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8"/>
  </p:notesMasterIdLst>
  <p:sldIdLst>
    <p:sldId id="286" r:id="rId4"/>
    <p:sldId id="260" r:id="rId5"/>
    <p:sldId id="261" r:id="rId6"/>
    <p:sldId id="256" r:id="rId7"/>
    <p:sldId id="257" r:id="rId8"/>
    <p:sldId id="262" r:id="rId9"/>
    <p:sldId id="263" r:id="rId10"/>
    <p:sldId id="264" r:id="rId11"/>
    <p:sldId id="265" r:id="rId12"/>
    <p:sldId id="266" r:id="rId13"/>
    <p:sldId id="268" r:id="rId14"/>
    <p:sldId id="269" r:id="rId15"/>
    <p:sldId id="270" r:id="rId16"/>
    <p:sldId id="271" r:id="rId17"/>
    <p:sldId id="272" r:id="rId18"/>
    <p:sldId id="273" r:id="rId19"/>
    <p:sldId id="288" r:id="rId20"/>
    <p:sldId id="289" r:id="rId21"/>
    <p:sldId id="290" r:id="rId22"/>
    <p:sldId id="518" r:id="rId23"/>
    <p:sldId id="519"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4" r:id="rId37"/>
    <p:sldId id="513" r:id="rId38"/>
    <p:sldId id="512" r:id="rId39"/>
    <p:sldId id="283" r:id="rId40"/>
    <p:sldId id="305" r:id="rId41"/>
    <p:sldId id="280" r:id="rId42"/>
    <p:sldId id="303" r:id="rId43"/>
    <p:sldId id="514" r:id="rId44"/>
    <p:sldId id="515" r:id="rId45"/>
    <p:sldId id="516" r:id="rId46"/>
    <p:sldId id="5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4E02"/>
    <a:srgbClr val="2A3563"/>
    <a:srgbClr val="F47D7D"/>
    <a:srgbClr val="6570D4"/>
    <a:srgbClr val="FFF2F2"/>
    <a:srgbClr val="F4BFBF"/>
    <a:srgbClr val="93C47D"/>
    <a:srgbClr val="204790"/>
    <a:srgbClr val="A25C5C"/>
    <a:srgbClr val="BFB1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0" autoAdjust="0"/>
    <p:restoredTop sz="94660"/>
  </p:normalViewPr>
  <p:slideViewPr>
    <p:cSldViewPr snapToGrid="0">
      <p:cViewPr varScale="1">
        <p:scale>
          <a:sx n="62" d="100"/>
          <a:sy n="62" d="100"/>
        </p:scale>
        <p:origin x="7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D5964A-494A-471F-B079-942D852178C3}" type="datetimeFigureOut">
              <a:rPr lang="en-US" smtClean="0"/>
              <a:t>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0B82E-1B9F-460F-9090-22DD0595BB6D}" type="slidenum">
              <a:rPr lang="en-US" smtClean="0"/>
              <a:t>‹#›</a:t>
            </a:fld>
            <a:endParaRPr lang="en-US"/>
          </a:p>
        </p:txBody>
      </p:sp>
    </p:spTree>
    <p:extLst>
      <p:ext uri="{BB962C8B-B14F-4D97-AF65-F5344CB8AC3E}">
        <p14:creationId xmlns:p14="http://schemas.microsoft.com/office/powerpoint/2010/main" val="3453434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1c6be98f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91c6be98f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94a7f5beb5_1_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94a7f5beb5_1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94a7f5beb5_1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94a7f5beb5_1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94b9b2d449_2_1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94b9b2d449_2_1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94a7f5beb5_1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94a7f5beb5_1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94b9b2d449_2_10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94b9b2d449_2_10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FF518-10F8-A524-F351-F52AEF99F8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30762A-A2FC-8349-81B3-E55CB93FEC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F71729-B437-81DA-C2BB-29583361C7D4}"/>
              </a:ext>
            </a:extLst>
          </p:cNvPr>
          <p:cNvSpPr>
            <a:spLocks noGrp="1"/>
          </p:cNvSpPr>
          <p:nvPr>
            <p:ph type="dt" sz="half" idx="10"/>
          </p:nvPr>
        </p:nvSpPr>
        <p:spPr/>
        <p:txBody>
          <a:bodyPr/>
          <a:lstStyle/>
          <a:p>
            <a:fld id="{065AA344-F62F-402D-8440-3016FE5C2C75}" type="datetimeFigureOut">
              <a:rPr lang="en-US" smtClean="0"/>
              <a:t>1/4/2024</a:t>
            </a:fld>
            <a:endParaRPr lang="en-US"/>
          </a:p>
        </p:txBody>
      </p:sp>
      <p:sp>
        <p:nvSpPr>
          <p:cNvPr id="5" name="Footer Placeholder 4">
            <a:extLst>
              <a:ext uri="{FF2B5EF4-FFF2-40B4-BE49-F238E27FC236}">
                <a16:creationId xmlns:a16="http://schemas.microsoft.com/office/drawing/2014/main" id="{1293BAE9-DA05-3279-E66D-946920B80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360CC-ECDD-0896-D2BF-9C80F3A09DB1}"/>
              </a:ext>
            </a:extLst>
          </p:cNvPr>
          <p:cNvSpPr>
            <a:spLocks noGrp="1"/>
          </p:cNvSpPr>
          <p:nvPr>
            <p:ph type="sldNum" sz="quarter" idx="12"/>
          </p:nvPr>
        </p:nvSpPr>
        <p:spPr/>
        <p:txBody>
          <a:bodyPr/>
          <a:lstStyle/>
          <a:p>
            <a:fld id="{F9026BCD-8C0E-4687-9B42-0432A638A252}" type="slidenum">
              <a:rPr lang="en-US" smtClean="0"/>
              <a:t>‹#›</a:t>
            </a:fld>
            <a:endParaRPr lang="en-US"/>
          </a:p>
        </p:txBody>
      </p:sp>
    </p:spTree>
    <p:extLst>
      <p:ext uri="{BB962C8B-B14F-4D97-AF65-F5344CB8AC3E}">
        <p14:creationId xmlns:p14="http://schemas.microsoft.com/office/powerpoint/2010/main" val="126732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6F9B-75E7-7D85-272A-3DCF0036BE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AFFB03-60E6-D545-9071-106661F567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CC00D-3E88-32B8-7340-B7065A76B934}"/>
              </a:ext>
            </a:extLst>
          </p:cNvPr>
          <p:cNvSpPr>
            <a:spLocks noGrp="1"/>
          </p:cNvSpPr>
          <p:nvPr>
            <p:ph type="dt" sz="half" idx="10"/>
          </p:nvPr>
        </p:nvSpPr>
        <p:spPr/>
        <p:txBody>
          <a:bodyPr/>
          <a:lstStyle/>
          <a:p>
            <a:fld id="{065AA344-F62F-402D-8440-3016FE5C2C75}" type="datetimeFigureOut">
              <a:rPr lang="en-US" smtClean="0"/>
              <a:t>1/4/2024</a:t>
            </a:fld>
            <a:endParaRPr lang="en-US"/>
          </a:p>
        </p:txBody>
      </p:sp>
      <p:sp>
        <p:nvSpPr>
          <p:cNvPr id="5" name="Footer Placeholder 4">
            <a:extLst>
              <a:ext uri="{FF2B5EF4-FFF2-40B4-BE49-F238E27FC236}">
                <a16:creationId xmlns:a16="http://schemas.microsoft.com/office/drawing/2014/main" id="{7D966835-B2E1-5A0A-904A-67A2FBD28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AFA78-06AF-C6B6-5548-5F59F1C160F7}"/>
              </a:ext>
            </a:extLst>
          </p:cNvPr>
          <p:cNvSpPr>
            <a:spLocks noGrp="1"/>
          </p:cNvSpPr>
          <p:nvPr>
            <p:ph type="sldNum" sz="quarter" idx="12"/>
          </p:nvPr>
        </p:nvSpPr>
        <p:spPr/>
        <p:txBody>
          <a:bodyPr/>
          <a:lstStyle/>
          <a:p>
            <a:fld id="{F9026BCD-8C0E-4687-9B42-0432A638A252}" type="slidenum">
              <a:rPr lang="en-US" smtClean="0"/>
              <a:t>‹#›</a:t>
            </a:fld>
            <a:endParaRPr lang="en-US"/>
          </a:p>
        </p:txBody>
      </p:sp>
    </p:spTree>
    <p:extLst>
      <p:ext uri="{BB962C8B-B14F-4D97-AF65-F5344CB8AC3E}">
        <p14:creationId xmlns:p14="http://schemas.microsoft.com/office/powerpoint/2010/main" val="197463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3B8F7E-8A25-F176-E713-E0D1F48EC3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C896E9-65E2-BEC2-15BB-A3DEC447D6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40F17-9F85-BD16-07C8-C8B47C88E635}"/>
              </a:ext>
            </a:extLst>
          </p:cNvPr>
          <p:cNvSpPr>
            <a:spLocks noGrp="1"/>
          </p:cNvSpPr>
          <p:nvPr>
            <p:ph type="dt" sz="half" idx="10"/>
          </p:nvPr>
        </p:nvSpPr>
        <p:spPr/>
        <p:txBody>
          <a:bodyPr/>
          <a:lstStyle/>
          <a:p>
            <a:fld id="{065AA344-F62F-402D-8440-3016FE5C2C75}" type="datetimeFigureOut">
              <a:rPr lang="en-US" smtClean="0"/>
              <a:t>1/4/2024</a:t>
            </a:fld>
            <a:endParaRPr lang="en-US"/>
          </a:p>
        </p:txBody>
      </p:sp>
      <p:sp>
        <p:nvSpPr>
          <p:cNvPr id="5" name="Footer Placeholder 4">
            <a:extLst>
              <a:ext uri="{FF2B5EF4-FFF2-40B4-BE49-F238E27FC236}">
                <a16:creationId xmlns:a16="http://schemas.microsoft.com/office/drawing/2014/main" id="{192534E2-ED38-3222-6115-68282617D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1062D-6E15-D5E6-CB8B-CAF970D5F261}"/>
              </a:ext>
            </a:extLst>
          </p:cNvPr>
          <p:cNvSpPr>
            <a:spLocks noGrp="1"/>
          </p:cNvSpPr>
          <p:nvPr>
            <p:ph type="sldNum" sz="quarter" idx="12"/>
          </p:nvPr>
        </p:nvSpPr>
        <p:spPr/>
        <p:txBody>
          <a:bodyPr/>
          <a:lstStyle/>
          <a:p>
            <a:fld id="{F9026BCD-8C0E-4687-9B42-0432A638A252}" type="slidenum">
              <a:rPr lang="en-US" smtClean="0"/>
              <a:t>‹#›</a:t>
            </a:fld>
            <a:endParaRPr lang="en-US"/>
          </a:p>
        </p:txBody>
      </p:sp>
    </p:spTree>
    <p:extLst>
      <p:ext uri="{BB962C8B-B14F-4D97-AF65-F5344CB8AC3E}">
        <p14:creationId xmlns:p14="http://schemas.microsoft.com/office/powerpoint/2010/main" val="116015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962044" y="1507567"/>
            <a:ext cx="68144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667">
                <a:latin typeface="#9Slide07 Cadena" panose="02000503000000020004" pitchFamily="2" charset="0"/>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dirty="0"/>
          </a:p>
        </p:txBody>
      </p:sp>
      <p:sp>
        <p:nvSpPr>
          <p:cNvPr id="10" name="Google Shape;10;p2"/>
          <p:cNvSpPr txBox="1">
            <a:spLocks noGrp="1"/>
          </p:cNvSpPr>
          <p:nvPr>
            <p:ph type="subTitle" idx="1"/>
          </p:nvPr>
        </p:nvSpPr>
        <p:spPr>
          <a:xfrm>
            <a:off x="4962037" y="4293633"/>
            <a:ext cx="68144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9Slide03 Arima Madurai Black" panose="00000A00000000000000" pitchFamily="2" charset="0"/>
                <a:cs typeface="#9Slide03 Arima Madurai Black" panose="00000A00000000000000" pitchFamily="2" charset="0"/>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dirty="0"/>
          </a:p>
        </p:txBody>
      </p:sp>
    </p:spTree>
    <p:extLst>
      <p:ext uri="{BB962C8B-B14F-4D97-AF65-F5344CB8AC3E}">
        <p14:creationId xmlns:p14="http://schemas.microsoft.com/office/powerpoint/2010/main" val="4043599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atin typeface="#9Slide07 Cadena" panose="02000503000000020004" pitchFamily="2" charset="0"/>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dirty="0"/>
          </a:p>
        </p:txBody>
      </p:sp>
    </p:spTree>
    <p:extLst>
      <p:ext uri="{BB962C8B-B14F-4D97-AF65-F5344CB8AC3E}">
        <p14:creationId xmlns:p14="http://schemas.microsoft.com/office/powerpoint/2010/main" val="1818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72500" y="361993"/>
            <a:ext cx="11246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9Slide07 Cadena" panose="02000503000000020004"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5" name="Google Shape;15;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atin typeface="#9Slide03 Arima Madurai Black" panose="00000A00000000000000" pitchFamily="2" charset="0"/>
                <a:cs typeface="#9Slide03 Arima Madurai Black" panose="00000A00000000000000" pitchFamily="2" charset="0"/>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dirty="0"/>
          </a:p>
        </p:txBody>
      </p:sp>
    </p:spTree>
    <p:extLst>
      <p:ext uri="{BB962C8B-B14F-4D97-AF65-F5344CB8AC3E}">
        <p14:creationId xmlns:p14="http://schemas.microsoft.com/office/powerpoint/2010/main" val="568281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72500" y="361993"/>
            <a:ext cx="11246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9Slide07 Cadena" panose="02000503000000020004"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atin typeface="#9Slide03 Arima Madurai Black" panose="00000A00000000000000" pitchFamily="2" charset="0"/>
                <a:cs typeface="#9Slide03 Arima Madurai Black" panose="00000A00000000000000" pitchFamily="2" charset="0"/>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dirty="0"/>
          </a:p>
        </p:txBody>
      </p:sp>
      <p:sp>
        <p:nvSpPr>
          <p:cNvPr id="19" name="Google Shape;19;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atin typeface="#9Slide03 Arima Madurai Black" panose="00000A00000000000000" pitchFamily="2" charset="0"/>
                <a:cs typeface="#9Slide03 Arima Madurai Black" panose="00000A00000000000000" pitchFamily="2" charset="0"/>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dirty="0"/>
          </a:p>
        </p:txBody>
      </p:sp>
    </p:spTree>
    <p:extLst>
      <p:ext uri="{BB962C8B-B14F-4D97-AF65-F5344CB8AC3E}">
        <p14:creationId xmlns:p14="http://schemas.microsoft.com/office/powerpoint/2010/main" val="4156760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72500" y="352011"/>
            <a:ext cx="112468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atin typeface="#9Slide07 Cadena" panose="02000503000000020004" pitchFamily="2" charset="0"/>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dirty="0"/>
          </a:p>
        </p:txBody>
      </p:sp>
    </p:spTree>
    <p:extLst>
      <p:ext uri="{BB962C8B-B14F-4D97-AF65-F5344CB8AC3E}">
        <p14:creationId xmlns:p14="http://schemas.microsoft.com/office/powerpoint/2010/main" val="631577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atin typeface="#9Slide07 Cadena" panose="02000503000000020004" pitchFamily="2" charset="0"/>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dirty="0"/>
          </a:p>
        </p:txBody>
      </p:sp>
      <p:sp>
        <p:nvSpPr>
          <p:cNvPr id="24" name="Google Shape;24;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atin typeface="#9Slide03 Arima Madurai Black" panose="00000A00000000000000" pitchFamily="2" charset="0"/>
                <a:cs typeface="#9Slide03 Arima Madurai Black" panose="00000A00000000000000" pitchFamily="2" charset="0"/>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dirty="0"/>
          </a:p>
        </p:txBody>
      </p:sp>
    </p:spTree>
    <p:extLst>
      <p:ext uri="{BB962C8B-B14F-4D97-AF65-F5344CB8AC3E}">
        <p14:creationId xmlns:p14="http://schemas.microsoft.com/office/powerpoint/2010/main" val="1050728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atin typeface="#9Slide07 Cadena" panose="02000503000000020004" pitchFamily="2" charset="0"/>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dirty="0"/>
          </a:p>
        </p:txBody>
      </p:sp>
    </p:spTree>
    <p:extLst>
      <p:ext uri="{BB962C8B-B14F-4D97-AF65-F5344CB8AC3E}">
        <p14:creationId xmlns:p14="http://schemas.microsoft.com/office/powerpoint/2010/main" val="711827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7"/>
        <p:cNvGrpSpPr/>
        <p:nvPr/>
      </p:nvGrpSpPr>
      <p:grpSpPr>
        <a:xfrm>
          <a:off x="0" y="0"/>
          <a:ext cx="0" cy="0"/>
          <a:chOff x="0" y="0"/>
          <a:chExt cx="0" cy="0"/>
        </a:xfrm>
      </p:grpSpPr>
      <p:sp>
        <p:nvSpPr>
          <p:cNvPr id="28" name="Google Shape;28;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atin typeface="#9Slide07 Cadena" panose="02000503000000020004" pitchFamily="2" charset="0"/>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dirty="0"/>
          </a:p>
        </p:txBody>
      </p:sp>
      <p:sp>
        <p:nvSpPr>
          <p:cNvPr id="30" name="Google Shape;30;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atin typeface="#9Slide03 Arima Madurai Black" panose="00000A00000000000000" pitchFamily="2" charset="0"/>
                <a:cs typeface="#9Slide03 Arima Madurai Black" panose="00000A00000000000000" pitchFamily="2" charset="0"/>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dirty="0"/>
          </a:p>
        </p:txBody>
      </p:sp>
      <p:sp>
        <p:nvSpPr>
          <p:cNvPr id="31" name="Google Shape;31;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atin typeface="#9Slide03 Arima Madurai Black" panose="00000A00000000000000" pitchFamily="2" charset="0"/>
                <a:cs typeface="#9Slide03 Arima Madurai Black" panose="00000A00000000000000" pitchFamily="2" charset="0"/>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Tree>
    <p:extLst>
      <p:ext uri="{BB962C8B-B14F-4D97-AF65-F5344CB8AC3E}">
        <p14:creationId xmlns:p14="http://schemas.microsoft.com/office/powerpoint/2010/main" val="255911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A9F90-1E58-C201-6AD9-C111B3F7BB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9385C-A548-8C6D-AEDB-4FB6084B80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9E256-B80C-9980-6C2D-DC8EC68C2378}"/>
              </a:ext>
            </a:extLst>
          </p:cNvPr>
          <p:cNvSpPr>
            <a:spLocks noGrp="1"/>
          </p:cNvSpPr>
          <p:nvPr>
            <p:ph type="dt" sz="half" idx="10"/>
          </p:nvPr>
        </p:nvSpPr>
        <p:spPr/>
        <p:txBody>
          <a:bodyPr/>
          <a:lstStyle/>
          <a:p>
            <a:fld id="{065AA344-F62F-402D-8440-3016FE5C2C75}" type="datetimeFigureOut">
              <a:rPr lang="en-US" smtClean="0"/>
              <a:t>1/4/2024</a:t>
            </a:fld>
            <a:endParaRPr lang="en-US"/>
          </a:p>
        </p:txBody>
      </p:sp>
      <p:sp>
        <p:nvSpPr>
          <p:cNvPr id="5" name="Footer Placeholder 4">
            <a:extLst>
              <a:ext uri="{FF2B5EF4-FFF2-40B4-BE49-F238E27FC236}">
                <a16:creationId xmlns:a16="http://schemas.microsoft.com/office/drawing/2014/main" id="{348E7771-4693-416F-25AC-2EF814325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A8FAA-E188-759D-DBD7-393A82A6586A}"/>
              </a:ext>
            </a:extLst>
          </p:cNvPr>
          <p:cNvSpPr>
            <a:spLocks noGrp="1"/>
          </p:cNvSpPr>
          <p:nvPr>
            <p:ph type="sldNum" sz="quarter" idx="12"/>
          </p:nvPr>
        </p:nvSpPr>
        <p:spPr/>
        <p:txBody>
          <a:bodyPr/>
          <a:lstStyle/>
          <a:p>
            <a:fld id="{F9026BCD-8C0E-4687-9B42-0432A638A252}" type="slidenum">
              <a:rPr lang="en-US" smtClean="0"/>
              <a:t>‹#›</a:t>
            </a:fld>
            <a:endParaRPr lang="en-US"/>
          </a:p>
        </p:txBody>
      </p:sp>
    </p:spTree>
    <p:extLst>
      <p:ext uri="{BB962C8B-B14F-4D97-AF65-F5344CB8AC3E}">
        <p14:creationId xmlns:p14="http://schemas.microsoft.com/office/powerpoint/2010/main" val="3360701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atin typeface="#9Slide03 Arima Madurai Black" panose="00000A00000000000000" pitchFamily="2" charset="0"/>
                <a:cs typeface="#9Slide03 Arima Madurai Black" panose="00000A00000000000000" pitchFamily="2" charset="0"/>
              </a:defRPr>
            </a:lvl1pPr>
          </a:lstStyle>
          <a:p>
            <a:endParaRPr dirty="0"/>
          </a:p>
        </p:txBody>
      </p:sp>
    </p:spTree>
    <p:extLst>
      <p:ext uri="{BB962C8B-B14F-4D97-AF65-F5344CB8AC3E}">
        <p14:creationId xmlns:p14="http://schemas.microsoft.com/office/powerpoint/2010/main" val="3889422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atin typeface="#9Slide07 Cadena" panose="02000503000000020004" pitchFamily="2" charset="0"/>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rPr dirty="0"/>
              <a:t>xx%</a:t>
            </a:r>
          </a:p>
        </p:txBody>
      </p:sp>
      <p:sp>
        <p:nvSpPr>
          <p:cNvPr id="36" name="Google Shape;3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atin typeface="#9Slide03 Arima Madurai Black" panose="00000A00000000000000" pitchFamily="2" charset="0"/>
                <a:cs typeface="#9Slide03 Arima Madurai Black" panose="00000A00000000000000" pitchFamily="2" charset="0"/>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dirty="0"/>
          </a:p>
        </p:txBody>
      </p:sp>
    </p:spTree>
    <p:extLst>
      <p:ext uri="{BB962C8B-B14F-4D97-AF65-F5344CB8AC3E}">
        <p14:creationId xmlns:p14="http://schemas.microsoft.com/office/powerpoint/2010/main" val="1487188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640933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2837E0-DD50-4159-B800-77D653977D1E}"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extLst>
      <p:ext uri="{BB962C8B-B14F-4D97-AF65-F5344CB8AC3E}">
        <p14:creationId xmlns:p14="http://schemas.microsoft.com/office/powerpoint/2010/main" val="582410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837E0-DD50-4159-B800-77D653977D1E}"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extLst>
      <p:ext uri="{BB962C8B-B14F-4D97-AF65-F5344CB8AC3E}">
        <p14:creationId xmlns:p14="http://schemas.microsoft.com/office/powerpoint/2010/main" val="455985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2837E0-DD50-4159-B800-77D653977D1E}"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extLst>
      <p:ext uri="{BB962C8B-B14F-4D97-AF65-F5344CB8AC3E}">
        <p14:creationId xmlns:p14="http://schemas.microsoft.com/office/powerpoint/2010/main" val="3038974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2837E0-DD50-4159-B800-77D653977D1E}" type="datetimeFigureOut">
              <a:rPr lang="en-US" smtClean="0"/>
              <a:pPr/>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EC58E-56DC-434C-9AA7-3D4A582CDBB3}" type="slidenum">
              <a:rPr lang="en-US" smtClean="0"/>
              <a:pPr/>
              <a:t>‹#›</a:t>
            </a:fld>
            <a:endParaRPr lang="en-US"/>
          </a:p>
        </p:txBody>
      </p:sp>
    </p:spTree>
    <p:extLst>
      <p:ext uri="{BB962C8B-B14F-4D97-AF65-F5344CB8AC3E}">
        <p14:creationId xmlns:p14="http://schemas.microsoft.com/office/powerpoint/2010/main" val="742919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2837E0-DD50-4159-B800-77D653977D1E}" type="datetimeFigureOut">
              <a:rPr lang="en-US" smtClean="0"/>
              <a:pPr/>
              <a:t>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EEC58E-56DC-434C-9AA7-3D4A582CDBB3}" type="slidenum">
              <a:rPr lang="en-US" smtClean="0"/>
              <a:pPr/>
              <a:t>‹#›</a:t>
            </a:fld>
            <a:endParaRPr lang="en-US"/>
          </a:p>
        </p:txBody>
      </p:sp>
    </p:spTree>
    <p:extLst>
      <p:ext uri="{BB962C8B-B14F-4D97-AF65-F5344CB8AC3E}">
        <p14:creationId xmlns:p14="http://schemas.microsoft.com/office/powerpoint/2010/main" val="1708266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2837E0-DD50-4159-B800-77D653977D1E}" type="datetimeFigureOut">
              <a:rPr lang="en-US" smtClean="0"/>
              <a:pPr/>
              <a:t>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EEC58E-56DC-434C-9AA7-3D4A582CDBB3}" type="slidenum">
              <a:rPr lang="en-US" smtClean="0"/>
              <a:pPr/>
              <a:t>‹#›</a:t>
            </a:fld>
            <a:endParaRPr lang="en-US"/>
          </a:p>
        </p:txBody>
      </p:sp>
    </p:spTree>
    <p:extLst>
      <p:ext uri="{BB962C8B-B14F-4D97-AF65-F5344CB8AC3E}">
        <p14:creationId xmlns:p14="http://schemas.microsoft.com/office/powerpoint/2010/main" val="258253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837E0-DD50-4159-B800-77D653977D1E}" type="datetimeFigureOut">
              <a:rPr lang="en-US" smtClean="0"/>
              <a:pPr/>
              <a:t>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EEC58E-56DC-434C-9AA7-3D4A582CDBB3}" type="slidenum">
              <a:rPr lang="en-US" smtClean="0"/>
              <a:pPr/>
              <a:t>‹#›</a:t>
            </a:fld>
            <a:endParaRPr lang="en-US"/>
          </a:p>
        </p:txBody>
      </p:sp>
    </p:spTree>
    <p:extLst>
      <p:ext uri="{BB962C8B-B14F-4D97-AF65-F5344CB8AC3E}">
        <p14:creationId xmlns:p14="http://schemas.microsoft.com/office/powerpoint/2010/main" val="103026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F7F0A-5530-CC51-9582-F81947F69F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8E581C-C829-0014-17DB-E4EBEE59E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187814-7717-EC25-1D5D-0714C813C7CB}"/>
              </a:ext>
            </a:extLst>
          </p:cNvPr>
          <p:cNvSpPr>
            <a:spLocks noGrp="1"/>
          </p:cNvSpPr>
          <p:nvPr>
            <p:ph type="dt" sz="half" idx="10"/>
          </p:nvPr>
        </p:nvSpPr>
        <p:spPr/>
        <p:txBody>
          <a:bodyPr/>
          <a:lstStyle/>
          <a:p>
            <a:fld id="{065AA344-F62F-402D-8440-3016FE5C2C75}" type="datetimeFigureOut">
              <a:rPr lang="en-US" smtClean="0"/>
              <a:t>1/4/2024</a:t>
            </a:fld>
            <a:endParaRPr lang="en-US"/>
          </a:p>
        </p:txBody>
      </p:sp>
      <p:sp>
        <p:nvSpPr>
          <p:cNvPr id="5" name="Footer Placeholder 4">
            <a:extLst>
              <a:ext uri="{FF2B5EF4-FFF2-40B4-BE49-F238E27FC236}">
                <a16:creationId xmlns:a16="http://schemas.microsoft.com/office/drawing/2014/main" id="{F9C5E740-9E6D-C125-FE5F-62B27744E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A48FA-0AD2-86DD-D386-4ABE671F81E9}"/>
              </a:ext>
            </a:extLst>
          </p:cNvPr>
          <p:cNvSpPr>
            <a:spLocks noGrp="1"/>
          </p:cNvSpPr>
          <p:nvPr>
            <p:ph type="sldNum" sz="quarter" idx="12"/>
          </p:nvPr>
        </p:nvSpPr>
        <p:spPr/>
        <p:txBody>
          <a:bodyPr/>
          <a:lstStyle/>
          <a:p>
            <a:fld id="{F9026BCD-8C0E-4687-9B42-0432A638A252}" type="slidenum">
              <a:rPr lang="en-US" smtClean="0"/>
              <a:t>‹#›</a:t>
            </a:fld>
            <a:endParaRPr lang="en-US"/>
          </a:p>
        </p:txBody>
      </p:sp>
    </p:spTree>
    <p:extLst>
      <p:ext uri="{BB962C8B-B14F-4D97-AF65-F5344CB8AC3E}">
        <p14:creationId xmlns:p14="http://schemas.microsoft.com/office/powerpoint/2010/main" val="288635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2837E0-DD50-4159-B800-77D653977D1E}" type="datetimeFigureOut">
              <a:rPr lang="en-US" smtClean="0"/>
              <a:pPr/>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EC58E-56DC-434C-9AA7-3D4A582CDBB3}" type="slidenum">
              <a:rPr lang="en-US" smtClean="0"/>
              <a:pPr/>
              <a:t>‹#›</a:t>
            </a:fld>
            <a:endParaRPr lang="en-US"/>
          </a:p>
        </p:txBody>
      </p:sp>
    </p:spTree>
    <p:extLst>
      <p:ext uri="{BB962C8B-B14F-4D97-AF65-F5344CB8AC3E}">
        <p14:creationId xmlns:p14="http://schemas.microsoft.com/office/powerpoint/2010/main" val="2825424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2837E0-DD50-4159-B800-77D653977D1E}" type="datetimeFigureOut">
              <a:rPr lang="en-US" smtClean="0"/>
              <a:pPr/>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EC58E-56DC-434C-9AA7-3D4A582CDBB3}" type="slidenum">
              <a:rPr lang="en-US" smtClean="0"/>
              <a:pPr/>
              <a:t>‹#›</a:t>
            </a:fld>
            <a:endParaRPr lang="en-US"/>
          </a:p>
        </p:txBody>
      </p:sp>
    </p:spTree>
    <p:extLst>
      <p:ext uri="{BB962C8B-B14F-4D97-AF65-F5344CB8AC3E}">
        <p14:creationId xmlns:p14="http://schemas.microsoft.com/office/powerpoint/2010/main" val="3314702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837E0-DD50-4159-B800-77D653977D1E}"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extLst>
      <p:ext uri="{BB962C8B-B14F-4D97-AF65-F5344CB8AC3E}">
        <p14:creationId xmlns:p14="http://schemas.microsoft.com/office/powerpoint/2010/main" val="2046717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837E0-DD50-4159-B800-77D653977D1E}"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extLst>
      <p:ext uri="{BB962C8B-B14F-4D97-AF65-F5344CB8AC3E}">
        <p14:creationId xmlns:p14="http://schemas.microsoft.com/office/powerpoint/2010/main" val="57663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07CE3-555A-3C7D-220E-F9A910714F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43A05E-22D4-5C50-79D2-0CFE256106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627096-1256-E61B-F979-098BE67C9D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C1F2B2-B6FE-CD9D-C6C7-481336008593}"/>
              </a:ext>
            </a:extLst>
          </p:cNvPr>
          <p:cNvSpPr>
            <a:spLocks noGrp="1"/>
          </p:cNvSpPr>
          <p:nvPr>
            <p:ph type="dt" sz="half" idx="10"/>
          </p:nvPr>
        </p:nvSpPr>
        <p:spPr/>
        <p:txBody>
          <a:bodyPr/>
          <a:lstStyle/>
          <a:p>
            <a:fld id="{065AA344-F62F-402D-8440-3016FE5C2C75}" type="datetimeFigureOut">
              <a:rPr lang="en-US" smtClean="0"/>
              <a:t>1/4/2024</a:t>
            </a:fld>
            <a:endParaRPr lang="en-US"/>
          </a:p>
        </p:txBody>
      </p:sp>
      <p:sp>
        <p:nvSpPr>
          <p:cNvPr id="6" name="Footer Placeholder 5">
            <a:extLst>
              <a:ext uri="{FF2B5EF4-FFF2-40B4-BE49-F238E27FC236}">
                <a16:creationId xmlns:a16="http://schemas.microsoft.com/office/drawing/2014/main" id="{8A631694-51A8-E2E3-F7E2-10655A0CE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4755C0-8FDC-CCAA-5D53-91D6541F59C7}"/>
              </a:ext>
            </a:extLst>
          </p:cNvPr>
          <p:cNvSpPr>
            <a:spLocks noGrp="1"/>
          </p:cNvSpPr>
          <p:nvPr>
            <p:ph type="sldNum" sz="quarter" idx="12"/>
          </p:nvPr>
        </p:nvSpPr>
        <p:spPr/>
        <p:txBody>
          <a:bodyPr/>
          <a:lstStyle/>
          <a:p>
            <a:fld id="{F9026BCD-8C0E-4687-9B42-0432A638A252}" type="slidenum">
              <a:rPr lang="en-US" smtClean="0"/>
              <a:t>‹#›</a:t>
            </a:fld>
            <a:endParaRPr lang="en-US"/>
          </a:p>
        </p:txBody>
      </p:sp>
    </p:spTree>
    <p:extLst>
      <p:ext uri="{BB962C8B-B14F-4D97-AF65-F5344CB8AC3E}">
        <p14:creationId xmlns:p14="http://schemas.microsoft.com/office/powerpoint/2010/main" val="174305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30FB-02E1-DF98-B854-ACFA703051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D9B427-8847-5F10-BD48-66988D4C7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51F1E5-56E6-56B8-C092-9A7FDC79B8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EA8D7-1EB5-377D-CDC5-A864222F00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24157-9DCB-EB02-20BC-84AF7166EC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6EB13E-B35F-AE3E-F24D-CB7EA1D43FCE}"/>
              </a:ext>
            </a:extLst>
          </p:cNvPr>
          <p:cNvSpPr>
            <a:spLocks noGrp="1"/>
          </p:cNvSpPr>
          <p:nvPr>
            <p:ph type="dt" sz="half" idx="10"/>
          </p:nvPr>
        </p:nvSpPr>
        <p:spPr/>
        <p:txBody>
          <a:bodyPr/>
          <a:lstStyle/>
          <a:p>
            <a:fld id="{065AA344-F62F-402D-8440-3016FE5C2C75}" type="datetimeFigureOut">
              <a:rPr lang="en-US" smtClean="0"/>
              <a:t>1/4/2024</a:t>
            </a:fld>
            <a:endParaRPr lang="en-US"/>
          </a:p>
        </p:txBody>
      </p:sp>
      <p:sp>
        <p:nvSpPr>
          <p:cNvPr id="8" name="Footer Placeholder 7">
            <a:extLst>
              <a:ext uri="{FF2B5EF4-FFF2-40B4-BE49-F238E27FC236}">
                <a16:creationId xmlns:a16="http://schemas.microsoft.com/office/drawing/2014/main" id="{2B51B0A2-9FA2-67BA-5438-7CE5D0C9AF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ADC19A-3158-9BCF-69ED-9639C9B19AEB}"/>
              </a:ext>
            </a:extLst>
          </p:cNvPr>
          <p:cNvSpPr>
            <a:spLocks noGrp="1"/>
          </p:cNvSpPr>
          <p:nvPr>
            <p:ph type="sldNum" sz="quarter" idx="12"/>
          </p:nvPr>
        </p:nvSpPr>
        <p:spPr/>
        <p:txBody>
          <a:bodyPr/>
          <a:lstStyle/>
          <a:p>
            <a:fld id="{F9026BCD-8C0E-4687-9B42-0432A638A252}" type="slidenum">
              <a:rPr lang="en-US" smtClean="0"/>
              <a:t>‹#›</a:t>
            </a:fld>
            <a:endParaRPr lang="en-US"/>
          </a:p>
        </p:txBody>
      </p:sp>
    </p:spTree>
    <p:extLst>
      <p:ext uri="{BB962C8B-B14F-4D97-AF65-F5344CB8AC3E}">
        <p14:creationId xmlns:p14="http://schemas.microsoft.com/office/powerpoint/2010/main" val="85137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7862-562B-1FC2-A947-884BBD3786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4E7691-5E2E-AC7A-9EA8-FD7C030749B0}"/>
              </a:ext>
            </a:extLst>
          </p:cNvPr>
          <p:cNvSpPr>
            <a:spLocks noGrp="1"/>
          </p:cNvSpPr>
          <p:nvPr>
            <p:ph type="dt" sz="half" idx="10"/>
          </p:nvPr>
        </p:nvSpPr>
        <p:spPr/>
        <p:txBody>
          <a:bodyPr/>
          <a:lstStyle/>
          <a:p>
            <a:fld id="{065AA344-F62F-402D-8440-3016FE5C2C75}" type="datetimeFigureOut">
              <a:rPr lang="en-US" smtClean="0"/>
              <a:t>1/4/2024</a:t>
            </a:fld>
            <a:endParaRPr lang="en-US"/>
          </a:p>
        </p:txBody>
      </p:sp>
      <p:sp>
        <p:nvSpPr>
          <p:cNvPr id="4" name="Footer Placeholder 3">
            <a:extLst>
              <a:ext uri="{FF2B5EF4-FFF2-40B4-BE49-F238E27FC236}">
                <a16:creationId xmlns:a16="http://schemas.microsoft.com/office/drawing/2014/main" id="{64E27236-752C-CB74-3678-64657F8412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75E620-B218-1A38-C766-3CC30870630E}"/>
              </a:ext>
            </a:extLst>
          </p:cNvPr>
          <p:cNvSpPr>
            <a:spLocks noGrp="1"/>
          </p:cNvSpPr>
          <p:nvPr>
            <p:ph type="sldNum" sz="quarter" idx="12"/>
          </p:nvPr>
        </p:nvSpPr>
        <p:spPr/>
        <p:txBody>
          <a:bodyPr/>
          <a:lstStyle/>
          <a:p>
            <a:fld id="{F9026BCD-8C0E-4687-9B42-0432A638A252}" type="slidenum">
              <a:rPr lang="en-US" smtClean="0"/>
              <a:t>‹#›</a:t>
            </a:fld>
            <a:endParaRPr lang="en-US"/>
          </a:p>
        </p:txBody>
      </p:sp>
    </p:spTree>
    <p:extLst>
      <p:ext uri="{BB962C8B-B14F-4D97-AF65-F5344CB8AC3E}">
        <p14:creationId xmlns:p14="http://schemas.microsoft.com/office/powerpoint/2010/main" val="203441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934D16-5FDE-7DD8-80A5-6EE529E6DB30}"/>
              </a:ext>
            </a:extLst>
          </p:cNvPr>
          <p:cNvSpPr>
            <a:spLocks noGrp="1"/>
          </p:cNvSpPr>
          <p:nvPr>
            <p:ph type="dt" sz="half" idx="10"/>
          </p:nvPr>
        </p:nvSpPr>
        <p:spPr/>
        <p:txBody>
          <a:bodyPr/>
          <a:lstStyle/>
          <a:p>
            <a:fld id="{065AA344-F62F-402D-8440-3016FE5C2C75}" type="datetimeFigureOut">
              <a:rPr lang="en-US" smtClean="0"/>
              <a:t>1/4/2024</a:t>
            </a:fld>
            <a:endParaRPr lang="en-US"/>
          </a:p>
        </p:txBody>
      </p:sp>
      <p:sp>
        <p:nvSpPr>
          <p:cNvPr id="3" name="Footer Placeholder 2">
            <a:extLst>
              <a:ext uri="{FF2B5EF4-FFF2-40B4-BE49-F238E27FC236}">
                <a16:creationId xmlns:a16="http://schemas.microsoft.com/office/drawing/2014/main" id="{45B2D6E8-2FD4-D482-6EC3-0CDEA4EA92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E0632-8975-DF5F-0AA7-BD31DE90EA8E}"/>
              </a:ext>
            </a:extLst>
          </p:cNvPr>
          <p:cNvSpPr>
            <a:spLocks noGrp="1"/>
          </p:cNvSpPr>
          <p:nvPr>
            <p:ph type="sldNum" sz="quarter" idx="12"/>
          </p:nvPr>
        </p:nvSpPr>
        <p:spPr/>
        <p:txBody>
          <a:bodyPr/>
          <a:lstStyle/>
          <a:p>
            <a:fld id="{F9026BCD-8C0E-4687-9B42-0432A638A252}" type="slidenum">
              <a:rPr lang="en-US" smtClean="0"/>
              <a:t>‹#›</a:t>
            </a:fld>
            <a:endParaRPr lang="en-US"/>
          </a:p>
        </p:txBody>
      </p:sp>
    </p:spTree>
    <p:extLst>
      <p:ext uri="{BB962C8B-B14F-4D97-AF65-F5344CB8AC3E}">
        <p14:creationId xmlns:p14="http://schemas.microsoft.com/office/powerpoint/2010/main" val="4254146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9E4DD-6370-572A-A4B4-89158A8EB8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933893-825F-F8E3-DAC6-C3AE351E08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F437E1-F1BC-E4B6-E067-2495BC7C58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68795-EF45-FEAD-15D4-BE34D2828717}"/>
              </a:ext>
            </a:extLst>
          </p:cNvPr>
          <p:cNvSpPr>
            <a:spLocks noGrp="1"/>
          </p:cNvSpPr>
          <p:nvPr>
            <p:ph type="dt" sz="half" idx="10"/>
          </p:nvPr>
        </p:nvSpPr>
        <p:spPr/>
        <p:txBody>
          <a:bodyPr/>
          <a:lstStyle/>
          <a:p>
            <a:fld id="{065AA344-F62F-402D-8440-3016FE5C2C75}" type="datetimeFigureOut">
              <a:rPr lang="en-US" smtClean="0"/>
              <a:t>1/4/2024</a:t>
            </a:fld>
            <a:endParaRPr lang="en-US"/>
          </a:p>
        </p:txBody>
      </p:sp>
      <p:sp>
        <p:nvSpPr>
          <p:cNvPr id="6" name="Footer Placeholder 5">
            <a:extLst>
              <a:ext uri="{FF2B5EF4-FFF2-40B4-BE49-F238E27FC236}">
                <a16:creationId xmlns:a16="http://schemas.microsoft.com/office/drawing/2014/main" id="{CA1E4470-563B-B4AC-DDA0-F4B950197B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DF615-CF78-42C9-85B6-49D3E8282C8D}"/>
              </a:ext>
            </a:extLst>
          </p:cNvPr>
          <p:cNvSpPr>
            <a:spLocks noGrp="1"/>
          </p:cNvSpPr>
          <p:nvPr>
            <p:ph type="sldNum" sz="quarter" idx="12"/>
          </p:nvPr>
        </p:nvSpPr>
        <p:spPr/>
        <p:txBody>
          <a:bodyPr/>
          <a:lstStyle/>
          <a:p>
            <a:fld id="{F9026BCD-8C0E-4687-9B42-0432A638A252}" type="slidenum">
              <a:rPr lang="en-US" smtClean="0"/>
              <a:t>‹#›</a:t>
            </a:fld>
            <a:endParaRPr lang="en-US"/>
          </a:p>
        </p:txBody>
      </p:sp>
    </p:spTree>
    <p:extLst>
      <p:ext uri="{BB962C8B-B14F-4D97-AF65-F5344CB8AC3E}">
        <p14:creationId xmlns:p14="http://schemas.microsoft.com/office/powerpoint/2010/main" val="337783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A3D82-C7A5-3546-4DB4-577A0B82F9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8CBF86-9C2D-974A-C2E4-7518224146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2B9B0B-3B26-AC73-C3B8-B206990CA7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C5CD54-2A4C-D1AA-9CBF-925F2F19A9AE}"/>
              </a:ext>
            </a:extLst>
          </p:cNvPr>
          <p:cNvSpPr>
            <a:spLocks noGrp="1"/>
          </p:cNvSpPr>
          <p:nvPr>
            <p:ph type="dt" sz="half" idx="10"/>
          </p:nvPr>
        </p:nvSpPr>
        <p:spPr/>
        <p:txBody>
          <a:bodyPr/>
          <a:lstStyle/>
          <a:p>
            <a:fld id="{065AA344-F62F-402D-8440-3016FE5C2C75}" type="datetimeFigureOut">
              <a:rPr lang="en-US" smtClean="0"/>
              <a:t>1/4/2024</a:t>
            </a:fld>
            <a:endParaRPr lang="en-US"/>
          </a:p>
        </p:txBody>
      </p:sp>
      <p:sp>
        <p:nvSpPr>
          <p:cNvPr id="6" name="Footer Placeholder 5">
            <a:extLst>
              <a:ext uri="{FF2B5EF4-FFF2-40B4-BE49-F238E27FC236}">
                <a16:creationId xmlns:a16="http://schemas.microsoft.com/office/drawing/2014/main" id="{0EADBA00-4A92-2A97-2F15-AAA7A0831B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66E7E5-2830-47D9-831B-8F3A99D142DD}"/>
              </a:ext>
            </a:extLst>
          </p:cNvPr>
          <p:cNvSpPr>
            <a:spLocks noGrp="1"/>
          </p:cNvSpPr>
          <p:nvPr>
            <p:ph type="sldNum" sz="quarter" idx="12"/>
          </p:nvPr>
        </p:nvSpPr>
        <p:spPr/>
        <p:txBody>
          <a:bodyPr/>
          <a:lstStyle/>
          <a:p>
            <a:fld id="{F9026BCD-8C0E-4687-9B42-0432A638A252}" type="slidenum">
              <a:rPr lang="en-US" smtClean="0"/>
              <a:t>‹#›</a:t>
            </a:fld>
            <a:endParaRPr lang="en-US"/>
          </a:p>
        </p:txBody>
      </p:sp>
    </p:spTree>
    <p:extLst>
      <p:ext uri="{BB962C8B-B14F-4D97-AF65-F5344CB8AC3E}">
        <p14:creationId xmlns:p14="http://schemas.microsoft.com/office/powerpoint/2010/main" val="104595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7C76C9-E8CA-5213-B4C5-3BB74AD76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CD4984-AEE0-2743-C369-54420BBDAD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44243-47E5-7783-B0F9-20D94F6FCA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AA344-F62F-402D-8440-3016FE5C2C75}" type="datetimeFigureOut">
              <a:rPr lang="en-US" smtClean="0"/>
              <a:t>1/4/2024</a:t>
            </a:fld>
            <a:endParaRPr lang="en-US"/>
          </a:p>
        </p:txBody>
      </p:sp>
      <p:sp>
        <p:nvSpPr>
          <p:cNvPr id="5" name="Footer Placeholder 4">
            <a:extLst>
              <a:ext uri="{FF2B5EF4-FFF2-40B4-BE49-F238E27FC236}">
                <a16:creationId xmlns:a16="http://schemas.microsoft.com/office/drawing/2014/main" id="{1C1069BD-69D4-9E43-DA76-EF934E3572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DC2996-7539-FC56-D17B-7E913B06AE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26BCD-8C0E-4687-9B42-0432A638A252}" type="slidenum">
              <a:rPr lang="en-US" smtClean="0"/>
              <a:t>‹#›</a:t>
            </a:fld>
            <a:endParaRPr lang="en-US"/>
          </a:p>
        </p:txBody>
      </p:sp>
    </p:spTree>
    <p:extLst>
      <p:ext uri="{BB962C8B-B14F-4D97-AF65-F5344CB8AC3E}">
        <p14:creationId xmlns:p14="http://schemas.microsoft.com/office/powerpoint/2010/main" val="25507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2500" y="361993"/>
            <a:ext cx="11246800" cy="7636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1pPr>
            <a:lvl2pPr lvl="1">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2pPr>
            <a:lvl3pPr lvl="2">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3pPr>
            <a:lvl4pPr lvl="3">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4pPr>
            <a:lvl5pPr lvl="4">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5pPr>
            <a:lvl6pPr lvl="5">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6pPr>
            <a:lvl7pPr lvl="6">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7pPr>
            <a:lvl8pPr lvl="7">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8pPr>
            <a:lvl9pPr lvl="8">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Fira Sans Extra Condensed"/>
              <a:buChar char="●"/>
              <a:defRPr sz="1800">
                <a:solidFill>
                  <a:schemeClr val="dk1"/>
                </a:solidFill>
                <a:latin typeface="Fira Sans Extra Condensed"/>
                <a:ea typeface="Fira Sans Extra Condensed"/>
                <a:cs typeface="Fira Sans Extra Condensed"/>
                <a:sym typeface="Fira Sans Extra Condensed"/>
              </a:defRPr>
            </a:lvl1pPr>
            <a:lvl2pPr marL="914400" lvl="1"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2pPr>
            <a:lvl3pPr marL="1371600" lvl="2"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3pPr>
            <a:lvl4pPr marL="1828800" lvl="3"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4pPr>
            <a:lvl5pPr marL="2286000" lvl="4"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5pPr>
            <a:lvl6pPr marL="2743200" lvl="5"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6pPr>
            <a:lvl7pPr marL="3200400" lvl="6"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7pPr>
            <a:lvl8pPr marL="3657600" lvl="7"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8pPr>
            <a:lvl9pPr marL="4114800" lvl="8" indent="-317500">
              <a:lnSpc>
                <a:spcPct val="100000"/>
              </a:lnSpc>
              <a:spcBef>
                <a:spcPts val="1600"/>
              </a:spcBef>
              <a:spcAft>
                <a:spcPts val="160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9pPr>
          </a:lstStyle>
          <a:p>
            <a:endParaRPr dirty="0"/>
          </a:p>
        </p:txBody>
      </p:sp>
    </p:spTree>
    <p:extLst>
      <p:ext uri="{BB962C8B-B14F-4D97-AF65-F5344CB8AC3E}">
        <p14:creationId xmlns:p14="http://schemas.microsoft.com/office/powerpoint/2010/main" val="37788710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9Slide07 Cadena" panose="02000503000000020004" pitchFamily="2" charset="0"/>
          <a:ea typeface="#9Slide07 Cadena" panose="02000503000000020004" pitchFamily="2"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9Slide03 Arima Madurai Black" panose="00000A00000000000000" pitchFamily="2" charset="0"/>
          <a:ea typeface="#9Slide03 Arima Madurai Black" panose="00000A00000000000000" pitchFamily="2" charset="0"/>
          <a:cs typeface="#9Slide03 Arima Madurai Black" panose="00000A00000000000000" pitchFamily="2"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837E0-DD50-4159-B800-77D653977D1E}" type="datetimeFigureOut">
              <a:rPr lang="en-US" smtClean="0"/>
              <a:pPr/>
              <a:t>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EC58E-56DC-434C-9AA7-3D4A582CDBB3}" type="slidenum">
              <a:rPr lang="en-US" smtClean="0"/>
              <a:pPr/>
              <a:t>‹#›</a:t>
            </a:fld>
            <a:endParaRPr lang="en-US"/>
          </a:p>
        </p:txBody>
      </p:sp>
    </p:spTree>
    <p:extLst>
      <p:ext uri="{BB962C8B-B14F-4D97-AF65-F5344CB8AC3E}">
        <p14:creationId xmlns:p14="http://schemas.microsoft.com/office/powerpoint/2010/main" val="3140910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2.svg"/></Relationships>
</file>

<file path=ppt/slides/_rels/slide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yundai Thành Công trao tặng 10 xe Solati cứu thương phòng chống dịch –  HYUNDAI TRƯỜNG CHINH"/>
          <p:cNvPicPr>
            <a:picLocks noChangeAspect="1" noChangeArrowheads="1"/>
          </p:cNvPicPr>
          <p:nvPr/>
        </p:nvPicPr>
        <p:blipFill>
          <a:blip r:embed="rId2"/>
          <a:srcRect/>
          <a:stretch>
            <a:fillRect/>
          </a:stretch>
        </p:blipFill>
        <p:spPr bwMode="auto">
          <a:xfrm>
            <a:off x="1524000" y="0"/>
            <a:ext cx="9144000" cy="5562600"/>
          </a:xfrm>
          <a:prstGeom prst="rect">
            <a:avLst/>
          </a:prstGeom>
          <a:noFill/>
        </p:spPr>
      </p:pic>
      <p:sp>
        <p:nvSpPr>
          <p:cNvPr id="5" name="Rectangle 4"/>
          <p:cNvSpPr/>
          <p:nvPr/>
        </p:nvSpPr>
        <p:spPr>
          <a:xfrm>
            <a:off x="1524000" y="5486400"/>
            <a:ext cx="9144000" cy="1077218"/>
          </a:xfrm>
          <a:prstGeom prst="rect">
            <a:avLst/>
          </a:prstGeom>
        </p:spPr>
        <p:txBody>
          <a:bodyPr wrap="square">
            <a:spAutoFit/>
          </a:bodyPr>
          <a:lstStyle/>
          <a:p>
            <a:r>
              <a:rPr lang="en-US" sz="3200" b="1" dirty="0" err="1">
                <a:latin typeface="Times New Roman" pitchFamily="18" charset="0"/>
                <a:cs typeface="Times New Roman" pitchFamily="18" charset="0"/>
              </a:rPr>
              <a:t>Tại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chữ</a:t>
            </a:r>
            <a:r>
              <a:rPr lang="en-US" sz="3200" b="1" dirty="0">
                <a:latin typeface="Times New Roman" pitchFamily="18" charset="0"/>
                <a:cs typeface="Times New Roman" pitchFamily="18" charset="0"/>
              </a:rPr>
              <a:t> AMBULANCE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đầu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cứu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phải</a:t>
            </a:r>
            <a:r>
              <a:rPr lang="en-US" sz="3200" b="1" dirty="0">
                <a:latin typeface="Times New Roman" pitchFamily="18" charset="0"/>
                <a:cs typeface="Times New Roman" pitchFamily="18" charset="0"/>
              </a:rPr>
              <a:t> sang </a:t>
            </a:r>
            <a:r>
              <a:rPr lang="en-US" sz="3200" b="1" dirty="0" err="1">
                <a:latin typeface="Times New Roman" pitchFamily="18" charset="0"/>
                <a:cs typeface="Times New Roman" pitchFamily="18" charset="0"/>
              </a:rPr>
              <a:t>trái</a:t>
            </a:r>
            <a:r>
              <a:rPr lang="en-US" sz="32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9DA143BA-DD55-48F8-01EC-86D45DE9ED4F}"/>
              </a:ext>
            </a:extLst>
          </p:cNvPr>
          <p:cNvSpPr/>
          <p:nvPr/>
        </p:nvSpPr>
        <p:spPr>
          <a:xfrm>
            <a:off x="2294857" y="3453391"/>
            <a:ext cx="7211743" cy="2263324"/>
          </a:xfrm>
          <a:prstGeom prst="parallelogram">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4D55888D-B5AE-3DEE-041C-181EC367BB74}"/>
              </a:ext>
            </a:extLst>
          </p:cNvPr>
          <p:cNvSpPr/>
          <p:nvPr/>
        </p:nvSpPr>
        <p:spPr>
          <a:xfrm>
            <a:off x="-2895992" y="-1884452"/>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137069" y="-1839444"/>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65484" y="-1804341"/>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9091075" y="6170797"/>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1416786" y="5681009"/>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11873913" y="4170795"/>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E22137A1-E48D-4794-0B16-CCA3A6C688AF}"/>
              </a:ext>
            </a:extLst>
          </p:cNvPr>
          <p:cNvGrpSpPr/>
          <p:nvPr/>
        </p:nvGrpSpPr>
        <p:grpSpPr>
          <a:xfrm>
            <a:off x="1084838" y="135645"/>
            <a:ext cx="5873010" cy="661079"/>
            <a:chOff x="1084838" y="482420"/>
            <a:chExt cx="5873010" cy="661079"/>
          </a:xfrm>
        </p:grpSpPr>
        <p:sp>
          <p:nvSpPr>
            <p:cNvPr id="4" name="Arrow: Pentagon 3">
              <a:extLst>
                <a:ext uri="{FF2B5EF4-FFF2-40B4-BE49-F238E27FC236}">
                  <a16:creationId xmlns:a16="http://schemas.microsoft.com/office/drawing/2014/main" id="{7EBC9989-1A3F-BE21-EF9F-A98EE8AF384F}"/>
                </a:ext>
              </a:extLst>
            </p:cNvPr>
            <p:cNvSpPr/>
            <p:nvPr/>
          </p:nvSpPr>
          <p:spPr>
            <a:xfrm>
              <a:off x="1084838" y="482420"/>
              <a:ext cx="5873010" cy="661079"/>
            </a:xfrm>
            <a:prstGeom prst="homePlate">
              <a:avLst>
                <a:gd name="adj" fmla="val 54770"/>
              </a:avLst>
            </a:prstGeom>
            <a:solidFill>
              <a:srgbClr val="2A3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A60A43-6F16-69E6-1201-D06B92FB1DD7}"/>
                </a:ext>
              </a:extLst>
            </p:cNvPr>
            <p:cNvSpPr txBox="1"/>
            <p:nvPr/>
          </p:nvSpPr>
          <p:spPr>
            <a:xfrm>
              <a:off x="1371329" y="551349"/>
              <a:ext cx="5376308" cy="523220"/>
            </a:xfrm>
            <a:prstGeom prst="rect">
              <a:avLst/>
            </a:prstGeom>
            <a:noFill/>
          </p:spPr>
          <p:txBody>
            <a:bodyPr wrap="square" rtlCol="0">
              <a:spAutoFit/>
            </a:bodyPr>
            <a:lstStyle/>
            <a:p>
              <a:pPr algn="ctr"/>
              <a:r>
                <a:rPr lang="vi-VN" sz="2800" dirty="0">
                  <a:solidFill>
                    <a:srgbClr val="E04E02"/>
                  </a:solidFill>
                  <a:latin typeface="#9Slide07 IcielBaliho Script" pitchFamily="2" charset="0"/>
                </a:rPr>
                <a:t>1. Tính Chất Ảnh Tạo Bởi Gương Phẳng</a:t>
              </a:r>
              <a:endParaRPr lang="en-US" sz="2800" dirty="0">
                <a:solidFill>
                  <a:srgbClr val="E04E02"/>
                </a:solidFill>
                <a:latin typeface="#9Slide07 IcielBaliho Script" pitchFamily="2" charset="0"/>
              </a:endParaRPr>
            </a:p>
          </p:txBody>
        </p:sp>
      </p:grpSp>
      <p:grpSp>
        <p:nvGrpSpPr>
          <p:cNvPr id="3" name="Group 2">
            <a:extLst>
              <a:ext uri="{FF2B5EF4-FFF2-40B4-BE49-F238E27FC236}">
                <a16:creationId xmlns:a16="http://schemas.microsoft.com/office/drawing/2014/main" id="{5020DAD8-E94D-D43D-68B5-8D5A9B90F033}"/>
              </a:ext>
            </a:extLst>
          </p:cNvPr>
          <p:cNvGrpSpPr/>
          <p:nvPr/>
        </p:nvGrpSpPr>
        <p:grpSpPr>
          <a:xfrm>
            <a:off x="671166" y="64476"/>
            <a:ext cx="803416" cy="803416"/>
            <a:chOff x="2815286" y="804937"/>
            <a:chExt cx="1083613" cy="1083613"/>
          </a:xfrm>
        </p:grpSpPr>
        <p:sp>
          <p:nvSpPr>
            <p:cNvPr id="2" name="Oval 1">
              <a:extLst>
                <a:ext uri="{FF2B5EF4-FFF2-40B4-BE49-F238E27FC236}">
                  <a16:creationId xmlns:a16="http://schemas.microsoft.com/office/drawing/2014/main" id="{01B1064E-DDC2-FE81-0FC3-C8FAAA4C233C}"/>
                </a:ext>
              </a:extLst>
            </p:cNvPr>
            <p:cNvSpPr/>
            <p:nvPr/>
          </p:nvSpPr>
          <p:spPr>
            <a:xfrm>
              <a:off x="2815286" y="804937"/>
              <a:ext cx="1083613" cy="1083613"/>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E8121E2D-EA9A-4FDF-C906-F19BB40E4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358" y="1035962"/>
              <a:ext cx="701468" cy="7014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4E6F6C62-58E7-FA17-3ADF-5553A1B2613F}"/>
              </a:ext>
            </a:extLst>
          </p:cNvPr>
          <p:cNvGrpSpPr/>
          <p:nvPr/>
        </p:nvGrpSpPr>
        <p:grpSpPr>
          <a:xfrm>
            <a:off x="5585" y="916723"/>
            <a:ext cx="2275110" cy="578023"/>
            <a:chOff x="4370220" y="2521456"/>
            <a:chExt cx="2275110" cy="578023"/>
          </a:xfrm>
          <a:solidFill>
            <a:srgbClr val="E04E02"/>
          </a:solidFill>
        </p:grpSpPr>
        <p:sp>
          <p:nvSpPr>
            <p:cNvPr id="17" name="Arrow: Pentagon 16">
              <a:extLst>
                <a:ext uri="{FF2B5EF4-FFF2-40B4-BE49-F238E27FC236}">
                  <a16:creationId xmlns:a16="http://schemas.microsoft.com/office/drawing/2014/main" id="{EFF35260-3DDC-CCBC-3D59-B719E853BD0B}"/>
                </a:ext>
              </a:extLst>
            </p:cNvPr>
            <p:cNvSpPr/>
            <p:nvPr/>
          </p:nvSpPr>
          <p:spPr>
            <a:xfrm>
              <a:off x="4370220" y="2521456"/>
              <a:ext cx="2041090"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Chevron 17">
              <a:extLst>
                <a:ext uri="{FF2B5EF4-FFF2-40B4-BE49-F238E27FC236}">
                  <a16:creationId xmlns:a16="http://schemas.microsoft.com/office/drawing/2014/main" id="{35196A5C-4518-0E10-FEF4-974FD1E04957}"/>
                </a:ext>
              </a:extLst>
            </p:cNvPr>
            <p:cNvSpPr/>
            <p:nvPr/>
          </p:nvSpPr>
          <p:spPr>
            <a:xfrm>
              <a:off x="6310788"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Box 22">
            <a:extLst>
              <a:ext uri="{FF2B5EF4-FFF2-40B4-BE49-F238E27FC236}">
                <a16:creationId xmlns:a16="http://schemas.microsoft.com/office/drawing/2014/main" id="{EFEAF395-C14C-5F92-5B16-2C438822B553}"/>
              </a:ext>
            </a:extLst>
          </p:cNvPr>
          <p:cNvSpPr txBox="1"/>
          <p:nvPr/>
        </p:nvSpPr>
        <p:spPr>
          <a:xfrm>
            <a:off x="53837" y="944027"/>
            <a:ext cx="1892316" cy="523220"/>
          </a:xfrm>
          <a:prstGeom prst="rect">
            <a:avLst/>
          </a:prstGeom>
          <a:noFill/>
        </p:spPr>
        <p:txBody>
          <a:bodyPr wrap="square" rtlCol="0">
            <a:spAutoFit/>
          </a:bodyPr>
          <a:lstStyle/>
          <a:p>
            <a:r>
              <a:rPr lang="vi-VN" sz="2800" dirty="0">
                <a:solidFill>
                  <a:srgbClr val="2A3563"/>
                </a:solidFill>
                <a:latin typeface="#9Slide07 IcielBaliho Script" pitchFamily="2" charset="0"/>
              </a:rPr>
              <a:t>Thí nghiệm 1</a:t>
            </a:r>
            <a:endParaRPr lang="en-US" sz="2800" dirty="0">
              <a:solidFill>
                <a:srgbClr val="2A3563"/>
              </a:solidFill>
              <a:latin typeface="#9Slide07 IcielBaliho Script" pitchFamily="2" charset="0"/>
            </a:endParaRPr>
          </a:p>
        </p:txBody>
      </p:sp>
      <p:sp>
        <p:nvSpPr>
          <p:cNvPr id="24" name="Rectangle: Rounded Corners 23">
            <a:extLst>
              <a:ext uri="{FF2B5EF4-FFF2-40B4-BE49-F238E27FC236}">
                <a16:creationId xmlns:a16="http://schemas.microsoft.com/office/drawing/2014/main" id="{005BEE72-A8F0-C393-7010-FAF26406E887}"/>
              </a:ext>
            </a:extLst>
          </p:cNvPr>
          <p:cNvSpPr/>
          <p:nvPr/>
        </p:nvSpPr>
        <p:spPr>
          <a:xfrm>
            <a:off x="4061107" y="1105469"/>
            <a:ext cx="3934452" cy="504844"/>
          </a:xfrm>
          <a:prstGeom prst="roundRect">
            <a:avLst>
              <a:gd name="adj" fmla="val 33280"/>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2A3563"/>
                </a:solidFill>
                <a:latin typeface="#9Slide07 Cadena" panose="02000503000000020004" pitchFamily="2" charset="0"/>
              </a:rPr>
              <a:t>TIẾN HÀNH THÍ NGHIỆM</a:t>
            </a:r>
            <a:endParaRPr lang="en-US" sz="2400" dirty="0">
              <a:solidFill>
                <a:srgbClr val="2A3563"/>
              </a:solidFill>
              <a:latin typeface="#9Slide07 Cadena" panose="02000503000000020004" pitchFamily="2" charset="0"/>
            </a:endParaRPr>
          </a:p>
        </p:txBody>
      </p:sp>
      <p:pic>
        <p:nvPicPr>
          <p:cNvPr id="2056" name="Picture 8">
            <a:extLst>
              <a:ext uri="{FF2B5EF4-FFF2-40B4-BE49-F238E27FC236}">
                <a16:creationId xmlns:a16="http://schemas.microsoft.com/office/drawing/2014/main" id="{4D34778E-6CEF-AB45-4479-332A824C3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148" y="1860898"/>
            <a:ext cx="2833519" cy="283351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674E7A55-DAD3-FD73-0049-A501B5BC2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227" y="4024044"/>
            <a:ext cx="1351800" cy="13518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7091F271-8FF3-D2AE-F36B-9041A20F832E}"/>
              </a:ext>
            </a:extLst>
          </p:cNvPr>
          <p:cNvSpPr txBox="1"/>
          <p:nvPr/>
        </p:nvSpPr>
        <p:spPr>
          <a:xfrm>
            <a:off x="1726832" y="5907304"/>
            <a:ext cx="7827318" cy="830997"/>
          </a:xfrm>
          <a:prstGeom prst="rect">
            <a:avLst/>
          </a:prstGeom>
          <a:noFill/>
        </p:spPr>
        <p:txBody>
          <a:bodyPr wrap="square" rtlCol="0">
            <a:spAutoFit/>
          </a:bodyPr>
          <a:lstStyle/>
          <a:p>
            <a:pPr algn="ctr"/>
            <a:r>
              <a:rPr lang="vi-VN" sz="2400" dirty="0">
                <a:latin typeface="#9Slide03 Arima Madurai Black" panose="00000A00000000000000" pitchFamily="2" charset="0"/>
                <a:cs typeface="#9Slide03 Arima Madurai Black" panose="00000A00000000000000" pitchFamily="2" charset="0"/>
              </a:rPr>
              <a:t>Bước 2: Đặt nến được thắp sáng ở trước gương và quan sát ảnh của nó trong gương</a:t>
            </a:r>
            <a:endParaRPr lang="en-US" sz="2400" dirty="0">
              <a:latin typeface="#9Slide03 Arima Madurai Black" panose="00000A00000000000000" pitchFamily="2" charset="0"/>
              <a:cs typeface="#9Slide03 Arima Madurai Black" panose="00000A00000000000000" pitchFamily="2" charset="0"/>
            </a:endParaRPr>
          </a:p>
        </p:txBody>
      </p:sp>
      <p:pic>
        <p:nvPicPr>
          <p:cNvPr id="25" name="Picture 2">
            <a:extLst>
              <a:ext uri="{FF2B5EF4-FFF2-40B4-BE49-F238E27FC236}">
                <a16:creationId xmlns:a16="http://schemas.microsoft.com/office/drawing/2014/main" id="{A124E2AC-AA10-DF91-E9C1-9878936E6D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100" y="2781082"/>
            <a:ext cx="1351800" cy="135180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4ECD6B36-264B-6AE5-EFCA-890EC793FC23}"/>
              </a:ext>
            </a:extLst>
          </p:cNvPr>
          <p:cNvGrpSpPr/>
          <p:nvPr/>
        </p:nvGrpSpPr>
        <p:grpSpPr>
          <a:xfrm>
            <a:off x="-2101466" y="3027776"/>
            <a:ext cx="2000686" cy="2000686"/>
            <a:chOff x="4311647" y="2404218"/>
            <a:chExt cx="3568700" cy="3568700"/>
          </a:xfrm>
        </p:grpSpPr>
        <p:pic>
          <p:nvPicPr>
            <p:cNvPr id="27" name="Picture 4">
              <a:extLst>
                <a:ext uri="{FF2B5EF4-FFF2-40B4-BE49-F238E27FC236}">
                  <a16:creationId xmlns:a16="http://schemas.microsoft.com/office/drawing/2014/main" id="{4EDCDCAA-47CD-EC8F-DBB6-BC6357C5B1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1647" y="2404218"/>
              <a:ext cx="3568700" cy="35687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255C0B5-6893-905E-1A39-B4E12DAD749A}"/>
                </a:ext>
              </a:extLst>
            </p:cNvPr>
            <p:cNvSpPr/>
            <p:nvPr/>
          </p:nvSpPr>
          <p:spPr>
            <a:xfrm>
              <a:off x="4965290" y="2568856"/>
              <a:ext cx="2549116" cy="3222344"/>
            </a:xfrm>
            <a:prstGeom prst="rect">
              <a:avLst/>
            </a:prstGeom>
            <a:solidFill>
              <a:srgbClr val="BFB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2750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6000"/>
                                  </p:iterate>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9DA143BA-DD55-48F8-01EC-86D45DE9ED4F}"/>
              </a:ext>
            </a:extLst>
          </p:cNvPr>
          <p:cNvSpPr/>
          <p:nvPr/>
        </p:nvSpPr>
        <p:spPr>
          <a:xfrm>
            <a:off x="2294857" y="3453391"/>
            <a:ext cx="7211743" cy="2263324"/>
          </a:xfrm>
          <a:prstGeom prst="parallelogram">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33DD373C-9433-59F7-A9A2-A778A9AE6D07}"/>
              </a:ext>
            </a:extLst>
          </p:cNvPr>
          <p:cNvGrpSpPr/>
          <p:nvPr/>
        </p:nvGrpSpPr>
        <p:grpSpPr>
          <a:xfrm>
            <a:off x="3338177" y="1765018"/>
            <a:ext cx="3025278" cy="3025278"/>
            <a:chOff x="4311647" y="2404218"/>
            <a:chExt cx="3568700" cy="3568700"/>
          </a:xfrm>
        </p:grpSpPr>
        <p:pic>
          <p:nvPicPr>
            <p:cNvPr id="27" name="Picture 4">
              <a:extLst>
                <a:ext uri="{FF2B5EF4-FFF2-40B4-BE49-F238E27FC236}">
                  <a16:creationId xmlns:a16="http://schemas.microsoft.com/office/drawing/2014/main" id="{959AB767-6DC5-A98B-652C-33F93E738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647" y="2404218"/>
              <a:ext cx="3568700" cy="35687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66876463-DD42-6FD5-DE50-FFAB83778B9A}"/>
                </a:ext>
              </a:extLst>
            </p:cNvPr>
            <p:cNvSpPr/>
            <p:nvPr/>
          </p:nvSpPr>
          <p:spPr>
            <a:xfrm>
              <a:off x="4965290" y="2568856"/>
              <a:ext cx="2549116" cy="3222344"/>
            </a:xfrm>
            <a:prstGeom prst="rect">
              <a:avLst/>
            </a:prstGeom>
            <a:solidFill>
              <a:srgbClr val="BFB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ircle: Hollow 5">
            <a:extLst>
              <a:ext uri="{FF2B5EF4-FFF2-40B4-BE49-F238E27FC236}">
                <a16:creationId xmlns:a16="http://schemas.microsoft.com/office/drawing/2014/main" id="{4D55888D-B5AE-3DEE-041C-181EC367BB74}"/>
              </a:ext>
            </a:extLst>
          </p:cNvPr>
          <p:cNvSpPr/>
          <p:nvPr/>
        </p:nvSpPr>
        <p:spPr>
          <a:xfrm>
            <a:off x="-2895992" y="-1884452"/>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137069" y="-1839444"/>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65484" y="-1804341"/>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9091075" y="6170797"/>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1416786" y="5681009"/>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11873913" y="4170795"/>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E22137A1-E48D-4794-0B16-CCA3A6C688AF}"/>
              </a:ext>
            </a:extLst>
          </p:cNvPr>
          <p:cNvGrpSpPr/>
          <p:nvPr/>
        </p:nvGrpSpPr>
        <p:grpSpPr>
          <a:xfrm>
            <a:off x="1084838" y="135645"/>
            <a:ext cx="5873010" cy="661079"/>
            <a:chOff x="1084838" y="482420"/>
            <a:chExt cx="5873010" cy="661079"/>
          </a:xfrm>
        </p:grpSpPr>
        <p:sp>
          <p:nvSpPr>
            <p:cNvPr id="4" name="Arrow: Pentagon 3">
              <a:extLst>
                <a:ext uri="{FF2B5EF4-FFF2-40B4-BE49-F238E27FC236}">
                  <a16:creationId xmlns:a16="http://schemas.microsoft.com/office/drawing/2014/main" id="{7EBC9989-1A3F-BE21-EF9F-A98EE8AF384F}"/>
                </a:ext>
              </a:extLst>
            </p:cNvPr>
            <p:cNvSpPr/>
            <p:nvPr/>
          </p:nvSpPr>
          <p:spPr>
            <a:xfrm>
              <a:off x="1084838" y="482420"/>
              <a:ext cx="5873010" cy="661079"/>
            </a:xfrm>
            <a:prstGeom prst="homePlate">
              <a:avLst>
                <a:gd name="adj" fmla="val 54770"/>
              </a:avLst>
            </a:prstGeom>
            <a:solidFill>
              <a:srgbClr val="2A3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A60A43-6F16-69E6-1201-D06B92FB1DD7}"/>
                </a:ext>
              </a:extLst>
            </p:cNvPr>
            <p:cNvSpPr txBox="1"/>
            <p:nvPr/>
          </p:nvSpPr>
          <p:spPr>
            <a:xfrm>
              <a:off x="1371329" y="551349"/>
              <a:ext cx="5376308" cy="523220"/>
            </a:xfrm>
            <a:prstGeom prst="rect">
              <a:avLst/>
            </a:prstGeom>
            <a:noFill/>
          </p:spPr>
          <p:txBody>
            <a:bodyPr wrap="square" rtlCol="0">
              <a:spAutoFit/>
            </a:bodyPr>
            <a:lstStyle/>
            <a:p>
              <a:pPr algn="ctr"/>
              <a:r>
                <a:rPr lang="vi-VN" sz="2800" dirty="0">
                  <a:solidFill>
                    <a:srgbClr val="E04E02"/>
                  </a:solidFill>
                  <a:latin typeface="#9Slide07 IcielBaliho Script" pitchFamily="2" charset="0"/>
                </a:rPr>
                <a:t>1. Tính Chất Ảnh Tạo Bởi Gương Phẳng</a:t>
              </a:r>
              <a:endParaRPr lang="en-US" sz="2800" dirty="0">
                <a:solidFill>
                  <a:srgbClr val="E04E02"/>
                </a:solidFill>
                <a:latin typeface="#9Slide07 IcielBaliho Script" pitchFamily="2" charset="0"/>
              </a:endParaRPr>
            </a:p>
          </p:txBody>
        </p:sp>
      </p:grpSp>
      <p:grpSp>
        <p:nvGrpSpPr>
          <p:cNvPr id="3" name="Group 2">
            <a:extLst>
              <a:ext uri="{FF2B5EF4-FFF2-40B4-BE49-F238E27FC236}">
                <a16:creationId xmlns:a16="http://schemas.microsoft.com/office/drawing/2014/main" id="{5020DAD8-E94D-D43D-68B5-8D5A9B90F033}"/>
              </a:ext>
            </a:extLst>
          </p:cNvPr>
          <p:cNvGrpSpPr/>
          <p:nvPr/>
        </p:nvGrpSpPr>
        <p:grpSpPr>
          <a:xfrm>
            <a:off x="671166" y="64476"/>
            <a:ext cx="803416" cy="803416"/>
            <a:chOff x="2815286" y="804937"/>
            <a:chExt cx="1083613" cy="1083613"/>
          </a:xfrm>
        </p:grpSpPr>
        <p:sp>
          <p:nvSpPr>
            <p:cNvPr id="2" name="Oval 1">
              <a:extLst>
                <a:ext uri="{FF2B5EF4-FFF2-40B4-BE49-F238E27FC236}">
                  <a16:creationId xmlns:a16="http://schemas.microsoft.com/office/drawing/2014/main" id="{01B1064E-DDC2-FE81-0FC3-C8FAAA4C233C}"/>
                </a:ext>
              </a:extLst>
            </p:cNvPr>
            <p:cNvSpPr/>
            <p:nvPr/>
          </p:nvSpPr>
          <p:spPr>
            <a:xfrm>
              <a:off x="2815286" y="804937"/>
              <a:ext cx="1083613" cy="1083613"/>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E8121E2D-EA9A-4FDF-C906-F19BB40E4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358" y="1035962"/>
              <a:ext cx="701468" cy="7014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4E6F6C62-58E7-FA17-3ADF-5553A1B2613F}"/>
              </a:ext>
            </a:extLst>
          </p:cNvPr>
          <p:cNvGrpSpPr/>
          <p:nvPr/>
        </p:nvGrpSpPr>
        <p:grpSpPr>
          <a:xfrm>
            <a:off x="5585" y="916723"/>
            <a:ext cx="2275110" cy="578023"/>
            <a:chOff x="4370220" y="2521456"/>
            <a:chExt cx="2275110" cy="578023"/>
          </a:xfrm>
          <a:solidFill>
            <a:srgbClr val="E04E02"/>
          </a:solidFill>
        </p:grpSpPr>
        <p:sp>
          <p:nvSpPr>
            <p:cNvPr id="17" name="Arrow: Pentagon 16">
              <a:extLst>
                <a:ext uri="{FF2B5EF4-FFF2-40B4-BE49-F238E27FC236}">
                  <a16:creationId xmlns:a16="http://schemas.microsoft.com/office/drawing/2014/main" id="{EFF35260-3DDC-CCBC-3D59-B719E853BD0B}"/>
                </a:ext>
              </a:extLst>
            </p:cNvPr>
            <p:cNvSpPr/>
            <p:nvPr/>
          </p:nvSpPr>
          <p:spPr>
            <a:xfrm>
              <a:off x="4370220" y="2521456"/>
              <a:ext cx="2041090"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Chevron 17">
              <a:extLst>
                <a:ext uri="{FF2B5EF4-FFF2-40B4-BE49-F238E27FC236}">
                  <a16:creationId xmlns:a16="http://schemas.microsoft.com/office/drawing/2014/main" id="{35196A5C-4518-0E10-FEF4-974FD1E04957}"/>
                </a:ext>
              </a:extLst>
            </p:cNvPr>
            <p:cNvSpPr/>
            <p:nvPr/>
          </p:nvSpPr>
          <p:spPr>
            <a:xfrm>
              <a:off x="6310788"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Box 22">
            <a:extLst>
              <a:ext uri="{FF2B5EF4-FFF2-40B4-BE49-F238E27FC236}">
                <a16:creationId xmlns:a16="http://schemas.microsoft.com/office/drawing/2014/main" id="{EFEAF395-C14C-5F92-5B16-2C438822B553}"/>
              </a:ext>
            </a:extLst>
          </p:cNvPr>
          <p:cNvSpPr txBox="1"/>
          <p:nvPr/>
        </p:nvSpPr>
        <p:spPr>
          <a:xfrm>
            <a:off x="53837" y="944027"/>
            <a:ext cx="1892316" cy="523220"/>
          </a:xfrm>
          <a:prstGeom prst="rect">
            <a:avLst/>
          </a:prstGeom>
          <a:noFill/>
        </p:spPr>
        <p:txBody>
          <a:bodyPr wrap="square" rtlCol="0">
            <a:spAutoFit/>
          </a:bodyPr>
          <a:lstStyle/>
          <a:p>
            <a:r>
              <a:rPr lang="vi-VN" sz="2800" dirty="0">
                <a:solidFill>
                  <a:srgbClr val="2A3563"/>
                </a:solidFill>
                <a:latin typeface="#9Slide07 IcielBaliho Script" pitchFamily="2" charset="0"/>
              </a:rPr>
              <a:t>Thí nghiệm 1</a:t>
            </a:r>
            <a:endParaRPr lang="en-US" sz="2800" dirty="0">
              <a:solidFill>
                <a:srgbClr val="2A3563"/>
              </a:solidFill>
              <a:latin typeface="#9Slide07 IcielBaliho Script" pitchFamily="2" charset="0"/>
            </a:endParaRPr>
          </a:p>
        </p:txBody>
      </p:sp>
      <p:sp>
        <p:nvSpPr>
          <p:cNvPr id="24" name="Rectangle: Rounded Corners 23">
            <a:extLst>
              <a:ext uri="{FF2B5EF4-FFF2-40B4-BE49-F238E27FC236}">
                <a16:creationId xmlns:a16="http://schemas.microsoft.com/office/drawing/2014/main" id="{005BEE72-A8F0-C393-7010-FAF26406E887}"/>
              </a:ext>
            </a:extLst>
          </p:cNvPr>
          <p:cNvSpPr/>
          <p:nvPr/>
        </p:nvSpPr>
        <p:spPr>
          <a:xfrm>
            <a:off x="4061107" y="1105469"/>
            <a:ext cx="3934452" cy="504844"/>
          </a:xfrm>
          <a:prstGeom prst="roundRect">
            <a:avLst>
              <a:gd name="adj" fmla="val 33280"/>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2A3563"/>
                </a:solidFill>
                <a:latin typeface="#9Slide07 Cadena" panose="02000503000000020004" pitchFamily="2" charset="0"/>
              </a:rPr>
              <a:t>TIẾN HÀNH THÍ NGHIỆM</a:t>
            </a:r>
            <a:endParaRPr lang="en-US" sz="2400" dirty="0">
              <a:solidFill>
                <a:srgbClr val="2A3563"/>
              </a:solidFill>
              <a:latin typeface="#9Slide07 Cadena" panose="02000503000000020004" pitchFamily="2" charset="0"/>
            </a:endParaRPr>
          </a:p>
        </p:txBody>
      </p:sp>
      <p:pic>
        <p:nvPicPr>
          <p:cNvPr id="2056" name="Picture 8">
            <a:extLst>
              <a:ext uri="{FF2B5EF4-FFF2-40B4-BE49-F238E27FC236}">
                <a16:creationId xmlns:a16="http://schemas.microsoft.com/office/drawing/2014/main" id="{4D34778E-6CEF-AB45-4479-332A824C3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148" y="1860898"/>
            <a:ext cx="2833519" cy="283351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674E7A55-DAD3-FD73-0049-A501B5BC2C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7227" y="4024044"/>
            <a:ext cx="1351800" cy="13518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7091F271-8FF3-D2AE-F36B-9041A20F832E}"/>
              </a:ext>
            </a:extLst>
          </p:cNvPr>
          <p:cNvSpPr txBox="1"/>
          <p:nvPr/>
        </p:nvSpPr>
        <p:spPr>
          <a:xfrm>
            <a:off x="1474582" y="5907304"/>
            <a:ext cx="8429539" cy="830997"/>
          </a:xfrm>
          <a:prstGeom prst="rect">
            <a:avLst/>
          </a:prstGeom>
          <a:noFill/>
        </p:spPr>
        <p:txBody>
          <a:bodyPr wrap="square" rtlCol="0">
            <a:spAutoFit/>
          </a:bodyPr>
          <a:lstStyle/>
          <a:p>
            <a:pPr algn="ctr"/>
            <a:r>
              <a:rPr lang="vi-VN" sz="2400" dirty="0">
                <a:latin typeface="#9Slide03 Arima Madurai Black" panose="00000A00000000000000" pitchFamily="2" charset="0"/>
                <a:cs typeface="#9Slide03 Arima Madurai Black" panose="00000A00000000000000" pitchFamily="2" charset="0"/>
              </a:rPr>
              <a:t>Bước 3</a:t>
            </a:r>
            <a:r>
              <a:rPr lang="vi-VN" sz="2400">
                <a:latin typeface="#9Slide03 Arima Madurai Black" panose="00000A00000000000000" pitchFamily="2" charset="0"/>
                <a:cs typeface="#9Slide03 Arima Madurai Black" panose="00000A00000000000000" pitchFamily="2" charset="0"/>
              </a:rPr>
              <a:t>: Dùng tấm bìa đặt phía sau gương để kiểm tra xem có hứng được ảnh cảu nến tạo bởi gương phẳng không</a:t>
            </a:r>
            <a:endParaRPr lang="en-US" sz="2400" dirty="0">
              <a:latin typeface="#9Slide03 Arima Madurai Black" panose="00000A00000000000000" pitchFamily="2" charset="0"/>
              <a:cs typeface="#9Slide03 Arima Madurai Black" panose="00000A00000000000000" pitchFamily="2" charset="0"/>
            </a:endParaRPr>
          </a:p>
        </p:txBody>
      </p:sp>
      <p:pic>
        <p:nvPicPr>
          <p:cNvPr id="25" name="Picture 2">
            <a:extLst>
              <a:ext uri="{FF2B5EF4-FFF2-40B4-BE49-F238E27FC236}">
                <a16:creationId xmlns:a16="http://schemas.microsoft.com/office/drawing/2014/main" id="{A124E2AC-AA10-DF91-E9C1-9878936E6D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0100" y="2781082"/>
            <a:ext cx="1351800" cy="135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669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6000"/>
                                  </p:iterate>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Graphic 15">
            <a:extLst>
              <a:ext uri="{FF2B5EF4-FFF2-40B4-BE49-F238E27FC236}">
                <a16:creationId xmlns:a16="http://schemas.microsoft.com/office/drawing/2014/main" id="{16D0DD4A-92B5-E2B8-F5BD-DE2BDEA03C3E}"/>
              </a:ext>
            </a:extLst>
          </p:cNvPr>
          <p:cNvGrpSpPr/>
          <p:nvPr/>
        </p:nvGrpSpPr>
        <p:grpSpPr>
          <a:xfrm rot="20987907">
            <a:off x="539092" y="1197810"/>
            <a:ext cx="7118138" cy="5499097"/>
            <a:chOff x="5636086" y="1293343"/>
            <a:chExt cx="4242837" cy="4029785"/>
          </a:xfrm>
          <a:solidFill>
            <a:srgbClr val="6570D4"/>
          </a:solidFill>
        </p:grpSpPr>
        <p:sp>
          <p:nvSpPr>
            <p:cNvPr id="198" name="Freeform: Shape 197">
              <a:extLst>
                <a:ext uri="{FF2B5EF4-FFF2-40B4-BE49-F238E27FC236}">
                  <a16:creationId xmlns:a16="http://schemas.microsoft.com/office/drawing/2014/main" id="{A5E68074-FE93-AF51-BB6F-D2C2320AD818}"/>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grpFill/>
            <a:ln w="9525" cap="flat">
              <a:noFill/>
              <a:prstDash val="solid"/>
              <a:miter/>
            </a:ln>
          </p:spPr>
          <p:txBody>
            <a:bodyPr rtlCol="0" anchor="ctr"/>
            <a:lstStyle/>
            <a:p>
              <a:pPr defTabSz="1219170">
                <a:defRPr/>
              </a:pPr>
              <a:endParaRPr lang="en-US" sz="2400">
                <a:solidFill>
                  <a:prstClr val="black"/>
                </a:solidFill>
                <a:latin typeface="Calibri" panose="020F0502020204030204"/>
                <a:cs typeface="Arial"/>
                <a:sym typeface="Arial"/>
              </a:endParaRPr>
            </a:p>
          </p:txBody>
        </p:sp>
        <p:sp>
          <p:nvSpPr>
            <p:cNvPr id="199" name="Freeform: Shape 198">
              <a:extLst>
                <a:ext uri="{FF2B5EF4-FFF2-40B4-BE49-F238E27FC236}">
                  <a16:creationId xmlns:a16="http://schemas.microsoft.com/office/drawing/2014/main" id="{2B29C6F4-6D0C-22DC-58AF-7472E17FCE59}"/>
                </a:ext>
              </a:extLst>
            </p:cNvPr>
            <p:cNvSpPr/>
            <p:nvPr/>
          </p:nvSpPr>
          <p:spPr>
            <a:xfrm>
              <a:off x="5636087" y="1293344"/>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grpFill/>
            <a:ln w="9525" cap="flat">
              <a:noFill/>
              <a:prstDash val="solid"/>
              <a:miter/>
            </a:ln>
          </p:spPr>
          <p:txBody>
            <a:bodyPr rtlCol="0" anchor="ctr"/>
            <a:lstStyle/>
            <a:p>
              <a:pPr defTabSz="1219170">
                <a:defRPr/>
              </a:pPr>
              <a:endParaRPr lang="en-US" sz="2400">
                <a:solidFill>
                  <a:prstClr val="black"/>
                </a:solidFill>
                <a:latin typeface="Calibri" panose="020F0502020204030204"/>
                <a:cs typeface="Arial"/>
                <a:sym typeface="Arial"/>
              </a:endParaRPr>
            </a:p>
          </p:txBody>
        </p:sp>
      </p:grpSp>
      <p:sp>
        <p:nvSpPr>
          <p:cNvPr id="6" name="Circle: Hollow 5">
            <a:extLst>
              <a:ext uri="{FF2B5EF4-FFF2-40B4-BE49-F238E27FC236}">
                <a16:creationId xmlns:a16="http://schemas.microsoft.com/office/drawing/2014/main" id="{4D55888D-B5AE-3DEE-041C-181EC367BB74}"/>
              </a:ext>
            </a:extLst>
          </p:cNvPr>
          <p:cNvSpPr/>
          <p:nvPr/>
        </p:nvSpPr>
        <p:spPr>
          <a:xfrm>
            <a:off x="161803" y="6537279"/>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197543" y="5889600"/>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432425" y="5340776"/>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10955456" y="-1681328"/>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9683602" y="-1778333"/>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9214846" y="-1393108"/>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E22137A1-E48D-4794-0B16-CCA3A6C688AF}"/>
              </a:ext>
            </a:extLst>
          </p:cNvPr>
          <p:cNvGrpSpPr/>
          <p:nvPr/>
        </p:nvGrpSpPr>
        <p:grpSpPr>
          <a:xfrm>
            <a:off x="647932" y="276523"/>
            <a:ext cx="5873010" cy="661079"/>
            <a:chOff x="1084838" y="482420"/>
            <a:chExt cx="5873010" cy="661079"/>
          </a:xfrm>
        </p:grpSpPr>
        <p:sp>
          <p:nvSpPr>
            <p:cNvPr id="4" name="Arrow: Pentagon 3">
              <a:extLst>
                <a:ext uri="{FF2B5EF4-FFF2-40B4-BE49-F238E27FC236}">
                  <a16:creationId xmlns:a16="http://schemas.microsoft.com/office/drawing/2014/main" id="{7EBC9989-1A3F-BE21-EF9F-A98EE8AF384F}"/>
                </a:ext>
              </a:extLst>
            </p:cNvPr>
            <p:cNvSpPr/>
            <p:nvPr/>
          </p:nvSpPr>
          <p:spPr>
            <a:xfrm>
              <a:off x="1084838" y="482420"/>
              <a:ext cx="5873010" cy="661079"/>
            </a:xfrm>
            <a:prstGeom prst="homePlate">
              <a:avLst>
                <a:gd name="adj" fmla="val 54770"/>
              </a:avLst>
            </a:prstGeom>
            <a:solidFill>
              <a:srgbClr val="2A3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A60A43-6F16-69E6-1201-D06B92FB1DD7}"/>
                </a:ext>
              </a:extLst>
            </p:cNvPr>
            <p:cNvSpPr txBox="1"/>
            <p:nvPr/>
          </p:nvSpPr>
          <p:spPr>
            <a:xfrm>
              <a:off x="1371329" y="551349"/>
              <a:ext cx="5376308" cy="523220"/>
            </a:xfrm>
            <a:prstGeom prst="rect">
              <a:avLst/>
            </a:prstGeom>
            <a:noFill/>
          </p:spPr>
          <p:txBody>
            <a:bodyPr wrap="square" rtlCol="0">
              <a:spAutoFit/>
            </a:bodyPr>
            <a:lstStyle/>
            <a:p>
              <a:pPr algn="ctr"/>
              <a:r>
                <a:rPr lang="vi-VN" sz="2800" dirty="0">
                  <a:solidFill>
                    <a:srgbClr val="E04E02"/>
                  </a:solidFill>
                  <a:latin typeface="#9Slide07 IcielBaliho Script" pitchFamily="2" charset="0"/>
                </a:rPr>
                <a:t>1. Tính Chất Ảnh Tạo Bởi Gương Phẳng</a:t>
              </a:r>
              <a:endParaRPr lang="en-US" sz="2800" dirty="0">
                <a:solidFill>
                  <a:srgbClr val="E04E02"/>
                </a:solidFill>
                <a:latin typeface="#9Slide07 IcielBaliho Script" pitchFamily="2" charset="0"/>
              </a:endParaRPr>
            </a:p>
          </p:txBody>
        </p:sp>
      </p:grpSp>
      <p:grpSp>
        <p:nvGrpSpPr>
          <p:cNvPr id="3" name="Group 2">
            <a:extLst>
              <a:ext uri="{FF2B5EF4-FFF2-40B4-BE49-F238E27FC236}">
                <a16:creationId xmlns:a16="http://schemas.microsoft.com/office/drawing/2014/main" id="{5020DAD8-E94D-D43D-68B5-8D5A9B90F033}"/>
              </a:ext>
            </a:extLst>
          </p:cNvPr>
          <p:cNvGrpSpPr/>
          <p:nvPr/>
        </p:nvGrpSpPr>
        <p:grpSpPr>
          <a:xfrm>
            <a:off x="234260" y="205354"/>
            <a:ext cx="803416" cy="803416"/>
            <a:chOff x="2815286" y="804937"/>
            <a:chExt cx="1083613" cy="1083613"/>
          </a:xfrm>
        </p:grpSpPr>
        <p:sp>
          <p:nvSpPr>
            <p:cNvPr id="2" name="Oval 1">
              <a:extLst>
                <a:ext uri="{FF2B5EF4-FFF2-40B4-BE49-F238E27FC236}">
                  <a16:creationId xmlns:a16="http://schemas.microsoft.com/office/drawing/2014/main" id="{01B1064E-DDC2-FE81-0FC3-C8FAAA4C233C}"/>
                </a:ext>
              </a:extLst>
            </p:cNvPr>
            <p:cNvSpPr/>
            <p:nvPr/>
          </p:nvSpPr>
          <p:spPr>
            <a:xfrm>
              <a:off x="2815286" y="804937"/>
              <a:ext cx="1083613" cy="1083613"/>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E8121E2D-EA9A-4FDF-C906-F19BB40E4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358" y="1035962"/>
              <a:ext cx="701468" cy="7014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aphic 5">
            <a:extLst>
              <a:ext uri="{FF2B5EF4-FFF2-40B4-BE49-F238E27FC236}">
                <a16:creationId xmlns:a16="http://schemas.microsoft.com/office/drawing/2014/main" id="{78CC3B66-9A45-0296-6C30-F9CCA89FF12E}"/>
              </a:ext>
            </a:extLst>
          </p:cNvPr>
          <p:cNvGrpSpPr/>
          <p:nvPr/>
        </p:nvGrpSpPr>
        <p:grpSpPr>
          <a:xfrm>
            <a:off x="7719266" y="1738963"/>
            <a:ext cx="3992479" cy="3127215"/>
            <a:chOff x="1218616" y="1609419"/>
            <a:chExt cx="2994359" cy="2345411"/>
          </a:xfrm>
        </p:grpSpPr>
        <p:sp>
          <p:nvSpPr>
            <p:cNvPr id="31" name="Freeform: Shape 30">
              <a:extLst>
                <a:ext uri="{FF2B5EF4-FFF2-40B4-BE49-F238E27FC236}">
                  <a16:creationId xmlns:a16="http://schemas.microsoft.com/office/drawing/2014/main" id="{B396CC23-B492-862F-F8BC-CB69CDF5810D}"/>
                </a:ext>
              </a:extLst>
            </p:cNvPr>
            <p:cNvSpPr/>
            <p:nvPr/>
          </p:nvSpPr>
          <p:spPr>
            <a:xfrm rot="10800000">
              <a:off x="1312255" y="2226453"/>
              <a:ext cx="1208609" cy="53021"/>
            </a:xfrm>
            <a:custGeom>
              <a:avLst/>
              <a:gdLst>
                <a:gd name="connsiteX0" fmla="*/ 0 w 1208609"/>
                <a:gd name="connsiteY0" fmla="*/ 0 h 53021"/>
                <a:gd name="connsiteX1" fmla="*/ 1208609 w 1208609"/>
                <a:gd name="connsiteY1" fmla="*/ 0 h 53021"/>
                <a:gd name="connsiteX2" fmla="*/ 1208609 w 1208609"/>
                <a:gd name="connsiteY2" fmla="*/ 53021 h 53021"/>
                <a:gd name="connsiteX3" fmla="*/ 0 w 1208609"/>
                <a:gd name="connsiteY3" fmla="*/ 53021 h 53021"/>
              </a:gdLst>
              <a:ahLst/>
              <a:cxnLst>
                <a:cxn ang="0">
                  <a:pos x="connsiteX0" y="connsiteY0"/>
                </a:cxn>
                <a:cxn ang="0">
                  <a:pos x="connsiteX1" y="connsiteY1"/>
                </a:cxn>
                <a:cxn ang="0">
                  <a:pos x="connsiteX2" y="connsiteY2"/>
                </a:cxn>
                <a:cxn ang="0">
                  <a:pos x="connsiteX3" y="connsiteY3"/>
                </a:cxn>
              </a:cxnLst>
              <a:rect l="l" t="t" r="r" b="b"/>
              <a:pathLst>
                <a:path w="1208609" h="53021">
                  <a:moveTo>
                    <a:pt x="0" y="0"/>
                  </a:moveTo>
                  <a:lnTo>
                    <a:pt x="1208609" y="0"/>
                  </a:lnTo>
                  <a:lnTo>
                    <a:pt x="1208609" y="53021"/>
                  </a:lnTo>
                  <a:lnTo>
                    <a:pt x="0" y="53021"/>
                  </a:ln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32" name="Freeform: Shape 31">
              <a:extLst>
                <a:ext uri="{FF2B5EF4-FFF2-40B4-BE49-F238E27FC236}">
                  <a16:creationId xmlns:a16="http://schemas.microsoft.com/office/drawing/2014/main" id="{271F0CB4-A950-051F-042A-EC1F17947709}"/>
                </a:ext>
              </a:extLst>
            </p:cNvPr>
            <p:cNvSpPr/>
            <p:nvPr/>
          </p:nvSpPr>
          <p:spPr>
            <a:xfrm>
              <a:off x="2400025" y="2279547"/>
              <a:ext cx="53021" cy="175311"/>
            </a:xfrm>
            <a:custGeom>
              <a:avLst/>
              <a:gdLst>
                <a:gd name="connsiteX0" fmla="*/ 0 w 53021"/>
                <a:gd name="connsiteY0" fmla="*/ 0 h 175311"/>
                <a:gd name="connsiteX1" fmla="*/ 53021 w 53021"/>
                <a:gd name="connsiteY1" fmla="*/ 0 h 175311"/>
                <a:gd name="connsiteX2" fmla="*/ 53021 w 53021"/>
                <a:gd name="connsiteY2" fmla="*/ 175311 h 175311"/>
                <a:gd name="connsiteX3" fmla="*/ 0 w 53021"/>
                <a:gd name="connsiteY3" fmla="*/ 175311 h 175311"/>
              </a:gdLst>
              <a:ahLst/>
              <a:cxnLst>
                <a:cxn ang="0">
                  <a:pos x="connsiteX0" y="connsiteY0"/>
                </a:cxn>
                <a:cxn ang="0">
                  <a:pos x="connsiteX1" y="connsiteY1"/>
                </a:cxn>
                <a:cxn ang="0">
                  <a:pos x="connsiteX2" y="connsiteY2"/>
                </a:cxn>
                <a:cxn ang="0">
                  <a:pos x="connsiteX3" y="connsiteY3"/>
                </a:cxn>
              </a:cxnLst>
              <a:rect l="l" t="t" r="r" b="b"/>
              <a:pathLst>
                <a:path w="53021" h="175311">
                  <a:moveTo>
                    <a:pt x="0" y="0"/>
                  </a:moveTo>
                  <a:lnTo>
                    <a:pt x="53021" y="0"/>
                  </a:lnTo>
                  <a:lnTo>
                    <a:pt x="53021" y="175311"/>
                  </a:lnTo>
                  <a:lnTo>
                    <a:pt x="0" y="175311"/>
                  </a:ln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33" name="Freeform: Shape 32">
              <a:extLst>
                <a:ext uri="{FF2B5EF4-FFF2-40B4-BE49-F238E27FC236}">
                  <a16:creationId xmlns:a16="http://schemas.microsoft.com/office/drawing/2014/main" id="{4B273367-6C1A-5ABE-D18C-58B1815EFB31}"/>
                </a:ext>
              </a:extLst>
            </p:cNvPr>
            <p:cNvSpPr/>
            <p:nvPr/>
          </p:nvSpPr>
          <p:spPr>
            <a:xfrm>
              <a:off x="2400025" y="2279547"/>
              <a:ext cx="53021" cy="54181"/>
            </a:xfrm>
            <a:custGeom>
              <a:avLst/>
              <a:gdLst>
                <a:gd name="connsiteX0" fmla="*/ 0 w 53021"/>
                <a:gd name="connsiteY0" fmla="*/ 0 h 54181"/>
                <a:gd name="connsiteX1" fmla="*/ 53021 w 53021"/>
                <a:gd name="connsiteY1" fmla="*/ 0 h 54181"/>
                <a:gd name="connsiteX2" fmla="*/ 53021 w 53021"/>
                <a:gd name="connsiteY2" fmla="*/ 54182 h 54181"/>
                <a:gd name="connsiteX3" fmla="*/ 0 w 53021"/>
                <a:gd name="connsiteY3" fmla="*/ 54182 h 54181"/>
              </a:gdLst>
              <a:ahLst/>
              <a:cxnLst>
                <a:cxn ang="0">
                  <a:pos x="connsiteX0" y="connsiteY0"/>
                </a:cxn>
                <a:cxn ang="0">
                  <a:pos x="connsiteX1" y="connsiteY1"/>
                </a:cxn>
                <a:cxn ang="0">
                  <a:pos x="connsiteX2" y="connsiteY2"/>
                </a:cxn>
                <a:cxn ang="0">
                  <a:pos x="connsiteX3" y="connsiteY3"/>
                </a:cxn>
              </a:cxnLst>
              <a:rect l="l" t="t" r="r" b="b"/>
              <a:pathLst>
                <a:path w="53021" h="54181">
                  <a:moveTo>
                    <a:pt x="0" y="0"/>
                  </a:moveTo>
                  <a:lnTo>
                    <a:pt x="53021" y="0"/>
                  </a:lnTo>
                  <a:lnTo>
                    <a:pt x="53021" y="54182"/>
                  </a:lnTo>
                  <a:lnTo>
                    <a:pt x="0" y="54182"/>
                  </a:lnTo>
                  <a:close/>
                </a:path>
              </a:pathLst>
            </a:custGeom>
            <a:solidFill>
              <a:srgbClr val="DBDBD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34" name="Freeform: Shape 33">
              <a:extLst>
                <a:ext uri="{FF2B5EF4-FFF2-40B4-BE49-F238E27FC236}">
                  <a16:creationId xmlns:a16="http://schemas.microsoft.com/office/drawing/2014/main" id="{B564DB6D-2968-1375-7C2F-3095FACA6FB6}"/>
                </a:ext>
              </a:extLst>
            </p:cNvPr>
            <p:cNvSpPr/>
            <p:nvPr/>
          </p:nvSpPr>
          <p:spPr>
            <a:xfrm>
              <a:off x="1379928" y="2279547"/>
              <a:ext cx="53021" cy="175311"/>
            </a:xfrm>
            <a:custGeom>
              <a:avLst/>
              <a:gdLst>
                <a:gd name="connsiteX0" fmla="*/ 0 w 53021"/>
                <a:gd name="connsiteY0" fmla="*/ 0 h 175311"/>
                <a:gd name="connsiteX1" fmla="*/ 53021 w 53021"/>
                <a:gd name="connsiteY1" fmla="*/ 0 h 175311"/>
                <a:gd name="connsiteX2" fmla="*/ 53021 w 53021"/>
                <a:gd name="connsiteY2" fmla="*/ 175311 h 175311"/>
                <a:gd name="connsiteX3" fmla="*/ 0 w 53021"/>
                <a:gd name="connsiteY3" fmla="*/ 175311 h 175311"/>
              </a:gdLst>
              <a:ahLst/>
              <a:cxnLst>
                <a:cxn ang="0">
                  <a:pos x="connsiteX0" y="connsiteY0"/>
                </a:cxn>
                <a:cxn ang="0">
                  <a:pos x="connsiteX1" y="connsiteY1"/>
                </a:cxn>
                <a:cxn ang="0">
                  <a:pos x="connsiteX2" y="connsiteY2"/>
                </a:cxn>
                <a:cxn ang="0">
                  <a:pos x="connsiteX3" y="connsiteY3"/>
                </a:cxn>
              </a:cxnLst>
              <a:rect l="l" t="t" r="r" b="b"/>
              <a:pathLst>
                <a:path w="53021" h="175311">
                  <a:moveTo>
                    <a:pt x="0" y="0"/>
                  </a:moveTo>
                  <a:lnTo>
                    <a:pt x="53021" y="0"/>
                  </a:lnTo>
                  <a:lnTo>
                    <a:pt x="53021" y="175311"/>
                  </a:lnTo>
                  <a:lnTo>
                    <a:pt x="0" y="175311"/>
                  </a:ln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35" name="Freeform: Shape 34">
              <a:extLst>
                <a:ext uri="{FF2B5EF4-FFF2-40B4-BE49-F238E27FC236}">
                  <a16:creationId xmlns:a16="http://schemas.microsoft.com/office/drawing/2014/main" id="{4EE57D08-E6AC-FC42-38C7-3547860A0482}"/>
                </a:ext>
              </a:extLst>
            </p:cNvPr>
            <p:cNvSpPr/>
            <p:nvPr/>
          </p:nvSpPr>
          <p:spPr>
            <a:xfrm>
              <a:off x="1379928" y="2279547"/>
              <a:ext cx="53021" cy="54181"/>
            </a:xfrm>
            <a:custGeom>
              <a:avLst/>
              <a:gdLst>
                <a:gd name="connsiteX0" fmla="*/ 0 w 53021"/>
                <a:gd name="connsiteY0" fmla="*/ 0 h 54181"/>
                <a:gd name="connsiteX1" fmla="*/ 53021 w 53021"/>
                <a:gd name="connsiteY1" fmla="*/ 0 h 54181"/>
                <a:gd name="connsiteX2" fmla="*/ 53021 w 53021"/>
                <a:gd name="connsiteY2" fmla="*/ 54182 h 54181"/>
                <a:gd name="connsiteX3" fmla="*/ 0 w 53021"/>
                <a:gd name="connsiteY3" fmla="*/ 54182 h 54181"/>
              </a:gdLst>
              <a:ahLst/>
              <a:cxnLst>
                <a:cxn ang="0">
                  <a:pos x="connsiteX0" y="connsiteY0"/>
                </a:cxn>
                <a:cxn ang="0">
                  <a:pos x="connsiteX1" y="connsiteY1"/>
                </a:cxn>
                <a:cxn ang="0">
                  <a:pos x="connsiteX2" y="connsiteY2"/>
                </a:cxn>
                <a:cxn ang="0">
                  <a:pos x="connsiteX3" y="connsiteY3"/>
                </a:cxn>
              </a:cxnLst>
              <a:rect l="l" t="t" r="r" b="b"/>
              <a:pathLst>
                <a:path w="53021" h="54181">
                  <a:moveTo>
                    <a:pt x="0" y="0"/>
                  </a:moveTo>
                  <a:lnTo>
                    <a:pt x="53021" y="0"/>
                  </a:lnTo>
                  <a:lnTo>
                    <a:pt x="53021" y="54182"/>
                  </a:lnTo>
                  <a:lnTo>
                    <a:pt x="0" y="54182"/>
                  </a:lnTo>
                  <a:close/>
                </a:path>
              </a:pathLst>
            </a:custGeom>
            <a:solidFill>
              <a:srgbClr val="DBDBD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36" name="Freeform: Shape 35">
              <a:extLst>
                <a:ext uri="{FF2B5EF4-FFF2-40B4-BE49-F238E27FC236}">
                  <a16:creationId xmlns:a16="http://schemas.microsoft.com/office/drawing/2014/main" id="{C1BD506D-57C0-A360-301A-A67C2DDA97FA}"/>
                </a:ext>
              </a:extLst>
            </p:cNvPr>
            <p:cNvSpPr/>
            <p:nvPr/>
          </p:nvSpPr>
          <p:spPr>
            <a:xfrm rot="5400000">
              <a:off x="2083783" y="2015094"/>
              <a:ext cx="337783" cy="85080"/>
            </a:xfrm>
            <a:custGeom>
              <a:avLst/>
              <a:gdLst>
                <a:gd name="connsiteX0" fmla="*/ 0 w 337783"/>
                <a:gd name="connsiteY0" fmla="*/ 0 h 85080"/>
                <a:gd name="connsiteX1" fmla="*/ 337784 w 337783"/>
                <a:gd name="connsiteY1" fmla="*/ 0 h 85080"/>
                <a:gd name="connsiteX2" fmla="*/ 337784 w 337783"/>
                <a:gd name="connsiteY2" fmla="*/ 85081 h 85080"/>
                <a:gd name="connsiteX3" fmla="*/ 0 w 337783"/>
                <a:gd name="connsiteY3" fmla="*/ 85081 h 85080"/>
              </a:gdLst>
              <a:ahLst/>
              <a:cxnLst>
                <a:cxn ang="0">
                  <a:pos x="connsiteX0" y="connsiteY0"/>
                </a:cxn>
                <a:cxn ang="0">
                  <a:pos x="connsiteX1" y="connsiteY1"/>
                </a:cxn>
                <a:cxn ang="0">
                  <a:pos x="connsiteX2" y="connsiteY2"/>
                </a:cxn>
                <a:cxn ang="0">
                  <a:pos x="connsiteX3" y="connsiteY3"/>
                </a:cxn>
              </a:cxnLst>
              <a:rect l="l" t="t" r="r" b="b"/>
              <a:pathLst>
                <a:path w="337783" h="85080">
                  <a:moveTo>
                    <a:pt x="0" y="0"/>
                  </a:moveTo>
                  <a:lnTo>
                    <a:pt x="337784" y="0"/>
                  </a:lnTo>
                  <a:lnTo>
                    <a:pt x="337784" y="85081"/>
                  </a:lnTo>
                  <a:lnTo>
                    <a:pt x="0" y="85081"/>
                  </a:lnTo>
                  <a:close/>
                </a:path>
              </a:pathLst>
            </a:custGeom>
            <a:solidFill>
              <a:srgbClr val="C7C7C7"/>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37" name="Freeform: Shape 36">
              <a:extLst>
                <a:ext uri="{FF2B5EF4-FFF2-40B4-BE49-F238E27FC236}">
                  <a16:creationId xmlns:a16="http://schemas.microsoft.com/office/drawing/2014/main" id="{459F0485-DD75-4262-4189-F8098D3ED7FC}"/>
                </a:ext>
              </a:extLst>
            </p:cNvPr>
            <p:cNvSpPr/>
            <p:nvPr/>
          </p:nvSpPr>
          <p:spPr>
            <a:xfrm rot="5400000">
              <a:off x="2234107" y="1846709"/>
              <a:ext cx="37136" cy="85080"/>
            </a:xfrm>
            <a:custGeom>
              <a:avLst/>
              <a:gdLst>
                <a:gd name="connsiteX0" fmla="*/ 0 w 37136"/>
                <a:gd name="connsiteY0" fmla="*/ 0 h 85080"/>
                <a:gd name="connsiteX1" fmla="*/ 37137 w 37136"/>
                <a:gd name="connsiteY1" fmla="*/ 0 h 85080"/>
                <a:gd name="connsiteX2" fmla="*/ 37137 w 37136"/>
                <a:gd name="connsiteY2" fmla="*/ 85081 h 85080"/>
                <a:gd name="connsiteX3" fmla="*/ 0 w 37136"/>
                <a:gd name="connsiteY3" fmla="*/ 85081 h 85080"/>
              </a:gdLst>
              <a:ahLst/>
              <a:cxnLst>
                <a:cxn ang="0">
                  <a:pos x="connsiteX0" y="connsiteY0"/>
                </a:cxn>
                <a:cxn ang="0">
                  <a:pos x="connsiteX1" y="connsiteY1"/>
                </a:cxn>
                <a:cxn ang="0">
                  <a:pos x="connsiteX2" y="connsiteY2"/>
                </a:cxn>
                <a:cxn ang="0">
                  <a:pos x="connsiteX3" y="connsiteY3"/>
                </a:cxn>
              </a:cxnLst>
              <a:rect l="l" t="t" r="r" b="b"/>
              <a:pathLst>
                <a:path w="37136" h="85080">
                  <a:moveTo>
                    <a:pt x="0" y="0"/>
                  </a:moveTo>
                  <a:lnTo>
                    <a:pt x="37137" y="0"/>
                  </a:lnTo>
                  <a:lnTo>
                    <a:pt x="37137" y="85081"/>
                  </a:lnTo>
                  <a:lnTo>
                    <a:pt x="0" y="85081"/>
                  </a:lnTo>
                  <a:close/>
                </a:path>
              </a:pathLst>
            </a:custGeom>
            <a:solidFill>
              <a:srgbClr val="DBDBD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38" name="Freeform: Shape 37">
              <a:extLst>
                <a:ext uri="{FF2B5EF4-FFF2-40B4-BE49-F238E27FC236}">
                  <a16:creationId xmlns:a16="http://schemas.microsoft.com/office/drawing/2014/main" id="{6518736C-E15A-D465-4E28-BB0A1B3BA2F0}"/>
                </a:ext>
              </a:extLst>
            </p:cNvPr>
            <p:cNvSpPr/>
            <p:nvPr/>
          </p:nvSpPr>
          <p:spPr>
            <a:xfrm rot="5400000">
              <a:off x="2245785" y="1919677"/>
              <a:ext cx="13781" cy="85080"/>
            </a:xfrm>
            <a:custGeom>
              <a:avLst/>
              <a:gdLst>
                <a:gd name="connsiteX0" fmla="*/ 0 w 13781"/>
                <a:gd name="connsiteY0" fmla="*/ 0 h 85080"/>
                <a:gd name="connsiteX1" fmla="*/ 13781 w 13781"/>
                <a:gd name="connsiteY1" fmla="*/ 0 h 85080"/>
                <a:gd name="connsiteX2" fmla="*/ 13781 w 13781"/>
                <a:gd name="connsiteY2" fmla="*/ 85081 h 85080"/>
                <a:gd name="connsiteX3" fmla="*/ 0 w 13781"/>
                <a:gd name="connsiteY3" fmla="*/ 85081 h 85080"/>
              </a:gdLst>
              <a:ahLst/>
              <a:cxnLst>
                <a:cxn ang="0">
                  <a:pos x="connsiteX0" y="connsiteY0"/>
                </a:cxn>
                <a:cxn ang="0">
                  <a:pos x="connsiteX1" y="connsiteY1"/>
                </a:cxn>
                <a:cxn ang="0">
                  <a:pos x="connsiteX2" y="connsiteY2"/>
                </a:cxn>
                <a:cxn ang="0">
                  <a:pos x="connsiteX3" y="connsiteY3"/>
                </a:cxn>
              </a:cxnLst>
              <a:rect l="l" t="t" r="r" b="b"/>
              <a:pathLst>
                <a:path w="13781" h="85080">
                  <a:moveTo>
                    <a:pt x="0" y="0"/>
                  </a:moveTo>
                  <a:lnTo>
                    <a:pt x="13781" y="0"/>
                  </a:lnTo>
                  <a:lnTo>
                    <a:pt x="13781" y="85081"/>
                  </a:lnTo>
                  <a:lnTo>
                    <a:pt x="0" y="85081"/>
                  </a:lnTo>
                  <a:close/>
                </a:path>
              </a:pathLst>
            </a:custGeom>
            <a:solidFill>
              <a:srgbClr val="DBDBD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39" name="Freeform: Shape 38">
              <a:extLst>
                <a:ext uri="{FF2B5EF4-FFF2-40B4-BE49-F238E27FC236}">
                  <a16:creationId xmlns:a16="http://schemas.microsoft.com/office/drawing/2014/main" id="{0A27F3D6-7B1E-C4EA-79EB-87CBB4009059}"/>
                </a:ext>
              </a:extLst>
            </p:cNvPr>
            <p:cNvSpPr/>
            <p:nvPr/>
          </p:nvSpPr>
          <p:spPr>
            <a:xfrm rot="5400000">
              <a:off x="2228812" y="2115805"/>
              <a:ext cx="37136" cy="95670"/>
            </a:xfrm>
            <a:custGeom>
              <a:avLst/>
              <a:gdLst>
                <a:gd name="connsiteX0" fmla="*/ 0 w 37136"/>
                <a:gd name="connsiteY0" fmla="*/ 0 h 95670"/>
                <a:gd name="connsiteX1" fmla="*/ 37137 w 37136"/>
                <a:gd name="connsiteY1" fmla="*/ 0 h 95670"/>
                <a:gd name="connsiteX2" fmla="*/ 37137 w 37136"/>
                <a:gd name="connsiteY2" fmla="*/ 95670 h 95670"/>
                <a:gd name="connsiteX3" fmla="*/ 0 w 37136"/>
                <a:gd name="connsiteY3" fmla="*/ 95670 h 95670"/>
              </a:gdLst>
              <a:ahLst/>
              <a:cxnLst>
                <a:cxn ang="0">
                  <a:pos x="connsiteX0" y="connsiteY0"/>
                </a:cxn>
                <a:cxn ang="0">
                  <a:pos x="connsiteX1" y="connsiteY1"/>
                </a:cxn>
                <a:cxn ang="0">
                  <a:pos x="connsiteX2" y="connsiteY2"/>
                </a:cxn>
                <a:cxn ang="0">
                  <a:pos x="connsiteX3" y="connsiteY3"/>
                </a:cxn>
              </a:cxnLst>
              <a:rect l="l" t="t" r="r" b="b"/>
              <a:pathLst>
                <a:path w="37136" h="95670">
                  <a:moveTo>
                    <a:pt x="0" y="0"/>
                  </a:moveTo>
                  <a:lnTo>
                    <a:pt x="37137" y="0"/>
                  </a:lnTo>
                  <a:lnTo>
                    <a:pt x="37137" y="95670"/>
                  </a:lnTo>
                  <a:lnTo>
                    <a:pt x="0" y="95670"/>
                  </a:lnTo>
                  <a:close/>
                </a:path>
              </a:pathLst>
            </a:custGeom>
            <a:solidFill>
              <a:srgbClr val="DBDBD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0" name="Freeform: Shape 39">
              <a:extLst>
                <a:ext uri="{FF2B5EF4-FFF2-40B4-BE49-F238E27FC236}">
                  <a16:creationId xmlns:a16="http://schemas.microsoft.com/office/drawing/2014/main" id="{AF1E7B35-436C-0375-E70A-4151C72009B2}"/>
                </a:ext>
              </a:extLst>
            </p:cNvPr>
            <p:cNvSpPr/>
            <p:nvPr/>
          </p:nvSpPr>
          <p:spPr>
            <a:xfrm rot="5400000">
              <a:off x="1983362" y="1999753"/>
              <a:ext cx="394069" cy="59476"/>
            </a:xfrm>
            <a:custGeom>
              <a:avLst/>
              <a:gdLst>
                <a:gd name="connsiteX0" fmla="*/ 0 w 394069"/>
                <a:gd name="connsiteY0" fmla="*/ 0 h 59476"/>
                <a:gd name="connsiteX1" fmla="*/ 394069 w 394069"/>
                <a:gd name="connsiteY1" fmla="*/ 0 h 59476"/>
                <a:gd name="connsiteX2" fmla="*/ 394069 w 394069"/>
                <a:gd name="connsiteY2" fmla="*/ 59477 h 59476"/>
                <a:gd name="connsiteX3" fmla="*/ 0 w 394069"/>
                <a:gd name="connsiteY3" fmla="*/ 59477 h 59476"/>
              </a:gdLst>
              <a:ahLst/>
              <a:cxnLst>
                <a:cxn ang="0">
                  <a:pos x="connsiteX0" y="connsiteY0"/>
                </a:cxn>
                <a:cxn ang="0">
                  <a:pos x="connsiteX1" y="connsiteY1"/>
                </a:cxn>
                <a:cxn ang="0">
                  <a:pos x="connsiteX2" y="connsiteY2"/>
                </a:cxn>
                <a:cxn ang="0">
                  <a:pos x="connsiteX3" y="connsiteY3"/>
                </a:cxn>
              </a:cxnLst>
              <a:rect l="l" t="t" r="r" b="b"/>
              <a:pathLst>
                <a:path w="394069" h="59476">
                  <a:moveTo>
                    <a:pt x="0" y="0"/>
                  </a:moveTo>
                  <a:lnTo>
                    <a:pt x="394069" y="0"/>
                  </a:lnTo>
                  <a:lnTo>
                    <a:pt x="394069" y="59477"/>
                  </a:lnTo>
                  <a:lnTo>
                    <a:pt x="0" y="59477"/>
                  </a:lnTo>
                  <a:close/>
                </a:path>
              </a:pathLst>
            </a:custGeom>
            <a:solidFill>
              <a:srgbClr val="DBDBD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1" name="Freeform: Shape 40">
              <a:extLst>
                <a:ext uri="{FF2B5EF4-FFF2-40B4-BE49-F238E27FC236}">
                  <a16:creationId xmlns:a16="http://schemas.microsoft.com/office/drawing/2014/main" id="{0B5998A6-A73E-DC69-ED06-E1D634A288B0}"/>
                </a:ext>
              </a:extLst>
            </p:cNvPr>
            <p:cNvSpPr/>
            <p:nvPr/>
          </p:nvSpPr>
          <p:spPr>
            <a:xfrm rot="5400000">
              <a:off x="2104926" y="1927438"/>
              <a:ext cx="151520" cy="35685"/>
            </a:xfrm>
            <a:custGeom>
              <a:avLst/>
              <a:gdLst>
                <a:gd name="connsiteX0" fmla="*/ 0 w 151520"/>
                <a:gd name="connsiteY0" fmla="*/ 0 h 35685"/>
                <a:gd name="connsiteX1" fmla="*/ 151520 w 151520"/>
                <a:gd name="connsiteY1" fmla="*/ 0 h 35685"/>
                <a:gd name="connsiteX2" fmla="*/ 151520 w 151520"/>
                <a:gd name="connsiteY2" fmla="*/ 35686 h 35685"/>
                <a:gd name="connsiteX3" fmla="*/ 0 w 151520"/>
                <a:gd name="connsiteY3" fmla="*/ 35686 h 35685"/>
              </a:gdLst>
              <a:ahLst/>
              <a:cxnLst>
                <a:cxn ang="0">
                  <a:pos x="connsiteX0" y="connsiteY0"/>
                </a:cxn>
                <a:cxn ang="0">
                  <a:pos x="connsiteX1" y="connsiteY1"/>
                </a:cxn>
                <a:cxn ang="0">
                  <a:pos x="connsiteX2" y="connsiteY2"/>
                </a:cxn>
                <a:cxn ang="0">
                  <a:pos x="connsiteX3" y="connsiteY3"/>
                </a:cxn>
              </a:cxnLst>
              <a:rect l="l" t="t" r="r" b="b"/>
              <a:pathLst>
                <a:path w="151520" h="35685">
                  <a:moveTo>
                    <a:pt x="0" y="0"/>
                  </a:moveTo>
                  <a:lnTo>
                    <a:pt x="151520" y="0"/>
                  </a:lnTo>
                  <a:lnTo>
                    <a:pt x="151520" y="35686"/>
                  </a:lnTo>
                  <a:lnTo>
                    <a:pt x="0" y="35686"/>
                  </a:ln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2" name="Freeform: Shape 41">
              <a:extLst>
                <a:ext uri="{FF2B5EF4-FFF2-40B4-BE49-F238E27FC236}">
                  <a16:creationId xmlns:a16="http://schemas.microsoft.com/office/drawing/2014/main" id="{76B84E87-B076-709B-3525-A934DC9EB34C}"/>
                </a:ext>
              </a:extLst>
            </p:cNvPr>
            <p:cNvSpPr/>
            <p:nvPr/>
          </p:nvSpPr>
          <p:spPr>
            <a:xfrm rot="8119802">
              <a:off x="1691786" y="2037254"/>
              <a:ext cx="394069" cy="59476"/>
            </a:xfrm>
            <a:custGeom>
              <a:avLst/>
              <a:gdLst>
                <a:gd name="connsiteX0" fmla="*/ 0 w 394069"/>
                <a:gd name="connsiteY0" fmla="*/ 0 h 59476"/>
                <a:gd name="connsiteX1" fmla="*/ 394069 w 394069"/>
                <a:gd name="connsiteY1" fmla="*/ 0 h 59476"/>
                <a:gd name="connsiteX2" fmla="*/ 394069 w 394069"/>
                <a:gd name="connsiteY2" fmla="*/ 59477 h 59476"/>
                <a:gd name="connsiteX3" fmla="*/ 0 w 394069"/>
                <a:gd name="connsiteY3" fmla="*/ 59477 h 59476"/>
              </a:gdLst>
              <a:ahLst/>
              <a:cxnLst>
                <a:cxn ang="0">
                  <a:pos x="connsiteX0" y="connsiteY0"/>
                </a:cxn>
                <a:cxn ang="0">
                  <a:pos x="connsiteX1" y="connsiteY1"/>
                </a:cxn>
                <a:cxn ang="0">
                  <a:pos x="connsiteX2" y="connsiteY2"/>
                </a:cxn>
                <a:cxn ang="0">
                  <a:pos x="connsiteX3" y="connsiteY3"/>
                </a:cxn>
              </a:cxnLst>
              <a:rect l="l" t="t" r="r" b="b"/>
              <a:pathLst>
                <a:path w="394069" h="59476">
                  <a:moveTo>
                    <a:pt x="0" y="0"/>
                  </a:moveTo>
                  <a:lnTo>
                    <a:pt x="394069" y="0"/>
                  </a:lnTo>
                  <a:lnTo>
                    <a:pt x="394069" y="59477"/>
                  </a:lnTo>
                  <a:lnTo>
                    <a:pt x="0" y="59477"/>
                  </a:lnTo>
                  <a:close/>
                </a:path>
              </a:pathLst>
            </a:custGeom>
            <a:solidFill>
              <a:srgbClr val="C7C7C7"/>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3" name="Freeform: Shape 42">
              <a:extLst>
                <a:ext uri="{FF2B5EF4-FFF2-40B4-BE49-F238E27FC236}">
                  <a16:creationId xmlns:a16="http://schemas.microsoft.com/office/drawing/2014/main" id="{7F1B484C-B263-7D11-F6B1-D6EA74557A13}"/>
                </a:ext>
              </a:extLst>
            </p:cNvPr>
            <p:cNvSpPr/>
            <p:nvPr/>
          </p:nvSpPr>
          <p:spPr>
            <a:xfrm rot="8119802">
              <a:off x="1792406" y="2069267"/>
              <a:ext cx="151520" cy="35685"/>
            </a:xfrm>
            <a:custGeom>
              <a:avLst/>
              <a:gdLst>
                <a:gd name="connsiteX0" fmla="*/ 0 w 151520"/>
                <a:gd name="connsiteY0" fmla="*/ 0 h 35685"/>
                <a:gd name="connsiteX1" fmla="*/ 151520 w 151520"/>
                <a:gd name="connsiteY1" fmla="*/ 0 h 35685"/>
                <a:gd name="connsiteX2" fmla="*/ 151520 w 151520"/>
                <a:gd name="connsiteY2" fmla="*/ 35686 h 35685"/>
                <a:gd name="connsiteX3" fmla="*/ 0 w 151520"/>
                <a:gd name="connsiteY3" fmla="*/ 35686 h 35685"/>
              </a:gdLst>
              <a:ahLst/>
              <a:cxnLst>
                <a:cxn ang="0">
                  <a:pos x="connsiteX0" y="connsiteY0"/>
                </a:cxn>
                <a:cxn ang="0">
                  <a:pos x="connsiteX1" y="connsiteY1"/>
                </a:cxn>
                <a:cxn ang="0">
                  <a:pos x="connsiteX2" y="connsiteY2"/>
                </a:cxn>
                <a:cxn ang="0">
                  <a:pos x="connsiteX3" y="connsiteY3"/>
                </a:cxn>
              </a:cxnLst>
              <a:rect l="l" t="t" r="r" b="b"/>
              <a:pathLst>
                <a:path w="151520" h="35685">
                  <a:moveTo>
                    <a:pt x="0" y="0"/>
                  </a:moveTo>
                  <a:lnTo>
                    <a:pt x="151520" y="0"/>
                  </a:lnTo>
                  <a:lnTo>
                    <a:pt x="151520" y="35686"/>
                  </a:lnTo>
                  <a:lnTo>
                    <a:pt x="0" y="35686"/>
                  </a:lnTo>
                  <a:close/>
                </a:path>
              </a:pathLst>
            </a:custGeom>
            <a:solidFill>
              <a:srgbClr val="DBDBD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4" name="Freeform: Shape 43">
              <a:extLst>
                <a:ext uri="{FF2B5EF4-FFF2-40B4-BE49-F238E27FC236}">
                  <a16:creationId xmlns:a16="http://schemas.microsoft.com/office/drawing/2014/main" id="{D8A204F7-FD44-8779-4D31-28C73E24CE54}"/>
                </a:ext>
              </a:extLst>
            </p:cNvPr>
            <p:cNvSpPr/>
            <p:nvPr/>
          </p:nvSpPr>
          <p:spPr>
            <a:xfrm rot="5400000">
              <a:off x="1950614" y="2026409"/>
              <a:ext cx="299269" cy="100965"/>
            </a:xfrm>
            <a:custGeom>
              <a:avLst/>
              <a:gdLst>
                <a:gd name="connsiteX0" fmla="*/ 0 w 299269"/>
                <a:gd name="connsiteY0" fmla="*/ 0 h 100965"/>
                <a:gd name="connsiteX1" fmla="*/ 299269 w 299269"/>
                <a:gd name="connsiteY1" fmla="*/ 0 h 100965"/>
                <a:gd name="connsiteX2" fmla="*/ 299269 w 299269"/>
                <a:gd name="connsiteY2" fmla="*/ 100965 h 100965"/>
                <a:gd name="connsiteX3" fmla="*/ 0 w 299269"/>
                <a:gd name="connsiteY3" fmla="*/ 100965 h 100965"/>
              </a:gdLst>
              <a:ahLst/>
              <a:cxnLst>
                <a:cxn ang="0">
                  <a:pos x="connsiteX0" y="connsiteY0"/>
                </a:cxn>
                <a:cxn ang="0">
                  <a:pos x="connsiteX1" y="connsiteY1"/>
                </a:cxn>
                <a:cxn ang="0">
                  <a:pos x="connsiteX2" y="connsiteY2"/>
                </a:cxn>
                <a:cxn ang="0">
                  <a:pos x="connsiteX3" y="connsiteY3"/>
                </a:cxn>
              </a:cxnLst>
              <a:rect l="l" t="t" r="r" b="b"/>
              <a:pathLst>
                <a:path w="299269" h="100965">
                  <a:moveTo>
                    <a:pt x="0" y="0"/>
                  </a:moveTo>
                  <a:lnTo>
                    <a:pt x="299269" y="0"/>
                  </a:lnTo>
                  <a:lnTo>
                    <a:pt x="299269" y="100965"/>
                  </a:lnTo>
                  <a:lnTo>
                    <a:pt x="0" y="100965"/>
                  </a:lnTo>
                  <a:close/>
                </a:path>
              </a:pathLst>
            </a:custGeom>
            <a:solidFill>
              <a:srgbClr val="A6A6A6"/>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5" name="Freeform: Shape 44">
              <a:extLst>
                <a:ext uri="{FF2B5EF4-FFF2-40B4-BE49-F238E27FC236}">
                  <a16:creationId xmlns:a16="http://schemas.microsoft.com/office/drawing/2014/main" id="{22DB1946-873C-503C-B9F0-1C5DEA0317BF}"/>
                </a:ext>
              </a:extLst>
            </p:cNvPr>
            <p:cNvSpPr/>
            <p:nvPr/>
          </p:nvSpPr>
          <p:spPr>
            <a:xfrm rot="5400000">
              <a:off x="2086286" y="2130457"/>
              <a:ext cx="27925" cy="100965"/>
            </a:xfrm>
            <a:custGeom>
              <a:avLst/>
              <a:gdLst>
                <a:gd name="connsiteX0" fmla="*/ 0 w 27925"/>
                <a:gd name="connsiteY0" fmla="*/ 0 h 100965"/>
                <a:gd name="connsiteX1" fmla="*/ 27925 w 27925"/>
                <a:gd name="connsiteY1" fmla="*/ 0 h 100965"/>
                <a:gd name="connsiteX2" fmla="*/ 27925 w 27925"/>
                <a:gd name="connsiteY2" fmla="*/ 100965 h 100965"/>
                <a:gd name="connsiteX3" fmla="*/ 0 w 27925"/>
                <a:gd name="connsiteY3" fmla="*/ 100965 h 100965"/>
              </a:gdLst>
              <a:ahLst/>
              <a:cxnLst>
                <a:cxn ang="0">
                  <a:pos x="connsiteX0" y="connsiteY0"/>
                </a:cxn>
                <a:cxn ang="0">
                  <a:pos x="connsiteX1" y="connsiteY1"/>
                </a:cxn>
                <a:cxn ang="0">
                  <a:pos x="connsiteX2" y="connsiteY2"/>
                </a:cxn>
                <a:cxn ang="0">
                  <a:pos x="connsiteX3" y="connsiteY3"/>
                </a:cxn>
              </a:cxnLst>
              <a:rect l="l" t="t" r="r" b="b"/>
              <a:pathLst>
                <a:path w="27925" h="100965">
                  <a:moveTo>
                    <a:pt x="0" y="0"/>
                  </a:moveTo>
                  <a:lnTo>
                    <a:pt x="27925" y="0"/>
                  </a:lnTo>
                  <a:lnTo>
                    <a:pt x="27925" y="100965"/>
                  </a:lnTo>
                  <a:lnTo>
                    <a:pt x="0" y="100965"/>
                  </a:lnTo>
                  <a:close/>
                </a:path>
              </a:pathLst>
            </a:custGeom>
            <a:solidFill>
              <a:srgbClr val="C7C7C7"/>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6" name="Freeform: Shape 45">
              <a:extLst>
                <a:ext uri="{FF2B5EF4-FFF2-40B4-BE49-F238E27FC236}">
                  <a16:creationId xmlns:a16="http://schemas.microsoft.com/office/drawing/2014/main" id="{92203639-6E13-E291-11BB-3C9A01D26762}"/>
                </a:ext>
              </a:extLst>
            </p:cNvPr>
            <p:cNvSpPr/>
            <p:nvPr/>
          </p:nvSpPr>
          <p:spPr>
            <a:xfrm rot="5400000">
              <a:off x="2094844" y="2092740"/>
              <a:ext cx="10807" cy="100965"/>
            </a:xfrm>
            <a:custGeom>
              <a:avLst/>
              <a:gdLst>
                <a:gd name="connsiteX0" fmla="*/ 0 w 10807"/>
                <a:gd name="connsiteY0" fmla="*/ 0 h 100965"/>
                <a:gd name="connsiteX1" fmla="*/ 10807 w 10807"/>
                <a:gd name="connsiteY1" fmla="*/ 0 h 100965"/>
                <a:gd name="connsiteX2" fmla="*/ 10807 w 10807"/>
                <a:gd name="connsiteY2" fmla="*/ 100965 h 100965"/>
                <a:gd name="connsiteX3" fmla="*/ 0 w 10807"/>
                <a:gd name="connsiteY3" fmla="*/ 100965 h 100965"/>
              </a:gdLst>
              <a:ahLst/>
              <a:cxnLst>
                <a:cxn ang="0">
                  <a:pos x="connsiteX0" y="connsiteY0"/>
                </a:cxn>
                <a:cxn ang="0">
                  <a:pos x="connsiteX1" y="connsiteY1"/>
                </a:cxn>
                <a:cxn ang="0">
                  <a:pos x="connsiteX2" y="connsiteY2"/>
                </a:cxn>
                <a:cxn ang="0">
                  <a:pos x="connsiteX3" y="connsiteY3"/>
                </a:cxn>
              </a:cxnLst>
              <a:rect l="l" t="t" r="r" b="b"/>
              <a:pathLst>
                <a:path w="10807" h="100965">
                  <a:moveTo>
                    <a:pt x="0" y="0"/>
                  </a:moveTo>
                  <a:lnTo>
                    <a:pt x="10807" y="0"/>
                  </a:lnTo>
                  <a:lnTo>
                    <a:pt x="10807" y="100965"/>
                  </a:lnTo>
                  <a:lnTo>
                    <a:pt x="0" y="100965"/>
                  </a:lnTo>
                  <a:close/>
                </a:path>
              </a:pathLst>
            </a:custGeom>
            <a:solidFill>
              <a:srgbClr val="C7C7C7"/>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7" name="Freeform: Shape 46">
              <a:extLst>
                <a:ext uri="{FF2B5EF4-FFF2-40B4-BE49-F238E27FC236}">
                  <a16:creationId xmlns:a16="http://schemas.microsoft.com/office/drawing/2014/main" id="{97968EEA-346C-609D-9F9E-55C4641A054C}"/>
                </a:ext>
              </a:extLst>
            </p:cNvPr>
            <p:cNvSpPr/>
            <p:nvPr/>
          </p:nvSpPr>
          <p:spPr>
            <a:xfrm rot="5400000">
              <a:off x="2189499" y="2051106"/>
              <a:ext cx="281281" cy="69703"/>
            </a:xfrm>
            <a:custGeom>
              <a:avLst/>
              <a:gdLst>
                <a:gd name="connsiteX0" fmla="*/ 0 w 281281"/>
                <a:gd name="connsiteY0" fmla="*/ 0 h 69703"/>
                <a:gd name="connsiteX1" fmla="*/ 281281 w 281281"/>
                <a:gd name="connsiteY1" fmla="*/ 0 h 69703"/>
                <a:gd name="connsiteX2" fmla="*/ 281281 w 281281"/>
                <a:gd name="connsiteY2" fmla="*/ 69704 h 69703"/>
                <a:gd name="connsiteX3" fmla="*/ 0 w 281281"/>
                <a:gd name="connsiteY3" fmla="*/ 69704 h 69703"/>
              </a:gdLst>
              <a:ahLst/>
              <a:cxnLst>
                <a:cxn ang="0">
                  <a:pos x="connsiteX0" y="connsiteY0"/>
                </a:cxn>
                <a:cxn ang="0">
                  <a:pos x="connsiteX1" y="connsiteY1"/>
                </a:cxn>
                <a:cxn ang="0">
                  <a:pos x="connsiteX2" y="connsiteY2"/>
                </a:cxn>
                <a:cxn ang="0">
                  <a:pos x="connsiteX3" y="connsiteY3"/>
                </a:cxn>
              </a:cxnLst>
              <a:rect l="l" t="t" r="r" b="b"/>
              <a:pathLst>
                <a:path w="281281" h="69703">
                  <a:moveTo>
                    <a:pt x="0" y="0"/>
                  </a:moveTo>
                  <a:lnTo>
                    <a:pt x="281281" y="0"/>
                  </a:lnTo>
                  <a:lnTo>
                    <a:pt x="281281" y="69704"/>
                  </a:lnTo>
                  <a:lnTo>
                    <a:pt x="0" y="69704"/>
                  </a:lnTo>
                  <a:close/>
                </a:path>
              </a:pathLst>
            </a:custGeom>
            <a:solidFill>
              <a:srgbClr val="A6A6A6"/>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8" name="Freeform: Shape 47">
              <a:extLst>
                <a:ext uri="{FF2B5EF4-FFF2-40B4-BE49-F238E27FC236}">
                  <a16:creationId xmlns:a16="http://schemas.microsoft.com/office/drawing/2014/main" id="{4E5203D4-8095-A3EF-B8C4-442A2122208D}"/>
                </a:ext>
              </a:extLst>
            </p:cNvPr>
            <p:cNvSpPr/>
            <p:nvPr/>
          </p:nvSpPr>
          <p:spPr>
            <a:xfrm rot="5400000">
              <a:off x="2317048" y="2148771"/>
              <a:ext cx="26184" cy="69703"/>
            </a:xfrm>
            <a:custGeom>
              <a:avLst/>
              <a:gdLst>
                <a:gd name="connsiteX0" fmla="*/ 0 w 26184"/>
                <a:gd name="connsiteY0" fmla="*/ 0 h 69703"/>
                <a:gd name="connsiteX1" fmla="*/ 26184 w 26184"/>
                <a:gd name="connsiteY1" fmla="*/ 0 h 69703"/>
                <a:gd name="connsiteX2" fmla="*/ 26184 w 26184"/>
                <a:gd name="connsiteY2" fmla="*/ 69704 h 69703"/>
                <a:gd name="connsiteX3" fmla="*/ 0 w 26184"/>
                <a:gd name="connsiteY3" fmla="*/ 69704 h 69703"/>
              </a:gdLst>
              <a:ahLst/>
              <a:cxnLst>
                <a:cxn ang="0">
                  <a:pos x="connsiteX0" y="connsiteY0"/>
                </a:cxn>
                <a:cxn ang="0">
                  <a:pos x="connsiteX1" y="connsiteY1"/>
                </a:cxn>
                <a:cxn ang="0">
                  <a:pos x="connsiteX2" y="connsiteY2"/>
                </a:cxn>
                <a:cxn ang="0">
                  <a:pos x="connsiteX3" y="connsiteY3"/>
                </a:cxn>
              </a:cxnLst>
              <a:rect l="l" t="t" r="r" b="b"/>
              <a:pathLst>
                <a:path w="26184" h="69703">
                  <a:moveTo>
                    <a:pt x="0" y="0"/>
                  </a:moveTo>
                  <a:lnTo>
                    <a:pt x="26184" y="0"/>
                  </a:lnTo>
                  <a:lnTo>
                    <a:pt x="26184" y="69704"/>
                  </a:lnTo>
                  <a:lnTo>
                    <a:pt x="0" y="69704"/>
                  </a:lnTo>
                  <a:close/>
                </a:path>
              </a:pathLst>
            </a:custGeom>
            <a:solidFill>
              <a:srgbClr val="C7C7C7"/>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9" name="Freeform: Shape 48">
              <a:extLst>
                <a:ext uri="{FF2B5EF4-FFF2-40B4-BE49-F238E27FC236}">
                  <a16:creationId xmlns:a16="http://schemas.microsoft.com/office/drawing/2014/main" id="{4C6A2180-E2F3-2795-3796-7B3622F8AA23}"/>
                </a:ext>
              </a:extLst>
            </p:cNvPr>
            <p:cNvSpPr/>
            <p:nvPr/>
          </p:nvSpPr>
          <p:spPr>
            <a:xfrm rot="5400000">
              <a:off x="2317048" y="1981511"/>
              <a:ext cx="26184" cy="69703"/>
            </a:xfrm>
            <a:custGeom>
              <a:avLst/>
              <a:gdLst>
                <a:gd name="connsiteX0" fmla="*/ 0 w 26184"/>
                <a:gd name="connsiteY0" fmla="*/ 0 h 69703"/>
                <a:gd name="connsiteX1" fmla="*/ 26184 w 26184"/>
                <a:gd name="connsiteY1" fmla="*/ 0 h 69703"/>
                <a:gd name="connsiteX2" fmla="*/ 26184 w 26184"/>
                <a:gd name="connsiteY2" fmla="*/ 69704 h 69703"/>
                <a:gd name="connsiteX3" fmla="*/ 0 w 26184"/>
                <a:gd name="connsiteY3" fmla="*/ 69704 h 69703"/>
              </a:gdLst>
              <a:ahLst/>
              <a:cxnLst>
                <a:cxn ang="0">
                  <a:pos x="connsiteX0" y="connsiteY0"/>
                </a:cxn>
                <a:cxn ang="0">
                  <a:pos x="connsiteX1" y="connsiteY1"/>
                </a:cxn>
                <a:cxn ang="0">
                  <a:pos x="connsiteX2" y="connsiteY2"/>
                </a:cxn>
                <a:cxn ang="0">
                  <a:pos x="connsiteX3" y="connsiteY3"/>
                </a:cxn>
              </a:cxnLst>
              <a:rect l="l" t="t" r="r" b="b"/>
              <a:pathLst>
                <a:path w="26184" h="69703">
                  <a:moveTo>
                    <a:pt x="0" y="0"/>
                  </a:moveTo>
                  <a:lnTo>
                    <a:pt x="26184" y="0"/>
                  </a:lnTo>
                  <a:lnTo>
                    <a:pt x="26184" y="69704"/>
                  </a:lnTo>
                  <a:lnTo>
                    <a:pt x="0" y="69704"/>
                  </a:lnTo>
                  <a:close/>
                </a:path>
              </a:pathLst>
            </a:custGeom>
            <a:solidFill>
              <a:srgbClr val="C7C7C7"/>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50" name="Freeform: Shape 49">
              <a:extLst>
                <a:ext uri="{FF2B5EF4-FFF2-40B4-BE49-F238E27FC236}">
                  <a16:creationId xmlns:a16="http://schemas.microsoft.com/office/drawing/2014/main" id="{53ED94B9-0CE3-DDFE-0551-C868160951B9}"/>
                </a:ext>
              </a:extLst>
            </p:cNvPr>
            <p:cNvSpPr/>
            <p:nvPr/>
          </p:nvSpPr>
          <p:spPr>
            <a:xfrm rot="5400000">
              <a:off x="2324990" y="2017668"/>
              <a:ext cx="10154" cy="69703"/>
            </a:xfrm>
            <a:custGeom>
              <a:avLst/>
              <a:gdLst>
                <a:gd name="connsiteX0" fmla="*/ 0 w 10154"/>
                <a:gd name="connsiteY0" fmla="*/ 0 h 69703"/>
                <a:gd name="connsiteX1" fmla="*/ 10154 w 10154"/>
                <a:gd name="connsiteY1" fmla="*/ 0 h 69703"/>
                <a:gd name="connsiteX2" fmla="*/ 10154 w 10154"/>
                <a:gd name="connsiteY2" fmla="*/ 69704 h 69703"/>
                <a:gd name="connsiteX3" fmla="*/ 0 w 10154"/>
                <a:gd name="connsiteY3" fmla="*/ 69704 h 69703"/>
              </a:gdLst>
              <a:ahLst/>
              <a:cxnLst>
                <a:cxn ang="0">
                  <a:pos x="connsiteX0" y="connsiteY0"/>
                </a:cxn>
                <a:cxn ang="0">
                  <a:pos x="connsiteX1" y="connsiteY1"/>
                </a:cxn>
                <a:cxn ang="0">
                  <a:pos x="connsiteX2" y="connsiteY2"/>
                </a:cxn>
                <a:cxn ang="0">
                  <a:pos x="connsiteX3" y="connsiteY3"/>
                </a:cxn>
              </a:cxnLst>
              <a:rect l="l" t="t" r="r" b="b"/>
              <a:pathLst>
                <a:path w="10154" h="69703">
                  <a:moveTo>
                    <a:pt x="0" y="0"/>
                  </a:moveTo>
                  <a:lnTo>
                    <a:pt x="10154" y="0"/>
                  </a:lnTo>
                  <a:lnTo>
                    <a:pt x="10154" y="69704"/>
                  </a:lnTo>
                  <a:lnTo>
                    <a:pt x="0" y="69704"/>
                  </a:lnTo>
                  <a:close/>
                </a:path>
              </a:pathLst>
            </a:custGeom>
            <a:solidFill>
              <a:srgbClr val="C7C7C7"/>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51" name="Freeform: Shape 50">
              <a:extLst>
                <a:ext uri="{FF2B5EF4-FFF2-40B4-BE49-F238E27FC236}">
                  <a16:creationId xmlns:a16="http://schemas.microsoft.com/office/drawing/2014/main" id="{12C9C151-49BD-6EBF-12B6-05EA032CA653}"/>
                </a:ext>
              </a:extLst>
            </p:cNvPr>
            <p:cNvSpPr/>
            <p:nvPr/>
          </p:nvSpPr>
          <p:spPr>
            <a:xfrm>
              <a:off x="1549796" y="1866014"/>
              <a:ext cx="68524" cy="228595"/>
            </a:xfrm>
            <a:custGeom>
              <a:avLst/>
              <a:gdLst>
                <a:gd name="connsiteX0" fmla="*/ 6821 w 68524"/>
                <a:gd name="connsiteY0" fmla="*/ 171 h 228595"/>
                <a:gd name="connsiteX1" fmla="*/ 63759 w 68524"/>
                <a:gd name="connsiteY1" fmla="*/ 227488 h 228595"/>
                <a:gd name="connsiteX2" fmla="*/ 60640 w 68524"/>
                <a:gd name="connsiteY2" fmla="*/ 227052 h 228595"/>
                <a:gd name="connsiteX3" fmla="*/ 61148 w 68524"/>
                <a:gd name="connsiteY3" fmla="*/ 173596 h 228595"/>
                <a:gd name="connsiteX4" fmla="*/ 60205 w 68524"/>
                <a:gd name="connsiteY4" fmla="*/ 171202 h 228595"/>
                <a:gd name="connsiteX5" fmla="*/ 21545 w 68524"/>
                <a:gd name="connsiteY5" fmla="*/ 129641 h 228595"/>
                <a:gd name="connsiteX6" fmla="*/ 148 w 68524"/>
                <a:gd name="connsiteY6" fmla="*/ 67626 h 228595"/>
                <a:gd name="connsiteX7" fmla="*/ 2832 w 68524"/>
                <a:gd name="connsiteY7" fmla="*/ 67263 h 228595"/>
                <a:gd name="connsiteX8" fmla="*/ 60858 w 68524"/>
                <a:gd name="connsiteY8" fmla="*/ 161048 h 228595"/>
                <a:gd name="connsiteX9" fmla="*/ 54548 w 68524"/>
                <a:gd name="connsiteY9" fmla="*/ 101281 h 228595"/>
                <a:gd name="connsiteX10" fmla="*/ 5226 w 68524"/>
                <a:gd name="connsiteY10" fmla="*/ 1767 h 228595"/>
                <a:gd name="connsiteX11" fmla="*/ 5609 w 68524"/>
                <a:gd name="connsiteY11" fmla="*/ 171 h 228595"/>
                <a:gd name="connsiteX12" fmla="*/ 6821 w 68524"/>
                <a:gd name="connsiteY12" fmla="*/ 171 h 22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24" h="228595">
                  <a:moveTo>
                    <a:pt x="6821" y="171"/>
                  </a:moveTo>
                  <a:cubicBezTo>
                    <a:pt x="66298" y="58197"/>
                    <a:pt x="76307" y="148572"/>
                    <a:pt x="63759" y="227488"/>
                  </a:cubicBezTo>
                  <a:cubicBezTo>
                    <a:pt x="63759" y="229228"/>
                    <a:pt x="60640" y="228793"/>
                    <a:pt x="60640" y="227052"/>
                  </a:cubicBezTo>
                  <a:cubicBezTo>
                    <a:pt x="60640" y="209137"/>
                    <a:pt x="61221" y="191294"/>
                    <a:pt x="61148" y="173596"/>
                  </a:cubicBezTo>
                  <a:cubicBezTo>
                    <a:pt x="61148" y="172726"/>
                    <a:pt x="60568" y="172000"/>
                    <a:pt x="60205" y="171202"/>
                  </a:cubicBezTo>
                  <a:cubicBezTo>
                    <a:pt x="44178" y="160643"/>
                    <a:pt x="30919" y="146390"/>
                    <a:pt x="21545" y="129641"/>
                  </a:cubicBezTo>
                  <a:cubicBezTo>
                    <a:pt x="11608" y="110130"/>
                    <a:pt x="7692" y="88080"/>
                    <a:pt x="148" y="67626"/>
                  </a:cubicBezTo>
                  <a:cubicBezTo>
                    <a:pt x="-577" y="65668"/>
                    <a:pt x="1526" y="66248"/>
                    <a:pt x="2832" y="67263"/>
                  </a:cubicBezTo>
                  <a:cubicBezTo>
                    <a:pt x="39098" y="93955"/>
                    <a:pt x="50558" y="122678"/>
                    <a:pt x="60858" y="161048"/>
                  </a:cubicBezTo>
                  <a:cubicBezTo>
                    <a:pt x="60620" y="140972"/>
                    <a:pt x="58508" y="120964"/>
                    <a:pt x="54548" y="101281"/>
                  </a:cubicBezTo>
                  <a:cubicBezTo>
                    <a:pt x="47640" y="64182"/>
                    <a:pt x="30565" y="29730"/>
                    <a:pt x="5226" y="1767"/>
                  </a:cubicBezTo>
                  <a:cubicBezTo>
                    <a:pt x="4890" y="1220"/>
                    <a:pt x="5062" y="505"/>
                    <a:pt x="5609" y="171"/>
                  </a:cubicBezTo>
                  <a:cubicBezTo>
                    <a:pt x="5981" y="-57"/>
                    <a:pt x="6449" y="-57"/>
                    <a:pt x="6821" y="171"/>
                  </a:cubicBezTo>
                  <a:close/>
                </a:path>
              </a:pathLst>
            </a:custGeom>
            <a:solidFill>
              <a:srgbClr val="A6A6A6"/>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52" name="Freeform: Shape 51">
              <a:extLst>
                <a:ext uri="{FF2B5EF4-FFF2-40B4-BE49-F238E27FC236}">
                  <a16:creationId xmlns:a16="http://schemas.microsoft.com/office/drawing/2014/main" id="{A2B4544A-15C1-52C0-169E-E61D33FF2886}"/>
                </a:ext>
              </a:extLst>
            </p:cNvPr>
            <p:cNvSpPr/>
            <p:nvPr/>
          </p:nvSpPr>
          <p:spPr>
            <a:xfrm>
              <a:off x="1491424" y="1819506"/>
              <a:ext cx="74629" cy="76976"/>
            </a:xfrm>
            <a:custGeom>
              <a:avLst/>
              <a:gdLst>
                <a:gd name="connsiteX0" fmla="*/ 54023 w 74629"/>
                <a:gd name="connsiteY0" fmla="*/ 53496 h 76976"/>
                <a:gd name="connsiteX1" fmla="*/ 29362 w 74629"/>
                <a:gd name="connsiteY1" fmla="*/ 75256 h 76976"/>
                <a:gd name="connsiteX2" fmla="*/ 18547 w 74629"/>
                <a:gd name="connsiteY2" fmla="*/ 74134 h 76976"/>
                <a:gd name="connsiteX3" fmla="*/ 18047 w 74629"/>
                <a:gd name="connsiteY3" fmla="*/ 73443 h 76976"/>
                <a:gd name="connsiteX4" fmla="*/ 31175 w 74629"/>
                <a:gd name="connsiteY4" fmla="*/ 41238 h 76976"/>
                <a:gd name="connsiteX5" fmla="*/ 9996 w 74629"/>
                <a:gd name="connsiteY5" fmla="*/ 50377 h 76976"/>
                <a:gd name="connsiteX6" fmla="*/ 746 w 74629"/>
                <a:gd name="connsiteY6" fmla="*/ 45942 h 76976"/>
                <a:gd name="connsiteX7" fmla="*/ 421 w 74629"/>
                <a:gd name="connsiteY7" fmla="*/ 44647 h 76976"/>
                <a:gd name="connsiteX8" fmla="*/ 28782 w 74629"/>
                <a:gd name="connsiteY8" fmla="*/ 22888 h 76976"/>
                <a:gd name="connsiteX9" fmla="*/ 14275 w 74629"/>
                <a:gd name="connsiteY9" fmla="*/ 1128 h 76976"/>
                <a:gd name="connsiteX10" fmla="*/ 51919 w 74629"/>
                <a:gd name="connsiteY10" fmla="*/ 17810 h 76976"/>
                <a:gd name="connsiteX11" fmla="*/ 74622 w 74629"/>
                <a:gd name="connsiteY11" fmla="*/ 51175 h 76976"/>
                <a:gd name="connsiteX12" fmla="*/ 54023 w 74629"/>
                <a:gd name="connsiteY12" fmla="*/ 53496 h 7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29" h="76976">
                  <a:moveTo>
                    <a:pt x="54023" y="53496"/>
                  </a:moveTo>
                  <a:cubicBezTo>
                    <a:pt x="43723" y="53496"/>
                    <a:pt x="37340" y="70179"/>
                    <a:pt x="29362" y="75256"/>
                  </a:cubicBezTo>
                  <a:cubicBezTo>
                    <a:pt x="26065" y="77933"/>
                    <a:pt x="21223" y="77430"/>
                    <a:pt x="18547" y="74134"/>
                  </a:cubicBezTo>
                  <a:cubicBezTo>
                    <a:pt x="18367" y="73913"/>
                    <a:pt x="18201" y="73682"/>
                    <a:pt x="18047" y="73443"/>
                  </a:cubicBezTo>
                  <a:cubicBezTo>
                    <a:pt x="10141" y="62418"/>
                    <a:pt x="21021" y="48854"/>
                    <a:pt x="31175" y="41238"/>
                  </a:cubicBezTo>
                  <a:cubicBezTo>
                    <a:pt x="24450" y="45008"/>
                    <a:pt x="17352" y="48071"/>
                    <a:pt x="9996" y="50377"/>
                  </a:cubicBezTo>
                  <a:cubicBezTo>
                    <a:pt x="6217" y="51707"/>
                    <a:pt x="2076" y="49721"/>
                    <a:pt x="746" y="45942"/>
                  </a:cubicBezTo>
                  <a:cubicBezTo>
                    <a:pt x="598" y="45521"/>
                    <a:pt x="490" y="45088"/>
                    <a:pt x="421" y="44647"/>
                  </a:cubicBezTo>
                  <a:cubicBezTo>
                    <a:pt x="-3060" y="29633"/>
                    <a:pt x="15798" y="22888"/>
                    <a:pt x="28782" y="22888"/>
                  </a:cubicBezTo>
                  <a:cubicBezTo>
                    <a:pt x="22471" y="18536"/>
                    <a:pt x="4483" y="6713"/>
                    <a:pt x="14275" y="1128"/>
                  </a:cubicBezTo>
                  <a:cubicBezTo>
                    <a:pt x="24067" y="-4457"/>
                    <a:pt x="45101" y="12225"/>
                    <a:pt x="51919" y="17810"/>
                  </a:cubicBezTo>
                  <a:cubicBezTo>
                    <a:pt x="62074" y="26007"/>
                    <a:pt x="74114" y="38337"/>
                    <a:pt x="74622" y="51175"/>
                  </a:cubicBezTo>
                  <a:cubicBezTo>
                    <a:pt x="74985" y="65827"/>
                    <a:pt x="61856" y="56615"/>
                    <a:pt x="54023" y="53496"/>
                  </a:cubicBezTo>
                  <a:close/>
                </a:path>
              </a:pathLst>
            </a:custGeom>
            <a:solidFill>
              <a:srgbClr val="DBDBD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53" name="Freeform: Shape 52">
              <a:extLst>
                <a:ext uri="{FF2B5EF4-FFF2-40B4-BE49-F238E27FC236}">
                  <a16:creationId xmlns:a16="http://schemas.microsoft.com/office/drawing/2014/main" id="{A4500AD9-8A0F-CF82-3A3C-5907B4D9220F}"/>
                </a:ext>
              </a:extLst>
            </p:cNvPr>
            <p:cNvSpPr/>
            <p:nvPr/>
          </p:nvSpPr>
          <p:spPr>
            <a:xfrm>
              <a:off x="1506055" y="1832931"/>
              <a:ext cx="60503" cy="46263"/>
            </a:xfrm>
            <a:custGeom>
              <a:avLst/>
              <a:gdLst>
                <a:gd name="connsiteX0" fmla="*/ 42294 w 60503"/>
                <a:gd name="connsiteY0" fmla="*/ 42610 h 46263"/>
                <a:gd name="connsiteX1" fmla="*/ 1966 w 60503"/>
                <a:gd name="connsiteY1" fmla="*/ 40217 h 46263"/>
                <a:gd name="connsiteX2" fmla="*/ 28585 w 60503"/>
                <a:gd name="connsiteY2" fmla="*/ 21866 h 46263"/>
                <a:gd name="connsiteX3" fmla="*/ 7 w 60503"/>
                <a:gd name="connsiteY3" fmla="*/ 5256 h 46263"/>
                <a:gd name="connsiteX4" fmla="*/ 43890 w 60503"/>
                <a:gd name="connsiteY4" fmla="*/ 14685 h 46263"/>
                <a:gd name="connsiteX5" fmla="*/ 58976 w 60503"/>
                <a:gd name="connsiteY5" fmla="*/ 44931 h 46263"/>
                <a:gd name="connsiteX6" fmla="*/ 42294 w 60503"/>
                <a:gd name="connsiteY6" fmla="*/ 42610 h 4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03" h="46263">
                  <a:moveTo>
                    <a:pt x="42294" y="42610"/>
                  </a:moveTo>
                  <a:cubicBezTo>
                    <a:pt x="29238" y="36590"/>
                    <a:pt x="4069" y="45221"/>
                    <a:pt x="1966" y="40217"/>
                  </a:cubicBezTo>
                  <a:cubicBezTo>
                    <a:pt x="-2386" y="30135"/>
                    <a:pt x="17705" y="23244"/>
                    <a:pt x="28585" y="21866"/>
                  </a:cubicBezTo>
                  <a:cubicBezTo>
                    <a:pt x="18576" y="19182"/>
                    <a:pt x="-428" y="14613"/>
                    <a:pt x="7" y="5256"/>
                  </a:cubicBezTo>
                  <a:cubicBezTo>
                    <a:pt x="733" y="-6494"/>
                    <a:pt x="29383" y="3588"/>
                    <a:pt x="43890" y="14685"/>
                  </a:cubicBezTo>
                  <a:cubicBezTo>
                    <a:pt x="62095" y="28684"/>
                    <a:pt x="62023" y="42248"/>
                    <a:pt x="58976" y="44931"/>
                  </a:cubicBezTo>
                  <a:cubicBezTo>
                    <a:pt x="54842" y="48630"/>
                    <a:pt x="44470" y="43553"/>
                    <a:pt x="42294" y="42610"/>
                  </a:cubicBez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54" name="Freeform: Shape 53">
              <a:extLst>
                <a:ext uri="{FF2B5EF4-FFF2-40B4-BE49-F238E27FC236}">
                  <a16:creationId xmlns:a16="http://schemas.microsoft.com/office/drawing/2014/main" id="{AD9AB430-65A1-6ED2-DDC9-3936E369CD3F}"/>
                </a:ext>
              </a:extLst>
            </p:cNvPr>
            <p:cNvSpPr/>
            <p:nvPr/>
          </p:nvSpPr>
          <p:spPr>
            <a:xfrm>
              <a:off x="1623932" y="1860079"/>
              <a:ext cx="72702" cy="226453"/>
            </a:xfrm>
            <a:custGeom>
              <a:avLst/>
              <a:gdLst>
                <a:gd name="connsiteX0" fmla="*/ 68175 w 72702"/>
                <a:gd name="connsiteY0" fmla="*/ 375 h 226453"/>
                <a:gd name="connsiteX1" fmla="*/ 2896 w 72702"/>
                <a:gd name="connsiteY1" fmla="*/ 225226 h 226453"/>
                <a:gd name="connsiteX2" fmla="*/ 6015 w 72702"/>
                <a:gd name="connsiteY2" fmla="*/ 225226 h 226453"/>
                <a:gd name="connsiteX3" fmla="*/ 7538 w 72702"/>
                <a:gd name="connsiteY3" fmla="*/ 171770 h 226453"/>
                <a:gd name="connsiteX4" fmla="*/ 8554 w 72702"/>
                <a:gd name="connsiteY4" fmla="*/ 169376 h 226453"/>
                <a:gd name="connsiteX5" fmla="*/ 48737 w 72702"/>
                <a:gd name="connsiteY5" fmla="*/ 129411 h 226453"/>
                <a:gd name="connsiteX6" fmla="*/ 72527 w 72702"/>
                <a:gd name="connsiteY6" fmla="*/ 68266 h 226453"/>
                <a:gd name="connsiteX7" fmla="*/ 69844 w 72702"/>
                <a:gd name="connsiteY7" fmla="*/ 67758 h 226453"/>
                <a:gd name="connsiteX8" fmla="*/ 8191 w 72702"/>
                <a:gd name="connsiteY8" fmla="*/ 159294 h 226453"/>
                <a:gd name="connsiteX9" fmla="*/ 16750 w 72702"/>
                <a:gd name="connsiteY9" fmla="*/ 99817 h 226453"/>
                <a:gd name="connsiteX10" fmla="*/ 69989 w 72702"/>
                <a:gd name="connsiteY10" fmla="*/ 2189 h 226453"/>
                <a:gd name="connsiteX11" fmla="*/ 69989 w 72702"/>
                <a:gd name="connsiteY11" fmla="*/ 375 h 226453"/>
                <a:gd name="connsiteX12" fmla="*/ 68175 w 72702"/>
                <a:gd name="connsiteY12" fmla="*/ 375 h 22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02" h="226453">
                  <a:moveTo>
                    <a:pt x="68175" y="375"/>
                  </a:moveTo>
                  <a:cubicBezTo>
                    <a:pt x="6523" y="56298"/>
                    <a:pt x="-6896" y="145948"/>
                    <a:pt x="2896" y="225226"/>
                  </a:cubicBezTo>
                  <a:cubicBezTo>
                    <a:pt x="2896" y="227039"/>
                    <a:pt x="5943" y="226677"/>
                    <a:pt x="6015" y="225226"/>
                  </a:cubicBezTo>
                  <a:cubicBezTo>
                    <a:pt x="6668" y="207311"/>
                    <a:pt x="6813" y="189468"/>
                    <a:pt x="7538" y="171770"/>
                  </a:cubicBezTo>
                  <a:lnTo>
                    <a:pt x="8554" y="169376"/>
                  </a:lnTo>
                  <a:cubicBezTo>
                    <a:pt x="24975" y="159486"/>
                    <a:pt x="38756" y="145775"/>
                    <a:pt x="48737" y="129411"/>
                  </a:cubicBezTo>
                  <a:cubicBezTo>
                    <a:pt x="59472" y="110262"/>
                    <a:pt x="64186" y="88357"/>
                    <a:pt x="72527" y="68266"/>
                  </a:cubicBezTo>
                  <a:cubicBezTo>
                    <a:pt x="73325" y="66307"/>
                    <a:pt x="71222" y="66815"/>
                    <a:pt x="69844" y="67758"/>
                  </a:cubicBezTo>
                  <a:cubicBezTo>
                    <a:pt x="32634" y="93072"/>
                    <a:pt x="20014" y="121360"/>
                    <a:pt x="8191" y="159294"/>
                  </a:cubicBezTo>
                  <a:cubicBezTo>
                    <a:pt x="9177" y="139245"/>
                    <a:pt x="12043" y="119332"/>
                    <a:pt x="16750" y="99817"/>
                  </a:cubicBezTo>
                  <a:cubicBezTo>
                    <a:pt x="25098" y="62967"/>
                    <a:pt x="43536" y="29166"/>
                    <a:pt x="69989" y="2189"/>
                  </a:cubicBezTo>
                  <a:cubicBezTo>
                    <a:pt x="70489" y="1688"/>
                    <a:pt x="70489" y="876"/>
                    <a:pt x="69989" y="375"/>
                  </a:cubicBezTo>
                  <a:cubicBezTo>
                    <a:pt x="69488" y="-125"/>
                    <a:pt x="68676" y="-125"/>
                    <a:pt x="68175" y="375"/>
                  </a:cubicBezTo>
                  <a:close/>
                </a:path>
              </a:pathLst>
            </a:custGeom>
            <a:solidFill>
              <a:srgbClr val="A6A6A6"/>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55" name="Freeform: Shape 54">
              <a:extLst>
                <a:ext uri="{FF2B5EF4-FFF2-40B4-BE49-F238E27FC236}">
                  <a16:creationId xmlns:a16="http://schemas.microsoft.com/office/drawing/2014/main" id="{2D8801B1-F78A-8CFD-FC38-2DE202018BA0}"/>
                </a:ext>
              </a:extLst>
            </p:cNvPr>
            <p:cNvSpPr/>
            <p:nvPr/>
          </p:nvSpPr>
          <p:spPr>
            <a:xfrm>
              <a:off x="1682680" y="1814810"/>
              <a:ext cx="74751" cy="77154"/>
            </a:xfrm>
            <a:custGeom>
              <a:avLst/>
              <a:gdLst>
                <a:gd name="connsiteX0" fmla="*/ 20307 w 74751"/>
                <a:gd name="connsiteY0" fmla="*/ 52825 h 77154"/>
                <a:gd name="connsiteX1" fmla="*/ 44098 w 74751"/>
                <a:gd name="connsiteY1" fmla="*/ 75238 h 77154"/>
                <a:gd name="connsiteX2" fmla="*/ 54949 w 74751"/>
                <a:gd name="connsiteY2" fmla="*/ 74545 h 77154"/>
                <a:gd name="connsiteX3" fmla="*/ 55485 w 74751"/>
                <a:gd name="connsiteY3" fmla="*/ 73860 h 77154"/>
                <a:gd name="connsiteX4" fmla="*/ 43590 w 74751"/>
                <a:gd name="connsiteY4" fmla="*/ 41148 h 77154"/>
                <a:gd name="connsiteX5" fmla="*/ 64407 w 74751"/>
                <a:gd name="connsiteY5" fmla="*/ 51737 h 77154"/>
                <a:gd name="connsiteX6" fmla="*/ 73822 w 74751"/>
                <a:gd name="connsiteY6" fmla="*/ 47664 h 77154"/>
                <a:gd name="connsiteX7" fmla="*/ 74199 w 74751"/>
                <a:gd name="connsiteY7" fmla="*/ 46370 h 77154"/>
                <a:gd name="connsiteX8" fmla="*/ 46709 w 74751"/>
                <a:gd name="connsiteY8" fmla="*/ 23232 h 77154"/>
                <a:gd name="connsiteX9" fmla="*/ 62231 w 74751"/>
                <a:gd name="connsiteY9" fmla="*/ 1472 h 77154"/>
                <a:gd name="connsiteX10" fmla="*/ 23934 w 74751"/>
                <a:gd name="connsiteY10" fmla="*/ 16994 h 77154"/>
                <a:gd name="connsiteX11" fmla="*/ 71 w 74751"/>
                <a:gd name="connsiteY11" fmla="*/ 49416 h 77154"/>
                <a:gd name="connsiteX12" fmla="*/ 20307 w 74751"/>
                <a:gd name="connsiteY12" fmla="*/ 52825 h 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751" h="77154">
                  <a:moveTo>
                    <a:pt x="20307" y="52825"/>
                  </a:moveTo>
                  <a:cubicBezTo>
                    <a:pt x="30534" y="53551"/>
                    <a:pt x="36337" y="70161"/>
                    <a:pt x="44098" y="75238"/>
                  </a:cubicBezTo>
                  <a:cubicBezTo>
                    <a:pt x="47289" y="78043"/>
                    <a:pt x="52142" y="77732"/>
                    <a:pt x="54949" y="74545"/>
                  </a:cubicBezTo>
                  <a:cubicBezTo>
                    <a:pt x="55137" y="74326"/>
                    <a:pt x="55319" y="74098"/>
                    <a:pt x="55485" y="73860"/>
                  </a:cubicBezTo>
                  <a:cubicBezTo>
                    <a:pt x="63827" y="63125"/>
                    <a:pt x="53455" y="49126"/>
                    <a:pt x="43590" y="41148"/>
                  </a:cubicBezTo>
                  <a:cubicBezTo>
                    <a:pt x="50154" y="45376"/>
                    <a:pt x="57125" y="48925"/>
                    <a:pt x="64407" y="51737"/>
                  </a:cubicBezTo>
                  <a:cubicBezTo>
                    <a:pt x="68128" y="53212"/>
                    <a:pt x="72349" y="51389"/>
                    <a:pt x="73822" y="47664"/>
                  </a:cubicBezTo>
                  <a:cubicBezTo>
                    <a:pt x="73988" y="47245"/>
                    <a:pt x="74112" y="46812"/>
                    <a:pt x="74199" y="46370"/>
                  </a:cubicBezTo>
                  <a:cubicBezTo>
                    <a:pt x="78188" y="31428"/>
                    <a:pt x="59692" y="24030"/>
                    <a:pt x="46709" y="23232"/>
                  </a:cubicBezTo>
                  <a:cubicBezTo>
                    <a:pt x="53092" y="19098"/>
                    <a:pt x="71515" y="7928"/>
                    <a:pt x="62231" y="1472"/>
                  </a:cubicBezTo>
                  <a:cubicBezTo>
                    <a:pt x="52947" y="-4983"/>
                    <a:pt x="31187" y="11554"/>
                    <a:pt x="23934" y="16994"/>
                  </a:cubicBezTo>
                  <a:cubicBezTo>
                    <a:pt x="13489" y="24828"/>
                    <a:pt x="1014" y="36651"/>
                    <a:pt x="71" y="49416"/>
                  </a:cubicBezTo>
                  <a:cubicBezTo>
                    <a:pt x="-1090" y="64358"/>
                    <a:pt x="12329" y="55654"/>
                    <a:pt x="20307" y="52825"/>
                  </a:cubicBezTo>
                  <a:close/>
                </a:path>
              </a:pathLst>
            </a:custGeom>
            <a:solidFill>
              <a:srgbClr val="DBDBD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56" name="Freeform: Shape 55">
              <a:extLst>
                <a:ext uri="{FF2B5EF4-FFF2-40B4-BE49-F238E27FC236}">
                  <a16:creationId xmlns:a16="http://schemas.microsoft.com/office/drawing/2014/main" id="{BD2E575F-C5D6-70BE-8878-7161C454F395}"/>
                </a:ext>
              </a:extLst>
            </p:cNvPr>
            <p:cNvSpPr/>
            <p:nvPr/>
          </p:nvSpPr>
          <p:spPr>
            <a:xfrm>
              <a:off x="1681787" y="1828653"/>
              <a:ext cx="61745" cy="44561"/>
            </a:xfrm>
            <a:custGeom>
              <a:avLst/>
              <a:gdLst>
                <a:gd name="connsiteX0" fmla="*/ 18154 w 61745"/>
                <a:gd name="connsiteY0" fmla="*/ 41231 h 44561"/>
                <a:gd name="connsiteX1" fmla="*/ 58554 w 61745"/>
                <a:gd name="connsiteY1" fmla="*/ 40433 h 44561"/>
                <a:gd name="connsiteX2" fmla="*/ 32733 w 61745"/>
                <a:gd name="connsiteY2" fmla="*/ 21139 h 44561"/>
                <a:gd name="connsiteX3" fmla="*/ 61746 w 61745"/>
                <a:gd name="connsiteY3" fmla="*/ 5545 h 44561"/>
                <a:gd name="connsiteX4" fmla="*/ 17574 w 61745"/>
                <a:gd name="connsiteY4" fmla="*/ 13378 h 44561"/>
                <a:gd name="connsiteX5" fmla="*/ 1326 w 61745"/>
                <a:gd name="connsiteY5" fmla="*/ 42972 h 44561"/>
                <a:gd name="connsiteX6" fmla="*/ 18154 w 61745"/>
                <a:gd name="connsiteY6" fmla="*/ 41231 h 4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45" h="44561">
                  <a:moveTo>
                    <a:pt x="18154" y="41231"/>
                  </a:moveTo>
                  <a:cubicBezTo>
                    <a:pt x="31500" y="35791"/>
                    <a:pt x="56233" y="45293"/>
                    <a:pt x="58554" y="40433"/>
                  </a:cubicBezTo>
                  <a:cubicBezTo>
                    <a:pt x="63269" y="30569"/>
                    <a:pt x="43468" y="22880"/>
                    <a:pt x="32733" y="21139"/>
                  </a:cubicBezTo>
                  <a:cubicBezTo>
                    <a:pt x="42815" y="18818"/>
                    <a:pt x="61746" y="15192"/>
                    <a:pt x="61746" y="5545"/>
                  </a:cubicBezTo>
                  <a:cubicBezTo>
                    <a:pt x="61746" y="-6205"/>
                    <a:pt x="32733" y="2789"/>
                    <a:pt x="17574" y="13378"/>
                  </a:cubicBezTo>
                  <a:cubicBezTo>
                    <a:pt x="-1140" y="26652"/>
                    <a:pt x="-1575" y="40143"/>
                    <a:pt x="1326" y="42972"/>
                  </a:cubicBezTo>
                  <a:cubicBezTo>
                    <a:pt x="5388" y="46961"/>
                    <a:pt x="15978" y="42319"/>
                    <a:pt x="18154" y="41231"/>
                  </a:cubicBez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57" name="Freeform: Shape 56">
              <a:extLst>
                <a:ext uri="{FF2B5EF4-FFF2-40B4-BE49-F238E27FC236}">
                  <a16:creationId xmlns:a16="http://schemas.microsoft.com/office/drawing/2014/main" id="{2B76C8B9-D35C-F801-D925-6379B645F68B}"/>
                </a:ext>
              </a:extLst>
            </p:cNvPr>
            <p:cNvSpPr/>
            <p:nvPr/>
          </p:nvSpPr>
          <p:spPr>
            <a:xfrm>
              <a:off x="1580599" y="1798907"/>
              <a:ext cx="103993" cy="299461"/>
            </a:xfrm>
            <a:custGeom>
              <a:avLst/>
              <a:gdLst>
                <a:gd name="connsiteX0" fmla="*/ 48405 w 103993"/>
                <a:gd name="connsiteY0" fmla="*/ 209296 h 299461"/>
                <a:gd name="connsiteX1" fmla="*/ 29257 w 103993"/>
                <a:gd name="connsiteY1" fmla="*/ 297713 h 299461"/>
                <a:gd name="connsiteX2" fmla="*/ 26682 w 103993"/>
                <a:gd name="connsiteY2" fmla="*/ 299418 h 299461"/>
                <a:gd name="connsiteX3" fmla="*/ 24977 w 103993"/>
                <a:gd name="connsiteY3" fmla="*/ 296843 h 299461"/>
                <a:gd name="connsiteX4" fmla="*/ 40427 w 103993"/>
                <a:gd name="connsiteY4" fmla="*/ 215606 h 299461"/>
                <a:gd name="connsiteX5" fmla="*/ 45214 w 103993"/>
                <a:gd name="connsiteY5" fmla="*/ 132121 h 299461"/>
                <a:gd name="connsiteX6" fmla="*/ 171 w 103993"/>
                <a:gd name="connsiteY6" fmla="*/ 1563 h 299461"/>
                <a:gd name="connsiteX7" fmla="*/ 1549 w 103993"/>
                <a:gd name="connsiteY7" fmla="*/ 257 h 299461"/>
                <a:gd name="connsiteX8" fmla="*/ 52322 w 103993"/>
                <a:gd name="connsiteY8" fmla="*/ 163746 h 299461"/>
                <a:gd name="connsiteX9" fmla="*/ 101717 w 103993"/>
                <a:gd name="connsiteY9" fmla="*/ 72065 h 299461"/>
                <a:gd name="connsiteX10" fmla="*/ 103965 w 103993"/>
                <a:gd name="connsiteY10" fmla="*/ 73588 h 299461"/>
                <a:gd name="connsiteX11" fmla="*/ 52104 w 103993"/>
                <a:gd name="connsiteY11" fmla="*/ 184055 h 299461"/>
                <a:gd name="connsiteX12" fmla="*/ 48405 w 103993"/>
                <a:gd name="connsiteY12" fmla="*/ 209296 h 29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993" h="299461">
                  <a:moveTo>
                    <a:pt x="48405" y="209296"/>
                  </a:moveTo>
                  <a:cubicBezTo>
                    <a:pt x="44277" y="239212"/>
                    <a:pt x="37875" y="268770"/>
                    <a:pt x="29257" y="297713"/>
                  </a:cubicBezTo>
                  <a:cubicBezTo>
                    <a:pt x="29017" y="298895"/>
                    <a:pt x="27863" y="299657"/>
                    <a:pt x="26682" y="299418"/>
                  </a:cubicBezTo>
                  <a:cubicBezTo>
                    <a:pt x="25500" y="299178"/>
                    <a:pt x="24737" y="298025"/>
                    <a:pt x="24977" y="296843"/>
                  </a:cubicBezTo>
                  <a:cubicBezTo>
                    <a:pt x="29039" y="269571"/>
                    <a:pt x="36438" y="242806"/>
                    <a:pt x="40427" y="215606"/>
                  </a:cubicBezTo>
                  <a:cubicBezTo>
                    <a:pt x="44882" y="188016"/>
                    <a:pt x="46483" y="160041"/>
                    <a:pt x="45214" y="132121"/>
                  </a:cubicBezTo>
                  <a:cubicBezTo>
                    <a:pt x="42603" y="86208"/>
                    <a:pt x="30127" y="37322"/>
                    <a:pt x="171" y="1563"/>
                  </a:cubicBezTo>
                  <a:cubicBezTo>
                    <a:pt x="-482" y="693"/>
                    <a:pt x="897" y="-540"/>
                    <a:pt x="1549" y="257"/>
                  </a:cubicBezTo>
                  <a:cubicBezTo>
                    <a:pt x="61606" y="70251"/>
                    <a:pt x="52322" y="156057"/>
                    <a:pt x="52322" y="163746"/>
                  </a:cubicBezTo>
                  <a:cubicBezTo>
                    <a:pt x="60808" y="134733"/>
                    <a:pt x="69585" y="101585"/>
                    <a:pt x="101717" y="72065"/>
                  </a:cubicBezTo>
                  <a:cubicBezTo>
                    <a:pt x="103095" y="70759"/>
                    <a:pt x="104183" y="71412"/>
                    <a:pt x="103965" y="73588"/>
                  </a:cubicBezTo>
                  <a:cubicBezTo>
                    <a:pt x="98235" y="127262"/>
                    <a:pt x="83293" y="155332"/>
                    <a:pt x="52104" y="184055"/>
                  </a:cubicBezTo>
                  <a:cubicBezTo>
                    <a:pt x="50871" y="192396"/>
                    <a:pt x="49783" y="200882"/>
                    <a:pt x="48405" y="209296"/>
                  </a:cubicBezTo>
                  <a:close/>
                </a:path>
              </a:pathLst>
            </a:custGeom>
            <a:solidFill>
              <a:srgbClr val="A6A6A6"/>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58" name="Freeform: Shape 57">
              <a:extLst>
                <a:ext uri="{FF2B5EF4-FFF2-40B4-BE49-F238E27FC236}">
                  <a16:creationId xmlns:a16="http://schemas.microsoft.com/office/drawing/2014/main" id="{828932F7-983A-CA8B-0BA2-5AA8C15EC50A}"/>
                </a:ext>
              </a:extLst>
            </p:cNvPr>
            <p:cNvSpPr/>
            <p:nvPr/>
          </p:nvSpPr>
          <p:spPr>
            <a:xfrm>
              <a:off x="1528447" y="1733918"/>
              <a:ext cx="76494" cy="88802"/>
            </a:xfrm>
            <a:custGeom>
              <a:avLst/>
              <a:gdLst>
                <a:gd name="connsiteX0" fmla="*/ 51743 w 76494"/>
                <a:gd name="connsiteY0" fmla="*/ 74458 h 88802"/>
                <a:gd name="connsiteX1" fmla="*/ 15476 w 76494"/>
                <a:gd name="connsiteY1" fmla="*/ 84322 h 88802"/>
                <a:gd name="connsiteX2" fmla="*/ 4809 w 76494"/>
                <a:gd name="connsiteY2" fmla="*/ 77779 h 88802"/>
                <a:gd name="connsiteX3" fmla="*/ 4669 w 76494"/>
                <a:gd name="connsiteY3" fmla="*/ 77069 h 88802"/>
                <a:gd name="connsiteX4" fmla="*/ 34480 w 76494"/>
                <a:gd name="connsiteY4" fmla="*/ 50232 h 88802"/>
                <a:gd name="connsiteX5" fmla="*/ 7570 w 76494"/>
                <a:gd name="connsiteY5" fmla="*/ 49724 h 88802"/>
                <a:gd name="connsiteX6" fmla="*/ 58 w 76494"/>
                <a:gd name="connsiteY6" fmla="*/ 40233 h 88802"/>
                <a:gd name="connsiteX7" fmla="*/ 317 w 76494"/>
                <a:gd name="connsiteY7" fmla="*/ 38917 h 88802"/>
                <a:gd name="connsiteX8" fmla="*/ 40863 w 76494"/>
                <a:gd name="connsiteY8" fmla="*/ 30285 h 88802"/>
                <a:gd name="connsiteX9" fmla="*/ 36656 w 76494"/>
                <a:gd name="connsiteY9" fmla="*/ 39 h 88802"/>
                <a:gd name="connsiteX10" fmla="*/ 67337 w 76494"/>
                <a:gd name="connsiteY10" fmla="*/ 36305 h 88802"/>
                <a:gd name="connsiteX11" fmla="*/ 74083 w 76494"/>
                <a:gd name="connsiteY11" fmla="*/ 82291 h 88802"/>
                <a:gd name="connsiteX12" fmla="*/ 51743 w 76494"/>
                <a:gd name="connsiteY12" fmla="*/ 74458 h 8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94" h="88802">
                  <a:moveTo>
                    <a:pt x="51743" y="74458"/>
                  </a:moveTo>
                  <a:cubicBezTo>
                    <a:pt x="40935" y="69670"/>
                    <a:pt x="26066" y="83379"/>
                    <a:pt x="15476" y="84322"/>
                  </a:cubicBezTo>
                  <a:cubicBezTo>
                    <a:pt x="10724" y="85461"/>
                    <a:pt x="5948" y="82531"/>
                    <a:pt x="4809" y="77779"/>
                  </a:cubicBezTo>
                  <a:cubicBezTo>
                    <a:pt x="4752" y="77545"/>
                    <a:pt x="4706" y="77307"/>
                    <a:pt x="4669" y="77069"/>
                  </a:cubicBezTo>
                  <a:cubicBezTo>
                    <a:pt x="1985" y="61692"/>
                    <a:pt x="20118" y="52988"/>
                    <a:pt x="34480" y="50232"/>
                  </a:cubicBezTo>
                  <a:cubicBezTo>
                    <a:pt x="25413" y="49651"/>
                    <a:pt x="16492" y="52118"/>
                    <a:pt x="7570" y="49724"/>
                  </a:cubicBezTo>
                  <a:cubicBezTo>
                    <a:pt x="2875" y="49178"/>
                    <a:pt x="-488" y="44929"/>
                    <a:pt x="58" y="40233"/>
                  </a:cubicBezTo>
                  <a:cubicBezTo>
                    <a:pt x="110" y="39788"/>
                    <a:pt x="197" y="39348"/>
                    <a:pt x="317" y="38917"/>
                  </a:cubicBezTo>
                  <a:cubicBezTo>
                    <a:pt x="4306" y="21581"/>
                    <a:pt x="27227" y="24410"/>
                    <a:pt x="40863" y="30285"/>
                  </a:cubicBezTo>
                  <a:cubicBezTo>
                    <a:pt x="36511" y="23032"/>
                    <a:pt x="23818" y="1272"/>
                    <a:pt x="36656" y="39"/>
                  </a:cubicBezTo>
                  <a:cubicBezTo>
                    <a:pt x="49494" y="-1194"/>
                    <a:pt x="63058" y="27021"/>
                    <a:pt x="67337" y="36305"/>
                  </a:cubicBezTo>
                  <a:cubicBezTo>
                    <a:pt x="73720" y="49942"/>
                    <a:pt x="80103" y="68727"/>
                    <a:pt x="74083" y="82291"/>
                  </a:cubicBezTo>
                  <a:cubicBezTo>
                    <a:pt x="67337" y="97813"/>
                    <a:pt x="58343" y="81638"/>
                    <a:pt x="51743" y="74458"/>
                  </a:cubicBezTo>
                  <a:close/>
                </a:path>
              </a:pathLst>
            </a:custGeom>
            <a:solidFill>
              <a:srgbClr val="DBDBD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59" name="Freeform: Shape 58">
              <a:extLst>
                <a:ext uri="{FF2B5EF4-FFF2-40B4-BE49-F238E27FC236}">
                  <a16:creationId xmlns:a16="http://schemas.microsoft.com/office/drawing/2014/main" id="{FF599266-CF64-EAF4-969E-5D7E0EFC4425}"/>
                </a:ext>
              </a:extLst>
            </p:cNvPr>
            <p:cNvSpPr/>
            <p:nvPr/>
          </p:nvSpPr>
          <p:spPr>
            <a:xfrm>
              <a:off x="1541311" y="1749387"/>
              <a:ext cx="62950" cy="74125"/>
            </a:xfrm>
            <a:custGeom>
              <a:avLst/>
              <a:gdLst>
                <a:gd name="connsiteX0" fmla="*/ 40693 w 62950"/>
                <a:gd name="connsiteY0" fmla="*/ 63050 h 74125"/>
                <a:gd name="connsiteX1" fmla="*/ 2 w 62950"/>
                <a:gd name="connsiteY1" fmla="*/ 40348 h 74125"/>
                <a:gd name="connsiteX2" fmla="*/ 36849 w 62950"/>
                <a:gd name="connsiteY2" fmla="*/ 34690 h 74125"/>
                <a:gd name="connsiteX3" fmla="*/ 15597 w 62950"/>
                <a:gd name="connsiteY3" fmla="*/ 3066 h 74125"/>
                <a:gd name="connsiteX4" fmla="*/ 56360 w 62950"/>
                <a:gd name="connsiteY4" fmla="*/ 34980 h 74125"/>
                <a:gd name="connsiteX5" fmla="*/ 56795 w 62950"/>
                <a:gd name="connsiteY5" fmla="*/ 73930 h 74125"/>
                <a:gd name="connsiteX6" fmla="*/ 40693 w 62950"/>
                <a:gd name="connsiteY6" fmla="*/ 63050 h 7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50" h="74125">
                  <a:moveTo>
                    <a:pt x="40693" y="63050"/>
                  </a:moveTo>
                  <a:cubicBezTo>
                    <a:pt x="30103" y="50357"/>
                    <a:pt x="-288" y="46586"/>
                    <a:pt x="2" y="40348"/>
                  </a:cubicBezTo>
                  <a:cubicBezTo>
                    <a:pt x="582" y="27727"/>
                    <a:pt x="24881" y="30628"/>
                    <a:pt x="36849" y="34690"/>
                  </a:cubicBezTo>
                  <a:cubicBezTo>
                    <a:pt x="27855" y="26857"/>
                    <a:pt x="10157" y="12930"/>
                    <a:pt x="15597" y="3066"/>
                  </a:cubicBezTo>
                  <a:cubicBezTo>
                    <a:pt x="22270" y="-8757"/>
                    <a:pt x="46858" y="16122"/>
                    <a:pt x="56360" y="34980"/>
                  </a:cubicBezTo>
                  <a:cubicBezTo>
                    <a:pt x="68255" y="58699"/>
                    <a:pt x="61292" y="72625"/>
                    <a:pt x="56795" y="73930"/>
                  </a:cubicBezTo>
                  <a:cubicBezTo>
                    <a:pt x="50630" y="75671"/>
                    <a:pt x="42434" y="65226"/>
                    <a:pt x="40693" y="63050"/>
                  </a:cubicBez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60" name="Freeform: Shape 59">
              <a:extLst>
                <a:ext uri="{FF2B5EF4-FFF2-40B4-BE49-F238E27FC236}">
                  <a16:creationId xmlns:a16="http://schemas.microsoft.com/office/drawing/2014/main" id="{38FFD5B8-7BBA-36E5-60AE-B6E9C1A7DAD9}"/>
                </a:ext>
              </a:extLst>
            </p:cNvPr>
            <p:cNvSpPr/>
            <p:nvPr/>
          </p:nvSpPr>
          <p:spPr>
            <a:xfrm>
              <a:off x="1533914" y="2024088"/>
              <a:ext cx="161094" cy="202438"/>
            </a:xfrm>
            <a:custGeom>
              <a:avLst/>
              <a:gdLst>
                <a:gd name="connsiteX0" fmla="*/ 134620 w 161094"/>
                <a:gd name="connsiteY0" fmla="*/ 218 h 202438"/>
                <a:gd name="connsiteX1" fmla="*/ 161095 w 161094"/>
                <a:gd name="connsiteY1" fmla="*/ 202438 h 202438"/>
                <a:gd name="connsiteX2" fmla="*/ 0 w 161094"/>
                <a:gd name="connsiteY2" fmla="*/ 202438 h 202438"/>
                <a:gd name="connsiteX3" fmla="*/ 33292 w 161094"/>
                <a:gd name="connsiteY3" fmla="*/ 0 h 202438"/>
              </a:gdLst>
              <a:ahLst/>
              <a:cxnLst>
                <a:cxn ang="0">
                  <a:pos x="connsiteX0" y="connsiteY0"/>
                </a:cxn>
                <a:cxn ang="0">
                  <a:pos x="connsiteX1" y="connsiteY1"/>
                </a:cxn>
                <a:cxn ang="0">
                  <a:pos x="connsiteX2" y="connsiteY2"/>
                </a:cxn>
                <a:cxn ang="0">
                  <a:pos x="connsiteX3" y="connsiteY3"/>
                </a:cxn>
              </a:cxnLst>
              <a:rect l="l" t="t" r="r" b="b"/>
              <a:pathLst>
                <a:path w="161094" h="202438">
                  <a:moveTo>
                    <a:pt x="134620" y="218"/>
                  </a:moveTo>
                  <a:lnTo>
                    <a:pt x="161095" y="202438"/>
                  </a:lnTo>
                  <a:lnTo>
                    <a:pt x="0" y="202438"/>
                  </a:lnTo>
                  <a:cubicBezTo>
                    <a:pt x="3336" y="184523"/>
                    <a:pt x="33292" y="0"/>
                    <a:pt x="33292" y="0"/>
                  </a:cubicBezTo>
                  <a:close/>
                </a:path>
              </a:pathLst>
            </a:custGeom>
            <a:solidFill>
              <a:srgbClr val="DBDBD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61" name="Freeform: Shape 60">
              <a:extLst>
                <a:ext uri="{FF2B5EF4-FFF2-40B4-BE49-F238E27FC236}">
                  <a16:creationId xmlns:a16="http://schemas.microsoft.com/office/drawing/2014/main" id="{54AE2D17-3689-ECAF-4BCA-FA8ADE0B96CB}"/>
                </a:ext>
              </a:extLst>
            </p:cNvPr>
            <p:cNvSpPr/>
            <p:nvPr/>
          </p:nvSpPr>
          <p:spPr>
            <a:xfrm>
              <a:off x="3554742" y="1790154"/>
              <a:ext cx="286511" cy="446961"/>
            </a:xfrm>
            <a:custGeom>
              <a:avLst/>
              <a:gdLst>
                <a:gd name="connsiteX0" fmla="*/ 34888 w 286511"/>
                <a:gd name="connsiteY0" fmla="*/ 285939 h 446961"/>
                <a:gd name="connsiteX1" fmla="*/ 58389 w 286511"/>
                <a:gd name="connsiteY1" fmla="*/ 234224 h 446961"/>
                <a:gd name="connsiteX2" fmla="*/ 109597 w 286511"/>
                <a:gd name="connsiteY2" fmla="*/ 202600 h 446961"/>
                <a:gd name="connsiteX3" fmla="*/ 135563 w 286511"/>
                <a:gd name="connsiteY3" fmla="*/ 195346 h 446961"/>
                <a:gd name="connsiteX4" fmla="*/ 166317 w 286511"/>
                <a:gd name="connsiteY4" fmla="*/ 185047 h 446961"/>
                <a:gd name="connsiteX5" fmla="*/ 193952 w 286511"/>
                <a:gd name="connsiteY5" fmla="*/ 167421 h 446961"/>
                <a:gd name="connsiteX6" fmla="*/ 210562 w 286511"/>
                <a:gd name="connsiteY6" fmla="*/ 139206 h 446961"/>
                <a:gd name="connsiteX7" fmla="*/ 211360 w 286511"/>
                <a:gd name="connsiteY7" fmla="*/ 115198 h 446961"/>
                <a:gd name="connsiteX8" fmla="*/ 202656 w 286511"/>
                <a:gd name="connsiteY8" fmla="*/ 95324 h 446961"/>
                <a:gd name="connsiteX9" fmla="*/ 186409 w 286511"/>
                <a:gd name="connsiteY9" fmla="*/ 80382 h 446961"/>
                <a:gd name="connsiteX10" fmla="*/ 165374 w 286511"/>
                <a:gd name="connsiteY10" fmla="*/ 71533 h 446961"/>
                <a:gd name="connsiteX11" fmla="*/ 139262 w 286511"/>
                <a:gd name="connsiteY11" fmla="*/ 70300 h 446961"/>
                <a:gd name="connsiteX12" fmla="*/ 116342 w 286511"/>
                <a:gd name="connsiteY12" fmla="*/ 76973 h 446961"/>
                <a:gd name="connsiteX13" fmla="*/ 96323 w 286511"/>
                <a:gd name="connsiteY13" fmla="*/ 88941 h 446961"/>
                <a:gd name="connsiteX14" fmla="*/ 80003 w 286511"/>
                <a:gd name="connsiteY14" fmla="*/ 102867 h 446961"/>
                <a:gd name="connsiteX15" fmla="*/ 35759 w 286511"/>
                <a:gd name="connsiteY15" fmla="*/ 52095 h 446961"/>
                <a:gd name="connsiteX16" fmla="*/ 65497 w 286511"/>
                <a:gd name="connsiteY16" fmla="*/ 23517 h 446961"/>
                <a:gd name="connsiteX17" fmla="*/ 101763 w 286511"/>
                <a:gd name="connsiteY17" fmla="*/ 6182 h 446961"/>
                <a:gd name="connsiteX18" fmla="*/ 142236 w 286511"/>
                <a:gd name="connsiteY18" fmla="*/ 16 h 446961"/>
                <a:gd name="connsiteX19" fmla="*/ 184233 w 286511"/>
                <a:gd name="connsiteY19" fmla="*/ 5021 h 446961"/>
                <a:gd name="connsiteX20" fmla="*/ 228695 w 286511"/>
                <a:gd name="connsiteY20" fmla="*/ 23372 h 446961"/>
                <a:gd name="connsiteX21" fmla="*/ 264236 w 286511"/>
                <a:gd name="connsiteY21" fmla="*/ 55286 h 446961"/>
                <a:gd name="connsiteX22" fmla="*/ 284255 w 286511"/>
                <a:gd name="connsiteY22" fmla="*/ 100619 h 446961"/>
                <a:gd name="connsiteX23" fmla="*/ 281789 w 286511"/>
                <a:gd name="connsiteY23" fmla="*/ 158645 h 446961"/>
                <a:gd name="connsiteX24" fmla="*/ 268443 w 286511"/>
                <a:gd name="connsiteY24" fmla="*/ 192300 h 446961"/>
                <a:gd name="connsiteX25" fmla="*/ 248279 w 286511"/>
                <a:gd name="connsiteY25" fmla="*/ 216381 h 446961"/>
                <a:gd name="connsiteX26" fmla="*/ 222385 w 286511"/>
                <a:gd name="connsiteY26" fmla="*/ 233426 h 446961"/>
                <a:gd name="connsiteX27" fmla="*/ 191123 w 286511"/>
                <a:gd name="connsiteY27" fmla="*/ 245829 h 446961"/>
                <a:gd name="connsiteX28" fmla="*/ 162908 w 286511"/>
                <a:gd name="connsiteY28" fmla="*/ 253808 h 446961"/>
                <a:gd name="connsiteX29" fmla="*/ 136651 w 286511"/>
                <a:gd name="connsiteY29" fmla="*/ 263237 h 446961"/>
                <a:gd name="connsiteX30" fmla="*/ 114892 w 286511"/>
                <a:gd name="connsiteY30" fmla="*/ 278178 h 446961"/>
                <a:gd name="connsiteX31" fmla="*/ 101836 w 286511"/>
                <a:gd name="connsiteY31" fmla="*/ 302694 h 446961"/>
                <a:gd name="connsiteX32" fmla="*/ 0 w 286511"/>
                <a:gd name="connsiteY32" fmla="*/ 429771 h 446961"/>
                <a:gd name="connsiteX33" fmla="*/ 21397 w 286511"/>
                <a:gd name="connsiteY33" fmla="*/ 344763 h 446961"/>
                <a:gd name="connsiteX34" fmla="*/ 89795 w 286511"/>
                <a:gd name="connsiteY34" fmla="*/ 361954 h 446961"/>
                <a:gd name="connsiteX35" fmla="*/ 68398 w 286511"/>
                <a:gd name="connsiteY35" fmla="*/ 446962 h 44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511" h="446961">
                  <a:moveTo>
                    <a:pt x="34888" y="285939"/>
                  </a:moveTo>
                  <a:cubicBezTo>
                    <a:pt x="39276" y="267335"/>
                    <a:pt x="47262" y="249767"/>
                    <a:pt x="58389" y="234224"/>
                  </a:cubicBezTo>
                  <a:cubicBezTo>
                    <a:pt x="68978" y="219717"/>
                    <a:pt x="86045" y="209176"/>
                    <a:pt x="109597" y="202600"/>
                  </a:cubicBezTo>
                  <a:cubicBezTo>
                    <a:pt x="116850" y="200424"/>
                    <a:pt x="125336" y="198103"/>
                    <a:pt x="135563" y="195346"/>
                  </a:cubicBezTo>
                  <a:cubicBezTo>
                    <a:pt x="146088" y="192789"/>
                    <a:pt x="156373" y="189344"/>
                    <a:pt x="166317" y="185047"/>
                  </a:cubicBezTo>
                  <a:cubicBezTo>
                    <a:pt x="176435" y="180729"/>
                    <a:pt x="185770" y="174774"/>
                    <a:pt x="193952" y="167421"/>
                  </a:cubicBezTo>
                  <a:cubicBezTo>
                    <a:pt x="202243" y="159936"/>
                    <a:pt x="208038" y="150088"/>
                    <a:pt x="210562" y="139206"/>
                  </a:cubicBezTo>
                  <a:cubicBezTo>
                    <a:pt x="212731" y="131380"/>
                    <a:pt x="212999" y="123151"/>
                    <a:pt x="211360" y="115198"/>
                  </a:cubicBezTo>
                  <a:cubicBezTo>
                    <a:pt x="209837" y="108053"/>
                    <a:pt x="206870" y="101291"/>
                    <a:pt x="202656" y="95324"/>
                  </a:cubicBezTo>
                  <a:cubicBezTo>
                    <a:pt x="198297" y="89306"/>
                    <a:pt x="192770" y="84224"/>
                    <a:pt x="186409" y="80382"/>
                  </a:cubicBezTo>
                  <a:cubicBezTo>
                    <a:pt x="179902" y="76353"/>
                    <a:pt x="172801" y="73368"/>
                    <a:pt x="165374" y="71533"/>
                  </a:cubicBezTo>
                  <a:cubicBezTo>
                    <a:pt x="156844" y="69342"/>
                    <a:pt x="147959" y="68922"/>
                    <a:pt x="139262" y="70300"/>
                  </a:cubicBezTo>
                  <a:cubicBezTo>
                    <a:pt x="131356" y="71476"/>
                    <a:pt x="123646" y="73721"/>
                    <a:pt x="116342" y="76973"/>
                  </a:cubicBezTo>
                  <a:cubicBezTo>
                    <a:pt x="109220" y="80164"/>
                    <a:pt x="102503" y="84181"/>
                    <a:pt x="96323" y="88941"/>
                  </a:cubicBezTo>
                  <a:cubicBezTo>
                    <a:pt x="90622" y="93268"/>
                    <a:pt x="85175" y="97918"/>
                    <a:pt x="80003" y="102867"/>
                  </a:cubicBezTo>
                  <a:lnTo>
                    <a:pt x="35759" y="52095"/>
                  </a:lnTo>
                  <a:cubicBezTo>
                    <a:pt x="43998" y="40967"/>
                    <a:pt x="54051" y="31305"/>
                    <a:pt x="65497" y="23517"/>
                  </a:cubicBezTo>
                  <a:cubicBezTo>
                    <a:pt x="76645" y="15945"/>
                    <a:pt x="88874" y="10101"/>
                    <a:pt x="101763" y="6182"/>
                  </a:cubicBezTo>
                  <a:cubicBezTo>
                    <a:pt x="114899" y="2252"/>
                    <a:pt x="128528" y="177"/>
                    <a:pt x="142236" y="16"/>
                  </a:cubicBezTo>
                  <a:cubicBezTo>
                    <a:pt x="156395" y="-186"/>
                    <a:pt x="170517" y="1497"/>
                    <a:pt x="184233" y="5021"/>
                  </a:cubicBezTo>
                  <a:cubicBezTo>
                    <a:pt x="199856" y="8966"/>
                    <a:pt x="214834" y="15147"/>
                    <a:pt x="228695" y="23372"/>
                  </a:cubicBezTo>
                  <a:cubicBezTo>
                    <a:pt x="242549" y="31539"/>
                    <a:pt x="254633" y="42389"/>
                    <a:pt x="264236" y="55286"/>
                  </a:cubicBezTo>
                  <a:cubicBezTo>
                    <a:pt x="274137" y="68755"/>
                    <a:pt x="280969" y="84228"/>
                    <a:pt x="284255" y="100619"/>
                  </a:cubicBezTo>
                  <a:cubicBezTo>
                    <a:pt x="287947" y="119890"/>
                    <a:pt x="287098" y="139756"/>
                    <a:pt x="281789" y="158645"/>
                  </a:cubicBezTo>
                  <a:cubicBezTo>
                    <a:pt x="279033" y="170463"/>
                    <a:pt x="274536" y="181805"/>
                    <a:pt x="268443" y="192300"/>
                  </a:cubicBezTo>
                  <a:cubicBezTo>
                    <a:pt x="263032" y="201339"/>
                    <a:pt x="256228" y="209465"/>
                    <a:pt x="248279" y="216381"/>
                  </a:cubicBezTo>
                  <a:cubicBezTo>
                    <a:pt x="240409" y="223140"/>
                    <a:pt x="231705" y="228868"/>
                    <a:pt x="222385" y="233426"/>
                  </a:cubicBezTo>
                  <a:cubicBezTo>
                    <a:pt x="212274" y="238299"/>
                    <a:pt x="201829" y="242444"/>
                    <a:pt x="191123" y="245829"/>
                  </a:cubicBezTo>
                  <a:cubicBezTo>
                    <a:pt x="181621" y="248730"/>
                    <a:pt x="172265" y="251341"/>
                    <a:pt x="162908" y="253808"/>
                  </a:cubicBezTo>
                  <a:cubicBezTo>
                    <a:pt x="153885" y="256137"/>
                    <a:pt x="145094" y="259294"/>
                    <a:pt x="136651" y="263237"/>
                  </a:cubicBezTo>
                  <a:cubicBezTo>
                    <a:pt x="128579" y="266900"/>
                    <a:pt x="121209" y="271957"/>
                    <a:pt x="114892" y="278178"/>
                  </a:cubicBezTo>
                  <a:cubicBezTo>
                    <a:pt x="108400" y="285018"/>
                    <a:pt x="103888" y="293490"/>
                    <a:pt x="101836" y="302694"/>
                  </a:cubicBezTo>
                  <a:close/>
                  <a:moveTo>
                    <a:pt x="0" y="429771"/>
                  </a:moveTo>
                  <a:lnTo>
                    <a:pt x="21397" y="344763"/>
                  </a:lnTo>
                  <a:lnTo>
                    <a:pt x="89795" y="361954"/>
                  </a:lnTo>
                  <a:lnTo>
                    <a:pt x="68398" y="446962"/>
                  </a:ln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62" name="Freeform: Shape 61">
              <a:extLst>
                <a:ext uri="{FF2B5EF4-FFF2-40B4-BE49-F238E27FC236}">
                  <a16:creationId xmlns:a16="http://schemas.microsoft.com/office/drawing/2014/main" id="{50F76C17-9248-FC88-8D54-6B5755D31E8F}"/>
                </a:ext>
              </a:extLst>
            </p:cNvPr>
            <p:cNvSpPr/>
            <p:nvPr/>
          </p:nvSpPr>
          <p:spPr>
            <a:xfrm>
              <a:off x="1306494" y="3545892"/>
              <a:ext cx="200075" cy="343843"/>
            </a:xfrm>
            <a:custGeom>
              <a:avLst/>
              <a:gdLst>
                <a:gd name="connsiteX0" fmla="*/ 125077 w 200075"/>
                <a:gd name="connsiteY0" fmla="*/ 106695 h 343843"/>
                <a:gd name="connsiteX1" fmla="*/ 126237 w 200075"/>
                <a:gd name="connsiteY1" fmla="*/ 148546 h 343843"/>
                <a:gd name="connsiteX2" fmla="*/ 102737 w 200075"/>
                <a:gd name="connsiteY2" fmla="*/ 186118 h 343843"/>
                <a:gd name="connsiteX3" fmla="*/ 87722 w 200075"/>
                <a:gd name="connsiteY3" fmla="*/ 199102 h 343843"/>
                <a:gd name="connsiteX4" fmla="*/ 70677 w 200075"/>
                <a:gd name="connsiteY4" fmla="*/ 215857 h 343843"/>
                <a:gd name="connsiteX5" fmla="*/ 57984 w 200075"/>
                <a:gd name="connsiteY5" fmla="*/ 236456 h 343843"/>
                <a:gd name="connsiteX6" fmla="*/ 56098 w 200075"/>
                <a:gd name="connsiteY6" fmla="*/ 260537 h 343843"/>
                <a:gd name="connsiteX7" fmla="*/ 63351 w 200075"/>
                <a:gd name="connsiteY7" fmla="*/ 276784 h 343843"/>
                <a:gd name="connsiteX8" fmla="*/ 75537 w 200075"/>
                <a:gd name="connsiteY8" fmla="*/ 287156 h 343843"/>
                <a:gd name="connsiteX9" fmla="*/ 91131 w 200075"/>
                <a:gd name="connsiteY9" fmla="*/ 291726 h 343843"/>
                <a:gd name="connsiteX10" fmla="*/ 107959 w 200075"/>
                <a:gd name="connsiteY10" fmla="*/ 290855 h 343843"/>
                <a:gd name="connsiteX11" fmla="*/ 125584 w 200075"/>
                <a:gd name="connsiteY11" fmla="*/ 283602 h 343843"/>
                <a:gd name="connsiteX12" fmla="*/ 138640 w 200075"/>
                <a:gd name="connsiteY12" fmla="*/ 271779 h 343843"/>
                <a:gd name="connsiteX13" fmla="*/ 148069 w 200075"/>
                <a:gd name="connsiteY13" fmla="*/ 257273 h 343843"/>
                <a:gd name="connsiteX14" fmla="*/ 154380 w 200075"/>
                <a:gd name="connsiteY14" fmla="*/ 242766 h 343843"/>
                <a:gd name="connsiteX15" fmla="*/ 200075 w 200075"/>
                <a:gd name="connsiteY15" fmla="*/ 261915 h 343843"/>
                <a:gd name="connsiteX16" fmla="*/ 189485 w 200075"/>
                <a:gd name="connsiteY16" fmla="*/ 290493 h 343843"/>
                <a:gd name="connsiteX17" fmla="*/ 170917 w 200075"/>
                <a:gd name="connsiteY17" fmla="*/ 313775 h 343843"/>
                <a:gd name="connsiteX18" fmla="*/ 146039 w 200075"/>
                <a:gd name="connsiteY18" fmla="*/ 330966 h 343843"/>
                <a:gd name="connsiteX19" fmla="*/ 116590 w 200075"/>
                <a:gd name="connsiteY19" fmla="*/ 341193 h 343843"/>
                <a:gd name="connsiteX20" fmla="*/ 81194 w 200075"/>
                <a:gd name="connsiteY20" fmla="*/ 343441 h 343843"/>
                <a:gd name="connsiteX21" fmla="*/ 47322 w 200075"/>
                <a:gd name="connsiteY21" fmla="*/ 333795 h 343843"/>
                <a:gd name="connsiteX22" fmla="*/ 19324 w 200075"/>
                <a:gd name="connsiteY22" fmla="*/ 310149 h 343843"/>
                <a:gd name="connsiteX23" fmla="*/ 2279 w 200075"/>
                <a:gd name="connsiteY23" fmla="*/ 270909 h 343843"/>
                <a:gd name="connsiteX24" fmla="*/ 248 w 200075"/>
                <a:gd name="connsiteY24" fmla="*/ 244289 h 343843"/>
                <a:gd name="connsiteX25" fmla="*/ 5833 w 200075"/>
                <a:gd name="connsiteY25" fmla="*/ 221804 h 343843"/>
                <a:gd name="connsiteX26" fmla="*/ 17511 w 200075"/>
                <a:gd name="connsiteY26" fmla="*/ 202148 h 343843"/>
                <a:gd name="connsiteX27" fmla="*/ 34193 w 200075"/>
                <a:gd name="connsiteY27" fmla="*/ 183725 h 343843"/>
                <a:gd name="connsiteX28" fmla="*/ 50368 w 200075"/>
                <a:gd name="connsiteY28" fmla="*/ 169218 h 343843"/>
                <a:gd name="connsiteX29" fmla="*/ 64875 w 200075"/>
                <a:gd name="connsiteY29" fmla="*/ 154712 h 343843"/>
                <a:gd name="connsiteX30" fmla="*/ 73724 w 200075"/>
                <a:gd name="connsiteY30" fmla="*/ 137812 h 343843"/>
                <a:gd name="connsiteX31" fmla="*/ 74449 w 200075"/>
                <a:gd name="connsiteY31" fmla="*/ 117285 h 343843"/>
                <a:gd name="connsiteX32" fmla="*/ 101721 w 200075"/>
                <a:gd name="connsiteY32" fmla="*/ 0 h 343843"/>
                <a:gd name="connsiteX33" fmla="*/ 114995 w 200075"/>
                <a:gd name="connsiteY33" fmla="*/ 63321 h 343843"/>
                <a:gd name="connsiteX34" fmla="*/ 64222 w 200075"/>
                <a:gd name="connsiteY34" fmla="*/ 73983 h 343843"/>
                <a:gd name="connsiteX35" fmla="*/ 50948 w 200075"/>
                <a:gd name="connsiteY35" fmla="*/ 10735 h 34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0075" h="343843">
                  <a:moveTo>
                    <a:pt x="125077" y="106695"/>
                  </a:moveTo>
                  <a:cubicBezTo>
                    <a:pt x="128190" y="120433"/>
                    <a:pt x="128584" y="134657"/>
                    <a:pt x="126237" y="148546"/>
                  </a:cubicBezTo>
                  <a:cubicBezTo>
                    <a:pt x="122775" y="163321"/>
                    <a:pt x="114510" y="176537"/>
                    <a:pt x="102737" y="186118"/>
                  </a:cubicBezTo>
                  <a:cubicBezTo>
                    <a:pt x="98675" y="189817"/>
                    <a:pt x="93670" y="194169"/>
                    <a:pt x="87722" y="199102"/>
                  </a:cubicBezTo>
                  <a:cubicBezTo>
                    <a:pt x="81564" y="204179"/>
                    <a:pt x="75861" y="209786"/>
                    <a:pt x="70677" y="215857"/>
                  </a:cubicBezTo>
                  <a:cubicBezTo>
                    <a:pt x="65332" y="221971"/>
                    <a:pt x="61043" y="228934"/>
                    <a:pt x="57984" y="236456"/>
                  </a:cubicBezTo>
                  <a:cubicBezTo>
                    <a:pt x="54914" y="244101"/>
                    <a:pt x="54257" y="252507"/>
                    <a:pt x="56098" y="260537"/>
                  </a:cubicBezTo>
                  <a:cubicBezTo>
                    <a:pt x="57228" y="266441"/>
                    <a:pt x="59710" y="272004"/>
                    <a:pt x="63351" y="276784"/>
                  </a:cubicBezTo>
                  <a:cubicBezTo>
                    <a:pt x="66681" y="281020"/>
                    <a:pt x="70825" y="284545"/>
                    <a:pt x="75537" y="287156"/>
                  </a:cubicBezTo>
                  <a:cubicBezTo>
                    <a:pt x="80382" y="289695"/>
                    <a:pt x="85683" y="291247"/>
                    <a:pt x="91131" y="291726"/>
                  </a:cubicBezTo>
                  <a:cubicBezTo>
                    <a:pt x="96752" y="292313"/>
                    <a:pt x="102429" y="292016"/>
                    <a:pt x="107959" y="290855"/>
                  </a:cubicBezTo>
                  <a:cubicBezTo>
                    <a:pt x="114258" y="289637"/>
                    <a:pt x="120251" y="287171"/>
                    <a:pt x="125584" y="283602"/>
                  </a:cubicBezTo>
                  <a:cubicBezTo>
                    <a:pt x="130462" y="280287"/>
                    <a:pt x="134856" y="276305"/>
                    <a:pt x="138640" y="271779"/>
                  </a:cubicBezTo>
                  <a:cubicBezTo>
                    <a:pt x="142326" y="267318"/>
                    <a:pt x="145489" y="262452"/>
                    <a:pt x="148069" y="257273"/>
                  </a:cubicBezTo>
                  <a:cubicBezTo>
                    <a:pt x="150479" y="252573"/>
                    <a:pt x="152587" y="247727"/>
                    <a:pt x="154380" y="242766"/>
                  </a:cubicBezTo>
                  <a:lnTo>
                    <a:pt x="200075" y="261915"/>
                  </a:lnTo>
                  <a:cubicBezTo>
                    <a:pt x="198170" y="271968"/>
                    <a:pt x="194590" y="281629"/>
                    <a:pt x="189485" y="290493"/>
                  </a:cubicBezTo>
                  <a:cubicBezTo>
                    <a:pt x="184524" y="299160"/>
                    <a:pt x="178262" y="307008"/>
                    <a:pt x="170917" y="313775"/>
                  </a:cubicBezTo>
                  <a:cubicBezTo>
                    <a:pt x="163493" y="320673"/>
                    <a:pt x="155114" y="326462"/>
                    <a:pt x="146039" y="330966"/>
                  </a:cubicBezTo>
                  <a:cubicBezTo>
                    <a:pt x="136714" y="335651"/>
                    <a:pt x="126812" y="339089"/>
                    <a:pt x="116590" y="341193"/>
                  </a:cubicBezTo>
                  <a:cubicBezTo>
                    <a:pt x="104962" y="343644"/>
                    <a:pt x="93040" y="344399"/>
                    <a:pt x="81194" y="343441"/>
                  </a:cubicBezTo>
                  <a:cubicBezTo>
                    <a:pt x="69375" y="342506"/>
                    <a:pt x="57861" y="339227"/>
                    <a:pt x="47322" y="333795"/>
                  </a:cubicBezTo>
                  <a:cubicBezTo>
                    <a:pt x="36388" y="328035"/>
                    <a:pt x="26835" y="319963"/>
                    <a:pt x="19324" y="310149"/>
                  </a:cubicBezTo>
                  <a:cubicBezTo>
                    <a:pt x="10691" y="298558"/>
                    <a:pt x="4857" y="285125"/>
                    <a:pt x="2279" y="270909"/>
                  </a:cubicBezTo>
                  <a:cubicBezTo>
                    <a:pt x="264" y="262190"/>
                    <a:pt x="-421" y="253211"/>
                    <a:pt x="248" y="244289"/>
                  </a:cubicBezTo>
                  <a:cubicBezTo>
                    <a:pt x="893" y="236543"/>
                    <a:pt x="2779" y="228949"/>
                    <a:pt x="5833" y="221804"/>
                  </a:cubicBezTo>
                  <a:cubicBezTo>
                    <a:pt x="8832" y="214761"/>
                    <a:pt x="12759" y="208146"/>
                    <a:pt x="17511" y="202148"/>
                  </a:cubicBezTo>
                  <a:cubicBezTo>
                    <a:pt x="22606" y="195598"/>
                    <a:pt x="28183" y="189440"/>
                    <a:pt x="34193" y="183725"/>
                  </a:cubicBezTo>
                  <a:cubicBezTo>
                    <a:pt x="39561" y="178793"/>
                    <a:pt x="44928" y="174005"/>
                    <a:pt x="50368" y="169218"/>
                  </a:cubicBezTo>
                  <a:cubicBezTo>
                    <a:pt x="55627" y="164823"/>
                    <a:pt x="60481" y="159970"/>
                    <a:pt x="64875" y="154712"/>
                  </a:cubicBezTo>
                  <a:cubicBezTo>
                    <a:pt x="68791" y="149642"/>
                    <a:pt x="71787" y="143919"/>
                    <a:pt x="73724" y="137812"/>
                  </a:cubicBezTo>
                  <a:cubicBezTo>
                    <a:pt x="75841" y="131168"/>
                    <a:pt x="76092" y="124067"/>
                    <a:pt x="74449" y="117285"/>
                  </a:cubicBezTo>
                  <a:close/>
                  <a:moveTo>
                    <a:pt x="101721" y="0"/>
                  </a:moveTo>
                  <a:lnTo>
                    <a:pt x="114995" y="63321"/>
                  </a:lnTo>
                  <a:lnTo>
                    <a:pt x="64222" y="73983"/>
                  </a:lnTo>
                  <a:lnTo>
                    <a:pt x="50948" y="10735"/>
                  </a:ln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63" name="Freeform: Shape 62">
              <a:extLst>
                <a:ext uri="{FF2B5EF4-FFF2-40B4-BE49-F238E27FC236}">
                  <a16:creationId xmlns:a16="http://schemas.microsoft.com/office/drawing/2014/main" id="{6B74DA25-4B7F-CA47-B026-31AF4448A34F}"/>
                </a:ext>
              </a:extLst>
            </p:cNvPr>
            <p:cNvSpPr/>
            <p:nvPr/>
          </p:nvSpPr>
          <p:spPr>
            <a:xfrm>
              <a:off x="3608634" y="2918341"/>
              <a:ext cx="242871" cy="326348"/>
            </a:xfrm>
            <a:custGeom>
              <a:avLst/>
              <a:gdLst>
                <a:gd name="connsiteX0" fmla="*/ 107130 w 242871"/>
                <a:gd name="connsiteY0" fmla="*/ 87039 h 326348"/>
                <a:gd name="connsiteX1" fmla="*/ 125626 w 242871"/>
                <a:gd name="connsiteY1" fmla="*/ 124611 h 326348"/>
                <a:gd name="connsiteX2" fmla="*/ 119606 w 242871"/>
                <a:gd name="connsiteY2" fmla="*/ 168638 h 326348"/>
                <a:gd name="connsiteX3" fmla="*/ 111410 w 242871"/>
                <a:gd name="connsiteY3" fmla="*/ 186699 h 326348"/>
                <a:gd name="connsiteX4" fmla="*/ 102851 w 242871"/>
                <a:gd name="connsiteY4" fmla="*/ 209039 h 326348"/>
                <a:gd name="connsiteX5" fmla="*/ 99877 w 242871"/>
                <a:gd name="connsiteY5" fmla="*/ 233047 h 326348"/>
                <a:gd name="connsiteX6" fmla="*/ 108146 w 242871"/>
                <a:gd name="connsiteY6" fmla="*/ 255750 h 326348"/>
                <a:gd name="connsiteX7" fmla="*/ 121492 w 242871"/>
                <a:gd name="connsiteY7" fmla="*/ 267427 h 326348"/>
                <a:gd name="connsiteX8" fmla="*/ 136941 w 242871"/>
                <a:gd name="connsiteY8" fmla="*/ 271779 h 326348"/>
                <a:gd name="connsiteX9" fmla="*/ 153043 w 242871"/>
                <a:gd name="connsiteY9" fmla="*/ 269531 h 326348"/>
                <a:gd name="connsiteX10" fmla="*/ 167913 w 242871"/>
                <a:gd name="connsiteY10" fmla="*/ 261697 h 326348"/>
                <a:gd name="connsiteX11" fmla="*/ 180896 w 242871"/>
                <a:gd name="connsiteY11" fmla="*/ 247771 h 326348"/>
                <a:gd name="connsiteX12" fmla="*/ 188149 w 242871"/>
                <a:gd name="connsiteY12" fmla="*/ 231524 h 326348"/>
                <a:gd name="connsiteX13" fmla="*/ 190688 w 242871"/>
                <a:gd name="connsiteY13" fmla="*/ 214479 h 326348"/>
                <a:gd name="connsiteX14" fmla="*/ 190688 w 242871"/>
                <a:gd name="connsiteY14" fmla="*/ 198739 h 326348"/>
                <a:gd name="connsiteX15" fmla="*/ 240155 w 242871"/>
                <a:gd name="connsiteY15" fmla="*/ 197143 h 326348"/>
                <a:gd name="connsiteX16" fmla="*/ 242476 w 242871"/>
                <a:gd name="connsiteY16" fmla="*/ 227462 h 326348"/>
                <a:gd name="connsiteX17" fmla="*/ 235223 w 242871"/>
                <a:gd name="connsiteY17" fmla="*/ 256475 h 326348"/>
                <a:gd name="connsiteX18" fmla="*/ 219701 w 242871"/>
                <a:gd name="connsiteY18" fmla="*/ 282442 h 326348"/>
                <a:gd name="connsiteX19" fmla="*/ 197216 w 242871"/>
                <a:gd name="connsiteY19" fmla="*/ 304201 h 326348"/>
                <a:gd name="connsiteX20" fmla="*/ 165882 w 242871"/>
                <a:gd name="connsiteY20" fmla="*/ 320956 h 326348"/>
                <a:gd name="connsiteX21" fmla="*/ 131066 w 242871"/>
                <a:gd name="connsiteY21" fmla="*/ 326251 h 326348"/>
                <a:gd name="connsiteX22" fmla="*/ 95815 w 242871"/>
                <a:gd name="connsiteY22" fmla="*/ 316459 h 326348"/>
                <a:gd name="connsiteX23" fmla="*/ 63973 w 242871"/>
                <a:gd name="connsiteY23" fmla="*/ 287809 h 326348"/>
                <a:gd name="connsiteX24" fmla="*/ 51063 w 242871"/>
                <a:gd name="connsiteY24" fmla="*/ 264453 h 326348"/>
                <a:gd name="connsiteX25" fmla="*/ 46783 w 242871"/>
                <a:gd name="connsiteY25" fmla="*/ 241678 h 326348"/>
                <a:gd name="connsiteX26" fmla="*/ 49177 w 242871"/>
                <a:gd name="connsiteY26" fmla="*/ 218903 h 326348"/>
                <a:gd name="connsiteX27" fmla="*/ 56793 w 242871"/>
                <a:gd name="connsiteY27" fmla="*/ 195257 h 326348"/>
                <a:gd name="connsiteX28" fmla="*/ 65497 w 242871"/>
                <a:gd name="connsiteY28" fmla="*/ 175456 h 326348"/>
                <a:gd name="connsiteX29" fmla="*/ 72750 w 242871"/>
                <a:gd name="connsiteY29" fmla="*/ 156090 h 326348"/>
                <a:gd name="connsiteX30" fmla="*/ 74346 w 242871"/>
                <a:gd name="connsiteY30" fmla="*/ 136869 h 326348"/>
                <a:gd name="connsiteX31" fmla="*/ 66440 w 242871"/>
                <a:gd name="connsiteY31" fmla="*/ 117938 h 326348"/>
                <a:gd name="connsiteX32" fmla="*/ 41851 w 242871"/>
                <a:gd name="connsiteY32" fmla="*/ 0 h 326348"/>
                <a:gd name="connsiteX33" fmla="*/ 80221 w 242871"/>
                <a:gd name="connsiteY33" fmla="*/ 52006 h 326348"/>
                <a:gd name="connsiteX34" fmla="*/ 38370 w 242871"/>
                <a:gd name="connsiteY34" fmla="*/ 82905 h 326348"/>
                <a:gd name="connsiteX35" fmla="*/ 0 w 242871"/>
                <a:gd name="connsiteY35" fmla="*/ 30899 h 32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2871" h="326348">
                  <a:moveTo>
                    <a:pt x="107130" y="87039"/>
                  </a:moveTo>
                  <a:cubicBezTo>
                    <a:pt x="115668" y="98245"/>
                    <a:pt x="121949" y="111004"/>
                    <a:pt x="125626" y="124611"/>
                  </a:cubicBezTo>
                  <a:cubicBezTo>
                    <a:pt x="128549" y="139545"/>
                    <a:pt x="126431" y="155031"/>
                    <a:pt x="119606" y="168638"/>
                  </a:cubicBezTo>
                  <a:cubicBezTo>
                    <a:pt x="117503" y="173715"/>
                    <a:pt x="114746" y="179736"/>
                    <a:pt x="111410" y="186699"/>
                  </a:cubicBezTo>
                  <a:cubicBezTo>
                    <a:pt x="107885" y="193872"/>
                    <a:pt x="105020" y="201350"/>
                    <a:pt x="102851" y="209039"/>
                  </a:cubicBezTo>
                  <a:cubicBezTo>
                    <a:pt x="100530" y="216821"/>
                    <a:pt x="99529" y="224938"/>
                    <a:pt x="99877" y="233047"/>
                  </a:cubicBezTo>
                  <a:cubicBezTo>
                    <a:pt x="100291" y="241272"/>
                    <a:pt x="103177" y="249185"/>
                    <a:pt x="108146" y="255750"/>
                  </a:cubicBezTo>
                  <a:cubicBezTo>
                    <a:pt x="111613" y="260638"/>
                    <a:pt x="116182" y="264642"/>
                    <a:pt x="121492" y="267427"/>
                  </a:cubicBezTo>
                  <a:cubicBezTo>
                    <a:pt x="126294" y="269908"/>
                    <a:pt x="131552" y="271388"/>
                    <a:pt x="136941" y="271779"/>
                  </a:cubicBezTo>
                  <a:cubicBezTo>
                    <a:pt x="142403" y="272127"/>
                    <a:pt x="147886" y="271366"/>
                    <a:pt x="153043" y="269531"/>
                  </a:cubicBezTo>
                  <a:cubicBezTo>
                    <a:pt x="158367" y="267681"/>
                    <a:pt x="163379" y="265041"/>
                    <a:pt x="167913" y="261697"/>
                  </a:cubicBezTo>
                  <a:cubicBezTo>
                    <a:pt x="173142" y="257991"/>
                    <a:pt x="177567" y="253247"/>
                    <a:pt x="180896" y="247771"/>
                  </a:cubicBezTo>
                  <a:cubicBezTo>
                    <a:pt x="184073" y="242730"/>
                    <a:pt x="186517" y="237254"/>
                    <a:pt x="188149" y="231524"/>
                  </a:cubicBezTo>
                  <a:cubicBezTo>
                    <a:pt x="189614" y="225953"/>
                    <a:pt x="190463" y="220238"/>
                    <a:pt x="190688" y="214479"/>
                  </a:cubicBezTo>
                  <a:cubicBezTo>
                    <a:pt x="190985" y="209235"/>
                    <a:pt x="190985" y="203983"/>
                    <a:pt x="190688" y="198739"/>
                  </a:cubicBezTo>
                  <a:lnTo>
                    <a:pt x="240155" y="197143"/>
                  </a:lnTo>
                  <a:cubicBezTo>
                    <a:pt x="242650" y="207044"/>
                    <a:pt x="243433" y="217300"/>
                    <a:pt x="242476" y="227462"/>
                  </a:cubicBezTo>
                  <a:cubicBezTo>
                    <a:pt x="241533" y="237442"/>
                    <a:pt x="239089" y="247227"/>
                    <a:pt x="235223" y="256475"/>
                  </a:cubicBezTo>
                  <a:cubicBezTo>
                    <a:pt x="231292" y="265817"/>
                    <a:pt x="226069" y="274557"/>
                    <a:pt x="219701" y="282442"/>
                  </a:cubicBezTo>
                  <a:cubicBezTo>
                    <a:pt x="213188" y="290645"/>
                    <a:pt x="205629" y="297964"/>
                    <a:pt x="197216" y="304201"/>
                  </a:cubicBezTo>
                  <a:cubicBezTo>
                    <a:pt x="187642" y="311273"/>
                    <a:pt x="177081" y="316916"/>
                    <a:pt x="165882" y="320956"/>
                  </a:cubicBezTo>
                  <a:cubicBezTo>
                    <a:pt x="154741" y="325004"/>
                    <a:pt x="142904" y="326802"/>
                    <a:pt x="131066" y="326251"/>
                  </a:cubicBezTo>
                  <a:cubicBezTo>
                    <a:pt x="118750" y="325555"/>
                    <a:pt x="106724" y="322218"/>
                    <a:pt x="95815" y="316459"/>
                  </a:cubicBezTo>
                  <a:cubicBezTo>
                    <a:pt x="83144" y="309482"/>
                    <a:pt x="72250" y="299675"/>
                    <a:pt x="63973" y="287809"/>
                  </a:cubicBezTo>
                  <a:cubicBezTo>
                    <a:pt x="58519" y="280715"/>
                    <a:pt x="54167" y="272846"/>
                    <a:pt x="51063" y="264453"/>
                  </a:cubicBezTo>
                  <a:cubicBezTo>
                    <a:pt x="48415" y="257142"/>
                    <a:pt x="46965" y="249454"/>
                    <a:pt x="46783" y="241678"/>
                  </a:cubicBezTo>
                  <a:cubicBezTo>
                    <a:pt x="46573" y="234012"/>
                    <a:pt x="47371" y="226352"/>
                    <a:pt x="49177" y="218903"/>
                  </a:cubicBezTo>
                  <a:cubicBezTo>
                    <a:pt x="51150" y="210852"/>
                    <a:pt x="53696" y="202946"/>
                    <a:pt x="56793" y="195257"/>
                  </a:cubicBezTo>
                  <a:cubicBezTo>
                    <a:pt x="59622" y="188512"/>
                    <a:pt x="62450" y="181912"/>
                    <a:pt x="65497" y="175456"/>
                  </a:cubicBezTo>
                  <a:cubicBezTo>
                    <a:pt x="68521" y="169247"/>
                    <a:pt x="70951" y="162763"/>
                    <a:pt x="72750" y="156090"/>
                  </a:cubicBezTo>
                  <a:cubicBezTo>
                    <a:pt x="74389" y="149823"/>
                    <a:pt x="74926" y="143317"/>
                    <a:pt x="74346" y="136869"/>
                  </a:cubicBezTo>
                  <a:cubicBezTo>
                    <a:pt x="73490" y="129956"/>
                    <a:pt x="70755" y="123407"/>
                    <a:pt x="66440" y="117938"/>
                  </a:cubicBezTo>
                  <a:close/>
                  <a:moveTo>
                    <a:pt x="41851" y="0"/>
                  </a:moveTo>
                  <a:lnTo>
                    <a:pt x="80221" y="52006"/>
                  </a:lnTo>
                  <a:lnTo>
                    <a:pt x="38370" y="82905"/>
                  </a:lnTo>
                  <a:lnTo>
                    <a:pt x="0" y="30899"/>
                  </a:ln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64" name="Freeform: Shape 63">
              <a:extLst>
                <a:ext uri="{FF2B5EF4-FFF2-40B4-BE49-F238E27FC236}">
                  <a16:creationId xmlns:a16="http://schemas.microsoft.com/office/drawing/2014/main" id="{416ACAD7-61A6-6E9D-2AB5-21A9C2DB3F3F}"/>
                </a:ext>
              </a:extLst>
            </p:cNvPr>
            <p:cNvSpPr/>
            <p:nvPr/>
          </p:nvSpPr>
          <p:spPr>
            <a:xfrm>
              <a:off x="3908048" y="2624221"/>
              <a:ext cx="215359" cy="370278"/>
            </a:xfrm>
            <a:custGeom>
              <a:avLst/>
              <a:gdLst>
                <a:gd name="connsiteX0" fmla="*/ 45913 w 215359"/>
                <a:gd name="connsiteY0" fmla="*/ 250310 h 370278"/>
                <a:gd name="connsiteX1" fmla="*/ 54182 w 215359"/>
                <a:gd name="connsiteY1" fmla="*/ 204977 h 370278"/>
                <a:gd name="connsiteX2" fmla="*/ 88127 w 215359"/>
                <a:gd name="connsiteY2" fmla="*/ 169944 h 370278"/>
                <a:gd name="connsiteX3" fmla="*/ 107203 w 215359"/>
                <a:gd name="connsiteY3" fmla="*/ 159354 h 370278"/>
                <a:gd name="connsiteX4" fmla="*/ 128963 w 215359"/>
                <a:gd name="connsiteY4" fmla="*/ 145211 h 370278"/>
                <a:gd name="connsiteX5" fmla="*/ 147241 w 215359"/>
                <a:gd name="connsiteY5" fmla="*/ 125917 h 370278"/>
                <a:gd name="connsiteX6" fmla="*/ 154494 w 215359"/>
                <a:gd name="connsiteY6" fmla="*/ 100385 h 370278"/>
                <a:gd name="connsiteX7" fmla="*/ 139552 w 215359"/>
                <a:gd name="connsiteY7" fmla="*/ 67456 h 370278"/>
                <a:gd name="connsiteX8" fmla="*/ 123885 w 215359"/>
                <a:gd name="connsiteY8" fmla="*/ 58969 h 370278"/>
                <a:gd name="connsiteX9" fmla="*/ 105607 w 215359"/>
                <a:gd name="connsiteY9" fmla="*/ 56141 h 370278"/>
                <a:gd name="connsiteX10" fmla="*/ 85008 w 215359"/>
                <a:gd name="connsiteY10" fmla="*/ 59985 h 370278"/>
                <a:gd name="connsiteX11" fmla="*/ 68253 w 215359"/>
                <a:gd name="connsiteY11" fmla="*/ 69777 h 370278"/>
                <a:gd name="connsiteX12" fmla="*/ 54835 w 215359"/>
                <a:gd name="connsiteY12" fmla="*/ 83195 h 370278"/>
                <a:gd name="connsiteX13" fmla="*/ 44825 w 215359"/>
                <a:gd name="connsiteY13" fmla="*/ 97339 h 370278"/>
                <a:gd name="connsiteX14" fmla="*/ 0 w 215359"/>
                <a:gd name="connsiteY14" fmla="*/ 66440 h 370278"/>
                <a:gd name="connsiteX15" fmla="*/ 17770 w 215359"/>
                <a:gd name="connsiteY15" fmla="*/ 38080 h 370278"/>
                <a:gd name="connsiteX16" fmla="*/ 43012 w 215359"/>
                <a:gd name="connsiteY16" fmla="*/ 17263 h 370278"/>
                <a:gd name="connsiteX17" fmla="*/ 73693 w 215359"/>
                <a:gd name="connsiteY17" fmla="*/ 4352 h 370278"/>
                <a:gd name="connsiteX18" fmla="*/ 107638 w 215359"/>
                <a:gd name="connsiteY18" fmla="*/ 0 h 370278"/>
                <a:gd name="connsiteX19" fmla="*/ 146298 w 215359"/>
                <a:gd name="connsiteY19" fmla="*/ 5658 h 370278"/>
                <a:gd name="connsiteX20" fmla="*/ 180533 w 215359"/>
                <a:gd name="connsiteY20" fmla="*/ 23719 h 370278"/>
                <a:gd name="connsiteX21" fmla="*/ 205267 w 215359"/>
                <a:gd name="connsiteY21" fmla="*/ 55343 h 370278"/>
                <a:gd name="connsiteX22" fmla="*/ 215349 w 215359"/>
                <a:gd name="connsiteY22" fmla="*/ 101546 h 370278"/>
                <a:gd name="connsiteX23" fmla="*/ 211505 w 215359"/>
                <a:gd name="connsiteY23" fmla="*/ 130559 h 370278"/>
                <a:gd name="connsiteX24" fmla="*/ 200407 w 215359"/>
                <a:gd name="connsiteY24" fmla="*/ 153479 h 370278"/>
                <a:gd name="connsiteX25" fmla="*/ 183435 w 215359"/>
                <a:gd name="connsiteY25" fmla="*/ 171975 h 370278"/>
                <a:gd name="connsiteX26" fmla="*/ 161240 w 215359"/>
                <a:gd name="connsiteY26" fmla="*/ 187932 h 370278"/>
                <a:gd name="connsiteX27" fmla="*/ 140640 w 215359"/>
                <a:gd name="connsiteY27" fmla="*/ 199827 h 370278"/>
                <a:gd name="connsiteX28" fmla="*/ 121855 w 215359"/>
                <a:gd name="connsiteY28" fmla="*/ 212448 h 370278"/>
                <a:gd name="connsiteX29" fmla="*/ 108001 w 215359"/>
                <a:gd name="connsiteY29" fmla="*/ 228405 h 370278"/>
                <a:gd name="connsiteX30" fmla="*/ 102561 w 215359"/>
                <a:gd name="connsiteY30" fmla="*/ 250165 h 370278"/>
                <a:gd name="connsiteX31" fmla="*/ 46929 w 215359"/>
                <a:gd name="connsiteY31" fmla="*/ 370279 h 370278"/>
                <a:gd name="connsiteX32" fmla="*/ 46929 w 215359"/>
                <a:gd name="connsiteY32" fmla="*/ 299197 h 370278"/>
                <a:gd name="connsiteX33" fmla="*/ 104084 w 215359"/>
                <a:gd name="connsiteY33" fmla="*/ 299197 h 370278"/>
                <a:gd name="connsiteX34" fmla="*/ 104084 w 215359"/>
                <a:gd name="connsiteY34" fmla="*/ 370279 h 37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5359" h="370278">
                  <a:moveTo>
                    <a:pt x="45913" y="250310"/>
                  </a:moveTo>
                  <a:cubicBezTo>
                    <a:pt x="45666" y="234803"/>
                    <a:pt x="48473" y="219397"/>
                    <a:pt x="54182" y="204977"/>
                  </a:cubicBezTo>
                  <a:cubicBezTo>
                    <a:pt x="61268" y="189840"/>
                    <a:pt x="73214" y="177502"/>
                    <a:pt x="88127" y="169944"/>
                  </a:cubicBezTo>
                  <a:cubicBezTo>
                    <a:pt x="93277" y="166825"/>
                    <a:pt x="99660" y="163344"/>
                    <a:pt x="107203" y="159354"/>
                  </a:cubicBezTo>
                  <a:cubicBezTo>
                    <a:pt x="114855" y="155278"/>
                    <a:pt x="122130" y="150549"/>
                    <a:pt x="128963" y="145211"/>
                  </a:cubicBezTo>
                  <a:cubicBezTo>
                    <a:pt x="136114" y="139872"/>
                    <a:pt x="142294" y="133344"/>
                    <a:pt x="147241" y="125917"/>
                  </a:cubicBezTo>
                  <a:cubicBezTo>
                    <a:pt x="152209" y="118344"/>
                    <a:pt x="154733" y="109437"/>
                    <a:pt x="154494" y="100385"/>
                  </a:cubicBezTo>
                  <a:cubicBezTo>
                    <a:pt x="154748" y="87714"/>
                    <a:pt x="149257" y="75608"/>
                    <a:pt x="139552" y="67456"/>
                  </a:cubicBezTo>
                  <a:cubicBezTo>
                    <a:pt x="134961" y="63590"/>
                    <a:pt x="129630" y="60703"/>
                    <a:pt x="123885" y="58969"/>
                  </a:cubicBezTo>
                  <a:cubicBezTo>
                    <a:pt x="117974" y="57098"/>
                    <a:pt x="111809" y="56148"/>
                    <a:pt x="105607" y="56141"/>
                  </a:cubicBezTo>
                  <a:cubicBezTo>
                    <a:pt x="98557" y="56061"/>
                    <a:pt x="91558" y="57366"/>
                    <a:pt x="85008" y="59985"/>
                  </a:cubicBezTo>
                  <a:cubicBezTo>
                    <a:pt x="79017" y="62494"/>
                    <a:pt x="73381" y="65787"/>
                    <a:pt x="68253" y="69777"/>
                  </a:cubicBezTo>
                  <a:cubicBezTo>
                    <a:pt x="63270" y="73708"/>
                    <a:pt x="58766" y="78212"/>
                    <a:pt x="54835" y="83195"/>
                  </a:cubicBezTo>
                  <a:cubicBezTo>
                    <a:pt x="51215" y="87707"/>
                    <a:pt x="47871" y="92429"/>
                    <a:pt x="44825" y="97339"/>
                  </a:cubicBezTo>
                  <a:lnTo>
                    <a:pt x="0" y="66440"/>
                  </a:lnTo>
                  <a:cubicBezTo>
                    <a:pt x="4301" y="56061"/>
                    <a:pt x="10307" y="46479"/>
                    <a:pt x="17770" y="38080"/>
                  </a:cubicBezTo>
                  <a:cubicBezTo>
                    <a:pt x="25103" y="29927"/>
                    <a:pt x="33612" y="22913"/>
                    <a:pt x="43012" y="17263"/>
                  </a:cubicBezTo>
                  <a:cubicBezTo>
                    <a:pt x="52586" y="11555"/>
                    <a:pt x="62915" y="7210"/>
                    <a:pt x="73693" y="4352"/>
                  </a:cubicBezTo>
                  <a:cubicBezTo>
                    <a:pt x="84769" y="1437"/>
                    <a:pt x="96185" y="-29"/>
                    <a:pt x="107638" y="0"/>
                  </a:cubicBezTo>
                  <a:cubicBezTo>
                    <a:pt x="120730" y="8"/>
                    <a:pt x="133757" y="1908"/>
                    <a:pt x="146298" y="5658"/>
                  </a:cubicBezTo>
                  <a:cubicBezTo>
                    <a:pt x="158803" y="9335"/>
                    <a:pt x="170437" y="15479"/>
                    <a:pt x="180533" y="23719"/>
                  </a:cubicBezTo>
                  <a:cubicBezTo>
                    <a:pt x="190949" y="32364"/>
                    <a:pt x="199392" y="43150"/>
                    <a:pt x="205267" y="55343"/>
                  </a:cubicBezTo>
                  <a:cubicBezTo>
                    <a:pt x="212129" y="69769"/>
                    <a:pt x="215581" y="85574"/>
                    <a:pt x="215349" y="101546"/>
                  </a:cubicBezTo>
                  <a:cubicBezTo>
                    <a:pt x="215487" y="111352"/>
                    <a:pt x="214188" y="121130"/>
                    <a:pt x="211505" y="130559"/>
                  </a:cubicBezTo>
                  <a:cubicBezTo>
                    <a:pt x="209010" y="138726"/>
                    <a:pt x="205267" y="146458"/>
                    <a:pt x="200407" y="153479"/>
                  </a:cubicBezTo>
                  <a:cubicBezTo>
                    <a:pt x="195591" y="160362"/>
                    <a:pt x="189883" y="166586"/>
                    <a:pt x="183435" y="171975"/>
                  </a:cubicBezTo>
                  <a:cubicBezTo>
                    <a:pt x="176428" y="177821"/>
                    <a:pt x="169015" y="183152"/>
                    <a:pt x="161240" y="187932"/>
                  </a:cubicBezTo>
                  <a:cubicBezTo>
                    <a:pt x="154422" y="192066"/>
                    <a:pt x="147531" y="196056"/>
                    <a:pt x="140640" y="199827"/>
                  </a:cubicBezTo>
                  <a:cubicBezTo>
                    <a:pt x="134011" y="203454"/>
                    <a:pt x="127722" y="207683"/>
                    <a:pt x="121855" y="212448"/>
                  </a:cubicBezTo>
                  <a:cubicBezTo>
                    <a:pt x="116335" y="216909"/>
                    <a:pt x="111642" y="222312"/>
                    <a:pt x="108001" y="228405"/>
                  </a:cubicBezTo>
                  <a:cubicBezTo>
                    <a:pt x="104229" y="235020"/>
                    <a:pt x="102343" y="242549"/>
                    <a:pt x="102561" y="250165"/>
                  </a:cubicBezTo>
                  <a:close/>
                  <a:moveTo>
                    <a:pt x="46929" y="370279"/>
                  </a:moveTo>
                  <a:lnTo>
                    <a:pt x="46929" y="299197"/>
                  </a:lnTo>
                  <a:lnTo>
                    <a:pt x="104084" y="299197"/>
                  </a:lnTo>
                  <a:lnTo>
                    <a:pt x="104084" y="370279"/>
                  </a:ln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65" name="Freeform: Shape 64">
              <a:extLst>
                <a:ext uri="{FF2B5EF4-FFF2-40B4-BE49-F238E27FC236}">
                  <a16:creationId xmlns:a16="http://schemas.microsoft.com/office/drawing/2014/main" id="{2021D15E-C753-7334-975B-149D159CF91C}"/>
                </a:ext>
              </a:extLst>
            </p:cNvPr>
            <p:cNvSpPr/>
            <p:nvPr/>
          </p:nvSpPr>
          <p:spPr>
            <a:xfrm>
              <a:off x="2083783" y="3025909"/>
              <a:ext cx="219793" cy="377819"/>
            </a:xfrm>
            <a:custGeom>
              <a:avLst/>
              <a:gdLst>
                <a:gd name="connsiteX0" fmla="*/ 82107 w 219793"/>
                <a:gd name="connsiteY0" fmla="*/ 260680 h 377819"/>
                <a:gd name="connsiteX1" fmla="*/ 80801 w 219793"/>
                <a:gd name="connsiteY1" fmla="*/ 214622 h 377819"/>
                <a:gd name="connsiteX2" fmla="*/ 106768 w 219793"/>
                <a:gd name="connsiteY2" fmla="*/ 173351 h 377819"/>
                <a:gd name="connsiteX3" fmla="*/ 123233 w 219793"/>
                <a:gd name="connsiteY3" fmla="*/ 158844 h 377819"/>
                <a:gd name="connsiteX4" fmla="*/ 141946 w 219793"/>
                <a:gd name="connsiteY4" fmla="*/ 140421 h 377819"/>
                <a:gd name="connsiteX5" fmla="*/ 155800 w 219793"/>
                <a:gd name="connsiteY5" fmla="*/ 117718 h 377819"/>
                <a:gd name="connsiteX6" fmla="*/ 157831 w 219793"/>
                <a:gd name="connsiteY6" fmla="*/ 91244 h 377819"/>
                <a:gd name="connsiteX7" fmla="*/ 149852 w 219793"/>
                <a:gd name="connsiteY7" fmla="*/ 73401 h 377819"/>
                <a:gd name="connsiteX8" fmla="*/ 136361 w 219793"/>
                <a:gd name="connsiteY8" fmla="*/ 62521 h 377819"/>
                <a:gd name="connsiteX9" fmla="*/ 119243 w 219793"/>
                <a:gd name="connsiteY9" fmla="*/ 57444 h 377819"/>
                <a:gd name="connsiteX10" fmla="*/ 100820 w 219793"/>
                <a:gd name="connsiteY10" fmla="*/ 58459 h 377819"/>
                <a:gd name="connsiteX11" fmla="*/ 81454 w 219793"/>
                <a:gd name="connsiteY11" fmla="*/ 66510 h 377819"/>
                <a:gd name="connsiteX12" fmla="*/ 66947 w 219793"/>
                <a:gd name="connsiteY12" fmla="*/ 79566 h 377819"/>
                <a:gd name="connsiteX13" fmla="*/ 56648 w 219793"/>
                <a:gd name="connsiteY13" fmla="*/ 95451 h 377819"/>
                <a:gd name="connsiteX14" fmla="*/ 49395 w 219793"/>
                <a:gd name="connsiteY14" fmla="*/ 111408 h 377819"/>
                <a:gd name="connsiteX15" fmla="*/ 0 w 219793"/>
                <a:gd name="connsiteY15" fmla="*/ 90228 h 377819"/>
                <a:gd name="connsiteX16" fmla="*/ 11533 w 219793"/>
                <a:gd name="connsiteY16" fmla="*/ 58822 h 377819"/>
                <a:gd name="connsiteX17" fmla="*/ 31914 w 219793"/>
                <a:gd name="connsiteY17" fmla="*/ 33218 h 377819"/>
                <a:gd name="connsiteX18" fmla="*/ 59187 w 219793"/>
                <a:gd name="connsiteY18" fmla="*/ 14214 h 377819"/>
                <a:gd name="connsiteX19" fmla="*/ 91536 w 219793"/>
                <a:gd name="connsiteY19" fmla="*/ 2899 h 377819"/>
                <a:gd name="connsiteX20" fmla="*/ 130486 w 219793"/>
                <a:gd name="connsiteY20" fmla="*/ 433 h 377819"/>
                <a:gd name="connsiteX21" fmla="*/ 167695 w 219793"/>
                <a:gd name="connsiteY21" fmla="*/ 10950 h 377819"/>
                <a:gd name="connsiteX22" fmla="*/ 198449 w 219793"/>
                <a:gd name="connsiteY22" fmla="*/ 36845 h 377819"/>
                <a:gd name="connsiteX23" fmla="*/ 219628 w 219793"/>
                <a:gd name="connsiteY23" fmla="*/ 109377 h 377819"/>
                <a:gd name="connsiteX24" fmla="*/ 213536 w 219793"/>
                <a:gd name="connsiteY24" fmla="*/ 134038 h 377819"/>
                <a:gd name="connsiteX25" fmla="*/ 200770 w 219793"/>
                <a:gd name="connsiteY25" fmla="*/ 155798 h 377819"/>
                <a:gd name="connsiteX26" fmla="*/ 182419 w 219793"/>
                <a:gd name="connsiteY26" fmla="*/ 176034 h 377819"/>
                <a:gd name="connsiteX27" fmla="*/ 164721 w 219793"/>
                <a:gd name="connsiteY27" fmla="*/ 191846 h 377819"/>
                <a:gd name="connsiteX28" fmla="*/ 148909 w 219793"/>
                <a:gd name="connsiteY28" fmla="*/ 208094 h 377819"/>
                <a:gd name="connsiteX29" fmla="*/ 138610 w 219793"/>
                <a:gd name="connsiteY29" fmla="*/ 226589 h 377819"/>
                <a:gd name="connsiteX30" fmla="*/ 137884 w 219793"/>
                <a:gd name="connsiteY30" fmla="*/ 249147 h 377819"/>
                <a:gd name="connsiteX31" fmla="*/ 108001 w 219793"/>
                <a:gd name="connsiteY31" fmla="*/ 377820 h 377819"/>
                <a:gd name="connsiteX32" fmla="*/ 93494 w 219793"/>
                <a:gd name="connsiteY32" fmla="*/ 308334 h 377819"/>
                <a:gd name="connsiteX33" fmla="*/ 149417 w 219793"/>
                <a:gd name="connsiteY33" fmla="*/ 296438 h 377819"/>
                <a:gd name="connsiteX34" fmla="*/ 163924 w 219793"/>
                <a:gd name="connsiteY34" fmla="*/ 365997 h 37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9793" h="377819">
                  <a:moveTo>
                    <a:pt x="82107" y="260680"/>
                  </a:moveTo>
                  <a:cubicBezTo>
                    <a:pt x="78662" y="245564"/>
                    <a:pt x="78212" y="229912"/>
                    <a:pt x="80801" y="214622"/>
                  </a:cubicBezTo>
                  <a:cubicBezTo>
                    <a:pt x="84602" y="198353"/>
                    <a:pt x="93741" y="183817"/>
                    <a:pt x="106768" y="173351"/>
                  </a:cubicBezTo>
                  <a:cubicBezTo>
                    <a:pt x="111192" y="169216"/>
                    <a:pt x="116632" y="164502"/>
                    <a:pt x="123233" y="158844"/>
                  </a:cubicBezTo>
                  <a:cubicBezTo>
                    <a:pt x="129949" y="153208"/>
                    <a:pt x="136209" y="147050"/>
                    <a:pt x="141946" y="140421"/>
                  </a:cubicBezTo>
                  <a:cubicBezTo>
                    <a:pt x="147763" y="133654"/>
                    <a:pt x="152442" y="125987"/>
                    <a:pt x="155800" y="117718"/>
                  </a:cubicBezTo>
                  <a:cubicBezTo>
                    <a:pt x="159173" y="109312"/>
                    <a:pt x="159883" y="100071"/>
                    <a:pt x="157831" y="91244"/>
                  </a:cubicBezTo>
                  <a:cubicBezTo>
                    <a:pt x="156598" y="84759"/>
                    <a:pt x="153863" y="78645"/>
                    <a:pt x="149852" y="73401"/>
                  </a:cubicBezTo>
                  <a:cubicBezTo>
                    <a:pt x="146131" y="68904"/>
                    <a:pt x="141540" y="65205"/>
                    <a:pt x="136361" y="62521"/>
                  </a:cubicBezTo>
                  <a:cubicBezTo>
                    <a:pt x="131059" y="59685"/>
                    <a:pt x="125235" y="57959"/>
                    <a:pt x="119243" y="57444"/>
                  </a:cubicBezTo>
                  <a:cubicBezTo>
                    <a:pt x="113085" y="56871"/>
                    <a:pt x="106877" y="57212"/>
                    <a:pt x="100820" y="58459"/>
                  </a:cubicBezTo>
                  <a:cubicBezTo>
                    <a:pt x="93901" y="59852"/>
                    <a:pt x="87322" y="62586"/>
                    <a:pt x="81454" y="66510"/>
                  </a:cubicBezTo>
                  <a:cubicBezTo>
                    <a:pt x="76058" y="70195"/>
                    <a:pt x="71176" y="74583"/>
                    <a:pt x="66947" y="79566"/>
                  </a:cubicBezTo>
                  <a:cubicBezTo>
                    <a:pt x="62929" y="84455"/>
                    <a:pt x="59469" y="89786"/>
                    <a:pt x="56648" y="95451"/>
                  </a:cubicBezTo>
                  <a:cubicBezTo>
                    <a:pt x="53899" y="100615"/>
                    <a:pt x="51484" y="105946"/>
                    <a:pt x="49395" y="111408"/>
                  </a:cubicBezTo>
                  <a:lnTo>
                    <a:pt x="0" y="90228"/>
                  </a:lnTo>
                  <a:cubicBezTo>
                    <a:pt x="2067" y="79189"/>
                    <a:pt x="5962" y="68578"/>
                    <a:pt x="11533" y="58822"/>
                  </a:cubicBezTo>
                  <a:cubicBezTo>
                    <a:pt x="16973" y="49291"/>
                    <a:pt x="23849" y="40660"/>
                    <a:pt x="31914" y="33218"/>
                  </a:cubicBezTo>
                  <a:cubicBezTo>
                    <a:pt x="40052" y="25616"/>
                    <a:pt x="49235" y="19219"/>
                    <a:pt x="59187" y="14214"/>
                  </a:cubicBezTo>
                  <a:cubicBezTo>
                    <a:pt x="69450" y="9094"/>
                    <a:pt x="80315" y="5286"/>
                    <a:pt x="91536" y="2899"/>
                  </a:cubicBezTo>
                  <a:cubicBezTo>
                    <a:pt x="104338" y="223"/>
                    <a:pt x="117452" y="-604"/>
                    <a:pt x="130486" y="433"/>
                  </a:cubicBezTo>
                  <a:cubicBezTo>
                    <a:pt x="143462" y="1449"/>
                    <a:pt x="156112" y="5017"/>
                    <a:pt x="167695" y="10950"/>
                  </a:cubicBezTo>
                  <a:cubicBezTo>
                    <a:pt x="179714" y="17232"/>
                    <a:pt x="190217" y="26066"/>
                    <a:pt x="198449" y="36845"/>
                  </a:cubicBezTo>
                  <a:cubicBezTo>
                    <a:pt x="213550" y="57908"/>
                    <a:pt x="221021" y="83497"/>
                    <a:pt x="219628" y="109377"/>
                  </a:cubicBezTo>
                  <a:cubicBezTo>
                    <a:pt x="218896" y="117863"/>
                    <a:pt x="216843" y="126190"/>
                    <a:pt x="213536" y="134038"/>
                  </a:cubicBezTo>
                  <a:cubicBezTo>
                    <a:pt x="210257" y="141821"/>
                    <a:pt x="205963" y="149139"/>
                    <a:pt x="200770" y="155798"/>
                  </a:cubicBezTo>
                  <a:cubicBezTo>
                    <a:pt x="195120" y="162949"/>
                    <a:pt x="188991" y="169710"/>
                    <a:pt x="182419" y="176034"/>
                  </a:cubicBezTo>
                  <a:cubicBezTo>
                    <a:pt x="176544" y="181474"/>
                    <a:pt x="170669" y="186769"/>
                    <a:pt x="164721" y="191846"/>
                  </a:cubicBezTo>
                  <a:cubicBezTo>
                    <a:pt x="158977" y="196786"/>
                    <a:pt x="153689" y="202219"/>
                    <a:pt x="148909" y="208094"/>
                  </a:cubicBezTo>
                  <a:cubicBezTo>
                    <a:pt x="144456" y="213635"/>
                    <a:pt x="140974" y="219888"/>
                    <a:pt x="138610" y="226589"/>
                  </a:cubicBezTo>
                  <a:cubicBezTo>
                    <a:pt x="136347" y="233908"/>
                    <a:pt x="136093" y="241698"/>
                    <a:pt x="137884" y="249147"/>
                  </a:cubicBezTo>
                  <a:close/>
                  <a:moveTo>
                    <a:pt x="108001" y="377820"/>
                  </a:moveTo>
                  <a:lnTo>
                    <a:pt x="93494" y="308334"/>
                  </a:lnTo>
                  <a:lnTo>
                    <a:pt x="149417" y="296438"/>
                  </a:lnTo>
                  <a:lnTo>
                    <a:pt x="163924" y="365997"/>
                  </a:ln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66" name="Freeform: Shape 65">
              <a:extLst>
                <a:ext uri="{FF2B5EF4-FFF2-40B4-BE49-F238E27FC236}">
                  <a16:creationId xmlns:a16="http://schemas.microsoft.com/office/drawing/2014/main" id="{59EF7BE3-1445-C450-76AF-21391B4FDC9B}"/>
                </a:ext>
              </a:extLst>
            </p:cNvPr>
            <p:cNvSpPr/>
            <p:nvPr/>
          </p:nvSpPr>
          <p:spPr>
            <a:xfrm>
              <a:off x="3908121" y="3764432"/>
              <a:ext cx="197651" cy="88054"/>
            </a:xfrm>
            <a:custGeom>
              <a:avLst/>
              <a:gdLst>
                <a:gd name="connsiteX0" fmla="*/ 1959 w 197651"/>
                <a:gd name="connsiteY0" fmla="*/ 84791 h 88054"/>
                <a:gd name="connsiteX1" fmla="*/ 98862 w 197651"/>
                <a:gd name="connsiteY1" fmla="*/ 82759 h 88054"/>
                <a:gd name="connsiteX2" fmla="*/ 146588 w 197651"/>
                <a:gd name="connsiteY2" fmla="*/ 81962 h 88054"/>
                <a:gd name="connsiteX3" fmla="*/ 194024 w 197651"/>
                <a:gd name="connsiteY3" fmla="*/ 81526 h 88054"/>
                <a:gd name="connsiteX4" fmla="*/ 190833 w 197651"/>
                <a:gd name="connsiteY4" fmla="*/ 84791 h 88054"/>
                <a:gd name="connsiteX5" fmla="*/ 190398 w 197651"/>
                <a:gd name="connsiteY5" fmla="*/ 3627 h 88054"/>
                <a:gd name="connsiteX6" fmla="*/ 194024 w 197651"/>
                <a:gd name="connsiteY6" fmla="*/ 7253 h 88054"/>
                <a:gd name="connsiteX7" fmla="*/ 97774 w 197651"/>
                <a:gd name="connsiteY7" fmla="*/ 6818 h 88054"/>
                <a:gd name="connsiteX8" fmla="*/ 1741 w 197651"/>
                <a:gd name="connsiteY8" fmla="*/ 5585 h 88054"/>
                <a:gd name="connsiteX9" fmla="*/ 3772 w 197651"/>
                <a:gd name="connsiteY9" fmla="*/ 3627 h 88054"/>
                <a:gd name="connsiteX10" fmla="*/ 2756 w 197651"/>
                <a:gd name="connsiteY10" fmla="*/ 43809 h 88054"/>
                <a:gd name="connsiteX11" fmla="*/ 1959 w 197651"/>
                <a:gd name="connsiteY11" fmla="*/ 84791 h 88054"/>
                <a:gd name="connsiteX12" fmla="*/ 943 w 197651"/>
                <a:gd name="connsiteY12" fmla="*/ 44607 h 88054"/>
                <a:gd name="connsiteX13" fmla="*/ 0 w 197651"/>
                <a:gd name="connsiteY13" fmla="*/ 3627 h 88054"/>
                <a:gd name="connsiteX14" fmla="*/ 0 w 197651"/>
                <a:gd name="connsiteY14" fmla="*/ 1668 h 88054"/>
                <a:gd name="connsiteX15" fmla="*/ 1959 w 197651"/>
                <a:gd name="connsiteY15" fmla="*/ 1668 h 88054"/>
                <a:gd name="connsiteX16" fmla="*/ 97991 w 197651"/>
                <a:gd name="connsiteY16" fmla="*/ 435 h 88054"/>
                <a:gd name="connsiteX17" fmla="*/ 194024 w 197651"/>
                <a:gd name="connsiteY17" fmla="*/ 0 h 88054"/>
                <a:gd name="connsiteX18" fmla="*/ 197651 w 197651"/>
                <a:gd name="connsiteY18" fmla="*/ 0 h 88054"/>
                <a:gd name="connsiteX19" fmla="*/ 197651 w 197651"/>
                <a:gd name="connsiteY19" fmla="*/ 3627 h 88054"/>
                <a:gd name="connsiteX20" fmla="*/ 197651 w 197651"/>
                <a:gd name="connsiteY20" fmla="*/ 84791 h 88054"/>
                <a:gd name="connsiteX21" fmla="*/ 197651 w 197651"/>
                <a:gd name="connsiteY21" fmla="*/ 88054 h 88054"/>
                <a:gd name="connsiteX22" fmla="*/ 194387 w 197651"/>
                <a:gd name="connsiteY22" fmla="*/ 88054 h 88054"/>
                <a:gd name="connsiteX23" fmla="*/ 145863 w 197651"/>
                <a:gd name="connsiteY23" fmla="*/ 87619 h 88054"/>
                <a:gd name="connsiteX24" fmla="*/ 97556 w 197651"/>
                <a:gd name="connsiteY24" fmla="*/ 86821 h 8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651" h="88054">
                  <a:moveTo>
                    <a:pt x="1959" y="84791"/>
                  </a:moveTo>
                  <a:lnTo>
                    <a:pt x="98862" y="82759"/>
                  </a:lnTo>
                  <a:lnTo>
                    <a:pt x="146588" y="81962"/>
                  </a:lnTo>
                  <a:cubicBezTo>
                    <a:pt x="162473" y="81599"/>
                    <a:pt x="178212" y="81962"/>
                    <a:pt x="194024" y="81526"/>
                  </a:cubicBezTo>
                  <a:lnTo>
                    <a:pt x="190833" y="84791"/>
                  </a:lnTo>
                  <a:lnTo>
                    <a:pt x="190398" y="3627"/>
                  </a:lnTo>
                  <a:lnTo>
                    <a:pt x="194024" y="7253"/>
                  </a:lnTo>
                  <a:lnTo>
                    <a:pt x="97774" y="6818"/>
                  </a:lnTo>
                  <a:cubicBezTo>
                    <a:pt x="65787" y="6818"/>
                    <a:pt x="33800" y="5947"/>
                    <a:pt x="1741" y="5585"/>
                  </a:cubicBezTo>
                  <a:lnTo>
                    <a:pt x="3772" y="3627"/>
                  </a:lnTo>
                  <a:cubicBezTo>
                    <a:pt x="3772" y="16900"/>
                    <a:pt x="3119" y="30246"/>
                    <a:pt x="2756" y="43809"/>
                  </a:cubicBezTo>
                  <a:close/>
                  <a:moveTo>
                    <a:pt x="1959" y="84791"/>
                  </a:moveTo>
                  <a:lnTo>
                    <a:pt x="943" y="44607"/>
                  </a:lnTo>
                  <a:cubicBezTo>
                    <a:pt x="943" y="31116"/>
                    <a:pt x="145" y="17408"/>
                    <a:pt x="0" y="3627"/>
                  </a:cubicBezTo>
                  <a:lnTo>
                    <a:pt x="0" y="1668"/>
                  </a:lnTo>
                  <a:lnTo>
                    <a:pt x="1959" y="1668"/>
                  </a:lnTo>
                  <a:cubicBezTo>
                    <a:pt x="34018" y="1306"/>
                    <a:pt x="66005" y="508"/>
                    <a:pt x="97991" y="435"/>
                  </a:cubicBezTo>
                  <a:lnTo>
                    <a:pt x="194024" y="0"/>
                  </a:lnTo>
                  <a:lnTo>
                    <a:pt x="197651" y="0"/>
                  </a:lnTo>
                  <a:lnTo>
                    <a:pt x="197651" y="3627"/>
                  </a:lnTo>
                  <a:lnTo>
                    <a:pt x="197651" y="84791"/>
                  </a:lnTo>
                  <a:lnTo>
                    <a:pt x="197651" y="88054"/>
                  </a:lnTo>
                  <a:lnTo>
                    <a:pt x="194387" y="88054"/>
                  </a:lnTo>
                  <a:cubicBezTo>
                    <a:pt x="178212" y="88054"/>
                    <a:pt x="161965" y="88054"/>
                    <a:pt x="145863" y="87619"/>
                  </a:cubicBezTo>
                  <a:lnTo>
                    <a:pt x="97556" y="86821"/>
                  </a:ln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67" name="Freeform: Shape 66">
              <a:extLst>
                <a:ext uri="{FF2B5EF4-FFF2-40B4-BE49-F238E27FC236}">
                  <a16:creationId xmlns:a16="http://schemas.microsoft.com/office/drawing/2014/main" id="{681AA414-235D-F404-9C62-A49B9307E7B5}"/>
                </a:ext>
              </a:extLst>
            </p:cNvPr>
            <p:cNvSpPr/>
            <p:nvPr/>
          </p:nvSpPr>
          <p:spPr>
            <a:xfrm>
              <a:off x="4015251" y="3866776"/>
              <a:ext cx="197723" cy="88054"/>
            </a:xfrm>
            <a:custGeom>
              <a:avLst/>
              <a:gdLst>
                <a:gd name="connsiteX0" fmla="*/ 1958 w 197723"/>
                <a:gd name="connsiteY0" fmla="*/ 84791 h 88054"/>
                <a:gd name="connsiteX1" fmla="*/ 98862 w 197723"/>
                <a:gd name="connsiteY1" fmla="*/ 82760 h 88054"/>
                <a:gd name="connsiteX2" fmla="*/ 146588 w 197723"/>
                <a:gd name="connsiteY2" fmla="*/ 81962 h 88054"/>
                <a:gd name="connsiteX3" fmla="*/ 194024 w 197723"/>
                <a:gd name="connsiteY3" fmla="*/ 81526 h 88054"/>
                <a:gd name="connsiteX4" fmla="*/ 190833 w 197723"/>
                <a:gd name="connsiteY4" fmla="*/ 84791 h 88054"/>
                <a:gd name="connsiteX5" fmla="*/ 190470 w 197723"/>
                <a:gd name="connsiteY5" fmla="*/ 3627 h 88054"/>
                <a:gd name="connsiteX6" fmla="*/ 194024 w 197723"/>
                <a:gd name="connsiteY6" fmla="*/ 7253 h 88054"/>
                <a:gd name="connsiteX7" fmla="*/ 97991 w 197723"/>
                <a:gd name="connsiteY7" fmla="*/ 6818 h 88054"/>
                <a:gd name="connsiteX8" fmla="*/ 1958 w 197723"/>
                <a:gd name="connsiteY8" fmla="*/ 5585 h 88054"/>
                <a:gd name="connsiteX9" fmla="*/ 3989 w 197723"/>
                <a:gd name="connsiteY9" fmla="*/ 3627 h 88054"/>
                <a:gd name="connsiteX10" fmla="*/ 3046 w 197723"/>
                <a:gd name="connsiteY10" fmla="*/ 43810 h 88054"/>
                <a:gd name="connsiteX11" fmla="*/ 1958 w 197723"/>
                <a:gd name="connsiteY11" fmla="*/ 84791 h 88054"/>
                <a:gd name="connsiteX12" fmla="*/ 943 w 197723"/>
                <a:gd name="connsiteY12" fmla="*/ 44607 h 88054"/>
                <a:gd name="connsiteX13" fmla="*/ 0 w 197723"/>
                <a:gd name="connsiteY13" fmla="*/ 3627 h 88054"/>
                <a:gd name="connsiteX14" fmla="*/ 0 w 197723"/>
                <a:gd name="connsiteY14" fmla="*/ 1668 h 88054"/>
                <a:gd name="connsiteX15" fmla="*/ 1958 w 197723"/>
                <a:gd name="connsiteY15" fmla="*/ 1668 h 88054"/>
                <a:gd name="connsiteX16" fmla="*/ 97991 w 197723"/>
                <a:gd name="connsiteY16" fmla="*/ 435 h 88054"/>
                <a:gd name="connsiteX17" fmla="*/ 194024 w 197723"/>
                <a:gd name="connsiteY17" fmla="*/ 0 h 88054"/>
                <a:gd name="connsiteX18" fmla="*/ 197723 w 197723"/>
                <a:gd name="connsiteY18" fmla="*/ 0 h 88054"/>
                <a:gd name="connsiteX19" fmla="*/ 197723 w 197723"/>
                <a:gd name="connsiteY19" fmla="*/ 3627 h 88054"/>
                <a:gd name="connsiteX20" fmla="*/ 197288 w 197723"/>
                <a:gd name="connsiteY20" fmla="*/ 84791 h 88054"/>
                <a:gd name="connsiteX21" fmla="*/ 197288 w 197723"/>
                <a:gd name="connsiteY21" fmla="*/ 88055 h 88054"/>
                <a:gd name="connsiteX22" fmla="*/ 193734 w 197723"/>
                <a:gd name="connsiteY22" fmla="*/ 88055 h 88054"/>
                <a:gd name="connsiteX23" fmla="*/ 145210 w 197723"/>
                <a:gd name="connsiteY23" fmla="*/ 87619 h 88054"/>
                <a:gd name="connsiteX24" fmla="*/ 96903 w 197723"/>
                <a:gd name="connsiteY24" fmla="*/ 86821 h 8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723" h="88054">
                  <a:moveTo>
                    <a:pt x="1958" y="84791"/>
                  </a:moveTo>
                  <a:lnTo>
                    <a:pt x="98862" y="82760"/>
                  </a:lnTo>
                  <a:lnTo>
                    <a:pt x="146588" y="81962"/>
                  </a:lnTo>
                  <a:cubicBezTo>
                    <a:pt x="162473" y="81599"/>
                    <a:pt x="178212" y="81962"/>
                    <a:pt x="194024" y="81526"/>
                  </a:cubicBezTo>
                  <a:lnTo>
                    <a:pt x="190833" y="84791"/>
                  </a:lnTo>
                  <a:lnTo>
                    <a:pt x="190470" y="3627"/>
                  </a:lnTo>
                  <a:lnTo>
                    <a:pt x="194024" y="7253"/>
                  </a:lnTo>
                  <a:lnTo>
                    <a:pt x="97991" y="6818"/>
                  </a:lnTo>
                  <a:cubicBezTo>
                    <a:pt x="66005" y="6818"/>
                    <a:pt x="34018" y="5948"/>
                    <a:pt x="1958" y="5585"/>
                  </a:cubicBezTo>
                  <a:lnTo>
                    <a:pt x="3989" y="3627"/>
                  </a:lnTo>
                  <a:cubicBezTo>
                    <a:pt x="3989" y="16900"/>
                    <a:pt x="3336" y="30246"/>
                    <a:pt x="3046" y="43810"/>
                  </a:cubicBezTo>
                  <a:close/>
                  <a:moveTo>
                    <a:pt x="1958" y="84791"/>
                  </a:moveTo>
                  <a:lnTo>
                    <a:pt x="943" y="44607"/>
                  </a:lnTo>
                  <a:cubicBezTo>
                    <a:pt x="943" y="31117"/>
                    <a:pt x="145" y="17408"/>
                    <a:pt x="0" y="3627"/>
                  </a:cubicBezTo>
                  <a:lnTo>
                    <a:pt x="0" y="1668"/>
                  </a:lnTo>
                  <a:lnTo>
                    <a:pt x="1958" y="1668"/>
                  </a:lnTo>
                  <a:cubicBezTo>
                    <a:pt x="34018" y="1306"/>
                    <a:pt x="66005" y="508"/>
                    <a:pt x="97991" y="435"/>
                  </a:cubicBezTo>
                  <a:lnTo>
                    <a:pt x="194024" y="0"/>
                  </a:lnTo>
                  <a:lnTo>
                    <a:pt x="197723" y="0"/>
                  </a:lnTo>
                  <a:lnTo>
                    <a:pt x="197723" y="3627"/>
                  </a:lnTo>
                  <a:lnTo>
                    <a:pt x="197288" y="84791"/>
                  </a:lnTo>
                  <a:lnTo>
                    <a:pt x="197288" y="88055"/>
                  </a:lnTo>
                  <a:lnTo>
                    <a:pt x="193734" y="88055"/>
                  </a:lnTo>
                  <a:cubicBezTo>
                    <a:pt x="177559" y="88055"/>
                    <a:pt x="161385" y="88055"/>
                    <a:pt x="145210" y="87619"/>
                  </a:cubicBezTo>
                  <a:lnTo>
                    <a:pt x="96903" y="86821"/>
                  </a:ln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68" name="Freeform: Shape 67">
              <a:extLst>
                <a:ext uri="{FF2B5EF4-FFF2-40B4-BE49-F238E27FC236}">
                  <a16:creationId xmlns:a16="http://schemas.microsoft.com/office/drawing/2014/main" id="{B2710710-136D-7639-6C3F-6C1888055857}"/>
                </a:ext>
              </a:extLst>
            </p:cNvPr>
            <p:cNvSpPr/>
            <p:nvPr/>
          </p:nvSpPr>
          <p:spPr>
            <a:xfrm>
              <a:off x="3800845" y="3866776"/>
              <a:ext cx="197796" cy="88054"/>
            </a:xfrm>
            <a:custGeom>
              <a:avLst/>
              <a:gdLst>
                <a:gd name="connsiteX0" fmla="*/ 1958 w 197796"/>
                <a:gd name="connsiteY0" fmla="*/ 84791 h 88054"/>
                <a:gd name="connsiteX1" fmla="*/ 98862 w 197796"/>
                <a:gd name="connsiteY1" fmla="*/ 82760 h 88054"/>
                <a:gd name="connsiteX2" fmla="*/ 146588 w 197796"/>
                <a:gd name="connsiteY2" fmla="*/ 81962 h 88054"/>
                <a:gd name="connsiteX3" fmla="*/ 194024 w 197796"/>
                <a:gd name="connsiteY3" fmla="*/ 81526 h 88054"/>
                <a:gd name="connsiteX4" fmla="*/ 190833 w 197796"/>
                <a:gd name="connsiteY4" fmla="*/ 84791 h 88054"/>
                <a:gd name="connsiteX5" fmla="*/ 190543 w 197796"/>
                <a:gd name="connsiteY5" fmla="*/ 3627 h 88054"/>
                <a:gd name="connsiteX6" fmla="*/ 194169 w 197796"/>
                <a:gd name="connsiteY6" fmla="*/ 7253 h 88054"/>
                <a:gd name="connsiteX7" fmla="*/ 98136 w 197796"/>
                <a:gd name="connsiteY7" fmla="*/ 6818 h 88054"/>
                <a:gd name="connsiteX8" fmla="*/ 2103 w 197796"/>
                <a:gd name="connsiteY8" fmla="*/ 5585 h 88054"/>
                <a:gd name="connsiteX9" fmla="*/ 4062 w 197796"/>
                <a:gd name="connsiteY9" fmla="*/ 3627 h 88054"/>
                <a:gd name="connsiteX10" fmla="*/ 3119 w 197796"/>
                <a:gd name="connsiteY10" fmla="*/ 43810 h 88054"/>
                <a:gd name="connsiteX11" fmla="*/ 1958 w 197796"/>
                <a:gd name="connsiteY11" fmla="*/ 84791 h 88054"/>
                <a:gd name="connsiteX12" fmla="*/ 943 w 197796"/>
                <a:gd name="connsiteY12" fmla="*/ 44607 h 88054"/>
                <a:gd name="connsiteX13" fmla="*/ 0 w 197796"/>
                <a:gd name="connsiteY13" fmla="*/ 3627 h 88054"/>
                <a:gd name="connsiteX14" fmla="*/ 0 w 197796"/>
                <a:gd name="connsiteY14" fmla="*/ 1668 h 88054"/>
                <a:gd name="connsiteX15" fmla="*/ 1958 w 197796"/>
                <a:gd name="connsiteY15" fmla="*/ 1668 h 88054"/>
                <a:gd name="connsiteX16" fmla="*/ 97991 w 197796"/>
                <a:gd name="connsiteY16" fmla="*/ 435 h 88054"/>
                <a:gd name="connsiteX17" fmla="*/ 194024 w 197796"/>
                <a:gd name="connsiteY17" fmla="*/ 0 h 88054"/>
                <a:gd name="connsiteX18" fmla="*/ 197651 w 197796"/>
                <a:gd name="connsiteY18" fmla="*/ 0 h 88054"/>
                <a:gd name="connsiteX19" fmla="*/ 197651 w 197796"/>
                <a:gd name="connsiteY19" fmla="*/ 3627 h 88054"/>
                <a:gd name="connsiteX20" fmla="*/ 197796 w 197796"/>
                <a:gd name="connsiteY20" fmla="*/ 84791 h 88054"/>
                <a:gd name="connsiteX21" fmla="*/ 197796 w 197796"/>
                <a:gd name="connsiteY21" fmla="*/ 88055 h 88054"/>
                <a:gd name="connsiteX22" fmla="*/ 194605 w 197796"/>
                <a:gd name="connsiteY22" fmla="*/ 88055 h 88054"/>
                <a:gd name="connsiteX23" fmla="*/ 146080 w 197796"/>
                <a:gd name="connsiteY23" fmla="*/ 87619 h 88054"/>
                <a:gd name="connsiteX24" fmla="*/ 97774 w 197796"/>
                <a:gd name="connsiteY24" fmla="*/ 86821 h 8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796" h="88054">
                  <a:moveTo>
                    <a:pt x="1958" y="84791"/>
                  </a:moveTo>
                  <a:lnTo>
                    <a:pt x="98862" y="82760"/>
                  </a:lnTo>
                  <a:lnTo>
                    <a:pt x="146588" y="81962"/>
                  </a:lnTo>
                  <a:cubicBezTo>
                    <a:pt x="162400" y="81599"/>
                    <a:pt x="178212" y="81962"/>
                    <a:pt x="194024" y="81526"/>
                  </a:cubicBezTo>
                  <a:lnTo>
                    <a:pt x="190833" y="84791"/>
                  </a:lnTo>
                  <a:lnTo>
                    <a:pt x="190543" y="3627"/>
                  </a:lnTo>
                  <a:lnTo>
                    <a:pt x="194169" y="7253"/>
                  </a:lnTo>
                  <a:lnTo>
                    <a:pt x="98136" y="6818"/>
                  </a:lnTo>
                  <a:cubicBezTo>
                    <a:pt x="66150" y="6818"/>
                    <a:pt x="34090" y="5948"/>
                    <a:pt x="2103" y="5585"/>
                  </a:cubicBezTo>
                  <a:lnTo>
                    <a:pt x="4062" y="3627"/>
                  </a:lnTo>
                  <a:cubicBezTo>
                    <a:pt x="4062" y="16900"/>
                    <a:pt x="3481" y="30246"/>
                    <a:pt x="3119" y="43810"/>
                  </a:cubicBezTo>
                  <a:close/>
                  <a:moveTo>
                    <a:pt x="1958" y="84791"/>
                  </a:moveTo>
                  <a:lnTo>
                    <a:pt x="943" y="44607"/>
                  </a:lnTo>
                  <a:cubicBezTo>
                    <a:pt x="580" y="31117"/>
                    <a:pt x="145" y="17408"/>
                    <a:pt x="0" y="3627"/>
                  </a:cubicBezTo>
                  <a:lnTo>
                    <a:pt x="0" y="1668"/>
                  </a:lnTo>
                  <a:lnTo>
                    <a:pt x="1958" y="1668"/>
                  </a:lnTo>
                  <a:cubicBezTo>
                    <a:pt x="33945" y="1306"/>
                    <a:pt x="66004" y="508"/>
                    <a:pt x="97991" y="435"/>
                  </a:cubicBezTo>
                  <a:lnTo>
                    <a:pt x="194024" y="0"/>
                  </a:lnTo>
                  <a:lnTo>
                    <a:pt x="197651" y="0"/>
                  </a:lnTo>
                  <a:lnTo>
                    <a:pt x="197651" y="3627"/>
                  </a:lnTo>
                  <a:lnTo>
                    <a:pt x="197796" y="84791"/>
                  </a:lnTo>
                  <a:lnTo>
                    <a:pt x="197796" y="88055"/>
                  </a:lnTo>
                  <a:lnTo>
                    <a:pt x="194605" y="88055"/>
                  </a:lnTo>
                  <a:cubicBezTo>
                    <a:pt x="178430" y="88055"/>
                    <a:pt x="162183" y="88055"/>
                    <a:pt x="146080" y="87619"/>
                  </a:cubicBezTo>
                  <a:lnTo>
                    <a:pt x="97774" y="86821"/>
                  </a:ln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69" name="Freeform: Shape 68">
              <a:extLst>
                <a:ext uri="{FF2B5EF4-FFF2-40B4-BE49-F238E27FC236}">
                  <a16:creationId xmlns:a16="http://schemas.microsoft.com/office/drawing/2014/main" id="{9548E172-A9EA-F51E-BE04-6D67D2059421}"/>
                </a:ext>
              </a:extLst>
            </p:cNvPr>
            <p:cNvSpPr/>
            <p:nvPr/>
          </p:nvSpPr>
          <p:spPr>
            <a:xfrm>
              <a:off x="1325456" y="3866776"/>
              <a:ext cx="197723" cy="88054"/>
            </a:xfrm>
            <a:custGeom>
              <a:avLst/>
              <a:gdLst>
                <a:gd name="connsiteX0" fmla="*/ 2031 w 197723"/>
                <a:gd name="connsiteY0" fmla="*/ 84791 h 88054"/>
                <a:gd name="connsiteX1" fmla="*/ 98862 w 197723"/>
                <a:gd name="connsiteY1" fmla="*/ 82760 h 88054"/>
                <a:gd name="connsiteX2" fmla="*/ 146588 w 197723"/>
                <a:gd name="connsiteY2" fmla="*/ 81962 h 88054"/>
                <a:gd name="connsiteX3" fmla="*/ 194097 w 197723"/>
                <a:gd name="connsiteY3" fmla="*/ 81526 h 88054"/>
                <a:gd name="connsiteX4" fmla="*/ 190833 w 197723"/>
                <a:gd name="connsiteY4" fmla="*/ 84791 h 88054"/>
                <a:gd name="connsiteX5" fmla="*/ 190470 w 197723"/>
                <a:gd name="connsiteY5" fmla="*/ 3627 h 88054"/>
                <a:gd name="connsiteX6" fmla="*/ 194097 w 197723"/>
                <a:gd name="connsiteY6" fmla="*/ 7253 h 88054"/>
                <a:gd name="connsiteX7" fmla="*/ 98282 w 197723"/>
                <a:gd name="connsiteY7" fmla="*/ 6818 h 88054"/>
                <a:gd name="connsiteX8" fmla="*/ 2248 w 197723"/>
                <a:gd name="connsiteY8" fmla="*/ 5585 h 88054"/>
                <a:gd name="connsiteX9" fmla="*/ 4207 w 197723"/>
                <a:gd name="connsiteY9" fmla="*/ 3627 h 88054"/>
                <a:gd name="connsiteX10" fmla="*/ 3264 w 197723"/>
                <a:gd name="connsiteY10" fmla="*/ 43810 h 88054"/>
                <a:gd name="connsiteX11" fmla="*/ 2031 w 197723"/>
                <a:gd name="connsiteY11" fmla="*/ 84791 h 88054"/>
                <a:gd name="connsiteX12" fmla="*/ 943 w 197723"/>
                <a:gd name="connsiteY12" fmla="*/ 44607 h 88054"/>
                <a:gd name="connsiteX13" fmla="*/ 0 w 197723"/>
                <a:gd name="connsiteY13" fmla="*/ 3627 h 88054"/>
                <a:gd name="connsiteX14" fmla="*/ 0 w 197723"/>
                <a:gd name="connsiteY14" fmla="*/ 1668 h 88054"/>
                <a:gd name="connsiteX15" fmla="*/ 2031 w 197723"/>
                <a:gd name="connsiteY15" fmla="*/ 1668 h 88054"/>
                <a:gd name="connsiteX16" fmla="*/ 98064 w 197723"/>
                <a:gd name="connsiteY16" fmla="*/ 435 h 88054"/>
                <a:gd name="connsiteX17" fmla="*/ 194097 w 197723"/>
                <a:gd name="connsiteY17" fmla="*/ 0 h 88054"/>
                <a:gd name="connsiteX18" fmla="*/ 197724 w 197723"/>
                <a:gd name="connsiteY18" fmla="*/ 0 h 88054"/>
                <a:gd name="connsiteX19" fmla="*/ 197724 w 197723"/>
                <a:gd name="connsiteY19" fmla="*/ 3627 h 88054"/>
                <a:gd name="connsiteX20" fmla="*/ 197288 w 197723"/>
                <a:gd name="connsiteY20" fmla="*/ 84791 h 88054"/>
                <a:gd name="connsiteX21" fmla="*/ 197288 w 197723"/>
                <a:gd name="connsiteY21" fmla="*/ 88055 h 88054"/>
                <a:gd name="connsiteX22" fmla="*/ 194097 w 197723"/>
                <a:gd name="connsiteY22" fmla="*/ 88055 h 88054"/>
                <a:gd name="connsiteX23" fmla="*/ 145500 w 197723"/>
                <a:gd name="connsiteY23" fmla="*/ 87619 h 88054"/>
                <a:gd name="connsiteX24" fmla="*/ 97194 w 197723"/>
                <a:gd name="connsiteY24" fmla="*/ 86821 h 8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723" h="88054">
                  <a:moveTo>
                    <a:pt x="2031" y="84791"/>
                  </a:moveTo>
                  <a:lnTo>
                    <a:pt x="98862" y="82760"/>
                  </a:lnTo>
                  <a:lnTo>
                    <a:pt x="146588" y="81962"/>
                  </a:lnTo>
                  <a:cubicBezTo>
                    <a:pt x="162473" y="81599"/>
                    <a:pt x="178285" y="81962"/>
                    <a:pt x="194097" y="81526"/>
                  </a:cubicBezTo>
                  <a:lnTo>
                    <a:pt x="190833" y="84791"/>
                  </a:lnTo>
                  <a:lnTo>
                    <a:pt x="190470" y="3627"/>
                  </a:lnTo>
                  <a:lnTo>
                    <a:pt x="194097" y="7253"/>
                  </a:lnTo>
                  <a:lnTo>
                    <a:pt x="98282" y="6818"/>
                  </a:lnTo>
                  <a:cubicBezTo>
                    <a:pt x="66222" y="6818"/>
                    <a:pt x="34235" y="5948"/>
                    <a:pt x="2248" y="5585"/>
                  </a:cubicBezTo>
                  <a:lnTo>
                    <a:pt x="4207" y="3627"/>
                  </a:lnTo>
                  <a:cubicBezTo>
                    <a:pt x="4207" y="16900"/>
                    <a:pt x="3554" y="30246"/>
                    <a:pt x="3264" y="43810"/>
                  </a:cubicBezTo>
                  <a:close/>
                  <a:moveTo>
                    <a:pt x="2031" y="84791"/>
                  </a:moveTo>
                  <a:lnTo>
                    <a:pt x="943" y="44607"/>
                  </a:lnTo>
                  <a:cubicBezTo>
                    <a:pt x="943" y="31117"/>
                    <a:pt x="145" y="17408"/>
                    <a:pt x="0" y="3627"/>
                  </a:cubicBezTo>
                  <a:lnTo>
                    <a:pt x="0" y="1668"/>
                  </a:lnTo>
                  <a:lnTo>
                    <a:pt x="2031" y="1668"/>
                  </a:lnTo>
                  <a:cubicBezTo>
                    <a:pt x="34018" y="1306"/>
                    <a:pt x="66005" y="508"/>
                    <a:pt x="98064" y="435"/>
                  </a:cubicBezTo>
                  <a:lnTo>
                    <a:pt x="194097" y="0"/>
                  </a:lnTo>
                  <a:lnTo>
                    <a:pt x="197724" y="0"/>
                  </a:lnTo>
                  <a:lnTo>
                    <a:pt x="197724" y="3627"/>
                  </a:lnTo>
                  <a:lnTo>
                    <a:pt x="197288" y="84791"/>
                  </a:lnTo>
                  <a:lnTo>
                    <a:pt x="197288" y="88055"/>
                  </a:lnTo>
                  <a:lnTo>
                    <a:pt x="194097" y="88055"/>
                  </a:lnTo>
                  <a:cubicBezTo>
                    <a:pt x="177922" y="88055"/>
                    <a:pt x="161675" y="88055"/>
                    <a:pt x="145500" y="87619"/>
                  </a:cubicBezTo>
                  <a:lnTo>
                    <a:pt x="97194" y="86821"/>
                  </a:ln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70" name="Freeform: Shape 69">
              <a:extLst>
                <a:ext uri="{FF2B5EF4-FFF2-40B4-BE49-F238E27FC236}">
                  <a16:creationId xmlns:a16="http://schemas.microsoft.com/office/drawing/2014/main" id="{7CE35F5E-FE9E-FFDE-A987-CEBCADD41E56}"/>
                </a:ext>
              </a:extLst>
            </p:cNvPr>
            <p:cNvSpPr/>
            <p:nvPr/>
          </p:nvSpPr>
          <p:spPr>
            <a:xfrm>
              <a:off x="1325456" y="1609419"/>
              <a:ext cx="197723" cy="88054"/>
            </a:xfrm>
            <a:custGeom>
              <a:avLst/>
              <a:gdLst>
                <a:gd name="connsiteX0" fmla="*/ 2031 w 197723"/>
                <a:gd name="connsiteY0" fmla="*/ 84718 h 88054"/>
                <a:gd name="connsiteX1" fmla="*/ 98862 w 197723"/>
                <a:gd name="connsiteY1" fmla="*/ 82687 h 88054"/>
                <a:gd name="connsiteX2" fmla="*/ 146588 w 197723"/>
                <a:gd name="connsiteY2" fmla="*/ 81817 h 88054"/>
                <a:gd name="connsiteX3" fmla="*/ 194097 w 197723"/>
                <a:gd name="connsiteY3" fmla="*/ 81817 h 88054"/>
                <a:gd name="connsiteX4" fmla="*/ 190833 w 197723"/>
                <a:gd name="connsiteY4" fmla="*/ 85081 h 88054"/>
                <a:gd name="connsiteX5" fmla="*/ 190470 w 197723"/>
                <a:gd name="connsiteY5" fmla="*/ 3917 h 88054"/>
                <a:gd name="connsiteX6" fmla="*/ 194097 w 197723"/>
                <a:gd name="connsiteY6" fmla="*/ 7471 h 88054"/>
                <a:gd name="connsiteX7" fmla="*/ 98282 w 197723"/>
                <a:gd name="connsiteY7" fmla="*/ 6600 h 88054"/>
                <a:gd name="connsiteX8" fmla="*/ 2248 w 197723"/>
                <a:gd name="connsiteY8" fmla="*/ 5440 h 88054"/>
                <a:gd name="connsiteX9" fmla="*/ 4207 w 197723"/>
                <a:gd name="connsiteY9" fmla="*/ 3482 h 88054"/>
                <a:gd name="connsiteX10" fmla="*/ 3264 w 197723"/>
                <a:gd name="connsiteY10" fmla="*/ 43592 h 88054"/>
                <a:gd name="connsiteX11" fmla="*/ 2031 w 197723"/>
                <a:gd name="connsiteY11" fmla="*/ 84718 h 88054"/>
                <a:gd name="connsiteX12" fmla="*/ 943 w 197723"/>
                <a:gd name="connsiteY12" fmla="*/ 44535 h 88054"/>
                <a:gd name="connsiteX13" fmla="*/ 0 w 197723"/>
                <a:gd name="connsiteY13" fmla="*/ 3554 h 88054"/>
                <a:gd name="connsiteX14" fmla="*/ 0 w 197723"/>
                <a:gd name="connsiteY14" fmla="*/ 1596 h 88054"/>
                <a:gd name="connsiteX15" fmla="*/ 2031 w 197723"/>
                <a:gd name="connsiteY15" fmla="*/ 1596 h 88054"/>
                <a:gd name="connsiteX16" fmla="*/ 98064 w 197723"/>
                <a:gd name="connsiteY16" fmla="*/ 435 h 88054"/>
                <a:gd name="connsiteX17" fmla="*/ 194097 w 197723"/>
                <a:gd name="connsiteY17" fmla="*/ 0 h 88054"/>
                <a:gd name="connsiteX18" fmla="*/ 197724 w 197723"/>
                <a:gd name="connsiteY18" fmla="*/ 0 h 88054"/>
                <a:gd name="connsiteX19" fmla="*/ 197724 w 197723"/>
                <a:gd name="connsiteY19" fmla="*/ 3699 h 88054"/>
                <a:gd name="connsiteX20" fmla="*/ 197288 w 197723"/>
                <a:gd name="connsiteY20" fmla="*/ 84863 h 88054"/>
                <a:gd name="connsiteX21" fmla="*/ 197288 w 197723"/>
                <a:gd name="connsiteY21" fmla="*/ 88054 h 88054"/>
                <a:gd name="connsiteX22" fmla="*/ 194097 w 197723"/>
                <a:gd name="connsiteY22" fmla="*/ 88054 h 88054"/>
                <a:gd name="connsiteX23" fmla="*/ 145500 w 197723"/>
                <a:gd name="connsiteY23" fmla="*/ 87692 h 88054"/>
                <a:gd name="connsiteX24" fmla="*/ 97194 w 197723"/>
                <a:gd name="connsiteY24" fmla="*/ 86386 h 8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723" h="88054">
                  <a:moveTo>
                    <a:pt x="2031" y="84718"/>
                  </a:moveTo>
                  <a:lnTo>
                    <a:pt x="98862" y="82687"/>
                  </a:lnTo>
                  <a:lnTo>
                    <a:pt x="146588" y="81817"/>
                  </a:lnTo>
                  <a:cubicBezTo>
                    <a:pt x="162473" y="81817"/>
                    <a:pt x="178285" y="81817"/>
                    <a:pt x="194097" y="81817"/>
                  </a:cubicBezTo>
                  <a:lnTo>
                    <a:pt x="190833" y="85081"/>
                  </a:lnTo>
                  <a:lnTo>
                    <a:pt x="190470" y="3917"/>
                  </a:lnTo>
                  <a:lnTo>
                    <a:pt x="194097" y="7471"/>
                  </a:lnTo>
                  <a:lnTo>
                    <a:pt x="98282" y="6600"/>
                  </a:lnTo>
                  <a:cubicBezTo>
                    <a:pt x="66222" y="6600"/>
                    <a:pt x="34235" y="5803"/>
                    <a:pt x="2248" y="5440"/>
                  </a:cubicBezTo>
                  <a:lnTo>
                    <a:pt x="4207" y="3482"/>
                  </a:lnTo>
                  <a:cubicBezTo>
                    <a:pt x="4207" y="16755"/>
                    <a:pt x="3554" y="30101"/>
                    <a:pt x="3264" y="43592"/>
                  </a:cubicBezTo>
                  <a:close/>
                  <a:moveTo>
                    <a:pt x="2031" y="84718"/>
                  </a:moveTo>
                  <a:lnTo>
                    <a:pt x="943" y="44535"/>
                  </a:lnTo>
                  <a:cubicBezTo>
                    <a:pt x="943" y="30971"/>
                    <a:pt x="145" y="17263"/>
                    <a:pt x="0" y="3554"/>
                  </a:cubicBezTo>
                  <a:lnTo>
                    <a:pt x="0" y="1596"/>
                  </a:lnTo>
                  <a:lnTo>
                    <a:pt x="2031" y="1596"/>
                  </a:lnTo>
                  <a:cubicBezTo>
                    <a:pt x="34018" y="1596"/>
                    <a:pt x="66005" y="435"/>
                    <a:pt x="98064" y="435"/>
                  </a:cubicBezTo>
                  <a:lnTo>
                    <a:pt x="194097" y="0"/>
                  </a:lnTo>
                  <a:lnTo>
                    <a:pt x="197724" y="0"/>
                  </a:lnTo>
                  <a:lnTo>
                    <a:pt x="197724" y="3699"/>
                  </a:lnTo>
                  <a:lnTo>
                    <a:pt x="197288" y="84863"/>
                  </a:lnTo>
                  <a:lnTo>
                    <a:pt x="197288" y="88054"/>
                  </a:lnTo>
                  <a:lnTo>
                    <a:pt x="194097" y="88054"/>
                  </a:lnTo>
                  <a:cubicBezTo>
                    <a:pt x="177922" y="88054"/>
                    <a:pt x="161675" y="88054"/>
                    <a:pt x="145500" y="87692"/>
                  </a:cubicBezTo>
                  <a:lnTo>
                    <a:pt x="97194" y="86386"/>
                  </a:ln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71" name="Freeform: Shape 70">
              <a:extLst>
                <a:ext uri="{FF2B5EF4-FFF2-40B4-BE49-F238E27FC236}">
                  <a16:creationId xmlns:a16="http://schemas.microsoft.com/office/drawing/2014/main" id="{CFA9B630-47D6-A880-0B25-C46681A67856}"/>
                </a:ext>
              </a:extLst>
            </p:cNvPr>
            <p:cNvSpPr/>
            <p:nvPr/>
          </p:nvSpPr>
          <p:spPr>
            <a:xfrm>
              <a:off x="1218616" y="1711763"/>
              <a:ext cx="197723" cy="88054"/>
            </a:xfrm>
            <a:custGeom>
              <a:avLst/>
              <a:gdLst>
                <a:gd name="connsiteX0" fmla="*/ 2031 w 197723"/>
                <a:gd name="connsiteY0" fmla="*/ 84718 h 88054"/>
                <a:gd name="connsiteX1" fmla="*/ 98862 w 197723"/>
                <a:gd name="connsiteY1" fmla="*/ 82687 h 88054"/>
                <a:gd name="connsiteX2" fmla="*/ 146588 w 197723"/>
                <a:gd name="connsiteY2" fmla="*/ 81817 h 88054"/>
                <a:gd name="connsiteX3" fmla="*/ 194097 w 197723"/>
                <a:gd name="connsiteY3" fmla="*/ 81817 h 88054"/>
                <a:gd name="connsiteX4" fmla="*/ 190833 w 197723"/>
                <a:gd name="connsiteY4" fmla="*/ 85081 h 88054"/>
                <a:gd name="connsiteX5" fmla="*/ 190833 w 197723"/>
                <a:gd name="connsiteY5" fmla="*/ 3917 h 88054"/>
                <a:gd name="connsiteX6" fmla="*/ 194460 w 197723"/>
                <a:gd name="connsiteY6" fmla="*/ 7471 h 88054"/>
                <a:gd name="connsiteX7" fmla="*/ 97774 w 197723"/>
                <a:gd name="connsiteY7" fmla="*/ 6673 h 88054"/>
                <a:gd name="connsiteX8" fmla="*/ 2031 w 197723"/>
                <a:gd name="connsiteY8" fmla="*/ 5803 h 88054"/>
                <a:gd name="connsiteX9" fmla="*/ 3989 w 197723"/>
                <a:gd name="connsiteY9" fmla="*/ 3844 h 88054"/>
                <a:gd name="connsiteX10" fmla="*/ 3046 w 197723"/>
                <a:gd name="connsiteY10" fmla="*/ 43955 h 88054"/>
                <a:gd name="connsiteX11" fmla="*/ 2031 w 197723"/>
                <a:gd name="connsiteY11" fmla="*/ 84718 h 88054"/>
                <a:gd name="connsiteX12" fmla="*/ 943 w 197723"/>
                <a:gd name="connsiteY12" fmla="*/ 44535 h 88054"/>
                <a:gd name="connsiteX13" fmla="*/ 0 w 197723"/>
                <a:gd name="connsiteY13" fmla="*/ 3554 h 88054"/>
                <a:gd name="connsiteX14" fmla="*/ 0 w 197723"/>
                <a:gd name="connsiteY14" fmla="*/ 1596 h 88054"/>
                <a:gd name="connsiteX15" fmla="*/ 2031 w 197723"/>
                <a:gd name="connsiteY15" fmla="*/ 1596 h 88054"/>
                <a:gd name="connsiteX16" fmla="*/ 98064 w 197723"/>
                <a:gd name="connsiteY16" fmla="*/ 435 h 88054"/>
                <a:gd name="connsiteX17" fmla="*/ 194097 w 197723"/>
                <a:gd name="connsiteY17" fmla="*/ 0 h 88054"/>
                <a:gd name="connsiteX18" fmla="*/ 197724 w 197723"/>
                <a:gd name="connsiteY18" fmla="*/ 0 h 88054"/>
                <a:gd name="connsiteX19" fmla="*/ 197724 w 197723"/>
                <a:gd name="connsiteY19" fmla="*/ 3699 h 88054"/>
                <a:gd name="connsiteX20" fmla="*/ 197288 w 197723"/>
                <a:gd name="connsiteY20" fmla="*/ 84863 h 88054"/>
                <a:gd name="connsiteX21" fmla="*/ 197288 w 197723"/>
                <a:gd name="connsiteY21" fmla="*/ 88054 h 88054"/>
                <a:gd name="connsiteX22" fmla="*/ 194097 w 197723"/>
                <a:gd name="connsiteY22" fmla="*/ 88054 h 88054"/>
                <a:gd name="connsiteX23" fmla="*/ 145500 w 197723"/>
                <a:gd name="connsiteY23" fmla="*/ 88054 h 88054"/>
                <a:gd name="connsiteX24" fmla="*/ 97194 w 197723"/>
                <a:gd name="connsiteY24" fmla="*/ 87184 h 8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723" h="88054">
                  <a:moveTo>
                    <a:pt x="2031" y="84718"/>
                  </a:moveTo>
                  <a:lnTo>
                    <a:pt x="98862" y="82687"/>
                  </a:lnTo>
                  <a:lnTo>
                    <a:pt x="146588" y="81817"/>
                  </a:lnTo>
                  <a:cubicBezTo>
                    <a:pt x="162473" y="81817"/>
                    <a:pt x="178212" y="81817"/>
                    <a:pt x="194097" y="81817"/>
                  </a:cubicBezTo>
                  <a:lnTo>
                    <a:pt x="190833" y="85081"/>
                  </a:lnTo>
                  <a:lnTo>
                    <a:pt x="190833" y="3917"/>
                  </a:lnTo>
                  <a:lnTo>
                    <a:pt x="194460" y="7471"/>
                  </a:lnTo>
                  <a:lnTo>
                    <a:pt x="97774" y="6673"/>
                  </a:lnTo>
                  <a:cubicBezTo>
                    <a:pt x="65714" y="6673"/>
                    <a:pt x="33728" y="5803"/>
                    <a:pt x="2031" y="5803"/>
                  </a:cubicBezTo>
                  <a:lnTo>
                    <a:pt x="3989" y="3844"/>
                  </a:lnTo>
                  <a:cubicBezTo>
                    <a:pt x="3989" y="17118"/>
                    <a:pt x="3336" y="30464"/>
                    <a:pt x="3046" y="43955"/>
                  </a:cubicBezTo>
                  <a:close/>
                  <a:moveTo>
                    <a:pt x="2031" y="84718"/>
                  </a:moveTo>
                  <a:lnTo>
                    <a:pt x="943" y="44535"/>
                  </a:lnTo>
                  <a:cubicBezTo>
                    <a:pt x="943" y="30971"/>
                    <a:pt x="145" y="17263"/>
                    <a:pt x="0" y="3554"/>
                  </a:cubicBezTo>
                  <a:lnTo>
                    <a:pt x="0" y="1596"/>
                  </a:lnTo>
                  <a:lnTo>
                    <a:pt x="2031" y="1596"/>
                  </a:lnTo>
                  <a:cubicBezTo>
                    <a:pt x="34018" y="1596"/>
                    <a:pt x="66005" y="435"/>
                    <a:pt x="98064" y="435"/>
                  </a:cubicBezTo>
                  <a:lnTo>
                    <a:pt x="194097" y="0"/>
                  </a:lnTo>
                  <a:lnTo>
                    <a:pt x="197724" y="0"/>
                  </a:lnTo>
                  <a:lnTo>
                    <a:pt x="197724" y="3699"/>
                  </a:lnTo>
                  <a:lnTo>
                    <a:pt x="197288" y="84863"/>
                  </a:lnTo>
                  <a:lnTo>
                    <a:pt x="197288" y="88054"/>
                  </a:lnTo>
                  <a:lnTo>
                    <a:pt x="194097" y="88054"/>
                  </a:lnTo>
                  <a:cubicBezTo>
                    <a:pt x="177850" y="88054"/>
                    <a:pt x="161675" y="88054"/>
                    <a:pt x="145500" y="88054"/>
                  </a:cubicBezTo>
                  <a:lnTo>
                    <a:pt x="97194" y="87184"/>
                  </a:ln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72" name="Freeform: Shape 71">
              <a:extLst>
                <a:ext uri="{FF2B5EF4-FFF2-40B4-BE49-F238E27FC236}">
                  <a16:creationId xmlns:a16="http://schemas.microsoft.com/office/drawing/2014/main" id="{22B1FB3F-DEAA-F051-5A42-D22860551325}"/>
                </a:ext>
              </a:extLst>
            </p:cNvPr>
            <p:cNvSpPr/>
            <p:nvPr/>
          </p:nvSpPr>
          <p:spPr>
            <a:xfrm>
              <a:off x="4015251" y="1609419"/>
              <a:ext cx="197433" cy="88054"/>
            </a:xfrm>
            <a:custGeom>
              <a:avLst/>
              <a:gdLst>
                <a:gd name="connsiteX0" fmla="*/ 1958 w 197433"/>
                <a:gd name="connsiteY0" fmla="*/ 84790 h 88054"/>
                <a:gd name="connsiteX1" fmla="*/ 98862 w 197433"/>
                <a:gd name="connsiteY1" fmla="*/ 82760 h 88054"/>
                <a:gd name="connsiteX2" fmla="*/ 146588 w 197433"/>
                <a:gd name="connsiteY2" fmla="*/ 81962 h 88054"/>
                <a:gd name="connsiteX3" fmla="*/ 194024 w 197433"/>
                <a:gd name="connsiteY3" fmla="*/ 81527 h 88054"/>
                <a:gd name="connsiteX4" fmla="*/ 190833 w 197433"/>
                <a:gd name="connsiteY4" fmla="*/ 84790 h 88054"/>
                <a:gd name="connsiteX5" fmla="*/ 190470 w 197433"/>
                <a:gd name="connsiteY5" fmla="*/ 3627 h 88054"/>
                <a:gd name="connsiteX6" fmla="*/ 194024 w 197433"/>
                <a:gd name="connsiteY6" fmla="*/ 7253 h 88054"/>
                <a:gd name="connsiteX7" fmla="*/ 97991 w 197433"/>
                <a:gd name="connsiteY7" fmla="*/ 6600 h 88054"/>
                <a:gd name="connsiteX8" fmla="*/ 1958 w 197433"/>
                <a:gd name="connsiteY8" fmla="*/ 5440 h 88054"/>
                <a:gd name="connsiteX9" fmla="*/ 3989 w 197433"/>
                <a:gd name="connsiteY9" fmla="*/ 3482 h 88054"/>
                <a:gd name="connsiteX10" fmla="*/ 3046 w 197433"/>
                <a:gd name="connsiteY10" fmla="*/ 43592 h 88054"/>
                <a:gd name="connsiteX11" fmla="*/ 1958 w 197433"/>
                <a:gd name="connsiteY11" fmla="*/ 84790 h 88054"/>
                <a:gd name="connsiteX12" fmla="*/ 943 w 197433"/>
                <a:gd name="connsiteY12" fmla="*/ 44608 h 88054"/>
                <a:gd name="connsiteX13" fmla="*/ 0 w 197433"/>
                <a:gd name="connsiteY13" fmla="*/ 3627 h 88054"/>
                <a:gd name="connsiteX14" fmla="*/ 0 w 197433"/>
                <a:gd name="connsiteY14" fmla="*/ 1668 h 88054"/>
                <a:gd name="connsiteX15" fmla="*/ 1958 w 197433"/>
                <a:gd name="connsiteY15" fmla="*/ 1668 h 88054"/>
                <a:gd name="connsiteX16" fmla="*/ 97991 w 197433"/>
                <a:gd name="connsiteY16" fmla="*/ 508 h 88054"/>
                <a:gd name="connsiteX17" fmla="*/ 193734 w 197433"/>
                <a:gd name="connsiteY17" fmla="*/ 0 h 88054"/>
                <a:gd name="connsiteX18" fmla="*/ 197433 w 197433"/>
                <a:gd name="connsiteY18" fmla="*/ 0 h 88054"/>
                <a:gd name="connsiteX19" fmla="*/ 197433 w 197433"/>
                <a:gd name="connsiteY19" fmla="*/ 3627 h 88054"/>
                <a:gd name="connsiteX20" fmla="*/ 197071 w 197433"/>
                <a:gd name="connsiteY20" fmla="*/ 84790 h 88054"/>
                <a:gd name="connsiteX21" fmla="*/ 197071 w 197433"/>
                <a:gd name="connsiteY21" fmla="*/ 88054 h 88054"/>
                <a:gd name="connsiteX22" fmla="*/ 193734 w 197433"/>
                <a:gd name="connsiteY22" fmla="*/ 88054 h 88054"/>
                <a:gd name="connsiteX23" fmla="*/ 145210 w 197433"/>
                <a:gd name="connsiteY23" fmla="*/ 88054 h 88054"/>
                <a:gd name="connsiteX24" fmla="*/ 96903 w 197433"/>
                <a:gd name="connsiteY24" fmla="*/ 87257 h 8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433" h="88054">
                  <a:moveTo>
                    <a:pt x="1958" y="84790"/>
                  </a:moveTo>
                  <a:lnTo>
                    <a:pt x="98862" y="82760"/>
                  </a:lnTo>
                  <a:lnTo>
                    <a:pt x="146588" y="81962"/>
                  </a:lnTo>
                  <a:cubicBezTo>
                    <a:pt x="162473" y="81962"/>
                    <a:pt x="178212" y="81962"/>
                    <a:pt x="194024" y="81527"/>
                  </a:cubicBezTo>
                  <a:lnTo>
                    <a:pt x="190833" y="84790"/>
                  </a:lnTo>
                  <a:lnTo>
                    <a:pt x="190470" y="3627"/>
                  </a:lnTo>
                  <a:lnTo>
                    <a:pt x="194024" y="7253"/>
                  </a:lnTo>
                  <a:lnTo>
                    <a:pt x="97991" y="6600"/>
                  </a:lnTo>
                  <a:cubicBezTo>
                    <a:pt x="66005" y="6600"/>
                    <a:pt x="34018" y="5803"/>
                    <a:pt x="1958" y="5440"/>
                  </a:cubicBezTo>
                  <a:lnTo>
                    <a:pt x="3989" y="3482"/>
                  </a:lnTo>
                  <a:cubicBezTo>
                    <a:pt x="3989" y="16755"/>
                    <a:pt x="3336" y="30101"/>
                    <a:pt x="3046" y="43592"/>
                  </a:cubicBezTo>
                  <a:close/>
                  <a:moveTo>
                    <a:pt x="1958" y="84790"/>
                  </a:moveTo>
                  <a:lnTo>
                    <a:pt x="943" y="44608"/>
                  </a:lnTo>
                  <a:cubicBezTo>
                    <a:pt x="943" y="31044"/>
                    <a:pt x="145" y="17408"/>
                    <a:pt x="0" y="3627"/>
                  </a:cubicBezTo>
                  <a:lnTo>
                    <a:pt x="0" y="1668"/>
                  </a:lnTo>
                  <a:lnTo>
                    <a:pt x="1958" y="1668"/>
                  </a:lnTo>
                  <a:cubicBezTo>
                    <a:pt x="34018" y="1306"/>
                    <a:pt x="66005" y="580"/>
                    <a:pt x="97991" y="508"/>
                  </a:cubicBezTo>
                  <a:lnTo>
                    <a:pt x="193734" y="0"/>
                  </a:lnTo>
                  <a:lnTo>
                    <a:pt x="197433" y="0"/>
                  </a:lnTo>
                  <a:lnTo>
                    <a:pt x="197433" y="3627"/>
                  </a:lnTo>
                  <a:lnTo>
                    <a:pt x="197071" y="84790"/>
                  </a:lnTo>
                  <a:lnTo>
                    <a:pt x="197071" y="88054"/>
                  </a:lnTo>
                  <a:lnTo>
                    <a:pt x="193734" y="88054"/>
                  </a:lnTo>
                  <a:cubicBezTo>
                    <a:pt x="177559" y="88054"/>
                    <a:pt x="161385" y="88054"/>
                    <a:pt x="145210" y="88054"/>
                  </a:cubicBezTo>
                  <a:lnTo>
                    <a:pt x="96903" y="87257"/>
                  </a:ln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73" name="Freeform: Shape 72">
              <a:extLst>
                <a:ext uri="{FF2B5EF4-FFF2-40B4-BE49-F238E27FC236}">
                  <a16:creationId xmlns:a16="http://schemas.microsoft.com/office/drawing/2014/main" id="{09707EDA-1A4D-44FB-E750-15FCED3CF150}"/>
                </a:ext>
              </a:extLst>
            </p:cNvPr>
            <p:cNvSpPr/>
            <p:nvPr/>
          </p:nvSpPr>
          <p:spPr>
            <a:xfrm>
              <a:off x="2781764" y="2742885"/>
              <a:ext cx="197723" cy="88126"/>
            </a:xfrm>
            <a:custGeom>
              <a:avLst/>
              <a:gdLst>
                <a:gd name="connsiteX0" fmla="*/ 195693 w 197723"/>
                <a:gd name="connsiteY0" fmla="*/ 3409 h 88126"/>
                <a:gd name="connsiteX1" fmla="*/ 98862 w 197723"/>
                <a:gd name="connsiteY1" fmla="*/ 5440 h 88126"/>
                <a:gd name="connsiteX2" fmla="*/ 51135 w 197723"/>
                <a:gd name="connsiteY2" fmla="*/ 6238 h 88126"/>
                <a:gd name="connsiteX3" fmla="*/ 3627 w 197723"/>
                <a:gd name="connsiteY3" fmla="*/ 6673 h 88126"/>
                <a:gd name="connsiteX4" fmla="*/ 6890 w 197723"/>
                <a:gd name="connsiteY4" fmla="*/ 3409 h 88126"/>
                <a:gd name="connsiteX5" fmla="*/ 7253 w 197723"/>
                <a:gd name="connsiteY5" fmla="*/ 84573 h 88126"/>
                <a:gd name="connsiteX6" fmla="*/ 3627 w 197723"/>
                <a:gd name="connsiteY6" fmla="*/ 80946 h 88126"/>
                <a:gd name="connsiteX7" fmla="*/ 99660 w 197723"/>
                <a:gd name="connsiteY7" fmla="*/ 81454 h 88126"/>
                <a:gd name="connsiteX8" fmla="*/ 195693 w 197723"/>
                <a:gd name="connsiteY8" fmla="*/ 82615 h 88126"/>
                <a:gd name="connsiteX9" fmla="*/ 193734 w 197723"/>
                <a:gd name="connsiteY9" fmla="*/ 84573 h 88126"/>
                <a:gd name="connsiteX10" fmla="*/ 194677 w 197723"/>
                <a:gd name="connsiteY10" fmla="*/ 44462 h 88126"/>
                <a:gd name="connsiteX11" fmla="*/ 195693 w 197723"/>
                <a:gd name="connsiteY11" fmla="*/ 3409 h 88126"/>
                <a:gd name="connsiteX12" fmla="*/ 196780 w 197723"/>
                <a:gd name="connsiteY12" fmla="*/ 43592 h 88126"/>
                <a:gd name="connsiteX13" fmla="*/ 197723 w 197723"/>
                <a:gd name="connsiteY13" fmla="*/ 84573 h 88126"/>
                <a:gd name="connsiteX14" fmla="*/ 197723 w 197723"/>
                <a:gd name="connsiteY14" fmla="*/ 86531 h 88126"/>
                <a:gd name="connsiteX15" fmla="*/ 195693 w 197723"/>
                <a:gd name="connsiteY15" fmla="*/ 86531 h 88126"/>
                <a:gd name="connsiteX16" fmla="*/ 99660 w 197723"/>
                <a:gd name="connsiteY16" fmla="*/ 87692 h 88126"/>
                <a:gd name="connsiteX17" fmla="*/ 3627 w 197723"/>
                <a:gd name="connsiteY17" fmla="*/ 88127 h 88126"/>
                <a:gd name="connsiteX18" fmla="*/ 0 w 197723"/>
                <a:gd name="connsiteY18" fmla="*/ 88127 h 88126"/>
                <a:gd name="connsiteX19" fmla="*/ 0 w 197723"/>
                <a:gd name="connsiteY19" fmla="*/ 84428 h 88126"/>
                <a:gd name="connsiteX20" fmla="*/ 435 w 197723"/>
                <a:gd name="connsiteY20" fmla="*/ 3264 h 88126"/>
                <a:gd name="connsiteX21" fmla="*/ 435 w 197723"/>
                <a:gd name="connsiteY21" fmla="*/ 0 h 88126"/>
                <a:gd name="connsiteX22" fmla="*/ 3627 w 197723"/>
                <a:gd name="connsiteY22" fmla="*/ 0 h 88126"/>
                <a:gd name="connsiteX23" fmla="*/ 52223 w 197723"/>
                <a:gd name="connsiteY23" fmla="*/ 363 h 88126"/>
                <a:gd name="connsiteX24" fmla="*/ 100530 w 197723"/>
                <a:gd name="connsiteY24" fmla="*/ 1161 h 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723" h="88126">
                  <a:moveTo>
                    <a:pt x="195693" y="3409"/>
                  </a:moveTo>
                  <a:lnTo>
                    <a:pt x="98862" y="5440"/>
                  </a:lnTo>
                  <a:lnTo>
                    <a:pt x="51135" y="6238"/>
                  </a:lnTo>
                  <a:cubicBezTo>
                    <a:pt x="35251" y="6600"/>
                    <a:pt x="19439" y="6238"/>
                    <a:pt x="3627" y="6673"/>
                  </a:cubicBezTo>
                  <a:lnTo>
                    <a:pt x="6890" y="3409"/>
                  </a:lnTo>
                  <a:lnTo>
                    <a:pt x="7253" y="84573"/>
                  </a:lnTo>
                  <a:lnTo>
                    <a:pt x="3627" y="80946"/>
                  </a:lnTo>
                  <a:lnTo>
                    <a:pt x="99660" y="81454"/>
                  </a:lnTo>
                  <a:cubicBezTo>
                    <a:pt x="131719" y="81454"/>
                    <a:pt x="163706" y="82252"/>
                    <a:pt x="195693" y="82615"/>
                  </a:cubicBezTo>
                  <a:lnTo>
                    <a:pt x="193734" y="84573"/>
                  </a:lnTo>
                  <a:cubicBezTo>
                    <a:pt x="193734" y="71299"/>
                    <a:pt x="194387" y="57954"/>
                    <a:pt x="194677" y="44462"/>
                  </a:cubicBezTo>
                  <a:close/>
                  <a:moveTo>
                    <a:pt x="195693" y="3409"/>
                  </a:moveTo>
                  <a:lnTo>
                    <a:pt x="196780" y="43592"/>
                  </a:lnTo>
                  <a:cubicBezTo>
                    <a:pt x="196780" y="57156"/>
                    <a:pt x="197578" y="70792"/>
                    <a:pt x="197723" y="84573"/>
                  </a:cubicBezTo>
                  <a:lnTo>
                    <a:pt x="197723" y="86531"/>
                  </a:lnTo>
                  <a:lnTo>
                    <a:pt x="195693" y="86531"/>
                  </a:lnTo>
                  <a:cubicBezTo>
                    <a:pt x="163706" y="86531"/>
                    <a:pt x="131719" y="87619"/>
                    <a:pt x="99660" y="87692"/>
                  </a:cubicBezTo>
                  <a:lnTo>
                    <a:pt x="3627" y="88127"/>
                  </a:lnTo>
                  <a:lnTo>
                    <a:pt x="0" y="88127"/>
                  </a:lnTo>
                  <a:lnTo>
                    <a:pt x="0" y="84428"/>
                  </a:lnTo>
                  <a:lnTo>
                    <a:pt x="435" y="3264"/>
                  </a:lnTo>
                  <a:lnTo>
                    <a:pt x="435" y="0"/>
                  </a:lnTo>
                  <a:lnTo>
                    <a:pt x="3627" y="0"/>
                  </a:lnTo>
                  <a:cubicBezTo>
                    <a:pt x="19801" y="0"/>
                    <a:pt x="36049" y="0"/>
                    <a:pt x="52223" y="363"/>
                  </a:cubicBezTo>
                  <a:lnTo>
                    <a:pt x="100530" y="1161"/>
                  </a:ln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74" name="Freeform: Shape 73">
              <a:extLst>
                <a:ext uri="{FF2B5EF4-FFF2-40B4-BE49-F238E27FC236}">
                  <a16:creationId xmlns:a16="http://schemas.microsoft.com/office/drawing/2014/main" id="{3ABAF045-059E-9968-477E-91B2B3B65A21}"/>
                </a:ext>
              </a:extLst>
            </p:cNvPr>
            <p:cNvSpPr/>
            <p:nvPr/>
          </p:nvSpPr>
          <p:spPr>
            <a:xfrm>
              <a:off x="2674560" y="2640614"/>
              <a:ext cx="197723" cy="88054"/>
            </a:xfrm>
            <a:custGeom>
              <a:avLst/>
              <a:gdLst>
                <a:gd name="connsiteX0" fmla="*/ 195765 w 197723"/>
                <a:gd name="connsiteY0" fmla="*/ 3337 h 88054"/>
                <a:gd name="connsiteX1" fmla="*/ 98934 w 197723"/>
                <a:gd name="connsiteY1" fmla="*/ 5367 h 88054"/>
                <a:gd name="connsiteX2" fmla="*/ 51208 w 197723"/>
                <a:gd name="connsiteY2" fmla="*/ 6165 h 88054"/>
                <a:gd name="connsiteX3" fmla="*/ 3699 w 197723"/>
                <a:gd name="connsiteY3" fmla="*/ 6600 h 88054"/>
                <a:gd name="connsiteX4" fmla="*/ 6963 w 197723"/>
                <a:gd name="connsiteY4" fmla="*/ 3337 h 88054"/>
                <a:gd name="connsiteX5" fmla="*/ 7326 w 197723"/>
                <a:gd name="connsiteY5" fmla="*/ 84500 h 88054"/>
                <a:gd name="connsiteX6" fmla="*/ 3699 w 197723"/>
                <a:gd name="connsiteY6" fmla="*/ 80874 h 88054"/>
                <a:gd name="connsiteX7" fmla="*/ 99732 w 197723"/>
                <a:gd name="connsiteY7" fmla="*/ 81381 h 88054"/>
                <a:gd name="connsiteX8" fmla="*/ 195765 w 197723"/>
                <a:gd name="connsiteY8" fmla="*/ 82542 h 88054"/>
                <a:gd name="connsiteX9" fmla="*/ 193807 w 197723"/>
                <a:gd name="connsiteY9" fmla="*/ 84500 h 88054"/>
                <a:gd name="connsiteX10" fmla="*/ 194750 w 197723"/>
                <a:gd name="connsiteY10" fmla="*/ 44390 h 88054"/>
                <a:gd name="connsiteX11" fmla="*/ 195765 w 197723"/>
                <a:gd name="connsiteY11" fmla="*/ 3337 h 88054"/>
                <a:gd name="connsiteX12" fmla="*/ 196781 w 197723"/>
                <a:gd name="connsiteY12" fmla="*/ 43520 h 88054"/>
                <a:gd name="connsiteX13" fmla="*/ 197724 w 197723"/>
                <a:gd name="connsiteY13" fmla="*/ 84500 h 88054"/>
                <a:gd name="connsiteX14" fmla="*/ 197724 w 197723"/>
                <a:gd name="connsiteY14" fmla="*/ 86459 h 88054"/>
                <a:gd name="connsiteX15" fmla="*/ 195693 w 197723"/>
                <a:gd name="connsiteY15" fmla="*/ 86459 h 88054"/>
                <a:gd name="connsiteX16" fmla="*/ 99660 w 197723"/>
                <a:gd name="connsiteY16" fmla="*/ 87619 h 88054"/>
                <a:gd name="connsiteX17" fmla="*/ 3627 w 197723"/>
                <a:gd name="connsiteY17" fmla="*/ 88054 h 88054"/>
                <a:gd name="connsiteX18" fmla="*/ 0 w 197723"/>
                <a:gd name="connsiteY18" fmla="*/ 88054 h 88054"/>
                <a:gd name="connsiteX19" fmla="*/ 0 w 197723"/>
                <a:gd name="connsiteY19" fmla="*/ 84428 h 88054"/>
                <a:gd name="connsiteX20" fmla="*/ 435 w 197723"/>
                <a:gd name="connsiteY20" fmla="*/ 3264 h 88054"/>
                <a:gd name="connsiteX21" fmla="*/ 435 w 197723"/>
                <a:gd name="connsiteY21" fmla="*/ 0 h 88054"/>
                <a:gd name="connsiteX22" fmla="*/ 3989 w 197723"/>
                <a:gd name="connsiteY22" fmla="*/ 0 h 88054"/>
                <a:gd name="connsiteX23" fmla="*/ 52586 w 197723"/>
                <a:gd name="connsiteY23" fmla="*/ 363 h 88054"/>
                <a:gd name="connsiteX24" fmla="*/ 100893 w 197723"/>
                <a:gd name="connsiteY24" fmla="*/ 1161 h 8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723" h="88054">
                  <a:moveTo>
                    <a:pt x="195765" y="3337"/>
                  </a:moveTo>
                  <a:lnTo>
                    <a:pt x="98934" y="5367"/>
                  </a:lnTo>
                  <a:lnTo>
                    <a:pt x="51208" y="6165"/>
                  </a:lnTo>
                  <a:cubicBezTo>
                    <a:pt x="35323" y="6165"/>
                    <a:pt x="19511" y="6165"/>
                    <a:pt x="3699" y="6600"/>
                  </a:cubicBezTo>
                  <a:lnTo>
                    <a:pt x="6963" y="3337"/>
                  </a:lnTo>
                  <a:lnTo>
                    <a:pt x="7326" y="84500"/>
                  </a:lnTo>
                  <a:lnTo>
                    <a:pt x="3699" y="80874"/>
                  </a:lnTo>
                  <a:lnTo>
                    <a:pt x="99732" y="81381"/>
                  </a:lnTo>
                  <a:cubicBezTo>
                    <a:pt x="131719" y="81381"/>
                    <a:pt x="163778" y="82179"/>
                    <a:pt x="195765" y="82542"/>
                  </a:cubicBezTo>
                  <a:lnTo>
                    <a:pt x="193807" y="84500"/>
                  </a:lnTo>
                  <a:cubicBezTo>
                    <a:pt x="193807" y="71227"/>
                    <a:pt x="194387" y="57881"/>
                    <a:pt x="194750" y="44390"/>
                  </a:cubicBezTo>
                  <a:close/>
                  <a:moveTo>
                    <a:pt x="195765" y="3337"/>
                  </a:moveTo>
                  <a:lnTo>
                    <a:pt x="196781" y="43520"/>
                  </a:lnTo>
                  <a:cubicBezTo>
                    <a:pt x="197143" y="57083"/>
                    <a:pt x="197651" y="70719"/>
                    <a:pt x="197724" y="84500"/>
                  </a:cubicBezTo>
                  <a:lnTo>
                    <a:pt x="197724" y="86459"/>
                  </a:lnTo>
                  <a:lnTo>
                    <a:pt x="195693" y="86459"/>
                  </a:lnTo>
                  <a:cubicBezTo>
                    <a:pt x="163706" y="86821"/>
                    <a:pt x="131647" y="87547"/>
                    <a:pt x="99660" y="87619"/>
                  </a:cubicBezTo>
                  <a:lnTo>
                    <a:pt x="3627" y="88054"/>
                  </a:lnTo>
                  <a:lnTo>
                    <a:pt x="0" y="88054"/>
                  </a:lnTo>
                  <a:lnTo>
                    <a:pt x="0" y="84428"/>
                  </a:lnTo>
                  <a:lnTo>
                    <a:pt x="435" y="3264"/>
                  </a:lnTo>
                  <a:lnTo>
                    <a:pt x="435" y="0"/>
                  </a:lnTo>
                  <a:lnTo>
                    <a:pt x="3989" y="0"/>
                  </a:lnTo>
                  <a:cubicBezTo>
                    <a:pt x="20164" y="0"/>
                    <a:pt x="36411" y="0"/>
                    <a:pt x="52586" y="363"/>
                  </a:cubicBezTo>
                  <a:lnTo>
                    <a:pt x="100893" y="1161"/>
                  </a:ln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grpSp>
      <p:sp>
        <p:nvSpPr>
          <p:cNvPr id="75" name="Freeform: Shape 74">
            <a:extLst>
              <a:ext uri="{FF2B5EF4-FFF2-40B4-BE49-F238E27FC236}">
                <a16:creationId xmlns:a16="http://schemas.microsoft.com/office/drawing/2014/main" id="{DDFDF904-1A94-6158-9D24-A9AE269511F2}"/>
              </a:ext>
            </a:extLst>
          </p:cNvPr>
          <p:cNvSpPr/>
          <p:nvPr/>
        </p:nvSpPr>
        <p:spPr>
          <a:xfrm>
            <a:off x="7667526" y="5345570"/>
            <a:ext cx="4093347" cy="9671"/>
          </a:xfrm>
          <a:custGeom>
            <a:avLst/>
            <a:gdLst>
              <a:gd name="connsiteX0" fmla="*/ 0 w 3070010"/>
              <a:gd name="connsiteY0" fmla="*/ 3627 h 7253"/>
              <a:gd name="connsiteX1" fmla="*/ 383769 w 3070010"/>
              <a:gd name="connsiteY1" fmla="*/ 1886 h 7253"/>
              <a:gd name="connsiteX2" fmla="*/ 767539 w 3070010"/>
              <a:gd name="connsiteY2" fmla="*/ 1233 h 7253"/>
              <a:gd name="connsiteX3" fmla="*/ 1535005 w 3070010"/>
              <a:gd name="connsiteY3" fmla="*/ 0 h 7253"/>
              <a:gd name="connsiteX4" fmla="*/ 2302472 w 3070010"/>
              <a:gd name="connsiteY4" fmla="*/ 1233 h 7253"/>
              <a:gd name="connsiteX5" fmla="*/ 2686241 w 3070010"/>
              <a:gd name="connsiteY5" fmla="*/ 1886 h 7253"/>
              <a:gd name="connsiteX6" fmla="*/ 3070011 w 3070010"/>
              <a:gd name="connsiteY6" fmla="*/ 3627 h 7253"/>
              <a:gd name="connsiteX7" fmla="*/ 2686241 w 3070010"/>
              <a:gd name="connsiteY7" fmla="*/ 5440 h 7253"/>
              <a:gd name="connsiteX8" fmla="*/ 2302472 w 3070010"/>
              <a:gd name="connsiteY8" fmla="*/ 6093 h 7253"/>
              <a:gd name="connsiteX9" fmla="*/ 1535005 w 3070010"/>
              <a:gd name="connsiteY9" fmla="*/ 7253 h 7253"/>
              <a:gd name="connsiteX10" fmla="*/ 767539 w 3070010"/>
              <a:gd name="connsiteY10" fmla="*/ 6093 h 7253"/>
              <a:gd name="connsiteX11" fmla="*/ 383769 w 3070010"/>
              <a:gd name="connsiteY11" fmla="*/ 5440 h 7253"/>
              <a:gd name="connsiteX12" fmla="*/ 0 w 3070010"/>
              <a:gd name="connsiteY12" fmla="*/ 3627 h 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0010" h="7253">
                <a:moveTo>
                  <a:pt x="0" y="3627"/>
                </a:moveTo>
                <a:lnTo>
                  <a:pt x="383769" y="1886"/>
                </a:lnTo>
                <a:lnTo>
                  <a:pt x="767539" y="1233"/>
                </a:lnTo>
                <a:lnTo>
                  <a:pt x="1535005" y="0"/>
                </a:lnTo>
                <a:lnTo>
                  <a:pt x="2302472" y="1233"/>
                </a:lnTo>
                <a:lnTo>
                  <a:pt x="2686241" y="1886"/>
                </a:lnTo>
                <a:lnTo>
                  <a:pt x="3070011" y="3627"/>
                </a:lnTo>
                <a:lnTo>
                  <a:pt x="2686241" y="5440"/>
                </a:lnTo>
                <a:lnTo>
                  <a:pt x="2302472" y="6093"/>
                </a:lnTo>
                <a:lnTo>
                  <a:pt x="1535005" y="7253"/>
                </a:lnTo>
                <a:lnTo>
                  <a:pt x="767539" y="6093"/>
                </a:lnTo>
                <a:lnTo>
                  <a:pt x="383769" y="5440"/>
                </a:lnTo>
                <a:lnTo>
                  <a:pt x="0" y="3627"/>
                </a:ln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76" name="Freeform: Shape 75">
            <a:extLst>
              <a:ext uri="{FF2B5EF4-FFF2-40B4-BE49-F238E27FC236}">
                <a16:creationId xmlns:a16="http://schemas.microsoft.com/office/drawing/2014/main" id="{840E8CAF-0121-9432-E503-36429B7905B6}"/>
              </a:ext>
            </a:extLst>
          </p:cNvPr>
          <p:cNvSpPr/>
          <p:nvPr/>
        </p:nvSpPr>
        <p:spPr>
          <a:xfrm>
            <a:off x="7969648" y="5510556"/>
            <a:ext cx="3489103" cy="339645"/>
          </a:xfrm>
          <a:custGeom>
            <a:avLst/>
            <a:gdLst>
              <a:gd name="connsiteX0" fmla="*/ 2616828 w 2616827"/>
              <a:gd name="connsiteY0" fmla="*/ 127367 h 254734"/>
              <a:gd name="connsiteX1" fmla="*/ 1308414 w 2616827"/>
              <a:gd name="connsiteY1" fmla="*/ 254734 h 254734"/>
              <a:gd name="connsiteX2" fmla="*/ 0 w 2616827"/>
              <a:gd name="connsiteY2" fmla="*/ 127367 h 254734"/>
              <a:gd name="connsiteX3" fmla="*/ 1308414 w 2616827"/>
              <a:gd name="connsiteY3" fmla="*/ 0 h 254734"/>
              <a:gd name="connsiteX4" fmla="*/ 2616828 w 2616827"/>
              <a:gd name="connsiteY4" fmla="*/ 127367 h 254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6827" h="254734">
                <a:moveTo>
                  <a:pt x="2616828" y="127367"/>
                </a:moveTo>
                <a:cubicBezTo>
                  <a:pt x="2616828" y="197710"/>
                  <a:pt x="2031031" y="254734"/>
                  <a:pt x="1308414" y="254734"/>
                </a:cubicBezTo>
                <a:cubicBezTo>
                  <a:pt x="585797" y="254734"/>
                  <a:pt x="0" y="197710"/>
                  <a:pt x="0" y="127367"/>
                </a:cubicBezTo>
                <a:cubicBezTo>
                  <a:pt x="0" y="57024"/>
                  <a:pt x="585797" y="0"/>
                  <a:pt x="1308414" y="0"/>
                </a:cubicBezTo>
                <a:cubicBezTo>
                  <a:pt x="2031031" y="0"/>
                  <a:pt x="2616828" y="57024"/>
                  <a:pt x="2616828" y="127367"/>
                </a:cubicBez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grpSp>
        <p:nvGrpSpPr>
          <p:cNvPr id="77" name="Graphic 5">
            <a:extLst>
              <a:ext uri="{FF2B5EF4-FFF2-40B4-BE49-F238E27FC236}">
                <a16:creationId xmlns:a16="http://schemas.microsoft.com/office/drawing/2014/main" id="{0B59D30A-75B2-B3C0-D20F-93BEC4ECA424}"/>
              </a:ext>
            </a:extLst>
          </p:cNvPr>
          <p:cNvGrpSpPr/>
          <p:nvPr/>
        </p:nvGrpSpPr>
        <p:grpSpPr>
          <a:xfrm>
            <a:off x="10580914" y="3966952"/>
            <a:ext cx="1031992" cy="1386933"/>
            <a:chOff x="3364852" y="3280411"/>
            <a:chExt cx="773994" cy="1040200"/>
          </a:xfrm>
        </p:grpSpPr>
        <p:sp>
          <p:nvSpPr>
            <p:cNvPr id="78" name="Freeform: Shape 77">
              <a:extLst>
                <a:ext uri="{FF2B5EF4-FFF2-40B4-BE49-F238E27FC236}">
                  <a16:creationId xmlns:a16="http://schemas.microsoft.com/office/drawing/2014/main" id="{42B24FFB-F1D6-D370-10BB-01261E76AAFC}"/>
                </a:ext>
              </a:extLst>
            </p:cNvPr>
            <p:cNvSpPr/>
            <p:nvPr/>
          </p:nvSpPr>
          <p:spPr>
            <a:xfrm>
              <a:off x="3764942" y="3469544"/>
              <a:ext cx="233998" cy="537739"/>
            </a:xfrm>
            <a:custGeom>
              <a:avLst/>
              <a:gdLst>
                <a:gd name="connsiteX0" fmla="*/ 233700 w 233998"/>
                <a:gd name="connsiteY0" fmla="*/ 50381 h 537739"/>
                <a:gd name="connsiteX1" fmla="*/ 128383 w 233998"/>
                <a:gd name="connsiteY1" fmla="*/ 2437 h 537739"/>
                <a:gd name="connsiteX2" fmla="*/ 66512 w 233998"/>
                <a:gd name="connsiteY2" fmla="*/ 92668 h 537739"/>
                <a:gd name="connsiteX3" fmla="*/ 42867 w 233998"/>
                <a:gd name="connsiteY3" fmla="*/ 232801 h 537739"/>
                <a:gd name="connsiteX4" fmla="*/ 21615 w 233998"/>
                <a:gd name="connsiteY4" fmla="*/ 374601 h 537739"/>
                <a:gd name="connsiteX5" fmla="*/ 10300 w 233998"/>
                <a:gd name="connsiteY5" fmla="*/ 454750 h 537739"/>
                <a:gd name="connsiteX6" fmla="*/ 4715 w 233998"/>
                <a:gd name="connsiteY6" fmla="*/ 494788 h 537739"/>
                <a:gd name="connsiteX7" fmla="*/ 0 w 233998"/>
                <a:gd name="connsiteY7" fmla="*/ 534246 h 537739"/>
                <a:gd name="connsiteX8" fmla="*/ 7253 w 233998"/>
                <a:gd name="connsiteY8" fmla="*/ 535043 h 537739"/>
                <a:gd name="connsiteX9" fmla="*/ 17771 w 233998"/>
                <a:gd name="connsiteY9" fmla="*/ 467008 h 537739"/>
                <a:gd name="connsiteX10" fmla="*/ 27635 w 233998"/>
                <a:gd name="connsiteY10" fmla="*/ 398755 h 537739"/>
                <a:gd name="connsiteX11" fmla="*/ 47871 w 233998"/>
                <a:gd name="connsiteY11" fmla="*/ 263264 h 537739"/>
                <a:gd name="connsiteX12" fmla="*/ 68978 w 233998"/>
                <a:gd name="connsiteY12" fmla="*/ 127918 h 537739"/>
                <a:gd name="connsiteX13" fmla="*/ 111845 w 233998"/>
                <a:gd name="connsiteY13" fmla="*/ 16871 h 537739"/>
                <a:gd name="connsiteX14" fmla="*/ 175311 w 233998"/>
                <a:gd name="connsiteY14" fmla="*/ 10923 h 537739"/>
                <a:gd name="connsiteX15" fmla="*/ 232902 w 233998"/>
                <a:gd name="connsiteY15" fmla="*/ 51251 h 537739"/>
                <a:gd name="connsiteX16" fmla="*/ 233700 w 233998"/>
                <a:gd name="connsiteY16" fmla="*/ 50381 h 53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98" h="537739">
                  <a:moveTo>
                    <a:pt x="233700" y="50381"/>
                  </a:moveTo>
                  <a:cubicBezTo>
                    <a:pt x="206137" y="23399"/>
                    <a:pt x="170524" y="-9241"/>
                    <a:pt x="128383" y="2437"/>
                  </a:cubicBezTo>
                  <a:cubicBezTo>
                    <a:pt x="88780" y="13390"/>
                    <a:pt x="73620" y="56619"/>
                    <a:pt x="66512" y="92668"/>
                  </a:cubicBezTo>
                  <a:cubicBezTo>
                    <a:pt x="57373" y="139161"/>
                    <a:pt x="50265" y="186017"/>
                    <a:pt x="42867" y="232801"/>
                  </a:cubicBezTo>
                  <a:cubicBezTo>
                    <a:pt x="35469" y="279584"/>
                    <a:pt x="28360" y="327093"/>
                    <a:pt x="21615" y="374601"/>
                  </a:cubicBezTo>
                  <a:cubicBezTo>
                    <a:pt x="17749" y="401293"/>
                    <a:pt x="13977" y="428007"/>
                    <a:pt x="10300" y="454750"/>
                  </a:cubicBezTo>
                  <a:cubicBezTo>
                    <a:pt x="8414" y="468096"/>
                    <a:pt x="6550" y="481442"/>
                    <a:pt x="4715" y="494788"/>
                  </a:cubicBezTo>
                  <a:cubicBezTo>
                    <a:pt x="2901" y="507916"/>
                    <a:pt x="725" y="521045"/>
                    <a:pt x="0" y="534246"/>
                  </a:cubicBezTo>
                  <a:cubicBezTo>
                    <a:pt x="0" y="538452"/>
                    <a:pt x="6383" y="539033"/>
                    <a:pt x="7253" y="535043"/>
                  </a:cubicBezTo>
                  <a:cubicBezTo>
                    <a:pt x="12403" y="512776"/>
                    <a:pt x="14507" y="489566"/>
                    <a:pt x="17771" y="467008"/>
                  </a:cubicBezTo>
                  <a:cubicBezTo>
                    <a:pt x="21034" y="444450"/>
                    <a:pt x="24371" y="421457"/>
                    <a:pt x="27635" y="398755"/>
                  </a:cubicBezTo>
                  <a:cubicBezTo>
                    <a:pt x="34235" y="353567"/>
                    <a:pt x="41126" y="308452"/>
                    <a:pt x="47871" y="263264"/>
                  </a:cubicBezTo>
                  <a:cubicBezTo>
                    <a:pt x="54617" y="218076"/>
                    <a:pt x="61725" y="173034"/>
                    <a:pt x="68978" y="127918"/>
                  </a:cubicBezTo>
                  <a:cubicBezTo>
                    <a:pt x="75071" y="89621"/>
                    <a:pt x="77972" y="42112"/>
                    <a:pt x="111845" y="16871"/>
                  </a:cubicBezTo>
                  <a:cubicBezTo>
                    <a:pt x="130566" y="4091"/>
                    <a:pt x="154545" y="1842"/>
                    <a:pt x="175311" y="10923"/>
                  </a:cubicBezTo>
                  <a:cubicBezTo>
                    <a:pt x="197578" y="19482"/>
                    <a:pt x="215422" y="35439"/>
                    <a:pt x="232902" y="51251"/>
                  </a:cubicBezTo>
                  <a:cubicBezTo>
                    <a:pt x="233700" y="51759"/>
                    <a:pt x="234425" y="50961"/>
                    <a:pt x="233700" y="50381"/>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79" name="Freeform: Shape 78">
              <a:extLst>
                <a:ext uri="{FF2B5EF4-FFF2-40B4-BE49-F238E27FC236}">
                  <a16:creationId xmlns:a16="http://schemas.microsoft.com/office/drawing/2014/main" id="{27A07F9A-C641-F7E6-BFDE-ADD881F4CEA4}"/>
                </a:ext>
              </a:extLst>
            </p:cNvPr>
            <p:cNvSpPr/>
            <p:nvPr/>
          </p:nvSpPr>
          <p:spPr>
            <a:xfrm>
              <a:off x="3868875" y="3412730"/>
              <a:ext cx="269970" cy="305064"/>
            </a:xfrm>
            <a:custGeom>
              <a:avLst/>
              <a:gdLst>
                <a:gd name="connsiteX0" fmla="*/ 92266 w 269970"/>
                <a:gd name="connsiteY0" fmla="*/ 79633 h 305064"/>
                <a:gd name="connsiteX1" fmla="*/ 8129 w 269970"/>
                <a:gd name="connsiteY1" fmla="*/ 100450 h 305064"/>
                <a:gd name="connsiteX2" fmla="*/ 269971 w 269970"/>
                <a:gd name="connsiteY2" fmla="*/ 305064 h 305064"/>
                <a:gd name="connsiteX3" fmla="*/ 208318 w 269970"/>
                <a:gd name="connsiteY3" fmla="*/ 73323 h 305064"/>
                <a:gd name="connsiteX4" fmla="*/ 92266 w 269970"/>
                <a:gd name="connsiteY4" fmla="*/ 79633 h 30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70" h="305064">
                  <a:moveTo>
                    <a:pt x="92266" y="79633"/>
                  </a:moveTo>
                  <a:cubicBezTo>
                    <a:pt x="92266" y="79633"/>
                    <a:pt x="35909" y="59397"/>
                    <a:pt x="8129" y="100450"/>
                  </a:cubicBezTo>
                  <a:cubicBezTo>
                    <a:pt x="-19651" y="141504"/>
                    <a:pt x="13569" y="246095"/>
                    <a:pt x="269971" y="305064"/>
                  </a:cubicBezTo>
                  <a:cubicBezTo>
                    <a:pt x="262471" y="224923"/>
                    <a:pt x="241633" y="146595"/>
                    <a:pt x="208318" y="73323"/>
                  </a:cubicBezTo>
                  <a:cubicBezTo>
                    <a:pt x="153339" y="-46573"/>
                    <a:pt x="55347" y="-1168"/>
                    <a:pt x="92266" y="79633"/>
                  </a:cubicBezTo>
                  <a:close/>
                </a:path>
              </a:pathLst>
            </a:custGeom>
            <a:solidFill>
              <a:srgbClr val="407BF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80" name="Freeform: Shape 79">
              <a:extLst>
                <a:ext uri="{FF2B5EF4-FFF2-40B4-BE49-F238E27FC236}">
                  <a16:creationId xmlns:a16="http://schemas.microsoft.com/office/drawing/2014/main" id="{E785EB60-3275-DC53-7E33-3E2B7F1B4369}"/>
                </a:ext>
              </a:extLst>
            </p:cNvPr>
            <p:cNvSpPr/>
            <p:nvPr/>
          </p:nvSpPr>
          <p:spPr>
            <a:xfrm>
              <a:off x="3931682" y="3488581"/>
              <a:ext cx="192503" cy="213835"/>
            </a:xfrm>
            <a:custGeom>
              <a:avLst/>
              <a:gdLst>
                <a:gd name="connsiteX0" fmla="*/ 192441 w 192503"/>
                <a:gd name="connsiteY0" fmla="*/ 212095 h 213835"/>
                <a:gd name="connsiteX1" fmla="*/ 179530 w 192503"/>
                <a:gd name="connsiteY1" fmla="*/ 191351 h 213835"/>
                <a:gd name="connsiteX2" fmla="*/ 166547 w 192503"/>
                <a:gd name="connsiteY2" fmla="*/ 171622 h 213835"/>
                <a:gd name="connsiteX3" fmla="*/ 156537 w 192503"/>
                <a:gd name="connsiteY3" fmla="*/ 157115 h 213835"/>
                <a:gd name="connsiteX4" fmla="*/ 156973 w 192503"/>
                <a:gd name="connsiteY4" fmla="*/ 153489 h 213835"/>
                <a:gd name="connsiteX5" fmla="*/ 157843 w 192503"/>
                <a:gd name="connsiteY5" fmla="*/ 146816 h 213835"/>
                <a:gd name="connsiteX6" fmla="*/ 159874 w 192503"/>
                <a:gd name="connsiteY6" fmla="*/ 132309 h 213835"/>
                <a:gd name="connsiteX7" fmla="*/ 162340 w 192503"/>
                <a:gd name="connsiteY7" fmla="*/ 117803 h 213835"/>
                <a:gd name="connsiteX8" fmla="*/ 165676 w 192503"/>
                <a:gd name="connsiteY8" fmla="*/ 102716 h 213835"/>
                <a:gd name="connsiteX9" fmla="*/ 164588 w 192503"/>
                <a:gd name="connsiteY9" fmla="*/ 102716 h 213835"/>
                <a:gd name="connsiteX10" fmla="*/ 162268 w 192503"/>
                <a:gd name="connsiteY10" fmla="*/ 111275 h 213835"/>
                <a:gd name="connsiteX11" fmla="*/ 160527 w 192503"/>
                <a:gd name="connsiteY11" fmla="*/ 117730 h 213835"/>
                <a:gd name="connsiteX12" fmla="*/ 157045 w 192503"/>
                <a:gd name="connsiteY12" fmla="*/ 132237 h 213835"/>
                <a:gd name="connsiteX13" fmla="*/ 154361 w 192503"/>
                <a:gd name="connsiteY13" fmla="*/ 145800 h 213835"/>
                <a:gd name="connsiteX14" fmla="*/ 153419 w 192503"/>
                <a:gd name="connsiteY14" fmla="*/ 152401 h 213835"/>
                <a:gd name="connsiteX15" fmla="*/ 139347 w 192503"/>
                <a:gd name="connsiteY15" fmla="*/ 133107 h 213835"/>
                <a:gd name="connsiteX16" fmla="*/ 96408 w 192503"/>
                <a:gd name="connsiteY16" fmla="*/ 81029 h 213835"/>
                <a:gd name="connsiteX17" fmla="*/ 96408 w 192503"/>
                <a:gd name="connsiteY17" fmla="*/ 80594 h 213835"/>
                <a:gd name="connsiteX18" fmla="*/ 103081 w 192503"/>
                <a:gd name="connsiteY18" fmla="*/ 808 h 213835"/>
                <a:gd name="connsiteX19" fmla="*/ 101993 w 192503"/>
                <a:gd name="connsiteY19" fmla="*/ 373 h 213835"/>
                <a:gd name="connsiteX20" fmla="*/ 92419 w 192503"/>
                <a:gd name="connsiteY20" fmla="*/ 77040 h 213835"/>
                <a:gd name="connsiteX21" fmla="*/ 76244 w 192503"/>
                <a:gd name="connsiteY21" fmla="*/ 59269 h 213835"/>
                <a:gd name="connsiteX22" fmla="*/ 38019 w 192503"/>
                <a:gd name="connsiteY22" fmla="*/ 19666 h 213835"/>
                <a:gd name="connsiteX23" fmla="*/ 37149 w 192503"/>
                <a:gd name="connsiteY23" fmla="*/ 20464 h 213835"/>
                <a:gd name="connsiteX24" fmla="*/ 99309 w 192503"/>
                <a:gd name="connsiteY24" fmla="*/ 92634 h 213835"/>
                <a:gd name="connsiteX25" fmla="*/ 52381 w 192503"/>
                <a:gd name="connsiteY25" fmla="*/ 94375 h 213835"/>
                <a:gd name="connsiteX26" fmla="*/ 520 w 192503"/>
                <a:gd name="connsiteY26" fmla="*/ 100250 h 213835"/>
                <a:gd name="connsiteX27" fmla="*/ 520 w 192503"/>
                <a:gd name="connsiteY27" fmla="*/ 101411 h 213835"/>
                <a:gd name="connsiteX28" fmla="*/ 52308 w 192503"/>
                <a:gd name="connsiteY28" fmla="*/ 96769 h 213835"/>
                <a:gd name="connsiteX29" fmla="*/ 102428 w 192503"/>
                <a:gd name="connsiteY29" fmla="*/ 96769 h 213835"/>
                <a:gd name="connsiteX30" fmla="*/ 134415 w 192503"/>
                <a:gd name="connsiteY30" fmla="*/ 137242 h 213835"/>
                <a:gd name="connsiteX31" fmla="*/ 132239 w 192503"/>
                <a:gd name="connsiteY31" fmla="*/ 137242 h 213835"/>
                <a:gd name="connsiteX32" fmla="*/ 120489 w 192503"/>
                <a:gd name="connsiteY32" fmla="*/ 137242 h 213835"/>
                <a:gd name="connsiteX33" fmla="*/ 97133 w 192503"/>
                <a:gd name="connsiteY33" fmla="*/ 138620 h 213835"/>
                <a:gd name="connsiteX34" fmla="*/ 49770 w 192503"/>
                <a:gd name="connsiteY34" fmla="*/ 145873 h 213835"/>
                <a:gd name="connsiteX35" fmla="*/ 49189 w 192503"/>
                <a:gd name="connsiteY35" fmla="*/ 146453 h 213835"/>
                <a:gd name="connsiteX36" fmla="*/ 49770 w 192503"/>
                <a:gd name="connsiteY36" fmla="*/ 147034 h 213835"/>
                <a:gd name="connsiteX37" fmla="*/ 97133 w 192503"/>
                <a:gd name="connsiteY37" fmla="*/ 143189 h 213835"/>
                <a:gd name="connsiteX38" fmla="*/ 119836 w 192503"/>
                <a:gd name="connsiteY38" fmla="*/ 143189 h 213835"/>
                <a:gd name="connsiteX39" fmla="*/ 132239 w 192503"/>
                <a:gd name="connsiteY39" fmla="*/ 143189 h 213835"/>
                <a:gd name="connsiteX40" fmla="*/ 138694 w 192503"/>
                <a:gd name="connsiteY40" fmla="*/ 142609 h 213835"/>
                <a:gd name="connsiteX41" fmla="*/ 159294 w 192503"/>
                <a:gd name="connsiteY41" fmla="*/ 169519 h 213835"/>
                <a:gd name="connsiteX42" fmla="*/ 175396 w 192503"/>
                <a:gd name="connsiteY42" fmla="*/ 191278 h 213835"/>
                <a:gd name="connsiteX43" fmla="*/ 191643 w 192503"/>
                <a:gd name="connsiteY43" fmla="*/ 213836 h 213835"/>
                <a:gd name="connsiteX44" fmla="*/ 192441 w 192503"/>
                <a:gd name="connsiteY44" fmla="*/ 212095 h 21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2503" h="213835">
                  <a:moveTo>
                    <a:pt x="192441" y="212095"/>
                  </a:moveTo>
                  <a:cubicBezTo>
                    <a:pt x="188568" y="204922"/>
                    <a:pt x="184259" y="197995"/>
                    <a:pt x="179530" y="191351"/>
                  </a:cubicBezTo>
                  <a:cubicBezTo>
                    <a:pt x="175251" y="184751"/>
                    <a:pt x="170899" y="178150"/>
                    <a:pt x="166547" y="171622"/>
                  </a:cubicBezTo>
                  <a:cubicBezTo>
                    <a:pt x="163283" y="166690"/>
                    <a:pt x="159874" y="161758"/>
                    <a:pt x="156537" y="157115"/>
                  </a:cubicBezTo>
                  <a:cubicBezTo>
                    <a:pt x="156537" y="155955"/>
                    <a:pt x="156537" y="154722"/>
                    <a:pt x="156973" y="153489"/>
                  </a:cubicBezTo>
                  <a:lnTo>
                    <a:pt x="157843" y="146816"/>
                  </a:lnTo>
                  <a:cubicBezTo>
                    <a:pt x="158496" y="142029"/>
                    <a:pt x="159221" y="137169"/>
                    <a:pt x="159874" y="132309"/>
                  </a:cubicBezTo>
                  <a:cubicBezTo>
                    <a:pt x="160527" y="127450"/>
                    <a:pt x="161397" y="122808"/>
                    <a:pt x="162340" y="117803"/>
                  </a:cubicBezTo>
                  <a:cubicBezTo>
                    <a:pt x="162927" y="112675"/>
                    <a:pt x="164045" y="107619"/>
                    <a:pt x="165676" y="102716"/>
                  </a:cubicBezTo>
                  <a:cubicBezTo>
                    <a:pt x="165676" y="101918"/>
                    <a:pt x="164661" y="101556"/>
                    <a:pt x="164588" y="102716"/>
                  </a:cubicBezTo>
                  <a:cubicBezTo>
                    <a:pt x="164037" y="105625"/>
                    <a:pt x="163261" y="108490"/>
                    <a:pt x="162268" y="111275"/>
                  </a:cubicBezTo>
                  <a:lnTo>
                    <a:pt x="160527" y="117730"/>
                  </a:lnTo>
                  <a:cubicBezTo>
                    <a:pt x="159294" y="122590"/>
                    <a:pt x="158133" y="127450"/>
                    <a:pt x="157045" y="132237"/>
                  </a:cubicBezTo>
                  <a:cubicBezTo>
                    <a:pt x="155957" y="137024"/>
                    <a:pt x="155159" y="141303"/>
                    <a:pt x="154361" y="145800"/>
                  </a:cubicBezTo>
                  <a:cubicBezTo>
                    <a:pt x="153999" y="148049"/>
                    <a:pt x="153709" y="150225"/>
                    <a:pt x="153419" y="152401"/>
                  </a:cubicBezTo>
                  <a:cubicBezTo>
                    <a:pt x="148849" y="145873"/>
                    <a:pt x="144134" y="139418"/>
                    <a:pt x="139347" y="133107"/>
                  </a:cubicBezTo>
                  <a:cubicBezTo>
                    <a:pt x="125711" y="115192"/>
                    <a:pt x="111350" y="97929"/>
                    <a:pt x="96408" y="81029"/>
                  </a:cubicBezTo>
                  <a:cubicBezTo>
                    <a:pt x="96408" y="81029"/>
                    <a:pt x="96408" y="81029"/>
                    <a:pt x="96408" y="80594"/>
                  </a:cubicBezTo>
                  <a:cubicBezTo>
                    <a:pt x="97786" y="53684"/>
                    <a:pt x="97133" y="26992"/>
                    <a:pt x="103081" y="808"/>
                  </a:cubicBezTo>
                  <a:cubicBezTo>
                    <a:pt x="103081" y="83"/>
                    <a:pt x="102210" y="-353"/>
                    <a:pt x="101993" y="373"/>
                  </a:cubicBezTo>
                  <a:cubicBezTo>
                    <a:pt x="95233" y="25353"/>
                    <a:pt x="92012" y="51160"/>
                    <a:pt x="92419" y="77040"/>
                  </a:cubicBezTo>
                  <a:cubicBezTo>
                    <a:pt x="87124" y="71092"/>
                    <a:pt x="81684" y="65144"/>
                    <a:pt x="76244" y="59269"/>
                  </a:cubicBezTo>
                  <a:cubicBezTo>
                    <a:pt x="63696" y="45851"/>
                    <a:pt x="51002" y="32577"/>
                    <a:pt x="38019" y="19666"/>
                  </a:cubicBezTo>
                  <a:cubicBezTo>
                    <a:pt x="37512" y="19159"/>
                    <a:pt x="36641" y="19666"/>
                    <a:pt x="37149" y="20464"/>
                  </a:cubicBezTo>
                  <a:cubicBezTo>
                    <a:pt x="58909" y="43747"/>
                    <a:pt x="79290" y="67973"/>
                    <a:pt x="99309" y="92634"/>
                  </a:cubicBezTo>
                  <a:cubicBezTo>
                    <a:pt x="83649" y="92380"/>
                    <a:pt x="67982" y="92960"/>
                    <a:pt x="52381" y="94375"/>
                  </a:cubicBezTo>
                  <a:cubicBezTo>
                    <a:pt x="35045" y="95608"/>
                    <a:pt x="17783" y="97856"/>
                    <a:pt x="520" y="100250"/>
                  </a:cubicBezTo>
                  <a:cubicBezTo>
                    <a:pt x="-278" y="100250"/>
                    <a:pt x="-60" y="101483"/>
                    <a:pt x="520" y="101411"/>
                  </a:cubicBezTo>
                  <a:cubicBezTo>
                    <a:pt x="17681" y="98886"/>
                    <a:pt x="34973" y="97334"/>
                    <a:pt x="52308" y="96769"/>
                  </a:cubicBezTo>
                  <a:cubicBezTo>
                    <a:pt x="69063" y="96043"/>
                    <a:pt x="85673" y="96769"/>
                    <a:pt x="102428" y="96769"/>
                  </a:cubicBezTo>
                  <a:cubicBezTo>
                    <a:pt x="113257" y="110115"/>
                    <a:pt x="123919" y="123605"/>
                    <a:pt x="134415" y="137242"/>
                  </a:cubicBezTo>
                  <a:lnTo>
                    <a:pt x="132239" y="137242"/>
                  </a:lnTo>
                  <a:cubicBezTo>
                    <a:pt x="128322" y="137242"/>
                    <a:pt x="124406" y="137242"/>
                    <a:pt x="120489" y="137242"/>
                  </a:cubicBezTo>
                  <a:cubicBezTo>
                    <a:pt x="112655" y="137242"/>
                    <a:pt x="104894" y="137967"/>
                    <a:pt x="97133" y="138620"/>
                  </a:cubicBezTo>
                  <a:cubicBezTo>
                    <a:pt x="81198" y="139940"/>
                    <a:pt x="65371" y="142370"/>
                    <a:pt x="49770" y="145873"/>
                  </a:cubicBezTo>
                  <a:cubicBezTo>
                    <a:pt x="49450" y="145873"/>
                    <a:pt x="49189" y="146134"/>
                    <a:pt x="49189" y="146453"/>
                  </a:cubicBezTo>
                  <a:cubicBezTo>
                    <a:pt x="49189" y="146772"/>
                    <a:pt x="49450" y="147034"/>
                    <a:pt x="49770" y="147034"/>
                  </a:cubicBezTo>
                  <a:cubicBezTo>
                    <a:pt x="65509" y="145220"/>
                    <a:pt x="81321" y="143769"/>
                    <a:pt x="97133" y="143189"/>
                  </a:cubicBezTo>
                  <a:cubicBezTo>
                    <a:pt x="104386" y="143189"/>
                    <a:pt x="112293" y="143189"/>
                    <a:pt x="119836" y="143189"/>
                  </a:cubicBezTo>
                  <a:lnTo>
                    <a:pt x="132239" y="143189"/>
                  </a:lnTo>
                  <a:cubicBezTo>
                    <a:pt x="134408" y="143487"/>
                    <a:pt x="136613" y="143284"/>
                    <a:pt x="138694" y="142609"/>
                  </a:cubicBezTo>
                  <a:cubicBezTo>
                    <a:pt x="145563" y="151552"/>
                    <a:pt x="152425" y="160524"/>
                    <a:pt x="159294" y="169519"/>
                  </a:cubicBezTo>
                  <a:cubicBezTo>
                    <a:pt x="164734" y="176772"/>
                    <a:pt x="170101" y="184025"/>
                    <a:pt x="175396" y="191278"/>
                  </a:cubicBezTo>
                  <a:cubicBezTo>
                    <a:pt x="180691" y="198532"/>
                    <a:pt x="185695" y="206873"/>
                    <a:pt x="191643" y="213836"/>
                  </a:cubicBezTo>
                  <a:cubicBezTo>
                    <a:pt x="191933" y="213328"/>
                    <a:pt x="192731" y="212675"/>
                    <a:pt x="192441" y="212095"/>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81" name="Freeform: Shape 80">
              <a:extLst>
                <a:ext uri="{FF2B5EF4-FFF2-40B4-BE49-F238E27FC236}">
                  <a16:creationId xmlns:a16="http://schemas.microsoft.com/office/drawing/2014/main" id="{9345FB47-1C4F-05A3-A024-8C5BD2B0510E}"/>
                </a:ext>
              </a:extLst>
            </p:cNvPr>
            <p:cNvSpPr/>
            <p:nvPr/>
          </p:nvSpPr>
          <p:spPr>
            <a:xfrm>
              <a:off x="3930179" y="3549214"/>
              <a:ext cx="55680" cy="1886"/>
            </a:xfrm>
            <a:custGeom>
              <a:avLst/>
              <a:gdLst>
                <a:gd name="connsiteX0" fmla="*/ 55479 w 55680"/>
                <a:gd name="connsiteY0" fmla="*/ 1393 h 1886"/>
                <a:gd name="connsiteX1" fmla="*/ 28061 w 55680"/>
                <a:gd name="connsiteY1" fmla="*/ 87 h 1886"/>
                <a:gd name="connsiteX2" fmla="*/ 572 w 55680"/>
                <a:gd name="connsiteY2" fmla="*/ 667 h 1886"/>
                <a:gd name="connsiteX3" fmla="*/ 572 w 55680"/>
                <a:gd name="connsiteY3" fmla="*/ 1828 h 1886"/>
                <a:gd name="connsiteX4" fmla="*/ 28424 w 55680"/>
                <a:gd name="connsiteY4" fmla="*/ 1102 h 1886"/>
                <a:gd name="connsiteX5" fmla="*/ 55334 w 55680"/>
                <a:gd name="connsiteY5" fmla="*/ 1828 h 1886"/>
                <a:gd name="connsiteX6" fmla="*/ 55479 w 55680"/>
                <a:gd name="connsiteY6" fmla="*/ 1393 h 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80" h="1886">
                  <a:moveTo>
                    <a:pt x="55479" y="1393"/>
                  </a:moveTo>
                  <a:cubicBezTo>
                    <a:pt x="46390" y="232"/>
                    <a:pt x="37222" y="-203"/>
                    <a:pt x="28061" y="87"/>
                  </a:cubicBezTo>
                  <a:cubicBezTo>
                    <a:pt x="18922" y="87"/>
                    <a:pt x="9711" y="87"/>
                    <a:pt x="572" y="667"/>
                  </a:cubicBezTo>
                  <a:cubicBezTo>
                    <a:pt x="-226" y="667"/>
                    <a:pt x="-154" y="1828"/>
                    <a:pt x="572" y="1828"/>
                  </a:cubicBezTo>
                  <a:cubicBezTo>
                    <a:pt x="9856" y="1102"/>
                    <a:pt x="19140" y="957"/>
                    <a:pt x="28424" y="1102"/>
                  </a:cubicBezTo>
                  <a:cubicBezTo>
                    <a:pt x="37708" y="1248"/>
                    <a:pt x="46412" y="2118"/>
                    <a:pt x="55334" y="1828"/>
                  </a:cubicBezTo>
                  <a:cubicBezTo>
                    <a:pt x="55769" y="1828"/>
                    <a:pt x="55769" y="1465"/>
                    <a:pt x="55479" y="1393"/>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82" name="Freeform: Shape 81">
              <a:extLst>
                <a:ext uri="{FF2B5EF4-FFF2-40B4-BE49-F238E27FC236}">
                  <a16:creationId xmlns:a16="http://schemas.microsoft.com/office/drawing/2014/main" id="{EBD737A5-9278-9DB2-AF7D-A5B2351BF07B}"/>
                </a:ext>
              </a:extLst>
            </p:cNvPr>
            <p:cNvSpPr/>
            <p:nvPr/>
          </p:nvSpPr>
          <p:spPr>
            <a:xfrm>
              <a:off x="4061956" y="3544514"/>
              <a:ext cx="8202" cy="52129"/>
            </a:xfrm>
            <a:custGeom>
              <a:avLst/>
              <a:gdLst>
                <a:gd name="connsiteX0" fmla="*/ 4213 w 8202"/>
                <a:gd name="connsiteY0" fmla="*/ 26765 h 52129"/>
                <a:gd name="connsiteX1" fmla="*/ 8202 w 8202"/>
                <a:gd name="connsiteY1" fmla="*/ 580 h 52129"/>
                <a:gd name="connsiteX2" fmla="*/ 7622 w 8202"/>
                <a:gd name="connsiteY2" fmla="*/ 0 h 52129"/>
                <a:gd name="connsiteX3" fmla="*/ 7042 w 8202"/>
                <a:gd name="connsiteY3" fmla="*/ 580 h 52129"/>
                <a:gd name="connsiteX4" fmla="*/ 2835 w 8202"/>
                <a:gd name="connsiteY4" fmla="*/ 26402 h 52129"/>
                <a:gd name="connsiteX5" fmla="*/ 1022 w 8202"/>
                <a:gd name="connsiteY5" fmla="*/ 39312 h 52129"/>
                <a:gd name="connsiteX6" fmla="*/ 6 w 8202"/>
                <a:gd name="connsiteY6" fmla="*/ 51571 h 52129"/>
                <a:gd name="connsiteX7" fmla="*/ 1007 w 8202"/>
                <a:gd name="connsiteY7" fmla="*/ 52093 h 52129"/>
                <a:gd name="connsiteX8" fmla="*/ 1529 w 8202"/>
                <a:gd name="connsiteY8" fmla="*/ 51571 h 52129"/>
                <a:gd name="connsiteX9" fmla="*/ 2835 w 8202"/>
                <a:gd name="connsiteY9" fmla="*/ 39312 h 52129"/>
                <a:gd name="connsiteX10" fmla="*/ 4213 w 8202"/>
                <a:gd name="connsiteY10" fmla="*/ 26765 h 5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2" h="52129">
                  <a:moveTo>
                    <a:pt x="4213" y="26765"/>
                  </a:moveTo>
                  <a:cubicBezTo>
                    <a:pt x="5229" y="17988"/>
                    <a:pt x="6317" y="9212"/>
                    <a:pt x="8202" y="580"/>
                  </a:cubicBezTo>
                  <a:cubicBezTo>
                    <a:pt x="8202" y="261"/>
                    <a:pt x="7941" y="0"/>
                    <a:pt x="7622" y="0"/>
                  </a:cubicBezTo>
                  <a:cubicBezTo>
                    <a:pt x="7303" y="0"/>
                    <a:pt x="7042" y="261"/>
                    <a:pt x="7042" y="580"/>
                  </a:cubicBezTo>
                  <a:cubicBezTo>
                    <a:pt x="5736" y="9212"/>
                    <a:pt x="4068" y="17770"/>
                    <a:pt x="2835" y="26402"/>
                  </a:cubicBezTo>
                  <a:cubicBezTo>
                    <a:pt x="2182" y="30681"/>
                    <a:pt x="1602" y="35033"/>
                    <a:pt x="1022" y="39312"/>
                  </a:cubicBezTo>
                  <a:cubicBezTo>
                    <a:pt x="289" y="43353"/>
                    <a:pt x="-52" y="47458"/>
                    <a:pt x="6" y="51571"/>
                  </a:cubicBezTo>
                  <a:cubicBezTo>
                    <a:pt x="137" y="51991"/>
                    <a:pt x="587" y="52223"/>
                    <a:pt x="1007" y="52093"/>
                  </a:cubicBezTo>
                  <a:cubicBezTo>
                    <a:pt x="1254" y="52013"/>
                    <a:pt x="1450" y="51817"/>
                    <a:pt x="1529" y="51571"/>
                  </a:cubicBezTo>
                  <a:cubicBezTo>
                    <a:pt x="2291" y="47523"/>
                    <a:pt x="2726" y="43425"/>
                    <a:pt x="2835" y="39312"/>
                  </a:cubicBezTo>
                  <a:cubicBezTo>
                    <a:pt x="3198" y="35106"/>
                    <a:pt x="3705" y="30899"/>
                    <a:pt x="4213" y="26765"/>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83" name="Freeform: Shape 82">
              <a:extLst>
                <a:ext uri="{FF2B5EF4-FFF2-40B4-BE49-F238E27FC236}">
                  <a16:creationId xmlns:a16="http://schemas.microsoft.com/office/drawing/2014/main" id="{2F68BE1B-11E0-0032-4A8B-35C87FDF4436}"/>
                </a:ext>
              </a:extLst>
            </p:cNvPr>
            <p:cNvSpPr/>
            <p:nvPr/>
          </p:nvSpPr>
          <p:spPr>
            <a:xfrm>
              <a:off x="4040350" y="3473857"/>
              <a:ext cx="10155" cy="52813"/>
            </a:xfrm>
            <a:custGeom>
              <a:avLst/>
              <a:gdLst>
                <a:gd name="connsiteX0" fmla="*/ 9064 w 10155"/>
                <a:gd name="connsiteY0" fmla="*/ 373 h 52813"/>
                <a:gd name="connsiteX1" fmla="*/ 3044 w 10155"/>
                <a:gd name="connsiteY1" fmla="*/ 26194 h 52813"/>
                <a:gd name="connsiteX2" fmla="*/ 940 w 10155"/>
                <a:gd name="connsiteY2" fmla="*/ 39468 h 52813"/>
                <a:gd name="connsiteX3" fmla="*/ 70 w 10155"/>
                <a:gd name="connsiteY3" fmla="*/ 52451 h 52813"/>
                <a:gd name="connsiteX4" fmla="*/ 433 w 10155"/>
                <a:gd name="connsiteY4" fmla="*/ 52814 h 52813"/>
                <a:gd name="connsiteX5" fmla="*/ 795 w 10155"/>
                <a:gd name="connsiteY5" fmla="*/ 52451 h 52813"/>
                <a:gd name="connsiteX6" fmla="*/ 2754 w 10155"/>
                <a:gd name="connsiteY6" fmla="*/ 40121 h 52813"/>
                <a:gd name="connsiteX7" fmla="*/ 4712 w 10155"/>
                <a:gd name="connsiteY7" fmla="*/ 27355 h 52813"/>
                <a:gd name="connsiteX8" fmla="*/ 10152 w 10155"/>
                <a:gd name="connsiteY8" fmla="*/ 808 h 52813"/>
                <a:gd name="connsiteX9" fmla="*/ 9064 w 10155"/>
                <a:gd name="connsiteY9" fmla="*/ 373 h 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5" h="52813">
                  <a:moveTo>
                    <a:pt x="9064" y="373"/>
                  </a:moveTo>
                  <a:cubicBezTo>
                    <a:pt x="6815" y="8932"/>
                    <a:pt x="4567" y="17563"/>
                    <a:pt x="3044" y="26194"/>
                  </a:cubicBezTo>
                  <a:cubicBezTo>
                    <a:pt x="2246" y="30619"/>
                    <a:pt x="1520" y="35043"/>
                    <a:pt x="940" y="39468"/>
                  </a:cubicBezTo>
                  <a:cubicBezTo>
                    <a:pt x="142" y="43747"/>
                    <a:pt x="-148" y="48106"/>
                    <a:pt x="70" y="52451"/>
                  </a:cubicBezTo>
                  <a:cubicBezTo>
                    <a:pt x="70" y="52654"/>
                    <a:pt x="230" y="52814"/>
                    <a:pt x="433" y="52814"/>
                  </a:cubicBezTo>
                  <a:cubicBezTo>
                    <a:pt x="636" y="52814"/>
                    <a:pt x="795" y="52654"/>
                    <a:pt x="795" y="52451"/>
                  </a:cubicBezTo>
                  <a:cubicBezTo>
                    <a:pt x="1811" y="48404"/>
                    <a:pt x="2463" y="44284"/>
                    <a:pt x="2754" y="40121"/>
                  </a:cubicBezTo>
                  <a:cubicBezTo>
                    <a:pt x="3334" y="35841"/>
                    <a:pt x="3987" y="31634"/>
                    <a:pt x="4712" y="27355"/>
                  </a:cubicBezTo>
                  <a:cubicBezTo>
                    <a:pt x="6308" y="18433"/>
                    <a:pt x="7903" y="9584"/>
                    <a:pt x="10152" y="808"/>
                  </a:cubicBezTo>
                  <a:cubicBezTo>
                    <a:pt x="10224" y="83"/>
                    <a:pt x="9064" y="-353"/>
                    <a:pt x="9064" y="373"/>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84" name="Freeform: Shape 83">
              <a:extLst>
                <a:ext uri="{FF2B5EF4-FFF2-40B4-BE49-F238E27FC236}">
                  <a16:creationId xmlns:a16="http://schemas.microsoft.com/office/drawing/2014/main" id="{AAA9FB87-E560-83FE-84C6-5E2EE54B2FCA}"/>
                </a:ext>
              </a:extLst>
            </p:cNvPr>
            <p:cNvSpPr/>
            <p:nvPr/>
          </p:nvSpPr>
          <p:spPr>
            <a:xfrm>
              <a:off x="3589549" y="3682452"/>
              <a:ext cx="129334" cy="364710"/>
            </a:xfrm>
            <a:custGeom>
              <a:avLst/>
              <a:gdLst>
                <a:gd name="connsiteX0" fmla="*/ 126215 w 129334"/>
                <a:gd name="connsiteY0" fmla="*/ 311836 h 364710"/>
                <a:gd name="connsiteX1" fmla="*/ 121501 w 129334"/>
                <a:gd name="connsiteY1" fmla="*/ 263457 h 364710"/>
                <a:gd name="connsiteX2" fmla="*/ 109968 w 129334"/>
                <a:gd name="connsiteY2" fmla="*/ 167786 h 364710"/>
                <a:gd name="connsiteX3" fmla="*/ 96477 w 129334"/>
                <a:gd name="connsiteY3" fmla="*/ 72624 h 364710"/>
                <a:gd name="connsiteX4" fmla="*/ 86685 w 129334"/>
                <a:gd name="connsiteY4" fmla="*/ 29104 h 364710"/>
                <a:gd name="connsiteX5" fmla="*/ 62749 w 129334"/>
                <a:gd name="connsiteY5" fmla="*/ 2049 h 364710"/>
                <a:gd name="connsiteX6" fmla="*/ 81 w 129334"/>
                <a:gd name="connsiteY6" fmla="*/ 45061 h 364710"/>
                <a:gd name="connsiteX7" fmla="*/ 1097 w 129334"/>
                <a:gd name="connsiteY7" fmla="*/ 45641 h 364710"/>
                <a:gd name="connsiteX8" fmla="*/ 51434 w 129334"/>
                <a:gd name="connsiteY8" fmla="*/ 7127 h 364710"/>
                <a:gd name="connsiteX9" fmla="*/ 86540 w 129334"/>
                <a:gd name="connsiteY9" fmla="*/ 57319 h 364710"/>
                <a:gd name="connsiteX10" fmla="*/ 123532 w 129334"/>
                <a:gd name="connsiteY10" fmla="*/ 359852 h 364710"/>
                <a:gd name="connsiteX11" fmla="*/ 129334 w 129334"/>
                <a:gd name="connsiteY11" fmla="*/ 359054 h 364710"/>
                <a:gd name="connsiteX12" fmla="*/ 126215 w 129334"/>
                <a:gd name="connsiteY12" fmla="*/ 311836 h 36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334" h="364710">
                  <a:moveTo>
                    <a:pt x="126215" y="311836"/>
                  </a:moveTo>
                  <a:cubicBezTo>
                    <a:pt x="124765" y="295734"/>
                    <a:pt x="123169" y="279559"/>
                    <a:pt x="121501" y="263457"/>
                  </a:cubicBezTo>
                  <a:cubicBezTo>
                    <a:pt x="118070" y="231542"/>
                    <a:pt x="114226" y="199650"/>
                    <a:pt x="109968" y="167786"/>
                  </a:cubicBezTo>
                  <a:cubicBezTo>
                    <a:pt x="105689" y="136090"/>
                    <a:pt x="101627" y="104248"/>
                    <a:pt x="96477" y="72624"/>
                  </a:cubicBezTo>
                  <a:cubicBezTo>
                    <a:pt x="94627" y="57834"/>
                    <a:pt x="91342" y="43262"/>
                    <a:pt x="86685" y="29104"/>
                  </a:cubicBezTo>
                  <a:cubicBezTo>
                    <a:pt x="83327" y="16868"/>
                    <a:pt x="74485" y="6873"/>
                    <a:pt x="62749" y="2049"/>
                  </a:cubicBezTo>
                  <a:cubicBezTo>
                    <a:pt x="32576" y="-8323"/>
                    <a:pt x="11977" y="22939"/>
                    <a:pt x="81" y="45061"/>
                  </a:cubicBezTo>
                  <a:cubicBezTo>
                    <a:pt x="-281" y="45714"/>
                    <a:pt x="662" y="46222"/>
                    <a:pt x="1097" y="45641"/>
                  </a:cubicBezTo>
                  <a:cubicBezTo>
                    <a:pt x="8350" y="35124"/>
                    <a:pt x="28514" y="5749"/>
                    <a:pt x="51434" y="7127"/>
                  </a:cubicBezTo>
                  <a:cubicBezTo>
                    <a:pt x="66811" y="7997"/>
                    <a:pt x="79142" y="18950"/>
                    <a:pt x="86540" y="57319"/>
                  </a:cubicBezTo>
                  <a:cubicBezTo>
                    <a:pt x="104963" y="152989"/>
                    <a:pt x="121573" y="347449"/>
                    <a:pt x="123532" y="359852"/>
                  </a:cubicBezTo>
                  <a:cubicBezTo>
                    <a:pt x="124547" y="366598"/>
                    <a:pt x="129262" y="366308"/>
                    <a:pt x="129334" y="359054"/>
                  </a:cubicBezTo>
                  <a:cubicBezTo>
                    <a:pt x="129044" y="343533"/>
                    <a:pt x="127231" y="327648"/>
                    <a:pt x="126215" y="311836"/>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85" name="Freeform: Shape 84">
              <a:extLst>
                <a:ext uri="{FF2B5EF4-FFF2-40B4-BE49-F238E27FC236}">
                  <a16:creationId xmlns:a16="http://schemas.microsoft.com/office/drawing/2014/main" id="{5763BB06-5A85-9DE3-9718-6F075C6AFC6A}"/>
                </a:ext>
              </a:extLst>
            </p:cNvPr>
            <p:cNvSpPr/>
            <p:nvPr/>
          </p:nvSpPr>
          <p:spPr>
            <a:xfrm>
              <a:off x="3465020" y="3656376"/>
              <a:ext cx="200546" cy="258923"/>
            </a:xfrm>
            <a:custGeom>
              <a:avLst/>
              <a:gdLst>
                <a:gd name="connsiteX0" fmla="*/ 132372 w 200546"/>
                <a:gd name="connsiteY0" fmla="*/ 59604 h 258923"/>
                <a:gd name="connsiteX1" fmla="*/ 100458 w 200546"/>
                <a:gd name="connsiteY1" fmla="*/ 13038 h 258923"/>
                <a:gd name="connsiteX2" fmla="*/ 0 w 200546"/>
                <a:gd name="connsiteY2" fmla="*/ 258924 h 258923"/>
                <a:gd name="connsiteX3" fmla="*/ 193879 w 200546"/>
                <a:gd name="connsiteY3" fmla="*/ 92679 h 258923"/>
                <a:gd name="connsiteX4" fmla="*/ 132372 w 200546"/>
                <a:gd name="connsiteY4" fmla="*/ 59604 h 25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46" h="258923">
                  <a:moveTo>
                    <a:pt x="132372" y="59604"/>
                  </a:moveTo>
                  <a:cubicBezTo>
                    <a:pt x="132372" y="59604"/>
                    <a:pt x="158774" y="-33527"/>
                    <a:pt x="100458" y="13038"/>
                  </a:cubicBezTo>
                  <a:cubicBezTo>
                    <a:pt x="3409" y="90576"/>
                    <a:pt x="0" y="258924"/>
                    <a:pt x="0" y="258924"/>
                  </a:cubicBezTo>
                  <a:cubicBezTo>
                    <a:pt x="0" y="258924"/>
                    <a:pt x="172482" y="158756"/>
                    <a:pt x="193879" y="92679"/>
                  </a:cubicBezTo>
                  <a:cubicBezTo>
                    <a:pt x="225866" y="-5530"/>
                    <a:pt x="132372" y="59604"/>
                    <a:pt x="132372" y="59604"/>
                  </a:cubicBezTo>
                  <a:close/>
                </a:path>
              </a:pathLst>
            </a:custGeom>
            <a:solidFill>
              <a:srgbClr val="407BF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86" name="Freeform: Shape 85">
              <a:extLst>
                <a:ext uri="{FF2B5EF4-FFF2-40B4-BE49-F238E27FC236}">
                  <a16:creationId xmlns:a16="http://schemas.microsoft.com/office/drawing/2014/main" id="{3E4705A4-F30B-F2F2-BB22-400CAA713A66}"/>
                </a:ext>
              </a:extLst>
            </p:cNvPr>
            <p:cNvSpPr/>
            <p:nvPr/>
          </p:nvSpPr>
          <p:spPr>
            <a:xfrm>
              <a:off x="3475750" y="3704210"/>
              <a:ext cx="155039" cy="190858"/>
            </a:xfrm>
            <a:custGeom>
              <a:avLst/>
              <a:gdLst>
                <a:gd name="connsiteX0" fmla="*/ 154281 w 155039"/>
                <a:gd name="connsiteY0" fmla="*/ 57466 h 190858"/>
                <a:gd name="connsiteX1" fmla="*/ 113373 w 155039"/>
                <a:gd name="connsiteY1" fmla="*/ 63994 h 190858"/>
                <a:gd name="connsiteX2" fmla="*/ 93934 w 155039"/>
                <a:gd name="connsiteY2" fmla="*/ 66750 h 190858"/>
                <a:gd name="connsiteX3" fmla="*/ 80734 w 155039"/>
                <a:gd name="connsiteY3" fmla="*/ 68273 h 190858"/>
                <a:gd name="connsiteX4" fmla="*/ 118885 w 155039"/>
                <a:gd name="connsiteY4" fmla="*/ 14889 h 190858"/>
                <a:gd name="connsiteX5" fmla="*/ 118740 w 155039"/>
                <a:gd name="connsiteY5" fmla="*/ 13874 h 190858"/>
                <a:gd name="connsiteX6" fmla="*/ 117725 w 155039"/>
                <a:gd name="connsiteY6" fmla="*/ 14019 h 190858"/>
                <a:gd name="connsiteX7" fmla="*/ 88712 w 155039"/>
                <a:gd name="connsiteY7" fmla="*/ 47312 h 190858"/>
                <a:gd name="connsiteX8" fmla="*/ 81023 w 155039"/>
                <a:gd name="connsiteY8" fmla="*/ 25552 h 190858"/>
                <a:gd name="connsiteX9" fmla="*/ 72827 w 155039"/>
                <a:gd name="connsiteY9" fmla="*/ 310 h 190858"/>
                <a:gd name="connsiteX10" fmla="*/ 71739 w 155039"/>
                <a:gd name="connsiteY10" fmla="*/ 673 h 190858"/>
                <a:gd name="connsiteX11" fmla="*/ 78050 w 155039"/>
                <a:gd name="connsiteY11" fmla="*/ 26494 h 190858"/>
                <a:gd name="connsiteX12" fmla="*/ 85666 w 155039"/>
                <a:gd name="connsiteY12" fmla="*/ 50938 h 190858"/>
                <a:gd name="connsiteX13" fmla="*/ 67388 w 155039"/>
                <a:gd name="connsiteY13" fmla="*/ 76034 h 190858"/>
                <a:gd name="connsiteX14" fmla="*/ 58176 w 155039"/>
                <a:gd name="connsiteY14" fmla="*/ 50938 h 190858"/>
                <a:gd name="connsiteX15" fmla="*/ 57015 w 155039"/>
                <a:gd name="connsiteY15" fmla="*/ 50938 h 190858"/>
                <a:gd name="connsiteX16" fmla="*/ 64704 w 155039"/>
                <a:gd name="connsiteY16" fmla="*/ 79951 h 190858"/>
                <a:gd name="connsiteX17" fmla="*/ 53026 w 155039"/>
                <a:gd name="connsiteY17" fmla="*/ 97359 h 190858"/>
                <a:gd name="connsiteX18" fmla="*/ 33080 w 155039"/>
                <a:gd name="connsiteY18" fmla="*/ 130144 h 190858"/>
                <a:gd name="connsiteX19" fmla="*/ 31556 w 155039"/>
                <a:gd name="connsiteY19" fmla="*/ 132755 h 190858"/>
                <a:gd name="connsiteX20" fmla="*/ 77 w 155039"/>
                <a:gd name="connsiteY20" fmla="*/ 189983 h 190858"/>
                <a:gd name="connsiteX21" fmla="*/ 295 w 155039"/>
                <a:gd name="connsiteY21" fmla="*/ 190781 h 190858"/>
                <a:gd name="connsiteX22" fmla="*/ 1093 w 155039"/>
                <a:gd name="connsiteY22" fmla="*/ 190563 h 190858"/>
                <a:gd name="connsiteX23" fmla="*/ 34530 w 155039"/>
                <a:gd name="connsiteY23" fmla="*/ 134713 h 190858"/>
                <a:gd name="connsiteX24" fmla="*/ 34530 w 155039"/>
                <a:gd name="connsiteY24" fmla="*/ 134713 h 190858"/>
                <a:gd name="connsiteX25" fmla="*/ 40188 w 155039"/>
                <a:gd name="connsiteY25" fmla="*/ 133625 h 190858"/>
                <a:gd name="connsiteX26" fmla="*/ 46135 w 155039"/>
                <a:gd name="connsiteY26" fmla="*/ 132320 h 190858"/>
                <a:gd name="connsiteX27" fmla="*/ 59409 w 155039"/>
                <a:gd name="connsiteY27" fmla="*/ 129128 h 190858"/>
                <a:gd name="connsiteX28" fmla="*/ 85738 w 155039"/>
                <a:gd name="connsiteY28" fmla="*/ 123325 h 190858"/>
                <a:gd name="connsiteX29" fmla="*/ 85738 w 155039"/>
                <a:gd name="connsiteY29" fmla="*/ 122237 h 190858"/>
                <a:gd name="connsiteX30" fmla="*/ 54259 w 155039"/>
                <a:gd name="connsiteY30" fmla="*/ 126589 h 190858"/>
                <a:gd name="connsiteX31" fmla="*/ 39390 w 155039"/>
                <a:gd name="connsiteY31" fmla="*/ 128620 h 190858"/>
                <a:gd name="connsiteX32" fmla="*/ 38665 w 155039"/>
                <a:gd name="connsiteY32" fmla="*/ 128620 h 190858"/>
                <a:gd name="connsiteX33" fmla="*/ 57523 w 155039"/>
                <a:gd name="connsiteY33" fmla="*/ 100623 h 190858"/>
                <a:gd name="connsiteX34" fmla="*/ 76672 w 155039"/>
                <a:gd name="connsiteY34" fmla="*/ 73568 h 190858"/>
                <a:gd name="connsiteX35" fmla="*/ 94515 w 155039"/>
                <a:gd name="connsiteY35" fmla="*/ 70087 h 190858"/>
                <a:gd name="connsiteX36" fmla="*/ 114534 w 155039"/>
                <a:gd name="connsiteY36" fmla="*/ 66170 h 190858"/>
                <a:gd name="connsiteX37" fmla="*/ 154644 w 155039"/>
                <a:gd name="connsiteY37" fmla="*/ 58336 h 190858"/>
                <a:gd name="connsiteX38" fmla="*/ 154281 w 155039"/>
                <a:gd name="connsiteY38" fmla="*/ 57466 h 19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039" h="190858">
                  <a:moveTo>
                    <a:pt x="154281" y="57466"/>
                  </a:moveTo>
                  <a:cubicBezTo>
                    <a:pt x="140790" y="60222"/>
                    <a:pt x="127009" y="62036"/>
                    <a:pt x="113373" y="63994"/>
                  </a:cubicBezTo>
                  <a:lnTo>
                    <a:pt x="93934" y="66750"/>
                  </a:lnTo>
                  <a:cubicBezTo>
                    <a:pt x="89582" y="67330"/>
                    <a:pt x="85158" y="67766"/>
                    <a:pt x="80734" y="68273"/>
                  </a:cubicBezTo>
                  <a:cubicBezTo>
                    <a:pt x="93572" y="50575"/>
                    <a:pt x="106555" y="32950"/>
                    <a:pt x="118885" y="14889"/>
                  </a:cubicBezTo>
                  <a:cubicBezTo>
                    <a:pt x="119125" y="14570"/>
                    <a:pt x="119060" y="14113"/>
                    <a:pt x="118740" y="13874"/>
                  </a:cubicBezTo>
                  <a:cubicBezTo>
                    <a:pt x="118421" y="13635"/>
                    <a:pt x="117964" y="13700"/>
                    <a:pt x="117725" y="14019"/>
                  </a:cubicBezTo>
                  <a:cubicBezTo>
                    <a:pt x="107440" y="24565"/>
                    <a:pt x="97757" y="35684"/>
                    <a:pt x="88712" y="47312"/>
                  </a:cubicBezTo>
                  <a:lnTo>
                    <a:pt x="81023" y="25552"/>
                  </a:lnTo>
                  <a:cubicBezTo>
                    <a:pt x="78122" y="17210"/>
                    <a:pt x="74931" y="8942"/>
                    <a:pt x="72827" y="310"/>
                  </a:cubicBezTo>
                  <a:cubicBezTo>
                    <a:pt x="72827" y="-415"/>
                    <a:pt x="71522" y="310"/>
                    <a:pt x="71739" y="673"/>
                  </a:cubicBezTo>
                  <a:cubicBezTo>
                    <a:pt x="74060" y="9159"/>
                    <a:pt x="75729" y="17936"/>
                    <a:pt x="78050" y="26494"/>
                  </a:cubicBezTo>
                  <a:cubicBezTo>
                    <a:pt x="80371" y="35054"/>
                    <a:pt x="82764" y="42887"/>
                    <a:pt x="85666" y="50938"/>
                  </a:cubicBezTo>
                  <a:cubicBezTo>
                    <a:pt x="79355" y="59134"/>
                    <a:pt x="73263" y="67548"/>
                    <a:pt x="67388" y="76034"/>
                  </a:cubicBezTo>
                  <a:cubicBezTo>
                    <a:pt x="64414" y="67621"/>
                    <a:pt x="60714" y="59497"/>
                    <a:pt x="58176" y="50938"/>
                  </a:cubicBezTo>
                  <a:cubicBezTo>
                    <a:pt x="58176" y="50213"/>
                    <a:pt x="56798" y="50575"/>
                    <a:pt x="57015" y="50938"/>
                  </a:cubicBezTo>
                  <a:cubicBezTo>
                    <a:pt x="60134" y="60440"/>
                    <a:pt x="61802" y="70232"/>
                    <a:pt x="64704" y="79951"/>
                  </a:cubicBezTo>
                  <a:cubicBezTo>
                    <a:pt x="60714" y="85754"/>
                    <a:pt x="56798" y="91556"/>
                    <a:pt x="53026" y="97359"/>
                  </a:cubicBezTo>
                  <a:cubicBezTo>
                    <a:pt x="45773" y="108166"/>
                    <a:pt x="39462" y="119119"/>
                    <a:pt x="33080" y="130144"/>
                  </a:cubicBezTo>
                  <a:cubicBezTo>
                    <a:pt x="32050" y="130586"/>
                    <a:pt x="31433" y="131645"/>
                    <a:pt x="31556" y="132755"/>
                  </a:cubicBezTo>
                  <a:cubicBezTo>
                    <a:pt x="20677" y="151613"/>
                    <a:pt x="10304" y="170689"/>
                    <a:pt x="77" y="189983"/>
                  </a:cubicBezTo>
                  <a:cubicBezTo>
                    <a:pt x="-82" y="190266"/>
                    <a:pt x="12" y="190621"/>
                    <a:pt x="295" y="190781"/>
                  </a:cubicBezTo>
                  <a:cubicBezTo>
                    <a:pt x="578" y="190940"/>
                    <a:pt x="933" y="190846"/>
                    <a:pt x="1093" y="190563"/>
                  </a:cubicBezTo>
                  <a:cubicBezTo>
                    <a:pt x="11320" y="171487"/>
                    <a:pt x="22852" y="152919"/>
                    <a:pt x="34530" y="134713"/>
                  </a:cubicBezTo>
                  <a:lnTo>
                    <a:pt x="34530" y="134713"/>
                  </a:lnTo>
                  <a:cubicBezTo>
                    <a:pt x="36358" y="134111"/>
                    <a:pt x="38266" y="133741"/>
                    <a:pt x="40188" y="133625"/>
                  </a:cubicBezTo>
                  <a:lnTo>
                    <a:pt x="46135" y="132320"/>
                  </a:lnTo>
                  <a:cubicBezTo>
                    <a:pt x="50560" y="131377"/>
                    <a:pt x="54984" y="130216"/>
                    <a:pt x="59409" y="129128"/>
                  </a:cubicBezTo>
                  <a:cubicBezTo>
                    <a:pt x="68185" y="126952"/>
                    <a:pt x="76817" y="124849"/>
                    <a:pt x="85738" y="123325"/>
                  </a:cubicBezTo>
                  <a:cubicBezTo>
                    <a:pt x="86463" y="123325"/>
                    <a:pt x="86101" y="122093"/>
                    <a:pt x="85738" y="122237"/>
                  </a:cubicBezTo>
                  <a:cubicBezTo>
                    <a:pt x="75294" y="124196"/>
                    <a:pt x="64849" y="125429"/>
                    <a:pt x="54259" y="126589"/>
                  </a:cubicBezTo>
                  <a:cubicBezTo>
                    <a:pt x="49254" y="127170"/>
                    <a:pt x="44322" y="127822"/>
                    <a:pt x="39390" y="128620"/>
                  </a:cubicBezTo>
                  <a:lnTo>
                    <a:pt x="38665" y="128620"/>
                  </a:lnTo>
                  <a:cubicBezTo>
                    <a:pt x="44808" y="119242"/>
                    <a:pt x="51089" y="109907"/>
                    <a:pt x="57523" y="100623"/>
                  </a:cubicBezTo>
                  <a:cubicBezTo>
                    <a:pt x="63761" y="91556"/>
                    <a:pt x="70216" y="82562"/>
                    <a:pt x="76672" y="73568"/>
                  </a:cubicBezTo>
                  <a:cubicBezTo>
                    <a:pt x="82692" y="72770"/>
                    <a:pt x="88567" y="71175"/>
                    <a:pt x="94515" y="70087"/>
                  </a:cubicBezTo>
                  <a:lnTo>
                    <a:pt x="114534" y="66170"/>
                  </a:lnTo>
                  <a:cubicBezTo>
                    <a:pt x="127880" y="63486"/>
                    <a:pt x="141226" y="60512"/>
                    <a:pt x="154644" y="58336"/>
                  </a:cubicBezTo>
                  <a:cubicBezTo>
                    <a:pt x="155369" y="58772"/>
                    <a:pt x="155007" y="57321"/>
                    <a:pt x="154281" y="57466"/>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87" name="Freeform: Shape 86">
              <a:extLst>
                <a:ext uri="{FF2B5EF4-FFF2-40B4-BE49-F238E27FC236}">
                  <a16:creationId xmlns:a16="http://schemas.microsoft.com/office/drawing/2014/main" id="{9E514FB0-DD17-7854-DF9F-BB9BCFDFA285}"/>
                </a:ext>
              </a:extLst>
            </p:cNvPr>
            <p:cNvSpPr/>
            <p:nvPr/>
          </p:nvSpPr>
          <p:spPr>
            <a:xfrm>
              <a:off x="3518972" y="3747549"/>
              <a:ext cx="10094" cy="32154"/>
            </a:xfrm>
            <a:custGeom>
              <a:avLst/>
              <a:gdLst>
                <a:gd name="connsiteX0" fmla="*/ 7410 w 10094"/>
                <a:gd name="connsiteY0" fmla="*/ 23339 h 32154"/>
                <a:gd name="connsiteX1" fmla="*/ 5089 w 10094"/>
                <a:gd name="connsiteY1" fmla="*/ 16086 h 32154"/>
                <a:gd name="connsiteX2" fmla="*/ 1100 w 10094"/>
                <a:gd name="connsiteY2" fmla="*/ 419 h 32154"/>
                <a:gd name="connsiteX3" fmla="*/ 12 w 10094"/>
                <a:gd name="connsiteY3" fmla="*/ 419 h 32154"/>
                <a:gd name="connsiteX4" fmla="*/ 3566 w 10094"/>
                <a:gd name="connsiteY4" fmla="*/ 16158 h 32154"/>
                <a:gd name="connsiteX5" fmla="*/ 8063 w 10094"/>
                <a:gd name="connsiteY5" fmla="*/ 31608 h 32154"/>
                <a:gd name="connsiteX6" fmla="*/ 9550 w 10094"/>
                <a:gd name="connsiteY6" fmla="*/ 32007 h 32154"/>
                <a:gd name="connsiteX7" fmla="*/ 10094 w 10094"/>
                <a:gd name="connsiteY7" fmla="*/ 31027 h 32154"/>
                <a:gd name="connsiteX8" fmla="*/ 7410 w 10094"/>
                <a:gd name="connsiteY8" fmla="*/ 23339 h 3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94" h="32154">
                  <a:moveTo>
                    <a:pt x="7410" y="23339"/>
                  </a:moveTo>
                  <a:cubicBezTo>
                    <a:pt x="6612" y="20873"/>
                    <a:pt x="5887" y="18407"/>
                    <a:pt x="5089" y="16086"/>
                  </a:cubicBezTo>
                  <a:cubicBezTo>
                    <a:pt x="3472" y="10943"/>
                    <a:pt x="2137" y="5714"/>
                    <a:pt x="1100" y="419"/>
                  </a:cubicBezTo>
                  <a:cubicBezTo>
                    <a:pt x="1100" y="-307"/>
                    <a:pt x="-133" y="56"/>
                    <a:pt x="12" y="419"/>
                  </a:cubicBezTo>
                  <a:cubicBezTo>
                    <a:pt x="1172" y="5714"/>
                    <a:pt x="2406" y="10936"/>
                    <a:pt x="3566" y="16158"/>
                  </a:cubicBezTo>
                  <a:cubicBezTo>
                    <a:pt x="4625" y="21424"/>
                    <a:pt x="6126" y="26596"/>
                    <a:pt x="8063" y="31608"/>
                  </a:cubicBezTo>
                  <a:cubicBezTo>
                    <a:pt x="8360" y="32130"/>
                    <a:pt x="9028" y="32311"/>
                    <a:pt x="9550" y="32007"/>
                  </a:cubicBezTo>
                  <a:cubicBezTo>
                    <a:pt x="9898" y="31811"/>
                    <a:pt x="10108" y="31434"/>
                    <a:pt x="10094" y="31027"/>
                  </a:cubicBezTo>
                  <a:cubicBezTo>
                    <a:pt x="9296" y="28561"/>
                    <a:pt x="8208" y="25950"/>
                    <a:pt x="7410" y="23339"/>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88" name="Freeform: Shape 87">
              <a:extLst>
                <a:ext uri="{FF2B5EF4-FFF2-40B4-BE49-F238E27FC236}">
                  <a16:creationId xmlns:a16="http://schemas.microsoft.com/office/drawing/2014/main" id="{FA130809-DE10-80E6-A550-6AC020DF7CCB}"/>
                </a:ext>
              </a:extLst>
            </p:cNvPr>
            <p:cNvSpPr/>
            <p:nvPr/>
          </p:nvSpPr>
          <p:spPr>
            <a:xfrm>
              <a:off x="3599966" y="3740131"/>
              <a:ext cx="48271" cy="6101"/>
            </a:xfrm>
            <a:custGeom>
              <a:avLst/>
              <a:gdLst>
                <a:gd name="connsiteX0" fmla="*/ 47690 w 48271"/>
                <a:gd name="connsiteY0" fmla="*/ 3 h 6101"/>
                <a:gd name="connsiteX1" fmla="*/ 23972 w 48271"/>
                <a:gd name="connsiteY1" fmla="*/ 2469 h 6101"/>
                <a:gd name="connsiteX2" fmla="*/ 326 w 48271"/>
                <a:gd name="connsiteY2" fmla="*/ 5443 h 6101"/>
                <a:gd name="connsiteX3" fmla="*/ 326 w 48271"/>
                <a:gd name="connsiteY3" fmla="*/ 6096 h 6101"/>
                <a:gd name="connsiteX4" fmla="*/ 24045 w 48271"/>
                <a:gd name="connsiteY4" fmla="*/ 3920 h 6101"/>
                <a:gd name="connsiteX5" fmla="*/ 47763 w 48271"/>
                <a:gd name="connsiteY5" fmla="*/ 1164 h 6101"/>
                <a:gd name="connsiteX6" fmla="*/ 47690 w 48271"/>
                <a:gd name="connsiteY6" fmla="*/ 3 h 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71" h="6101">
                  <a:moveTo>
                    <a:pt x="47690" y="3"/>
                  </a:moveTo>
                  <a:cubicBezTo>
                    <a:pt x="39857" y="1164"/>
                    <a:pt x="31951" y="1744"/>
                    <a:pt x="23972" y="2469"/>
                  </a:cubicBezTo>
                  <a:cubicBezTo>
                    <a:pt x="15993" y="3195"/>
                    <a:pt x="8233" y="4210"/>
                    <a:pt x="326" y="5443"/>
                  </a:cubicBezTo>
                  <a:cubicBezTo>
                    <a:pt x="-109" y="5443"/>
                    <a:pt x="-109" y="6169"/>
                    <a:pt x="326" y="6096"/>
                  </a:cubicBezTo>
                  <a:cubicBezTo>
                    <a:pt x="8233" y="5588"/>
                    <a:pt x="16139" y="4935"/>
                    <a:pt x="24045" y="3920"/>
                  </a:cubicBezTo>
                  <a:cubicBezTo>
                    <a:pt x="31951" y="2905"/>
                    <a:pt x="39784" y="1744"/>
                    <a:pt x="47763" y="1164"/>
                  </a:cubicBezTo>
                  <a:cubicBezTo>
                    <a:pt x="48488" y="1091"/>
                    <a:pt x="48415" y="-69"/>
                    <a:pt x="47690" y="3"/>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89" name="Freeform: Shape 88">
              <a:extLst>
                <a:ext uri="{FF2B5EF4-FFF2-40B4-BE49-F238E27FC236}">
                  <a16:creationId xmlns:a16="http://schemas.microsoft.com/office/drawing/2014/main" id="{89FB81ED-9DA3-7308-FFE4-80F573357C96}"/>
                </a:ext>
              </a:extLst>
            </p:cNvPr>
            <p:cNvSpPr/>
            <p:nvPr/>
          </p:nvSpPr>
          <p:spPr>
            <a:xfrm>
              <a:off x="3538877" y="3372211"/>
              <a:ext cx="314859" cy="714963"/>
            </a:xfrm>
            <a:custGeom>
              <a:avLst/>
              <a:gdLst>
                <a:gd name="connsiteX0" fmla="*/ 303456 w 314859"/>
                <a:gd name="connsiteY0" fmla="*/ 504211 h 714963"/>
                <a:gd name="connsiteX1" fmla="*/ 288950 w 314859"/>
                <a:gd name="connsiteY1" fmla="*/ 298944 h 714963"/>
                <a:gd name="connsiteX2" fmla="*/ 276909 w 314859"/>
                <a:gd name="connsiteY2" fmla="*/ 197399 h 714963"/>
                <a:gd name="connsiteX3" fmla="*/ 257253 w 314859"/>
                <a:gd name="connsiteY3" fmla="*/ 98827 h 714963"/>
                <a:gd name="connsiteX4" fmla="*/ 224468 w 314859"/>
                <a:gd name="connsiteY4" fmla="*/ 29341 h 714963"/>
                <a:gd name="connsiteX5" fmla="*/ 158174 w 314859"/>
                <a:gd name="connsiteY5" fmla="*/ 328 h 714963"/>
                <a:gd name="connsiteX6" fmla="*/ 83103 w 314859"/>
                <a:gd name="connsiteY6" fmla="*/ 43485 h 714963"/>
                <a:gd name="connsiteX7" fmla="*/ 16518 w 314859"/>
                <a:gd name="connsiteY7" fmla="*/ 116017 h 714963"/>
                <a:gd name="connsiteX8" fmla="*/ 125 w 314859"/>
                <a:gd name="connsiteY8" fmla="*/ 134876 h 714963"/>
                <a:gd name="connsiteX9" fmla="*/ 996 w 314859"/>
                <a:gd name="connsiteY9" fmla="*/ 135674 h 714963"/>
                <a:gd name="connsiteX10" fmla="*/ 67363 w 314859"/>
                <a:gd name="connsiteY10" fmla="*/ 64954 h 714963"/>
                <a:gd name="connsiteX11" fmla="*/ 139895 w 314859"/>
                <a:gd name="connsiteY11" fmla="*/ 12441 h 714963"/>
                <a:gd name="connsiteX12" fmla="*/ 182254 w 314859"/>
                <a:gd name="connsiteY12" fmla="*/ 11426 h 714963"/>
                <a:gd name="connsiteX13" fmla="*/ 211267 w 314859"/>
                <a:gd name="connsiteY13" fmla="*/ 29776 h 714963"/>
                <a:gd name="connsiteX14" fmla="*/ 243907 w 314859"/>
                <a:gd name="connsiteY14" fmla="*/ 93170 h 714963"/>
                <a:gd name="connsiteX15" fmla="*/ 275749 w 314859"/>
                <a:gd name="connsiteY15" fmla="*/ 287339 h 714963"/>
                <a:gd name="connsiteX16" fmla="*/ 290763 w 314859"/>
                <a:gd name="connsiteY16" fmla="*/ 486151 h 714963"/>
                <a:gd name="connsiteX17" fmla="*/ 303166 w 314859"/>
                <a:gd name="connsiteY17" fmla="*/ 686268 h 714963"/>
                <a:gd name="connsiteX18" fmla="*/ 306067 w 314859"/>
                <a:gd name="connsiteY18" fmla="*/ 710856 h 714963"/>
                <a:gd name="connsiteX19" fmla="*/ 314844 w 314859"/>
                <a:gd name="connsiteY19" fmla="*/ 710856 h 714963"/>
                <a:gd name="connsiteX20" fmla="*/ 303456 w 314859"/>
                <a:gd name="connsiteY20" fmla="*/ 504211 h 71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4859" h="714963">
                  <a:moveTo>
                    <a:pt x="303456" y="504211"/>
                  </a:moveTo>
                  <a:cubicBezTo>
                    <a:pt x="300337" y="435668"/>
                    <a:pt x="296203" y="367197"/>
                    <a:pt x="288950" y="298944"/>
                  </a:cubicBezTo>
                  <a:cubicBezTo>
                    <a:pt x="285541" y="264926"/>
                    <a:pt x="281697" y="230981"/>
                    <a:pt x="276909" y="197399"/>
                  </a:cubicBezTo>
                  <a:cubicBezTo>
                    <a:pt x="272681" y="164121"/>
                    <a:pt x="266109" y="131184"/>
                    <a:pt x="257253" y="98827"/>
                  </a:cubicBezTo>
                  <a:cubicBezTo>
                    <a:pt x="251175" y="73673"/>
                    <a:pt x="240019" y="50027"/>
                    <a:pt x="224468" y="29341"/>
                  </a:cubicBezTo>
                  <a:cubicBezTo>
                    <a:pt x="208852" y="8887"/>
                    <a:pt x="183799" y="-2080"/>
                    <a:pt x="158174" y="328"/>
                  </a:cubicBezTo>
                  <a:cubicBezTo>
                    <a:pt x="128218" y="4027"/>
                    <a:pt x="103992" y="22958"/>
                    <a:pt x="83103" y="43485"/>
                  </a:cubicBezTo>
                  <a:cubicBezTo>
                    <a:pt x="59674" y="66550"/>
                    <a:pt x="38205" y="91719"/>
                    <a:pt x="16518" y="116017"/>
                  </a:cubicBezTo>
                  <a:cubicBezTo>
                    <a:pt x="11005" y="122255"/>
                    <a:pt x="5565" y="128565"/>
                    <a:pt x="125" y="134876"/>
                  </a:cubicBezTo>
                  <a:cubicBezTo>
                    <a:pt x="-310" y="135456"/>
                    <a:pt x="488" y="136254"/>
                    <a:pt x="996" y="135674"/>
                  </a:cubicBezTo>
                  <a:cubicBezTo>
                    <a:pt x="22248" y="111303"/>
                    <a:pt x="44515" y="87585"/>
                    <a:pt x="67363" y="64954"/>
                  </a:cubicBezTo>
                  <a:cubicBezTo>
                    <a:pt x="88687" y="43993"/>
                    <a:pt x="110882" y="21435"/>
                    <a:pt x="139895" y="12441"/>
                  </a:cubicBezTo>
                  <a:cubicBezTo>
                    <a:pt x="153633" y="8089"/>
                    <a:pt x="168328" y="7734"/>
                    <a:pt x="182254" y="11426"/>
                  </a:cubicBezTo>
                  <a:cubicBezTo>
                    <a:pt x="193352" y="14929"/>
                    <a:pt x="203347" y="21254"/>
                    <a:pt x="211267" y="29776"/>
                  </a:cubicBezTo>
                  <a:cubicBezTo>
                    <a:pt x="227950" y="47039"/>
                    <a:pt x="237234" y="70467"/>
                    <a:pt x="243907" y="93170"/>
                  </a:cubicBezTo>
                  <a:cubicBezTo>
                    <a:pt x="262330" y="156200"/>
                    <a:pt x="268931" y="222277"/>
                    <a:pt x="275749" y="287339"/>
                  </a:cubicBezTo>
                  <a:cubicBezTo>
                    <a:pt x="282567" y="352401"/>
                    <a:pt x="287426" y="419711"/>
                    <a:pt x="290763" y="486151"/>
                  </a:cubicBezTo>
                  <a:cubicBezTo>
                    <a:pt x="294100" y="552590"/>
                    <a:pt x="296711" y="619683"/>
                    <a:pt x="303166" y="686268"/>
                  </a:cubicBezTo>
                  <a:cubicBezTo>
                    <a:pt x="303964" y="694464"/>
                    <a:pt x="304979" y="702660"/>
                    <a:pt x="306067" y="710856"/>
                  </a:cubicBezTo>
                  <a:cubicBezTo>
                    <a:pt x="306720" y="716296"/>
                    <a:pt x="315279" y="716369"/>
                    <a:pt x="314844" y="710856"/>
                  </a:cubicBezTo>
                  <a:cubicBezTo>
                    <a:pt x="309694" y="641951"/>
                    <a:pt x="306503" y="573117"/>
                    <a:pt x="303456" y="504211"/>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0" name="Freeform: Shape 89">
              <a:extLst>
                <a:ext uri="{FF2B5EF4-FFF2-40B4-BE49-F238E27FC236}">
                  <a16:creationId xmlns:a16="http://schemas.microsoft.com/office/drawing/2014/main" id="{2E52B03C-8E75-F150-78B1-682BBBE2D223}"/>
                </a:ext>
              </a:extLst>
            </p:cNvPr>
            <p:cNvSpPr/>
            <p:nvPr/>
          </p:nvSpPr>
          <p:spPr>
            <a:xfrm>
              <a:off x="3364852" y="3325120"/>
              <a:ext cx="368249" cy="404351"/>
            </a:xfrm>
            <a:custGeom>
              <a:avLst/>
              <a:gdLst>
                <a:gd name="connsiteX0" fmla="*/ 253501 w 368249"/>
                <a:gd name="connsiteY0" fmla="*/ 97829 h 404351"/>
                <a:gd name="connsiteX1" fmla="*/ 246248 w 368249"/>
                <a:gd name="connsiteY1" fmla="*/ 2086 h 404351"/>
                <a:gd name="connsiteX2" fmla="*/ 0 w 368249"/>
                <a:gd name="connsiteY2" fmla="*/ 404352 h 404351"/>
                <a:gd name="connsiteX3" fmla="*/ 334955 w 368249"/>
                <a:gd name="connsiteY3" fmla="*/ 183490 h 404351"/>
                <a:gd name="connsiteX4" fmla="*/ 253501 w 368249"/>
                <a:gd name="connsiteY4" fmla="*/ 97829 h 404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49" h="404351">
                  <a:moveTo>
                    <a:pt x="253501" y="97829"/>
                  </a:moveTo>
                  <a:cubicBezTo>
                    <a:pt x="253501" y="97829"/>
                    <a:pt x="292669" y="25297"/>
                    <a:pt x="246248" y="2086"/>
                  </a:cubicBezTo>
                  <a:cubicBezTo>
                    <a:pt x="199827" y="-21124"/>
                    <a:pt x="45188" y="151648"/>
                    <a:pt x="0" y="404352"/>
                  </a:cubicBezTo>
                  <a:cubicBezTo>
                    <a:pt x="0" y="404352"/>
                    <a:pt x="250020" y="293740"/>
                    <a:pt x="334955" y="183490"/>
                  </a:cubicBezTo>
                  <a:cubicBezTo>
                    <a:pt x="419891" y="73241"/>
                    <a:pt x="323713" y="49015"/>
                    <a:pt x="253501" y="97829"/>
                  </a:cubicBezTo>
                  <a:close/>
                </a:path>
              </a:pathLst>
            </a:custGeom>
            <a:solidFill>
              <a:srgbClr val="407BF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1" name="Freeform: Shape 90">
              <a:extLst>
                <a:ext uri="{FF2B5EF4-FFF2-40B4-BE49-F238E27FC236}">
                  <a16:creationId xmlns:a16="http://schemas.microsoft.com/office/drawing/2014/main" id="{E0812D80-C67C-9BE8-C891-BC89CF053FE7}"/>
                </a:ext>
              </a:extLst>
            </p:cNvPr>
            <p:cNvSpPr/>
            <p:nvPr/>
          </p:nvSpPr>
          <p:spPr>
            <a:xfrm>
              <a:off x="3403539" y="3409422"/>
              <a:ext cx="252155" cy="269768"/>
            </a:xfrm>
            <a:custGeom>
              <a:avLst/>
              <a:gdLst>
                <a:gd name="connsiteX0" fmla="*/ 251589 w 252155"/>
                <a:gd name="connsiteY0" fmla="*/ 72424 h 269768"/>
                <a:gd name="connsiteX1" fmla="*/ 167379 w 252155"/>
                <a:gd name="connsiteY1" fmla="*/ 70465 h 269768"/>
                <a:gd name="connsiteX2" fmla="*/ 183191 w 252155"/>
                <a:gd name="connsiteY2" fmla="*/ 52405 h 269768"/>
                <a:gd name="connsiteX3" fmla="*/ 204950 w 252155"/>
                <a:gd name="connsiteY3" fmla="*/ 26873 h 269768"/>
                <a:gd name="connsiteX4" fmla="*/ 203935 w 252155"/>
                <a:gd name="connsiteY4" fmla="*/ 25930 h 269768"/>
                <a:gd name="connsiteX5" fmla="*/ 182683 w 252155"/>
                <a:gd name="connsiteY5" fmla="*/ 47255 h 269768"/>
                <a:gd name="connsiteX6" fmla="*/ 161648 w 252155"/>
                <a:gd name="connsiteY6" fmla="*/ 69740 h 269768"/>
                <a:gd name="connsiteX7" fmla="*/ 129879 w 252155"/>
                <a:gd name="connsiteY7" fmla="*/ 105063 h 269768"/>
                <a:gd name="connsiteX8" fmla="*/ 129879 w 252155"/>
                <a:gd name="connsiteY8" fmla="*/ 101654 h 269768"/>
                <a:gd name="connsiteX9" fmla="*/ 129879 w 252155"/>
                <a:gd name="connsiteY9" fmla="*/ 87148 h 269768"/>
                <a:gd name="connsiteX10" fmla="*/ 129879 w 252155"/>
                <a:gd name="connsiteY10" fmla="*/ 58570 h 269768"/>
                <a:gd name="connsiteX11" fmla="*/ 131330 w 252155"/>
                <a:gd name="connsiteY11" fmla="*/ 544 h 269768"/>
                <a:gd name="connsiteX12" fmla="*/ 130169 w 252155"/>
                <a:gd name="connsiteY12" fmla="*/ 544 h 269768"/>
                <a:gd name="connsiteX13" fmla="*/ 125890 w 252155"/>
                <a:gd name="connsiteY13" fmla="*/ 58570 h 269768"/>
                <a:gd name="connsiteX14" fmla="*/ 125092 w 252155"/>
                <a:gd name="connsiteY14" fmla="*/ 87220 h 269768"/>
                <a:gd name="connsiteX15" fmla="*/ 125092 w 252155"/>
                <a:gd name="connsiteY15" fmla="*/ 101727 h 269768"/>
                <a:gd name="connsiteX16" fmla="*/ 125092 w 252155"/>
                <a:gd name="connsiteY16" fmla="*/ 109996 h 269768"/>
                <a:gd name="connsiteX17" fmla="*/ 120160 w 252155"/>
                <a:gd name="connsiteY17" fmla="*/ 115508 h 269768"/>
                <a:gd name="connsiteX18" fmla="*/ 55606 w 252155"/>
                <a:gd name="connsiteY18" fmla="*/ 194641 h 269768"/>
                <a:gd name="connsiteX19" fmla="*/ 55243 w 252155"/>
                <a:gd name="connsiteY19" fmla="*/ 190144 h 269768"/>
                <a:gd name="connsiteX20" fmla="*/ 54300 w 252155"/>
                <a:gd name="connsiteY20" fmla="*/ 181222 h 269768"/>
                <a:gd name="connsiteX21" fmla="*/ 51689 w 252155"/>
                <a:gd name="connsiteY21" fmla="*/ 161929 h 269768"/>
                <a:gd name="connsiteX22" fmla="*/ 48860 w 252155"/>
                <a:gd name="connsiteY22" fmla="*/ 143868 h 269768"/>
                <a:gd name="connsiteX23" fmla="*/ 45524 w 252155"/>
                <a:gd name="connsiteY23" fmla="*/ 123487 h 269768"/>
                <a:gd name="connsiteX24" fmla="*/ 45183 w 252155"/>
                <a:gd name="connsiteY24" fmla="*/ 122739 h 269768"/>
                <a:gd name="connsiteX25" fmla="*/ 44436 w 252155"/>
                <a:gd name="connsiteY25" fmla="*/ 123080 h 269768"/>
                <a:gd name="connsiteX26" fmla="*/ 44436 w 252155"/>
                <a:gd name="connsiteY26" fmla="*/ 123487 h 269768"/>
                <a:gd name="connsiteX27" fmla="*/ 46757 w 252155"/>
                <a:gd name="connsiteY27" fmla="*/ 144086 h 269768"/>
                <a:gd name="connsiteX28" fmla="*/ 48498 w 252155"/>
                <a:gd name="connsiteY28" fmla="*/ 162654 h 269768"/>
                <a:gd name="connsiteX29" fmla="*/ 50239 w 252155"/>
                <a:gd name="connsiteY29" fmla="*/ 181222 h 269768"/>
                <a:gd name="connsiteX30" fmla="*/ 51109 w 252155"/>
                <a:gd name="connsiteY30" fmla="*/ 190144 h 269768"/>
                <a:gd name="connsiteX31" fmla="*/ 51689 w 252155"/>
                <a:gd name="connsiteY31" fmla="*/ 194568 h 269768"/>
                <a:gd name="connsiteX32" fmla="*/ 52850 w 252155"/>
                <a:gd name="connsiteY32" fmla="*/ 198123 h 269768"/>
                <a:gd name="connsiteX33" fmla="*/ 42187 w 252155"/>
                <a:gd name="connsiteY33" fmla="*/ 212049 h 269768"/>
                <a:gd name="connsiteX34" fmla="*/ 119 w 252155"/>
                <a:gd name="connsiteY34" fmla="*/ 268769 h 269768"/>
                <a:gd name="connsiteX35" fmla="*/ 989 w 252155"/>
                <a:gd name="connsiteY35" fmla="*/ 269567 h 269768"/>
                <a:gd name="connsiteX36" fmla="*/ 41462 w 252155"/>
                <a:gd name="connsiteY36" fmla="*/ 218794 h 269768"/>
                <a:gd name="connsiteX37" fmla="*/ 72579 w 252155"/>
                <a:gd name="connsiteY37" fmla="*/ 218287 h 269768"/>
                <a:gd name="connsiteX38" fmla="*/ 105073 w 252155"/>
                <a:gd name="connsiteY38" fmla="*/ 218287 h 269768"/>
                <a:gd name="connsiteX39" fmla="*/ 105653 w 252155"/>
                <a:gd name="connsiteY39" fmla="*/ 217706 h 269768"/>
                <a:gd name="connsiteX40" fmla="*/ 105073 w 252155"/>
                <a:gd name="connsiteY40" fmla="*/ 217126 h 269768"/>
                <a:gd name="connsiteX41" fmla="*/ 72506 w 252155"/>
                <a:gd name="connsiteY41" fmla="*/ 217561 h 269768"/>
                <a:gd name="connsiteX42" fmla="*/ 42695 w 252155"/>
                <a:gd name="connsiteY42" fmla="*/ 217561 h 269768"/>
                <a:gd name="connsiteX43" fmla="*/ 78961 w 252155"/>
                <a:gd name="connsiteY43" fmla="*/ 173679 h 269768"/>
                <a:gd name="connsiteX44" fmla="*/ 93178 w 252155"/>
                <a:gd name="connsiteY44" fmla="*/ 157722 h 269768"/>
                <a:gd name="connsiteX45" fmla="*/ 105726 w 252155"/>
                <a:gd name="connsiteY45" fmla="*/ 158157 h 269768"/>
                <a:gd name="connsiteX46" fmla="*/ 120232 w 252155"/>
                <a:gd name="connsiteY46" fmla="*/ 158157 h 269768"/>
                <a:gd name="connsiteX47" fmla="*/ 147940 w 252155"/>
                <a:gd name="connsiteY47" fmla="*/ 157794 h 269768"/>
                <a:gd name="connsiteX48" fmla="*/ 205168 w 252155"/>
                <a:gd name="connsiteY48" fmla="*/ 156779 h 269768"/>
                <a:gd name="connsiteX49" fmla="*/ 205915 w 252155"/>
                <a:gd name="connsiteY49" fmla="*/ 156438 h 269768"/>
                <a:gd name="connsiteX50" fmla="*/ 205574 w 252155"/>
                <a:gd name="connsiteY50" fmla="*/ 155691 h 269768"/>
                <a:gd name="connsiteX51" fmla="*/ 205168 w 252155"/>
                <a:gd name="connsiteY51" fmla="*/ 155691 h 269768"/>
                <a:gd name="connsiteX52" fmla="*/ 147867 w 252155"/>
                <a:gd name="connsiteY52" fmla="*/ 154095 h 269768"/>
                <a:gd name="connsiteX53" fmla="*/ 120087 w 252155"/>
                <a:gd name="connsiteY53" fmla="*/ 153443 h 269768"/>
                <a:gd name="connsiteX54" fmla="*/ 105581 w 252155"/>
                <a:gd name="connsiteY54" fmla="*/ 153443 h 269768"/>
                <a:gd name="connsiteX55" fmla="*/ 97022 w 252155"/>
                <a:gd name="connsiteY55" fmla="*/ 153443 h 269768"/>
                <a:gd name="connsiteX56" fmla="*/ 128574 w 252155"/>
                <a:gd name="connsiteY56" fmla="*/ 116088 h 269768"/>
                <a:gd name="connsiteX57" fmla="*/ 129154 w 252155"/>
                <a:gd name="connsiteY57" fmla="*/ 115436 h 269768"/>
                <a:gd name="connsiteX58" fmla="*/ 159980 w 252155"/>
                <a:gd name="connsiteY58" fmla="*/ 79169 h 269768"/>
                <a:gd name="connsiteX59" fmla="*/ 164260 w 252155"/>
                <a:gd name="connsiteY59" fmla="*/ 74310 h 269768"/>
                <a:gd name="connsiteX60" fmla="*/ 251299 w 252155"/>
                <a:gd name="connsiteY60" fmla="*/ 73874 h 269768"/>
                <a:gd name="connsiteX61" fmla="*/ 251589 w 252155"/>
                <a:gd name="connsiteY61" fmla="*/ 72424 h 26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2155" h="269768">
                  <a:moveTo>
                    <a:pt x="251589" y="72424"/>
                  </a:moveTo>
                  <a:cubicBezTo>
                    <a:pt x="223519" y="72424"/>
                    <a:pt x="195449" y="70320"/>
                    <a:pt x="167379" y="70465"/>
                  </a:cubicBezTo>
                  <a:lnTo>
                    <a:pt x="183191" y="52405"/>
                  </a:lnTo>
                  <a:cubicBezTo>
                    <a:pt x="191002" y="44383"/>
                    <a:pt x="198270" y="35853"/>
                    <a:pt x="204950" y="26873"/>
                  </a:cubicBezTo>
                  <a:cubicBezTo>
                    <a:pt x="205313" y="26293"/>
                    <a:pt x="204515" y="25495"/>
                    <a:pt x="203935" y="25930"/>
                  </a:cubicBezTo>
                  <a:cubicBezTo>
                    <a:pt x="196297" y="32465"/>
                    <a:pt x="189196" y="39595"/>
                    <a:pt x="182683" y="47255"/>
                  </a:cubicBezTo>
                  <a:cubicBezTo>
                    <a:pt x="175430" y="54508"/>
                    <a:pt x="168612" y="62196"/>
                    <a:pt x="161648" y="69740"/>
                  </a:cubicBezTo>
                  <a:cubicBezTo>
                    <a:pt x="150914" y="81418"/>
                    <a:pt x="140396" y="93168"/>
                    <a:pt x="129879" y="105063"/>
                  </a:cubicBezTo>
                  <a:cubicBezTo>
                    <a:pt x="129879" y="103903"/>
                    <a:pt x="129879" y="102742"/>
                    <a:pt x="129879" y="101654"/>
                  </a:cubicBezTo>
                  <a:cubicBezTo>
                    <a:pt x="129879" y="96722"/>
                    <a:pt x="129879" y="91790"/>
                    <a:pt x="129879" y="87148"/>
                  </a:cubicBezTo>
                  <a:cubicBezTo>
                    <a:pt x="129879" y="77646"/>
                    <a:pt x="129879" y="68072"/>
                    <a:pt x="129879" y="58570"/>
                  </a:cubicBezTo>
                  <a:cubicBezTo>
                    <a:pt x="129879" y="39276"/>
                    <a:pt x="129879" y="19838"/>
                    <a:pt x="131330" y="544"/>
                  </a:cubicBezTo>
                  <a:cubicBezTo>
                    <a:pt x="131330" y="-181"/>
                    <a:pt x="130242" y="-181"/>
                    <a:pt x="130169" y="544"/>
                  </a:cubicBezTo>
                  <a:cubicBezTo>
                    <a:pt x="128864" y="19983"/>
                    <a:pt x="126833" y="39276"/>
                    <a:pt x="125890" y="58570"/>
                  </a:cubicBezTo>
                  <a:cubicBezTo>
                    <a:pt x="125455" y="68144"/>
                    <a:pt x="125237" y="77646"/>
                    <a:pt x="125092" y="87220"/>
                  </a:cubicBezTo>
                  <a:cubicBezTo>
                    <a:pt x="125092" y="92080"/>
                    <a:pt x="125092" y="97012"/>
                    <a:pt x="125092" y="101727"/>
                  </a:cubicBezTo>
                  <a:cubicBezTo>
                    <a:pt x="125092" y="104410"/>
                    <a:pt x="125092" y="107239"/>
                    <a:pt x="125092" y="109996"/>
                  </a:cubicBezTo>
                  <a:cubicBezTo>
                    <a:pt x="123496" y="111881"/>
                    <a:pt x="121756" y="113695"/>
                    <a:pt x="120160" y="115508"/>
                  </a:cubicBezTo>
                  <a:cubicBezTo>
                    <a:pt x="97747" y="141184"/>
                    <a:pt x="76640" y="167659"/>
                    <a:pt x="55606" y="194641"/>
                  </a:cubicBezTo>
                  <a:cubicBezTo>
                    <a:pt x="55606" y="193190"/>
                    <a:pt x="55606" y="191595"/>
                    <a:pt x="55243" y="190144"/>
                  </a:cubicBezTo>
                  <a:cubicBezTo>
                    <a:pt x="55243" y="187170"/>
                    <a:pt x="54591" y="184196"/>
                    <a:pt x="54300" y="181222"/>
                  </a:cubicBezTo>
                  <a:cubicBezTo>
                    <a:pt x="53575" y="174767"/>
                    <a:pt x="52705" y="168384"/>
                    <a:pt x="51689" y="161929"/>
                  </a:cubicBezTo>
                  <a:cubicBezTo>
                    <a:pt x="50674" y="155473"/>
                    <a:pt x="49876" y="149888"/>
                    <a:pt x="48860" y="143868"/>
                  </a:cubicBezTo>
                  <a:cubicBezTo>
                    <a:pt x="47845" y="137848"/>
                    <a:pt x="46032" y="130305"/>
                    <a:pt x="45524" y="123487"/>
                  </a:cubicBezTo>
                  <a:cubicBezTo>
                    <a:pt x="45633" y="123189"/>
                    <a:pt x="45480" y="122855"/>
                    <a:pt x="45183" y="122739"/>
                  </a:cubicBezTo>
                  <a:cubicBezTo>
                    <a:pt x="44878" y="122631"/>
                    <a:pt x="44545" y="122783"/>
                    <a:pt x="44436" y="123080"/>
                  </a:cubicBezTo>
                  <a:cubicBezTo>
                    <a:pt x="44385" y="123211"/>
                    <a:pt x="44385" y="123356"/>
                    <a:pt x="44436" y="123487"/>
                  </a:cubicBezTo>
                  <a:cubicBezTo>
                    <a:pt x="45575" y="130305"/>
                    <a:pt x="46343" y="137181"/>
                    <a:pt x="46757" y="144086"/>
                  </a:cubicBezTo>
                  <a:lnTo>
                    <a:pt x="48498" y="162654"/>
                  </a:lnTo>
                  <a:cubicBezTo>
                    <a:pt x="49005" y="168819"/>
                    <a:pt x="49586" y="174985"/>
                    <a:pt x="50239" y="181222"/>
                  </a:cubicBezTo>
                  <a:lnTo>
                    <a:pt x="51109" y="190144"/>
                  </a:lnTo>
                  <a:cubicBezTo>
                    <a:pt x="51109" y="191595"/>
                    <a:pt x="51472" y="193118"/>
                    <a:pt x="51689" y="194568"/>
                  </a:cubicBezTo>
                  <a:cubicBezTo>
                    <a:pt x="51762" y="195830"/>
                    <a:pt x="52161" y="197056"/>
                    <a:pt x="52850" y="198123"/>
                  </a:cubicBezTo>
                  <a:lnTo>
                    <a:pt x="42187" y="212049"/>
                  </a:lnTo>
                  <a:cubicBezTo>
                    <a:pt x="27681" y="230835"/>
                    <a:pt x="14045" y="249838"/>
                    <a:pt x="119" y="268769"/>
                  </a:cubicBezTo>
                  <a:cubicBezTo>
                    <a:pt x="-317" y="269350"/>
                    <a:pt x="554" y="270147"/>
                    <a:pt x="989" y="269567"/>
                  </a:cubicBezTo>
                  <a:cubicBezTo>
                    <a:pt x="14190" y="252377"/>
                    <a:pt x="27753" y="235477"/>
                    <a:pt x="41462" y="218794"/>
                  </a:cubicBezTo>
                  <a:cubicBezTo>
                    <a:pt x="51762" y="219230"/>
                    <a:pt x="62279" y="218432"/>
                    <a:pt x="72579" y="218287"/>
                  </a:cubicBezTo>
                  <a:cubicBezTo>
                    <a:pt x="82878" y="218141"/>
                    <a:pt x="94338" y="218287"/>
                    <a:pt x="105073" y="218287"/>
                  </a:cubicBezTo>
                  <a:cubicBezTo>
                    <a:pt x="105392" y="218287"/>
                    <a:pt x="105653" y="218025"/>
                    <a:pt x="105653" y="217706"/>
                  </a:cubicBezTo>
                  <a:cubicBezTo>
                    <a:pt x="105653" y="217387"/>
                    <a:pt x="105392" y="217126"/>
                    <a:pt x="105073" y="217126"/>
                  </a:cubicBezTo>
                  <a:cubicBezTo>
                    <a:pt x="94193" y="217126"/>
                    <a:pt x="83313" y="217489"/>
                    <a:pt x="72506" y="217561"/>
                  </a:cubicBezTo>
                  <a:cubicBezTo>
                    <a:pt x="61699" y="217634"/>
                    <a:pt x="52560" y="217126"/>
                    <a:pt x="42695" y="217561"/>
                  </a:cubicBezTo>
                  <a:cubicBezTo>
                    <a:pt x="54736" y="203055"/>
                    <a:pt x="66994" y="188548"/>
                    <a:pt x="78961" y="173679"/>
                  </a:cubicBezTo>
                  <a:lnTo>
                    <a:pt x="93178" y="157722"/>
                  </a:lnTo>
                  <a:cubicBezTo>
                    <a:pt x="97334" y="158266"/>
                    <a:pt x="101541" y="158411"/>
                    <a:pt x="105726" y="158157"/>
                  </a:cubicBezTo>
                  <a:lnTo>
                    <a:pt x="120232" y="158157"/>
                  </a:lnTo>
                  <a:cubicBezTo>
                    <a:pt x="129444" y="158157"/>
                    <a:pt x="138656" y="158157"/>
                    <a:pt x="147940" y="157794"/>
                  </a:cubicBezTo>
                  <a:cubicBezTo>
                    <a:pt x="167016" y="157794"/>
                    <a:pt x="186092" y="156852"/>
                    <a:pt x="205168" y="156779"/>
                  </a:cubicBezTo>
                  <a:cubicBezTo>
                    <a:pt x="205465" y="156888"/>
                    <a:pt x="205799" y="156736"/>
                    <a:pt x="205915" y="156438"/>
                  </a:cubicBezTo>
                  <a:cubicBezTo>
                    <a:pt x="206024" y="156133"/>
                    <a:pt x="205872" y="155800"/>
                    <a:pt x="205574" y="155691"/>
                  </a:cubicBezTo>
                  <a:cubicBezTo>
                    <a:pt x="205444" y="155640"/>
                    <a:pt x="205299" y="155640"/>
                    <a:pt x="205168" y="155691"/>
                  </a:cubicBezTo>
                  <a:cubicBezTo>
                    <a:pt x="186019" y="155691"/>
                    <a:pt x="166943" y="154603"/>
                    <a:pt x="147867" y="154095"/>
                  </a:cubicBezTo>
                  <a:cubicBezTo>
                    <a:pt x="138583" y="154095"/>
                    <a:pt x="129372" y="153587"/>
                    <a:pt x="120087" y="153443"/>
                  </a:cubicBezTo>
                  <a:lnTo>
                    <a:pt x="105581" y="153443"/>
                  </a:lnTo>
                  <a:cubicBezTo>
                    <a:pt x="102825" y="153443"/>
                    <a:pt x="99923" y="153443"/>
                    <a:pt x="97022" y="153443"/>
                  </a:cubicBezTo>
                  <a:lnTo>
                    <a:pt x="128574" y="116088"/>
                  </a:lnTo>
                  <a:cubicBezTo>
                    <a:pt x="128820" y="115921"/>
                    <a:pt x="129016" y="115697"/>
                    <a:pt x="129154" y="115436"/>
                  </a:cubicBezTo>
                  <a:cubicBezTo>
                    <a:pt x="139381" y="103323"/>
                    <a:pt x="149608" y="91282"/>
                    <a:pt x="159980" y="79169"/>
                  </a:cubicBezTo>
                  <a:cubicBezTo>
                    <a:pt x="161431" y="77574"/>
                    <a:pt x="162882" y="75978"/>
                    <a:pt x="164260" y="74310"/>
                  </a:cubicBezTo>
                  <a:cubicBezTo>
                    <a:pt x="193273" y="75180"/>
                    <a:pt x="222286" y="73294"/>
                    <a:pt x="251299" y="73874"/>
                  </a:cubicBezTo>
                  <a:cubicBezTo>
                    <a:pt x="252387" y="73584"/>
                    <a:pt x="252387" y="72424"/>
                    <a:pt x="251589" y="72424"/>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2" name="Freeform: Shape 91">
              <a:extLst>
                <a:ext uri="{FF2B5EF4-FFF2-40B4-BE49-F238E27FC236}">
                  <a16:creationId xmlns:a16="http://schemas.microsoft.com/office/drawing/2014/main" id="{F3560563-F788-3B67-5A98-A3408B7CD748}"/>
                </a:ext>
              </a:extLst>
            </p:cNvPr>
            <p:cNvSpPr/>
            <p:nvPr/>
          </p:nvSpPr>
          <p:spPr>
            <a:xfrm>
              <a:off x="3633440" y="3531531"/>
              <a:ext cx="7591" cy="1015"/>
            </a:xfrm>
            <a:custGeom>
              <a:avLst/>
              <a:gdLst>
                <a:gd name="connsiteX0" fmla="*/ 7326 w 7591"/>
                <a:gd name="connsiteY0" fmla="*/ 0 h 1015"/>
                <a:gd name="connsiteX1" fmla="*/ 508 w 7591"/>
                <a:gd name="connsiteY1" fmla="*/ 0 h 1015"/>
                <a:gd name="connsiteX2" fmla="*/ 0 w 7591"/>
                <a:gd name="connsiteY2" fmla="*/ 508 h 1015"/>
                <a:gd name="connsiteX3" fmla="*/ 508 w 7591"/>
                <a:gd name="connsiteY3" fmla="*/ 1016 h 1015"/>
                <a:gd name="connsiteX4" fmla="*/ 7253 w 7591"/>
                <a:gd name="connsiteY4" fmla="*/ 1016 h 1015"/>
                <a:gd name="connsiteX5" fmla="*/ 7536 w 7591"/>
                <a:gd name="connsiteY5" fmla="*/ 247 h 1015"/>
                <a:gd name="connsiteX6" fmla="*/ 7326 w 7591"/>
                <a:gd name="connsiteY6" fmla="*/ 0 h 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1" h="1015">
                  <a:moveTo>
                    <a:pt x="7326" y="0"/>
                  </a:moveTo>
                  <a:lnTo>
                    <a:pt x="508" y="0"/>
                  </a:lnTo>
                  <a:cubicBezTo>
                    <a:pt x="225" y="0"/>
                    <a:pt x="0" y="225"/>
                    <a:pt x="0" y="508"/>
                  </a:cubicBezTo>
                  <a:cubicBezTo>
                    <a:pt x="0" y="791"/>
                    <a:pt x="225" y="1016"/>
                    <a:pt x="508" y="1016"/>
                  </a:cubicBezTo>
                  <a:lnTo>
                    <a:pt x="7253" y="1016"/>
                  </a:lnTo>
                  <a:cubicBezTo>
                    <a:pt x="7543" y="885"/>
                    <a:pt x="7674" y="537"/>
                    <a:pt x="7536" y="247"/>
                  </a:cubicBezTo>
                  <a:cubicBezTo>
                    <a:pt x="7493" y="145"/>
                    <a:pt x="7420" y="58"/>
                    <a:pt x="7326" y="0"/>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3" name="Freeform: Shape 92">
              <a:extLst>
                <a:ext uri="{FF2B5EF4-FFF2-40B4-BE49-F238E27FC236}">
                  <a16:creationId xmlns:a16="http://schemas.microsoft.com/office/drawing/2014/main" id="{0443F67F-EEC0-AAB6-F58B-62EDAF1573B7}"/>
                </a:ext>
              </a:extLst>
            </p:cNvPr>
            <p:cNvSpPr/>
            <p:nvPr/>
          </p:nvSpPr>
          <p:spPr>
            <a:xfrm>
              <a:off x="3572223" y="3530497"/>
              <a:ext cx="54001" cy="2213"/>
            </a:xfrm>
            <a:custGeom>
              <a:avLst/>
              <a:gdLst>
                <a:gd name="connsiteX0" fmla="*/ 53384 w 54001"/>
                <a:gd name="connsiteY0" fmla="*/ 1106 h 2213"/>
                <a:gd name="connsiteX1" fmla="*/ 26402 w 54001"/>
                <a:gd name="connsiteY1" fmla="*/ 526 h 2213"/>
                <a:gd name="connsiteX2" fmla="*/ 12983 w 54001"/>
                <a:gd name="connsiteY2" fmla="*/ 381 h 2213"/>
                <a:gd name="connsiteX3" fmla="*/ 435 w 54001"/>
                <a:gd name="connsiteY3" fmla="*/ 381 h 2213"/>
                <a:gd name="connsiteX4" fmla="*/ 0 w 54001"/>
                <a:gd name="connsiteY4" fmla="*/ 816 h 2213"/>
                <a:gd name="connsiteX5" fmla="*/ 435 w 54001"/>
                <a:gd name="connsiteY5" fmla="*/ 1251 h 2213"/>
                <a:gd name="connsiteX6" fmla="*/ 13056 w 54001"/>
                <a:gd name="connsiteY6" fmla="*/ 2122 h 2213"/>
                <a:gd name="connsiteX7" fmla="*/ 26547 w 54001"/>
                <a:gd name="connsiteY7" fmla="*/ 2122 h 2213"/>
                <a:gd name="connsiteX8" fmla="*/ 53529 w 54001"/>
                <a:gd name="connsiteY8" fmla="*/ 2122 h 2213"/>
                <a:gd name="connsiteX9" fmla="*/ 53384 w 54001"/>
                <a:gd name="connsiteY9" fmla="*/ 1106 h 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1" h="2213">
                  <a:moveTo>
                    <a:pt x="53384" y="1106"/>
                  </a:moveTo>
                  <a:cubicBezTo>
                    <a:pt x="44390" y="1106"/>
                    <a:pt x="35396" y="1106"/>
                    <a:pt x="26402" y="526"/>
                  </a:cubicBezTo>
                  <a:lnTo>
                    <a:pt x="12983" y="381"/>
                  </a:lnTo>
                  <a:cubicBezTo>
                    <a:pt x="8813" y="-127"/>
                    <a:pt x="4606" y="-127"/>
                    <a:pt x="435" y="381"/>
                  </a:cubicBezTo>
                  <a:cubicBezTo>
                    <a:pt x="196" y="381"/>
                    <a:pt x="0" y="577"/>
                    <a:pt x="0" y="816"/>
                  </a:cubicBezTo>
                  <a:cubicBezTo>
                    <a:pt x="0" y="1055"/>
                    <a:pt x="196" y="1251"/>
                    <a:pt x="435" y="1251"/>
                  </a:cubicBezTo>
                  <a:cubicBezTo>
                    <a:pt x="4584" y="2085"/>
                    <a:pt x="8827" y="2383"/>
                    <a:pt x="13056" y="2122"/>
                  </a:cubicBezTo>
                  <a:lnTo>
                    <a:pt x="26547" y="2122"/>
                  </a:lnTo>
                  <a:lnTo>
                    <a:pt x="53529" y="2122"/>
                  </a:lnTo>
                  <a:cubicBezTo>
                    <a:pt x="54182" y="2267"/>
                    <a:pt x="54182" y="1106"/>
                    <a:pt x="53384" y="1106"/>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4" name="Freeform: Shape 93">
              <a:extLst>
                <a:ext uri="{FF2B5EF4-FFF2-40B4-BE49-F238E27FC236}">
                  <a16:creationId xmlns:a16="http://schemas.microsoft.com/office/drawing/2014/main" id="{7273BB47-B640-3897-AF4F-1AC07A56050D}"/>
                </a:ext>
              </a:extLst>
            </p:cNvPr>
            <p:cNvSpPr/>
            <p:nvPr/>
          </p:nvSpPr>
          <p:spPr>
            <a:xfrm>
              <a:off x="3491712" y="3611026"/>
              <a:ext cx="55762" cy="6105"/>
            </a:xfrm>
            <a:custGeom>
              <a:avLst/>
              <a:gdLst>
                <a:gd name="connsiteX0" fmla="*/ 55342 w 55762"/>
                <a:gd name="connsiteY0" fmla="*/ 5005 h 6105"/>
                <a:gd name="connsiteX1" fmla="*/ 0 w 55762"/>
                <a:gd name="connsiteY1" fmla="*/ 0 h 6105"/>
                <a:gd name="connsiteX2" fmla="*/ 0 w 55762"/>
                <a:gd name="connsiteY2" fmla="*/ 363 h 6105"/>
                <a:gd name="connsiteX3" fmla="*/ 55052 w 55762"/>
                <a:gd name="connsiteY3" fmla="*/ 6093 h 6105"/>
                <a:gd name="connsiteX4" fmla="*/ 55342 w 55762"/>
                <a:gd name="connsiteY4" fmla="*/ 5005 h 6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2" h="6105">
                  <a:moveTo>
                    <a:pt x="55342" y="5005"/>
                  </a:moveTo>
                  <a:cubicBezTo>
                    <a:pt x="37050" y="1930"/>
                    <a:pt x="18547" y="254"/>
                    <a:pt x="0" y="0"/>
                  </a:cubicBezTo>
                  <a:lnTo>
                    <a:pt x="0" y="363"/>
                  </a:lnTo>
                  <a:cubicBezTo>
                    <a:pt x="18423" y="2104"/>
                    <a:pt x="36774" y="3119"/>
                    <a:pt x="55052" y="6093"/>
                  </a:cubicBezTo>
                  <a:cubicBezTo>
                    <a:pt x="55778" y="6238"/>
                    <a:pt x="56068" y="5077"/>
                    <a:pt x="55342" y="5005"/>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5" name="Freeform: Shape 94">
              <a:extLst>
                <a:ext uri="{FF2B5EF4-FFF2-40B4-BE49-F238E27FC236}">
                  <a16:creationId xmlns:a16="http://schemas.microsoft.com/office/drawing/2014/main" id="{D603F5B7-A843-F517-3140-4F124ED5CA22}"/>
                </a:ext>
              </a:extLst>
            </p:cNvPr>
            <p:cNvSpPr/>
            <p:nvPr/>
          </p:nvSpPr>
          <p:spPr>
            <a:xfrm>
              <a:off x="3464944" y="3498943"/>
              <a:ext cx="7197" cy="42557"/>
            </a:xfrm>
            <a:custGeom>
              <a:avLst/>
              <a:gdLst>
                <a:gd name="connsiteX0" fmla="*/ 6894 w 7197"/>
                <a:gd name="connsiteY0" fmla="*/ 36577 h 42557"/>
                <a:gd name="connsiteX1" fmla="*/ 6313 w 7197"/>
                <a:gd name="connsiteY1" fmla="*/ 31789 h 42557"/>
                <a:gd name="connsiteX2" fmla="*/ 4718 w 7197"/>
                <a:gd name="connsiteY2" fmla="*/ 20982 h 42557"/>
                <a:gd name="connsiteX3" fmla="*/ 1163 w 7197"/>
                <a:gd name="connsiteY3" fmla="*/ 383 h 42557"/>
                <a:gd name="connsiteX4" fmla="*/ 3 w 7197"/>
                <a:gd name="connsiteY4" fmla="*/ 383 h 42557"/>
                <a:gd name="connsiteX5" fmla="*/ 2324 w 7197"/>
                <a:gd name="connsiteY5" fmla="*/ 21635 h 42557"/>
                <a:gd name="connsiteX6" fmla="*/ 3194 w 7197"/>
                <a:gd name="connsiteY6" fmla="*/ 32079 h 42557"/>
                <a:gd name="connsiteX7" fmla="*/ 4572 w 7197"/>
                <a:gd name="connsiteY7" fmla="*/ 41944 h 42557"/>
                <a:gd name="connsiteX8" fmla="*/ 6480 w 7197"/>
                <a:gd name="connsiteY8" fmla="*/ 42328 h 42557"/>
                <a:gd name="connsiteX9" fmla="*/ 7039 w 7197"/>
                <a:gd name="connsiteY9" fmla="*/ 41581 h 42557"/>
                <a:gd name="connsiteX10" fmla="*/ 6894 w 7197"/>
                <a:gd name="connsiteY10" fmla="*/ 36577 h 4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7" h="42557">
                  <a:moveTo>
                    <a:pt x="6894" y="36577"/>
                  </a:moveTo>
                  <a:cubicBezTo>
                    <a:pt x="6894" y="34981"/>
                    <a:pt x="6531" y="33385"/>
                    <a:pt x="6313" y="31789"/>
                  </a:cubicBezTo>
                  <a:cubicBezTo>
                    <a:pt x="5878" y="28163"/>
                    <a:pt x="5298" y="24536"/>
                    <a:pt x="4718" y="20982"/>
                  </a:cubicBezTo>
                  <a:cubicBezTo>
                    <a:pt x="3630" y="14091"/>
                    <a:pt x="2469" y="7273"/>
                    <a:pt x="1163" y="383"/>
                  </a:cubicBezTo>
                  <a:cubicBezTo>
                    <a:pt x="1163" y="-197"/>
                    <a:pt x="-70" y="-53"/>
                    <a:pt x="3" y="383"/>
                  </a:cubicBezTo>
                  <a:cubicBezTo>
                    <a:pt x="873" y="7636"/>
                    <a:pt x="1671" y="14527"/>
                    <a:pt x="2324" y="21635"/>
                  </a:cubicBezTo>
                  <a:lnTo>
                    <a:pt x="3194" y="32079"/>
                  </a:lnTo>
                  <a:cubicBezTo>
                    <a:pt x="3100" y="35423"/>
                    <a:pt x="3564" y="38760"/>
                    <a:pt x="4572" y="41944"/>
                  </a:cubicBezTo>
                  <a:cubicBezTo>
                    <a:pt x="4993" y="42575"/>
                    <a:pt x="5849" y="42749"/>
                    <a:pt x="6480" y="42328"/>
                  </a:cubicBezTo>
                  <a:cubicBezTo>
                    <a:pt x="6749" y="42154"/>
                    <a:pt x="6944" y="41886"/>
                    <a:pt x="7039" y="41581"/>
                  </a:cubicBezTo>
                  <a:cubicBezTo>
                    <a:pt x="7292" y="39920"/>
                    <a:pt x="7242" y="38223"/>
                    <a:pt x="6894" y="36577"/>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6" name="Freeform: Shape 95">
              <a:extLst>
                <a:ext uri="{FF2B5EF4-FFF2-40B4-BE49-F238E27FC236}">
                  <a16:creationId xmlns:a16="http://schemas.microsoft.com/office/drawing/2014/main" id="{3D5430A9-0439-5B42-DC4C-DA722EDCA307}"/>
                </a:ext>
              </a:extLst>
            </p:cNvPr>
            <p:cNvSpPr/>
            <p:nvPr/>
          </p:nvSpPr>
          <p:spPr>
            <a:xfrm>
              <a:off x="3740861" y="3292547"/>
              <a:ext cx="99236" cy="674541"/>
            </a:xfrm>
            <a:custGeom>
              <a:avLst/>
              <a:gdLst>
                <a:gd name="connsiteX0" fmla="*/ 99007 w 99236"/>
                <a:gd name="connsiteY0" fmla="*/ 37344 h 674541"/>
                <a:gd name="connsiteX1" fmla="*/ 56285 w 99236"/>
                <a:gd name="connsiteY1" fmla="*/ 62 h 674541"/>
                <a:gd name="connsiteX2" fmla="*/ 25604 w 99236"/>
                <a:gd name="connsiteY2" fmla="*/ 35603 h 674541"/>
                <a:gd name="connsiteX3" fmla="*/ 10227 w 99236"/>
                <a:gd name="connsiteY3" fmla="*/ 183787 h 674541"/>
                <a:gd name="connsiteX4" fmla="*/ 0 w 99236"/>
                <a:gd name="connsiteY4" fmla="*/ 496692 h 674541"/>
                <a:gd name="connsiteX5" fmla="*/ 0 w 99236"/>
                <a:gd name="connsiteY5" fmla="*/ 583731 h 674541"/>
                <a:gd name="connsiteX6" fmla="*/ 2031 w 99236"/>
                <a:gd name="connsiteY6" fmla="*/ 672366 h 674541"/>
                <a:gd name="connsiteX7" fmla="*/ 4207 w 99236"/>
                <a:gd name="connsiteY7" fmla="*/ 674542 h 674541"/>
                <a:gd name="connsiteX8" fmla="*/ 6383 w 99236"/>
                <a:gd name="connsiteY8" fmla="*/ 672366 h 674541"/>
                <a:gd name="connsiteX9" fmla="*/ 5585 w 99236"/>
                <a:gd name="connsiteY9" fmla="*/ 596642 h 674541"/>
                <a:gd name="connsiteX10" fmla="*/ 6020 w 99236"/>
                <a:gd name="connsiteY10" fmla="*/ 522731 h 674541"/>
                <a:gd name="connsiteX11" fmla="*/ 10010 w 99236"/>
                <a:gd name="connsiteY11" fmla="*/ 373169 h 674541"/>
                <a:gd name="connsiteX12" fmla="*/ 16175 w 99236"/>
                <a:gd name="connsiteY12" fmla="*/ 224550 h 674541"/>
                <a:gd name="connsiteX13" fmla="*/ 19366 w 99236"/>
                <a:gd name="connsiteY13" fmla="*/ 150276 h 674541"/>
                <a:gd name="connsiteX14" fmla="*/ 24226 w 99236"/>
                <a:gd name="connsiteY14" fmla="*/ 78469 h 674541"/>
                <a:gd name="connsiteX15" fmla="*/ 30536 w 99236"/>
                <a:gd name="connsiteY15" fmla="*/ 38576 h 674541"/>
                <a:gd name="connsiteX16" fmla="*/ 42069 w 99236"/>
                <a:gd name="connsiteY16" fmla="*/ 11812 h 674541"/>
                <a:gd name="connsiteX17" fmla="*/ 74636 w 99236"/>
                <a:gd name="connsiteY17" fmla="*/ 9491 h 674541"/>
                <a:gd name="connsiteX18" fmla="*/ 97774 w 99236"/>
                <a:gd name="connsiteY18" fmla="*/ 38504 h 674541"/>
                <a:gd name="connsiteX19" fmla="*/ 98971 w 99236"/>
                <a:gd name="connsiteY19" fmla="*/ 38540 h 674541"/>
                <a:gd name="connsiteX20" fmla="*/ 99007 w 99236"/>
                <a:gd name="connsiteY20" fmla="*/ 37344 h 67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236" h="674541">
                  <a:moveTo>
                    <a:pt x="99007" y="37344"/>
                  </a:moveTo>
                  <a:cubicBezTo>
                    <a:pt x="90013" y="20661"/>
                    <a:pt x="78625" y="-1316"/>
                    <a:pt x="56285" y="62"/>
                  </a:cubicBezTo>
                  <a:cubicBezTo>
                    <a:pt x="37862" y="1222"/>
                    <a:pt x="29521" y="20008"/>
                    <a:pt x="25604" y="35603"/>
                  </a:cubicBezTo>
                  <a:cubicBezTo>
                    <a:pt x="13419" y="83692"/>
                    <a:pt x="12548" y="134464"/>
                    <a:pt x="10227" y="183787"/>
                  </a:cubicBezTo>
                  <a:cubicBezTo>
                    <a:pt x="5150" y="288016"/>
                    <a:pt x="653" y="392318"/>
                    <a:pt x="0" y="496692"/>
                  </a:cubicBezTo>
                  <a:cubicBezTo>
                    <a:pt x="0" y="525705"/>
                    <a:pt x="0" y="554718"/>
                    <a:pt x="0" y="583731"/>
                  </a:cubicBezTo>
                  <a:cubicBezTo>
                    <a:pt x="0" y="613252"/>
                    <a:pt x="0" y="642917"/>
                    <a:pt x="2031" y="672366"/>
                  </a:cubicBezTo>
                  <a:cubicBezTo>
                    <a:pt x="2031" y="673570"/>
                    <a:pt x="3003" y="674542"/>
                    <a:pt x="4207" y="674542"/>
                  </a:cubicBezTo>
                  <a:cubicBezTo>
                    <a:pt x="5411" y="674542"/>
                    <a:pt x="6383" y="673570"/>
                    <a:pt x="6383" y="672366"/>
                  </a:cubicBezTo>
                  <a:cubicBezTo>
                    <a:pt x="6383" y="647124"/>
                    <a:pt x="5658" y="621593"/>
                    <a:pt x="5585" y="596642"/>
                  </a:cubicBezTo>
                  <a:cubicBezTo>
                    <a:pt x="5513" y="571690"/>
                    <a:pt x="5585" y="547392"/>
                    <a:pt x="6020" y="522731"/>
                  </a:cubicBezTo>
                  <a:cubicBezTo>
                    <a:pt x="6840" y="472879"/>
                    <a:pt x="8175" y="423021"/>
                    <a:pt x="10010" y="373169"/>
                  </a:cubicBezTo>
                  <a:cubicBezTo>
                    <a:pt x="11895" y="323629"/>
                    <a:pt x="14071" y="274090"/>
                    <a:pt x="16175" y="224550"/>
                  </a:cubicBezTo>
                  <a:cubicBezTo>
                    <a:pt x="17190" y="199816"/>
                    <a:pt x="18278" y="175010"/>
                    <a:pt x="19366" y="150276"/>
                  </a:cubicBezTo>
                  <a:cubicBezTo>
                    <a:pt x="20454" y="125543"/>
                    <a:pt x="21470" y="102333"/>
                    <a:pt x="24226" y="78469"/>
                  </a:cubicBezTo>
                  <a:cubicBezTo>
                    <a:pt x="25749" y="65051"/>
                    <a:pt x="27707" y="51705"/>
                    <a:pt x="30536" y="38576"/>
                  </a:cubicBezTo>
                  <a:cubicBezTo>
                    <a:pt x="31914" y="28785"/>
                    <a:pt x="35896" y="19537"/>
                    <a:pt x="42069" y="11812"/>
                  </a:cubicBezTo>
                  <a:cubicBezTo>
                    <a:pt x="50867" y="3116"/>
                    <a:pt x="64692" y="2129"/>
                    <a:pt x="74636" y="9491"/>
                  </a:cubicBezTo>
                  <a:cubicBezTo>
                    <a:pt x="84863" y="16860"/>
                    <a:pt x="92863" y="26892"/>
                    <a:pt x="97774" y="38504"/>
                  </a:cubicBezTo>
                  <a:cubicBezTo>
                    <a:pt x="98093" y="38845"/>
                    <a:pt x="98630" y="38859"/>
                    <a:pt x="98971" y="38540"/>
                  </a:cubicBezTo>
                  <a:cubicBezTo>
                    <a:pt x="99312" y="38221"/>
                    <a:pt x="99326" y="37684"/>
                    <a:pt x="99007" y="37344"/>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7" name="Freeform: Shape 96">
              <a:extLst>
                <a:ext uri="{FF2B5EF4-FFF2-40B4-BE49-F238E27FC236}">
                  <a16:creationId xmlns:a16="http://schemas.microsoft.com/office/drawing/2014/main" id="{93CDE931-FD4D-8180-4323-BAAB1B2EF7AC}"/>
                </a:ext>
              </a:extLst>
            </p:cNvPr>
            <p:cNvSpPr/>
            <p:nvPr/>
          </p:nvSpPr>
          <p:spPr>
            <a:xfrm>
              <a:off x="3786269" y="3280411"/>
              <a:ext cx="139766" cy="180472"/>
            </a:xfrm>
            <a:custGeom>
              <a:avLst/>
              <a:gdLst>
                <a:gd name="connsiteX0" fmla="*/ 47505 w 139766"/>
                <a:gd name="connsiteY0" fmla="*/ 41500 h 180472"/>
                <a:gd name="connsiteX1" fmla="*/ 69773 w 139766"/>
                <a:gd name="connsiteY1" fmla="*/ 9078 h 180472"/>
                <a:gd name="connsiteX2" fmla="*/ 139767 w 139766"/>
                <a:gd name="connsiteY2" fmla="*/ 180473 h 180472"/>
                <a:gd name="connsiteX3" fmla="*/ 4639 w 139766"/>
                <a:gd name="connsiteY3" fmla="*/ 64421 h 180472"/>
                <a:gd name="connsiteX4" fmla="*/ 47505 w 139766"/>
                <a:gd name="connsiteY4" fmla="*/ 41500 h 180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66" h="180472">
                  <a:moveTo>
                    <a:pt x="47505" y="41500"/>
                  </a:moveTo>
                  <a:cubicBezTo>
                    <a:pt x="47505" y="41500"/>
                    <a:pt x="29155" y="-23344"/>
                    <a:pt x="69773" y="9078"/>
                  </a:cubicBezTo>
                  <a:cubicBezTo>
                    <a:pt x="137373" y="63042"/>
                    <a:pt x="139767" y="180473"/>
                    <a:pt x="139767" y="180473"/>
                  </a:cubicBezTo>
                  <a:cubicBezTo>
                    <a:pt x="139767" y="180473"/>
                    <a:pt x="19581" y="110696"/>
                    <a:pt x="4639" y="64421"/>
                  </a:cubicBezTo>
                  <a:cubicBezTo>
                    <a:pt x="-17629" y="-3905"/>
                    <a:pt x="47505" y="41500"/>
                    <a:pt x="47505" y="41500"/>
                  </a:cubicBezTo>
                  <a:close/>
                </a:path>
              </a:pathLst>
            </a:custGeom>
            <a:solidFill>
              <a:srgbClr val="407BF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8" name="Freeform: Shape 97">
              <a:extLst>
                <a:ext uri="{FF2B5EF4-FFF2-40B4-BE49-F238E27FC236}">
                  <a16:creationId xmlns:a16="http://schemas.microsoft.com/office/drawing/2014/main" id="{61B7ED30-2854-77A2-DCEC-71CE0921DE39}"/>
                </a:ext>
              </a:extLst>
            </p:cNvPr>
            <p:cNvSpPr/>
            <p:nvPr/>
          </p:nvSpPr>
          <p:spPr>
            <a:xfrm>
              <a:off x="3816290" y="3327001"/>
              <a:ext cx="103379" cy="117848"/>
            </a:xfrm>
            <a:custGeom>
              <a:avLst/>
              <a:gdLst>
                <a:gd name="connsiteX0" fmla="*/ 84432 w 103379"/>
                <a:gd name="connsiteY0" fmla="*/ 85793 h 117848"/>
                <a:gd name="connsiteX1" fmla="*/ 81023 w 103379"/>
                <a:gd name="connsiteY1" fmla="*/ 80426 h 117848"/>
                <a:gd name="connsiteX2" fmla="*/ 81023 w 103379"/>
                <a:gd name="connsiteY2" fmla="*/ 74914 h 117848"/>
                <a:gd name="connsiteX3" fmla="*/ 81023 w 103379"/>
                <a:gd name="connsiteY3" fmla="*/ 66572 h 117848"/>
                <a:gd name="connsiteX4" fmla="*/ 81603 w 103379"/>
                <a:gd name="connsiteY4" fmla="*/ 50107 h 117848"/>
                <a:gd name="connsiteX5" fmla="*/ 81023 w 103379"/>
                <a:gd name="connsiteY5" fmla="*/ 49527 h 117848"/>
                <a:gd name="connsiteX6" fmla="*/ 80443 w 103379"/>
                <a:gd name="connsiteY6" fmla="*/ 50107 h 117848"/>
                <a:gd name="connsiteX7" fmla="*/ 79790 w 103379"/>
                <a:gd name="connsiteY7" fmla="*/ 66282 h 117848"/>
                <a:gd name="connsiteX8" fmla="*/ 79790 w 103379"/>
                <a:gd name="connsiteY8" fmla="*/ 74333 h 117848"/>
                <a:gd name="connsiteX9" fmla="*/ 79790 w 103379"/>
                <a:gd name="connsiteY9" fmla="*/ 77815 h 117848"/>
                <a:gd name="connsiteX10" fmla="*/ 65284 w 103379"/>
                <a:gd name="connsiteY10" fmla="*/ 56055 h 117848"/>
                <a:gd name="connsiteX11" fmla="*/ 60859 w 103379"/>
                <a:gd name="connsiteY11" fmla="*/ 49890 h 117848"/>
                <a:gd name="connsiteX12" fmla="*/ 60497 w 103379"/>
                <a:gd name="connsiteY12" fmla="*/ 28710 h 117848"/>
                <a:gd name="connsiteX13" fmla="*/ 60932 w 103379"/>
                <a:gd name="connsiteY13" fmla="*/ 6080 h 117848"/>
                <a:gd name="connsiteX14" fmla="*/ 59771 w 103379"/>
                <a:gd name="connsiteY14" fmla="*/ 6080 h 117848"/>
                <a:gd name="connsiteX15" fmla="*/ 58756 w 103379"/>
                <a:gd name="connsiteY15" fmla="*/ 29581 h 117848"/>
                <a:gd name="connsiteX16" fmla="*/ 58321 w 103379"/>
                <a:gd name="connsiteY16" fmla="*/ 46336 h 117848"/>
                <a:gd name="connsiteX17" fmla="*/ 22054 w 103379"/>
                <a:gd name="connsiteY17" fmla="*/ 205 h 117848"/>
                <a:gd name="connsiteX18" fmla="*/ 21184 w 103379"/>
                <a:gd name="connsiteY18" fmla="*/ 930 h 117848"/>
                <a:gd name="connsiteX19" fmla="*/ 43524 w 103379"/>
                <a:gd name="connsiteY19" fmla="*/ 30886 h 117848"/>
                <a:gd name="connsiteX20" fmla="*/ 657 w 103379"/>
                <a:gd name="connsiteY20" fmla="*/ 23633 h 117848"/>
                <a:gd name="connsiteX21" fmla="*/ 657 w 103379"/>
                <a:gd name="connsiteY21" fmla="*/ 24794 h 117848"/>
                <a:gd name="connsiteX22" fmla="*/ 45845 w 103379"/>
                <a:gd name="connsiteY22" fmla="*/ 34223 h 117848"/>
                <a:gd name="connsiteX23" fmla="*/ 45845 w 103379"/>
                <a:gd name="connsiteY23" fmla="*/ 34223 h 117848"/>
                <a:gd name="connsiteX24" fmla="*/ 62890 w 103379"/>
                <a:gd name="connsiteY24" fmla="*/ 58666 h 117848"/>
                <a:gd name="connsiteX25" fmla="*/ 69708 w 103379"/>
                <a:gd name="connsiteY25" fmla="*/ 68676 h 117848"/>
                <a:gd name="connsiteX26" fmla="*/ 69128 w 103379"/>
                <a:gd name="connsiteY26" fmla="*/ 68676 h 117848"/>
                <a:gd name="connsiteX27" fmla="*/ 64413 w 103379"/>
                <a:gd name="connsiteY27" fmla="*/ 68023 h 117848"/>
                <a:gd name="connsiteX28" fmla="*/ 54404 w 103379"/>
                <a:gd name="connsiteY28" fmla="*/ 67153 h 117848"/>
                <a:gd name="connsiteX29" fmla="*/ 33587 w 103379"/>
                <a:gd name="connsiteY29" fmla="*/ 65847 h 117848"/>
                <a:gd name="connsiteX30" fmla="*/ 33587 w 103379"/>
                <a:gd name="connsiteY30" fmla="*/ 67008 h 117848"/>
                <a:gd name="connsiteX31" fmla="*/ 53969 w 103379"/>
                <a:gd name="connsiteY31" fmla="*/ 68386 h 117848"/>
                <a:gd name="connsiteX32" fmla="*/ 64776 w 103379"/>
                <a:gd name="connsiteY32" fmla="*/ 69691 h 117848"/>
                <a:gd name="connsiteX33" fmla="*/ 69418 w 103379"/>
                <a:gd name="connsiteY33" fmla="*/ 70271 h 117848"/>
                <a:gd name="connsiteX34" fmla="*/ 70796 w 103379"/>
                <a:gd name="connsiteY34" fmla="*/ 70271 h 117848"/>
                <a:gd name="connsiteX35" fmla="*/ 82329 w 103379"/>
                <a:gd name="connsiteY35" fmla="*/ 87244 h 117848"/>
                <a:gd name="connsiteX36" fmla="*/ 102420 w 103379"/>
                <a:gd name="connsiteY36" fmla="*/ 117708 h 117848"/>
                <a:gd name="connsiteX37" fmla="*/ 103240 w 103379"/>
                <a:gd name="connsiteY37" fmla="*/ 117650 h 117848"/>
                <a:gd name="connsiteX38" fmla="*/ 103363 w 103379"/>
                <a:gd name="connsiteY38" fmla="*/ 117128 h 117848"/>
                <a:gd name="connsiteX39" fmla="*/ 84432 w 103379"/>
                <a:gd name="connsiteY39" fmla="*/ 85793 h 11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379" h="117848">
                  <a:moveTo>
                    <a:pt x="84432" y="85793"/>
                  </a:moveTo>
                  <a:cubicBezTo>
                    <a:pt x="83344" y="83980"/>
                    <a:pt x="82184" y="82239"/>
                    <a:pt x="81023" y="80426"/>
                  </a:cubicBezTo>
                  <a:cubicBezTo>
                    <a:pt x="81168" y="78591"/>
                    <a:pt x="81168" y="76749"/>
                    <a:pt x="81023" y="74914"/>
                  </a:cubicBezTo>
                  <a:cubicBezTo>
                    <a:pt x="81023" y="72157"/>
                    <a:pt x="81023" y="69329"/>
                    <a:pt x="81023" y="66572"/>
                  </a:cubicBezTo>
                  <a:cubicBezTo>
                    <a:pt x="81023" y="61060"/>
                    <a:pt x="81023" y="55547"/>
                    <a:pt x="81603" y="50107"/>
                  </a:cubicBezTo>
                  <a:cubicBezTo>
                    <a:pt x="81603" y="49788"/>
                    <a:pt x="81342" y="49527"/>
                    <a:pt x="81023" y="49527"/>
                  </a:cubicBezTo>
                  <a:cubicBezTo>
                    <a:pt x="80704" y="49527"/>
                    <a:pt x="80443" y="49788"/>
                    <a:pt x="80443" y="50107"/>
                  </a:cubicBezTo>
                  <a:cubicBezTo>
                    <a:pt x="80443" y="55475"/>
                    <a:pt x="79935" y="60915"/>
                    <a:pt x="79790" y="66282"/>
                  </a:cubicBezTo>
                  <a:cubicBezTo>
                    <a:pt x="79790" y="68966"/>
                    <a:pt x="79790" y="71650"/>
                    <a:pt x="79790" y="74333"/>
                  </a:cubicBezTo>
                  <a:cubicBezTo>
                    <a:pt x="79790" y="75349"/>
                    <a:pt x="79790" y="76582"/>
                    <a:pt x="79790" y="77815"/>
                  </a:cubicBezTo>
                  <a:cubicBezTo>
                    <a:pt x="75076" y="70562"/>
                    <a:pt x="70216" y="63308"/>
                    <a:pt x="65284" y="56055"/>
                  </a:cubicBezTo>
                  <a:cubicBezTo>
                    <a:pt x="63833" y="53952"/>
                    <a:pt x="62310" y="51921"/>
                    <a:pt x="60859" y="49890"/>
                  </a:cubicBezTo>
                  <a:cubicBezTo>
                    <a:pt x="60083" y="42854"/>
                    <a:pt x="59967" y="35768"/>
                    <a:pt x="60497" y="28710"/>
                  </a:cubicBezTo>
                  <a:cubicBezTo>
                    <a:pt x="60497" y="21457"/>
                    <a:pt x="60497" y="13624"/>
                    <a:pt x="60932" y="6080"/>
                  </a:cubicBezTo>
                  <a:cubicBezTo>
                    <a:pt x="60932" y="5355"/>
                    <a:pt x="59771" y="5355"/>
                    <a:pt x="59771" y="6080"/>
                  </a:cubicBezTo>
                  <a:cubicBezTo>
                    <a:pt x="59771" y="13914"/>
                    <a:pt x="59191" y="21747"/>
                    <a:pt x="58756" y="29581"/>
                  </a:cubicBezTo>
                  <a:cubicBezTo>
                    <a:pt x="58284" y="35151"/>
                    <a:pt x="58139" y="40744"/>
                    <a:pt x="58321" y="46336"/>
                  </a:cubicBezTo>
                  <a:cubicBezTo>
                    <a:pt x="46715" y="30596"/>
                    <a:pt x="34385" y="15364"/>
                    <a:pt x="22054" y="205"/>
                  </a:cubicBezTo>
                  <a:cubicBezTo>
                    <a:pt x="21619" y="-303"/>
                    <a:pt x="20749" y="205"/>
                    <a:pt x="21184" y="930"/>
                  </a:cubicBezTo>
                  <a:cubicBezTo>
                    <a:pt x="28872" y="10722"/>
                    <a:pt x="36271" y="20732"/>
                    <a:pt x="43524" y="30886"/>
                  </a:cubicBezTo>
                  <a:cubicBezTo>
                    <a:pt x="29380" y="27550"/>
                    <a:pt x="15019" y="25664"/>
                    <a:pt x="657" y="23633"/>
                  </a:cubicBezTo>
                  <a:cubicBezTo>
                    <a:pt x="-68" y="23633"/>
                    <a:pt x="-358" y="24649"/>
                    <a:pt x="657" y="24794"/>
                  </a:cubicBezTo>
                  <a:cubicBezTo>
                    <a:pt x="15889" y="27115"/>
                    <a:pt x="30831" y="30886"/>
                    <a:pt x="45845" y="34223"/>
                  </a:cubicBezTo>
                  <a:lnTo>
                    <a:pt x="45845" y="34223"/>
                  </a:lnTo>
                  <a:cubicBezTo>
                    <a:pt x="51575" y="42347"/>
                    <a:pt x="57305" y="50470"/>
                    <a:pt x="62890" y="58666"/>
                  </a:cubicBezTo>
                  <a:lnTo>
                    <a:pt x="69708" y="68676"/>
                  </a:lnTo>
                  <a:lnTo>
                    <a:pt x="69128" y="68676"/>
                  </a:lnTo>
                  <a:lnTo>
                    <a:pt x="64413" y="68023"/>
                  </a:lnTo>
                  <a:lnTo>
                    <a:pt x="54404" y="67153"/>
                  </a:lnTo>
                  <a:cubicBezTo>
                    <a:pt x="47513" y="66572"/>
                    <a:pt x="40550" y="66210"/>
                    <a:pt x="33587" y="65847"/>
                  </a:cubicBezTo>
                  <a:cubicBezTo>
                    <a:pt x="32862" y="65847"/>
                    <a:pt x="32934" y="67008"/>
                    <a:pt x="33587" y="67008"/>
                  </a:cubicBezTo>
                  <a:cubicBezTo>
                    <a:pt x="40405" y="67008"/>
                    <a:pt x="47223" y="67660"/>
                    <a:pt x="53969" y="68386"/>
                  </a:cubicBezTo>
                  <a:lnTo>
                    <a:pt x="64776" y="69691"/>
                  </a:lnTo>
                  <a:lnTo>
                    <a:pt x="69418" y="70271"/>
                  </a:lnTo>
                  <a:lnTo>
                    <a:pt x="70796" y="70271"/>
                  </a:lnTo>
                  <a:cubicBezTo>
                    <a:pt x="74640" y="75929"/>
                    <a:pt x="78557" y="81587"/>
                    <a:pt x="82329" y="87244"/>
                  </a:cubicBezTo>
                  <a:cubicBezTo>
                    <a:pt x="89147" y="97326"/>
                    <a:pt x="95240" y="108061"/>
                    <a:pt x="102420" y="117708"/>
                  </a:cubicBezTo>
                  <a:cubicBezTo>
                    <a:pt x="102660" y="117918"/>
                    <a:pt x="103030" y="117889"/>
                    <a:pt x="103240" y="117650"/>
                  </a:cubicBezTo>
                  <a:cubicBezTo>
                    <a:pt x="103363" y="117505"/>
                    <a:pt x="103407" y="117309"/>
                    <a:pt x="103363" y="117128"/>
                  </a:cubicBezTo>
                  <a:cubicBezTo>
                    <a:pt x="97691" y="106313"/>
                    <a:pt x="91366" y="95846"/>
                    <a:pt x="84432" y="85793"/>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9" name="Freeform: Shape 98">
              <a:extLst>
                <a:ext uri="{FF2B5EF4-FFF2-40B4-BE49-F238E27FC236}">
                  <a16:creationId xmlns:a16="http://schemas.microsoft.com/office/drawing/2014/main" id="{5965A9EB-184C-E9CF-7379-C98962481A2D}"/>
                </a:ext>
              </a:extLst>
            </p:cNvPr>
            <p:cNvSpPr/>
            <p:nvPr/>
          </p:nvSpPr>
          <p:spPr>
            <a:xfrm>
              <a:off x="3869397" y="3315254"/>
              <a:ext cx="2129" cy="32333"/>
            </a:xfrm>
            <a:custGeom>
              <a:avLst/>
              <a:gdLst>
                <a:gd name="connsiteX0" fmla="*/ 1442 w 2129"/>
                <a:gd name="connsiteY0" fmla="*/ 24283 h 32333"/>
                <a:gd name="connsiteX1" fmla="*/ 1442 w 2129"/>
                <a:gd name="connsiteY1" fmla="*/ 16667 h 32333"/>
                <a:gd name="connsiteX2" fmla="*/ 2094 w 2129"/>
                <a:gd name="connsiteY2" fmla="*/ 782 h 32333"/>
                <a:gd name="connsiteX3" fmla="*/ 1754 w 2129"/>
                <a:gd name="connsiteY3" fmla="*/ 35 h 32333"/>
                <a:gd name="connsiteX4" fmla="*/ 1006 w 2129"/>
                <a:gd name="connsiteY4" fmla="*/ 376 h 32333"/>
                <a:gd name="connsiteX5" fmla="*/ 1006 w 2129"/>
                <a:gd name="connsiteY5" fmla="*/ 782 h 32333"/>
                <a:gd name="connsiteX6" fmla="*/ 136 w 2129"/>
                <a:gd name="connsiteY6" fmla="*/ 16522 h 32333"/>
                <a:gd name="connsiteX7" fmla="*/ 136 w 2129"/>
                <a:gd name="connsiteY7" fmla="*/ 24428 h 32333"/>
                <a:gd name="connsiteX8" fmla="*/ 136 w 2129"/>
                <a:gd name="connsiteY8" fmla="*/ 28055 h 32333"/>
                <a:gd name="connsiteX9" fmla="*/ 136 w 2129"/>
                <a:gd name="connsiteY9" fmla="*/ 31826 h 32333"/>
                <a:gd name="connsiteX10" fmla="*/ 644 w 2129"/>
                <a:gd name="connsiteY10" fmla="*/ 32334 h 32333"/>
                <a:gd name="connsiteX11" fmla="*/ 1151 w 2129"/>
                <a:gd name="connsiteY11" fmla="*/ 31826 h 32333"/>
                <a:gd name="connsiteX12" fmla="*/ 1151 w 2129"/>
                <a:gd name="connsiteY12" fmla="*/ 28345 h 3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9" h="32333">
                  <a:moveTo>
                    <a:pt x="1442" y="24283"/>
                  </a:moveTo>
                  <a:cubicBezTo>
                    <a:pt x="1442" y="21744"/>
                    <a:pt x="1442" y="19206"/>
                    <a:pt x="1442" y="16667"/>
                  </a:cubicBezTo>
                  <a:cubicBezTo>
                    <a:pt x="1296" y="11365"/>
                    <a:pt x="1514" y="6055"/>
                    <a:pt x="2094" y="782"/>
                  </a:cubicBezTo>
                  <a:cubicBezTo>
                    <a:pt x="2203" y="485"/>
                    <a:pt x="2051" y="151"/>
                    <a:pt x="1754" y="35"/>
                  </a:cubicBezTo>
                  <a:cubicBezTo>
                    <a:pt x="1449" y="-74"/>
                    <a:pt x="1115" y="79"/>
                    <a:pt x="1006" y="376"/>
                  </a:cubicBezTo>
                  <a:cubicBezTo>
                    <a:pt x="956" y="507"/>
                    <a:pt x="956" y="652"/>
                    <a:pt x="1006" y="782"/>
                  </a:cubicBezTo>
                  <a:cubicBezTo>
                    <a:pt x="1006" y="6077"/>
                    <a:pt x="426" y="11299"/>
                    <a:pt x="136" y="16522"/>
                  </a:cubicBezTo>
                  <a:cubicBezTo>
                    <a:pt x="136" y="19206"/>
                    <a:pt x="136" y="21817"/>
                    <a:pt x="136" y="24428"/>
                  </a:cubicBezTo>
                  <a:lnTo>
                    <a:pt x="136" y="28055"/>
                  </a:lnTo>
                  <a:cubicBezTo>
                    <a:pt x="-45" y="29302"/>
                    <a:pt x="-45" y="30579"/>
                    <a:pt x="136" y="31826"/>
                  </a:cubicBezTo>
                  <a:cubicBezTo>
                    <a:pt x="136" y="32109"/>
                    <a:pt x="361" y="32334"/>
                    <a:pt x="644" y="32334"/>
                  </a:cubicBezTo>
                  <a:cubicBezTo>
                    <a:pt x="927" y="32334"/>
                    <a:pt x="1151" y="32109"/>
                    <a:pt x="1151" y="31826"/>
                  </a:cubicBezTo>
                  <a:cubicBezTo>
                    <a:pt x="1333" y="30673"/>
                    <a:pt x="1333" y="29498"/>
                    <a:pt x="1151" y="28345"/>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0" name="Freeform: Shape 99">
              <a:extLst>
                <a:ext uri="{FF2B5EF4-FFF2-40B4-BE49-F238E27FC236}">
                  <a16:creationId xmlns:a16="http://schemas.microsoft.com/office/drawing/2014/main" id="{0B22DCF2-4CAB-8D70-6B77-DF6F356D3E4E}"/>
                </a:ext>
              </a:extLst>
            </p:cNvPr>
            <p:cNvSpPr/>
            <p:nvPr/>
          </p:nvSpPr>
          <p:spPr>
            <a:xfrm>
              <a:off x="3827320" y="3363473"/>
              <a:ext cx="29064" cy="3775"/>
            </a:xfrm>
            <a:custGeom>
              <a:avLst/>
              <a:gdLst>
                <a:gd name="connsiteX0" fmla="*/ 28650 w 29064"/>
                <a:gd name="connsiteY0" fmla="*/ 2901 h 3775"/>
                <a:gd name="connsiteX1" fmla="*/ 15087 w 29064"/>
                <a:gd name="connsiteY1" fmla="*/ 1523 h 3775"/>
                <a:gd name="connsiteX2" fmla="*/ 580 w 29064"/>
                <a:gd name="connsiteY2" fmla="*/ 0 h 3775"/>
                <a:gd name="connsiteX3" fmla="*/ 0 w 29064"/>
                <a:gd name="connsiteY3" fmla="*/ 580 h 3775"/>
                <a:gd name="connsiteX4" fmla="*/ 580 w 29064"/>
                <a:gd name="connsiteY4" fmla="*/ 1160 h 3775"/>
                <a:gd name="connsiteX5" fmla="*/ 29013 w 29064"/>
                <a:gd name="connsiteY5" fmla="*/ 3772 h 3775"/>
                <a:gd name="connsiteX6" fmla="*/ 28650 w 29064"/>
                <a:gd name="connsiteY6" fmla="*/ 2901 h 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4" h="3775">
                  <a:moveTo>
                    <a:pt x="28650" y="2901"/>
                  </a:moveTo>
                  <a:cubicBezTo>
                    <a:pt x="24153" y="2103"/>
                    <a:pt x="19584" y="1886"/>
                    <a:pt x="15087" y="1523"/>
                  </a:cubicBezTo>
                  <a:cubicBezTo>
                    <a:pt x="10590" y="1160"/>
                    <a:pt x="5222" y="653"/>
                    <a:pt x="580" y="0"/>
                  </a:cubicBezTo>
                  <a:cubicBezTo>
                    <a:pt x="261" y="0"/>
                    <a:pt x="0" y="261"/>
                    <a:pt x="0" y="580"/>
                  </a:cubicBezTo>
                  <a:cubicBezTo>
                    <a:pt x="0" y="899"/>
                    <a:pt x="261" y="1160"/>
                    <a:pt x="580" y="1160"/>
                  </a:cubicBezTo>
                  <a:cubicBezTo>
                    <a:pt x="10082" y="1741"/>
                    <a:pt x="19511" y="3481"/>
                    <a:pt x="29013" y="3772"/>
                  </a:cubicBezTo>
                  <a:cubicBezTo>
                    <a:pt x="29086" y="3844"/>
                    <a:pt x="29158" y="2974"/>
                    <a:pt x="28650" y="2901"/>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1" name="Freeform: Shape 100">
              <a:extLst>
                <a:ext uri="{FF2B5EF4-FFF2-40B4-BE49-F238E27FC236}">
                  <a16:creationId xmlns:a16="http://schemas.microsoft.com/office/drawing/2014/main" id="{2DFEE43B-FA3C-32E5-31F4-B5AC3C5A1FFF}"/>
                </a:ext>
              </a:extLst>
            </p:cNvPr>
            <p:cNvSpPr/>
            <p:nvPr/>
          </p:nvSpPr>
          <p:spPr>
            <a:xfrm>
              <a:off x="3893448" y="3366120"/>
              <a:ext cx="782" cy="18242"/>
            </a:xfrm>
            <a:custGeom>
              <a:avLst/>
              <a:gdLst>
                <a:gd name="connsiteX0" fmla="*/ 239 w 782"/>
                <a:gd name="connsiteY0" fmla="*/ 617 h 18242"/>
                <a:gd name="connsiteX1" fmla="*/ 239 w 782"/>
                <a:gd name="connsiteY1" fmla="*/ 3156 h 18242"/>
                <a:gd name="connsiteX2" fmla="*/ 239 w 782"/>
                <a:gd name="connsiteY2" fmla="*/ 9756 h 18242"/>
                <a:gd name="connsiteX3" fmla="*/ 239 w 782"/>
                <a:gd name="connsiteY3" fmla="*/ 14326 h 18242"/>
                <a:gd name="connsiteX4" fmla="*/ 239 w 782"/>
                <a:gd name="connsiteY4" fmla="*/ 18242 h 18242"/>
                <a:gd name="connsiteX5" fmla="*/ 674 w 782"/>
                <a:gd name="connsiteY5" fmla="*/ 18242 h 18242"/>
                <a:gd name="connsiteX6" fmla="*/ 674 w 782"/>
                <a:gd name="connsiteY6" fmla="*/ 16357 h 18242"/>
                <a:gd name="connsiteX7" fmla="*/ 674 w 782"/>
                <a:gd name="connsiteY7" fmla="*/ 14253 h 18242"/>
                <a:gd name="connsiteX8" fmla="*/ 674 w 782"/>
                <a:gd name="connsiteY8" fmla="*/ 9756 h 18242"/>
                <a:gd name="connsiteX9" fmla="*/ 674 w 782"/>
                <a:gd name="connsiteY9" fmla="*/ 5187 h 18242"/>
                <a:gd name="connsiteX10" fmla="*/ 674 w 782"/>
                <a:gd name="connsiteY10" fmla="*/ 3156 h 18242"/>
                <a:gd name="connsiteX11" fmla="*/ 674 w 782"/>
                <a:gd name="connsiteY11" fmla="*/ 617 h 18242"/>
                <a:gd name="connsiteX12" fmla="*/ 239 w 782"/>
                <a:gd name="connsiteY12" fmla="*/ 617 h 1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2" h="18242">
                  <a:moveTo>
                    <a:pt x="239" y="617"/>
                  </a:moveTo>
                  <a:cubicBezTo>
                    <a:pt x="601" y="1125"/>
                    <a:pt x="239" y="2576"/>
                    <a:pt x="239" y="3156"/>
                  </a:cubicBezTo>
                  <a:lnTo>
                    <a:pt x="239" y="9756"/>
                  </a:lnTo>
                  <a:cubicBezTo>
                    <a:pt x="239" y="11279"/>
                    <a:pt x="239" y="12802"/>
                    <a:pt x="239" y="14326"/>
                  </a:cubicBezTo>
                  <a:cubicBezTo>
                    <a:pt x="-15" y="15617"/>
                    <a:pt x="-15" y="16951"/>
                    <a:pt x="239" y="18242"/>
                  </a:cubicBezTo>
                  <a:cubicBezTo>
                    <a:pt x="239" y="18242"/>
                    <a:pt x="601" y="18242"/>
                    <a:pt x="674" y="18242"/>
                  </a:cubicBezTo>
                  <a:cubicBezTo>
                    <a:pt x="819" y="17619"/>
                    <a:pt x="819" y="16973"/>
                    <a:pt x="674" y="16357"/>
                  </a:cubicBezTo>
                  <a:cubicBezTo>
                    <a:pt x="637" y="15653"/>
                    <a:pt x="637" y="14957"/>
                    <a:pt x="674" y="14253"/>
                  </a:cubicBezTo>
                  <a:lnTo>
                    <a:pt x="674" y="9756"/>
                  </a:lnTo>
                  <a:cubicBezTo>
                    <a:pt x="674" y="8233"/>
                    <a:pt x="674" y="6710"/>
                    <a:pt x="674" y="5187"/>
                  </a:cubicBezTo>
                  <a:lnTo>
                    <a:pt x="674" y="3156"/>
                  </a:lnTo>
                  <a:cubicBezTo>
                    <a:pt x="674" y="2503"/>
                    <a:pt x="674" y="1125"/>
                    <a:pt x="674" y="617"/>
                  </a:cubicBezTo>
                  <a:cubicBezTo>
                    <a:pt x="674" y="109"/>
                    <a:pt x="-487" y="-471"/>
                    <a:pt x="239" y="617"/>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2" name="Freeform: Shape 101">
              <a:extLst>
                <a:ext uri="{FF2B5EF4-FFF2-40B4-BE49-F238E27FC236}">
                  <a16:creationId xmlns:a16="http://schemas.microsoft.com/office/drawing/2014/main" id="{F29E2B6C-C169-4DAF-FC8D-40F3EDB269E1}"/>
                </a:ext>
              </a:extLst>
            </p:cNvPr>
            <p:cNvSpPr/>
            <p:nvPr/>
          </p:nvSpPr>
          <p:spPr>
            <a:xfrm>
              <a:off x="3635978" y="3628321"/>
              <a:ext cx="206844" cy="367250"/>
            </a:xfrm>
            <a:custGeom>
              <a:avLst/>
              <a:gdLst>
                <a:gd name="connsiteX0" fmla="*/ 206645 w 206844"/>
                <a:gd name="connsiteY0" fmla="*/ 47622 h 367250"/>
                <a:gd name="connsiteX1" fmla="*/ 124684 w 206844"/>
                <a:gd name="connsiteY1" fmla="*/ 40 h 367250"/>
                <a:gd name="connsiteX2" fmla="*/ 65715 w 206844"/>
                <a:gd name="connsiteY2" fmla="*/ 43560 h 367250"/>
                <a:gd name="connsiteX3" fmla="*/ 52006 w 206844"/>
                <a:gd name="connsiteY3" fmla="*/ 82365 h 367250"/>
                <a:gd name="connsiteX4" fmla="*/ 37500 w 206844"/>
                <a:gd name="connsiteY4" fmla="*/ 135821 h 367250"/>
                <a:gd name="connsiteX5" fmla="*/ 15015 w 206844"/>
                <a:gd name="connsiteY5" fmla="*/ 242444 h 367250"/>
                <a:gd name="connsiteX6" fmla="*/ 5876 w 206844"/>
                <a:gd name="connsiteY6" fmla="*/ 302501 h 367250"/>
                <a:gd name="connsiteX7" fmla="*/ 0 w 206844"/>
                <a:gd name="connsiteY7" fmla="*/ 364008 h 367250"/>
                <a:gd name="connsiteX8" fmla="*/ 3141 w 206844"/>
                <a:gd name="connsiteY8" fmla="*/ 367250 h 367250"/>
                <a:gd name="connsiteX9" fmla="*/ 6311 w 206844"/>
                <a:gd name="connsiteY9" fmla="*/ 364734 h 367250"/>
                <a:gd name="connsiteX10" fmla="*/ 13564 w 206844"/>
                <a:gd name="connsiteY10" fmla="*/ 313598 h 367250"/>
                <a:gd name="connsiteX11" fmla="*/ 21470 w 206844"/>
                <a:gd name="connsiteY11" fmla="*/ 262463 h 367250"/>
                <a:gd name="connsiteX12" fmla="*/ 41634 w 206844"/>
                <a:gd name="connsiteY12" fmla="*/ 160917 h 367250"/>
                <a:gd name="connsiteX13" fmla="*/ 66223 w 206844"/>
                <a:gd name="connsiteY13" fmla="*/ 65827 h 367250"/>
                <a:gd name="connsiteX14" fmla="*/ 109379 w 206844"/>
                <a:gd name="connsiteY14" fmla="*/ 9760 h 367250"/>
                <a:gd name="connsiteX15" fmla="*/ 205630 w 206844"/>
                <a:gd name="connsiteY15" fmla="*/ 48565 h 367250"/>
                <a:gd name="connsiteX16" fmla="*/ 206645 w 206844"/>
                <a:gd name="connsiteY16" fmla="*/ 47622 h 36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6844" h="367250">
                  <a:moveTo>
                    <a:pt x="206645" y="47622"/>
                  </a:moveTo>
                  <a:cubicBezTo>
                    <a:pt x="181404" y="28691"/>
                    <a:pt x="158702" y="1418"/>
                    <a:pt x="124684" y="40"/>
                  </a:cubicBezTo>
                  <a:cubicBezTo>
                    <a:pt x="96614" y="-1048"/>
                    <a:pt x="76957" y="20059"/>
                    <a:pt x="65715" y="43560"/>
                  </a:cubicBezTo>
                  <a:cubicBezTo>
                    <a:pt x="60094" y="56101"/>
                    <a:pt x="55510" y="69077"/>
                    <a:pt x="52006" y="82365"/>
                  </a:cubicBezTo>
                  <a:cubicBezTo>
                    <a:pt x="46929" y="100063"/>
                    <a:pt x="42091" y="117884"/>
                    <a:pt x="37500" y="135821"/>
                  </a:cubicBezTo>
                  <a:cubicBezTo>
                    <a:pt x="28745" y="171072"/>
                    <a:pt x="21252" y="206613"/>
                    <a:pt x="15015" y="242444"/>
                  </a:cubicBezTo>
                  <a:cubicBezTo>
                    <a:pt x="11606" y="262390"/>
                    <a:pt x="8414" y="282409"/>
                    <a:pt x="5876" y="302501"/>
                  </a:cubicBezTo>
                  <a:cubicBezTo>
                    <a:pt x="2684" y="322868"/>
                    <a:pt x="726" y="343409"/>
                    <a:pt x="0" y="364008"/>
                  </a:cubicBezTo>
                  <a:cubicBezTo>
                    <a:pt x="-29" y="365771"/>
                    <a:pt x="1379" y="367221"/>
                    <a:pt x="3141" y="367250"/>
                  </a:cubicBezTo>
                  <a:cubicBezTo>
                    <a:pt x="4664" y="367272"/>
                    <a:pt x="5992" y="366221"/>
                    <a:pt x="6311" y="364734"/>
                  </a:cubicBezTo>
                  <a:cubicBezTo>
                    <a:pt x="9720" y="347906"/>
                    <a:pt x="11171" y="330571"/>
                    <a:pt x="13564" y="313598"/>
                  </a:cubicBezTo>
                  <a:cubicBezTo>
                    <a:pt x="15958" y="296626"/>
                    <a:pt x="18641" y="279435"/>
                    <a:pt x="21470" y="262463"/>
                  </a:cubicBezTo>
                  <a:cubicBezTo>
                    <a:pt x="27273" y="228612"/>
                    <a:pt x="33997" y="194768"/>
                    <a:pt x="41634" y="160917"/>
                  </a:cubicBezTo>
                  <a:cubicBezTo>
                    <a:pt x="48887" y="129076"/>
                    <a:pt x="56141" y="96799"/>
                    <a:pt x="66223" y="65827"/>
                  </a:cubicBezTo>
                  <a:cubicBezTo>
                    <a:pt x="73476" y="43632"/>
                    <a:pt x="85371" y="17738"/>
                    <a:pt x="109379" y="9760"/>
                  </a:cubicBezTo>
                  <a:cubicBezTo>
                    <a:pt x="145646" y="-2353"/>
                    <a:pt x="178938" y="28473"/>
                    <a:pt x="205630" y="48565"/>
                  </a:cubicBezTo>
                  <a:cubicBezTo>
                    <a:pt x="206428" y="48927"/>
                    <a:pt x="207226" y="48057"/>
                    <a:pt x="206645" y="47622"/>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3" name="Freeform: Shape 102">
              <a:extLst>
                <a:ext uri="{FF2B5EF4-FFF2-40B4-BE49-F238E27FC236}">
                  <a16:creationId xmlns:a16="http://schemas.microsoft.com/office/drawing/2014/main" id="{8C0C739D-3625-BBF6-CE32-E73F43CD14AA}"/>
                </a:ext>
              </a:extLst>
            </p:cNvPr>
            <p:cNvSpPr/>
            <p:nvPr/>
          </p:nvSpPr>
          <p:spPr>
            <a:xfrm>
              <a:off x="3729201" y="3576310"/>
              <a:ext cx="257760" cy="359081"/>
            </a:xfrm>
            <a:custGeom>
              <a:avLst/>
              <a:gdLst>
                <a:gd name="connsiteX0" fmla="*/ 87312 w 257760"/>
                <a:gd name="connsiteY0" fmla="*/ 81500 h 359081"/>
                <a:gd name="connsiteX1" fmla="*/ 97684 w 257760"/>
                <a:gd name="connsiteY1" fmla="*/ 1714 h 359081"/>
                <a:gd name="connsiteX2" fmla="*/ 254426 w 257760"/>
                <a:gd name="connsiteY2" fmla="*/ 359081 h 359081"/>
                <a:gd name="connsiteX3" fmla="*/ 76939 w 257760"/>
                <a:gd name="connsiteY3" fmla="*/ 239548 h 359081"/>
                <a:gd name="connsiteX4" fmla="*/ 15504 w 257760"/>
                <a:gd name="connsiteY4" fmla="*/ 72288 h 359081"/>
                <a:gd name="connsiteX5" fmla="*/ 87312 w 257760"/>
                <a:gd name="connsiteY5" fmla="*/ 81500 h 35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60" h="359081">
                  <a:moveTo>
                    <a:pt x="87312" y="81500"/>
                  </a:moveTo>
                  <a:cubicBezTo>
                    <a:pt x="87312" y="81500"/>
                    <a:pt x="63956" y="14987"/>
                    <a:pt x="97684" y="1714"/>
                  </a:cubicBezTo>
                  <a:cubicBezTo>
                    <a:pt x="148457" y="-17798"/>
                    <a:pt x="280321" y="131039"/>
                    <a:pt x="254426" y="359081"/>
                  </a:cubicBezTo>
                  <a:cubicBezTo>
                    <a:pt x="254426" y="359081"/>
                    <a:pt x="152373" y="302869"/>
                    <a:pt x="76939" y="239548"/>
                  </a:cubicBezTo>
                  <a:cubicBezTo>
                    <a:pt x="1506" y="176227"/>
                    <a:pt x="-17353" y="93613"/>
                    <a:pt x="15504" y="72288"/>
                  </a:cubicBezTo>
                  <a:cubicBezTo>
                    <a:pt x="48362" y="50963"/>
                    <a:pt x="87312" y="81500"/>
                    <a:pt x="87312" y="81500"/>
                  </a:cubicBezTo>
                  <a:close/>
                </a:path>
              </a:pathLst>
            </a:custGeom>
            <a:solidFill>
              <a:srgbClr val="407BF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4" name="Freeform: Shape 103">
              <a:extLst>
                <a:ext uri="{FF2B5EF4-FFF2-40B4-BE49-F238E27FC236}">
                  <a16:creationId xmlns:a16="http://schemas.microsoft.com/office/drawing/2014/main" id="{B9590CB6-8983-8CE9-4A73-F7B9ADBDE1FB}"/>
                </a:ext>
              </a:extLst>
            </p:cNvPr>
            <p:cNvSpPr/>
            <p:nvPr/>
          </p:nvSpPr>
          <p:spPr>
            <a:xfrm>
              <a:off x="3796083" y="3646519"/>
              <a:ext cx="172367" cy="242306"/>
            </a:xfrm>
            <a:custGeom>
              <a:avLst/>
              <a:gdLst>
                <a:gd name="connsiteX0" fmla="*/ 172313 w 172367"/>
                <a:gd name="connsiteY0" fmla="*/ 240203 h 242306"/>
                <a:gd name="connsiteX1" fmla="*/ 160055 w 172367"/>
                <a:gd name="connsiteY1" fmla="*/ 217210 h 242306"/>
                <a:gd name="connsiteX2" fmla="*/ 146854 w 172367"/>
                <a:gd name="connsiteY2" fmla="*/ 193927 h 242306"/>
                <a:gd name="connsiteX3" fmla="*/ 120379 w 172367"/>
                <a:gd name="connsiteY3" fmla="*/ 148957 h 242306"/>
                <a:gd name="connsiteX4" fmla="*/ 115955 w 172367"/>
                <a:gd name="connsiteY4" fmla="*/ 141704 h 242306"/>
                <a:gd name="connsiteX5" fmla="*/ 116463 w 172367"/>
                <a:gd name="connsiteY5" fmla="*/ 139020 h 242306"/>
                <a:gd name="connsiteX6" fmla="*/ 117986 w 172367"/>
                <a:gd name="connsiteY6" fmla="*/ 132420 h 242306"/>
                <a:gd name="connsiteX7" fmla="*/ 120887 w 172367"/>
                <a:gd name="connsiteY7" fmla="*/ 117478 h 242306"/>
                <a:gd name="connsiteX8" fmla="*/ 127052 w 172367"/>
                <a:gd name="connsiteY8" fmla="*/ 88465 h 242306"/>
                <a:gd name="connsiteX9" fmla="*/ 125964 w 172367"/>
                <a:gd name="connsiteY9" fmla="*/ 88465 h 242306"/>
                <a:gd name="connsiteX10" fmla="*/ 117913 w 172367"/>
                <a:gd name="connsiteY10" fmla="*/ 117478 h 242306"/>
                <a:gd name="connsiteX11" fmla="*/ 113706 w 172367"/>
                <a:gd name="connsiteY11" fmla="*/ 131622 h 242306"/>
                <a:gd name="connsiteX12" fmla="*/ 112401 w 172367"/>
                <a:gd name="connsiteY12" fmla="*/ 136482 h 242306"/>
                <a:gd name="connsiteX13" fmla="*/ 78601 w 172367"/>
                <a:gd name="connsiteY13" fmla="*/ 83896 h 242306"/>
                <a:gd name="connsiteX14" fmla="*/ 79834 w 172367"/>
                <a:gd name="connsiteY14" fmla="*/ 76642 h 242306"/>
                <a:gd name="connsiteX15" fmla="*/ 80994 w 172367"/>
                <a:gd name="connsiteY15" fmla="*/ 66633 h 242306"/>
                <a:gd name="connsiteX16" fmla="*/ 83823 w 172367"/>
                <a:gd name="connsiteY16" fmla="*/ 44148 h 242306"/>
                <a:gd name="connsiteX17" fmla="*/ 91802 w 172367"/>
                <a:gd name="connsiteY17" fmla="*/ 628 h 242306"/>
                <a:gd name="connsiteX18" fmla="*/ 90714 w 172367"/>
                <a:gd name="connsiteY18" fmla="*/ 628 h 242306"/>
                <a:gd name="connsiteX19" fmla="*/ 80341 w 172367"/>
                <a:gd name="connsiteY19" fmla="*/ 44148 h 242306"/>
                <a:gd name="connsiteX20" fmla="*/ 76787 w 172367"/>
                <a:gd name="connsiteY20" fmla="*/ 65908 h 242306"/>
                <a:gd name="connsiteX21" fmla="*/ 75554 w 172367"/>
                <a:gd name="connsiteY21" fmla="*/ 76787 h 242306"/>
                <a:gd name="connsiteX22" fmla="*/ 75119 w 172367"/>
                <a:gd name="connsiteY22" fmla="*/ 80051 h 242306"/>
                <a:gd name="connsiteX23" fmla="*/ 64022 w 172367"/>
                <a:gd name="connsiteY23" fmla="*/ 64674 h 242306"/>
                <a:gd name="connsiteX24" fmla="*/ 27755 w 172367"/>
                <a:gd name="connsiteY24" fmla="*/ 19414 h 242306"/>
                <a:gd name="connsiteX25" fmla="*/ 26812 w 172367"/>
                <a:gd name="connsiteY25" fmla="*/ 20067 h 242306"/>
                <a:gd name="connsiteX26" fmla="*/ 84258 w 172367"/>
                <a:gd name="connsiteY26" fmla="*/ 103914 h 242306"/>
                <a:gd name="connsiteX27" fmla="*/ 94195 w 172367"/>
                <a:gd name="connsiteY27" fmla="*/ 120089 h 242306"/>
                <a:gd name="connsiteX28" fmla="*/ 90859 w 172367"/>
                <a:gd name="connsiteY28" fmla="*/ 119654 h 242306"/>
                <a:gd name="connsiteX29" fmla="*/ 78020 w 172367"/>
                <a:gd name="connsiteY29" fmla="*/ 118421 h 242306"/>
                <a:gd name="connsiteX30" fmla="*/ 52199 w 172367"/>
                <a:gd name="connsiteY30" fmla="*/ 116172 h 242306"/>
                <a:gd name="connsiteX31" fmla="*/ 628 w 172367"/>
                <a:gd name="connsiteY31" fmla="*/ 111966 h 242306"/>
                <a:gd name="connsiteX32" fmla="*/ 628 w 172367"/>
                <a:gd name="connsiteY32" fmla="*/ 113054 h 242306"/>
                <a:gd name="connsiteX33" fmla="*/ 52634 w 172367"/>
                <a:gd name="connsiteY33" fmla="*/ 120307 h 242306"/>
                <a:gd name="connsiteX34" fmla="*/ 78238 w 172367"/>
                <a:gd name="connsiteY34" fmla="*/ 123789 h 242306"/>
                <a:gd name="connsiteX35" fmla="*/ 97894 w 172367"/>
                <a:gd name="connsiteY35" fmla="*/ 125747 h 242306"/>
                <a:gd name="connsiteX36" fmla="*/ 118203 w 172367"/>
                <a:gd name="connsiteY36" fmla="*/ 158677 h 242306"/>
                <a:gd name="connsiteX37" fmla="*/ 113634 w 172367"/>
                <a:gd name="connsiteY37" fmla="*/ 158677 h 242306"/>
                <a:gd name="connsiteX38" fmla="*/ 89045 w 172367"/>
                <a:gd name="connsiteY38" fmla="*/ 158677 h 242306"/>
                <a:gd name="connsiteX39" fmla="*/ 55825 w 172367"/>
                <a:gd name="connsiteY39" fmla="*/ 158677 h 242306"/>
                <a:gd name="connsiteX40" fmla="*/ 55825 w 172367"/>
                <a:gd name="connsiteY40" fmla="*/ 159765 h 242306"/>
                <a:gd name="connsiteX41" fmla="*/ 89481 w 172367"/>
                <a:gd name="connsiteY41" fmla="*/ 161070 h 242306"/>
                <a:gd name="connsiteX42" fmla="*/ 105438 w 172367"/>
                <a:gd name="connsiteY42" fmla="*/ 162013 h 242306"/>
                <a:gd name="connsiteX43" fmla="*/ 113416 w 172367"/>
                <a:gd name="connsiteY43" fmla="*/ 162593 h 242306"/>
                <a:gd name="connsiteX44" fmla="*/ 120669 w 172367"/>
                <a:gd name="connsiteY44" fmla="*/ 162593 h 242306"/>
                <a:gd name="connsiteX45" fmla="*/ 137932 w 172367"/>
                <a:gd name="connsiteY45" fmla="*/ 190591 h 242306"/>
                <a:gd name="connsiteX46" fmla="*/ 154034 w 172367"/>
                <a:gd name="connsiteY46" fmla="*/ 216340 h 242306"/>
                <a:gd name="connsiteX47" fmla="*/ 171370 w 172367"/>
                <a:gd name="connsiteY47" fmla="*/ 242307 h 242306"/>
                <a:gd name="connsiteX48" fmla="*/ 172313 w 172367"/>
                <a:gd name="connsiteY48" fmla="*/ 240203 h 24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2367" h="242306">
                  <a:moveTo>
                    <a:pt x="172313" y="240203"/>
                  </a:moveTo>
                  <a:cubicBezTo>
                    <a:pt x="168802" y="232246"/>
                    <a:pt x="164704" y="224558"/>
                    <a:pt x="160055" y="217210"/>
                  </a:cubicBezTo>
                  <a:cubicBezTo>
                    <a:pt x="155703" y="209377"/>
                    <a:pt x="151351" y="201616"/>
                    <a:pt x="146854" y="193927"/>
                  </a:cubicBezTo>
                  <a:cubicBezTo>
                    <a:pt x="138077" y="178913"/>
                    <a:pt x="129373" y="163899"/>
                    <a:pt x="120379" y="148957"/>
                  </a:cubicBezTo>
                  <a:lnTo>
                    <a:pt x="115955" y="141704"/>
                  </a:lnTo>
                  <a:cubicBezTo>
                    <a:pt x="115955" y="140833"/>
                    <a:pt x="116317" y="139891"/>
                    <a:pt x="116463" y="139020"/>
                  </a:cubicBezTo>
                  <a:lnTo>
                    <a:pt x="117986" y="132420"/>
                  </a:lnTo>
                  <a:cubicBezTo>
                    <a:pt x="119146" y="127488"/>
                    <a:pt x="120017" y="122483"/>
                    <a:pt x="120887" y="117478"/>
                  </a:cubicBezTo>
                  <a:cubicBezTo>
                    <a:pt x="122773" y="107759"/>
                    <a:pt x="124441" y="97894"/>
                    <a:pt x="127052" y="88465"/>
                  </a:cubicBezTo>
                  <a:cubicBezTo>
                    <a:pt x="127052" y="87812"/>
                    <a:pt x="126109" y="87595"/>
                    <a:pt x="125964" y="88465"/>
                  </a:cubicBezTo>
                  <a:cubicBezTo>
                    <a:pt x="123861" y="98185"/>
                    <a:pt x="120742" y="107831"/>
                    <a:pt x="117913" y="117478"/>
                  </a:cubicBezTo>
                  <a:cubicBezTo>
                    <a:pt x="116463" y="122193"/>
                    <a:pt x="114940" y="126835"/>
                    <a:pt x="113706" y="131622"/>
                  </a:cubicBezTo>
                  <a:lnTo>
                    <a:pt x="112401" y="136482"/>
                  </a:lnTo>
                  <a:cubicBezTo>
                    <a:pt x="101593" y="118711"/>
                    <a:pt x="90641" y="101013"/>
                    <a:pt x="78601" y="83896"/>
                  </a:cubicBezTo>
                  <a:cubicBezTo>
                    <a:pt x="79377" y="81553"/>
                    <a:pt x="79798" y="79108"/>
                    <a:pt x="79834" y="76642"/>
                  </a:cubicBezTo>
                  <a:cubicBezTo>
                    <a:pt x="80196" y="73306"/>
                    <a:pt x="80559" y="69969"/>
                    <a:pt x="80994" y="66633"/>
                  </a:cubicBezTo>
                  <a:cubicBezTo>
                    <a:pt x="81865" y="59380"/>
                    <a:pt x="82735" y="51619"/>
                    <a:pt x="83823" y="44148"/>
                  </a:cubicBezTo>
                  <a:cubicBezTo>
                    <a:pt x="85999" y="29641"/>
                    <a:pt x="88175" y="15135"/>
                    <a:pt x="91802" y="628"/>
                  </a:cubicBezTo>
                  <a:cubicBezTo>
                    <a:pt x="91802" y="-97"/>
                    <a:pt x="90859" y="-315"/>
                    <a:pt x="90714" y="628"/>
                  </a:cubicBezTo>
                  <a:cubicBezTo>
                    <a:pt x="87014" y="15135"/>
                    <a:pt x="83098" y="29641"/>
                    <a:pt x="80341" y="44148"/>
                  </a:cubicBezTo>
                  <a:cubicBezTo>
                    <a:pt x="79036" y="51401"/>
                    <a:pt x="77730" y="58654"/>
                    <a:pt x="76787" y="65908"/>
                  </a:cubicBezTo>
                  <a:cubicBezTo>
                    <a:pt x="76352" y="69534"/>
                    <a:pt x="75917" y="73161"/>
                    <a:pt x="75554" y="76787"/>
                  </a:cubicBezTo>
                  <a:cubicBezTo>
                    <a:pt x="75554" y="77803"/>
                    <a:pt x="75554" y="78963"/>
                    <a:pt x="75119" y="80051"/>
                  </a:cubicBezTo>
                  <a:cubicBezTo>
                    <a:pt x="71492" y="74901"/>
                    <a:pt x="67866" y="69679"/>
                    <a:pt x="64022" y="64674"/>
                  </a:cubicBezTo>
                  <a:cubicBezTo>
                    <a:pt x="52344" y="49298"/>
                    <a:pt x="40231" y="34356"/>
                    <a:pt x="27755" y="19414"/>
                  </a:cubicBezTo>
                  <a:cubicBezTo>
                    <a:pt x="27320" y="18834"/>
                    <a:pt x="26305" y="19414"/>
                    <a:pt x="26812" y="20067"/>
                  </a:cubicBezTo>
                  <a:cubicBezTo>
                    <a:pt x="47702" y="46781"/>
                    <a:pt x="66887" y="74785"/>
                    <a:pt x="84258" y="103914"/>
                  </a:cubicBezTo>
                  <a:lnTo>
                    <a:pt x="94195" y="120089"/>
                  </a:lnTo>
                  <a:lnTo>
                    <a:pt x="90859" y="119654"/>
                  </a:lnTo>
                  <a:cubicBezTo>
                    <a:pt x="86579" y="119074"/>
                    <a:pt x="82300" y="118856"/>
                    <a:pt x="78020" y="118421"/>
                  </a:cubicBezTo>
                  <a:lnTo>
                    <a:pt x="52199" y="116172"/>
                  </a:lnTo>
                  <a:cubicBezTo>
                    <a:pt x="35009" y="114794"/>
                    <a:pt x="17746" y="113779"/>
                    <a:pt x="628" y="111966"/>
                  </a:cubicBezTo>
                  <a:cubicBezTo>
                    <a:pt x="-97" y="111966"/>
                    <a:pt x="-315" y="112981"/>
                    <a:pt x="628" y="113054"/>
                  </a:cubicBezTo>
                  <a:cubicBezTo>
                    <a:pt x="18036" y="115085"/>
                    <a:pt x="35299" y="117841"/>
                    <a:pt x="52634" y="120307"/>
                  </a:cubicBezTo>
                  <a:cubicBezTo>
                    <a:pt x="61193" y="121540"/>
                    <a:pt x="69679" y="122700"/>
                    <a:pt x="78238" y="123789"/>
                  </a:cubicBezTo>
                  <a:cubicBezTo>
                    <a:pt x="84708" y="125072"/>
                    <a:pt x="91294" y="125732"/>
                    <a:pt x="97894" y="125747"/>
                  </a:cubicBezTo>
                  <a:cubicBezTo>
                    <a:pt x="104640" y="136772"/>
                    <a:pt x="111458" y="147507"/>
                    <a:pt x="118203" y="158677"/>
                  </a:cubicBezTo>
                  <a:cubicBezTo>
                    <a:pt x="116680" y="158677"/>
                    <a:pt x="115085" y="158677"/>
                    <a:pt x="113634" y="158677"/>
                  </a:cubicBezTo>
                  <a:lnTo>
                    <a:pt x="89045" y="158677"/>
                  </a:lnTo>
                  <a:cubicBezTo>
                    <a:pt x="77948" y="158677"/>
                    <a:pt x="66850" y="158677"/>
                    <a:pt x="55825" y="158677"/>
                  </a:cubicBezTo>
                  <a:cubicBezTo>
                    <a:pt x="55028" y="158677"/>
                    <a:pt x="55173" y="159765"/>
                    <a:pt x="55825" y="159765"/>
                  </a:cubicBezTo>
                  <a:cubicBezTo>
                    <a:pt x="67068" y="159765"/>
                    <a:pt x="78238" y="160490"/>
                    <a:pt x="89481" y="161070"/>
                  </a:cubicBezTo>
                  <a:lnTo>
                    <a:pt x="105438" y="162013"/>
                  </a:lnTo>
                  <a:lnTo>
                    <a:pt x="113416" y="162593"/>
                  </a:lnTo>
                  <a:cubicBezTo>
                    <a:pt x="115803" y="163145"/>
                    <a:pt x="118283" y="163145"/>
                    <a:pt x="120669" y="162593"/>
                  </a:cubicBezTo>
                  <a:lnTo>
                    <a:pt x="137932" y="190591"/>
                  </a:lnTo>
                  <a:cubicBezTo>
                    <a:pt x="143227" y="199222"/>
                    <a:pt x="148595" y="207781"/>
                    <a:pt x="154034" y="216340"/>
                  </a:cubicBezTo>
                  <a:cubicBezTo>
                    <a:pt x="159163" y="225414"/>
                    <a:pt x="164958" y="234089"/>
                    <a:pt x="171370" y="242307"/>
                  </a:cubicBezTo>
                  <a:cubicBezTo>
                    <a:pt x="171660" y="241291"/>
                    <a:pt x="172603" y="240928"/>
                    <a:pt x="172313" y="240203"/>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5" name="Freeform: Shape 104">
              <a:extLst>
                <a:ext uri="{FF2B5EF4-FFF2-40B4-BE49-F238E27FC236}">
                  <a16:creationId xmlns:a16="http://schemas.microsoft.com/office/drawing/2014/main" id="{2847D8BD-C8EA-CD0D-6415-154F11A3250A}"/>
                </a:ext>
              </a:extLst>
            </p:cNvPr>
            <p:cNvSpPr/>
            <p:nvPr/>
          </p:nvSpPr>
          <p:spPr>
            <a:xfrm>
              <a:off x="3908718" y="3701872"/>
              <a:ext cx="12169" cy="45070"/>
            </a:xfrm>
            <a:custGeom>
              <a:avLst/>
              <a:gdLst>
                <a:gd name="connsiteX0" fmla="*/ 11008 w 12169"/>
                <a:gd name="connsiteY0" fmla="*/ 545 h 45070"/>
                <a:gd name="connsiteX1" fmla="*/ 6438 w 12169"/>
                <a:gd name="connsiteY1" fmla="*/ 22305 h 45070"/>
                <a:gd name="connsiteX2" fmla="*/ 55 w 12169"/>
                <a:gd name="connsiteY2" fmla="*/ 44065 h 45070"/>
                <a:gd name="connsiteX3" fmla="*/ 447 w 12169"/>
                <a:gd name="connsiteY3" fmla="*/ 45015 h 45070"/>
                <a:gd name="connsiteX4" fmla="*/ 1397 w 12169"/>
                <a:gd name="connsiteY4" fmla="*/ 44623 h 45070"/>
                <a:gd name="connsiteX5" fmla="*/ 1433 w 12169"/>
                <a:gd name="connsiteY5" fmla="*/ 44500 h 45070"/>
                <a:gd name="connsiteX6" fmla="*/ 7454 w 12169"/>
                <a:gd name="connsiteY6" fmla="*/ 22740 h 45070"/>
                <a:gd name="connsiteX7" fmla="*/ 12168 w 12169"/>
                <a:gd name="connsiteY7" fmla="*/ 618 h 45070"/>
                <a:gd name="connsiteX8" fmla="*/ 11624 w 12169"/>
                <a:gd name="connsiteY8" fmla="*/ 1 h 45070"/>
                <a:gd name="connsiteX9" fmla="*/ 11008 w 12169"/>
                <a:gd name="connsiteY9" fmla="*/ 545 h 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9" h="45070">
                  <a:moveTo>
                    <a:pt x="11008" y="545"/>
                  </a:moveTo>
                  <a:cubicBezTo>
                    <a:pt x="9992" y="7893"/>
                    <a:pt x="8462" y="15168"/>
                    <a:pt x="6438" y="22305"/>
                  </a:cubicBezTo>
                  <a:cubicBezTo>
                    <a:pt x="4552" y="29558"/>
                    <a:pt x="2449" y="36811"/>
                    <a:pt x="55" y="44065"/>
                  </a:cubicBezTo>
                  <a:cubicBezTo>
                    <a:pt x="-97" y="44435"/>
                    <a:pt x="77" y="44863"/>
                    <a:pt x="447" y="45015"/>
                  </a:cubicBezTo>
                  <a:cubicBezTo>
                    <a:pt x="817" y="45167"/>
                    <a:pt x="1245" y="44993"/>
                    <a:pt x="1397" y="44623"/>
                  </a:cubicBezTo>
                  <a:cubicBezTo>
                    <a:pt x="1412" y="44580"/>
                    <a:pt x="1426" y="44544"/>
                    <a:pt x="1433" y="44500"/>
                  </a:cubicBezTo>
                  <a:cubicBezTo>
                    <a:pt x="3682" y="37247"/>
                    <a:pt x="5713" y="29993"/>
                    <a:pt x="7454" y="22740"/>
                  </a:cubicBezTo>
                  <a:cubicBezTo>
                    <a:pt x="9194" y="15487"/>
                    <a:pt x="10355" y="8234"/>
                    <a:pt x="12168" y="618"/>
                  </a:cubicBezTo>
                  <a:cubicBezTo>
                    <a:pt x="12190" y="299"/>
                    <a:pt x="11943" y="23"/>
                    <a:pt x="11624" y="1"/>
                  </a:cubicBezTo>
                  <a:cubicBezTo>
                    <a:pt x="11305" y="-21"/>
                    <a:pt x="11029" y="226"/>
                    <a:pt x="11008" y="545"/>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6" name="Freeform: Shape 105">
              <a:extLst>
                <a:ext uri="{FF2B5EF4-FFF2-40B4-BE49-F238E27FC236}">
                  <a16:creationId xmlns:a16="http://schemas.microsoft.com/office/drawing/2014/main" id="{1BF7E478-A0EF-F433-C36C-3B1BE8B940C6}"/>
                </a:ext>
              </a:extLst>
            </p:cNvPr>
            <p:cNvSpPr/>
            <p:nvPr/>
          </p:nvSpPr>
          <p:spPr>
            <a:xfrm>
              <a:off x="3773597" y="3737160"/>
              <a:ext cx="71282" cy="10662"/>
            </a:xfrm>
            <a:custGeom>
              <a:avLst/>
              <a:gdLst>
                <a:gd name="connsiteX0" fmla="*/ 71130 w 71282"/>
                <a:gd name="connsiteY0" fmla="*/ 9792 h 10662"/>
                <a:gd name="connsiteX1" fmla="*/ 65545 w 71282"/>
                <a:gd name="connsiteY1" fmla="*/ 7688 h 10662"/>
                <a:gd name="connsiteX2" fmla="*/ 55898 w 71282"/>
                <a:gd name="connsiteY2" fmla="*/ 6383 h 10662"/>
                <a:gd name="connsiteX3" fmla="*/ 37982 w 71282"/>
                <a:gd name="connsiteY3" fmla="*/ 4207 h 10662"/>
                <a:gd name="connsiteX4" fmla="*/ 628 w 71282"/>
                <a:gd name="connsiteY4" fmla="*/ 0 h 10662"/>
                <a:gd name="connsiteX5" fmla="*/ 628 w 71282"/>
                <a:gd name="connsiteY5" fmla="*/ 1088 h 10662"/>
                <a:gd name="connsiteX6" fmla="*/ 35807 w 71282"/>
                <a:gd name="connsiteY6" fmla="*/ 5875 h 10662"/>
                <a:gd name="connsiteX7" fmla="*/ 52997 w 71282"/>
                <a:gd name="connsiteY7" fmla="*/ 8124 h 10662"/>
                <a:gd name="connsiteX8" fmla="*/ 61338 w 71282"/>
                <a:gd name="connsiteY8" fmla="*/ 8994 h 10662"/>
                <a:gd name="connsiteX9" fmla="*/ 70767 w 71282"/>
                <a:gd name="connsiteY9" fmla="*/ 10662 h 10662"/>
                <a:gd name="connsiteX10" fmla="*/ 71282 w 71282"/>
                <a:gd name="connsiteY10" fmla="*/ 10162 h 10662"/>
                <a:gd name="connsiteX11" fmla="*/ 71130 w 71282"/>
                <a:gd name="connsiteY11" fmla="*/ 9792 h 1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282" h="10662">
                  <a:moveTo>
                    <a:pt x="71130" y="9792"/>
                  </a:moveTo>
                  <a:cubicBezTo>
                    <a:pt x="69563" y="8479"/>
                    <a:pt x="67590" y="7732"/>
                    <a:pt x="65545" y="7688"/>
                  </a:cubicBezTo>
                  <a:lnTo>
                    <a:pt x="55898" y="6383"/>
                  </a:lnTo>
                  <a:cubicBezTo>
                    <a:pt x="49950" y="5585"/>
                    <a:pt x="43930" y="4932"/>
                    <a:pt x="37982" y="4207"/>
                  </a:cubicBezTo>
                  <a:cubicBezTo>
                    <a:pt x="25507" y="2756"/>
                    <a:pt x="13104" y="1523"/>
                    <a:pt x="628" y="0"/>
                  </a:cubicBezTo>
                  <a:cubicBezTo>
                    <a:pt x="-97" y="0"/>
                    <a:pt x="-315" y="1015"/>
                    <a:pt x="628" y="1088"/>
                  </a:cubicBezTo>
                  <a:cubicBezTo>
                    <a:pt x="12378" y="2539"/>
                    <a:pt x="24056" y="4352"/>
                    <a:pt x="35807" y="5875"/>
                  </a:cubicBezTo>
                  <a:lnTo>
                    <a:pt x="52997" y="8124"/>
                  </a:lnTo>
                  <a:lnTo>
                    <a:pt x="61338" y="8994"/>
                  </a:lnTo>
                  <a:cubicBezTo>
                    <a:pt x="64551" y="9023"/>
                    <a:pt x="67735" y="9589"/>
                    <a:pt x="70767" y="10662"/>
                  </a:cubicBezTo>
                  <a:cubicBezTo>
                    <a:pt x="71050" y="10670"/>
                    <a:pt x="71275" y="10445"/>
                    <a:pt x="71282" y="10162"/>
                  </a:cubicBezTo>
                  <a:cubicBezTo>
                    <a:pt x="71282" y="10024"/>
                    <a:pt x="71231" y="9886"/>
                    <a:pt x="71130" y="9792"/>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7" name="Freeform: Shape 106">
              <a:extLst>
                <a:ext uri="{FF2B5EF4-FFF2-40B4-BE49-F238E27FC236}">
                  <a16:creationId xmlns:a16="http://schemas.microsoft.com/office/drawing/2014/main" id="{AC407E5E-AA0B-57C7-A924-1EB8F7FE213C}"/>
                </a:ext>
              </a:extLst>
            </p:cNvPr>
            <p:cNvSpPr/>
            <p:nvPr/>
          </p:nvSpPr>
          <p:spPr>
            <a:xfrm>
              <a:off x="3882471" y="3846394"/>
              <a:ext cx="37618" cy="2393"/>
            </a:xfrm>
            <a:custGeom>
              <a:avLst/>
              <a:gdLst>
                <a:gd name="connsiteX0" fmla="*/ 37110 w 37618"/>
                <a:gd name="connsiteY0" fmla="*/ 870 h 2393"/>
                <a:gd name="connsiteX1" fmla="*/ 19412 w 37618"/>
                <a:gd name="connsiteY1" fmla="*/ 0 h 2393"/>
                <a:gd name="connsiteX2" fmla="*/ 10490 w 37618"/>
                <a:gd name="connsiteY2" fmla="*/ 0 h 2393"/>
                <a:gd name="connsiteX3" fmla="*/ 6211 w 37618"/>
                <a:gd name="connsiteY3" fmla="*/ 0 h 2393"/>
                <a:gd name="connsiteX4" fmla="*/ 626 w 37618"/>
                <a:gd name="connsiteY4" fmla="*/ 0 h 2393"/>
                <a:gd name="connsiteX5" fmla="*/ 626 w 37618"/>
                <a:gd name="connsiteY5" fmla="*/ 1088 h 2393"/>
                <a:gd name="connsiteX6" fmla="*/ 5848 w 37618"/>
                <a:gd name="connsiteY6" fmla="*/ 1088 h 2393"/>
                <a:gd name="connsiteX7" fmla="*/ 10490 w 37618"/>
                <a:gd name="connsiteY7" fmla="*/ 1088 h 2393"/>
                <a:gd name="connsiteX8" fmla="*/ 19339 w 37618"/>
                <a:gd name="connsiteY8" fmla="*/ 1668 h 2393"/>
                <a:gd name="connsiteX9" fmla="*/ 37037 w 37618"/>
                <a:gd name="connsiteY9" fmla="*/ 2393 h 2393"/>
                <a:gd name="connsiteX10" fmla="*/ 37110 w 37618"/>
                <a:gd name="connsiteY10" fmla="*/ 870 h 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18" h="2393">
                  <a:moveTo>
                    <a:pt x="37110" y="870"/>
                  </a:moveTo>
                  <a:cubicBezTo>
                    <a:pt x="31235" y="363"/>
                    <a:pt x="25287" y="145"/>
                    <a:pt x="19412" y="0"/>
                  </a:cubicBezTo>
                  <a:lnTo>
                    <a:pt x="10490" y="0"/>
                  </a:lnTo>
                  <a:lnTo>
                    <a:pt x="6211" y="0"/>
                  </a:lnTo>
                  <a:cubicBezTo>
                    <a:pt x="4354" y="181"/>
                    <a:pt x="2483" y="181"/>
                    <a:pt x="626" y="0"/>
                  </a:cubicBezTo>
                  <a:cubicBezTo>
                    <a:pt x="-172" y="0"/>
                    <a:pt x="-244" y="1233"/>
                    <a:pt x="626" y="1088"/>
                  </a:cubicBezTo>
                  <a:cubicBezTo>
                    <a:pt x="2359" y="907"/>
                    <a:pt x="4115" y="907"/>
                    <a:pt x="5848" y="1088"/>
                  </a:cubicBezTo>
                  <a:lnTo>
                    <a:pt x="10490" y="1088"/>
                  </a:lnTo>
                  <a:lnTo>
                    <a:pt x="19339" y="1668"/>
                  </a:lnTo>
                  <a:cubicBezTo>
                    <a:pt x="25214" y="2031"/>
                    <a:pt x="31162" y="2393"/>
                    <a:pt x="37037" y="2393"/>
                  </a:cubicBezTo>
                  <a:cubicBezTo>
                    <a:pt x="37763" y="2104"/>
                    <a:pt x="37835" y="870"/>
                    <a:pt x="37110" y="870"/>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8" name="Freeform: Shape 107">
              <a:extLst>
                <a:ext uri="{FF2B5EF4-FFF2-40B4-BE49-F238E27FC236}">
                  <a16:creationId xmlns:a16="http://schemas.microsoft.com/office/drawing/2014/main" id="{22863AD3-712E-C7E3-EA69-BC573E68E2F4}"/>
                </a:ext>
              </a:extLst>
            </p:cNvPr>
            <p:cNvSpPr/>
            <p:nvPr/>
          </p:nvSpPr>
          <p:spPr>
            <a:xfrm>
              <a:off x="3952037" y="3791415"/>
              <a:ext cx="9105" cy="39242"/>
            </a:xfrm>
            <a:custGeom>
              <a:avLst/>
              <a:gdLst>
                <a:gd name="connsiteX0" fmla="*/ 3520 w 9105"/>
                <a:gd name="connsiteY0" fmla="*/ 30319 h 39242"/>
                <a:gd name="connsiteX1" fmla="*/ 5478 w 9105"/>
                <a:gd name="connsiteY1" fmla="*/ 20309 h 39242"/>
                <a:gd name="connsiteX2" fmla="*/ 9105 w 9105"/>
                <a:gd name="connsiteY2" fmla="*/ 580 h 39242"/>
                <a:gd name="connsiteX3" fmla="*/ 8525 w 9105"/>
                <a:gd name="connsiteY3" fmla="*/ 0 h 39242"/>
                <a:gd name="connsiteX4" fmla="*/ 7945 w 9105"/>
                <a:gd name="connsiteY4" fmla="*/ 580 h 39242"/>
                <a:gd name="connsiteX5" fmla="*/ 3593 w 9105"/>
                <a:gd name="connsiteY5" fmla="*/ 19801 h 39242"/>
                <a:gd name="connsiteX6" fmla="*/ 1489 w 9105"/>
                <a:gd name="connsiteY6" fmla="*/ 29376 h 39242"/>
                <a:gd name="connsiteX7" fmla="*/ 546 w 9105"/>
                <a:gd name="connsiteY7" fmla="*/ 33873 h 39242"/>
                <a:gd name="connsiteX8" fmla="*/ 38 w 9105"/>
                <a:gd name="connsiteY8" fmla="*/ 38587 h 39242"/>
                <a:gd name="connsiteX9" fmla="*/ 829 w 9105"/>
                <a:gd name="connsiteY9" fmla="*/ 39240 h 39242"/>
                <a:gd name="connsiteX10" fmla="*/ 1344 w 9105"/>
                <a:gd name="connsiteY10" fmla="*/ 38950 h 39242"/>
                <a:gd name="connsiteX11" fmla="*/ 3520 w 9105"/>
                <a:gd name="connsiteY11" fmla="*/ 30319 h 3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05" h="39242">
                  <a:moveTo>
                    <a:pt x="3520" y="30319"/>
                  </a:moveTo>
                  <a:lnTo>
                    <a:pt x="5478" y="20309"/>
                  </a:lnTo>
                  <a:cubicBezTo>
                    <a:pt x="6639" y="13709"/>
                    <a:pt x="7872" y="7108"/>
                    <a:pt x="9105" y="580"/>
                  </a:cubicBezTo>
                  <a:cubicBezTo>
                    <a:pt x="9105" y="261"/>
                    <a:pt x="8844" y="0"/>
                    <a:pt x="8525" y="0"/>
                  </a:cubicBezTo>
                  <a:cubicBezTo>
                    <a:pt x="8206" y="0"/>
                    <a:pt x="7945" y="261"/>
                    <a:pt x="7945" y="580"/>
                  </a:cubicBezTo>
                  <a:lnTo>
                    <a:pt x="3593" y="19801"/>
                  </a:lnTo>
                  <a:cubicBezTo>
                    <a:pt x="2867" y="22993"/>
                    <a:pt x="2142" y="26184"/>
                    <a:pt x="1489" y="29376"/>
                  </a:cubicBezTo>
                  <a:cubicBezTo>
                    <a:pt x="1489" y="30899"/>
                    <a:pt x="909" y="32349"/>
                    <a:pt x="546" y="33873"/>
                  </a:cubicBezTo>
                  <a:cubicBezTo>
                    <a:pt x="89" y="35396"/>
                    <a:pt x="-85" y="36999"/>
                    <a:pt x="38" y="38587"/>
                  </a:cubicBezTo>
                  <a:cubicBezTo>
                    <a:pt x="75" y="38986"/>
                    <a:pt x="430" y="39276"/>
                    <a:pt x="829" y="39240"/>
                  </a:cubicBezTo>
                  <a:cubicBezTo>
                    <a:pt x="1032" y="39218"/>
                    <a:pt x="1221" y="39117"/>
                    <a:pt x="1344" y="38950"/>
                  </a:cubicBezTo>
                  <a:cubicBezTo>
                    <a:pt x="2606" y="36237"/>
                    <a:pt x="3346" y="33307"/>
                    <a:pt x="3520" y="30319"/>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9" name="Freeform: Shape 108">
              <a:extLst>
                <a:ext uri="{FF2B5EF4-FFF2-40B4-BE49-F238E27FC236}">
                  <a16:creationId xmlns:a16="http://schemas.microsoft.com/office/drawing/2014/main" id="{C94BF28F-2177-868C-272A-5F152A4082FA}"/>
                </a:ext>
              </a:extLst>
            </p:cNvPr>
            <p:cNvSpPr/>
            <p:nvPr/>
          </p:nvSpPr>
          <p:spPr>
            <a:xfrm>
              <a:off x="3609867" y="3966798"/>
              <a:ext cx="284109" cy="353813"/>
            </a:xfrm>
            <a:custGeom>
              <a:avLst/>
              <a:gdLst>
                <a:gd name="connsiteX0" fmla="*/ 0 w 284109"/>
                <a:gd name="connsiteY0" fmla="*/ 0 h 353813"/>
                <a:gd name="connsiteX1" fmla="*/ 7108 w 284109"/>
                <a:gd name="connsiteY1" fmla="*/ 80874 h 353813"/>
                <a:gd name="connsiteX2" fmla="*/ 31261 w 284109"/>
                <a:gd name="connsiteY2" fmla="*/ 353814 h 353813"/>
                <a:gd name="connsiteX3" fmla="*/ 245015 w 284109"/>
                <a:gd name="connsiteY3" fmla="*/ 353814 h 353813"/>
                <a:gd name="connsiteX4" fmla="*/ 275188 w 284109"/>
                <a:gd name="connsiteY4" fmla="*/ 80874 h 353813"/>
                <a:gd name="connsiteX5" fmla="*/ 284110 w 284109"/>
                <a:gd name="connsiteY5" fmla="*/ 0 h 353813"/>
                <a:gd name="connsiteX6" fmla="*/ 0 w 284109"/>
                <a:gd name="connsiteY6" fmla="*/ 0 h 35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109" h="353813">
                  <a:moveTo>
                    <a:pt x="0" y="0"/>
                  </a:moveTo>
                  <a:lnTo>
                    <a:pt x="7108" y="80874"/>
                  </a:lnTo>
                  <a:lnTo>
                    <a:pt x="31261" y="353814"/>
                  </a:lnTo>
                  <a:lnTo>
                    <a:pt x="245015" y="353814"/>
                  </a:lnTo>
                  <a:lnTo>
                    <a:pt x="275188" y="80874"/>
                  </a:lnTo>
                  <a:lnTo>
                    <a:pt x="284110" y="0"/>
                  </a:lnTo>
                  <a:lnTo>
                    <a:pt x="0" y="0"/>
                  </a:lnTo>
                  <a:close/>
                </a:path>
              </a:pathLst>
            </a:custGeom>
            <a:solidFill>
              <a:srgbClr val="37474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0" name="Freeform: Shape 109">
              <a:extLst>
                <a:ext uri="{FF2B5EF4-FFF2-40B4-BE49-F238E27FC236}">
                  <a16:creationId xmlns:a16="http://schemas.microsoft.com/office/drawing/2014/main" id="{9CDC2A54-6DD7-2B9F-D9AA-3ED49B720F61}"/>
                </a:ext>
              </a:extLst>
            </p:cNvPr>
            <p:cNvSpPr/>
            <p:nvPr/>
          </p:nvSpPr>
          <p:spPr>
            <a:xfrm>
              <a:off x="3609867" y="3966798"/>
              <a:ext cx="284109" cy="80873"/>
            </a:xfrm>
            <a:custGeom>
              <a:avLst/>
              <a:gdLst>
                <a:gd name="connsiteX0" fmla="*/ 0 w 284109"/>
                <a:gd name="connsiteY0" fmla="*/ 0 h 80873"/>
                <a:gd name="connsiteX1" fmla="*/ 7108 w 284109"/>
                <a:gd name="connsiteY1" fmla="*/ 80874 h 80873"/>
                <a:gd name="connsiteX2" fmla="*/ 275188 w 284109"/>
                <a:gd name="connsiteY2" fmla="*/ 80874 h 80873"/>
                <a:gd name="connsiteX3" fmla="*/ 284110 w 284109"/>
                <a:gd name="connsiteY3" fmla="*/ 0 h 80873"/>
                <a:gd name="connsiteX4" fmla="*/ 0 w 284109"/>
                <a:gd name="connsiteY4" fmla="*/ 0 h 8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09" h="80873">
                  <a:moveTo>
                    <a:pt x="0" y="0"/>
                  </a:moveTo>
                  <a:lnTo>
                    <a:pt x="7108" y="80874"/>
                  </a:lnTo>
                  <a:lnTo>
                    <a:pt x="275188" y="80874"/>
                  </a:lnTo>
                  <a:lnTo>
                    <a:pt x="284110" y="0"/>
                  </a:lnTo>
                  <a:lnTo>
                    <a:pt x="0" y="0"/>
                  </a:ln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1" name="Freeform: Shape 110">
              <a:extLst>
                <a:ext uri="{FF2B5EF4-FFF2-40B4-BE49-F238E27FC236}">
                  <a16:creationId xmlns:a16="http://schemas.microsoft.com/office/drawing/2014/main" id="{B8150A3A-AFAA-985A-4FF1-7D087DFCED6C}"/>
                </a:ext>
              </a:extLst>
            </p:cNvPr>
            <p:cNvSpPr/>
            <p:nvPr/>
          </p:nvSpPr>
          <p:spPr>
            <a:xfrm rot="10800000">
              <a:off x="3588688" y="3944821"/>
              <a:ext cx="326468" cy="65569"/>
            </a:xfrm>
            <a:custGeom>
              <a:avLst/>
              <a:gdLst>
                <a:gd name="connsiteX0" fmla="*/ 0 w 326468"/>
                <a:gd name="connsiteY0" fmla="*/ 0 h 65569"/>
                <a:gd name="connsiteX1" fmla="*/ 326469 w 326468"/>
                <a:gd name="connsiteY1" fmla="*/ 0 h 65569"/>
                <a:gd name="connsiteX2" fmla="*/ 326469 w 326468"/>
                <a:gd name="connsiteY2" fmla="*/ 65569 h 65569"/>
                <a:gd name="connsiteX3" fmla="*/ 0 w 326468"/>
                <a:gd name="connsiteY3" fmla="*/ 65569 h 65569"/>
              </a:gdLst>
              <a:ahLst/>
              <a:cxnLst>
                <a:cxn ang="0">
                  <a:pos x="connsiteX0" y="connsiteY0"/>
                </a:cxn>
                <a:cxn ang="0">
                  <a:pos x="connsiteX1" y="connsiteY1"/>
                </a:cxn>
                <a:cxn ang="0">
                  <a:pos x="connsiteX2" y="connsiteY2"/>
                </a:cxn>
                <a:cxn ang="0">
                  <a:pos x="connsiteX3" y="connsiteY3"/>
                </a:cxn>
              </a:cxnLst>
              <a:rect l="l" t="t" r="r" b="b"/>
              <a:pathLst>
                <a:path w="326468" h="65569">
                  <a:moveTo>
                    <a:pt x="0" y="0"/>
                  </a:moveTo>
                  <a:lnTo>
                    <a:pt x="326469" y="0"/>
                  </a:lnTo>
                  <a:lnTo>
                    <a:pt x="326469" y="65569"/>
                  </a:lnTo>
                  <a:lnTo>
                    <a:pt x="0" y="65569"/>
                  </a:lnTo>
                  <a:close/>
                </a:path>
              </a:pathLst>
            </a:custGeom>
            <a:solidFill>
              <a:srgbClr val="37474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grpSp>
      <p:grpSp>
        <p:nvGrpSpPr>
          <p:cNvPr id="112" name="Graphic 5">
            <a:extLst>
              <a:ext uri="{FF2B5EF4-FFF2-40B4-BE49-F238E27FC236}">
                <a16:creationId xmlns:a16="http://schemas.microsoft.com/office/drawing/2014/main" id="{921ED558-F87A-F0D9-5C89-DADDAFC88D29}"/>
              </a:ext>
            </a:extLst>
          </p:cNvPr>
          <p:cNvGrpSpPr/>
          <p:nvPr/>
        </p:nvGrpSpPr>
        <p:grpSpPr>
          <a:xfrm>
            <a:off x="8877948" y="2220963"/>
            <a:ext cx="2048049" cy="3407965"/>
            <a:chOff x="2087627" y="1970919"/>
            <a:chExt cx="1536037" cy="2555974"/>
          </a:xfrm>
        </p:grpSpPr>
        <p:sp>
          <p:nvSpPr>
            <p:cNvPr id="113" name="Freeform: Shape 112">
              <a:extLst>
                <a:ext uri="{FF2B5EF4-FFF2-40B4-BE49-F238E27FC236}">
                  <a16:creationId xmlns:a16="http://schemas.microsoft.com/office/drawing/2014/main" id="{111F9A3D-51EB-AA7A-A8FE-6D7CCEF6EEF8}"/>
                </a:ext>
              </a:extLst>
            </p:cNvPr>
            <p:cNvSpPr/>
            <p:nvPr/>
          </p:nvSpPr>
          <p:spPr>
            <a:xfrm>
              <a:off x="2141084" y="1970920"/>
              <a:ext cx="1482581" cy="2555974"/>
            </a:xfrm>
            <a:custGeom>
              <a:avLst/>
              <a:gdLst>
                <a:gd name="connsiteX0" fmla="*/ 312615 w 1482581"/>
                <a:gd name="connsiteY0" fmla="*/ 1727726 h 2555974"/>
                <a:gd name="connsiteX1" fmla="*/ 369481 w 1482581"/>
                <a:gd name="connsiteY1" fmla="*/ 1414893 h 2555974"/>
                <a:gd name="connsiteX2" fmla="*/ 604051 w 1482581"/>
                <a:gd name="connsiteY2" fmla="*/ 1173142 h 2555974"/>
                <a:gd name="connsiteX3" fmla="*/ 735625 w 1482581"/>
                <a:gd name="connsiteY3" fmla="*/ 1100610 h 2555974"/>
                <a:gd name="connsiteX4" fmla="*/ 888451 w 1482581"/>
                <a:gd name="connsiteY4" fmla="*/ 1002836 h 2555974"/>
                <a:gd name="connsiteX5" fmla="*/ 1014657 w 1482581"/>
                <a:gd name="connsiteY5" fmla="*/ 869594 h 2555974"/>
                <a:gd name="connsiteX6" fmla="*/ 1066228 w 1482581"/>
                <a:gd name="connsiteY6" fmla="*/ 693557 h 2555974"/>
                <a:gd name="connsiteX7" fmla="*/ 1037940 w 1482581"/>
                <a:gd name="connsiteY7" fmla="*/ 561693 h 2555974"/>
                <a:gd name="connsiteX8" fmla="*/ 963304 w 1482581"/>
                <a:gd name="connsiteY8" fmla="*/ 465733 h 2555974"/>
                <a:gd name="connsiteX9" fmla="*/ 854505 w 1482581"/>
                <a:gd name="connsiteY9" fmla="*/ 407054 h 2555974"/>
                <a:gd name="connsiteX10" fmla="*/ 728299 w 1482581"/>
                <a:gd name="connsiteY10" fmla="*/ 387543 h 2555974"/>
                <a:gd name="connsiteX11" fmla="*/ 586570 w 1482581"/>
                <a:gd name="connsiteY11" fmla="*/ 413945 h 2555974"/>
                <a:gd name="connsiteX12" fmla="*/ 471099 w 1482581"/>
                <a:gd name="connsiteY12" fmla="*/ 481472 h 2555974"/>
                <a:gd name="connsiteX13" fmla="*/ 378620 w 1482581"/>
                <a:gd name="connsiteY13" fmla="*/ 573951 h 2555974"/>
                <a:gd name="connsiteX14" fmla="*/ 309351 w 1482581"/>
                <a:gd name="connsiteY14" fmla="*/ 671653 h 2555974"/>
                <a:gd name="connsiteX15" fmla="*/ 255822 w 1482581"/>
                <a:gd name="connsiteY15" fmla="*/ 671653 h 2555974"/>
                <a:gd name="connsiteX16" fmla="*/ 0 w 1482581"/>
                <a:gd name="connsiteY16" fmla="*/ 458407 h 2555974"/>
                <a:gd name="connsiteX17" fmla="*/ 122652 w 1482581"/>
                <a:gd name="connsiteY17" fmla="*/ 262569 h 2555974"/>
                <a:gd name="connsiteX18" fmla="*/ 296730 w 1482581"/>
                <a:gd name="connsiteY18" fmla="*/ 118592 h 2555974"/>
                <a:gd name="connsiteX19" fmla="*/ 508453 w 1482581"/>
                <a:gd name="connsiteY19" fmla="*/ 30248 h 2555974"/>
                <a:gd name="connsiteX20" fmla="*/ 743096 w 1482581"/>
                <a:gd name="connsiteY20" fmla="*/ 2 h 2555974"/>
                <a:gd name="connsiteX21" fmla="*/ 1009725 w 1482581"/>
                <a:gd name="connsiteY21" fmla="*/ 39097 h 2555974"/>
                <a:gd name="connsiteX22" fmla="*/ 1246109 w 1482581"/>
                <a:gd name="connsiteY22" fmla="*/ 163562 h 2555974"/>
                <a:gd name="connsiteX23" fmla="*/ 1416778 w 1482581"/>
                <a:gd name="connsiteY23" fmla="*/ 382175 h 2555974"/>
                <a:gd name="connsiteX24" fmla="*/ 1482492 w 1482581"/>
                <a:gd name="connsiteY24" fmla="*/ 700375 h 2555974"/>
                <a:gd name="connsiteX25" fmla="*/ 1455872 w 1482581"/>
                <a:gd name="connsiteY25" fmla="*/ 901218 h 2555974"/>
                <a:gd name="connsiteX26" fmla="*/ 1379351 w 1482581"/>
                <a:gd name="connsiteY26" fmla="*/ 1059484 h 2555974"/>
                <a:gd name="connsiteX27" fmla="*/ 1262066 w 1482581"/>
                <a:gd name="connsiteY27" fmla="*/ 1187431 h 2555974"/>
                <a:gd name="connsiteX28" fmla="*/ 1109167 w 1482581"/>
                <a:gd name="connsiteY28" fmla="*/ 1297608 h 2555974"/>
                <a:gd name="connsiteX29" fmla="*/ 967003 w 1482581"/>
                <a:gd name="connsiteY29" fmla="*/ 1379425 h 2555974"/>
                <a:gd name="connsiteX30" fmla="*/ 837243 w 1482581"/>
                <a:gd name="connsiteY30" fmla="*/ 1466464 h 2555974"/>
                <a:gd name="connsiteX31" fmla="*/ 741210 w 1482581"/>
                <a:gd name="connsiteY31" fmla="*/ 1576713 h 2555974"/>
                <a:gd name="connsiteX32" fmla="*/ 703928 w 1482581"/>
                <a:gd name="connsiteY32" fmla="*/ 1727798 h 2555974"/>
                <a:gd name="connsiteX33" fmla="*/ 319868 w 1482581"/>
                <a:gd name="connsiteY33" fmla="*/ 2555974 h 2555974"/>
                <a:gd name="connsiteX34" fmla="*/ 319868 w 1482581"/>
                <a:gd name="connsiteY34" fmla="*/ 2065437 h 2555974"/>
                <a:gd name="connsiteX35" fmla="*/ 714445 w 1482581"/>
                <a:gd name="connsiteY35" fmla="*/ 2065437 h 2555974"/>
                <a:gd name="connsiteX36" fmla="*/ 714445 w 1482581"/>
                <a:gd name="connsiteY36" fmla="*/ 2555974 h 255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82581" h="2555974">
                  <a:moveTo>
                    <a:pt x="312615" y="1727726"/>
                  </a:moveTo>
                  <a:cubicBezTo>
                    <a:pt x="312615" y="1611674"/>
                    <a:pt x="331568" y="1507394"/>
                    <a:pt x="369481" y="1414893"/>
                  </a:cubicBezTo>
                  <a:cubicBezTo>
                    <a:pt x="407393" y="1322392"/>
                    <a:pt x="485583" y="1241809"/>
                    <a:pt x="604051" y="1173142"/>
                  </a:cubicBezTo>
                  <a:cubicBezTo>
                    <a:pt x="639642" y="1151818"/>
                    <a:pt x="683496" y="1127643"/>
                    <a:pt x="735625" y="1100610"/>
                  </a:cubicBezTo>
                  <a:cubicBezTo>
                    <a:pt x="789262" y="1072438"/>
                    <a:pt x="840391" y="1039733"/>
                    <a:pt x="888451" y="1002836"/>
                  </a:cubicBezTo>
                  <a:cubicBezTo>
                    <a:pt x="937577" y="965685"/>
                    <a:pt x="980226" y="920664"/>
                    <a:pt x="1014657" y="869594"/>
                  </a:cubicBezTo>
                  <a:cubicBezTo>
                    <a:pt x="1049371" y="817537"/>
                    <a:pt x="1067367" y="756117"/>
                    <a:pt x="1066228" y="693557"/>
                  </a:cubicBezTo>
                  <a:cubicBezTo>
                    <a:pt x="1067265" y="647992"/>
                    <a:pt x="1057575" y="602826"/>
                    <a:pt x="1037940" y="561693"/>
                  </a:cubicBezTo>
                  <a:cubicBezTo>
                    <a:pt x="1019829" y="524977"/>
                    <a:pt x="994435" y="492323"/>
                    <a:pt x="963304" y="465733"/>
                  </a:cubicBezTo>
                  <a:cubicBezTo>
                    <a:pt x="931332" y="439084"/>
                    <a:pt x="894333" y="419131"/>
                    <a:pt x="854505" y="407054"/>
                  </a:cubicBezTo>
                  <a:cubicBezTo>
                    <a:pt x="813677" y="394165"/>
                    <a:pt x="771115" y="387586"/>
                    <a:pt x="728299" y="387543"/>
                  </a:cubicBezTo>
                  <a:cubicBezTo>
                    <a:pt x="679775" y="386883"/>
                    <a:pt x="631599" y="395855"/>
                    <a:pt x="586570" y="413945"/>
                  </a:cubicBezTo>
                  <a:cubicBezTo>
                    <a:pt x="545147" y="431011"/>
                    <a:pt x="506284" y="453736"/>
                    <a:pt x="471099" y="481472"/>
                  </a:cubicBezTo>
                  <a:cubicBezTo>
                    <a:pt x="436805" y="508621"/>
                    <a:pt x="405769" y="539658"/>
                    <a:pt x="378620" y="573951"/>
                  </a:cubicBezTo>
                  <a:cubicBezTo>
                    <a:pt x="353625" y="605126"/>
                    <a:pt x="330494" y="637751"/>
                    <a:pt x="309351" y="671653"/>
                  </a:cubicBezTo>
                  <a:lnTo>
                    <a:pt x="255822" y="671653"/>
                  </a:lnTo>
                  <a:lnTo>
                    <a:pt x="0" y="458407"/>
                  </a:lnTo>
                  <a:cubicBezTo>
                    <a:pt x="29593" y="386701"/>
                    <a:pt x="71053" y="320494"/>
                    <a:pt x="122652" y="262569"/>
                  </a:cubicBezTo>
                  <a:cubicBezTo>
                    <a:pt x="173106" y="206095"/>
                    <a:pt x="231792" y="157549"/>
                    <a:pt x="296730" y="118592"/>
                  </a:cubicBezTo>
                  <a:cubicBezTo>
                    <a:pt x="362793" y="79318"/>
                    <a:pt x="434071" y="49576"/>
                    <a:pt x="508453" y="30248"/>
                  </a:cubicBezTo>
                  <a:cubicBezTo>
                    <a:pt x="585026" y="10023"/>
                    <a:pt x="663897" y="-144"/>
                    <a:pt x="743096" y="2"/>
                  </a:cubicBezTo>
                  <a:cubicBezTo>
                    <a:pt x="833398" y="52"/>
                    <a:pt x="923208" y="13221"/>
                    <a:pt x="1009725" y="39097"/>
                  </a:cubicBezTo>
                  <a:cubicBezTo>
                    <a:pt x="1095995" y="64487"/>
                    <a:pt x="1176354" y="106798"/>
                    <a:pt x="1246109" y="163562"/>
                  </a:cubicBezTo>
                  <a:cubicBezTo>
                    <a:pt x="1318162" y="223206"/>
                    <a:pt x="1376399" y="297798"/>
                    <a:pt x="1416778" y="382175"/>
                  </a:cubicBezTo>
                  <a:cubicBezTo>
                    <a:pt x="1460587" y="471049"/>
                    <a:pt x="1482492" y="577121"/>
                    <a:pt x="1482492" y="700375"/>
                  </a:cubicBezTo>
                  <a:cubicBezTo>
                    <a:pt x="1483587" y="768273"/>
                    <a:pt x="1474615" y="835953"/>
                    <a:pt x="1455872" y="901218"/>
                  </a:cubicBezTo>
                  <a:cubicBezTo>
                    <a:pt x="1438856" y="957670"/>
                    <a:pt x="1413028" y="1011083"/>
                    <a:pt x="1379351" y="1059484"/>
                  </a:cubicBezTo>
                  <a:cubicBezTo>
                    <a:pt x="1346000" y="1107065"/>
                    <a:pt x="1306572" y="1150077"/>
                    <a:pt x="1262066" y="1187431"/>
                  </a:cubicBezTo>
                  <a:cubicBezTo>
                    <a:pt x="1213737" y="1227687"/>
                    <a:pt x="1162645" y="1264504"/>
                    <a:pt x="1109167" y="1297608"/>
                  </a:cubicBezTo>
                  <a:cubicBezTo>
                    <a:pt x="1061731" y="1326135"/>
                    <a:pt x="1014345" y="1353407"/>
                    <a:pt x="967003" y="1379425"/>
                  </a:cubicBezTo>
                  <a:cubicBezTo>
                    <a:pt x="921185" y="1404419"/>
                    <a:pt x="877752" y="1433556"/>
                    <a:pt x="837243" y="1466464"/>
                  </a:cubicBezTo>
                  <a:cubicBezTo>
                    <a:pt x="799098" y="1497384"/>
                    <a:pt x="766603" y="1534688"/>
                    <a:pt x="741210" y="1576713"/>
                  </a:cubicBezTo>
                  <a:cubicBezTo>
                    <a:pt x="716353" y="1618202"/>
                    <a:pt x="703928" y="1668561"/>
                    <a:pt x="703928" y="1727798"/>
                  </a:cubicBezTo>
                  <a:close/>
                  <a:moveTo>
                    <a:pt x="319868" y="2555974"/>
                  </a:moveTo>
                  <a:lnTo>
                    <a:pt x="319868" y="2065437"/>
                  </a:lnTo>
                  <a:lnTo>
                    <a:pt x="714445" y="2065437"/>
                  </a:lnTo>
                  <a:lnTo>
                    <a:pt x="714445" y="2555974"/>
                  </a:lnTo>
                  <a:close/>
                </a:path>
              </a:pathLst>
            </a:custGeom>
            <a:solidFill>
              <a:srgbClr val="407BF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4" name="Freeform: Shape 113">
              <a:extLst>
                <a:ext uri="{FF2B5EF4-FFF2-40B4-BE49-F238E27FC236}">
                  <a16:creationId xmlns:a16="http://schemas.microsoft.com/office/drawing/2014/main" id="{A05D207A-CA71-7CA5-8C62-995003B706D4}"/>
                </a:ext>
              </a:extLst>
            </p:cNvPr>
            <p:cNvSpPr/>
            <p:nvPr/>
          </p:nvSpPr>
          <p:spPr>
            <a:xfrm>
              <a:off x="2141084" y="1970920"/>
              <a:ext cx="1482581" cy="2555974"/>
            </a:xfrm>
            <a:custGeom>
              <a:avLst/>
              <a:gdLst>
                <a:gd name="connsiteX0" fmla="*/ 312615 w 1482581"/>
                <a:gd name="connsiteY0" fmla="*/ 1727726 h 2555974"/>
                <a:gd name="connsiteX1" fmla="*/ 369481 w 1482581"/>
                <a:gd name="connsiteY1" fmla="*/ 1414893 h 2555974"/>
                <a:gd name="connsiteX2" fmla="*/ 604051 w 1482581"/>
                <a:gd name="connsiteY2" fmla="*/ 1173142 h 2555974"/>
                <a:gd name="connsiteX3" fmla="*/ 735625 w 1482581"/>
                <a:gd name="connsiteY3" fmla="*/ 1100610 h 2555974"/>
                <a:gd name="connsiteX4" fmla="*/ 888451 w 1482581"/>
                <a:gd name="connsiteY4" fmla="*/ 1002836 h 2555974"/>
                <a:gd name="connsiteX5" fmla="*/ 1014657 w 1482581"/>
                <a:gd name="connsiteY5" fmla="*/ 869594 h 2555974"/>
                <a:gd name="connsiteX6" fmla="*/ 1066228 w 1482581"/>
                <a:gd name="connsiteY6" fmla="*/ 693557 h 2555974"/>
                <a:gd name="connsiteX7" fmla="*/ 1037940 w 1482581"/>
                <a:gd name="connsiteY7" fmla="*/ 561693 h 2555974"/>
                <a:gd name="connsiteX8" fmla="*/ 963304 w 1482581"/>
                <a:gd name="connsiteY8" fmla="*/ 465733 h 2555974"/>
                <a:gd name="connsiteX9" fmla="*/ 854505 w 1482581"/>
                <a:gd name="connsiteY9" fmla="*/ 407054 h 2555974"/>
                <a:gd name="connsiteX10" fmla="*/ 728299 w 1482581"/>
                <a:gd name="connsiteY10" fmla="*/ 387543 h 2555974"/>
                <a:gd name="connsiteX11" fmla="*/ 586570 w 1482581"/>
                <a:gd name="connsiteY11" fmla="*/ 413945 h 2555974"/>
                <a:gd name="connsiteX12" fmla="*/ 471099 w 1482581"/>
                <a:gd name="connsiteY12" fmla="*/ 481472 h 2555974"/>
                <a:gd name="connsiteX13" fmla="*/ 378620 w 1482581"/>
                <a:gd name="connsiteY13" fmla="*/ 573951 h 2555974"/>
                <a:gd name="connsiteX14" fmla="*/ 309351 w 1482581"/>
                <a:gd name="connsiteY14" fmla="*/ 671653 h 2555974"/>
                <a:gd name="connsiteX15" fmla="*/ 255822 w 1482581"/>
                <a:gd name="connsiteY15" fmla="*/ 671653 h 2555974"/>
                <a:gd name="connsiteX16" fmla="*/ 0 w 1482581"/>
                <a:gd name="connsiteY16" fmla="*/ 458407 h 2555974"/>
                <a:gd name="connsiteX17" fmla="*/ 122652 w 1482581"/>
                <a:gd name="connsiteY17" fmla="*/ 262569 h 2555974"/>
                <a:gd name="connsiteX18" fmla="*/ 296730 w 1482581"/>
                <a:gd name="connsiteY18" fmla="*/ 118592 h 2555974"/>
                <a:gd name="connsiteX19" fmla="*/ 508453 w 1482581"/>
                <a:gd name="connsiteY19" fmla="*/ 30248 h 2555974"/>
                <a:gd name="connsiteX20" fmla="*/ 743096 w 1482581"/>
                <a:gd name="connsiteY20" fmla="*/ 2 h 2555974"/>
                <a:gd name="connsiteX21" fmla="*/ 1009725 w 1482581"/>
                <a:gd name="connsiteY21" fmla="*/ 39097 h 2555974"/>
                <a:gd name="connsiteX22" fmla="*/ 1246109 w 1482581"/>
                <a:gd name="connsiteY22" fmla="*/ 163562 h 2555974"/>
                <a:gd name="connsiteX23" fmla="*/ 1416778 w 1482581"/>
                <a:gd name="connsiteY23" fmla="*/ 382175 h 2555974"/>
                <a:gd name="connsiteX24" fmla="*/ 1482492 w 1482581"/>
                <a:gd name="connsiteY24" fmla="*/ 700375 h 2555974"/>
                <a:gd name="connsiteX25" fmla="*/ 1455872 w 1482581"/>
                <a:gd name="connsiteY25" fmla="*/ 901218 h 2555974"/>
                <a:gd name="connsiteX26" fmla="*/ 1379351 w 1482581"/>
                <a:gd name="connsiteY26" fmla="*/ 1059484 h 2555974"/>
                <a:gd name="connsiteX27" fmla="*/ 1262066 w 1482581"/>
                <a:gd name="connsiteY27" fmla="*/ 1187431 h 2555974"/>
                <a:gd name="connsiteX28" fmla="*/ 1109167 w 1482581"/>
                <a:gd name="connsiteY28" fmla="*/ 1297608 h 2555974"/>
                <a:gd name="connsiteX29" fmla="*/ 967003 w 1482581"/>
                <a:gd name="connsiteY29" fmla="*/ 1379425 h 2555974"/>
                <a:gd name="connsiteX30" fmla="*/ 837243 w 1482581"/>
                <a:gd name="connsiteY30" fmla="*/ 1466464 h 2555974"/>
                <a:gd name="connsiteX31" fmla="*/ 741210 w 1482581"/>
                <a:gd name="connsiteY31" fmla="*/ 1576713 h 2555974"/>
                <a:gd name="connsiteX32" fmla="*/ 703928 w 1482581"/>
                <a:gd name="connsiteY32" fmla="*/ 1727798 h 2555974"/>
                <a:gd name="connsiteX33" fmla="*/ 319868 w 1482581"/>
                <a:gd name="connsiteY33" fmla="*/ 2555974 h 2555974"/>
                <a:gd name="connsiteX34" fmla="*/ 319868 w 1482581"/>
                <a:gd name="connsiteY34" fmla="*/ 2065437 h 2555974"/>
                <a:gd name="connsiteX35" fmla="*/ 714445 w 1482581"/>
                <a:gd name="connsiteY35" fmla="*/ 2065437 h 2555974"/>
                <a:gd name="connsiteX36" fmla="*/ 714445 w 1482581"/>
                <a:gd name="connsiteY36" fmla="*/ 2555974 h 255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82581" h="2555974">
                  <a:moveTo>
                    <a:pt x="312615" y="1727726"/>
                  </a:moveTo>
                  <a:cubicBezTo>
                    <a:pt x="312615" y="1611674"/>
                    <a:pt x="331568" y="1507394"/>
                    <a:pt x="369481" y="1414893"/>
                  </a:cubicBezTo>
                  <a:cubicBezTo>
                    <a:pt x="407393" y="1322392"/>
                    <a:pt x="485583" y="1241809"/>
                    <a:pt x="604051" y="1173142"/>
                  </a:cubicBezTo>
                  <a:cubicBezTo>
                    <a:pt x="639642" y="1151818"/>
                    <a:pt x="683496" y="1127643"/>
                    <a:pt x="735625" y="1100610"/>
                  </a:cubicBezTo>
                  <a:cubicBezTo>
                    <a:pt x="789262" y="1072438"/>
                    <a:pt x="840391" y="1039733"/>
                    <a:pt x="888451" y="1002836"/>
                  </a:cubicBezTo>
                  <a:cubicBezTo>
                    <a:pt x="937577" y="965685"/>
                    <a:pt x="980226" y="920664"/>
                    <a:pt x="1014657" y="869594"/>
                  </a:cubicBezTo>
                  <a:cubicBezTo>
                    <a:pt x="1049371" y="817537"/>
                    <a:pt x="1067367" y="756117"/>
                    <a:pt x="1066228" y="693557"/>
                  </a:cubicBezTo>
                  <a:cubicBezTo>
                    <a:pt x="1067265" y="647992"/>
                    <a:pt x="1057575" y="602826"/>
                    <a:pt x="1037940" y="561693"/>
                  </a:cubicBezTo>
                  <a:cubicBezTo>
                    <a:pt x="1019829" y="524977"/>
                    <a:pt x="994435" y="492323"/>
                    <a:pt x="963304" y="465733"/>
                  </a:cubicBezTo>
                  <a:cubicBezTo>
                    <a:pt x="931332" y="439084"/>
                    <a:pt x="894333" y="419131"/>
                    <a:pt x="854505" y="407054"/>
                  </a:cubicBezTo>
                  <a:cubicBezTo>
                    <a:pt x="813677" y="394165"/>
                    <a:pt x="771115" y="387586"/>
                    <a:pt x="728299" y="387543"/>
                  </a:cubicBezTo>
                  <a:cubicBezTo>
                    <a:pt x="679775" y="386883"/>
                    <a:pt x="631599" y="395855"/>
                    <a:pt x="586570" y="413945"/>
                  </a:cubicBezTo>
                  <a:cubicBezTo>
                    <a:pt x="545147" y="431011"/>
                    <a:pt x="506284" y="453736"/>
                    <a:pt x="471099" y="481472"/>
                  </a:cubicBezTo>
                  <a:cubicBezTo>
                    <a:pt x="436805" y="508621"/>
                    <a:pt x="405769" y="539658"/>
                    <a:pt x="378620" y="573951"/>
                  </a:cubicBezTo>
                  <a:cubicBezTo>
                    <a:pt x="353625" y="605126"/>
                    <a:pt x="330494" y="637751"/>
                    <a:pt x="309351" y="671653"/>
                  </a:cubicBezTo>
                  <a:lnTo>
                    <a:pt x="255822" y="671653"/>
                  </a:lnTo>
                  <a:lnTo>
                    <a:pt x="0" y="458407"/>
                  </a:lnTo>
                  <a:cubicBezTo>
                    <a:pt x="29593" y="386701"/>
                    <a:pt x="71053" y="320494"/>
                    <a:pt x="122652" y="262569"/>
                  </a:cubicBezTo>
                  <a:cubicBezTo>
                    <a:pt x="173106" y="206095"/>
                    <a:pt x="231792" y="157549"/>
                    <a:pt x="296730" y="118592"/>
                  </a:cubicBezTo>
                  <a:cubicBezTo>
                    <a:pt x="362793" y="79318"/>
                    <a:pt x="434071" y="49576"/>
                    <a:pt x="508453" y="30248"/>
                  </a:cubicBezTo>
                  <a:cubicBezTo>
                    <a:pt x="585026" y="10023"/>
                    <a:pt x="663897" y="-144"/>
                    <a:pt x="743096" y="2"/>
                  </a:cubicBezTo>
                  <a:cubicBezTo>
                    <a:pt x="833398" y="52"/>
                    <a:pt x="923208" y="13221"/>
                    <a:pt x="1009725" y="39097"/>
                  </a:cubicBezTo>
                  <a:cubicBezTo>
                    <a:pt x="1095995" y="64487"/>
                    <a:pt x="1176354" y="106798"/>
                    <a:pt x="1246109" y="163562"/>
                  </a:cubicBezTo>
                  <a:cubicBezTo>
                    <a:pt x="1318162" y="223206"/>
                    <a:pt x="1376399" y="297798"/>
                    <a:pt x="1416778" y="382175"/>
                  </a:cubicBezTo>
                  <a:cubicBezTo>
                    <a:pt x="1460587" y="471049"/>
                    <a:pt x="1482492" y="577121"/>
                    <a:pt x="1482492" y="700375"/>
                  </a:cubicBezTo>
                  <a:cubicBezTo>
                    <a:pt x="1483587" y="768273"/>
                    <a:pt x="1474615" y="835953"/>
                    <a:pt x="1455872" y="901218"/>
                  </a:cubicBezTo>
                  <a:cubicBezTo>
                    <a:pt x="1438856" y="957670"/>
                    <a:pt x="1413028" y="1011083"/>
                    <a:pt x="1379351" y="1059484"/>
                  </a:cubicBezTo>
                  <a:cubicBezTo>
                    <a:pt x="1346000" y="1107065"/>
                    <a:pt x="1306572" y="1150077"/>
                    <a:pt x="1262066" y="1187431"/>
                  </a:cubicBezTo>
                  <a:cubicBezTo>
                    <a:pt x="1213737" y="1227687"/>
                    <a:pt x="1162645" y="1264504"/>
                    <a:pt x="1109167" y="1297608"/>
                  </a:cubicBezTo>
                  <a:cubicBezTo>
                    <a:pt x="1061731" y="1326135"/>
                    <a:pt x="1014345" y="1353407"/>
                    <a:pt x="967003" y="1379425"/>
                  </a:cubicBezTo>
                  <a:cubicBezTo>
                    <a:pt x="921185" y="1404419"/>
                    <a:pt x="877752" y="1433556"/>
                    <a:pt x="837243" y="1466464"/>
                  </a:cubicBezTo>
                  <a:cubicBezTo>
                    <a:pt x="799098" y="1497384"/>
                    <a:pt x="766603" y="1534688"/>
                    <a:pt x="741210" y="1576713"/>
                  </a:cubicBezTo>
                  <a:cubicBezTo>
                    <a:pt x="716353" y="1618202"/>
                    <a:pt x="703928" y="1668561"/>
                    <a:pt x="703928" y="1727798"/>
                  </a:cubicBezTo>
                  <a:close/>
                  <a:moveTo>
                    <a:pt x="319868" y="2555974"/>
                  </a:moveTo>
                  <a:lnTo>
                    <a:pt x="319868" y="2065437"/>
                  </a:lnTo>
                  <a:lnTo>
                    <a:pt x="714445" y="2065437"/>
                  </a:lnTo>
                  <a:lnTo>
                    <a:pt x="714445" y="2555974"/>
                  </a:lnTo>
                  <a:close/>
                </a:path>
              </a:pathLst>
            </a:custGeom>
            <a:solidFill>
              <a:srgbClr val="000000"/>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5" name="Freeform: Shape 114">
              <a:extLst>
                <a:ext uri="{FF2B5EF4-FFF2-40B4-BE49-F238E27FC236}">
                  <a16:creationId xmlns:a16="http://schemas.microsoft.com/office/drawing/2014/main" id="{582B3644-39E1-2834-7572-C026EBCABA1F}"/>
                </a:ext>
              </a:extLst>
            </p:cNvPr>
            <p:cNvSpPr/>
            <p:nvPr/>
          </p:nvSpPr>
          <p:spPr>
            <a:xfrm>
              <a:off x="2087627" y="1970919"/>
              <a:ext cx="1482795" cy="2555974"/>
            </a:xfrm>
            <a:custGeom>
              <a:avLst/>
              <a:gdLst>
                <a:gd name="connsiteX0" fmla="*/ 312833 w 1482795"/>
                <a:gd name="connsiteY0" fmla="*/ 1727726 h 2555974"/>
                <a:gd name="connsiteX1" fmla="*/ 369698 w 1482795"/>
                <a:gd name="connsiteY1" fmla="*/ 1414894 h 2555974"/>
                <a:gd name="connsiteX2" fmla="*/ 604341 w 1482795"/>
                <a:gd name="connsiteY2" fmla="*/ 1173143 h 2555974"/>
                <a:gd name="connsiteX3" fmla="*/ 735842 w 1482795"/>
                <a:gd name="connsiteY3" fmla="*/ 1100610 h 2555974"/>
                <a:gd name="connsiteX4" fmla="*/ 888741 w 1482795"/>
                <a:gd name="connsiteY4" fmla="*/ 1002837 h 2555974"/>
                <a:gd name="connsiteX5" fmla="*/ 1014947 w 1482795"/>
                <a:gd name="connsiteY5" fmla="*/ 869594 h 2555974"/>
                <a:gd name="connsiteX6" fmla="*/ 1066445 w 1482795"/>
                <a:gd name="connsiteY6" fmla="*/ 693558 h 2555974"/>
                <a:gd name="connsiteX7" fmla="*/ 1038013 w 1482795"/>
                <a:gd name="connsiteY7" fmla="*/ 562056 h 2555974"/>
                <a:gd name="connsiteX8" fmla="*/ 963377 w 1482795"/>
                <a:gd name="connsiteY8" fmla="*/ 466096 h 2555974"/>
                <a:gd name="connsiteX9" fmla="*/ 854578 w 1482795"/>
                <a:gd name="connsiteY9" fmla="*/ 407417 h 2555974"/>
                <a:gd name="connsiteX10" fmla="*/ 728371 w 1482795"/>
                <a:gd name="connsiteY10" fmla="*/ 387906 h 2555974"/>
                <a:gd name="connsiteX11" fmla="*/ 586570 w 1482795"/>
                <a:gd name="connsiteY11" fmla="*/ 413945 h 2555974"/>
                <a:gd name="connsiteX12" fmla="*/ 471026 w 1482795"/>
                <a:gd name="connsiteY12" fmla="*/ 481473 h 2555974"/>
                <a:gd name="connsiteX13" fmla="*/ 378620 w 1482795"/>
                <a:gd name="connsiteY13" fmla="*/ 573952 h 2555974"/>
                <a:gd name="connsiteX14" fmla="*/ 309279 w 1482795"/>
                <a:gd name="connsiteY14" fmla="*/ 671653 h 2555974"/>
                <a:gd name="connsiteX15" fmla="*/ 0 w 1482795"/>
                <a:gd name="connsiteY15" fmla="*/ 458408 h 2555974"/>
                <a:gd name="connsiteX16" fmla="*/ 122652 w 1482795"/>
                <a:gd name="connsiteY16" fmla="*/ 262570 h 2555974"/>
                <a:gd name="connsiteX17" fmla="*/ 296730 w 1482795"/>
                <a:gd name="connsiteY17" fmla="*/ 118593 h 2555974"/>
                <a:gd name="connsiteX18" fmla="*/ 508380 w 1482795"/>
                <a:gd name="connsiteY18" fmla="*/ 30248 h 2555974"/>
                <a:gd name="connsiteX19" fmla="*/ 743241 w 1482795"/>
                <a:gd name="connsiteY19" fmla="*/ 2 h 2555974"/>
                <a:gd name="connsiteX20" fmla="*/ 1009870 w 1482795"/>
                <a:gd name="connsiteY20" fmla="*/ 39097 h 2555974"/>
                <a:gd name="connsiteX21" fmla="*/ 1246254 w 1482795"/>
                <a:gd name="connsiteY21" fmla="*/ 163563 h 2555974"/>
                <a:gd name="connsiteX22" fmla="*/ 1416922 w 1482795"/>
                <a:gd name="connsiteY22" fmla="*/ 382176 h 2555974"/>
                <a:gd name="connsiteX23" fmla="*/ 1482710 w 1482795"/>
                <a:gd name="connsiteY23" fmla="*/ 700376 h 2555974"/>
                <a:gd name="connsiteX24" fmla="*/ 1456017 w 1482795"/>
                <a:gd name="connsiteY24" fmla="*/ 901218 h 2555974"/>
                <a:gd name="connsiteX25" fmla="*/ 1379278 w 1482795"/>
                <a:gd name="connsiteY25" fmla="*/ 1059484 h 2555974"/>
                <a:gd name="connsiteX26" fmla="*/ 1261993 w 1482795"/>
                <a:gd name="connsiteY26" fmla="*/ 1187432 h 2555974"/>
                <a:gd name="connsiteX27" fmla="*/ 1109095 w 1482795"/>
                <a:gd name="connsiteY27" fmla="*/ 1297609 h 2555974"/>
                <a:gd name="connsiteX28" fmla="*/ 966931 w 1482795"/>
                <a:gd name="connsiteY28" fmla="*/ 1379425 h 2555974"/>
                <a:gd name="connsiteX29" fmla="*/ 837170 w 1482795"/>
                <a:gd name="connsiteY29" fmla="*/ 1466464 h 2555974"/>
                <a:gd name="connsiteX30" fmla="*/ 741210 w 1482795"/>
                <a:gd name="connsiteY30" fmla="*/ 1576714 h 2555974"/>
                <a:gd name="connsiteX31" fmla="*/ 703855 w 1482795"/>
                <a:gd name="connsiteY31" fmla="*/ 1727799 h 2555974"/>
                <a:gd name="connsiteX32" fmla="*/ 320086 w 1482795"/>
                <a:gd name="connsiteY32" fmla="*/ 2555975 h 2555974"/>
                <a:gd name="connsiteX33" fmla="*/ 320086 w 1482795"/>
                <a:gd name="connsiteY33" fmla="*/ 2065438 h 2555974"/>
                <a:gd name="connsiteX34" fmla="*/ 714228 w 1482795"/>
                <a:gd name="connsiteY34" fmla="*/ 2065438 h 2555974"/>
                <a:gd name="connsiteX35" fmla="*/ 714228 w 1482795"/>
                <a:gd name="connsiteY35" fmla="*/ 2555975 h 255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82795" h="2555974">
                  <a:moveTo>
                    <a:pt x="312833" y="1727726"/>
                  </a:moveTo>
                  <a:cubicBezTo>
                    <a:pt x="312833" y="1611674"/>
                    <a:pt x="331785" y="1507394"/>
                    <a:pt x="369698" y="1414894"/>
                  </a:cubicBezTo>
                  <a:cubicBezTo>
                    <a:pt x="407611" y="1322393"/>
                    <a:pt x="485823" y="1241809"/>
                    <a:pt x="604341" y="1173143"/>
                  </a:cubicBezTo>
                  <a:cubicBezTo>
                    <a:pt x="639882" y="1151818"/>
                    <a:pt x="683713" y="1127643"/>
                    <a:pt x="735842" y="1100610"/>
                  </a:cubicBezTo>
                  <a:cubicBezTo>
                    <a:pt x="789516" y="1072460"/>
                    <a:pt x="840666" y="1039748"/>
                    <a:pt x="888741" y="1002837"/>
                  </a:cubicBezTo>
                  <a:cubicBezTo>
                    <a:pt x="937852" y="965671"/>
                    <a:pt x="980494" y="920650"/>
                    <a:pt x="1014947" y="869594"/>
                  </a:cubicBezTo>
                  <a:cubicBezTo>
                    <a:pt x="1049603" y="817516"/>
                    <a:pt x="1067570" y="756110"/>
                    <a:pt x="1066445" y="693558"/>
                  </a:cubicBezTo>
                  <a:cubicBezTo>
                    <a:pt x="1067381" y="648102"/>
                    <a:pt x="1057640" y="603066"/>
                    <a:pt x="1038013" y="562056"/>
                  </a:cubicBezTo>
                  <a:cubicBezTo>
                    <a:pt x="1019901" y="525341"/>
                    <a:pt x="994508" y="492686"/>
                    <a:pt x="963377" y="466096"/>
                  </a:cubicBezTo>
                  <a:cubicBezTo>
                    <a:pt x="931404" y="439448"/>
                    <a:pt x="894406" y="419494"/>
                    <a:pt x="854578" y="407417"/>
                  </a:cubicBezTo>
                  <a:cubicBezTo>
                    <a:pt x="813749" y="394528"/>
                    <a:pt x="771187" y="387949"/>
                    <a:pt x="728371" y="387906"/>
                  </a:cubicBezTo>
                  <a:cubicBezTo>
                    <a:pt x="679847" y="387101"/>
                    <a:pt x="631642" y="395950"/>
                    <a:pt x="586570" y="413945"/>
                  </a:cubicBezTo>
                  <a:cubicBezTo>
                    <a:pt x="545125" y="431019"/>
                    <a:pt x="506241" y="453744"/>
                    <a:pt x="471026" y="481473"/>
                  </a:cubicBezTo>
                  <a:cubicBezTo>
                    <a:pt x="436754" y="508622"/>
                    <a:pt x="405747" y="539658"/>
                    <a:pt x="378620" y="573952"/>
                  </a:cubicBezTo>
                  <a:cubicBezTo>
                    <a:pt x="353603" y="605126"/>
                    <a:pt x="330451" y="637751"/>
                    <a:pt x="309279" y="671653"/>
                  </a:cubicBezTo>
                  <a:lnTo>
                    <a:pt x="0" y="458408"/>
                  </a:lnTo>
                  <a:cubicBezTo>
                    <a:pt x="29571" y="386687"/>
                    <a:pt x="71038" y="320480"/>
                    <a:pt x="122652" y="262570"/>
                  </a:cubicBezTo>
                  <a:cubicBezTo>
                    <a:pt x="173084" y="206074"/>
                    <a:pt x="231778" y="157528"/>
                    <a:pt x="296730" y="118593"/>
                  </a:cubicBezTo>
                  <a:cubicBezTo>
                    <a:pt x="362771" y="79330"/>
                    <a:pt x="434027" y="49588"/>
                    <a:pt x="508380" y="30248"/>
                  </a:cubicBezTo>
                  <a:cubicBezTo>
                    <a:pt x="585018" y="9999"/>
                    <a:pt x="663970" y="-169"/>
                    <a:pt x="743241" y="2"/>
                  </a:cubicBezTo>
                  <a:cubicBezTo>
                    <a:pt x="833544" y="48"/>
                    <a:pt x="923353" y="13217"/>
                    <a:pt x="1009870" y="39097"/>
                  </a:cubicBezTo>
                  <a:cubicBezTo>
                    <a:pt x="1096147" y="64472"/>
                    <a:pt x="1176506" y="106784"/>
                    <a:pt x="1246254" y="163563"/>
                  </a:cubicBezTo>
                  <a:cubicBezTo>
                    <a:pt x="1318329" y="223192"/>
                    <a:pt x="1376565" y="297792"/>
                    <a:pt x="1416922" y="382176"/>
                  </a:cubicBezTo>
                  <a:cubicBezTo>
                    <a:pt x="1460732" y="471050"/>
                    <a:pt x="1482659" y="577121"/>
                    <a:pt x="1482710" y="700376"/>
                  </a:cubicBezTo>
                  <a:cubicBezTo>
                    <a:pt x="1483783" y="768274"/>
                    <a:pt x="1474789" y="835961"/>
                    <a:pt x="1456017" y="901218"/>
                  </a:cubicBezTo>
                  <a:cubicBezTo>
                    <a:pt x="1438958" y="957699"/>
                    <a:pt x="1413056" y="1011112"/>
                    <a:pt x="1379278" y="1059484"/>
                  </a:cubicBezTo>
                  <a:cubicBezTo>
                    <a:pt x="1345928" y="1107066"/>
                    <a:pt x="1306499" y="1150078"/>
                    <a:pt x="1261993" y="1187432"/>
                  </a:cubicBezTo>
                  <a:cubicBezTo>
                    <a:pt x="1213694" y="1227724"/>
                    <a:pt x="1162602" y="1264541"/>
                    <a:pt x="1109095" y="1297609"/>
                  </a:cubicBezTo>
                  <a:cubicBezTo>
                    <a:pt x="1061753" y="1326136"/>
                    <a:pt x="1014367" y="1353408"/>
                    <a:pt x="966931" y="1379425"/>
                  </a:cubicBezTo>
                  <a:cubicBezTo>
                    <a:pt x="921112" y="1404420"/>
                    <a:pt x="877680" y="1433556"/>
                    <a:pt x="837170" y="1466464"/>
                  </a:cubicBezTo>
                  <a:cubicBezTo>
                    <a:pt x="799047" y="1497385"/>
                    <a:pt x="766574" y="1534688"/>
                    <a:pt x="741210" y="1576714"/>
                  </a:cubicBezTo>
                  <a:cubicBezTo>
                    <a:pt x="716353" y="1618202"/>
                    <a:pt x="703906" y="1668562"/>
                    <a:pt x="703855" y="1727799"/>
                  </a:cubicBezTo>
                  <a:close/>
                  <a:moveTo>
                    <a:pt x="320086" y="2555975"/>
                  </a:moveTo>
                  <a:lnTo>
                    <a:pt x="320086" y="2065438"/>
                  </a:lnTo>
                  <a:lnTo>
                    <a:pt x="714228" y="2065438"/>
                  </a:lnTo>
                  <a:lnTo>
                    <a:pt x="714228" y="2555975"/>
                  </a:lnTo>
                  <a:close/>
                </a:path>
              </a:pathLst>
            </a:custGeom>
            <a:solidFill>
              <a:srgbClr val="407BF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grpSp>
      <p:grpSp>
        <p:nvGrpSpPr>
          <p:cNvPr id="116" name="Graphic 5">
            <a:extLst>
              <a:ext uri="{FF2B5EF4-FFF2-40B4-BE49-F238E27FC236}">
                <a16:creationId xmlns:a16="http://schemas.microsoft.com/office/drawing/2014/main" id="{2033C99A-F298-B0D5-C44C-123DCC0CA167}"/>
              </a:ext>
            </a:extLst>
          </p:cNvPr>
          <p:cNvGrpSpPr/>
          <p:nvPr/>
        </p:nvGrpSpPr>
        <p:grpSpPr>
          <a:xfrm>
            <a:off x="7903618" y="2373648"/>
            <a:ext cx="1183931" cy="3342981"/>
            <a:chOff x="1356880" y="2085433"/>
            <a:chExt cx="887948" cy="2507236"/>
          </a:xfrm>
        </p:grpSpPr>
        <p:sp>
          <p:nvSpPr>
            <p:cNvPr id="117" name="Freeform: Shape 116">
              <a:extLst>
                <a:ext uri="{FF2B5EF4-FFF2-40B4-BE49-F238E27FC236}">
                  <a16:creationId xmlns:a16="http://schemas.microsoft.com/office/drawing/2014/main" id="{A2E9D468-B433-B3F8-5AAC-08F444456B1E}"/>
                </a:ext>
              </a:extLst>
            </p:cNvPr>
            <p:cNvSpPr/>
            <p:nvPr/>
          </p:nvSpPr>
          <p:spPr>
            <a:xfrm>
              <a:off x="1754005" y="4121437"/>
              <a:ext cx="490769" cy="446494"/>
            </a:xfrm>
            <a:custGeom>
              <a:avLst/>
              <a:gdLst>
                <a:gd name="connsiteX0" fmla="*/ 483838 w 490769"/>
                <a:gd name="connsiteY0" fmla="*/ 444697 h 446494"/>
                <a:gd name="connsiteX1" fmla="*/ 11288 w 490769"/>
                <a:gd name="connsiteY1" fmla="*/ 433092 h 446494"/>
                <a:gd name="connsiteX2" fmla="*/ 699 w 490769"/>
                <a:gd name="connsiteY2" fmla="*/ 287084 h 446494"/>
                <a:gd name="connsiteX3" fmla="*/ 699 w 490769"/>
                <a:gd name="connsiteY3" fmla="*/ 284690 h 446494"/>
                <a:gd name="connsiteX4" fmla="*/ 118 w 490769"/>
                <a:gd name="connsiteY4" fmla="*/ 235440 h 446494"/>
                <a:gd name="connsiteX5" fmla="*/ 118 w 490769"/>
                <a:gd name="connsiteY5" fmla="*/ 228550 h 446494"/>
                <a:gd name="connsiteX6" fmla="*/ 1279 w 490769"/>
                <a:gd name="connsiteY6" fmla="*/ 0 h 446494"/>
                <a:gd name="connsiteX7" fmla="*/ 295978 w 490769"/>
                <a:gd name="connsiteY7" fmla="*/ 2974 h 446494"/>
                <a:gd name="connsiteX8" fmla="*/ 287057 w 490769"/>
                <a:gd name="connsiteY8" fmla="*/ 229058 h 446494"/>
                <a:gd name="connsiteX9" fmla="*/ 286694 w 490769"/>
                <a:gd name="connsiteY9" fmla="*/ 238052 h 446494"/>
                <a:gd name="connsiteX10" fmla="*/ 284881 w 490769"/>
                <a:gd name="connsiteY10" fmla="*/ 284908 h 446494"/>
                <a:gd name="connsiteX11" fmla="*/ 284881 w 490769"/>
                <a:gd name="connsiteY11" fmla="*/ 289695 h 446494"/>
                <a:gd name="connsiteX12" fmla="*/ 469404 w 490769"/>
                <a:gd name="connsiteY12" fmla="*/ 381376 h 446494"/>
                <a:gd name="connsiteX13" fmla="*/ 483838 w 490769"/>
                <a:gd name="connsiteY13" fmla="*/ 444697 h 44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0769" h="446494">
                  <a:moveTo>
                    <a:pt x="483838" y="444697"/>
                  </a:moveTo>
                  <a:cubicBezTo>
                    <a:pt x="468388" y="449629"/>
                    <a:pt x="27898" y="443971"/>
                    <a:pt x="11288" y="433092"/>
                  </a:cubicBezTo>
                  <a:cubicBezTo>
                    <a:pt x="4906" y="429030"/>
                    <a:pt x="2004" y="364838"/>
                    <a:pt x="699" y="287084"/>
                  </a:cubicBezTo>
                  <a:lnTo>
                    <a:pt x="699" y="284690"/>
                  </a:lnTo>
                  <a:cubicBezTo>
                    <a:pt x="699" y="268660"/>
                    <a:pt x="191" y="252123"/>
                    <a:pt x="118" y="235440"/>
                  </a:cubicBezTo>
                  <a:cubicBezTo>
                    <a:pt x="118" y="233119"/>
                    <a:pt x="118" y="230798"/>
                    <a:pt x="118" y="228550"/>
                  </a:cubicBezTo>
                  <a:cubicBezTo>
                    <a:pt x="-462" y="116415"/>
                    <a:pt x="1279" y="0"/>
                    <a:pt x="1279" y="0"/>
                  </a:cubicBezTo>
                  <a:lnTo>
                    <a:pt x="295978" y="2974"/>
                  </a:lnTo>
                  <a:lnTo>
                    <a:pt x="287057" y="229058"/>
                  </a:lnTo>
                  <a:lnTo>
                    <a:pt x="286694" y="238052"/>
                  </a:lnTo>
                  <a:lnTo>
                    <a:pt x="284881" y="284908"/>
                  </a:lnTo>
                  <a:lnTo>
                    <a:pt x="284881" y="289695"/>
                  </a:lnTo>
                  <a:cubicBezTo>
                    <a:pt x="284881" y="289695"/>
                    <a:pt x="452359" y="367595"/>
                    <a:pt x="469404" y="381376"/>
                  </a:cubicBezTo>
                  <a:cubicBezTo>
                    <a:pt x="486449" y="395157"/>
                    <a:pt x="499287" y="439764"/>
                    <a:pt x="483838" y="444697"/>
                  </a:cubicBezTo>
                  <a:close/>
                </a:path>
              </a:pathLst>
            </a:custGeom>
            <a:solidFill>
              <a:srgbClr val="AD6359"/>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8" name="Freeform: Shape 117">
              <a:extLst>
                <a:ext uri="{FF2B5EF4-FFF2-40B4-BE49-F238E27FC236}">
                  <a16:creationId xmlns:a16="http://schemas.microsoft.com/office/drawing/2014/main" id="{9B6F30D9-3C30-7BC9-6349-E16648F85E85}"/>
                </a:ext>
              </a:extLst>
            </p:cNvPr>
            <p:cNvSpPr/>
            <p:nvPr/>
          </p:nvSpPr>
          <p:spPr>
            <a:xfrm>
              <a:off x="1754123" y="4349987"/>
              <a:ext cx="490651" cy="217944"/>
            </a:xfrm>
            <a:custGeom>
              <a:avLst/>
              <a:gdLst>
                <a:gd name="connsiteX0" fmla="*/ 483719 w 490651"/>
                <a:gd name="connsiteY0" fmla="*/ 216147 h 217944"/>
                <a:gd name="connsiteX1" fmla="*/ 11170 w 490651"/>
                <a:gd name="connsiteY1" fmla="*/ 204542 h 217944"/>
                <a:gd name="connsiteX2" fmla="*/ 580 w 490651"/>
                <a:gd name="connsiteY2" fmla="*/ 58534 h 217944"/>
                <a:gd name="connsiteX3" fmla="*/ 580 w 490651"/>
                <a:gd name="connsiteY3" fmla="*/ 56140 h 217944"/>
                <a:gd name="connsiteX4" fmla="*/ 0 w 490651"/>
                <a:gd name="connsiteY4" fmla="*/ 6891 h 217944"/>
                <a:gd name="connsiteX5" fmla="*/ 0 w 490651"/>
                <a:gd name="connsiteY5" fmla="*/ 0 h 217944"/>
                <a:gd name="connsiteX6" fmla="*/ 287011 w 490651"/>
                <a:gd name="connsiteY6" fmla="*/ 798 h 217944"/>
                <a:gd name="connsiteX7" fmla="*/ 286648 w 490651"/>
                <a:gd name="connsiteY7" fmla="*/ 9792 h 217944"/>
                <a:gd name="connsiteX8" fmla="*/ 284835 w 490651"/>
                <a:gd name="connsiteY8" fmla="*/ 56648 h 217944"/>
                <a:gd name="connsiteX9" fmla="*/ 284835 w 490651"/>
                <a:gd name="connsiteY9" fmla="*/ 61435 h 217944"/>
                <a:gd name="connsiteX10" fmla="*/ 469285 w 490651"/>
                <a:gd name="connsiteY10" fmla="*/ 152826 h 217944"/>
                <a:gd name="connsiteX11" fmla="*/ 483719 w 490651"/>
                <a:gd name="connsiteY11" fmla="*/ 216147 h 21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51" h="217944">
                  <a:moveTo>
                    <a:pt x="483719" y="216147"/>
                  </a:moveTo>
                  <a:cubicBezTo>
                    <a:pt x="468270" y="221079"/>
                    <a:pt x="27780" y="215422"/>
                    <a:pt x="11170" y="204542"/>
                  </a:cubicBezTo>
                  <a:cubicBezTo>
                    <a:pt x="4787" y="200480"/>
                    <a:pt x="1886" y="136289"/>
                    <a:pt x="580" y="58534"/>
                  </a:cubicBezTo>
                  <a:lnTo>
                    <a:pt x="580" y="56140"/>
                  </a:lnTo>
                  <a:cubicBezTo>
                    <a:pt x="580" y="40110"/>
                    <a:pt x="72" y="23573"/>
                    <a:pt x="0" y="6891"/>
                  </a:cubicBezTo>
                  <a:cubicBezTo>
                    <a:pt x="0" y="4570"/>
                    <a:pt x="0" y="2248"/>
                    <a:pt x="0" y="0"/>
                  </a:cubicBezTo>
                  <a:lnTo>
                    <a:pt x="287011" y="798"/>
                  </a:lnTo>
                  <a:lnTo>
                    <a:pt x="286648" y="9792"/>
                  </a:lnTo>
                  <a:lnTo>
                    <a:pt x="284835" y="56648"/>
                  </a:lnTo>
                  <a:lnTo>
                    <a:pt x="284835" y="61435"/>
                  </a:lnTo>
                  <a:cubicBezTo>
                    <a:pt x="284835" y="61435"/>
                    <a:pt x="452240" y="139045"/>
                    <a:pt x="469285" y="152826"/>
                  </a:cubicBezTo>
                  <a:cubicBezTo>
                    <a:pt x="486330" y="166607"/>
                    <a:pt x="499169" y="211215"/>
                    <a:pt x="483719" y="216147"/>
                  </a:cubicBez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9" name="Freeform: Shape 118">
              <a:extLst>
                <a:ext uri="{FF2B5EF4-FFF2-40B4-BE49-F238E27FC236}">
                  <a16:creationId xmlns:a16="http://schemas.microsoft.com/office/drawing/2014/main" id="{35AF680C-ACC2-C48A-5160-3C6E4E03143C}"/>
                </a:ext>
              </a:extLst>
            </p:cNvPr>
            <p:cNvSpPr/>
            <p:nvPr/>
          </p:nvSpPr>
          <p:spPr>
            <a:xfrm>
              <a:off x="1754776" y="4406055"/>
              <a:ext cx="490052" cy="161868"/>
            </a:xfrm>
            <a:custGeom>
              <a:avLst/>
              <a:gdLst>
                <a:gd name="connsiteX0" fmla="*/ 483067 w 490052"/>
                <a:gd name="connsiteY0" fmla="*/ 160079 h 161868"/>
                <a:gd name="connsiteX1" fmla="*/ 169291 w 490052"/>
                <a:gd name="connsiteY1" fmla="*/ 158338 h 161868"/>
                <a:gd name="connsiteX2" fmla="*/ 10517 w 490052"/>
                <a:gd name="connsiteY2" fmla="*/ 148474 h 161868"/>
                <a:gd name="connsiteX3" fmla="*/ 0 w 490052"/>
                <a:gd name="connsiteY3" fmla="*/ 5730 h 161868"/>
                <a:gd name="connsiteX4" fmla="*/ 0 w 490052"/>
                <a:gd name="connsiteY4" fmla="*/ 2466 h 161868"/>
                <a:gd name="connsiteX5" fmla="*/ 0 w 490052"/>
                <a:gd name="connsiteY5" fmla="*/ 0 h 161868"/>
                <a:gd name="connsiteX6" fmla="*/ 284255 w 490052"/>
                <a:gd name="connsiteY6" fmla="*/ 580 h 161868"/>
                <a:gd name="connsiteX7" fmla="*/ 284255 w 490052"/>
                <a:gd name="connsiteY7" fmla="*/ 5367 h 161868"/>
                <a:gd name="connsiteX8" fmla="*/ 468923 w 490052"/>
                <a:gd name="connsiteY8" fmla="*/ 96831 h 161868"/>
                <a:gd name="connsiteX9" fmla="*/ 483067 w 490052"/>
                <a:gd name="connsiteY9" fmla="*/ 160079 h 16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052" h="161868">
                  <a:moveTo>
                    <a:pt x="483067" y="160079"/>
                  </a:moveTo>
                  <a:cubicBezTo>
                    <a:pt x="473565" y="163126"/>
                    <a:pt x="302896" y="162110"/>
                    <a:pt x="169291" y="158338"/>
                  </a:cubicBezTo>
                  <a:cubicBezTo>
                    <a:pt x="85878" y="156090"/>
                    <a:pt x="16973" y="152608"/>
                    <a:pt x="10517" y="148474"/>
                  </a:cubicBezTo>
                  <a:cubicBezTo>
                    <a:pt x="4062" y="144340"/>
                    <a:pt x="1306" y="82034"/>
                    <a:pt x="0" y="5730"/>
                  </a:cubicBezTo>
                  <a:cubicBezTo>
                    <a:pt x="0" y="4642"/>
                    <a:pt x="0" y="3554"/>
                    <a:pt x="0" y="2466"/>
                  </a:cubicBezTo>
                  <a:cubicBezTo>
                    <a:pt x="0" y="1378"/>
                    <a:pt x="0" y="798"/>
                    <a:pt x="0" y="0"/>
                  </a:cubicBezTo>
                  <a:lnTo>
                    <a:pt x="284255" y="580"/>
                  </a:lnTo>
                  <a:lnTo>
                    <a:pt x="284255" y="5367"/>
                  </a:lnTo>
                  <a:cubicBezTo>
                    <a:pt x="284255" y="5367"/>
                    <a:pt x="451950" y="82977"/>
                    <a:pt x="468923" y="96831"/>
                  </a:cubicBezTo>
                  <a:cubicBezTo>
                    <a:pt x="485895" y="110685"/>
                    <a:pt x="498516" y="155147"/>
                    <a:pt x="483067" y="160079"/>
                  </a:cubicBezTo>
                  <a:close/>
                </a:path>
              </a:pathLst>
            </a:custGeom>
            <a:solidFill>
              <a:srgbClr val="407BF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20" name="Freeform: Shape 119">
              <a:extLst>
                <a:ext uri="{FF2B5EF4-FFF2-40B4-BE49-F238E27FC236}">
                  <a16:creationId xmlns:a16="http://schemas.microsoft.com/office/drawing/2014/main" id="{B018D581-67F4-F732-5AE5-B7519298022F}"/>
                </a:ext>
              </a:extLst>
            </p:cNvPr>
            <p:cNvSpPr/>
            <p:nvPr/>
          </p:nvSpPr>
          <p:spPr>
            <a:xfrm>
              <a:off x="1785167" y="4543751"/>
              <a:ext cx="449094" cy="6841"/>
            </a:xfrm>
            <a:custGeom>
              <a:avLst/>
              <a:gdLst>
                <a:gd name="connsiteX0" fmla="*/ 447961 w 449094"/>
                <a:gd name="connsiteY0" fmla="*/ 5193 h 6841"/>
                <a:gd name="connsiteX1" fmla="*/ 435 w 449094"/>
                <a:gd name="connsiteY1" fmla="*/ 1059 h 6841"/>
                <a:gd name="connsiteX2" fmla="*/ 435 w 449094"/>
                <a:gd name="connsiteY2" fmla="*/ 1567 h 6841"/>
                <a:gd name="connsiteX3" fmla="*/ 447888 w 449094"/>
                <a:gd name="connsiteY3" fmla="*/ 6426 h 6841"/>
                <a:gd name="connsiteX4" fmla="*/ 447961 w 449094"/>
                <a:gd name="connsiteY4" fmla="*/ 5193 h 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094" h="6841">
                  <a:moveTo>
                    <a:pt x="447961" y="5193"/>
                  </a:moveTo>
                  <a:cubicBezTo>
                    <a:pt x="373688" y="2437"/>
                    <a:pt x="74056" y="-2060"/>
                    <a:pt x="435" y="1059"/>
                  </a:cubicBezTo>
                  <a:cubicBezTo>
                    <a:pt x="-145" y="1059"/>
                    <a:pt x="-145" y="1494"/>
                    <a:pt x="435" y="1567"/>
                  </a:cubicBezTo>
                  <a:cubicBezTo>
                    <a:pt x="73983" y="5919"/>
                    <a:pt x="373615" y="7732"/>
                    <a:pt x="447888" y="6426"/>
                  </a:cubicBezTo>
                  <a:cubicBezTo>
                    <a:pt x="449484" y="6426"/>
                    <a:pt x="449484" y="5266"/>
                    <a:pt x="447961" y="5193"/>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21" name="Freeform: Shape 120">
              <a:extLst>
                <a:ext uri="{FF2B5EF4-FFF2-40B4-BE49-F238E27FC236}">
                  <a16:creationId xmlns:a16="http://schemas.microsoft.com/office/drawing/2014/main" id="{981D4AE5-9ECA-57CE-87AA-FDBB9914FE5F}"/>
                </a:ext>
              </a:extLst>
            </p:cNvPr>
            <p:cNvSpPr/>
            <p:nvPr/>
          </p:nvSpPr>
          <p:spPr>
            <a:xfrm>
              <a:off x="1982611" y="4405370"/>
              <a:ext cx="89350" cy="22923"/>
            </a:xfrm>
            <a:custGeom>
              <a:avLst/>
              <a:gdLst>
                <a:gd name="connsiteX0" fmla="*/ 87899 w 89350"/>
                <a:gd name="connsiteY0" fmla="*/ 2426 h 22923"/>
                <a:gd name="connsiteX1" fmla="*/ 352 w 89350"/>
                <a:gd name="connsiteY1" fmla="*/ 21139 h 22923"/>
                <a:gd name="connsiteX2" fmla="*/ 1585 w 89350"/>
                <a:gd name="connsiteY2" fmla="*/ 22880 h 22923"/>
                <a:gd name="connsiteX3" fmla="*/ 87754 w 89350"/>
                <a:gd name="connsiteY3" fmla="*/ 6125 h 22923"/>
                <a:gd name="connsiteX4" fmla="*/ 89328 w 89350"/>
                <a:gd name="connsiteY4" fmla="*/ 3971 h 22923"/>
                <a:gd name="connsiteX5" fmla="*/ 87899 w 89350"/>
                <a:gd name="connsiteY5" fmla="*/ 2426 h 2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0" h="22923">
                  <a:moveTo>
                    <a:pt x="87899" y="2426"/>
                  </a:moveTo>
                  <a:cubicBezTo>
                    <a:pt x="58886" y="-3377"/>
                    <a:pt x="22982" y="613"/>
                    <a:pt x="352" y="21139"/>
                  </a:cubicBezTo>
                  <a:cubicBezTo>
                    <a:pt x="-518" y="21937"/>
                    <a:pt x="352" y="23170"/>
                    <a:pt x="1585" y="22880"/>
                  </a:cubicBezTo>
                  <a:cubicBezTo>
                    <a:pt x="29633" y="14263"/>
                    <a:pt x="58516" y="8642"/>
                    <a:pt x="87754" y="6125"/>
                  </a:cubicBezTo>
                  <a:cubicBezTo>
                    <a:pt x="88784" y="5965"/>
                    <a:pt x="89487" y="5001"/>
                    <a:pt x="89328" y="3971"/>
                  </a:cubicBezTo>
                  <a:cubicBezTo>
                    <a:pt x="89211" y="3217"/>
                    <a:pt x="88646" y="2600"/>
                    <a:pt x="87899" y="2426"/>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22" name="Freeform: Shape 121">
              <a:extLst>
                <a:ext uri="{FF2B5EF4-FFF2-40B4-BE49-F238E27FC236}">
                  <a16:creationId xmlns:a16="http://schemas.microsoft.com/office/drawing/2014/main" id="{91F7F858-A6FD-6516-BA45-2CFA050C4215}"/>
                </a:ext>
              </a:extLst>
            </p:cNvPr>
            <p:cNvSpPr/>
            <p:nvPr/>
          </p:nvSpPr>
          <p:spPr>
            <a:xfrm>
              <a:off x="2003573" y="4418353"/>
              <a:ext cx="89271" cy="22923"/>
            </a:xfrm>
            <a:custGeom>
              <a:avLst/>
              <a:gdLst>
                <a:gd name="connsiteX0" fmla="*/ 87899 w 89271"/>
                <a:gd name="connsiteY0" fmla="*/ 2426 h 22923"/>
                <a:gd name="connsiteX1" fmla="*/ 352 w 89271"/>
                <a:gd name="connsiteY1" fmla="*/ 21139 h 22923"/>
                <a:gd name="connsiteX2" fmla="*/ 1585 w 89271"/>
                <a:gd name="connsiteY2" fmla="*/ 22880 h 22923"/>
                <a:gd name="connsiteX3" fmla="*/ 87463 w 89271"/>
                <a:gd name="connsiteY3" fmla="*/ 6125 h 22923"/>
                <a:gd name="connsiteX4" fmla="*/ 89269 w 89271"/>
                <a:gd name="connsiteY4" fmla="*/ 4167 h 22923"/>
                <a:gd name="connsiteX5" fmla="*/ 87899 w 89271"/>
                <a:gd name="connsiteY5" fmla="*/ 2426 h 2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271" h="22923">
                  <a:moveTo>
                    <a:pt x="87899" y="2426"/>
                  </a:moveTo>
                  <a:cubicBezTo>
                    <a:pt x="58886" y="-3377"/>
                    <a:pt x="22982" y="613"/>
                    <a:pt x="352" y="21139"/>
                  </a:cubicBezTo>
                  <a:cubicBezTo>
                    <a:pt x="-518" y="21937"/>
                    <a:pt x="352" y="23170"/>
                    <a:pt x="1585" y="22880"/>
                  </a:cubicBezTo>
                  <a:cubicBezTo>
                    <a:pt x="29539" y="14270"/>
                    <a:pt x="58327" y="8656"/>
                    <a:pt x="87463" y="6125"/>
                  </a:cubicBezTo>
                  <a:cubicBezTo>
                    <a:pt x="88501" y="6081"/>
                    <a:pt x="89313" y="5204"/>
                    <a:pt x="89269" y="4167"/>
                  </a:cubicBezTo>
                  <a:cubicBezTo>
                    <a:pt x="89240" y="3347"/>
                    <a:pt x="88682" y="2651"/>
                    <a:pt x="87899" y="2426"/>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23" name="Freeform: Shape 122">
              <a:extLst>
                <a:ext uri="{FF2B5EF4-FFF2-40B4-BE49-F238E27FC236}">
                  <a16:creationId xmlns:a16="http://schemas.microsoft.com/office/drawing/2014/main" id="{507F01FA-7B3F-FF9F-9811-3135AF15D959}"/>
                </a:ext>
              </a:extLst>
            </p:cNvPr>
            <p:cNvSpPr/>
            <p:nvPr/>
          </p:nvSpPr>
          <p:spPr>
            <a:xfrm>
              <a:off x="2024462" y="4431336"/>
              <a:ext cx="89713" cy="22923"/>
            </a:xfrm>
            <a:custGeom>
              <a:avLst/>
              <a:gdLst>
                <a:gd name="connsiteX0" fmla="*/ 87899 w 89713"/>
                <a:gd name="connsiteY0" fmla="*/ 2426 h 22923"/>
                <a:gd name="connsiteX1" fmla="*/ 352 w 89713"/>
                <a:gd name="connsiteY1" fmla="*/ 21139 h 22923"/>
                <a:gd name="connsiteX2" fmla="*/ 1585 w 89713"/>
                <a:gd name="connsiteY2" fmla="*/ 22880 h 22923"/>
                <a:gd name="connsiteX3" fmla="*/ 87754 w 89713"/>
                <a:gd name="connsiteY3" fmla="*/ 6198 h 22923"/>
                <a:gd name="connsiteX4" fmla="*/ 89712 w 89713"/>
                <a:gd name="connsiteY4" fmla="*/ 4384 h 22923"/>
                <a:gd name="connsiteX5" fmla="*/ 87899 w 89713"/>
                <a:gd name="connsiteY5" fmla="*/ 2426 h 2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713" h="22923">
                  <a:moveTo>
                    <a:pt x="87899" y="2426"/>
                  </a:moveTo>
                  <a:cubicBezTo>
                    <a:pt x="58886" y="-3377"/>
                    <a:pt x="22982" y="613"/>
                    <a:pt x="352" y="21139"/>
                  </a:cubicBezTo>
                  <a:cubicBezTo>
                    <a:pt x="-518" y="21937"/>
                    <a:pt x="352" y="23170"/>
                    <a:pt x="1585" y="22880"/>
                  </a:cubicBezTo>
                  <a:cubicBezTo>
                    <a:pt x="29633" y="14285"/>
                    <a:pt x="58523" y="8693"/>
                    <a:pt x="87754" y="6198"/>
                  </a:cubicBezTo>
                  <a:cubicBezTo>
                    <a:pt x="88798" y="6241"/>
                    <a:pt x="89669" y="5429"/>
                    <a:pt x="89712" y="4384"/>
                  </a:cubicBezTo>
                  <a:cubicBezTo>
                    <a:pt x="89756" y="3340"/>
                    <a:pt x="88943" y="2469"/>
                    <a:pt x="87899" y="2426"/>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24" name="Freeform: Shape 123">
              <a:extLst>
                <a:ext uri="{FF2B5EF4-FFF2-40B4-BE49-F238E27FC236}">
                  <a16:creationId xmlns:a16="http://schemas.microsoft.com/office/drawing/2014/main" id="{F895311B-19B5-3FC6-7B36-8885017F665E}"/>
                </a:ext>
              </a:extLst>
            </p:cNvPr>
            <p:cNvSpPr/>
            <p:nvPr/>
          </p:nvSpPr>
          <p:spPr>
            <a:xfrm>
              <a:off x="2018371" y="4335073"/>
              <a:ext cx="95118" cy="81782"/>
            </a:xfrm>
            <a:custGeom>
              <a:avLst/>
              <a:gdLst>
                <a:gd name="connsiteX0" fmla="*/ 91016 w 95118"/>
                <a:gd name="connsiteY0" fmla="*/ 9474 h 81782"/>
                <a:gd name="connsiteX1" fmla="*/ 45901 w 95118"/>
                <a:gd name="connsiteY1" fmla="*/ 10490 h 81782"/>
                <a:gd name="connsiteX2" fmla="*/ 60 w 95118"/>
                <a:gd name="connsiteY2" fmla="*/ 76857 h 81782"/>
                <a:gd name="connsiteX3" fmla="*/ 438 w 95118"/>
                <a:gd name="connsiteY3" fmla="*/ 77814 h 81782"/>
                <a:gd name="connsiteX4" fmla="*/ 713 w 95118"/>
                <a:gd name="connsiteY4" fmla="*/ 77872 h 81782"/>
                <a:gd name="connsiteX5" fmla="*/ 5283 w 95118"/>
                <a:gd name="connsiteY5" fmla="*/ 81571 h 81782"/>
                <a:gd name="connsiteX6" fmla="*/ 77380 w 95118"/>
                <a:gd name="connsiteY6" fmla="*/ 50963 h 81782"/>
                <a:gd name="connsiteX7" fmla="*/ 91016 w 95118"/>
                <a:gd name="connsiteY7" fmla="*/ 9474 h 81782"/>
                <a:gd name="connsiteX8" fmla="*/ 39300 w 95118"/>
                <a:gd name="connsiteY8" fmla="*/ 60972 h 81782"/>
                <a:gd name="connsiteX9" fmla="*/ 3905 w 95118"/>
                <a:gd name="connsiteY9" fmla="*/ 74391 h 81782"/>
                <a:gd name="connsiteX10" fmla="*/ 31540 w 95118"/>
                <a:gd name="connsiteY10" fmla="*/ 36239 h 81782"/>
                <a:gd name="connsiteX11" fmla="*/ 47207 w 95118"/>
                <a:gd name="connsiteY11" fmla="*/ 19701 h 81782"/>
                <a:gd name="connsiteX12" fmla="*/ 85069 w 95118"/>
                <a:gd name="connsiteY12" fmla="*/ 27535 h 81782"/>
                <a:gd name="connsiteX13" fmla="*/ 39300 w 95118"/>
                <a:gd name="connsiteY13" fmla="*/ 60972 h 8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118" h="81782">
                  <a:moveTo>
                    <a:pt x="91016" y="9474"/>
                  </a:moveTo>
                  <a:cubicBezTo>
                    <a:pt x="79701" y="-6483"/>
                    <a:pt x="58231" y="407"/>
                    <a:pt x="45901" y="10490"/>
                  </a:cubicBezTo>
                  <a:cubicBezTo>
                    <a:pt x="25055" y="28195"/>
                    <a:pt x="9243" y="51086"/>
                    <a:pt x="60" y="76857"/>
                  </a:cubicBezTo>
                  <a:cubicBezTo>
                    <a:pt x="-99" y="77227"/>
                    <a:pt x="68" y="77655"/>
                    <a:pt x="438" y="77814"/>
                  </a:cubicBezTo>
                  <a:cubicBezTo>
                    <a:pt x="525" y="77850"/>
                    <a:pt x="619" y="77872"/>
                    <a:pt x="713" y="77872"/>
                  </a:cubicBezTo>
                  <a:cubicBezTo>
                    <a:pt x="713" y="80121"/>
                    <a:pt x="2744" y="82514"/>
                    <a:pt x="5283" y="81571"/>
                  </a:cubicBezTo>
                  <a:cubicBezTo>
                    <a:pt x="29509" y="72940"/>
                    <a:pt x="56491" y="67065"/>
                    <a:pt x="77380" y="50963"/>
                  </a:cubicBezTo>
                  <a:cubicBezTo>
                    <a:pt x="89566" y="41751"/>
                    <a:pt x="101678" y="24633"/>
                    <a:pt x="91016" y="9474"/>
                  </a:cubicBezTo>
                  <a:close/>
                  <a:moveTo>
                    <a:pt x="39300" y="60972"/>
                  </a:moveTo>
                  <a:cubicBezTo>
                    <a:pt x="27478" y="65542"/>
                    <a:pt x="15510" y="69459"/>
                    <a:pt x="3905" y="74391"/>
                  </a:cubicBezTo>
                  <a:cubicBezTo>
                    <a:pt x="12899" y="61480"/>
                    <a:pt x="21240" y="48279"/>
                    <a:pt x="31540" y="36239"/>
                  </a:cubicBezTo>
                  <a:cubicBezTo>
                    <a:pt x="36421" y="30414"/>
                    <a:pt x="41651" y="24894"/>
                    <a:pt x="47207" y="19701"/>
                  </a:cubicBezTo>
                  <a:cubicBezTo>
                    <a:pt x="56056" y="11940"/>
                    <a:pt x="90726" y="-4452"/>
                    <a:pt x="85069" y="27535"/>
                  </a:cubicBezTo>
                  <a:cubicBezTo>
                    <a:pt x="82022" y="45160"/>
                    <a:pt x="53444" y="55605"/>
                    <a:pt x="39300" y="60972"/>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25" name="Freeform: Shape 124">
              <a:extLst>
                <a:ext uri="{FF2B5EF4-FFF2-40B4-BE49-F238E27FC236}">
                  <a16:creationId xmlns:a16="http://schemas.microsoft.com/office/drawing/2014/main" id="{FA22A552-8C9C-73E6-84F8-3ED22D7D0B64}"/>
                </a:ext>
              </a:extLst>
            </p:cNvPr>
            <p:cNvSpPr/>
            <p:nvPr/>
          </p:nvSpPr>
          <p:spPr>
            <a:xfrm>
              <a:off x="1919650" y="4351613"/>
              <a:ext cx="105926" cy="64959"/>
            </a:xfrm>
            <a:custGeom>
              <a:avLst/>
              <a:gdLst>
                <a:gd name="connsiteX0" fmla="*/ 24580 w 105926"/>
                <a:gd name="connsiteY0" fmla="*/ 51686 h 64959"/>
                <a:gd name="connsiteX1" fmla="*/ 101827 w 105926"/>
                <a:gd name="connsiteY1" fmla="*/ 64959 h 64959"/>
                <a:gd name="connsiteX2" fmla="*/ 105381 w 105926"/>
                <a:gd name="connsiteY2" fmla="*/ 60245 h 64959"/>
                <a:gd name="connsiteX3" fmla="*/ 105882 w 105926"/>
                <a:gd name="connsiteY3" fmla="*/ 59237 h 64959"/>
                <a:gd name="connsiteX4" fmla="*/ 105817 w 105926"/>
                <a:gd name="connsiteY4" fmla="*/ 59084 h 64959"/>
                <a:gd name="connsiteX5" fmla="*/ 45905 w 105926"/>
                <a:gd name="connsiteY5" fmla="*/ 5048 h 64959"/>
                <a:gd name="connsiteX6" fmla="*/ 1805 w 105926"/>
                <a:gd name="connsiteY6" fmla="*/ 14477 h 64959"/>
                <a:gd name="connsiteX7" fmla="*/ 24580 w 105926"/>
                <a:gd name="connsiteY7" fmla="*/ 51686 h 64959"/>
                <a:gd name="connsiteX8" fmla="*/ 11670 w 105926"/>
                <a:gd name="connsiteY8" fmla="*/ 30652 h 64959"/>
                <a:gd name="connsiteX9" fmla="*/ 46703 w 105926"/>
                <a:gd name="connsiteY9" fmla="*/ 14404 h 64959"/>
                <a:gd name="connsiteX10" fmla="*/ 65779 w 105926"/>
                <a:gd name="connsiteY10" fmla="*/ 26880 h 64959"/>
                <a:gd name="connsiteX11" fmla="*/ 101465 w 105926"/>
                <a:gd name="connsiteY11" fmla="*/ 57634 h 64959"/>
                <a:gd name="connsiteX12" fmla="*/ 63893 w 105926"/>
                <a:gd name="connsiteY12" fmla="*/ 52701 h 64959"/>
                <a:gd name="connsiteX13" fmla="*/ 11815 w 105926"/>
                <a:gd name="connsiteY13" fmla="*/ 30652 h 6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26" h="64959">
                  <a:moveTo>
                    <a:pt x="24580" y="51686"/>
                  </a:moveTo>
                  <a:cubicBezTo>
                    <a:pt x="48516" y="62276"/>
                    <a:pt x="76223" y="62131"/>
                    <a:pt x="101827" y="64959"/>
                  </a:cubicBezTo>
                  <a:cubicBezTo>
                    <a:pt x="104439" y="64959"/>
                    <a:pt x="105817" y="62421"/>
                    <a:pt x="105381" y="60245"/>
                  </a:cubicBezTo>
                  <a:cubicBezTo>
                    <a:pt x="105802" y="60107"/>
                    <a:pt x="106027" y="59650"/>
                    <a:pt x="105882" y="59237"/>
                  </a:cubicBezTo>
                  <a:cubicBezTo>
                    <a:pt x="105867" y="59186"/>
                    <a:pt x="105846" y="59135"/>
                    <a:pt x="105817" y="59084"/>
                  </a:cubicBezTo>
                  <a:cubicBezTo>
                    <a:pt x="90904" y="36157"/>
                    <a:pt x="70247" y="17523"/>
                    <a:pt x="45905" y="5048"/>
                  </a:cubicBezTo>
                  <a:cubicBezTo>
                    <a:pt x="31398" y="-2206"/>
                    <a:pt x="9058" y="-3656"/>
                    <a:pt x="1805" y="14477"/>
                  </a:cubicBezTo>
                  <a:cubicBezTo>
                    <a:pt x="-5448" y="32610"/>
                    <a:pt x="10582" y="45521"/>
                    <a:pt x="24580" y="51686"/>
                  </a:cubicBezTo>
                  <a:close/>
                  <a:moveTo>
                    <a:pt x="11670" y="30652"/>
                  </a:moveTo>
                  <a:cubicBezTo>
                    <a:pt x="-1096" y="841"/>
                    <a:pt x="36403" y="8892"/>
                    <a:pt x="46703" y="14404"/>
                  </a:cubicBezTo>
                  <a:cubicBezTo>
                    <a:pt x="53354" y="18096"/>
                    <a:pt x="59730" y="22267"/>
                    <a:pt x="65779" y="26880"/>
                  </a:cubicBezTo>
                  <a:cubicBezTo>
                    <a:pt x="78204" y="36505"/>
                    <a:pt x="90113" y="46768"/>
                    <a:pt x="101465" y="57634"/>
                  </a:cubicBezTo>
                  <a:cubicBezTo>
                    <a:pt x="88989" y="55458"/>
                    <a:pt x="76441" y="54442"/>
                    <a:pt x="63893" y="52701"/>
                  </a:cubicBezTo>
                  <a:cubicBezTo>
                    <a:pt x="48951" y="50743"/>
                    <a:pt x="19068" y="47116"/>
                    <a:pt x="11815" y="30652"/>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26" name="Freeform: Shape 125">
              <a:extLst>
                <a:ext uri="{FF2B5EF4-FFF2-40B4-BE49-F238E27FC236}">
                  <a16:creationId xmlns:a16="http://schemas.microsoft.com/office/drawing/2014/main" id="{82746F81-C425-8287-1998-9A5F1B69DB97}"/>
                </a:ext>
              </a:extLst>
            </p:cNvPr>
            <p:cNvSpPr/>
            <p:nvPr/>
          </p:nvSpPr>
          <p:spPr>
            <a:xfrm>
              <a:off x="1754921" y="4411785"/>
              <a:ext cx="169290" cy="152608"/>
            </a:xfrm>
            <a:custGeom>
              <a:avLst/>
              <a:gdLst>
                <a:gd name="connsiteX0" fmla="*/ 169291 w 169290"/>
                <a:gd name="connsiteY0" fmla="*/ 152608 h 152608"/>
                <a:gd name="connsiteX1" fmla="*/ 10517 w 169290"/>
                <a:gd name="connsiteY1" fmla="*/ 142744 h 152608"/>
                <a:gd name="connsiteX2" fmla="*/ 0 w 169290"/>
                <a:gd name="connsiteY2" fmla="*/ 0 h 152608"/>
                <a:gd name="connsiteX3" fmla="*/ 169291 w 169290"/>
                <a:gd name="connsiteY3" fmla="*/ 152608 h 152608"/>
              </a:gdLst>
              <a:ahLst/>
              <a:cxnLst>
                <a:cxn ang="0">
                  <a:pos x="connsiteX0" y="connsiteY0"/>
                </a:cxn>
                <a:cxn ang="0">
                  <a:pos x="connsiteX1" y="connsiteY1"/>
                </a:cxn>
                <a:cxn ang="0">
                  <a:pos x="connsiteX2" y="connsiteY2"/>
                </a:cxn>
                <a:cxn ang="0">
                  <a:pos x="connsiteX3" y="connsiteY3"/>
                </a:cxn>
              </a:cxnLst>
              <a:rect l="l" t="t" r="r" b="b"/>
              <a:pathLst>
                <a:path w="169290" h="152608">
                  <a:moveTo>
                    <a:pt x="169291" y="152608"/>
                  </a:moveTo>
                  <a:cubicBezTo>
                    <a:pt x="85878" y="150360"/>
                    <a:pt x="16973" y="146878"/>
                    <a:pt x="10517" y="142744"/>
                  </a:cubicBezTo>
                  <a:cubicBezTo>
                    <a:pt x="4062" y="138610"/>
                    <a:pt x="1306" y="76304"/>
                    <a:pt x="0" y="0"/>
                  </a:cubicBezTo>
                  <a:cubicBezTo>
                    <a:pt x="34090" y="30536"/>
                    <a:pt x="119098" y="106332"/>
                    <a:pt x="169291" y="152608"/>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27" name="Freeform: Shape 126">
              <a:extLst>
                <a:ext uri="{FF2B5EF4-FFF2-40B4-BE49-F238E27FC236}">
                  <a16:creationId xmlns:a16="http://schemas.microsoft.com/office/drawing/2014/main" id="{1ECA2BF6-3CF8-12BE-0EF6-971DF3AAAF8B}"/>
                </a:ext>
              </a:extLst>
            </p:cNvPr>
            <p:cNvSpPr/>
            <p:nvPr/>
          </p:nvSpPr>
          <p:spPr>
            <a:xfrm>
              <a:off x="1664836" y="2852554"/>
              <a:ext cx="393416" cy="1528042"/>
            </a:xfrm>
            <a:custGeom>
              <a:avLst/>
              <a:gdLst>
                <a:gd name="connsiteX0" fmla="*/ 0 w 393416"/>
                <a:gd name="connsiteY0" fmla="*/ 0 h 1528042"/>
                <a:gd name="connsiteX1" fmla="*/ 76884 w 393416"/>
                <a:gd name="connsiteY1" fmla="*/ 801121 h 1528042"/>
                <a:gd name="connsiteX2" fmla="*/ 81962 w 393416"/>
                <a:gd name="connsiteY2" fmla="*/ 974837 h 1528042"/>
                <a:gd name="connsiteX3" fmla="*/ 82905 w 393416"/>
                <a:gd name="connsiteY3" fmla="*/ 1528042 h 1528042"/>
                <a:gd name="connsiteX4" fmla="*/ 393416 w 393416"/>
                <a:gd name="connsiteY4" fmla="*/ 1528042 h 1528042"/>
                <a:gd name="connsiteX5" fmla="*/ 370423 w 393416"/>
                <a:gd name="connsiteY5" fmla="*/ 798003 h 1528042"/>
                <a:gd name="connsiteX6" fmla="*/ 268878 w 393416"/>
                <a:gd name="connsiteY6" fmla="*/ 145 h 15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416" h="1528042">
                  <a:moveTo>
                    <a:pt x="0" y="0"/>
                  </a:moveTo>
                  <a:cubicBezTo>
                    <a:pt x="0" y="0"/>
                    <a:pt x="66150" y="744329"/>
                    <a:pt x="76884" y="801121"/>
                  </a:cubicBezTo>
                  <a:cubicBezTo>
                    <a:pt x="79423" y="814105"/>
                    <a:pt x="80946" y="884461"/>
                    <a:pt x="81962" y="974837"/>
                  </a:cubicBezTo>
                  <a:cubicBezTo>
                    <a:pt x="84210" y="1172198"/>
                    <a:pt x="82905" y="1528042"/>
                    <a:pt x="82905" y="1528042"/>
                  </a:cubicBezTo>
                  <a:lnTo>
                    <a:pt x="393416" y="1528042"/>
                  </a:lnTo>
                  <a:cubicBezTo>
                    <a:pt x="393416" y="1528042"/>
                    <a:pt x="384205" y="911516"/>
                    <a:pt x="370423" y="798003"/>
                  </a:cubicBezTo>
                  <a:cubicBezTo>
                    <a:pt x="356642" y="684489"/>
                    <a:pt x="268878" y="145"/>
                    <a:pt x="268878" y="145"/>
                  </a:cubicBezTo>
                  <a:close/>
                </a:path>
              </a:pathLst>
            </a:custGeom>
            <a:solidFill>
              <a:srgbClr val="37474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28" name="Freeform: Shape 127">
              <a:extLst>
                <a:ext uri="{FF2B5EF4-FFF2-40B4-BE49-F238E27FC236}">
                  <a16:creationId xmlns:a16="http://schemas.microsoft.com/office/drawing/2014/main" id="{E9993C8F-7605-9064-1A81-E4DB825BF2CE}"/>
                </a:ext>
              </a:extLst>
            </p:cNvPr>
            <p:cNvSpPr/>
            <p:nvPr/>
          </p:nvSpPr>
          <p:spPr>
            <a:xfrm>
              <a:off x="1758983" y="4324283"/>
              <a:ext cx="285923" cy="5933"/>
            </a:xfrm>
            <a:custGeom>
              <a:avLst/>
              <a:gdLst>
                <a:gd name="connsiteX0" fmla="*/ 285198 w 285923"/>
                <a:gd name="connsiteY0" fmla="*/ 2203 h 5933"/>
                <a:gd name="connsiteX1" fmla="*/ 202221 w 285923"/>
                <a:gd name="connsiteY1" fmla="*/ 317 h 5933"/>
                <a:gd name="connsiteX2" fmla="*/ 508 w 285923"/>
                <a:gd name="connsiteY2" fmla="*/ 2421 h 5933"/>
                <a:gd name="connsiteX3" fmla="*/ 0 w 285923"/>
                <a:gd name="connsiteY3" fmla="*/ 2929 h 5933"/>
                <a:gd name="connsiteX4" fmla="*/ 508 w 285923"/>
                <a:gd name="connsiteY4" fmla="*/ 3436 h 5933"/>
                <a:gd name="connsiteX5" fmla="*/ 202221 w 285923"/>
                <a:gd name="connsiteY5" fmla="*/ 5467 h 5933"/>
                <a:gd name="connsiteX6" fmla="*/ 285198 w 285923"/>
                <a:gd name="connsiteY6" fmla="*/ 3654 h 5933"/>
                <a:gd name="connsiteX7" fmla="*/ 285923 w 285923"/>
                <a:gd name="connsiteY7" fmla="*/ 2929 h 5933"/>
                <a:gd name="connsiteX8" fmla="*/ 285198 w 285923"/>
                <a:gd name="connsiteY8" fmla="*/ 2203 h 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23" h="5933">
                  <a:moveTo>
                    <a:pt x="285198" y="2203"/>
                  </a:moveTo>
                  <a:cubicBezTo>
                    <a:pt x="236746" y="1188"/>
                    <a:pt x="250672" y="825"/>
                    <a:pt x="202221" y="317"/>
                  </a:cubicBezTo>
                  <a:cubicBezTo>
                    <a:pt x="178502" y="317"/>
                    <a:pt x="22703" y="-1206"/>
                    <a:pt x="508" y="2421"/>
                  </a:cubicBezTo>
                  <a:cubicBezTo>
                    <a:pt x="225" y="2421"/>
                    <a:pt x="0" y="2646"/>
                    <a:pt x="0" y="2929"/>
                  </a:cubicBezTo>
                  <a:cubicBezTo>
                    <a:pt x="0" y="3212"/>
                    <a:pt x="225" y="3436"/>
                    <a:pt x="508" y="3436"/>
                  </a:cubicBezTo>
                  <a:cubicBezTo>
                    <a:pt x="22703" y="7063"/>
                    <a:pt x="178502" y="5757"/>
                    <a:pt x="202221" y="5467"/>
                  </a:cubicBezTo>
                  <a:cubicBezTo>
                    <a:pt x="250672" y="5032"/>
                    <a:pt x="236746" y="4669"/>
                    <a:pt x="285198" y="3654"/>
                  </a:cubicBezTo>
                  <a:cubicBezTo>
                    <a:pt x="285597" y="3654"/>
                    <a:pt x="285923" y="3328"/>
                    <a:pt x="285923" y="2929"/>
                  </a:cubicBezTo>
                  <a:cubicBezTo>
                    <a:pt x="285923" y="2530"/>
                    <a:pt x="285597" y="2203"/>
                    <a:pt x="285198" y="2203"/>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29" name="Freeform: Shape 128">
              <a:extLst>
                <a:ext uri="{FF2B5EF4-FFF2-40B4-BE49-F238E27FC236}">
                  <a16:creationId xmlns:a16="http://schemas.microsoft.com/office/drawing/2014/main" id="{1DF02F2C-01A4-3C5B-17F7-B936F523E85D}"/>
                </a:ext>
              </a:extLst>
            </p:cNvPr>
            <p:cNvSpPr/>
            <p:nvPr/>
          </p:nvSpPr>
          <p:spPr>
            <a:xfrm>
              <a:off x="1704072" y="2887678"/>
              <a:ext cx="104667" cy="1409464"/>
            </a:xfrm>
            <a:custGeom>
              <a:avLst/>
              <a:gdLst>
                <a:gd name="connsiteX0" fmla="*/ 102637 w 104667"/>
                <a:gd name="connsiteY0" fmla="*/ 1086374 h 1409464"/>
                <a:gd name="connsiteX1" fmla="*/ 101621 w 104667"/>
                <a:gd name="connsiteY1" fmla="*/ 951246 h 1409464"/>
                <a:gd name="connsiteX2" fmla="*/ 99300 w 104667"/>
                <a:gd name="connsiteY2" fmla="*/ 820687 h 1409464"/>
                <a:gd name="connsiteX3" fmla="*/ 64485 w 104667"/>
                <a:gd name="connsiteY3" fmla="*/ 558410 h 1409464"/>
                <a:gd name="connsiteX4" fmla="*/ 31482 w 104667"/>
                <a:gd name="connsiteY4" fmla="*/ 295842 h 1409464"/>
                <a:gd name="connsiteX5" fmla="*/ 1091 w 104667"/>
                <a:gd name="connsiteY5" fmla="*/ 490 h 1409464"/>
                <a:gd name="connsiteX6" fmla="*/ 3 w 104667"/>
                <a:gd name="connsiteY6" fmla="*/ 490 h 1409464"/>
                <a:gd name="connsiteX7" fmla="*/ 55273 w 104667"/>
                <a:gd name="connsiteY7" fmla="*/ 526786 h 1409464"/>
                <a:gd name="connsiteX8" fmla="*/ 75147 w 104667"/>
                <a:gd name="connsiteY8" fmla="*/ 656909 h 1409464"/>
                <a:gd name="connsiteX9" fmla="*/ 93062 w 104667"/>
                <a:gd name="connsiteY9" fmla="*/ 788845 h 1409464"/>
                <a:gd name="connsiteX10" fmla="*/ 97414 w 104667"/>
                <a:gd name="connsiteY10" fmla="*/ 919404 h 1409464"/>
                <a:gd name="connsiteX11" fmla="*/ 98792 w 104667"/>
                <a:gd name="connsiteY11" fmla="*/ 1054459 h 1409464"/>
                <a:gd name="connsiteX12" fmla="*/ 101694 w 104667"/>
                <a:gd name="connsiteY12" fmla="*/ 1408273 h 1409464"/>
                <a:gd name="connsiteX13" fmla="*/ 103514 w 104667"/>
                <a:gd name="connsiteY13" fmla="*/ 1409426 h 1409464"/>
                <a:gd name="connsiteX14" fmla="*/ 104668 w 104667"/>
                <a:gd name="connsiteY14" fmla="*/ 1408273 h 1409464"/>
                <a:gd name="connsiteX15" fmla="*/ 102637 w 104667"/>
                <a:gd name="connsiteY15" fmla="*/ 1086374 h 140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667" h="1409464">
                  <a:moveTo>
                    <a:pt x="102637" y="1086374"/>
                  </a:moveTo>
                  <a:cubicBezTo>
                    <a:pt x="102252" y="1041309"/>
                    <a:pt x="101911" y="996267"/>
                    <a:pt x="101621" y="951246"/>
                  </a:cubicBezTo>
                  <a:cubicBezTo>
                    <a:pt x="101621" y="907726"/>
                    <a:pt x="101621" y="864207"/>
                    <a:pt x="99300" y="820687"/>
                  </a:cubicBezTo>
                  <a:cubicBezTo>
                    <a:pt x="95093" y="732415"/>
                    <a:pt x="77540" y="645666"/>
                    <a:pt x="64485" y="558410"/>
                  </a:cubicBezTo>
                  <a:cubicBezTo>
                    <a:pt x="51429" y="471153"/>
                    <a:pt x="41129" y="383534"/>
                    <a:pt x="31482" y="295842"/>
                  </a:cubicBezTo>
                  <a:cubicBezTo>
                    <a:pt x="20675" y="197488"/>
                    <a:pt x="11173" y="98916"/>
                    <a:pt x="1091" y="490"/>
                  </a:cubicBezTo>
                  <a:cubicBezTo>
                    <a:pt x="1091" y="-163"/>
                    <a:pt x="-69" y="-163"/>
                    <a:pt x="3" y="490"/>
                  </a:cubicBezTo>
                  <a:cubicBezTo>
                    <a:pt x="14510" y="176308"/>
                    <a:pt x="30975" y="352055"/>
                    <a:pt x="55273" y="526786"/>
                  </a:cubicBezTo>
                  <a:cubicBezTo>
                    <a:pt x="61366" y="570305"/>
                    <a:pt x="67988" y="613679"/>
                    <a:pt x="75147" y="656909"/>
                  </a:cubicBezTo>
                  <a:cubicBezTo>
                    <a:pt x="82400" y="700428"/>
                    <a:pt x="89653" y="744528"/>
                    <a:pt x="93062" y="788845"/>
                  </a:cubicBezTo>
                  <a:cubicBezTo>
                    <a:pt x="96471" y="833163"/>
                    <a:pt x="96979" y="875884"/>
                    <a:pt x="97414" y="919404"/>
                  </a:cubicBezTo>
                  <a:cubicBezTo>
                    <a:pt x="97944" y="964468"/>
                    <a:pt x="98408" y="1009489"/>
                    <a:pt x="98792" y="1054459"/>
                  </a:cubicBezTo>
                  <a:cubicBezTo>
                    <a:pt x="99735" y="1154409"/>
                    <a:pt x="100678" y="1308323"/>
                    <a:pt x="101694" y="1408273"/>
                  </a:cubicBezTo>
                  <a:cubicBezTo>
                    <a:pt x="101875" y="1409092"/>
                    <a:pt x="102688" y="1409615"/>
                    <a:pt x="103514" y="1409426"/>
                  </a:cubicBezTo>
                  <a:cubicBezTo>
                    <a:pt x="104087" y="1409303"/>
                    <a:pt x="104537" y="1408853"/>
                    <a:pt x="104668" y="1408273"/>
                  </a:cubicBezTo>
                  <a:cubicBezTo>
                    <a:pt x="104087" y="1318623"/>
                    <a:pt x="103290" y="1175516"/>
                    <a:pt x="102637" y="1086374"/>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30" name="Freeform: Shape 129">
              <a:extLst>
                <a:ext uri="{FF2B5EF4-FFF2-40B4-BE49-F238E27FC236}">
                  <a16:creationId xmlns:a16="http://schemas.microsoft.com/office/drawing/2014/main" id="{F242FA9E-1595-5A7E-F7F0-0029FE5CDEAA}"/>
                </a:ext>
              </a:extLst>
            </p:cNvPr>
            <p:cNvSpPr/>
            <p:nvPr/>
          </p:nvSpPr>
          <p:spPr>
            <a:xfrm>
              <a:off x="1599339" y="2852554"/>
              <a:ext cx="295860" cy="974836"/>
            </a:xfrm>
            <a:custGeom>
              <a:avLst/>
              <a:gdLst>
                <a:gd name="connsiteX0" fmla="*/ 0 w 295860"/>
                <a:gd name="connsiteY0" fmla="*/ 0 h 974836"/>
                <a:gd name="connsiteX1" fmla="*/ 142381 w 295860"/>
                <a:gd name="connsiteY1" fmla="*/ 801121 h 974836"/>
                <a:gd name="connsiteX2" fmla="*/ 147459 w 295860"/>
                <a:gd name="connsiteY2" fmla="*/ 974837 h 974836"/>
                <a:gd name="connsiteX3" fmla="*/ 147459 w 295860"/>
                <a:gd name="connsiteY3" fmla="*/ 974837 h 974836"/>
                <a:gd name="connsiteX4" fmla="*/ 295860 w 295860"/>
                <a:gd name="connsiteY4" fmla="*/ 0 h 97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60" h="974836">
                  <a:moveTo>
                    <a:pt x="0" y="0"/>
                  </a:moveTo>
                  <a:cubicBezTo>
                    <a:pt x="0" y="0"/>
                    <a:pt x="131647" y="744329"/>
                    <a:pt x="142381" y="801121"/>
                  </a:cubicBezTo>
                  <a:cubicBezTo>
                    <a:pt x="144920" y="814105"/>
                    <a:pt x="146443" y="884461"/>
                    <a:pt x="147459" y="974837"/>
                  </a:cubicBezTo>
                  <a:lnTo>
                    <a:pt x="147459" y="974837"/>
                  </a:lnTo>
                  <a:lnTo>
                    <a:pt x="295860" y="0"/>
                  </a:ln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31" name="Freeform: Shape 130">
              <a:extLst>
                <a:ext uri="{FF2B5EF4-FFF2-40B4-BE49-F238E27FC236}">
                  <a16:creationId xmlns:a16="http://schemas.microsoft.com/office/drawing/2014/main" id="{BDD0665A-C478-F889-A422-32BC64A2FCD1}"/>
                </a:ext>
              </a:extLst>
            </p:cNvPr>
            <p:cNvSpPr/>
            <p:nvPr/>
          </p:nvSpPr>
          <p:spPr>
            <a:xfrm>
              <a:off x="1402724" y="4114257"/>
              <a:ext cx="482595" cy="478413"/>
            </a:xfrm>
            <a:custGeom>
              <a:avLst/>
              <a:gdLst>
                <a:gd name="connsiteX0" fmla="*/ 474559 w 482595"/>
                <a:gd name="connsiteY0" fmla="*/ 478134 h 478413"/>
                <a:gd name="connsiteX1" fmla="*/ 3968 w 482595"/>
                <a:gd name="connsiteY1" fmla="*/ 433092 h 478413"/>
                <a:gd name="connsiteX2" fmla="*/ 3968 w 482595"/>
                <a:gd name="connsiteY2" fmla="*/ 286721 h 478413"/>
                <a:gd name="connsiteX3" fmla="*/ 3968 w 482595"/>
                <a:gd name="connsiteY3" fmla="*/ 284255 h 478413"/>
                <a:gd name="connsiteX4" fmla="*/ 6942 w 482595"/>
                <a:gd name="connsiteY4" fmla="*/ 235150 h 478413"/>
                <a:gd name="connsiteX5" fmla="*/ 7378 w 482595"/>
                <a:gd name="connsiteY5" fmla="*/ 227897 h 478413"/>
                <a:gd name="connsiteX6" fmla="*/ 24713 w 482595"/>
                <a:gd name="connsiteY6" fmla="*/ 0 h 478413"/>
                <a:gd name="connsiteX7" fmla="*/ 318397 w 482595"/>
                <a:gd name="connsiteY7" fmla="*/ 24226 h 478413"/>
                <a:gd name="connsiteX8" fmla="*/ 293518 w 482595"/>
                <a:gd name="connsiteY8" fmla="*/ 249077 h 478413"/>
                <a:gd name="connsiteX9" fmla="*/ 292575 w 482595"/>
                <a:gd name="connsiteY9" fmla="*/ 257998 h 478413"/>
                <a:gd name="connsiteX10" fmla="*/ 287498 w 482595"/>
                <a:gd name="connsiteY10" fmla="*/ 304637 h 478413"/>
                <a:gd name="connsiteX11" fmla="*/ 286990 w 482595"/>
                <a:gd name="connsiteY11" fmla="*/ 309424 h 478413"/>
                <a:gd name="connsiteX12" fmla="*/ 464695 w 482595"/>
                <a:gd name="connsiteY12" fmla="*/ 413725 h 478413"/>
                <a:gd name="connsiteX13" fmla="*/ 474559 w 482595"/>
                <a:gd name="connsiteY13" fmla="*/ 478134 h 47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595" h="478413">
                  <a:moveTo>
                    <a:pt x="474559" y="478134"/>
                  </a:moveTo>
                  <a:cubicBezTo>
                    <a:pt x="458820" y="481979"/>
                    <a:pt x="19781" y="445060"/>
                    <a:pt x="3968" y="433092"/>
                  </a:cubicBezTo>
                  <a:cubicBezTo>
                    <a:pt x="-2124" y="428595"/>
                    <a:pt x="-456" y="364331"/>
                    <a:pt x="3968" y="286721"/>
                  </a:cubicBezTo>
                  <a:cubicBezTo>
                    <a:pt x="3968" y="285923"/>
                    <a:pt x="3968" y="285053"/>
                    <a:pt x="3968" y="284255"/>
                  </a:cubicBezTo>
                  <a:cubicBezTo>
                    <a:pt x="4839" y="268298"/>
                    <a:pt x="5782" y="251833"/>
                    <a:pt x="6942" y="235150"/>
                  </a:cubicBezTo>
                  <a:lnTo>
                    <a:pt x="7378" y="227897"/>
                  </a:lnTo>
                  <a:cubicBezTo>
                    <a:pt x="14631" y="115980"/>
                    <a:pt x="24713" y="0"/>
                    <a:pt x="24713" y="0"/>
                  </a:cubicBezTo>
                  <a:lnTo>
                    <a:pt x="318397" y="24226"/>
                  </a:lnTo>
                  <a:lnTo>
                    <a:pt x="293518" y="249077"/>
                  </a:lnTo>
                  <a:lnTo>
                    <a:pt x="292575" y="257998"/>
                  </a:lnTo>
                  <a:lnTo>
                    <a:pt x="287498" y="304637"/>
                  </a:lnTo>
                  <a:lnTo>
                    <a:pt x="286990" y="309424"/>
                  </a:lnTo>
                  <a:cubicBezTo>
                    <a:pt x="286990" y="309424"/>
                    <a:pt x="448665" y="398711"/>
                    <a:pt x="464695" y="413725"/>
                  </a:cubicBezTo>
                  <a:cubicBezTo>
                    <a:pt x="480725" y="428740"/>
                    <a:pt x="490299" y="474290"/>
                    <a:pt x="474559" y="478134"/>
                  </a:cubicBezTo>
                  <a:close/>
                </a:path>
              </a:pathLst>
            </a:custGeom>
            <a:solidFill>
              <a:srgbClr val="AD6359"/>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32" name="Freeform: Shape 131">
              <a:extLst>
                <a:ext uri="{FF2B5EF4-FFF2-40B4-BE49-F238E27FC236}">
                  <a16:creationId xmlns:a16="http://schemas.microsoft.com/office/drawing/2014/main" id="{CE13F287-D066-15A1-6C87-D26910CCAFCA}"/>
                </a:ext>
              </a:extLst>
            </p:cNvPr>
            <p:cNvSpPr/>
            <p:nvPr/>
          </p:nvSpPr>
          <p:spPr>
            <a:xfrm>
              <a:off x="1402724" y="4342154"/>
              <a:ext cx="482595" cy="250516"/>
            </a:xfrm>
            <a:custGeom>
              <a:avLst/>
              <a:gdLst>
                <a:gd name="connsiteX0" fmla="*/ 474559 w 482595"/>
                <a:gd name="connsiteY0" fmla="*/ 250237 h 250516"/>
                <a:gd name="connsiteX1" fmla="*/ 3968 w 482595"/>
                <a:gd name="connsiteY1" fmla="*/ 205195 h 250516"/>
                <a:gd name="connsiteX2" fmla="*/ 3968 w 482595"/>
                <a:gd name="connsiteY2" fmla="*/ 58824 h 250516"/>
                <a:gd name="connsiteX3" fmla="*/ 3968 w 482595"/>
                <a:gd name="connsiteY3" fmla="*/ 56358 h 250516"/>
                <a:gd name="connsiteX4" fmla="*/ 6942 w 482595"/>
                <a:gd name="connsiteY4" fmla="*/ 7253 h 250516"/>
                <a:gd name="connsiteX5" fmla="*/ 7378 w 482595"/>
                <a:gd name="connsiteY5" fmla="*/ 0 h 250516"/>
                <a:gd name="connsiteX6" fmla="*/ 293518 w 482595"/>
                <a:gd name="connsiteY6" fmla="*/ 21107 h 250516"/>
                <a:gd name="connsiteX7" fmla="*/ 292575 w 482595"/>
                <a:gd name="connsiteY7" fmla="*/ 30028 h 250516"/>
                <a:gd name="connsiteX8" fmla="*/ 287498 w 482595"/>
                <a:gd name="connsiteY8" fmla="*/ 76667 h 250516"/>
                <a:gd name="connsiteX9" fmla="*/ 286990 w 482595"/>
                <a:gd name="connsiteY9" fmla="*/ 81454 h 250516"/>
                <a:gd name="connsiteX10" fmla="*/ 464695 w 482595"/>
                <a:gd name="connsiteY10" fmla="*/ 185756 h 250516"/>
                <a:gd name="connsiteX11" fmla="*/ 474559 w 482595"/>
                <a:gd name="connsiteY11" fmla="*/ 250237 h 25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595" h="250516">
                  <a:moveTo>
                    <a:pt x="474559" y="250237"/>
                  </a:moveTo>
                  <a:cubicBezTo>
                    <a:pt x="458820" y="254081"/>
                    <a:pt x="19781" y="217162"/>
                    <a:pt x="3968" y="205195"/>
                  </a:cubicBezTo>
                  <a:cubicBezTo>
                    <a:pt x="-2124" y="200697"/>
                    <a:pt x="-456" y="136434"/>
                    <a:pt x="3968" y="58824"/>
                  </a:cubicBezTo>
                  <a:cubicBezTo>
                    <a:pt x="3968" y="58026"/>
                    <a:pt x="3968" y="57156"/>
                    <a:pt x="3968" y="56358"/>
                  </a:cubicBezTo>
                  <a:cubicBezTo>
                    <a:pt x="4839" y="40401"/>
                    <a:pt x="5782" y="23936"/>
                    <a:pt x="6942" y="7253"/>
                  </a:cubicBezTo>
                  <a:lnTo>
                    <a:pt x="7378" y="0"/>
                  </a:lnTo>
                  <a:lnTo>
                    <a:pt x="293518" y="21107"/>
                  </a:lnTo>
                  <a:lnTo>
                    <a:pt x="292575" y="30028"/>
                  </a:lnTo>
                  <a:lnTo>
                    <a:pt x="287498" y="76667"/>
                  </a:lnTo>
                  <a:lnTo>
                    <a:pt x="286990" y="81454"/>
                  </a:lnTo>
                  <a:cubicBezTo>
                    <a:pt x="286990" y="81454"/>
                    <a:pt x="448665" y="170742"/>
                    <a:pt x="464695" y="185756"/>
                  </a:cubicBezTo>
                  <a:cubicBezTo>
                    <a:pt x="480725" y="200770"/>
                    <a:pt x="490299" y="246393"/>
                    <a:pt x="474559" y="250237"/>
                  </a:cubicBezTo>
                  <a:close/>
                </a:path>
              </a:pathLst>
            </a:custGeom>
            <a:solidFill>
              <a:srgbClr val="EBEBEB"/>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33" name="Freeform: Shape 132">
              <a:extLst>
                <a:ext uri="{FF2B5EF4-FFF2-40B4-BE49-F238E27FC236}">
                  <a16:creationId xmlns:a16="http://schemas.microsoft.com/office/drawing/2014/main" id="{3B80BFF5-5ED3-33C6-9F31-8FE15C8F8712}"/>
                </a:ext>
              </a:extLst>
            </p:cNvPr>
            <p:cNvSpPr/>
            <p:nvPr/>
          </p:nvSpPr>
          <p:spPr>
            <a:xfrm>
              <a:off x="1402724" y="4398511"/>
              <a:ext cx="482595" cy="194158"/>
            </a:xfrm>
            <a:custGeom>
              <a:avLst/>
              <a:gdLst>
                <a:gd name="connsiteX0" fmla="*/ 474559 w 482595"/>
                <a:gd name="connsiteY0" fmla="*/ 193879 h 194158"/>
                <a:gd name="connsiteX1" fmla="*/ 3968 w 482595"/>
                <a:gd name="connsiteY1" fmla="*/ 148837 h 194158"/>
                <a:gd name="connsiteX2" fmla="*/ 3968 w 482595"/>
                <a:gd name="connsiteY2" fmla="*/ 2466 h 194158"/>
                <a:gd name="connsiteX3" fmla="*/ 3968 w 482595"/>
                <a:gd name="connsiteY3" fmla="*/ 0 h 194158"/>
                <a:gd name="connsiteX4" fmla="*/ 287498 w 482595"/>
                <a:gd name="connsiteY4" fmla="*/ 20672 h 194158"/>
                <a:gd name="connsiteX5" fmla="*/ 286990 w 482595"/>
                <a:gd name="connsiteY5" fmla="*/ 25459 h 194158"/>
                <a:gd name="connsiteX6" fmla="*/ 464695 w 482595"/>
                <a:gd name="connsiteY6" fmla="*/ 129761 h 194158"/>
                <a:gd name="connsiteX7" fmla="*/ 474559 w 482595"/>
                <a:gd name="connsiteY7" fmla="*/ 193879 h 19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95" h="194158">
                  <a:moveTo>
                    <a:pt x="474559" y="193879"/>
                  </a:moveTo>
                  <a:cubicBezTo>
                    <a:pt x="458820" y="197724"/>
                    <a:pt x="19781" y="160805"/>
                    <a:pt x="3968" y="148837"/>
                  </a:cubicBezTo>
                  <a:cubicBezTo>
                    <a:pt x="-2124" y="144340"/>
                    <a:pt x="-456" y="80076"/>
                    <a:pt x="3968" y="2466"/>
                  </a:cubicBezTo>
                  <a:cubicBezTo>
                    <a:pt x="3968" y="1668"/>
                    <a:pt x="3968" y="798"/>
                    <a:pt x="3968" y="0"/>
                  </a:cubicBezTo>
                  <a:lnTo>
                    <a:pt x="287498" y="20672"/>
                  </a:lnTo>
                  <a:lnTo>
                    <a:pt x="286990" y="25459"/>
                  </a:lnTo>
                  <a:cubicBezTo>
                    <a:pt x="286990" y="25459"/>
                    <a:pt x="448665" y="114746"/>
                    <a:pt x="464695" y="129761"/>
                  </a:cubicBezTo>
                  <a:cubicBezTo>
                    <a:pt x="480725" y="144775"/>
                    <a:pt x="490299" y="190035"/>
                    <a:pt x="474559" y="193879"/>
                  </a:cubicBezTo>
                  <a:close/>
                </a:path>
              </a:pathLst>
            </a:custGeom>
            <a:solidFill>
              <a:srgbClr val="407BF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34" name="Freeform: Shape 133">
              <a:extLst>
                <a:ext uri="{FF2B5EF4-FFF2-40B4-BE49-F238E27FC236}">
                  <a16:creationId xmlns:a16="http://schemas.microsoft.com/office/drawing/2014/main" id="{E746ABB6-72EE-347B-E32F-624692F30F9F}"/>
                </a:ext>
              </a:extLst>
            </p:cNvPr>
            <p:cNvSpPr/>
            <p:nvPr/>
          </p:nvSpPr>
          <p:spPr>
            <a:xfrm>
              <a:off x="1426901" y="4539080"/>
              <a:ext cx="447889" cy="36860"/>
            </a:xfrm>
            <a:custGeom>
              <a:avLst/>
              <a:gdLst>
                <a:gd name="connsiteX0" fmla="*/ 446538 w 447889"/>
                <a:gd name="connsiteY0" fmla="*/ 35831 h 36860"/>
                <a:gd name="connsiteX1" fmla="*/ 463 w 447889"/>
                <a:gd name="connsiteY1" fmla="*/ 0 h 36860"/>
                <a:gd name="connsiteX2" fmla="*/ 463 w 447889"/>
                <a:gd name="connsiteY2" fmla="*/ 508 h 36860"/>
                <a:gd name="connsiteX3" fmla="*/ 446465 w 447889"/>
                <a:gd name="connsiteY3" fmla="*/ 36774 h 36860"/>
                <a:gd name="connsiteX4" fmla="*/ 446538 w 447889"/>
                <a:gd name="connsiteY4" fmla="*/ 35831 h 36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889" h="36860">
                  <a:moveTo>
                    <a:pt x="446538" y="35831"/>
                  </a:moveTo>
                  <a:cubicBezTo>
                    <a:pt x="372700" y="27780"/>
                    <a:pt x="74083" y="2393"/>
                    <a:pt x="463" y="0"/>
                  </a:cubicBezTo>
                  <a:cubicBezTo>
                    <a:pt x="-117" y="0"/>
                    <a:pt x="-190" y="435"/>
                    <a:pt x="463" y="508"/>
                  </a:cubicBezTo>
                  <a:cubicBezTo>
                    <a:pt x="73430" y="10082"/>
                    <a:pt x="372264" y="33075"/>
                    <a:pt x="446465" y="36774"/>
                  </a:cubicBezTo>
                  <a:cubicBezTo>
                    <a:pt x="448278" y="37137"/>
                    <a:pt x="448423" y="36266"/>
                    <a:pt x="446538" y="35831"/>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35" name="Freeform: Shape 134">
              <a:extLst>
                <a:ext uri="{FF2B5EF4-FFF2-40B4-BE49-F238E27FC236}">
                  <a16:creationId xmlns:a16="http://schemas.microsoft.com/office/drawing/2014/main" id="{4C2E4E5C-519B-F83B-50F8-BC2D13920313}"/>
                </a:ext>
              </a:extLst>
            </p:cNvPr>
            <p:cNvSpPr/>
            <p:nvPr/>
          </p:nvSpPr>
          <p:spPr>
            <a:xfrm>
              <a:off x="1632534" y="4418120"/>
              <a:ext cx="90392" cy="18856"/>
            </a:xfrm>
            <a:custGeom>
              <a:avLst/>
              <a:gdLst>
                <a:gd name="connsiteX0" fmla="*/ 89022 w 90392"/>
                <a:gd name="connsiteY0" fmla="*/ 4472 h 18856"/>
                <a:gd name="connsiteX1" fmla="*/ 387 w 90392"/>
                <a:gd name="connsiteY1" fmla="*/ 16948 h 18856"/>
                <a:gd name="connsiteX2" fmla="*/ 1475 w 90392"/>
                <a:gd name="connsiteY2" fmla="*/ 18834 h 18856"/>
                <a:gd name="connsiteX3" fmla="*/ 88514 w 90392"/>
                <a:gd name="connsiteY3" fmla="*/ 8171 h 18856"/>
                <a:gd name="connsiteX4" fmla="*/ 90393 w 90392"/>
                <a:gd name="connsiteY4" fmla="*/ 6278 h 18856"/>
                <a:gd name="connsiteX5" fmla="*/ 89022 w 90392"/>
                <a:gd name="connsiteY5" fmla="*/ 4472 h 1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92" h="18856">
                  <a:moveTo>
                    <a:pt x="89022" y="4472"/>
                  </a:moveTo>
                  <a:cubicBezTo>
                    <a:pt x="60009" y="-3362"/>
                    <a:pt x="24395" y="-1911"/>
                    <a:pt x="387" y="16948"/>
                  </a:cubicBezTo>
                  <a:cubicBezTo>
                    <a:pt x="-556" y="17673"/>
                    <a:pt x="387" y="19051"/>
                    <a:pt x="1475" y="18834"/>
                  </a:cubicBezTo>
                  <a:cubicBezTo>
                    <a:pt x="30024" y="12175"/>
                    <a:pt x="59204" y="8599"/>
                    <a:pt x="88514" y="8171"/>
                  </a:cubicBezTo>
                  <a:cubicBezTo>
                    <a:pt x="89559" y="8164"/>
                    <a:pt x="90393" y="7315"/>
                    <a:pt x="90393" y="6278"/>
                  </a:cubicBezTo>
                  <a:cubicBezTo>
                    <a:pt x="90385" y="5437"/>
                    <a:pt x="89827" y="4704"/>
                    <a:pt x="89022" y="4472"/>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36" name="Freeform: Shape 135">
              <a:extLst>
                <a:ext uri="{FF2B5EF4-FFF2-40B4-BE49-F238E27FC236}">
                  <a16:creationId xmlns:a16="http://schemas.microsoft.com/office/drawing/2014/main" id="{CAFD3B08-02DA-2145-33C2-51F1112B3E9B}"/>
                </a:ext>
              </a:extLst>
            </p:cNvPr>
            <p:cNvSpPr/>
            <p:nvPr/>
          </p:nvSpPr>
          <p:spPr>
            <a:xfrm>
              <a:off x="1652512" y="4432554"/>
              <a:ext cx="90434" cy="18856"/>
            </a:xfrm>
            <a:custGeom>
              <a:avLst/>
              <a:gdLst>
                <a:gd name="connsiteX0" fmla="*/ 89063 w 90434"/>
                <a:gd name="connsiteY0" fmla="*/ 4472 h 18856"/>
                <a:gd name="connsiteX1" fmla="*/ 355 w 90434"/>
                <a:gd name="connsiteY1" fmla="*/ 16948 h 18856"/>
                <a:gd name="connsiteX2" fmla="*/ 1443 w 90434"/>
                <a:gd name="connsiteY2" fmla="*/ 18834 h 18856"/>
                <a:gd name="connsiteX3" fmla="*/ 88482 w 90434"/>
                <a:gd name="connsiteY3" fmla="*/ 8171 h 18856"/>
                <a:gd name="connsiteX4" fmla="*/ 90433 w 90434"/>
                <a:gd name="connsiteY4" fmla="*/ 6351 h 18856"/>
                <a:gd name="connsiteX5" fmla="*/ 89063 w 90434"/>
                <a:gd name="connsiteY5" fmla="*/ 4472 h 1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34" h="18856">
                  <a:moveTo>
                    <a:pt x="89063" y="4472"/>
                  </a:moveTo>
                  <a:cubicBezTo>
                    <a:pt x="60050" y="-3361"/>
                    <a:pt x="24364" y="-1911"/>
                    <a:pt x="355" y="16948"/>
                  </a:cubicBezTo>
                  <a:cubicBezTo>
                    <a:pt x="-515" y="17673"/>
                    <a:pt x="355" y="19051"/>
                    <a:pt x="1443" y="18834"/>
                  </a:cubicBezTo>
                  <a:cubicBezTo>
                    <a:pt x="29992" y="12182"/>
                    <a:pt x="59172" y="8606"/>
                    <a:pt x="88482" y="8171"/>
                  </a:cubicBezTo>
                  <a:cubicBezTo>
                    <a:pt x="89520" y="8208"/>
                    <a:pt x="90397" y="7395"/>
                    <a:pt x="90433" y="6351"/>
                  </a:cubicBezTo>
                  <a:cubicBezTo>
                    <a:pt x="90462" y="5488"/>
                    <a:pt x="89897" y="4712"/>
                    <a:pt x="89063" y="4472"/>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37" name="Freeform: Shape 136">
              <a:extLst>
                <a:ext uri="{FF2B5EF4-FFF2-40B4-BE49-F238E27FC236}">
                  <a16:creationId xmlns:a16="http://schemas.microsoft.com/office/drawing/2014/main" id="{CFA89E2E-7F97-6B6C-83FB-0659FF8E6D09}"/>
                </a:ext>
              </a:extLst>
            </p:cNvPr>
            <p:cNvSpPr/>
            <p:nvPr/>
          </p:nvSpPr>
          <p:spPr>
            <a:xfrm>
              <a:off x="1672461" y="4446988"/>
              <a:ext cx="90431" cy="18856"/>
            </a:xfrm>
            <a:custGeom>
              <a:avLst/>
              <a:gdLst>
                <a:gd name="connsiteX0" fmla="*/ 89061 w 90431"/>
                <a:gd name="connsiteY0" fmla="*/ 4472 h 18856"/>
                <a:gd name="connsiteX1" fmla="*/ 354 w 90431"/>
                <a:gd name="connsiteY1" fmla="*/ 16948 h 18856"/>
                <a:gd name="connsiteX2" fmla="*/ 1514 w 90431"/>
                <a:gd name="connsiteY2" fmla="*/ 18833 h 18856"/>
                <a:gd name="connsiteX3" fmla="*/ 88553 w 90431"/>
                <a:gd name="connsiteY3" fmla="*/ 8171 h 18856"/>
                <a:gd name="connsiteX4" fmla="*/ 90432 w 90431"/>
                <a:gd name="connsiteY4" fmla="*/ 6278 h 18856"/>
                <a:gd name="connsiteX5" fmla="*/ 89061 w 90431"/>
                <a:gd name="connsiteY5" fmla="*/ 4472 h 1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31" h="18856">
                  <a:moveTo>
                    <a:pt x="89061" y="4472"/>
                  </a:moveTo>
                  <a:cubicBezTo>
                    <a:pt x="60048" y="-3362"/>
                    <a:pt x="24362" y="-1911"/>
                    <a:pt x="354" y="16948"/>
                  </a:cubicBezTo>
                  <a:cubicBezTo>
                    <a:pt x="-517" y="17673"/>
                    <a:pt x="354" y="19051"/>
                    <a:pt x="1514" y="18833"/>
                  </a:cubicBezTo>
                  <a:cubicBezTo>
                    <a:pt x="30063" y="12168"/>
                    <a:pt x="59243" y="8592"/>
                    <a:pt x="88553" y="8171"/>
                  </a:cubicBezTo>
                  <a:cubicBezTo>
                    <a:pt x="89598" y="8164"/>
                    <a:pt x="90432" y="7315"/>
                    <a:pt x="90432" y="6278"/>
                  </a:cubicBezTo>
                  <a:cubicBezTo>
                    <a:pt x="90424" y="5437"/>
                    <a:pt x="89866" y="4704"/>
                    <a:pt x="89061" y="4472"/>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38" name="Freeform: Shape 137">
              <a:extLst>
                <a:ext uri="{FF2B5EF4-FFF2-40B4-BE49-F238E27FC236}">
                  <a16:creationId xmlns:a16="http://schemas.microsoft.com/office/drawing/2014/main" id="{C976C5E2-30ED-91A9-F71D-A1715C3D9D36}"/>
                </a:ext>
              </a:extLst>
            </p:cNvPr>
            <p:cNvSpPr/>
            <p:nvPr/>
          </p:nvSpPr>
          <p:spPr>
            <a:xfrm>
              <a:off x="1668825" y="4351423"/>
              <a:ext cx="99157" cy="76744"/>
            </a:xfrm>
            <a:custGeom>
              <a:avLst/>
              <a:gdLst>
                <a:gd name="connsiteX0" fmla="*/ 95815 w 99157"/>
                <a:gd name="connsiteY0" fmla="*/ 10895 h 76744"/>
                <a:gd name="connsiteX1" fmla="*/ 50773 w 99157"/>
                <a:gd name="connsiteY1" fmla="*/ 8646 h 76744"/>
                <a:gd name="connsiteX2" fmla="*/ 0 w 99157"/>
                <a:gd name="connsiteY2" fmla="*/ 71605 h 76744"/>
                <a:gd name="connsiteX3" fmla="*/ 580 w 99157"/>
                <a:gd name="connsiteY3" fmla="*/ 72692 h 76744"/>
                <a:gd name="connsiteX4" fmla="*/ 3757 w 99157"/>
                <a:gd name="connsiteY4" fmla="*/ 76718 h 76744"/>
                <a:gd name="connsiteX5" fmla="*/ 4860 w 99157"/>
                <a:gd name="connsiteY5" fmla="*/ 76682 h 76744"/>
                <a:gd name="connsiteX6" fmla="*/ 78915 w 99157"/>
                <a:gd name="connsiteY6" fmla="*/ 51223 h 76744"/>
                <a:gd name="connsiteX7" fmla="*/ 95815 w 99157"/>
                <a:gd name="connsiteY7" fmla="*/ 10895 h 76744"/>
                <a:gd name="connsiteX8" fmla="*/ 40618 w 99157"/>
                <a:gd name="connsiteY8" fmla="*/ 58549 h 76744"/>
                <a:gd name="connsiteX9" fmla="*/ 4352 w 99157"/>
                <a:gd name="connsiteY9" fmla="*/ 69429 h 76744"/>
                <a:gd name="connsiteX10" fmla="*/ 34598 w 99157"/>
                <a:gd name="connsiteY10" fmla="*/ 33162 h 76744"/>
                <a:gd name="connsiteX11" fmla="*/ 51426 w 99157"/>
                <a:gd name="connsiteY11" fmla="*/ 17785 h 76744"/>
                <a:gd name="connsiteX12" fmla="*/ 88635 w 99157"/>
                <a:gd name="connsiteY12" fmla="*/ 28230 h 76744"/>
                <a:gd name="connsiteX13" fmla="*/ 40763 w 99157"/>
                <a:gd name="connsiteY13" fmla="*/ 58549 h 7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157" h="76744">
                  <a:moveTo>
                    <a:pt x="95815" y="10895"/>
                  </a:moveTo>
                  <a:cubicBezTo>
                    <a:pt x="85733" y="-5860"/>
                    <a:pt x="63829" y="-565"/>
                    <a:pt x="50773" y="8646"/>
                  </a:cubicBezTo>
                  <a:cubicBezTo>
                    <a:pt x="28592" y="24785"/>
                    <a:pt x="11076" y="46508"/>
                    <a:pt x="0" y="71605"/>
                  </a:cubicBezTo>
                  <a:cubicBezTo>
                    <a:pt x="0" y="72185"/>
                    <a:pt x="0" y="72547"/>
                    <a:pt x="580" y="72692"/>
                  </a:cubicBezTo>
                  <a:cubicBezTo>
                    <a:pt x="348" y="74680"/>
                    <a:pt x="1763" y="76486"/>
                    <a:pt x="3757" y="76718"/>
                  </a:cubicBezTo>
                  <a:cubicBezTo>
                    <a:pt x="4120" y="76762"/>
                    <a:pt x="4497" y="76754"/>
                    <a:pt x="4860" y="76682"/>
                  </a:cubicBezTo>
                  <a:cubicBezTo>
                    <a:pt x="29593" y="69791"/>
                    <a:pt x="57011" y="65512"/>
                    <a:pt x="78915" y="51223"/>
                  </a:cubicBezTo>
                  <a:cubicBezTo>
                    <a:pt x="92261" y="42592"/>
                    <a:pt x="105535" y="26707"/>
                    <a:pt x="95815" y="10895"/>
                  </a:cubicBezTo>
                  <a:close/>
                  <a:moveTo>
                    <a:pt x="40618" y="58549"/>
                  </a:moveTo>
                  <a:cubicBezTo>
                    <a:pt x="28505" y="62248"/>
                    <a:pt x="16320" y="65294"/>
                    <a:pt x="4352" y="69429"/>
                  </a:cubicBezTo>
                  <a:cubicBezTo>
                    <a:pt x="13810" y="56830"/>
                    <a:pt x="23907" y="44731"/>
                    <a:pt x="34598" y="33162"/>
                  </a:cubicBezTo>
                  <a:cubicBezTo>
                    <a:pt x="39857" y="27664"/>
                    <a:pt x="45478" y="22522"/>
                    <a:pt x="51426" y="17785"/>
                  </a:cubicBezTo>
                  <a:cubicBezTo>
                    <a:pt x="60782" y="10532"/>
                    <a:pt x="96468" y="-3321"/>
                    <a:pt x="88635" y="28230"/>
                  </a:cubicBezTo>
                  <a:cubicBezTo>
                    <a:pt x="84500" y="45783"/>
                    <a:pt x="55197" y="54197"/>
                    <a:pt x="40763" y="58549"/>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39" name="Freeform: Shape 138">
              <a:extLst>
                <a:ext uri="{FF2B5EF4-FFF2-40B4-BE49-F238E27FC236}">
                  <a16:creationId xmlns:a16="http://schemas.microsoft.com/office/drawing/2014/main" id="{0AC919C7-43C7-0680-609C-FA15386AA99B}"/>
                </a:ext>
              </a:extLst>
            </p:cNvPr>
            <p:cNvSpPr/>
            <p:nvPr/>
          </p:nvSpPr>
          <p:spPr>
            <a:xfrm>
              <a:off x="1573429" y="4357761"/>
              <a:ext cx="103048" cy="70116"/>
            </a:xfrm>
            <a:custGeom>
              <a:avLst/>
              <a:gdLst>
                <a:gd name="connsiteX0" fmla="*/ 22500 w 103048"/>
                <a:gd name="connsiteY0" fmla="*/ 51413 h 70116"/>
                <a:gd name="connsiteX1" fmla="*/ 98587 w 103048"/>
                <a:gd name="connsiteY1" fmla="*/ 70054 h 70116"/>
                <a:gd name="connsiteX2" fmla="*/ 102503 w 103048"/>
                <a:gd name="connsiteY2" fmla="*/ 65702 h 70116"/>
                <a:gd name="connsiteX3" fmla="*/ 103004 w 103048"/>
                <a:gd name="connsiteY3" fmla="*/ 64694 h 70116"/>
                <a:gd name="connsiteX4" fmla="*/ 102939 w 103048"/>
                <a:gd name="connsiteY4" fmla="*/ 64541 h 70116"/>
                <a:gd name="connsiteX5" fmla="*/ 47016 w 103048"/>
                <a:gd name="connsiteY5" fmla="*/ 6515 h 70116"/>
                <a:gd name="connsiteX6" fmla="*/ 2409 w 103048"/>
                <a:gd name="connsiteY6" fmla="*/ 12753 h 70116"/>
                <a:gd name="connsiteX7" fmla="*/ 22500 w 103048"/>
                <a:gd name="connsiteY7" fmla="*/ 51413 h 70116"/>
                <a:gd name="connsiteX8" fmla="*/ 11113 w 103048"/>
                <a:gd name="connsiteY8" fmla="*/ 29653 h 70116"/>
                <a:gd name="connsiteX9" fmla="*/ 47379 w 103048"/>
                <a:gd name="connsiteY9" fmla="*/ 15872 h 70116"/>
                <a:gd name="connsiteX10" fmla="*/ 65512 w 103048"/>
                <a:gd name="connsiteY10" fmla="*/ 29726 h 70116"/>
                <a:gd name="connsiteX11" fmla="*/ 98949 w 103048"/>
                <a:gd name="connsiteY11" fmla="*/ 62946 h 70116"/>
                <a:gd name="connsiteX12" fmla="*/ 61813 w 103048"/>
                <a:gd name="connsiteY12" fmla="*/ 55692 h 70116"/>
                <a:gd name="connsiteX13" fmla="*/ 11113 w 103048"/>
                <a:gd name="connsiteY13" fmla="*/ 29508 h 7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48" h="70116">
                  <a:moveTo>
                    <a:pt x="22500" y="51413"/>
                  </a:moveTo>
                  <a:cubicBezTo>
                    <a:pt x="45638" y="63671"/>
                    <a:pt x="73273" y="65484"/>
                    <a:pt x="98587" y="70054"/>
                  </a:cubicBezTo>
                  <a:cubicBezTo>
                    <a:pt x="101198" y="70562"/>
                    <a:pt x="102794" y="67878"/>
                    <a:pt x="102503" y="65702"/>
                  </a:cubicBezTo>
                  <a:cubicBezTo>
                    <a:pt x="102924" y="65564"/>
                    <a:pt x="103149" y="65107"/>
                    <a:pt x="103004" y="64694"/>
                  </a:cubicBezTo>
                  <a:cubicBezTo>
                    <a:pt x="102989" y="64643"/>
                    <a:pt x="102968" y="64592"/>
                    <a:pt x="102939" y="64541"/>
                  </a:cubicBezTo>
                  <a:cubicBezTo>
                    <a:pt x="89731" y="40613"/>
                    <a:pt x="70444" y="20594"/>
                    <a:pt x="47016" y="6515"/>
                  </a:cubicBezTo>
                  <a:cubicBezTo>
                    <a:pt x="33235" y="-1536"/>
                    <a:pt x="10750" y="-4800"/>
                    <a:pt x="2409" y="12753"/>
                  </a:cubicBezTo>
                  <a:cubicBezTo>
                    <a:pt x="-5933" y="30306"/>
                    <a:pt x="9009" y="44232"/>
                    <a:pt x="22500" y="51413"/>
                  </a:cubicBezTo>
                  <a:close/>
                  <a:moveTo>
                    <a:pt x="11113" y="29653"/>
                  </a:moveTo>
                  <a:cubicBezTo>
                    <a:pt x="450" y="-1028"/>
                    <a:pt x="37297" y="9634"/>
                    <a:pt x="47379" y="15872"/>
                  </a:cubicBezTo>
                  <a:cubicBezTo>
                    <a:pt x="53733" y="20079"/>
                    <a:pt x="59789" y="24706"/>
                    <a:pt x="65512" y="29726"/>
                  </a:cubicBezTo>
                  <a:cubicBezTo>
                    <a:pt x="77226" y="40207"/>
                    <a:pt x="88389" y="51297"/>
                    <a:pt x="98949" y="62946"/>
                  </a:cubicBezTo>
                  <a:cubicBezTo>
                    <a:pt x="86619" y="59899"/>
                    <a:pt x="74216" y="57941"/>
                    <a:pt x="61813" y="55692"/>
                  </a:cubicBezTo>
                  <a:cubicBezTo>
                    <a:pt x="46871" y="52138"/>
                    <a:pt x="17133" y="46481"/>
                    <a:pt x="11113" y="29508"/>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40" name="Freeform: Shape 139">
              <a:extLst>
                <a:ext uri="{FF2B5EF4-FFF2-40B4-BE49-F238E27FC236}">
                  <a16:creationId xmlns:a16="http://schemas.microsoft.com/office/drawing/2014/main" id="{543BF1F4-AA19-3779-C74A-5BA3B916BCB5}"/>
                </a:ext>
              </a:extLst>
            </p:cNvPr>
            <p:cNvSpPr/>
            <p:nvPr/>
          </p:nvSpPr>
          <p:spPr>
            <a:xfrm>
              <a:off x="1392549" y="2852046"/>
              <a:ext cx="541382" cy="1545304"/>
            </a:xfrm>
            <a:custGeom>
              <a:avLst/>
              <a:gdLst>
                <a:gd name="connsiteX0" fmla="*/ 310222 w 541382"/>
                <a:gd name="connsiteY0" fmla="*/ 1545305 h 1545304"/>
                <a:gd name="connsiteX1" fmla="*/ 0 w 541382"/>
                <a:gd name="connsiteY1" fmla="*/ 1532177 h 1545304"/>
                <a:gd name="connsiteX2" fmla="*/ 86241 w 541382"/>
                <a:gd name="connsiteY2" fmla="*/ 809390 h 1545304"/>
                <a:gd name="connsiteX3" fmla="*/ 162473 w 541382"/>
                <a:gd name="connsiteY3" fmla="*/ 0 h 1545304"/>
                <a:gd name="connsiteX4" fmla="*/ 541383 w 541382"/>
                <a:gd name="connsiteY4" fmla="*/ 0 h 1545304"/>
                <a:gd name="connsiteX5" fmla="*/ 476611 w 541382"/>
                <a:gd name="connsiteY5" fmla="*/ 264381 h 1545304"/>
                <a:gd name="connsiteX6" fmla="*/ 397333 w 541382"/>
                <a:gd name="connsiteY6" fmla="*/ 300647 h 1545304"/>
                <a:gd name="connsiteX7" fmla="*/ 360487 w 541382"/>
                <a:gd name="connsiteY7" fmla="*/ 821866 h 1545304"/>
                <a:gd name="connsiteX8" fmla="*/ 310222 w 541382"/>
                <a:gd name="connsiteY8" fmla="*/ 1545305 h 154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382" h="1545304">
                  <a:moveTo>
                    <a:pt x="310222" y="1545305"/>
                  </a:moveTo>
                  <a:lnTo>
                    <a:pt x="0" y="1532177"/>
                  </a:lnTo>
                  <a:cubicBezTo>
                    <a:pt x="0" y="1532177"/>
                    <a:pt x="84718" y="851387"/>
                    <a:pt x="86241" y="809390"/>
                  </a:cubicBezTo>
                  <a:cubicBezTo>
                    <a:pt x="90303" y="700591"/>
                    <a:pt x="162473" y="0"/>
                    <a:pt x="162473" y="0"/>
                  </a:cubicBezTo>
                  <a:lnTo>
                    <a:pt x="541383" y="0"/>
                  </a:lnTo>
                  <a:cubicBezTo>
                    <a:pt x="541383" y="0"/>
                    <a:pt x="517447" y="161820"/>
                    <a:pt x="476611" y="264381"/>
                  </a:cubicBezTo>
                  <a:cubicBezTo>
                    <a:pt x="449121" y="273999"/>
                    <a:pt x="422589" y="286141"/>
                    <a:pt x="397333" y="300647"/>
                  </a:cubicBezTo>
                  <a:cubicBezTo>
                    <a:pt x="397333" y="300647"/>
                    <a:pt x="361792" y="764057"/>
                    <a:pt x="360487" y="821866"/>
                  </a:cubicBezTo>
                  <a:cubicBezTo>
                    <a:pt x="357585" y="936322"/>
                    <a:pt x="310222" y="1545305"/>
                    <a:pt x="310222" y="1545305"/>
                  </a:cubicBezTo>
                  <a:close/>
                </a:path>
              </a:pathLst>
            </a:custGeom>
            <a:solidFill>
              <a:srgbClr val="37474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41" name="Freeform: Shape 140">
              <a:extLst>
                <a:ext uri="{FF2B5EF4-FFF2-40B4-BE49-F238E27FC236}">
                  <a16:creationId xmlns:a16="http://schemas.microsoft.com/office/drawing/2014/main" id="{2AA1E5E1-7D82-1E08-FF55-1FFCEE5E8138}"/>
                </a:ext>
              </a:extLst>
            </p:cNvPr>
            <p:cNvSpPr/>
            <p:nvPr/>
          </p:nvSpPr>
          <p:spPr>
            <a:xfrm>
              <a:off x="1409721" y="4328111"/>
              <a:ext cx="285543" cy="13825"/>
            </a:xfrm>
            <a:custGeom>
              <a:avLst/>
              <a:gdLst>
                <a:gd name="connsiteX0" fmla="*/ 284781 w 285543"/>
                <a:gd name="connsiteY0" fmla="*/ 12375 h 13825"/>
                <a:gd name="connsiteX1" fmla="*/ 201949 w 285543"/>
                <a:gd name="connsiteY1" fmla="*/ 7008 h 13825"/>
                <a:gd name="connsiteX2" fmla="*/ 381 w 285543"/>
                <a:gd name="connsiteY2" fmla="*/ 552 h 13825"/>
                <a:gd name="connsiteX3" fmla="*/ 381 w 285543"/>
                <a:gd name="connsiteY3" fmla="*/ 1568 h 13825"/>
                <a:gd name="connsiteX4" fmla="*/ 201804 w 285543"/>
                <a:gd name="connsiteY4" fmla="*/ 12157 h 13825"/>
                <a:gd name="connsiteX5" fmla="*/ 284853 w 285543"/>
                <a:gd name="connsiteY5" fmla="*/ 13826 h 13825"/>
                <a:gd name="connsiteX6" fmla="*/ 285542 w 285543"/>
                <a:gd name="connsiteY6" fmla="*/ 13064 h 13825"/>
                <a:gd name="connsiteX7" fmla="*/ 284781 w 285543"/>
                <a:gd name="connsiteY7" fmla="*/ 12375 h 1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43" h="13825">
                  <a:moveTo>
                    <a:pt x="284781" y="12375"/>
                  </a:moveTo>
                  <a:cubicBezTo>
                    <a:pt x="236474" y="9329"/>
                    <a:pt x="250400" y="9546"/>
                    <a:pt x="201949" y="7008"/>
                  </a:cubicBezTo>
                  <a:cubicBezTo>
                    <a:pt x="178303" y="5774"/>
                    <a:pt x="22648" y="-2132"/>
                    <a:pt x="381" y="552"/>
                  </a:cubicBezTo>
                  <a:cubicBezTo>
                    <a:pt x="-127" y="552"/>
                    <a:pt x="-127" y="1422"/>
                    <a:pt x="381" y="1568"/>
                  </a:cubicBezTo>
                  <a:cubicBezTo>
                    <a:pt x="22141" y="6137"/>
                    <a:pt x="178158" y="11432"/>
                    <a:pt x="201804" y="12157"/>
                  </a:cubicBezTo>
                  <a:cubicBezTo>
                    <a:pt x="250255" y="13753"/>
                    <a:pt x="236402" y="12810"/>
                    <a:pt x="284853" y="13826"/>
                  </a:cubicBezTo>
                  <a:cubicBezTo>
                    <a:pt x="285252" y="13804"/>
                    <a:pt x="285564" y="13463"/>
                    <a:pt x="285542" y="13064"/>
                  </a:cubicBezTo>
                  <a:cubicBezTo>
                    <a:pt x="285521" y="12665"/>
                    <a:pt x="285180" y="12353"/>
                    <a:pt x="284781" y="12375"/>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42" name="Freeform: Shape 141">
              <a:extLst>
                <a:ext uri="{FF2B5EF4-FFF2-40B4-BE49-F238E27FC236}">
                  <a16:creationId xmlns:a16="http://schemas.microsoft.com/office/drawing/2014/main" id="{B88EB617-754F-EE50-6916-363A32E67815}"/>
                </a:ext>
              </a:extLst>
            </p:cNvPr>
            <p:cNvSpPr/>
            <p:nvPr/>
          </p:nvSpPr>
          <p:spPr>
            <a:xfrm>
              <a:off x="1437446" y="2892860"/>
              <a:ext cx="147605" cy="1395860"/>
            </a:xfrm>
            <a:custGeom>
              <a:avLst/>
              <a:gdLst>
                <a:gd name="connsiteX0" fmla="*/ 145355 w 147605"/>
                <a:gd name="connsiteY0" fmla="*/ 965 h 1395860"/>
                <a:gd name="connsiteX1" fmla="*/ 100675 w 147605"/>
                <a:gd name="connsiteY1" fmla="*/ 530452 h 1395860"/>
                <a:gd name="connsiteX2" fmla="*/ 42649 w 147605"/>
                <a:gd name="connsiteY2" fmla="*/ 1060302 h 1395860"/>
                <a:gd name="connsiteX3" fmla="*/ 0 w 147605"/>
                <a:gd name="connsiteY3" fmla="*/ 1395257 h 1395860"/>
                <a:gd name="connsiteX4" fmla="*/ 1015 w 147605"/>
                <a:gd name="connsiteY4" fmla="*/ 1395257 h 1395860"/>
                <a:gd name="connsiteX5" fmla="*/ 74781 w 147605"/>
                <a:gd name="connsiteY5" fmla="*/ 828851 h 1395860"/>
                <a:gd name="connsiteX6" fmla="*/ 124611 w 147605"/>
                <a:gd name="connsiteY6" fmla="*/ 300161 h 1395860"/>
                <a:gd name="connsiteX7" fmla="*/ 147604 w 147605"/>
                <a:gd name="connsiteY7" fmla="*/ 675 h 1395860"/>
                <a:gd name="connsiteX8" fmla="*/ 145355 w 147605"/>
                <a:gd name="connsiteY8" fmla="*/ 965 h 139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05" h="1395860">
                  <a:moveTo>
                    <a:pt x="145355" y="965"/>
                  </a:moveTo>
                  <a:cubicBezTo>
                    <a:pt x="131284" y="177436"/>
                    <a:pt x="116850" y="353980"/>
                    <a:pt x="100675" y="530452"/>
                  </a:cubicBezTo>
                  <a:cubicBezTo>
                    <a:pt x="84500" y="706924"/>
                    <a:pt x="65569" y="884120"/>
                    <a:pt x="42649" y="1060302"/>
                  </a:cubicBezTo>
                  <a:cubicBezTo>
                    <a:pt x="29811" y="1158583"/>
                    <a:pt x="15304" y="1297193"/>
                    <a:pt x="0" y="1395257"/>
                  </a:cubicBezTo>
                  <a:cubicBezTo>
                    <a:pt x="0" y="1395910"/>
                    <a:pt x="870" y="1396200"/>
                    <a:pt x="1015" y="1395257"/>
                  </a:cubicBezTo>
                  <a:cubicBezTo>
                    <a:pt x="32277" y="1221179"/>
                    <a:pt x="55270" y="1004742"/>
                    <a:pt x="74781" y="828851"/>
                  </a:cubicBezTo>
                  <a:cubicBezTo>
                    <a:pt x="94292" y="652959"/>
                    <a:pt x="110322" y="476560"/>
                    <a:pt x="124611" y="300161"/>
                  </a:cubicBezTo>
                  <a:cubicBezTo>
                    <a:pt x="132662" y="200357"/>
                    <a:pt x="139915" y="100479"/>
                    <a:pt x="147604" y="675"/>
                  </a:cubicBezTo>
                  <a:cubicBezTo>
                    <a:pt x="147676" y="-268"/>
                    <a:pt x="145863" y="-268"/>
                    <a:pt x="145355" y="965"/>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43" name="Freeform: Shape 142">
              <a:extLst>
                <a:ext uri="{FF2B5EF4-FFF2-40B4-BE49-F238E27FC236}">
                  <a16:creationId xmlns:a16="http://schemas.microsoft.com/office/drawing/2014/main" id="{B42866DF-3A2C-8C59-2A3F-F24F48F44490}"/>
                </a:ext>
              </a:extLst>
            </p:cNvPr>
            <p:cNvSpPr/>
            <p:nvPr/>
          </p:nvSpPr>
          <p:spPr>
            <a:xfrm>
              <a:off x="1789278" y="3109439"/>
              <a:ext cx="96370" cy="45670"/>
            </a:xfrm>
            <a:custGeom>
              <a:avLst/>
              <a:gdLst>
                <a:gd name="connsiteX0" fmla="*/ 93372 w 96370"/>
                <a:gd name="connsiteY0" fmla="*/ 170 h 45670"/>
                <a:gd name="connsiteX1" fmla="*/ 603 w 96370"/>
                <a:gd name="connsiteY1" fmla="*/ 43689 h 45670"/>
                <a:gd name="connsiteX2" fmla="*/ 96 w 96370"/>
                <a:gd name="connsiteY2" fmla="*/ 45067 h 45670"/>
                <a:gd name="connsiteX3" fmla="*/ 1474 w 96370"/>
                <a:gd name="connsiteY3" fmla="*/ 45575 h 45670"/>
                <a:gd name="connsiteX4" fmla="*/ 95041 w 96370"/>
                <a:gd name="connsiteY4" fmla="*/ 4159 h 45670"/>
                <a:gd name="connsiteX5" fmla="*/ 96201 w 96370"/>
                <a:gd name="connsiteY5" fmla="*/ 1330 h 45670"/>
                <a:gd name="connsiteX6" fmla="*/ 93372 w 96370"/>
                <a:gd name="connsiteY6" fmla="*/ 170 h 4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70" h="45670">
                  <a:moveTo>
                    <a:pt x="93372" y="170"/>
                  </a:moveTo>
                  <a:cubicBezTo>
                    <a:pt x="61241" y="11942"/>
                    <a:pt x="30197" y="26499"/>
                    <a:pt x="603" y="43689"/>
                  </a:cubicBezTo>
                  <a:cubicBezTo>
                    <a:pt x="81" y="43928"/>
                    <a:pt x="-144" y="44545"/>
                    <a:pt x="96" y="45067"/>
                  </a:cubicBezTo>
                  <a:cubicBezTo>
                    <a:pt x="335" y="45589"/>
                    <a:pt x="952" y="45814"/>
                    <a:pt x="1474" y="45575"/>
                  </a:cubicBezTo>
                  <a:cubicBezTo>
                    <a:pt x="32735" y="32156"/>
                    <a:pt x="64577" y="19318"/>
                    <a:pt x="95041" y="4159"/>
                  </a:cubicBezTo>
                  <a:cubicBezTo>
                    <a:pt x="96143" y="3695"/>
                    <a:pt x="96665" y="2433"/>
                    <a:pt x="96201" y="1330"/>
                  </a:cubicBezTo>
                  <a:cubicBezTo>
                    <a:pt x="95737" y="228"/>
                    <a:pt x="94475" y="-295"/>
                    <a:pt x="93372" y="170"/>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44" name="Freeform: Shape 143">
              <a:extLst>
                <a:ext uri="{FF2B5EF4-FFF2-40B4-BE49-F238E27FC236}">
                  <a16:creationId xmlns:a16="http://schemas.microsoft.com/office/drawing/2014/main" id="{B02138D6-8DAC-A6AF-DE27-C9D2BF5E2E9D}"/>
                </a:ext>
              </a:extLst>
            </p:cNvPr>
            <p:cNvSpPr/>
            <p:nvPr/>
          </p:nvSpPr>
          <p:spPr>
            <a:xfrm>
              <a:off x="1828900" y="2894231"/>
              <a:ext cx="65931" cy="209217"/>
            </a:xfrm>
            <a:custGeom>
              <a:avLst/>
              <a:gdLst>
                <a:gd name="connsiteX0" fmla="*/ 63688 w 65931"/>
                <a:gd name="connsiteY0" fmla="*/ 899 h 209217"/>
                <a:gd name="connsiteX1" fmla="*/ 61730 w 65931"/>
                <a:gd name="connsiteY1" fmla="*/ 899 h 209217"/>
                <a:gd name="connsiteX2" fmla="*/ 56507 w 65931"/>
                <a:gd name="connsiteY2" fmla="*/ 105346 h 209217"/>
                <a:gd name="connsiteX3" fmla="*/ 14148 w 65931"/>
                <a:gd name="connsiteY3" fmla="*/ 203918 h 209217"/>
                <a:gd name="connsiteX4" fmla="*/ 6387 w 65931"/>
                <a:gd name="connsiteY4" fmla="*/ 191152 h 209217"/>
                <a:gd name="connsiteX5" fmla="*/ 10086 w 65931"/>
                <a:gd name="connsiteY5" fmla="*/ 163880 h 209217"/>
                <a:gd name="connsiteX6" fmla="*/ 17340 w 65931"/>
                <a:gd name="connsiteY6" fmla="*/ 107740 h 209217"/>
                <a:gd name="connsiteX7" fmla="*/ 16179 w 65931"/>
                <a:gd name="connsiteY7" fmla="*/ 2495 h 209217"/>
                <a:gd name="connsiteX8" fmla="*/ 15011 w 65931"/>
                <a:gd name="connsiteY8" fmla="*/ 1850 h 209217"/>
                <a:gd name="connsiteX9" fmla="*/ 14366 w 65931"/>
                <a:gd name="connsiteY9" fmla="*/ 2495 h 209217"/>
                <a:gd name="connsiteX10" fmla="*/ 5880 w 65931"/>
                <a:gd name="connsiteY10" fmla="*/ 147560 h 209217"/>
                <a:gd name="connsiteX11" fmla="*/ 14946 w 65931"/>
                <a:gd name="connsiteY11" fmla="*/ 209068 h 209217"/>
                <a:gd name="connsiteX12" fmla="*/ 58466 w 65931"/>
                <a:gd name="connsiteY12" fmla="*/ 138421 h 209217"/>
                <a:gd name="connsiteX13" fmla="*/ 63688 w 65931"/>
                <a:gd name="connsiteY13" fmla="*/ 899 h 20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931" h="209217">
                  <a:moveTo>
                    <a:pt x="63688" y="899"/>
                  </a:moveTo>
                  <a:cubicBezTo>
                    <a:pt x="63688" y="-189"/>
                    <a:pt x="61730" y="-406"/>
                    <a:pt x="61730" y="899"/>
                  </a:cubicBezTo>
                  <a:cubicBezTo>
                    <a:pt x="61730" y="37964"/>
                    <a:pt x="59626" y="70603"/>
                    <a:pt x="56507" y="105346"/>
                  </a:cubicBezTo>
                  <a:cubicBezTo>
                    <a:pt x="55057" y="121448"/>
                    <a:pt x="42001" y="210373"/>
                    <a:pt x="14148" y="203918"/>
                  </a:cubicBezTo>
                  <a:cubicBezTo>
                    <a:pt x="9506" y="202830"/>
                    <a:pt x="6895" y="198188"/>
                    <a:pt x="6387" y="191152"/>
                  </a:cubicBezTo>
                  <a:cubicBezTo>
                    <a:pt x="6438" y="181941"/>
                    <a:pt x="7686" y="172772"/>
                    <a:pt x="10086" y="163880"/>
                  </a:cubicBezTo>
                  <a:cubicBezTo>
                    <a:pt x="13133" y="145239"/>
                    <a:pt x="15671" y="126598"/>
                    <a:pt x="17340" y="107740"/>
                  </a:cubicBezTo>
                  <a:cubicBezTo>
                    <a:pt x="20582" y="72714"/>
                    <a:pt x="20190" y="37441"/>
                    <a:pt x="16179" y="2495"/>
                  </a:cubicBezTo>
                  <a:cubicBezTo>
                    <a:pt x="16034" y="1995"/>
                    <a:pt x="15512" y="1705"/>
                    <a:pt x="15011" y="1850"/>
                  </a:cubicBezTo>
                  <a:cubicBezTo>
                    <a:pt x="14699" y="1937"/>
                    <a:pt x="14453" y="2183"/>
                    <a:pt x="14366" y="2495"/>
                  </a:cubicBezTo>
                  <a:cubicBezTo>
                    <a:pt x="15193" y="50998"/>
                    <a:pt x="12357" y="99486"/>
                    <a:pt x="5880" y="147560"/>
                  </a:cubicBezTo>
                  <a:cubicBezTo>
                    <a:pt x="2398" y="170698"/>
                    <a:pt x="-9280" y="205586"/>
                    <a:pt x="14946" y="209068"/>
                  </a:cubicBezTo>
                  <a:cubicBezTo>
                    <a:pt x="39172" y="212549"/>
                    <a:pt x="55564" y="154378"/>
                    <a:pt x="58466" y="138421"/>
                  </a:cubicBezTo>
                  <a:cubicBezTo>
                    <a:pt x="66161" y="93001"/>
                    <a:pt x="67917" y="46769"/>
                    <a:pt x="63688" y="899"/>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45" name="Freeform: Shape 144">
              <a:extLst>
                <a:ext uri="{FF2B5EF4-FFF2-40B4-BE49-F238E27FC236}">
                  <a16:creationId xmlns:a16="http://schemas.microsoft.com/office/drawing/2014/main" id="{B24D6391-3137-88CD-B024-A25D11D257DC}"/>
                </a:ext>
              </a:extLst>
            </p:cNvPr>
            <p:cNvSpPr/>
            <p:nvPr/>
          </p:nvSpPr>
          <p:spPr>
            <a:xfrm>
              <a:off x="1834915" y="3098399"/>
              <a:ext cx="14953" cy="36438"/>
            </a:xfrm>
            <a:custGeom>
              <a:avLst/>
              <a:gdLst>
                <a:gd name="connsiteX0" fmla="*/ 8858 w 14953"/>
                <a:gd name="connsiteY0" fmla="*/ 1998 h 36438"/>
                <a:gd name="connsiteX1" fmla="*/ 2620 w 14953"/>
                <a:gd name="connsiteY1" fmla="*/ 20421 h 36438"/>
                <a:gd name="connsiteX2" fmla="*/ 9 w 14953"/>
                <a:gd name="connsiteY2" fmla="*/ 35581 h 36438"/>
                <a:gd name="connsiteX3" fmla="*/ 1895 w 14953"/>
                <a:gd name="connsiteY3" fmla="*/ 36016 h 36438"/>
                <a:gd name="connsiteX4" fmla="*/ 8423 w 14953"/>
                <a:gd name="connsiteY4" fmla="*/ 21509 h 36438"/>
                <a:gd name="connsiteX5" fmla="*/ 14733 w 14953"/>
                <a:gd name="connsiteY5" fmla="*/ 4319 h 36438"/>
                <a:gd name="connsiteX6" fmla="*/ 12956 w 14953"/>
                <a:gd name="connsiteY6" fmla="*/ 221 h 36438"/>
                <a:gd name="connsiteX7" fmla="*/ 8858 w 14953"/>
                <a:gd name="connsiteY7" fmla="*/ 1998 h 3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3" h="36438">
                  <a:moveTo>
                    <a:pt x="8858" y="1998"/>
                  </a:moveTo>
                  <a:cubicBezTo>
                    <a:pt x="6348" y="7982"/>
                    <a:pt x="4259" y="14140"/>
                    <a:pt x="2620" y="20421"/>
                  </a:cubicBezTo>
                  <a:cubicBezTo>
                    <a:pt x="792" y="25259"/>
                    <a:pt x="-100" y="30409"/>
                    <a:pt x="9" y="35581"/>
                  </a:cubicBezTo>
                  <a:cubicBezTo>
                    <a:pt x="9" y="36596"/>
                    <a:pt x="1387" y="36669"/>
                    <a:pt x="1895" y="36016"/>
                  </a:cubicBezTo>
                  <a:cubicBezTo>
                    <a:pt x="4782" y="31533"/>
                    <a:pt x="6979" y="26645"/>
                    <a:pt x="8423" y="21509"/>
                  </a:cubicBezTo>
                  <a:cubicBezTo>
                    <a:pt x="10526" y="15779"/>
                    <a:pt x="12775" y="10122"/>
                    <a:pt x="14733" y="4319"/>
                  </a:cubicBezTo>
                  <a:cubicBezTo>
                    <a:pt x="15371" y="2694"/>
                    <a:pt x="14581" y="859"/>
                    <a:pt x="12956" y="221"/>
                  </a:cubicBezTo>
                  <a:cubicBezTo>
                    <a:pt x="11331" y="-417"/>
                    <a:pt x="9496" y="373"/>
                    <a:pt x="8858" y="1998"/>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46" name="Freeform: Shape 145">
              <a:extLst>
                <a:ext uri="{FF2B5EF4-FFF2-40B4-BE49-F238E27FC236}">
                  <a16:creationId xmlns:a16="http://schemas.microsoft.com/office/drawing/2014/main" id="{67BD9419-A6C0-8541-9869-78A5809B4AD2}"/>
                </a:ext>
              </a:extLst>
            </p:cNvPr>
            <p:cNvSpPr/>
            <p:nvPr/>
          </p:nvSpPr>
          <p:spPr>
            <a:xfrm>
              <a:off x="1604488" y="2912328"/>
              <a:ext cx="113202" cy="121557"/>
            </a:xfrm>
            <a:custGeom>
              <a:avLst/>
              <a:gdLst>
                <a:gd name="connsiteX0" fmla="*/ 112933 w 113202"/>
                <a:gd name="connsiteY0" fmla="*/ 11888 h 121557"/>
                <a:gd name="connsiteX1" fmla="*/ 111773 w 113202"/>
                <a:gd name="connsiteY1" fmla="*/ 356 h 121557"/>
                <a:gd name="connsiteX2" fmla="*/ 110895 w 113202"/>
                <a:gd name="connsiteY2" fmla="*/ 73 h 121557"/>
                <a:gd name="connsiteX3" fmla="*/ 110612 w 113202"/>
                <a:gd name="connsiteY3" fmla="*/ 356 h 121557"/>
                <a:gd name="connsiteX4" fmla="*/ 109306 w 113202"/>
                <a:gd name="connsiteY4" fmla="*/ 10365 h 121557"/>
                <a:gd name="connsiteX5" fmla="*/ 108001 w 113202"/>
                <a:gd name="connsiteY5" fmla="*/ 21825 h 121557"/>
                <a:gd name="connsiteX6" fmla="*/ 103939 w 113202"/>
                <a:gd name="connsiteY6" fmla="*/ 45108 h 121557"/>
                <a:gd name="connsiteX7" fmla="*/ 82615 w 113202"/>
                <a:gd name="connsiteY7" fmla="*/ 83405 h 121557"/>
                <a:gd name="connsiteX8" fmla="*/ 46348 w 113202"/>
                <a:gd name="connsiteY8" fmla="*/ 107124 h 121557"/>
                <a:gd name="connsiteX9" fmla="*/ 580 w 113202"/>
                <a:gd name="connsiteY9" fmla="*/ 120397 h 121557"/>
                <a:gd name="connsiteX10" fmla="*/ 0 w 113202"/>
                <a:gd name="connsiteY10" fmla="*/ 120977 h 121557"/>
                <a:gd name="connsiteX11" fmla="*/ 580 w 113202"/>
                <a:gd name="connsiteY11" fmla="*/ 121557 h 121557"/>
                <a:gd name="connsiteX12" fmla="*/ 50628 w 113202"/>
                <a:gd name="connsiteY12" fmla="*/ 111693 h 121557"/>
                <a:gd name="connsiteX13" fmla="*/ 88272 w 113202"/>
                <a:gd name="connsiteY13" fmla="*/ 87685 h 121557"/>
                <a:gd name="connsiteX14" fmla="*/ 110032 w 113202"/>
                <a:gd name="connsiteY14" fmla="*/ 48300 h 121557"/>
                <a:gd name="connsiteX15" fmla="*/ 113078 w 113202"/>
                <a:gd name="connsiteY15" fmla="*/ 24944 h 121557"/>
                <a:gd name="connsiteX16" fmla="*/ 112933 w 113202"/>
                <a:gd name="connsiteY16" fmla="*/ 11888 h 12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202" h="121557">
                  <a:moveTo>
                    <a:pt x="112933" y="11888"/>
                  </a:moveTo>
                  <a:cubicBezTo>
                    <a:pt x="113020" y="8008"/>
                    <a:pt x="112628" y="4135"/>
                    <a:pt x="111773" y="356"/>
                  </a:cubicBezTo>
                  <a:cubicBezTo>
                    <a:pt x="111606" y="37"/>
                    <a:pt x="111214" y="-94"/>
                    <a:pt x="110895" y="73"/>
                  </a:cubicBezTo>
                  <a:cubicBezTo>
                    <a:pt x="110772" y="138"/>
                    <a:pt x="110677" y="232"/>
                    <a:pt x="110612" y="356"/>
                  </a:cubicBezTo>
                  <a:cubicBezTo>
                    <a:pt x="109843" y="3641"/>
                    <a:pt x="109408" y="6992"/>
                    <a:pt x="109306" y="10365"/>
                  </a:cubicBezTo>
                  <a:cubicBezTo>
                    <a:pt x="109306" y="14209"/>
                    <a:pt x="108436" y="17618"/>
                    <a:pt x="108001" y="21825"/>
                  </a:cubicBezTo>
                  <a:cubicBezTo>
                    <a:pt x="107196" y="29673"/>
                    <a:pt x="105839" y="37449"/>
                    <a:pt x="103939" y="45108"/>
                  </a:cubicBezTo>
                  <a:cubicBezTo>
                    <a:pt x="100407" y="59564"/>
                    <a:pt x="93045" y="72794"/>
                    <a:pt x="82615" y="83405"/>
                  </a:cubicBezTo>
                  <a:cubicBezTo>
                    <a:pt x="72213" y="93633"/>
                    <a:pt x="59890" y="101698"/>
                    <a:pt x="46348" y="107124"/>
                  </a:cubicBezTo>
                  <a:cubicBezTo>
                    <a:pt x="31363" y="112433"/>
                    <a:pt x="16080" y="116865"/>
                    <a:pt x="580" y="120397"/>
                  </a:cubicBezTo>
                  <a:cubicBezTo>
                    <a:pt x="260" y="120397"/>
                    <a:pt x="0" y="120658"/>
                    <a:pt x="0" y="120977"/>
                  </a:cubicBezTo>
                  <a:cubicBezTo>
                    <a:pt x="0" y="121296"/>
                    <a:pt x="260" y="121557"/>
                    <a:pt x="580" y="121557"/>
                  </a:cubicBezTo>
                  <a:cubicBezTo>
                    <a:pt x="17742" y="121521"/>
                    <a:pt x="34736" y="118170"/>
                    <a:pt x="50628" y="111693"/>
                  </a:cubicBezTo>
                  <a:cubicBezTo>
                    <a:pt x="64714" y="106406"/>
                    <a:pt x="77537" y="98231"/>
                    <a:pt x="88272" y="87685"/>
                  </a:cubicBezTo>
                  <a:cubicBezTo>
                    <a:pt x="98985" y="76790"/>
                    <a:pt x="106514" y="63169"/>
                    <a:pt x="110032" y="48300"/>
                  </a:cubicBezTo>
                  <a:cubicBezTo>
                    <a:pt x="111809" y="40633"/>
                    <a:pt x="112832" y="32807"/>
                    <a:pt x="113078" y="24944"/>
                  </a:cubicBezTo>
                  <a:cubicBezTo>
                    <a:pt x="113281" y="20592"/>
                    <a:pt x="113238" y="16233"/>
                    <a:pt x="112933" y="11888"/>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47" name="Freeform: Shape 146">
              <a:extLst>
                <a:ext uri="{FF2B5EF4-FFF2-40B4-BE49-F238E27FC236}">
                  <a16:creationId xmlns:a16="http://schemas.microsoft.com/office/drawing/2014/main" id="{4B125B04-BEA5-E890-A516-1469DFD10EE6}"/>
                </a:ext>
              </a:extLst>
            </p:cNvPr>
            <p:cNvSpPr/>
            <p:nvPr/>
          </p:nvSpPr>
          <p:spPr>
            <a:xfrm>
              <a:off x="1898533" y="2202100"/>
              <a:ext cx="237571" cy="196673"/>
            </a:xfrm>
            <a:custGeom>
              <a:avLst/>
              <a:gdLst>
                <a:gd name="connsiteX0" fmla="*/ 189747 w 237571"/>
                <a:gd name="connsiteY0" fmla="*/ 12893 h 196673"/>
                <a:gd name="connsiteX1" fmla="*/ 237546 w 237571"/>
                <a:gd name="connsiteY1" fmla="*/ 138157 h 196673"/>
                <a:gd name="connsiteX2" fmla="*/ 90160 w 237571"/>
                <a:gd name="connsiteY2" fmla="*/ 194949 h 196673"/>
                <a:gd name="connsiteX3" fmla="*/ 2 w 237571"/>
                <a:gd name="connsiteY3" fmla="*/ 45460 h 196673"/>
                <a:gd name="connsiteX4" fmla="*/ 189747 w 237571"/>
                <a:gd name="connsiteY4" fmla="*/ 12893 h 1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71" h="196673">
                  <a:moveTo>
                    <a:pt x="189747" y="12893"/>
                  </a:moveTo>
                  <a:cubicBezTo>
                    <a:pt x="213102" y="41108"/>
                    <a:pt x="238489" y="117340"/>
                    <a:pt x="237546" y="138157"/>
                  </a:cubicBezTo>
                  <a:cubicBezTo>
                    <a:pt x="236603" y="158973"/>
                    <a:pt x="108293" y="206265"/>
                    <a:pt x="90160" y="194949"/>
                  </a:cubicBezTo>
                  <a:cubicBezTo>
                    <a:pt x="72027" y="183634"/>
                    <a:pt x="655" y="82814"/>
                    <a:pt x="2" y="45460"/>
                  </a:cubicBezTo>
                  <a:cubicBezTo>
                    <a:pt x="-651" y="8106"/>
                    <a:pt x="165521" y="-16265"/>
                    <a:pt x="189747" y="12893"/>
                  </a:cubicBezTo>
                  <a:close/>
                </a:path>
              </a:pathLst>
            </a:custGeom>
            <a:solidFill>
              <a:srgbClr val="AD6359"/>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48" name="Freeform: Shape 147">
              <a:extLst>
                <a:ext uri="{FF2B5EF4-FFF2-40B4-BE49-F238E27FC236}">
                  <a16:creationId xmlns:a16="http://schemas.microsoft.com/office/drawing/2014/main" id="{59B7D824-6D26-3473-D9DC-1FC7112B6280}"/>
                </a:ext>
              </a:extLst>
            </p:cNvPr>
            <p:cNvSpPr/>
            <p:nvPr/>
          </p:nvSpPr>
          <p:spPr>
            <a:xfrm>
              <a:off x="1826021" y="2126641"/>
              <a:ext cx="120748" cy="142764"/>
            </a:xfrm>
            <a:custGeom>
              <a:avLst/>
              <a:gdLst>
                <a:gd name="connsiteX0" fmla="*/ 69178 w 120748"/>
                <a:gd name="connsiteY0" fmla="*/ 36564 h 142764"/>
                <a:gd name="connsiteX1" fmla="*/ 2521 w 120748"/>
                <a:gd name="connsiteY1" fmla="*/ 4215 h 142764"/>
                <a:gd name="connsiteX2" fmla="*/ 28197 w 120748"/>
                <a:gd name="connsiteY2" fmla="*/ 53900 h 142764"/>
                <a:gd name="connsiteX3" fmla="*/ 75416 w 120748"/>
                <a:gd name="connsiteY3" fmla="*/ 137167 h 142764"/>
                <a:gd name="connsiteX4" fmla="*/ 120749 w 120748"/>
                <a:gd name="connsiteY4" fmla="*/ 117873 h 142764"/>
                <a:gd name="connsiteX5" fmla="*/ 69178 w 120748"/>
                <a:gd name="connsiteY5" fmla="*/ 36564 h 14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748" h="142764">
                  <a:moveTo>
                    <a:pt x="69178" y="36564"/>
                  </a:moveTo>
                  <a:cubicBezTo>
                    <a:pt x="57428" y="24306"/>
                    <a:pt x="19421" y="-12323"/>
                    <a:pt x="2521" y="4215"/>
                  </a:cubicBezTo>
                  <a:cubicBezTo>
                    <a:pt x="-8069" y="14514"/>
                    <a:pt x="17462" y="42730"/>
                    <a:pt x="28197" y="53900"/>
                  </a:cubicBezTo>
                  <a:cubicBezTo>
                    <a:pt x="50319" y="76820"/>
                    <a:pt x="67437" y="117365"/>
                    <a:pt x="75416" y="137167"/>
                  </a:cubicBezTo>
                  <a:cubicBezTo>
                    <a:pt x="83394" y="156968"/>
                    <a:pt x="120749" y="117873"/>
                    <a:pt x="120749" y="117873"/>
                  </a:cubicBezTo>
                  <a:cubicBezTo>
                    <a:pt x="120749" y="117873"/>
                    <a:pt x="99859" y="68406"/>
                    <a:pt x="69178" y="36564"/>
                  </a:cubicBezTo>
                  <a:close/>
                </a:path>
              </a:pathLst>
            </a:custGeom>
            <a:solidFill>
              <a:srgbClr val="AD6359"/>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49" name="Freeform: Shape 148">
              <a:extLst>
                <a:ext uri="{FF2B5EF4-FFF2-40B4-BE49-F238E27FC236}">
                  <a16:creationId xmlns:a16="http://schemas.microsoft.com/office/drawing/2014/main" id="{67E26295-67E5-D5CB-7ED0-539ACE54C813}"/>
                </a:ext>
              </a:extLst>
            </p:cNvPr>
            <p:cNvSpPr/>
            <p:nvPr/>
          </p:nvSpPr>
          <p:spPr>
            <a:xfrm>
              <a:off x="1911669" y="2157563"/>
              <a:ext cx="176611" cy="162833"/>
            </a:xfrm>
            <a:custGeom>
              <a:avLst/>
              <a:gdLst>
                <a:gd name="connsiteX0" fmla="*/ 14719 w 176611"/>
                <a:gd name="connsiteY0" fmla="*/ 128367 h 162833"/>
                <a:gd name="connsiteX1" fmla="*/ 49244 w 176611"/>
                <a:gd name="connsiteY1" fmla="*/ 162820 h 162833"/>
                <a:gd name="connsiteX2" fmla="*/ 64911 w 176611"/>
                <a:gd name="connsiteY2" fmla="*/ 129528 h 162833"/>
                <a:gd name="connsiteX3" fmla="*/ 99944 w 176611"/>
                <a:gd name="connsiteY3" fmla="*/ 160499 h 162833"/>
                <a:gd name="connsiteX4" fmla="*/ 111622 w 176611"/>
                <a:gd name="connsiteY4" fmla="*/ 125829 h 162833"/>
                <a:gd name="connsiteX5" fmla="*/ 145060 w 176611"/>
                <a:gd name="connsiteY5" fmla="*/ 141568 h 162833"/>
                <a:gd name="connsiteX6" fmla="*/ 135413 w 176611"/>
                <a:gd name="connsiteY6" fmla="*/ 55400 h 162833"/>
                <a:gd name="connsiteX7" fmla="*/ 176611 w 176611"/>
                <a:gd name="connsiteY7" fmla="*/ 57431 h 162833"/>
                <a:gd name="connsiteX8" fmla="*/ 107343 w 176611"/>
                <a:gd name="connsiteY8" fmla="*/ 2886 h 162833"/>
                <a:gd name="connsiteX9" fmla="*/ 85583 w 176611"/>
                <a:gd name="connsiteY9" fmla="*/ 16087 h 162833"/>
                <a:gd name="connsiteX10" fmla="*/ 58238 w 176611"/>
                <a:gd name="connsiteY10" fmla="*/ 130 h 162833"/>
                <a:gd name="connsiteX11" fmla="*/ 43297 w 176611"/>
                <a:gd name="connsiteY11" fmla="*/ 15869 h 162833"/>
                <a:gd name="connsiteX12" fmla="*/ 19433 w 176611"/>
                <a:gd name="connsiteY12" fmla="*/ 4554 h 162833"/>
                <a:gd name="connsiteX13" fmla="*/ 865 w 176611"/>
                <a:gd name="connsiteY13" fmla="*/ 27257 h 162833"/>
                <a:gd name="connsiteX14" fmla="*/ 14719 w 176611"/>
                <a:gd name="connsiteY14" fmla="*/ 128367 h 16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6611" h="162833">
                  <a:moveTo>
                    <a:pt x="14719" y="128367"/>
                  </a:moveTo>
                  <a:cubicBezTo>
                    <a:pt x="14719" y="128367"/>
                    <a:pt x="27847" y="163618"/>
                    <a:pt x="49244" y="162820"/>
                  </a:cubicBezTo>
                  <a:cubicBezTo>
                    <a:pt x="70641" y="162022"/>
                    <a:pt x="65201" y="131704"/>
                    <a:pt x="64911" y="129528"/>
                  </a:cubicBezTo>
                  <a:cubicBezTo>
                    <a:pt x="65564" y="131414"/>
                    <a:pt x="78475" y="163473"/>
                    <a:pt x="99944" y="160499"/>
                  </a:cubicBezTo>
                  <a:cubicBezTo>
                    <a:pt x="121414" y="157525"/>
                    <a:pt x="112275" y="127715"/>
                    <a:pt x="111622" y="125829"/>
                  </a:cubicBezTo>
                  <a:cubicBezTo>
                    <a:pt x="112783" y="127352"/>
                    <a:pt x="129320" y="147588"/>
                    <a:pt x="145060" y="141568"/>
                  </a:cubicBezTo>
                  <a:cubicBezTo>
                    <a:pt x="172187" y="131269"/>
                    <a:pt x="131496" y="78538"/>
                    <a:pt x="135413" y="55400"/>
                  </a:cubicBezTo>
                  <a:cubicBezTo>
                    <a:pt x="135413" y="55400"/>
                    <a:pt x="175451" y="57648"/>
                    <a:pt x="176611" y="57431"/>
                  </a:cubicBezTo>
                  <a:cubicBezTo>
                    <a:pt x="176611" y="57431"/>
                    <a:pt x="138894" y="6658"/>
                    <a:pt x="107343" y="2886"/>
                  </a:cubicBezTo>
                  <a:cubicBezTo>
                    <a:pt x="97877" y="1573"/>
                    <a:pt x="88789" y="7086"/>
                    <a:pt x="85583" y="16087"/>
                  </a:cubicBezTo>
                  <a:cubicBezTo>
                    <a:pt x="85583" y="16087"/>
                    <a:pt x="75211" y="-1683"/>
                    <a:pt x="58238" y="130"/>
                  </a:cubicBezTo>
                  <a:cubicBezTo>
                    <a:pt x="49534" y="1073"/>
                    <a:pt x="43297" y="15869"/>
                    <a:pt x="43297" y="15869"/>
                  </a:cubicBezTo>
                  <a:cubicBezTo>
                    <a:pt x="38110" y="7905"/>
                    <a:pt x="28884" y="3532"/>
                    <a:pt x="19433" y="4554"/>
                  </a:cubicBezTo>
                  <a:cubicBezTo>
                    <a:pt x="7466" y="6513"/>
                    <a:pt x="1518" y="21454"/>
                    <a:pt x="865" y="27257"/>
                  </a:cubicBezTo>
                  <a:cubicBezTo>
                    <a:pt x="-4212" y="71647"/>
                    <a:pt x="14719" y="128367"/>
                    <a:pt x="14719" y="128367"/>
                  </a:cubicBezTo>
                  <a:close/>
                </a:path>
              </a:pathLst>
            </a:custGeom>
            <a:solidFill>
              <a:srgbClr val="AD6359"/>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50" name="Freeform: Shape 149">
              <a:extLst>
                <a:ext uri="{FF2B5EF4-FFF2-40B4-BE49-F238E27FC236}">
                  <a16:creationId xmlns:a16="http://schemas.microsoft.com/office/drawing/2014/main" id="{9ABCDB98-B4C3-3C03-7FF1-3B29FAE55207}"/>
                </a:ext>
              </a:extLst>
            </p:cNvPr>
            <p:cNvSpPr/>
            <p:nvPr/>
          </p:nvSpPr>
          <p:spPr>
            <a:xfrm>
              <a:off x="1910431" y="2180758"/>
              <a:ext cx="18106" cy="107212"/>
            </a:xfrm>
            <a:custGeom>
              <a:avLst/>
              <a:gdLst>
                <a:gd name="connsiteX0" fmla="*/ 3482 w 18106"/>
                <a:gd name="connsiteY0" fmla="*/ 0 h 107212"/>
                <a:gd name="connsiteX1" fmla="*/ 2901 w 18106"/>
                <a:gd name="connsiteY1" fmla="*/ 0 h 107212"/>
                <a:gd name="connsiteX2" fmla="*/ 16030 w 18106"/>
                <a:gd name="connsiteY2" fmla="*/ 106623 h 107212"/>
                <a:gd name="connsiteX3" fmla="*/ 18061 w 18106"/>
                <a:gd name="connsiteY3" fmla="*/ 106042 h 107212"/>
                <a:gd name="connsiteX4" fmla="*/ 3482 w 18106"/>
                <a:gd name="connsiteY4" fmla="*/ 0 h 10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6" h="107212">
                  <a:moveTo>
                    <a:pt x="3482" y="0"/>
                  </a:moveTo>
                  <a:cubicBezTo>
                    <a:pt x="3482" y="0"/>
                    <a:pt x="2974" y="0"/>
                    <a:pt x="2901" y="0"/>
                  </a:cubicBezTo>
                  <a:cubicBezTo>
                    <a:pt x="-3641" y="36049"/>
                    <a:pt x="943" y="73236"/>
                    <a:pt x="16030" y="106623"/>
                  </a:cubicBezTo>
                  <a:cubicBezTo>
                    <a:pt x="16537" y="107638"/>
                    <a:pt x="18423" y="107276"/>
                    <a:pt x="18061" y="106042"/>
                  </a:cubicBezTo>
                  <a:cubicBezTo>
                    <a:pt x="8109" y="71582"/>
                    <a:pt x="3199" y="35867"/>
                    <a:pt x="3482" y="0"/>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51" name="Freeform: Shape 150">
              <a:extLst>
                <a:ext uri="{FF2B5EF4-FFF2-40B4-BE49-F238E27FC236}">
                  <a16:creationId xmlns:a16="http://schemas.microsoft.com/office/drawing/2014/main" id="{54154DBB-35D6-E85E-92C6-EA8ACD566F63}"/>
                </a:ext>
              </a:extLst>
            </p:cNvPr>
            <p:cNvSpPr/>
            <p:nvPr/>
          </p:nvSpPr>
          <p:spPr>
            <a:xfrm>
              <a:off x="1951782" y="2172598"/>
              <a:ext cx="26223" cy="116689"/>
            </a:xfrm>
            <a:custGeom>
              <a:avLst/>
              <a:gdLst>
                <a:gd name="connsiteX0" fmla="*/ 3111 w 26223"/>
                <a:gd name="connsiteY0" fmla="*/ 326 h 116689"/>
                <a:gd name="connsiteX1" fmla="*/ 2385 w 26223"/>
                <a:gd name="connsiteY1" fmla="*/ 326 h 116689"/>
                <a:gd name="connsiteX2" fmla="*/ 24145 w 26223"/>
                <a:gd name="connsiteY2" fmla="*/ 115653 h 116689"/>
                <a:gd name="connsiteX3" fmla="*/ 26031 w 26223"/>
                <a:gd name="connsiteY3" fmla="*/ 115653 h 116689"/>
                <a:gd name="connsiteX4" fmla="*/ 3111 w 26223"/>
                <a:gd name="connsiteY4" fmla="*/ 326 h 11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3" h="116689">
                  <a:moveTo>
                    <a:pt x="3111" y="326"/>
                  </a:moveTo>
                  <a:cubicBezTo>
                    <a:pt x="3111" y="-109"/>
                    <a:pt x="2458" y="-109"/>
                    <a:pt x="2385" y="326"/>
                  </a:cubicBezTo>
                  <a:cubicBezTo>
                    <a:pt x="-4375" y="40132"/>
                    <a:pt x="3343" y="81048"/>
                    <a:pt x="24145" y="115653"/>
                  </a:cubicBezTo>
                  <a:cubicBezTo>
                    <a:pt x="24943" y="116886"/>
                    <a:pt x="26829" y="117176"/>
                    <a:pt x="26031" y="115653"/>
                  </a:cubicBezTo>
                  <a:cubicBezTo>
                    <a:pt x="12758" y="91572"/>
                    <a:pt x="2385" y="33909"/>
                    <a:pt x="3111" y="326"/>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52" name="Freeform: Shape 151">
              <a:extLst>
                <a:ext uri="{FF2B5EF4-FFF2-40B4-BE49-F238E27FC236}">
                  <a16:creationId xmlns:a16="http://schemas.microsoft.com/office/drawing/2014/main" id="{9F6651BF-BA7C-4C8C-F9E5-C3466EAB9F2A}"/>
                </a:ext>
              </a:extLst>
            </p:cNvPr>
            <p:cNvSpPr/>
            <p:nvPr/>
          </p:nvSpPr>
          <p:spPr>
            <a:xfrm>
              <a:off x="1994366" y="2174746"/>
              <a:ext cx="31390" cy="111435"/>
            </a:xfrm>
            <a:custGeom>
              <a:avLst/>
              <a:gdLst>
                <a:gd name="connsiteX0" fmla="*/ 31391 w 31390"/>
                <a:gd name="connsiteY0" fmla="*/ 110531 h 111435"/>
                <a:gd name="connsiteX1" fmla="*/ 2813 w 31390"/>
                <a:gd name="connsiteY1" fmla="*/ 354 h 111435"/>
                <a:gd name="connsiteX2" fmla="*/ 1943 w 31390"/>
                <a:gd name="connsiteY2" fmla="*/ 354 h 111435"/>
                <a:gd name="connsiteX3" fmla="*/ 5787 w 31390"/>
                <a:gd name="connsiteY3" fmla="*/ 63530 h 111435"/>
                <a:gd name="connsiteX4" fmla="*/ 30230 w 31390"/>
                <a:gd name="connsiteY4" fmla="*/ 111184 h 111435"/>
                <a:gd name="connsiteX5" fmla="*/ 31391 w 31390"/>
                <a:gd name="connsiteY5" fmla="*/ 110531 h 11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90" h="111435">
                  <a:moveTo>
                    <a:pt x="31391" y="110531"/>
                  </a:moveTo>
                  <a:cubicBezTo>
                    <a:pt x="11517" y="76441"/>
                    <a:pt x="4481" y="39449"/>
                    <a:pt x="2813" y="354"/>
                  </a:cubicBezTo>
                  <a:cubicBezTo>
                    <a:pt x="2813" y="-154"/>
                    <a:pt x="2088" y="-81"/>
                    <a:pt x="1943" y="354"/>
                  </a:cubicBezTo>
                  <a:cubicBezTo>
                    <a:pt x="-2409" y="19720"/>
                    <a:pt x="1290" y="44454"/>
                    <a:pt x="5787" y="63530"/>
                  </a:cubicBezTo>
                  <a:cubicBezTo>
                    <a:pt x="9638" y="81271"/>
                    <a:pt x="18067" y="97700"/>
                    <a:pt x="30230" y="111184"/>
                  </a:cubicBezTo>
                  <a:cubicBezTo>
                    <a:pt x="30593" y="111764"/>
                    <a:pt x="31391" y="111256"/>
                    <a:pt x="31391" y="110531"/>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53" name="Freeform: Shape 152">
              <a:extLst>
                <a:ext uri="{FF2B5EF4-FFF2-40B4-BE49-F238E27FC236}">
                  <a16:creationId xmlns:a16="http://schemas.microsoft.com/office/drawing/2014/main" id="{5DA5A2D9-E3D5-7137-40FC-246AF1622C1C}"/>
                </a:ext>
              </a:extLst>
            </p:cNvPr>
            <p:cNvSpPr/>
            <p:nvPr/>
          </p:nvSpPr>
          <p:spPr>
            <a:xfrm>
              <a:off x="1926388" y="2212890"/>
              <a:ext cx="141673" cy="110180"/>
            </a:xfrm>
            <a:custGeom>
              <a:avLst/>
              <a:gdLst>
                <a:gd name="connsiteX0" fmla="*/ 0 w 141673"/>
                <a:gd name="connsiteY0" fmla="*/ 73040 h 110180"/>
                <a:gd name="connsiteX1" fmla="*/ 11170 w 141673"/>
                <a:gd name="connsiteY1" fmla="*/ 91609 h 110180"/>
                <a:gd name="connsiteX2" fmla="*/ 26837 w 141673"/>
                <a:gd name="connsiteY2" fmla="*/ 105245 h 110180"/>
                <a:gd name="connsiteX3" fmla="*/ 36194 w 141673"/>
                <a:gd name="connsiteY3" fmla="*/ 105245 h 110180"/>
                <a:gd name="connsiteX4" fmla="*/ 44172 w 141673"/>
                <a:gd name="connsiteY4" fmla="*/ 99805 h 110180"/>
                <a:gd name="connsiteX5" fmla="*/ 48089 w 141673"/>
                <a:gd name="connsiteY5" fmla="*/ 81309 h 110180"/>
                <a:gd name="connsiteX6" fmla="*/ 45405 w 141673"/>
                <a:gd name="connsiteY6" fmla="*/ 65642 h 110180"/>
                <a:gd name="connsiteX7" fmla="*/ 53384 w 141673"/>
                <a:gd name="connsiteY7" fmla="*/ 79423 h 110180"/>
                <a:gd name="connsiteX8" fmla="*/ 66585 w 141673"/>
                <a:gd name="connsiteY8" fmla="*/ 95888 h 110180"/>
                <a:gd name="connsiteX9" fmla="*/ 84283 w 141673"/>
                <a:gd name="connsiteY9" fmla="*/ 102706 h 110180"/>
                <a:gd name="connsiteX10" fmla="*/ 96613 w 141673"/>
                <a:gd name="connsiteY10" fmla="*/ 91391 h 110180"/>
                <a:gd name="connsiteX11" fmla="*/ 94075 w 141673"/>
                <a:gd name="connsiteY11" fmla="*/ 71372 h 110180"/>
                <a:gd name="connsiteX12" fmla="*/ 87619 w 141673"/>
                <a:gd name="connsiteY12" fmla="*/ 53674 h 110180"/>
                <a:gd name="connsiteX13" fmla="*/ 99442 w 141673"/>
                <a:gd name="connsiteY13" fmla="*/ 68181 h 110180"/>
                <a:gd name="connsiteX14" fmla="*/ 110685 w 141673"/>
                <a:gd name="connsiteY14" fmla="*/ 78988 h 110180"/>
                <a:gd name="connsiteX15" fmla="*/ 124176 w 141673"/>
                <a:gd name="connsiteY15" fmla="*/ 84355 h 110180"/>
                <a:gd name="connsiteX16" fmla="*/ 135201 w 141673"/>
                <a:gd name="connsiteY16" fmla="*/ 78263 h 110180"/>
                <a:gd name="connsiteX17" fmla="*/ 136289 w 141673"/>
                <a:gd name="connsiteY17" fmla="*/ 63756 h 110180"/>
                <a:gd name="connsiteX18" fmla="*/ 127585 w 141673"/>
                <a:gd name="connsiteY18" fmla="*/ 32277 h 110180"/>
                <a:gd name="connsiteX19" fmla="*/ 122652 w 141673"/>
                <a:gd name="connsiteY19" fmla="*/ 16392 h 110180"/>
                <a:gd name="connsiteX20" fmla="*/ 120767 w 141673"/>
                <a:gd name="connsiteY20" fmla="*/ 0 h 110180"/>
                <a:gd name="connsiteX21" fmla="*/ 124103 w 141673"/>
                <a:gd name="connsiteY21" fmla="*/ 15957 h 110180"/>
                <a:gd name="connsiteX22" fmla="*/ 130196 w 141673"/>
                <a:gd name="connsiteY22" fmla="*/ 31334 h 110180"/>
                <a:gd name="connsiteX23" fmla="*/ 140713 w 141673"/>
                <a:gd name="connsiteY23" fmla="*/ 63176 h 110180"/>
                <a:gd name="connsiteX24" fmla="*/ 139988 w 141673"/>
                <a:gd name="connsiteY24" fmla="*/ 80946 h 110180"/>
                <a:gd name="connsiteX25" fmla="*/ 124031 w 141673"/>
                <a:gd name="connsiteY25" fmla="*/ 90666 h 110180"/>
                <a:gd name="connsiteX26" fmla="*/ 107131 w 141673"/>
                <a:gd name="connsiteY26" fmla="*/ 84428 h 110180"/>
                <a:gd name="connsiteX27" fmla="*/ 94437 w 141673"/>
                <a:gd name="connsiteY27" fmla="*/ 72605 h 110180"/>
                <a:gd name="connsiteX28" fmla="*/ 99805 w 141673"/>
                <a:gd name="connsiteY28" fmla="*/ 69414 h 110180"/>
                <a:gd name="connsiteX29" fmla="*/ 103069 w 141673"/>
                <a:gd name="connsiteY29" fmla="*/ 92987 h 110180"/>
                <a:gd name="connsiteX30" fmla="*/ 96831 w 141673"/>
                <a:gd name="connsiteY30" fmla="*/ 104519 h 110180"/>
                <a:gd name="connsiteX31" fmla="*/ 85008 w 141673"/>
                <a:gd name="connsiteY31" fmla="*/ 109452 h 110180"/>
                <a:gd name="connsiteX32" fmla="*/ 62523 w 141673"/>
                <a:gd name="connsiteY32" fmla="*/ 100820 h 110180"/>
                <a:gd name="connsiteX33" fmla="*/ 48016 w 141673"/>
                <a:gd name="connsiteY33" fmla="*/ 82542 h 110180"/>
                <a:gd name="connsiteX34" fmla="*/ 53311 w 141673"/>
                <a:gd name="connsiteY34" fmla="*/ 80656 h 110180"/>
                <a:gd name="connsiteX35" fmla="*/ 47219 w 141673"/>
                <a:gd name="connsiteY35" fmla="*/ 103214 h 110180"/>
                <a:gd name="connsiteX36" fmla="*/ 37064 w 141673"/>
                <a:gd name="connsiteY36" fmla="*/ 109452 h 110180"/>
                <a:gd name="connsiteX37" fmla="*/ 25169 w 141673"/>
                <a:gd name="connsiteY37" fmla="*/ 108581 h 110180"/>
                <a:gd name="connsiteX38" fmla="*/ 9284 w 141673"/>
                <a:gd name="connsiteY38" fmla="*/ 92842 h 110180"/>
                <a:gd name="connsiteX39" fmla="*/ 0 w 141673"/>
                <a:gd name="connsiteY39" fmla="*/ 73040 h 11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1673" h="110180">
                  <a:moveTo>
                    <a:pt x="0" y="73040"/>
                  </a:moveTo>
                  <a:cubicBezTo>
                    <a:pt x="3155" y="79554"/>
                    <a:pt x="6898" y="85770"/>
                    <a:pt x="11170" y="91609"/>
                  </a:cubicBezTo>
                  <a:cubicBezTo>
                    <a:pt x="15094" y="97455"/>
                    <a:pt x="20505" y="102162"/>
                    <a:pt x="26837" y="105245"/>
                  </a:cubicBezTo>
                  <a:cubicBezTo>
                    <a:pt x="29847" y="106398"/>
                    <a:pt x="33184" y="106398"/>
                    <a:pt x="36194" y="105245"/>
                  </a:cubicBezTo>
                  <a:cubicBezTo>
                    <a:pt x="39276" y="104142"/>
                    <a:pt x="42018" y="102271"/>
                    <a:pt x="44172" y="99805"/>
                  </a:cubicBezTo>
                  <a:cubicBezTo>
                    <a:pt x="48016" y="94466"/>
                    <a:pt x="49438" y="87750"/>
                    <a:pt x="48089" y="81309"/>
                  </a:cubicBezTo>
                  <a:lnTo>
                    <a:pt x="45405" y="65642"/>
                  </a:lnTo>
                  <a:lnTo>
                    <a:pt x="53384" y="79423"/>
                  </a:lnTo>
                  <a:cubicBezTo>
                    <a:pt x="56873" y="85581"/>
                    <a:pt x="61326" y="91144"/>
                    <a:pt x="66585" y="95888"/>
                  </a:cubicBezTo>
                  <a:cubicBezTo>
                    <a:pt x="71227" y="100603"/>
                    <a:pt x="77675" y="103083"/>
                    <a:pt x="84283" y="102706"/>
                  </a:cubicBezTo>
                  <a:cubicBezTo>
                    <a:pt x="90550" y="102329"/>
                    <a:pt x="95699" y="97607"/>
                    <a:pt x="96613" y="91391"/>
                  </a:cubicBezTo>
                  <a:cubicBezTo>
                    <a:pt x="97455" y="84609"/>
                    <a:pt x="96584" y="77726"/>
                    <a:pt x="94075" y="71372"/>
                  </a:cubicBezTo>
                  <a:lnTo>
                    <a:pt x="87619" y="53674"/>
                  </a:lnTo>
                  <a:lnTo>
                    <a:pt x="99442" y="68181"/>
                  </a:lnTo>
                  <a:cubicBezTo>
                    <a:pt x="102735" y="72228"/>
                    <a:pt x="106507" y="75862"/>
                    <a:pt x="110685" y="78988"/>
                  </a:cubicBezTo>
                  <a:cubicBezTo>
                    <a:pt x="114558" y="82056"/>
                    <a:pt x="119251" y="83920"/>
                    <a:pt x="124176" y="84355"/>
                  </a:cubicBezTo>
                  <a:cubicBezTo>
                    <a:pt x="128702" y="84566"/>
                    <a:pt x="132967" y="82208"/>
                    <a:pt x="135201" y="78263"/>
                  </a:cubicBezTo>
                  <a:cubicBezTo>
                    <a:pt x="136912" y="73621"/>
                    <a:pt x="137289" y="68601"/>
                    <a:pt x="136289" y="63756"/>
                  </a:cubicBezTo>
                  <a:cubicBezTo>
                    <a:pt x="134207" y="53050"/>
                    <a:pt x="131298" y="42526"/>
                    <a:pt x="127585" y="32277"/>
                  </a:cubicBezTo>
                  <a:cubicBezTo>
                    <a:pt x="125844" y="27055"/>
                    <a:pt x="124103" y="21760"/>
                    <a:pt x="122652" y="16392"/>
                  </a:cubicBezTo>
                  <a:cubicBezTo>
                    <a:pt x="120875" y="11119"/>
                    <a:pt x="120230" y="5534"/>
                    <a:pt x="120767" y="0"/>
                  </a:cubicBezTo>
                  <a:cubicBezTo>
                    <a:pt x="120861" y="5483"/>
                    <a:pt x="121992" y="10894"/>
                    <a:pt x="124103" y="15957"/>
                  </a:cubicBezTo>
                  <a:cubicBezTo>
                    <a:pt x="125989" y="21107"/>
                    <a:pt x="128092" y="26184"/>
                    <a:pt x="130196" y="31334"/>
                  </a:cubicBezTo>
                  <a:cubicBezTo>
                    <a:pt x="134693" y="41590"/>
                    <a:pt x="138218" y="52252"/>
                    <a:pt x="140713" y="63176"/>
                  </a:cubicBezTo>
                  <a:cubicBezTo>
                    <a:pt x="142207" y="69044"/>
                    <a:pt x="141953" y="75216"/>
                    <a:pt x="139988" y="80946"/>
                  </a:cubicBezTo>
                  <a:cubicBezTo>
                    <a:pt x="137094" y="87083"/>
                    <a:pt x="130812" y="90905"/>
                    <a:pt x="124031" y="90666"/>
                  </a:cubicBezTo>
                  <a:cubicBezTo>
                    <a:pt x="117902" y="90317"/>
                    <a:pt x="112012" y="88149"/>
                    <a:pt x="107131" y="84428"/>
                  </a:cubicBezTo>
                  <a:cubicBezTo>
                    <a:pt x="102409" y="81048"/>
                    <a:pt x="98144" y="77073"/>
                    <a:pt x="94437" y="72605"/>
                  </a:cubicBezTo>
                  <a:lnTo>
                    <a:pt x="99805" y="69414"/>
                  </a:lnTo>
                  <a:cubicBezTo>
                    <a:pt x="102931" y="76848"/>
                    <a:pt x="104055" y="84979"/>
                    <a:pt x="103069" y="92987"/>
                  </a:cubicBezTo>
                  <a:cubicBezTo>
                    <a:pt x="102409" y="97440"/>
                    <a:pt x="100196" y="101524"/>
                    <a:pt x="96831" y="104519"/>
                  </a:cubicBezTo>
                  <a:cubicBezTo>
                    <a:pt x="93473" y="107312"/>
                    <a:pt x="89353" y="109031"/>
                    <a:pt x="85008" y="109452"/>
                  </a:cubicBezTo>
                  <a:cubicBezTo>
                    <a:pt x="76616" y="109967"/>
                    <a:pt x="68413" y="106819"/>
                    <a:pt x="62523" y="100820"/>
                  </a:cubicBezTo>
                  <a:cubicBezTo>
                    <a:pt x="56691" y="95591"/>
                    <a:pt x="51781" y="89411"/>
                    <a:pt x="48016" y="82542"/>
                  </a:cubicBezTo>
                  <a:lnTo>
                    <a:pt x="53311" y="80656"/>
                  </a:lnTo>
                  <a:cubicBezTo>
                    <a:pt x="54682" y="88707"/>
                    <a:pt x="52455" y="96954"/>
                    <a:pt x="47219" y="103214"/>
                  </a:cubicBezTo>
                  <a:cubicBezTo>
                    <a:pt x="44426" y="106130"/>
                    <a:pt x="40930" y="108277"/>
                    <a:pt x="37064" y="109452"/>
                  </a:cubicBezTo>
                  <a:cubicBezTo>
                    <a:pt x="33133" y="110663"/>
                    <a:pt x="28882" y="110358"/>
                    <a:pt x="25169" y="108581"/>
                  </a:cubicBezTo>
                  <a:cubicBezTo>
                    <a:pt x="18496" y="104933"/>
                    <a:pt x="12991" y="99478"/>
                    <a:pt x="9284" y="92842"/>
                  </a:cubicBezTo>
                  <a:cubicBezTo>
                    <a:pt x="5447" y="86611"/>
                    <a:pt x="2335" y="79974"/>
                    <a:pt x="0" y="73040"/>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54" name="Freeform: Shape 153">
              <a:extLst>
                <a:ext uri="{FF2B5EF4-FFF2-40B4-BE49-F238E27FC236}">
                  <a16:creationId xmlns:a16="http://schemas.microsoft.com/office/drawing/2014/main" id="{9169543B-9748-2D54-701A-22FB1501AF4B}"/>
                </a:ext>
              </a:extLst>
            </p:cNvPr>
            <p:cNvSpPr/>
            <p:nvPr/>
          </p:nvSpPr>
          <p:spPr>
            <a:xfrm>
              <a:off x="1876812" y="2240006"/>
              <a:ext cx="119755" cy="142029"/>
            </a:xfrm>
            <a:custGeom>
              <a:avLst/>
              <a:gdLst>
                <a:gd name="connsiteX0" fmla="*/ 96722 w 119755"/>
                <a:gd name="connsiteY0" fmla="*/ 142030 h 142029"/>
                <a:gd name="connsiteX1" fmla="*/ 12584 w 119755"/>
                <a:gd name="connsiteY1" fmla="*/ 30838 h 142029"/>
                <a:gd name="connsiteX2" fmla="*/ 115435 w 119755"/>
                <a:gd name="connsiteY2" fmla="*/ 4581 h 142029"/>
                <a:gd name="connsiteX3" fmla="*/ 70973 w 119755"/>
                <a:gd name="connsiteY3" fmla="*/ 52887 h 142029"/>
                <a:gd name="connsiteX4" fmla="*/ 119715 w 119755"/>
                <a:gd name="connsiteY4" fmla="*/ 109028 h 142029"/>
                <a:gd name="connsiteX5" fmla="*/ 96722 w 119755"/>
                <a:gd name="connsiteY5" fmla="*/ 142030 h 14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755" h="142029">
                  <a:moveTo>
                    <a:pt x="96722" y="142030"/>
                  </a:moveTo>
                  <a:cubicBezTo>
                    <a:pt x="96722" y="142030"/>
                    <a:pt x="-41598" y="71311"/>
                    <a:pt x="12584" y="30838"/>
                  </a:cubicBezTo>
                  <a:cubicBezTo>
                    <a:pt x="28614" y="18797"/>
                    <a:pt x="109052" y="-11449"/>
                    <a:pt x="115435" y="4581"/>
                  </a:cubicBezTo>
                  <a:cubicBezTo>
                    <a:pt x="123704" y="25253"/>
                    <a:pt x="92443" y="44183"/>
                    <a:pt x="70973" y="52887"/>
                  </a:cubicBezTo>
                  <a:cubicBezTo>
                    <a:pt x="70973" y="52887"/>
                    <a:pt x="121383" y="70368"/>
                    <a:pt x="119715" y="109028"/>
                  </a:cubicBezTo>
                  <a:cubicBezTo>
                    <a:pt x="118859" y="123476"/>
                    <a:pt x="109981" y="136220"/>
                    <a:pt x="96722" y="142030"/>
                  </a:cubicBezTo>
                  <a:close/>
                </a:path>
              </a:pathLst>
            </a:custGeom>
            <a:solidFill>
              <a:srgbClr val="AD6359"/>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55" name="Freeform: Shape 154">
              <a:extLst>
                <a:ext uri="{FF2B5EF4-FFF2-40B4-BE49-F238E27FC236}">
                  <a16:creationId xmlns:a16="http://schemas.microsoft.com/office/drawing/2014/main" id="{7861D318-921E-885D-3B1B-B65293DB9293}"/>
                </a:ext>
              </a:extLst>
            </p:cNvPr>
            <p:cNvSpPr/>
            <p:nvPr/>
          </p:nvSpPr>
          <p:spPr>
            <a:xfrm>
              <a:off x="1885117" y="2236572"/>
              <a:ext cx="112878" cy="104264"/>
            </a:xfrm>
            <a:custGeom>
              <a:avLst/>
              <a:gdLst>
                <a:gd name="connsiteX0" fmla="*/ 0 w 112878"/>
                <a:gd name="connsiteY0" fmla="*/ 37898 h 104264"/>
                <a:gd name="connsiteX1" fmla="*/ 19294 w 112878"/>
                <a:gd name="connsiteY1" fmla="*/ 24261 h 104264"/>
                <a:gd name="connsiteX2" fmla="*/ 41053 w 112878"/>
                <a:gd name="connsiteY2" fmla="*/ 14397 h 104264"/>
                <a:gd name="connsiteX3" fmla="*/ 86749 w 112878"/>
                <a:gd name="connsiteY3" fmla="*/ 906 h 104264"/>
                <a:gd name="connsiteX4" fmla="*/ 99370 w 112878"/>
                <a:gd name="connsiteY4" fmla="*/ 181 h 104264"/>
                <a:gd name="connsiteX5" fmla="*/ 106623 w 112878"/>
                <a:gd name="connsiteY5" fmla="*/ 2357 h 104264"/>
                <a:gd name="connsiteX6" fmla="*/ 109669 w 112878"/>
                <a:gd name="connsiteY6" fmla="*/ 4895 h 104264"/>
                <a:gd name="connsiteX7" fmla="*/ 111628 w 112878"/>
                <a:gd name="connsiteY7" fmla="*/ 8304 h 104264"/>
                <a:gd name="connsiteX8" fmla="*/ 111628 w 112878"/>
                <a:gd name="connsiteY8" fmla="*/ 22158 h 104264"/>
                <a:gd name="connsiteX9" fmla="*/ 104955 w 112878"/>
                <a:gd name="connsiteY9" fmla="*/ 33255 h 104264"/>
                <a:gd name="connsiteX10" fmla="*/ 85733 w 112878"/>
                <a:gd name="connsiteY10" fmla="*/ 48560 h 104264"/>
                <a:gd name="connsiteX11" fmla="*/ 63974 w 112878"/>
                <a:gd name="connsiteY11" fmla="*/ 58859 h 104264"/>
                <a:gd name="connsiteX12" fmla="*/ 63974 w 112878"/>
                <a:gd name="connsiteY12" fmla="*/ 53710 h 104264"/>
                <a:gd name="connsiteX13" fmla="*/ 80293 w 112878"/>
                <a:gd name="connsiteY13" fmla="*/ 61906 h 104264"/>
                <a:gd name="connsiteX14" fmla="*/ 94800 w 112878"/>
                <a:gd name="connsiteY14" fmla="*/ 72858 h 104264"/>
                <a:gd name="connsiteX15" fmla="*/ 105825 w 112878"/>
                <a:gd name="connsiteY15" fmla="*/ 87365 h 104264"/>
                <a:gd name="connsiteX16" fmla="*/ 111555 w 112878"/>
                <a:gd name="connsiteY16" fmla="*/ 104265 h 104264"/>
                <a:gd name="connsiteX17" fmla="*/ 104302 w 112878"/>
                <a:gd name="connsiteY17" fmla="*/ 88380 h 104264"/>
                <a:gd name="connsiteX18" fmla="*/ 92551 w 112878"/>
                <a:gd name="connsiteY18" fmla="*/ 75760 h 104264"/>
                <a:gd name="connsiteX19" fmla="*/ 78045 w 112878"/>
                <a:gd name="connsiteY19" fmla="*/ 66040 h 104264"/>
                <a:gd name="connsiteX20" fmla="*/ 62305 w 112878"/>
                <a:gd name="connsiteY20" fmla="*/ 59222 h 104264"/>
                <a:gd name="connsiteX21" fmla="*/ 55560 w 112878"/>
                <a:gd name="connsiteY21" fmla="*/ 57119 h 104264"/>
                <a:gd name="connsiteX22" fmla="*/ 62088 w 112878"/>
                <a:gd name="connsiteY22" fmla="*/ 54072 h 104264"/>
                <a:gd name="connsiteX23" fmla="*/ 82615 w 112878"/>
                <a:gd name="connsiteY23" fmla="*/ 43483 h 104264"/>
                <a:gd name="connsiteX24" fmla="*/ 100022 w 112878"/>
                <a:gd name="connsiteY24" fmla="*/ 29339 h 104264"/>
                <a:gd name="connsiteX25" fmla="*/ 105535 w 112878"/>
                <a:gd name="connsiteY25" fmla="*/ 11061 h 104264"/>
                <a:gd name="connsiteX26" fmla="*/ 87982 w 112878"/>
                <a:gd name="connsiteY26" fmla="*/ 7289 h 104264"/>
                <a:gd name="connsiteX27" fmla="*/ 65279 w 112878"/>
                <a:gd name="connsiteY27" fmla="*/ 12221 h 104264"/>
                <a:gd name="connsiteX28" fmla="*/ 42722 w 112878"/>
                <a:gd name="connsiteY28" fmla="*/ 18604 h 104264"/>
                <a:gd name="connsiteX29" fmla="*/ 0 w 112878"/>
                <a:gd name="connsiteY29" fmla="*/ 37898 h 10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878" h="104264">
                  <a:moveTo>
                    <a:pt x="0" y="37898"/>
                  </a:moveTo>
                  <a:cubicBezTo>
                    <a:pt x="5708" y="32407"/>
                    <a:pt x="12215" y="27808"/>
                    <a:pt x="19294" y="24261"/>
                  </a:cubicBezTo>
                  <a:cubicBezTo>
                    <a:pt x="26329" y="20512"/>
                    <a:pt x="33597" y="17219"/>
                    <a:pt x="41053" y="14397"/>
                  </a:cubicBezTo>
                  <a:cubicBezTo>
                    <a:pt x="55865" y="8580"/>
                    <a:pt x="71154" y="4068"/>
                    <a:pt x="86749" y="906"/>
                  </a:cubicBezTo>
                  <a:cubicBezTo>
                    <a:pt x="90898" y="36"/>
                    <a:pt x="95148" y="-211"/>
                    <a:pt x="99370" y="181"/>
                  </a:cubicBezTo>
                  <a:cubicBezTo>
                    <a:pt x="101923" y="340"/>
                    <a:pt x="104403" y="1080"/>
                    <a:pt x="106623" y="2357"/>
                  </a:cubicBezTo>
                  <a:cubicBezTo>
                    <a:pt x="107776" y="3024"/>
                    <a:pt x="108806" y="3880"/>
                    <a:pt x="109669" y="4895"/>
                  </a:cubicBezTo>
                  <a:cubicBezTo>
                    <a:pt x="110525" y="5904"/>
                    <a:pt x="111185" y="7057"/>
                    <a:pt x="111628" y="8304"/>
                  </a:cubicBezTo>
                  <a:cubicBezTo>
                    <a:pt x="113296" y="12772"/>
                    <a:pt x="113296" y="17690"/>
                    <a:pt x="111628" y="22158"/>
                  </a:cubicBezTo>
                  <a:cubicBezTo>
                    <a:pt x="110097" y="26234"/>
                    <a:pt x="107834" y="29992"/>
                    <a:pt x="104955" y="33255"/>
                  </a:cubicBezTo>
                  <a:cubicBezTo>
                    <a:pt x="99493" y="39442"/>
                    <a:pt x="92987" y="44621"/>
                    <a:pt x="85733" y="48560"/>
                  </a:cubicBezTo>
                  <a:cubicBezTo>
                    <a:pt x="78756" y="52549"/>
                    <a:pt x="71481" y="55994"/>
                    <a:pt x="63974" y="58859"/>
                  </a:cubicBezTo>
                  <a:lnTo>
                    <a:pt x="63974" y="53710"/>
                  </a:lnTo>
                  <a:cubicBezTo>
                    <a:pt x="69653" y="55929"/>
                    <a:pt x="75122" y="58671"/>
                    <a:pt x="80293" y="61906"/>
                  </a:cubicBezTo>
                  <a:cubicBezTo>
                    <a:pt x="85494" y="65039"/>
                    <a:pt x="90361" y="68717"/>
                    <a:pt x="94800" y="72858"/>
                  </a:cubicBezTo>
                  <a:cubicBezTo>
                    <a:pt x="99174" y="77116"/>
                    <a:pt x="102895" y="82005"/>
                    <a:pt x="105825" y="87365"/>
                  </a:cubicBezTo>
                  <a:cubicBezTo>
                    <a:pt x="108791" y="92580"/>
                    <a:pt x="110735" y="98317"/>
                    <a:pt x="111555" y="104265"/>
                  </a:cubicBezTo>
                  <a:cubicBezTo>
                    <a:pt x="110017" y="98607"/>
                    <a:pt x="107566" y="93247"/>
                    <a:pt x="104302" y="88380"/>
                  </a:cubicBezTo>
                  <a:cubicBezTo>
                    <a:pt x="100965" y="83666"/>
                    <a:pt x="97012" y="79422"/>
                    <a:pt x="92551" y="75760"/>
                  </a:cubicBezTo>
                  <a:cubicBezTo>
                    <a:pt x="88069" y="72017"/>
                    <a:pt x="83209" y="68760"/>
                    <a:pt x="78045" y="66040"/>
                  </a:cubicBezTo>
                  <a:cubicBezTo>
                    <a:pt x="73026" y="63277"/>
                    <a:pt x="67753" y="60992"/>
                    <a:pt x="62305" y="59222"/>
                  </a:cubicBezTo>
                  <a:lnTo>
                    <a:pt x="55560" y="57119"/>
                  </a:lnTo>
                  <a:lnTo>
                    <a:pt x="62088" y="54072"/>
                  </a:lnTo>
                  <a:cubicBezTo>
                    <a:pt x="69160" y="51011"/>
                    <a:pt x="76021" y="47472"/>
                    <a:pt x="82615" y="43483"/>
                  </a:cubicBezTo>
                  <a:cubicBezTo>
                    <a:pt x="89128" y="39725"/>
                    <a:pt x="95010" y="34946"/>
                    <a:pt x="100022" y="29339"/>
                  </a:cubicBezTo>
                  <a:cubicBezTo>
                    <a:pt x="104904" y="24617"/>
                    <a:pt x="106993" y="17697"/>
                    <a:pt x="105535" y="11061"/>
                  </a:cubicBezTo>
                  <a:cubicBezTo>
                    <a:pt x="103939" y="5983"/>
                    <a:pt x="95308" y="6201"/>
                    <a:pt x="87982" y="7289"/>
                  </a:cubicBezTo>
                  <a:cubicBezTo>
                    <a:pt x="80656" y="8377"/>
                    <a:pt x="72895" y="10335"/>
                    <a:pt x="65279" y="12221"/>
                  </a:cubicBezTo>
                  <a:cubicBezTo>
                    <a:pt x="57663" y="14107"/>
                    <a:pt x="50192" y="16210"/>
                    <a:pt x="42722" y="18604"/>
                  </a:cubicBezTo>
                  <a:cubicBezTo>
                    <a:pt x="27570" y="22782"/>
                    <a:pt x="13157" y="29288"/>
                    <a:pt x="0" y="37898"/>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56" name="Freeform: Shape 155">
              <a:extLst>
                <a:ext uri="{FF2B5EF4-FFF2-40B4-BE49-F238E27FC236}">
                  <a16:creationId xmlns:a16="http://schemas.microsoft.com/office/drawing/2014/main" id="{4F288DCB-0C99-484D-77A7-51CF3ECD90AA}"/>
                </a:ext>
              </a:extLst>
            </p:cNvPr>
            <p:cNvSpPr/>
            <p:nvPr/>
          </p:nvSpPr>
          <p:spPr>
            <a:xfrm>
              <a:off x="1771992" y="2387411"/>
              <a:ext cx="394414" cy="317607"/>
            </a:xfrm>
            <a:custGeom>
              <a:avLst/>
              <a:gdLst>
                <a:gd name="connsiteX0" fmla="*/ 42333 w 394414"/>
                <a:gd name="connsiteY0" fmla="*/ 94719 h 317607"/>
                <a:gd name="connsiteX1" fmla="*/ 386282 w 394414"/>
                <a:gd name="connsiteY1" fmla="*/ 311591 h 317607"/>
                <a:gd name="connsiteX2" fmla="*/ 279732 w 394414"/>
                <a:gd name="connsiteY2" fmla="*/ 110604 h 317607"/>
                <a:gd name="connsiteX3" fmla="*/ 86868 w 394414"/>
                <a:gd name="connsiteY3" fmla="*/ 18270 h 317607"/>
                <a:gd name="connsiteX4" fmla="*/ 42333 w 394414"/>
                <a:gd name="connsiteY4" fmla="*/ 94719 h 317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14" h="317607">
                  <a:moveTo>
                    <a:pt x="42333" y="94719"/>
                  </a:moveTo>
                  <a:cubicBezTo>
                    <a:pt x="164623" y="245659"/>
                    <a:pt x="342400" y="343433"/>
                    <a:pt x="386282" y="311591"/>
                  </a:cubicBezTo>
                  <a:cubicBezTo>
                    <a:pt x="430164" y="279749"/>
                    <a:pt x="282271" y="113070"/>
                    <a:pt x="279732" y="110604"/>
                  </a:cubicBezTo>
                  <a:cubicBezTo>
                    <a:pt x="271101" y="102335"/>
                    <a:pt x="205676" y="68317"/>
                    <a:pt x="86868" y="18270"/>
                  </a:cubicBezTo>
                  <a:cubicBezTo>
                    <a:pt x="-29692" y="-30835"/>
                    <a:pt x="-12284" y="27336"/>
                    <a:pt x="42333" y="94719"/>
                  </a:cubicBezTo>
                  <a:close/>
                </a:path>
              </a:pathLst>
            </a:custGeom>
            <a:solidFill>
              <a:srgbClr val="AD6359"/>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57" name="Freeform: Shape 156">
              <a:extLst>
                <a:ext uri="{FF2B5EF4-FFF2-40B4-BE49-F238E27FC236}">
                  <a16:creationId xmlns:a16="http://schemas.microsoft.com/office/drawing/2014/main" id="{5EF1FC9A-8D69-0E0E-72E2-4405B01CE270}"/>
                </a:ext>
              </a:extLst>
            </p:cNvPr>
            <p:cNvSpPr/>
            <p:nvPr/>
          </p:nvSpPr>
          <p:spPr>
            <a:xfrm>
              <a:off x="1761574" y="2380951"/>
              <a:ext cx="235170" cy="204827"/>
            </a:xfrm>
            <a:custGeom>
              <a:avLst/>
              <a:gdLst>
                <a:gd name="connsiteX0" fmla="*/ 235171 w 235170"/>
                <a:gd name="connsiteY0" fmla="*/ 83699 h 204827"/>
                <a:gd name="connsiteX1" fmla="*/ 143054 w 235170"/>
                <a:gd name="connsiteY1" fmla="*/ 204828 h 204827"/>
                <a:gd name="connsiteX2" fmla="*/ 24826 w 235170"/>
                <a:gd name="connsiteY2" fmla="*/ 72239 h 204827"/>
                <a:gd name="connsiteX3" fmla="*/ 79516 w 235170"/>
                <a:gd name="connsiteY3" fmla="*/ 12472 h 204827"/>
                <a:gd name="connsiteX4" fmla="*/ 235171 w 235170"/>
                <a:gd name="connsiteY4" fmla="*/ 83699 h 204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70" h="204827">
                  <a:moveTo>
                    <a:pt x="235171" y="83699"/>
                  </a:moveTo>
                  <a:lnTo>
                    <a:pt x="143054" y="204828"/>
                  </a:lnTo>
                  <a:cubicBezTo>
                    <a:pt x="143054" y="204828"/>
                    <a:pt x="65735" y="125042"/>
                    <a:pt x="24826" y="72239"/>
                  </a:cubicBezTo>
                  <a:cubicBezTo>
                    <a:pt x="-16082" y="19435"/>
                    <a:pt x="-12020" y="-21619"/>
                    <a:pt x="79516" y="12472"/>
                  </a:cubicBezTo>
                  <a:cubicBezTo>
                    <a:pt x="133103" y="32309"/>
                    <a:pt x="185131" y="56115"/>
                    <a:pt x="235171" y="83699"/>
                  </a:cubicBezTo>
                  <a:close/>
                </a:path>
              </a:pathLst>
            </a:custGeom>
            <a:solidFill>
              <a:srgbClr val="407BF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58" name="Freeform: Shape 157">
              <a:extLst>
                <a:ext uri="{FF2B5EF4-FFF2-40B4-BE49-F238E27FC236}">
                  <a16:creationId xmlns:a16="http://schemas.microsoft.com/office/drawing/2014/main" id="{C261668A-8A35-BE00-11FF-0D77669C0D75}"/>
                </a:ext>
              </a:extLst>
            </p:cNvPr>
            <p:cNvSpPr/>
            <p:nvPr/>
          </p:nvSpPr>
          <p:spPr>
            <a:xfrm>
              <a:off x="1895638" y="2462016"/>
              <a:ext cx="73735" cy="96669"/>
            </a:xfrm>
            <a:custGeom>
              <a:avLst/>
              <a:gdLst>
                <a:gd name="connsiteX0" fmla="*/ 214 w 73735"/>
                <a:gd name="connsiteY0" fmla="*/ 95983 h 96669"/>
                <a:gd name="connsiteX1" fmla="*/ 35247 w 73735"/>
                <a:gd name="connsiteY1" fmla="*/ 47314 h 96669"/>
                <a:gd name="connsiteX2" fmla="*/ 53235 w 73735"/>
                <a:gd name="connsiteY2" fmla="*/ 23741 h 96669"/>
                <a:gd name="connsiteX3" fmla="*/ 72746 w 73735"/>
                <a:gd name="connsiteY3" fmla="*/ 240 h 96669"/>
                <a:gd name="connsiteX4" fmla="*/ 73617 w 73735"/>
                <a:gd name="connsiteY4" fmla="*/ 821 h 96669"/>
                <a:gd name="connsiteX5" fmla="*/ 56789 w 73735"/>
                <a:gd name="connsiteY5" fmla="*/ 25119 h 96669"/>
                <a:gd name="connsiteX6" fmla="*/ 38439 w 73735"/>
                <a:gd name="connsiteY6" fmla="*/ 49490 h 96669"/>
                <a:gd name="connsiteX7" fmla="*/ 939 w 73735"/>
                <a:gd name="connsiteY7" fmla="*/ 96491 h 96669"/>
                <a:gd name="connsiteX8" fmla="*/ 214 w 73735"/>
                <a:gd name="connsiteY8" fmla="*/ 95983 h 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35" h="96669">
                  <a:moveTo>
                    <a:pt x="214" y="95983"/>
                  </a:moveTo>
                  <a:cubicBezTo>
                    <a:pt x="11457" y="79446"/>
                    <a:pt x="23207" y="63199"/>
                    <a:pt x="35247" y="47314"/>
                  </a:cubicBezTo>
                  <a:cubicBezTo>
                    <a:pt x="41267" y="39480"/>
                    <a:pt x="47070" y="31502"/>
                    <a:pt x="53235" y="23741"/>
                  </a:cubicBezTo>
                  <a:cubicBezTo>
                    <a:pt x="59400" y="15980"/>
                    <a:pt x="66436" y="8219"/>
                    <a:pt x="72746" y="240"/>
                  </a:cubicBezTo>
                  <a:cubicBezTo>
                    <a:pt x="73182" y="-340"/>
                    <a:pt x="74052" y="240"/>
                    <a:pt x="73617" y="821"/>
                  </a:cubicBezTo>
                  <a:cubicBezTo>
                    <a:pt x="67814" y="8799"/>
                    <a:pt x="62592" y="17140"/>
                    <a:pt x="56789" y="25119"/>
                  </a:cubicBezTo>
                  <a:cubicBezTo>
                    <a:pt x="50987" y="33098"/>
                    <a:pt x="44604" y="41366"/>
                    <a:pt x="38439" y="49490"/>
                  </a:cubicBezTo>
                  <a:cubicBezTo>
                    <a:pt x="26304" y="65447"/>
                    <a:pt x="13799" y="81114"/>
                    <a:pt x="939" y="96491"/>
                  </a:cubicBezTo>
                  <a:cubicBezTo>
                    <a:pt x="577" y="96926"/>
                    <a:pt x="-439" y="96491"/>
                    <a:pt x="214" y="95983"/>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59" name="Freeform: Shape 158">
              <a:extLst>
                <a:ext uri="{FF2B5EF4-FFF2-40B4-BE49-F238E27FC236}">
                  <a16:creationId xmlns:a16="http://schemas.microsoft.com/office/drawing/2014/main" id="{1116F92F-40D3-CF76-6C50-D2993B75796F}"/>
                </a:ext>
              </a:extLst>
            </p:cNvPr>
            <p:cNvSpPr/>
            <p:nvPr/>
          </p:nvSpPr>
          <p:spPr>
            <a:xfrm>
              <a:off x="1762102" y="2403505"/>
              <a:ext cx="186626" cy="182129"/>
            </a:xfrm>
            <a:custGeom>
              <a:avLst/>
              <a:gdLst>
                <a:gd name="connsiteX0" fmla="*/ 186626 w 186626"/>
                <a:gd name="connsiteY0" fmla="*/ 124103 h 182129"/>
                <a:gd name="connsiteX1" fmla="*/ 142526 w 186626"/>
                <a:gd name="connsiteY1" fmla="*/ 182129 h 182129"/>
                <a:gd name="connsiteX2" fmla="*/ 24298 w 186626"/>
                <a:gd name="connsiteY2" fmla="*/ 49540 h 182129"/>
                <a:gd name="connsiteX3" fmla="*/ 20382 w 186626"/>
                <a:gd name="connsiteY3" fmla="*/ 44390 h 182129"/>
                <a:gd name="connsiteX4" fmla="*/ 18713 w 186626"/>
                <a:gd name="connsiteY4" fmla="*/ 41996 h 182129"/>
                <a:gd name="connsiteX5" fmla="*/ 16175 w 186626"/>
                <a:gd name="connsiteY5" fmla="*/ 38297 h 182129"/>
                <a:gd name="connsiteX6" fmla="*/ 10300 w 186626"/>
                <a:gd name="connsiteY6" fmla="*/ 28940 h 182129"/>
                <a:gd name="connsiteX7" fmla="*/ 8486 w 186626"/>
                <a:gd name="connsiteY7" fmla="*/ 25676 h 182129"/>
                <a:gd name="connsiteX8" fmla="*/ 1233 w 186626"/>
                <a:gd name="connsiteY8" fmla="*/ 8341 h 182129"/>
                <a:gd name="connsiteX9" fmla="*/ 0 w 186626"/>
                <a:gd name="connsiteY9" fmla="*/ 2684 h 182129"/>
                <a:gd name="connsiteX10" fmla="*/ 0 w 186626"/>
                <a:gd name="connsiteY10" fmla="*/ 0 h 182129"/>
                <a:gd name="connsiteX11" fmla="*/ 186626 w 186626"/>
                <a:gd name="connsiteY11" fmla="*/ 124103 h 18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626" h="182129">
                  <a:moveTo>
                    <a:pt x="186626" y="124103"/>
                  </a:moveTo>
                  <a:lnTo>
                    <a:pt x="142526" y="182129"/>
                  </a:lnTo>
                  <a:cubicBezTo>
                    <a:pt x="142526" y="182129"/>
                    <a:pt x="65207" y="102343"/>
                    <a:pt x="24298" y="49540"/>
                  </a:cubicBezTo>
                  <a:lnTo>
                    <a:pt x="20382" y="44390"/>
                  </a:lnTo>
                  <a:lnTo>
                    <a:pt x="18713" y="41996"/>
                  </a:lnTo>
                  <a:lnTo>
                    <a:pt x="16175" y="38297"/>
                  </a:lnTo>
                  <a:cubicBezTo>
                    <a:pt x="13999" y="35106"/>
                    <a:pt x="12040" y="31987"/>
                    <a:pt x="10300" y="28940"/>
                  </a:cubicBezTo>
                  <a:cubicBezTo>
                    <a:pt x="9647" y="27852"/>
                    <a:pt x="9067" y="26764"/>
                    <a:pt x="8486" y="25676"/>
                  </a:cubicBezTo>
                  <a:cubicBezTo>
                    <a:pt x="5462" y="20171"/>
                    <a:pt x="3032" y="14361"/>
                    <a:pt x="1233" y="8341"/>
                  </a:cubicBezTo>
                  <a:cubicBezTo>
                    <a:pt x="696" y="6484"/>
                    <a:pt x="290" y="4591"/>
                    <a:pt x="0" y="2684"/>
                  </a:cubicBezTo>
                  <a:cubicBezTo>
                    <a:pt x="0" y="1741"/>
                    <a:pt x="0" y="870"/>
                    <a:pt x="0" y="0"/>
                  </a:cubicBezTo>
                  <a:cubicBezTo>
                    <a:pt x="40183" y="27852"/>
                    <a:pt x="134475" y="88852"/>
                    <a:pt x="186626" y="124103"/>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60" name="Freeform: Shape 159">
              <a:extLst>
                <a:ext uri="{FF2B5EF4-FFF2-40B4-BE49-F238E27FC236}">
                  <a16:creationId xmlns:a16="http://schemas.microsoft.com/office/drawing/2014/main" id="{0C93AD4D-F018-93A0-164F-357D66C7B398}"/>
                </a:ext>
              </a:extLst>
            </p:cNvPr>
            <p:cNvSpPr/>
            <p:nvPr/>
          </p:nvSpPr>
          <p:spPr>
            <a:xfrm>
              <a:off x="1529861" y="2382515"/>
              <a:ext cx="422952" cy="549593"/>
            </a:xfrm>
            <a:custGeom>
              <a:avLst/>
              <a:gdLst>
                <a:gd name="connsiteX0" fmla="*/ 422566 w 422952"/>
                <a:gd name="connsiteY0" fmla="*/ 544385 h 549593"/>
                <a:gd name="connsiteX1" fmla="*/ 354 w 422952"/>
                <a:gd name="connsiteY1" fmla="*/ 549027 h 549593"/>
                <a:gd name="connsiteX2" fmla="*/ 166308 w 422952"/>
                <a:gd name="connsiteY2" fmla="*/ 20482 h 549593"/>
                <a:gd name="connsiteX3" fmla="*/ 271843 w 422952"/>
                <a:gd name="connsiteY3" fmla="*/ 6991 h 549593"/>
                <a:gd name="connsiteX4" fmla="*/ 338936 w 422952"/>
                <a:gd name="connsiteY4" fmla="*/ 92145 h 549593"/>
                <a:gd name="connsiteX5" fmla="*/ 422566 w 422952"/>
                <a:gd name="connsiteY5" fmla="*/ 544385 h 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952" h="549593">
                  <a:moveTo>
                    <a:pt x="422566" y="544385"/>
                  </a:moveTo>
                  <a:cubicBezTo>
                    <a:pt x="422566" y="544385"/>
                    <a:pt x="2820" y="551638"/>
                    <a:pt x="354" y="549027"/>
                  </a:cubicBezTo>
                  <a:cubicBezTo>
                    <a:pt x="-6174" y="541774"/>
                    <a:pt x="78617" y="109552"/>
                    <a:pt x="166308" y="20482"/>
                  </a:cubicBezTo>
                  <a:cubicBezTo>
                    <a:pt x="197280" y="-10997"/>
                    <a:pt x="261181" y="1842"/>
                    <a:pt x="271843" y="6991"/>
                  </a:cubicBezTo>
                  <a:cubicBezTo>
                    <a:pt x="296432" y="18887"/>
                    <a:pt x="319570" y="44563"/>
                    <a:pt x="338936" y="92145"/>
                  </a:cubicBezTo>
                  <a:cubicBezTo>
                    <a:pt x="377668" y="187307"/>
                    <a:pt x="427861" y="537567"/>
                    <a:pt x="422566" y="544385"/>
                  </a:cubicBezTo>
                  <a:close/>
                </a:path>
              </a:pathLst>
            </a:custGeom>
            <a:solidFill>
              <a:srgbClr val="407BF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61" name="Freeform: Shape 160">
              <a:extLst>
                <a:ext uri="{FF2B5EF4-FFF2-40B4-BE49-F238E27FC236}">
                  <a16:creationId xmlns:a16="http://schemas.microsoft.com/office/drawing/2014/main" id="{75459F02-79B9-F1F4-90F8-B71775EEDF50}"/>
                </a:ext>
              </a:extLst>
            </p:cNvPr>
            <p:cNvSpPr/>
            <p:nvPr/>
          </p:nvSpPr>
          <p:spPr>
            <a:xfrm>
              <a:off x="1529538" y="2395091"/>
              <a:ext cx="422419" cy="536978"/>
            </a:xfrm>
            <a:custGeom>
              <a:avLst/>
              <a:gdLst>
                <a:gd name="connsiteX0" fmla="*/ 293128 w 422419"/>
                <a:gd name="connsiteY0" fmla="*/ 8631 h 536978"/>
                <a:gd name="connsiteX1" fmla="*/ 165978 w 422419"/>
                <a:gd name="connsiteY1" fmla="*/ 8631 h 536978"/>
                <a:gd name="connsiteX2" fmla="*/ 166631 w 422419"/>
                <a:gd name="connsiteY2" fmla="*/ 7906 h 536978"/>
                <a:gd name="connsiteX3" fmla="*/ 176423 w 422419"/>
                <a:gd name="connsiteY3" fmla="*/ 0 h 536978"/>
                <a:gd name="connsiteX4" fmla="*/ 281958 w 422419"/>
                <a:gd name="connsiteY4" fmla="*/ 0 h 536978"/>
                <a:gd name="connsiteX5" fmla="*/ 293128 w 422419"/>
                <a:gd name="connsiteY5" fmla="*/ 8631 h 536978"/>
                <a:gd name="connsiteX6" fmla="*/ 307127 w 422419"/>
                <a:gd name="connsiteY6" fmla="*/ 23138 h 536978"/>
                <a:gd name="connsiteX7" fmla="*/ 154010 w 422419"/>
                <a:gd name="connsiteY7" fmla="*/ 23138 h 536978"/>
                <a:gd name="connsiteX8" fmla="*/ 148063 w 422419"/>
                <a:gd name="connsiteY8" fmla="*/ 31769 h 536978"/>
                <a:gd name="connsiteX9" fmla="*/ 313800 w 422419"/>
                <a:gd name="connsiteY9" fmla="*/ 31769 h 536978"/>
                <a:gd name="connsiteX10" fmla="*/ 307634 w 422419"/>
                <a:gd name="connsiteY10" fmla="*/ 23138 h 536978"/>
                <a:gd name="connsiteX11" fmla="*/ 322939 w 422419"/>
                <a:gd name="connsiteY11" fmla="*/ 46276 h 536978"/>
                <a:gd name="connsiteX12" fmla="*/ 139286 w 422419"/>
                <a:gd name="connsiteY12" fmla="*/ 46276 h 536978"/>
                <a:gd name="connsiteX13" fmla="*/ 134572 w 422419"/>
                <a:gd name="connsiteY13" fmla="*/ 54980 h 536978"/>
                <a:gd name="connsiteX14" fmla="*/ 327871 w 422419"/>
                <a:gd name="connsiteY14" fmla="*/ 54980 h 536978"/>
                <a:gd name="connsiteX15" fmla="*/ 323084 w 422419"/>
                <a:gd name="connsiteY15" fmla="*/ 46276 h 536978"/>
                <a:gd name="connsiteX16" fmla="*/ 334761 w 422419"/>
                <a:gd name="connsiteY16" fmla="*/ 69486 h 536978"/>
                <a:gd name="connsiteX17" fmla="*/ 127246 w 422419"/>
                <a:gd name="connsiteY17" fmla="*/ 69486 h 536978"/>
                <a:gd name="connsiteX18" fmla="*/ 123112 w 422419"/>
                <a:gd name="connsiteY18" fmla="*/ 78117 h 536978"/>
                <a:gd name="connsiteX19" fmla="*/ 338606 w 422419"/>
                <a:gd name="connsiteY19" fmla="*/ 78117 h 536978"/>
                <a:gd name="connsiteX20" fmla="*/ 334906 w 422419"/>
                <a:gd name="connsiteY20" fmla="*/ 69559 h 536978"/>
                <a:gd name="connsiteX21" fmla="*/ 343973 w 422419"/>
                <a:gd name="connsiteY21" fmla="*/ 92624 h 536978"/>
                <a:gd name="connsiteX22" fmla="*/ 116729 w 422419"/>
                <a:gd name="connsiteY22" fmla="*/ 92624 h 536978"/>
                <a:gd name="connsiteX23" fmla="*/ 113030 w 422419"/>
                <a:gd name="connsiteY23" fmla="*/ 101255 h 536978"/>
                <a:gd name="connsiteX24" fmla="*/ 346947 w 422419"/>
                <a:gd name="connsiteY24" fmla="*/ 101255 h 536978"/>
                <a:gd name="connsiteX25" fmla="*/ 343901 w 422419"/>
                <a:gd name="connsiteY25" fmla="*/ 92624 h 536978"/>
                <a:gd name="connsiteX26" fmla="*/ 351226 w 422419"/>
                <a:gd name="connsiteY26" fmla="*/ 115762 h 536978"/>
                <a:gd name="connsiteX27" fmla="*/ 107154 w 422419"/>
                <a:gd name="connsiteY27" fmla="*/ 115762 h 536978"/>
                <a:gd name="connsiteX28" fmla="*/ 103745 w 422419"/>
                <a:gd name="connsiteY28" fmla="*/ 124466 h 536978"/>
                <a:gd name="connsiteX29" fmla="*/ 353765 w 422419"/>
                <a:gd name="connsiteY29" fmla="*/ 124466 h 536978"/>
                <a:gd name="connsiteX30" fmla="*/ 357464 w 422419"/>
                <a:gd name="connsiteY30" fmla="*/ 138900 h 536978"/>
                <a:gd name="connsiteX31" fmla="*/ 98378 w 422419"/>
                <a:gd name="connsiteY31" fmla="*/ 138900 h 536978"/>
                <a:gd name="connsiteX32" fmla="*/ 95259 w 422419"/>
                <a:gd name="connsiteY32" fmla="*/ 147604 h 536978"/>
                <a:gd name="connsiteX33" fmla="*/ 359785 w 422419"/>
                <a:gd name="connsiteY33" fmla="*/ 147604 h 536978"/>
                <a:gd name="connsiteX34" fmla="*/ 357609 w 422419"/>
                <a:gd name="connsiteY34" fmla="*/ 138900 h 536978"/>
                <a:gd name="connsiteX35" fmla="*/ 363122 w 422419"/>
                <a:gd name="connsiteY35" fmla="*/ 162110 h 536978"/>
                <a:gd name="connsiteX36" fmla="*/ 90037 w 422419"/>
                <a:gd name="connsiteY36" fmla="*/ 162110 h 536978"/>
                <a:gd name="connsiteX37" fmla="*/ 87135 w 422419"/>
                <a:gd name="connsiteY37" fmla="*/ 170741 h 536978"/>
                <a:gd name="connsiteX38" fmla="*/ 365080 w 422419"/>
                <a:gd name="connsiteY38" fmla="*/ 170741 h 536978"/>
                <a:gd name="connsiteX39" fmla="*/ 368344 w 422419"/>
                <a:gd name="connsiteY39" fmla="*/ 185248 h 536978"/>
                <a:gd name="connsiteX40" fmla="*/ 82784 w 422419"/>
                <a:gd name="connsiteY40" fmla="*/ 185248 h 536978"/>
                <a:gd name="connsiteX41" fmla="*/ 80027 w 422419"/>
                <a:gd name="connsiteY41" fmla="*/ 193879 h 536978"/>
                <a:gd name="connsiteX42" fmla="*/ 370738 w 422419"/>
                <a:gd name="connsiteY42" fmla="*/ 193879 h 536978"/>
                <a:gd name="connsiteX43" fmla="*/ 368489 w 422419"/>
                <a:gd name="connsiteY43" fmla="*/ 185611 h 536978"/>
                <a:gd name="connsiteX44" fmla="*/ 373276 w 422419"/>
                <a:gd name="connsiteY44" fmla="*/ 208386 h 536978"/>
                <a:gd name="connsiteX45" fmla="*/ 75530 w 422419"/>
                <a:gd name="connsiteY45" fmla="*/ 208386 h 536978"/>
                <a:gd name="connsiteX46" fmla="*/ 72847 w 422419"/>
                <a:gd name="connsiteY46" fmla="*/ 217090 h 536978"/>
                <a:gd name="connsiteX47" fmla="*/ 375597 w 422419"/>
                <a:gd name="connsiteY47" fmla="*/ 217090 h 536978"/>
                <a:gd name="connsiteX48" fmla="*/ 373421 w 422419"/>
                <a:gd name="connsiteY48" fmla="*/ 208386 h 536978"/>
                <a:gd name="connsiteX49" fmla="*/ 377991 w 422419"/>
                <a:gd name="connsiteY49" fmla="*/ 231524 h 536978"/>
                <a:gd name="connsiteX50" fmla="*/ 68277 w 422419"/>
                <a:gd name="connsiteY50" fmla="*/ 231524 h 536978"/>
                <a:gd name="connsiteX51" fmla="*/ 65738 w 422419"/>
                <a:gd name="connsiteY51" fmla="*/ 240228 h 536978"/>
                <a:gd name="connsiteX52" fmla="*/ 380167 w 422419"/>
                <a:gd name="connsiteY52" fmla="*/ 240228 h 536978"/>
                <a:gd name="connsiteX53" fmla="*/ 382488 w 422419"/>
                <a:gd name="connsiteY53" fmla="*/ 254734 h 536978"/>
                <a:gd name="connsiteX54" fmla="*/ 61459 w 422419"/>
                <a:gd name="connsiteY54" fmla="*/ 254734 h 536978"/>
                <a:gd name="connsiteX55" fmla="*/ 58993 w 422419"/>
                <a:gd name="connsiteY55" fmla="*/ 263366 h 536978"/>
                <a:gd name="connsiteX56" fmla="*/ 384229 w 422419"/>
                <a:gd name="connsiteY56" fmla="*/ 263366 h 536978"/>
                <a:gd name="connsiteX57" fmla="*/ 382633 w 422419"/>
                <a:gd name="connsiteY57" fmla="*/ 254734 h 536978"/>
                <a:gd name="connsiteX58" fmla="*/ 386767 w 422419"/>
                <a:gd name="connsiteY58" fmla="*/ 277872 h 536978"/>
                <a:gd name="connsiteX59" fmla="*/ 55004 w 422419"/>
                <a:gd name="connsiteY59" fmla="*/ 277872 h 536978"/>
                <a:gd name="connsiteX60" fmla="*/ 52683 w 422419"/>
                <a:gd name="connsiteY60" fmla="*/ 286503 h 536978"/>
                <a:gd name="connsiteX61" fmla="*/ 388508 w 422419"/>
                <a:gd name="connsiteY61" fmla="*/ 286503 h 536978"/>
                <a:gd name="connsiteX62" fmla="*/ 386912 w 422419"/>
                <a:gd name="connsiteY62" fmla="*/ 277872 h 536978"/>
                <a:gd name="connsiteX63" fmla="*/ 390902 w 422419"/>
                <a:gd name="connsiteY63" fmla="*/ 301010 h 536978"/>
                <a:gd name="connsiteX64" fmla="*/ 48838 w 422419"/>
                <a:gd name="connsiteY64" fmla="*/ 301010 h 536978"/>
                <a:gd name="connsiteX65" fmla="*/ 46590 w 422419"/>
                <a:gd name="connsiteY65" fmla="*/ 309714 h 536978"/>
                <a:gd name="connsiteX66" fmla="*/ 392570 w 422419"/>
                <a:gd name="connsiteY66" fmla="*/ 309714 h 536978"/>
                <a:gd name="connsiteX67" fmla="*/ 391047 w 422419"/>
                <a:gd name="connsiteY67" fmla="*/ 301010 h 536978"/>
                <a:gd name="connsiteX68" fmla="*/ 395036 w 422419"/>
                <a:gd name="connsiteY68" fmla="*/ 324220 h 536978"/>
                <a:gd name="connsiteX69" fmla="*/ 42818 w 422419"/>
                <a:gd name="connsiteY69" fmla="*/ 324220 h 536978"/>
                <a:gd name="connsiteX70" fmla="*/ 40715 w 422419"/>
                <a:gd name="connsiteY70" fmla="*/ 332852 h 536978"/>
                <a:gd name="connsiteX71" fmla="*/ 396559 w 422419"/>
                <a:gd name="connsiteY71" fmla="*/ 332852 h 536978"/>
                <a:gd name="connsiteX72" fmla="*/ 395181 w 422419"/>
                <a:gd name="connsiteY72" fmla="*/ 324220 h 536978"/>
                <a:gd name="connsiteX73" fmla="*/ 398808 w 422419"/>
                <a:gd name="connsiteY73" fmla="*/ 347358 h 536978"/>
                <a:gd name="connsiteX74" fmla="*/ 37088 w 422419"/>
                <a:gd name="connsiteY74" fmla="*/ 347358 h 536978"/>
                <a:gd name="connsiteX75" fmla="*/ 35057 w 422419"/>
                <a:gd name="connsiteY75" fmla="*/ 355990 h 536978"/>
                <a:gd name="connsiteX76" fmla="*/ 400403 w 422419"/>
                <a:gd name="connsiteY76" fmla="*/ 355990 h 536978"/>
                <a:gd name="connsiteX77" fmla="*/ 398953 w 422419"/>
                <a:gd name="connsiteY77" fmla="*/ 347358 h 536978"/>
                <a:gd name="connsiteX78" fmla="*/ 402579 w 422419"/>
                <a:gd name="connsiteY78" fmla="*/ 370496 h 536978"/>
                <a:gd name="connsiteX79" fmla="*/ 31576 w 422419"/>
                <a:gd name="connsiteY79" fmla="*/ 370496 h 536978"/>
                <a:gd name="connsiteX80" fmla="*/ 29545 w 422419"/>
                <a:gd name="connsiteY80" fmla="*/ 379200 h 536978"/>
                <a:gd name="connsiteX81" fmla="*/ 404103 w 422419"/>
                <a:gd name="connsiteY81" fmla="*/ 379200 h 536978"/>
                <a:gd name="connsiteX82" fmla="*/ 402724 w 422419"/>
                <a:gd name="connsiteY82" fmla="*/ 370496 h 536978"/>
                <a:gd name="connsiteX83" fmla="*/ 406279 w 422419"/>
                <a:gd name="connsiteY83" fmla="*/ 393634 h 536978"/>
                <a:gd name="connsiteX84" fmla="*/ 26281 w 422419"/>
                <a:gd name="connsiteY84" fmla="*/ 393634 h 536978"/>
                <a:gd name="connsiteX85" fmla="*/ 24322 w 422419"/>
                <a:gd name="connsiteY85" fmla="*/ 402338 h 536978"/>
                <a:gd name="connsiteX86" fmla="*/ 407657 w 422419"/>
                <a:gd name="connsiteY86" fmla="*/ 402338 h 536978"/>
                <a:gd name="connsiteX87" fmla="*/ 406424 w 422419"/>
                <a:gd name="connsiteY87" fmla="*/ 393634 h 536978"/>
                <a:gd name="connsiteX88" fmla="*/ 409688 w 422419"/>
                <a:gd name="connsiteY88" fmla="*/ 416844 h 536978"/>
                <a:gd name="connsiteX89" fmla="*/ 21131 w 422419"/>
                <a:gd name="connsiteY89" fmla="*/ 416844 h 536978"/>
                <a:gd name="connsiteX90" fmla="*/ 19318 w 422419"/>
                <a:gd name="connsiteY90" fmla="*/ 425476 h 536978"/>
                <a:gd name="connsiteX91" fmla="*/ 410993 w 422419"/>
                <a:gd name="connsiteY91" fmla="*/ 425476 h 536978"/>
                <a:gd name="connsiteX92" fmla="*/ 413024 w 422419"/>
                <a:gd name="connsiteY92" fmla="*/ 439982 h 536978"/>
                <a:gd name="connsiteX93" fmla="*/ 16199 w 422419"/>
                <a:gd name="connsiteY93" fmla="*/ 439982 h 536978"/>
                <a:gd name="connsiteX94" fmla="*/ 14458 w 422419"/>
                <a:gd name="connsiteY94" fmla="*/ 448613 h 536978"/>
                <a:gd name="connsiteX95" fmla="*/ 414402 w 422419"/>
                <a:gd name="connsiteY95" fmla="*/ 448613 h 536978"/>
                <a:gd name="connsiteX96" fmla="*/ 413169 w 422419"/>
                <a:gd name="connsiteY96" fmla="*/ 439982 h 536978"/>
                <a:gd name="connsiteX97" fmla="*/ 416215 w 422419"/>
                <a:gd name="connsiteY97" fmla="*/ 463120 h 536978"/>
                <a:gd name="connsiteX98" fmla="*/ 11629 w 422419"/>
                <a:gd name="connsiteY98" fmla="*/ 463120 h 536978"/>
                <a:gd name="connsiteX99" fmla="*/ 9888 w 422419"/>
                <a:gd name="connsiteY99" fmla="*/ 471824 h 536978"/>
                <a:gd name="connsiteX100" fmla="*/ 417521 w 422419"/>
                <a:gd name="connsiteY100" fmla="*/ 471824 h 536978"/>
                <a:gd name="connsiteX101" fmla="*/ 416433 w 422419"/>
                <a:gd name="connsiteY101" fmla="*/ 463120 h 536978"/>
                <a:gd name="connsiteX102" fmla="*/ 419117 w 422419"/>
                <a:gd name="connsiteY102" fmla="*/ 486258 h 536978"/>
                <a:gd name="connsiteX103" fmla="*/ 7205 w 422419"/>
                <a:gd name="connsiteY103" fmla="*/ 486258 h 536978"/>
                <a:gd name="connsiteX104" fmla="*/ 5609 w 422419"/>
                <a:gd name="connsiteY104" fmla="*/ 494962 h 536978"/>
                <a:gd name="connsiteX105" fmla="*/ 420350 w 422419"/>
                <a:gd name="connsiteY105" fmla="*/ 494962 h 536978"/>
                <a:gd name="connsiteX106" fmla="*/ 419262 w 422419"/>
                <a:gd name="connsiteY106" fmla="*/ 486258 h 536978"/>
                <a:gd name="connsiteX107" fmla="*/ 421800 w 422419"/>
                <a:gd name="connsiteY107" fmla="*/ 509468 h 536978"/>
                <a:gd name="connsiteX108" fmla="*/ 2998 w 422419"/>
                <a:gd name="connsiteY108" fmla="*/ 509468 h 536978"/>
                <a:gd name="connsiteX109" fmla="*/ 1692 w 422419"/>
                <a:gd name="connsiteY109" fmla="*/ 518100 h 536978"/>
                <a:gd name="connsiteX110" fmla="*/ 422381 w 422419"/>
                <a:gd name="connsiteY110" fmla="*/ 518100 h 536978"/>
                <a:gd name="connsiteX111" fmla="*/ 421945 w 422419"/>
                <a:gd name="connsiteY111" fmla="*/ 509468 h 536978"/>
                <a:gd name="connsiteX112" fmla="*/ 242 w 422419"/>
                <a:gd name="connsiteY112" fmla="*/ 532606 h 536978"/>
                <a:gd name="connsiteX113" fmla="*/ 242 w 422419"/>
                <a:gd name="connsiteY113" fmla="*/ 536450 h 536978"/>
                <a:gd name="connsiteX114" fmla="*/ 373421 w 422419"/>
                <a:gd name="connsiteY114" fmla="*/ 532606 h 5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422419" h="536978">
                  <a:moveTo>
                    <a:pt x="293128" y="8631"/>
                  </a:moveTo>
                  <a:lnTo>
                    <a:pt x="165978" y="8631"/>
                  </a:lnTo>
                  <a:lnTo>
                    <a:pt x="166631" y="7906"/>
                  </a:lnTo>
                  <a:cubicBezTo>
                    <a:pt x="169590" y="4910"/>
                    <a:pt x="172876" y="2263"/>
                    <a:pt x="176423" y="0"/>
                  </a:cubicBezTo>
                  <a:lnTo>
                    <a:pt x="281958" y="0"/>
                  </a:lnTo>
                  <a:cubicBezTo>
                    <a:pt x="285911" y="2568"/>
                    <a:pt x="289646" y="5454"/>
                    <a:pt x="293128" y="8631"/>
                  </a:cubicBezTo>
                  <a:close/>
                  <a:moveTo>
                    <a:pt x="307127" y="23138"/>
                  </a:moveTo>
                  <a:lnTo>
                    <a:pt x="154010" y="23138"/>
                  </a:lnTo>
                  <a:cubicBezTo>
                    <a:pt x="151980" y="25822"/>
                    <a:pt x="150021" y="28723"/>
                    <a:pt x="148063" y="31769"/>
                  </a:cubicBezTo>
                  <a:lnTo>
                    <a:pt x="313800" y="31769"/>
                  </a:lnTo>
                  <a:cubicBezTo>
                    <a:pt x="311696" y="28723"/>
                    <a:pt x="309520" y="26039"/>
                    <a:pt x="307634" y="23138"/>
                  </a:cubicBezTo>
                  <a:close/>
                  <a:moveTo>
                    <a:pt x="322939" y="46276"/>
                  </a:moveTo>
                  <a:lnTo>
                    <a:pt x="139286" y="46276"/>
                  </a:lnTo>
                  <a:cubicBezTo>
                    <a:pt x="137691" y="49104"/>
                    <a:pt x="136095" y="52006"/>
                    <a:pt x="134572" y="54980"/>
                  </a:cubicBezTo>
                  <a:lnTo>
                    <a:pt x="327871" y="54980"/>
                  </a:lnTo>
                  <a:cubicBezTo>
                    <a:pt x="326348" y="52006"/>
                    <a:pt x="324752" y="49032"/>
                    <a:pt x="323084" y="46276"/>
                  </a:cubicBezTo>
                  <a:close/>
                  <a:moveTo>
                    <a:pt x="334761" y="69486"/>
                  </a:moveTo>
                  <a:lnTo>
                    <a:pt x="127246" y="69486"/>
                  </a:lnTo>
                  <a:lnTo>
                    <a:pt x="123112" y="78117"/>
                  </a:lnTo>
                  <a:lnTo>
                    <a:pt x="338606" y="78117"/>
                  </a:lnTo>
                  <a:cubicBezTo>
                    <a:pt x="337445" y="75144"/>
                    <a:pt x="336212" y="72242"/>
                    <a:pt x="334906" y="69559"/>
                  </a:cubicBezTo>
                  <a:close/>
                  <a:moveTo>
                    <a:pt x="343973" y="92624"/>
                  </a:moveTo>
                  <a:lnTo>
                    <a:pt x="116729" y="92624"/>
                  </a:lnTo>
                  <a:lnTo>
                    <a:pt x="113030" y="101255"/>
                  </a:lnTo>
                  <a:lnTo>
                    <a:pt x="346947" y="101255"/>
                  </a:lnTo>
                  <a:cubicBezTo>
                    <a:pt x="346004" y="98572"/>
                    <a:pt x="345061" y="95380"/>
                    <a:pt x="343901" y="92624"/>
                  </a:cubicBezTo>
                  <a:close/>
                  <a:moveTo>
                    <a:pt x="351226" y="115762"/>
                  </a:moveTo>
                  <a:lnTo>
                    <a:pt x="107154" y="115762"/>
                  </a:lnTo>
                  <a:cubicBezTo>
                    <a:pt x="106066" y="118663"/>
                    <a:pt x="104906" y="121492"/>
                    <a:pt x="103745" y="124466"/>
                  </a:cubicBezTo>
                  <a:lnTo>
                    <a:pt x="353765" y="124466"/>
                  </a:lnTo>
                  <a:close/>
                  <a:moveTo>
                    <a:pt x="357464" y="138900"/>
                  </a:moveTo>
                  <a:lnTo>
                    <a:pt x="98378" y="138900"/>
                  </a:lnTo>
                  <a:cubicBezTo>
                    <a:pt x="97363" y="141801"/>
                    <a:pt x="96275" y="144630"/>
                    <a:pt x="95259" y="147604"/>
                  </a:cubicBezTo>
                  <a:lnTo>
                    <a:pt x="359785" y="147604"/>
                  </a:lnTo>
                  <a:cubicBezTo>
                    <a:pt x="358864" y="144652"/>
                    <a:pt x="358139" y="141750"/>
                    <a:pt x="357609" y="138900"/>
                  </a:cubicBezTo>
                  <a:close/>
                  <a:moveTo>
                    <a:pt x="363122" y="162110"/>
                  </a:moveTo>
                  <a:lnTo>
                    <a:pt x="90037" y="162110"/>
                  </a:lnTo>
                  <a:cubicBezTo>
                    <a:pt x="89021" y="164939"/>
                    <a:pt x="88078" y="167840"/>
                    <a:pt x="87135" y="170741"/>
                  </a:cubicBezTo>
                  <a:lnTo>
                    <a:pt x="365080" y="170741"/>
                  </a:lnTo>
                  <a:close/>
                  <a:moveTo>
                    <a:pt x="368344" y="185248"/>
                  </a:moveTo>
                  <a:lnTo>
                    <a:pt x="82784" y="185248"/>
                  </a:lnTo>
                  <a:cubicBezTo>
                    <a:pt x="81841" y="188077"/>
                    <a:pt x="80970" y="190978"/>
                    <a:pt x="80027" y="193879"/>
                  </a:cubicBezTo>
                  <a:lnTo>
                    <a:pt x="370738" y="193879"/>
                  </a:lnTo>
                  <a:cubicBezTo>
                    <a:pt x="369722" y="190978"/>
                    <a:pt x="369142" y="188077"/>
                    <a:pt x="368489" y="185611"/>
                  </a:cubicBezTo>
                  <a:close/>
                  <a:moveTo>
                    <a:pt x="373276" y="208386"/>
                  </a:moveTo>
                  <a:lnTo>
                    <a:pt x="75530" y="208386"/>
                  </a:lnTo>
                  <a:cubicBezTo>
                    <a:pt x="74587" y="211215"/>
                    <a:pt x="73717" y="214116"/>
                    <a:pt x="72847" y="217090"/>
                  </a:cubicBezTo>
                  <a:lnTo>
                    <a:pt x="375597" y="217090"/>
                  </a:lnTo>
                  <a:cubicBezTo>
                    <a:pt x="374654" y="214188"/>
                    <a:pt x="374074" y="211287"/>
                    <a:pt x="373421" y="208386"/>
                  </a:cubicBezTo>
                  <a:close/>
                  <a:moveTo>
                    <a:pt x="377991" y="231524"/>
                  </a:moveTo>
                  <a:lnTo>
                    <a:pt x="68277" y="231524"/>
                  </a:lnTo>
                  <a:cubicBezTo>
                    <a:pt x="67407" y="234425"/>
                    <a:pt x="66536" y="237326"/>
                    <a:pt x="65738" y="240228"/>
                  </a:cubicBezTo>
                  <a:lnTo>
                    <a:pt x="380167" y="240228"/>
                  </a:lnTo>
                  <a:close/>
                  <a:moveTo>
                    <a:pt x="382488" y="254734"/>
                  </a:moveTo>
                  <a:lnTo>
                    <a:pt x="61459" y="254734"/>
                  </a:lnTo>
                  <a:cubicBezTo>
                    <a:pt x="60589" y="257635"/>
                    <a:pt x="59791" y="260464"/>
                    <a:pt x="58993" y="263366"/>
                  </a:cubicBezTo>
                  <a:lnTo>
                    <a:pt x="384229" y="263366"/>
                  </a:lnTo>
                  <a:cubicBezTo>
                    <a:pt x="383721" y="260464"/>
                    <a:pt x="383213" y="257563"/>
                    <a:pt x="382633" y="254734"/>
                  </a:cubicBezTo>
                  <a:close/>
                  <a:moveTo>
                    <a:pt x="386767" y="277872"/>
                  </a:moveTo>
                  <a:lnTo>
                    <a:pt x="55004" y="277872"/>
                  </a:lnTo>
                  <a:cubicBezTo>
                    <a:pt x="54206" y="280773"/>
                    <a:pt x="53408" y="283675"/>
                    <a:pt x="52683" y="286503"/>
                  </a:cubicBezTo>
                  <a:lnTo>
                    <a:pt x="388508" y="286503"/>
                  </a:lnTo>
                  <a:cubicBezTo>
                    <a:pt x="388000" y="283602"/>
                    <a:pt x="387420" y="280773"/>
                    <a:pt x="386912" y="277872"/>
                  </a:cubicBezTo>
                  <a:close/>
                  <a:moveTo>
                    <a:pt x="390902" y="301010"/>
                  </a:moveTo>
                  <a:lnTo>
                    <a:pt x="48838" y="301010"/>
                  </a:lnTo>
                  <a:cubicBezTo>
                    <a:pt x="48040" y="303911"/>
                    <a:pt x="47315" y="306813"/>
                    <a:pt x="46590" y="309714"/>
                  </a:cubicBezTo>
                  <a:lnTo>
                    <a:pt x="392570" y="309714"/>
                  </a:lnTo>
                  <a:cubicBezTo>
                    <a:pt x="392135" y="306813"/>
                    <a:pt x="391627" y="303911"/>
                    <a:pt x="391047" y="301010"/>
                  </a:cubicBezTo>
                  <a:close/>
                  <a:moveTo>
                    <a:pt x="395036" y="324220"/>
                  </a:moveTo>
                  <a:lnTo>
                    <a:pt x="42818" y="324220"/>
                  </a:lnTo>
                  <a:cubicBezTo>
                    <a:pt x="42165" y="327122"/>
                    <a:pt x="41440" y="329950"/>
                    <a:pt x="40715" y="332852"/>
                  </a:cubicBezTo>
                  <a:lnTo>
                    <a:pt x="396559" y="332852"/>
                  </a:lnTo>
                  <a:cubicBezTo>
                    <a:pt x="396124" y="330023"/>
                    <a:pt x="395616" y="327122"/>
                    <a:pt x="395181" y="324220"/>
                  </a:cubicBezTo>
                  <a:close/>
                  <a:moveTo>
                    <a:pt x="398808" y="347358"/>
                  </a:moveTo>
                  <a:lnTo>
                    <a:pt x="37088" y="347358"/>
                  </a:lnTo>
                  <a:cubicBezTo>
                    <a:pt x="36435" y="350259"/>
                    <a:pt x="35710" y="353161"/>
                    <a:pt x="35057" y="355990"/>
                  </a:cubicBezTo>
                  <a:lnTo>
                    <a:pt x="400403" y="355990"/>
                  </a:lnTo>
                  <a:cubicBezTo>
                    <a:pt x="399968" y="353161"/>
                    <a:pt x="399460" y="350259"/>
                    <a:pt x="398953" y="347358"/>
                  </a:cubicBezTo>
                  <a:close/>
                  <a:moveTo>
                    <a:pt x="402579" y="370496"/>
                  </a:moveTo>
                  <a:lnTo>
                    <a:pt x="31576" y="370496"/>
                  </a:lnTo>
                  <a:cubicBezTo>
                    <a:pt x="30923" y="373470"/>
                    <a:pt x="30270" y="376371"/>
                    <a:pt x="29545" y="379200"/>
                  </a:cubicBezTo>
                  <a:lnTo>
                    <a:pt x="404103" y="379200"/>
                  </a:lnTo>
                  <a:cubicBezTo>
                    <a:pt x="403667" y="376299"/>
                    <a:pt x="403232" y="373470"/>
                    <a:pt x="402724" y="370496"/>
                  </a:cubicBezTo>
                  <a:close/>
                  <a:moveTo>
                    <a:pt x="406279" y="393634"/>
                  </a:moveTo>
                  <a:lnTo>
                    <a:pt x="26281" y="393634"/>
                  </a:lnTo>
                  <a:cubicBezTo>
                    <a:pt x="25628" y="396535"/>
                    <a:pt x="24975" y="399509"/>
                    <a:pt x="24322" y="402338"/>
                  </a:cubicBezTo>
                  <a:lnTo>
                    <a:pt x="407657" y="402338"/>
                  </a:lnTo>
                  <a:cubicBezTo>
                    <a:pt x="407221" y="399509"/>
                    <a:pt x="406786" y="396608"/>
                    <a:pt x="406424" y="393634"/>
                  </a:cubicBezTo>
                  <a:close/>
                  <a:moveTo>
                    <a:pt x="409688" y="416844"/>
                  </a:moveTo>
                  <a:lnTo>
                    <a:pt x="21131" y="416844"/>
                  </a:lnTo>
                  <a:cubicBezTo>
                    <a:pt x="20551" y="419746"/>
                    <a:pt x="19898" y="422647"/>
                    <a:pt x="19318" y="425476"/>
                  </a:cubicBezTo>
                  <a:lnTo>
                    <a:pt x="410993" y="425476"/>
                  </a:lnTo>
                  <a:close/>
                  <a:moveTo>
                    <a:pt x="413024" y="439982"/>
                  </a:moveTo>
                  <a:lnTo>
                    <a:pt x="16199" y="439982"/>
                  </a:lnTo>
                  <a:cubicBezTo>
                    <a:pt x="15618" y="442956"/>
                    <a:pt x="15038" y="445785"/>
                    <a:pt x="14458" y="448613"/>
                  </a:cubicBezTo>
                  <a:lnTo>
                    <a:pt x="414402" y="448613"/>
                  </a:lnTo>
                  <a:cubicBezTo>
                    <a:pt x="413967" y="445785"/>
                    <a:pt x="413604" y="442883"/>
                    <a:pt x="413169" y="439982"/>
                  </a:cubicBezTo>
                  <a:close/>
                  <a:moveTo>
                    <a:pt x="416215" y="463120"/>
                  </a:moveTo>
                  <a:lnTo>
                    <a:pt x="11629" y="463120"/>
                  </a:lnTo>
                  <a:cubicBezTo>
                    <a:pt x="10952" y="466116"/>
                    <a:pt x="10372" y="469017"/>
                    <a:pt x="9888" y="471824"/>
                  </a:cubicBezTo>
                  <a:lnTo>
                    <a:pt x="417521" y="471824"/>
                  </a:lnTo>
                  <a:cubicBezTo>
                    <a:pt x="417158" y="468995"/>
                    <a:pt x="416433" y="466094"/>
                    <a:pt x="416433" y="463120"/>
                  </a:cubicBezTo>
                  <a:close/>
                  <a:moveTo>
                    <a:pt x="419117" y="486258"/>
                  </a:moveTo>
                  <a:lnTo>
                    <a:pt x="7205" y="486258"/>
                  </a:lnTo>
                  <a:cubicBezTo>
                    <a:pt x="6624" y="489304"/>
                    <a:pt x="6117" y="492206"/>
                    <a:pt x="5609" y="494962"/>
                  </a:cubicBezTo>
                  <a:lnTo>
                    <a:pt x="420350" y="494962"/>
                  </a:lnTo>
                  <a:cubicBezTo>
                    <a:pt x="420060" y="492206"/>
                    <a:pt x="419697" y="489304"/>
                    <a:pt x="419262" y="486258"/>
                  </a:cubicBezTo>
                  <a:close/>
                  <a:moveTo>
                    <a:pt x="421800" y="509468"/>
                  </a:moveTo>
                  <a:lnTo>
                    <a:pt x="2998" y="509468"/>
                  </a:lnTo>
                  <a:cubicBezTo>
                    <a:pt x="2490" y="512587"/>
                    <a:pt x="2127" y="515488"/>
                    <a:pt x="1692" y="518100"/>
                  </a:cubicBezTo>
                  <a:lnTo>
                    <a:pt x="422381" y="518100"/>
                  </a:lnTo>
                  <a:cubicBezTo>
                    <a:pt x="422526" y="515561"/>
                    <a:pt x="422236" y="512660"/>
                    <a:pt x="421945" y="509468"/>
                  </a:cubicBezTo>
                  <a:close/>
                  <a:moveTo>
                    <a:pt x="242" y="532606"/>
                  </a:moveTo>
                  <a:cubicBezTo>
                    <a:pt x="-81" y="533868"/>
                    <a:pt x="-81" y="535188"/>
                    <a:pt x="242" y="536450"/>
                  </a:cubicBezTo>
                  <a:cubicBezTo>
                    <a:pt x="2200" y="538409"/>
                    <a:pt x="262519" y="534419"/>
                    <a:pt x="373421" y="532606"/>
                  </a:cubicBezTo>
                  <a:close/>
                </a:path>
              </a:pathLst>
            </a:custGeom>
            <a:solidFill>
              <a:srgbClr val="030402">
                <a:alpha val="10000"/>
              </a:srgbClr>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62" name="Freeform: Shape 161">
              <a:extLst>
                <a:ext uri="{FF2B5EF4-FFF2-40B4-BE49-F238E27FC236}">
                  <a16:creationId xmlns:a16="http://schemas.microsoft.com/office/drawing/2014/main" id="{B6024B82-3B83-97E6-3936-1745707892BB}"/>
                </a:ext>
              </a:extLst>
            </p:cNvPr>
            <p:cNvSpPr/>
            <p:nvPr/>
          </p:nvSpPr>
          <p:spPr>
            <a:xfrm>
              <a:off x="1356880" y="2393421"/>
              <a:ext cx="382338" cy="506182"/>
            </a:xfrm>
            <a:custGeom>
              <a:avLst/>
              <a:gdLst>
                <a:gd name="connsiteX0" fmla="*/ 363225 w 382338"/>
                <a:gd name="connsiteY0" fmla="*/ 61945 h 506182"/>
                <a:gd name="connsiteX1" fmla="*/ 184505 w 382338"/>
                <a:gd name="connsiteY1" fmla="*/ 275988 h 506182"/>
                <a:gd name="connsiteX2" fmla="*/ 212140 w 382338"/>
                <a:gd name="connsiteY2" fmla="*/ 329880 h 506182"/>
                <a:gd name="connsiteX3" fmla="*/ 134095 w 382338"/>
                <a:gd name="connsiteY3" fmla="*/ 504974 h 506182"/>
                <a:gd name="connsiteX4" fmla="*/ 1651 w 382338"/>
                <a:gd name="connsiteY4" fmla="*/ 253358 h 506182"/>
                <a:gd name="connsiteX5" fmla="*/ 346108 w 382338"/>
                <a:gd name="connsiteY5" fmla="*/ 3339 h 506182"/>
                <a:gd name="connsiteX6" fmla="*/ 363225 w 382338"/>
                <a:gd name="connsiteY6" fmla="*/ 61945 h 50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338" h="506182">
                  <a:moveTo>
                    <a:pt x="363225" y="61945"/>
                  </a:moveTo>
                  <a:cubicBezTo>
                    <a:pt x="334938" y="100750"/>
                    <a:pt x="189873" y="261119"/>
                    <a:pt x="184505" y="275988"/>
                  </a:cubicBezTo>
                  <a:cubicBezTo>
                    <a:pt x="179138" y="290858"/>
                    <a:pt x="212721" y="323715"/>
                    <a:pt x="212140" y="329880"/>
                  </a:cubicBezTo>
                  <a:cubicBezTo>
                    <a:pt x="209964" y="354976"/>
                    <a:pt x="155783" y="521946"/>
                    <a:pt x="134095" y="504974"/>
                  </a:cubicBezTo>
                  <a:cubicBezTo>
                    <a:pt x="105517" y="482634"/>
                    <a:pt x="-15467" y="322627"/>
                    <a:pt x="1651" y="253358"/>
                  </a:cubicBezTo>
                  <a:cubicBezTo>
                    <a:pt x="18769" y="184090"/>
                    <a:pt x="301283" y="17773"/>
                    <a:pt x="346108" y="3339"/>
                  </a:cubicBezTo>
                  <a:cubicBezTo>
                    <a:pt x="390933" y="-11095"/>
                    <a:pt x="391150" y="23648"/>
                    <a:pt x="363225" y="61945"/>
                  </a:cubicBezTo>
                  <a:close/>
                </a:path>
              </a:pathLst>
            </a:custGeom>
            <a:solidFill>
              <a:srgbClr val="AD6359"/>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63" name="Freeform: Shape 162">
              <a:extLst>
                <a:ext uri="{FF2B5EF4-FFF2-40B4-BE49-F238E27FC236}">
                  <a16:creationId xmlns:a16="http://schemas.microsoft.com/office/drawing/2014/main" id="{26C62808-5B35-A894-B99A-B8C095F6715E}"/>
                </a:ext>
              </a:extLst>
            </p:cNvPr>
            <p:cNvSpPr/>
            <p:nvPr/>
          </p:nvSpPr>
          <p:spPr>
            <a:xfrm>
              <a:off x="1523760" y="2387655"/>
              <a:ext cx="219268" cy="213718"/>
            </a:xfrm>
            <a:custGeom>
              <a:avLst/>
              <a:gdLst>
                <a:gd name="connsiteX0" fmla="*/ 82397 w 219268"/>
                <a:gd name="connsiteY0" fmla="*/ 213718 h 213718"/>
                <a:gd name="connsiteX1" fmla="*/ 0 w 219268"/>
                <a:gd name="connsiteY1" fmla="*/ 98029 h 213718"/>
                <a:gd name="connsiteX2" fmla="*/ 153841 w 219268"/>
                <a:gd name="connsiteY2" fmla="*/ 11715 h 213718"/>
                <a:gd name="connsiteX3" fmla="*/ 189527 w 219268"/>
                <a:gd name="connsiteY3" fmla="*/ 79968 h 213718"/>
                <a:gd name="connsiteX4" fmla="*/ 82397 w 219268"/>
                <a:gd name="connsiteY4" fmla="*/ 213718 h 213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68" h="213718">
                  <a:moveTo>
                    <a:pt x="82397" y="213718"/>
                  </a:moveTo>
                  <a:lnTo>
                    <a:pt x="0" y="98029"/>
                  </a:lnTo>
                  <a:cubicBezTo>
                    <a:pt x="0" y="98029"/>
                    <a:pt x="92189" y="37537"/>
                    <a:pt x="153841" y="11715"/>
                  </a:cubicBezTo>
                  <a:cubicBezTo>
                    <a:pt x="215494" y="-14106"/>
                    <a:pt x="245885" y="255"/>
                    <a:pt x="189527" y="79968"/>
                  </a:cubicBezTo>
                  <a:cubicBezTo>
                    <a:pt x="156583" y="126701"/>
                    <a:pt x="120803" y="171367"/>
                    <a:pt x="82397" y="213718"/>
                  </a:cubicBezTo>
                  <a:close/>
                </a:path>
              </a:pathLst>
            </a:custGeom>
            <a:solidFill>
              <a:srgbClr val="407BF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64" name="Freeform: Shape 163">
              <a:extLst>
                <a:ext uri="{FF2B5EF4-FFF2-40B4-BE49-F238E27FC236}">
                  <a16:creationId xmlns:a16="http://schemas.microsoft.com/office/drawing/2014/main" id="{598B5BB3-C952-5ACB-A37E-5F3D04D45A61}"/>
                </a:ext>
              </a:extLst>
            </p:cNvPr>
            <p:cNvSpPr/>
            <p:nvPr/>
          </p:nvSpPr>
          <p:spPr>
            <a:xfrm>
              <a:off x="1547343" y="2477987"/>
              <a:ext cx="74962" cy="95747"/>
            </a:xfrm>
            <a:custGeom>
              <a:avLst/>
              <a:gdLst>
                <a:gd name="connsiteX0" fmla="*/ 788 w 74962"/>
                <a:gd name="connsiteY0" fmla="*/ 154 h 95747"/>
                <a:gd name="connsiteX1" fmla="*/ 38867 w 74962"/>
                <a:gd name="connsiteY1" fmla="*/ 46575 h 95747"/>
                <a:gd name="connsiteX2" fmla="*/ 57000 w 74962"/>
                <a:gd name="connsiteY2" fmla="*/ 69930 h 95747"/>
                <a:gd name="connsiteX3" fmla="*/ 74843 w 74962"/>
                <a:gd name="connsiteY3" fmla="*/ 94809 h 95747"/>
                <a:gd name="connsiteX4" fmla="*/ 73973 w 74962"/>
                <a:gd name="connsiteY4" fmla="*/ 95534 h 95747"/>
                <a:gd name="connsiteX5" fmla="*/ 54824 w 74962"/>
                <a:gd name="connsiteY5" fmla="*/ 73049 h 95747"/>
                <a:gd name="connsiteX6" fmla="*/ 35966 w 74962"/>
                <a:gd name="connsiteY6" fmla="*/ 49114 h 95747"/>
                <a:gd name="connsiteX7" fmla="*/ 135 w 74962"/>
                <a:gd name="connsiteY7" fmla="*/ 734 h 95747"/>
                <a:gd name="connsiteX8" fmla="*/ 788 w 74962"/>
                <a:gd name="connsiteY8" fmla="*/ 154 h 9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62" h="95747">
                  <a:moveTo>
                    <a:pt x="788" y="154"/>
                  </a:moveTo>
                  <a:cubicBezTo>
                    <a:pt x="13844" y="15292"/>
                    <a:pt x="26537" y="30763"/>
                    <a:pt x="38867" y="46575"/>
                  </a:cubicBezTo>
                  <a:cubicBezTo>
                    <a:pt x="44960" y="54336"/>
                    <a:pt x="51125" y="62024"/>
                    <a:pt x="57000" y="69930"/>
                  </a:cubicBezTo>
                  <a:cubicBezTo>
                    <a:pt x="62876" y="77836"/>
                    <a:pt x="68678" y="86685"/>
                    <a:pt x="74843" y="94809"/>
                  </a:cubicBezTo>
                  <a:cubicBezTo>
                    <a:pt x="75279" y="95389"/>
                    <a:pt x="74408" y="96115"/>
                    <a:pt x="73973" y="95534"/>
                  </a:cubicBezTo>
                  <a:cubicBezTo>
                    <a:pt x="67735" y="88281"/>
                    <a:pt x="61062" y="81028"/>
                    <a:pt x="54824" y="73049"/>
                  </a:cubicBezTo>
                  <a:cubicBezTo>
                    <a:pt x="48587" y="65071"/>
                    <a:pt x="42204" y="57092"/>
                    <a:pt x="35966" y="49114"/>
                  </a:cubicBezTo>
                  <a:cubicBezTo>
                    <a:pt x="23636" y="33301"/>
                    <a:pt x="11668" y="17127"/>
                    <a:pt x="135" y="734"/>
                  </a:cubicBezTo>
                  <a:cubicBezTo>
                    <a:pt x="-300" y="299"/>
                    <a:pt x="425" y="-281"/>
                    <a:pt x="788" y="154"/>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65" name="Freeform: Shape 164">
              <a:extLst>
                <a:ext uri="{FF2B5EF4-FFF2-40B4-BE49-F238E27FC236}">
                  <a16:creationId xmlns:a16="http://schemas.microsoft.com/office/drawing/2014/main" id="{93B9B56B-D92C-E40A-0E4C-E39D4210E813}"/>
                </a:ext>
              </a:extLst>
            </p:cNvPr>
            <p:cNvSpPr/>
            <p:nvPr/>
          </p:nvSpPr>
          <p:spPr>
            <a:xfrm>
              <a:off x="1605886" y="2505558"/>
              <a:ext cx="82143" cy="97177"/>
            </a:xfrm>
            <a:custGeom>
              <a:avLst/>
              <a:gdLst>
                <a:gd name="connsiteX0" fmla="*/ 126 w 82143"/>
                <a:gd name="connsiteY0" fmla="*/ 96396 h 97177"/>
                <a:gd name="connsiteX1" fmla="*/ 41252 w 82143"/>
                <a:gd name="connsiteY1" fmla="*/ 48814 h 97177"/>
                <a:gd name="connsiteX2" fmla="*/ 81435 w 82143"/>
                <a:gd name="connsiteY2" fmla="*/ 0 h 97177"/>
                <a:gd name="connsiteX3" fmla="*/ 82088 w 82143"/>
                <a:gd name="connsiteY3" fmla="*/ 435 h 97177"/>
                <a:gd name="connsiteX4" fmla="*/ 63882 w 82143"/>
                <a:gd name="connsiteY4" fmla="*/ 26184 h 97177"/>
                <a:gd name="connsiteX5" fmla="*/ 54163 w 82143"/>
                <a:gd name="connsiteY5" fmla="*/ 38442 h 97177"/>
                <a:gd name="connsiteX6" fmla="*/ 59022 w 82143"/>
                <a:gd name="connsiteY6" fmla="*/ 34453 h 97177"/>
                <a:gd name="connsiteX7" fmla="*/ 74472 w 82143"/>
                <a:gd name="connsiteY7" fmla="*/ 24008 h 97177"/>
                <a:gd name="connsiteX8" fmla="*/ 74472 w 82143"/>
                <a:gd name="connsiteY8" fmla="*/ 24443 h 97177"/>
                <a:gd name="connsiteX9" fmla="*/ 59965 w 82143"/>
                <a:gd name="connsiteY9" fmla="*/ 36484 h 97177"/>
                <a:gd name="connsiteX10" fmla="*/ 48868 w 82143"/>
                <a:gd name="connsiteY10" fmla="*/ 44317 h 97177"/>
                <a:gd name="connsiteX11" fmla="*/ 43065 w 82143"/>
                <a:gd name="connsiteY11" fmla="*/ 51571 h 97177"/>
                <a:gd name="connsiteX12" fmla="*/ 924 w 82143"/>
                <a:gd name="connsiteY12" fmla="*/ 96903 h 97177"/>
                <a:gd name="connsiteX13" fmla="*/ 126 w 82143"/>
                <a:gd name="connsiteY13" fmla="*/ 96396 h 9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143" h="97177">
                  <a:moveTo>
                    <a:pt x="126" y="96396"/>
                  </a:moveTo>
                  <a:cubicBezTo>
                    <a:pt x="12747" y="79641"/>
                    <a:pt x="27616" y="64699"/>
                    <a:pt x="41252" y="48814"/>
                  </a:cubicBezTo>
                  <a:cubicBezTo>
                    <a:pt x="54888" y="32930"/>
                    <a:pt x="68452" y="16537"/>
                    <a:pt x="81435" y="0"/>
                  </a:cubicBezTo>
                  <a:cubicBezTo>
                    <a:pt x="81435" y="0"/>
                    <a:pt x="82378" y="0"/>
                    <a:pt x="82088" y="435"/>
                  </a:cubicBezTo>
                  <a:cubicBezTo>
                    <a:pt x="76067" y="9067"/>
                    <a:pt x="70192" y="17770"/>
                    <a:pt x="63882" y="26184"/>
                  </a:cubicBezTo>
                  <a:cubicBezTo>
                    <a:pt x="60763" y="30319"/>
                    <a:pt x="57499" y="34380"/>
                    <a:pt x="54163" y="38442"/>
                  </a:cubicBezTo>
                  <a:lnTo>
                    <a:pt x="59022" y="34453"/>
                  </a:lnTo>
                  <a:cubicBezTo>
                    <a:pt x="63991" y="30718"/>
                    <a:pt x="69148" y="27229"/>
                    <a:pt x="74472" y="24008"/>
                  </a:cubicBezTo>
                  <a:cubicBezTo>
                    <a:pt x="74472" y="24008"/>
                    <a:pt x="75052" y="24008"/>
                    <a:pt x="74472" y="24443"/>
                  </a:cubicBezTo>
                  <a:cubicBezTo>
                    <a:pt x="69859" y="28716"/>
                    <a:pt x="65014" y="32734"/>
                    <a:pt x="59965" y="36484"/>
                  </a:cubicBezTo>
                  <a:cubicBezTo>
                    <a:pt x="56339" y="39240"/>
                    <a:pt x="52712" y="41779"/>
                    <a:pt x="48868" y="44317"/>
                  </a:cubicBezTo>
                  <a:lnTo>
                    <a:pt x="43065" y="51571"/>
                  </a:lnTo>
                  <a:cubicBezTo>
                    <a:pt x="30408" y="67912"/>
                    <a:pt x="16301" y="83086"/>
                    <a:pt x="924" y="96903"/>
                  </a:cubicBezTo>
                  <a:cubicBezTo>
                    <a:pt x="489" y="97556"/>
                    <a:pt x="-309" y="96903"/>
                    <a:pt x="126" y="96396"/>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66" name="Freeform: Shape 165">
              <a:extLst>
                <a:ext uri="{FF2B5EF4-FFF2-40B4-BE49-F238E27FC236}">
                  <a16:creationId xmlns:a16="http://schemas.microsoft.com/office/drawing/2014/main" id="{1A2917D1-483D-A90F-F18F-18C2F10BE71B}"/>
                </a:ext>
              </a:extLst>
            </p:cNvPr>
            <p:cNvSpPr/>
            <p:nvPr/>
          </p:nvSpPr>
          <p:spPr>
            <a:xfrm>
              <a:off x="1420020" y="2713436"/>
              <a:ext cx="242125" cy="254910"/>
            </a:xfrm>
            <a:custGeom>
              <a:avLst/>
              <a:gdLst>
                <a:gd name="connsiteX0" fmla="*/ 141892 w 242125"/>
                <a:gd name="connsiteY0" fmla="*/ 248351 h 254910"/>
                <a:gd name="connsiteX1" fmla="*/ 134638 w 242125"/>
                <a:gd name="connsiteY1" fmla="*/ 219846 h 254910"/>
                <a:gd name="connsiteX2" fmla="*/ 192664 w 242125"/>
                <a:gd name="connsiteY2" fmla="*/ 211505 h 254910"/>
                <a:gd name="connsiteX3" fmla="*/ 171775 w 242125"/>
                <a:gd name="connsiteY3" fmla="*/ 172265 h 254910"/>
                <a:gd name="connsiteX4" fmla="*/ 227045 w 242125"/>
                <a:gd name="connsiteY4" fmla="*/ 160877 h 254910"/>
                <a:gd name="connsiteX5" fmla="*/ 201948 w 242125"/>
                <a:gd name="connsiteY5" fmla="*/ 124611 h 254910"/>
                <a:gd name="connsiteX6" fmla="*/ 241406 w 242125"/>
                <a:gd name="connsiteY6" fmla="*/ 103649 h 254910"/>
                <a:gd name="connsiteX7" fmla="*/ 141384 w 242125"/>
                <a:gd name="connsiteY7" fmla="*/ 45623 h 254910"/>
                <a:gd name="connsiteX8" fmla="*/ 150813 w 242125"/>
                <a:gd name="connsiteY8" fmla="*/ 0 h 254910"/>
                <a:gd name="connsiteX9" fmla="*/ 125136 w 242125"/>
                <a:gd name="connsiteY9" fmla="*/ 21760 h 254910"/>
                <a:gd name="connsiteX10" fmla="*/ 80166 w 242125"/>
                <a:gd name="connsiteY10" fmla="*/ 39820 h 254910"/>
                <a:gd name="connsiteX11" fmla="*/ 77265 w 242125"/>
                <a:gd name="connsiteY11" fmla="*/ 70284 h 254910"/>
                <a:gd name="connsiteX12" fmla="*/ 42087 w 242125"/>
                <a:gd name="connsiteY12" fmla="*/ 85153 h 254910"/>
                <a:gd name="connsiteX13" fmla="*/ 46511 w 242125"/>
                <a:gd name="connsiteY13" fmla="*/ 110975 h 254910"/>
                <a:gd name="connsiteX14" fmla="*/ 18296 w 242125"/>
                <a:gd name="connsiteY14" fmla="*/ 125481 h 254910"/>
                <a:gd name="connsiteX15" fmla="*/ 22430 w 242125"/>
                <a:gd name="connsiteY15" fmla="*/ 153261 h 254910"/>
                <a:gd name="connsiteX16" fmla="*/ 163 w 242125"/>
                <a:gd name="connsiteY16" fmla="*/ 176181 h 254910"/>
                <a:gd name="connsiteX17" fmla="*/ 141892 w 242125"/>
                <a:gd name="connsiteY17" fmla="*/ 248351 h 25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125" h="254910">
                  <a:moveTo>
                    <a:pt x="141892" y="248351"/>
                  </a:moveTo>
                  <a:cubicBezTo>
                    <a:pt x="161258" y="235223"/>
                    <a:pt x="134638" y="219846"/>
                    <a:pt x="134638" y="219846"/>
                  </a:cubicBezTo>
                  <a:cubicBezTo>
                    <a:pt x="134638" y="219846"/>
                    <a:pt x="178158" y="232757"/>
                    <a:pt x="192664" y="211505"/>
                  </a:cubicBezTo>
                  <a:cubicBezTo>
                    <a:pt x="207171" y="190253"/>
                    <a:pt x="174096" y="173570"/>
                    <a:pt x="171775" y="172265"/>
                  </a:cubicBezTo>
                  <a:cubicBezTo>
                    <a:pt x="174096" y="172990"/>
                    <a:pt x="214424" y="183725"/>
                    <a:pt x="227045" y="160877"/>
                  </a:cubicBezTo>
                  <a:cubicBezTo>
                    <a:pt x="239665" y="138029"/>
                    <a:pt x="204269" y="125264"/>
                    <a:pt x="201948" y="124611"/>
                  </a:cubicBezTo>
                  <a:cubicBezTo>
                    <a:pt x="204342" y="124611"/>
                    <a:pt x="235749" y="123233"/>
                    <a:pt x="241406" y="103649"/>
                  </a:cubicBezTo>
                  <a:cubicBezTo>
                    <a:pt x="251053" y="70066"/>
                    <a:pt x="160823" y="66150"/>
                    <a:pt x="141384" y="45623"/>
                  </a:cubicBezTo>
                  <a:cubicBezTo>
                    <a:pt x="141384" y="45623"/>
                    <a:pt x="150088" y="1233"/>
                    <a:pt x="150813" y="0"/>
                  </a:cubicBezTo>
                  <a:cubicBezTo>
                    <a:pt x="144977" y="9959"/>
                    <a:pt x="135921" y="17640"/>
                    <a:pt x="125136" y="21760"/>
                  </a:cubicBezTo>
                  <a:cubicBezTo>
                    <a:pt x="105625" y="27272"/>
                    <a:pt x="88072" y="30464"/>
                    <a:pt x="80166" y="39820"/>
                  </a:cubicBezTo>
                  <a:cubicBezTo>
                    <a:pt x="72592" y="48227"/>
                    <a:pt x="71415" y="60601"/>
                    <a:pt x="77265" y="70284"/>
                  </a:cubicBezTo>
                  <a:cubicBezTo>
                    <a:pt x="77265" y="70284"/>
                    <a:pt x="52604" y="67455"/>
                    <a:pt x="42087" y="85153"/>
                  </a:cubicBezTo>
                  <a:cubicBezTo>
                    <a:pt x="36719" y="94220"/>
                    <a:pt x="46511" y="110975"/>
                    <a:pt x="46511" y="110975"/>
                  </a:cubicBezTo>
                  <a:cubicBezTo>
                    <a:pt x="35135" y="110162"/>
                    <a:pt x="24254" y="115755"/>
                    <a:pt x="18296" y="125481"/>
                  </a:cubicBezTo>
                  <a:cubicBezTo>
                    <a:pt x="11551" y="138537"/>
                    <a:pt x="22430" y="153261"/>
                    <a:pt x="22430" y="153261"/>
                  </a:cubicBezTo>
                  <a:cubicBezTo>
                    <a:pt x="22430" y="153261"/>
                    <a:pt x="2702" y="160514"/>
                    <a:pt x="163" y="176181"/>
                  </a:cubicBezTo>
                  <a:cubicBezTo>
                    <a:pt x="-4697" y="207588"/>
                    <a:pt x="100403" y="276349"/>
                    <a:pt x="141892" y="248351"/>
                  </a:cubicBezTo>
                  <a:close/>
                </a:path>
              </a:pathLst>
            </a:custGeom>
            <a:solidFill>
              <a:srgbClr val="AD6359"/>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67" name="Freeform: Shape 166">
              <a:extLst>
                <a:ext uri="{FF2B5EF4-FFF2-40B4-BE49-F238E27FC236}">
                  <a16:creationId xmlns:a16="http://schemas.microsoft.com/office/drawing/2014/main" id="{0198F0AD-4507-BE88-159F-91F7D3C7E33B}"/>
                </a:ext>
              </a:extLst>
            </p:cNvPr>
            <p:cNvSpPr/>
            <p:nvPr/>
          </p:nvSpPr>
          <p:spPr>
            <a:xfrm>
              <a:off x="1443620" y="2869381"/>
              <a:ext cx="114139" cy="64916"/>
            </a:xfrm>
            <a:custGeom>
              <a:avLst/>
              <a:gdLst>
                <a:gd name="connsiteX0" fmla="*/ 571 w 114139"/>
                <a:gd name="connsiteY0" fmla="*/ 0 h 64916"/>
                <a:gd name="connsiteX1" fmla="*/ 64 w 114139"/>
                <a:gd name="connsiteY1" fmla="*/ 508 h 64916"/>
                <a:gd name="connsiteX2" fmla="*/ 112489 w 114139"/>
                <a:gd name="connsiteY2" fmla="*/ 64917 h 64916"/>
                <a:gd name="connsiteX3" fmla="*/ 113432 w 114139"/>
                <a:gd name="connsiteY3" fmla="*/ 62450 h 64916"/>
                <a:gd name="connsiteX4" fmla="*/ 571 w 114139"/>
                <a:gd name="connsiteY4" fmla="*/ 0 h 64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39" h="64916">
                  <a:moveTo>
                    <a:pt x="571" y="0"/>
                  </a:moveTo>
                  <a:cubicBezTo>
                    <a:pt x="571" y="0"/>
                    <a:pt x="-227" y="0"/>
                    <a:pt x="64" y="508"/>
                  </a:cubicBezTo>
                  <a:cubicBezTo>
                    <a:pt x="30129" y="32894"/>
                    <a:pt x="69343" y="55364"/>
                    <a:pt x="112489" y="64917"/>
                  </a:cubicBezTo>
                  <a:cubicBezTo>
                    <a:pt x="113867" y="64917"/>
                    <a:pt x="114882" y="63031"/>
                    <a:pt x="113432" y="62450"/>
                  </a:cubicBezTo>
                  <a:cubicBezTo>
                    <a:pt x="72985" y="47211"/>
                    <a:pt x="34967" y="26177"/>
                    <a:pt x="571" y="0"/>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68" name="Freeform: Shape 167">
              <a:extLst>
                <a:ext uri="{FF2B5EF4-FFF2-40B4-BE49-F238E27FC236}">
                  <a16:creationId xmlns:a16="http://schemas.microsoft.com/office/drawing/2014/main" id="{B5B762C3-65BA-3561-ACD6-3880F6CBC8D5}"/>
                </a:ext>
              </a:extLst>
            </p:cNvPr>
            <p:cNvSpPr/>
            <p:nvPr/>
          </p:nvSpPr>
          <p:spPr>
            <a:xfrm>
              <a:off x="1465487" y="2824019"/>
              <a:ext cx="129441" cy="63423"/>
            </a:xfrm>
            <a:custGeom>
              <a:avLst/>
              <a:gdLst>
                <a:gd name="connsiteX0" fmla="*/ 755 w 129441"/>
                <a:gd name="connsiteY0" fmla="*/ 102 h 63423"/>
                <a:gd name="connsiteX1" fmla="*/ 102 w 129441"/>
                <a:gd name="connsiteY1" fmla="*/ 175 h 63423"/>
                <a:gd name="connsiteX2" fmla="*/ 174 w 129441"/>
                <a:gd name="connsiteY2" fmla="*/ 828 h 63423"/>
                <a:gd name="connsiteX3" fmla="*/ 127179 w 129441"/>
                <a:gd name="connsiteY3" fmla="*/ 63423 h 63423"/>
                <a:gd name="connsiteX4" fmla="*/ 128557 w 129441"/>
                <a:gd name="connsiteY4" fmla="*/ 61683 h 63423"/>
                <a:gd name="connsiteX5" fmla="*/ 755 w 129441"/>
                <a:gd name="connsiteY5" fmla="*/ 102 h 6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441" h="63423">
                  <a:moveTo>
                    <a:pt x="755" y="102"/>
                  </a:moveTo>
                  <a:cubicBezTo>
                    <a:pt x="554" y="-57"/>
                    <a:pt x="262" y="-28"/>
                    <a:pt x="102" y="175"/>
                  </a:cubicBezTo>
                  <a:cubicBezTo>
                    <a:pt x="-59" y="378"/>
                    <a:pt x="-26" y="668"/>
                    <a:pt x="174" y="828"/>
                  </a:cubicBezTo>
                  <a:cubicBezTo>
                    <a:pt x="33692" y="36166"/>
                    <a:pt x="78735" y="58368"/>
                    <a:pt x="127179" y="63423"/>
                  </a:cubicBezTo>
                  <a:cubicBezTo>
                    <a:pt x="128847" y="63423"/>
                    <a:pt x="130515" y="61973"/>
                    <a:pt x="128557" y="61683"/>
                  </a:cubicBezTo>
                  <a:cubicBezTo>
                    <a:pt x="96062" y="56750"/>
                    <a:pt x="32669" y="25054"/>
                    <a:pt x="755" y="102"/>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69" name="Freeform: Shape 168">
              <a:extLst>
                <a:ext uri="{FF2B5EF4-FFF2-40B4-BE49-F238E27FC236}">
                  <a16:creationId xmlns:a16="http://schemas.microsoft.com/office/drawing/2014/main" id="{0C8C9520-7C2C-8990-04A0-DCCC94CCCF5C}"/>
                </a:ext>
              </a:extLst>
            </p:cNvPr>
            <p:cNvSpPr/>
            <p:nvPr/>
          </p:nvSpPr>
          <p:spPr>
            <a:xfrm>
              <a:off x="1498063" y="2785026"/>
              <a:ext cx="128504" cy="54143"/>
            </a:xfrm>
            <a:custGeom>
              <a:avLst/>
              <a:gdLst>
                <a:gd name="connsiteX0" fmla="*/ 127823 w 128504"/>
                <a:gd name="connsiteY0" fmla="*/ 51933 h 54143"/>
                <a:gd name="connsiteX1" fmla="*/ 746 w 128504"/>
                <a:gd name="connsiteY1" fmla="*/ 0 h 54143"/>
                <a:gd name="connsiteX2" fmla="*/ 93 w 128504"/>
                <a:gd name="connsiteY2" fmla="*/ 798 h 54143"/>
                <a:gd name="connsiteX3" fmla="*/ 63922 w 128504"/>
                <a:gd name="connsiteY3" fmla="*/ 42794 h 54143"/>
                <a:gd name="connsiteX4" fmla="*/ 127605 w 128504"/>
                <a:gd name="connsiteY4" fmla="*/ 53602 h 54143"/>
                <a:gd name="connsiteX5" fmla="*/ 127823 w 128504"/>
                <a:gd name="connsiteY5" fmla="*/ 51933 h 5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04" h="54143">
                  <a:moveTo>
                    <a:pt x="127823" y="51933"/>
                  </a:moveTo>
                  <a:cubicBezTo>
                    <a:pt x="80532" y="46566"/>
                    <a:pt x="39696" y="26547"/>
                    <a:pt x="746" y="0"/>
                  </a:cubicBezTo>
                  <a:cubicBezTo>
                    <a:pt x="238" y="0"/>
                    <a:pt x="-197" y="363"/>
                    <a:pt x="93" y="798"/>
                  </a:cubicBezTo>
                  <a:cubicBezTo>
                    <a:pt x="15615" y="19003"/>
                    <a:pt x="42235" y="33365"/>
                    <a:pt x="63922" y="42794"/>
                  </a:cubicBezTo>
                  <a:cubicBezTo>
                    <a:pt x="83837" y="51911"/>
                    <a:pt x="105797" y="55640"/>
                    <a:pt x="127605" y="53602"/>
                  </a:cubicBezTo>
                  <a:cubicBezTo>
                    <a:pt x="128766" y="53529"/>
                    <a:pt x="128766" y="52078"/>
                    <a:pt x="127823" y="51933"/>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70" name="Freeform: Shape 169">
              <a:extLst>
                <a:ext uri="{FF2B5EF4-FFF2-40B4-BE49-F238E27FC236}">
                  <a16:creationId xmlns:a16="http://schemas.microsoft.com/office/drawing/2014/main" id="{1183D6E4-A6D3-AA14-517E-D416DBFB879B}"/>
                </a:ext>
              </a:extLst>
            </p:cNvPr>
            <p:cNvSpPr/>
            <p:nvPr/>
          </p:nvSpPr>
          <p:spPr>
            <a:xfrm>
              <a:off x="1432720" y="2717063"/>
              <a:ext cx="135865" cy="152027"/>
            </a:xfrm>
            <a:custGeom>
              <a:avLst/>
              <a:gdLst>
                <a:gd name="connsiteX0" fmla="*/ 8788 w 135865"/>
                <a:gd name="connsiteY0" fmla="*/ 149634 h 152027"/>
                <a:gd name="connsiteX1" fmla="*/ 1535 w 135865"/>
                <a:gd name="connsiteY1" fmla="*/ 118808 h 152027"/>
                <a:gd name="connsiteX2" fmla="*/ 12778 w 135865"/>
                <a:gd name="connsiteY2" fmla="*/ 107493 h 152027"/>
                <a:gd name="connsiteX3" fmla="*/ 31273 w 135865"/>
                <a:gd name="connsiteY3" fmla="*/ 105825 h 152027"/>
                <a:gd name="connsiteX4" fmla="*/ 30766 w 135865"/>
                <a:gd name="connsiteY4" fmla="*/ 72315 h 152027"/>
                <a:gd name="connsiteX5" fmla="*/ 45272 w 135865"/>
                <a:gd name="connsiteY5" fmla="*/ 64699 h 152027"/>
                <a:gd name="connsiteX6" fmla="*/ 64493 w 135865"/>
                <a:gd name="connsiteY6" fmla="*/ 65424 h 152027"/>
                <a:gd name="connsiteX7" fmla="*/ 58908 w 135865"/>
                <a:gd name="connsiteY7" fmla="*/ 42576 h 152027"/>
                <a:gd name="connsiteX8" fmla="*/ 76316 w 135865"/>
                <a:gd name="connsiteY8" fmla="*/ 23500 h 152027"/>
                <a:gd name="connsiteX9" fmla="*/ 106852 w 135865"/>
                <a:gd name="connsiteY9" fmla="*/ 16247 h 152027"/>
                <a:gd name="connsiteX10" fmla="*/ 122447 w 135865"/>
                <a:gd name="connsiteY10" fmla="*/ 11968 h 152027"/>
                <a:gd name="connsiteX11" fmla="*/ 135430 w 135865"/>
                <a:gd name="connsiteY11" fmla="*/ 362 h 152027"/>
                <a:gd name="connsiteX12" fmla="*/ 135430 w 135865"/>
                <a:gd name="connsiteY12" fmla="*/ 1160 h 152027"/>
                <a:gd name="connsiteX13" fmla="*/ 127742 w 135865"/>
                <a:gd name="connsiteY13" fmla="*/ 10299 h 152027"/>
                <a:gd name="connsiteX14" fmla="*/ 117224 w 135865"/>
                <a:gd name="connsiteY14" fmla="*/ 17190 h 152027"/>
                <a:gd name="connsiteX15" fmla="*/ 88211 w 135865"/>
                <a:gd name="connsiteY15" fmla="*/ 25676 h 152027"/>
                <a:gd name="connsiteX16" fmla="*/ 66452 w 135865"/>
                <a:gd name="connsiteY16" fmla="*/ 40183 h 152027"/>
                <a:gd name="connsiteX17" fmla="*/ 65581 w 135865"/>
                <a:gd name="connsiteY17" fmla="*/ 65714 h 152027"/>
                <a:gd name="connsiteX18" fmla="*/ 64928 w 135865"/>
                <a:gd name="connsiteY18" fmla="*/ 66585 h 152027"/>
                <a:gd name="connsiteX19" fmla="*/ 47738 w 135865"/>
                <a:gd name="connsiteY19" fmla="*/ 68615 h 152027"/>
                <a:gd name="connsiteX20" fmla="*/ 35698 w 135865"/>
                <a:gd name="connsiteY20" fmla="*/ 75869 h 152027"/>
                <a:gd name="connsiteX21" fmla="*/ 34247 w 135865"/>
                <a:gd name="connsiteY21" fmla="*/ 106913 h 152027"/>
                <a:gd name="connsiteX22" fmla="*/ 16187 w 135865"/>
                <a:gd name="connsiteY22" fmla="*/ 111555 h 152027"/>
                <a:gd name="connsiteX23" fmla="*/ 7628 w 135865"/>
                <a:gd name="connsiteY23" fmla="*/ 120984 h 152027"/>
                <a:gd name="connsiteX24" fmla="*/ 10457 w 135865"/>
                <a:gd name="connsiteY24" fmla="*/ 149054 h 152027"/>
                <a:gd name="connsiteX25" fmla="*/ 10457 w 135865"/>
                <a:gd name="connsiteY25" fmla="*/ 149417 h 152027"/>
                <a:gd name="connsiteX26" fmla="*/ 10457 w 135865"/>
                <a:gd name="connsiteY26" fmla="*/ 149417 h 152027"/>
                <a:gd name="connsiteX27" fmla="*/ 10457 w 135865"/>
                <a:gd name="connsiteY27" fmla="*/ 149417 h 152027"/>
                <a:gd name="connsiteX28" fmla="*/ 10457 w 135865"/>
                <a:gd name="connsiteY28" fmla="*/ 149417 h 152027"/>
                <a:gd name="connsiteX29" fmla="*/ 10457 w 135865"/>
                <a:gd name="connsiteY29" fmla="*/ 149417 h 152027"/>
                <a:gd name="connsiteX30" fmla="*/ 3856 w 135865"/>
                <a:gd name="connsiteY30" fmla="*/ 152028 h 152027"/>
                <a:gd name="connsiteX31" fmla="*/ 3856 w 135865"/>
                <a:gd name="connsiteY31" fmla="*/ 152028 h 152027"/>
                <a:gd name="connsiteX32" fmla="*/ 8788 w 135865"/>
                <a:gd name="connsiteY32" fmla="*/ 149634 h 1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865" h="152027">
                  <a:moveTo>
                    <a:pt x="8788" y="149634"/>
                  </a:moveTo>
                  <a:cubicBezTo>
                    <a:pt x="755" y="141547"/>
                    <a:pt x="-2049" y="129630"/>
                    <a:pt x="1535" y="118808"/>
                  </a:cubicBezTo>
                  <a:cubicBezTo>
                    <a:pt x="3807" y="113810"/>
                    <a:pt x="7796" y="109799"/>
                    <a:pt x="12778" y="107493"/>
                  </a:cubicBezTo>
                  <a:cubicBezTo>
                    <a:pt x="18715" y="105440"/>
                    <a:pt x="25065" y="104867"/>
                    <a:pt x="31273" y="105825"/>
                  </a:cubicBezTo>
                  <a:cubicBezTo>
                    <a:pt x="24186" y="95837"/>
                    <a:pt x="23985" y="82513"/>
                    <a:pt x="30766" y="72315"/>
                  </a:cubicBezTo>
                  <a:cubicBezTo>
                    <a:pt x="34480" y="68050"/>
                    <a:pt x="39655" y="65337"/>
                    <a:pt x="45272" y="64699"/>
                  </a:cubicBezTo>
                  <a:cubicBezTo>
                    <a:pt x="51683" y="64075"/>
                    <a:pt x="58148" y="64322"/>
                    <a:pt x="64493" y="65424"/>
                  </a:cubicBezTo>
                  <a:cubicBezTo>
                    <a:pt x="59134" y="59114"/>
                    <a:pt x="57064" y="50649"/>
                    <a:pt x="58908" y="42576"/>
                  </a:cubicBezTo>
                  <a:cubicBezTo>
                    <a:pt x="61343" y="33807"/>
                    <a:pt x="67807" y="26728"/>
                    <a:pt x="76316" y="23500"/>
                  </a:cubicBezTo>
                  <a:cubicBezTo>
                    <a:pt x="86186" y="19924"/>
                    <a:pt x="96431" y="17495"/>
                    <a:pt x="106852" y="16247"/>
                  </a:cubicBezTo>
                  <a:cubicBezTo>
                    <a:pt x="112202" y="15442"/>
                    <a:pt x="117437" y="14006"/>
                    <a:pt x="122447" y="11968"/>
                  </a:cubicBezTo>
                  <a:cubicBezTo>
                    <a:pt x="127845" y="9494"/>
                    <a:pt x="132371" y="5454"/>
                    <a:pt x="135430" y="362"/>
                  </a:cubicBezTo>
                  <a:cubicBezTo>
                    <a:pt x="136010" y="-508"/>
                    <a:pt x="136010" y="362"/>
                    <a:pt x="135430" y="1160"/>
                  </a:cubicBezTo>
                  <a:cubicBezTo>
                    <a:pt x="133399" y="4620"/>
                    <a:pt x="130800" y="7710"/>
                    <a:pt x="127742" y="10299"/>
                  </a:cubicBezTo>
                  <a:cubicBezTo>
                    <a:pt x="124566" y="13063"/>
                    <a:pt x="121028" y="15384"/>
                    <a:pt x="117224" y="17190"/>
                  </a:cubicBezTo>
                  <a:cubicBezTo>
                    <a:pt x="107783" y="20751"/>
                    <a:pt x="98084" y="23587"/>
                    <a:pt x="88211" y="25676"/>
                  </a:cubicBezTo>
                  <a:cubicBezTo>
                    <a:pt x="79558" y="27983"/>
                    <a:pt x="71908" y="33082"/>
                    <a:pt x="66452" y="40183"/>
                  </a:cubicBezTo>
                  <a:cubicBezTo>
                    <a:pt x="61367" y="47849"/>
                    <a:pt x="61031" y="57721"/>
                    <a:pt x="65581" y="65714"/>
                  </a:cubicBezTo>
                  <a:cubicBezTo>
                    <a:pt x="65581" y="65714"/>
                    <a:pt x="65581" y="66657"/>
                    <a:pt x="64928" y="66585"/>
                  </a:cubicBezTo>
                  <a:cubicBezTo>
                    <a:pt x="59137" y="66563"/>
                    <a:pt x="53365" y="67245"/>
                    <a:pt x="47738" y="68615"/>
                  </a:cubicBezTo>
                  <a:cubicBezTo>
                    <a:pt x="43071" y="69732"/>
                    <a:pt x="38865" y="72264"/>
                    <a:pt x="35698" y="75869"/>
                  </a:cubicBezTo>
                  <a:cubicBezTo>
                    <a:pt x="29726" y="85218"/>
                    <a:pt x="29174" y="97041"/>
                    <a:pt x="34247" y="106913"/>
                  </a:cubicBezTo>
                  <a:cubicBezTo>
                    <a:pt x="27992" y="107333"/>
                    <a:pt x="21869" y="108907"/>
                    <a:pt x="16187" y="111555"/>
                  </a:cubicBezTo>
                  <a:cubicBezTo>
                    <a:pt x="12498" y="113825"/>
                    <a:pt x="9530" y="117096"/>
                    <a:pt x="7628" y="120984"/>
                  </a:cubicBezTo>
                  <a:cubicBezTo>
                    <a:pt x="3197" y="130123"/>
                    <a:pt x="4291" y="140981"/>
                    <a:pt x="10457" y="149054"/>
                  </a:cubicBezTo>
                  <a:cubicBezTo>
                    <a:pt x="10484" y="149170"/>
                    <a:pt x="10484" y="149301"/>
                    <a:pt x="10457" y="149417"/>
                  </a:cubicBezTo>
                  <a:lnTo>
                    <a:pt x="10457" y="149417"/>
                  </a:lnTo>
                  <a:lnTo>
                    <a:pt x="10457" y="149417"/>
                  </a:lnTo>
                  <a:cubicBezTo>
                    <a:pt x="10457" y="149417"/>
                    <a:pt x="10457" y="149417"/>
                    <a:pt x="10457" y="149417"/>
                  </a:cubicBezTo>
                  <a:lnTo>
                    <a:pt x="10457" y="149417"/>
                  </a:lnTo>
                  <a:cubicBezTo>
                    <a:pt x="10457" y="149417"/>
                    <a:pt x="4146" y="152028"/>
                    <a:pt x="3856" y="152028"/>
                  </a:cubicBezTo>
                  <a:cubicBezTo>
                    <a:pt x="3566" y="152028"/>
                    <a:pt x="3856" y="152028"/>
                    <a:pt x="3856" y="152028"/>
                  </a:cubicBezTo>
                  <a:cubicBezTo>
                    <a:pt x="5450" y="151128"/>
                    <a:pt x="7097" y="150331"/>
                    <a:pt x="8788" y="149634"/>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71" name="Freeform: Shape 170">
              <a:extLst>
                <a:ext uri="{FF2B5EF4-FFF2-40B4-BE49-F238E27FC236}">
                  <a16:creationId xmlns:a16="http://schemas.microsoft.com/office/drawing/2014/main" id="{4515B04E-B521-39A3-BEBF-449473DC93F1}"/>
                </a:ext>
              </a:extLst>
            </p:cNvPr>
            <p:cNvSpPr/>
            <p:nvPr/>
          </p:nvSpPr>
          <p:spPr>
            <a:xfrm>
              <a:off x="1709224" y="2303456"/>
              <a:ext cx="105613" cy="151799"/>
            </a:xfrm>
            <a:custGeom>
              <a:avLst/>
              <a:gdLst>
                <a:gd name="connsiteX0" fmla="*/ 92335 w 105613"/>
                <a:gd name="connsiteY0" fmla="*/ 150387 h 151799"/>
                <a:gd name="connsiteX1" fmla="*/ 4498 w 105613"/>
                <a:gd name="connsiteY1" fmla="*/ 100050 h 151799"/>
                <a:gd name="connsiteX2" fmla="*/ 1 w 105613"/>
                <a:gd name="connsiteY2" fmla="*/ 462 h 151799"/>
                <a:gd name="connsiteX3" fmla="*/ 104231 w 105613"/>
                <a:gd name="connsiteY3" fmla="*/ 12938 h 151799"/>
                <a:gd name="connsiteX4" fmla="*/ 101910 w 105613"/>
                <a:gd name="connsiteY4" fmla="*/ 76041 h 151799"/>
                <a:gd name="connsiteX5" fmla="*/ 92335 w 105613"/>
                <a:gd name="connsiteY5" fmla="*/ 150387 h 15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13" h="151799">
                  <a:moveTo>
                    <a:pt x="92335" y="150387"/>
                  </a:moveTo>
                  <a:cubicBezTo>
                    <a:pt x="69270" y="158873"/>
                    <a:pt x="24155" y="127467"/>
                    <a:pt x="4498" y="100050"/>
                  </a:cubicBezTo>
                  <a:cubicBezTo>
                    <a:pt x="3193" y="98164"/>
                    <a:pt x="1887" y="16565"/>
                    <a:pt x="1" y="462"/>
                  </a:cubicBezTo>
                  <a:cubicBezTo>
                    <a:pt x="-434" y="-2874"/>
                    <a:pt x="104231" y="12938"/>
                    <a:pt x="104231" y="12938"/>
                  </a:cubicBezTo>
                  <a:cubicBezTo>
                    <a:pt x="100887" y="33798"/>
                    <a:pt x="100103" y="54992"/>
                    <a:pt x="101910" y="76041"/>
                  </a:cubicBezTo>
                  <a:cubicBezTo>
                    <a:pt x="102200" y="78362"/>
                    <a:pt x="114603" y="142263"/>
                    <a:pt x="92335" y="150387"/>
                  </a:cubicBezTo>
                  <a:close/>
                </a:path>
              </a:pathLst>
            </a:custGeom>
            <a:solidFill>
              <a:srgbClr val="AD6359"/>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72" name="Freeform: Shape 171">
              <a:extLst>
                <a:ext uri="{FF2B5EF4-FFF2-40B4-BE49-F238E27FC236}">
                  <a16:creationId xmlns:a16="http://schemas.microsoft.com/office/drawing/2014/main" id="{20EE9C27-CDB9-DDA5-CBB3-7FF813E2D8E0}"/>
                </a:ext>
              </a:extLst>
            </p:cNvPr>
            <p:cNvSpPr/>
            <p:nvPr/>
          </p:nvSpPr>
          <p:spPr>
            <a:xfrm>
              <a:off x="1709224" y="2303472"/>
              <a:ext cx="104230" cy="68354"/>
            </a:xfrm>
            <a:custGeom>
              <a:avLst/>
              <a:gdLst>
                <a:gd name="connsiteX0" fmla="*/ 104231 w 104230"/>
                <a:gd name="connsiteY0" fmla="*/ 12921 h 68354"/>
                <a:gd name="connsiteX1" fmla="*/ 102127 w 104230"/>
                <a:gd name="connsiteY1" fmla="*/ 29676 h 68354"/>
                <a:gd name="connsiteX2" fmla="*/ 2903 w 104230"/>
                <a:gd name="connsiteY2" fmla="*/ 68263 h 68354"/>
                <a:gd name="connsiteX3" fmla="*/ 1 w 104230"/>
                <a:gd name="connsiteY3" fmla="*/ 446 h 68354"/>
                <a:gd name="connsiteX4" fmla="*/ 104231 w 104230"/>
                <a:gd name="connsiteY4" fmla="*/ 12921 h 68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0" h="68354">
                  <a:moveTo>
                    <a:pt x="104231" y="12921"/>
                  </a:moveTo>
                  <a:cubicBezTo>
                    <a:pt x="104231" y="12921"/>
                    <a:pt x="103070" y="19667"/>
                    <a:pt x="102127" y="29676"/>
                  </a:cubicBezTo>
                  <a:cubicBezTo>
                    <a:pt x="73114" y="65290"/>
                    <a:pt x="26548" y="69061"/>
                    <a:pt x="2903" y="68263"/>
                  </a:cubicBezTo>
                  <a:cubicBezTo>
                    <a:pt x="2105" y="42950"/>
                    <a:pt x="1162" y="10237"/>
                    <a:pt x="1" y="446"/>
                  </a:cubicBezTo>
                  <a:cubicBezTo>
                    <a:pt x="-434" y="-2818"/>
                    <a:pt x="104231" y="12921"/>
                    <a:pt x="104231" y="12921"/>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73" name="Freeform: Shape 172">
              <a:extLst>
                <a:ext uri="{FF2B5EF4-FFF2-40B4-BE49-F238E27FC236}">
                  <a16:creationId xmlns:a16="http://schemas.microsoft.com/office/drawing/2014/main" id="{0CE81FBC-9F0E-1DAA-DB19-505A76D0B0EC}"/>
                </a:ext>
              </a:extLst>
            </p:cNvPr>
            <p:cNvSpPr/>
            <p:nvPr/>
          </p:nvSpPr>
          <p:spPr>
            <a:xfrm>
              <a:off x="1666540" y="2130058"/>
              <a:ext cx="43120" cy="116870"/>
            </a:xfrm>
            <a:custGeom>
              <a:avLst/>
              <a:gdLst>
                <a:gd name="connsiteX0" fmla="*/ 43120 w 43120"/>
                <a:gd name="connsiteY0" fmla="*/ 0 h 116870"/>
                <a:gd name="connsiteX1" fmla="*/ 2937 w 43120"/>
                <a:gd name="connsiteY1" fmla="*/ 46276 h 116870"/>
                <a:gd name="connsiteX2" fmla="*/ 5693 w 43120"/>
                <a:gd name="connsiteY2" fmla="*/ 116850 h 116870"/>
                <a:gd name="connsiteX3" fmla="*/ 43120 w 43120"/>
                <a:gd name="connsiteY3" fmla="*/ 0 h 116870"/>
              </a:gdLst>
              <a:ahLst/>
              <a:cxnLst>
                <a:cxn ang="0">
                  <a:pos x="connsiteX0" y="connsiteY0"/>
                </a:cxn>
                <a:cxn ang="0">
                  <a:pos x="connsiteX1" y="connsiteY1"/>
                </a:cxn>
                <a:cxn ang="0">
                  <a:pos x="connsiteX2" y="connsiteY2"/>
                </a:cxn>
                <a:cxn ang="0">
                  <a:pos x="connsiteX3" y="connsiteY3"/>
                </a:cxn>
              </a:cxnLst>
              <a:rect l="l" t="t" r="r" b="b"/>
              <a:pathLst>
                <a:path w="43120" h="116870">
                  <a:moveTo>
                    <a:pt x="43120" y="0"/>
                  </a:moveTo>
                  <a:cubicBezTo>
                    <a:pt x="43120" y="0"/>
                    <a:pt x="9755" y="12911"/>
                    <a:pt x="2937" y="46276"/>
                  </a:cubicBezTo>
                  <a:cubicBezTo>
                    <a:pt x="-3881" y="79641"/>
                    <a:pt x="2937" y="115037"/>
                    <a:pt x="5693" y="116850"/>
                  </a:cubicBezTo>
                  <a:cubicBezTo>
                    <a:pt x="8450" y="118663"/>
                    <a:pt x="43120" y="0"/>
                    <a:pt x="43120" y="0"/>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74" name="Freeform: Shape 173">
              <a:extLst>
                <a:ext uri="{FF2B5EF4-FFF2-40B4-BE49-F238E27FC236}">
                  <a16:creationId xmlns:a16="http://schemas.microsoft.com/office/drawing/2014/main" id="{468E0A6F-EA31-220E-CB0E-BFDE7F49DC70}"/>
                </a:ext>
              </a:extLst>
            </p:cNvPr>
            <p:cNvSpPr/>
            <p:nvPr/>
          </p:nvSpPr>
          <p:spPr>
            <a:xfrm>
              <a:off x="1665151" y="2108761"/>
              <a:ext cx="180935" cy="246931"/>
            </a:xfrm>
            <a:custGeom>
              <a:avLst/>
              <a:gdLst>
                <a:gd name="connsiteX0" fmla="*/ 179275 w 180935"/>
                <a:gd name="connsiteY0" fmla="*/ 64380 h 246931"/>
                <a:gd name="connsiteX1" fmla="*/ 134595 w 180935"/>
                <a:gd name="connsiteY1" fmla="*/ 225548 h 246931"/>
                <a:gd name="connsiteX2" fmla="*/ 8243 w 180935"/>
                <a:gd name="connsiteY2" fmla="*/ 209228 h 246931"/>
                <a:gd name="connsiteX3" fmla="*/ 49804 w 180935"/>
                <a:gd name="connsiteY3" fmla="*/ 11359 h 246931"/>
                <a:gd name="connsiteX4" fmla="*/ 179275 w 180935"/>
                <a:gd name="connsiteY4" fmla="*/ 64380 h 24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35" h="246931">
                  <a:moveTo>
                    <a:pt x="179275" y="64380"/>
                  </a:moveTo>
                  <a:cubicBezTo>
                    <a:pt x="187834" y="101154"/>
                    <a:pt x="161867" y="204078"/>
                    <a:pt x="134595" y="225548"/>
                  </a:cubicBezTo>
                  <a:cubicBezTo>
                    <a:pt x="95137" y="256737"/>
                    <a:pt x="33920" y="255866"/>
                    <a:pt x="8243" y="209228"/>
                  </a:cubicBezTo>
                  <a:cubicBezTo>
                    <a:pt x="-16563" y="164040"/>
                    <a:pt x="19703" y="30580"/>
                    <a:pt x="49804" y="11359"/>
                  </a:cubicBezTo>
                  <a:cubicBezTo>
                    <a:pt x="94049" y="-16856"/>
                    <a:pt x="166437" y="9981"/>
                    <a:pt x="179275" y="64380"/>
                  </a:cubicBezTo>
                  <a:close/>
                </a:path>
              </a:pathLst>
            </a:custGeom>
            <a:solidFill>
              <a:srgbClr val="AD6359"/>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75" name="Freeform: Shape 174">
              <a:extLst>
                <a:ext uri="{FF2B5EF4-FFF2-40B4-BE49-F238E27FC236}">
                  <a16:creationId xmlns:a16="http://schemas.microsoft.com/office/drawing/2014/main" id="{35145462-D7B2-73C8-8106-C7AB7B47010C}"/>
                </a:ext>
              </a:extLst>
            </p:cNvPr>
            <p:cNvSpPr/>
            <p:nvPr/>
          </p:nvSpPr>
          <p:spPr>
            <a:xfrm>
              <a:off x="1739178" y="2230950"/>
              <a:ext cx="6313" cy="20027"/>
            </a:xfrm>
            <a:custGeom>
              <a:avLst/>
              <a:gdLst>
                <a:gd name="connsiteX0" fmla="*/ 1744 w 6313"/>
                <a:gd name="connsiteY0" fmla="*/ 0 h 20027"/>
                <a:gd name="connsiteX1" fmla="*/ 2179 w 6313"/>
                <a:gd name="connsiteY1" fmla="*/ 725 h 20027"/>
                <a:gd name="connsiteX2" fmla="*/ 6314 w 6313"/>
                <a:gd name="connsiteY2" fmla="*/ 19656 h 20027"/>
                <a:gd name="connsiteX3" fmla="*/ 6314 w 6313"/>
                <a:gd name="connsiteY3" fmla="*/ 20019 h 20027"/>
                <a:gd name="connsiteX4" fmla="*/ 1744 w 6313"/>
                <a:gd name="connsiteY4" fmla="*/ 0 h 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3" h="20027">
                  <a:moveTo>
                    <a:pt x="1744" y="0"/>
                  </a:moveTo>
                  <a:cubicBezTo>
                    <a:pt x="1744" y="0"/>
                    <a:pt x="2252" y="435"/>
                    <a:pt x="2179" y="725"/>
                  </a:cubicBezTo>
                  <a:cubicBezTo>
                    <a:pt x="729" y="7979"/>
                    <a:pt x="221" y="16175"/>
                    <a:pt x="6314" y="19656"/>
                  </a:cubicBezTo>
                  <a:cubicBezTo>
                    <a:pt x="6314" y="19656"/>
                    <a:pt x="6314" y="20092"/>
                    <a:pt x="6314" y="20019"/>
                  </a:cubicBezTo>
                  <a:cubicBezTo>
                    <a:pt x="-1520" y="17553"/>
                    <a:pt x="-794" y="6455"/>
                    <a:pt x="1744" y="0"/>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76" name="Freeform: Shape 175">
              <a:extLst>
                <a:ext uri="{FF2B5EF4-FFF2-40B4-BE49-F238E27FC236}">
                  <a16:creationId xmlns:a16="http://schemas.microsoft.com/office/drawing/2014/main" id="{77434B1C-9264-3AA0-CC68-B5C52C67660C}"/>
                </a:ext>
              </a:extLst>
            </p:cNvPr>
            <p:cNvSpPr/>
            <p:nvPr/>
          </p:nvSpPr>
          <p:spPr>
            <a:xfrm>
              <a:off x="1739650" y="2224539"/>
              <a:ext cx="16320" cy="23343"/>
            </a:xfrm>
            <a:custGeom>
              <a:avLst/>
              <a:gdLst>
                <a:gd name="connsiteX0" fmla="*/ 8888 w 16320"/>
                <a:gd name="connsiteY0" fmla="*/ 28 h 23343"/>
                <a:gd name="connsiteX1" fmla="*/ 6712 w 16320"/>
                <a:gd name="connsiteY1" fmla="*/ 23311 h 23343"/>
                <a:gd name="connsiteX2" fmla="*/ 8888 w 16320"/>
                <a:gd name="connsiteY2" fmla="*/ 28 h 23343"/>
              </a:gdLst>
              <a:ahLst/>
              <a:cxnLst>
                <a:cxn ang="0">
                  <a:pos x="connsiteX0" y="connsiteY0"/>
                </a:cxn>
                <a:cxn ang="0">
                  <a:pos x="connsiteX1" y="connsiteY1"/>
                </a:cxn>
                <a:cxn ang="0">
                  <a:pos x="connsiteX2" y="connsiteY2"/>
                </a:cxn>
              </a:cxnLst>
              <a:rect l="l" t="t" r="r" b="b"/>
              <a:pathLst>
                <a:path w="16320" h="23343">
                  <a:moveTo>
                    <a:pt x="8888" y="28"/>
                  </a:moveTo>
                  <a:cubicBezTo>
                    <a:pt x="20566" y="1116"/>
                    <a:pt x="17447" y="24326"/>
                    <a:pt x="6712" y="23311"/>
                  </a:cubicBezTo>
                  <a:cubicBezTo>
                    <a:pt x="-4022" y="22295"/>
                    <a:pt x="-831" y="-915"/>
                    <a:pt x="8888" y="28"/>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77" name="Freeform: Shape 176">
              <a:extLst>
                <a:ext uri="{FF2B5EF4-FFF2-40B4-BE49-F238E27FC236}">
                  <a16:creationId xmlns:a16="http://schemas.microsoft.com/office/drawing/2014/main" id="{64DD6029-06C6-DBDF-0900-069D8425F0E5}"/>
                </a:ext>
              </a:extLst>
            </p:cNvPr>
            <p:cNvSpPr/>
            <p:nvPr/>
          </p:nvSpPr>
          <p:spPr>
            <a:xfrm>
              <a:off x="1690367" y="2223770"/>
              <a:ext cx="10145" cy="17915"/>
            </a:xfrm>
            <a:custGeom>
              <a:avLst/>
              <a:gdLst>
                <a:gd name="connsiteX0" fmla="*/ 10082 w 10145"/>
                <a:gd name="connsiteY0" fmla="*/ 0 h 17915"/>
                <a:gd name="connsiteX1" fmla="*/ 9429 w 10145"/>
                <a:gd name="connsiteY1" fmla="*/ 580 h 17915"/>
                <a:gd name="connsiteX2" fmla="*/ 0 w 10145"/>
                <a:gd name="connsiteY2" fmla="*/ 17480 h 17915"/>
                <a:gd name="connsiteX3" fmla="*/ 0 w 10145"/>
                <a:gd name="connsiteY3" fmla="*/ 17916 h 17915"/>
                <a:gd name="connsiteX4" fmla="*/ 10082 w 10145"/>
                <a:gd name="connsiteY4" fmla="*/ 0 h 17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5" h="17915">
                  <a:moveTo>
                    <a:pt x="10082" y="0"/>
                  </a:moveTo>
                  <a:cubicBezTo>
                    <a:pt x="10082" y="0"/>
                    <a:pt x="9502" y="0"/>
                    <a:pt x="9429" y="580"/>
                  </a:cubicBezTo>
                  <a:cubicBezTo>
                    <a:pt x="8776" y="7834"/>
                    <a:pt x="6818" y="15885"/>
                    <a:pt x="0" y="17480"/>
                  </a:cubicBezTo>
                  <a:cubicBezTo>
                    <a:pt x="0" y="17480"/>
                    <a:pt x="0" y="17916"/>
                    <a:pt x="0" y="17916"/>
                  </a:cubicBezTo>
                  <a:cubicBezTo>
                    <a:pt x="8124" y="17770"/>
                    <a:pt x="10590" y="6891"/>
                    <a:pt x="10082" y="0"/>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78" name="Freeform: Shape 177">
              <a:extLst>
                <a:ext uri="{FF2B5EF4-FFF2-40B4-BE49-F238E27FC236}">
                  <a16:creationId xmlns:a16="http://schemas.microsoft.com/office/drawing/2014/main" id="{D3F54880-6504-7E78-E3B3-9ADCB380C633}"/>
                </a:ext>
              </a:extLst>
            </p:cNvPr>
            <p:cNvSpPr/>
            <p:nvPr/>
          </p:nvSpPr>
          <p:spPr>
            <a:xfrm>
              <a:off x="1684093" y="2215264"/>
              <a:ext cx="16489" cy="23228"/>
            </a:xfrm>
            <a:custGeom>
              <a:avLst/>
              <a:gdLst>
                <a:gd name="connsiteX0" fmla="*/ 10916 w 16489"/>
                <a:gd name="connsiteY0" fmla="*/ 164 h 23228"/>
                <a:gd name="connsiteX1" fmla="*/ 6274 w 16489"/>
                <a:gd name="connsiteY1" fmla="*/ 23084 h 23228"/>
                <a:gd name="connsiteX2" fmla="*/ 10916 w 16489"/>
                <a:gd name="connsiteY2" fmla="*/ 164 h 23228"/>
              </a:gdLst>
              <a:ahLst/>
              <a:cxnLst>
                <a:cxn ang="0">
                  <a:pos x="connsiteX0" y="connsiteY0"/>
                </a:cxn>
                <a:cxn ang="0">
                  <a:pos x="connsiteX1" y="connsiteY1"/>
                </a:cxn>
                <a:cxn ang="0">
                  <a:pos x="connsiteX2" y="connsiteY2"/>
                </a:cxn>
              </a:cxnLst>
              <a:rect l="l" t="t" r="r" b="b"/>
              <a:pathLst>
                <a:path w="16489" h="23228">
                  <a:moveTo>
                    <a:pt x="10916" y="164"/>
                  </a:moveTo>
                  <a:cubicBezTo>
                    <a:pt x="-544" y="-2157"/>
                    <a:pt x="-4388" y="20908"/>
                    <a:pt x="6274" y="23084"/>
                  </a:cubicBezTo>
                  <a:cubicBezTo>
                    <a:pt x="16937" y="25260"/>
                    <a:pt x="20491" y="2122"/>
                    <a:pt x="10916" y="164"/>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79" name="Freeform: Shape 178">
              <a:extLst>
                <a:ext uri="{FF2B5EF4-FFF2-40B4-BE49-F238E27FC236}">
                  <a16:creationId xmlns:a16="http://schemas.microsoft.com/office/drawing/2014/main" id="{D2643C92-0F53-B65F-471E-36E1A94E13E7}"/>
                </a:ext>
              </a:extLst>
            </p:cNvPr>
            <p:cNvSpPr/>
            <p:nvPr/>
          </p:nvSpPr>
          <p:spPr>
            <a:xfrm>
              <a:off x="1725255" y="2290790"/>
              <a:ext cx="15014" cy="6106"/>
            </a:xfrm>
            <a:custGeom>
              <a:avLst/>
              <a:gdLst>
                <a:gd name="connsiteX0" fmla="*/ 14071 w 15014"/>
                <a:gd name="connsiteY0" fmla="*/ 144 h 6106"/>
                <a:gd name="connsiteX1" fmla="*/ 7616 w 15014"/>
                <a:gd name="connsiteY1" fmla="*/ 3843 h 6106"/>
                <a:gd name="connsiteX2" fmla="*/ 0 w 15014"/>
                <a:gd name="connsiteY2" fmla="*/ 1377 h 6106"/>
                <a:gd name="connsiteX3" fmla="*/ 0 w 15014"/>
                <a:gd name="connsiteY3" fmla="*/ 1377 h 6106"/>
                <a:gd name="connsiteX4" fmla="*/ 8776 w 15014"/>
                <a:gd name="connsiteY4" fmla="*/ 6092 h 6106"/>
                <a:gd name="connsiteX5" fmla="*/ 15014 w 15014"/>
                <a:gd name="connsiteY5" fmla="*/ 217 h 6106"/>
                <a:gd name="connsiteX6" fmla="*/ 14071 w 15014"/>
                <a:gd name="connsiteY6" fmla="*/ 144 h 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14" h="6106">
                  <a:moveTo>
                    <a:pt x="14071" y="144"/>
                  </a:moveTo>
                  <a:cubicBezTo>
                    <a:pt x="12185" y="1667"/>
                    <a:pt x="10227" y="3843"/>
                    <a:pt x="7616" y="3843"/>
                  </a:cubicBezTo>
                  <a:cubicBezTo>
                    <a:pt x="4932" y="3568"/>
                    <a:pt x="2336" y="2727"/>
                    <a:pt x="0" y="1377"/>
                  </a:cubicBezTo>
                  <a:lnTo>
                    <a:pt x="0" y="1377"/>
                  </a:lnTo>
                  <a:cubicBezTo>
                    <a:pt x="1813" y="4467"/>
                    <a:pt x="5201" y="6288"/>
                    <a:pt x="8776" y="6092"/>
                  </a:cubicBezTo>
                  <a:cubicBezTo>
                    <a:pt x="11917" y="5700"/>
                    <a:pt x="14441" y="3328"/>
                    <a:pt x="15014" y="217"/>
                  </a:cubicBezTo>
                  <a:cubicBezTo>
                    <a:pt x="15014" y="217"/>
                    <a:pt x="14361" y="-218"/>
                    <a:pt x="14071" y="144"/>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80" name="Freeform: Shape 179">
              <a:extLst>
                <a:ext uri="{FF2B5EF4-FFF2-40B4-BE49-F238E27FC236}">
                  <a16:creationId xmlns:a16="http://schemas.microsoft.com/office/drawing/2014/main" id="{FE015BBA-A3B6-2D0D-5D3E-780EEDCA6549}"/>
                </a:ext>
              </a:extLst>
            </p:cNvPr>
            <p:cNvSpPr/>
            <p:nvPr/>
          </p:nvSpPr>
          <p:spPr>
            <a:xfrm>
              <a:off x="1693501" y="2188129"/>
              <a:ext cx="38664" cy="94030"/>
            </a:xfrm>
            <a:custGeom>
              <a:avLst/>
              <a:gdLst>
                <a:gd name="connsiteX0" fmla="*/ 12243 w 38664"/>
                <a:gd name="connsiteY0" fmla="*/ 69731 h 94030"/>
                <a:gd name="connsiteX1" fmla="*/ 8471 w 38664"/>
                <a:gd name="connsiteY1" fmla="*/ 85253 h 94030"/>
                <a:gd name="connsiteX2" fmla="*/ 36976 w 38664"/>
                <a:gd name="connsiteY2" fmla="*/ 93739 h 94030"/>
                <a:gd name="connsiteX3" fmla="*/ 36976 w 38664"/>
                <a:gd name="connsiteY3" fmla="*/ 91055 h 94030"/>
                <a:gd name="connsiteX4" fmla="*/ 13331 w 38664"/>
                <a:gd name="connsiteY4" fmla="*/ 81481 h 94030"/>
                <a:gd name="connsiteX5" fmla="*/ 17538 w 38664"/>
                <a:gd name="connsiteY5" fmla="*/ 65234 h 94030"/>
                <a:gd name="connsiteX6" fmla="*/ 5860 w 38664"/>
                <a:gd name="connsiteY6" fmla="*/ 66177 h 94030"/>
                <a:gd name="connsiteX7" fmla="*/ 26024 w 38664"/>
                <a:gd name="connsiteY7" fmla="*/ 897 h 94030"/>
                <a:gd name="connsiteX8" fmla="*/ 24718 w 38664"/>
                <a:gd name="connsiteY8" fmla="*/ 317 h 94030"/>
                <a:gd name="connsiteX9" fmla="*/ 57 w 38664"/>
                <a:gd name="connsiteY9" fmla="*/ 69368 h 94030"/>
                <a:gd name="connsiteX10" fmla="*/ 12243 w 38664"/>
                <a:gd name="connsiteY10" fmla="*/ 69731 h 9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64" h="94030">
                  <a:moveTo>
                    <a:pt x="12243" y="69731"/>
                  </a:moveTo>
                  <a:cubicBezTo>
                    <a:pt x="12243" y="69731"/>
                    <a:pt x="9197" y="80175"/>
                    <a:pt x="8471" y="85253"/>
                  </a:cubicBezTo>
                  <a:cubicBezTo>
                    <a:pt x="18328" y="86696"/>
                    <a:pt x="27932" y="89554"/>
                    <a:pt x="36976" y="93739"/>
                  </a:cubicBezTo>
                  <a:cubicBezTo>
                    <a:pt x="39080" y="94754"/>
                    <a:pt x="39370" y="92941"/>
                    <a:pt x="36976" y="91055"/>
                  </a:cubicBezTo>
                  <a:cubicBezTo>
                    <a:pt x="30231" y="85572"/>
                    <a:pt x="21991" y="82235"/>
                    <a:pt x="13331" y="81481"/>
                  </a:cubicBezTo>
                  <a:cubicBezTo>
                    <a:pt x="13331" y="80030"/>
                    <a:pt x="18336" y="65451"/>
                    <a:pt x="17538" y="65234"/>
                  </a:cubicBezTo>
                  <a:cubicBezTo>
                    <a:pt x="13621" y="65009"/>
                    <a:pt x="9690" y="65328"/>
                    <a:pt x="5860" y="66177"/>
                  </a:cubicBezTo>
                  <a:cubicBezTo>
                    <a:pt x="11518" y="44417"/>
                    <a:pt x="20367" y="23237"/>
                    <a:pt x="26024" y="897"/>
                  </a:cubicBezTo>
                  <a:cubicBezTo>
                    <a:pt x="26024" y="99"/>
                    <a:pt x="25081" y="-336"/>
                    <a:pt x="24718" y="317"/>
                  </a:cubicBezTo>
                  <a:cubicBezTo>
                    <a:pt x="14252" y="22468"/>
                    <a:pt x="5991" y="45599"/>
                    <a:pt x="57" y="69368"/>
                  </a:cubicBezTo>
                  <a:cubicBezTo>
                    <a:pt x="-885" y="72559"/>
                    <a:pt x="10067" y="70311"/>
                    <a:pt x="12243" y="69731"/>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81" name="Freeform: Shape 180">
              <a:extLst>
                <a:ext uri="{FF2B5EF4-FFF2-40B4-BE49-F238E27FC236}">
                  <a16:creationId xmlns:a16="http://schemas.microsoft.com/office/drawing/2014/main" id="{7F80565E-0FAC-61A2-26C3-A535750332BD}"/>
                </a:ext>
              </a:extLst>
            </p:cNvPr>
            <p:cNvSpPr/>
            <p:nvPr/>
          </p:nvSpPr>
          <p:spPr>
            <a:xfrm>
              <a:off x="1743566" y="2197720"/>
              <a:ext cx="21962" cy="19901"/>
            </a:xfrm>
            <a:custGeom>
              <a:avLst/>
              <a:gdLst>
                <a:gd name="connsiteX0" fmla="*/ 13821 w 21962"/>
                <a:gd name="connsiteY0" fmla="*/ 18942 h 19901"/>
                <a:gd name="connsiteX1" fmla="*/ 6568 w 21962"/>
                <a:gd name="connsiteY1" fmla="*/ 13139 h 19901"/>
                <a:gd name="connsiteX2" fmla="*/ 112 w 21962"/>
                <a:gd name="connsiteY2" fmla="*/ 5886 h 19901"/>
                <a:gd name="connsiteX3" fmla="*/ 2723 w 21962"/>
                <a:gd name="connsiteY3" fmla="*/ 591 h 19901"/>
                <a:gd name="connsiteX4" fmla="*/ 14619 w 21962"/>
                <a:gd name="connsiteY4" fmla="*/ 3275 h 19901"/>
                <a:gd name="connsiteX5" fmla="*/ 21872 w 21962"/>
                <a:gd name="connsiteY5" fmla="*/ 13792 h 19901"/>
                <a:gd name="connsiteX6" fmla="*/ 17767 w 21962"/>
                <a:gd name="connsiteY6" fmla="*/ 19812 h 19901"/>
                <a:gd name="connsiteX7" fmla="*/ 13821 w 21962"/>
                <a:gd name="connsiteY7" fmla="*/ 18942 h 1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62" h="19901">
                  <a:moveTo>
                    <a:pt x="13821" y="18942"/>
                  </a:moveTo>
                  <a:cubicBezTo>
                    <a:pt x="11065" y="17201"/>
                    <a:pt x="8889" y="15098"/>
                    <a:pt x="6568" y="13139"/>
                  </a:cubicBezTo>
                  <a:cubicBezTo>
                    <a:pt x="4247" y="11181"/>
                    <a:pt x="1200" y="9367"/>
                    <a:pt x="112" y="5886"/>
                  </a:cubicBezTo>
                  <a:cubicBezTo>
                    <a:pt x="-367" y="3724"/>
                    <a:pt x="721" y="1527"/>
                    <a:pt x="2723" y="591"/>
                  </a:cubicBezTo>
                  <a:cubicBezTo>
                    <a:pt x="6879" y="-773"/>
                    <a:pt x="11449" y="265"/>
                    <a:pt x="14619" y="3275"/>
                  </a:cubicBezTo>
                  <a:cubicBezTo>
                    <a:pt x="18282" y="5734"/>
                    <a:pt x="20871" y="9491"/>
                    <a:pt x="21872" y="13792"/>
                  </a:cubicBezTo>
                  <a:cubicBezTo>
                    <a:pt x="22401" y="16584"/>
                    <a:pt x="20566" y="19283"/>
                    <a:pt x="17767" y="19812"/>
                  </a:cubicBezTo>
                  <a:cubicBezTo>
                    <a:pt x="16388" y="20073"/>
                    <a:pt x="14967" y="19754"/>
                    <a:pt x="13821" y="18942"/>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82" name="Freeform: Shape 181">
              <a:extLst>
                <a:ext uri="{FF2B5EF4-FFF2-40B4-BE49-F238E27FC236}">
                  <a16:creationId xmlns:a16="http://schemas.microsoft.com/office/drawing/2014/main" id="{D372666C-BBCC-4C03-F9EF-5965A8D9936A}"/>
                </a:ext>
              </a:extLst>
            </p:cNvPr>
            <p:cNvSpPr/>
            <p:nvPr/>
          </p:nvSpPr>
          <p:spPr>
            <a:xfrm>
              <a:off x="1684251" y="2174629"/>
              <a:ext cx="24881" cy="15286"/>
            </a:xfrm>
            <a:custGeom>
              <a:avLst/>
              <a:gdLst>
                <a:gd name="connsiteX0" fmla="*/ 5681 w 24881"/>
                <a:gd name="connsiteY0" fmla="*/ 15268 h 15286"/>
                <a:gd name="connsiteX1" fmla="*/ 14892 w 24881"/>
                <a:gd name="connsiteY1" fmla="*/ 13092 h 15286"/>
                <a:gd name="connsiteX2" fmla="*/ 23886 w 24881"/>
                <a:gd name="connsiteY2" fmla="*/ 9102 h 15286"/>
                <a:gd name="connsiteX3" fmla="*/ 23886 w 24881"/>
                <a:gd name="connsiteY3" fmla="*/ 3155 h 15286"/>
                <a:gd name="connsiteX4" fmla="*/ 11918 w 24881"/>
                <a:gd name="connsiteY4" fmla="*/ 616 h 15286"/>
                <a:gd name="connsiteX5" fmla="*/ 894 w 24881"/>
                <a:gd name="connsiteY5" fmla="*/ 7144 h 15286"/>
                <a:gd name="connsiteX6" fmla="*/ 2301 w 24881"/>
                <a:gd name="connsiteY6" fmla="*/ 14397 h 15286"/>
                <a:gd name="connsiteX7" fmla="*/ 5681 w 24881"/>
                <a:gd name="connsiteY7" fmla="*/ 15268 h 1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81" h="15286">
                  <a:moveTo>
                    <a:pt x="5681" y="15268"/>
                  </a:moveTo>
                  <a:cubicBezTo>
                    <a:pt x="8872" y="14760"/>
                    <a:pt x="11773" y="13889"/>
                    <a:pt x="14892" y="13092"/>
                  </a:cubicBezTo>
                  <a:cubicBezTo>
                    <a:pt x="18251" y="12801"/>
                    <a:pt x="21420" y="11402"/>
                    <a:pt x="23886" y="9102"/>
                  </a:cubicBezTo>
                  <a:cubicBezTo>
                    <a:pt x="25214" y="7340"/>
                    <a:pt x="25214" y="4917"/>
                    <a:pt x="23886" y="3155"/>
                  </a:cubicBezTo>
                  <a:cubicBezTo>
                    <a:pt x="20651" y="210"/>
                    <a:pt x="16075" y="-762"/>
                    <a:pt x="11918" y="616"/>
                  </a:cubicBezTo>
                  <a:cubicBezTo>
                    <a:pt x="7559" y="1349"/>
                    <a:pt x="3628" y="3670"/>
                    <a:pt x="894" y="7144"/>
                  </a:cubicBezTo>
                  <a:cubicBezTo>
                    <a:pt x="-717" y="9537"/>
                    <a:pt x="-93" y="12780"/>
                    <a:pt x="2301" y="14397"/>
                  </a:cubicBezTo>
                  <a:cubicBezTo>
                    <a:pt x="3294" y="15064"/>
                    <a:pt x="4484" y="15369"/>
                    <a:pt x="5681" y="15268"/>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83" name="Freeform: Shape 182">
              <a:extLst>
                <a:ext uri="{FF2B5EF4-FFF2-40B4-BE49-F238E27FC236}">
                  <a16:creationId xmlns:a16="http://schemas.microsoft.com/office/drawing/2014/main" id="{D6B53779-93C2-EA73-7DAF-E7AC2D734D39}"/>
                </a:ext>
              </a:extLst>
            </p:cNvPr>
            <p:cNvSpPr/>
            <p:nvPr/>
          </p:nvSpPr>
          <p:spPr>
            <a:xfrm>
              <a:off x="1672834" y="2085433"/>
              <a:ext cx="204141" cy="175701"/>
            </a:xfrm>
            <a:custGeom>
              <a:avLst/>
              <a:gdLst>
                <a:gd name="connsiteX0" fmla="*/ 154474 w 204141"/>
                <a:gd name="connsiteY0" fmla="*/ 175618 h 175701"/>
                <a:gd name="connsiteX1" fmla="*/ 144755 w 204141"/>
                <a:gd name="connsiteY1" fmla="*/ 79440 h 175701"/>
                <a:gd name="connsiteX2" fmla="*/ 103919 w 204141"/>
                <a:gd name="connsiteY2" fmla="*/ 86693 h 175701"/>
                <a:gd name="connsiteX3" fmla="*/ 62358 w 204141"/>
                <a:gd name="connsiteY3" fmla="*/ 80455 h 175701"/>
                <a:gd name="connsiteX4" fmla="*/ 97971 w 204141"/>
                <a:gd name="connsiteY4" fmla="*/ 68487 h 175701"/>
                <a:gd name="connsiteX5" fmla="*/ 53 w 204141"/>
                <a:gd name="connsiteY5" fmla="*/ 58913 h 175701"/>
                <a:gd name="connsiteX6" fmla="*/ 95143 w 204141"/>
                <a:gd name="connsiteY6" fmla="*/ 162 h 175701"/>
                <a:gd name="connsiteX7" fmla="*/ 180223 w 204141"/>
                <a:gd name="connsiteY7" fmla="*/ 63410 h 175701"/>
                <a:gd name="connsiteX8" fmla="*/ 203579 w 204141"/>
                <a:gd name="connsiteY8" fmla="*/ 109033 h 175701"/>
                <a:gd name="connsiteX9" fmla="*/ 154474 w 204141"/>
                <a:gd name="connsiteY9" fmla="*/ 175618 h 17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41" h="175701">
                  <a:moveTo>
                    <a:pt x="154474" y="175618"/>
                  </a:moveTo>
                  <a:cubicBezTo>
                    <a:pt x="133150" y="173514"/>
                    <a:pt x="144755" y="79440"/>
                    <a:pt x="144755" y="79440"/>
                  </a:cubicBezTo>
                  <a:cubicBezTo>
                    <a:pt x="131590" y="83922"/>
                    <a:pt x="117824" y="86367"/>
                    <a:pt x="103919" y="86693"/>
                  </a:cubicBezTo>
                  <a:cubicBezTo>
                    <a:pt x="89877" y="86200"/>
                    <a:pt x="75929" y="84104"/>
                    <a:pt x="62358" y="80455"/>
                  </a:cubicBezTo>
                  <a:cubicBezTo>
                    <a:pt x="59457" y="79367"/>
                    <a:pt x="97971" y="68487"/>
                    <a:pt x="97971" y="68487"/>
                  </a:cubicBezTo>
                  <a:cubicBezTo>
                    <a:pt x="97971" y="68487"/>
                    <a:pt x="3244" y="76756"/>
                    <a:pt x="53" y="58913"/>
                  </a:cubicBezTo>
                  <a:cubicBezTo>
                    <a:pt x="-1108" y="52748"/>
                    <a:pt x="16517" y="-3392"/>
                    <a:pt x="95143" y="162"/>
                  </a:cubicBezTo>
                  <a:cubicBezTo>
                    <a:pt x="153169" y="2773"/>
                    <a:pt x="180223" y="63410"/>
                    <a:pt x="180223" y="63410"/>
                  </a:cubicBezTo>
                  <a:cubicBezTo>
                    <a:pt x="180223" y="63410"/>
                    <a:pt x="208438" y="94817"/>
                    <a:pt x="203579" y="109033"/>
                  </a:cubicBezTo>
                  <a:cubicBezTo>
                    <a:pt x="195310" y="133984"/>
                    <a:pt x="177104" y="177866"/>
                    <a:pt x="154474" y="175618"/>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84" name="Freeform: Shape 183">
              <a:extLst>
                <a:ext uri="{FF2B5EF4-FFF2-40B4-BE49-F238E27FC236}">
                  <a16:creationId xmlns:a16="http://schemas.microsoft.com/office/drawing/2014/main" id="{EBD0A85B-11A0-80CE-AB1E-6E01BF7E385B}"/>
                </a:ext>
              </a:extLst>
            </p:cNvPr>
            <p:cNvSpPr/>
            <p:nvPr/>
          </p:nvSpPr>
          <p:spPr>
            <a:xfrm>
              <a:off x="1805911" y="2237893"/>
              <a:ext cx="54301" cy="65017"/>
            </a:xfrm>
            <a:custGeom>
              <a:avLst/>
              <a:gdLst>
                <a:gd name="connsiteX0" fmla="*/ 8486 w 54301"/>
                <a:gd name="connsiteY0" fmla="*/ 23666 h 65017"/>
                <a:gd name="connsiteX1" fmla="*/ 49540 w 54301"/>
                <a:gd name="connsiteY1" fmla="*/ 1907 h 65017"/>
                <a:gd name="connsiteX2" fmla="*/ 23573 w 54301"/>
                <a:gd name="connsiteY2" fmla="*/ 63994 h 65017"/>
                <a:gd name="connsiteX3" fmla="*/ 218 w 54301"/>
                <a:gd name="connsiteY3" fmla="*/ 52687 h 65017"/>
                <a:gd name="connsiteX4" fmla="*/ 0 w 54301"/>
                <a:gd name="connsiteY4" fmla="*/ 52027 h 65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01" h="65017">
                  <a:moveTo>
                    <a:pt x="8486" y="23666"/>
                  </a:moveTo>
                  <a:cubicBezTo>
                    <a:pt x="8486" y="23666"/>
                    <a:pt x="34961" y="-7958"/>
                    <a:pt x="49540" y="1907"/>
                  </a:cubicBezTo>
                  <a:cubicBezTo>
                    <a:pt x="64119" y="11771"/>
                    <a:pt x="42286" y="58845"/>
                    <a:pt x="23573" y="63994"/>
                  </a:cubicBezTo>
                  <a:cubicBezTo>
                    <a:pt x="13999" y="67324"/>
                    <a:pt x="3540" y="62261"/>
                    <a:pt x="218" y="52687"/>
                  </a:cubicBezTo>
                  <a:cubicBezTo>
                    <a:pt x="138" y="52469"/>
                    <a:pt x="65" y="52244"/>
                    <a:pt x="0" y="52027"/>
                  </a:cubicBezTo>
                  <a:close/>
                </a:path>
              </a:pathLst>
            </a:custGeom>
            <a:solidFill>
              <a:srgbClr val="AD6359"/>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85" name="Freeform: Shape 184">
              <a:extLst>
                <a:ext uri="{FF2B5EF4-FFF2-40B4-BE49-F238E27FC236}">
                  <a16:creationId xmlns:a16="http://schemas.microsoft.com/office/drawing/2014/main" id="{D13EADC5-8F7C-389B-FB4B-069D6417C450}"/>
                </a:ext>
              </a:extLst>
            </p:cNvPr>
            <p:cNvSpPr/>
            <p:nvPr/>
          </p:nvSpPr>
          <p:spPr>
            <a:xfrm>
              <a:off x="1815670" y="2253000"/>
              <a:ext cx="33108" cy="39186"/>
            </a:xfrm>
            <a:custGeom>
              <a:avLst/>
              <a:gdLst>
                <a:gd name="connsiteX0" fmla="*/ 33108 w 33108"/>
                <a:gd name="connsiteY0" fmla="*/ 0 h 39186"/>
                <a:gd name="connsiteX1" fmla="*/ 33108 w 33108"/>
                <a:gd name="connsiteY1" fmla="*/ 508 h 39186"/>
                <a:gd name="connsiteX2" fmla="*/ 6779 w 33108"/>
                <a:gd name="connsiteY2" fmla="*/ 27200 h 39186"/>
                <a:gd name="connsiteX3" fmla="*/ 20937 w 33108"/>
                <a:gd name="connsiteY3" fmla="*/ 24799 h 39186"/>
                <a:gd name="connsiteX4" fmla="*/ 22083 w 33108"/>
                <a:gd name="connsiteY4" fmla="*/ 25749 h 39186"/>
                <a:gd name="connsiteX5" fmla="*/ 21931 w 33108"/>
                <a:gd name="connsiteY5" fmla="*/ 26344 h 39186"/>
                <a:gd name="connsiteX6" fmla="*/ 21648 w 33108"/>
                <a:gd name="connsiteY6" fmla="*/ 26402 h 39186"/>
                <a:gd name="connsiteX7" fmla="*/ 8955 w 33108"/>
                <a:gd name="connsiteY7" fmla="*/ 29231 h 39186"/>
                <a:gd name="connsiteX8" fmla="*/ 2209 w 33108"/>
                <a:gd name="connsiteY8" fmla="*/ 38732 h 39186"/>
                <a:gd name="connsiteX9" fmla="*/ 106 w 33108"/>
                <a:gd name="connsiteY9" fmla="*/ 37789 h 39186"/>
                <a:gd name="connsiteX10" fmla="*/ 106 w 33108"/>
                <a:gd name="connsiteY10" fmla="*/ 37789 h 39186"/>
                <a:gd name="connsiteX11" fmla="*/ 33108 w 33108"/>
                <a:gd name="connsiteY11" fmla="*/ 0 h 3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108" h="39186">
                  <a:moveTo>
                    <a:pt x="33108" y="0"/>
                  </a:moveTo>
                  <a:lnTo>
                    <a:pt x="33108" y="508"/>
                  </a:lnTo>
                  <a:cubicBezTo>
                    <a:pt x="20952" y="5273"/>
                    <a:pt x="11377" y="14978"/>
                    <a:pt x="6779" y="27200"/>
                  </a:cubicBezTo>
                  <a:cubicBezTo>
                    <a:pt x="10028" y="22630"/>
                    <a:pt x="16368" y="21557"/>
                    <a:pt x="20937" y="24799"/>
                  </a:cubicBezTo>
                  <a:cubicBezTo>
                    <a:pt x="21343" y="25089"/>
                    <a:pt x="21728" y="25408"/>
                    <a:pt x="22083" y="25749"/>
                  </a:cubicBezTo>
                  <a:cubicBezTo>
                    <a:pt x="22207" y="25952"/>
                    <a:pt x="22134" y="26220"/>
                    <a:pt x="21931" y="26344"/>
                  </a:cubicBezTo>
                  <a:cubicBezTo>
                    <a:pt x="21844" y="26395"/>
                    <a:pt x="21750" y="26416"/>
                    <a:pt x="21648" y="26402"/>
                  </a:cubicBezTo>
                  <a:cubicBezTo>
                    <a:pt x="17245" y="24596"/>
                    <a:pt x="12175" y="25727"/>
                    <a:pt x="8955" y="29231"/>
                  </a:cubicBezTo>
                  <a:cubicBezTo>
                    <a:pt x="6373" y="32146"/>
                    <a:pt x="4117" y="35338"/>
                    <a:pt x="2209" y="38732"/>
                  </a:cubicBezTo>
                  <a:cubicBezTo>
                    <a:pt x="1484" y="39820"/>
                    <a:pt x="-474" y="38732"/>
                    <a:pt x="106" y="37789"/>
                  </a:cubicBezTo>
                  <a:lnTo>
                    <a:pt x="106" y="37789"/>
                  </a:lnTo>
                  <a:cubicBezTo>
                    <a:pt x="1339" y="21397"/>
                    <a:pt x="15773" y="73"/>
                    <a:pt x="33108" y="0"/>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86" name="Freeform: Shape 185">
              <a:extLst>
                <a:ext uri="{FF2B5EF4-FFF2-40B4-BE49-F238E27FC236}">
                  <a16:creationId xmlns:a16="http://schemas.microsoft.com/office/drawing/2014/main" id="{C071F001-C124-03AC-F1F2-311A18551491}"/>
                </a:ext>
              </a:extLst>
            </p:cNvPr>
            <p:cNvSpPr/>
            <p:nvPr/>
          </p:nvSpPr>
          <p:spPr>
            <a:xfrm>
              <a:off x="1973280" y="2325084"/>
              <a:ext cx="220082" cy="376169"/>
            </a:xfrm>
            <a:custGeom>
              <a:avLst/>
              <a:gdLst>
                <a:gd name="connsiteX0" fmla="*/ 194423 w 220082"/>
                <a:gd name="connsiteY0" fmla="*/ 368479 h 376169"/>
                <a:gd name="connsiteX1" fmla="*/ 162799 w 220082"/>
                <a:gd name="connsiteY1" fmla="*/ 7122 h 376169"/>
                <a:gd name="connsiteX2" fmla="*/ 254 w 220082"/>
                <a:gd name="connsiteY2" fmla="*/ 56951 h 376169"/>
                <a:gd name="connsiteX3" fmla="*/ 194423 w 220082"/>
                <a:gd name="connsiteY3" fmla="*/ 368479 h 376169"/>
              </a:gdLst>
              <a:ahLst/>
              <a:cxnLst>
                <a:cxn ang="0">
                  <a:pos x="connsiteX0" y="connsiteY0"/>
                </a:cxn>
                <a:cxn ang="0">
                  <a:pos x="connsiteX1" y="connsiteY1"/>
                </a:cxn>
                <a:cxn ang="0">
                  <a:pos x="connsiteX2" y="connsiteY2"/>
                </a:cxn>
                <a:cxn ang="0">
                  <a:pos x="connsiteX3" y="connsiteY3"/>
                </a:cxn>
              </a:cxnLst>
              <a:rect l="l" t="t" r="r" b="b"/>
              <a:pathLst>
                <a:path w="220082" h="376169">
                  <a:moveTo>
                    <a:pt x="194423" y="368479"/>
                  </a:moveTo>
                  <a:cubicBezTo>
                    <a:pt x="253320" y="323001"/>
                    <a:pt x="197034" y="92130"/>
                    <a:pt x="162799" y="7122"/>
                  </a:cubicBezTo>
                  <a:cubicBezTo>
                    <a:pt x="152717" y="-17902"/>
                    <a:pt x="-7217" y="28881"/>
                    <a:pt x="254" y="56951"/>
                  </a:cubicBezTo>
                  <a:cubicBezTo>
                    <a:pt x="42975" y="215725"/>
                    <a:pt x="129942" y="418308"/>
                    <a:pt x="194423" y="368479"/>
                  </a:cubicBezTo>
                  <a:close/>
                </a:path>
              </a:pathLst>
            </a:custGeom>
            <a:solidFill>
              <a:srgbClr val="AD6359"/>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87" name="Freeform: Shape 186">
              <a:extLst>
                <a:ext uri="{FF2B5EF4-FFF2-40B4-BE49-F238E27FC236}">
                  <a16:creationId xmlns:a16="http://schemas.microsoft.com/office/drawing/2014/main" id="{F7663198-D597-160F-C736-5A4E02EBEC82}"/>
                </a:ext>
              </a:extLst>
            </p:cNvPr>
            <p:cNvSpPr/>
            <p:nvPr/>
          </p:nvSpPr>
          <p:spPr>
            <a:xfrm>
              <a:off x="2000008" y="2469147"/>
              <a:ext cx="76884" cy="171611"/>
            </a:xfrm>
            <a:custGeom>
              <a:avLst/>
              <a:gdLst>
                <a:gd name="connsiteX0" fmla="*/ 0 w 76884"/>
                <a:gd name="connsiteY0" fmla="*/ 0 h 171611"/>
                <a:gd name="connsiteX1" fmla="*/ 17625 w 76884"/>
                <a:gd name="connsiteY1" fmla="*/ 43520 h 171611"/>
                <a:gd name="connsiteX2" fmla="*/ 36049 w 76884"/>
                <a:gd name="connsiteY2" fmla="*/ 87039 h 171611"/>
                <a:gd name="connsiteX3" fmla="*/ 55560 w 76884"/>
                <a:gd name="connsiteY3" fmla="*/ 129688 h 171611"/>
                <a:gd name="connsiteX4" fmla="*/ 76884 w 76884"/>
                <a:gd name="connsiteY4" fmla="*/ 171612 h 171611"/>
                <a:gd name="connsiteX5" fmla="*/ 51861 w 76884"/>
                <a:gd name="connsiteY5" fmla="*/ 131647 h 171611"/>
                <a:gd name="connsiteX6" fmla="*/ 31044 w 76884"/>
                <a:gd name="connsiteY6" fmla="*/ 89215 h 171611"/>
                <a:gd name="connsiteX7" fmla="*/ 13709 w 76884"/>
                <a:gd name="connsiteY7" fmla="*/ 45260 h 171611"/>
                <a:gd name="connsiteX8" fmla="*/ 0 w 76884"/>
                <a:gd name="connsiteY8" fmla="*/ 0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4" h="171611">
                  <a:moveTo>
                    <a:pt x="0" y="0"/>
                  </a:moveTo>
                  <a:lnTo>
                    <a:pt x="17625" y="43520"/>
                  </a:lnTo>
                  <a:cubicBezTo>
                    <a:pt x="23646" y="58026"/>
                    <a:pt x="29521" y="72533"/>
                    <a:pt x="36049" y="87039"/>
                  </a:cubicBezTo>
                  <a:cubicBezTo>
                    <a:pt x="42577" y="101546"/>
                    <a:pt x="48887" y="115544"/>
                    <a:pt x="55560" y="129688"/>
                  </a:cubicBezTo>
                  <a:cubicBezTo>
                    <a:pt x="62233" y="143832"/>
                    <a:pt x="69631" y="157686"/>
                    <a:pt x="76884" y="171612"/>
                  </a:cubicBezTo>
                  <a:cubicBezTo>
                    <a:pt x="67709" y="158832"/>
                    <a:pt x="59346" y="145486"/>
                    <a:pt x="51861" y="131647"/>
                  </a:cubicBezTo>
                  <a:cubicBezTo>
                    <a:pt x="44608" y="117793"/>
                    <a:pt x="37354" y="103576"/>
                    <a:pt x="31044" y="89215"/>
                  </a:cubicBezTo>
                  <a:cubicBezTo>
                    <a:pt x="24734" y="74854"/>
                    <a:pt x="18931" y="60202"/>
                    <a:pt x="13709" y="45260"/>
                  </a:cubicBezTo>
                  <a:cubicBezTo>
                    <a:pt x="8486" y="30319"/>
                    <a:pt x="3989" y="15304"/>
                    <a:pt x="0" y="0"/>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grpSp>
      <p:grpSp>
        <p:nvGrpSpPr>
          <p:cNvPr id="188" name="Graphic 5">
            <a:extLst>
              <a:ext uri="{FF2B5EF4-FFF2-40B4-BE49-F238E27FC236}">
                <a16:creationId xmlns:a16="http://schemas.microsoft.com/office/drawing/2014/main" id="{D01EEF11-6799-740B-7561-CE126522069C}"/>
              </a:ext>
            </a:extLst>
          </p:cNvPr>
          <p:cNvGrpSpPr/>
          <p:nvPr/>
        </p:nvGrpSpPr>
        <p:grpSpPr>
          <a:xfrm>
            <a:off x="8560752" y="1730139"/>
            <a:ext cx="605953" cy="680956"/>
            <a:chOff x="1849730" y="1602801"/>
            <a:chExt cx="454465" cy="510717"/>
          </a:xfrm>
        </p:grpSpPr>
        <p:sp>
          <p:nvSpPr>
            <p:cNvPr id="189" name="Freeform: Shape 188">
              <a:extLst>
                <a:ext uri="{FF2B5EF4-FFF2-40B4-BE49-F238E27FC236}">
                  <a16:creationId xmlns:a16="http://schemas.microsoft.com/office/drawing/2014/main" id="{3F6D1290-B280-1D41-F1E5-A23200909185}"/>
                </a:ext>
              </a:extLst>
            </p:cNvPr>
            <p:cNvSpPr/>
            <p:nvPr/>
          </p:nvSpPr>
          <p:spPr>
            <a:xfrm>
              <a:off x="1906810" y="1972355"/>
              <a:ext cx="82835" cy="82837"/>
            </a:xfrm>
            <a:custGeom>
              <a:avLst/>
              <a:gdLst>
                <a:gd name="connsiteX0" fmla="*/ 82681 w 82835"/>
                <a:gd name="connsiteY0" fmla="*/ 37879 h 82837"/>
                <a:gd name="connsiteX1" fmla="*/ 44957 w 82835"/>
                <a:gd name="connsiteY1" fmla="*/ 82683 h 82837"/>
                <a:gd name="connsiteX2" fmla="*/ 154 w 82835"/>
                <a:gd name="connsiteY2" fmla="*/ 44958 h 82837"/>
                <a:gd name="connsiteX3" fmla="*/ 37784 w 82835"/>
                <a:gd name="connsiteY3" fmla="*/ 162 h 82837"/>
                <a:gd name="connsiteX4" fmla="*/ 82674 w 82835"/>
                <a:gd name="connsiteY4" fmla="*/ 37785 h 82837"/>
                <a:gd name="connsiteX5" fmla="*/ 82681 w 82835"/>
                <a:gd name="connsiteY5" fmla="*/ 37879 h 8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35" h="82837">
                  <a:moveTo>
                    <a:pt x="82681" y="37879"/>
                  </a:moveTo>
                  <a:cubicBezTo>
                    <a:pt x="84640" y="60669"/>
                    <a:pt x="67747" y="80728"/>
                    <a:pt x="44957" y="82683"/>
                  </a:cubicBezTo>
                  <a:cubicBezTo>
                    <a:pt x="22167" y="84638"/>
                    <a:pt x="2105" y="67748"/>
                    <a:pt x="154" y="44958"/>
                  </a:cubicBezTo>
                  <a:cubicBezTo>
                    <a:pt x="-1797" y="22205"/>
                    <a:pt x="15038" y="2165"/>
                    <a:pt x="37784" y="162"/>
                  </a:cubicBezTo>
                  <a:cubicBezTo>
                    <a:pt x="60566" y="-1844"/>
                    <a:pt x="80665" y="15000"/>
                    <a:pt x="82674" y="37785"/>
                  </a:cubicBezTo>
                  <a:cubicBezTo>
                    <a:pt x="82674" y="37817"/>
                    <a:pt x="82681" y="37848"/>
                    <a:pt x="82681" y="37879"/>
                  </a:cubicBezTo>
                  <a:close/>
                </a:path>
              </a:pathLst>
            </a:custGeom>
            <a:solidFill>
              <a:srgbClr val="FFFFF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90" name="Freeform: Shape 189">
              <a:extLst>
                <a:ext uri="{FF2B5EF4-FFF2-40B4-BE49-F238E27FC236}">
                  <a16:creationId xmlns:a16="http://schemas.microsoft.com/office/drawing/2014/main" id="{8C215F16-2B92-E032-1E17-ED571638C486}"/>
                </a:ext>
              </a:extLst>
            </p:cNvPr>
            <p:cNvSpPr/>
            <p:nvPr/>
          </p:nvSpPr>
          <p:spPr>
            <a:xfrm>
              <a:off x="1899830" y="1970678"/>
              <a:ext cx="89812" cy="87053"/>
            </a:xfrm>
            <a:custGeom>
              <a:avLst/>
              <a:gdLst>
                <a:gd name="connsiteX0" fmla="*/ 89661 w 89812"/>
                <a:gd name="connsiteY0" fmla="*/ 39556 h 87053"/>
                <a:gd name="connsiteX1" fmla="*/ 52089 w 89812"/>
                <a:gd name="connsiteY1" fmla="*/ 86194 h 87053"/>
                <a:gd name="connsiteX2" fmla="*/ 859 w 89812"/>
                <a:gd name="connsiteY2" fmla="*/ 52088 h 87053"/>
                <a:gd name="connsiteX3" fmla="*/ 34964 w 89812"/>
                <a:gd name="connsiteY3" fmla="*/ 857 h 87053"/>
                <a:gd name="connsiteX4" fmla="*/ 44836 w 89812"/>
                <a:gd name="connsiteY4" fmla="*/ 26 h 87053"/>
                <a:gd name="connsiteX5" fmla="*/ 89661 w 89812"/>
                <a:gd name="connsiteY5" fmla="*/ 39556 h 87053"/>
                <a:gd name="connsiteX6" fmla="*/ 89661 w 89812"/>
                <a:gd name="connsiteY6" fmla="*/ 39556 h 87053"/>
                <a:gd name="connsiteX7" fmla="*/ 46700 w 89812"/>
                <a:gd name="connsiteY7" fmla="*/ 3465 h 87053"/>
                <a:gd name="connsiteX8" fmla="*/ 44981 w 89812"/>
                <a:gd name="connsiteY8" fmla="*/ 3652 h 87053"/>
                <a:gd name="connsiteX9" fmla="*/ 10687 w 89812"/>
                <a:gd name="connsiteY9" fmla="*/ 48060 h 87053"/>
                <a:gd name="connsiteX10" fmla="*/ 51799 w 89812"/>
                <a:gd name="connsiteY10" fmla="*/ 82640 h 87053"/>
                <a:gd name="connsiteX11" fmla="*/ 89777 w 89812"/>
                <a:gd name="connsiteY11" fmla="*/ 41337 h 87053"/>
                <a:gd name="connsiteX12" fmla="*/ 89661 w 89812"/>
                <a:gd name="connsiteY12" fmla="*/ 39556 h 8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12" h="87053">
                  <a:moveTo>
                    <a:pt x="89661" y="39556"/>
                  </a:moveTo>
                  <a:cubicBezTo>
                    <a:pt x="91525" y="62618"/>
                    <a:pt x="75016" y="83107"/>
                    <a:pt x="52089" y="86194"/>
                  </a:cubicBezTo>
                  <a:cubicBezTo>
                    <a:pt x="28523" y="90924"/>
                    <a:pt x="5588" y="75653"/>
                    <a:pt x="859" y="52088"/>
                  </a:cubicBezTo>
                  <a:cubicBezTo>
                    <a:pt x="-3870" y="28523"/>
                    <a:pt x="11398" y="5586"/>
                    <a:pt x="34964" y="857"/>
                  </a:cubicBezTo>
                  <a:cubicBezTo>
                    <a:pt x="38213" y="205"/>
                    <a:pt x="41521" y="-74"/>
                    <a:pt x="44836" y="26"/>
                  </a:cubicBezTo>
                  <a:cubicBezTo>
                    <a:pt x="67894" y="-762"/>
                    <a:pt x="87557" y="16581"/>
                    <a:pt x="89661" y="39556"/>
                  </a:cubicBezTo>
                  <a:close/>
                  <a:moveTo>
                    <a:pt x="89661" y="39556"/>
                  </a:moveTo>
                  <a:cubicBezTo>
                    <a:pt x="87760" y="17726"/>
                    <a:pt x="68532" y="1568"/>
                    <a:pt x="46700" y="3465"/>
                  </a:cubicBezTo>
                  <a:cubicBezTo>
                    <a:pt x="46127" y="3515"/>
                    <a:pt x="45554" y="3578"/>
                    <a:pt x="44981" y="3652"/>
                  </a:cubicBezTo>
                  <a:cubicBezTo>
                    <a:pt x="23250" y="6445"/>
                    <a:pt x="7895" y="26328"/>
                    <a:pt x="10687" y="48060"/>
                  </a:cubicBezTo>
                  <a:cubicBezTo>
                    <a:pt x="13313" y="68523"/>
                    <a:pt x="31185" y="83556"/>
                    <a:pt x="51799" y="82640"/>
                  </a:cubicBezTo>
                  <a:cubicBezTo>
                    <a:pt x="73689" y="81721"/>
                    <a:pt x="90698" y="63229"/>
                    <a:pt x="89777" y="41337"/>
                  </a:cubicBezTo>
                  <a:cubicBezTo>
                    <a:pt x="89748" y="40742"/>
                    <a:pt x="89712" y="40149"/>
                    <a:pt x="89661" y="39556"/>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91" name="Freeform: Shape 190">
              <a:extLst>
                <a:ext uri="{FF2B5EF4-FFF2-40B4-BE49-F238E27FC236}">
                  <a16:creationId xmlns:a16="http://schemas.microsoft.com/office/drawing/2014/main" id="{2BA1F77C-B162-B2B6-0C25-B9AE28FA7C01}"/>
                </a:ext>
              </a:extLst>
            </p:cNvPr>
            <p:cNvSpPr/>
            <p:nvPr/>
          </p:nvSpPr>
          <p:spPr>
            <a:xfrm>
              <a:off x="1853358" y="2065485"/>
              <a:ext cx="46130" cy="46138"/>
            </a:xfrm>
            <a:custGeom>
              <a:avLst/>
              <a:gdLst>
                <a:gd name="connsiteX0" fmla="*/ 46047 w 46130"/>
                <a:gd name="connsiteY0" fmla="*/ 21126 h 46138"/>
                <a:gd name="connsiteX1" fmla="*/ 25013 w 46130"/>
                <a:gd name="connsiteY1" fmla="*/ 46055 h 46138"/>
                <a:gd name="connsiteX2" fmla="*/ 84 w 46130"/>
                <a:gd name="connsiteY2" fmla="*/ 25021 h 46138"/>
                <a:gd name="connsiteX3" fmla="*/ 21096 w 46130"/>
                <a:gd name="connsiteY3" fmla="*/ 92 h 46138"/>
                <a:gd name="connsiteX4" fmla="*/ 46033 w 46130"/>
                <a:gd name="connsiteY4" fmla="*/ 20959 h 46138"/>
                <a:gd name="connsiteX5" fmla="*/ 46047 w 46130"/>
                <a:gd name="connsiteY5" fmla="*/ 21126 h 4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30" h="46138">
                  <a:moveTo>
                    <a:pt x="46047" y="21126"/>
                  </a:moveTo>
                  <a:cubicBezTo>
                    <a:pt x="47121" y="33819"/>
                    <a:pt x="37706" y="44982"/>
                    <a:pt x="25013" y="46055"/>
                  </a:cubicBezTo>
                  <a:cubicBezTo>
                    <a:pt x="12320" y="47129"/>
                    <a:pt x="1157" y="37714"/>
                    <a:pt x="84" y="25021"/>
                  </a:cubicBezTo>
                  <a:cubicBezTo>
                    <a:pt x="-990" y="12335"/>
                    <a:pt x="8410" y="1178"/>
                    <a:pt x="21096" y="92"/>
                  </a:cubicBezTo>
                  <a:cubicBezTo>
                    <a:pt x="33746" y="-1032"/>
                    <a:pt x="44909" y="8310"/>
                    <a:pt x="46033" y="20959"/>
                  </a:cubicBezTo>
                  <a:cubicBezTo>
                    <a:pt x="46040" y="21017"/>
                    <a:pt x="46040" y="21068"/>
                    <a:pt x="46047" y="21126"/>
                  </a:cubicBezTo>
                  <a:close/>
                </a:path>
              </a:pathLst>
            </a:custGeom>
            <a:solidFill>
              <a:srgbClr val="FFFFF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92" name="Freeform: Shape 191">
              <a:extLst>
                <a:ext uri="{FF2B5EF4-FFF2-40B4-BE49-F238E27FC236}">
                  <a16:creationId xmlns:a16="http://schemas.microsoft.com/office/drawing/2014/main" id="{844B94C4-768E-F64A-AC03-4B054BBF6008}"/>
                </a:ext>
              </a:extLst>
            </p:cNvPr>
            <p:cNvSpPr/>
            <p:nvPr/>
          </p:nvSpPr>
          <p:spPr>
            <a:xfrm>
              <a:off x="1849730" y="2063763"/>
              <a:ext cx="49758" cy="49755"/>
            </a:xfrm>
            <a:custGeom>
              <a:avLst/>
              <a:gdLst>
                <a:gd name="connsiteX0" fmla="*/ 49675 w 49758"/>
                <a:gd name="connsiteY0" fmla="*/ 22848 h 49755"/>
                <a:gd name="connsiteX1" fmla="*/ 26907 w 49758"/>
                <a:gd name="connsiteY1" fmla="*/ 49670 h 49755"/>
                <a:gd name="connsiteX2" fmla="*/ 85 w 49758"/>
                <a:gd name="connsiteY2" fmla="*/ 26903 h 49755"/>
                <a:gd name="connsiteX3" fmla="*/ 22853 w 49758"/>
                <a:gd name="connsiteY3" fmla="*/ 81 h 49755"/>
                <a:gd name="connsiteX4" fmla="*/ 24579 w 49758"/>
                <a:gd name="connsiteY4" fmla="*/ 0 h 49755"/>
                <a:gd name="connsiteX5" fmla="*/ 49675 w 49758"/>
                <a:gd name="connsiteY5" fmla="*/ 22848 h 49755"/>
                <a:gd name="connsiteX6" fmla="*/ 49675 w 49758"/>
                <a:gd name="connsiteY6" fmla="*/ 22848 h 49755"/>
                <a:gd name="connsiteX7" fmla="*/ 26777 w 49758"/>
                <a:gd name="connsiteY7" fmla="*/ 3385 h 49755"/>
                <a:gd name="connsiteX8" fmla="*/ 24869 w 49758"/>
                <a:gd name="connsiteY8" fmla="*/ 3627 h 49755"/>
                <a:gd name="connsiteX9" fmla="*/ 7403 w 49758"/>
                <a:gd name="connsiteY9" fmla="*/ 28208 h 49755"/>
                <a:gd name="connsiteX10" fmla="*/ 31985 w 49758"/>
                <a:gd name="connsiteY10" fmla="*/ 45681 h 49755"/>
                <a:gd name="connsiteX11" fmla="*/ 49675 w 49758"/>
                <a:gd name="connsiteY11" fmla="*/ 22848 h 4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58" h="49755">
                  <a:moveTo>
                    <a:pt x="49675" y="22848"/>
                  </a:moveTo>
                  <a:cubicBezTo>
                    <a:pt x="50792" y="36542"/>
                    <a:pt x="40601" y="48553"/>
                    <a:pt x="26907" y="49670"/>
                  </a:cubicBezTo>
                  <a:cubicBezTo>
                    <a:pt x="13213" y="50795"/>
                    <a:pt x="1202" y="40604"/>
                    <a:pt x="85" y="26903"/>
                  </a:cubicBezTo>
                  <a:cubicBezTo>
                    <a:pt x="-1040" y="13208"/>
                    <a:pt x="9159" y="1202"/>
                    <a:pt x="22853" y="81"/>
                  </a:cubicBezTo>
                  <a:cubicBezTo>
                    <a:pt x="23426" y="34"/>
                    <a:pt x="23999" y="7"/>
                    <a:pt x="24579" y="0"/>
                  </a:cubicBezTo>
                  <a:cubicBezTo>
                    <a:pt x="37606" y="-52"/>
                    <a:pt x="48507" y="9872"/>
                    <a:pt x="49675" y="22848"/>
                  </a:cubicBezTo>
                  <a:close/>
                  <a:moveTo>
                    <a:pt x="49675" y="22848"/>
                  </a:moveTo>
                  <a:cubicBezTo>
                    <a:pt x="48725" y="11148"/>
                    <a:pt x="38469" y="2436"/>
                    <a:pt x="26777" y="3385"/>
                  </a:cubicBezTo>
                  <a:cubicBezTo>
                    <a:pt x="26138" y="3437"/>
                    <a:pt x="25500" y="3517"/>
                    <a:pt x="24869" y="3627"/>
                  </a:cubicBezTo>
                  <a:cubicBezTo>
                    <a:pt x="13257" y="5592"/>
                    <a:pt x="5438" y="16596"/>
                    <a:pt x="7403" y="28208"/>
                  </a:cubicBezTo>
                  <a:cubicBezTo>
                    <a:pt x="9369" y="39821"/>
                    <a:pt x="20372" y="47640"/>
                    <a:pt x="31985" y="45681"/>
                  </a:cubicBezTo>
                  <a:cubicBezTo>
                    <a:pt x="42922" y="43824"/>
                    <a:pt x="50611" y="33902"/>
                    <a:pt x="49675" y="22848"/>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93" name="Freeform: Shape 192">
              <a:extLst>
                <a:ext uri="{FF2B5EF4-FFF2-40B4-BE49-F238E27FC236}">
                  <a16:creationId xmlns:a16="http://schemas.microsoft.com/office/drawing/2014/main" id="{E274F345-99D3-7BF3-1EB2-6265C8205C74}"/>
                </a:ext>
              </a:extLst>
            </p:cNvPr>
            <p:cNvSpPr/>
            <p:nvPr/>
          </p:nvSpPr>
          <p:spPr>
            <a:xfrm>
              <a:off x="1853661" y="1604584"/>
              <a:ext cx="450187" cy="378969"/>
            </a:xfrm>
            <a:custGeom>
              <a:avLst/>
              <a:gdLst>
                <a:gd name="connsiteX0" fmla="*/ 445253 w 450187"/>
                <a:gd name="connsiteY0" fmla="*/ 213003 h 378969"/>
                <a:gd name="connsiteX1" fmla="*/ 339791 w 450187"/>
                <a:gd name="connsiteY1" fmla="*/ 347696 h 378969"/>
                <a:gd name="connsiteX2" fmla="*/ 278138 w 450187"/>
                <a:gd name="connsiteY2" fmla="*/ 339065 h 378969"/>
                <a:gd name="connsiteX3" fmla="*/ 135801 w 450187"/>
                <a:gd name="connsiteY3" fmla="*/ 358111 h 378969"/>
                <a:gd name="connsiteX4" fmla="*/ 116754 w 450187"/>
                <a:gd name="connsiteY4" fmla="*/ 339065 h 378969"/>
                <a:gd name="connsiteX5" fmla="*/ 103118 w 450187"/>
                <a:gd name="connsiteY5" fmla="*/ 341893 h 378969"/>
                <a:gd name="connsiteX6" fmla="*/ 11502 w 450187"/>
                <a:gd name="connsiteY6" fmla="*/ 270216 h 378969"/>
                <a:gd name="connsiteX7" fmla="*/ 25870 w 450187"/>
                <a:gd name="connsiteY7" fmla="*/ 212931 h 378969"/>
                <a:gd name="connsiteX8" fmla="*/ 46230 w 450187"/>
                <a:gd name="connsiteY8" fmla="*/ 43049 h 378969"/>
                <a:gd name="connsiteX9" fmla="*/ 188706 w 450187"/>
                <a:gd name="connsiteY9" fmla="*/ 37910 h 378969"/>
                <a:gd name="connsiteX10" fmla="*/ 331472 w 450187"/>
                <a:gd name="connsiteY10" fmla="*/ 22419 h 378969"/>
                <a:gd name="connsiteX11" fmla="*/ 362784 w 450187"/>
                <a:gd name="connsiteY11" fmla="*/ 65545 h 378969"/>
                <a:gd name="connsiteX12" fmla="*/ 375840 w 450187"/>
                <a:gd name="connsiteY12" fmla="*/ 62643 h 378969"/>
                <a:gd name="connsiteX13" fmla="*/ 449714 w 450187"/>
                <a:gd name="connsiteY13" fmla="*/ 120704 h 378969"/>
                <a:gd name="connsiteX14" fmla="*/ 433213 w 450187"/>
                <a:gd name="connsiteY14" fmla="*/ 172965 h 378969"/>
                <a:gd name="connsiteX15" fmla="*/ 445253 w 450187"/>
                <a:gd name="connsiteY15" fmla="*/ 213003 h 37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187" h="378969">
                  <a:moveTo>
                    <a:pt x="445253" y="213003"/>
                  </a:moveTo>
                  <a:cubicBezTo>
                    <a:pt x="453268" y="279305"/>
                    <a:pt x="406079" y="339576"/>
                    <a:pt x="339791" y="347696"/>
                  </a:cubicBezTo>
                  <a:cubicBezTo>
                    <a:pt x="318836" y="350304"/>
                    <a:pt x="297570" y="347327"/>
                    <a:pt x="278138" y="339065"/>
                  </a:cubicBezTo>
                  <a:cubicBezTo>
                    <a:pt x="244092" y="383630"/>
                    <a:pt x="180365" y="392157"/>
                    <a:pt x="135801" y="358111"/>
                  </a:cubicBezTo>
                  <a:cubicBezTo>
                    <a:pt x="128634" y="352636"/>
                    <a:pt x="122230" y="346231"/>
                    <a:pt x="116754" y="339065"/>
                  </a:cubicBezTo>
                  <a:cubicBezTo>
                    <a:pt x="112293" y="340383"/>
                    <a:pt x="107731" y="341328"/>
                    <a:pt x="103118" y="341893"/>
                  </a:cubicBezTo>
                  <a:cubicBezTo>
                    <a:pt x="58024" y="347399"/>
                    <a:pt x="17007" y="315307"/>
                    <a:pt x="11502" y="270216"/>
                  </a:cubicBezTo>
                  <a:cubicBezTo>
                    <a:pt x="9036" y="250001"/>
                    <a:pt x="14156" y="229588"/>
                    <a:pt x="25870" y="212931"/>
                  </a:cubicBezTo>
                  <a:cubicBezTo>
                    <a:pt x="-15422" y="160397"/>
                    <a:pt x="-6305" y="84338"/>
                    <a:pt x="46230" y="43049"/>
                  </a:cubicBezTo>
                  <a:cubicBezTo>
                    <a:pt x="87559" y="10562"/>
                    <a:pt x="145143" y="8485"/>
                    <a:pt x="188706" y="37910"/>
                  </a:cubicBezTo>
                  <a:cubicBezTo>
                    <a:pt x="223855" y="-5793"/>
                    <a:pt x="287771" y="-12727"/>
                    <a:pt x="331472" y="22419"/>
                  </a:cubicBezTo>
                  <a:cubicBezTo>
                    <a:pt x="345565" y="33751"/>
                    <a:pt x="356372" y="48639"/>
                    <a:pt x="362784" y="65545"/>
                  </a:cubicBezTo>
                  <a:cubicBezTo>
                    <a:pt x="367020" y="64119"/>
                    <a:pt x="371401" y="63147"/>
                    <a:pt x="375840" y="62643"/>
                  </a:cubicBezTo>
                  <a:cubicBezTo>
                    <a:pt x="412273" y="58277"/>
                    <a:pt x="445348" y="84271"/>
                    <a:pt x="449714" y="120704"/>
                  </a:cubicBezTo>
                  <a:cubicBezTo>
                    <a:pt x="451992" y="139687"/>
                    <a:pt x="445979" y="158731"/>
                    <a:pt x="433213" y="172965"/>
                  </a:cubicBezTo>
                  <a:cubicBezTo>
                    <a:pt x="439552" y="185497"/>
                    <a:pt x="443629" y="199052"/>
                    <a:pt x="445253" y="213003"/>
                  </a:cubicBezTo>
                  <a:close/>
                </a:path>
              </a:pathLst>
            </a:custGeom>
            <a:solidFill>
              <a:srgbClr val="FFFFF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94" name="Freeform: Shape 193">
              <a:extLst>
                <a:ext uri="{FF2B5EF4-FFF2-40B4-BE49-F238E27FC236}">
                  <a16:creationId xmlns:a16="http://schemas.microsoft.com/office/drawing/2014/main" id="{342D2350-6E85-A12B-42E0-1BE65E9DF64C}"/>
                </a:ext>
              </a:extLst>
            </p:cNvPr>
            <p:cNvSpPr/>
            <p:nvPr/>
          </p:nvSpPr>
          <p:spPr>
            <a:xfrm>
              <a:off x="1849949" y="1602801"/>
              <a:ext cx="454246" cy="382772"/>
            </a:xfrm>
            <a:custGeom>
              <a:avLst/>
              <a:gdLst>
                <a:gd name="connsiteX0" fmla="*/ 448966 w 454246"/>
                <a:gd name="connsiteY0" fmla="*/ 214787 h 382772"/>
                <a:gd name="connsiteX1" fmla="*/ 424377 w 454246"/>
                <a:gd name="connsiteY1" fmla="*/ 304075 h 382772"/>
                <a:gd name="connsiteX2" fmla="*/ 401892 w 454246"/>
                <a:gd name="connsiteY2" fmla="*/ 326197 h 382772"/>
                <a:gd name="connsiteX3" fmla="*/ 281488 w 454246"/>
                <a:gd name="connsiteY3" fmla="*/ 341864 h 382772"/>
                <a:gd name="connsiteX4" fmla="*/ 282649 w 454246"/>
                <a:gd name="connsiteY4" fmla="*/ 341864 h 382772"/>
                <a:gd name="connsiteX5" fmla="*/ 201050 w 454246"/>
                <a:gd name="connsiteY5" fmla="*/ 382772 h 382772"/>
                <a:gd name="connsiteX6" fmla="*/ 155136 w 454246"/>
                <a:gd name="connsiteY6" fmla="*/ 372255 h 382772"/>
                <a:gd name="connsiteX7" fmla="*/ 118508 w 454246"/>
                <a:gd name="connsiteY7" fmla="*/ 342372 h 382772"/>
                <a:gd name="connsiteX8" fmla="*/ 121119 w 454246"/>
                <a:gd name="connsiteY8" fmla="*/ 343242 h 382772"/>
                <a:gd name="connsiteX9" fmla="*/ 69476 w 454246"/>
                <a:gd name="connsiteY9" fmla="*/ 342517 h 382772"/>
                <a:gd name="connsiteX10" fmla="*/ 27624 w 454246"/>
                <a:gd name="connsiteY10" fmla="*/ 311981 h 382772"/>
                <a:gd name="connsiteX11" fmla="*/ 15656 w 454246"/>
                <a:gd name="connsiteY11" fmla="*/ 288553 h 382772"/>
                <a:gd name="connsiteX12" fmla="*/ 11377 w 454246"/>
                <a:gd name="connsiteY12" fmla="*/ 262586 h 382772"/>
                <a:gd name="connsiteX13" fmla="*/ 26754 w 454246"/>
                <a:gd name="connsiteY13" fmla="*/ 212829 h 382772"/>
                <a:gd name="connsiteX14" fmla="*/ 26754 w 454246"/>
                <a:gd name="connsiteY14" fmla="*/ 216891 h 382772"/>
                <a:gd name="connsiteX15" fmla="*/ 135 w 454246"/>
                <a:gd name="connsiteY15" fmla="*/ 134784 h 382772"/>
                <a:gd name="connsiteX16" fmla="*/ 127748 w 454246"/>
                <a:gd name="connsiteY16" fmla="*/ 15940 h 382772"/>
                <a:gd name="connsiteX17" fmla="*/ 193579 w 454246"/>
                <a:gd name="connsiteY17" fmla="*/ 37808 h 382772"/>
                <a:gd name="connsiteX18" fmla="*/ 190387 w 454246"/>
                <a:gd name="connsiteY18" fmla="*/ 38243 h 382772"/>
                <a:gd name="connsiteX19" fmla="*/ 287653 w 454246"/>
                <a:gd name="connsiteY19" fmla="*/ 1396 h 382772"/>
                <a:gd name="connsiteX20" fmla="*/ 367439 w 454246"/>
                <a:gd name="connsiteY20" fmla="*/ 67183 h 382772"/>
                <a:gd name="connsiteX21" fmla="*/ 366496 w 454246"/>
                <a:gd name="connsiteY21" fmla="*/ 66676 h 382772"/>
                <a:gd name="connsiteX22" fmla="*/ 410016 w 454246"/>
                <a:gd name="connsiteY22" fmla="*/ 67256 h 382772"/>
                <a:gd name="connsiteX23" fmla="*/ 450337 w 454246"/>
                <a:gd name="connsiteY23" fmla="*/ 152467 h 382772"/>
                <a:gd name="connsiteX24" fmla="*/ 436925 w 454246"/>
                <a:gd name="connsiteY24" fmla="*/ 174822 h 382772"/>
                <a:gd name="connsiteX25" fmla="*/ 436925 w 454246"/>
                <a:gd name="connsiteY25" fmla="*/ 174822 h 382772"/>
                <a:gd name="connsiteX26" fmla="*/ 448966 w 454246"/>
                <a:gd name="connsiteY26" fmla="*/ 214787 h 382772"/>
                <a:gd name="connsiteX27" fmla="*/ 448966 w 454246"/>
                <a:gd name="connsiteY27" fmla="*/ 214787 h 382772"/>
                <a:gd name="connsiteX28" fmla="*/ 436635 w 454246"/>
                <a:gd name="connsiteY28" fmla="*/ 174822 h 382772"/>
                <a:gd name="connsiteX29" fmla="*/ 436635 w 454246"/>
                <a:gd name="connsiteY29" fmla="*/ 174822 h 382772"/>
                <a:gd name="connsiteX30" fmla="*/ 442945 w 454246"/>
                <a:gd name="connsiteY30" fmla="*/ 94238 h 382772"/>
                <a:gd name="connsiteX31" fmla="*/ 366931 w 454246"/>
                <a:gd name="connsiteY31" fmla="*/ 67909 h 382772"/>
                <a:gd name="connsiteX32" fmla="*/ 366206 w 454246"/>
                <a:gd name="connsiteY32" fmla="*/ 67909 h 382772"/>
                <a:gd name="connsiteX33" fmla="*/ 366206 w 454246"/>
                <a:gd name="connsiteY33" fmla="*/ 67183 h 382772"/>
                <a:gd name="connsiteX34" fmla="*/ 335380 w 454246"/>
                <a:gd name="connsiteY34" fmla="*/ 25115 h 382772"/>
                <a:gd name="connsiteX35" fmla="*/ 287653 w 454246"/>
                <a:gd name="connsiteY35" fmla="*/ 4225 h 382772"/>
                <a:gd name="connsiteX36" fmla="*/ 236083 w 454246"/>
                <a:gd name="connsiteY36" fmla="*/ 10028 h 382772"/>
                <a:gd name="connsiteX37" fmla="*/ 194667 w 454246"/>
                <a:gd name="connsiteY37" fmla="*/ 40927 h 382772"/>
                <a:gd name="connsiteX38" fmla="*/ 193289 w 454246"/>
                <a:gd name="connsiteY38" fmla="*/ 42667 h 382772"/>
                <a:gd name="connsiteX39" fmla="*/ 191403 w 454246"/>
                <a:gd name="connsiteY39" fmla="*/ 41362 h 382772"/>
                <a:gd name="connsiteX40" fmla="*/ 27552 w 454246"/>
                <a:gd name="connsiteY40" fmla="*/ 74155 h 382772"/>
                <a:gd name="connsiteX41" fmla="*/ 32629 w 454246"/>
                <a:gd name="connsiteY41" fmla="*/ 212248 h 382772"/>
                <a:gd name="connsiteX42" fmla="*/ 34225 w 454246"/>
                <a:gd name="connsiteY42" fmla="*/ 214279 h 382772"/>
                <a:gd name="connsiteX43" fmla="*/ 32702 w 454246"/>
                <a:gd name="connsiteY43" fmla="*/ 216383 h 382772"/>
                <a:gd name="connsiteX44" fmla="*/ 18195 w 454246"/>
                <a:gd name="connsiteY44" fmla="*/ 262151 h 382772"/>
                <a:gd name="connsiteX45" fmla="*/ 22039 w 454246"/>
                <a:gd name="connsiteY45" fmla="*/ 286159 h 382772"/>
                <a:gd name="connsiteX46" fmla="*/ 32992 w 454246"/>
                <a:gd name="connsiteY46" fmla="*/ 307919 h 382772"/>
                <a:gd name="connsiteX47" fmla="*/ 120031 w 454246"/>
                <a:gd name="connsiteY47" fmla="*/ 338165 h 382772"/>
                <a:gd name="connsiteX48" fmla="*/ 121699 w 454246"/>
                <a:gd name="connsiteY48" fmla="*/ 337730 h 382772"/>
                <a:gd name="connsiteX49" fmla="*/ 122642 w 454246"/>
                <a:gd name="connsiteY49" fmla="*/ 339035 h 382772"/>
                <a:gd name="connsiteX50" fmla="*/ 157312 w 454246"/>
                <a:gd name="connsiteY50" fmla="*/ 368048 h 382772"/>
                <a:gd name="connsiteX51" fmla="*/ 281343 w 454246"/>
                <a:gd name="connsiteY51" fmla="*/ 340196 h 382772"/>
                <a:gd name="connsiteX52" fmla="*/ 281851 w 454246"/>
                <a:gd name="connsiteY52" fmla="*/ 339543 h 382772"/>
                <a:gd name="connsiteX53" fmla="*/ 282576 w 454246"/>
                <a:gd name="connsiteY53" fmla="*/ 339543 h 382772"/>
                <a:gd name="connsiteX54" fmla="*/ 344011 w 454246"/>
                <a:gd name="connsiteY54" fmla="*/ 348537 h 382772"/>
                <a:gd name="connsiteX55" fmla="*/ 402037 w 454246"/>
                <a:gd name="connsiteY55" fmla="*/ 325254 h 382772"/>
                <a:gd name="connsiteX56" fmla="*/ 424522 w 454246"/>
                <a:gd name="connsiteY56" fmla="*/ 303494 h 382772"/>
                <a:gd name="connsiteX57" fmla="*/ 440552 w 454246"/>
                <a:gd name="connsiteY57" fmla="*/ 276367 h 382772"/>
                <a:gd name="connsiteX58" fmla="*/ 448966 w 454246"/>
                <a:gd name="connsiteY58" fmla="*/ 214787 h 38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54246" h="382772">
                  <a:moveTo>
                    <a:pt x="448966" y="214787"/>
                  </a:moveTo>
                  <a:cubicBezTo>
                    <a:pt x="452737" y="246618"/>
                    <a:pt x="443910" y="278662"/>
                    <a:pt x="424377" y="304075"/>
                  </a:cubicBezTo>
                  <a:cubicBezTo>
                    <a:pt x="417827" y="312353"/>
                    <a:pt x="410277" y="319784"/>
                    <a:pt x="401892" y="326197"/>
                  </a:cubicBezTo>
                  <a:cubicBezTo>
                    <a:pt x="367352" y="352340"/>
                    <a:pt x="321570" y="358297"/>
                    <a:pt x="281488" y="341864"/>
                  </a:cubicBezTo>
                  <a:lnTo>
                    <a:pt x="282649" y="341864"/>
                  </a:lnTo>
                  <a:cubicBezTo>
                    <a:pt x="263326" y="367493"/>
                    <a:pt x="233145" y="382625"/>
                    <a:pt x="201050" y="382772"/>
                  </a:cubicBezTo>
                  <a:cubicBezTo>
                    <a:pt x="185143" y="382829"/>
                    <a:pt x="169433" y="379231"/>
                    <a:pt x="155136" y="372255"/>
                  </a:cubicBezTo>
                  <a:cubicBezTo>
                    <a:pt x="140848" y="365158"/>
                    <a:pt x="128328" y="354947"/>
                    <a:pt x="118508" y="342372"/>
                  </a:cubicBezTo>
                  <a:lnTo>
                    <a:pt x="121119" y="343242"/>
                  </a:lnTo>
                  <a:cubicBezTo>
                    <a:pt x="104240" y="348338"/>
                    <a:pt x="86202" y="348085"/>
                    <a:pt x="69476" y="342517"/>
                  </a:cubicBezTo>
                  <a:cubicBezTo>
                    <a:pt x="52670" y="336971"/>
                    <a:pt x="38033" y="326291"/>
                    <a:pt x="27624" y="311981"/>
                  </a:cubicBezTo>
                  <a:cubicBezTo>
                    <a:pt x="22533" y="304788"/>
                    <a:pt x="18500" y="296897"/>
                    <a:pt x="15656" y="288553"/>
                  </a:cubicBezTo>
                  <a:cubicBezTo>
                    <a:pt x="12937" y="280160"/>
                    <a:pt x="11493" y="271407"/>
                    <a:pt x="11377" y="262586"/>
                  </a:cubicBezTo>
                  <a:cubicBezTo>
                    <a:pt x="11217" y="244807"/>
                    <a:pt x="16592" y="227419"/>
                    <a:pt x="26754" y="212829"/>
                  </a:cubicBezTo>
                  <a:lnTo>
                    <a:pt x="26754" y="216891"/>
                  </a:lnTo>
                  <a:cubicBezTo>
                    <a:pt x="8200" y="193663"/>
                    <a:pt x="-1258" y="164478"/>
                    <a:pt x="135" y="134784"/>
                  </a:cubicBezTo>
                  <a:cubicBezTo>
                    <a:pt x="2557" y="66727"/>
                    <a:pt x="59691" y="13519"/>
                    <a:pt x="127748" y="15940"/>
                  </a:cubicBezTo>
                  <a:cubicBezTo>
                    <a:pt x="151329" y="16779"/>
                    <a:pt x="174176" y="24369"/>
                    <a:pt x="193579" y="37808"/>
                  </a:cubicBezTo>
                  <a:lnTo>
                    <a:pt x="190387" y="38243"/>
                  </a:lnTo>
                  <a:cubicBezTo>
                    <a:pt x="213837" y="9379"/>
                    <a:pt x="250966" y="-4687"/>
                    <a:pt x="287653" y="1396"/>
                  </a:cubicBezTo>
                  <a:cubicBezTo>
                    <a:pt x="324116" y="7446"/>
                    <a:pt x="354550" y="32543"/>
                    <a:pt x="367439" y="67183"/>
                  </a:cubicBezTo>
                  <a:lnTo>
                    <a:pt x="366496" y="66676"/>
                  </a:lnTo>
                  <a:cubicBezTo>
                    <a:pt x="380669" y="62066"/>
                    <a:pt x="395973" y="62270"/>
                    <a:pt x="410016" y="67256"/>
                  </a:cubicBezTo>
                  <a:cubicBezTo>
                    <a:pt x="444679" y="79653"/>
                    <a:pt x="462732" y="117803"/>
                    <a:pt x="450337" y="152467"/>
                  </a:cubicBezTo>
                  <a:cubicBezTo>
                    <a:pt x="447377" y="160729"/>
                    <a:pt x="442822" y="168325"/>
                    <a:pt x="436925" y="174822"/>
                  </a:cubicBezTo>
                  <a:lnTo>
                    <a:pt x="436925" y="174822"/>
                  </a:lnTo>
                  <a:cubicBezTo>
                    <a:pt x="443272" y="187326"/>
                    <a:pt x="447348" y="200857"/>
                    <a:pt x="448966" y="214787"/>
                  </a:cubicBezTo>
                  <a:close/>
                  <a:moveTo>
                    <a:pt x="448966" y="214787"/>
                  </a:moveTo>
                  <a:cubicBezTo>
                    <a:pt x="447254" y="200841"/>
                    <a:pt x="443076" y="187308"/>
                    <a:pt x="436635" y="174822"/>
                  </a:cubicBezTo>
                  <a:lnTo>
                    <a:pt x="436635" y="174822"/>
                  </a:lnTo>
                  <a:cubicBezTo>
                    <a:pt x="456915" y="152561"/>
                    <a:pt x="459512" y="119384"/>
                    <a:pt x="442945" y="94238"/>
                  </a:cubicBezTo>
                  <a:cubicBezTo>
                    <a:pt x="426568" y="69166"/>
                    <a:pt x="395306" y="58340"/>
                    <a:pt x="366931" y="67909"/>
                  </a:cubicBezTo>
                  <a:lnTo>
                    <a:pt x="366206" y="67909"/>
                  </a:lnTo>
                  <a:lnTo>
                    <a:pt x="366206" y="67183"/>
                  </a:lnTo>
                  <a:cubicBezTo>
                    <a:pt x="359765" y="50716"/>
                    <a:pt x="349139" y="36215"/>
                    <a:pt x="335380" y="25115"/>
                  </a:cubicBezTo>
                  <a:cubicBezTo>
                    <a:pt x="321613" y="14034"/>
                    <a:pt x="305134" y="6823"/>
                    <a:pt x="287653" y="4225"/>
                  </a:cubicBezTo>
                  <a:cubicBezTo>
                    <a:pt x="270253" y="1626"/>
                    <a:pt x="252475" y="3627"/>
                    <a:pt x="236083" y="10028"/>
                  </a:cubicBezTo>
                  <a:cubicBezTo>
                    <a:pt x="219792" y="16495"/>
                    <a:pt x="205503" y="27155"/>
                    <a:pt x="194667" y="40927"/>
                  </a:cubicBezTo>
                  <a:lnTo>
                    <a:pt x="193289" y="42667"/>
                  </a:lnTo>
                  <a:lnTo>
                    <a:pt x="191403" y="41362"/>
                  </a:lnTo>
                  <a:cubicBezTo>
                    <a:pt x="137105" y="5172"/>
                    <a:pt x="63746" y="19854"/>
                    <a:pt x="27552" y="74155"/>
                  </a:cubicBezTo>
                  <a:cubicBezTo>
                    <a:pt x="-656" y="116479"/>
                    <a:pt x="1389" y="172107"/>
                    <a:pt x="32629" y="212248"/>
                  </a:cubicBezTo>
                  <a:lnTo>
                    <a:pt x="34225" y="214279"/>
                  </a:lnTo>
                  <a:lnTo>
                    <a:pt x="32702" y="216383"/>
                  </a:lnTo>
                  <a:cubicBezTo>
                    <a:pt x="23229" y="229760"/>
                    <a:pt x="18152" y="245758"/>
                    <a:pt x="18195" y="262151"/>
                  </a:cubicBezTo>
                  <a:cubicBezTo>
                    <a:pt x="18311" y="270297"/>
                    <a:pt x="19602" y="278384"/>
                    <a:pt x="22039" y="286159"/>
                  </a:cubicBezTo>
                  <a:cubicBezTo>
                    <a:pt x="24585" y="293919"/>
                    <a:pt x="28277" y="301253"/>
                    <a:pt x="32992" y="307919"/>
                  </a:cubicBezTo>
                  <a:cubicBezTo>
                    <a:pt x="52663" y="335429"/>
                    <a:pt x="87536" y="347548"/>
                    <a:pt x="120031" y="338165"/>
                  </a:cubicBezTo>
                  <a:lnTo>
                    <a:pt x="121699" y="337730"/>
                  </a:lnTo>
                  <a:lnTo>
                    <a:pt x="122642" y="339035"/>
                  </a:lnTo>
                  <a:cubicBezTo>
                    <a:pt x="131875" y="351189"/>
                    <a:pt x="143720" y="361105"/>
                    <a:pt x="157312" y="368048"/>
                  </a:cubicBezTo>
                  <a:cubicBezTo>
                    <a:pt x="199991" y="389668"/>
                    <a:pt x="252004" y="377987"/>
                    <a:pt x="281343" y="340196"/>
                  </a:cubicBezTo>
                  <a:lnTo>
                    <a:pt x="281851" y="339543"/>
                  </a:lnTo>
                  <a:lnTo>
                    <a:pt x="282576" y="339543"/>
                  </a:lnTo>
                  <a:cubicBezTo>
                    <a:pt x="301906" y="347903"/>
                    <a:pt x="323100" y="351006"/>
                    <a:pt x="344011" y="348537"/>
                  </a:cubicBezTo>
                  <a:cubicBezTo>
                    <a:pt x="365046" y="345951"/>
                    <a:pt x="385050" y="337927"/>
                    <a:pt x="402037" y="325254"/>
                  </a:cubicBezTo>
                  <a:cubicBezTo>
                    <a:pt x="410407" y="318963"/>
                    <a:pt x="417958" y="311653"/>
                    <a:pt x="424522" y="303494"/>
                  </a:cubicBezTo>
                  <a:cubicBezTo>
                    <a:pt x="430963" y="295148"/>
                    <a:pt x="436345" y="286036"/>
                    <a:pt x="440552" y="276367"/>
                  </a:cubicBezTo>
                  <a:cubicBezTo>
                    <a:pt x="448603" y="256905"/>
                    <a:pt x="451504" y="235696"/>
                    <a:pt x="448966" y="214787"/>
                  </a:cubicBezTo>
                  <a:close/>
                </a:path>
              </a:pathLst>
            </a:custGeom>
            <a:solidFill>
              <a:srgbClr val="263238"/>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95" name="Freeform: Shape 194">
              <a:extLst>
                <a:ext uri="{FF2B5EF4-FFF2-40B4-BE49-F238E27FC236}">
                  <a16:creationId xmlns:a16="http://schemas.microsoft.com/office/drawing/2014/main" id="{97ABED74-EC02-08ED-73FC-8B2D5F0259E6}"/>
                </a:ext>
              </a:extLst>
            </p:cNvPr>
            <p:cNvSpPr/>
            <p:nvPr/>
          </p:nvSpPr>
          <p:spPr>
            <a:xfrm>
              <a:off x="2066666" y="1678832"/>
              <a:ext cx="121873" cy="210852"/>
            </a:xfrm>
            <a:custGeom>
              <a:avLst/>
              <a:gdLst>
                <a:gd name="connsiteX0" fmla="*/ 25459 w 121873"/>
                <a:gd name="connsiteY0" fmla="*/ 142527 h 210852"/>
                <a:gd name="connsiteX1" fmla="*/ 30101 w 121873"/>
                <a:gd name="connsiteY1" fmla="*/ 116706 h 210852"/>
                <a:gd name="connsiteX2" fmla="*/ 49467 w 121873"/>
                <a:gd name="connsiteY2" fmla="*/ 96759 h 210852"/>
                <a:gd name="connsiteX3" fmla="*/ 60347 w 121873"/>
                <a:gd name="connsiteY3" fmla="*/ 90739 h 210852"/>
                <a:gd name="connsiteX4" fmla="*/ 72895 w 121873"/>
                <a:gd name="connsiteY4" fmla="*/ 82688 h 210852"/>
                <a:gd name="connsiteX5" fmla="*/ 83340 w 121873"/>
                <a:gd name="connsiteY5" fmla="*/ 71663 h 210852"/>
                <a:gd name="connsiteX6" fmla="*/ 87619 w 121873"/>
                <a:gd name="connsiteY6" fmla="*/ 57156 h 210852"/>
                <a:gd name="connsiteX7" fmla="*/ 85226 w 121873"/>
                <a:gd name="connsiteY7" fmla="*/ 46277 h 210852"/>
                <a:gd name="connsiteX8" fmla="*/ 79060 w 121873"/>
                <a:gd name="connsiteY8" fmla="*/ 38370 h 210852"/>
                <a:gd name="connsiteX9" fmla="*/ 70139 w 121873"/>
                <a:gd name="connsiteY9" fmla="*/ 33583 h 210852"/>
                <a:gd name="connsiteX10" fmla="*/ 59767 w 121873"/>
                <a:gd name="connsiteY10" fmla="*/ 31915 h 210852"/>
                <a:gd name="connsiteX11" fmla="*/ 48016 w 121873"/>
                <a:gd name="connsiteY11" fmla="*/ 34164 h 210852"/>
                <a:gd name="connsiteX12" fmla="*/ 38515 w 121873"/>
                <a:gd name="connsiteY12" fmla="*/ 39676 h 210852"/>
                <a:gd name="connsiteX13" fmla="*/ 31261 w 121873"/>
                <a:gd name="connsiteY13" fmla="*/ 47364 h 210852"/>
                <a:gd name="connsiteX14" fmla="*/ 25531 w 121873"/>
                <a:gd name="connsiteY14" fmla="*/ 55416 h 210852"/>
                <a:gd name="connsiteX15" fmla="*/ 0 w 121873"/>
                <a:gd name="connsiteY15" fmla="*/ 37790 h 210852"/>
                <a:gd name="connsiteX16" fmla="*/ 10155 w 121873"/>
                <a:gd name="connsiteY16" fmla="*/ 21688 h 210852"/>
                <a:gd name="connsiteX17" fmla="*/ 24371 w 121873"/>
                <a:gd name="connsiteY17" fmla="*/ 9720 h 210852"/>
                <a:gd name="connsiteX18" fmla="*/ 41779 w 121873"/>
                <a:gd name="connsiteY18" fmla="*/ 2467 h 210852"/>
                <a:gd name="connsiteX19" fmla="*/ 61145 w 121873"/>
                <a:gd name="connsiteY19" fmla="*/ 1 h 210852"/>
                <a:gd name="connsiteX20" fmla="*/ 82905 w 121873"/>
                <a:gd name="connsiteY20" fmla="*/ 3192 h 210852"/>
                <a:gd name="connsiteX21" fmla="*/ 102416 w 121873"/>
                <a:gd name="connsiteY21" fmla="*/ 13492 h 210852"/>
                <a:gd name="connsiteX22" fmla="*/ 116487 w 121873"/>
                <a:gd name="connsiteY22" fmla="*/ 31480 h 210852"/>
                <a:gd name="connsiteX23" fmla="*/ 121855 w 121873"/>
                <a:gd name="connsiteY23" fmla="*/ 57737 h 210852"/>
                <a:gd name="connsiteX24" fmla="*/ 119679 w 121873"/>
                <a:gd name="connsiteY24" fmla="*/ 74274 h 210852"/>
                <a:gd name="connsiteX25" fmla="*/ 113368 w 121873"/>
                <a:gd name="connsiteY25" fmla="*/ 87330 h 210852"/>
                <a:gd name="connsiteX26" fmla="*/ 103722 w 121873"/>
                <a:gd name="connsiteY26" fmla="*/ 97920 h 210852"/>
                <a:gd name="connsiteX27" fmla="*/ 91101 w 121873"/>
                <a:gd name="connsiteY27" fmla="*/ 106986 h 210852"/>
                <a:gd name="connsiteX28" fmla="*/ 79351 w 121873"/>
                <a:gd name="connsiteY28" fmla="*/ 113732 h 210852"/>
                <a:gd name="connsiteX29" fmla="*/ 68688 w 121873"/>
                <a:gd name="connsiteY29" fmla="*/ 120985 h 210852"/>
                <a:gd name="connsiteX30" fmla="*/ 60637 w 121873"/>
                <a:gd name="connsiteY30" fmla="*/ 130052 h 210852"/>
                <a:gd name="connsiteX31" fmla="*/ 57518 w 121873"/>
                <a:gd name="connsiteY31" fmla="*/ 142527 h 210852"/>
                <a:gd name="connsiteX32" fmla="*/ 26039 w 121873"/>
                <a:gd name="connsiteY32" fmla="*/ 210853 h 210852"/>
                <a:gd name="connsiteX33" fmla="*/ 26039 w 121873"/>
                <a:gd name="connsiteY33" fmla="*/ 170380 h 210852"/>
                <a:gd name="connsiteX34" fmla="*/ 58534 w 121873"/>
                <a:gd name="connsiteY34" fmla="*/ 170380 h 210852"/>
                <a:gd name="connsiteX35" fmla="*/ 58534 w 121873"/>
                <a:gd name="connsiteY35" fmla="*/ 210853 h 2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873" h="210852">
                  <a:moveTo>
                    <a:pt x="25459" y="142527"/>
                  </a:moveTo>
                  <a:cubicBezTo>
                    <a:pt x="25307" y="133699"/>
                    <a:pt x="26880" y="124928"/>
                    <a:pt x="30101" y="116706"/>
                  </a:cubicBezTo>
                  <a:cubicBezTo>
                    <a:pt x="34141" y="108077"/>
                    <a:pt x="40959" y="101054"/>
                    <a:pt x="49467" y="96759"/>
                  </a:cubicBezTo>
                  <a:cubicBezTo>
                    <a:pt x="52441" y="94946"/>
                    <a:pt x="55995" y="92987"/>
                    <a:pt x="60347" y="90739"/>
                  </a:cubicBezTo>
                  <a:cubicBezTo>
                    <a:pt x="64750" y="88419"/>
                    <a:pt x="68949" y="85726"/>
                    <a:pt x="72895" y="82688"/>
                  </a:cubicBezTo>
                  <a:cubicBezTo>
                    <a:pt x="76950" y="79603"/>
                    <a:pt x="80482" y="75880"/>
                    <a:pt x="83340" y="71663"/>
                  </a:cubicBezTo>
                  <a:cubicBezTo>
                    <a:pt x="86205" y="67373"/>
                    <a:pt x="87692" y="62313"/>
                    <a:pt x="87619" y="57156"/>
                  </a:cubicBezTo>
                  <a:cubicBezTo>
                    <a:pt x="87692" y="53391"/>
                    <a:pt x="86872" y="49662"/>
                    <a:pt x="85226" y="46277"/>
                  </a:cubicBezTo>
                  <a:cubicBezTo>
                    <a:pt x="83739" y="43245"/>
                    <a:pt x="81635" y="40553"/>
                    <a:pt x="79060" y="38370"/>
                  </a:cubicBezTo>
                  <a:cubicBezTo>
                    <a:pt x="76442" y="36187"/>
                    <a:pt x="73403" y="34558"/>
                    <a:pt x="70139" y="33583"/>
                  </a:cubicBezTo>
                  <a:cubicBezTo>
                    <a:pt x="66788" y="32495"/>
                    <a:pt x="63292" y="31932"/>
                    <a:pt x="59767" y="31915"/>
                  </a:cubicBezTo>
                  <a:cubicBezTo>
                    <a:pt x="55734" y="31840"/>
                    <a:pt x="51737" y="32606"/>
                    <a:pt x="48016" y="34164"/>
                  </a:cubicBezTo>
                  <a:cubicBezTo>
                    <a:pt x="44615" y="35564"/>
                    <a:pt x="41416" y="37418"/>
                    <a:pt x="38515" y="39676"/>
                  </a:cubicBezTo>
                  <a:cubicBezTo>
                    <a:pt x="35802" y="41944"/>
                    <a:pt x="33365" y="44525"/>
                    <a:pt x="31261" y="47364"/>
                  </a:cubicBezTo>
                  <a:cubicBezTo>
                    <a:pt x="29180" y="49923"/>
                    <a:pt x="27265" y="52611"/>
                    <a:pt x="25531" y="55416"/>
                  </a:cubicBezTo>
                  <a:lnTo>
                    <a:pt x="0" y="37790"/>
                  </a:lnTo>
                  <a:cubicBezTo>
                    <a:pt x="2473" y="31901"/>
                    <a:pt x="5904" y="26460"/>
                    <a:pt x="10155" y="21688"/>
                  </a:cubicBezTo>
                  <a:cubicBezTo>
                    <a:pt x="14238" y="16983"/>
                    <a:pt x="19040" y="12945"/>
                    <a:pt x="24371" y="9720"/>
                  </a:cubicBezTo>
                  <a:cubicBezTo>
                    <a:pt x="29811" y="6513"/>
                    <a:pt x="35671" y="4072"/>
                    <a:pt x="41779" y="2467"/>
                  </a:cubicBezTo>
                  <a:cubicBezTo>
                    <a:pt x="48096" y="801"/>
                    <a:pt x="54610" y="-29"/>
                    <a:pt x="61145" y="1"/>
                  </a:cubicBezTo>
                  <a:cubicBezTo>
                    <a:pt x="68514" y="39"/>
                    <a:pt x="75840" y="1113"/>
                    <a:pt x="82905" y="3192"/>
                  </a:cubicBezTo>
                  <a:cubicBezTo>
                    <a:pt x="90020" y="5315"/>
                    <a:pt x="96650" y="8815"/>
                    <a:pt x="102416" y="13492"/>
                  </a:cubicBezTo>
                  <a:cubicBezTo>
                    <a:pt x="108356" y="18396"/>
                    <a:pt x="113158" y="24534"/>
                    <a:pt x="116487" y="31480"/>
                  </a:cubicBezTo>
                  <a:cubicBezTo>
                    <a:pt x="120244" y="39712"/>
                    <a:pt x="122079" y="48690"/>
                    <a:pt x="121855" y="57737"/>
                  </a:cubicBezTo>
                  <a:cubicBezTo>
                    <a:pt x="121942" y="63326"/>
                    <a:pt x="121209" y="68898"/>
                    <a:pt x="119679" y="74274"/>
                  </a:cubicBezTo>
                  <a:cubicBezTo>
                    <a:pt x="118286" y="78936"/>
                    <a:pt x="116161" y="83344"/>
                    <a:pt x="113368" y="87330"/>
                  </a:cubicBezTo>
                  <a:cubicBezTo>
                    <a:pt x="110619" y="91260"/>
                    <a:pt x="107377" y="94820"/>
                    <a:pt x="103722" y="97920"/>
                  </a:cubicBezTo>
                  <a:cubicBezTo>
                    <a:pt x="99747" y="101250"/>
                    <a:pt x="95525" y="104281"/>
                    <a:pt x="91101" y="106986"/>
                  </a:cubicBezTo>
                  <a:lnTo>
                    <a:pt x="79351" y="113732"/>
                  </a:lnTo>
                  <a:cubicBezTo>
                    <a:pt x="75586" y="115826"/>
                    <a:pt x="72018" y="118253"/>
                    <a:pt x="68688" y="120985"/>
                  </a:cubicBezTo>
                  <a:cubicBezTo>
                    <a:pt x="65475" y="123491"/>
                    <a:pt x="62748" y="126564"/>
                    <a:pt x="60637" y="130052"/>
                  </a:cubicBezTo>
                  <a:cubicBezTo>
                    <a:pt x="58454" y="133838"/>
                    <a:pt x="57373" y="138159"/>
                    <a:pt x="57518" y="142527"/>
                  </a:cubicBezTo>
                  <a:close/>
                  <a:moveTo>
                    <a:pt x="26039" y="210853"/>
                  </a:moveTo>
                  <a:lnTo>
                    <a:pt x="26039" y="170380"/>
                  </a:lnTo>
                  <a:lnTo>
                    <a:pt x="58534" y="170380"/>
                  </a:lnTo>
                  <a:lnTo>
                    <a:pt x="58534" y="210853"/>
                  </a:lnTo>
                  <a:close/>
                </a:path>
              </a:pathLst>
            </a:custGeom>
            <a:solidFill>
              <a:srgbClr val="407BF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96" name="Freeform: Shape 195">
              <a:extLst>
                <a:ext uri="{FF2B5EF4-FFF2-40B4-BE49-F238E27FC236}">
                  <a16:creationId xmlns:a16="http://schemas.microsoft.com/office/drawing/2014/main" id="{2A27D66E-F21F-9C89-6E93-DEC8C102328C}"/>
                </a:ext>
              </a:extLst>
            </p:cNvPr>
            <p:cNvSpPr/>
            <p:nvPr/>
          </p:nvSpPr>
          <p:spPr>
            <a:xfrm>
              <a:off x="1941519" y="1678905"/>
              <a:ext cx="125073" cy="215117"/>
            </a:xfrm>
            <a:custGeom>
              <a:avLst/>
              <a:gdLst>
                <a:gd name="connsiteX0" fmla="*/ 78000 w 125073"/>
                <a:gd name="connsiteY0" fmla="*/ 66730 h 215117"/>
                <a:gd name="connsiteX1" fmla="*/ 78726 w 125073"/>
                <a:gd name="connsiteY1" fmla="*/ 92914 h 215117"/>
                <a:gd name="connsiteX2" fmla="*/ 64219 w 125073"/>
                <a:gd name="connsiteY2" fmla="*/ 116415 h 215117"/>
                <a:gd name="connsiteX3" fmla="*/ 54790 w 125073"/>
                <a:gd name="connsiteY3" fmla="*/ 124538 h 215117"/>
                <a:gd name="connsiteX4" fmla="*/ 44128 w 125073"/>
                <a:gd name="connsiteY4" fmla="*/ 134983 h 215117"/>
                <a:gd name="connsiteX5" fmla="*/ 36222 w 125073"/>
                <a:gd name="connsiteY5" fmla="*/ 147894 h 215117"/>
                <a:gd name="connsiteX6" fmla="*/ 35061 w 125073"/>
                <a:gd name="connsiteY6" fmla="*/ 162981 h 215117"/>
                <a:gd name="connsiteX7" fmla="*/ 39558 w 125073"/>
                <a:gd name="connsiteY7" fmla="*/ 173063 h 215117"/>
                <a:gd name="connsiteX8" fmla="*/ 47246 w 125073"/>
                <a:gd name="connsiteY8" fmla="*/ 179590 h 215117"/>
                <a:gd name="connsiteX9" fmla="*/ 56966 w 125073"/>
                <a:gd name="connsiteY9" fmla="*/ 182492 h 215117"/>
                <a:gd name="connsiteX10" fmla="*/ 67483 w 125073"/>
                <a:gd name="connsiteY10" fmla="*/ 181912 h 215117"/>
                <a:gd name="connsiteX11" fmla="*/ 78508 w 125073"/>
                <a:gd name="connsiteY11" fmla="*/ 177342 h 215117"/>
                <a:gd name="connsiteX12" fmla="*/ 86704 w 125073"/>
                <a:gd name="connsiteY12" fmla="*/ 170089 h 215117"/>
                <a:gd name="connsiteX13" fmla="*/ 92579 w 125073"/>
                <a:gd name="connsiteY13" fmla="*/ 161022 h 215117"/>
                <a:gd name="connsiteX14" fmla="*/ 96496 w 125073"/>
                <a:gd name="connsiteY14" fmla="*/ 151956 h 215117"/>
                <a:gd name="connsiteX15" fmla="*/ 125074 w 125073"/>
                <a:gd name="connsiteY15" fmla="*/ 163996 h 215117"/>
                <a:gd name="connsiteX16" fmla="*/ 118473 w 125073"/>
                <a:gd name="connsiteY16" fmla="*/ 181839 h 215117"/>
                <a:gd name="connsiteX17" fmla="*/ 106868 w 125073"/>
                <a:gd name="connsiteY17" fmla="*/ 196345 h 215117"/>
                <a:gd name="connsiteX18" fmla="*/ 91346 w 125073"/>
                <a:gd name="connsiteY18" fmla="*/ 207080 h 215117"/>
                <a:gd name="connsiteX19" fmla="*/ 72923 w 125073"/>
                <a:gd name="connsiteY19" fmla="*/ 213463 h 215117"/>
                <a:gd name="connsiteX20" fmla="*/ 50728 w 125073"/>
                <a:gd name="connsiteY20" fmla="*/ 214841 h 215117"/>
                <a:gd name="connsiteX21" fmla="*/ 29549 w 125073"/>
                <a:gd name="connsiteY21" fmla="*/ 208821 h 215117"/>
                <a:gd name="connsiteX22" fmla="*/ 12068 w 125073"/>
                <a:gd name="connsiteY22" fmla="*/ 194315 h 215117"/>
                <a:gd name="connsiteX23" fmla="*/ 100 w 125073"/>
                <a:gd name="connsiteY23" fmla="*/ 153044 h 215117"/>
                <a:gd name="connsiteX24" fmla="*/ 3582 w 125073"/>
                <a:gd name="connsiteY24" fmla="*/ 139045 h 215117"/>
                <a:gd name="connsiteX25" fmla="*/ 10835 w 125073"/>
                <a:gd name="connsiteY25" fmla="*/ 126714 h 215117"/>
                <a:gd name="connsiteX26" fmla="*/ 21280 w 125073"/>
                <a:gd name="connsiteY26" fmla="*/ 115182 h 215117"/>
                <a:gd name="connsiteX27" fmla="*/ 31362 w 125073"/>
                <a:gd name="connsiteY27" fmla="*/ 106188 h 215117"/>
                <a:gd name="connsiteX28" fmla="*/ 40138 w 125073"/>
                <a:gd name="connsiteY28" fmla="*/ 96686 h 215117"/>
                <a:gd name="connsiteX29" fmla="*/ 46013 w 125073"/>
                <a:gd name="connsiteY29" fmla="*/ 86169 h 215117"/>
                <a:gd name="connsiteX30" fmla="*/ 46449 w 125073"/>
                <a:gd name="connsiteY30" fmla="*/ 73330 h 215117"/>
                <a:gd name="connsiteX31" fmla="*/ 63494 w 125073"/>
                <a:gd name="connsiteY31" fmla="*/ 0 h 215117"/>
                <a:gd name="connsiteX32" fmla="*/ 71835 w 125073"/>
                <a:gd name="connsiteY32" fmla="*/ 39603 h 215117"/>
                <a:gd name="connsiteX33" fmla="*/ 39993 w 125073"/>
                <a:gd name="connsiteY33" fmla="*/ 46276 h 215117"/>
                <a:gd name="connsiteX34" fmla="*/ 31652 w 125073"/>
                <a:gd name="connsiteY34" fmla="*/ 6673 h 21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5073" h="215117">
                  <a:moveTo>
                    <a:pt x="78000" y="66730"/>
                  </a:moveTo>
                  <a:cubicBezTo>
                    <a:pt x="80009" y="75319"/>
                    <a:pt x="80256" y="84227"/>
                    <a:pt x="78726" y="92914"/>
                  </a:cubicBezTo>
                  <a:cubicBezTo>
                    <a:pt x="76658" y="102150"/>
                    <a:pt x="71552" y="110426"/>
                    <a:pt x="64219" y="116415"/>
                  </a:cubicBezTo>
                  <a:cubicBezTo>
                    <a:pt x="61680" y="118736"/>
                    <a:pt x="58562" y="121419"/>
                    <a:pt x="54790" y="124538"/>
                  </a:cubicBezTo>
                  <a:cubicBezTo>
                    <a:pt x="50953" y="127719"/>
                    <a:pt x="47384" y="131213"/>
                    <a:pt x="44128" y="134983"/>
                  </a:cubicBezTo>
                  <a:cubicBezTo>
                    <a:pt x="40806" y="138826"/>
                    <a:pt x="38136" y="143187"/>
                    <a:pt x="36222" y="147894"/>
                  </a:cubicBezTo>
                  <a:cubicBezTo>
                    <a:pt x="34307" y="152687"/>
                    <a:pt x="33900" y="157951"/>
                    <a:pt x="35061" y="162981"/>
                  </a:cubicBezTo>
                  <a:cubicBezTo>
                    <a:pt x="35721" y="166656"/>
                    <a:pt x="37266" y="170117"/>
                    <a:pt x="39558" y="173063"/>
                  </a:cubicBezTo>
                  <a:cubicBezTo>
                    <a:pt x="41640" y="175749"/>
                    <a:pt x="44258" y="177972"/>
                    <a:pt x="47246" y="179590"/>
                  </a:cubicBezTo>
                  <a:cubicBezTo>
                    <a:pt x="50257" y="181204"/>
                    <a:pt x="53564" y="182190"/>
                    <a:pt x="56966" y="182492"/>
                  </a:cubicBezTo>
                  <a:cubicBezTo>
                    <a:pt x="60484" y="182811"/>
                    <a:pt x="64023" y="182616"/>
                    <a:pt x="67483" y="181912"/>
                  </a:cubicBezTo>
                  <a:cubicBezTo>
                    <a:pt x="71429" y="181155"/>
                    <a:pt x="75179" y="179600"/>
                    <a:pt x="78508" y="177342"/>
                  </a:cubicBezTo>
                  <a:cubicBezTo>
                    <a:pt x="81540" y="175289"/>
                    <a:pt x="84296" y="172851"/>
                    <a:pt x="86704" y="170089"/>
                  </a:cubicBezTo>
                  <a:cubicBezTo>
                    <a:pt x="89025" y="167318"/>
                    <a:pt x="90998" y="164273"/>
                    <a:pt x="92579" y="161022"/>
                  </a:cubicBezTo>
                  <a:cubicBezTo>
                    <a:pt x="94059" y="158080"/>
                    <a:pt x="95372" y="155053"/>
                    <a:pt x="96496" y="151956"/>
                  </a:cubicBezTo>
                  <a:lnTo>
                    <a:pt x="125074" y="163996"/>
                  </a:lnTo>
                  <a:cubicBezTo>
                    <a:pt x="123906" y="170276"/>
                    <a:pt x="121672" y="176310"/>
                    <a:pt x="118473" y="181839"/>
                  </a:cubicBezTo>
                  <a:cubicBezTo>
                    <a:pt x="115369" y="187241"/>
                    <a:pt x="111460" y="192134"/>
                    <a:pt x="106868" y="196345"/>
                  </a:cubicBezTo>
                  <a:cubicBezTo>
                    <a:pt x="102212" y="200620"/>
                    <a:pt x="96989" y="204233"/>
                    <a:pt x="91346" y="207080"/>
                  </a:cubicBezTo>
                  <a:cubicBezTo>
                    <a:pt x="85515" y="210012"/>
                    <a:pt x="79320" y="212158"/>
                    <a:pt x="72923" y="213463"/>
                  </a:cubicBezTo>
                  <a:cubicBezTo>
                    <a:pt x="65633" y="215013"/>
                    <a:pt x="58155" y="215477"/>
                    <a:pt x="50728" y="214841"/>
                  </a:cubicBezTo>
                  <a:cubicBezTo>
                    <a:pt x="43337" y="214287"/>
                    <a:pt x="36127" y="212240"/>
                    <a:pt x="29549" y="208821"/>
                  </a:cubicBezTo>
                  <a:cubicBezTo>
                    <a:pt x="22760" y="205279"/>
                    <a:pt x="16805" y="200334"/>
                    <a:pt x="12068" y="194315"/>
                  </a:cubicBezTo>
                  <a:cubicBezTo>
                    <a:pt x="3502" y="182318"/>
                    <a:pt x="-719" y="167761"/>
                    <a:pt x="100" y="153044"/>
                  </a:cubicBezTo>
                  <a:cubicBezTo>
                    <a:pt x="499" y="148221"/>
                    <a:pt x="1682" y="143494"/>
                    <a:pt x="3582" y="139045"/>
                  </a:cubicBezTo>
                  <a:cubicBezTo>
                    <a:pt x="5446" y="134633"/>
                    <a:pt x="7883" y="130486"/>
                    <a:pt x="10835" y="126714"/>
                  </a:cubicBezTo>
                  <a:cubicBezTo>
                    <a:pt x="14034" y="122622"/>
                    <a:pt x="17523" y="118768"/>
                    <a:pt x="21280" y="115182"/>
                  </a:cubicBezTo>
                  <a:cubicBezTo>
                    <a:pt x="24616" y="112135"/>
                    <a:pt x="28025" y="109089"/>
                    <a:pt x="31362" y="106188"/>
                  </a:cubicBezTo>
                  <a:cubicBezTo>
                    <a:pt x="34590" y="103310"/>
                    <a:pt x="37527" y="100128"/>
                    <a:pt x="40138" y="96686"/>
                  </a:cubicBezTo>
                  <a:cubicBezTo>
                    <a:pt x="42691" y="93545"/>
                    <a:pt x="44679" y="89987"/>
                    <a:pt x="46013" y="86169"/>
                  </a:cubicBezTo>
                  <a:cubicBezTo>
                    <a:pt x="47334" y="82010"/>
                    <a:pt x="47486" y="77568"/>
                    <a:pt x="46449" y="73330"/>
                  </a:cubicBezTo>
                  <a:close/>
                  <a:moveTo>
                    <a:pt x="63494" y="0"/>
                  </a:moveTo>
                  <a:lnTo>
                    <a:pt x="71835" y="39603"/>
                  </a:lnTo>
                  <a:lnTo>
                    <a:pt x="39993" y="46276"/>
                  </a:lnTo>
                  <a:lnTo>
                    <a:pt x="31652" y="6673"/>
                  </a:lnTo>
                  <a:close/>
                </a:path>
              </a:pathLst>
            </a:custGeom>
            <a:solidFill>
              <a:srgbClr val="407BFF"/>
            </a:solidFill>
            <a:ln w="7239"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grpSp>
      <p:sp>
        <p:nvSpPr>
          <p:cNvPr id="28" name="TextBox 27">
            <a:extLst>
              <a:ext uri="{FF2B5EF4-FFF2-40B4-BE49-F238E27FC236}">
                <a16:creationId xmlns:a16="http://schemas.microsoft.com/office/drawing/2014/main" id="{7091F271-8FF3-D2AE-F36B-9041A20F832E}"/>
              </a:ext>
            </a:extLst>
          </p:cNvPr>
          <p:cNvSpPr txBox="1"/>
          <p:nvPr/>
        </p:nvSpPr>
        <p:spPr>
          <a:xfrm>
            <a:off x="1381149" y="2717076"/>
            <a:ext cx="5587657" cy="2677656"/>
          </a:xfrm>
          <a:prstGeom prst="rect">
            <a:avLst/>
          </a:prstGeom>
          <a:noFill/>
        </p:spPr>
        <p:txBody>
          <a:bodyPr wrap="square" rtlCol="0">
            <a:spAutoFit/>
          </a:bodyPr>
          <a:lstStyle/>
          <a:p>
            <a:pPr algn="ctr"/>
            <a:r>
              <a:rPr lang="vi-VN" sz="2800" dirty="0">
                <a:solidFill>
                  <a:schemeClr val="bg1"/>
                </a:solidFill>
                <a:latin typeface="#9Slide03 Arima Madurai Black" panose="00000A00000000000000" pitchFamily="2" charset="0"/>
                <a:cs typeface="#9Slide03 Arima Madurai Black" panose="00000A00000000000000" pitchFamily="2" charset="0"/>
              </a:rPr>
              <a:t>Từ thí nghiệm 1, em hãy cho biết ảnh của nến tạo bởi gương phẳng có hứng được trên màn chắn không. Điều đó cho thấy ảnh của vật tạo bởi gương phẳng có tính chất gì?</a:t>
            </a:r>
            <a:endParaRPr lang="en-US" sz="2800" dirty="0">
              <a:solidFill>
                <a:schemeClr val="bg1"/>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818200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out)">
                                      <p:cBhvr>
                                        <p:cTn id="7" dur="500"/>
                                        <p:tgtEl>
                                          <p:spTgt spid="3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box(out)">
                                      <p:cBhvr>
                                        <p:cTn id="10" dur="500"/>
                                        <p:tgtEl>
                                          <p:spTgt spid="75"/>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box(out)">
                                      <p:cBhvr>
                                        <p:cTn id="13" dur="500"/>
                                        <p:tgtEl>
                                          <p:spTgt spid="76"/>
                                        </p:tgtEl>
                                      </p:cBhvr>
                                    </p:animEffect>
                                  </p:childTnLst>
                                </p:cTn>
                              </p:par>
                              <p:par>
                                <p:cTn id="14" presetID="4" presetClass="entr" presetSubtype="32" fill="hold"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box(out)">
                                      <p:cBhvr>
                                        <p:cTn id="16" dur="500"/>
                                        <p:tgtEl>
                                          <p:spTgt spid="77"/>
                                        </p:tgtEl>
                                      </p:cBhvr>
                                    </p:animEffect>
                                  </p:childTnLst>
                                </p:cTn>
                              </p:par>
                              <p:par>
                                <p:cTn id="17" presetID="4" presetClass="entr" presetSubtype="32" fill="hold" nodeType="with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box(out)">
                                      <p:cBhvr>
                                        <p:cTn id="19" dur="500"/>
                                        <p:tgtEl>
                                          <p:spTgt spid="112"/>
                                        </p:tgtEl>
                                      </p:cBhvr>
                                    </p:animEffect>
                                  </p:childTnLst>
                                </p:cTn>
                              </p:par>
                              <p:par>
                                <p:cTn id="20" presetID="4" presetClass="entr" presetSubtype="32" fill="hold"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box(out)">
                                      <p:cBhvr>
                                        <p:cTn id="22" dur="500"/>
                                        <p:tgtEl>
                                          <p:spTgt spid="116"/>
                                        </p:tgtEl>
                                      </p:cBhvr>
                                    </p:animEffect>
                                  </p:childTnLst>
                                </p:cTn>
                              </p:par>
                              <p:par>
                                <p:cTn id="23" presetID="4" presetClass="entr" presetSubtype="32" fill="hold" nodeType="withEffect">
                                  <p:stCondLst>
                                    <p:cond delay="0"/>
                                  </p:stCondLst>
                                  <p:childTnLst>
                                    <p:set>
                                      <p:cBhvr>
                                        <p:cTn id="24" dur="1" fill="hold">
                                          <p:stCondLst>
                                            <p:cond delay="0"/>
                                          </p:stCondLst>
                                        </p:cTn>
                                        <p:tgtEl>
                                          <p:spTgt spid="188"/>
                                        </p:tgtEl>
                                        <p:attrNameLst>
                                          <p:attrName>style.visibility</p:attrName>
                                        </p:attrNameLst>
                                      </p:cBhvr>
                                      <p:to>
                                        <p:strVal val="visible"/>
                                      </p:to>
                                    </p:set>
                                    <p:animEffect transition="in" filter="box(out)">
                                      <p:cBhvr>
                                        <p:cTn id="25" dur="500"/>
                                        <p:tgtEl>
                                          <p:spTgt spid="188"/>
                                        </p:tgtEl>
                                      </p:cBhvr>
                                    </p:animEffect>
                                  </p:childTnLst>
                                </p:cTn>
                              </p:par>
                              <p:par>
                                <p:cTn id="26" presetID="22" presetClass="entr" presetSubtype="2" fill="hold" nodeType="withEffect">
                                  <p:stCondLst>
                                    <p:cond delay="0"/>
                                  </p:stCondLst>
                                  <p:childTnLst>
                                    <p:set>
                                      <p:cBhvr>
                                        <p:cTn id="27" dur="1" fill="hold">
                                          <p:stCondLst>
                                            <p:cond delay="0"/>
                                          </p:stCondLst>
                                        </p:cTn>
                                        <p:tgtEl>
                                          <p:spTgt spid="197"/>
                                        </p:tgtEl>
                                        <p:attrNameLst>
                                          <p:attrName>style.visibility</p:attrName>
                                        </p:attrNameLst>
                                      </p:cBhvr>
                                      <p:to>
                                        <p:strVal val="visible"/>
                                      </p:to>
                                    </p:set>
                                    <p:animEffect transition="in" filter="wipe(right)">
                                      <p:cBhvr>
                                        <p:cTn id="28" dur="500"/>
                                        <p:tgtEl>
                                          <p:spTgt spid="197"/>
                                        </p:tgtEl>
                                      </p:cBhvr>
                                    </p:animEffect>
                                  </p:childTnLst>
                                </p:cTn>
                              </p:par>
                            </p:childTnLst>
                          </p:cTn>
                        </p:par>
                        <p:par>
                          <p:cTn id="29" fill="hold">
                            <p:stCondLst>
                              <p:cond delay="500"/>
                            </p:stCondLst>
                            <p:childTnLst>
                              <p:par>
                                <p:cTn id="30" presetID="22" presetClass="entr" presetSubtype="1" fill="hold" grpId="0" nodeType="afterEffect">
                                  <p:stCondLst>
                                    <p:cond delay="0"/>
                                  </p:stCondLst>
                                  <p:iterate type="lt">
                                    <p:tmPct val="6000"/>
                                  </p:iterate>
                                  <p:childTnLst>
                                    <p:set>
                                      <p:cBhvr>
                                        <p:cTn id="31" dur="1" fill="hold">
                                          <p:stCondLst>
                                            <p:cond delay="0"/>
                                          </p:stCondLst>
                                        </p:cTn>
                                        <p:tgtEl>
                                          <p:spTgt spid="28"/>
                                        </p:tgtEl>
                                        <p:attrNameLst>
                                          <p:attrName>style.visibility</p:attrName>
                                        </p:attrNameLst>
                                      </p:cBhvr>
                                      <p:to>
                                        <p:strVal val="visible"/>
                                      </p:to>
                                    </p:set>
                                    <p:animEffect transition="in" filter="wipe(up)">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4D55888D-B5AE-3DEE-041C-181EC367BB74}"/>
              </a:ext>
            </a:extLst>
          </p:cNvPr>
          <p:cNvSpPr/>
          <p:nvPr/>
        </p:nvSpPr>
        <p:spPr>
          <a:xfrm>
            <a:off x="11504718" y="5003286"/>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0161004" y="6286934"/>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9485946" y="6477845"/>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1622547" y="-3155638"/>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879742" y="-901306"/>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1395714" y="466184"/>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E22137A1-E48D-4794-0B16-CCA3A6C688AF}"/>
              </a:ext>
            </a:extLst>
          </p:cNvPr>
          <p:cNvGrpSpPr/>
          <p:nvPr/>
        </p:nvGrpSpPr>
        <p:grpSpPr>
          <a:xfrm>
            <a:off x="1084838" y="135645"/>
            <a:ext cx="5873010" cy="661079"/>
            <a:chOff x="1084838" y="482420"/>
            <a:chExt cx="5873010" cy="661079"/>
          </a:xfrm>
        </p:grpSpPr>
        <p:sp>
          <p:nvSpPr>
            <p:cNvPr id="4" name="Arrow: Pentagon 3">
              <a:extLst>
                <a:ext uri="{FF2B5EF4-FFF2-40B4-BE49-F238E27FC236}">
                  <a16:creationId xmlns:a16="http://schemas.microsoft.com/office/drawing/2014/main" id="{7EBC9989-1A3F-BE21-EF9F-A98EE8AF384F}"/>
                </a:ext>
              </a:extLst>
            </p:cNvPr>
            <p:cNvSpPr/>
            <p:nvPr/>
          </p:nvSpPr>
          <p:spPr>
            <a:xfrm>
              <a:off x="1084838" y="482420"/>
              <a:ext cx="5873010" cy="661079"/>
            </a:xfrm>
            <a:prstGeom prst="homePlate">
              <a:avLst>
                <a:gd name="adj" fmla="val 54770"/>
              </a:avLst>
            </a:prstGeom>
            <a:solidFill>
              <a:srgbClr val="2A3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A60A43-6F16-69E6-1201-D06B92FB1DD7}"/>
                </a:ext>
              </a:extLst>
            </p:cNvPr>
            <p:cNvSpPr txBox="1"/>
            <p:nvPr/>
          </p:nvSpPr>
          <p:spPr>
            <a:xfrm>
              <a:off x="1371329" y="551349"/>
              <a:ext cx="5376308" cy="523220"/>
            </a:xfrm>
            <a:prstGeom prst="rect">
              <a:avLst/>
            </a:prstGeom>
            <a:noFill/>
          </p:spPr>
          <p:txBody>
            <a:bodyPr wrap="square" rtlCol="0">
              <a:spAutoFit/>
            </a:bodyPr>
            <a:lstStyle/>
            <a:p>
              <a:pPr algn="ctr"/>
              <a:r>
                <a:rPr lang="vi-VN" sz="2800" dirty="0">
                  <a:solidFill>
                    <a:srgbClr val="E04E02"/>
                  </a:solidFill>
                  <a:latin typeface="#9Slide07 IcielBaliho Script" pitchFamily="2" charset="0"/>
                </a:rPr>
                <a:t>1. Tính Chất Ảnh Tạo Bởi Gương Phẳng</a:t>
              </a:r>
              <a:endParaRPr lang="en-US" sz="2800" dirty="0">
                <a:solidFill>
                  <a:srgbClr val="E04E02"/>
                </a:solidFill>
                <a:latin typeface="#9Slide07 IcielBaliho Script" pitchFamily="2" charset="0"/>
              </a:endParaRPr>
            </a:p>
          </p:txBody>
        </p:sp>
      </p:grpSp>
      <p:grpSp>
        <p:nvGrpSpPr>
          <p:cNvPr id="3" name="Group 2">
            <a:extLst>
              <a:ext uri="{FF2B5EF4-FFF2-40B4-BE49-F238E27FC236}">
                <a16:creationId xmlns:a16="http://schemas.microsoft.com/office/drawing/2014/main" id="{5020DAD8-E94D-D43D-68B5-8D5A9B90F033}"/>
              </a:ext>
            </a:extLst>
          </p:cNvPr>
          <p:cNvGrpSpPr/>
          <p:nvPr/>
        </p:nvGrpSpPr>
        <p:grpSpPr>
          <a:xfrm>
            <a:off x="671166" y="64476"/>
            <a:ext cx="803416" cy="803416"/>
            <a:chOff x="2815286" y="804937"/>
            <a:chExt cx="1083613" cy="1083613"/>
          </a:xfrm>
        </p:grpSpPr>
        <p:sp>
          <p:nvSpPr>
            <p:cNvPr id="2" name="Oval 1">
              <a:extLst>
                <a:ext uri="{FF2B5EF4-FFF2-40B4-BE49-F238E27FC236}">
                  <a16:creationId xmlns:a16="http://schemas.microsoft.com/office/drawing/2014/main" id="{01B1064E-DDC2-FE81-0FC3-C8FAAA4C233C}"/>
                </a:ext>
              </a:extLst>
            </p:cNvPr>
            <p:cNvSpPr/>
            <p:nvPr/>
          </p:nvSpPr>
          <p:spPr>
            <a:xfrm>
              <a:off x="2815286" y="804937"/>
              <a:ext cx="1083613" cy="1083613"/>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E8121E2D-EA9A-4FDF-C906-F19BB40E4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358" y="1035962"/>
              <a:ext cx="701468" cy="701468"/>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a:extLst>
              <a:ext uri="{FF2B5EF4-FFF2-40B4-BE49-F238E27FC236}">
                <a16:creationId xmlns:a16="http://schemas.microsoft.com/office/drawing/2014/main" id="{7091F271-8FF3-D2AE-F36B-9041A20F832E}"/>
              </a:ext>
            </a:extLst>
          </p:cNvPr>
          <p:cNvSpPr txBox="1"/>
          <p:nvPr/>
        </p:nvSpPr>
        <p:spPr>
          <a:xfrm>
            <a:off x="374347" y="5405898"/>
            <a:ext cx="11443305" cy="954107"/>
          </a:xfrm>
          <a:prstGeom prst="rect">
            <a:avLst/>
          </a:prstGeom>
          <a:noFill/>
        </p:spPr>
        <p:txBody>
          <a:bodyPr wrap="square" rtlCol="0">
            <a:spAutoFit/>
          </a:bodyPr>
          <a:lstStyle>
            <a:defPPr>
              <a:defRPr lang="en-US"/>
            </a:defPPr>
            <a:lvl1pPr algn="ctr">
              <a:defRPr sz="2800">
                <a:solidFill>
                  <a:schemeClr val="bg1"/>
                </a:solidFill>
                <a:latin typeface="#9Slide03 Arima Madurai Black" panose="00000A00000000000000" pitchFamily="2" charset="0"/>
                <a:cs typeface="#9Slide03 Arima Madurai Black" panose="00000A00000000000000" pitchFamily="2" charset="0"/>
              </a:defRPr>
            </a:lvl1pPr>
          </a:lstStyle>
          <a:p>
            <a:r>
              <a:rPr lang="vi-VN" dirty="0">
                <a:solidFill>
                  <a:srgbClr val="2A3563"/>
                </a:solidFill>
              </a:rPr>
              <a:t> Ảnh của nến tạo bởi gương phẳng không hứng được trên màn chắn.</a:t>
            </a:r>
          </a:p>
          <a:p>
            <a:r>
              <a:rPr lang="vi-VN" dirty="0">
                <a:solidFill>
                  <a:srgbClr val="2A3563"/>
                </a:solidFill>
              </a:rPr>
              <a:t>=&gt; Ảnh của vật tạo bởi gương phẳng là ảnh ảo</a:t>
            </a:r>
          </a:p>
        </p:txBody>
      </p:sp>
      <p:pic>
        <p:nvPicPr>
          <p:cNvPr id="197" name="Graphic 196">
            <a:extLst>
              <a:ext uri="{FF2B5EF4-FFF2-40B4-BE49-F238E27FC236}">
                <a16:creationId xmlns:a16="http://schemas.microsoft.com/office/drawing/2014/main" id="{1AE2A5A5-A455-1DF5-990C-549A9A3873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88656" y="901835"/>
            <a:ext cx="4454783" cy="4454783"/>
          </a:xfrm>
          <a:prstGeom prst="rect">
            <a:avLst/>
          </a:prstGeom>
        </p:spPr>
      </p:pic>
    </p:spTree>
    <p:extLst>
      <p:ext uri="{BB962C8B-B14F-4D97-AF65-F5344CB8AC3E}">
        <p14:creationId xmlns:p14="http://schemas.microsoft.com/office/powerpoint/2010/main" val="3182130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6000"/>
                                  </p:iterate>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par>
                                <p:cTn id="8" presetID="6" presetClass="entr" presetSubtype="32" fill="hold"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circle(out)">
                                      <p:cBhvr>
                                        <p:cTn id="10"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4D55888D-B5AE-3DEE-041C-181EC367BB74}"/>
              </a:ext>
            </a:extLst>
          </p:cNvPr>
          <p:cNvSpPr/>
          <p:nvPr/>
        </p:nvSpPr>
        <p:spPr>
          <a:xfrm>
            <a:off x="8647754" y="-3102516"/>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0820671" y="-1778333"/>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1520834" y="-35622"/>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2950527" y="4610550"/>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166177" y="6096023"/>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161803" y="6286934"/>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E22137A1-E48D-4794-0B16-CCA3A6C688AF}"/>
              </a:ext>
            </a:extLst>
          </p:cNvPr>
          <p:cNvGrpSpPr/>
          <p:nvPr/>
        </p:nvGrpSpPr>
        <p:grpSpPr>
          <a:xfrm>
            <a:off x="1080004" y="233251"/>
            <a:ext cx="5873010" cy="661079"/>
            <a:chOff x="1084838" y="482420"/>
            <a:chExt cx="5873010" cy="661079"/>
          </a:xfrm>
        </p:grpSpPr>
        <p:sp>
          <p:nvSpPr>
            <p:cNvPr id="4" name="Arrow: Pentagon 3">
              <a:extLst>
                <a:ext uri="{FF2B5EF4-FFF2-40B4-BE49-F238E27FC236}">
                  <a16:creationId xmlns:a16="http://schemas.microsoft.com/office/drawing/2014/main" id="{7EBC9989-1A3F-BE21-EF9F-A98EE8AF384F}"/>
                </a:ext>
              </a:extLst>
            </p:cNvPr>
            <p:cNvSpPr/>
            <p:nvPr/>
          </p:nvSpPr>
          <p:spPr>
            <a:xfrm>
              <a:off x="1084838" y="482420"/>
              <a:ext cx="5873010" cy="661079"/>
            </a:xfrm>
            <a:prstGeom prst="homePlate">
              <a:avLst>
                <a:gd name="adj" fmla="val 54770"/>
              </a:avLst>
            </a:prstGeom>
            <a:solidFill>
              <a:srgbClr val="2A3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A60A43-6F16-69E6-1201-D06B92FB1DD7}"/>
                </a:ext>
              </a:extLst>
            </p:cNvPr>
            <p:cNvSpPr txBox="1"/>
            <p:nvPr/>
          </p:nvSpPr>
          <p:spPr>
            <a:xfrm>
              <a:off x="1371329" y="551349"/>
              <a:ext cx="5376308" cy="523220"/>
            </a:xfrm>
            <a:prstGeom prst="rect">
              <a:avLst/>
            </a:prstGeom>
            <a:noFill/>
          </p:spPr>
          <p:txBody>
            <a:bodyPr wrap="square" rtlCol="0">
              <a:spAutoFit/>
            </a:bodyPr>
            <a:lstStyle/>
            <a:p>
              <a:pPr algn="ctr"/>
              <a:r>
                <a:rPr lang="vi-VN" sz="2800" dirty="0">
                  <a:solidFill>
                    <a:srgbClr val="E04E02"/>
                  </a:solidFill>
                  <a:latin typeface="#9Slide07 IcielBaliho Script" pitchFamily="2" charset="0"/>
                </a:rPr>
                <a:t>1. Tính Chất Ảnh Tạo Bởi Gương Phẳng</a:t>
              </a:r>
              <a:endParaRPr lang="en-US" sz="2800" dirty="0">
                <a:solidFill>
                  <a:srgbClr val="E04E02"/>
                </a:solidFill>
                <a:latin typeface="#9Slide07 IcielBaliho Script" pitchFamily="2" charset="0"/>
              </a:endParaRPr>
            </a:p>
          </p:txBody>
        </p:sp>
      </p:grpSp>
      <p:grpSp>
        <p:nvGrpSpPr>
          <p:cNvPr id="3" name="Group 2">
            <a:extLst>
              <a:ext uri="{FF2B5EF4-FFF2-40B4-BE49-F238E27FC236}">
                <a16:creationId xmlns:a16="http://schemas.microsoft.com/office/drawing/2014/main" id="{5020DAD8-E94D-D43D-68B5-8D5A9B90F033}"/>
              </a:ext>
            </a:extLst>
          </p:cNvPr>
          <p:cNvGrpSpPr/>
          <p:nvPr/>
        </p:nvGrpSpPr>
        <p:grpSpPr>
          <a:xfrm>
            <a:off x="666332" y="162082"/>
            <a:ext cx="803416" cy="803416"/>
            <a:chOff x="2815286" y="804937"/>
            <a:chExt cx="1083613" cy="1083613"/>
          </a:xfrm>
        </p:grpSpPr>
        <p:sp>
          <p:nvSpPr>
            <p:cNvPr id="2" name="Oval 1">
              <a:extLst>
                <a:ext uri="{FF2B5EF4-FFF2-40B4-BE49-F238E27FC236}">
                  <a16:creationId xmlns:a16="http://schemas.microsoft.com/office/drawing/2014/main" id="{01B1064E-DDC2-FE81-0FC3-C8FAAA4C233C}"/>
                </a:ext>
              </a:extLst>
            </p:cNvPr>
            <p:cNvSpPr/>
            <p:nvPr/>
          </p:nvSpPr>
          <p:spPr>
            <a:xfrm>
              <a:off x="2815286" y="804937"/>
              <a:ext cx="1083613" cy="1083613"/>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E8121E2D-EA9A-4FDF-C906-F19BB40E4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358" y="1035962"/>
              <a:ext cx="701468" cy="7014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91E8A41B-1720-7AAB-F4B1-6B25572B7D38}"/>
              </a:ext>
            </a:extLst>
          </p:cNvPr>
          <p:cNvGrpSpPr/>
          <p:nvPr/>
        </p:nvGrpSpPr>
        <p:grpSpPr>
          <a:xfrm>
            <a:off x="0" y="1102004"/>
            <a:ext cx="2275110" cy="578023"/>
            <a:chOff x="4370220" y="2521456"/>
            <a:chExt cx="2275110" cy="578023"/>
          </a:xfrm>
          <a:solidFill>
            <a:srgbClr val="E04E02"/>
          </a:solidFill>
        </p:grpSpPr>
        <p:sp>
          <p:nvSpPr>
            <p:cNvPr id="18" name="Arrow: Pentagon 17">
              <a:extLst>
                <a:ext uri="{FF2B5EF4-FFF2-40B4-BE49-F238E27FC236}">
                  <a16:creationId xmlns:a16="http://schemas.microsoft.com/office/drawing/2014/main" id="{88BE56CC-5BBB-DA6F-DE29-42CC4A1AEEFB}"/>
                </a:ext>
              </a:extLst>
            </p:cNvPr>
            <p:cNvSpPr/>
            <p:nvPr/>
          </p:nvSpPr>
          <p:spPr>
            <a:xfrm>
              <a:off x="4370220" y="2521456"/>
              <a:ext cx="2041090"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Chevron 18">
              <a:extLst>
                <a:ext uri="{FF2B5EF4-FFF2-40B4-BE49-F238E27FC236}">
                  <a16:creationId xmlns:a16="http://schemas.microsoft.com/office/drawing/2014/main" id="{B18EE952-FD21-CA84-FEC4-9AB9544F8BE6}"/>
                </a:ext>
              </a:extLst>
            </p:cNvPr>
            <p:cNvSpPr/>
            <p:nvPr/>
          </p:nvSpPr>
          <p:spPr>
            <a:xfrm>
              <a:off x="6310788"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TextBox 19">
            <a:extLst>
              <a:ext uri="{FF2B5EF4-FFF2-40B4-BE49-F238E27FC236}">
                <a16:creationId xmlns:a16="http://schemas.microsoft.com/office/drawing/2014/main" id="{3DDF9F14-0C53-9FBE-68BC-E99725258AFA}"/>
              </a:ext>
            </a:extLst>
          </p:cNvPr>
          <p:cNvSpPr txBox="1"/>
          <p:nvPr/>
        </p:nvSpPr>
        <p:spPr>
          <a:xfrm>
            <a:off x="48252" y="1129308"/>
            <a:ext cx="1892316" cy="523220"/>
          </a:xfrm>
          <a:prstGeom prst="rect">
            <a:avLst/>
          </a:prstGeom>
          <a:noFill/>
        </p:spPr>
        <p:txBody>
          <a:bodyPr wrap="square" rtlCol="0">
            <a:spAutoFit/>
          </a:bodyPr>
          <a:lstStyle/>
          <a:p>
            <a:r>
              <a:rPr lang="vi-VN" sz="2800" dirty="0">
                <a:solidFill>
                  <a:srgbClr val="2A3563"/>
                </a:solidFill>
                <a:latin typeface="#9Slide07 IcielBaliho Script" pitchFamily="2" charset="0"/>
              </a:rPr>
              <a:t>Thí nghiệm 2</a:t>
            </a:r>
            <a:endParaRPr lang="en-US" sz="2800" dirty="0">
              <a:solidFill>
                <a:srgbClr val="2A3563"/>
              </a:solidFill>
              <a:latin typeface="#9Slide07 IcielBaliho Script" pitchFamily="2" charset="0"/>
            </a:endParaRPr>
          </a:p>
        </p:txBody>
      </p:sp>
      <p:sp>
        <p:nvSpPr>
          <p:cNvPr id="21" name="Rectangle: Rounded Corners 20">
            <a:extLst>
              <a:ext uri="{FF2B5EF4-FFF2-40B4-BE49-F238E27FC236}">
                <a16:creationId xmlns:a16="http://schemas.microsoft.com/office/drawing/2014/main" id="{C96E0629-D0C0-8516-CDFD-7BCE930A936D}"/>
              </a:ext>
            </a:extLst>
          </p:cNvPr>
          <p:cNvSpPr/>
          <p:nvPr/>
        </p:nvSpPr>
        <p:spPr>
          <a:xfrm>
            <a:off x="5209548" y="1304380"/>
            <a:ext cx="1772899" cy="661079"/>
          </a:xfrm>
          <a:prstGeom prst="roundRect">
            <a:avLst>
              <a:gd name="adj" fmla="val 33280"/>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2A3563"/>
                </a:solidFill>
                <a:latin typeface="#9Slide07 Cadena" panose="02000503000000020004" pitchFamily="2" charset="0"/>
              </a:rPr>
              <a:t>CHUẨN BỊ</a:t>
            </a:r>
            <a:endParaRPr lang="en-US" sz="2400" dirty="0">
              <a:solidFill>
                <a:srgbClr val="2A3563"/>
              </a:solidFill>
              <a:latin typeface="#9Slide07 Cadena" panose="02000503000000020004" pitchFamily="2" charset="0"/>
            </a:endParaRPr>
          </a:p>
        </p:txBody>
      </p:sp>
      <p:sp>
        <p:nvSpPr>
          <p:cNvPr id="23" name="TextBox 22">
            <a:extLst>
              <a:ext uri="{FF2B5EF4-FFF2-40B4-BE49-F238E27FC236}">
                <a16:creationId xmlns:a16="http://schemas.microsoft.com/office/drawing/2014/main" id="{098FE30E-948E-C378-2979-B2ED53063BEC}"/>
              </a:ext>
            </a:extLst>
          </p:cNvPr>
          <p:cNvSpPr txBox="1"/>
          <p:nvPr/>
        </p:nvSpPr>
        <p:spPr>
          <a:xfrm>
            <a:off x="3382099" y="6094155"/>
            <a:ext cx="5642666" cy="461665"/>
          </a:xfrm>
          <a:prstGeom prst="rect">
            <a:avLst/>
          </a:prstGeom>
          <a:noFill/>
        </p:spPr>
        <p:txBody>
          <a:bodyPr wrap="square" rtlCol="0">
            <a:spAutoFit/>
          </a:bodyPr>
          <a:lstStyle/>
          <a:p>
            <a:pPr algn="ctr"/>
            <a:r>
              <a:rPr lang="vi-VN" sz="2400">
                <a:latin typeface="#9Slide03 Arima Madurai Black" panose="00000A00000000000000" pitchFamily="2" charset="0"/>
                <a:cs typeface="#9Slide03 Arima Madurai Black" panose="00000A00000000000000" pitchFamily="2" charset="0"/>
              </a:rPr>
              <a:t>Một tấm kính trong suốt gắn vào giá đỡ</a:t>
            </a:r>
            <a:endParaRPr lang="en-US" sz="2400" dirty="0">
              <a:latin typeface="#9Slide03 Arima Madurai Black" panose="00000A00000000000000" pitchFamily="2" charset="0"/>
              <a:cs typeface="#9Slide03 Arima Madurai Black" panose="00000A00000000000000" pitchFamily="2" charset="0"/>
            </a:endParaRPr>
          </a:p>
        </p:txBody>
      </p:sp>
      <p:grpSp>
        <p:nvGrpSpPr>
          <p:cNvPr id="12" name="Group 11">
            <a:extLst>
              <a:ext uri="{FF2B5EF4-FFF2-40B4-BE49-F238E27FC236}">
                <a16:creationId xmlns:a16="http://schemas.microsoft.com/office/drawing/2014/main" id="{41105D6F-CF9A-6693-99B6-57B0017BBFF7}"/>
              </a:ext>
            </a:extLst>
          </p:cNvPr>
          <p:cNvGrpSpPr/>
          <p:nvPr/>
        </p:nvGrpSpPr>
        <p:grpSpPr>
          <a:xfrm>
            <a:off x="4214642" y="2155429"/>
            <a:ext cx="3762709" cy="3762709"/>
            <a:chOff x="6309492" y="1410134"/>
            <a:chExt cx="4876800" cy="4876800"/>
          </a:xfrm>
        </p:grpSpPr>
        <p:pic>
          <p:nvPicPr>
            <p:cNvPr id="6146" name="Picture 2">
              <a:extLst>
                <a:ext uri="{FF2B5EF4-FFF2-40B4-BE49-F238E27FC236}">
                  <a16:creationId xmlns:a16="http://schemas.microsoft.com/office/drawing/2014/main" id="{FB31F205-7C1D-03E8-5026-738062495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492" y="1410134"/>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B834111-12E8-3ED5-D6B2-B21234959C06}"/>
                </a:ext>
              </a:extLst>
            </p:cNvPr>
            <p:cNvSpPr/>
            <p:nvPr/>
          </p:nvSpPr>
          <p:spPr>
            <a:xfrm>
              <a:off x="7979229" y="1856694"/>
              <a:ext cx="1513114" cy="3576405"/>
            </a:xfrm>
            <a:prstGeom prst="rect">
              <a:avLst/>
            </a:prstGeom>
            <a:solidFill>
              <a:schemeClr val="bg1"/>
            </a:solidFill>
            <a:ln>
              <a:noFill/>
            </a:ln>
            <a:effectLst>
              <a:glow rad="228600">
                <a:schemeClr val="accent3">
                  <a:satMod val="175000"/>
                  <a:alpha val="40000"/>
                </a:schemeClr>
              </a:glow>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
            <a:extLst>
              <a:ext uri="{FF2B5EF4-FFF2-40B4-BE49-F238E27FC236}">
                <a16:creationId xmlns:a16="http://schemas.microsoft.com/office/drawing/2014/main" id="{34DE52CD-D48E-6CC4-510D-F732F1BDF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9021" y="3217640"/>
            <a:ext cx="1431022" cy="143102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16316941-10F1-C986-5450-6BB6685950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458" y="3217640"/>
            <a:ext cx="1431022" cy="1431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615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250"/>
                                  </p:stCondLst>
                                  <p:iterate type="lt">
                                    <p:tmPct val="6000"/>
                                  </p:iterate>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strVal val="#ppt_x"/>
                                          </p:val>
                                        </p:tav>
                                        <p:tav tm="100000">
                                          <p:val>
                                            <p:strVal val="#ppt_x"/>
                                          </p:val>
                                        </p:tav>
                                      </p:tavLst>
                                    </p:anim>
                                    <p:anim calcmode="lin" valueType="num">
                                      <p:cBhvr>
                                        <p:cTn id="18" dur="5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iterate type="lt">
                                    <p:tmPct val="6000"/>
                                  </p:iterate>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4D55888D-B5AE-3DEE-041C-181EC367BB74}"/>
              </a:ext>
            </a:extLst>
          </p:cNvPr>
          <p:cNvSpPr/>
          <p:nvPr/>
        </p:nvSpPr>
        <p:spPr>
          <a:xfrm>
            <a:off x="8647754" y="-3102516"/>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0820671" y="-1778333"/>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1520834" y="-35622"/>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2950527" y="4610550"/>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166177" y="6096023"/>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161803" y="6286934"/>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E22137A1-E48D-4794-0B16-CCA3A6C688AF}"/>
              </a:ext>
            </a:extLst>
          </p:cNvPr>
          <p:cNvGrpSpPr/>
          <p:nvPr/>
        </p:nvGrpSpPr>
        <p:grpSpPr>
          <a:xfrm>
            <a:off x="1080004" y="233251"/>
            <a:ext cx="5873010" cy="661079"/>
            <a:chOff x="1084838" y="482420"/>
            <a:chExt cx="5873010" cy="661079"/>
          </a:xfrm>
        </p:grpSpPr>
        <p:sp>
          <p:nvSpPr>
            <p:cNvPr id="4" name="Arrow: Pentagon 3">
              <a:extLst>
                <a:ext uri="{FF2B5EF4-FFF2-40B4-BE49-F238E27FC236}">
                  <a16:creationId xmlns:a16="http://schemas.microsoft.com/office/drawing/2014/main" id="{7EBC9989-1A3F-BE21-EF9F-A98EE8AF384F}"/>
                </a:ext>
              </a:extLst>
            </p:cNvPr>
            <p:cNvSpPr/>
            <p:nvPr/>
          </p:nvSpPr>
          <p:spPr>
            <a:xfrm>
              <a:off x="1084838" y="482420"/>
              <a:ext cx="5873010" cy="661079"/>
            </a:xfrm>
            <a:prstGeom prst="homePlate">
              <a:avLst>
                <a:gd name="adj" fmla="val 54770"/>
              </a:avLst>
            </a:prstGeom>
            <a:solidFill>
              <a:srgbClr val="2A3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A60A43-6F16-69E6-1201-D06B92FB1DD7}"/>
                </a:ext>
              </a:extLst>
            </p:cNvPr>
            <p:cNvSpPr txBox="1"/>
            <p:nvPr/>
          </p:nvSpPr>
          <p:spPr>
            <a:xfrm>
              <a:off x="1371329" y="551349"/>
              <a:ext cx="5376308" cy="523220"/>
            </a:xfrm>
            <a:prstGeom prst="rect">
              <a:avLst/>
            </a:prstGeom>
            <a:noFill/>
          </p:spPr>
          <p:txBody>
            <a:bodyPr wrap="square" rtlCol="0">
              <a:spAutoFit/>
            </a:bodyPr>
            <a:lstStyle/>
            <a:p>
              <a:pPr algn="ctr"/>
              <a:r>
                <a:rPr lang="vi-VN" sz="2800" dirty="0">
                  <a:solidFill>
                    <a:srgbClr val="E04E02"/>
                  </a:solidFill>
                  <a:latin typeface="#9Slide07 IcielBaliho Script" pitchFamily="2" charset="0"/>
                </a:rPr>
                <a:t>1. Tính Chất Ảnh Tạo Bởi Gương Phẳng</a:t>
              </a:r>
              <a:endParaRPr lang="en-US" sz="2800" dirty="0">
                <a:solidFill>
                  <a:srgbClr val="E04E02"/>
                </a:solidFill>
                <a:latin typeface="#9Slide07 IcielBaliho Script" pitchFamily="2" charset="0"/>
              </a:endParaRPr>
            </a:p>
          </p:txBody>
        </p:sp>
      </p:grpSp>
      <p:grpSp>
        <p:nvGrpSpPr>
          <p:cNvPr id="3" name="Group 2">
            <a:extLst>
              <a:ext uri="{FF2B5EF4-FFF2-40B4-BE49-F238E27FC236}">
                <a16:creationId xmlns:a16="http://schemas.microsoft.com/office/drawing/2014/main" id="{5020DAD8-E94D-D43D-68B5-8D5A9B90F033}"/>
              </a:ext>
            </a:extLst>
          </p:cNvPr>
          <p:cNvGrpSpPr/>
          <p:nvPr/>
        </p:nvGrpSpPr>
        <p:grpSpPr>
          <a:xfrm>
            <a:off x="666332" y="162082"/>
            <a:ext cx="803416" cy="803416"/>
            <a:chOff x="2815286" y="804937"/>
            <a:chExt cx="1083613" cy="1083613"/>
          </a:xfrm>
        </p:grpSpPr>
        <p:sp>
          <p:nvSpPr>
            <p:cNvPr id="2" name="Oval 1">
              <a:extLst>
                <a:ext uri="{FF2B5EF4-FFF2-40B4-BE49-F238E27FC236}">
                  <a16:creationId xmlns:a16="http://schemas.microsoft.com/office/drawing/2014/main" id="{01B1064E-DDC2-FE81-0FC3-C8FAAA4C233C}"/>
                </a:ext>
              </a:extLst>
            </p:cNvPr>
            <p:cNvSpPr/>
            <p:nvPr/>
          </p:nvSpPr>
          <p:spPr>
            <a:xfrm>
              <a:off x="2815286" y="804937"/>
              <a:ext cx="1083613" cy="1083613"/>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E8121E2D-EA9A-4FDF-C906-F19BB40E4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358" y="1035962"/>
              <a:ext cx="701468" cy="7014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91E8A41B-1720-7AAB-F4B1-6B25572B7D38}"/>
              </a:ext>
            </a:extLst>
          </p:cNvPr>
          <p:cNvGrpSpPr/>
          <p:nvPr/>
        </p:nvGrpSpPr>
        <p:grpSpPr>
          <a:xfrm>
            <a:off x="0" y="1102004"/>
            <a:ext cx="2275110" cy="578023"/>
            <a:chOff x="4370220" y="2521456"/>
            <a:chExt cx="2275110" cy="578023"/>
          </a:xfrm>
          <a:solidFill>
            <a:srgbClr val="E04E02"/>
          </a:solidFill>
        </p:grpSpPr>
        <p:sp>
          <p:nvSpPr>
            <p:cNvPr id="18" name="Arrow: Pentagon 17">
              <a:extLst>
                <a:ext uri="{FF2B5EF4-FFF2-40B4-BE49-F238E27FC236}">
                  <a16:creationId xmlns:a16="http://schemas.microsoft.com/office/drawing/2014/main" id="{88BE56CC-5BBB-DA6F-DE29-42CC4A1AEEFB}"/>
                </a:ext>
              </a:extLst>
            </p:cNvPr>
            <p:cNvSpPr/>
            <p:nvPr/>
          </p:nvSpPr>
          <p:spPr>
            <a:xfrm>
              <a:off x="4370220" y="2521456"/>
              <a:ext cx="2041090"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Chevron 18">
              <a:extLst>
                <a:ext uri="{FF2B5EF4-FFF2-40B4-BE49-F238E27FC236}">
                  <a16:creationId xmlns:a16="http://schemas.microsoft.com/office/drawing/2014/main" id="{B18EE952-FD21-CA84-FEC4-9AB9544F8BE6}"/>
                </a:ext>
              </a:extLst>
            </p:cNvPr>
            <p:cNvSpPr/>
            <p:nvPr/>
          </p:nvSpPr>
          <p:spPr>
            <a:xfrm>
              <a:off x="6310788"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TextBox 19">
            <a:extLst>
              <a:ext uri="{FF2B5EF4-FFF2-40B4-BE49-F238E27FC236}">
                <a16:creationId xmlns:a16="http://schemas.microsoft.com/office/drawing/2014/main" id="{3DDF9F14-0C53-9FBE-68BC-E99725258AFA}"/>
              </a:ext>
            </a:extLst>
          </p:cNvPr>
          <p:cNvSpPr txBox="1"/>
          <p:nvPr/>
        </p:nvSpPr>
        <p:spPr>
          <a:xfrm>
            <a:off x="48252" y="1129308"/>
            <a:ext cx="1892316" cy="523220"/>
          </a:xfrm>
          <a:prstGeom prst="rect">
            <a:avLst/>
          </a:prstGeom>
          <a:noFill/>
        </p:spPr>
        <p:txBody>
          <a:bodyPr wrap="square" rtlCol="0">
            <a:spAutoFit/>
          </a:bodyPr>
          <a:lstStyle/>
          <a:p>
            <a:r>
              <a:rPr lang="vi-VN" sz="2800" dirty="0">
                <a:solidFill>
                  <a:srgbClr val="2A3563"/>
                </a:solidFill>
                <a:latin typeface="#9Slide07 IcielBaliho Script" pitchFamily="2" charset="0"/>
              </a:rPr>
              <a:t>Thí nghiệm 2</a:t>
            </a:r>
            <a:endParaRPr lang="en-US" sz="2800" dirty="0">
              <a:solidFill>
                <a:srgbClr val="2A3563"/>
              </a:solidFill>
              <a:latin typeface="#9Slide07 IcielBaliho Script" pitchFamily="2" charset="0"/>
            </a:endParaRPr>
          </a:p>
        </p:txBody>
      </p:sp>
      <p:sp>
        <p:nvSpPr>
          <p:cNvPr id="21" name="Rectangle: Rounded Corners 20">
            <a:extLst>
              <a:ext uri="{FF2B5EF4-FFF2-40B4-BE49-F238E27FC236}">
                <a16:creationId xmlns:a16="http://schemas.microsoft.com/office/drawing/2014/main" id="{C96E0629-D0C0-8516-CDFD-7BCE930A936D}"/>
              </a:ext>
            </a:extLst>
          </p:cNvPr>
          <p:cNvSpPr/>
          <p:nvPr/>
        </p:nvSpPr>
        <p:spPr>
          <a:xfrm>
            <a:off x="5209548" y="1304380"/>
            <a:ext cx="1772899" cy="661079"/>
          </a:xfrm>
          <a:prstGeom prst="roundRect">
            <a:avLst>
              <a:gd name="adj" fmla="val 33280"/>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2A3563"/>
                </a:solidFill>
                <a:latin typeface="#9Slide07 Cadena" panose="02000503000000020004" pitchFamily="2" charset="0"/>
              </a:rPr>
              <a:t>CHUẨN BỊ</a:t>
            </a:r>
            <a:endParaRPr lang="en-US" sz="2400" dirty="0">
              <a:solidFill>
                <a:srgbClr val="2A3563"/>
              </a:solidFill>
              <a:latin typeface="#9Slide07 Cadena" panose="02000503000000020004" pitchFamily="2" charset="0"/>
            </a:endParaRPr>
          </a:p>
        </p:txBody>
      </p:sp>
      <p:sp>
        <p:nvSpPr>
          <p:cNvPr id="23" name="TextBox 22">
            <a:extLst>
              <a:ext uri="{FF2B5EF4-FFF2-40B4-BE49-F238E27FC236}">
                <a16:creationId xmlns:a16="http://schemas.microsoft.com/office/drawing/2014/main" id="{098FE30E-948E-C378-2979-B2ED53063BEC}"/>
              </a:ext>
            </a:extLst>
          </p:cNvPr>
          <p:cNvSpPr txBox="1"/>
          <p:nvPr/>
        </p:nvSpPr>
        <p:spPr>
          <a:xfrm>
            <a:off x="8560778" y="5488617"/>
            <a:ext cx="3360704" cy="830997"/>
          </a:xfrm>
          <a:prstGeom prst="rect">
            <a:avLst/>
          </a:prstGeom>
          <a:noFill/>
        </p:spPr>
        <p:txBody>
          <a:bodyPr wrap="square" rtlCol="0">
            <a:spAutoFit/>
          </a:bodyPr>
          <a:lstStyle/>
          <a:p>
            <a:pPr algn="ctr"/>
            <a:r>
              <a:rPr lang="vi-VN" sz="2400" dirty="0">
                <a:latin typeface="#9Slide03 Arima Madurai Black" panose="00000A00000000000000" pitchFamily="2" charset="0"/>
                <a:cs typeface="#9Slide03 Arima Madurai Black" panose="00000A00000000000000" pitchFamily="2" charset="0"/>
              </a:rPr>
              <a:t>Một tấm kính trong suốt gắn vào giá đỡ</a:t>
            </a:r>
            <a:endParaRPr lang="en-US" sz="2400" dirty="0">
              <a:latin typeface="#9Slide03 Arima Madurai Black" panose="00000A00000000000000" pitchFamily="2" charset="0"/>
              <a:cs typeface="#9Slide03 Arima Madurai Black" panose="00000A00000000000000" pitchFamily="2" charset="0"/>
            </a:endParaRPr>
          </a:p>
        </p:txBody>
      </p:sp>
      <p:grpSp>
        <p:nvGrpSpPr>
          <p:cNvPr id="12" name="Group 11">
            <a:extLst>
              <a:ext uri="{FF2B5EF4-FFF2-40B4-BE49-F238E27FC236}">
                <a16:creationId xmlns:a16="http://schemas.microsoft.com/office/drawing/2014/main" id="{41105D6F-CF9A-6693-99B6-57B0017BBFF7}"/>
              </a:ext>
            </a:extLst>
          </p:cNvPr>
          <p:cNvGrpSpPr/>
          <p:nvPr/>
        </p:nvGrpSpPr>
        <p:grpSpPr>
          <a:xfrm>
            <a:off x="8783721" y="2536429"/>
            <a:ext cx="2737113" cy="2737113"/>
            <a:chOff x="6309492" y="1410134"/>
            <a:chExt cx="4876800" cy="4876800"/>
          </a:xfrm>
        </p:grpSpPr>
        <p:pic>
          <p:nvPicPr>
            <p:cNvPr id="6146" name="Picture 2">
              <a:extLst>
                <a:ext uri="{FF2B5EF4-FFF2-40B4-BE49-F238E27FC236}">
                  <a16:creationId xmlns:a16="http://schemas.microsoft.com/office/drawing/2014/main" id="{FB31F205-7C1D-03E8-5026-738062495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492" y="1410134"/>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B834111-12E8-3ED5-D6B2-B21234959C06}"/>
                </a:ext>
              </a:extLst>
            </p:cNvPr>
            <p:cNvSpPr/>
            <p:nvPr/>
          </p:nvSpPr>
          <p:spPr>
            <a:xfrm>
              <a:off x="7979229" y="1856694"/>
              <a:ext cx="1513114" cy="3576405"/>
            </a:xfrm>
            <a:prstGeom prst="rect">
              <a:avLst/>
            </a:prstGeom>
            <a:solidFill>
              <a:schemeClr val="bg1"/>
            </a:solidFill>
            <a:ln>
              <a:noFill/>
            </a:ln>
            <a:effectLst>
              <a:glow rad="228600">
                <a:schemeClr val="accent3">
                  <a:satMod val="175000"/>
                  <a:alpha val="40000"/>
                </a:schemeClr>
              </a:glow>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E59171D3-EBDA-6720-E356-AAD97B9C281D}"/>
              </a:ext>
            </a:extLst>
          </p:cNvPr>
          <p:cNvSpPr txBox="1"/>
          <p:nvPr/>
        </p:nvSpPr>
        <p:spPr>
          <a:xfrm>
            <a:off x="5479150" y="5455937"/>
            <a:ext cx="2677532" cy="830997"/>
          </a:xfrm>
          <a:prstGeom prst="rect">
            <a:avLst/>
          </a:prstGeom>
          <a:noFill/>
        </p:spPr>
        <p:txBody>
          <a:bodyPr wrap="square" rtlCol="0">
            <a:spAutoFit/>
          </a:bodyPr>
          <a:lstStyle/>
          <a:p>
            <a:pPr algn="ctr"/>
            <a:r>
              <a:rPr lang="vi-VN" sz="2400" dirty="0">
                <a:latin typeface="#9Slide03 Arima Madurai Black" panose="00000A00000000000000" pitchFamily="2" charset="0"/>
                <a:cs typeface="#9Slide03 Arima Madurai Black" panose="00000A00000000000000" pitchFamily="2" charset="0"/>
              </a:rPr>
              <a:t>Hai cây nến giống hệt nhau</a:t>
            </a:r>
            <a:endParaRPr lang="en-US" sz="2400" dirty="0">
              <a:latin typeface="#9Slide03 Arima Madurai Black" panose="00000A00000000000000" pitchFamily="2" charset="0"/>
              <a:cs typeface="#9Slide03 Arima Madurai Black" panose="00000A00000000000000" pitchFamily="2" charset="0"/>
            </a:endParaRPr>
          </a:p>
        </p:txBody>
      </p:sp>
      <p:pic>
        <p:nvPicPr>
          <p:cNvPr id="12290" name="Picture 2">
            <a:extLst>
              <a:ext uri="{FF2B5EF4-FFF2-40B4-BE49-F238E27FC236}">
                <a16:creationId xmlns:a16="http://schemas.microsoft.com/office/drawing/2014/main" id="{947E1FCF-A231-64CE-C78D-795681AF31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9150" y="3415128"/>
            <a:ext cx="1567649" cy="156764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543C1B8C-E0EA-76DC-F895-A803714A0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3341" y="3415128"/>
            <a:ext cx="1567649" cy="156764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0A9FF4FE-880A-A1DF-6A57-D2D1200533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293" y="3105492"/>
            <a:ext cx="1877285" cy="187728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555125A-5DF3-0041-CC83-CA7EF2BB3A1E}"/>
              </a:ext>
            </a:extLst>
          </p:cNvPr>
          <p:cNvSpPr txBox="1"/>
          <p:nvPr/>
        </p:nvSpPr>
        <p:spPr>
          <a:xfrm>
            <a:off x="3342769" y="5403414"/>
            <a:ext cx="1458331" cy="461665"/>
          </a:xfrm>
          <a:prstGeom prst="rect">
            <a:avLst/>
          </a:prstGeom>
          <a:noFill/>
        </p:spPr>
        <p:txBody>
          <a:bodyPr wrap="square" rtlCol="0">
            <a:spAutoFit/>
          </a:bodyPr>
          <a:lstStyle/>
          <a:p>
            <a:pPr algn="ctr"/>
            <a:r>
              <a:rPr lang="vi-VN" sz="2400" dirty="0">
                <a:latin typeface="#9Slide03 Arima Madurai Black" panose="00000A00000000000000" pitchFamily="2" charset="0"/>
                <a:cs typeface="#9Slide03 Arima Madurai Black" panose="00000A00000000000000" pitchFamily="2" charset="0"/>
              </a:rPr>
              <a:t>Bật lửa</a:t>
            </a:r>
            <a:endParaRPr lang="en-US" sz="2400" dirty="0">
              <a:latin typeface="#9Slide03 Arima Madurai Black" panose="00000A00000000000000" pitchFamily="2" charset="0"/>
              <a:cs typeface="#9Slide03 Arima Madurai Black" panose="00000A00000000000000" pitchFamily="2" charset="0"/>
            </a:endParaRPr>
          </a:p>
        </p:txBody>
      </p:sp>
      <p:pic>
        <p:nvPicPr>
          <p:cNvPr id="12296" name="Picture 8">
            <a:extLst>
              <a:ext uri="{FF2B5EF4-FFF2-40B4-BE49-F238E27FC236}">
                <a16:creationId xmlns:a16="http://schemas.microsoft.com/office/drawing/2014/main" id="{147ECCFE-0FB2-FF0B-8D2C-BB90CE609E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545" y="3481739"/>
            <a:ext cx="1434425" cy="14344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D6FE477E-08F1-4CC2-A8ED-CB9CFE308E74}"/>
              </a:ext>
            </a:extLst>
          </p:cNvPr>
          <p:cNvSpPr txBox="1"/>
          <p:nvPr/>
        </p:nvSpPr>
        <p:spPr>
          <a:xfrm>
            <a:off x="1068039" y="5346673"/>
            <a:ext cx="1458331" cy="461665"/>
          </a:xfrm>
          <a:prstGeom prst="rect">
            <a:avLst/>
          </a:prstGeom>
          <a:noFill/>
        </p:spPr>
        <p:txBody>
          <a:bodyPr wrap="square" rtlCol="0">
            <a:spAutoFit/>
          </a:bodyPr>
          <a:lstStyle/>
          <a:p>
            <a:pPr algn="ctr"/>
            <a:r>
              <a:rPr lang="vi-VN" sz="2400" dirty="0">
                <a:latin typeface="#9Slide03 Arima Madurai Black" panose="00000A00000000000000" pitchFamily="2" charset="0"/>
                <a:cs typeface="#9Slide03 Arima Madurai Black" panose="00000A00000000000000" pitchFamily="2" charset="0"/>
              </a:rPr>
              <a:t>Thước</a:t>
            </a:r>
            <a:endParaRPr lang="en-US" sz="2400" dirty="0">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780692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6000"/>
                                  </p:iterate>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 calcmode="lin" valueType="num">
                                      <p:cBhvr additive="base">
                                        <p:cTn id="12" dur="500" fill="hold"/>
                                        <p:tgtEl>
                                          <p:spTgt spid="12292"/>
                                        </p:tgtEl>
                                        <p:attrNameLst>
                                          <p:attrName>ppt_x</p:attrName>
                                        </p:attrNameLst>
                                      </p:cBhvr>
                                      <p:tavLst>
                                        <p:tav tm="0">
                                          <p:val>
                                            <p:strVal val="0-#ppt_w/2"/>
                                          </p:val>
                                        </p:tav>
                                        <p:tav tm="100000">
                                          <p:val>
                                            <p:strVal val="#ppt_x"/>
                                          </p:val>
                                        </p:tav>
                                      </p:tavLst>
                                    </p:anim>
                                    <p:anim calcmode="lin" valueType="num">
                                      <p:cBhvr additive="base">
                                        <p:cTn id="13" dur="500" fill="hold"/>
                                        <p:tgtEl>
                                          <p:spTgt spid="1229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1" fill="hold" grpId="0" nodeType="afterEffect">
                                  <p:stCondLst>
                                    <p:cond delay="0"/>
                                  </p:stCondLst>
                                  <p:iterate type="lt">
                                    <p:tmPct val="6000"/>
                                  </p:iterate>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2296"/>
                                        </p:tgtEl>
                                        <p:attrNameLst>
                                          <p:attrName>style.visibility</p:attrName>
                                        </p:attrNameLst>
                                      </p:cBhvr>
                                      <p:to>
                                        <p:strVal val="visible"/>
                                      </p:to>
                                    </p:set>
                                    <p:anim calcmode="lin" valueType="num">
                                      <p:cBhvr additive="base">
                                        <p:cTn id="22" dur="500" fill="hold"/>
                                        <p:tgtEl>
                                          <p:spTgt spid="12296"/>
                                        </p:tgtEl>
                                        <p:attrNameLst>
                                          <p:attrName>ppt_x</p:attrName>
                                        </p:attrNameLst>
                                      </p:cBhvr>
                                      <p:tavLst>
                                        <p:tav tm="0">
                                          <p:val>
                                            <p:strVal val="0-#ppt_w/2"/>
                                          </p:val>
                                        </p:tav>
                                        <p:tav tm="100000">
                                          <p:val>
                                            <p:strVal val="#ppt_x"/>
                                          </p:val>
                                        </p:tav>
                                      </p:tavLst>
                                    </p:anim>
                                    <p:anim calcmode="lin" valueType="num">
                                      <p:cBhvr additive="base">
                                        <p:cTn id="23" dur="500" fill="hold"/>
                                        <p:tgtEl>
                                          <p:spTgt spid="12296"/>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2" presetClass="entr" presetSubtype="1" fill="hold" grpId="0" nodeType="afterEffect">
                                  <p:stCondLst>
                                    <p:cond delay="0"/>
                                  </p:stCondLst>
                                  <p:iterate type="lt">
                                    <p:tmPct val="6000"/>
                                  </p:iterate>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arallelogram 30">
            <a:extLst>
              <a:ext uri="{FF2B5EF4-FFF2-40B4-BE49-F238E27FC236}">
                <a16:creationId xmlns:a16="http://schemas.microsoft.com/office/drawing/2014/main" id="{A11D3581-0DB3-7274-D5FC-357167220D77}"/>
              </a:ext>
            </a:extLst>
          </p:cNvPr>
          <p:cNvSpPr/>
          <p:nvPr/>
        </p:nvSpPr>
        <p:spPr>
          <a:xfrm>
            <a:off x="4629558" y="3678833"/>
            <a:ext cx="7211743" cy="3025425"/>
          </a:xfrm>
          <a:prstGeom prst="parallelogram">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4D55888D-B5AE-3DEE-041C-181EC367BB74}"/>
              </a:ext>
            </a:extLst>
          </p:cNvPr>
          <p:cNvSpPr/>
          <p:nvPr/>
        </p:nvSpPr>
        <p:spPr>
          <a:xfrm>
            <a:off x="8647754" y="-3102516"/>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0820671" y="-1778333"/>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1520834" y="-35622"/>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2950527" y="4610550"/>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166177" y="6096023"/>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161803" y="6286934"/>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E22137A1-E48D-4794-0B16-CCA3A6C688AF}"/>
              </a:ext>
            </a:extLst>
          </p:cNvPr>
          <p:cNvGrpSpPr/>
          <p:nvPr/>
        </p:nvGrpSpPr>
        <p:grpSpPr>
          <a:xfrm>
            <a:off x="1080004" y="233251"/>
            <a:ext cx="5873010" cy="661079"/>
            <a:chOff x="1084838" y="482420"/>
            <a:chExt cx="5873010" cy="661079"/>
          </a:xfrm>
        </p:grpSpPr>
        <p:sp>
          <p:nvSpPr>
            <p:cNvPr id="4" name="Arrow: Pentagon 3">
              <a:extLst>
                <a:ext uri="{FF2B5EF4-FFF2-40B4-BE49-F238E27FC236}">
                  <a16:creationId xmlns:a16="http://schemas.microsoft.com/office/drawing/2014/main" id="{7EBC9989-1A3F-BE21-EF9F-A98EE8AF384F}"/>
                </a:ext>
              </a:extLst>
            </p:cNvPr>
            <p:cNvSpPr/>
            <p:nvPr/>
          </p:nvSpPr>
          <p:spPr>
            <a:xfrm>
              <a:off x="1084838" y="482420"/>
              <a:ext cx="5873010" cy="661079"/>
            </a:xfrm>
            <a:prstGeom prst="homePlate">
              <a:avLst>
                <a:gd name="adj" fmla="val 54770"/>
              </a:avLst>
            </a:prstGeom>
            <a:solidFill>
              <a:srgbClr val="2A3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A60A43-6F16-69E6-1201-D06B92FB1DD7}"/>
                </a:ext>
              </a:extLst>
            </p:cNvPr>
            <p:cNvSpPr txBox="1"/>
            <p:nvPr/>
          </p:nvSpPr>
          <p:spPr>
            <a:xfrm>
              <a:off x="1371329" y="551349"/>
              <a:ext cx="5376308" cy="523220"/>
            </a:xfrm>
            <a:prstGeom prst="rect">
              <a:avLst/>
            </a:prstGeom>
            <a:noFill/>
          </p:spPr>
          <p:txBody>
            <a:bodyPr wrap="square" rtlCol="0">
              <a:spAutoFit/>
            </a:bodyPr>
            <a:lstStyle/>
            <a:p>
              <a:pPr algn="ctr"/>
              <a:r>
                <a:rPr lang="vi-VN" sz="2800" dirty="0">
                  <a:solidFill>
                    <a:srgbClr val="E04E02"/>
                  </a:solidFill>
                  <a:latin typeface="#9Slide07 IcielBaliho Script" pitchFamily="2" charset="0"/>
                </a:rPr>
                <a:t>1. Tính Chất Ảnh Tạo Bởi Gương Phẳng</a:t>
              </a:r>
              <a:endParaRPr lang="en-US" sz="2800" dirty="0">
                <a:solidFill>
                  <a:srgbClr val="E04E02"/>
                </a:solidFill>
                <a:latin typeface="#9Slide07 IcielBaliho Script" pitchFamily="2" charset="0"/>
              </a:endParaRPr>
            </a:p>
          </p:txBody>
        </p:sp>
      </p:grpSp>
      <p:grpSp>
        <p:nvGrpSpPr>
          <p:cNvPr id="3" name="Group 2">
            <a:extLst>
              <a:ext uri="{FF2B5EF4-FFF2-40B4-BE49-F238E27FC236}">
                <a16:creationId xmlns:a16="http://schemas.microsoft.com/office/drawing/2014/main" id="{5020DAD8-E94D-D43D-68B5-8D5A9B90F033}"/>
              </a:ext>
            </a:extLst>
          </p:cNvPr>
          <p:cNvGrpSpPr/>
          <p:nvPr/>
        </p:nvGrpSpPr>
        <p:grpSpPr>
          <a:xfrm>
            <a:off x="666332" y="162082"/>
            <a:ext cx="803416" cy="803416"/>
            <a:chOff x="2815286" y="804937"/>
            <a:chExt cx="1083613" cy="1083613"/>
          </a:xfrm>
        </p:grpSpPr>
        <p:sp>
          <p:nvSpPr>
            <p:cNvPr id="2" name="Oval 1">
              <a:extLst>
                <a:ext uri="{FF2B5EF4-FFF2-40B4-BE49-F238E27FC236}">
                  <a16:creationId xmlns:a16="http://schemas.microsoft.com/office/drawing/2014/main" id="{01B1064E-DDC2-FE81-0FC3-C8FAAA4C233C}"/>
                </a:ext>
              </a:extLst>
            </p:cNvPr>
            <p:cNvSpPr/>
            <p:nvPr/>
          </p:nvSpPr>
          <p:spPr>
            <a:xfrm>
              <a:off x="2815286" y="804937"/>
              <a:ext cx="1083613" cy="1083613"/>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E8121E2D-EA9A-4FDF-C906-F19BB40E4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358" y="1035962"/>
              <a:ext cx="701468" cy="7014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91E8A41B-1720-7AAB-F4B1-6B25572B7D38}"/>
              </a:ext>
            </a:extLst>
          </p:cNvPr>
          <p:cNvGrpSpPr/>
          <p:nvPr/>
        </p:nvGrpSpPr>
        <p:grpSpPr>
          <a:xfrm>
            <a:off x="0" y="1102004"/>
            <a:ext cx="2275110" cy="578023"/>
            <a:chOff x="4370220" y="2521456"/>
            <a:chExt cx="2275110" cy="578023"/>
          </a:xfrm>
          <a:solidFill>
            <a:srgbClr val="E04E02"/>
          </a:solidFill>
        </p:grpSpPr>
        <p:sp>
          <p:nvSpPr>
            <p:cNvPr id="18" name="Arrow: Pentagon 17">
              <a:extLst>
                <a:ext uri="{FF2B5EF4-FFF2-40B4-BE49-F238E27FC236}">
                  <a16:creationId xmlns:a16="http://schemas.microsoft.com/office/drawing/2014/main" id="{88BE56CC-5BBB-DA6F-DE29-42CC4A1AEEFB}"/>
                </a:ext>
              </a:extLst>
            </p:cNvPr>
            <p:cNvSpPr/>
            <p:nvPr/>
          </p:nvSpPr>
          <p:spPr>
            <a:xfrm>
              <a:off x="4370220" y="2521456"/>
              <a:ext cx="2041090"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Chevron 18">
              <a:extLst>
                <a:ext uri="{FF2B5EF4-FFF2-40B4-BE49-F238E27FC236}">
                  <a16:creationId xmlns:a16="http://schemas.microsoft.com/office/drawing/2014/main" id="{B18EE952-FD21-CA84-FEC4-9AB9544F8BE6}"/>
                </a:ext>
              </a:extLst>
            </p:cNvPr>
            <p:cNvSpPr/>
            <p:nvPr/>
          </p:nvSpPr>
          <p:spPr>
            <a:xfrm>
              <a:off x="6310788"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TextBox 19">
            <a:extLst>
              <a:ext uri="{FF2B5EF4-FFF2-40B4-BE49-F238E27FC236}">
                <a16:creationId xmlns:a16="http://schemas.microsoft.com/office/drawing/2014/main" id="{3DDF9F14-0C53-9FBE-68BC-E99725258AFA}"/>
              </a:ext>
            </a:extLst>
          </p:cNvPr>
          <p:cNvSpPr txBox="1"/>
          <p:nvPr/>
        </p:nvSpPr>
        <p:spPr>
          <a:xfrm>
            <a:off x="48252" y="1129308"/>
            <a:ext cx="1892316" cy="523220"/>
          </a:xfrm>
          <a:prstGeom prst="rect">
            <a:avLst/>
          </a:prstGeom>
          <a:noFill/>
        </p:spPr>
        <p:txBody>
          <a:bodyPr wrap="square" rtlCol="0">
            <a:spAutoFit/>
          </a:bodyPr>
          <a:lstStyle/>
          <a:p>
            <a:r>
              <a:rPr lang="vi-VN" sz="2800" dirty="0">
                <a:solidFill>
                  <a:srgbClr val="2A3563"/>
                </a:solidFill>
                <a:latin typeface="#9Slide07 IcielBaliho Script" pitchFamily="2" charset="0"/>
              </a:rPr>
              <a:t>Thí nghiệm 2</a:t>
            </a:r>
            <a:endParaRPr lang="en-US" sz="2800" dirty="0">
              <a:solidFill>
                <a:srgbClr val="2A3563"/>
              </a:solidFill>
              <a:latin typeface="#9Slide07 IcielBaliho Script" pitchFamily="2" charset="0"/>
            </a:endParaRPr>
          </a:p>
        </p:txBody>
      </p:sp>
      <p:sp>
        <p:nvSpPr>
          <p:cNvPr id="21" name="Rectangle: Rounded Corners 20">
            <a:extLst>
              <a:ext uri="{FF2B5EF4-FFF2-40B4-BE49-F238E27FC236}">
                <a16:creationId xmlns:a16="http://schemas.microsoft.com/office/drawing/2014/main" id="{C96E0629-D0C0-8516-CDFD-7BCE930A936D}"/>
              </a:ext>
            </a:extLst>
          </p:cNvPr>
          <p:cNvSpPr/>
          <p:nvPr/>
        </p:nvSpPr>
        <p:spPr>
          <a:xfrm>
            <a:off x="244339" y="1976557"/>
            <a:ext cx="3934452" cy="661079"/>
          </a:xfrm>
          <a:prstGeom prst="roundRect">
            <a:avLst>
              <a:gd name="adj" fmla="val 33280"/>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2A3563"/>
                </a:solidFill>
                <a:latin typeface="#9Slide07 Cadena" panose="02000503000000020004" pitchFamily="2" charset="0"/>
              </a:rPr>
              <a:t>TIẾN HÀNH THÍ NGHIỆM</a:t>
            </a:r>
            <a:endParaRPr lang="en-US" sz="2400" dirty="0">
              <a:solidFill>
                <a:srgbClr val="2A3563"/>
              </a:solidFill>
              <a:latin typeface="#9Slide07 Cadena" panose="02000503000000020004" pitchFamily="2" charset="0"/>
            </a:endParaRPr>
          </a:p>
        </p:txBody>
      </p:sp>
      <p:pic>
        <p:nvPicPr>
          <p:cNvPr id="25" name="Picture 2">
            <a:extLst>
              <a:ext uri="{FF2B5EF4-FFF2-40B4-BE49-F238E27FC236}">
                <a16:creationId xmlns:a16="http://schemas.microsoft.com/office/drawing/2014/main" id="{543C1B8C-E0EA-76DC-F895-A803714A02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283"/>
          <a:stretch/>
        </p:blipFill>
        <p:spPr bwMode="auto">
          <a:xfrm>
            <a:off x="7804007" y="5428306"/>
            <a:ext cx="1113246" cy="94311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0A9FF4FE-880A-A1DF-6A57-D2D1200533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39234" flipH="1">
            <a:off x="7434789" y="5029943"/>
            <a:ext cx="869712" cy="86971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FA80FD25-B70D-0856-7229-256A100D2FD7}"/>
              </a:ext>
            </a:extLst>
          </p:cNvPr>
          <p:cNvGrpSpPr/>
          <p:nvPr/>
        </p:nvGrpSpPr>
        <p:grpSpPr>
          <a:xfrm>
            <a:off x="8390358" y="3429000"/>
            <a:ext cx="1307291" cy="2718057"/>
            <a:chOff x="960742" y="3045723"/>
            <a:chExt cx="1307291" cy="2718057"/>
          </a:xfrm>
        </p:grpSpPr>
        <p:pic>
          <p:nvPicPr>
            <p:cNvPr id="35" name="Picture 8">
              <a:extLst>
                <a:ext uri="{FF2B5EF4-FFF2-40B4-BE49-F238E27FC236}">
                  <a16:creationId xmlns:a16="http://schemas.microsoft.com/office/drawing/2014/main" id="{E3E87D1A-2DF6-796F-87B2-0D6225BAC8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457270">
              <a:off x="960742" y="3045723"/>
              <a:ext cx="1296405" cy="129640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147ECCFE-0FB2-FF0B-8D2C-BB90CE609E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457270">
              <a:off x="971628" y="4467375"/>
              <a:ext cx="1296405" cy="1296405"/>
            </a:xfrm>
            <a:prstGeom prst="rect">
              <a:avLst/>
            </a:prstGeom>
            <a:noFill/>
            <a:extLst>
              <a:ext uri="{909E8E84-426E-40DD-AFC4-6F175D3DCCD1}">
                <a14:hiddenFill xmlns:a14="http://schemas.microsoft.com/office/drawing/2010/main">
                  <a:solidFill>
                    <a:srgbClr val="FFFFFF"/>
                  </a:solidFill>
                </a14:hiddenFill>
              </a:ext>
            </a:extLst>
          </p:spPr>
        </p:pic>
      </p:grpSp>
      <p:pic>
        <p:nvPicPr>
          <p:cNvPr id="6146" name="Picture 2">
            <a:extLst>
              <a:ext uri="{FF2B5EF4-FFF2-40B4-BE49-F238E27FC236}">
                <a16:creationId xmlns:a16="http://schemas.microsoft.com/office/drawing/2014/main" id="{FB31F205-7C1D-03E8-5026-73806249521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045" t="5562" r="31493" b="14388"/>
          <a:stretch/>
        </p:blipFill>
        <p:spPr bwMode="auto">
          <a:xfrm>
            <a:off x="7251729" y="1249968"/>
            <a:ext cx="2217803" cy="402779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a:extLst>
              <a:ext uri="{FF2B5EF4-FFF2-40B4-BE49-F238E27FC236}">
                <a16:creationId xmlns:a16="http://schemas.microsoft.com/office/drawing/2014/main" id="{24D38D93-96A7-FEA2-B973-597B4F5CBE28}"/>
              </a:ext>
            </a:extLst>
          </p:cNvPr>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t="15283"/>
          <a:stretch/>
        </p:blipFill>
        <p:spPr bwMode="auto">
          <a:xfrm>
            <a:off x="7804007" y="3102563"/>
            <a:ext cx="1113246" cy="943116"/>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87C9EE48-3A19-CE4C-B9AA-1B2F3E6484DD}"/>
              </a:ext>
            </a:extLst>
          </p:cNvPr>
          <p:cNvSpPr txBox="1"/>
          <p:nvPr/>
        </p:nvSpPr>
        <p:spPr>
          <a:xfrm>
            <a:off x="591988" y="2877029"/>
            <a:ext cx="4160529" cy="1200329"/>
          </a:xfrm>
          <a:prstGeom prst="rect">
            <a:avLst/>
          </a:prstGeom>
          <a:noFill/>
        </p:spPr>
        <p:txBody>
          <a:bodyPr wrap="square" rtlCol="0">
            <a:spAutoFit/>
          </a:bodyPr>
          <a:lstStyle/>
          <a:p>
            <a:r>
              <a:rPr lang="en-US" sz="2400" dirty="0">
                <a:latin typeface="#9Slide03 Arima Madurai Black" panose="00000A00000000000000" pitchFamily="2" charset="0"/>
                <a:cs typeface="#9Slide03 Arima Madurai Black" panose="00000A00000000000000" pitchFamily="2" charset="0"/>
              </a:rPr>
              <a:t>        </a:t>
            </a:r>
            <a:r>
              <a:rPr lang="en-US" sz="2400" dirty="0" err="1">
                <a:latin typeface="#9Slide03 Arima Madurai Black" panose="00000A00000000000000" pitchFamily="2" charset="0"/>
                <a:cs typeface="#9Slide03 Arima Madurai Black" panose="00000A00000000000000" pitchFamily="2" charset="0"/>
              </a:rPr>
              <a:t>Đặt</a:t>
            </a:r>
            <a:r>
              <a:rPr lang="en-US" sz="2400" dirty="0">
                <a:latin typeface="#9Slide03 Arima Madurai Black" panose="00000A00000000000000" pitchFamily="2" charset="0"/>
                <a:cs typeface="#9Slide03 Arima Madurai Black" panose="00000A00000000000000" pitchFamily="2" charset="0"/>
              </a:rPr>
              <a:t> </a:t>
            </a:r>
            <a:r>
              <a:rPr lang="en-US" sz="2400" dirty="0" err="1">
                <a:latin typeface="#9Slide03 Arima Madurai Black" panose="00000A00000000000000" pitchFamily="2" charset="0"/>
                <a:cs typeface="#9Slide03 Arima Madurai Black" panose="00000A00000000000000" pitchFamily="2" charset="0"/>
              </a:rPr>
              <a:t>nến</a:t>
            </a:r>
            <a:r>
              <a:rPr lang="en-US" sz="2400" dirty="0">
                <a:latin typeface="#9Slide03 Arima Madurai Black" panose="00000A00000000000000" pitchFamily="2" charset="0"/>
                <a:cs typeface="#9Slide03 Arima Madurai Black" panose="00000A00000000000000" pitchFamily="2" charset="0"/>
              </a:rPr>
              <a:t> 1 </a:t>
            </a:r>
            <a:r>
              <a:rPr lang="en-US" sz="2400" dirty="0" err="1">
                <a:latin typeface="#9Slide03 Arima Madurai Black" panose="00000A00000000000000" pitchFamily="2" charset="0"/>
                <a:cs typeface="#9Slide03 Arima Madurai Black" panose="00000A00000000000000" pitchFamily="2" charset="0"/>
              </a:rPr>
              <a:t>trước</a:t>
            </a:r>
            <a:r>
              <a:rPr lang="en-US" sz="2400" dirty="0">
                <a:latin typeface="#9Slide03 Arima Madurai Black" panose="00000A00000000000000" pitchFamily="2" charset="0"/>
                <a:cs typeface="#9Slide03 Arima Madurai Black" panose="00000A00000000000000" pitchFamily="2" charset="0"/>
              </a:rPr>
              <a:t> </a:t>
            </a:r>
            <a:r>
              <a:rPr lang="en-US" sz="2400" dirty="0" err="1">
                <a:latin typeface="#9Slide03 Arima Madurai Black" panose="00000A00000000000000" pitchFamily="2" charset="0"/>
                <a:cs typeface="#9Slide03 Arima Madurai Black" panose="00000A00000000000000" pitchFamily="2" charset="0"/>
              </a:rPr>
              <a:t>tấm</a:t>
            </a:r>
            <a:r>
              <a:rPr lang="en-US" sz="2400" dirty="0">
                <a:latin typeface="#9Slide03 Arima Madurai Black" panose="00000A00000000000000" pitchFamily="2" charset="0"/>
                <a:cs typeface="#9Slide03 Arima Madurai Black" panose="00000A00000000000000" pitchFamily="2" charset="0"/>
              </a:rPr>
              <a:t> </a:t>
            </a:r>
            <a:r>
              <a:rPr lang="en-US" sz="2400" dirty="0" err="1">
                <a:latin typeface="#9Slide03 Arima Madurai Black" panose="00000A00000000000000" pitchFamily="2" charset="0"/>
                <a:cs typeface="#9Slide03 Arima Madurai Black" panose="00000A00000000000000" pitchFamily="2" charset="0"/>
              </a:rPr>
              <a:t>kính</a:t>
            </a:r>
            <a:r>
              <a:rPr lang="en-US" sz="2400" dirty="0">
                <a:latin typeface="#9Slide03 Arima Madurai Black" panose="00000A00000000000000" pitchFamily="2" charset="0"/>
                <a:cs typeface="#9Slide03 Arima Madurai Black" panose="00000A00000000000000" pitchFamily="2" charset="0"/>
              </a:rPr>
              <a:t> 3cm </a:t>
            </a:r>
            <a:r>
              <a:rPr lang="en-US" sz="2400" dirty="0" err="1">
                <a:latin typeface="#9Slide03 Arima Madurai Black" panose="00000A00000000000000" pitchFamily="2" charset="0"/>
                <a:cs typeface="#9Slide03 Arima Madurai Black" panose="00000A00000000000000" pitchFamily="2" charset="0"/>
              </a:rPr>
              <a:t>và</a:t>
            </a:r>
            <a:r>
              <a:rPr lang="en-US" sz="2400" dirty="0">
                <a:latin typeface="#9Slide03 Arima Madurai Black" panose="00000A00000000000000" pitchFamily="2" charset="0"/>
                <a:cs typeface="#9Slide03 Arima Madurai Black" panose="00000A00000000000000" pitchFamily="2" charset="0"/>
              </a:rPr>
              <a:t> </a:t>
            </a:r>
            <a:r>
              <a:rPr lang="en-US" sz="2400" dirty="0" err="1">
                <a:latin typeface="#9Slide03 Arima Madurai Black" panose="00000A00000000000000" pitchFamily="2" charset="0"/>
                <a:cs typeface="#9Slide03 Arima Madurai Black" panose="00000A00000000000000" pitchFamily="2" charset="0"/>
              </a:rPr>
              <a:t>quan</a:t>
            </a:r>
            <a:r>
              <a:rPr lang="en-US" sz="2400" dirty="0">
                <a:latin typeface="#9Slide03 Arima Madurai Black" panose="00000A00000000000000" pitchFamily="2" charset="0"/>
                <a:cs typeface="#9Slide03 Arima Madurai Black" panose="00000A00000000000000" pitchFamily="2" charset="0"/>
              </a:rPr>
              <a:t> </a:t>
            </a:r>
            <a:r>
              <a:rPr lang="en-US" sz="2400" dirty="0" err="1">
                <a:latin typeface="#9Slide03 Arima Madurai Black" panose="00000A00000000000000" pitchFamily="2" charset="0"/>
                <a:cs typeface="#9Slide03 Arima Madurai Black" panose="00000A00000000000000" pitchFamily="2" charset="0"/>
              </a:rPr>
              <a:t>sát</a:t>
            </a:r>
            <a:r>
              <a:rPr lang="en-US" sz="2400" dirty="0">
                <a:latin typeface="#9Slide03 Arima Madurai Black" panose="00000A00000000000000" pitchFamily="2" charset="0"/>
                <a:cs typeface="#9Slide03 Arima Madurai Black" panose="00000A00000000000000" pitchFamily="2" charset="0"/>
              </a:rPr>
              <a:t> </a:t>
            </a:r>
            <a:r>
              <a:rPr lang="en-US" sz="2400" dirty="0" err="1">
                <a:latin typeface="#9Slide03 Arima Madurai Black" panose="00000A00000000000000" pitchFamily="2" charset="0"/>
                <a:cs typeface="#9Slide03 Arima Madurai Black" panose="00000A00000000000000" pitchFamily="2" charset="0"/>
              </a:rPr>
              <a:t>ảnh</a:t>
            </a:r>
            <a:r>
              <a:rPr lang="en-US" sz="2400" dirty="0">
                <a:latin typeface="#9Slide03 Arima Madurai Black" panose="00000A00000000000000" pitchFamily="2" charset="0"/>
                <a:cs typeface="#9Slide03 Arima Madurai Black" panose="00000A00000000000000" pitchFamily="2" charset="0"/>
              </a:rPr>
              <a:t> </a:t>
            </a:r>
            <a:r>
              <a:rPr lang="en-US" sz="2400" dirty="0" err="1">
                <a:latin typeface="#9Slide03 Arima Madurai Black" panose="00000A00000000000000" pitchFamily="2" charset="0"/>
                <a:cs typeface="#9Slide03 Arima Madurai Black" panose="00000A00000000000000" pitchFamily="2" charset="0"/>
              </a:rPr>
              <a:t>của</a:t>
            </a:r>
            <a:r>
              <a:rPr lang="en-US" sz="2400" dirty="0">
                <a:latin typeface="#9Slide03 Arima Madurai Black" panose="00000A00000000000000" pitchFamily="2" charset="0"/>
                <a:cs typeface="#9Slide03 Arima Madurai Black" panose="00000A00000000000000" pitchFamily="2" charset="0"/>
              </a:rPr>
              <a:t> </a:t>
            </a:r>
            <a:r>
              <a:rPr lang="en-US" sz="2400" dirty="0" err="1">
                <a:latin typeface="#9Slide03 Arima Madurai Black" panose="00000A00000000000000" pitchFamily="2" charset="0"/>
                <a:cs typeface="#9Slide03 Arima Madurai Black" panose="00000A00000000000000" pitchFamily="2" charset="0"/>
              </a:rPr>
              <a:t>nến</a:t>
            </a:r>
            <a:r>
              <a:rPr lang="en-US" sz="2400" dirty="0">
                <a:latin typeface="#9Slide03 Arima Madurai Black" panose="00000A00000000000000" pitchFamily="2" charset="0"/>
                <a:cs typeface="#9Slide03 Arima Madurai Black" panose="00000A00000000000000" pitchFamily="2" charset="0"/>
              </a:rPr>
              <a:t> 1 qua </a:t>
            </a:r>
            <a:r>
              <a:rPr lang="en-US" sz="2400" dirty="0" err="1">
                <a:latin typeface="#9Slide03 Arima Madurai Black" panose="00000A00000000000000" pitchFamily="2" charset="0"/>
                <a:cs typeface="#9Slide03 Arima Madurai Black" panose="00000A00000000000000" pitchFamily="2" charset="0"/>
              </a:rPr>
              <a:t>kính</a:t>
            </a:r>
            <a:endParaRPr lang="en-US" sz="2400" dirty="0">
              <a:latin typeface="#9Slide03 Arima Madurai Black" panose="00000A00000000000000" pitchFamily="2" charset="0"/>
              <a:cs typeface="#9Slide03 Arima Madurai Black" panose="00000A00000000000000" pitchFamily="2" charset="0"/>
            </a:endParaRPr>
          </a:p>
        </p:txBody>
      </p:sp>
      <p:pic>
        <p:nvPicPr>
          <p:cNvPr id="32" name="Picture 2">
            <a:extLst>
              <a:ext uri="{FF2B5EF4-FFF2-40B4-BE49-F238E27FC236}">
                <a16:creationId xmlns:a16="http://schemas.microsoft.com/office/drawing/2014/main" id="{262A41AA-1F25-346D-48E1-7E9E3BCFDC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283"/>
          <a:stretch/>
        </p:blipFill>
        <p:spPr bwMode="auto">
          <a:xfrm>
            <a:off x="7790230" y="3124593"/>
            <a:ext cx="1113246" cy="9431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6FCCBD52-75A1-3328-45AA-BD2E647EC1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39"/>
          <a:stretch/>
        </p:blipFill>
        <p:spPr bwMode="auto">
          <a:xfrm>
            <a:off x="7805368" y="5164224"/>
            <a:ext cx="1113246" cy="120719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8709F8B5-2AD5-0D5E-5F32-7AE89A2E0F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39"/>
          <a:stretch/>
        </p:blipFill>
        <p:spPr bwMode="auto">
          <a:xfrm>
            <a:off x="7794482" y="2838481"/>
            <a:ext cx="1113246" cy="120719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62DC29A5-BEEE-E7EC-7B93-15DC94BFACA3}"/>
              </a:ext>
            </a:extLst>
          </p:cNvPr>
          <p:cNvSpPr txBox="1"/>
          <p:nvPr/>
        </p:nvSpPr>
        <p:spPr>
          <a:xfrm>
            <a:off x="577718" y="4163229"/>
            <a:ext cx="4160529" cy="1200329"/>
          </a:xfrm>
          <a:prstGeom prst="rect">
            <a:avLst/>
          </a:prstGeom>
          <a:noFill/>
        </p:spPr>
        <p:txBody>
          <a:bodyPr wrap="square" rtlCol="0">
            <a:spAutoFit/>
          </a:bodyPr>
          <a:lstStyle/>
          <a:p>
            <a:r>
              <a:rPr lang="en-US" sz="2400" dirty="0">
                <a:latin typeface="#9Slide03 Arima Madurai Black" panose="00000A00000000000000" pitchFamily="2" charset="0"/>
                <a:cs typeface="#9Slide03 Arima Madurai Black" panose="00000A00000000000000" pitchFamily="2" charset="0"/>
              </a:rPr>
              <a:t>        </a:t>
            </a:r>
            <a:r>
              <a:rPr lang="en-US" sz="2400" dirty="0" err="1">
                <a:latin typeface="#9Slide03 Arima Madurai Black" panose="00000A00000000000000" pitchFamily="2" charset="0"/>
                <a:cs typeface="#9Slide03 Arima Madurai Black" panose="00000A00000000000000" pitchFamily="2" charset="0"/>
              </a:rPr>
              <a:t>Đặt</a:t>
            </a:r>
            <a:r>
              <a:rPr lang="en-US" sz="2400" dirty="0">
                <a:latin typeface="#9Slide03 Arima Madurai Black" panose="00000A00000000000000" pitchFamily="2" charset="0"/>
                <a:cs typeface="#9Slide03 Arima Madurai Black" panose="00000A00000000000000" pitchFamily="2" charset="0"/>
              </a:rPr>
              <a:t> </a:t>
            </a:r>
            <a:r>
              <a:rPr lang="vi-VN" sz="2400" dirty="0">
                <a:latin typeface="#9Slide03 Arima Madurai Black" panose="00000A00000000000000" pitchFamily="2" charset="0"/>
                <a:cs typeface="#9Slide03 Arima Madurai Black" panose="00000A00000000000000" pitchFamily="2" charset="0"/>
              </a:rPr>
              <a:t>thêm nến 2 phía sau tấm kính sao cho nó trùng với vị trí ảnh của nến 1</a:t>
            </a:r>
            <a:endParaRPr lang="en-US" sz="2400" dirty="0">
              <a:latin typeface="#9Slide03 Arima Madurai Black" panose="00000A00000000000000" pitchFamily="2" charset="0"/>
              <a:cs typeface="#9Slide03 Arima Madurai Black" panose="00000A00000000000000" pitchFamily="2" charset="0"/>
            </a:endParaRPr>
          </a:p>
        </p:txBody>
      </p:sp>
      <p:sp>
        <p:nvSpPr>
          <p:cNvPr id="36" name="TextBox 35">
            <a:extLst>
              <a:ext uri="{FF2B5EF4-FFF2-40B4-BE49-F238E27FC236}">
                <a16:creationId xmlns:a16="http://schemas.microsoft.com/office/drawing/2014/main" id="{B2B59912-998F-13F7-6FA0-1A71AAC788CC}"/>
              </a:ext>
            </a:extLst>
          </p:cNvPr>
          <p:cNvSpPr txBox="1"/>
          <p:nvPr/>
        </p:nvSpPr>
        <p:spPr>
          <a:xfrm>
            <a:off x="549277" y="5403697"/>
            <a:ext cx="4160529" cy="830997"/>
          </a:xfrm>
          <a:prstGeom prst="rect">
            <a:avLst/>
          </a:prstGeom>
          <a:noFill/>
        </p:spPr>
        <p:txBody>
          <a:bodyPr wrap="square" rtlCol="0">
            <a:spAutoFit/>
          </a:bodyPr>
          <a:lstStyle/>
          <a:p>
            <a:r>
              <a:rPr lang="vi-VN" sz="2400" dirty="0">
                <a:latin typeface="#9Slide03 Arima Madurai Black" panose="00000A00000000000000" pitchFamily="2" charset="0"/>
                <a:cs typeface="#9Slide03 Arima Madurai Black" panose="00000A00000000000000" pitchFamily="2" charset="0"/>
              </a:rPr>
              <a:t>         Thắp sáng nến 1 và quan sát nến 2</a:t>
            </a:r>
            <a:endParaRPr lang="en-US" sz="2400" dirty="0">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884455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6000"/>
                                  </p:iterate>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par>
                                <p:cTn id="8" presetID="2" presetClass="entr" presetSubtype="4" fill="hold" nodeType="withEffect">
                                  <p:stCondLst>
                                    <p:cond delay="5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fill="hold"/>
                                        <p:tgtEl>
                                          <p:spTgt spid="25"/>
                                        </p:tgtEl>
                                        <p:attrNameLst>
                                          <p:attrName>ppt_x</p:attrName>
                                        </p:attrNameLst>
                                      </p:cBhvr>
                                      <p:tavLst>
                                        <p:tav tm="0">
                                          <p:val>
                                            <p:strVal val="#ppt_x"/>
                                          </p:val>
                                        </p:tav>
                                        <p:tav tm="100000">
                                          <p:val>
                                            <p:strVal val="#ppt_x"/>
                                          </p:val>
                                        </p:tav>
                                      </p:tavLst>
                                    </p:anim>
                                    <p:anim calcmode="lin" valueType="num">
                                      <p:cBhvr additive="base">
                                        <p:cTn id="11" dur="500" fill="hold"/>
                                        <p:tgtEl>
                                          <p:spTgt spid="25"/>
                                        </p:tgtEl>
                                        <p:attrNameLst>
                                          <p:attrName>ppt_y</p:attrName>
                                        </p:attrNameLst>
                                      </p:cBhvr>
                                      <p:tavLst>
                                        <p:tav tm="0">
                                          <p:val>
                                            <p:strVal val="1+#ppt_h/2"/>
                                          </p:val>
                                        </p:tav>
                                        <p:tav tm="100000">
                                          <p:val>
                                            <p:strVal val="#ppt_y"/>
                                          </p:val>
                                        </p:tav>
                                      </p:tavLst>
                                    </p:anim>
                                  </p:childTnLst>
                                </p:cTn>
                              </p:par>
                              <p:par>
                                <p:cTn id="12" presetID="2" presetClass="entr" presetSubtype="2" fill="hold" nodeType="withEffect">
                                  <p:stCondLst>
                                    <p:cond delay="75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1+#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4" fill="hold" nodeType="withEffect">
                                  <p:stCondLst>
                                    <p:cond delay="150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75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iterate type="lt">
                                    <p:tmPct val="6000"/>
                                  </p:iterate>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par>
                                <p:cTn id="24" presetID="2" presetClass="entr" presetSubtype="2" fill="hold" nodeType="withEffect">
                                  <p:stCondLst>
                                    <p:cond delay="100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1+#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6000"/>
                                  </p:iterate>
                                  <p:childTnLst>
                                    <p:set>
                                      <p:cBhvr>
                                        <p:cTn id="31" dur="1" fill="hold">
                                          <p:stCondLst>
                                            <p:cond delay="0"/>
                                          </p:stCondLst>
                                        </p:cTn>
                                        <p:tgtEl>
                                          <p:spTgt spid="36"/>
                                        </p:tgtEl>
                                        <p:attrNameLst>
                                          <p:attrName>style.visibility</p:attrName>
                                        </p:attrNameLst>
                                      </p:cBhvr>
                                      <p:to>
                                        <p:strVal val="visible"/>
                                      </p:to>
                                    </p:set>
                                    <p:animEffect transition="in" filter="wipe(up)">
                                      <p:cBhvr>
                                        <p:cTn id="32" dur="500"/>
                                        <p:tgtEl>
                                          <p:spTgt spid="36"/>
                                        </p:tgtEl>
                                      </p:cBhvr>
                                    </p:animEffect>
                                  </p:childTnLst>
                                </p:cTn>
                              </p:par>
                              <p:par>
                                <p:cTn id="33" presetID="2" presetClass="entr" presetSubtype="4" fill="hold" nodeType="withEffect">
                                  <p:stCondLst>
                                    <p:cond delay="500"/>
                                  </p:stCondLst>
                                  <p:childTnLst>
                                    <p:set>
                                      <p:cBhvr>
                                        <p:cTn id="34" dur="1" fill="hold">
                                          <p:stCondLst>
                                            <p:cond delay="0"/>
                                          </p:stCondLst>
                                        </p:cTn>
                                        <p:tgtEl>
                                          <p:spTgt spid="12292"/>
                                        </p:tgtEl>
                                        <p:attrNameLst>
                                          <p:attrName>style.visibility</p:attrName>
                                        </p:attrNameLst>
                                      </p:cBhvr>
                                      <p:to>
                                        <p:strVal val="visible"/>
                                      </p:to>
                                    </p:set>
                                    <p:anim calcmode="lin" valueType="num">
                                      <p:cBhvr additive="base">
                                        <p:cTn id="35" dur="500" fill="hold"/>
                                        <p:tgtEl>
                                          <p:spTgt spid="12292"/>
                                        </p:tgtEl>
                                        <p:attrNameLst>
                                          <p:attrName>ppt_x</p:attrName>
                                        </p:attrNameLst>
                                      </p:cBhvr>
                                      <p:tavLst>
                                        <p:tav tm="0">
                                          <p:val>
                                            <p:strVal val="#ppt_x"/>
                                          </p:val>
                                        </p:tav>
                                        <p:tav tm="100000">
                                          <p:val>
                                            <p:strVal val="#ppt_x"/>
                                          </p:val>
                                        </p:tav>
                                      </p:tavLst>
                                    </p:anim>
                                    <p:anim calcmode="lin" valueType="num">
                                      <p:cBhvr additive="base">
                                        <p:cTn id="36" dur="500" fill="hold"/>
                                        <p:tgtEl>
                                          <p:spTgt spid="12292"/>
                                        </p:tgtEl>
                                        <p:attrNameLst>
                                          <p:attrName>ppt_y</p:attrName>
                                        </p:attrNameLst>
                                      </p:cBhvr>
                                      <p:tavLst>
                                        <p:tav tm="0">
                                          <p:val>
                                            <p:strVal val="1+#ppt_h/2"/>
                                          </p:val>
                                        </p:tav>
                                        <p:tav tm="100000">
                                          <p:val>
                                            <p:strVal val="#ppt_y"/>
                                          </p:val>
                                        </p:tav>
                                      </p:tavLst>
                                    </p:anim>
                                  </p:childTnLst>
                                </p:cTn>
                              </p:par>
                              <p:par>
                                <p:cTn id="37" presetID="22" presetClass="entr" presetSubtype="4" fill="hold" nodeType="withEffect">
                                  <p:stCondLst>
                                    <p:cond delay="100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750"/>
                                        <p:tgtEl>
                                          <p:spTgt spid="33"/>
                                        </p:tgtEl>
                                      </p:cBhvr>
                                    </p:animEffect>
                                  </p:childTnLst>
                                </p:cTn>
                              </p:par>
                              <p:par>
                                <p:cTn id="40" presetID="22" presetClass="entr" presetSubtype="4" fill="hold" nodeType="withEffect">
                                  <p:stCondLst>
                                    <p:cond delay="150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750"/>
                                        <p:tgtEl>
                                          <p:spTgt spid="30"/>
                                        </p:tgtEl>
                                      </p:cBhvr>
                                    </p:animEffect>
                                  </p:childTnLst>
                                </p:cTn>
                              </p:par>
                              <p:par>
                                <p:cTn id="43" presetID="10" presetClass="exit" presetSubtype="0" fill="hold" nodeType="withEffect">
                                  <p:stCondLst>
                                    <p:cond delay="1500"/>
                                  </p:stCondLst>
                                  <p:childTnLst>
                                    <p:animEffect transition="out" filter="fade">
                                      <p:cBhvr>
                                        <p:cTn id="44" dur="500"/>
                                        <p:tgtEl>
                                          <p:spTgt spid="12292"/>
                                        </p:tgtEl>
                                      </p:cBhvr>
                                    </p:animEffect>
                                    <p:set>
                                      <p:cBhvr>
                                        <p:cTn id="45" dur="1" fill="hold">
                                          <p:stCondLst>
                                            <p:cond delay="499"/>
                                          </p:stCondLst>
                                        </p:cTn>
                                        <p:tgtEl>
                                          <p:spTgt spid="122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aphic 15">
            <a:extLst>
              <a:ext uri="{FF2B5EF4-FFF2-40B4-BE49-F238E27FC236}">
                <a16:creationId xmlns:a16="http://schemas.microsoft.com/office/drawing/2014/main" id="{0904C0E2-4B12-FA15-E3BA-69AB59E5A216}"/>
              </a:ext>
            </a:extLst>
          </p:cNvPr>
          <p:cNvGrpSpPr/>
          <p:nvPr/>
        </p:nvGrpSpPr>
        <p:grpSpPr>
          <a:xfrm rot="19906012">
            <a:off x="354195" y="342461"/>
            <a:ext cx="7020097" cy="6667585"/>
            <a:chOff x="5636086" y="1293343"/>
            <a:chExt cx="4242837" cy="4029785"/>
          </a:xfrm>
          <a:solidFill>
            <a:srgbClr val="FFF2F2"/>
          </a:solidFill>
        </p:grpSpPr>
        <p:sp>
          <p:nvSpPr>
            <p:cNvPr id="18" name="Freeform: Shape 17">
              <a:extLst>
                <a:ext uri="{FF2B5EF4-FFF2-40B4-BE49-F238E27FC236}">
                  <a16:creationId xmlns:a16="http://schemas.microsoft.com/office/drawing/2014/main" id="{0D070E05-0EDB-91BE-91E5-1ADEC277D9A6}"/>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grp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9" name="Freeform: Shape 18">
              <a:extLst>
                <a:ext uri="{FF2B5EF4-FFF2-40B4-BE49-F238E27FC236}">
                  <a16:creationId xmlns:a16="http://schemas.microsoft.com/office/drawing/2014/main" id="{CD16BC88-D464-31E6-314D-27ADCE121106}"/>
                </a:ext>
              </a:extLst>
            </p:cNvPr>
            <p:cNvSpPr/>
            <p:nvPr/>
          </p:nvSpPr>
          <p:spPr>
            <a:xfrm>
              <a:off x="5636087" y="1293344"/>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grp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sp>
        <p:nvSpPr>
          <p:cNvPr id="6" name="Circle: Hollow 5">
            <a:extLst>
              <a:ext uri="{FF2B5EF4-FFF2-40B4-BE49-F238E27FC236}">
                <a16:creationId xmlns:a16="http://schemas.microsoft.com/office/drawing/2014/main" id="{4D55888D-B5AE-3DEE-041C-181EC367BB74}"/>
              </a:ext>
            </a:extLst>
          </p:cNvPr>
          <p:cNvSpPr/>
          <p:nvPr/>
        </p:nvSpPr>
        <p:spPr>
          <a:xfrm>
            <a:off x="11136704" y="-2747297"/>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1783985" y="-405045"/>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2092565" y="1056247"/>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3019690" y="4336842"/>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019443" y="5786444"/>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68064" y="6427032"/>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E22137A1-E48D-4794-0B16-CCA3A6C688AF}"/>
              </a:ext>
            </a:extLst>
          </p:cNvPr>
          <p:cNvGrpSpPr/>
          <p:nvPr/>
        </p:nvGrpSpPr>
        <p:grpSpPr>
          <a:xfrm>
            <a:off x="825536" y="234617"/>
            <a:ext cx="5873010" cy="661079"/>
            <a:chOff x="1084838" y="482420"/>
            <a:chExt cx="5873010" cy="661079"/>
          </a:xfrm>
        </p:grpSpPr>
        <p:sp>
          <p:nvSpPr>
            <p:cNvPr id="4" name="Arrow: Pentagon 3">
              <a:extLst>
                <a:ext uri="{FF2B5EF4-FFF2-40B4-BE49-F238E27FC236}">
                  <a16:creationId xmlns:a16="http://schemas.microsoft.com/office/drawing/2014/main" id="{7EBC9989-1A3F-BE21-EF9F-A98EE8AF384F}"/>
                </a:ext>
              </a:extLst>
            </p:cNvPr>
            <p:cNvSpPr/>
            <p:nvPr/>
          </p:nvSpPr>
          <p:spPr>
            <a:xfrm>
              <a:off x="1084838" y="482420"/>
              <a:ext cx="5873010" cy="661079"/>
            </a:xfrm>
            <a:prstGeom prst="homePlate">
              <a:avLst>
                <a:gd name="adj" fmla="val 54770"/>
              </a:avLst>
            </a:prstGeom>
            <a:solidFill>
              <a:srgbClr val="2A3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A60A43-6F16-69E6-1201-D06B92FB1DD7}"/>
                </a:ext>
              </a:extLst>
            </p:cNvPr>
            <p:cNvSpPr txBox="1"/>
            <p:nvPr/>
          </p:nvSpPr>
          <p:spPr>
            <a:xfrm>
              <a:off x="1371329" y="551349"/>
              <a:ext cx="5376308" cy="523220"/>
            </a:xfrm>
            <a:prstGeom prst="rect">
              <a:avLst/>
            </a:prstGeom>
            <a:noFill/>
          </p:spPr>
          <p:txBody>
            <a:bodyPr wrap="square" rtlCol="0">
              <a:spAutoFit/>
            </a:bodyPr>
            <a:lstStyle/>
            <a:p>
              <a:pPr algn="ctr"/>
              <a:r>
                <a:rPr lang="vi-VN" sz="2800" dirty="0">
                  <a:solidFill>
                    <a:srgbClr val="E04E02"/>
                  </a:solidFill>
                  <a:latin typeface="#9Slide07 IcielBaliho Script" pitchFamily="2" charset="0"/>
                </a:rPr>
                <a:t>1. Tính Chất Ảnh Tạo Bởi Gương Phẳng</a:t>
              </a:r>
              <a:endParaRPr lang="en-US" sz="2800" dirty="0">
                <a:solidFill>
                  <a:srgbClr val="E04E02"/>
                </a:solidFill>
                <a:latin typeface="#9Slide07 IcielBaliho Script" pitchFamily="2" charset="0"/>
              </a:endParaRPr>
            </a:p>
          </p:txBody>
        </p:sp>
      </p:grpSp>
      <p:grpSp>
        <p:nvGrpSpPr>
          <p:cNvPr id="3" name="Group 2">
            <a:extLst>
              <a:ext uri="{FF2B5EF4-FFF2-40B4-BE49-F238E27FC236}">
                <a16:creationId xmlns:a16="http://schemas.microsoft.com/office/drawing/2014/main" id="{5020DAD8-E94D-D43D-68B5-8D5A9B90F033}"/>
              </a:ext>
            </a:extLst>
          </p:cNvPr>
          <p:cNvGrpSpPr/>
          <p:nvPr/>
        </p:nvGrpSpPr>
        <p:grpSpPr>
          <a:xfrm>
            <a:off x="411864" y="163448"/>
            <a:ext cx="803416" cy="803416"/>
            <a:chOff x="2815286" y="804937"/>
            <a:chExt cx="1083613" cy="1083613"/>
          </a:xfrm>
        </p:grpSpPr>
        <p:sp>
          <p:nvSpPr>
            <p:cNvPr id="2" name="Oval 1">
              <a:extLst>
                <a:ext uri="{FF2B5EF4-FFF2-40B4-BE49-F238E27FC236}">
                  <a16:creationId xmlns:a16="http://schemas.microsoft.com/office/drawing/2014/main" id="{01B1064E-DDC2-FE81-0FC3-C8FAAA4C233C}"/>
                </a:ext>
              </a:extLst>
            </p:cNvPr>
            <p:cNvSpPr/>
            <p:nvPr/>
          </p:nvSpPr>
          <p:spPr>
            <a:xfrm>
              <a:off x="2815286" y="804937"/>
              <a:ext cx="1083613" cy="1083613"/>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E8121E2D-EA9A-4FDF-C906-F19BB40E4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358" y="1035962"/>
              <a:ext cx="701468" cy="701468"/>
            </a:xfrm>
            <a:prstGeom prst="rect">
              <a:avLst/>
            </a:prstGeom>
            <a:noFill/>
            <a:extLst>
              <a:ext uri="{909E8E84-426E-40DD-AFC4-6F175D3DCCD1}">
                <a14:hiddenFill xmlns:a14="http://schemas.microsoft.com/office/drawing/2010/main">
                  <a:solidFill>
                    <a:srgbClr val="FFFFFF"/>
                  </a:solidFill>
                </a14:hiddenFill>
              </a:ext>
            </a:extLst>
          </p:spPr>
        </p:pic>
      </p:grpSp>
      <p:pic>
        <p:nvPicPr>
          <p:cNvPr id="197" name="Graphic 196">
            <a:extLst>
              <a:ext uri="{FF2B5EF4-FFF2-40B4-BE49-F238E27FC236}">
                <a16:creationId xmlns:a16="http://schemas.microsoft.com/office/drawing/2014/main" id="{1AE2A5A5-A455-1DF5-990C-549A9A3873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2036" y="-2406833"/>
            <a:ext cx="1892316" cy="1892316"/>
          </a:xfrm>
          <a:prstGeom prst="rect">
            <a:avLst/>
          </a:prstGeom>
        </p:spPr>
      </p:pic>
      <p:sp>
        <p:nvSpPr>
          <p:cNvPr id="20" name="Text Box 99">
            <a:extLst>
              <a:ext uri="{FF2B5EF4-FFF2-40B4-BE49-F238E27FC236}">
                <a16:creationId xmlns:a16="http://schemas.microsoft.com/office/drawing/2014/main" id="{088E8B3C-A4C2-6083-15FE-6CC2E9C4588C}"/>
              </a:ext>
            </a:extLst>
          </p:cNvPr>
          <p:cNvSpPr txBox="1"/>
          <p:nvPr/>
        </p:nvSpPr>
        <p:spPr>
          <a:xfrm>
            <a:off x="1101146" y="1945129"/>
            <a:ext cx="5673663" cy="3970318"/>
          </a:xfrm>
          <a:prstGeom prst="rect">
            <a:avLst/>
          </a:prstGeom>
          <a:noFill/>
          <a:ln w="9525">
            <a:noFill/>
          </a:ln>
        </p:spPr>
        <p:txBody>
          <a:bodyPr wrap="square">
            <a:spAutoFit/>
            <a:scene3d>
              <a:camera prst="orthographicFront"/>
              <a:lightRig rig="threePt" dir="t"/>
            </a:scene3d>
          </a:bodyPr>
          <a:lstStyle/>
          <a:p>
            <a:r>
              <a:rPr lang="vi-VN" sz="3600" dirty="0">
                <a:solidFill>
                  <a:srgbClr val="2A3563"/>
                </a:solidFill>
                <a:latin typeface="#9Slide07 IcielBaliho Script" pitchFamily="2" charset="0"/>
              </a:rPr>
              <a:t>Từ thí nghiệm 2, hãy nêu nhận xét về:</a:t>
            </a:r>
          </a:p>
          <a:p>
            <a:r>
              <a:rPr lang="vi-VN" sz="3600" dirty="0">
                <a:solidFill>
                  <a:srgbClr val="2A3563"/>
                </a:solidFill>
                <a:latin typeface="#9Slide07 IcielBaliho Script" pitchFamily="2" charset="0"/>
              </a:rPr>
              <a:t>a) Khoảng cách từ ảnh đến gương phẳng so với khoảng cách từ vật đến gương.</a:t>
            </a:r>
          </a:p>
          <a:p>
            <a:r>
              <a:rPr lang="vi-VN" sz="3600" dirty="0">
                <a:solidFill>
                  <a:srgbClr val="2A3563"/>
                </a:solidFill>
                <a:latin typeface="#9Slide07 IcielBaliho Script" pitchFamily="2" charset="0"/>
              </a:rPr>
              <a:t>b) Độ lớn của ảnh tạo bới gương phẳng so với độ lớn của vật.</a:t>
            </a:r>
          </a:p>
        </p:txBody>
      </p:sp>
      <p:grpSp>
        <p:nvGrpSpPr>
          <p:cNvPr id="21" name="Graphic 15">
            <a:extLst>
              <a:ext uri="{FF2B5EF4-FFF2-40B4-BE49-F238E27FC236}">
                <a16:creationId xmlns:a16="http://schemas.microsoft.com/office/drawing/2014/main" id="{CAE2C213-023F-8C11-2C12-2236FAF79C2B}"/>
              </a:ext>
            </a:extLst>
          </p:cNvPr>
          <p:cNvGrpSpPr/>
          <p:nvPr/>
        </p:nvGrpSpPr>
        <p:grpSpPr>
          <a:xfrm>
            <a:off x="7816073" y="1855252"/>
            <a:ext cx="4245945" cy="3943945"/>
            <a:chOff x="6438741" y="1948815"/>
            <a:chExt cx="3184459" cy="2957959"/>
          </a:xfrm>
          <a:solidFill>
            <a:srgbClr val="9C9C9C"/>
          </a:solidFill>
        </p:grpSpPr>
        <p:sp>
          <p:nvSpPr>
            <p:cNvPr id="22" name="Freeform: Shape 21">
              <a:extLst>
                <a:ext uri="{FF2B5EF4-FFF2-40B4-BE49-F238E27FC236}">
                  <a16:creationId xmlns:a16="http://schemas.microsoft.com/office/drawing/2014/main" id="{F9557D7D-CB7E-38A3-53EE-D91C328C4BB1}"/>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3" name="Freeform: Shape 22">
              <a:extLst>
                <a:ext uri="{FF2B5EF4-FFF2-40B4-BE49-F238E27FC236}">
                  <a16:creationId xmlns:a16="http://schemas.microsoft.com/office/drawing/2014/main" id="{918BD3D6-24DF-3F31-894C-659ED0DBE34F}"/>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4" name="Freeform: Shape 23">
              <a:extLst>
                <a:ext uri="{FF2B5EF4-FFF2-40B4-BE49-F238E27FC236}">
                  <a16:creationId xmlns:a16="http://schemas.microsoft.com/office/drawing/2014/main" id="{3D4D3F85-0252-8D50-AD10-5EC82D5F7E93}"/>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5" name="Freeform: Shape 24">
              <a:extLst>
                <a:ext uri="{FF2B5EF4-FFF2-40B4-BE49-F238E27FC236}">
                  <a16:creationId xmlns:a16="http://schemas.microsoft.com/office/drawing/2014/main" id="{23689D51-F037-197B-C066-ED4488374E17}"/>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6" name="Freeform: Shape 25">
              <a:extLst>
                <a:ext uri="{FF2B5EF4-FFF2-40B4-BE49-F238E27FC236}">
                  <a16:creationId xmlns:a16="http://schemas.microsoft.com/office/drawing/2014/main" id="{38A4FDC0-5E94-33AB-B1A5-AB58B85DD083}"/>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7" name="Freeform: Shape 26">
              <a:extLst>
                <a:ext uri="{FF2B5EF4-FFF2-40B4-BE49-F238E27FC236}">
                  <a16:creationId xmlns:a16="http://schemas.microsoft.com/office/drawing/2014/main" id="{B7AAFC98-D96D-966B-955E-30D76B592FBC}"/>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29" name="Graphic 15">
            <a:extLst>
              <a:ext uri="{FF2B5EF4-FFF2-40B4-BE49-F238E27FC236}">
                <a16:creationId xmlns:a16="http://schemas.microsoft.com/office/drawing/2014/main" id="{9B2FF470-B005-4E26-978D-FAE0FB7E9737}"/>
              </a:ext>
            </a:extLst>
          </p:cNvPr>
          <p:cNvGrpSpPr/>
          <p:nvPr/>
        </p:nvGrpSpPr>
        <p:grpSpPr>
          <a:xfrm>
            <a:off x="7183310" y="1111246"/>
            <a:ext cx="4460620" cy="4328173"/>
            <a:chOff x="5964169" y="1390811"/>
            <a:chExt cx="3345465" cy="3246130"/>
          </a:xfrm>
        </p:grpSpPr>
        <p:sp>
          <p:nvSpPr>
            <p:cNvPr id="30" name="Freeform: Shape 29">
              <a:extLst>
                <a:ext uri="{FF2B5EF4-FFF2-40B4-BE49-F238E27FC236}">
                  <a16:creationId xmlns:a16="http://schemas.microsoft.com/office/drawing/2014/main" id="{7FDDAE14-5AB9-BA43-8153-CE87D5F89D65}"/>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 name="Freeform: Shape 30">
              <a:extLst>
                <a:ext uri="{FF2B5EF4-FFF2-40B4-BE49-F238E27FC236}">
                  <a16:creationId xmlns:a16="http://schemas.microsoft.com/office/drawing/2014/main" id="{668929EA-7C54-9F0B-CBD6-74F608E80EC3}"/>
                </a:ext>
              </a:extLst>
            </p:cNvPr>
            <p:cNvSpPr/>
            <p:nvPr/>
          </p:nvSpPr>
          <p:spPr>
            <a:xfrm>
              <a:off x="6286971" y="2244442"/>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F47D7D"/>
            </a:solidFill>
            <a:ln w="9525" cap="flat">
              <a:solidFill>
                <a:srgbClr val="F47D7D"/>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32" name="Freeform: Shape 31">
              <a:extLst>
                <a:ext uri="{FF2B5EF4-FFF2-40B4-BE49-F238E27FC236}">
                  <a16:creationId xmlns:a16="http://schemas.microsoft.com/office/drawing/2014/main" id="{2A90DE73-CF8F-C7E0-88D6-A78162E59860}"/>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F47D7D"/>
            </a:solidFill>
            <a:ln w="9525" cap="flat">
              <a:solidFill>
                <a:srgbClr val="F47D7D"/>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3" name="Freeform: Shape 32">
              <a:extLst>
                <a:ext uri="{FF2B5EF4-FFF2-40B4-BE49-F238E27FC236}">
                  <a16:creationId xmlns:a16="http://schemas.microsoft.com/office/drawing/2014/main" id="{D8BA8DE5-EB47-49D1-E392-D8D2E576C3FE}"/>
                </a:ext>
              </a:extLst>
            </p:cNvPr>
            <p:cNvSpPr/>
            <p:nvPr/>
          </p:nvSpPr>
          <p:spPr>
            <a:xfrm>
              <a:off x="5964169" y="325361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4" name="Freeform: Shape 33">
              <a:extLst>
                <a:ext uri="{FF2B5EF4-FFF2-40B4-BE49-F238E27FC236}">
                  <a16:creationId xmlns:a16="http://schemas.microsoft.com/office/drawing/2014/main" id="{B9105169-7E09-ADA3-5C64-9741FAD6DED7}"/>
                </a:ext>
              </a:extLst>
            </p:cNvPr>
            <p:cNvSpPr/>
            <p:nvPr/>
          </p:nvSpPr>
          <p:spPr>
            <a:xfrm>
              <a:off x="6870854" y="1705517"/>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5" name="Freeform: Shape 34">
              <a:extLst>
                <a:ext uri="{FF2B5EF4-FFF2-40B4-BE49-F238E27FC236}">
                  <a16:creationId xmlns:a16="http://schemas.microsoft.com/office/drawing/2014/main" id="{8A5162BD-0EF3-1F61-E20F-90FAE70A8600}"/>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36" name="Graphic 15">
            <a:extLst>
              <a:ext uri="{FF2B5EF4-FFF2-40B4-BE49-F238E27FC236}">
                <a16:creationId xmlns:a16="http://schemas.microsoft.com/office/drawing/2014/main" id="{BAACB1F8-B1B1-679F-0E72-CE3F77729D34}"/>
              </a:ext>
            </a:extLst>
          </p:cNvPr>
          <p:cNvGrpSpPr/>
          <p:nvPr/>
        </p:nvGrpSpPr>
        <p:grpSpPr>
          <a:xfrm>
            <a:off x="8457882" y="2770629"/>
            <a:ext cx="2155316" cy="3724020"/>
            <a:chOff x="6920098" y="2635348"/>
            <a:chExt cx="1616487" cy="2793015"/>
          </a:xfrm>
        </p:grpSpPr>
        <p:sp>
          <p:nvSpPr>
            <p:cNvPr id="37" name="Freeform: Shape 36">
              <a:extLst>
                <a:ext uri="{FF2B5EF4-FFF2-40B4-BE49-F238E27FC236}">
                  <a16:creationId xmlns:a16="http://schemas.microsoft.com/office/drawing/2014/main" id="{8BCE34C9-7680-1C78-3CE8-7AB49CFE7767}"/>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8" name="Freeform: Shape 37">
              <a:extLst>
                <a:ext uri="{FF2B5EF4-FFF2-40B4-BE49-F238E27FC236}">
                  <a16:creationId xmlns:a16="http://schemas.microsoft.com/office/drawing/2014/main" id="{38A4985E-B8C0-C5F3-D059-36BE3D0AE7FD}"/>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9" name="Freeform: Shape 38">
              <a:extLst>
                <a:ext uri="{FF2B5EF4-FFF2-40B4-BE49-F238E27FC236}">
                  <a16:creationId xmlns:a16="http://schemas.microsoft.com/office/drawing/2014/main" id="{2507C660-C069-0D73-A516-3D22CBCE2A49}"/>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solidFill>
              <a:srgbClr val="F47D7D"/>
            </a:solidFill>
            <a:ln w="9525" cap="flat">
              <a:solidFill>
                <a:srgbClr val="F47D7D"/>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40" name="Freeform: Shape 39">
              <a:extLst>
                <a:ext uri="{FF2B5EF4-FFF2-40B4-BE49-F238E27FC236}">
                  <a16:creationId xmlns:a16="http://schemas.microsoft.com/office/drawing/2014/main" id="{DF27CE6F-1E91-5B89-BB2A-9C5C9071905A}"/>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41" name="Graphic 15">
            <a:extLst>
              <a:ext uri="{FF2B5EF4-FFF2-40B4-BE49-F238E27FC236}">
                <a16:creationId xmlns:a16="http://schemas.microsoft.com/office/drawing/2014/main" id="{972FBBEF-5327-08B7-A86C-81B959EB9440}"/>
              </a:ext>
            </a:extLst>
          </p:cNvPr>
          <p:cNvGrpSpPr/>
          <p:nvPr/>
        </p:nvGrpSpPr>
        <p:grpSpPr>
          <a:xfrm>
            <a:off x="8753284" y="869344"/>
            <a:ext cx="1683281" cy="3227001"/>
            <a:chOff x="7141649" y="1209384"/>
            <a:chExt cx="1262461" cy="2420251"/>
          </a:xfrm>
        </p:grpSpPr>
        <p:sp>
          <p:nvSpPr>
            <p:cNvPr id="42" name="Freeform: Shape 41">
              <a:extLst>
                <a:ext uri="{FF2B5EF4-FFF2-40B4-BE49-F238E27FC236}">
                  <a16:creationId xmlns:a16="http://schemas.microsoft.com/office/drawing/2014/main" id="{6627A7FC-A502-F005-4286-83AFA7C823AE}"/>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3" name="Freeform: Shape 42">
              <a:extLst>
                <a:ext uri="{FF2B5EF4-FFF2-40B4-BE49-F238E27FC236}">
                  <a16:creationId xmlns:a16="http://schemas.microsoft.com/office/drawing/2014/main" id="{51C4C3D6-71D3-1AE5-B0B8-94E726888E99}"/>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4" name="Freeform: Shape 43">
              <a:extLst>
                <a:ext uri="{FF2B5EF4-FFF2-40B4-BE49-F238E27FC236}">
                  <a16:creationId xmlns:a16="http://schemas.microsoft.com/office/drawing/2014/main" id="{6E63643C-8B36-C6FD-8468-34388CA22221}"/>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5" name="Freeform: Shape 44">
              <a:extLst>
                <a:ext uri="{FF2B5EF4-FFF2-40B4-BE49-F238E27FC236}">
                  <a16:creationId xmlns:a16="http://schemas.microsoft.com/office/drawing/2014/main" id="{52D8ED1B-B6AB-73A0-7E2A-A1938A8BA389}"/>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6" name="Freeform: Shape 45">
              <a:extLst>
                <a:ext uri="{FF2B5EF4-FFF2-40B4-BE49-F238E27FC236}">
                  <a16:creationId xmlns:a16="http://schemas.microsoft.com/office/drawing/2014/main" id="{F529858B-E789-9435-C402-A4A60F05FFCD}"/>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7" name="Freeform: Shape 46">
              <a:extLst>
                <a:ext uri="{FF2B5EF4-FFF2-40B4-BE49-F238E27FC236}">
                  <a16:creationId xmlns:a16="http://schemas.microsoft.com/office/drawing/2014/main" id="{DE213C2A-1DA0-F385-15B6-2F2916E91DF6}"/>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8" name="Freeform: Shape 47">
              <a:extLst>
                <a:ext uri="{FF2B5EF4-FFF2-40B4-BE49-F238E27FC236}">
                  <a16:creationId xmlns:a16="http://schemas.microsoft.com/office/drawing/2014/main" id="{92C5DED5-4163-10A5-E25E-604265FE7FAE}"/>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9" name="Freeform: Shape 48">
              <a:extLst>
                <a:ext uri="{FF2B5EF4-FFF2-40B4-BE49-F238E27FC236}">
                  <a16:creationId xmlns:a16="http://schemas.microsoft.com/office/drawing/2014/main" id="{EEF5546D-6EE0-F410-018C-EF84308FB369}"/>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0" name="Freeform: Shape 49">
              <a:extLst>
                <a:ext uri="{FF2B5EF4-FFF2-40B4-BE49-F238E27FC236}">
                  <a16:creationId xmlns:a16="http://schemas.microsoft.com/office/drawing/2014/main" id="{BF74FE60-7410-4B49-4767-4EED15821DC6}"/>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1" name="Freeform: Shape 50">
              <a:extLst>
                <a:ext uri="{FF2B5EF4-FFF2-40B4-BE49-F238E27FC236}">
                  <a16:creationId xmlns:a16="http://schemas.microsoft.com/office/drawing/2014/main" id="{2343B389-DFEC-3711-DA8F-ABABB941B64D}"/>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2" name="Freeform: Shape 51">
              <a:extLst>
                <a:ext uri="{FF2B5EF4-FFF2-40B4-BE49-F238E27FC236}">
                  <a16:creationId xmlns:a16="http://schemas.microsoft.com/office/drawing/2014/main" id="{35E9F7DF-AD4F-F427-8EE7-F4642CCE91DB}"/>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3" name="Freeform: Shape 52">
              <a:extLst>
                <a:ext uri="{FF2B5EF4-FFF2-40B4-BE49-F238E27FC236}">
                  <a16:creationId xmlns:a16="http://schemas.microsoft.com/office/drawing/2014/main" id="{4A6F5F42-20E1-80D7-F94B-5AD0E2763CD4}"/>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4" name="Freeform: Shape 53">
              <a:extLst>
                <a:ext uri="{FF2B5EF4-FFF2-40B4-BE49-F238E27FC236}">
                  <a16:creationId xmlns:a16="http://schemas.microsoft.com/office/drawing/2014/main" id="{345ECBDF-0BDA-AC24-A50D-79AF3BF7885C}"/>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5" name="Freeform: Shape 54">
              <a:extLst>
                <a:ext uri="{FF2B5EF4-FFF2-40B4-BE49-F238E27FC236}">
                  <a16:creationId xmlns:a16="http://schemas.microsoft.com/office/drawing/2014/main" id="{002175DF-3875-0E16-6E19-DF4125D96906}"/>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6" name="Freeform: Shape 55">
              <a:extLst>
                <a:ext uri="{FF2B5EF4-FFF2-40B4-BE49-F238E27FC236}">
                  <a16:creationId xmlns:a16="http://schemas.microsoft.com/office/drawing/2014/main" id="{DF4FC285-C680-3760-7BD5-CADB76E504F5}"/>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7" name="Freeform: Shape 56">
              <a:extLst>
                <a:ext uri="{FF2B5EF4-FFF2-40B4-BE49-F238E27FC236}">
                  <a16:creationId xmlns:a16="http://schemas.microsoft.com/office/drawing/2014/main" id="{F5A4CBCC-92C8-C97D-4C56-DA22AB1172F3}"/>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F47D7D"/>
            </a:solidFill>
            <a:ln w="9525" cap="rnd">
              <a:solidFill>
                <a:srgbClr val="F47D7D"/>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8" name="Freeform: Shape 57">
              <a:extLst>
                <a:ext uri="{FF2B5EF4-FFF2-40B4-BE49-F238E27FC236}">
                  <a16:creationId xmlns:a16="http://schemas.microsoft.com/office/drawing/2014/main" id="{305A18F0-57F5-946C-7699-8CE3BF6A8D0A}"/>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9" name="Freeform: Shape 58">
              <a:extLst>
                <a:ext uri="{FF2B5EF4-FFF2-40B4-BE49-F238E27FC236}">
                  <a16:creationId xmlns:a16="http://schemas.microsoft.com/office/drawing/2014/main" id="{C9F987CB-6647-B4F6-9D6E-FC8E1C7186F9}"/>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0" name="Freeform: Shape 59">
              <a:extLst>
                <a:ext uri="{FF2B5EF4-FFF2-40B4-BE49-F238E27FC236}">
                  <a16:creationId xmlns:a16="http://schemas.microsoft.com/office/drawing/2014/main" id="{DA6F585E-C251-F5A0-9F7F-F2B71EFC3A6F}"/>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1" name="Freeform: Shape 60">
              <a:extLst>
                <a:ext uri="{FF2B5EF4-FFF2-40B4-BE49-F238E27FC236}">
                  <a16:creationId xmlns:a16="http://schemas.microsoft.com/office/drawing/2014/main" id="{18A5C128-6160-C31E-F83E-665D54259A3D}"/>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2" name="Freeform: Shape 61">
              <a:extLst>
                <a:ext uri="{FF2B5EF4-FFF2-40B4-BE49-F238E27FC236}">
                  <a16:creationId xmlns:a16="http://schemas.microsoft.com/office/drawing/2014/main" id="{B8454EC0-F293-D7D0-082E-F4F9977EB4F2}"/>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3" name="Freeform: Shape 62">
              <a:extLst>
                <a:ext uri="{FF2B5EF4-FFF2-40B4-BE49-F238E27FC236}">
                  <a16:creationId xmlns:a16="http://schemas.microsoft.com/office/drawing/2014/main" id="{9C02E241-85B7-171E-E0D5-3FF751F94579}"/>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4" name="Freeform: Shape 63">
              <a:extLst>
                <a:ext uri="{FF2B5EF4-FFF2-40B4-BE49-F238E27FC236}">
                  <a16:creationId xmlns:a16="http://schemas.microsoft.com/office/drawing/2014/main" id="{73C84060-2367-116A-DC55-B99F2E88AE2F}"/>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5" name="Freeform: Shape 64">
              <a:extLst>
                <a:ext uri="{FF2B5EF4-FFF2-40B4-BE49-F238E27FC236}">
                  <a16:creationId xmlns:a16="http://schemas.microsoft.com/office/drawing/2014/main" id="{BEDF16B1-3830-D17F-1A3D-CB9289F5BF89}"/>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6" name="Freeform: Shape 65">
              <a:extLst>
                <a:ext uri="{FF2B5EF4-FFF2-40B4-BE49-F238E27FC236}">
                  <a16:creationId xmlns:a16="http://schemas.microsoft.com/office/drawing/2014/main" id="{955B0116-382E-0B3A-E730-5583A6786F50}"/>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7" name="Freeform: Shape 66">
              <a:extLst>
                <a:ext uri="{FF2B5EF4-FFF2-40B4-BE49-F238E27FC236}">
                  <a16:creationId xmlns:a16="http://schemas.microsoft.com/office/drawing/2014/main" id="{E6FE771F-B32C-68B0-7F90-277DA5452C15}"/>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8" name="Freeform: Shape 67">
              <a:extLst>
                <a:ext uri="{FF2B5EF4-FFF2-40B4-BE49-F238E27FC236}">
                  <a16:creationId xmlns:a16="http://schemas.microsoft.com/office/drawing/2014/main" id="{D90F9967-869F-1103-EC2A-30B8846AC48F}"/>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9" name="Freeform: Shape 68">
              <a:extLst>
                <a:ext uri="{FF2B5EF4-FFF2-40B4-BE49-F238E27FC236}">
                  <a16:creationId xmlns:a16="http://schemas.microsoft.com/office/drawing/2014/main" id="{462906A3-0836-A74C-B286-396A929E5D05}"/>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0" name="Freeform: Shape 69">
              <a:extLst>
                <a:ext uri="{FF2B5EF4-FFF2-40B4-BE49-F238E27FC236}">
                  <a16:creationId xmlns:a16="http://schemas.microsoft.com/office/drawing/2014/main" id="{86878A6F-8C40-98CA-D9D8-F6AA2F094A28}"/>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1" name="Freeform: Shape 70">
              <a:extLst>
                <a:ext uri="{FF2B5EF4-FFF2-40B4-BE49-F238E27FC236}">
                  <a16:creationId xmlns:a16="http://schemas.microsoft.com/office/drawing/2014/main" id="{1985CD86-CC53-CC4A-77BA-823B18778F15}"/>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2" name="Freeform: Shape 71">
              <a:extLst>
                <a:ext uri="{FF2B5EF4-FFF2-40B4-BE49-F238E27FC236}">
                  <a16:creationId xmlns:a16="http://schemas.microsoft.com/office/drawing/2014/main" id="{077F769F-A48A-0A26-7D46-C4CD64AB5A98}"/>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3" name="Freeform: Shape 72">
              <a:extLst>
                <a:ext uri="{FF2B5EF4-FFF2-40B4-BE49-F238E27FC236}">
                  <a16:creationId xmlns:a16="http://schemas.microsoft.com/office/drawing/2014/main" id="{DE459945-3542-609C-A459-8706B5868E12}"/>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4" name="Freeform: Shape 73">
              <a:extLst>
                <a:ext uri="{FF2B5EF4-FFF2-40B4-BE49-F238E27FC236}">
                  <a16:creationId xmlns:a16="http://schemas.microsoft.com/office/drawing/2014/main" id="{F58053AA-927B-6DB9-1A6A-6B9C3B03F1CC}"/>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5" name="Freeform: Shape 74">
              <a:extLst>
                <a:ext uri="{FF2B5EF4-FFF2-40B4-BE49-F238E27FC236}">
                  <a16:creationId xmlns:a16="http://schemas.microsoft.com/office/drawing/2014/main" id="{D6F18BD5-C85A-614F-EB40-21B8BD53638D}"/>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6" name="Freeform: Shape 75">
              <a:extLst>
                <a:ext uri="{FF2B5EF4-FFF2-40B4-BE49-F238E27FC236}">
                  <a16:creationId xmlns:a16="http://schemas.microsoft.com/office/drawing/2014/main" id="{5E48284E-40DC-A48B-429E-67D22E48F532}"/>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spTree>
    <p:extLst>
      <p:ext uri="{BB962C8B-B14F-4D97-AF65-F5344CB8AC3E}">
        <p14:creationId xmlns:p14="http://schemas.microsoft.com/office/powerpoint/2010/main" val="2024184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2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72000">
                                          <p:cBhvr additive="base">
                                            <p:cTn id="7" dur="1000" fill="hold"/>
                                            <p:tgtEl>
                                              <p:spTgt spid="36"/>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2000">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14:bounceEnd="72000">
                                          <p:cBhvr additive="base">
                                            <p:cTn id="11" dur="1000" fill="hold"/>
                                            <p:tgtEl>
                                              <p:spTgt spid="41"/>
                                            </p:tgtEl>
                                            <p:attrNameLst>
                                              <p:attrName>ppt_x</p:attrName>
                                            </p:attrNameLst>
                                          </p:cBhvr>
                                          <p:tavLst>
                                            <p:tav tm="0">
                                              <p:val>
                                                <p:strVal val="#ppt_x"/>
                                              </p:val>
                                            </p:tav>
                                            <p:tav tm="100000">
                                              <p:val>
                                                <p:strVal val="#ppt_x"/>
                                              </p:val>
                                            </p:tav>
                                          </p:tavLst>
                                        </p:anim>
                                        <p:anim calcmode="lin" valueType="num" p14:bounceEnd="72000">
                                          <p:cBhvr additive="base">
                                            <p:cTn id="12" dur="10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72000">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14:bounceEnd="72000">
                                          <p:cBhvr additive="base">
                                            <p:cTn id="15" dur="1000" fill="hold"/>
                                            <p:tgtEl>
                                              <p:spTgt spid="21"/>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72000">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14:bounceEnd="72000">
                                          <p:cBhvr additive="base">
                                            <p:cTn id="19" dur="1000" fill="hold"/>
                                            <p:tgtEl>
                                              <p:spTgt spid="29"/>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right)">
                                          <p:cBhvr>
                                            <p:cTn id="25" dur="500"/>
                                            <p:tgtEl>
                                              <p:spTgt spid="17"/>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ppt_x"/>
                                              </p:val>
                                            </p:tav>
                                            <p:tav tm="100000">
                                              <p:val>
                                                <p:strVal val="#ppt_x"/>
                                              </p:val>
                                            </p:tav>
                                          </p:tavLst>
                                        </p:anim>
                                        <p:anim calcmode="lin" valueType="num">
                                          <p:cBhvr additive="base">
                                            <p:cTn id="12" dur="10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ppt_x"/>
                                              </p:val>
                                            </p:tav>
                                            <p:tav tm="100000">
                                              <p:val>
                                                <p:strVal val="#ppt_x"/>
                                              </p:val>
                                            </p:tav>
                                          </p:tavLst>
                                        </p:anim>
                                        <p:anim calcmode="lin" valueType="num">
                                          <p:cBhvr additive="base">
                                            <p:cTn id="16" dur="10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ppt_x"/>
                                              </p:val>
                                            </p:tav>
                                            <p:tav tm="100000">
                                              <p:val>
                                                <p:strVal val="#ppt_x"/>
                                              </p:val>
                                            </p:tav>
                                          </p:tavLst>
                                        </p:anim>
                                        <p:anim calcmode="lin" valueType="num">
                                          <p:cBhvr additive="base">
                                            <p:cTn id="20" dur="10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right)">
                                          <p:cBhvr>
                                            <p:cTn id="25" dur="500"/>
                                            <p:tgtEl>
                                              <p:spTgt spid="17"/>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3" name="Graphic 15">
            <a:extLst>
              <a:ext uri="{FF2B5EF4-FFF2-40B4-BE49-F238E27FC236}">
                <a16:creationId xmlns:a16="http://schemas.microsoft.com/office/drawing/2014/main" id="{9B38B136-068F-1598-60DC-8659B173174F}"/>
              </a:ext>
            </a:extLst>
          </p:cNvPr>
          <p:cNvGrpSpPr/>
          <p:nvPr/>
        </p:nvGrpSpPr>
        <p:grpSpPr>
          <a:xfrm rot="19906012">
            <a:off x="5442862" y="573089"/>
            <a:ext cx="7020097" cy="6667585"/>
            <a:chOff x="5636086" y="1293343"/>
            <a:chExt cx="4242837" cy="4029785"/>
          </a:xfrm>
          <a:solidFill>
            <a:srgbClr val="FFF2F2"/>
          </a:solidFill>
        </p:grpSpPr>
        <p:sp>
          <p:nvSpPr>
            <p:cNvPr id="924" name="Freeform: Shape 923">
              <a:extLst>
                <a:ext uri="{FF2B5EF4-FFF2-40B4-BE49-F238E27FC236}">
                  <a16:creationId xmlns:a16="http://schemas.microsoft.com/office/drawing/2014/main" id="{F5439315-56D6-1754-3C1E-D8349F584E6E}"/>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grp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925" name="Freeform: Shape 924">
              <a:extLst>
                <a:ext uri="{FF2B5EF4-FFF2-40B4-BE49-F238E27FC236}">
                  <a16:creationId xmlns:a16="http://schemas.microsoft.com/office/drawing/2014/main" id="{84C846AC-87DD-C9D9-419F-421B95832241}"/>
                </a:ext>
              </a:extLst>
            </p:cNvPr>
            <p:cNvSpPr/>
            <p:nvPr/>
          </p:nvSpPr>
          <p:spPr>
            <a:xfrm>
              <a:off x="5636087" y="1293344"/>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grp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sp>
        <p:nvSpPr>
          <p:cNvPr id="6" name="Circle: Hollow 5">
            <a:extLst>
              <a:ext uri="{FF2B5EF4-FFF2-40B4-BE49-F238E27FC236}">
                <a16:creationId xmlns:a16="http://schemas.microsoft.com/office/drawing/2014/main" id="{4D55888D-B5AE-3DEE-041C-181EC367BB74}"/>
              </a:ext>
            </a:extLst>
          </p:cNvPr>
          <p:cNvSpPr/>
          <p:nvPr/>
        </p:nvSpPr>
        <p:spPr>
          <a:xfrm>
            <a:off x="11043972" y="-2406833"/>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1691253" y="-269177"/>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1882164" y="1058803"/>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3019690" y="4336842"/>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019443" y="5786444"/>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68064" y="6427032"/>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E22137A1-E48D-4794-0B16-CCA3A6C688AF}"/>
              </a:ext>
            </a:extLst>
          </p:cNvPr>
          <p:cNvGrpSpPr/>
          <p:nvPr/>
        </p:nvGrpSpPr>
        <p:grpSpPr>
          <a:xfrm>
            <a:off x="1084838" y="135645"/>
            <a:ext cx="5873010" cy="661079"/>
            <a:chOff x="1084838" y="482420"/>
            <a:chExt cx="5873010" cy="661079"/>
          </a:xfrm>
        </p:grpSpPr>
        <p:sp>
          <p:nvSpPr>
            <p:cNvPr id="4" name="Arrow: Pentagon 3">
              <a:extLst>
                <a:ext uri="{FF2B5EF4-FFF2-40B4-BE49-F238E27FC236}">
                  <a16:creationId xmlns:a16="http://schemas.microsoft.com/office/drawing/2014/main" id="{7EBC9989-1A3F-BE21-EF9F-A98EE8AF384F}"/>
                </a:ext>
              </a:extLst>
            </p:cNvPr>
            <p:cNvSpPr/>
            <p:nvPr/>
          </p:nvSpPr>
          <p:spPr>
            <a:xfrm>
              <a:off x="1084838" y="482420"/>
              <a:ext cx="5873010" cy="661079"/>
            </a:xfrm>
            <a:prstGeom prst="homePlate">
              <a:avLst>
                <a:gd name="adj" fmla="val 54770"/>
              </a:avLst>
            </a:prstGeom>
            <a:solidFill>
              <a:srgbClr val="2A3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A60A43-6F16-69E6-1201-D06B92FB1DD7}"/>
                </a:ext>
              </a:extLst>
            </p:cNvPr>
            <p:cNvSpPr txBox="1"/>
            <p:nvPr/>
          </p:nvSpPr>
          <p:spPr>
            <a:xfrm>
              <a:off x="1371329" y="551349"/>
              <a:ext cx="5376308" cy="523220"/>
            </a:xfrm>
            <a:prstGeom prst="rect">
              <a:avLst/>
            </a:prstGeom>
            <a:noFill/>
          </p:spPr>
          <p:txBody>
            <a:bodyPr wrap="square" rtlCol="0">
              <a:spAutoFit/>
            </a:bodyPr>
            <a:lstStyle/>
            <a:p>
              <a:pPr algn="ctr"/>
              <a:r>
                <a:rPr lang="vi-VN" sz="2800" dirty="0">
                  <a:solidFill>
                    <a:srgbClr val="E04E02"/>
                  </a:solidFill>
                  <a:latin typeface="#9Slide07 IcielBaliho Script" pitchFamily="2" charset="0"/>
                </a:rPr>
                <a:t>1. Tính Chất Ảnh Tạo Bởi Gương Phẳng</a:t>
              </a:r>
              <a:endParaRPr lang="en-US" sz="2800" dirty="0">
                <a:solidFill>
                  <a:srgbClr val="E04E02"/>
                </a:solidFill>
                <a:latin typeface="#9Slide07 IcielBaliho Script" pitchFamily="2" charset="0"/>
              </a:endParaRPr>
            </a:p>
          </p:txBody>
        </p:sp>
      </p:grpSp>
      <p:grpSp>
        <p:nvGrpSpPr>
          <p:cNvPr id="3" name="Group 2">
            <a:extLst>
              <a:ext uri="{FF2B5EF4-FFF2-40B4-BE49-F238E27FC236}">
                <a16:creationId xmlns:a16="http://schemas.microsoft.com/office/drawing/2014/main" id="{5020DAD8-E94D-D43D-68B5-8D5A9B90F033}"/>
              </a:ext>
            </a:extLst>
          </p:cNvPr>
          <p:cNvGrpSpPr/>
          <p:nvPr/>
        </p:nvGrpSpPr>
        <p:grpSpPr>
          <a:xfrm>
            <a:off x="671166" y="64476"/>
            <a:ext cx="803416" cy="803416"/>
            <a:chOff x="2815286" y="804937"/>
            <a:chExt cx="1083613" cy="1083613"/>
          </a:xfrm>
        </p:grpSpPr>
        <p:sp>
          <p:nvSpPr>
            <p:cNvPr id="2" name="Oval 1">
              <a:extLst>
                <a:ext uri="{FF2B5EF4-FFF2-40B4-BE49-F238E27FC236}">
                  <a16:creationId xmlns:a16="http://schemas.microsoft.com/office/drawing/2014/main" id="{01B1064E-DDC2-FE81-0FC3-C8FAAA4C233C}"/>
                </a:ext>
              </a:extLst>
            </p:cNvPr>
            <p:cNvSpPr/>
            <p:nvPr/>
          </p:nvSpPr>
          <p:spPr>
            <a:xfrm>
              <a:off x="2815286" y="804937"/>
              <a:ext cx="1083613" cy="1083613"/>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E8121E2D-EA9A-4FDF-C906-F19BB40E4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358" y="1035962"/>
              <a:ext cx="701468" cy="7014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aphic 15">
            <a:extLst>
              <a:ext uri="{FF2B5EF4-FFF2-40B4-BE49-F238E27FC236}">
                <a16:creationId xmlns:a16="http://schemas.microsoft.com/office/drawing/2014/main" id="{CAE2C213-023F-8C11-2C12-2236FAF79C2B}"/>
              </a:ext>
            </a:extLst>
          </p:cNvPr>
          <p:cNvGrpSpPr/>
          <p:nvPr/>
        </p:nvGrpSpPr>
        <p:grpSpPr>
          <a:xfrm>
            <a:off x="12894789" y="6772353"/>
            <a:ext cx="1439665" cy="1337266"/>
            <a:chOff x="6438741" y="1948815"/>
            <a:chExt cx="3184459" cy="2957959"/>
          </a:xfrm>
          <a:solidFill>
            <a:srgbClr val="9C9C9C"/>
          </a:solidFill>
        </p:grpSpPr>
        <p:sp>
          <p:nvSpPr>
            <p:cNvPr id="22" name="Freeform: Shape 21">
              <a:extLst>
                <a:ext uri="{FF2B5EF4-FFF2-40B4-BE49-F238E27FC236}">
                  <a16:creationId xmlns:a16="http://schemas.microsoft.com/office/drawing/2014/main" id="{F9557D7D-CB7E-38A3-53EE-D91C328C4BB1}"/>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3" name="Freeform: Shape 22">
              <a:extLst>
                <a:ext uri="{FF2B5EF4-FFF2-40B4-BE49-F238E27FC236}">
                  <a16:creationId xmlns:a16="http://schemas.microsoft.com/office/drawing/2014/main" id="{918BD3D6-24DF-3F31-894C-659ED0DBE34F}"/>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4" name="Freeform: Shape 23">
              <a:extLst>
                <a:ext uri="{FF2B5EF4-FFF2-40B4-BE49-F238E27FC236}">
                  <a16:creationId xmlns:a16="http://schemas.microsoft.com/office/drawing/2014/main" id="{3D4D3F85-0252-8D50-AD10-5EC82D5F7E93}"/>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5" name="Freeform: Shape 24">
              <a:extLst>
                <a:ext uri="{FF2B5EF4-FFF2-40B4-BE49-F238E27FC236}">
                  <a16:creationId xmlns:a16="http://schemas.microsoft.com/office/drawing/2014/main" id="{23689D51-F037-197B-C066-ED4488374E17}"/>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6" name="Freeform: Shape 25">
              <a:extLst>
                <a:ext uri="{FF2B5EF4-FFF2-40B4-BE49-F238E27FC236}">
                  <a16:creationId xmlns:a16="http://schemas.microsoft.com/office/drawing/2014/main" id="{38A4FDC0-5E94-33AB-B1A5-AB58B85DD083}"/>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7" name="Freeform: Shape 26">
              <a:extLst>
                <a:ext uri="{FF2B5EF4-FFF2-40B4-BE49-F238E27FC236}">
                  <a16:creationId xmlns:a16="http://schemas.microsoft.com/office/drawing/2014/main" id="{B7AAFC98-D96D-966B-955E-30D76B592FBC}"/>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29" name="Graphic 15">
            <a:extLst>
              <a:ext uri="{FF2B5EF4-FFF2-40B4-BE49-F238E27FC236}">
                <a16:creationId xmlns:a16="http://schemas.microsoft.com/office/drawing/2014/main" id="{9B2FF470-B005-4E26-978D-FAE0FB7E9737}"/>
              </a:ext>
            </a:extLst>
          </p:cNvPr>
          <p:cNvGrpSpPr/>
          <p:nvPr/>
        </p:nvGrpSpPr>
        <p:grpSpPr>
          <a:xfrm>
            <a:off x="12262026" y="6028346"/>
            <a:ext cx="1512454" cy="1467545"/>
            <a:chOff x="5964169" y="1390811"/>
            <a:chExt cx="3345465" cy="3246130"/>
          </a:xfrm>
        </p:grpSpPr>
        <p:sp>
          <p:nvSpPr>
            <p:cNvPr id="30" name="Freeform: Shape 29">
              <a:extLst>
                <a:ext uri="{FF2B5EF4-FFF2-40B4-BE49-F238E27FC236}">
                  <a16:creationId xmlns:a16="http://schemas.microsoft.com/office/drawing/2014/main" id="{7FDDAE14-5AB9-BA43-8153-CE87D5F89D65}"/>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 name="Freeform: Shape 30">
              <a:extLst>
                <a:ext uri="{FF2B5EF4-FFF2-40B4-BE49-F238E27FC236}">
                  <a16:creationId xmlns:a16="http://schemas.microsoft.com/office/drawing/2014/main" id="{668929EA-7C54-9F0B-CBD6-74F608E80EC3}"/>
                </a:ext>
              </a:extLst>
            </p:cNvPr>
            <p:cNvSpPr/>
            <p:nvPr/>
          </p:nvSpPr>
          <p:spPr>
            <a:xfrm>
              <a:off x="6286971" y="2244442"/>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F47D7D"/>
            </a:solidFill>
            <a:ln w="9525" cap="flat">
              <a:solidFill>
                <a:srgbClr val="F47D7D"/>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32" name="Freeform: Shape 31">
              <a:extLst>
                <a:ext uri="{FF2B5EF4-FFF2-40B4-BE49-F238E27FC236}">
                  <a16:creationId xmlns:a16="http://schemas.microsoft.com/office/drawing/2014/main" id="{2A90DE73-CF8F-C7E0-88D6-A78162E59860}"/>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F47D7D"/>
            </a:solidFill>
            <a:ln w="9525" cap="flat">
              <a:solidFill>
                <a:srgbClr val="F47D7D"/>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3" name="Freeform: Shape 32">
              <a:extLst>
                <a:ext uri="{FF2B5EF4-FFF2-40B4-BE49-F238E27FC236}">
                  <a16:creationId xmlns:a16="http://schemas.microsoft.com/office/drawing/2014/main" id="{D8BA8DE5-EB47-49D1-E392-D8D2E576C3FE}"/>
                </a:ext>
              </a:extLst>
            </p:cNvPr>
            <p:cNvSpPr/>
            <p:nvPr/>
          </p:nvSpPr>
          <p:spPr>
            <a:xfrm>
              <a:off x="5964169" y="325361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4" name="Freeform: Shape 33">
              <a:extLst>
                <a:ext uri="{FF2B5EF4-FFF2-40B4-BE49-F238E27FC236}">
                  <a16:creationId xmlns:a16="http://schemas.microsoft.com/office/drawing/2014/main" id="{B9105169-7E09-ADA3-5C64-9741FAD6DED7}"/>
                </a:ext>
              </a:extLst>
            </p:cNvPr>
            <p:cNvSpPr/>
            <p:nvPr/>
          </p:nvSpPr>
          <p:spPr>
            <a:xfrm>
              <a:off x="6870854" y="1705517"/>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5" name="Freeform: Shape 34">
              <a:extLst>
                <a:ext uri="{FF2B5EF4-FFF2-40B4-BE49-F238E27FC236}">
                  <a16:creationId xmlns:a16="http://schemas.microsoft.com/office/drawing/2014/main" id="{8A5162BD-0EF3-1F61-E20F-90FAE70A8600}"/>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36" name="Graphic 15">
            <a:extLst>
              <a:ext uri="{FF2B5EF4-FFF2-40B4-BE49-F238E27FC236}">
                <a16:creationId xmlns:a16="http://schemas.microsoft.com/office/drawing/2014/main" id="{BAACB1F8-B1B1-679F-0E72-CE3F77729D34}"/>
              </a:ext>
            </a:extLst>
          </p:cNvPr>
          <p:cNvGrpSpPr/>
          <p:nvPr/>
        </p:nvGrpSpPr>
        <p:grpSpPr>
          <a:xfrm>
            <a:off x="13536598" y="7687729"/>
            <a:ext cx="730799" cy="1262697"/>
            <a:chOff x="6920098" y="2635348"/>
            <a:chExt cx="1616487" cy="2793015"/>
          </a:xfrm>
        </p:grpSpPr>
        <p:sp>
          <p:nvSpPr>
            <p:cNvPr id="37" name="Freeform: Shape 36">
              <a:extLst>
                <a:ext uri="{FF2B5EF4-FFF2-40B4-BE49-F238E27FC236}">
                  <a16:creationId xmlns:a16="http://schemas.microsoft.com/office/drawing/2014/main" id="{8BCE34C9-7680-1C78-3CE8-7AB49CFE7767}"/>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8" name="Freeform: Shape 37">
              <a:extLst>
                <a:ext uri="{FF2B5EF4-FFF2-40B4-BE49-F238E27FC236}">
                  <a16:creationId xmlns:a16="http://schemas.microsoft.com/office/drawing/2014/main" id="{38A4985E-B8C0-C5F3-D059-36BE3D0AE7FD}"/>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9" name="Freeform: Shape 38">
              <a:extLst>
                <a:ext uri="{FF2B5EF4-FFF2-40B4-BE49-F238E27FC236}">
                  <a16:creationId xmlns:a16="http://schemas.microsoft.com/office/drawing/2014/main" id="{2507C660-C069-0D73-A516-3D22CBCE2A49}"/>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solidFill>
              <a:srgbClr val="F47D7D"/>
            </a:solidFill>
            <a:ln w="9525" cap="flat">
              <a:solidFill>
                <a:srgbClr val="F47D7D"/>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40" name="Freeform: Shape 39">
              <a:extLst>
                <a:ext uri="{FF2B5EF4-FFF2-40B4-BE49-F238E27FC236}">
                  <a16:creationId xmlns:a16="http://schemas.microsoft.com/office/drawing/2014/main" id="{DF27CE6F-1E91-5B89-BB2A-9C5C9071905A}"/>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41" name="Graphic 15">
            <a:extLst>
              <a:ext uri="{FF2B5EF4-FFF2-40B4-BE49-F238E27FC236}">
                <a16:creationId xmlns:a16="http://schemas.microsoft.com/office/drawing/2014/main" id="{972FBBEF-5327-08B7-A86C-81B959EB9440}"/>
              </a:ext>
            </a:extLst>
          </p:cNvPr>
          <p:cNvGrpSpPr/>
          <p:nvPr/>
        </p:nvGrpSpPr>
        <p:grpSpPr>
          <a:xfrm>
            <a:off x="13832000" y="5786444"/>
            <a:ext cx="570747" cy="1094173"/>
            <a:chOff x="7141649" y="1209384"/>
            <a:chExt cx="1262461" cy="2420251"/>
          </a:xfrm>
        </p:grpSpPr>
        <p:sp>
          <p:nvSpPr>
            <p:cNvPr id="42" name="Freeform: Shape 41">
              <a:extLst>
                <a:ext uri="{FF2B5EF4-FFF2-40B4-BE49-F238E27FC236}">
                  <a16:creationId xmlns:a16="http://schemas.microsoft.com/office/drawing/2014/main" id="{6627A7FC-A502-F005-4286-83AFA7C823AE}"/>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3" name="Freeform: Shape 42">
              <a:extLst>
                <a:ext uri="{FF2B5EF4-FFF2-40B4-BE49-F238E27FC236}">
                  <a16:creationId xmlns:a16="http://schemas.microsoft.com/office/drawing/2014/main" id="{51C4C3D6-71D3-1AE5-B0B8-94E726888E99}"/>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4" name="Freeform: Shape 43">
              <a:extLst>
                <a:ext uri="{FF2B5EF4-FFF2-40B4-BE49-F238E27FC236}">
                  <a16:creationId xmlns:a16="http://schemas.microsoft.com/office/drawing/2014/main" id="{6E63643C-8B36-C6FD-8468-34388CA22221}"/>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5" name="Freeform: Shape 44">
              <a:extLst>
                <a:ext uri="{FF2B5EF4-FFF2-40B4-BE49-F238E27FC236}">
                  <a16:creationId xmlns:a16="http://schemas.microsoft.com/office/drawing/2014/main" id="{52D8ED1B-B6AB-73A0-7E2A-A1938A8BA389}"/>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6" name="Freeform: Shape 45">
              <a:extLst>
                <a:ext uri="{FF2B5EF4-FFF2-40B4-BE49-F238E27FC236}">
                  <a16:creationId xmlns:a16="http://schemas.microsoft.com/office/drawing/2014/main" id="{F529858B-E789-9435-C402-A4A60F05FFCD}"/>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7" name="Freeform: Shape 46">
              <a:extLst>
                <a:ext uri="{FF2B5EF4-FFF2-40B4-BE49-F238E27FC236}">
                  <a16:creationId xmlns:a16="http://schemas.microsoft.com/office/drawing/2014/main" id="{DE213C2A-1DA0-F385-15B6-2F2916E91DF6}"/>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8" name="Freeform: Shape 47">
              <a:extLst>
                <a:ext uri="{FF2B5EF4-FFF2-40B4-BE49-F238E27FC236}">
                  <a16:creationId xmlns:a16="http://schemas.microsoft.com/office/drawing/2014/main" id="{92C5DED5-4163-10A5-E25E-604265FE7FAE}"/>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9" name="Freeform: Shape 48">
              <a:extLst>
                <a:ext uri="{FF2B5EF4-FFF2-40B4-BE49-F238E27FC236}">
                  <a16:creationId xmlns:a16="http://schemas.microsoft.com/office/drawing/2014/main" id="{EEF5546D-6EE0-F410-018C-EF84308FB369}"/>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0" name="Freeform: Shape 49">
              <a:extLst>
                <a:ext uri="{FF2B5EF4-FFF2-40B4-BE49-F238E27FC236}">
                  <a16:creationId xmlns:a16="http://schemas.microsoft.com/office/drawing/2014/main" id="{BF74FE60-7410-4B49-4767-4EED15821DC6}"/>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1" name="Freeform: Shape 50">
              <a:extLst>
                <a:ext uri="{FF2B5EF4-FFF2-40B4-BE49-F238E27FC236}">
                  <a16:creationId xmlns:a16="http://schemas.microsoft.com/office/drawing/2014/main" id="{2343B389-DFEC-3711-DA8F-ABABB941B64D}"/>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2" name="Freeform: Shape 51">
              <a:extLst>
                <a:ext uri="{FF2B5EF4-FFF2-40B4-BE49-F238E27FC236}">
                  <a16:creationId xmlns:a16="http://schemas.microsoft.com/office/drawing/2014/main" id="{35E9F7DF-AD4F-F427-8EE7-F4642CCE91DB}"/>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3" name="Freeform: Shape 52">
              <a:extLst>
                <a:ext uri="{FF2B5EF4-FFF2-40B4-BE49-F238E27FC236}">
                  <a16:creationId xmlns:a16="http://schemas.microsoft.com/office/drawing/2014/main" id="{4A6F5F42-20E1-80D7-F94B-5AD0E2763CD4}"/>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4" name="Freeform: Shape 53">
              <a:extLst>
                <a:ext uri="{FF2B5EF4-FFF2-40B4-BE49-F238E27FC236}">
                  <a16:creationId xmlns:a16="http://schemas.microsoft.com/office/drawing/2014/main" id="{345ECBDF-0BDA-AC24-A50D-79AF3BF7885C}"/>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5" name="Freeform: Shape 54">
              <a:extLst>
                <a:ext uri="{FF2B5EF4-FFF2-40B4-BE49-F238E27FC236}">
                  <a16:creationId xmlns:a16="http://schemas.microsoft.com/office/drawing/2014/main" id="{002175DF-3875-0E16-6E19-DF4125D96906}"/>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6" name="Freeform: Shape 55">
              <a:extLst>
                <a:ext uri="{FF2B5EF4-FFF2-40B4-BE49-F238E27FC236}">
                  <a16:creationId xmlns:a16="http://schemas.microsoft.com/office/drawing/2014/main" id="{DF4FC285-C680-3760-7BD5-CADB76E504F5}"/>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7" name="Freeform: Shape 56">
              <a:extLst>
                <a:ext uri="{FF2B5EF4-FFF2-40B4-BE49-F238E27FC236}">
                  <a16:creationId xmlns:a16="http://schemas.microsoft.com/office/drawing/2014/main" id="{F5A4CBCC-92C8-C97D-4C56-DA22AB1172F3}"/>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F47D7D"/>
            </a:solidFill>
            <a:ln w="9525" cap="rnd">
              <a:solidFill>
                <a:srgbClr val="F47D7D"/>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8" name="Freeform: Shape 57">
              <a:extLst>
                <a:ext uri="{FF2B5EF4-FFF2-40B4-BE49-F238E27FC236}">
                  <a16:creationId xmlns:a16="http://schemas.microsoft.com/office/drawing/2014/main" id="{305A18F0-57F5-946C-7699-8CE3BF6A8D0A}"/>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9" name="Freeform: Shape 58">
              <a:extLst>
                <a:ext uri="{FF2B5EF4-FFF2-40B4-BE49-F238E27FC236}">
                  <a16:creationId xmlns:a16="http://schemas.microsoft.com/office/drawing/2014/main" id="{C9F987CB-6647-B4F6-9D6E-FC8E1C7186F9}"/>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0" name="Freeform: Shape 59">
              <a:extLst>
                <a:ext uri="{FF2B5EF4-FFF2-40B4-BE49-F238E27FC236}">
                  <a16:creationId xmlns:a16="http://schemas.microsoft.com/office/drawing/2014/main" id="{DA6F585E-C251-F5A0-9F7F-F2B71EFC3A6F}"/>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1" name="Freeform: Shape 60">
              <a:extLst>
                <a:ext uri="{FF2B5EF4-FFF2-40B4-BE49-F238E27FC236}">
                  <a16:creationId xmlns:a16="http://schemas.microsoft.com/office/drawing/2014/main" id="{18A5C128-6160-C31E-F83E-665D54259A3D}"/>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2" name="Freeform: Shape 61">
              <a:extLst>
                <a:ext uri="{FF2B5EF4-FFF2-40B4-BE49-F238E27FC236}">
                  <a16:creationId xmlns:a16="http://schemas.microsoft.com/office/drawing/2014/main" id="{B8454EC0-F293-D7D0-082E-F4F9977EB4F2}"/>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3" name="Freeform: Shape 62">
              <a:extLst>
                <a:ext uri="{FF2B5EF4-FFF2-40B4-BE49-F238E27FC236}">
                  <a16:creationId xmlns:a16="http://schemas.microsoft.com/office/drawing/2014/main" id="{9C02E241-85B7-171E-E0D5-3FF751F94579}"/>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4" name="Freeform: Shape 63">
              <a:extLst>
                <a:ext uri="{FF2B5EF4-FFF2-40B4-BE49-F238E27FC236}">
                  <a16:creationId xmlns:a16="http://schemas.microsoft.com/office/drawing/2014/main" id="{73C84060-2367-116A-DC55-B99F2E88AE2F}"/>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5" name="Freeform: Shape 64">
              <a:extLst>
                <a:ext uri="{FF2B5EF4-FFF2-40B4-BE49-F238E27FC236}">
                  <a16:creationId xmlns:a16="http://schemas.microsoft.com/office/drawing/2014/main" id="{BEDF16B1-3830-D17F-1A3D-CB9289F5BF89}"/>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6" name="Freeform: Shape 65">
              <a:extLst>
                <a:ext uri="{FF2B5EF4-FFF2-40B4-BE49-F238E27FC236}">
                  <a16:creationId xmlns:a16="http://schemas.microsoft.com/office/drawing/2014/main" id="{955B0116-382E-0B3A-E730-5583A6786F50}"/>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7" name="Freeform: Shape 66">
              <a:extLst>
                <a:ext uri="{FF2B5EF4-FFF2-40B4-BE49-F238E27FC236}">
                  <a16:creationId xmlns:a16="http://schemas.microsoft.com/office/drawing/2014/main" id="{E6FE771F-B32C-68B0-7F90-277DA5452C15}"/>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8" name="Freeform: Shape 67">
              <a:extLst>
                <a:ext uri="{FF2B5EF4-FFF2-40B4-BE49-F238E27FC236}">
                  <a16:creationId xmlns:a16="http://schemas.microsoft.com/office/drawing/2014/main" id="{D90F9967-869F-1103-EC2A-30B8846AC48F}"/>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9" name="Freeform: Shape 68">
              <a:extLst>
                <a:ext uri="{FF2B5EF4-FFF2-40B4-BE49-F238E27FC236}">
                  <a16:creationId xmlns:a16="http://schemas.microsoft.com/office/drawing/2014/main" id="{462906A3-0836-A74C-B286-396A929E5D05}"/>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0" name="Freeform: Shape 69">
              <a:extLst>
                <a:ext uri="{FF2B5EF4-FFF2-40B4-BE49-F238E27FC236}">
                  <a16:creationId xmlns:a16="http://schemas.microsoft.com/office/drawing/2014/main" id="{86878A6F-8C40-98CA-D9D8-F6AA2F094A28}"/>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1" name="Freeform: Shape 70">
              <a:extLst>
                <a:ext uri="{FF2B5EF4-FFF2-40B4-BE49-F238E27FC236}">
                  <a16:creationId xmlns:a16="http://schemas.microsoft.com/office/drawing/2014/main" id="{1985CD86-CC53-CC4A-77BA-823B18778F15}"/>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2" name="Freeform: Shape 71">
              <a:extLst>
                <a:ext uri="{FF2B5EF4-FFF2-40B4-BE49-F238E27FC236}">
                  <a16:creationId xmlns:a16="http://schemas.microsoft.com/office/drawing/2014/main" id="{077F769F-A48A-0A26-7D46-C4CD64AB5A98}"/>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3" name="Freeform: Shape 72">
              <a:extLst>
                <a:ext uri="{FF2B5EF4-FFF2-40B4-BE49-F238E27FC236}">
                  <a16:creationId xmlns:a16="http://schemas.microsoft.com/office/drawing/2014/main" id="{DE459945-3542-609C-A459-8706B5868E12}"/>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4" name="Freeform: Shape 73">
              <a:extLst>
                <a:ext uri="{FF2B5EF4-FFF2-40B4-BE49-F238E27FC236}">
                  <a16:creationId xmlns:a16="http://schemas.microsoft.com/office/drawing/2014/main" id="{F58053AA-927B-6DB9-1A6A-6B9C3B03F1CC}"/>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5" name="Freeform: Shape 74">
              <a:extLst>
                <a:ext uri="{FF2B5EF4-FFF2-40B4-BE49-F238E27FC236}">
                  <a16:creationId xmlns:a16="http://schemas.microsoft.com/office/drawing/2014/main" id="{D6F18BD5-C85A-614F-EB40-21B8BD53638D}"/>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6" name="Freeform: Shape 75">
              <a:extLst>
                <a:ext uri="{FF2B5EF4-FFF2-40B4-BE49-F238E27FC236}">
                  <a16:creationId xmlns:a16="http://schemas.microsoft.com/office/drawing/2014/main" id="{5E48284E-40DC-A48B-429E-67D22E48F532}"/>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sp>
        <p:nvSpPr>
          <p:cNvPr id="80" name="Text Box 99">
            <a:extLst>
              <a:ext uri="{FF2B5EF4-FFF2-40B4-BE49-F238E27FC236}">
                <a16:creationId xmlns:a16="http://schemas.microsoft.com/office/drawing/2014/main" id="{A2CC1A84-EEC9-D092-1F85-D93F36670992}"/>
              </a:ext>
            </a:extLst>
          </p:cNvPr>
          <p:cNvSpPr txBox="1"/>
          <p:nvPr/>
        </p:nvSpPr>
        <p:spPr>
          <a:xfrm>
            <a:off x="5989261" y="2580870"/>
            <a:ext cx="5503557" cy="1384995"/>
          </a:xfrm>
          <a:prstGeom prst="rect">
            <a:avLst/>
          </a:prstGeom>
          <a:noFill/>
          <a:ln w="9525">
            <a:noFill/>
          </a:ln>
        </p:spPr>
        <p:txBody>
          <a:bodyPr wrap="square">
            <a:spAutoFit/>
            <a:scene3d>
              <a:camera prst="orthographicFront"/>
              <a:lightRig rig="threePt" dir="t"/>
            </a:scene3d>
          </a:bodyPr>
          <a:lstStyle/>
          <a:p>
            <a:pPr lvl="0" defTabSz="1219170">
              <a:buClr>
                <a:srgbClr val="000000"/>
              </a:buClr>
              <a:defRPr/>
            </a:pPr>
            <a:r>
              <a:rPr lang="vi-VN" sz="2800" dirty="0">
                <a:solidFill>
                  <a:srgbClr val="2A3563"/>
                </a:solidFill>
                <a:latin typeface="#9Slide03 Arima Madurai Black" panose="00000A00000000000000" pitchFamily="2" charset="0"/>
                <a:cs typeface="#9Slide03 Arima Madurai Black" panose="00000A00000000000000" pitchFamily="2" charset="0"/>
              </a:rPr>
              <a:t>           a) Khoảng cách từ ảnh đến gương phẳng bằng khoảng cách từ vật đến gương.</a:t>
            </a:r>
            <a:endParaRPr kumimoji="0" lang="en-US" sz="4800" b="0" i="0" u="none" strike="noStrike" kern="0" cap="none" spc="0" normalizeH="0" baseline="0" noProof="0" dirty="0">
              <a:ln>
                <a:noFill/>
              </a:ln>
              <a:solidFill>
                <a:srgbClr val="2A3563"/>
              </a:solidFill>
              <a:effectLst/>
              <a:uLnTx/>
              <a:uFillTx/>
              <a:latin typeface="#9Slide03 Arima Madurai Black" panose="00000A00000000000000" pitchFamily="2" charset="0"/>
              <a:cs typeface="#9Slide03 Arima Madurai Black" panose="00000A00000000000000" pitchFamily="2" charset="0"/>
              <a:sym typeface="Arial"/>
            </a:endParaRPr>
          </a:p>
        </p:txBody>
      </p:sp>
      <p:grpSp>
        <p:nvGrpSpPr>
          <p:cNvPr id="81" name="Graphic 2">
            <a:extLst>
              <a:ext uri="{FF2B5EF4-FFF2-40B4-BE49-F238E27FC236}">
                <a16:creationId xmlns:a16="http://schemas.microsoft.com/office/drawing/2014/main" id="{C117D244-11B4-5BCB-8C70-B8005B073D67}"/>
              </a:ext>
            </a:extLst>
          </p:cNvPr>
          <p:cNvGrpSpPr/>
          <p:nvPr/>
        </p:nvGrpSpPr>
        <p:grpSpPr>
          <a:xfrm>
            <a:off x="414758" y="1785062"/>
            <a:ext cx="4885675" cy="3287876"/>
            <a:chOff x="645149" y="1043217"/>
            <a:chExt cx="3664256" cy="2465907"/>
          </a:xfrm>
        </p:grpSpPr>
        <p:sp>
          <p:nvSpPr>
            <p:cNvPr id="82" name="Freeform: Shape 81">
              <a:extLst>
                <a:ext uri="{FF2B5EF4-FFF2-40B4-BE49-F238E27FC236}">
                  <a16:creationId xmlns:a16="http://schemas.microsoft.com/office/drawing/2014/main" id="{209795A6-AEAF-3ECD-FE11-0DB114AD2FC4}"/>
                </a:ext>
              </a:extLst>
            </p:cNvPr>
            <p:cNvSpPr/>
            <p:nvPr/>
          </p:nvSpPr>
          <p:spPr>
            <a:xfrm>
              <a:off x="768905" y="3297138"/>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Freeform: Shape 82">
              <a:extLst>
                <a:ext uri="{FF2B5EF4-FFF2-40B4-BE49-F238E27FC236}">
                  <a16:creationId xmlns:a16="http://schemas.microsoft.com/office/drawing/2014/main" id="{85A4FB7C-D33A-457F-0F47-F3CDCBD3588E}"/>
                </a:ext>
              </a:extLst>
            </p:cNvPr>
            <p:cNvSpPr/>
            <p:nvPr/>
          </p:nvSpPr>
          <p:spPr>
            <a:xfrm>
              <a:off x="645149" y="3415364"/>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Freeform: Shape 83">
              <a:extLst>
                <a:ext uri="{FF2B5EF4-FFF2-40B4-BE49-F238E27FC236}">
                  <a16:creationId xmlns:a16="http://schemas.microsoft.com/office/drawing/2014/main" id="{ACEE3F26-AF97-8437-6A86-74D8C710657C}"/>
                </a:ext>
              </a:extLst>
            </p:cNvPr>
            <p:cNvSpPr/>
            <p:nvPr/>
          </p:nvSpPr>
          <p:spPr>
            <a:xfrm>
              <a:off x="3452412" y="188797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Freeform: Shape 84">
              <a:extLst>
                <a:ext uri="{FF2B5EF4-FFF2-40B4-BE49-F238E27FC236}">
                  <a16:creationId xmlns:a16="http://schemas.microsoft.com/office/drawing/2014/main" id="{A95B2F54-0BDE-324C-7097-25903F03DED6}"/>
                </a:ext>
              </a:extLst>
            </p:cNvPr>
            <p:cNvSpPr/>
            <p:nvPr/>
          </p:nvSpPr>
          <p:spPr>
            <a:xfrm>
              <a:off x="3328572" y="2006203"/>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Freeform: Shape 85">
              <a:extLst>
                <a:ext uri="{FF2B5EF4-FFF2-40B4-BE49-F238E27FC236}">
                  <a16:creationId xmlns:a16="http://schemas.microsoft.com/office/drawing/2014/main" id="{82102AD8-3C79-2F99-6507-766E3B3BBB19}"/>
                </a:ext>
              </a:extLst>
            </p:cNvPr>
            <p:cNvSpPr/>
            <p:nvPr/>
          </p:nvSpPr>
          <p:spPr>
            <a:xfrm>
              <a:off x="3205319" y="188797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Freeform: Shape 86">
              <a:extLst>
                <a:ext uri="{FF2B5EF4-FFF2-40B4-BE49-F238E27FC236}">
                  <a16:creationId xmlns:a16="http://schemas.microsoft.com/office/drawing/2014/main" id="{2C3A9756-4036-9509-403A-46FD0ED9383C}"/>
                </a:ext>
              </a:extLst>
            </p:cNvPr>
            <p:cNvSpPr/>
            <p:nvPr/>
          </p:nvSpPr>
          <p:spPr>
            <a:xfrm>
              <a:off x="4087532" y="3415364"/>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Freeform: Shape 87">
              <a:extLst>
                <a:ext uri="{FF2B5EF4-FFF2-40B4-BE49-F238E27FC236}">
                  <a16:creationId xmlns:a16="http://schemas.microsoft.com/office/drawing/2014/main" id="{A392DF1C-3984-4501-9FE3-A36C30602636}"/>
                </a:ext>
              </a:extLst>
            </p:cNvPr>
            <p:cNvSpPr/>
            <p:nvPr/>
          </p:nvSpPr>
          <p:spPr>
            <a:xfrm>
              <a:off x="3963776" y="104321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Freeform: Shape 88">
              <a:extLst>
                <a:ext uri="{FF2B5EF4-FFF2-40B4-BE49-F238E27FC236}">
                  <a16:creationId xmlns:a16="http://schemas.microsoft.com/office/drawing/2014/main" id="{96E56404-B846-82CE-B1BE-6A891172294C}"/>
                </a:ext>
              </a:extLst>
            </p:cNvPr>
            <p:cNvSpPr/>
            <p:nvPr/>
          </p:nvSpPr>
          <p:spPr>
            <a:xfrm>
              <a:off x="4087532" y="1161443"/>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Freeform: Shape 89">
              <a:extLst>
                <a:ext uri="{FF2B5EF4-FFF2-40B4-BE49-F238E27FC236}">
                  <a16:creationId xmlns:a16="http://schemas.microsoft.com/office/drawing/2014/main" id="{8802D9EC-43FC-DAAD-81B3-FD4F73BB3092}"/>
                </a:ext>
              </a:extLst>
            </p:cNvPr>
            <p:cNvSpPr/>
            <p:nvPr/>
          </p:nvSpPr>
          <p:spPr>
            <a:xfrm>
              <a:off x="768905" y="104321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Freeform: Shape 90">
              <a:extLst>
                <a:ext uri="{FF2B5EF4-FFF2-40B4-BE49-F238E27FC236}">
                  <a16:creationId xmlns:a16="http://schemas.microsoft.com/office/drawing/2014/main" id="{7A1A7C80-B4F6-CF8F-160F-DEBAC1E38303}"/>
                </a:ext>
              </a:extLst>
            </p:cNvPr>
            <p:cNvSpPr/>
            <p:nvPr/>
          </p:nvSpPr>
          <p:spPr>
            <a:xfrm>
              <a:off x="800745" y="1871470"/>
              <a:ext cx="1442258" cy="85632"/>
            </a:xfrm>
            <a:custGeom>
              <a:avLst/>
              <a:gdLst>
                <a:gd name="connsiteX0" fmla="*/ 0 w 1442258"/>
                <a:gd name="connsiteY0" fmla="*/ 0 h 85632"/>
                <a:gd name="connsiteX1" fmla="*/ 1442258 w 1442258"/>
                <a:gd name="connsiteY1" fmla="*/ 0 h 85632"/>
                <a:gd name="connsiteX2" fmla="*/ 1442258 w 1442258"/>
                <a:gd name="connsiteY2" fmla="*/ 85632 h 85632"/>
                <a:gd name="connsiteX3" fmla="*/ 0 w 1442258"/>
                <a:gd name="connsiteY3" fmla="*/ 85632 h 85632"/>
              </a:gdLst>
              <a:ahLst/>
              <a:cxnLst>
                <a:cxn ang="0">
                  <a:pos x="connsiteX0" y="connsiteY0"/>
                </a:cxn>
                <a:cxn ang="0">
                  <a:pos x="connsiteX1" y="connsiteY1"/>
                </a:cxn>
                <a:cxn ang="0">
                  <a:pos x="connsiteX2" y="connsiteY2"/>
                </a:cxn>
                <a:cxn ang="0">
                  <a:pos x="connsiteX3" y="connsiteY3"/>
                </a:cxn>
              </a:cxnLst>
              <a:rect l="l" t="t" r="r" b="b"/>
              <a:pathLst>
                <a:path w="1442258" h="85632">
                  <a:moveTo>
                    <a:pt x="0" y="0"/>
                  </a:moveTo>
                  <a:lnTo>
                    <a:pt x="1442258" y="0"/>
                  </a:lnTo>
                  <a:lnTo>
                    <a:pt x="1442258" y="85632"/>
                  </a:lnTo>
                  <a:lnTo>
                    <a:pt x="0" y="85632"/>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Freeform: Shape 91">
              <a:extLst>
                <a:ext uri="{FF2B5EF4-FFF2-40B4-BE49-F238E27FC236}">
                  <a16:creationId xmlns:a16="http://schemas.microsoft.com/office/drawing/2014/main" id="{52D113D8-1D21-F067-98BD-297EE3BD34F9}"/>
                </a:ext>
              </a:extLst>
            </p:cNvPr>
            <p:cNvSpPr/>
            <p:nvPr/>
          </p:nvSpPr>
          <p:spPr>
            <a:xfrm>
              <a:off x="910257" y="1957186"/>
              <a:ext cx="85632" cy="283206"/>
            </a:xfrm>
            <a:custGeom>
              <a:avLst/>
              <a:gdLst>
                <a:gd name="connsiteX0" fmla="*/ 0 w 85632"/>
                <a:gd name="connsiteY0" fmla="*/ 0 h 283206"/>
                <a:gd name="connsiteX1" fmla="*/ 85632 w 85632"/>
                <a:gd name="connsiteY1" fmla="*/ 0 h 283206"/>
                <a:gd name="connsiteX2" fmla="*/ 85632 w 85632"/>
                <a:gd name="connsiteY2" fmla="*/ 283207 h 283206"/>
                <a:gd name="connsiteX3" fmla="*/ 0 w 85632"/>
                <a:gd name="connsiteY3" fmla="*/ 283207 h 283206"/>
              </a:gdLst>
              <a:ahLst/>
              <a:cxnLst>
                <a:cxn ang="0">
                  <a:pos x="connsiteX0" y="connsiteY0"/>
                </a:cxn>
                <a:cxn ang="0">
                  <a:pos x="connsiteX1" y="connsiteY1"/>
                </a:cxn>
                <a:cxn ang="0">
                  <a:pos x="connsiteX2" y="connsiteY2"/>
                </a:cxn>
                <a:cxn ang="0">
                  <a:pos x="connsiteX3" y="connsiteY3"/>
                </a:cxn>
              </a:cxnLst>
              <a:rect l="l" t="t" r="r" b="b"/>
              <a:pathLst>
                <a:path w="85632" h="283206">
                  <a:moveTo>
                    <a:pt x="0" y="0"/>
                  </a:moveTo>
                  <a:lnTo>
                    <a:pt x="85632" y="0"/>
                  </a:lnTo>
                  <a:lnTo>
                    <a:pt x="85632" y="283207"/>
                  </a:lnTo>
                  <a:lnTo>
                    <a:pt x="0" y="283207"/>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Freeform: Shape 92">
              <a:extLst>
                <a:ext uri="{FF2B5EF4-FFF2-40B4-BE49-F238E27FC236}">
                  <a16:creationId xmlns:a16="http://schemas.microsoft.com/office/drawing/2014/main" id="{FA7F294F-ACF6-CF1C-5125-5841F5C5CB98}"/>
                </a:ext>
              </a:extLst>
            </p:cNvPr>
            <p:cNvSpPr/>
            <p:nvPr/>
          </p:nvSpPr>
          <p:spPr>
            <a:xfrm>
              <a:off x="910257" y="1957186"/>
              <a:ext cx="85632" cy="87559"/>
            </a:xfrm>
            <a:custGeom>
              <a:avLst/>
              <a:gdLst>
                <a:gd name="connsiteX0" fmla="*/ 0 w 85632"/>
                <a:gd name="connsiteY0" fmla="*/ 0 h 87559"/>
                <a:gd name="connsiteX1" fmla="*/ 85632 w 85632"/>
                <a:gd name="connsiteY1" fmla="*/ 0 h 87559"/>
                <a:gd name="connsiteX2" fmla="*/ 85632 w 85632"/>
                <a:gd name="connsiteY2" fmla="*/ 87559 h 87559"/>
                <a:gd name="connsiteX3" fmla="*/ 0 w 85632"/>
                <a:gd name="connsiteY3" fmla="*/ 87559 h 87559"/>
              </a:gdLst>
              <a:ahLst/>
              <a:cxnLst>
                <a:cxn ang="0">
                  <a:pos x="connsiteX0" y="connsiteY0"/>
                </a:cxn>
                <a:cxn ang="0">
                  <a:pos x="connsiteX1" y="connsiteY1"/>
                </a:cxn>
                <a:cxn ang="0">
                  <a:pos x="connsiteX2" y="connsiteY2"/>
                </a:cxn>
                <a:cxn ang="0">
                  <a:pos x="connsiteX3" y="connsiteY3"/>
                </a:cxn>
              </a:cxnLst>
              <a:rect l="l" t="t" r="r" b="b"/>
              <a:pathLst>
                <a:path w="85632" h="87559">
                  <a:moveTo>
                    <a:pt x="0" y="0"/>
                  </a:moveTo>
                  <a:lnTo>
                    <a:pt x="85632" y="0"/>
                  </a:lnTo>
                  <a:lnTo>
                    <a:pt x="85632" y="87559"/>
                  </a:lnTo>
                  <a:lnTo>
                    <a:pt x="0" y="87559"/>
                  </a:ln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Freeform: Shape 93">
              <a:extLst>
                <a:ext uri="{FF2B5EF4-FFF2-40B4-BE49-F238E27FC236}">
                  <a16:creationId xmlns:a16="http://schemas.microsoft.com/office/drawing/2014/main" id="{FB688D7E-A5F8-2F8D-58DD-FA9EB27A0901}"/>
                </a:ext>
              </a:extLst>
            </p:cNvPr>
            <p:cNvSpPr/>
            <p:nvPr/>
          </p:nvSpPr>
          <p:spPr>
            <a:xfrm>
              <a:off x="2047943" y="1957186"/>
              <a:ext cx="85632" cy="283206"/>
            </a:xfrm>
            <a:custGeom>
              <a:avLst/>
              <a:gdLst>
                <a:gd name="connsiteX0" fmla="*/ 0 w 85632"/>
                <a:gd name="connsiteY0" fmla="*/ 0 h 283206"/>
                <a:gd name="connsiteX1" fmla="*/ 85632 w 85632"/>
                <a:gd name="connsiteY1" fmla="*/ 0 h 283206"/>
                <a:gd name="connsiteX2" fmla="*/ 85632 w 85632"/>
                <a:gd name="connsiteY2" fmla="*/ 283207 h 283206"/>
                <a:gd name="connsiteX3" fmla="*/ 0 w 85632"/>
                <a:gd name="connsiteY3" fmla="*/ 283207 h 283206"/>
              </a:gdLst>
              <a:ahLst/>
              <a:cxnLst>
                <a:cxn ang="0">
                  <a:pos x="connsiteX0" y="connsiteY0"/>
                </a:cxn>
                <a:cxn ang="0">
                  <a:pos x="connsiteX1" y="connsiteY1"/>
                </a:cxn>
                <a:cxn ang="0">
                  <a:pos x="connsiteX2" y="connsiteY2"/>
                </a:cxn>
                <a:cxn ang="0">
                  <a:pos x="connsiteX3" y="connsiteY3"/>
                </a:cxn>
              </a:cxnLst>
              <a:rect l="l" t="t" r="r" b="b"/>
              <a:pathLst>
                <a:path w="85632" h="283206">
                  <a:moveTo>
                    <a:pt x="0" y="0"/>
                  </a:moveTo>
                  <a:lnTo>
                    <a:pt x="85632" y="0"/>
                  </a:lnTo>
                  <a:lnTo>
                    <a:pt x="85632" y="283207"/>
                  </a:lnTo>
                  <a:lnTo>
                    <a:pt x="0" y="283207"/>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Freeform: Shape 94">
              <a:extLst>
                <a:ext uri="{FF2B5EF4-FFF2-40B4-BE49-F238E27FC236}">
                  <a16:creationId xmlns:a16="http://schemas.microsoft.com/office/drawing/2014/main" id="{6B3FC91D-2B43-8D0C-F6C6-71C8525A95DB}"/>
                </a:ext>
              </a:extLst>
            </p:cNvPr>
            <p:cNvSpPr/>
            <p:nvPr/>
          </p:nvSpPr>
          <p:spPr>
            <a:xfrm>
              <a:off x="2047943" y="1957186"/>
              <a:ext cx="85632" cy="87559"/>
            </a:xfrm>
            <a:custGeom>
              <a:avLst/>
              <a:gdLst>
                <a:gd name="connsiteX0" fmla="*/ 0 w 85632"/>
                <a:gd name="connsiteY0" fmla="*/ 0 h 87559"/>
                <a:gd name="connsiteX1" fmla="*/ 85632 w 85632"/>
                <a:gd name="connsiteY1" fmla="*/ 0 h 87559"/>
                <a:gd name="connsiteX2" fmla="*/ 85632 w 85632"/>
                <a:gd name="connsiteY2" fmla="*/ 87559 h 87559"/>
                <a:gd name="connsiteX3" fmla="*/ 0 w 85632"/>
                <a:gd name="connsiteY3" fmla="*/ 87559 h 87559"/>
              </a:gdLst>
              <a:ahLst/>
              <a:cxnLst>
                <a:cxn ang="0">
                  <a:pos x="connsiteX0" y="connsiteY0"/>
                </a:cxn>
                <a:cxn ang="0">
                  <a:pos x="connsiteX1" y="connsiteY1"/>
                </a:cxn>
                <a:cxn ang="0">
                  <a:pos x="connsiteX2" y="connsiteY2"/>
                </a:cxn>
                <a:cxn ang="0">
                  <a:pos x="connsiteX3" y="connsiteY3"/>
                </a:cxn>
              </a:cxnLst>
              <a:rect l="l" t="t" r="r" b="b"/>
              <a:pathLst>
                <a:path w="85632" h="87559">
                  <a:moveTo>
                    <a:pt x="0" y="0"/>
                  </a:moveTo>
                  <a:lnTo>
                    <a:pt x="85632" y="0"/>
                  </a:lnTo>
                  <a:lnTo>
                    <a:pt x="85632" y="87559"/>
                  </a:lnTo>
                  <a:lnTo>
                    <a:pt x="0" y="87559"/>
                  </a:ln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Freeform: Shape 95">
              <a:extLst>
                <a:ext uri="{FF2B5EF4-FFF2-40B4-BE49-F238E27FC236}">
                  <a16:creationId xmlns:a16="http://schemas.microsoft.com/office/drawing/2014/main" id="{85F0A4BA-2E66-E067-0223-FA18C57E8FDB}"/>
                </a:ext>
              </a:extLst>
            </p:cNvPr>
            <p:cNvSpPr/>
            <p:nvPr/>
          </p:nvSpPr>
          <p:spPr>
            <a:xfrm rot="5400000">
              <a:off x="961201" y="1529947"/>
              <a:ext cx="545800" cy="137413"/>
            </a:xfrm>
            <a:custGeom>
              <a:avLst/>
              <a:gdLst>
                <a:gd name="connsiteX0" fmla="*/ 0 w 545800"/>
                <a:gd name="connsiteY0" fmla="*/ 0 h 137413"/>
                <a:gd name="connsiteX1" fmla="*/ 545801 w 545800"/>
                <a:gd name="connsiteY1" fmla="*/ 0 h 137413"/>
                <a:gd name="connsiteX2" fmla="*/ 545801 w 545800"/>
                <a:gd name="connsiteY2" fmla="*/ 137414 h 137413"/>
                <a:gd name="connsiteX3" fmla="*/ 0 w 545800"/>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545800" h="137413">
                  <a:moveTo>
                    <a:pt x="0" y="0"/>
                  </a:moveTo>
                  <a:lnTo>
                    <a:pt x="545801" y="0"/>
                  </a:lnTo>
                  <a:lnTo>
                    <a:pt x="545801" y="137414"/>
                  </a:lnTo>
                  <a:lnTo>
                    <a:pt x="0" y="137414"/>
                  </a:lnTo>
                  <a:close/>
                </a:path>
              </a:pathLst>
            </a:custGeom>
            <a:solidFill>
              <a:srgbClr val="C7C7C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Freeform: Shape 96">
              <a:extLst>
                <a:ext uri="{FF2B5EF4-FFF2-40B4-BE49-F238E27FC236}">
                  <a16:creationId xmlns:a16="http://schemas.microsoft.com/office/drawing/2014/main" id="{B19F8A6B-A7DE-A9DB-2A94-450220416C0B}"/>
                </a:ext>
              </a:extLst>
            </p:cNvPr>
            <p:cNvSpPr/>
            <p:nvPr/>
          </p:nvSpPr>
          <p:spPr>
            <a:xfrm rot="5400000">
              <a:off x="1204021" y="1257800"/>
              <a:ext cx="59992" cy="137413"/>
            </a:xfrm>
            <a:custGeom>
              <a:avLst/>
              <a:gdLst>
                <a:gd name="connsiteX0" fmla="*/ 0 w 59992"/>
                <a:gd name="connsiteY0" fmla="*/ 0 h 137413"/>
                <a:gd name="connsiteX1" fmla="*/ 59993 w 59992"/>
                <a:gd name="connsiteY1" fmla="*/ 0 h 137413"/>
                <a:gd name="connsiteX2" fmla="*/ 59993 w 59992"/>
                <a:gd name="connsiteY2" fmla="*/ 137414 h 137413"/>
                <a:gd name="connsiteX3" fmla="*/ 0 w 59992"/>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59992" h="137413">
                  <a:moveTo>
                    <a:pt x="0" y="0"/>
                  </a:moveTo>
                  <a:lnTo>
                    <a:pt x="59993" y="0"/>
                  </a:lnTo>
                  <a:lnTo>
                    <a:pt x="59993" y="137414"/>
                  </a:lnTo>
                  <a:lnTo>
                    <a:pt x="0" y="137414"/>
                  </a:ln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Freeform: Shape 97">
              <a:extLst>
                <a:ext uri="{FF2B5EF4-FFF2-40B4-BE49-F238E27FC236}">
                  <a16:creationId xmlns:a16="http://schemas.microsoft.com/office/drawing/2014/main" id="{985ACC1F-02EB-8DB3-6ED3-623ED7A00F81}"/>
                </a:ext>
              </a:extLst>
            </p:cNvPr>
            <p:cNvSpPr/>
            <p:nvPr/>
          </p:nvSpPr>
          <p:spPr>
            <a:xfrm rot="5400000">
              <a:off x="1222873" y="1375775"/>
              <a:ext cx="22287" cy="137413"/>
            </a:xfrm>
            <a:custGeom>
              <a:avLst/>
              <a:gdLst>
                <a:gd name="connsiteX0" fmla="*/ 0 w 22287"/>
                <a:gd name="connsiteY0" fmla="*/ 0 h 137413"/>
                <a:gd name="connsiteX1" fmla="*/ 22288 w 22287"/>
                <a:gd name="connsiteY1" fmla="*/ 0 h 137413"/>
                <a:gd name="connsiteX2" fmla="*/ 22288 w 22287"/>
                <a:gd name="connsiteY2" fmla="*/ 137414 h 137413"/>
                <a:gd name="connsiteX3" fmla="*/ 0 w 22287"/>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22287" h="137413">
                  <a:moveTo>
                    <a:pt x="0" y="0"/>
                  </a:moveTo>
                  <a:lnTo>
                    <a:pt x="22288" y="0"/>
                  </a:lnTo>
                  <a:lnTo>
                    <a:pt x="22288" y="137414"/>
                  </a:lnTo>
                  <a:lnTo>
                    <a:pt x="0" y="137414"/>
                  </a:ln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Freeform: Shape 98">
              <a:extLst>
                <a:ext uri="{FF2B5EF4-FFF2-40B4-BE49-F238E27FC236}">
                  <a16:creationId xmlns:a16="http://schemas.microsoft.com/office/drawing/2014/main" id="{2C38D9A3-64F3-04FD-B625-3091A55A8303}"/>
                </a:ext>
              </a:extLst>
            </p:cNvPr>
            <p:cNvSpPr/>
            <p:nvPr/>
          </p:nvSpPr>
          <p:spPr>
            <a:xfrm rot="5400000">
              <a:off x="1212525" y="1692623"/>
              <a:ext cx="59992" cy="154590"/>
            </a:xfrm>
            <a:custGeom>
              <a:avLst/>
              <a:gdLst>
                <a:gd name="connsiteX0" fmla="*/ 0 w 59992"/>
                <a:gd name="connsiteY0" fmla="*/ 0 h 154590"/>
                <a:gd name="connsiteX1" fmla="*/ 59993 w 59992"/>
                <a:gd name="connsiteY1" fmla="*/ 0 h 154590"/>
                <a:gd name="connsiteX2" fmla="*/ 59993 w 59992"/>
                <a:gd name="connsiteY2" fmla="*/ 154590 h 154590"/>
                <a:gd name="connsiteX3" fmla="*/ 0 w 59992"/>
                <a:gd name="connsiteY3" fmla="*/ 154590 h 154590"/>
              </a:gdLst>
              <a:ahLst/>
              <a:cxnLst>
                <a:cxn ang="0">
                  <a:pos x="connsiteX0" y="connsiteY0"/>
                </a:cxn>
                <a:cxn ang="0">
                  <a:pos x="connsiteX1" y="connsiteY1"/>
                </a:cxn>
                <a:cxn ang="0">
                  <a:pos x="connsiteX2" y="connsiteY2"/>
                </a:cxn>
                <a:cxn ang="0">
                  <a:pos x="connsiteX3" y="connsiteY3"/>
                </a:cxn>
              </a:cxnLst>
              <a:rect l="l" t="t" r="r" b="b"/>
              <a:pathLst>
                <a:path w="59992" h="154590">
                  <a:moveTo>
                    <a:pt x="0" y="0"/>
                  </a:moveTo>
                  <a:lnTo>
                    <a:pt x="59993" y="0"/>
                  </a:lnTo>
                  <a:lnTo>
                    <a:pt x="59993" y="154590"/>
                  </a:lnTo>
                  <a:lnTo>
                    <a:pt x="0" y="154590"/>
                  </a:ln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Freeform: Shape 99">
              <a:extLst>
                <a:ext uri="{FF2B5EF4-FFF2-40B4-BE49-F238E27FC236}">
                  <a16:creationId xmlns:a16="http://schemas.microsoft.com/office/drawing/2014/main" id="{A6DC152A-02CB-8BC3-54AD-0233C4E1895B}"/>
                </a:ext>
              </a:extLst>
            </p:cNvPr>
            <p:cNvSpPr/>
            <p:nvPr/>
          </p:nvSpPr>
          <p:spPr>
            <a:xfrm rot="5400000">
              <a:off x="1032505" y="1505145"/>
              <a:ext cx="636628" cy="96022"/>
            </a:xfrm>
            <a:custGeom>
              <a:avLst/>
              <a:gdLst>
                <a:gd name="connsiteX0" fmla="*/ 0 w 636628"/>
                <a:gd name="connsiteY0" fmla="*/ 0 h 96022"/>
                <a:gd name="connsiteX1" fmla="*/ 636628 w 636628"/>
                <a:gd name="connsiteY1" fmla="*/ 0 h 96022"/>
                <a:gd name="connsiteX2" fmla="*/ 636628 w 636628"/>
                <a:gd name="connsiteY2" fmla="*/ 96022 h 96022"/>
                <a:gd name="connsiteX3" fmla="*/ 0 w 636628"/>
                <a:gd name="connsiteY3" fmla="*/ 96022 h 96022"/>
              </a:gdLst>
              <a:ahLst/>
              <a:cxnLst>
                <a:cxn ang="0">
                  <a:pos x="connsiteX0" y="connsiteY0"/>
                </a:cxn>
                <a:cxn ang="0">
                  <a:pos x="connsiteX1" y="connsiteY1"/>
                </a:cxn>
                <a:cxn ang="0">
                  <a:pos x="connsiteX2" y="connsiteY2"/>
                </a:cxn>
                <a:cxn ang="0">
                  <a:pos x="connsiteX3" y="connsiteY3"/>
                </a:cxn>
              </a:cxnLst>
              <a:rect l="l" t="t" r="r" b="b"/>
              <a:pathLst>
                <a:path w="636628" h="96022">
                  <a:moveTo>
                    <a:pt x="0" y="0"/>
                  </a:moveTo>
                  <a:lnTo>
                    <a:pt x="636628" y="0"/>
                  </a:lnTo>
                  <a:lnTo>
                    <a:pt x="636628" y="96022"/>
                  </a:lnTo>
                  <a:lnTo>
                    <a:pt x="0" y="96022"/>
                  </a:ln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Freeform: Shape 100">
              <a:extLst>
                <a:ext uri="{FF2B5EF4-FFF2-40B4-BE49-F238E27FC236}">
                  <a16:creationId xmlns:a16="http://schemas.microsoft.com/office/drawing/2014/main" id="{41D5F91B-CA22-93C9-A2B1-9B36BDCF4484}"/>
                </a:ext>
              </a:extLst>
            </p:cNvPr>
            <p:cNvSpPr/>
            <p:nvPr/>
          </p:nvSpPr>
          <p:spPr>
            <a:xfrm rot="5400000">
              <a:off x="1227901" y="1388260"/>
              <a:ext cx="244831" cy="57646"/>
            </a:xfrm>
            <a:custGeom>
              <a:avLst/>
              <a:gdLst>
                <a:gd name="connsiteX0" fmla="*/ 0 w 244831"/>
                <a:gd name="connsiteY0" fmla="*/ 0 h 57646"/>
                <a:gd name="connsiteX1" fmla="*/ 244831 w 244831"/>
                <a:gd name="connsiteY1" fmla="*/ 0 h 57646"/>
                <a:gd name="connsiteX2" fmla="*/ 244831 w 244831"/>
                <a:gd name="connsiteY2" fmla="*/ 57647 h 57646"/>
                <a:gd name="connsiteX3" fmla="*/ 0 w 244831"/>
                <a:gd name="connsiteY3" fmla="*/ 57647 h 57646"/>
              </a:gdLst>
              <a:ahLst/>
              <a:cxnLst>
                <a:cxn ang="0">
                  <a:pos x="connsiteX0" y="connsiteY0"/>
                </a:cxn>
                <a:cxn ang="0">
                  <a:pos x="connsiteX1" y="connsiteY1"/>
                </a:cxn>
                <a:cxn ang="0">
                  <a:pos x="connsiteX2" y="connsiteY2"/>
                </a:cxn>
                <a:cxn ang="0">
                  <a:pos x="connsiteX3" y="connsiteY3"/>
                </a:cxn>
              </a:cxnLst>
              <a:rect l="l" t="t" r="r" b="b"/>
              <a:pathLst>
                <a:path w="244831" h="57646">
                  <a:moveTo>
                    <a:pt x="0" y="0"/>
                  </a:moveTo>
                  <a:lnTo>
                    <a:pt x="244831" y="0"/>
                  </a:lnTo>
                  <a:lnTo>
                    <a:pt x="244831" y="57647"/>
                  </a:lnTo>
                  <a:lnTo>
                    <a:pt x="0" y="57647"/>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Freeform: Shape 101">
              <a:extLst>
                <a:ext uri="{FF2B5EF4-FFF2-40B4-BE49-F238E27FC236}">
                  <a16:creationId xmlns:a16="http://schemas.microsoft.com/office/drawing/2014/main" id="{CE27CF6B-A797-71E4-6E23-405BB0AADAB9}"/>
                </a:ext>
              </a:extLst>
            </p:cNvPr>
            <p:cNvSpPr/>
            <p:nvPr/>
          </p:nvSpPr>
          <p:spPr>
            <a:xfrm rot="2680198">
              <a:off x="1503571" y="1565628"/>
              <a:ext cx="636628" cy="96022"/>
            </a:xfrm>
            <a:custGeom>
              <a:avLst/>
              <a:gdLst>
                <a:gd name="connsiteX0" fmla="*/ 0 w 636628"/>
                <a:gd name="connsiteY0" fmla="*/ 0 h 96022"/>
                <a:gd name="connsiteX1" fmla="*/ 636628 w 636628"/>
                <a:gd name="connsiteY1" fmla="*/ 0 h 96022"/>
                <a:gd name="connsiteX2" fmla="*/ 636628 w 636628"/>
                <a:gd name="connsiteY2" fmla="*/ 96022 h 96022"/>
                <a:gd name="connsiteX3" fmla="*/ 0 w 636628"/>
                <a:gd name="connsiteY3" fmla="*/ 96022 h 96022"/>
              </a:gdLst>
              <a:ahLst/>
              <a:cxnLst>
                <a:cxn ang="0">
                  <a:pos x="connsiteX0" y="connsiteY0"/>
                </a:cxn>
                <a:cxn ang="0">
                  <a:pos x="connsiteX1" y="connsiteY1"/>
                </a:cxn>
                <a:cxn ang="0">
                  <a:pos x="connsiteX2" y="connsiteY2"/>
                </a:cxn>
                <a:cxn ang="0">
                  <a:pos x="connsiteX3" y="connsiteY3"/>
                </a:cxn>
              </a:cxnLst>
              <a:rect l="l" t="t" r="r" b="b"/>
              <a:pathLst>
                <a:path w="636628" h="96022">
                  <a:moveTo>
                    <a:pt x="0" y="0"/>
                  </a:moveTo>
                  <a:lnTo>
                    <a:pt x="636628" y="0"/>
                  </a:lnTo>
                  <a:lnTo>
                    <a:pt x="636628" y="96022"/>
                  </a:lnTo>
                  <a:lnTo>
                    <a:pt x="0" y="96022"/>
                  </a:lnTo>
                  <a:close/>
                </a:path>
              </a:pathLst>
            </a:custGeom>
            <a:solidFill>
              <a:srgbClr val="C7C7C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Freeform: Shape 102">
              <a:extLst>
                <a:ext uri="{FF2B5EF4-FFF2-40B4-BE49-F238E27FC236}">
                  <a16:creationId xmlns:a16="http://schemas.microsoft.com/office/drawing/2014/main" id="{71BD11BE-12CA-3432-1DDD-CD72D69A2F10}"/>
                </a:ext>
              </a:extLst>
            </p:cNvPr>
            <p:cNvSpPr/>
            <p:nvPr/>
          </p:nvSpPr>
          <p:spPr>
            <a:xfrm rot="2680198">
              <a:off x="1732756" y="1617387"/>
              <a:ext cx="244831" cy="57646"/>
            </a:xfrm>
            <a:custGeom>
              <a:avLst/>
              <a:gdLst>
                <a:gd name="connsiteX0" fmla="*/ 0 w 244831"/>
                <a:gd name="connsiteY0" fmla="*/ 0 h 57646"/>
                <a:gd name="connsiteX1" fmla="*/ 244831 w 244831"/>
                <a:gd name="connsiteY1" fmla="*/ 0 h 57646"/>
                <a:gd name="connsiteX2" fmla="*/ 244831 w 244831"/>
                <a:gd name="connsiteY2" fmla="*/ 57647 h 57646"/>
                <a:gd name="connsiteX3" fmla="*/ 0 w 244831"/>
                <a:gd name="connsiteY3" fmla="*/ 57647 h 57646"/>
              </a:gdLst>
              <a:ahLst/>
              <a:cxnLst>
                <a:cxn ang="0">
                  <a:pos x="connsiteX0" y="connsiteY0"/>
                </a:cxn>
                <a:cxn ang="0">
                  <a:pos x="connsiteX1" y="connsiteY1"/>
                </a:cxn>
                <a:cxn ang="0">
                  <a:pos x="connsiteX2" y="connsiteY2"/>
                </a:cxn>
                <a:cxn ang="0">
                  <a:pos x="connsiteX3" y="connsiteY3"/>
                </a:cxn>
              </a:cxnLst>
              <a:rect l="l" t="t" r="r" b="b"/>
              <a:pathLst>
                <a:path w="244831" h="57646">
                  <a:moveTo>
                    <a:pt x="0" y="0"/>
                  </a:moveTo>
                  <a:lnTo>
                    <a:pt x="244831" y="0"/>
                  </a:lnTo>
                  <a:lnTo>
                    <a:pt x="244831" y="57647"/>
                  </a:lnTo>
                  <a:lnTo>
                    <a:pt x="0" y="57647"/>
                  </a:ln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Freeform: Shape 103">
              <a:extLst>
                <a:ext uri="{FF2B5EF4-FFF2-40B4-BE49-F238E27FC236}">
                  <a16:creationId xmlns:a16="http://schemas.microsoft.com/office/drawing/2014/main" id="{2E464DF5-9A83-B443-0DE3-D81BF1B363CD}"/>
                </a:ext>
              </a:extLst>
            </p:cNvPr>
            <p:cNvSpPr/>
            <p:nvPr/>
          </p:nvSpPr>
          <p:spPr>
            <a:xfrm rot="5400000">
              <a:off x="1238416" y="1548254"/>
              <a:ext cx="483629" cy="163136"/>
            </a:xfrm>
            <a:custGeom>
              <a:avLst/>
              <a:gdLst>
                <a:gd name="connsiteX0" fmla="*/ 0 w 483629"/>
                <a:gd name="connsiteY0" fmla="*/ 0 h 163136"/>
                <a:gd name="connsiteX1" fmla="*/ 483630 w 483629"/>
                <a:gd name="connsiteY1" fmla="*/ 0 h 163136"/>
                <a:gd name="connsiteX2" fmla="*/ 483630 w 483629"/>
                <a:gd name="connsiteY2" fmla="*/ 163137 h 163136"/>
                <a:gd name="connsiteX3" fmla="*/ 0 w 483629"/>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483629" h="163136">
                  <a:moveTo>
                    <a:pt x="0" y="0"/>
                  </a:moveTo>
                  <a:lnTo>
                    <a:pt x="483630" y="0"/>
                  </a:lnTo>
                  <a:lnTo>
                    <a:pt x="483630" y="163137"/>
                  </a:lnTo>
                  <a:lnTo>
                    <a:pt x="0" y="163137"/>
                  </a:lnTo>
                  <a:close/>
                </a:path>
              </a:pathLst>
            </a:custGeom>
            <a:solidFill>
              <a:srgbClr val="A6A6A6"/>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Freeform: Shape 104">
              <a:extLst>
                <a:ext uri="{FF2B5EF4-FFF2-40B4-BE49-F238E27FC236}">
                  <a16:creationId xmlns:a16="http://schemas.microsoft.com/office/drawing/2014/main" id="{A284D8DC-1C95-1379-413A-3C8A81C3CD27}"/>
                </a:ext>
              </a:extLst>
            </p:cNvPr>
            <p:cNvSpPr/>
            <p:nvPr/>
          </p:nvSpPr>
          <p:spPr>
            <a:xfrm rot="5400000">
              <a:off x="1457692" y="1716251"/>
              <a:ext cx="45078" cy="163136"/>
            </a:xfrm>
            <a:custGeom>
              <a:avLst/>
              <a:gdLst>
                <a:gd name="connsiteX0" fmla="*/ 0 w 45078"/>
                <a:gd name="connsiteY0" fmla="*/ 0 h 163136"/>
                <a:gd name="connsiteX1" fmla="*/ 45079 w 45078"/>
                <a:gd name="connsiteY1" fmla="*/ 0 h 163136"/>
                <a:gd name="connsiteX2" fmla="*/ 45079 w 45078"/>
                <a:gd name="connsiteY2" fmla="*/ 163137 h 163136"/>
                <a:gd name="connsiteX3" fmla="*/ 0 w 45078"/>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45078" h="163136">
                  <a:moveTo>
                    <a:pt x="0" y="0"/>
                  </a:moveTo>
                  <a:lnTo>
                    <a:pt x="45079" y="0"/>
                  </a:lnTo>
                  <a:lnTo>
                    <a:pt x="45079" y="163137"/>
                  </a:lnTo>
                  <a:lnTo>
                    <a:pt x="0" y="163137"/>
                  </a:lnTo>
                  <a:close/>
                </a:path>
              </a:pathLst>
            </a:custGeom>
            <a:solidFill>
              <a:srgbClr val="C7C7C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Freeform: Shape 105">
              <a:extLst>
                <a:ext uri="{FF2B5EF4-FFF2-40B4-BE49-F238E27FC236}">
                  <a16:creationId xmlns:a16="http://schemas.microsoft.com/office/drawing/2014/main" id="{7FA20CF4-58F5-627C-E886-0576B7F78464}"/>
                </a:ext>
              </a:extLst>
            </p:cNvPr>
            <p:cNvSpPr/>
            <p:nvPr/>
          </p:nvSpPr>
          <p:spPr>
            <a:xfrm rot="5400000">
              <a:off x="1471559" y="1655379"/>
              <a:ext cx="17511" cy="163136"/>
            </a:xfrm>
            <a:custGeom>
              <a:avLst/>
              <a:gdLst>
                <a:gd name="connsiteX0" fmla="*/ 0 w 17511"/>
                <a:gd name="connsiteY0" fmla="*/ 0 h 163136"/>
                <a:gd name="connsiteX1" fmla="*/ 17512 w 17511"/>
                <a:gd name="connsiteY1" fmla="*/ 0 h 163136"/>
                <a:gd name="connsiteX2" fmla="*/ 17512 w 17511"/>
                <a:gd name="connsiteY2" fmla="*/ 163137 h 163136"/>
                <a:gd name="connsiteX3" fmla="*/ 0 w 17511"/>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17511" h="163136">
                  <a:moveTo>
                    <a:pt x="0" y="0"/>
                  </a:moveTo>
                  <a:lnTo>
                    <a:pt x="17512" y="0"/>
                  </a:lnTo>
                  <a:lnTo>
                    <a:pt x="17512" y="163137"/>
                  </a:lnTo>
                  <a:lnTo>
                    <a:pt x="0" y="163137"/>
                  </a:lnTo>
                  <a:close/>
                </a:path>
              </a:pathLst>
            </a:custGeom>
            <a:solidFill>
              <a:srgbClr val="C7C7C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Freeform: Shape 106">
              <a:extLst>
                <a:ext uri="{FF2B5EF4-FFF2-40B4-BE49-F238E27FC236}">
                  <a16:creationId xmlns:a16="http://schemas.microsoft.com/office/drawing/2014/main" id="{8B3923AF-1B3D-6E7B-5078-6A5D6D706F13}"/>
                </a:ext>
              </a:extLst>
            </p:cNvPr>
            <p:cNvSpPr/>
            <p:nvPr/>
          </p:nvSpPr>
          <p:spPr>
            <a:xfrm rot="5400000">
              <a:off x="881727" y="1587970"/>
              <a:ext cx="454470" cy="112696"/>
            </a:xfrm>
            <a:custGeom>
              <a:avLst/>
              <a:gdLst>
                <a:gd name="connsiteX0" fmla="*/ 0 w 454470"/>
                <a:gd name="connsiteY0" fmla="*/ 0 h 112696"/>
                <a:gd name="connsiteX1" fmla="*/ 454471 w 454470"/>
                <a:gd name="connsiteY1" fmla="*/ 0 h 112696"/>
                <a:gd name="connsiteX2" fmla="*/ 454471 w 454470"/>
                <a:gd name="connsiteY2" fmla="*/ 112696 h 112696"/>
                <a:gd name="connsiteX3" fmla="*/ 0 w 454470"/>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54470" h="112696">
                  <a:moveTo>
                    <a:pt x="0" y="0"/>
                  </a:moveTo>
                  <a:lnTo>
                    <a:pt x="454471" y="0"/>
                  </a:lnTo>
                  <a:lnTo>
                    <a:pt x="454471" y="112696"/>
                  </a:lnTo>
                  <a:lnTo>
                    <a:pt x="0" y="112696"/>
                  </a:lnTo>
                  <a:close/>
                </a:path>
              </a:pathLst>
            </a:custGeom>
            <a:solidFill>
              <a:srgbClr val="A6A6A6"/>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Freeform: Shape 107">
              <a:extLst>
                <a:ext uri="{FF2B5EF4-FFF2-40B4-BE49-F238E27FC236}">
                  <a16:creationId xmlns:a16="http://schemas.microsoft.com/office/drawing/2014/main" id="{4EC09443-26AE-611C-F150-503152D4A2BA}"/>
                </a:ext>
              </a:extLst>
            </p:cNvPr>
            <p:cNvSpPr/>
            <p:nvPr/>
          </p:nvSpPr>
          <p:spPr>
            <a:xfrm rot="5400000">
              <a:off x="1087680" y="1745996"/>
              <a:ext cx="42397" cy="112696"/>
            </a:xfrm>
            <a:custGeom>
              <a:avLst/>
              <a:gdLst>
                <a:gd name="connsiteX0" fmla="*/ 0 w 42397"/>
                <a:gd name="connsiteY0" fmla="*/ 0 h 112696"/>
                <a:gd name="connsiteX1" fmla="*/ 42397 w 42397"/>
                <a:gd name="connsiteY1" fmla="*/ 0 h 112696"/>
                <a:gd name="connsiteX2" fmla="*/ 42397 w 42397"/>
                <a:gd name="connsiteY2" fmla="*/ 112696 h 112696"/>
                <a:gd name="connsiteX3" fmla="*/ 0 w 42397"/>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2397" h="112696">
                  <a:moveTo>
                    <a:pt x="0" y="0"/>
                  </a:moveTo>
                  <a:lnTo>
                    <a:pt x="42397" y="0"/>
                  </a:lnTo>
                  <a:lnTo>
                    <a:pt x="42397" y="112696"/>
                  </a:lnTo>
                  <a:lnTo>
                    <a:pt x="0" y="112696"/>
                  </a:lnTo>
                  <a:close/>
                </a:path>
              </a:pathLst>
            </a:custGeom>
            <a:solidFill>
              <a:srgbClr val="C7C7C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Freeform: Shape 108">
              <a:extLst>
                <a:ext uri="{FF2B5EF4-FFF2-40B4-BE49-F238E27FC236}">
                  <a16:creationId xmlns:a16="http://schemas.microsoft.com/office/drawing/2014/main" id="{178DFE0A-6F98-1C45-FF3B-354A30292F79}"/>
                </a:ext>
              </a:extLst>
            </p:cNvPr>
            <p:cNvSpPr/>
            <p:nvPr/>
          </p:nvSpPr>
          <p:spPr>
            <a:xfrm rot="5400000">
              <a:off x="1087764" y="1475693"/>
              <a:ext cx="42397" cy="112696"/>
            </a:xfrm>
            <a:custGeom>
              <a:avLst/>
              <a:gdLst>
                <a:gd name="connsiteX0" fmla="*/ 0 w 42397"/>
                <a:gd name="connsiteY0" fmla="*/ 0 h 112696"/>
                <a:gd name="connsiteX1" fmla="*/ 42397 w 42397"/>
                <a:gd name="connsiteY1" fmla="*/ 0 h 112696"/>
                <a:gd name="connsiteX2" fmla="*/ 42397 w 42397"/>
                <a:gd name="connsiteY2" fmla="*/ 112696 h 112696"/>
                <a:gd name="connsiteX3" fmla="*/ 0 w 42397"/>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2397" h="112696">
                  <a:moveTo>
                    <a:pt x="0" y="0"/>
                  </a:moveTo>
                  <a:lnTo>
                    <a:pt x="42397" y="0"/>
                  </a:lnTo>
                  <a:lnTo>
                    <a:pt x="42397" y="112696"/>
                  </a:lnTo>
                  <a:lnTo>
                    <a:pt x="0" y="112696"/>
                  </a:lnTo>
                  <a:close/>
                </a:path>
              </a:pathLst>
            </a:custGeom>
            <a:solidFill>
              <a:srgbClr val="C7C7C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Freeform: Shape 109">
              <a:extLst>
                <a:ext uri="{FF2B5EF4-FFF2-40B4-BE49-F238E27FC236}">
                  <a16:creationId xmlns:a16="http://schemas.microsoft.com/office/drawing/2014/main" id="{096EC2C7-EABE-CB2F-BE32-FF1CC7784356}"/>
                </a:ext>
              </a:extLst>
            </p:cNvPr>
            <p:cNvSpPr/>
            <p:nvPr/>
          </p:nvSpPr>
          <p:spPr>
            <a:xfrm rot="5400000">
              <a:off x="1100751" y="1534010"/>
              <a:ext cx="16422" cy="112696"/>
            </a:xfrm>
            <a:custGeom>
              <a:avLst/>
              <a:gdLst>
                <a:gd name="connsiteX0" fmla="*/ 0 w 16422"/>
                <a:gd name="connsiteY0" fmla="*/ 0 h 112696"/>
                <a:gd name="connsiteX1" fmla="*/ 16423 w 16422"/>
                <a:gd name="connsiteY1" fmla="*/ 0 h 112696"/>
                <a:gd name="connsiteX2" fmla="*/ 16423 w 16422"/>
                <a:gd name="connsiteY2" fmla="*/ 112696 h 112696"/>
                <a:gd name="connsiteX3" fmla="*/ 0 w 16422"/>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16422" h="112696">
                  <a:moveTo>
                    <a:pt x="0" y="0"/>
                  </a:moveTo>
                  <a:lnTo>
                    <a:pt x="16423" y="0"/>
                  </a:lnTo>
                  <a:lnTo>
                    <a:pt x="16423" y="112696"/>
                  </a:lnTo>
                  <a:lnTo>
                    <a:pt x="0" y="112696"/>
                  </a:lnTo>
                  <a:close/>
                </a:path>
              </a:pathLst>
            </a:custGeom>
            <a:solidFill>
              <a:srgbClr val="C7C7C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1" name="Graphic 2">
            <a:extLst>
              <a:ext uri="{FF2B5EF4-FFF2-40B4-BE49-F238E27FC236}">
                <a16:creationId xmlns:a16="http://schemas.microsoft.com/office/drawing/2014/main" id="{0C26A6C2-37CA-0908-6707-F99DD864A2BD}"/>
              </a:ext>
            </a:extLst>
          </p:cNvPr>
          <p:cNvGrpSpPr/>
          <p:nvPr/>
        </p:nvGrpSpPr>
        <p:grpSpPr>
          <a:xfrm>
            <a:off x="64633" y="1262890"/>
            <a:ext cx="5197964" cy="3902775"/>
            <a:chOff x="382555" y="651588"/>
            <a:chExt cx="3898473" cy="2927081"/>
          </a:xfrm>
        </p:grpSpPr>
        <p:sp>
          <p:nvSpPr>
            <p:cNvPr id="112" name="Freeform: Shape 111">
              <a:extLst>
                <a:ext uri="{FF2B5EF4-FFF2-40B4-BE49-F238E27FC236}">
                  <a16:creationId xmlns:a16="http://schemas.microsoft.com/office/drawing/2014/main" id="{5E6DDC70-FCAD-C87C-26D9-FFBDD14F59DB}"/>
                </a:ext>
              </a:extLst>
            </p:cNvPr>
            <p:cNvSpPr/>
            <p:nvPr/>
          </p:nvSpPr>
          <p:spPr>
            <a:xfrm>
              <a:off x="2140789" y="1172301"/>
              <a:ext cx="2140238" cy="2406367"/>
            </a:xfrm>
            <a:custGeom>
              <a:avLst/>
              <a:gdLst>
                <a:gd name="connsiteX0" fmla="*/ 772190 w 2140238"/>
                <a:gd name="connsiteY0" fmla="*/ 2406368 h 2406367"/>
                <a:gd name="connsiteX1" fmla="*/ 705159 w 2140238"/>
                <a:gd name="connsiteY1" fmla="*/ 1890060 h 2406367"/>
                <a:gd name="connsiteX2" fmla="*/ 241890 w 2140238"/>
                <a:gd name="connsiteY2" fmla="*/ 1526835 h 2406367"/>
                <a:gd name="connsiteX3" fmla="*/ 358105 w 2140238"/>
                <a:gd name="connsiteY3" fmla="*/ 1128503 h 2406367"/>
                <a:gd name="connsiteX4" fmla="*/ 2422 w 2140238"/>
                <a:gd name="connsiteY4" fmla="*/ 480731 h 2406367"/>
                <a:gd name="connsiteX5" fmla="*/ 999509 w 2140238"/>
                <a:gd name="connsiteY5" fmla="*/ 212020 h 2406367"/>
                <a:gd name="connsiteX6" fmla="*/ 1415186 w 2140238"/>
                <a:gd name="connsiteY6" fmla="*/ 768797 h 2406367"/>
                <a:gd name="connsiteX7" fmla="*/ 2033213 w 2140238"/>
                <a:gd name="connsiteY7" fmla="*/ 813876 h 2406367"/>
                <a:gd name="connsiteX8" fmla="*/ 1817959 w 2140238"/>
                <a:gd name="connsiteY8" fmla="*/ 1347611 h 2406367"/>
                <a:gd name="connsiteX9" fmla="*/ 1387285 w 2140238"/>
                <a:gd name="connsiteY9" fmla="*/ 1527003 h 2406367"/>
                <a:gd name="connsiteX10" fmla="*/ 1341955 w 2140238"/>
                <a:gd name="connsiteY10" fmla="*/ 1835179 h 2406367"/>
                <a:gd name="connsiteX11" fmla="*/ 975965 w 2140238"/>
                <a:gd name="connsiteY11" fmla="*/ 2061995 h 2406367"/>
                <a:gd name="connsiteX12" fmla="*/ 812576 w 2140238"/>
                <a:gd name="connsiteY12" fmla="*/ 2404357 h 240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0238" h="2406367">
                  <a:moveTo>
                    <a:pt x="772190" y="2406368"/>
                  </a:moveTo>
                  <a:cubicBezTo>
                    <a:pt x="772190" y="2406368"/>
                    <a:pt x="810063" y="2025882"/>
                    <a:pt x="705159" y="1890060"/>
                  </a:cubicBezTo>
                  <a:cubicBezTo>
                    <a:pt x="603607" y="1758093"/>
                    <a:pt x="295850" y="1725918"/>
                    <a:pt x="241890" y="1526835"/>
                  </a:cubicBezTo>
                  <a:cubicBezTo>
                    <a:pt x="190779" y="1338310"/>
                    <a:pt x="372098" y="1281166"/>
                    <a:pt x="358105" y="1128503"/>
                  </a:cubicBezTo>
                  <a:cubicBezTo>
                    <a:pt x="344113" y="975840"/>
                    <a:pt x="-33608" y="923304"/>
                    <a:pt x="2422" y="480731"/>
                  </a:cubicBezTo>
                  <a:cubicBezTo>
                    <a:pt x="37278" y="53408"/>
                    <a:pt x="585173" y="-206338"/>
                    <a:pt x="999509" y="212020"/>
                  </a:cubicBezTo>
                  <a:cubicBezTo>
                    <a:pt x="1193146" y="407416"/>
                    <a:pt x="1204290" y="675875"/>
                    <a:pt x="1415186" y="768797"/>
                  </a:cubicBezTo>
                  <a:cubicBezTo>
                    <a:pt x="1626083" y="861719"/>
                    <a:pt x="1825752" y="669256"/>
                    <a:pt x="2033213" y="813876"/>
                  </a:cubicBezTo>
                  <a:cubicBezTo>
                    <a:pt x="2240675" y="958495"/>
                    <a:pt x="2134598" y="1278318"/>
                    <a:pt x="1817959" y="1347611"/>
                  </a:cubicBezTo>
                  <a:cubicBezTo>
                    <a:pt x="1560895" y="1403833"/>
                    <a:pt x="1450713" y="1413469"/>
                    <a:pt x="1387285" y="1527003"/>
                  </a:cubicBezTo>
                  <a:cubicBezTo>
                    <a:pt x="1313299" y="1659473"/>
                    <a:pt x="1406388" y="1726337"/>
                    <a:pt x="1341955" y="1835179"/>
                  </a:cubicBezTo>
                  <a:cubicBezTo>
                    <a:pt x="1281543" y="1937066"/>
                    <a:pt x="1086817" y="1972173"/>
                    <a:pt x="975965" y="2061995"/>
                  </a:cubicBezTo>
                  <a:cubicBezTo>
                    <a:pt x="840981" y="2170921"/>
                    <a:pt x="812576" y="2404357"/>
                    <a:pt x="812576" y="2404357"/>
                  </a:cubicBez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Freeform: Shape 112">
              <a:extLst>
                <a:ext uri="{FF2B5EF4-FFF2-40B4-BE49-F238E27FC236}">
                  <a16:creationId xmlns:a16="http://schemas.microsoft.com/office/drawing/2014/main" id="{7673B5AE-55FD-EC33-57FF-332E2F1DAAA9}"/>
                </a:ext>
              </a:extLst>
            </p:cNvPr>
            <p:cNvSpPr/>
            <p:nvPr/>
          </p:nvSpPr>
          <p:spPr>
            <a:xfrm>
              <a:off x="2140789" y="1172301"/>
              <a:ext cx="2140238" cy="2406367"/>
            </a:xfrm>
            <a:custGeom>
              <a:avLst/>
              <a:gdLst>
                <a:gd name="connsiteX0" fmla="*/ 772190 w 2140238"/>
                <a:gd name="connsiteY0" fmla="*/ 2406368 h 2406367"/>
                <a:gd name="connsiteX1" fmla="*/ 705159 w 2140238"/>
                <a:gd name="connsiteY1" fmla="*/ 1890060 h 2406367"/>
                <a:gd name="connsiteX2" fmla="*/ 241890 w 2140238"/>
                <a:gd name="connsiteY2" fmla="*/ 1526835 h 2406367"/>
                <a:gd name="connsiteX3" fmla="*/ 358105 w 2140238"/>
                <a:gd name="connsiteY3" fmla="*/ 1128503 h 2406367"/>
                <a:gd name="connsiteX4" fmla="*/ 2422 w 2140238"/>
                <a:gd name="connsiteY4" fmla="*/ 480731 h 2406367"/>
                <a:gd name="connsiteX5" fmla="*/ 999509 w 2140238"/>
                <a:gd name="connsiteY5" fmla="*/ 212020 h 2406367"/>
                <a:gd name="connsiteX6" fmla="*/ 1415186 w 2140238"/>
                <a:gd name="connsiteY6" fmla="*/ 768797 h 2406367"/>
                <a:gd name="connsiteX7" fmla="*/ 2033213 w 2140238"/>
                <a:gd name="connsiteY7" fmla="*/ 813876 h 2406367"/>
                <a:gd name="connsiteX8" fmla="*/ 1817959 w 2140238"/>
                <a:gd name="connsiteY8" fmla="*/ 1347611 h 2406367"/>
                <a:gd name="connsiteX9" fmla="*/ 1387285 w 2140238"/>
                <a:gd name="connsiteY9" fmla="*/ 1527003 h 2406367"/>
                <a:gd name="connsiteX10" fmla="*/ 1341955 w 2140238"/>
                <a:gd name="connsiteY10" fmla="*/ 1835179 h 2406367"/>
                <a:gd name="connsiteX11" fmla="*/ 975965 w 2140238"/>
                <a:gd name="connsiteY11" fmla="*/ 2061995 h 2406367"/>
                <a:gd name="connsiteX12" fmla="*/ 812576 w 2140238"/>
                <a:gd name="connsiteY12" fmla="*/ 2404357 h 240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0238" h="2406367">
                  <a:moveTo>
                    <a:pt x="772190" y="2406368"/>
                  </a:moveTo>
                  <a:cubicBezTo>
                    <a:pt x="772190" y="2406368"/>
                    <a:pt x="810063" y="2025882"/>
                    <a:pt x="705159" y="1890060"/>
                  </a:cubicBezTo>
                  <a:cubicBezTo>
                    <a:pt x="603607" y="1758093"/>
                    <a:pt x="295850" y="1725918"/>
                    <a:pt x="241890" y="1526835"/>
                  </a:cubicBezTo>
                  <a:cubicBezTo>
                    <a:pt x="190779" y="1338310"/>
                    <a:pt x="372098" y="1281166"/>
                    <a:pt x="358105" y="1128503"/>
                  </a:cubicBezTo>
                  <a:cubicBezTo>
                    <a:pt x="344113" y="975840"/>
                    <a:pt x="-33608" y="923304"/>
                    <a:pt x="2422" y="480731"/>
                  </a:cubicBezTo>
                  <a:cubicBezTo>
                    <a:pt x="37278" y="53408"/>
                    <a:pt x="585173" y="-206338"/>
                    <a:pt x="999509" y="212020"/>
                  </a:cubicBezTo>
                  <a:cubicBezTo>
                    <a:pt x="1193146" y="407416"/>
                    <a:pt x="1204290" y="675875"/>
                    <a:pt x="1415186" y="768797"/>
                  </a:cubicBezTo>
                  <a:cubicBezTo>
                    <a:pt x="1626083" y="861719"/>
                    <a:pt x="1825752" y="669256"/>
                    <a:pt x="2033213" y="813876"/>
                  </a:cubicBezTo>
                  <a:cubicBezTo>
                    <a:pt x="2240675" y="958495"/>
                    <a:pt x="2134598" y="1278318"/>
                    <a:pt x="1817959" y="1347611"/>
                  </a:cubicBezTo>
                  <a:cubicBezTo>
                    <a:pt x="1560895" y="1403833"/>
                    <a:pt x="1450713" y="1413469"/>
                    <a:pt x="1387285" y="1527003"/>
                  </a:cubicBezTo>
                  <a:cubicBezTo>
                    <a:pt x="1313299" y="1659473"/>
                    <a:pt x="1406388" y="1726337"/>
                    <a:pt x="1341955" y="1835179"/>
                  </a:cubicBezTo>
                  <a:cubicBezTo>
                    <a:pt x="1281543" y="1937066"/>
                    <a:pt x="1086817" y="1972173"/>
                    <a:pt x="975965" y="2061995"/>
                  </a:cubicBezTo>
                  <a:cubicBezTo>
                    <a:pt x="840981" y="2170921"/>
                    <a:pt x="812576" y="2404357"/>
                    <a:pt x="812576" y="2404357"/>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Freeform: Shape 113">
              <a:extLst>
                <a:ext uri="{FF2B5EF4-FFF2-40B4-BE49-F238E27FC236}">
                  <a16:creationId xmlns:a16="http://schemas.microsoft.com/office/drawing/2014/main" id="{B0B3885B-F9C3-A4A9-EEBF-08490E01567F}"/>
                </a:ext>
              </a:extLst>
            </p:cNvPr>
            <p:cNvSpPr/>
            <p:nvPr/>
          </p:nvSpPr>
          <p:spPr>
            <a:xfrm>
              <a:off x="2251413" y="2438889"/>
              <a:ext cx="195197" cy="459582"/>
            </a:xfrm>
            <a:custGeom>
              <a:avLst/>
              <a:gdLst>
                <a:gd name="connsiteX0" fmla="*/ 125317 w 195197"/>
                <a:gd name="connsiteY0" fmla="*/ 0 h 459582"/>
                <a:gd name="connsiteX1" fmla="*/ 77055 w 195197"/>
                <a:gd name="connsiteY1" fmla="*/ 124259 h 459582"/>
                <a:gd name="connsiteX2" fmla="*/ 68676 w 195197"/>
                <a:gd name="connsiteY2" fmla="*/ 243239 h 459582"/>
                <a:gd name="connsiteX3" fmla="*/ 84428 w 195197"/>
                <a:gd name="connsiteY3" fmla="*/ 299545 h 459582"/>
                <a:gd name="connsiteX4" fmla="*/ 113000 w 195197"/>
                <a:gd name="connsiteY4" fmla="*/ 353673 h 459582"/>
                <a:gd name="connsiteX5" fmla="*/ 195197 w 195197"/>
                <a:gd name="connsiteY5" fmla="*/ 459582 h 459582"/>
                <a:gd name="connsiteX6" fmla="*/ 72279 w 195197"/>
                <a:gd name="connsiteY6" fmla="*/ 387105 h 459582"/>
                <a:gd name="connsiteX7" fmla="*/ 27033 w 195197"/>
                <a:gd name="connsiteY7" fmla="*/ 326861 h 459582"/>
                <a:gd name="connsiteX8" fmla="*/ 18654 w 195197"/>
                <a:gd name="connsiteY8" fmla="*/ 309516 h 459582"/>
                <a:gd name="connsiteX9" fmla="*/ 11616 w 195197"/>
                <a:gd name="connsiteY9" fmla="*/ 291418 h 459582"/>
                <a:gd name="connsiteX10" fmla="*/ 2567 w 195197"/>
                <a:gd name="connsiteY10" fmla="*/ 253378 h 459582"/>
                <a:gd name="connsiteX11" fmla="*/ 3991 w 195197"/>
                <a:gd name="connsiteY11" fmla="*/ 175957 h 459582"/>
                <a:gd name="connsiteX12" fmla="*/ 28625 w 195197"/>
                <a:gd name="connsiteY12" fmla="*/ 104904 h 459582"/>
                <a:gd name="connsiteX13" fmla="*/ 70519 w 195197"/>
                <a:gd name="connsiteY13" fmla="*/ 45162 h 459582"/>
                <a:gd name="connsiteX14" fmla="*/ 125317 w 195197"/>
                <a:gd name="connsiteY14" fmla="*/ 0 h 45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197" h="459582">
                  <a:moveTo>
                    <a:pt x="125317" y="0"/>
                  </a:moveTo>
                  <a:cubicBezTo>
                    <a:pt x="105426" y="39842"/>
                    <a:pt x="89263" y="81435"/>
                    <a:pt x="77055" y="124259"/>
                  </a:cubicBezTo>
                  <a:cubicBezTo>
                    <a:pt x="65961" y="162894"/>
                    <a:pt x="63112" y="203431"/>
                    <a:pt x="68676" y="243239"/>
                  </a:cubicBezTo>
                  <a:cubicBezTo>
                    <a:pt x="71516" y="262603"/>
                    <a:pt x="76812" y="281522"/>
                    <a:pt x="84428" y="299545"/>
                  </a:cubicBezTo>
                  <a:cubicBezTo>
                    <a:pt x="92204" y="318457"/>
                    <a:pt x="101773" y="336580"/>
                    <a:pt x="113000" y="353673"/>
                  </a:cubicBezTo>
                  <a:cubicBezTo>
                    <a:pt x="135540" y="389451"/>
                    <a:pt x="164866" y="423050"/>
                    <a:pt x="195197" y="459582"/>
                  </a:cubicBezTo>
                  <a:cubicBezTo>
                    <a:pt x="148770" y="446167"/>
                    <a:pt x="106490" y="421240"/>
                    <a:pt x="72279" y="387105"/>
                  </a:cubicBezTo>
                  <a:cubicBezTo>
                    <a:pt x="54214" y="369451"/>
                    <a:pt x="38948" y="349132"/>
                    <a:pt x="27033" y="326861"/>
                  </a:cubicBezTo>
                  <a:cubicBezTo>
                    <a:pt x="24100" y="321163"/>
                    <a:pt x="21084" y="315465"/>
                    <a:pt x="18654" y="309516"/>
                  </a:cubicBezTo>
                  <a:lnTo>
                    <a:pt x="11616" y="291418"/>
                  </a:lnTo>
                  <a:cubicBezTo>
                    <a:pt x="7686" y="278975"/>
                    <a:pt x="4661" y="266256"/>
                    <a:pt x="2567" y="253378"/>
                  </a:cubicBezTo>
                  <a:cubicBezTo>
                    <a:pt x="-1279" y="227671"/>
                    <a:pt x="-802" y="201504"/>
                    <a:pt x="3991" y="175957"/>
                  </a:cubicBezTo>
                  <a:cubicBezTo>
                    <a:pt x="8650" y="151189"/>
                    <a:pt x="16945" y="127242"/>
                    <a:pt x="28625" y="104904"/>
                  </a:cubicBezTo>
                  <a:cubicBezTo>
                    <a:pt x="39970" y="83278"/>
                    <a:pt x="54055" y="63202"/>
                    <a:pt x="70519" y="45162"/>
                  </a:cubicBezTo>
                  <a:cubicBezTo>
                    <a:pt x="86305" y="27332"/>
                    <a:pt x="104797" y="12091"/>
                    <a:pt x="125317" y="0"/>
                  </a:cubicBez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Freeform: Shape 114">
              <a:extLst>
                <a:ext uri="{FF2B5EF4-FFF2-40B4-BE49-F238E27FC236}">
                  <a16:creationId xmlns:a16="http://schemas.microsoft.com/office/drawing/2014/main" id="{DB74BC99-450A-59F4-1E46-E9B9F754B6BF}"/>
                </a:ext>
              </a:extLst>
            </p:cNvPr>
            <p:cNvSpPr/>
            <p:nvPr/>
          </p:nvSpPr>
          <p:spPr>
            <a:xfrm>
              <a:off x="2251413" y="2438889"/>
              <a:ext cx="195197" cy="459582"/>
            </a:xfrm>
            <a:custGeom>
              <a:avLst/>
              <a:gdLst>
                <a:gd name="connsiteX0" fmla="*/ 125317 w 195197"/>
                <a:gd name="connsiteY0" fmla="*/ 0 h 459582"/>
                <a:gd name="connsiteX1" fmla="*/ 77055 w 195197"/>
                <a:gd name="connsiteY1" fmla="*/ 124259 h 459582"/>
                <a:gd name="connsiteX2" fmla="*/ 68676 w 195197"/>
                <a:gd name="connsiteY2" fmla="*/ 243239 h 459582"/>
                <a:gd name="connsiteX3" fmla="*/ 84428 w 195197"/>
                <a:gd name="connsiteY3" fmla="*/ 299545 h 459582"/>
                <a:gd name="connsiteX4" fmla="*/ 113000 w 195197"/>
                <a:gd name="connsiteY4" fmla="*/ 353673 h 459582"/>
                <a:gd name="connsiteX5" fmla="*/ 195197 w 195197"/>
                <a:gd name="connsiteY5" fmla="*/ 459582 h 459582"/>
                <a:gd name="connsiteX6" fmla="*/ 72279 w 195197"/>
                <a:gd name="connsiteY6" fmla="*/ 387105 h 459582"/>
                <a:gd name="connsiteX7" fmla="*/ 27033 w 195197"/>
                <a:gd name="connsiteY7" fmla="*/ 326861 h 459582"/>
                <a:gd name="connsiteX8" fmla="*/ 18654 w 195197"/>
                <a:gd name="connsiteY8" fmla="*/ 309516 h 459582"/>
                <a:gd name="connsiteX9" fmla="*/ 11616 w 195197"/>
                <a:gd name="connsiteY9" fmla="*/ 291418 h 459582"/>
                <a:gd name="connsiteX10" fmla="*/ 2567 w 195197"/>
                <a:gd name="connsiteY10" fmla="*/ 253378 h 459582"/>
                <a:gd name="connsiteX11" fmla="*/ 3991 w 195197"/>
                <a:gd name="connsiteY11" fmla="*/ 175957 h 459582"/>
                <a:gd name="connsiteX12" fmla="*/ 28625 w 195197"/>
                <a:gd name="connsiteY12" fmla="*/ 104904 h 459582"/>
                <a:gd name="connsiteX13" fmla="*/ 70519 w 195197"/>
                <a:gd name="connsiteY13" fmla="*/ 45162 h 459582"/>
                <a:gd name="connsiteX14" fmla="*/ 125317 w 195197"/>
                <a:gd name="connsiteY14" fmla="*/ 0 h 45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197" h="459582">
                  <a:moveTo>
                    <a:pt x="125317" y="0"/>
                  </a:moveTo>
                  <a:cubicBezTo>
                    <a:pt x="105426" y="39842"/>
                    <a:pt x="89263" y="81435"/>
                    <a:pt x="77055" y="124259"/>
                  </a:cubicBezTo>
                  <a:cubicBezTo>
                    <a:pt x="65961" y="162894"/>
                    <a:pt x="63112" y="203431"/>
                    <a:pt x="68676" y="243239"/>
                  </a:cubicBezTo>
                  <a:cubicBezTo>
                    <a:pt x="71516" y="262603"/>
                    <a:pt x="76812" y="281522"/>
                    <a:pt x="84428" y="299545"/>
                  </a:cubicBezTo>
                  <a:cubicBezTo>
                    <a:pt x="92204" y="318457"/>
                    <a:pt x="101773" y="336580"/>
                    <a:pt x="113000" y="353673"/>
                  </a:cubicBezTo>
                  <a:cubicBezTo>
                    <a:pt x="135540" y="389451"/>
                    <a:pt x="164866" y="423050"/>
                    <a:pt x="195197" y="459582"/>
                  </a:cubicBezTo>
                  <a:cubicBezTo>
                    <a:pt x="148770" y="446167"/>
                    <a:pt x="106490" y="421240"/>
                    <a:pt x="72279" y="387105"/>
                  </a:cubicBezTo>
                  <a:cubicBezTo>
                    <a:pt x="54214" y="369451"/>
                    <a:pt x="38948" y="349132"/>
                    <a:pt x="27033" y="326861"/>
                  </a:cubicBezTo>
                  <a:cubicBezTo>
                    <a:pt x="24100" y="321163"/>
                    <a:pt x="21084" y="315465"/>
                    <a:pt x="18654" y="309516"/>
                  </a:cubicBezTo>
                  <a:lnTo>
                    <a:pt x="11616" y="291418"/>
                  </a:lnTo>
                  <a:cubicBezTo>
                    <a:pt x="7686" y="278975"/>
                    <a:pt x="4661" y="266256"/>
                    <a:pt x="2567" y="253378"/>
                  </a:cubicBezTo>
                  <a:cubicBezTo>
                    <a:pt x="-1279" y="227671"/>
                    <a:pt x="-802" y="201504"/>
                    <a:pt x="3991" y="175957"/>
                  </a:cubicBezTo>
                  <a:cubicBezTo>
                    <a:pt x="8650" y="151189"/>
                    <a:pt x="16945" y="127242"/>
                    <a:pt x="28625" y="104904"/>
                  </a:cubicBezTo>
                  <a:cubicBezTo>
                    <a:pt x="39970" y="83278"/>
                    <a:pt x="54055" y="63202"/>
                    <a:pt x="70519" y="45162"/>
                  </a:cubicBezTo>
                  <a:cubicBezTo>
                    <a:pt x="86305" y="27332"/>
                    <a:pt x="104797" y="12091"/>
                    <a:pt x="125317" y="0"/>
                  </a:cubicBezTo>
                  <a:close/>
                </a:path>
              </a:pathLst>
            </a:custGeom>
            <a:solidFill>
              <a:srgbClr val="FFFFFF">
                <a:alpha val="50000"/>
              </a:srgbClr>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Freeform: Shape 115">
              <a:extLst>
                <a:ext uri="{FF2B5EF4-FFF2-40B4-BE49-F238E27FC236}">
                  <a16:creationId xmlns:a16="http://schemas.microsoft.com/office/drawing/2014/main" id="{570CD88D-11F0-A63D-F77C-1C55A8CF8948}"/>
                </a:ext>
              </a:extLst>
            </p:cNvPr>
            <p:cNvSpPr/>
            <p:nvPr/>
          </p:nvSpPr>
          <p:spPr>
            <a:xfrm>
              <a:off x="3388900" y="2905509"/>
              <a:ext cx="228582" cy="237398"/>
            </a:xfrm>
            <a:custGeom>
              <a:avLst/>
              <a:gdLst>
                <a:gd name="connsiteX0" fmla="*/ 0 w 228582"/>
                <a:gd name="connsiteY0" fmla="*/ 222879 h 237398"/>
                <a:gd name="connsiteX1" fmla="*/ 80019 w 228582"/>
                <a:gd name="connsiteY1" fmla="*/ 185341 h 237398"/>
                <a:gd name="connsiteX2" fmla="*/ 140263 w 228582"/>
                <a:gd name="connsiteY2" fmla="*/ 143447 h 237398"/>
                <a:gd name="connsiteX3" fmla="*/ 176459 w 228582"/>
                <a:gd name="connsiteY3" fmla="*/ 84794 h 237398"/>
                <a:gd name="connsiteX4" fmla="*/ 197910 w 228582"/>
                <a:gd name="connsiteY4" fmla="*/ 0 h 237398"/>
                <a:gd name="connsiteX5" fmla="*/ 228576 w 228582"/>
                <a:gd name="connsiteY5" fmla="*/ 92168 h 237398"/>
                <a:gd name="connsiteX6" fmla="*/ 218270 w 228582"/>
                <a:gd name="connsiteY6" fmla="*/ 144368 h 237398"/>
                <a:gd name="connsiteX7" fmla="*/ 187855 w 228582"/>
                <a:gd name="connsiteY7" fmla="*/ 190201 h 237398"/>
                <a:gd name="connsiteX8" fmla="*/ 95687 w 228582"/>
                <a:gd name="connsiteY8" fmla="*/ 235447 h 237398"/>
                <a:gd name="connsiteX9" fmla="*/ 46922 w 228582"/>
                <a:gd name="connsiteY9" fmla="*/ 236117 h 237398"/>
                <a:gd name="connsiteX10" fmla="*/ 0 w 228582"/>
                <a:gd name="connsiteY10" fmla="*/ 222879 h 2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82" h="237398">
                  <a:moveTo>
                    <a:pt x="0" y="222879"/>
                  </a:moveTo>
                  <a:cubicBezTo>
                    <a:pt x="29494" y="209137"/>
                    <a:pt x="56055" y="197742"/>
                    <a:pt x="80019" y="185341"/>
                  </a:cubicBezTo>
                  <a:cubicBezTo>
                    <a:pt x="102172" y="174624"/>
                    <a:pt x="122500" y="160481"/>
                    <a:pt x="140263" y="143447"/>
                  </a:cubicBezTo>
                  <a:cubicBezTo>
                    <a:pt x="156568" y="126848"/>
                    <a:pt x="168935" y="106806"/>
                    <a:pt x="176459" y="84794"/>
                  </a:cubicBezTo>
                  <a:cubicBezTo>
                    <a:pt x="185266" y="56976"/>
                    <a:pt x="192421" y="28664"/>
                    <a:pt x="197910" y="0"/>
                  </a:cubicBezTo>
                  <a:cubicBezTo>
                    <a:pt x="218094" y="26460"/>
                    <a:pt x="228878" y="58895"/>
                    <a:pt x="228576" y="92168"/>
                  </a:cubicBezTo>
                  <a:cubicBezTo>
                    <a:pt x="228551" y="110073"/>
                    <a:pt x="225057" y="127803"/>
                    <a:pt x="218270" y="144368"/>
                  </a:cubicBezTo>
                  <a:cubicBezTo>
                    <a:pt x="211266" y="161503"/>
                    <a:pt x="200926" y="177088"/>
                    <a:pt x="187855" y="190201"/>
                  </a:cubicBezTo>
                  <a:cubicBezTo>
                    <a:pt x="162836" y="214851"/>
                    <a:pt x="130493" y="230729"/>
                    <a:pt x="95687" y="235447"/>
                  </a:cubicBezTo>
                  <a:cubicBezTo>
                    <a:pt x="79532" y="237801"/>
                    <a:pt x="63135" y="238027"/>
                    <a:pt x="46922" y="236117"/>
                  </a:cubicBezTo>
                  <a:cubicBezTo>
                    <a:pt x="30642" y="234400"/>
                    <a:pt x="14780" y="229917"/>
                    <a:pt x="0" y="222879"/>
                  </a:cubicBez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Freeform: Shape 116">
              <a:extLst>
                <a:ext uri="{FF2B5EF4-FFF2-40B4-BE49-F238E27FC236}">
                  <a16:creationId xmlns:a16="http://schemas.microsoft.com/office/drawing/2014/main" id="{B797B47B-10A9-E1D8-C553-3BB5C8347F66}"/>
                </a:ext>
              </a:extLst>
            </p:cNvPr>
            <p:cNvSpPr/>
            <p:nvPr/>
          </p:nvSpPr>
          <p:spPr>
            <a:xfrm>
              <a:off x="3388900" y="2905509"/>
              <a:ext cx="228582" cy="237398"/>
            </a:xfrm>
            <a:custGeom>
              <a:avLst/>
              <a:gdLst>
                <a:gd name="connsiteX0" fmla="*/ 0 w 228582"/>
                <a:gd name="connsiteY0" fmla="*/ 222879 h 237398"/>
                <a:gd name="connsiteX1" fmla="*/ 80019 w 228582"/>
                <a:gd name="connsiteY1" fmla="*/ 185341 h 237398"/>
                <a:gd name="connsiteX2" fmla="*/ 140263 w 228582"/>
                <a:gd name="connsiteY2" fmla="*/ 143447 h 237398"/>
                <a:gd name="connsiteX3" fmla="*/ 176459 w 228582"/>
                <a:gd name="connsiteY3" fmla="*/ 84794 h 237398"/>
                <a:gd name="connsiteX4" fmla="*/ 197910 w 228582"/>
                <a:gd name="connsiteY4" fmla="*/ 0 h 237398"/>
                <a:gd name="connsiteX5" fmla="*/ 228576 w 228582"/>
                <a:gd name="connsiteY5" fmla="*/ 92168 h 237398"/>
                <a:gd name="connsiteX6" fmla="*/ 218270 w 228582"/>
                <a:gd name="connsiteY6" fmla="*/ 144368 h 237398"/>
                <a:gd name="connsiteX7" fmla="*/ 187855 w 228582"/>
                <a:gd name="connsiteY7" fmla="*/ 190201 h 237398"/>
                <a:gd name="connsiteX8" fmla="*/ 95687 w 228582"/>
                <a:gd name="connsiteY8" fmla="*/ 235447 h 237398"/>
                <a:gd name="connsiteX9" fmla="*/ 46922 w 228582"/>
                <a:gd name="connsiteY9" fmla="*/ 236117 h 237398"/>
                <a:gd name="connsiteX10" fmla="*/ 0 w 228582"/>
                <a:gd name="connsiteY10" fmla="*/ 222879 h 2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82" h="237398">
                  <a:moveTo>
                    <a:pt x="0" y="222879"/>
                  </a:moveTo>
                  <a:cubicBezTo>
                    <a:pt x="29494" y="209137"/>
                    <a:pt x="56055" y="197742"/>
                    <a:pt x="80019" y="185341"/>
                  </a:cubicBezTo>
                  <a:cubicBezTo>
                    <a:pt x="102172" y="174624"/>
                    <a:pt x="122500" y="160481"/>
                    <a:pt x="140263" y="143447"/>
                  </a:cubicBezTo>
                  <a:cubicBezTo>
                    <a:pt x="156568" y="126848"/>
                    <a:pt x="168935" y="106806"/>
                    <a:pt x="176459" y="84794"/>
                  </a:cubicBezTo>
                  <a:cubicBezTo>
                    <a:pt x="185266" y="56976"/>
                    <a:pt x="192421" y="28664"/>
                    <a:pt x="197910" y="0"/>
                  </a:cubicBezTo>
                  <a:cubicBezTo>
                    <a:pt x="218094" y="26460"/>
                    <a:pt x="228878" y="58895"/>
                    <a:pt x="228576" y="92168"/>
                  </a:cubicBezTo>
                  <a:cubicBezTo>
                    <a:pt x="228551" y="110073"/>
                    <a:pt x="225057" y="127803"/>
                    <a:pt x="218270" y="144368"/>
                  </a:cubicBezTo>
                  <a:cubicBezTo>
                    <a:pt x="211266" y="161503"/>
                    <a:pt x="200926" y="177088"/>
                    <a:pt x="187855" y="190201"/>
                  </a:cubicBezTo>
                  <a:cubicBezTo>
                    <a:pt x="162836" y="214851"/>
                    <a:pt x="130493" y="230729"/>
                    <a:pt x="95687" y="235447"/>
                  </a:cubicBezTo>
                  <a:cubicBezTo>
                    <a:pt x="79532" y="237801"/>
                    <a:pt x="63135" y="238027"/>
                    <a:pt x="46922" y="236117"/>
                  </a:cubicBezTo>
                  <a:cubicBezTo>
                    <a:pt x="30642" y="234400"/>
                    <a:pt x="14780" y="229917"/>
                    <a:pt x="0" y="222879"/>
                  </a:cubicBezTo>
                  <a:close/>
                </a:path>
              </a:pathLst>
            </a:custGeom>
            <a:solidFill>
              <a:srgbClr val="F47D7D">
                <a:alpha val="50000"/>
              </a:srgbClr>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Freeform: Shape 117">
              <a:extLst>
                <a:ext uri="{FF2B5EF4-FFF2-40B4-BE49-F238E27FC236}">
                  <a16:creationId xmlns:a16="http://schemas.microsoft.com/office/drawing/2014/main" id="{1B64F97C-81DB-F358-3B6F-CD90264E028A}"/>
                </a:ext>
              </a:extLst>
            </p:cNvPr>
            <p:cNvSpPr/>
            <p:nvPr/>
          </p:nvSpPr>
          <p:spPr>
            <a:xfrm>
              <a:off x="2951606" y="1167261"/>
              <a:ext cx="418525" cy="427287"/>
            </a:xfrm>
            <a:custGeom>
              <a:avLst/>
              <a:gdLst>
                <a:gd name="connsiteX0" fmla="*/ 0 w 418525"/>
                <a:gd name="connsiteY0" fmla="*/ 383 h 427287"/>
                <a:gd name="connsiteX1" fmla="*/ 80689 w 418525"/>
                <a:gd name="connsiteY1" fmla="*/ 8762 h 427287"/>
                <a:gd name="connsiteX2" fmla="*/ 119567 w 418525"/>
                <a:gd name="connsiteY2" fmla="*/ 21162 h 427287"/>
                <a:gd name="connsiteX3" fmla="*/ 138671 w 418525"/>
                <a:gd name="connsiteY3" fmla="*/ 28620 h 427287"/>
                <a:gd name="connsiteX4" fmla="*/ 157188 w 418525"/>
                <a:gd name="connsiteY4" fmla="*/ 37585 h 427287"/>
                <a:gd name="connsiteX5" fmla="*/ 288150 w 418525"/>
                <a:gd name="connsiteY5" fmla="*/ 136288 h 427287"/>
                <a:gd name="connsiteX6" fmla="*/ 338424 w 418525"/>
                <a:gd name="connsiteY6" fmla="*/ 201225 h 427287"/>
                <a:gd name="connsiteX7" fmla="*/ 349400 w 418525"/>
                <a:gd name="connsiteY7" fmla="*/ 217983 h 427287"/>
                <a:gd name="connsiteX8" fmla="*/ 359706 w 418525"/>
                <a:gd name="connsiteY8" fmla="*/ 235578 h 427287"/>
                <a:gd name="connsiteX9" fmla="*/ 377553 w 418525"/>
                <a:gd name="connsiteY9" fmla="*/ 272110 h 427287"/>
                <a:gd name="connsiteX10" fmla="*/ 392467 w 418525"/>
                <a:gd name="connsiteY10" fmla="*/ 309648 h 427287"/>
                <a:gd name="connsiteX11" fmla="*/ 404784 w 418525"/>
                <a:gd name="connsiteY11" fmla="*/ 348023 h 427287"/>
                <a:gd name="connsiteX12" fmla="*/ 413163 w 418525"/>
                <a:gd name="connsiteY12" fmla="*/ 387488 h 427287"/>
                <a:gd name="connsiteX13" fmla="*/ 418526 w 418525"/>
                <a:gd name="connsiteY13" fmla="*/ 427287 h 427287"/>
                <a:gd name="connsiteX14" fmla="*/ 375039 w 418525"/>
                <a:gd name="connsiteY14" fmla="*/ 361345 h 427287"/>
                <a:gd name="connsiteX15" fmla="*/ 353422 w 418525"/>
                <a:gd name="connsiteY15" fmla="*/ 329422 h 427287"/>
                <a:gd name="connsiteX16" fmla="*/ 343116 w 418525"/>
                <a:gd name="connsiteY16" fmla="*/ 313418 h 427287"/>
                <a:gd name="connsiteX17" fmla="*/ 331972 w 418525"/>
                <a:gd name="connsiteY17" fmla="*/ 298001 h 427287"/>
                <a:gd name="connsiteX18" fmla="*/ 310187 w 418525"/>
                <a:gd name="connsiteY18" fmla="*/ 267334 h 427287"/>
                <a:gd name="connsiteX19" fmla="*/ 298791 w 418525"/>
                <a:gd name="connsiteY19" fmla="*/ 252504 h 427287"/>
                <a:gd name="connsiteX20" fmla="*/ 286223 w 418525"/>
                <a:gd name="connsiteY20" fmla="*/ 238427 h 427287"/>
                <a:gd name="connsiteX21" fmla="*/ 263013 w 418525"/>
                <a:gd name="connsiteY21" fmla="*/ 209604 h 427287"/>
                <a:gd name="connsiteX22" fmla="*/ 238798 w 418525"/>
                <a:gd name="connsiteY22" fmla="*/ 181702 h 427287"/>
                <a:gd name="connsiteX23" fmla="*/ 129873 w 418525"/>
                <a:gd name="connsiteY23" fmla="*/ 82245 h 427287"/>
                <a:gd name="connsiteX24" fmla="*/ 0 w 418525"/>
                <a:gd name="connsiteY24" fmla="*/ 383 h 42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8525" h="427287">
                  <a:moveTo>
                    <a:pt x="0" y="383"/>
                  </a:moveTo>
                  <a:cubicBezTo>
                    <a:pt x="27173" y="-1099"/>
                    <a:pt x="54404" y="1728"/>
                    <a:pt x="80689" y="8762"/>
                  </a:cubicBezTo>
                  <a:cubicBezTo>
                    <a:pt x="93886" y="12108"/>
                    <a:pt x="106873" y="16249"/>
                    <a:pt x="119567" y="21162"/>
                  </a:cubicBezTo>
                  <a:cubicBezTo>
                    <a:pt x="126019" y="23509"/>
                    <a:pt x="132387" y="26106"/>
                    <a:pt x="138671" y="28620"/>
                  </a:cubicBezTo>
                  <a:cubicBezTo>
                    <a:pt x="144955" y="31133"/>
                    <a:pt x="151072" y="34401"/>
                    <a:pt x="157188" y="37585"/>
                  </a:cubicBezTo>
                  <a:cubicBezTo>
                    <a:pt x="206288" y="62558"/>
                    <a:pt x="250621" y="95968"/>
                    <a:pt x="288150" y="136288"/>
                  </a:cubicBezTo>
                  <a:cubicBezTo>
                    <a:pt x="306525" y="156630"/>
                    <a:pt x="323333" y="178338"/>
                    <a:pt x="338424" y="201225"/>
                  </a:cubicBezTo>
                  <a:lnTo>
                    <a:pt x="349400" y="217983"/>
                  </a:lnTo>
                  <a:cubicBezTo>
                    <a:pt x="353254" y="223594"/>
                    <a:pt x="356698" y="229474"/>
                    <a:pt x="359706" y="235578"/>
                  </a:cubicBezTo>
                  <a:cubicBezTo>
                    <a:pt x="365906" y="247644"/>
                    <a:pt x="371772" y="259877"/>
                    <a:pt x="377553" y="272110"/>
                  </a:cubicBezTo>
                  <a:cubicBezTo>
                    <a:pt x="383477" y="284222"/>
                    <a:pt x="388462" y="296772"/>
                    <a:pt x="392467" y="309648"/>
                  </a:cubicBezTo>
                  <a:cubicBezTo>
                    <a:pt x="396824" y="322467"/>
                    <a:pt x="400846" y="334784"/>
                    <a:pt x="404784" y="348023"/>
                  </a:cubicBezTo>
                  <a:cubicBezTo>
                    <a:pt x="408723" y="361262"/>
                    <a:pt x="410482" y="374333"/>
                    <a:pt x="413163" y="387488"/>
                  </a:cubicBezTo>
                  <a:cubicBezTo>
                    <a:pt x="415844" y="400642"/>
                    <a:pt x="417269" y="413965"/>
                    <a:pt x="418526" y="427287"/>
                  </a:cubicBezTo>
                  <a:cubicBezTo>
                    <a:pt x="401768" y="405502"/>
                    <a:pt x="388864" y="383047"/>
                    <a:pt x="375039" y="361345"/>
                  </a:cubicBezTo>
                  <a:cubicBezTo>
                    <a:pt x="367607" y="350679"/>
                    <a:pt x="360401" y="340038"/>
                    <a:pt x="353422" y="329422"/>
                  </a:cubicBezTo>
                  <a:cubicBezTo>
                    <a:pt x="349819" y="324143"/>
                    <a:pt x="346551" y="318697"/>
                    <a:pt x="343116" y="313418"/>
                  </a:cubicBezTo>
                  <a:cubicBezTo>
                    <a:pt x="339680" y="308139"/>
                    <a:pt x="335575" y="303196"/>
                    <a:pt x="331972" y="298001"/>
                  </a:cubicBezTo>
                  <a:cubicBezTo>
                    <a:pt x="324540" y="287890"/>
                    <a:pt x="317283" y="277668"/>
                    <a:pt x="310187" y="267334"/>
                  </a:cubicBezTo>
                  <a:cubicBezTo>
                    <a:pt x="306835" y="262139"/>
                    <a:pt x="302646" y="257447"/>
                    <a:pt x="298791" y="252504"/>
                  </a:cubicBezTo>
                  <a:lnTo>
                    <a:pt x="286223" y="238427"/>
                  </a:lnTo>
                  <a:cubicBezTo>
                    <a:pt x="279000" y="228417"/>
                    <a:pt x="271250" y="218795"/>
                    <a:pt x="263013" y="209604"/>
                  </a:cubicBezTo>
                  <a:lnTo>
                    <a:pt x="238798" y="181702"/>
                  </a:lnTo>
                  <a:cubicBezTo>
                    <a:pt x="205191" y="145704"/>
                    <a:pt x="168768" y="112445"/>
                    <a:pt x="129873" y="82245"/>
                  </a:cubicBezTo>
                  <a:cubicBezTo>
                    <a:pt x="89302" y="50863"/>
                    <a:pt x="45807" y="23450"/>
                    <a:pt x="0" y="383"/>
                  </a:cubicBez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Freeform: Shape 118">
              <a:extLst>
                <a:ext uri="{FF2B5EF4-FFF2-40B4-BE49-F238E27FC236}">
                  <a16:creationId xmlns:a16="http://schemas.microsoft.com/office/drawing/2014/main" id="{C5BD960C-C0EB-447B-DF83-3B04140FB7A9}"/>
                </a:ext>
              </a:extLst>
            </p:cNvPr>
            <p:cNvSpPr/>
            <p:nvPr/>
          </p:nvSpPr>
          <p:spPr>
            <a:xfrm>
              <a:off x="2951606" y="1167261"/>
              <a:ext cx="418525" cy="427287"/>
            </a:xfrm>
            <a:custGeom>
              <a:avLst/>
              <a:gdLst>
                <a:gd name="connsiteX0" fmla="*/ 0 w 418525"/>
                <a:gd name="connsiteY0" fmla="*/ 383 h 427287"/>
                <a:gd name="connsiteX1" fmla="*/ 80689 w 418525"/>
                <a:gd name="connsiteY1" fmla="*/ 8762 h 427287"/>
                <a:gd name="connsiteX2" fmla="*/ 119567 w 418525"/>
                <a:gd name="connsiteY2" fmla="*/ 21162 h 427287"/>
                <a:gd name="connsiteX3" fmla="*/ 138671 w 418525"/>
                <a:gd name="connsiteY3" fmla="*/ 28620 h 427287"/>
                <a:gd name="connsiteX4" fmla="*/ 157188 w 418525"/>
                <a:gd name="connsiteY4" fmla="*/ 37585 h 427287"/>
                <a:gd name="connsiteX5" fmla="*/ 288150 w 418525"/>
                <a:gd name="connsiteY5" fmla="*/ 136288 h 427287"/>
                <a:gd name="connsiteX6" fmla="*/ 338424 w 418525"/>
                <a:gd name="connsiteY6" fmla="*/ 201225 h 427287"/>
                <a:gd name="connsiteX7" fmla="*/ 349400 w 418525"/>
                <a:gd name="connsiteY7" fmla="*/ 217983 h 427287"/>
                <a:gd name="connsiteX8" fmla="*/ 359706 w 418525"/>
                <a:gd name="connsiteY8" fmla="*/ 235578 h 427287"/>
                <a:gd name="connsiteX9" fmla="*/ 377553 w 418525"/>
                <a:gd name="connsiteY9" fmla="*/ 272110 h 427287"/>
                <a:gd name="connsiteX10" fmla="*/ 392467 w 418525"/>
                <a:gd name="connsiteY10" fmla="*/ 309648 h 427287"/>
                <a:gd name="connsiteX11" fmla="*/ 404784 w 418525"/>
                <a:gd name="connsiteY11" fmla="*/ 348023 h 427287"/>
                <a:gd name="connsiteX12" fmla="*/ 413163 w 418525"/>
                <a:gd name="connsiteY12" fmla="*/ 387488 h 427287"/>
                <a:gd name="connsiteX13" fmla="*/ 418526 w 418525"/>
                <a:gd name="connsiteY13" fmla="*/ 427287 h 427287"/>
                <a:gd name="connsiteX14" fmla="*/ 375039 w 418525"/>
                <a:gd name="connsiteY14" fmla="*/ 361345 h 427287"/>
                <a:gd name="connsiteX15" fmla="*/ 353422 w 418525"/>
                <a:gd name="connsiteY15" fmla="*/ 329422 h 427287"/>
                <a:gd name="connsiteX16" fmla="*/ 343116 w 418525"/>
                <a:gd name="connsiteY16" fmla="*/ 313418 h 427287"/>
                <a:gd name="connsiteX17" fmla="*/ 331972 w 418525"/>
                <a:gd name="connsiteY17" fmla="*/ 298001 h 427287"/>
                <a:gd name="connsiteX18" fmla="*/ 310187 w 418525"/>
                <a:gd name="connsiteY18" fmla="*/ 267334 h 427287"/>
                <a:gd name="connsiteX19" fmla="*/ 298791 w 418525"/>
                <a:gd name="connsiteY19" fmla="*/ 252504 h 427287"/>
                <a:gd name="connsiteX20" fmla="*/ 286223 w 418525"/>
                <a:gd name="connsiteY20" fmla="*/ 238427 h 427287"/>
                <a:gd name="connsiteX21" fmla="*/ 263013 w 418525"/>
                <a:gd name="connsiteY21" fmla="*/ 209604 h 427287"/>
                <a:gd name="connsiteX22" fmla="*/ 238798 w 418525"/>
                <a:gd name="connsiteY22" fmla="*/ 181702 h 427287"/>
                <a:gd name="connsiteX23" fmla="*/ 129873 w 418525"/>
                <a:gd name="connsiteY23" fmla="*/ 82245 h 427287"/>
                <a:gd name="connsiteX24" fmla="*/ 0 w 418525"/>
                <a:gd name="connsiteY24" fmla="*/ 383 h 42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8525" h="427287">
                  <a:moveTo>
                    <a:pt x="0" y="383"/>
                  </a:moveTo>
                  <a:cubicBezTo>
                    <a:pt x="27173" y="-1099"/>
                    <a:pt x="54404" y="1728"/>
                    <a:pt x="80689" y="8762"/>
                  </a:cubicBezTo>
                  <a:cubicBezTo>
                    <a:pt x="93886" y="12108"/>
                    <a:pt x="106873" y="16249"/>
                    <a:pt x="119567" y="21162"/>
                  </a:cubicBezTo>
                  <a:cubicBezTo>
                    <a:pt x="126019" y="23509"/>
                    <a:pt x="132387" y="26106"/>
                    <a:pt x="138671" y="28620"/>
                  </a:cubicBezTo>
                  <a:cubicBezTo>
                    <a:pt x="144955" y="31133"/>
                    <a:pt x="151072" y="34401"/>
                    <a:pt x="157188" y="37585"/>
                  </a:cubicBezTo>
                  <a:cubicBezTo>
                    <a:pt x="206288" y="62558"/>
                    <a:pt x="250621" y="95968"/>
                    <a:pt x="288150" y="136288"/>
                  </a:cubicBezTo>
                  <a:cubicBezTo>
                    <a:pt x="306525" y="156630"/>
                    <a:pt x="323333" y="178338"/>
                    <a:pt x="338424" y="201225"/>
                  </a:cubicBezTo>
                  <a:lnTo>
                    <a:pt x="349400" y="217983"/>
                  </a:lnTo>
                  <a:cubicBezTo>
                    <a:pt x="353254" y="223594"/>
                    <a:pt x="356698" y="229474"/>
                    <a:pt x="359706" y="235578"/>
                  </a:cubicBezTo>
                  <a:cubicBezTo>
                    <a:pt x="365906" y="247644"/>
                    <a:pt x="371772" y="259877"/>
                    <a:pt x="377553" y="272110"/>
                  </a:cubicBezTo>
                  <a:cubicBezTo>
                    <a:pt x="383477" y="284222"/>
                    <a:pt x="388462" y="296772"/>
                    <a:pt x="392467" y="309648"/>
                  </a:cubicBezTo>
                  <a:cubicBezTo>
                    <a:pt x="396824" y="322467"/>
                    <a:pt x="400846" y="334784"/>
                    <a:pt x="404784" y="348023"/>
                  </a:cubicBezTo>
                  <a:cubicBezTo>
                    <a:pt x="408723" y="361262"/>
                    <a:pt x="410482" y="374333"/>
                    <a:pt x="413163" y="387488"/>
                  </a:cubicBezTo>
                  <a:cubicBezTo>
                    <a:pt x="415844" y="400642"/>
                    <a:pt x="417269" y="413965"/>
                    <a:pt x="418526" y="427287"/>
                  </a:cubicBezTo>
                  <a:cubicBezTo>
                    <a:pt x="401768" y="405502"/>
                    <a:pt x="388864" y="383047"/>
                    <a:pt x="375039" y="361345"/>
                  </a:cubicBezTo>
                  <a:cubicBezTo>
                    <a:pt x="367607" y="350679"/>
                    <a:pt x="360401" y="340038"/>
                    <a:pt x="353422" y="329422"/>
                  </a:cubicBezTo>
                  <a:cubicBezTo>
                    <a:pt x="349819" y="324143"/>
                    <a:pt x="346551" y="318697"/>
                    <a:pt x="343116" y="313418"/>
                  </a:cubicBezTo>
                  <a:cubicBezTo>
                    <a:pt x="339680" y="308139"/>
                    <a:pt x="335575" y="303196"/>
                    <a:pt x="331972" y="298001"/>
                  </a:cubicBezTo>
                  <a:cubicBezTo>
                    <a:pt x="324540" y="287890"/>
                    <a:pt x="317283" y="277668"/>
                    <a:pt x="310187" y="267334"/>
                  </a:cubicBezTo>
                  <a:cubicBezTo>
                    <a:pt x="306835" y="262139"/>
                    <a:pt x="302646" y="257447"/>
                    <a:pt x="298791" y="252504"/>
                  </a:cubicBezTo>
                  <a:lnTo>
                    <a:pt x="286223" y="238427"/>
                  </a:lnTo>
                  <a:cubicBezTo>
                    <a:pt x="279000" y="228417"/>
                    <a:pt x="271250" y="218795"/>
                    <a:pt x="263013" y="209604"/>
                  </a:cubicBezTo>
                  <a:lnTo>
                    <a:pt x="238798" y="181702"/>
                  </a:lnTo>
                  <a:cubicBezTo>
                    <a:pt x="205191" y="145704"/>
                    <a:pt x="168768" y="112445"/>
                    <a:pt x="129873" y="82245"/>
                  </a:cubicBezTo>
                  <a:cubicBezTo>
                    <a:pt x="89302" y="50863"/>
                    <a:pt x="45807" y="23450"/>
                    <a:pt x="0" y="383"/>
                  </a:cubicBezTo>
                  <a:close/>
                </a:path>
              </a:pathLst>
            </a:custGeom>
            <a:solidFill>
              <a:srgbClr val="F47D7D">
                <a:alpha val="50000"/>
              </a:srgbClr>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Freeform: Shape 119">
              <a:extLst>
                <a:ext uri="{FF2B5EF4-FFF2-40B4-BE49-F238E27FC236}">
                  <a16:creationId xmlns:a16="http://schemas.microsoft.com/office/drawing/2014/main" id="{4962BC5D-DE20-F94A-C17F-1B1F0CDC7579}"/>
                </a:ext>
              </a:extLst>
            </p:cNvPr>
            <p:cNvSpPr/>
            <p:nvPr/>
          </p:nvSpPr>
          <p:spPr>
            <a:xfrm>
              <a:off x="2232955" y="1109359"/>
              <a:ext cx="538405" cy="800629"/>
            </a:xfrm>
            <a:custGeom>
              <a:avLst/>
              <a:gdLst>
                <a:gd name="connsiteX0" fmla="*/ 7954 w 538405"/>
                <a:gd name="connsiteY0" fmla="*/ 792107 h 800629"/>
                <a:gd name="connsiteX1" fmla="*/ 30325 w 538405"/>
                <a:gd name="connsiteY1" fmla="*/ 781801 h 800629"/>
                <a:gd name="connsiteX2" fmla="*/ 40129 w 538405"/>
                <a:gd name="connsiteY2" fmla="*/ 798559 h 800629"/>
                <a:gd name="connsiteX3" fmla="*/ 47586 w 538405"/>
                <a:gd name="connsiteY3" fmla="*/ 799648 h 800629"/>
                <a:gd name="connsiteX4" fmla="*/ 48675 w 538405"/>
                <a:gd name="connsiteY4" fmla="*/ 792191 h 800629"/>
                <a:gd name="connsiteX5" fmla="*/ 39710 w 538405"/>
                <a:gd name="connsiteY5" fmla="*/ 776942 h 800629"/>
                <a:gd name="connsiteX6" fmla="*/ 60825 w 538405"/>
                <a:gd name="connsiteY6" fmla="*/ 763871 h 800629"/>
                <a:gd name="connsiteX7" fmla="*/ 125845 w 538405"/>
                <a:gd name="connsiteY7" fmla="*/ 679495 h 800629"/>
                <a:gd name="connsiteX8" fmla="*/ 110428 w 538405"/>
                <a:gd name="connsiteY8" fmla="*/ 597131 h 800629"/>
                <a:gd name="connsiteX9" fmla="*/ 139837 w 538405"/>
                <a:gd name="connsiteY9" fmla="*/ 586908 h 800629"/>
                <a:gd name="connsiteX10" fmla="*/ 201422 w 538405"/>
                <a:gd name="connsiteY10" fmla="*/ 559845 h 800629"/>
                <a:gd name="connsiteX11" fmla="*/ 214326 w 538405"/>
                <a:gd name="connsiteY11" fmla="*/ 544427 h 800629"/>
                <a:gd name="connsiteX12" fmla="*/ 219521 w 538405"/>
                <a:gd name="connsiteY12" fmla="*/ 526664 h 800629"/>
                <a:gd name="connsiteX13" fmla="*/ 219521 w 538405"/>
                <a:gd name="connsiteY13" fmla="*/ 526664 h 800629"/>
                <a:gd name="connsiteX14" fmla="*/ 219521 w 538405"/>
                <a:gd name="connsiteY14" fmla="*/ 525575 h 800629"/>
                <a:gd name="connsiteX15" fmla="*/ 219521 w 538405"/>
                <a:gd name="connsiteY15" fmla="*/ 525575 h 800629"/>
                <a:gd name="connsiteX16" fmla="*/ 207874 w 538405"/>
                <a:gd name="connsiteY16" fmla="*/ 462817 h 800629"/>
                <a:gd name="connsiteX17" fmla="*/ 209466 w 538405"/>
                <a:gd name="connsiteY17" fmla="*/ 462817 h 800629"/>
                <a:gd name="connsiteX18" fmla="*/ 335149 w 538405"/>
                <a:gd name="connsiteY18" fmla="*/ 430056 h 800629"/>
                <a:gd name="connsiteX19" fmla="*/ 344869 w 538405"/>
                <a:gd name="connsiteY19" fmla="*/ 360092 h 800629"/>
                <a:gd name="connsiteX20" fmla="*/ 328111 w 538405"/>
                <a:gd name="connsiteY20" fmla="*/ 309818 h 800629"/>
                <a:gd name="connsiteX21" fmla="*/ 459073 w 538405"/>
                <a:gd name="connsiteY21" fmla="*/ 258791 h 800629"/>
                <a:gd name="connsiteX22" fmla="*/ 429998 w 538405"/>
                <a:gd name="connsiteY22" fmla="*/ 98084 h 800629"/>
                <a:gd name="connsiteX23" fmla="*/ 421620 w 538405"/>
                <a:gd name="connsiteY23" fmla="*/ 84259 h 800629"/>
                <a:gd name="connsiteX24" fmla="*/ 432931 w 538405"/>
                <a:gd name="connsiteY24" fmla="*/ 82332 h 800629"/>
                <a:gd name="connsiteX25" fmla="*/ 538086 w 538405"/>
                <a:gd name="connsiteY25" fmla="*/ 37086 h 800629"/>
                <a:gd name="connsiteX26" fmla="*/ 535003 w 538405"/>
                <a:gd name="connsiteY26" fmla="*/ 30418 h 800629"/>
                <a:gd name="connsiteX27" fmla="*/ 534902 w 538405"/>
                <a:gd name="connsiteY27" fmla="*/ 30382 h 800629"/>
                <a:gd name="connsiteX28" fmla="*/ 528132 w 538405"/>
                <a:gd name="connsiteY28" fmla="*/ 33525 h 800629"/>
                <a:gd name="connsiteX29" fmla="*/ 528115 w 538405"/>
                <a:gd name="connsiteY29" fmla="*/ 33566 h 800629"/>
                <a:gd name="connsiteX30" fmla="*/ 431171 w 538405"/>
                <a:gd name="connsiteY30" fmla="*/ 71942 h 800629"/>
                <a:gd name="connsiteX31" fmla="*/ 415503 w 538405"/>
                <a:gd name="connsiteY31" fmla="*/ 74539 h 800629"/>
                <a:gd name="connsiteX32" fmla="*/ 361627 w 538405"/>
                <a:gd name="connsiteY32" fmla="*/ 1894 h 800629"/>
                <a:gd name="connsiteX33" fmla="*/ 354312 w 538405"/>
                <a:gd name="connsiteY33" fmla="*/ 1184 h 800629"/>
                <a:gd name="connsiteX34" fmla="*/ 354169 w 538405"/>
                <a:gd name="connsiteY34" fmla="*/ 1308 h 800629"/>
                <a:gd name="connsiteX35" fmla="*/ 353658 w 538405"/>
                <a:gd name="connsiteY35" fmla="*/ 8756 h 800629"/>
                <a:gd name="connsiteX36" fmla="*/ 353667 w 538405"/>
                <a:gd name="connsiteY36" fmla="*/ 8765 h 800629"/>
                <a:gd name="connsiteX37" fmla="*/ 403521 w 538405"/>
                <a:gd name="connsiteY37" fmla="*/ 76299 h 800629"/>
                <a:gd name="connsiteX38" fmla="*/ 280938 w 538405"/>
                <a:gd name="connsiteY38" fmla="*/ 150452 h 800629"/>
                <a:gd name="connsiteX39" fmla="*/ 280938 w 538405"/>
                <a:gd name="connsiteY39" fmla="*/ 150452 h 800629"/>
                <a:gd name="connsiteX40" fmla="*/ 308169 w 538405"/>
                <a:gd name="connsiteY40" fmla="*/ 291720 h 800629"/>
                <a:gd name="connsiteX41" fmla="*/ 311102 w 538405"/>
                <a:gd name="connsiteY41" fmla="*/ 298423 h 800629"/>
                <a:gd name="connsiteX42" fmla="*/ 197484 w 538405"/>
                <a:gd name="connsiteY42" fmla="*/ 341574 h 800629"/>
                <a:gd name="connsiteX43" fmla="*/ 192289 w 538405"/>
                <a:gd name="connsiteY43" fmla="*/ 449327 h 800629"/>
                <a:gd name="connsiteX44" fmla="*/ 89229 w 538405"/>
                <a:gd name="connsiteY44" fmla="*/ 477480 h 800629"/>
                <a:gd name="connsiteX45" fmla="*/ 76912 w 538405"/>
                <a:gd name="connsiteY45" fmla="*/ 504209 h 800629"/>
                <a:gd name="connsiteX46" fmla="*/ 96016 w 538405"/>
                <a:gd name="connsiteY46" fmla="*/ 589841 h 800629"/>
                <a:gd name="connsiteX47" fmla="*/ 96016 w 538405"/>
                <a:gd name="connsiteY47" fmla="*/ 590595 h 800629"/>
                <a:gd name="connsiteX48" fmla="*/ 21192 w 538405"/>
                <a:gd name="connsiteY48" fmla="*/ 655196 h 800629"/>
                <a:gd name="connsiteX49" fmla="*/ 15160 w 538405"/>
                <a:gd name="connsiteY49" fmla="*/ 676479 h 800629"/>
                <a:gd name="connsiteX50" fmla="*/ 14573 w 538405"/>
                <a:gd name="connsiteY50" fmla="*/ 736053 h 800629"/>
                <a:gd name="connsiteX51" fmla="*/ 14573 w 538405"/>
                <a:gd name="connsiteY51" fmla="*/ 736053 h 800629"/>
                <a:gd name="connsiteX52" fmla="*/ 14573 w 538405"/>
                <a:gd name="connsiteY52" fmla="*/ 737058 h 800629"/>
                <a:gd name="connsiteX53" fmla="*/ 14573 w 538405"/>
                <a:gd name="connsiteY53" fmla="*/ 737058 h 800629"/>
                <a:gd name="connsiteX54" fmla="*/ 19349 w 538405"/>
                <a:gd name="connsiteY54" fmla="*/ 755994 h 800629"/>
                <a:gd name="connsiteX55" fmla="*/ 25214 w 538405"/>
                <a:gd name="connsiteY55" fmla="*/ 771579 h 800629"/>
                <a:gd name="connsiteX56" fmla="*/ 3513 w 538405"/>
                <a:gd name="connsiteY56" fmla="*/ 781718 h 800629"/>
                <a:gd name="connsiteX57" fmla="*/ 245 w 538405"/>
                <a:gd name="connsiteY57" fmla="*/ 785572 h 800629"/>
                <a:gd name="connsiteX58" fmla="*/ 245 w 538405"/>
                <a:gd name="connsiteY58" fmla="*/ 788505 h 800629"/>
                <a:gd name="connsiteX59" fmla="*/ 6454 w 538405"/>
                <a:gd name="connsiteY59" fmla="*/ 792652 h 800629"/>
                <a:gd name="connsiteX60" fmla="*/ 7954 w 538405"/>
                <a:gd name="connsiteY60" fmla="*/ 792107 h 800629"/>
                <a:gd name="connsiteX61" fmla="*/ 410141 w 538405"/>
                <a:gd name="connsiteY61" fmla="*/ 85935 h 800629"/>
                <a:gd name="connsiteX62" fmla="*/ 458319 w 538405"/>
                <a:gd name="connsiteY62" fmla="*/ 199050 h 800629"/>
                <a:gd name="connsiteX63" fmla="*/ 323586 w 538405"/>
                <a:gd name="connsiteY63" fmla="*/ 113585 h 800629"/>
                <a:gd name="connsiteX64" fmla="*/ 409805 w 538405"/>
                <a:gd name="connsiteY64" fmla="*/ 85935 h 800629"/>
                <a:gd name="connsiteX65" fmla="*/ 292836 w 538405"/>
                <a:gd name="connsiteY65" fmla="*/ 150033 h 800629"/>
                <a:gd name="connsiteX66" fmla="*/ 313951 w 538405"/>
                <a:gd name="connsiteY66" fmla="*/ 120372 h 800629"/>
                <a:gd name="connsiteX67" fmla="*/ 459157 w 538405"/>
                <a:gd name="connsiteY67" fmla="*/ 212540 h 800629"/>
                <a:gd name="connsiteX68" fmla="*/ 449438 w 538405"/>
                <a:gd name="connsiteY68" fmla="*/ 253093 h 800629"/>
                <a:gd name="connsiteX69" fmla="*/ 445416 w 538405"/>
                <a:gd name="connsiteY69" fmla="*/ 259042 h 800629"/>
                <a:gd name="connsiteX70" fmla="*/ 288730 w 538405"/>
                <a:gd name="connsiteY70" fmla="*/ 204161 h 800629"/>
                <a:gd name="connsiteX71" fmla="*/ 289317 w 538405"/>
                <a:gd name="connsiteY71" fmla="*/ 161009 h 800629"/>
                <a:gd name="connsiteX72" fmla="*/ 438880 w 538405"/>
                <a:gd name="connsiteY72" fmla="*/ 267254 h 800629"/>
                <a:gd name="connsiteX73" fmla="*/ 411900 w 538405"/>
                <a:gd name="connsiteY73" fmla="*/ 287950 h 800629"/>
                <a:gd name="connsiteX74" fmla="*/ 409973 w 538405"/>
                <a:gd name="connsiteY74" fmla="*/ 285604 h 800629"/>
                <a:gd name="connsiteX75" fmla="*/ 291076 w 538405"/>
                <a:gd name="connsiteY75" fmla="*/ 204999 h 800629"/>
                <a:gd name="connsiteX76" fmla="*/ 288730 w 538405"/>
                <a:gd name="connsiteY76" fmla="*/ 204161 h 800629"/>
                <a:gd name="connsiteX77" fmla="*/ 317973 w 538405"/>
                <a:gd name="connsiteY77" fmla="*/ 287950 h 800629"/>
                <a:gd name="connsiteX78" fmla="*/ 291663 w 538405"/>
                <a:gd name="connsiteY78" fmla="*/ 218321 h 800629"/>
                <a:gd name="connsiteX79" fmla="*/ 400588 w 538405"/>
                <a:gd name="connsiteY79" fmla="*/ 292474 h 800629"/>
                <a:gd name="connsiteX80" fmla="*/ 324508 w 538405"/>
                <a:gd name="connsiteY80" fmla="*/ 299177 h 800629"/>
                <a:gd name="connsiteX81" fmla="*/ 322581 w 538405"/>
                <a:gd name="connsiteY81" fmla="*/ 299177 h 800629"/>
                <a:gd name="connsiteX82" fmla="*/ 317973 w 538405"/>
                <a:gd name="connsiteY82" fmla="*/ 287950 h 800629"/>
                <a:gd name="connsiteX83" fmla="*/ 244993 w 538405"/>
                <a:gd name="connsiteY83" fmla="*/ 317778 h 800629"/>
                <a:gd name="connsiteX84" fmla="*/ 315878 w 538405"/>
                <a:gd name="connsiteY84" fmla="*/ 309400 h 800629"/>
                <a:gd name="connsiteX85" fmla="*/ 336323 w 538405"/>
                <a:gd name="connsiteY85" fmla="*/ 391178 h 800629"/>
                <a:gd name="connsiteX86" fmla="*/ 209717 w 538405"/>
                <a:gd name="connsiteY86" fmla="*/ 343585 h 800629"/>
                <a:gd name="connsiteX87" fmla="*/ 234435 w 538405"/>
                <a:gd name="connsiteY87" fmla="*/ 322722 h 800629"/>
                <a:gd name="connsiteX88" fmla="*/ 234938 w 538405"/>
                <a:gd name="connsiteY88" fmla="*/ 323225 h 800629"/>
                <a:gd name="connsiteX89" fmla="*/ 333976 w 538405"/>
                <a:gd name="connsiteY89" fmla="*/ 403076 h 800629"/>
                <a:gd name="connsiteX90" fmla="*/ 334479 w 538405"/>
                <a:gd name="connsiteY90" fmla="*/ 403076 h 800629"/>
                <a:gd name="connsiteX91" fmla="*/ 326100 w 538405"/>
                <a:gd name="connsiteY91" fmla="*/ 424190 h 800629"/>
                <a:gd name="connsiteX92" fmla="*/ 320402 w 538405"/>
                <a:gd name="connsiteY92" fmla="*/ 432569 h 800629"/>
                <a:gd name="connsiteX93" fmla="*/ 197819 w 538405"/>
                <a:gd name="connsiteY93" fmla="*/ 378274 h 800629"/>
                <a:gd name="connsiteX94" fmla="*/ 192960 w 538405"/>
                <a:gd name="connsiteY94" fmla="*/ 377185 h 800629"/>
                <a:gd name="connsiteX95" fmla="*/ 203433 w 538405"/>
                <a:gd name="connsiteY95" fmla="*/ 352048 h 800629"/>
                <a:gd name="connsiteX96" fmla="*/ 312945 w 538405"/>
                <a:gd name="connsiteY96" fmla="*/ 440278 h 800629"/>
                <a:gd name="connsiteX97" fmla="*/ 284792 w 538405"/>
                <a:gd name="connsiteY97" fmla="*/ 454187 h 800629"/>
                <a:gd name="connsiteX98" fmla="*/ 191535 w 538405"/>
                <a:gd name="connsiteY98" fmla="*/ 386653 h 800629"/>
                <a:gd name="connsiteX99" fmla="*/ 271051 w 538405"/>
                <a:gd name="connsiteY99" fmla="*/ 456114 h 800629"/>
                <a:gd name="connsiteX100" fmla="*/ 210974 w 538405"/>
                <a:gd name="connsiteY100" fmla="*/ 452092 h 800629"/>
                <a:gd name="connsiteX101" fmla="*/ 204104 w 538405"/>
                <a:gd name="connsiteY101" fmla="*/ 451170 h 800629"/>
                <a:gd name="connsiteX102" fmla="*/ 191535 w 538405"/>
                <a:gd name="connsiteY102" fmla="*/ 386653 h 800629"/>
                <a:gd name="connsiteX103" fmla="*/ 127018 w 538405"/>
                <a:gd name="connsiteY103" fmla="*/ 462985 h 800629"/>
                <a:gd name="connsiteX104" fmla="*/ 196646 w 538405"/>
                <a:gd name="connsiteY104" fmla="*/ 460806 h 800629"/>
                <a:gd name="connsiteX105" fmla="*/ 209969 w 538405"/>
                <a:gd name="connsiteY105" fmla="*/ 515855 h 800629"/>
                <a:gd name="connsiteX106" fmla="*/ 98111 w 538405"/>
                <a:gd name="connsiteY106" fmla="*/ 484183 h 800629"/>
                <a:gd name="connsiteX107" fmla="*/ 115706 w 538405"/>
                <a:gd name="connsiteY107" fmla="*/ 468180 h 800629"/>
                <a:gd name="connsiteX108" fmla="*/ 116460 w 538405"/>
                <a:gd name="connsiteY108" fmla="*/ 468766 h 800629"/>
                <a:gd name="connsiteX109" fmla="*/ 208628 w 538405"/>
                <a:gd name="connsiteY109" fmla="*/ 527418 h 800629"/>
                <a:gd name="connsiteX110" fmla="*/ 204774 w 538405"/>
                <a:gd name="connsiteY110" fmla="*/ 539400 h 800629"/>
                <a:gd name="connsiteX111" fmla="*/ 197568 w 538405"/>
                <a:gd name="connsiteY111" fmla="*/ 548784 h 800629"/>
                <a:gd name="connsiteX112" fmla="*/ 92580 w 538405"/>
                <a:gd name="connsiteY112" fmla="*/ 492059 h 800629"/>
                <a:gd name="connsiteX113" fmla="*/ 97775 w 538405"/>
                <a:gd name="connsiteY113" fmla="*/ 484183 h 800629"/>
                <a:gd name="connsiteX114" fmla="*/ 166985 w 538405"/>
                <a:gd name="connsiteY114" fmla="*/ 565458 h 800629"/>
                <a:gd name="connsiteX115" fmla="*/ 89229 w 538405"/>
                <a:gd name="connsiteY115" fmla="*/ 540322 h 800629"/>
                <a:gd name="connsiteX116" fmla="*/ 89229 w 538405"/>
                <a:gd name="connsiteY116" fmla="*/ 502449 h 800629"/>
                <a:gd name="connsiteX117" fmla="*/ 187932 w 538405"/>
                <a:gd name="connsiteY117" fmla="*/ 556074 h 800629"/>
                <a:gd name="connsiteX118" fmla="*/ 167320 w 538405"/>
                <a:gd name="connsiteY118" fmla="*/ 565794 h 800629"/>
                <a:gd name="connsiteX119" fmla="*/ 106154 w 538405"/>
                <a:gd name="connsiteY119" fmla="*/ 585987 h 800629"/>
                <a:gd name="connsiteX120" fmla="*/ 92748 w 538405"/>
                <a:gd name="connsiteY120" fmla="*/ 552471 h 800629"/>
                <a:gd name="connsiteX121" fmla="*/ 151400 w 538405"/>
                <a:gd name="connsiteY121" fmla="*/ 571575 h 800629"/>
                <a:gd name="connsiteX122" fmla="*/ 136570 w 538405"/>
                <a:gd name="connsiteY122" fmla="*/ 576602 h 800629"/>
                <a:gd name="connsiteX123" fmla="*/ 106406 w 538405"/>
                <a:gd name="connsiteY123" fmla="*/ 587076 h 800629"/>
                <a:gd name="connsiteX124" fmla="*/ 100876 w 538405"/>
                <a:gd name="connsiteY124" fmla="*/ 600650 h 800629"/>
                <a:gd name="connsiteX125" fmla="*/ 113947 w 538405"/>
                <a:gd name="connsiteY125" fmla="*/ 637517 h 800629"/>
                <a:gd name="connsiteX126" fmla="*/ 39793 w 538405"/>
                <a:gd name="connsiteY126" fmla="*/ 643717 h 800629"/>
                <a:gd name="connsiteX127" fmla="*/ 100540 w 538405"/>
                <a:gd name="connsiteY127" fmla="*/ 600650 h 800629"/>
                <a:gd name="connsiteX128" fmla="*/ 31917 w 538405"/>
                <a:gd name="connsiteY128" fmla="*/ 659302 h 800629"/>
                <a:gd name="connsiteX129" fmla="*/ 33761 w 538405"/>
                <a:gd name="connsiteY129" fmla="*/ 654694 h 800629"/>
                <a:gd name="connsiteX130" fmla="*/ 35520 w 538405"/>
                <a:gd name="connsiteY130" fmla="*/ 654694 h 800629"/>
                <a:gd name="connsiteX131" fmla="*/ 116041 w 538405"/>
                <a:gd name="connsiteY131" fmla="*/ 647907 h 800629"/>
                <a:gd name="connsiteX132" fmla="*/ 117214 w 538405"/>
                <a:gd name="connsiteY132" fmla="*/ 666173 h 800629"/>
                <a:gd name="connsiteX133" fmla="*/ 25466 w 538405"/>
                <a:gd name="connsiteY133" fmla="*/ 682930 h 800629"/>
                <a:gd name="connsiteX134" fmla="*/ 31582 w 538405"/>
                <a:gd name="connsiteY134" fmla="*/ 659134 h 800629"/>
                <a:gd name="connsiteX135" fmla="*/ 23538 w 538405"/>
                <a:gd name="connsiteY135" fmla="*/ 693655 h 800629"/>
                <a:gd name="connsiteX136" fmla="*/ 25717 w 538405"/>
                <a:gd name="connsiteY136" fmla="*/ 693655 h 800629"/>
                <a:gd name="connsiteX137" fmla="*/ 115371 w 538405"/>
                <a:gd name="connsiteY137" fmla="*/ 676898 h 800629"/>
                <a:gd name="connsiteX138" fmla="*/ 107663 w 538405"/>
                <a:gd name="connsiteY138" fmla="*/ 698767 h 800629"/>
                <a:gd name="connsiteX139" fmla="*/ 106406 w 538405"/>
                <a:gd name="connsiteY139" fmla="*/ 698767 h 800629"/>
                <a:gd name="connsiteX140" fmla="*/ 24376 w 538405"/>
                <a:gd name="connsiteY140" fmla="*/ 728428 h 800629"/>
                <a:gd name="connsiteX141" fmla="*/ 23622 w 538405"/>
                <a:gd name="connsiteY141" fmla="*/ 693488 h 800629"/>
                <a:gd name="connsiteX142" fmla="*/ 29906 w 538405"/>
                <a:gd name="connsiteY142" fmla="*/ 753062 h 800629"/>
                <a:gd name="connsiteX143" fmla="*/ 26303 w 538405"/>
                <a:gd name="connsiteY143" fmla="*/ 739656 h 800629"/>
                <a:gd name="connsiteX144" fmla="*/ 98948 w 538405"/>
                <a:gd name="connsiteY144" fmla="*/ 713430 h 800629"/>
                <a:gd name="connsiteX145" fmla="*/ 35101 w 538405"/>
                <a:gd name="connsiteY145" fmla="*/ 767222 h 800629"/>
                <a:gd name="connsiteX146" fmla="*/ 29990 w 538405"/>
                <a:gd name="connsiteY146" fmla="*/ 752894 h 80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38405" h="800629">
                  <a:moveTo>
                    <a:pt x="7954" y="792107"/>
                  </a:moveTo>
                  <a:cubicBezTo>
                    <a:pt x="8540" y="792107"/>
                    <a:pt x="17506" y="788421"/>
                    <a:pt x="30325" y="781801"/>
                  </a:cubicBezTo>
                  <a:cubicBezTo>
                    <a:pt x="33208" y="787608"/>
                    <a:pt x="36484" y="793205"/>
                    <a:pt x="40129" y="798559"/>
                  </a:cubicBezTo>
                  <a:cubicBezTo>
                    <a:pt x="41947" y="800822"/>
                    <a:pt x="45198" y="801299"/>
                    <a:pt x="47586" y="799648"/>
                  </a:cubicBezTo>
                  <a:cubicBezTo>
                    <a:pt x="49932" y="797880"/>
                    <a:pt x="50418" y="794554"/>
                    <a:pt x="48675" y="792191"/>
                  </a:cubicBezTo>
                  <a:cubicBezTo>
                    <a:pt x="45298" y="787348"/>
                    <a:pt x="42299" y="782245"/>
                    <a:pt x="39710" y="776942"/>
                  </a:cubicBezTo>
                  <a:cubicBezTo>
                    <a:pt x="46329" y="773255"/>
                    <a:pt x="53451" y="768563"/>
                    <a:pt x="60825" y="763871"/>
                  </a:cubicBezTo>
                  <a:cubicBezTo>
                    <a:pt x="97105" y="738734"/>
                    <a:pt x="119477" y="709827"/>
                    <a:pt x="125845" y="679495"/>
                  </a:cubicBezTo>
                  <a:cubicBezTo>
                    <a:pt x="131626" y="651845"/>
                    <a:pt x="121823" y="624111"/>
                    <a:pt x="110428" y="597131"/>
                  </a:cubicBezTo>
                  <a:cubicBezTo>
                    <a:pt x="120231" y="593444"/>
                    <a:pt x="130202" y="590092"/>
                    <a:pt x="139837" y="586908"/>
                  </a:cubicBezTo>
                  <a:cubicBezTo>
                    <a:pt x="164974" y="578530"/>
                    <a:pt x="187178" y="571072"/>
                    <a:pt x="201422" y="559845"/>
                  </a:cubicBezTo>
                  <a:cubicBezTo>
                    <a:pt x="206894" y="555814"/>
                    <a:pt x="211318" y="550527"/>
                    <a:pt x="214326" y="544427"/>
                  </a:cubicBezTo>
                  <a:cubicBezTo>
                    <a:pt x="216932" y="538797"/>
                    <a:pt x="218683" y="532814"/>
                    <a:pt x="219521" y="526664"/>
                  </a:cubicBezTo>
                  <a:lnTo>
                    <a:pt x="219521" y="526664"/>
                  </a:lnTo>
                  <a:cubicBezTo>
                    <a:pt x="219521" y="526664"/>
                    <a:pt x="219521" y="525994"/>
                    <a:pt x="219521" y="525575"/>
                  </a:cubicBezTo>
                  <a:lnTo>
                    <a:pt x="219521" y="525575"/>
                  </a:lnTo>
                  <a:cubicBezTo>
                    <a:pt x="222034" y="505130"/>
                    <a:pt x="215247" y="483680"/>
                    <a:pt x="207874" y="462817"/>
                  </a:cubicBezTo>
                  <a:lnTo>
                    <a:pt x="209466" y="462817"/>
                  </a:lnTo>
                  <a:cubicBezTo>
                    <a:pt x="257561" y="469185"/>
                    <a:pt x="307415" y="475804"/>
                    <a:pt x="335149" y="430056"/>
                  </a:cubicBezTo>
                  <a:cubicBezTo>
                    <a:pt x="347475" y="408924"/>
                    <a:pt x="350969" y="383787"/>
                    <a:pt x="344869" y="360092"/>
                  </a:cubicBezTo>
                  <a:cubicBezTo>
                    <a:pt x="340906" y="342835"/>
                    <a:pt x="335300" y="326000"/>
                    <a:pt x="328111" y="309818"/>
                  </a:cubicBezTo>
                  <a:cubicBezTo>
                    <a:pt x="376709" y="310908"/>
                    <a:pt x="426479" y="310908"/>
                    <a:pt x="459073" y="258791"/>
                  </a:cubicBezTo>
                  <a:cubicBezTo>
                    <a:pt x="480942" y="223684"/>
                    <a:pt x="471222" y="169640"/>
                    <a:pt x="429998" y="98084"/>
                  </a:cubicBezTo>
                  <a:cubicBezTo>
                    <a:pt x="427233" y="93392"/>
                    <a:pt x="424552" y="88783"/>
                    <a:pt x="421620" y="84259"/>
                  </a:cubicBezTo>
                  <a:lnTo>
                    <a:pt x="432931" y="82332"/>
                  </a:lnTo>
                  <a:cubicBezTo>
                    <a:pt x="483791" y="73953"/>
                    <a:pt x="527612" y="66579"/>
                    <a:pt x="538086" y="37086"/>
                  </a:cubicBezTo>
                  <a:cubicBezTo>
                    <a:pt x="539075" y="34393"/>
                    <a:pt x="537692" y="31407"/>
                    <a:pt x="535003" y="30418"/>
                  </a:cubicBezTo>
                  <a:cubicBezTo>
                    <a:pt x="534969" y="30406"/>
                    <a:pt x="534936" y="30394"/>
                    <a:pt x="534902" y="30382"/>
                  </a:cubicBezTo>
                  <a:cubicBezTo>
                    <a:pt x="532162" y="29380"/>
                    <a:pt x="529129" y="30787"/>
                    <a:pt x="528132" y="33525"/>
                  </a:cubicBezTo>
                  <a:cubicBezTo>
                    <a:pt x="528124" y="33539"/>
                    <a:pt x="528124" y="33552"/>
                    <a:pt x="528115" y="33566"/>
                  </a:cubicBezTo>
                  <a:cubicBezTo>
                    <a:pt x="519736" y="57195"/>
                    <a:pt x="476753" y="64317"/>
                    <a:pt x="431171" y="71942"/>
                  </a:cubicBezTo>
                  <a:lnTo>
                    <a:pt x="415503" y="74539"/>
                  </a:lnTo>
                  <a:cubicBezTo>
                    <a:pt x="399089" y="49218"/>
                    <a:pt x="381091" y="24955"/>
                    <a:pt x="361627" y="1894"/>
                  </a:cubicBezTo>
                  <a:cubicBezTo>
                    <a:pt x="359800" y="-321"/>
                    <a:pt x="356532" y="-640"/>
                    <a:pt x="354312" y="1184"/>
                  </a:cubicBezTo>
                  <a:cubicBezTo>
                    <a:pt x="354262" y="1224"/>
                    <a:pt x="354220" y="1266"/>
                    <a:pt x="354169" y="1308"/>
                  </a:cubicBezTo>
                  <a:cubicBezTo>
                    <a:pt x="351974" y="3223"/>
                    <a:pt x="351740" y="6558"/>
                    <a:pt x="353658" y="8756"/>
                  </a:cubicBezTo>
                  <a:cubicBezTo>
                    <a:pt x="353658" y="8758"/>
                    <a:pt x="353667" y="8762"/>
                    <a:pt x="353667" y="8765"/>
                  </a:cubicBezTo>
                  <a:cubicBezTo>
                    <a:pt x="371581" y="30292"/>
                    <a:pt x="388221" y="52841"/>
                    <a:pt x="403521" y="76299"/>
                  </a:cubicBezTo>
                  <a:cubicBezTo>
                    <a:pt x="349226" y="86270"/>
                    <a:pt x="295433" y="101854"/>
                    <a:pt x="280938" y="150452"/>
                  </a:cubicBezTo>
                  <a:lnTo>
                    <a:pt x="280938" y="150452"/>
                  </a:lnTo>
                  <a:cubicBezTo>
                    <a:pt x="266778" y="198295"/>
                    <a:pt x="287809" y="245804"/>
                    <a:pt x="308169" y="291720"/>
                  </a:cubicBezTo>
                  <a:cubicBezTo>
                    <a:pt x="309175" y="293982"/>
                    <a:pt x="310180" y="296161"/>
                    <a:pt x="311102" y="298423"/>
                  </a:cubicBezTo>
                  <a:cubicBezTo>
                    <a:pt x="269208" y="297837"/>
                    <a:pt x="226894" y="300937"/>
                    <a:pt x="197484" y="341574"/>
                  </a:cubicBezTo>
                  <a:cubicBezTo>
                    <a:pt x="171007" y="378106"/>
                    <a:pt x="180726" y="415476"/>
                    <a:pt x="192289" y="449327"/>
                  </a:cubicBezTo>
                  <a:cubicBezTo>
                    <a:pt x="152741" y="444719"/>
                    <a:pt x="114114" y="444551"/>
                    <a:pt x="89229" y="477480"/>
                  </a:cubicBezTo>
                  <a:cubicBezTo>
                    <a:pt x="83154" y="485348"/>
                    <a:pt x="78948" y="494481"/>
                    <a:pt x="76912" y="504209"/>
                  </a:cubicBezTo>
                  <a:cubicBezTo>
                    <a:pt x="71131" y="531943"/>
                    <a:pt x="83699" y="561269"/>
                    <a:pt x="96016" y="589841"/>
                  </a:cubicBezTo>
                  <a:lnTo>
                    <a:pt x="96016" y="590595"/>
                  </a:lnTo>
                  <a:cubicBezTo>
                    <a:pt x="63087" y="603918"/>
                    <a:pt x="33174" y="622267"/>
                    <a:pt x="21192" y="655196"/>
                  </a:cubicBezTo>
                  <a:cubicBezTo>
                    <a:pt x="18696" y="662142"/>
                    <a:pt x="16676" y="669256"/>
                    <a:pt x="15160" y="676479"/>
                  </a:cubicBezTo>
                  <a:cubicBezTo>
                    <a:pt x="11079" y="696110"/>
                    <a:pt x="10878" y="716346"/>
                    <a:pt x="14573" y="736053"/>
                  </a:cubicBezTo>
                  <a:lnTo>
                    <a:pt x="14573" y="736053"/>
                  </a:lnTo>
                  <a:cubicBezTo>
                    <a:pt x="14531" y="736388"/>
                    <a:pt x="14531" y="736723"/>
                    <a:pt x="14573" y="737058"/>
                  </a:cubicBezTo>
                  <a:lnTo>
                    <a:pt x="14573" y="737058"/>
                  </a:lnTo>
                  <a:cubicBezTo>
                    <a:pt x="15805" y="743451"/>
                    <a:pt x="17405" y="749777"/>
                    <a:pt x="19349" y="755994"/>
                  </a:cubicBezTo>
                  <a:cubicBezTo>
                    <a:pt x="21192" y="761692"/>
                    <a:pt x="23203" y="766971"/>
                    <a:pt x="25214" y="771579"/>
                  </a:cubicBezTo>
                  <a:cubicBezTo>
                    <a:pt x="12646" y="778115"/>
                    <a:pt x="3764" y="781550"/>
                    <a:pt x="3513" y="781718"/>
                  </a:cubicBezTo>
                  <a:cubicBezTo>
                    <a:pt x="1820" y="782338"/>
                    <a:pt x="580" y="783804"/>
                    <a:pt x="245" y="785572"/>
                  </a:cubicBezTo>
                  <a:cubicBezTo>
                    <a:pt x="-82" y="786519"/>
                    <a:pt x="-82" y="787558"/>
                    <a:pt x="245" y="788505"/>
                  </a:cubicBezTo>
                  <a:cubicBezTo>
                    <a:pt x="815" y="791362"/>
                    <a:pt x="3588" y="793222"/>
                    <a:pt x="6454" y="792652"/>
                  </a:cubicBezTo>
                  <a:cubicBezTo>
                    <a:pt x="6973" y="792552"/>
                    <a:pt x="7484" y="792367"/>
                    <a:pt x="7954" y="792107"/>
                  </a:cubicBezTo>
                  <a:close/>
                  <a:moveTo>
                    <a:pt x="410141" y="85935"/>
                  </a:moveTo>
                  <a:cubicBezTo>
                    <a:pt x="432009" y="120958"/>
                    <a:pt x="453124" y="162601"/>
                    <a:pt x="458319" y="199050"/>
                  </a:cubicBezTo>
                  <a:lnTo>
                    <a:pt x="323586" y="113585"/>
                  </a:lnTo>
                  <a:cubicBezTo>
                    <a:pt x="346377" y="99006"/>
                    <a:pt x="378384" y="91632"/>
                    <a:pt x="409805" y="85935"/>
                  </a:cubicBezTo>
                  <a:close/>
                  <a:moveTo>
                    <a:pt x="292836" y="150033"/>
                  </a:moveTo>
                  <a:cubicBezTo>
                    <a:pt x="297034" y="138406"/>
                    <a:pt x="304340" y="128148"/>
                    <a:pt x="313951" y="120372"/>
                  </a:cubicBezTo>
                  <a:lnTo>
                    <a:pt x="459157" y="212540"/>
                  </a:lnTo>
                  <a:cubicBezTo>
                    <a:pt x="460003" y="226722"/>
                    <a:pt x="456627" y="240837"/>
                    <a:pt x="449438" y="253093"/>
                  </a:cubicBezTo>
                  <a:cubicBezTo>
                    <a:pt x="448097" y="255188"/>
                    <a:pt x="446840" y="257115"/>
                    <a:pt x="445416" y="259042"/>
                  </a:cubicBezTo>
                  <a:close/>
                  <a:moveTo>
                    <a:pt x="288730" y="204161"/>
                  </a:moveTo>
                  <a:cubicBezTo>
                    <a:pt x="286242" y="189865"/>
                    <a:pt x="286443" y="175232"/>
                    <a:pt x="289317" y="161009"/>
                  </a:cubicBezTo>
                  <a:lnTo>
                    <a:pt x="438880" y="267254"/>
                  </a:lnTo>
                  <a:cubicBezTo>
                    <a:pt x="431331" y="275852"/>
                    <a:pt x="422164" y="282884"/>
                    <a:pt x="411900" y="287950"/>
                  </a:cubicBezTo>
                  <a:cubicBezTo>
                    <a:pt x="411531" y="286978"/>
                    <a:pt x="410853" y="286155"/>
                    <a:pt x="409973" y="285604"/>
                  </a:cubicBezTo>
                  <a:lnTo>
                    <a:pt x="291076" y="204999"/>
                  </a:lnTo>
                  <a:cubicBezTo>
                    <a:pt x="290356" y="204565"/>
                    <a:pt x="289560" y="204280"/>
                    <a:pt x="288730" y="204161"/>
                  </a:cubicBezTo>
                  <a:close/>
                  <a:moveTo>
                    <a:pt x="317973" y="287950"/>
                  </a:moveTo>
                  <a:cubicBezTo>
                    <a:pt x="307206" y="265544"/>
                    <a:pt x="298408" y="242248"/>
                    <a:pt x="291663" y="218321"/>
                  </a:cubicBezTo>
                  <a:lnTo>
                    <a:pt x="400588" y="292474"/>
                  </a:lnTo>
                  <a:cubicBezTo>
                    <a:pt x="377547" y="300267"/>
                    <a:pt x="351488" y="299680"/>
                    <a:pt x="324508" y="299177"/>
                  </a:cubicBezTo>
                  <a:lnTo>
                    <a:pt x="322581" y="299177"/>
                  </a:lnTo>
                  <a:cubicBezTo>
                    <a:pt x="321240" y="295239"/>
                    <a:pt x="319732" y="291553"/>
                    <a:pt x="317973" y="287950"/>
                  </a:cubicBezTo>
                  <a:close/>
                  <a:moveTo>
                    <a:pt x="244993" y="317778"/>
                  </a:moveTo>
                  <a:cubicBezTo>
                    <a:pt x="266359" y="309400"/>
                    <a:pt x="290574" y="309400"/>
                    <a:pt x="315878" y="309400"/>
                  </a:cubicBezTo>
                  <a:cubicBezTo>
                    <a:pt x="328195" y="337972"/>
                    <a:pt x="338166" y="365538"/>
                    <a:pt x="336323" y="391178"/>
                  </a:cubicBezTo>
                  <a:close/>
                  <a:moveTo>
                    <a:pt x="209717" y="343585"/>
                  </a:moveTo>
                  <a:cubicBezTo>
                    <a:pt x="216529" y="335099"/>
                    <a:pt x="224925" y="328014"/>
                    <a:pt x="234435" y="322722"/>
                  </a:cubicBezTo>
                  <a:lnTo>
                    <a:pt x="234938" y="323225"/>
                  </a:lnTo>
                  <a:lnTo>
                    <a:pt x="333976" y="403076"/>
                  </a:lnTo>
                  <a:lnTo>
                    <a:pt x="334479" y="403076"/>
                  </a:lnTo>
                  <a:cubicBezTo>
                    <a:pt x="332803" y="410508"/>
                    <a:pt x="329980" y="417630"/>
                    <a:pt x="326100" y="424190"/>
                  </a:cubicBezTo>
                  <a:cubicBezTo>
                    <a:pt x="324441" y="427140"/>
                    <a:pt x="322531" y="429938"/>
                    <a:pt x="320402" y="432569"/>
                  </a:cubicBezTo>
                  <a:close/>
                  <a:moveTo>
                    <a:pt x="197819" y="378274"/>
                  </a:moveTo>
                  <a:cubicBezTo>
                    <a:pt x="196487" y="377108"/>
                    <a:pt x="194661" y="376697"/>
                    <a:pt x="192960" y="377185"/>
                  </a:cubicBezTo>
                  <a:cubicBezTo>
                    <a:pt x="194895" y="368239"/>
                    <a:pt x="198448" y="359722"/>
                    <a:pt x="203433" y="352048"/>
                  </a:cubicBezTo>
                  <a:lnTo>
                    <a:pt x="312945" y="440278"/>
                  </a:lnTo>
                  <a:cubicBezTo>
                    <a:pt x="304885" y="447207"/>
                    <a:pt x="295199" y="451992"/>
                    <a:pt x="284792" y="454187"/>
                  </a:cubicBezTo>
                  <a:close/>
                  <a:moveTo>
                    <a:pt x="191535" y="386653"/>
                  </a:moveTo>
                  <a:lnTo>
                    <a:pt x="271051" y="456114"/>
                  </a:lnTo>
                  <a:cubicBezTo>
                    <a:pt x="250941" y="456818"/>
                    <a:pt x="230807" y="455469"/>
                    <a:pt x="210974" y="452092"/>
                  </a:cubicBezTo>
                  <a:lnTo>
                    <a:pt x="204104" y="451170"/>
                  </a:lnTo>
                  <a:cubicBezTo>
                    <a:pt x="196646" y="429888"/>
                    <a:pt x="189608" y="408187"/>
                    <a:pt x="191535" y="386653"/>
                  </a:cubicBezTo>
                  <a:close/>
                  <a:moveTo>
                    <a:pt x="127018" y="462985"/>
                  </a:moveTo>
                  <a:cubicBezTo>
                    <a:pt x="146960" y="455863"/>
                    <a:pt x="171175" y="457622"/>
                    <a:pt x="196646" y="460806"/>
                  </a:cubicBezTo>
                  <a:cubicBezTo>
                    <a:pt x="204062" y="478310"/>
                    <a:pt x="208561" y="496902"/>
                    <a:pt x="209969" y="515855"/>
                  </a:cubicBezTo>
                  <a:close/>
                  <a:moveTo>
                    <a:pt x="98111" y="484183"/>
                  </a:moveTo>
                  <a:cubicBezTo>
                    <a:pt x="102903" y="477782"/>
                    <a:pt x="108878" y="472352"/>
                    <a:pt x="115706" y="468180"/>
                  </a:cubicBezTo>
                  <a:lnTo>
                    <a:pt x="116460" y="468766"/>
                  </a:lnTo>
                  <a:lnTo>
                    <a:pt x="208628" y="527418"/>
                  </a:lnTo>
                  <a:cubicBezTo>
                    <a:pt x="207849" y="531557"/>
                    <a:pt x="206559" y="535579"/>
                    <a:pt x="204774" y="539400"/>
                  </a:cubicBezTo>
                  <a:cubicBezTo>
                    <a:pt x="202997" y="542961"/>
                    <a:pt x="200551" y="546145"/>
                    <a:pt x="197568" y="548784"/>
                  </a:cubicBezTo>
                  <a:lnTo>
                    <a:pt x="92580" y="492059"/>
                  </a:lnTo>
                  <a:cubicBezTo>
                    <a:pt x="94114" y="489311"/>
                    <a:pt x="95857" y="486680"/>
                    <a:pt x="97775" y="484183"/>
                  </a:cubicBezTo>
                  <a:close/>
                  <a:moveTo>
                    <a:pt x="166985" y="565458"/>
                  </a:moveTo>
                  <a:lnTo>
                    <a:pt x="89229" y="540322"/>
                  </a:lnTo>
                  <a:cubicBezTo>
                    <a:pt x="85844" y="527921"/>
                    <a:pt x="85844" y="514850"/>
                    <a:pt x="89229" y="502449"/>
                  </a:cubicBezTo>
                  <a:lnTo>
                    <a:pt x="187932" y="556074"/>
                  </a:lnTo>
                  <a:cubicBezTo>
                    <a:pt x="181338" y="559870"/>
                    <a:pt x="174442" y="563121"/>
                    <a:pt x="167320" y="565794"/>
                  </a:cubicBezTo>
                  <a:close/>
                  <a:moveTo>
                    <a:pt x="106154" y="585987"/>
                  </a:moveTo>
                  <a:cubicBezTo>
                    <a:pt x="101211" y="574591"/>
                    <a:pt x="96435" y="563364"/>
                    <a:pt x="92748" y="552471"/>
                  </a:cubicBezTo>
                  <a:lnTo>
                    <a:pt x="151400" y="571575"/>
                  </a:lnTo>
                  <a:lnTo>
                    <a:pt x="136570" y="576602"/>
                  </a:lnTo>
                  <a:cubicBezTo>
                    <a:pt x="126599" y="579954"/>
                    <a:pt x="116460" y="583305"/>
                    <a:pt x="106406" y="587076"/>
                  </a:cubicBezTo>
                  <a:close/>
                  <a:moveTo>
                    <a:pt x="100876" y="600650"/>
                  </a:moveTo>
                  <a:cubicBezTo>
                    <a:pt x="106154" y="612590"/>
                    <a:pt x="110528" y="624915"/>
                    <a:pt x="113947" y="637517"/>
                  </a:cubicBezTo>
                  <a:lnTo>
                    <a:pt x="39793" y="643717"/>
                  </a:lnTo>
                  <a:cubicBezTo>
                    <a:pt x="52865" y="623692"/>
                    <a:pt x="75739" y="610788"/>
                    <a:pt x="100540" y="600650"/>
                  </a:cubicBezTo>
                  <a:close/>
                  <a:moveTo>
                    <a:pt x="31917" y="659302"/>
                  </a:moveTo>
                  <a:cubicBezTo>
                    <a:pt x="32504" y="657710"/>
                    <a:pt x="33090" y="656202"/>
                    <a:pt x="33761" y="654694"/>
                  </a:cubicBezTo>
                  <a:cubicBezTo>
                    <a:pt x="34347" y="654777"/>
                    <a:pt x="34934" y="654777"/>
                    <a:pt x="35520" y="654694"/>
                  </a:cubicBezTo>
                  <a:lnTo>
                    <a:pt x="116041" y="647907"/>
                  </a:lnTo>
                  <a:cubicBezTo>
                    <a:pt x="117055" y="653939"/>
                    <a:pt x="117449" y="660056"/>
                    <a:pt x="117214" y="666173"/>
                  </a:cubicBezTo>
                  <a:lnTo>
                    <a:pt x="25466" y="682930"/>
                  </a:lnTo>
                  <a:cubicBezTo>
                    <a:pt x="26815" y="674836"/>
                    <a:pt x="28867" y="666877"/>
                    <a:pt x="31582" y="659134"/>
                  </a:cubicBezTo>
                  <a:close/>
                  <a:moveTo>
                    <a:pt x="23538" y="693655"/>
                  </a:moveTo>
                  <a:cubicBezTo>
                    <a:pt x="24259" y="693781"/>
                    <a:pt x="24996" y="693781"/>
                    <a:pt x="25717" y="693655"/>
                  </a:cubicBezTo>
                  <a:lnTo>
                    <a:pt x="115371" y="676898"/>
                  </a:lnTo>
                  <a:cubicBezTo>
                    <a:pt x="113754" y="684489"/>
                    <a:pt x="111156" y="691837"/>
                    <a:pt x="107663" y="698767"/>
                  </a:cubicBezTo>
                  <a:cubicBezTo>
                    <a:pt x="107244" y="698691"/>
                    <a:pt x="106825" y="698691"/>
                    <a:pt x="106406" y="698767"/>
                  </a:cubicBezTo>
                  <a:lnTo>
                    <a:pt x="24376" y="728428"/>
                  </a:lnTo>
                  <a:cubicBezTo>
                    <a:pt x="22625" y="716865"/>
                    <a:pt x="22365" y="705118"/>
                    <a:pt x="23622" y="693488"/>
                  </a:cubicBezTo>
                  <a:close/>
                  <a:moveTo>
                    <a:pt x="29906" y="753062"/>
                  </a:moveTo>
                  <a:cubicBezTo>
                    <a:pt x="28482" y="748537"/>
                    <a:pt x="27309" y="744096"/>
                    <a:pt x="26303" y="739656"/>
                  </a:cubicBezTo>
                  <a:lnTo>
                    <a:pt x="98948" y="713430"/>
                  </a:lnTo>
                  <a:cubicBezTo>
                    <a:pt x="81638" y="735600"/>
                    <a:pt x="59894" y="753925"/>
                    <a:pt x="35101" y="767222"/>
                  </a:cubicBezTo>
                  <a:cubicBezTo>
                    <a:pt x="33426" y="762781"/>
                    <a:pt x="31582" y="758005"/>
                    <a:pt x="29990" y="752894"/>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Freeform: Shape 120">
              <a:extLst>
                <a:ext uri="{FF2B5EF4-FFF2-40B4-BE49-F238E27FC236}">
                  <a16:creationId xmlns:a16="http://schemas.microsoft.com/office/drawing/2014/main" id="{7EAEEDFD-365B-3630-7E0B-14583B2DDAFE}"/>
                </a:ext>
              </a:extLst>
            </p:cNvPr>
            <p:cNvSpPr/>
            <p:nvPr/>
          </p:nvSpPr>
          <p:spPr>
            <a:xfrm>
              <a:off x="2655496" y="1792122"/>
              <a:ext cx="1089" cy="8378"/>
            </a:xfrm>
            <a:custGeom>
              <a:avLst/>
              <a:gdLst>
                <a:gd name="connsiteX0" fmla="*/ 1089 w 1089"/>
                <a:gd name="connsiteY0" fmla="*/ 0 h 8378"/>
                <a:gd name="connsiteX1" fmla="*/ 0 w 1089"/>
                <a:gd name="connsiteY1" fmla="*/ 0 h 8378"/>
              </a:gdLst>
              <a:ahLst/>
              <a:cxnLst>
                <a:cxn ang="0">
                  <a:pos x="connsiteX0" y="connsiteY0"/>
                </a:cxn>
                <a:cxn ang="0">
                  <a:pos x="connsiteX1" y="connsiteY1"/>
                </a:cxn>
              </a:cxnLst>
              <a:rect l="l" t="t" r="r" b="b"/>
              <a:pathLst>
                <a:path w="1089" h="8378">
                  <a:moveTo>
                    <a:pt x="1089" y="0"/>
                  </a:moveTo>
                  <a:lnTo>
                    <a:pt x="0" y="0"/>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2" name="Graphic 2">
              <a:extLst>
                <a:ext uri="{FF2B5EF4-FFF2-40B4-BE49-F238E27FC236}">
                  <a16:creationId xmlns:a16="http://schemas.microsoft.com/office/drawing/2014/main" id="{D06D9DAD-A4ED-7BF0-61E7-98B76DD633C6}"/>
                </a:ext>
              </a:extLst>
            </p:cNvPr>
            <p:cNvGrpSpPr/>
            <p:nvPr/>
          </p:nvGrpSpPr>
          <p:grpSpPr>
            <a:xfrm>
              <a:off x="2696047" y="1112678"/>
              <a:ext cx="383001" cy="562688"/>
              <a:chOff x="2696047" y="1112678"/>
              <a:chExt cx="383001" cy="562688"/>
            </a:xfrm>
          </p:grpSpPr>
          <p:sp>
            <p:nvSpPr>
              <p:cNvPr id="814" name="Freeform: Shape 813">
                <a:extLst>
                  <a:ext uri="{FF2B5EF4-FFF2-40B4-BE49-F238E27FC236}">
                    <a16:creationId xmlns:a16="http://schemas.microsoft.com/office/drawing/2014/main" id="{65497AF8-AA34-7AD5-B3CD-6C6B7214397C}"/>
                  </a:ext>
                </a:extLst>
              </p:cNvPr>
              <p:cNvSpPr/>
              <p:nvPr/>
            </p:nvSpPr>
            <p:spPr>
              <a:xfrm>
                <a:off x="2698890" y="1116951"/>
                <a:ext cx="379888" cy="557480"/>
              </a:xfrm>
              <a:custGeom>
                <a:avLst/>
                <a:gdLst>
                  <a:gd name="connsiteX0" fmla="*/ 379488 w 379888"/>
                  <a:gd name="connsiteY0" fmla="*/ 380150 h 557480"/>
                  <a:gd name="connsiteX1" fmla="*/ 177331 w 379888"/>
                  <a:gd name="connsiteY1" fmla="*/ 557054 h 557480"/>
                  <a:gd name="connsiteX2" fmla="*/ 427 w 379888"/>
                  <a:gd name="connsiteY2" fmla="*/ 354895 h 557480"/>
                  <a:gd name="connsiteX3" fmla="*/ 152420 w 379888"/>
                  <a:gd name="connsiteY3" fmla="*/ 181319 h 557480"/>
                  <a:gd name="connsiteX4" fmla="*/ 163229 w 379888"/>
                  <a:gd name="connsiteY4" fmla="*/ 31086 h 557480"/>
                  <a:gd name="connsiteX5" fmla="*/ 147896 w 379888"/>
                  <a:gd name="connsiteY5" fmla="*/ 30080 h 557480"/>
                  <a:gd name="connsiteX6" fmla="*/ 149906 w 379888"/>
                  <a:gd name="connsiteY6" fmla="*/ 0 h 557480"/>
                  <a:gd name="connsiteX7" fmla="*/ 279779 w 379888"/>
                  <a:gd name="connsiteY7" fmla="*/ 8379 h 557480"/>
                  <a:gd name="connsiteX8" fmla="*/ 277852 w 379888"/>
                  <a:gd name="connsiteY8" fmla="*/ 38543 h 557480"/>
                  <a:gd name="connsiteX9" fmla="*/ 262435 w 379888"/>
                  <a:gd name="connsiteY9" fmla="*/ 37370 h 557480"/>
                  <a:gd name="connsiteX10" fmla="*/ 251542 w 379888"/>
                  <a:gd name="connsiteY10" fmla="*/ 188190 h 557480"/>
                  <a:gd name="connsiteX11" fmla="*/ 379488 w 379888"/>
                  <a:gd name="connsiteY11" fmla="*/ 380150 h 5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888" h="557480">
                    <a:moveTo>
                      <a:pt x="379488" y="380150"/>
                    </a:moveTo>
                    <a:cubicBezTo>
                      <a:pt x="372517" y="484828"/>
                      <a:pt x="282008" y="564025"/>
                      <a:pt x="177331" y="557054"/>
                    </a:cubicBezTo>
                    <a:cubicBezTo>
                      <a:pt x="72653" y="550074"/>
                      <a:pt x="-6544" y="459565"/>
                      <a:pt x="427" y="354895"/>
                    </a:cubicBezTo>
                    <a:cubicBezTo>
                      <a:pt x="6125" y="269370"/>
                      <a:pt x="68397" y="198258"/>
                      <a:pt x="152420" y="181319"/>
                    </a:cubicBezTo>
                    <a:lnTo>
                      <a:pt x="163229" y="31086"/>
                    </a:lnTo>
                    <a:lnTo>
                      <a:pt x="147896" y="30080"/>
                    </a:lnTo>
                    <a:lnTo>
                      <a:pt x="149906" y="0"/>
                    </a:lnTo>
                    <a:lnTo>
                      <a:pt x="279779" y="8379"/>
                    </a:lnTo>
                    <a:lnTo>
                      <a:pt x="277852" y="38543"/>
                    </a:lnTo>
                    <a:lnTo>
                      <a:pt x="262435" y="37370"/>
                    </a:lnTo>
                    <a:lnTo>
                      <a:pt x="251542" y="188190"/>
                    </a:lnTo>
                    <a:cubicBezTo>
                      <a:pt x="332617" y="215986"/>
                      <a:pt x="385027" y="294627"/>
                      <a:pt x="379488" y="380150"/>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Freeform: Shape 814">
                <a:extLst>
                  <a:ext uri="{FF2B5EF4-FFF2-40B4-BE49-F238E27FC236}">
                    <a16:creationId xmlns:a16="http://schemas.microsoft.com/office/drawing/2014/main" id="{96687CE0-84A7-DE3A-70FA-EF64280B87E8}"/>
                  </a:ext>
                </a:extLst>
              </p:cNvPr>
              <p:cNvSpPr/>
              <p:nvPr/>
            </p:nvSpPr>
            <p:spPr>
              <a:xfrm>
                <a:off x="2696047" y="1112678"/>
                <a:ext cx="383001" cy="562688"/>
              </a:xfrm>
              <a:custGeom>
                <a:avLst/>
                <a:gdLst>
                  <a:gd name="connsiteX0" fmla="*/ 382331 w 383001"/>
                  <a:gd name="connsiteY0" fmla="*/ 384424 h 562688"/>
                  <a:gd name="connsiteX1" fmla="*/ 265697 w 383001"/>
                  <a:gd name="connsiteY1" fmla="*/ 547896 h 562688"/>
                  <a:gd name="connsiteX2" fmla="*/ 161715 w 383001"/>
                  <a:gd name="connsiteY2" fmla="*/ 560380 h 562688"/>
                  <a:gd name="connsiteX3" fmla="*/ 8633 w 383001"/>
                  <a:gd name="connsiteY3" fmla="*/ 427994 h 562688"/>
                  <a:gd name="connsiteX4" fmla="*/ 6119 w 383001"/>
                  <a:gd name="connsiteY4" fmla="*/ 322168 h 562688"/>
                  <a:gd name="connsiteX5" fmla="*/ 60163 w 383001"/>
                  <a:gd name="connsiteY5" fmla="*/ 230838 h 562688"/>
                  <a:gd name="connsiteX6" fmla="*/ 154509 w 383001"/>
                  <a:gd name="connsiteY6" fmla="*/ 181738 h 562688"/>
                  <a:gd name="connsiteX7" fmla="*/ 151325 w 383001"/>
                  <a:gd name="connsiteY7" fmla="*/ 185341 h 562688"/>
                  <a:gd name="connsiteX8" fmla="*/ 156520 w 383001"/>
                  <a:gd name="connsiteY8" fmla="*/ 109931 h 562688"/>
                  <a:gd name="connsiteX9" fmla="*/ 162218 w 383001"/>
                  <a:gd name="connsiteY9" fmla="*/ 34521 h 562688"/>
                  <a:gd name="connsiteX10" fmla="*/ 165821 w 383001"/>
                  <a:gd name="connsiteY10" fmla="*/ 38627 h 562688"/>
                  <a:gd name="connsiteX11" fmla="*/ 150488 w 383001"/>
                  <a:gd name="connsiteY11" fmla="*/ 37621 h 562688"/>
                  <a:gd name="connsiteX12" fmla="*/ 146717 w 383001"/>
                  <a:gd name="connsiteY12" fmla="*/ 37621 h 562688"/>
                  <a:gd name="connsiteX13" fmla="*/ 146717 w 383001"/>
                  <a:gd name="connsiteY13" fmla="*/ 33851 h 562688"/>
                  <a:gd name="connsiteX14" fmla="*/ 148812 w 383001"/>
                  <a:gd name="connsiteY14" fmla="*/ 3687 h 562688"/>
                  <a:gd name="connsiteX15" fmla="*/ 148812 w 383001"/>
                  <a:gd name="connsiteY15" fmla="*/ 0 h 562688"/>
                  <a:gd name="connsiteX16" fmla="*/ 152414 w 383001"/>
                  <a:gd name="connsiteY16" fmla="*/ 0 h 562688"/>
                  <a:gd name="connsiteX17" fmla="*/ 282287 w 383001"/>
                  <a:gd name="connsiteY17" fmla="*/ 9720 h 562688"/>
                  <a:gd name="connsiteX18" fmla="*/ 284885 w 383001"/>
                  <a:gd name="connsiteY18" fmla="*/ 9720 h 562688"/>
                  <a:gd name="connsiteX19" fmla="*/ 284885 w 383001"/>
                  <a:gd name="connsiteY19" fmla="*/ 12317 h 562688"/>
                  <a:gd name="connsiteX20" fmla="*/ 282623 w 383001"/>
                  <a:gd name="connsiteY20" fmla="*/ 42397 h 562688"/>
                  <a:gd name="connsiteX21" fmla="*/ 282623 w 383001"/>
                  <a:gd name="connsiteY21" fmla="*/ 44660 h 562688"/>
                  <a:gd name="connsiteX22" fmla="*/ 280360 w 383001"/>
                  <a:gd name="connsiteY22" fmla="*/ 44660 h 562688"/>
                  <a:gd name="connsiteX23" fmla="*/ 265027 w 383001"/>
                  <a:gd name="connsiteY23" fmla="*/ 43570 h 562688"/>
                  <a:gd name="connsiteX24" fmla="*/ 267289 w 383001"/>
                  <a:gd name="connsiteY24" fmla="*/ 41559 h 562688"/>
                  <a:gd name="connsiteX25" fmla="*/ 255056 w 383001"/>
                  <a:gd name="connsiteY25" fmla="*/ 192463 h 562688"/>
                  <a:gd name="connsiteX26" fmla="*/ 254637 w 383001"/>
                  <a:gd name="connsiteY26" fmla="*/ 191793 h 562688"/>
                  <a:gd name="connsiteX27" fmla="*/ 382331 w 383001"/>
                  <a:gd name="connsiteY27" fmla="*/ 384507 h 562688"/>
                  <a:gd name="connsiteX28" fmla="*/ 382331 w 383001"/>
                  <a:gd name="connsiteY28" fmla="*/ 384424 h 562688"/>
                  <a:gd name="connsiteX29" fmla="*/ 254218 w 383001"/>
                  <a:gd name="connsiteY29" fmla="*/ 192882 h 562688"/>
                  <a:gd name="connsiteX30" fmla="*/ 253715 w 383001"/>
                  <a:gd name="connsiteY30" fmla="*/ 192882 h 562688"/>
                  <a:gd name="connsiteX31" fmla="*/ 253715 w 383001"/>
                  <a:gd name="connsiteY31" fmla="*/ 192463 h 562688"/>
                  <a:gd name="connsiteX32" fmla="*/ 263183 w 383001"/>
                  <a:gd name="connsiteY32" fmla="*/ 41643 h 562688"/>
                  <a:gd name="connsiteX33" fmla="*/ 263183 w 383001"/>
                  <a:gd name="connsiteY33" fmla="*/ 39548 h 562688"/>
                  <a:gd name="connsiteX34" fmla="*/ 265362 w 383001"/>
                  <a:gd name="connsiteY34" fmla="*/ 39548 h 562688"/>
                  <a:gd name="connsiteX35" fmla="*/ 280695 w 383001"/>
                  <a:gd name="connsiteY35" fmla="*/ 40386 h 562688"/>
                  <a:gd name="connsiteX36" fmla="*/ 278266 w 383001"/>
                  <a:gd name="connsiteY36" fmla="*/ 42481 h 562688"/>
                  <a:gd name="connsiteX37" fmla="*/ 279941 w 383001"/>
                  <a:gd name="connsiteY37" fmla="*/ 12317 h 562688"/>
                  <a:gd name="connsiteX38" fmla="*/ 282371 w 383001"/>
                  <a:gd name="connsiteY38" fmla="*/ 15082 h 562688"/>
                  <a:gd name="connsiteX39" fmla="*/ 152414 w 383001"/>
                  <a:gd name="connsiteY39" fmla="*/ 7625 h 562688"/>
                  <a:gd name="connsiteX40" fmla="*/ 156269 w 383001"/>
                  <a:gd name="connsiteY40" fmla="*/ 4189 h 562688"/>
                  <a:gd name="connsiteX41" fmla="*/ 154426 w 383001"/>
                  <a:gd name="connsiteY41" fmla="*/ 34270 h 562688"/>
                  <a:gd name="connsiteX42" fmla="*/ 150906 w 383001"/>
                  <a:gd name="connsiteY42" fmla="*/ 30248 h 562688"/>
                  <a:gd name="connsiteX43" fmla="*/ 166240 w 383001"/>
                  <a:gd name="connsiteY43" fmla="*/ 31169 h 562688"/>
                  <a:gd name="connsiteX44" fmla="*/ 170094 w 383001"/>
                  <a:gd name="connsiteY44" fmla="*/ 31169 h 562688"/>
                  <a:gd name="connsiteX45" fmla="*/ 170094 w 383001"/>
                  <a:gd name="connsiteY45" fmla="*/ 35108 h 562688"/>
                  <a:gd name="connsiteX46" fmla="*/ 164983 w 383001"/>
                  <a:gd name="connsiteY46" fmla="*/ 110518 h 562688"/>
                  <a:gd name="connsiteX47" fmla="*/ 159369 w 383001"/>
                  <a:gd name="connsiteY47" fmla="*/ 185928 h 562688"/>
                  <a:gd name="connsiteX48" fmla="*/ 159369 w 383001"/>
                  <a:gd name="connsiteY48" fmla="*/ 188944 h 562688"/>
                  <a:gd name="connsiteX49" fmla="*/ 156436 w 383001"/>
                  <a:gd name="connsiteY49" fmla="*/ 189531 h 562688"/>
                  <a:gd name="connsiteX50" fmla="*/ 65609 w 383001"/>
                  <a:gd name="connsiteY50" fmla="*/ 236201 h 562688"/>
                  <a:gd name="connsiteX51" fmla="*/ 57155 w 383001"/>
                  <a:gd name="connsiteY51" fmla="*/ 501736 h 562688"/>
                  <a:gd name="connsiteX52" fmla="*/ 265697 w 383001"/>
                  <a:gd name="connsiteY52" fmla="*/ 546890 h 562688"/>
                  <a:gd name="connsiteX53" fmla="*/ 383002 w 383001"/>
                  <a:gd name="connsiteY53" fmla="*/ 384424 h 56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3001" h="562688">
                    <a:moveTo>
                      <a:pt x="382331" y="384424"/>
                    </a:moveTo>
                    <a:cubicBezTo>
                      <a:pt x="377715" y="456666"/>
                      <a:pt x="332502" y="520027"/>
                      <a:pt x="265697" y="547896"/>
                    </a:cubicBezTo>
                    <a:cubicBezTo>
                      <a:pt x="232843" y="561536"/>
                      <a:pt x="196865" y="565860"/>
                      <a:pt x="161715" y="560380"/>
                    </a:cubicBezTo>
                    <a:cubicBezTo>
                      <a:pt x="89707" y="548868"/>
                      <a:pt x="30418" y="497589"/>
                      <a:pt x="8633" y="427994"/>
                    </a:cubicBezTo>
                    <a:cubicBezTo>
                      <a:pt x="-1950" y="393624"/>
                      <a:pt x="-2821" y="357000"/>
                      <a:pt x="6119" y="322168"/>
                    </a:cubicBezTo>
                    <a:cubicBezTo>
                      <a:pt x="15143" y="287232"/>
                      <a:pt x="33887" y="255567"/>
                      <a:pt x="60163" y="230838"/>
                    </a:cubicBezTo>
                    <a:cubicBezTo>
                      <a:pt x="86431" y="206012"/>
                      <a:pt x="119109" y="189008"/>
                      <a:pt x="154509" y="181738"/>
                    </a:cubicBezTo>
                    <a:lnTo>
                      <a:pt x="151325" y="185341"/>
                    </a:lnTo>
                    <a:lnTo>
                      <a:pt x="156520" y="109931"/>
                    </a:lnTo>
                    <a:lnTo>
                      <a:pt x="162218" y="34521"/>
                    </a:lnTo>
                    <a:lnTo>
                      <a:pt x="165821" y="38627"/>
                    </a:lnTo>
                    <a:lnTo>
                      <a:pt x="150488" y="37621"/>
                    </a:lnTo>
                    <a:lnTo>
                      <a:pt x="146717" y="37621"/>
                    </a:lnTo>
                    <a:lnTo>
                      <a:pt x="146717" y="33851"/>
                    </a:lnTo>
                    <a:lnTo>
                      <a:pt x="148812" y="3687"/>
                    </a:lnTo>
                    <a:lnTo>
                      <a:pt x="148812" y="0"/>
                    </a:lnTo>
                    <a:lnTo>
                      <a:pt x="152414" y="0"/>
                    </a:lnTo>
                    <a:cubicBezTo>
                      <a:pt x="195733" y="2933"/>
                      <a:pt x="238969" y="6452"/>
                      <a:pt x="282287" y="9720"/>
                    </a:cubicBezTo>
                    <a:lnTo>
                      <a:pt x="284885" y="9720"/>
                    </a:lnTo>
                    <a:lnTo>
                      <a:pt x="284885" y="12317"/>
                    </a:lnTo>
                    <a:lnTo>
                      <a:pt x="282623" y="42397"/>
                    </a:lnTo>
                    <a:lnTo>
                      <a:pt x="282623" y="44660"/>
                    </a:lnTo>
                    <a:lnTo>
                      <a:pt x="280360" y="44660"/>
                    </a:lnTo>
                    <a:lnTo>
                      <a:pt x="265027" y="43570"/>
                    </a:lnTo>
                    <a:lnTo>
                      <a:pt x="267289" y="41559"/>
                    </a:lnTo>
                    <a:lnTo>
                      <a:pt x="255056" y="192463"/>
                    </a:lnTo>
                    <a:lnTo>
                      <a:pt x="254637" y="191793"/>
                    </a:lnTo>
                    <a:cubicBezTo>
                      <a:pt x="335778" y="219897"/>
                      <a:pt x="388079" y="298827"/>
                      <a:pt x="382331" y="384507"/>
                    </a:cubicBezTo>
                    <a:close/>
                    <a:moveTo>
                      <a:pt x="382331" y="384424"/>
                    </a:moveTo>
                    <a:cubicBezTo>
                      <a:pt x="387769" y="298974"/>
                      <a:pt x="335267" y="220480"/>
                      <a:pt x="254218" y="192882"/>
                    </a:cubicBezTo>
                    <a:lnTo>
                      <a:pt x="253715" y="192882"/>
                    </a:lnTo>
                    <a:lnTo>
                      <a:pt x="253715" y="192463"/>
                    </a:lnTo>
                    <a:lnTo>
                      <a:pt x="263183" y="41643"/>
                    </a:lnTo>
                    <a:lnTo>
                      <a:pt x="263183" y="39548"/>
                    </a:lnTo>
                    <a:lnTo>
                      <a:pt x="265362" y="39548"/>
                    </a:lnTo>
                    <a:lnTo>
                      <a:pt x="280695" y="40386"/>
                    </a:lnTo>
                    <a:lnTo>
                      <a:pt x="278266" y="42481"/>
                    </a:lnTo>
                    <a:lnTo>
                      <a:pt x="279941" y="12317"/>
                    </a:lnTo>
                    <a:lnTo>
                      <a:pt x="282371" y="15082"/>
                    </a:lnTo>
                    <a:cubicBezTo>
                      <a:pt x="239052" y="12652"/>
                      <a:pt x="195733" y="10390"/>
                      <a:pt x="152414" y="7625"/>
                    </a:cubicBezTo>
                    <a:lnTo>
                      <a:pt x="156269" y="4189"/>
                    </a:lnTo>
                    <a:lnTo>
                      <a:pt x="154426" y="34270"/>
                    </a:lnTo>
                    <a:lnTo>
                      <a:pt x="150906" y="30248"/>
                    </a:lnTo>
                    <a:lnTo>
                      <a:pt x="166240" y="31169"/>
                    </a:lnTo>
                    <a:lnTo>
                      <a:pt x="170094" y="31169"/>
                    </a:lnTo>
                    <a:lnTo>
                      <a:pt x="170094" y="35108"/>
                    </a:lnTo>
                    <a:lnTo>
                      <a:pt x="164983" y="110518"/>
                    </a:lnTo>
                    <a:lnTo>
                      <a:pt x="159369" y="185928"/>
                    </a:lnTo>
                    <a:lnTo>
                      <a:pt x="159369" y="188944"/>
                    </a:lnTo>
                    <a:lnTo>
                      <a:pt x="156436" y="189531"/>
                    </a:lnTo>
                    <a:cubicBezTo>
                      <a:pt x="122393" y="196301"/>
                      <a:pt x="90930" y="212469"/>
                      <a:pt x="65609" y="236201"/>
                    </a:cubicBezTo>
                    <a:cubicBezTo>
                      <a:pt x="-10052" y="307190"/>
                      <a:pt x="-13839" y="426075"/>
                      <a:pt x="57155" y="501736"/>
                    </a:cubicBezTo>
                    <a:cubicBezTo>
                      <a:pt x="110545" y="558637"/>
                      <a:pt x="193547" y="576610"/>
                      <a:pt x="265697" y="546890"/>
                    </a:cubicBezTo>
                    <a:cubicBezTo>
                      <a:pt x="332586" y="519542"/>
                      <a:pt x="378083" y="456515"/>
                      <a:pt x="383002" y="384424"/>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3" name="Freeform: Shape 122">
              <a:extLst>
                <a:ext uri="{FF2B5EF4-FFF2-40B4-BE49-F238E27FC236}">
                  <a16:creationId xmlns:a16="http://schemas.microsoft.com/office/drawing/2014/main" id="{C31FAEDB-308F-A550-0E26-2495F870D593}"/>
                </a:ext>
              </a:extLst>
            </p:cNvPr>
            <p:cNvSpPr/>
            <p:nvPr/>
          </p:nvSpPr>
          <p:spPr>
            <a:xfrm>
              <a:off x="2732641" y="1405688"/>
              <a:ext cx="312065" cy="238287"/>
            </a:xfrm>
            <a:custGeom>
              <a:avLst/>
              <a:gdLst>
                <a:gd name="connsiteX0" fmla="*/ 311719 w 312065"/>
                <a:gd name="connsiteY0" fmla="*/ 89151 h 238287"/>
                <a:gd name="connsiteX1" fmla="*/ 149144 w 312065"/>
                <a:gd name="connsiteY1" fmla="*/ 238136 h 238287"/>
                <a:gd name="connsiteX2" fmla="*/ 150 w 312065"/>
                <a:gd name="connsiteY2" fmla="*/ 75563 h 238287"/>
                <a:gd name="connsiteX3" fmla="*/ 611 w 312065"/>
                <a:gd name="connsiteY3" fmla="*/ 68623 h 238287"/>
                <a:gd name="connsiteX4" fmla="*/ 18123 w 312065"/>
                <a:gd name="connsiteY4" fmla="*/ 6619 h 238287"/>
                <a:gd name="connsiteX5" fmla="*/ 114145 w 312065"/>
                <a:gd name="connsiteY5" fmla="*/ 38124 h 238287"/>
                <a:gd name="connsiteX6" fmla="*/ 290688 w 312065"/>
                <a:gd name="connsiteY6" fmla="*/ 0 h 238287"/>
                <a:gd name="connsiteX7" fmla="*/ 311719 w 312065"/>
                <a:gd name="connsiteY7" fmla="*/ 89151 h 23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65" h="238287">
                  <a:moveTo>
                    <a:pt x="311719" y="89151"/>
                  </a:moveTo>
                  <a:cubicBezTo>
                    <a:pt x="307966" y="175186"/>
                    <a:pt x="235178" y="241890"/>
                    <a:pt x="149144" y="238136"/>
                  </a:cubicBezTo>
                  <a:cubicBezTo>
                    <a:pt x="63109" y="234391"/>
                    <a:pt x="-3595" y="161604"/>
                    <a:pt x="150" y="75563"/>
                  </a:cubicBezTo>
                  <a:cubicBezTo>
                    <a:pt x="251" y="73247"/>
                    <a:pt x="410" y="70932"/>
                    <a:pt x="611" y="68623"/>
                  </a:cubicBezTo>
                  <a:cubicBezTo>
                    <a:pt x="2011" y="46951"/>
                    <a:pt x="7976" y="25820"/>
                    <a:pt x="18123" y="6619"/>
                  </a:cubicBezTo>
                  <a:cubicBezTo>
                    <a:pt x="48404" y="21783"/>
                    <a:pt x="80764" y="32399"/>
                    <a:pt x="114145" y="38124"/>
                  </a:cubicBezTo>
                  <a:cubicBezTo>
                    <a:pt x="181176" y="49687"/>
                    <a:pt x="232204" y="15669"/>
                    <a:pt x="290688" y="0"/>
                  </a:cubicBezTo>
                  <a:cubicBezTo>
                    <a:pt x="306474" y="26940"/>
                    <a:pt x="313797" y="57999"/>
                    <a:pt x="311719" y="89151"/>
                  </a:cubicBez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Freeform: Shape 123">
              <a:extLst>
                <a:ext uri="{FF2B5EF4-FFF2-40B4-BE49-F238E27FC236}">
                  <a16:creationId xmlns:a16="http://schemas.microsoft.com/office/drawing/2014/main" id="{C3F54CED-5444-8733-1A93-AF0F25038BF1}"/>
                </a:ext>
              </a:extLst>
            </p:cNvPr>
            <p:cNvSpPr/>
            <p:nvPr/>
          </p:nvSpPr>
          <p:spPr>
            <a:xfrm>
              <a:off x="2733252" y="1337483"/>
              <a:ext cx="114707" cy="136827"/>
            </a:xfrm>
            <a:custGeom>
              <a:avLst/>
              <a:gdLst>
                <a:gd name="connsiteX0" fmla="*/ 0 w 114707"/>
                <a:gd name="connsiteY0" fmla="*/ 136827 h 136827"/>
                <a:gd name="connsiteX1" fmla="*/ 114707 w 114707"/>
                <a:gd name="connsiteY1" fmla="*/ 0 h 136827"/>
              </a:gdLst>
              <a:ahLst/>
              <a:cxnLst>
                <a:cxn ang="0">
                  <a:pos x="connsiteX0" y="connsiteY0"/>
                </a:cxn>
                <a:cxn ang="0">
                  <a:pos x="connsiteX1" y="connsiteY1"/>
                </a:cxn>
              </a:cxnLst>
              <a:rect l="l" t="t" r="r" b="b"/>
              <a:pathLst>
                <a:path w="114707" h="136827">
                  <a:moveTo>
                    <a:pt x="0" y="136827"/>
                  </a:moveTo>
                  <a:cubicBezTo>
                    <a:pt x="0" y="136827"/>
                    <a:pt x="2765" y="28991"/>
                    <a:pt x="114707" y="0"/>
                  </a:cubicBezTo>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Freeform: Shape 124">
              <a:extLst>
                <a:ext uri="{FF2B5EF4-FFF2-40B4-BE49-F238E27FC236}">
                  <a16:creationId xmlns:a16="http://schemas.microsoft.com/office/drawing/2014/main" id="{79F89C62-CD3F-9B1E-0BC2-741A1363C0F5}"/>
                </a:ext>
              </a:extLst>
            </p:cNvPr>
            <p:cNvSpPr/>
            <p:nvPr/>
          </p:nvSpPr>
          <p:spPr>
            <a:xfrm>
              <a:off x="2789110" y="2042617"/>
              <a:ext cx="699" cy="1709"/>
            </a:xfrm>
            <a:custGeom>
              <a:avLst/>
              <a:gdLst>
                <a:gd name="connsiteX0" fmla="*/ 30 w 699"/>
                <a:gd name="connsiteY0" fmla="*/ 369 h 1709"/>
                <a:gd name="connsiteX1" fmla="*/ 700 w 699"/>
                <a:gd name="connsiteY1" fmla="*/ 1709 h 1709"/>
                <a:gd name="connsiteX2" fmla="*/ 30 w 699"/>
                <a:gd name="connsiteY2" fmla="*/ 369 h 1709"/>
              </a:gdLst>
              <a:ahLst/>
              <a:cxnLst>
                <a:cxn ang="0">
                  <a:pos x="connsiteX0" y="connsiteY0"/>
                </a:cxn>
                <a:cxn ang="0">
                  <a:pos x="connsiteX1" y="connsiteY1"/>
                </a:cxn>
                <a:cxn ang="0">
                  <a:pos x="connsiteX2" y="connsiteY2"/>
                </a:cxn>
              </a:cxnLst>
              <a:rect l="l" t="t" r="r" b="b"/>
              <a:pathLst>
                <a:path w="699" h="1709">
                  <a:moveTo>
                    <a:pt x="30" y="369"/>
                  </a:moveTo>
                  <a:cubicBezTo>
                    <a:pt x="30" y="2128"/>
                    <a:pt x="616" y="1458"/>
                    <a:pt x="700" y="1709"/>
                  </a:cubicBezTo>
                  <a:cubicBezTo>
                    <a:pt x="448" y="-1140"/>
                    <a:pt x="-138" y="452"/>
                    <a:pt x="30" y="36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Freeform: Shape 125">
              <a:extLst>
                <a:ext uri="{FF2B5EF4-FFF2-40B4-BE49-F238E27FC236}">
                  <a16:creationId xmlns:a16="http://schemas.microsoft.com/office/drawing/2014/main" id="{39D1296F-E645-3980-228C-49CC798692C5}"/>
                </a:ext>
              </a:extLst>
            </p:cNvPr>
            <p:cNvSpPr/>
            <p:nvPr/>
          </p:nvSpPr>
          <p:spPr>
            <a:xfrm>
              <a:off x="2785788" y="2011733"/>
              <a:ext cx="837" cy="4021"/>
            </a:xfrm>
            <a:custGeom>
              <a:avLst/>
              <a:gdLst>
                <a:gd name="connsiteX0" fmla="*/ 503 w 837"/>
                <a:gd name="connsiteY0" fmla="*/ 3603 h 4021"/>
                <a:gd name="connsiteX1" fmla="*/ 838 w 837"/>
                <a:gd name="connsiteY1" fmla="*/ 4022 h 4021"/>
                <a:gd name="connsiteX2" fmla="*/ 0 w 837"/>
                <a:gd name="connsiteY2" fmla="*/ 0 h 4021"/>
                <a:gd name="connsiteX3" fmla="*/ 503 w 837"/>
                <a:gd name="connsiteY3" fmla="*/ 3603 h 4021"/>
              </a:gdLst>
              <a:ahLst/>
              <a:cxnLst>
                <a:cxn ang="0">
                  <a:pos x="connsiteX0" y="connsiteY0"/>
                </a:cxn>
                <a:cxn ang="0">
                  <a:pos x="connsiteX1" y="connsiteY1"/>
                </a:cxn>
                <a:cxn ang="0">
                  <a:pos x="connsiteX2" y="connsiteY2"/>
                </a:cxn>
                <a:cxn ang="0">
                  <a:pos x="connsiteX3" y="connsiteY3"/>
                </a:cxn>
              </a:cxnLst>
              <a:rect l="l" t="t" r="r" b="b"/>
              <a:pathLst>
                <a:path w="837" h="4021">
                  <a:moveTo>
                    <a:pt x="503" y="3603"/>
                  </a:moveTo>
                  <a:lnTo>
                    <a:pt x="838" y="4022"/>
                  </a:lnTo>
                  <a:lnTo>
                    <a:pt x="0" y="0"/>
                  </a:lnTo>
                  <a:lnTo>
                    <a:pt x="503" y="3603"/>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Freeform: Shape 126">
              <a:extLst>
                <a:ext uri="{FF2B5EF4-FFF2-40B4-BE49-F238E27FC236}">
                  <a16:creationId xmlns:a16="http://schemas.microsoft.com/office/drawing/2014/main" id="{50723D9A-7B7E-29C4-E67F-0DACC257354E}"/>
                </a:ext>
              </a:extLst>
            </p:cNvPr>
            <p:cNvSpPr/>
            <p:nvPr/>
          </p:nvSpPr>
          <p:spPr>
            <a:xfrm>
              <a:off x="2784966" y="1989361"/>
              <a:ext cx="1491" cy="16841"/>
            </a:xfrm>
            <a:custGeom>
              <a:avLst/>
              <a:gdLst>
                <a:gd name="connsiteX0" fmla="*/ 68 w 1491"/>
                <a:gd name="connsiteY0" fmla="*/ 0 h 16841"/>
                <a:gd name="connsiteX1" fmla="*/ 570 w 1491"/>
                <a:gd name="connsiteY1" fmla="*/ 13993 h 16841"/>
                <a:gd name="connsiteX2" fmla="*/ 570 w 1491"/>
                <a:gd name="connsiteY2" fmla="*/ 14831 h 16841"/>
                <a:gd name="connsiteX3" fmla="*/ 1492 w 1491"/>
                <a:gd name="connsiteY3" fmla="*/ 16842 h 16841"/>
                <a:gd name="connsiteX4" fmla="*/ 68 w 1491"/>
                <a:gd name="connsiteY4" fmla="*/ 0 h 1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 h="16841">
                  <a:moveTo>
                    <a:pt x="68" y="0"/>
                  </a:moveTo>
                  <a:cubicBezTo>
                    <a:pt x="-108" y="4667"/>
                    <a:pt x="59" y="9351"/>
                    <a:pt x="570" y="13993"/>
                  </a:cubicBezTo>
                  <a:lnTo>
                    <a:pt x="570" y="14831"/>
                  </a:lnTo>
                  <a:lnTo>
                    <a:pt x="1492" y="16842"/>
                  </a:lnTo>
                  <a:cubicBezTo>
                    <a:pt x="905" y="11228"/>
                    <a:pt x="-16" y="3938"/>
                    <a:pt x="68"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Freeform: Shape 127">
              <a:extLst>
                <a:ext uri="{FF2B5EF4-FFF2-40B4-BE49-F238E27FC236}">
                  <a16:creationId xmlns:a16="http://schemas.microsoft.com/office/drawing/2014/main" id="{4729DE9D-71AD-1382-5B34-9429DC239B06}"/>
                </a:ext>
              </a:extLst>
            </p:cNvPr>
            <p:cNvSpPr/>
            <p:nvPr/>
          </p:nvSpPr>
          <p:spPr>
            <a:xfrm>
              <a:off x="2786279" y="1975026"/>
              <a:ext cx="383" cy="3610"/>
            </a:xfrm>
            <a:custGeom>
              <a:avLst/>
              <a:gdLst>
                <a:gd name="connsiteX0" fmla="*/ 346 w 383"/>
                <a:gd name="connsiteY0" fmla="*/ 426 h 3610"/>
                <a:gd name="connsiteX1" fmla="*/ 346 w 383"/>
                <a:gd name="connsiteY1" fmla="*/ 3610 h 3610"/>
                <a:gd name="connsiteX2" fmla="*/ 346 w 383"/>
                <a:gd name="connsiteY2" fmla="*/ 3024 h 3610"/>
                <a:gd name="connsiteX3" fmla="*/ 346 w 383"/>
                <a:gd name="connsiteY3" fmla="*/ 426 h 3610"/>
              </a:gdLst>
              <a:ahLst/>
              <a:cxnLst>
                <a:cxn ang="0">
                  <a:pos x="connsiteX0" y="connsiteY0"/>
                </a:cxn>
                <a:cxn ang="0">
                  <a:pos x="connsiteX1" y="connsiteY1"/>
                </a:cxn>
                <a:cxn ang="0">
                  <a:pos x="connsiteX2" y="connsiteY2"/>
                </a:cxn>
                <a:cxn ang="0">
                  <a:pos x="connsiteX3" y="connsiteY3"/>
                </a:cxn>
              </a:cxnLst>
              <a:rect l="l" t="t" r="r" b="b"/>
              <a:pathLst>
                <a:path w="383" h="3610">
                  <a:moveTo>
                    <a:pt x="346" y="426"/>
                  </a:moveTo>
                  <a:cubicBezTo>
                    <a:pt x="-73" y="1264"/>
                    <a:pt x="-156" y="-2590"/>
                    <a:pt x="346" y="3610"/>
                  </a:cubicBezTo>
                  <a:lnTo>
                    <a:pt x="346" y="3024"/>
                  </a:lnTo>
                  <a:cubicBezTo>
                    <a:pt x="430" y="2437"/>
                    <a:pt x="346" y="1683"/>
                    <a:pt x="346" y="42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Freeform: Shape 128">
              <a:extLst>
                <a:ext uri="{FF2B5EF4-FFF2-40B4-BE49-F238E27FC236}">
                  <a16:creationId xmlns:a16="http://schemas.microsoft.com/office/drawing/2014/main" id="{5027181B-E020-D21D-5ED8-B722462C1526}"/>
                </a:ext>
              </a:extLst>
            </p:cNvPr>
            <p:cNvSpPr/>
            <p:nvPr/>
          </p:nvSpPr>
          <p:spPr>
            <a:xfrm>
              <a:off x="2786709" y="1977547"/>
              <a:ext cx="8378" cy="1338"/>
            </a:xfrm>
            <a:custGeom>
              <a:avLst/>
              <a:gdLst>
                <a:gd name="connsiteX0" fmla="*/ 0 w 8378"/>
                <a:gd name="connsiteY0" fmla="*/ 419 h 1338"/>
                <a:gd name="connsiteX1" fmla="*/ 0 w 8378"/>
                <a:gd name="connsiteY1" fmla="*/ 419 h 1338"/>
              </a:gdLst>
              <a:ahLst/>
              <a:cxnLst>
                <a:cxn ang="0">
                  <a:pos x="connsiteX0" y="connsiteY0"/>
                </a:cxn>
                <a:cxn ang="0">
                  <a:pos x="connsiteX1" y="connsiteY1"/>
                </a:cxn>
              </a:cxnLst>
              <a:rect l="l" t="t" r="r" b="b"/>
              <a:pathLst>
                <a:path w="8378" h="1338">
                  <a:moveTo>
                    <a:pt x="0" y="419"/>
                  </a:moveTo>
                  <a:cubicBezTo>
                    <a:pt x="0" y="3184"/>
                    <a:pt x="0" y="-1340"/>
                    <a:pt x="0" y="4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Freeform: Shape 129">
              <a:extLst>
                <a:ext uri="{FF2B5EF4-FFF2-40B4-BE49-F238E27FC236}">
                  <a16:creationId xmlns:a16="http://schemas.microsoft.com/office/drawing/2014/main" id="{2694A8B8-5D6E-1685-8DDC-B15CF86306F5}"/>
                </a:ext>
              </a:extLst>
            </p:cNvPr>
            <p:cNvSpPr/>
            <p:nvPr/>
          </p:nvSpPr>
          <p:spPr>
            <a:xfrm>
              <a:off x="2785871" y="1963575"/>
              <a:ext cx="502" cy="5425"/>
            </a:xfrm>
            <a:custGeom>
              <a:avLst/>
              <a:gdLst>
                <a:gd name="connsiteX0" fmla="*/ 0 w 502"/>
                <a:gd name="connsiteY0" fmla="*/ 1822 h 5425"/>
                <a:gd name="connsiteX1" fmla="*/ 503 w 502"/>
                <a:gd name="connsiteY1" fmla="*/ 5425 h 5425"/>
                <a:gd name="connsiteX2" fmla="*/ 503 w 502"/>
                <a:gd name="connsiteY2" fmla="*/ 2577 h 5425"/>
                <a:gd name="connsiteX3" fmla="*/ 0 w 502"/>
                <a:gd name="connsiteY3" fmla="*/ 1822 h 5425"/>
              </a:gdLst>
              <a:ahLst/>
              <a:cxnLst>
                <a:cxn ang="0">
                  <a:pos x="connsiteX0" y="connsiteY0"/>
                </a:cxn>
                <a:cxn ang="0">
                  <a:pos x="connsiteX1" y="connsiteY1"/>
                </a:cxn>
                <a:cxn ang="0">
                  <a:pos x="connsiteX2" y="connsiteY2"/>
                </a:cxn>
                <a:cxn ang="0">
                  <a:pos x="connsiteX3" y="connsiteY3"/>
                </a:cxn>
              </a:cxnLst>
              <a:rect l="l" t="t" r="r" b="b"/>
              <a:pathLst>
                <a:path w="502" h="5425">
                  <a:moveTo>
                    <a:pt x="0" y="1822"/>
                  </a:moveTo>
                  <a:lnTo>
                    <a:pt x="503" y="5425"/>
                  </a:lnTo>
                  <a:cubicBezTo>
                    <a:pt x="503" y="4588"/>
                    <a:pt x="503" y="1403"/>
                    <a:pt x="503" y="2577"/>
                  </a:cubicBezTo>
                  <a:cubicBezTo>
                    <a:pt x="503" y="-1110"/>
                    <a:pt x="251" y="-356"/>
                    <a:pt x="0" y="18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Freeform: Shape 130">
              <a:extLst>
                <a:ext uri="{FF2B5EF4-FFF2-40B4-BE49-F238E27FC236}">
                  <a16:creationId xmlns:a16="http://schemas.microsoft.com/office/drawing/2014/main" id="{4471E25D-15BB-6016-19B1-B462AA1B9644}"/>
                </a:ext>
              </a:extLst>
            </p:cNvPr>
            <p:cNvSpPr/>
            <p:nvPr/>
          </p:nvSpPr>
          <p:spPr>
            <a:xfrm>
              <a:off x="2784950" y="1961962"/>
              <a:ext cx="125" cy="1927"/>
            </a:xfrm>
            <a:custGeom>
              <a:avLst/>
              <a:gdLst>
                <a:gd name="connsiteX0" fmla="*/ 0 w 125"/>
                <a:gd name="connsiteY0" fmla="*/ 0 h 1927"/>
                <a:gd name="connsiteX1" fmla="*/ 0 w 125"/>
                <a:gd name="connsiteY1" fmla="*/ 1927 h 1927"/>
                <a:gd name="connsiteX2" fmla="*/ 0 w 125"/>
                <a:gd name="connsiteY2" fmla="*/ 0 h 1927"/>
              </a:gdLst>
              <a:ahLst/>
              <a:cxnLst>
                <a:cxn ang="0">
                  <a:pos x="connsiteX0" y="connsiteY0"/>
                </a:cxn>
                <a:cxn ang="0">
                  <a:pos x="connsiteX1" y="connsiteY1"/>
                </a:cxn>
                <a:cxn ang="0">
                  <a:pos x="connsiteX2" y="connsiteY2"/>
                </a:cxn>
              </a:cxnLst>
              <a:rect l="l" t="t" r="r" b="b"/>
              <a:pathLst>
                <a:path w="125" h="1927">
                  <a:moveTo>
                    <a:pt x="0" y="0"/>
                  </a:moveTo>
                  <a:lnTo>
                    <a:pt x="0" y="1927"/>
                  </a:lnTo>
                  <a:cubicBezTo>
                    <a:pt x="167" y="1299"/>
                    <a:pt x="167" y="628"/>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Freeform: Shape 131">
              <a:extLst>
                <a:ext uri="{FF2B5EF4-FFF2-40B4-BE49-F238E27FC236}">
                  <a16:creationId xmlns:a16="http://schemas.microsoft.com/office/drawing/2014/main" id="{8989B4E1-0957-CCF0-2479-67573C3CCEBB}"/>
                </a:ext>
              </a:extLst>
            </p:cNvPr>
            <p:cNvSpPr/>
            <p:nvPr/>
          </p:nvSpPr>
          <p:spPr>
            <a:xfrm>
              <a:off x="2784978" y="1963889"/>
              <a:ext cx="726" cy="3938"/>
            </a:xfrm>
            <a:custGeom>
              <a:avLst/>
              <a:gdLst>
                <a:gd name="connsiteX0" fmla="*/ 726 w 726"/>
                <a:gd name="connsiteY0" fmla="*/ 3938 h 3938"/>
                <a:gd name="connsiteX1" fmla="*/ 223 w 726"/>
                <a:gd name="connsiteY1" fmla="*/ 0 h 3938"/>
                <a:gd name="connsiteX2" fmla="*/ 223 w 726"/>
                <a:gd name="connsiteY2" fmla="*/ 1760 h 3938"/>
                <a:gd name="connsiteX3" fmla="*/ 726 w 726"/>
                <a:gd name="connsiteY3" fmla="*/ 3938 h 3938"/>
              </a:gdLst>
              <a:ahLst/>
              <a:cxnLst>
                <a:cxn ang="0">
                  <a:pos x="connsiteX0" y="connsiteY0"/>
                </a:cxn>
                <a:cxn ang="0">
                  <a:pos x="connsiteX1" y="connsiteY1"/>
                </a:cxn>
                <a:cxn ang="0">
                  <a:pos x="connsiteX2" y="connsiteY2"/>
                </a:cxn>
                <a:cxn ang="0">
                  <a:pos x="connsiteX3" y="connsiteY3"/>
                </a:cxn>
              </a:cxnLst>
              <a:rect l="l" t="t" r="r" b="b"/>
              <a:pathLst>
                <a:path w="726" h="3938">
                  <a:moveTo>
                    <a:pt x="726" y="3938"/>
                  </a:moveTo>
                  <a:lnTo>
                    <a:pt x="223" y="0"/>
                  </a:lnTo>
                  <a:cubicBezTo>
                    <a:pt x="223" y="503"/>
                    <a:pt x="-279" y="587"/>
                    <a:pt x="223" y="1760"/>
                  </a:cubicBezTo>
                  <a:cubicBezTo>
                    <a:pt x="56" y="1508"/>
                    <a:pt x="391" y="2262"/>
                    <a:pt x="726" y="393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Freeform: Shape 132">
              <a:extLst>
                <a:ext uri="{FF2B5EF4-FFF2-40B4-BE49-F238E27FC236}">
                  <a16:creationId xmlns:a16="http://schemas.microsoft.com/office/drawing/2014/main" id="{FFE4B4A4-A2C8-BE76-340B-8DDDAC7D658D}"/>
                </a:ext>
              </a:extLst>
            </p:cNvPr>
            <p:cNvSpPr/>
            <p:nvPr/>
          </p:nvSpPr>
          <p:spPr>
            <a:xfrm>
              <a:off x="2784950" y="1970090"/>
              <a:ext cx="848" cy="5683"/>
            </a:xfrm>
            <a:custGeom>
              <a:avLst/>
              <a:gdLst>
                <a:gd name="connsiteX0" fmla="*/ 670 w 848"/>
                <a:gd name="connsiteY0" fmla="*/ 0 h 5683"/>
                <a:gd name="connsiteX1" fmla="*/ 0 w 848"/>
                <a:gd name="connsiteY1" fmla="*/ 1005 h 5683"/>
                <a:gd name="connsiteX2" fmla="*/ 670 w 848"/>
                <a:gd name="connsiteY2" fmla="*/ 0 h 5683"/>
              </a:gdLst>
              <a:ahLst/>
              <a:cxnLst>
                <a:cxn ang="0">
                  <a:pos x="connsiteX0" y="connsiteY0"/>
                </a:cxn>
                <a:cxn ang="0">
                  <a:pos x="connsiteX1" y="connsiteY1"/>
                </a:cxn>
                <a:cxn ang="0">
                  <a:pos x="connsiteX2" y="connsiteY2"/>
                </a:cxn>
              </a:cxnLst>
              <a:rect l="l" t="t" r="r" b="b"/>
              <a:pathLst>
                <a:path w="848" h="5683">
                  <a:moveTo>
                    <a:pt x="670" y="0"/>
                  </a:moveTo>
                  <a:cubicBezTo>
                    <a:pt x="670" y="2011"/>
                    <a:pt x="670" y="4608"/>
                    <a:pt x="0" y="1005"/>
                  </a:cubicBezTo>
                  <a:cubicBezTo>
                    <a:pt x="503" y="7876"/>
                    <a:pt x="1173" y="6871"/>
                    <a:pt x="67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Freeform: Shape 133">
              <a:extLst>
                <a:ext uri="{FF2B5EF4-FFF2-40B4-BE49-F238E27FC236}">
                  <a16:creationId xmlns:a16="http://schemas.microsoft.com/office/drawing/2014/main" id="{D48C0825-7398-B2AD-37FC-FFE654F73470}"/>
                </a:ext>
              </a:extLst>
            </p:cNvPr>
            <p:cNvSpPr/>
            <p:nvPr/>
          </p:nvSpPr>
          <p:spPr>
            <a:xfrm>
              <a:off x="2783861" y="1988020"/>
              <a:ext cx="502" cy="5027"/>
            </a:xfrm>
            <a:custGeom>
              <a:avLst/>
              <a:gdLst>
                <a:gd name="connsiteX0" fmla="*/ 0 w 502"/>
                <a:gd name="connsiteY0" fmla="*/ 0 h 5027"/>
                <a:gd name="connsiteX1" fmla="*/ 0 w 502"/>
                <a:gd name="connsiteY1" fmla="*/ 2765 h 5027"/>
                <a:gd name="connsiteX2" fmla="*/ 503 w 502"/>
                <a:gd name="connsiteY2" fmla="*/ 5027 h 5027"/>
                <a:gd name="connsiteX3" fmla="*/ 0 w 502"/>
                <a:gd name="connsiteY3" fmla="*/ 0 h 5027"/>
              </a:gdLst>
              <a:ahLst/>
              <a:cxnLst>
                <a:cxn ang="0">
                  <a:pos x="connsiteX0" y="connsiteY0"/>
                </a:cxn>
                <a:cxn ang="0">
                  <a:pos x="connsiteX1" y="connsiteY1"/>
                </a:cxn>
                <a:cxn ang="0">
                  <a:pos x="connsiteX2" y="connsiteY2"/>
                </a:cxn>
                <a:cxn ang="0">
                  <a:pos x="connsiteX3" y="connsiteY3"/>
                </a:cxn>
              </a:cxnLst>
              <a:rect l="l" t="t" r="r" b="b"/>
              <a:pathLst>
                <a:path w="502" h="5027">
                  <a:moveTo>
                    <a:pt x="0" y="0"/>
                  </a:moveTo>
                  <a:lnTo>
                    <a:pt x="0" y="2765"/>
                  </a:lnTo>
                  <a:lnTo>
                    <a:pt x="503" y="5027"/>
                  </a:lnTo>
                  <a:cubicBezTo>
                    <a:pt x="419" y="3343"/>
                    <a:pt x="251" y="1667"/>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Freeform: Shape 134">
              <a:extLst>
                <a:ext uri="{FF2B5EF4-FFF2-40B4-BE49-F238E27FC236}">
                  <a16:creationId xmlns:a16="http://schemas.microsoft.com/office/drawing/2014/main" id="{42A06F03-F355-C69C-7830-9EA41A1A544B}"/>
                </a:ext>
              </a:extLst>
            </p:cNvPr>
            <p:cNvSpPr/>
            <p:nvPr/>
          </p:nvSpPr>
          <p:spPr>
            <a:xfrm>
              <a:off x="2784447" y="1942858"/>
              <a:ext cx="837" cy="4189"/>
            </a:xfrm>
            <a:custGeom>
              <a:avLst/>
              <a:gdLst>
                <a:gd name="connsiteX0" fmla="*/ 838 w 837"/>
                <a:gd name="connsiteY0" fmla="*/ 0 h 4189"/>
                <a:gd name="connsiteX1" fmla="*/ 0 w 837"/>
                <a:gd name="connsiteY1" fmla="*/ 1592 h 4189"/>
                <a:gd name="connsiteX2" fmla="*/ 0 w 837"/>
                <a:gd name="connsiteY2" fmla="*/ 4189 h 4189"/>
                <a:gd name="connsiteX3" fmla="*/ 838 w 837"/>
                <a:gd name="connsiteY3" fmla="*/ 0 h 4189"/>
              </a:gdLst>
              <a:ahLst/>
              <a:cxnLst>
                <a:cxn ang="0">
                  <a:pos x="connsiteX0" y="connsiteY0"/>
                </a:cxn>
                <a:cxn ang="0">
                  <a:pos x="connsiteX1" y="connsiteY1"/>
                </a:cxn>
                <a:cxn ang="0">
                  <a:pos x="connsiteX2" y="connsiteY2"/>
                </a:cxn>
                <a:cxn ang="0">
                  <a:pos x="connsiteX3" y="connsiteY3"/>
                </a:cxn>
              </a:cxnLst>
              <a:rect l="l" t="t" r="r" b="b"/>
              <a:pathLst>
                <a:path w="837" h="4189">
                  <a:moveTo>
                    <a:pt x="838" y="0"/>
                  </a:moveTo>
                  <a:cubicBezTo>
                    <a:pt x="838" y="0"/>
                    <a:pt x="251" y="1257"/>
                    <a:pt x="0" y="1592"/>
                  </a:cubicBezTo>
                  <a:lnTo>
                    <a:pt x="0" y="4189"/>
                  </a:lnTo>
                  <a:cubicBezTo>
                    <a:pt x="92" y="2765"/>
                    <a:pt x="369" y="1349"/>
                    <a:pt x="838"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Freeform: Shape 135">
              <a:extLst>
                <a:ext uri="{FF2B5EF4-FFF2-40B4-BE49-F238E27FC236}">
                  <a16:creationId xmlns:a16="http://schemas.microsoft.com/office/drawing/2014/main" id="{C07B32E2-255F-B0AD-5C99-A4F2CE18180E}"/>
                </a:ext>
              </a:extLst>
            </p:cNvPr>
            <p:cNvSpPr/>
            <p:nvPr/>
          </p:nvSpPr>
          <p:spPr>
            <a:xfrm>
              <a:off x="2783861" y="1940428"/>
              <a:ext cx="586" cy="4047"/>
            </a:xfrm>
            <a:custGeom>
              <a:avLst/>
              <a:gdLst>
                <a:gd name="connsiteX0" fmla="*/ 587 w 586"/>
                <a:gd name="connsiteY0" fmla="*/ 4022 h 4047"/>
                <a:gd name="connsiteX1" fmla="*/ 0 w 586"/>
                <a:gd name="connsiteY1" fmla="*/ 0 h 4047"/>
                <a:gd name="connsiteX2" fmla="*/ 587 w 586"/>
                <a:gd name="connsiteY2" fmla="*/ 4022 h 4047"/>
              </a:gdLst>
              <a:ahLst/>
              <a:cxnLst>
                <a:cxn ang="0">
                  <a:pos x="connsiteX0" y="connsiteY0"/>
                </a:cxn>
                <a:cxn ang="0">
                  <a:pos x="connsiteX1" y="connsiteY1"/>
                </a:cxn>
                <a:cxn ang="0">
                  <a:pos x="connsiteX2" y="connsiteY2"/>
                </a:cxn>
              </a:cxnLst>
              <a:rect l="l" t="t" r="r" b="b"/>
              <a:pathLst>
                <a:path w="586" h="4047">
                  <a:moveTo>
                    <a:pt x="587" y="4022"/>
                  </a:moveTo>
                  <a:lnTo>
                    <a:pt x="0" y="0"/>
                  </a:lnTo>
                  <a:cubicBezTo>
                    <a:pt x="167" y="3603"/>
                    <a:pt x="335" y="4189"/>
                    <a:pt x="587" y="40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Freeform: Shape 136">
              <a:extLst>
                <a:ext uri="{FF2B5EF4-FFF2-40B4-BE49-F238E27FC236}">
                  <a16:creationId xmlns:a16="http://schemas.microsoft.com/office/drawing/2014/main" id="{0CCCC25C-76C6-2865-DA1B-102A42870539}"/>
                </a:ext>
              </a:extLst>
            </p:cNvPr>
            <p:cNvSpPr/>
            <p:nvPr/>
          </p:nvSpPr>
          <p:spPr>
            <a:xfrm>
              <a:off x="2783609" y="1960119"/>
              <a:ext cx="1256" cy="7792"/>
            </a:xfrm>
            <a:custGeom>
              <a:avLst/>
              <a:gdLst>
                <a:gd name="connsiteX0" fmla="*/ 84 w 1256"/>
                <a:gd name="connsiteY0" fmla="*/ 1257 h 7792"/>
                <a:gd name="connsiteX1" fmla="*/ 1257 w 1256"/>
                <a:gd name="connsiteY1" fmla="*/ 7792 h 7792"/>
                <a:gd name="connsiteX2" fmla="*/ 0 w 1256"/>
                <a:gd name="connsiteY2" fmla="*/ 0 h 7792"/>
                <a:gd name="connsiteX3" fmla="*/ 84 w 1256"/>
                <a:gd name="connsiteY3" fmla="*/ 1257 h 7792"/>
              </a:gdLst>
              <a:ahLst/>
              <a:cxnLst>
                <a:cxn ang="0">
                  <a:pos x="connsiteX0" y="connsiteY0"/>
                </a:cxn>
                <a:cxn ang="0">
                  <a:pos x="connsiteX1" y="connsiteY1"/>
                </a:cxn>
                <a:cxn ang="0">
                  <a:pos x="connsiteX2" y="connsiteY2"/>
                </a:cxn>
                <a:cxn ang="0">
                  <a:pos x="connsiteX3" y="connsiteY3"/>
                </a:cxn>
              </a:cxnLst>
              <a:rect l="l" t="t" r="r" b="b"/>
              <a:pathLst>
                <a:path w="1256" h="7792">
                  <a:moveTo>
                    <a:pt x="84" y="1257"/>
                  </a:moveTo>
                  <a:lnTo>
                    <a:pt x="1257" y="7792"/>
                  </a:lnTo>
                  <a:lnTo>
                    <a:pt x="0" y="0"/>
                  </a:lnTo>
                  <a:lnTo>
                    <a:pt x="84" y="1257"/>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Freeform: Shape 137">
              <a:extLst>
                <a:ext uri="{FF2B5EF4-FFF2-40B4-BE49-F238E27FC236}">
                  <a16:creationId xmlns:a16="http://schemas.microsoft.com/office/drawing/2014/main" id="{A75B3452-6B8A-4E8A-F0E2-1A0ABCB9D9E4}"/>
                </a:ext>
              </a:extLst>
            </p:cNvPr>
            <p:cNvSpPr/>
            <p:nvPr/>
          </p:nvSpPr>
          <p:spPr>
            <a:xfrm>
              <a:off x="2784196" y="1925933"/>
              <a:ext cx="1005" cy="3938"/>
            </a:xfrm>
            <a:custGeom>
              <a:avLst/>
              <a:gdLst>
                <a:gd name="connsiteX0" fmla="*/ 335 w 1005"/>
                <a:gd name="connsiteY0" fmla="*/ 1760 h 3938"/>
                <a:gd name="connsiteX1" fmla="*/ 1005 w 1005"/>
                <a:gd name="connsiteY1" fmla="*/ 3938 h 3938"/>
                <a:gd name="connsiteX2" fmla="*/ 0 w 1005"/>
                <a:gd name="connsiteY2" fmla="*/ 0 h 3938"/>
                <a:gd name="connsiteX3" fmla="*/ 335 w 1005"/>
                <a:gd name="connsiteY3" fmla="*/ 1760 h 3938"/>
              </a:gdLst>
              <a:ahLst/>
              <a:cxnLst>
                <a:cxn ang="0">
                  <a:pos x="connsiteX0" y="connsiteY0"/>
                </a:cxn>
                <a:cxn ang="0">
                  <a:pos x="connsiteX1" y="connsiteY1"/>
                </a:cxn>
                <a:cxn ang="0">
                  <a:pos x="connsiteX2" y="connsiteY2"/>
                </a:cxn>
                <a:cxn ang="0">
                  <a:pos x="connsiteX3" y="connsiteY3"/>
                </a:cxn>
              </a:cxnLst>
              <a:rect l="l" t="t" r="r" b="b"/>
              <a:pathLst>
                <a:path w="1005" h="3938">
                  <a:moveTo>
                    <a:pt x="335" y="1760"/>
                  </a:moveTo>
                  <a:lnTo>
                    <a:pt x="1005" y="3938"/>
                  </a:lnTo>
                  <a:lnTo>
                    <a:pt x="0" y="0"/>
                  </a:lnTo>
                  <a:lnTo>
                    <a:pt x="335" y="176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Freeform: Shape 138">
              <a:extLst>
                <a:ext uri="{FF2B5EF4-FFF2-40B4-BE49-F238E27FC236}">
                  <a16:creationId xmlns:a16="http://schemas.microsoft.com/office/drawing/2014/main" id="{07C386AA-EBD3-7D45-B510-6D3D5AD1D0A3}"/>
                </a:ext>
              </a:extLst>
            </p:cNvPr>
            <p:cNvSpPr/>
            <p:nvPr/>
          </p:nvSpPr>
          <p:spPr>
            <a:xfrm>
              <a:off x="2783777" y="1909845"/>
              <a:ext cx="1089" cy="8180"/>
            </a:xfrm>
            <a:custGeom>
              <a:avLst/>
              <a:gdLst>
                <a:gd name="connsiteX0" fmla="*/ 168 w 1089"/>
                <a:gd name="connsiteY0" fmla="*/ 7792 h 8180"/>
                <a:gd name="connsiteX1" fmla="*/ 1089 w 1089"/>
                <a:gd name="connsiteY1" fmla="*/ 7206 h 8180"/>
                <a:gd name="connsiteX2" fmla="*/ 0 w 1089"/>
                <a:gd name="connsiteY2" fmla="*/ 0 h 8180"/>
                <a:gd name="connsiteX3" fmla="*/ 168 w 1089"/>
                <a:gd name="connsiteY3" fmla="*/ 7792 h 8180"/>
              </a:gdLst>
              <a:ahLst/>
              <a:cxnLst>
                <a:cxn ang="0">
                  <a:pos x="connsiteX0" y="connsiteY0"/>
                </a:cxn>
                <a:cxn ang="0">
                  <a:pos x="connsiteX1" y="connsiteY1"/>
                </a:cxn>
                <a:cxn ang="0">
                  <a:pos x="connsiteX2" y="connsiteY2"/>
                </a:cxn>
                <a:cxn ang="0">
                  <a:pos x="connsiteX3" y="connsiteY3"/>
                </a:cxn>
              </a:cxnLst>
              <a:rect l="l" t="t" r="r" b="b"/>
              <a:pathLst>
                <a:path w="1089" h="8180">
                  <a:moveTo>
                    <a:pt x="168" y="7792"/>
                  </a:moveTo>
                  <a:cubicBezTo>
                    <a:pt x="670" y="9384"/>
                    <a:pt x="754" y="5446"/>
                    <a:pt x="1089" y="7206"/>
                  </a:cubicBezTo>
                  <a:cubicBezTo>
                    <a:pt x="905" y="4784"/>
                    <a:pt x="536" y="2371"/>
                    <a:pt x="0" y="0"/>
                  </a:cubicBezTo>
                  <a:cubicBezTo>
                    <a:pt x="277" y="2589"/>
                    <a:pt x="335" y="5195"/>
                    <a:pt x="168" y="779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Freeform: Shape 139">
              <a:extLst>
                <a:ext uri="{FF2B5EF4-FFF2-40B4-BE49-F238E27FC236}">
                  <a16:creationId xmlns:a16="http://schemas.microsoft.com/office/drawing/2014/main" id="{66C37B84-0E2B-D92E-ABFC-2F788F22FEF9}"/>
                </a:ext>
              </a:extLst>
            </p:cNvPr>
            <p:cNvSpPr/>
            <p:nvPr/>
          </p:nvSpPr>
          <p:spPr>
            <a:xfrm>
              <a:off x="2783106" y="1906326"/>
              <a:ext cx="670" cy="3519"/>
            </a:xfrm>
            <a:custGeom>
              <a:avLst/>
              <a:gdLst>
                <a:gd name="connsiteX0" fmla="*/ 0 w 670"/>
                <a:gd name="connsiteY0" fmla="*/ 0 h 3519"/>
                <a:gd name="connsiteX1" fmla="*/ 670 w 670"/>
                <a:gd name="connsiteY1" fmla="*/ 3519 h 3519"/>
                <a:gd name="connsiteX2" fmla="*/ 0 w 670"/>
                <a:gd name="connsiteY2" fmla="*/ 0 h 3519"/>
              </a:gdLst>
              <a:ahLst/>
              <a:cxnLst>
                <a:cxn ang="0">
                  <a:pos x="connsiteX0" y="connsiteY0"/>
                </a:cxn>
                <a:cxn ang="0">
                  <a:pos x="connsiteX1" y="connsiteY1"/>
                </a:cxn>
                <a:cxn ang="0">
                  <a:pos x="connsiteX2" y="connsiteY2"/>
                </a:cxn>
              </a:cxnLst>
              <a:rect l="l" t="t" r="r" b="b"/>
              <a:pathLst>
                <a:path w="670" h="3519">
                  <a:moveTo>
                    <a:pt x="0" y="0"/>
                  </a:moveTo>
                  <a:cubicBezTo>
                    <a:pt x="0" y="1173"/>
                    <a:pt x="419" y="2262"/>
                    <a:pt x="670" y="3519"/>
                  </a:cubicBezTo>
                  <a:cubicBezTo>
                    <a:pt x="528" y="2329"/>
                    <a:pt x="302" y="1156"/>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Freeform: Shape 140">
              <a:extLst>
                <a:ext uri="{FF2B5EF4-FFF2-40B4-BE49-F238E27FC236}">
                  <a16:creationId xmlns:a16="http://schemas.microsoft.com/office/drawing/2014/main" id="{F2DC2BC4-3E5A-4A18-4154-A2AC3D3D0B68}"/>
                </a:ext>
              </a:extLst>
            </p:cNvPr>
            <p:cNvSpPr/>
            <p:nvPr/>
          </p:nvSpPr>
          <p:spPr>
            <a:xfrm>
              <a:off x="2783609" y="1930458"/>
              <a:ext cx="542" cy="3100"/>
            </a:xfrm>
            <a:custGeom>
              <a:avLst/>
              <a:gdLst>
                <a:gd name="connsiteX0" fmla="*/ 0 w 542"/>
                <a:gd name="connsiteY0" fmla="*/ 3100 h 3100"/>
                <a:gd name="connsiteX1" fmla="*/ 503 w 542"/>
                <a:gd name="connsiteY1" fmla="*/ 0 h 3100"/>
                <a:gd name="connsiteX2" fmla="*/ 0 w 542"/>
                <a:gd name="connsiteY2" fmla="*/ 1592 h 3100"/>
              </a:gdLst>
              <a:ahLst/>
              <a:cxnLst>
                <a:cxn ang="0">
                  <a:pos x="connsiteX0" y="connsiteY0"/>
                </a:cxn>
                <a:cxn ang="0">
                  <a:pos x="connsiteX1" y="connsiteY1"/>
                </a:cxn>
                <a:cxn ang="0">
                  <a:pos x="connsiteX2" y="connsiteY2"/>
                </a:cxn>
              </a:cxnLst>
              <a:rect l="l" t="t" r="r" b="b"/>
              <a:pathLst>
                <a:path w="542" h="3100">
                  <a:moveTo>
                    <a:pt x="0" y="3100"/>
                  </a:moveTo>
                  <a:cubicBezTo>
                    <a:pt x="453" y="2137"/>
                    <a:pt x="629" y="1064"/>
                    <a:pt x="503" y="0"/>
                  </a:cubicBezTo>
                  <a:lnTo>
                    <a:pt x="0" y="1592"/>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Freeform: Shape 141">
              <a:extLst>
                <a:ext uri="{FF2B5EF4-FFF2-40B4-BE49-F238E27FC236}">
                  <a16:creationId xmlns:a16="http://schemas.microsoft.com/office/drawing/2014/main" id="{A5823E64-9A98-11A4-C110-40C34698053E}"/>
                </a:ext>
              </a:extLst>
            </p:cNvPr>
            <p:cNvSpPr/>
            <p:nvPr/>
          </p:nvSpPr>
          <p:spPr>
            <a:xfrm>
              <a:off x="2783525" y="1928698"/>
              <a:ext cx="8378" cy="3435"/>
            </a:xfrm>
            <a:custGeom>
              <a:avLst/>
              <a:gdLst>
                <a:gd name="connsiteX0" fmla="*/ 0 w 8378"/>
                <a:gd name="connsiteY0" fmla="*/ 3435 h 3435"/>
                <a:gd name="connsiteX1" fmla="*/ 0 w 8378"/>
                <a:gd name="connsiteY1" fmla="*/ 3435 h 3435"/>
                <a:gd name="connsiteX2" fmla="*/ 0 w 8378"/>
                <a:gd name="connsiteY2" fmla="*/ 0 h 3435"/>
              </a:gdLst>
              <a:ahLst/>
              <a:cxnLst>
                <a:cxn ang="0">
                  <a:pos x="connsiteX0" y="connsiteY0"/>
                </a:cxn>
                <a:cxn ang="0">
                  <a:pos x="connsiteX1" y="connsiteY1"/>
                </a:cxn>
                <a:cxn ang="0">
                  <a:pos x="connsiteX2" y="connsiteY2"/>
                </a:cxn>
              </a:cxnLst>
              <a:rect l="l" t="t" r="r" b="b"/>
              <a:pathLst>
                <a:path w="8378" h="3435">
                  <a:moveTo>
                    <a:pt x="0" y="3435"/>
                  </a:moveTo>
                  <a:lnTo>
                    <a:pt x="0" y="3435"/>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Freeform: Shape 142">
              <a:extLst>
                <a:ext uri="{FF2B5EF4-FFF2-40B4-BE49-F238E27FC236}">
                  <a16:creationId xmlns:a16="http://schemas.microsoft.com/office/drawing/2014/main" id="{BAFFB77B-FEAC-3F2D-8E9F-9BED23B0E046}"/>
                </a:ext>
              </a:extLst>
            </p:cNvPr>
            <p:cNvSpPr/>
            <p:nvPr/>
          </p:nvSpPr>
          <p:spPr>
            <a:xfrm>
              <a:off x="2783649" y="1933558"/>
              <a:ext cx="44" cy="502"/>
            </a:xfrm>
            <a:custGeom>
              <a:avLst/>
              <a:gdLst>
                <a:gd name="connsiteX0" fmla="*/ 44 w 44"/>
                <a:gd name="connsiteY0" fmla="*/ 503 h 502"/>
                <a:gd name="connsiteX1" fmla="*/ 44 w 44"/>
                <a:gd name="connsiteY1" fmla="*/ 0 h 502"/>
                <a:gd name="connsiteX2" fmla="*/ 44 w 44"/>
                <a:gd name="connsiteY2" fmla="*/ 503 h 502"/>
              </a:gdLst>
              <a:ahLst/>
              <a:cxnLst>
                <a:cxn ang="0">
                  <a:pos x="connsiteX0" y="connsiteY0"/>
                </a:cxn>
                <a:cxn ang="0">
                  <a:pos x="connsiteX1" y="connsiteY1"/>
                </a:cxn>
                <a:cxn ang="0">
                  <a:pos x="connsiteX2" y="connsiteY2"/>
                </a:cxn>
              </a:cxnLst>
              <a:rect l="l" t="t" r="r" b="b"/>
              <a:pathLst>
                <a:path w="44" h="502">
                  <a:moveTo>
                    <a:pt x="44" y="503"/>
                  </a:moveTo>
                  <a:lnTo>
                    <a:pt x="44" y="0"/>
                  </a:lnTo>
                  <a:cubicBezTo>
                    <a:pt x="-15" y="159"/>
                    <a:pt x="-15" y="344"/>
                    <a:pt x="44" y="50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Freeform: Shape 143">
              <a:extLst>
                <a:ext uri="{FF2B5EF4-FFF2-40B4-BE49-F238E27FC236}">
                  <a16:creationId xmlns:a16="http://schemas.microsoft.com/office/drawing/2014/main" id="{B4581E4B-DE9B-F77D-E06B-E6D60C72D1A6}"/>
                </a:ext>
              </a:extLst>
            </p:cNvPr>
            <p:cNvSpPr/>
            <p:nvPr/>
          </p:nvSpPr>
          <p:spPr>
            <a:xfrm>
              <a:off x="2782352" y="1946500"/>
              <a:ext cx="1424" cy="4402"/>
            </a:xfrm>
            <a:custGeom>
              <a:avLst/>
              <a:gdLst>
                <a:gd name="connsiteX0" fmla="*/ 1424 w 1424"/>
                <a:gd name="connsiteY0" fmla="*/ 4402 h 4402"/>
                <a:gd name="connsiteX1" fmla="*/ 0 w 1424"/>
                <a:gd name="connsiteY1" fmla="*/ 1972 h 4402"/>
                <a:gd name="connsiteX2" fmla="*/ 1424 w 1424"/>
                <a:gd name="connsiteY2" fmla="*/ 4402 h 4402"/>
              </a:gdLst>
              <a:ahLst/>
              <a:cxnLst>
                <a:cxn ang="0">
                  <a:pos x="connsiteX0" y="connsiteY0"/>
                </a:cxn>
                <a:cxn ang="0">
                  <a:pos x="connsiteX1" y="connsiteY1"/>
                </a:cxn>
                <a:cxn ang="0">
                  <a:pos x="connsiteX2" y="connsiteY2"/>
                </a:cxn>
              </a:cxnLst>
              <a:rect l="l" t="t" r="r" b="b"/>
              <a:pathLst>
                <a:path w="1424" h="4402">
                  <a:moveTo>
                    <a:pt x="1424" y="4402"/>
                  </a:moveTo>
                  <a:cubicBezTo>
                    <a:pt x="922" y="2140"/>
                    <a:pt x="335" y="-2720"/>
                    <a:pt x="0" y="1972"/>
                  </a:cubicBezTo>
                  <a:cubicBezTo>
                    <a:pt x="503" y="3816"/>
                    <a:pt x="670" y="967"/>
                    <a:pt x="1424" y="440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Freeform: Shape 144">
              <a:extLst>
                <a:ext uri="{FF2B5EF4-FFF2-40B4-BE49-F238E27FC236}">
                  <a16:creationId xmlns:a16="http://schemas.microsoft.com/office/drawing/2014/main" id="{D84CE41F-2F40-09FE-5346-E1E900123FA4}"/>
                </a:ext>
              </a:extLst>
            </p:cNvPr>
            <p:cNvSpPr/>
            <p:nvPr/>
          </p:nvSpPr>
          <p:spPr>
            <a:xfrm>
              <a:off x="2782939" y="1936071"/>
              <a:ext cx="586" cy="4189"/>
            </a:xfrm>
            <a:custGeom>
              <a:avLst/>
              <a:gdLst>
                <a:gd name="connsiteX0" fmla="*/ 0 w 586"/>
                <a:gd name="connsiteY0" fmla="*/ 0 h 4189"/>
                <a:gd name="connsiteX1" fmla="*/ 0 w 586"/>
                <a:gd name="connsiteY1" fmla="*/ 4189 h 4189"/>
                <a:gd name="connsiteX2" fmla="*/ 586 w 586"/>
                <a:gd name="connsiteY2" fmla="*/ 4189 h 4189"/>
              </a:gdLst>
              <a:ahLst/>
              <a:cxnLst>
                <a:cxn ang="0">
                  <a:pos x="connsiteX0" y="connsiteY0"/>
                </a:cxn>
                <a:cxn ang="0">
                  <a:pos x="connsiteX1" y="connsiteY1"/>
                </a:cxn>
                <a:cxn ang="0">
                  <a:pos x="connsiteX2" y="connsiteY2"/>
                </a:cxn>
              </a:cxnLst>
              <a:rect l="l" t="t" r="r" b="b"/>
              <a:pathLst>
                <a:path w="586" h="4189">
                  <a:moveTo>
                    <a:pt x="0" y="0"/>
                  </a:moveTo>
                  <a:lnTo>
                    <a:pt x="0" y="4189"/>
                  </a:lnTo>
                  <a:cubicBezTo>
                    <a:pt x="0" y="4189"/>
                    <a:pt x="419" y="3352"/>
                    <a:pt x="586" y="418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Freeform: Shape 145">
              <a:extLst>
                <a:ext uri="{FF2B5EF4-FFF2-40B4-BE49-F238E27FC236}">
                  <a16:creationId xmlns:a16="http://schemas.microsoft.com/office/drawing/2014/main" id="{B3AC3F42-0F3F-C593-DE39-7631D3C23EBC}"/>
                </a:ext>
              </a:extLst>
            </p:cNvPr>
            <p:cNvSpPr/>
            <p:nvPr/>
          </p:nvSpPr>
          <p:spPr>
            <a:xfrm>
              <a:off x="2782688" y="1933977"/>
              <a:ext cx="334" cy="2094"/>
            </a:xfrm>
            <a:custGeom>
              <a:avLst/>
              <a:gdLst>
                <a:gd name="connsiteX0" fmla="*/ 0 w 334"/>
                <a:gd name="connsiteY0" fmla="*/ 0 h 2094"/>
                <a:gd name="connsiteX1" fmla="*/ 335 w 334"/>
                <a:gd name="connsiteY1" fmla="*/ 2095 h 2094"/>
                <a:gd name="connsiteX2" fmla="*/ 251 w 334"/>
                <a:gd name="connsiteY2" fmla="*/ 503 h 2094"/>
                <a:gd name="connsiteX3" fmla="*/ 0 w 334"/>
                <a:gd name="connsiteY3" fmla="*/ 0 h 2094"/>
              </a:gdLst>
              <a:ahLst/>
              <a:cxnLst>
                <a:cxn ang="0">
                  <a:pos x="connsiteX0" y="connsiteY0"/>
                </a:cxn>
                <a:cxn ang="0">
                  <a:pos x="connsiteX1" y="connsiteY1"/>
                </a:cxn>
                <a:cxn ang="0">
                  <a:pos x="connsiteX2" y="connsiteY2"/>
                </a:cxn>
                <a:cxn ang="0">
                  <a:pos x="connsiteX3" y="connsiteY3"/>
                </a:cxn>
              </a:cxnLst>
              <a:rect l="l" t="t" r="r" b="b"/>
              <a:pathLst>
                <a:path w="334" h="2094">
                  <a:moveTo>
                    <a:pt x="0" y="0"/>
                  </a:moveTo>
                  <a:lnTo>
                    <a:pt x="335" y="2095"/>
                  </a:lnTo>
                  <a:lnTo>
                    <a:pt x="251" y="503"/>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Freeform: Shape 146">
              <a:extLst>
                <a:ext uri="{FF2B5EF4-FFF2-40B4-BE49-F238E27FC236}">
                  <a16:creationId xmlns:a16="http://schemas.microsoft.com/office/drawing/2014/main" id="{C0FFD993-C29E-281F-DC74-82D573E5CA17}"/>
                </a:ext>
              </a:extLst>
            </p:cNvPr>
            <p:cNvSpPr/>
            <p:nvPr/>
          </p:nvSpPr>
          <p:spPr>
            <a:xfrm>
              <a:off x="2782269" y="1907583"/>
              <a:ext cx="624" cy="7763"/>
            </a:xfrm>
            <a:custGeom>
              <a:avLst/>
              <a:gdLst>
                <a:gd name="connsiteX0" fmla="*/ 587 w 624"/>
                <a:gd name="connsiteY0" fmla="*/ 6033 h 7763"/>
                <a:gd name="connsiteX1" fmla="*/ 0 w 624"/>
                <a:gd name="connsiteY1" fmla="*/ 0 h 7763"/>
                <a:gd name="connsiteX2" fmla="*/ 0 w 624"/>
                <a:gd name="connsiteY2" fmla="*/ 7290 h 7763"/>
                <a:gd name="connsiteX3" fmla="*/ 587 w 624"/>
                <a:gd name="connsiteY3" fmla="*/ 6033 h 7763"/>
              </a:gdLst>
              <a:ahLst/>
              <a:cxnLst>
                <a:cxn ang="0">
                  <a:pos x="connsiteX0" y="connsiteY0"/>
                </a:cxn>
                <a:cxn ang="0">
                  <a:pos x="connsiteX1" y="connsiteY1"/>
                </a:cxn>
                <a:cxn ang="0">
                  <a:pos x="connsiteX2" y="connsiteY2"/>
                </a:cxn>
                <a:cxn ang="0">
                  <a:pos x="connsiteX3" y="connsiteY3"/>
                </a:cxn>
              </a:cxnLst>
              <a:rect l="l" t="t" r="r" b="b"/>
              <a:pathLst>
                <a:path w="624" h="7763">
                  <a:moveTo>
                    <a:pt x="587" y="6033"/>
                  </a:moveTo>
                  <a:cubicBezTo>
                    <a:pt x="243" y="4039"/>
                    <a:pt x="42" y="2019"/>
                    <a:pt x="0" y="0"/>
                  </a:cubicBezTo>
                  <a:cubicBezTo>
                    <a:pt x="0" y="2430"/>
                    <a:pt x="0" y="4944"/>
                    <a:pt x="0" y="7290"/>
                  </a:cubicBezTo>
                  <a:cubicBezTo>
                    <a:pt x="335" y="7625"/>
                    <a:pt x="754" y="8630"/>
                    <a:pt x="587" y="603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Freeform: Shape 147">
              <a:extLst>
                <a:ext uri="{FF2B5EF4-FFF2-40B4-BE49-F238E27FC236}">
                  <a16:creationId xmlns:a16="http://schemas.microsoft.com/office/drawing/2014/main" id="{785C9227-E5AF-A477-24DF-8E8D88AD6A4C}"/>
                </a:ext>
              </a:extLst>
            </p:cNvPr>
            <p:cNvSpPr/>
            <p:nvPr/>
          </p:nvSpPr>
          <p:spPr>
            <a:xfrm>
              <a:off x="2783116" y="1922665"/>
              <a:ext cx="74" cy="8378"/>
            </a:xfrm>
            <a:custGeom>
              <a:avLst/>
              <a:gdLst>
                <a:gd name="connsiteX0" fmla="*/ 75 w 74"/>
                <a:gd name="connsiteY0" fmla="*/ 0 h 8378"/>
                <a:gd name="connsiteX1" fmla="*/ 75 w 74"/>
                <a:gd name="connsiteY1" fmla="*/ 0 h 8378"/>
                <a:gd name="connsiteX2" fmla="*/ 75 w 74"/>
                <a:gd name="connsiteY2" fmla="*/ 0 h 8378"/>
              </a:gdLst>
              <a:ahLst/>
              <a:cxnLst>
                <a:cxn ang="0">
                  <a:pos x="connsiteX0" y="connsiteY0"/>
                </a:cxn>
                <a:cxn ang="0">
                  <a:pos x="connsiteX1" y="connsiteY1"/>
                </a:cxn>
                <a:cxn ang="0">
                  <a:pos x="connsiteX2" y="connsiteY2"/>
                </a:cxn>
              </a:cxnLst>
              <a:rect l="l" t="t" r="r" b="b"/>
              <a:pathLst>
                <a:path w="74" h="8378">
                  <a:moveTo>
                    <a:pt x="75" y="0"/>
                  </a:moveTo>
                  <a:lnTo>
                    <a:pt x="75" y="0"/>
                  </a:lnTo>
                  <a:cubicBezTo>
                    <a:pt x="75" y="0"/>
                    <a:pt x="-93" y="0"/>
                    <a:pt x="75"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Freeform: Shape 148">
              <a:extLst>
                <a:ext uri="{FF2B5EF4-FFF2-40B4-BE49-F238E27FC236}">
                  <a16:creationId xmlns:a16="http://schemas.microsoft.com/office/drawing/2014/main" id="{7A4EEA3E-3AF9-67B4-80F2-D9521FC3DB30}"/>
                </a:ext>
              </a:extLst>
            </p:cNvPr>
            <p:cNvSpPr/>
            <p:nvPr/>
          </p:nvSpPr>
          <p:spPr>
            <a:xfrm>
              <a:off x="2781012" y="1885379"/>
              <a:ext cx="167" cy="418"/>
            </a:xfrm>
            <a:custGeom>
              <a:avLst/>
              <a:gdLst>
                <a:gd name="connsiteX0" fmla="*/ 84 w 167"/>
                <a:gd name="connsiteY0" fmla="*/ 0 h 418"/>
                <a:gd name="connsiteX1" fmla="*/ 0 w 167"/>
                <a:gd name="connsiteY1" fmla="*/ 335 h 418"/>
                <a:gd name="connsiteX2" fmla="*/ 167 w 167"/>
                <a:gd name="connsiteY2" fmla="*/ 419 h 418"/>
                <a:gd name="connsiteX3" fmla="*/ 84 w 167"/>
                <a:gd name="connsiteY3" fmla="*/ 0 h 418"/>
              </a:gdLst>
              <a:ahLst/>
              <a:cxnLst>
                <a:cxn ang="0">
                  <a:pos x="connsiteX0" y="connsiteY0"/>
                </a:cxn>
                <a:cxn ang="0">
                  <a:pos x="connsiteX1" y="connsiteY1"/>
                </a:cxn>
                <a:cxn ang="0">
                  <a:pos x="connsiteX2" y="connsiteY2"/>
                </a:cxn>
                <a:cxn ang="0">
                  <a:pos x="connsiteX3" y="connsiteY3"/>
                </a:cxn>
              </a:cxnLst>
              <a:rect l="l" t="t" r="r" b="b"/>
              <a:pathLst>
                <a:path w="167" h="418">
                  <a:moveTo>
                    <a:pt x="84" y="0"/>
                  </a:moveTo>
                  <a:lnTo>
                    <a:pt x="0" y="335"/>
                  </a:lnTo>
                  <a:lnTo>
                    <a:pt x="167" y="419"/>
                  </a:lnTo>
                  <a:lnTo>
                    <a:pt x="84"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Freeform: Shape 149">
              <a:extLst>
                <a:ext uri="{FF2B5EF4-FFF2-40B4-BE49-F238E27FC236}">
                  <a16:creationId xmlns:a16="http://schemas.microsoft.com/office/drawing/2014/main" id="{9D29997C-62FA-FABA-6227-E24C563FB4BB}"/>
                </a:ext>
              </a:extLst>
            </p:cNvPr>
            <p:cNvSpPr/>
            <p:nvPr/>
          </p:nvSpPr>
          <p:spPr>
            <a:xfrm>
              <a:off x="2782189" y="1914776"/>
              <a:ext cx="163" cy="4453"/>
            </a:xfrm>
            <a:custGeom>
              <a:avLst/>
              <a:gdLst>
                <a:gd name="connsiteX0" fmla="*/ 163 w 163"/>
                <a:gd name="connsiteY0" fmla="*/ 515 h 4453"/>
                <a:gd name="connsiteX1" fmla="*/ 163 w 163"/>
                <a:gd name="connsiteY1" fmla="*/ 4453 h 4453"/>
                <a:gd name="connsiteX2" fmla="*/ 163 w 163"/>
                <a:gd name="connsiteY2" fmla="*/ 96 h 4453"/>
                <a:gd name="connsiteX3" fmla="*/ 163 w 163"/>
                <a:gd name="connsiteY3" fmla="*/ 515 h 4453"/>
              </a:gdLst>
              <a:ahLst/>
              <a:cxnLst>
                <a:cxn ang="0">
                  <a:pos x="connsiteX0" y="connsiteY0"/>
                </a:cxn>
                <a:cxn ang="0">
                  <a:pos x="connsiteX1" y="connsiteY1"/>
                </a:cxn>
                <a:cxn ang="0">
                  <a:pos x="connsiteX2" y="connsiteY2"/>
                </a:cxn>
                <a:cxn ang="0">
                  <a:pos x="connsiteX3" y="connsiteY3"/>
                </a:cxn>
              </a:cxnLst>
              <a:rect l="l" t="t" r="r" b="b"/>
              <a:pathLst>
                <a:path w="163" h="4453">
                  <a:moveTo>
                    <a:pt x="163" y="515"/>
                  </a:moveTo>
                  <a:cubicBezTo>
                    <a:pt x="-54" y="1822"/>
                    <a:pt x="-54" y="3146"/>
                    <a:pt x="163" y="4453"/>
                  </a:cubicBezTo>
                  <a:cubicBezTo>
                    <a:pt x="163" y="3029"/>
                    <a:pt x="163" y="1605"/>
                    <a:pt x="163" y="96"/>
                  </a:cubicBezTo>
                  <a:cubicBezTo>
                    <a:pt x="163" y="-71"/>
                    <a:pt x="80" y="-71"/>
                    <a:pt x="163" y="515"/>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Freeform: Shape 150">
              <a:extLst>
                <a:ext uri="{FF2B5EF4-FFF2-40B4-BE49-F238E27FC236}">
                  <a16:creationId xmlns:a16="http://schemas.microsoft.com/office/drawing/2014/main" id="{83594C0E-5B0A-BCD5-23FB-58D7E90B3C9A}"/>
                </a:ext>
              </a:extLst>
            </p:cNvPr>
            <p:cNvSpPr/>
            <p:nvPr/>
          </p:nvSpPr>
          <p:spPr>
            <a:xfrm>
              <a:off x="2782520" y="1900042"/>
              <a:ext cx="81" cy="3100"/>
            </a:xfrm>
            <a:custGeom>
              <a:avLst/>
              <a:gdLst>
                <a:gd name="connsiteX0" fmla="*/ 0 w 81"/>
                <a:gd name="connsiteY0" fmla="*/ 0 h 3100"/>
                <a:gd name="connsiteX1" fmla="*/ 0 w 81"/>
                <a:gd name="connsiteY1" fmla="*/ 3100 h 3100"/>
                <a:gd name="connsiteX2" fmla="*/ 0 w 81"/>
                <a:gd name="connsiteY2" fmla="*/ 0 h 3100"/>
              </a:gdLst>
              <a:ahLst/>
              <a:cxnLst>
                <a:cxn ang="0">
                  <a:pos x="connsiteX0" y="connsiteY0"/>
                </a:cxn>
                <a:cxn ang="0">
                  <a:pos x="connsiteX1" y="connsiteY1"/>
                </a:cxn>
                <a:cxn ang="0">
                  <a:pos x="connsiteX2" y="connsiteY2"/>
                </a:cxn>
              </a:cxnLst>
              <a:rect l="l" t="t" r="r" b="b"/>
              <a:pathLst>
                <a:path w="81" h="3100">
                  <a:moveTo>
                    <a:pt x="0" y="0"/>
                  </a:moveTo>
                  <a:cubicBezTo>
                    <a:pt x="0" y="922"/>
                    <a:pt x="0" y="2011"/>
                    <a:pt x="0" y="3100"/>
                  </a:cubicBezTo>
                  <a:cubicBezTo>
                    <a:pt x="109" y="2070"/>
                    <a:pt x="109" y="1031"/>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Freeform: Shape 151">
              <a:extLst>
                <a:ext uri="{FF2B5EF4-FFF2-40B4-BE49-F238E27FC236}">
                  <a16:creationId xmlns:a16="http://schemas.microsoft.com/office/drawing/2014/main" id="{13997352-6093-5223-ABEB-72698D3435F4}"/>
                </a:ext>
              </a:extLst>
            </p:cNvPr>
            <p:cNvSpPr/>
            <p:nvPr/>
          </p:nvSpPr>
          <p:spPr>
            <a:xfrm>
              <a:off x="2783274" y="1921355"/>
              <a:ext cx="62" cy="221"/>
            </a:xfrm>
            <a:custGeom>
              <a:avLst/>
              <a:gdLst>
                <a:gd name="connsiteX0" fmla="*/ 0 w 62"/>
                <a:gd name="connsiteY0" fmla="*/ 221 h 221"/>
                <a:gd name="connsiteX1" fmla="*/ 0 w 62"/>
                <a:gd name="connsiteY1" fmla="*/ 221 h 221"/>
                <a:gd name="connsiteX2" fmla="*/ 0 w 62"/>
                <a:gd name="connsiteY2" fmla="*/ 221 h 221"/>
              </a:gdLst>
              <a:ahLst/>
              <a:cxnLst>
                <a:cxn ang="0">
                  <a:pos x="connsiteX0" y="connsiteY0"/>
                </a:cxn>
                <a:cxn ang="0">
                  <a:pos x="connsiteX1" y="connsiteY1"/>
                </a:cxn>
                <a:cxn ang="0">
                  <a:pos x="connsiteX2" y="connsiteY2"/>
                </a:cxn>
              </a:cxnLst>
              <a:rect l="l" t="t" r="r" b="b"/>
              <a:pathLst>
                <a:path w="62" h="221">
                  <a:moveTo>
                    <a:pt x="0" y="221"/>
                  </a:moveTo>
                  <a:lnTo>
                    <a:pt x="0" y="221"/>
                  </a:lnTo>
                  <a:cubicBezTo>
                    <a:pt x="84" y="-114"/>
                    <a:pt x="84" y="-30"/>
                    <a:pt x="0" y="22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Freeform: Shape 152">
              <a:extLst>
                <a:ext uri="{FF2B5EF4-FFF2-40B4-BE49-F238E27FC236}">
                  <a16:creationId xmlns:a16="http://schemas.microsoft.com/office/drawing/2014/main" id="{AA34CCAF-17B8-1AE5-090E-A5D62AF1C6B9}"/>
                </a:ext>
              </a:extLst>
            </p:cNvPr>
            <p:cNvSpPr/>
            <p:nvPr/>
          </p:nvSpPr>
          <p:spPr>
            <a:xfrm>
              <a:off x="2782734" y="1919230"/>
              <a:ext cx="540" cy="3016"/>
            </a:xfrm>
            <a:custGeom>
              <a:avLst/>
              <a:gdLst>
                <a:gd name="connsiteX0" fmla="*/ 540 w 540"/>
                <a:gd name="connsiteY0" fmla="*/ 2346 h 3016"/>
                <a:gd name="connsiteX1" fmla="*/ 38 w 540"/>
                <a:gd name="connsiteY1" fmla="*/ 0 h 3016"/>
                <a:gd name="connsiteX2" fmla="*/ 38 w 540"/>
                <a:gd name="connsiteY2" fmla="*/ 3016 h 3016"/>
                <a:gd name="connsiteX3" fmla="*/ 540 w 540"/>
                <a:gd name="connsiteY3" fmla="*/ 2346 h 3016"/>
              </a:gdLst>
              <a:ahLst/>
              <a:cxnLst>
                <a:cxn ang="0">
                  <a:pos x="connsiteX0" y="connsiteY0"/>
                </a:cxn>
                <a:cxn ang="0">
                  <a:pos x="connsiteX1" y="connsiteY1"/>
                </a:cxn>
                <a:cxn ang="0">
                  <a:pos x="connsiteX2" y="connsiteY2"/>
                </a:cxn>
                <a:cxn ang="0">
                  <a:pos x="connsiteX3" y="connsiteY3"/>
                </a:cxn>
              </a:cxnLst>
              <a:rect l="l" t="t" r="r" b="b"/>
              <a:pathLst>
                <a:path w="540" h="3016">
                  <a:moveTo>
                    <a:pt x="540" y="2346"/>
                  </a:moveTo>
                  <a:cubicBezTo>
                    <a:pt x="540" y="1425"/>
                    <a:pt x="540" y="754"/>
                    <a:pt x="38" y="0"/>
                  </a:cubicBezTo>
                  <a:cubicBezTo>
                    <a:pt x="-13" y="1006"/>
                    <a:pt x="-13" y="2011"/>
                    <a:pt x="38" y="3016"/>
                  </a:cubicBezTo>
                  <a:cubicBezTo>
                    <a:pt x="147" y="2748"/>
                    <a:pt x="314" y="2522"/>
                    <a:pt x="540" y="234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Freeform: Shape 153">
              <a:extLst>
                <a:ext uri="{FF2B5EF4-FFF2-40B4-BE49-F238E27FC236}">
                  <a16:creationId xmlns:a16="http://schemas.microsoft.com/office/drawing/2014/main" id="{34B3C3C3-C7A3-888B-3F13-958363AA4664}"/>
                </a:ext>
              </a:extLst>
            </p:cNvPr>
            <p:cNvSpPr/>
            <p:nvPr/>
          </p:nvSpPr>
          <p:spPr>
            <a:xfrm>
              <a:off x="2776571" y="1874118"/>
              <a:ext cx="4440" cy="15903"/>
            </a:xfrm>
            <a:custGeom>
              <a:avLst/>
              <a:gdLst>
                <a:gd name="connsiteX0" fmla="*/ 167 w 4440"/>
                <a:gd name="connsiteY0" fmla="*/ 4726 h 15903"/>
                <a:gd name="connsiteX1" fmla="*/ 1173 w 4440"/>
                <a:gd name="connsiteY1" fmla="*/ 13859 h 15903"/>
                <a:gd name="connsiteX2" fmla="*/ 4441 w 4440"/>
                <a:gd name="connsiteY2" fmla="*/ 11596 h 15903"/>
                <a:gd name="connsiteX3" fmla="*/ 3435 w 4440"/>
                <a:gd name="connsiteY3" fmla="*/ 7323 h 15903"/>
                <a:gd name="connsiteX4" fmla="*/ 2430 w 4440"/>
                <a:gd name="connsiteY4" fmla="*/ 13105 h 15903"/>
                <a:gd name="connsiteX5" fmla="*/ 2430 w 4440"/>
                <a:gd name="connsiteY5" fmla="*/ 5899 h 15903"/>
                <a:gd name="connsiteX6" fmla="*/ 0 w 4440"/>
                <a:gd name="connsiteY6" fmla="*/ 117 h 15903"/>
                <a:gd name="connsiteX7" fmla="*/ 587 w 4440"/>
                <a:gd name="connsiteY7" fmla="*/ 4977 h 15903"/>
                <a:gd name="connsiteX8" fmla="*/ 167 w 4440"/>
                <a:gd name="connsiteY8" fmla="*/ 4726 h 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0" h="15903">
                  <a:moveTo>
                    <a:pt x="167" y="4726"/>
                  </a:moveTo>
                  <a:cubicBezTo>
                    <a:pt x="1274" y="7633"/>
                    <a:pt x="1626" y="10775"/>
                    <a:pt x="1173" y="13859"/>
                  </a:cubicBezTo>
                  <a:cubicBezTo>
                    <a:pt x="1759" y="17964"/>
                    <a:pt x="3603" y="15199"/>
                    <a:pt x="4441" y="11596"/>
                  </a:cubicBezTo>
                  <a:cubicBezTo>
                    <a:pt x="4441" y="11596"/>
                    <a:pt x="3938" y="11596"/>
                    <a:pt x="3435" y="7323"/>
                  </a:cubicBezTo>
                  <a:cubicBezTo>
                    <a:pt x="3435" y="8831"/>
                    <a:pt x="3435" y="16624"/>
                    <a:pt x="2430" y="13105"/>
                  </a:cubicBezTo>
                  <a:cubicBezTo>
                    <a:pt x="1977" y="10725"/>
                    <a:pt x="1977" y="8278"/>
                    <a:pt x="2430" y="5899"/>
                  </a:cubicBezTo>
                  <a:cubicBezTo>
                    <a:pt x="1843" y="8161"/>
                    <a:pt x="1005" y="-1139"/>
                    <a:pt x="0" y="117"/>
                  </a:cubicBezTo>
                  <a:lnTo>
                    <a:pt x="587" y="4977"/>
                  </a:lnTo>
                  <a:cubicBezTo>
                    <a:pt x="587" y="4977"/>
                    <a:pt x="251" y="3301"/>
                    <a:pt x="167" y="472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Freeform: Shape 154">
              <a:extLst>
                <a:ext uri="{FF2B5EF4-FFF2-40B4-BE49-F238E27FC236}">
                  <a16:creationId xmlns:a16="http://schemas.microsoft.com/office/drawing/2014/main" id="{275114DA-5A70-2508-92C2-5EA593597ADD}"/>
                </a:ext>
              </a:extLst>
            </p:cNvPr>
            <p:cNvSpPr/>
            <p:nvPr/>
          </p:nvSpPr>
          <p:spPr>
            <a:xfrm>
              <a:off x="2781012" y="1885798"/>
              <a:ext cx="837" cy="9551"/>
            </a:xfrm>
            <a:custGeom>
              <a:avLst/>
              <a:gdLst>
                <a:gd name="connsiteX0" fmla="*/ 335 w 837"/>
                <a:gd name="connsiteY0" fmla="*/ 7876 h 9551"/>
                <a:gd name="connsiteX1" fmla="*/ 335 w 837"/>
                <a:gd name="connsiteY1" fmla="*/ 9552 h 9551"/>
                <a:gd name="connsiteX2" fmla="*/ 838 w 837"/>
                <a:gd name="connsiteY2" fmla="*/ 3603 h 9551"/>
                <a:gd name="connsiteX3" fmla="*/ 0 w 837"/>
                <a:gd name="connsiteY3" fmla="*/ 0 h 9551"/>
                <a:gd name="connsiteX4" fmla="*/ 0 w 837"/>
                <a:gd name="connsiteY4" fmla="*/ 8379 h 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 h="9551">
                  <a:moveTo>
                    <a:pt x="335" y="7876"/>
                  </a:moveTo>
                  <a:lnTo>
                    <a:pt x="335" y="9552"/>
                  </a:lnTo>
                  <a:cubicBezTo>
                    <a:pt x="360" y="7558"/>
                    <a:pt x="528" y="5572"/>
                    <a:pt x="838" y="3603"/>
                  </a:cubicBezTo>
                  <a:cubicBezTo>
                    <a:pt x="419" y="754"/>
                    <a:pt x="167" y="168"/>
                    <a:pt x="0" y="0"/>
                  </a:cubicBezTo>
                  <a:lnTo>
                    <a:pt x="0" y="8379"/>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Freeform: Shape 155">
              <a:extLst>
                <a:ext uri="{FF2B5EF4-FFF2-40B4-BE49-F238E27FC236}">
                  <a16:creationId xmlns:a16="http://schemas.microsoft.com/office/drawing/2014/main" id="{3C4F1E0C-9ECD-F275-B3A5-BC19577CA523}"/>
                </a:ext>
              </a:extLst>
            </p:cNvPr>
            <p:cNvSpPr/>
            <p:nvPr/>
          </p:nvSpPr>
          <p:spPr>
            <a:xfrm>
              <a:off x="2780174" y="1895182"/>
              <a:ext cx="1759" cy="12400"/>
            </a:xfrm>
            <a:custGeom>
              <a:avLst/>
              <a:gdLst>
                <a:gd name="connsiteX0" fmla="*/ 1759 w 1759"/>
                <a:gd name="connsiteY0" fmla="*/ 7960 h 12400"/>
                <a:gd name="connsiteX1" fmla="*/ 0 w 1759"/>
                <a:gd name="connsiteY1" fmla="*/ 5027 h 12400"/>
                <a:gd name="connsiteX2" fmla="*/ 1173 w 1759"/>
                <a:gd name="connsiteY2" fmla="*/ 11563 h 12400"/>
                <a:gd name="connsiteX3" fmla="*/ 1676 w 1759"/>
                <a:gd name="connsiteY3" fmla="*/ 7960 h 12400"/>
                <a:gd name="connsiteX4" fmla="*/ 1676 w 1759"/>
                <a:gd name="connsiteY4" fmla="*/ 12401 h 12400"/>
                <a:gd name="connsiteX5" fmla="*/ 1676 w 1759"/>
                <a:gd name="connsiteY5" fmla="*/ 8379 h 12400"/>
                <a:gd name="connsiteX6" fmla="*/ 1676 w 1759"/>
                <a:gd name="connsiteY6" fmla="*/ 8379 h 12400"/>
                <a:gd name="connsiteX7" fmla="*/ 1676 w 1759"/>
                <a:gd name="connsiteY7" fmla="*/ 8379 h 12400"/>
                <a:gd name="connsiteX8" fmla="*/ 1676 w 1759"/>
                <a:gd name="connsiteY8" fmla="*/ 8379 h 12400"/>
                <a:gd name="connsiteX9" fmla="*/ 1676 w 1759"/>
                <a:gd name="connsiteY9" fmla="*/ 8379 h 12400"/>
                <a:gd name="connsiteX10" fmla="*/ 1676 w 1759"/>
                <a:gd name="connsiteY10" fmla="*/ 8379 h 12400"/>
                <a:gd name="connsiteX11" fmla="*/ 1676 w 1759"/>
                <a:gd name="connsiteY11" fmla="*/ 8379 h 12400"/>
                <a:gd name="connsiteX12" fmla="*/ 922 w 1759"/>
                <a:gd name="connsiteY12" fmla="*/ 0 h 12400"/>
                <a:gd name="connsiteX13" fmla="*/ 1759 w 1759"/>
                <a:gd name="connsiteY13" fmla="*/ 7960 h 1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9" h="12400">
                  <a:moveTo>
                    <a:pt x="1759" y="7960"/>
                  </a:moveTo>
                  <a:cubicBezTo>
                    <a:pt x="1005" y="6619"/>
                    <a:pt x="587" y="2514"/>
                    <a:pt x="0" y="5027"/>
                  </a:cubicBezTo>
                  <a:cubicBezTo>
                    <a:pt x="151" y="7239"/>
                    <a:pt x="545" y="9435"/>
                    <a:pt x="1173" y="11563"/>
                  </a:cubicBezTo>
                  <a:cubicBezTo>
                    <a:pt x="587" y="3184"/>
                    <a:pt x="1173" y="13909"/>
                    <a:pt x="1676" y="7960"/>
                  </a:cubicBezTo>
                  <a:cubicBezTo>
                    <a:pt x="1676" y="9552"/>
                    <a:pt x="1676" y="11060"/>
                    <a:pt x="1676" y="12401"/>
                  </a:cubicBezTo>
                  <a:lnTo>
                    <a:pt x="1676" y="8379"/>
                  </a:lnTo>
                  <a:lnTo>
                    <a:pt x="1676" y="8379"/>
                  </a:lnTo>
                  <a:cubicBezTo>
                    <a:pt x="1676" y="8379"/>
                    <a:pt x="1676" y="8882"/>
                    <a:pt x="1676" y="8379"/>
                  </a:cubicBezTo>
                  <a:lnTo>
                    <a:pt x="1676" y="8379"/>
                  </a:lnTo>
                  <a:lnTo>
                    <a:pt x="1676" y="8379"/>
                  </a:lnTo>
                  <a:cubicBezTo>
                    <a:pt x="1676" y="5949"/>
                    <a:pt x="1676" y="7960"/>
                    <a:pt x="1676" y="8379"/>
                  </a:cubicBezTo>
                  <a:lnTo>
                    <a:pt x="1676" y="8379"/>
                  </a:lnTo>
                  <a:lnTo>
                    <a:pt x="922" y="0"/>
                  </a:lnTo>
                  <a:cubicBezTo>
                    <a:pt x="1341" y="1927"/>
                    <a:pt x="1508" y="4106"/>
                    <a:pt x="1759" y="796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Freeform: Shape 156">
              <a:extLst>
                <a:ext uri="{FF2B5EF4-FFF2-40B4-BE49-F238E27FC236}">
                  <a16:creationId xmlns:a16="http://schemas.microsoft.com/office/drawing/2014/main" id="{C8607B56-3FE7-3317-4AEA-7B14141A3A53}"/>
                </a:ext>
              </a:extLst>
            </p:cNvPr>
            <p:cNvSpPr/>
            <p:nvPr/>
          </p:nvSpPr>
          <p:spPr>
            <a:xfrm>
              <a:off x="2780760" y="1943752"/>
              <a:ext cx="8378" cy="446"/>
            </a:xfrm>
            <a:custGeom>
              <a:avLst/>
              <a:gdLst>
                <a:gd name="connsiteX0" fmla="*/ 0 w 8378"/>
                <a:gd name="connsiteY0" fmla="*/ 447 h 446"/>
                <a:gd name="connsiteX1" fmla="*/ 0 w 8378"/>
                <a:gd name="connsiteY1" fmla="*/ 447 h 446"/>
                <a:gd name="connsiteX2" fmla="*/ 0 w 8378"/>
                <a:gd name="connsiteY2" fmla="*/ 447 h 446"/>
              </a:gdLst>
              <a:ahLst/>
              <a:cxnLst>
                <a:cxn ang="0">
                  <a:pos x="connsiteX0" y="connsiteY0"/>
                </a:cxn>
                <a:cxn ang="0">
                  <a:pos x="connsiteX1" y="connsiteY1"/>
                </a:cxn>
                <a:cxn ang="0">
                  <a:pos x="connsiteX2" y="connsiteY2"/>
                </a:cxn>
              </a:cxnLst>
              <a:rect l="l" t="t" r="r" b="b"/>
              <a:pathLst>
                <a:path w="8378" h="446">
                  <a:moveTo>
                    <a:pt x="0" y="447"/>
                  </a:moveTo>
                  <a:cubicBezTo>
                    <a:pt x="0" y="447"/>
                    <a:pt x="0" y="447"/>
                    <a:pt x="0" y="447"/>
                  </a:cubicBezTo>
                  <a:cubicBezTo>
                    <a:pt x="0" y="447"/>
                    <a:pt x="0" y="-559"/>
                    <a:pt x="0" y="44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Freeform: Shape 157">
              <a:extLst>
                <a:ext uri="{FF2B5EF4-FFF2-40B4-BE49-F238E27FC236}">
                  <a16:creationId xmlns:a16="http://schemas.microsoft.com/office/drawing/2014/main" id="{596C0A03-F001-C5F6-C8BF-96B5F0B54EDA}"/>
                </a:ext>
              </a:extLst>
            </p:cNvPr>
            <p:cNvSpPr/>
            <p:nvPr/>
          </p:nvSpPr>
          <p:spPr>
            <a:xfrm>
              <a:off x="2780803" y="1936239"/>
              <a:ext cx="1633" cy="9412"/>
            </a:xfrm>
            <a:custGeom>
              <a:avLst/>
              <a:gdLst>
                <a:gd name="connsiteX0" fmla="*/ 209 w 1633"/>
                <a:gd name="connsiteY0" fmla="*/ 4608 h 9412"/>
                <a:gd name="connsiteX1" fmla="*/ 627 w 1633"/>
                <a:gd name="connsiteY1" fmla="*/ 7625 h 9412"/>
                <a:gd name="connsiteX2" fmla="*/ 125 w 1633"/>
                <a:gd name="connsiteY2" fmla="*/ 7625 h 9412"/>
                <a:gd name="connsiteX3" fmla="*/ 879 w 1633"/>
                <a:gd name="connsiteY3" fmla="*/ 7625 h 9412"/>
                <a:gd name="connsiteX4" fmla="*/ 879 w 1633"/>
                <a:gd name="connsiteY4" fmla="*/ 7038 h 9412"/>
                <a:gd name="connsiteX5" fmla="*/ 1633 w 1633"/>
                <a:gd name="connsiteY5" fmla="*/ 0 h 9412"/>
                <a:gd name="connsiteX6" fmla="*/ 209 w 1633"/>
                <a:gd name="connsiteY6" fmla="*/ 4608 h 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 h="9412">
                  <a:moveTo>
                    <a:pt x="209" y="4608"/>
                  </a:moveTo>
                  <a:cubicBezTo>
                    <a:pt x="493" y="5589"/>
                    <a:pt x="636" y="6603"/>
                    <a:pt x="627" y="7625"/>
                  </a:cubicBezTo>
                  <a:cubicBezTo>
                    <a:pt x="627" y="9300"/>
                    <a:pt x="627" y="7625"/>
                    <a:pt x="125" y="7625"/>
                  </a:cubicBezTo>
                  <a:cubicBezTo>
                    <a:pt x="-378" y="7625"/>
                    <a:pt x="795" y="11647"/>
                    <a:pt x="879" y="7625"/>
                  </a:cubicBezTo>
                  <a:lnTo>
                    <a:pt x="879" y="7038"/>
                  </a:lnTo>
                  <a:cubicBezTo>
                    <a:pt x="887" y="4675"/>
                    <a:pt x="1139" y="2312"/>
                    <a:pt x="1633" y="0"/>
                  </a:cubicBezTo>
                  <a:cubicBezTo>
                    <a:pt x="887" y="1441"/>
                    <a:pt x="401" y="3000"/>
                    <a:pt x="209" y="460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Freeform: Shape 158">
              <a:extLst>
                <a:ext uri="{FF2B5EF4-FFF2-40B4-BE49-F238E27FC236}">
                  <a16:creationId xmlns:a16="http://schemas.microsoft.com/office/drawing/2014/main" id="{99225EBD-9471-590B-E621-BD8EC781EF44}"/>
                </a:ext>
              </a:extLst>
            </p:cNvPr>
            <p:cNvSpPr/>
            <p:nvPr/>
          </p:nvSpPr>
          <p:spPr>
            <a:xfrm>
              <a:off x="2780677" y="1914957"/>
              <a:ext cx="586" cy="6786"/>
            </a:xfrm>
            <a:custGeom>
              <a:avLst/>
              <a:gdLst>
                <a:gd name="connsiteX0" fmla="*/ 587 w 586"/>
                <a:gd name="connsiteY0" fmla="*/ 6787 h 6786"/>
                <a:gd name="connsiteX1" fmla="*/ 0 w 586"/>
                <a:gd name="connsiteY1" fmla="*/ 0 h 6786"/>
                <a:gd name="connsiteX2" fmla="*/ 0 w 586"/>
                <a:gd name="connsiteY2" fmla="*/ 3519 h 6786"/>
                <a:gd name="connsiteX3" fmla="*/ 0 w 586"/>
                <a:gd name="connsiteY3" fmla="*/ 3519 h 6786"/>
                <a:gd name="connsiteX4" fmla="*/ 587 w 586"/>
                <a:gd name="connsiteY4" fmla="*/ 6787 h 6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 h="6786">
                  <a:moveTo>
                    <a:pt x="587" y="6787"/>
                  </a:moveTo>
                  <a:lnTo>
                    <a:pt x="0" y="0"/>
                  </a:lnTo>
                  <a:lnTo>
                    <a:pt x="0" y="3519"/>
                  </a:lnTo>
                  <a:lnTo>
                    <a:pt x="0" y="3519"/>
                  </a:lnTo>
                  <a:cubicBezTo>
                    <a:pt x="0" y="7206"/>
                    <a:pt x="335" y="6368"/>
                    <a:pt x="587" y="678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Freeform: Shape 159">
              <a:extLst>
                <a:ext uri="{FF2B5EF4-FFF2-40B4-BE49-F238E27FC236}">
                  <a16:creationId xmlns:a16="http://schemas.microsoft.com/office/drawing/2014/main" id="{0AA45C11-A3A9-2540-74F4-BBE55890CBCC}"/>
                </a:ext>
              </a:extLst>
            </p:cNvPr>
            <p:cNvSpPr/>
            <p:nvPr/>
          </p:nvSpPr>
          <p:spPr>
            <a:xfrm>
              <a:off x="2781012" y="1881525"/>
              <a:ext cx="1089" cy="3854"/>
            </a:xfrm>
            <a:custGeom>
              <a:avLst/>
              <a:gdLst>
                <a:gd name="connsiteX0" fmla="*/ 419 w 1089"/>
                <a:gd name="connsiteY0" fmla="*/ 3016 h 3854"/>
                <a:gd name="connsiteX1" fmla="*/ 1089 w 1089"/>
                <a:gd name="connsiteY1" fmla="*/ 3854 h 3854"/>
                <a:gd name="connsiteX2" fmla="*/ 0 w 1089"/>
                <a:gd name="connsiteY2" fmla="*/ 0 h 3854"/>
                <a:gd name="connsiteX3" fmla="*/ 419 w 1089"/>
                <a:gd name="connsiteY3" fmla="*/ 3016 h 3854"/>
              </a:gdLst>
              <a:ahLst/>
              <a:cxnLst>
                <a:cxn ang="0">
                  <a:pos x="connsiteX0" y="connsiteY0"/>
                </a:cxn>
                <a:cxn ang="0">
                  <a:pos x="connsiteX1" y="connsiteY1"/>
                </a:cxn>
                <a:cxn ang="0">
                  <a:pos x="connsiteX2" y="connsiteY2"/>
                </a:cxn>
                <a:cxn ang="0">
                  <a:pos x="connsiteX3" y="connsiteY3"/>
                </a:cxn>
              </a:cxnLst>
              <a:rect l="l" t="t" r="r" b="b"/>
              <a:pathLst>
                <a:path w="1089" h="3854">
                  <a:moveTo>
                    <a:pt x="419" y="3016"/>
                  </a:moveTo>
                  <a:lnTo>
                    <a:pt x="1089" y="3854"/>
                  </a:lnTo>
                  <a:lnTo>
                    <a:pt x="0" y="0"/>
                  </a:lnTo>
                  <a:lnTo>
                    <a:pt x="419" y="3016"/>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Freeform: Shape 160">
              <a:extLst>
                <a:ext uri="{FF2B5EF4-FFF2-40B4-BE49-F238E27FC236}">
                  <a16:creationId xmlns:a16="http://schemas.microsoft.com/office/drawing/2014/main" id="{074163B0-B201-EA5A-6F59-C643B5C3E81F}"/>
                </a:ext>
              </a:extLst>
            </p:cNvPr>
            <p:cNvSpPr/>
            <p:nvPr/>
          </p:nvSpPr>
          <p:spPr>
            <a:xfrm>
              <a:off x="2780844" y="1873732"/>
              <a:ext cx="670" cy="2262"/>
            </a:xfrm>
            <a:custGeom>
              <a:avLst/>
              <a:gdLst>
                <a:gd name="connsiteX0" fmla="*/ 0 w 670"/>
                <a:gd name="connsiteY0" fmla="*/ 2011 h 2262"/>
                <a:gd name="connsiteX1" fmla="*/ 670 w 670"/>
                <a:gd name="connsiteY1" fmla="*/ 2262 h 2262"/>
                <a:gd name="connsiteX2" fmla="*/ 167 w 670"/>
                <a:gd name="connsiteY2" fmla="*/ 0 h 2262"/>
                <a:gd name="connsiteX3" fmla="*/ 0 w 670"/>
                <a:gd name="connsiteY3" fmla="*/ 2011 h 2262"/>
              </a:gdLst>
              <a:ahLst/>
              <a:cxnLst>
                <a:cxn ang="0">
                  <a:pos x="connsiteX0" y="connsiteY0"/>
                </a:cxn>
                <a:cxn ang="0">
                  <a:pos x="connsiteX1" y="connsiteY1"/>
                </a:cxn>
                <a:cxn ang="0">
                  <a:pos x="connsiteX2" y="connsiteY2"/>
                </a:cxn>
                <a:cxn ang="0">
                  <a:pos x="connsiteX3" y="connsiteY3"/>
                </a:cxn>
              </a:cxnLst>
              <a:rect l="l" t="t" r="r" b="b"/>
              <a:pathLst>
                <a:path w="670" h="2262">
                  <a:moveTo>
                    <a:pt x="0" y="2011"/>
                  </a:moveTo>
                  <a:lnTo>
                    <a:pt x="670" y="2262"/>
                  </a:lnTo>
                  <a:lnTo>
                    <a:pt x="167" y="0"/>
                  </a:lnTo>
                  <a:lnTo>
                    <a:pt x="0" y="201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Freeform: Shape 161">
              <a:extLst>
                <a:ext uri="{FF2B5EF4-FFF2-40B4-BE49-F238E27FC236}">
                  <a16:creationId xmlns:a16="http://schemas.microsoft.com/office/drawing/2014/main" id="{FBD7C5F1-1FAF-AA70-FCB9-939245D5C98B}"/>
                </a:ext>
              </a:extLst>
            </p:cNvPr>
            <p:cNvSpPr/>
            <p:nvPr/>
          </p:nvSpPr>
          <p:spPr>
            <a:xfrm>
              <a:off x="2494667" y="1870632"/>
              <a:ext cx="37" cy="2010"/>
            </a:xfrm>
            <a:custGeom>
              <a:avLst/>
              <a:gdLst>
                <a:gd name="connsiteX0" fmla="*/ 38 w 37"/>
                <a:gd name="connsiteY0" fmla="*/ 0 h 2010"/>
                <a:gd name="connsiteX1" fmla="*/ 38 w 37"/>
                <a:gd name="connsiteY1" fmla="*/ 2011 h 2010"/>
                <a:gd name="connsiteX2" fmla="*/ 38 w 37"/>
                <a:gd name="connsiteY2" fmla="*/ 0 h 2010"/>
              </a:gdLst>
              <a:ahLst/>
              <a:cxnLst>
                <a:cxn ang="0">
                  <a:pos x="connsiteX0" y="connsiteY0"/>
                </a:cxn>
                <a:cxn ang="0">
                  <a:pos x="connsiteX1" y="connsiteY1"/>
                </a:cxn>
                <a:cxn ang="0">
                  <a:pos x="connsiteX2" y="connsiteY2"/>
                </a:cxn>
              </a:cxnLst>
              <a:rect l="l" t="t" r="r" b="b"/>
              <a:pathLst>
                <a:path w="37" h="2010">
                  <a:moveTo>
                    <a:pt x="38" y="0"/>
                  </a:moveTo>
                  <a:lnTo>
                    <a:pt x="38" y="2011"/>
                  </a:lnTo>
                  <a:cubicBezTo>
                    <a:pt x="-13" y="1341"/>
                    <a:pt x="-13" y="670"/>
                    <a:pt x="38"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Freeform: Shape 162">
              <a:extLst>
                <a:ext uri="{FF2B5EF4-FFF2-40B4-BE49-F238E27FC236}">
                  <a16:creationId xmlns:a16="http://schemas.microsoft.com/office/drawing/2014/main" id="{AA43CD7E-FB7E-1703-D7B5-5652C82AFDC4}"/>
                </a:ext>
              </a:extLst>
            </p:cNvPr>
            <p:cNvSpPr/>
            <p:nvPr/>
          </p:nvSpPr>
          <p:spPr>
            <a:xfrm>
              <a:off x="2494035" y="1856137"/>
              <a:ext cx="8378" cy="351"/>
            </a:xfrm>
            <a:custGeom>
              <a:avLst/>
              <a:gdLst>
                <a:gd name="connsiteX0" fmla="*/ 0 w 8378"/>
                <a:gd name="connsiteY0" fmla="*/ 0 h 351"/>
                <a:gd name="connsiteX1" fmla="*/ 0 w 8378"/>
                <a:gd name="connsiteY1" fmla="*/ 0 h 351"/>
                <a:gd name="connsiteX2" fmla="*/ 0 w 8378"/>
                <a:gd name="connsiteY2" fmla="*/ 0 h 351"/>
              </a:gdLst>
              <a:ahLst/>
              <a:cxnLst>
                <a:cxn ang="0">
                  <a:pos x="connsiteX0" y="connsiteY0"/>
                </a:cxn>
                <a:cxn ang="0">
                  <a:pos x="connsiteX1" y="connsiteY1"/>
                </a:cxn>
                <a:cxn ang="0">
                  <a:pos x="connsiteX2" y="connsiteY2"/>
                </a:cxn>
              </a:cxnLst>
              <a:rect l="l" t="t" r="r" b="b"/>
              <a:pathLst>
                <a:path w="8378" h="351">
                  <a:moveTo>
                    <a:pt x="0" y="0"/>
                  </a:moveTo>
                  <a:lnTo>
                    <a:pt x="0" y="0"/>
                  </a:lnTo>
                  <a:cubicBezTo>
                    <a:pt x="0" y="335"/>
                    <a:pt x="0" y="587"/>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Freeform: Shape 163">
              <a:extLst>
                <a:ext uri="{FF2B5EF4-FFF2-40B4-BE49-F238E27FC236}">
                  <a16:creationId xmlns:a16="http://schemas.microsoft.com/office/drawing/2014/main" id="{9670AEAB-7242-09A3-CED0-E9B362EB6588}"/>
                </a:ext>
              </a:extLst>
            </p:cNvPr>
            <p:cNvSpPr/>
            <p:nvPr/>
          </p:nvSpPr>
          <p:spPr>
            <a:xfrm>
              <a:off x="2664760" y="1760422"/>
              <a:ext cx="5901" cy="1033"/>
            </a:xfrm>
            <a:custGeom>
              <a:avLst/>
              <a:gdLst>
                <a:gd name="connsiteX0" fmla="*/ 5902 w 5901"/>
                <a:gd name="connsiteY0" fmla="*/ 447 h 1033"/>
                <a:gd name="connsiteX1" fmla="*/ 36 w 5901"/>
                <a:gd name="connsiteY1" fmla="*/ 447 h 1033"/>
                <a:gd name="connsiteX2" fmla="*/ 958 w 5901"/>
                <a:gd name="connsiteY2" fmla="*/ 1033 h 1033"/>
                <a:gd name="connsiteX3" fmla="*/ 5902 w 5901"/>
                <a:gd name="connsiteY3" fmla="*/ 447 h 1033"/>
              </a:gdLst>
              <a:ahLst/>
              <a:cxnLst>
                <a:cxn ang="0">
                  <a:pos x="connsiteX0" y="connsiteY0"/>
                </a:cxn>
                <a:cxn ang="0">
                  <a:pos x="connsiteX1" y="connsiteY1"/>
                </a:cxn>
                <a:cxn ang="0">
                  <a:pos x="connsiteX2" y="connsiteY2"/>
                </a:cxn>
                <a:cxn ang="0">
                  <a:pos x="connsiteX3" y="connsiteY3"/>
                </a:cxn>
              </a:cxnLst>
              <a:rect l="l" t="t" r="r" b="b"/>
              <a:pathLst>
                <a:path w="5901" h="1033">
                  <a:moveTo>
                    <a:pt x="5902" y="447"/>
                  </a:moveTo>
                  <a:cubicBezTo>
                    <a:pt x="2885" y="447"/>
                    <a:pt x="-383" y="-559"/>
                    <a:pt x="36" y="447"/>
                  </a:cubicBezTo>
                  <a:lnTo>
                    <a:pt x="958" y="1033"/>
                  </a:lnTo>
                  <a:cubicBezTo>
                    <a:pt x="2969" y="447"/>
                    <a:pt x="4561" y="447"/>
                    <a:pt x="5902" y="44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Freeform: Shape 164">
              <a:extLst>
                <a:ext uri="{FF2B5EF4-FFF2-40B4-BE49-F238E27FC236}">
                  <a16:creationId xmlns:a16="http://schemas.microsoft.com/office/drawing/2014/main" id="{86B63B4C-4307-B8FD-4509-34D67594A4AA}"/>
                </a:ext>
              </a:extLst>
            </p:cNvPr>
            <p:cNvSpPr/>
            <p:nvPr/>
          </p:nvSpPr>
          <p:spPr>
            <a:xfrm>
              <a:off x="2522272" y="1771510"/>
              <a:ext cx="2765" cy="670"/>
            </a:xfrm>
            <a:custGeom>
              <a:avLst/>
              <a:gdLst>
                <a:gd name="connsiteX0" fmla="*/ 0 w 2765"/>
                <a:gd name="connsiteY0" fmla="*/ 670 h 670"/>
                <a:gd name="connsiteX1" fmla="*/ 838 w 2765"/>
                <a:gd name="connsiteY1" fmla="*/ 670 h 670"/>
                <a:gd name="connsiteX2" fmla="*/ 2765 w 2765"/>
                <a:gd name="connsiteY2" fmla="*/ 0 h 670"/>
              </a:gdLst>
              <a:ahLst/>
              <a:cxnLst>
                <a:cxn ang="0">
                  <a:pos x="connsiteX0" y="connsiteY0"/>
                </a:cxn>
                <a:cxn ang="0">
                  <a:pos x="connsiteX1" y="connsiteY1"/>
                </a:cxn>
                <a:cxn ang="0">
                  <a:pos x="connsiteX2" y="connsiteY2"/>
                </a:cxn>
              </a:cxnLst>
              <a:rect l="l" t="t" r="r" b="b"/>
              <a:pathLst>
                <a:path w="2765" h="670">
                  <a:moveTo>
                    <a:pt x="0" y="670"/>
                  </a:moveTo>
                  <a:lnTo>
                    <a:pt x="838" y="670"/>
                  </a:lnTo>
                  <a:lnTo>
                    <a:pt x="2765"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Freeform: Shape 165">
              <a:extLst>
                <a:ext uri="{FF2B5EF4-FFF2-40B4-BE49-F238E27FC236}">
                  <a16:creationId xmlns:a16="http://schemas.microsoft.com/office/drawing/2014/main" id="{D9083094-9393-CE28-3018-FA70DA4C4A63}"/>
                </a:ext>
              </a:extLst>
            </p:cNvPr>
            <p:cNvSpPr/>
            <p:nvPr/>
          </p:nvSpPr>
          <p:spPr>
            <a:xfrm>
              <a:off x="2516490" y="1774861"/>
              <a:ext cx="3854" cy="8378"/>
            </a:xfrm>
            <a:custGeom>
              <a:avLst/>
              <a:gdLst>
                <a:gd name="connsiteX0" fmla="*/ 3854 w 3854"/>
                <a:gd name="connsiteY0" fmla="*/ 0 h 8378"/>
                <a:gd name="connsiteX1" fmla="*/ 0 w 3854"/>
                <a:gd name="connsiteY1" fmla="*/ 0 h 8378"/>
              </a:gdLst>
              <a:ahLst/>
              <a:cxnLst>
                <a:cxn ang="0">
                  <a:pos x="connsiteX0" y="connsiteY0"/>
                </a:cxn>
                <a:cxn ang="0">
                  <a:pos x="connsiteX1" y="connsiteY1"/>
                </a:cxn>
              </a:cxnLst>
              <a:rect l="l" t="t" r="r" b="b"/>
              <a:pathLst>
                <a:path w="3854" h="8378">
                  <a:moveTo>
                    <a:pt x="3854"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Freeform: Shape 166">
              <a:extLst>
                <a:ext uri="{FF2B5EF4-FFF2-40B4-BE49-F238E27FC236}">
                  <a16:creationId xmlns:a16="http://schemas.microsoft.com/office/drawing/2014/main" id="{D8DABFAF-9A24-6340-91AE-9114F4BA4C74}"/>
                </a:ext>
              </a:extLst>
            </p:cNvPr>
            <p:cNvSpPr/>
            <p:nvPr/>
          </p:nvSpPr>
          <p:spPr>
            <a:xfrm>
              <a:off x="2499314" y="1949422"/>
              <a:ext cx="754" cy="2401"/>
            </a:xfrm>
            <a:custGeom>
              <a:avLst/>
              <a:gdLst>
                <a:gd name="connsiteX0" fmla="*/ 0 w 754"/>
                <a:gd name="connsiteY0" fmla="*/ 139 h 2401"/>
                <a:gd name="connsiteX1" fmla="*/ 754 w 754"/>
                <a:gd name="connsiteY1" fmla="*/ 2402 h 2401"/>
                <a:gd name="connsiteX2" fmla="*/ 0 w 754"/>
                <a:gd name="connsiteY2" fmla="*/ 139 h 2401"/>
              </a:gdLst>
              <a:ahLst/>
              <a:cxnLst>
                <a:cxn ang="0">
                  <a:pos x="connsiteX0" y="connsiteY0"/>
                </a:cxn>
                <a:cxn ang="0">
                  <a:pos x="connsiteX1" y="connsiteY1"/>
                </a:cxn>
                <a:cxn ang="0">
                  <a:pos x="connsiteX2" y="connsiteY2"/>
                </a:cxn>
              </a:cxnLst>
              <a:rect l="l" t="t" r="r" b="b"/>
              <a:pathLst>
                <a:path w="754" h="2401">
                  <a:moveTo>
                    <a:pt x="0" y="139"/>
                  </a:moveTo>
                  <a:lnTo>
                    <a:pt x="754" y="2402"/>
                  </a:lnTo>
                  <a:cubicBezTo>
                    <a:pt x="586" y="-1201"/>
                    <a:pt x="335" y="391"/>
                    <a:pt x="0" y="13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Freeform: Shape 167">
              <a:extLst>
                <a:ext uri="{FF2B5EF4-FFF2-40B4-BE49-F238E27FC236}">
                  <a16:creationId xmlns:a16="http://schemas.microsoft.com/office/drawing/2014/main" id="{F4D85CDE-657F-4758-62A0-11885F5F1D4C}"/>
                </a:ext>
              </a:extLst>
            </p:cNvPr>
            <p:cNvSpPr/>
            <p:nvPr/>
          </p:nvSpPr>
          <p:spPr>
            <a:xfrm>
              <a:off x="2775850" y="1778967"/>
              <a:ext cx="302" cy="6284"/>
            </a:xfrm>
            <a:custGeom>
              <a:avLst/>
              <a:gdLst>
                <a:gd name="connsiteX0" fmla="*/ 302 w 302"/>
                <a:gd name="connsiteY0" fmla="*/ 6284 h 6284"/>
                <a:gd name="connsiteX1" fmla="*/ 302 w 302"/>
                <a:gd name="connsiteY1" fmla="*/ 0 h 6284"/>
                <a:gd name="connsiteX2" fmla="*/ 302 w 302"/>
                <a:gd name="connsiteY2" fmla="*/ 6284 h 6284"/>
              </a:gdLst>
              <a:ahLst/>
              <a:cxnLst>
                <a:cxn ang="0">
                  <a:pos x="connsiteX0" y="connsiteY0"/>
                </a:cxn>
                <a:cxn ang="0">
                  <a:pos x="connsiteX1" y="connsiteY1"/>
                </a:cxn>
                <a:cxn ang="0">
                  <a:pos x="connsiteX2" y="connsiteY2"/>
                </a:cxn>
              </a:cxnLst>
              <a:rect l="l" t="t" r="r" b="b"/>
              <a:pathLst>
                <a:path w="302" h="6284">
                  <a:moveTo>
                    <a:pt x="302" y="6284"/>
                  </a:moveTo>
                  <a:cubicBezTo>
                    <a:pt x="302" y="3770"/>
                    <a:pt x="302" y="1759"/>
                    <a:pt x="302" y="0"/>
                  </a:cubicBezTo>
                  <a:cubicBezTo>
                    <a:pt x="134" y="3100"/>
                    <a:pt x="-284" y="5530"/>
                    <a:pt x="302" y="628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Freeform: Shape 168">
              <a:extLst>
                <a:ext uri="{FF2B5EF4-FFF2-40B4-BE49-F238E27FC236}">
                  <a16:creationId xmlns:a16="http://schemas.microsoft.com/office/drawing/2014/main" id="{242D8AA8-A431-16BA-F4AB-0D0D7FCC175E}"/>
                </a:ext>
              </a:extLst>
            </p:cNvPr>
            <p:cNvSpPr/>
            <p:nvPr/>
          </p:nvSpPr>
          <p:spPr>
            <a:xfrm>
              <a:off x="2487667" y="1865246"/>
              <a:ext cx="37" cy="1708"/>
            </a:xfrm>
            <a:custGeom>
              <a:avLst/>
              <a:gdLst>
                <a:gd name="connsiteX0" fmla="*/ 0 w 37"/>
                <a:gd name="connsiteY0" fmla="*/ 24 h 1708"/>
                <a:gd name="connsiteX1" fmla="*/ 0 w 37"/>
                <a:gd name="connsiteY1" fmla="*/ 1699 h 1708"/>
                <a:gd name="connsiteX2" fmla="*/ 0 w 37"/>
                <a:gd name="connsiteY2" fmla="*/ 24 h 1708"/>
              </a:gdLst>
              <a:ahLst/>
              <a:cxnLst>
                <a:cxn ang="0">
                  <a:pos x="connsiteX0" y="connsiteY0"/>
                </a:cxn>
                <a:cxn ang="0">
                  <a:pos x="connsiteX1" y="connsiteY1"/>
                </a:cxn>
                <a:cxn ang="0">
                  <a:pos x="connsiteX2" y="connsiteY2"/>
                </a:cxn>
              </a:cxnLst>
              <a:rect l="l" t="t" r="r" b="b"/>
              <a:pathLst>
                <a:path w="37" h="1708">
                  <a:moveTo>
                    <a:pt x="0" y="24"/>
                  </a:moveTo>
                  <a:cubicBezTo>
                    <a:pt x="0" y="1280"/>
                    <a:pt x="0" y="1783"/>
                    <a:pt x="0" y="1699"/>
                  </a:cubicBezTo>
                  <a:cubicBezTo>
                    <a:pt x="0" y="1615"/>
                    <a:pt x="84" y="-228"/>
                    <a:pt x="0" y="2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Freeform: Shape 169">
              <a:extLst>
                <a:ext uri="{FF2B5EF4-FFF2-40B4-BE49-F238E27FC236}">
                  <a16:creationId xmlns:a16="http://schemas.microsoft.com/office/drawing/2014/main" id="{1C1133A0-65D7-DAFE-9A39-4C7DD40C115A}"/>
                </a:ext>
              </a:extLst>
            </p:cNvPr>
            <p:cNvSpPr/>
            <p:nvPr/>
          </p:nvSpPr>
          <p:spPr>
            <a:xfrm>
              <a:off x="2775817" y="1771761"/>
              <a:ext cx="528" cy="7205"/>
            </a:xfrm>
            <a:custGeom>
              <a:avLst/>
              <a:gdLst>
                <a:gd name="connsiteX0" fmla="*/ 0 w 528"/>
                <a:gd name="connsiteY0" fmla="*/ 0 h 7205"/>
                <a:gd name="connsiteX1" fmla="*/ 0 w 528"/>
                <a:gd name="connsiteY1" fmla="*/ 1341 h 7205"/>
                <a:gd name="connsiteX2" fmla="*/ 419 w 528"/>
                <a:gd name="connsiteY2" fmla="*/ 7206 h 7205"/>
                <a:gd name="connsiteX3" fmla="*/ 0 w 528"/>
                <a:gd name="connsiteY3" fmla="*/ 0 h 7205"/>
              </a:gdLst>
              <a:ahLst/>
              <a:cxnLst>
                <a:cxn ang="0">
                  <a:pos x="connsiteX0" y="connsiteY0"/>
                </a:cxn>
                <a:cxn ang="0">
                  <a:pos x="connsiteX1" y="connsiteY1"/>
                </a:cxn>
                <a:cxn ang="0">
                  <a:pos x="connsiteX2" y="connsiteY2"/>
                </a:cxn>
                <a:cxn ang="0">
                  <a:pos x="connsiteX3" y="connsiteY3"/>
                </a:cxn>
              </a:cxnLst>
              <a:rect l="l" t="t" r="r" b="b"/>
              <a:pathLst>
                <a:path w="528" h="7205">
                  <a:moveTo>
                    <a:pt x="0" y="0"/>
                  </a:moveTo>
                  <a:lnTo>
                    <a:pt x="0" y="1341"/>
                  </a:lnTo>
                  <a:cubicBezTo>
                    <a:pt x="243" y="3285"/>
                    <a:pt x="377" y="5245"/>
                    <a:pt x="419" y="7206"/>
                  </a:cubicBezTo>
                  <a:cubicBezTo>
                    <a:pt x="654" y="4793"/>
                    <a:pt x="511" y="2363"/>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Freeform: Shape 170">
              <a:extLst>
                <a:ext uri="{FF2B5EF4-FFF2-40B4-BE49-F238E27FC236}">
                  <a16:creationId xmlns:a16="http://schemas.microsoft.com/office/drawing/2014/main" id="{183E0FA3-6E2A-05F0-0AC3-BA6763E1AC6A}"/>
                </a:ext>
              </a:extLst>
            </p:cNvPr>
            <p:cNvSpPr/>
            <p:nvPr/>
          </p:nvSpPr>
          <p:spPr>
            <a:xfrm>
              <a:off x="2677700" y="2046254"/>
              <a:ext cx="670" cy="8378"/>
            </a:xfrm>
            <a:custGeom>
              <a:avLst/>
              <a:gdLst>
                <a:gd name="connsiteX0" fmla="*/ 0 w 670"/>
                <a:gd name="connsiteY0" fmla="*/ 0 h 8378"/>
                <a:gd name="connsiteX1" fmla="*/ 670 w 670"/>
                <a:gd name="connsiteY1" fmla="*/ 0 h 8378"/>
                <a:gd name="connsiteX2" fmla="*/ 0 w 670"/>
                <a:gd name="connsiteY2" fmla="*/ 0 h 8378"/>
              </a:gdLst>
              <a:ahLst/>
              <a:cxnLst>
                <a:cxn ang="0">
                  <a:pos x="connsiteX0" y="connsiteY0"/>
                </a:cxn>
                <a:cxn ang="0">
                  <a:pos x="connsiteX1" y="connsiteY1"/>
                </a:cxn>
                <a:cxn ang="0">
                  <a:pos x="connsiteX2" y="connsiteY2"/>
                </a:cxn>
              </a:cxnLst>
              <a:rect l="l" t="t" r="r" b="b"/>
              <a:pathLst>
                <a:path w="670" h="8378">
                  <a:moveTo>
                    <a:pt x="0" y="0"/>
                  </a:moveTo>
                  <a:lnTo>
                    <a:pt x="670" y="0"/>
                  </a:lnTo>
                  <a:cubicBezTo>
                    <a:pt x="670" y="0"/>
                    <a:pt x="67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Freeform: Shape 171">
              <a:extLst>
                <a:ext uri="{FF2B5EF4-FFF2-40B4-BE49-F238E27FC236}">
                  <a16:creationId xmlns:a16="http://schemas.microsoft.com/office/drawing/2014/main" id="{8B457247-EBA6-7C60-969D-85F16094A605}"/>
                </a:ext>
              </a:extLst>
            </p:cNvPr>
            <p:cNvSpPr/>
            <p:nvPr/>
          </p:nvSpPr>
          <p:spPr>
            <a:xfrm>
              <a:off x="2758054" y="2048516"/>
              <a:ext cx="3435" cy="8378"/>
            </a:xfrm>
            <a:custGeom>
              <a:avLst/>
              <a:gdLst>
                <a:gd name="connsiteX0" fmla="*/ 3435 w 3435"/>
                <a:gd name="connsiteY0" fmla="*/ 0 h 8378"/>
                <a:gd name="connsiteX1" fmla="*/ 0 w 3435"/>
                <a:gd name="connsiteY1" fmla="*/ 0 h 8378"/>
              </a:gdLst>
              <a:ahLst/>
              <a:cxnLst>
                <a:cxn ang="0">
                  <a:pos x="connsiteX0" y="connsiteY0"/>
                </a:cxn>
                <a:cxn ang="0">
                  <a:pos x="connsiteX1" y="connsiteY1"/>
                </a:cxn>
              </a:cxnLst>
              <a:rect l="l" t="t" r="r" b="b"/>
              <a:pathLst>
                <a:path w="3435" h="8378">
                  <a:moveTo>
                    <a:pt x="3435"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Freeform: Shape 172">
              <a:extLst>
                <a:ext uri="{FF2B5EF4-FFF2-40B4-BE49-F238E27FC236}">
                  <a16:creationId xmlns:a16="http://schemas.microsoft.com/office/drawing/2014/main" id="{B6A61D60-C478-D14F-E13C-80F087D72AD1}"/>
                </a:ext>
              </a:extLst>
            </p:cNvPr>
            <p:cNvSpPr/>
            <p:nvPr/>
          </p:nvSpPr>
          <p:spPr>
            <a:xfrm>
              <a:off x="2779420" y="1840133"/>
              <a:ext cx="8378" cy="856"/>
            </a:xfrm>
            <a:custGeom>
              <a:avLst/>
              <a:gdLst>
                <a:gd name="connsiteX0" fmla="*/ 0 w 8378"/>
                <a:gd name="connsiteY0" fmla="*/ 0 h 856"/>
                <a:gd name="connsiteX1" fmla="*/ 0 w 8378"/>
                <a:gd name="connsiteY1" fmla="*/ 0 h 856"/>
              </a:gdLst>
              <a:ahLst/>
              <a:cxnLst>
                <a:cxn ang="0">
                  <a:pos x="connsiteX0" y="connsiteY0"/>
                </a:cxn>
                <a:cxn ang="0">
                  <a:pos x="connsiteX1" y="connsiteY1"/>
                </a:cxn>
              </a:cxnLst>
              <a:rect l="l" t="t" r="r" b="b"/>
              <a:pathLst>
                <a:path w="8378" h="856">
                  <a:moveTo>
                    <a:pt x="0" y="0"/>
                  </a:moveTo>
                  <a:cubicBezTo>
                    <a:pt x="0" y="1927"/>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Freeform: Shape 173">
              <a:extLst>
                <a:ext uri="{FF2B5EF4-FFF2-40B4-BE49-F238E27FC236}">
                  <a16:creationId xmlns:a16="http://schemas.microsoft.com/office/drawing/2014/main" id="{B626060C-FC6E-8398-5DFD-817273FF1586}"/>
                </a:ext>
              </a:extLst>
            </p:cNvPr>
            <p:cNvSpPr/>
            <p:nvPr/>
          </p:nvSpPr>
          <p:spPr>
            <a:xfrm>
              <a:off x="2777325" y="1849015"/>
              <a:ext cx="43" cy="754"/>
            </a:xfrm>
            <a:custGeom>
              <a:avLst/>
              <a:gdLst>
                <a:gd name="connsiteX0" fmla="*/ 0 w 43"/>
                <a:gd name="connsiteY0" fmla="*/ 754 h 754"/>
                <a:gd name="connsiteX1" fmla="*/ 0 w 43"/>
                <a:gd name="connsiteY1" fmla="*/ 0 h 754"/>
                <a:gd name="connsiteX2" fmla="*/ 0 w 43"/>
                <a:gd name="connsiteY2" fmla="*/ 754 h 754"/>
              </a:gdLst>
              <a:ahLst/>
              <a:cxnLst>
                <a:cxn ang="0">
                  <a:pos x="connsiteX0" y="connsiteY0"/>
                </a:cxn>
                <a:cxn ang="0">
                  <a:pos x="connsiteX1" y="connsiteY1"/>
                </a:cxn>
                <a:cxn ang="0">
                  <a:pos x="connsiteX2" y="connsiteY2"/>
                </a:cxn>
              </a:cxnLst>
              <a:rect l="l" t="t" r="r" b="b"/>
              <a:pathLst>
                <a:path w="43" h="754">
                  <a:moveTo>
                    <a:pt x="0" y="754"/>
                  </a:moveTo>
                  <a:cubicBezTo>
                    <a:pt x="0" y="335"/>
                    <a:pt x="0" y="0"/>
                    <a:pt x="0" y="0"/>
                  </a:cubicBezTo>
                  <a:cubicBezTo>
                    <a:pt x="59" y="251"/>
                    <a:pt x="59" y="503"/>
                    <a:pt x="0" y="75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Freeform: Shape 174">
              <a:extLst>
                <a:ext uri="{FF2B5EF4-FFF2-40B4-BE49-F238E27FC236}">
                  <a16:creationId xmlns:a16="http://schemas.microsoft.com/office/drawing/2014/main" id="{EB69AF71-E770-1EF1-EC0E-DFC6A161BA3E}"/>
                </a:ext>
              </a:extLst>
            </p:cNvPr>
            <p:cNvSpPr/>
            <p:nvPr/>
          </p:nvSpPr>
          <p:spPr>
            <a:xfrm>
              <a:off x="2765092" y="17599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Freeform: Shape 175">
              <a:extLst>
                <a:ext uri="{FF2B5EF4-FFF2-40B4-BE49-F238E27FC236}">
                  <a16:creationId xmlns:a16="http://schemas.microsoft.com/office/drawing/2014/main" id="{410461A0-D1B9-BF56-EDDE-C9CED1BEE1D9}"/>
                </a:ext>
              </a:extLst>
            </p:cNvPr>
            <p:cNvSpPr/>
            <p:nvPr/>
          </p:nvSpPr>
          <p:spPr>
            <a:xfrm>
              <a:off x="2778917" y="1840552"/>
              <a:ext cx="8378" cy="2429"/>
            </a:xfrm>
            <a:custGeom>
              <a:avLst/>
              <a:gdLst>
                <a:gd name="connsiteX0" fmla="*/ 0 w 8378"/>
                <a:gd name="connsiteY0" fmla="*/ 2430 h 2429"/>
                <a:gd name="connsiteX1" fmla="*/ 0 w 8378"/>
                <a:gd name="connsiteY1" fmla="*/ 0 h 2429"/>
              </a:gdLst>
              <a:ahLst/>
              <a:cxnLst>
                <a:cxn ang="0">
                  <a:pos x="connsiteX0" y="connsiteY0"/>
                </a:cxn>
                <a:cxn ang="0">
                  <a:pos x="connsiteX1" y="connsiteY1"/>
                </a:cxn>
              </a:cxnLst>
              <a:rect l="l" t="t" r="r" b="b"/>
              <a:pathLst>
                <a:path w="8378" h="2429">
                  <a:moveTo>
                    <a:pt x="0" y="2430"/>
                  </a:moveTo>
                  <a:cubicBezTo>
                    <a:pt x="0" y="1676"/>
                    <a:pt x="0" y="922"/>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Freeform: Shape 176">
              <a:extLst>
                <a:ext uri="{FF2B5EF4-FFF2-40B4-BE49-F238E27FC236}">
                  <a16:creationId xmlns:a16="http://schemas.microsoft.com/office/drawing/2014/main" id="{FB08AC58-91FA-7E4C-19B3-1056A440603E}"/>
                </a:ext>
              </a:extLst>
            </p:cNvPr>
            <p:cNvSpPr/>
            <p:nvPr/>
          </p:nvSpPr>
          <p:spPr>
            <a:xfrm>
              <a:off x="2779504" y="1842563"/>
              <a:ext cx="74" cy="1675"/>
            </a:xfrm>
            <a:custGeom>
              <a:avLst/>
              <a:gdLst>
                <a:gd name="connsiteX0" fmla="*/ 0 w 74"/>
                <a:gd name="connsiteY0" fmla="*/ 0 h 1675"/>
                <a:gd name="connsiteX1" fmla="*/ 0 w 74"/>
                <a:gd name="connsiteY1" fmla="*/ 1676 h 1675"/>
                <a:gd name="connsiteX2" fmla="*/ 0 w 74"/>
                <a:gd name="connsiteY2" fmla="*/ 0 h 1675"/>
              </a:gdLst>
              <a:ahLst/>
              <a:cxnLst>
                <a:cxn ang="0">
                  <a:pos x="connsiteX0" y="connsiteY0"/>
                </a:cxn>
                <a:cxn ang="0">
                  <a:pos x="connsiteX1" y="connsiteY1"/>
                </a:cxn>
                <a:cxn ang="0">
                  <a:pos x="connsiteX2" y="connsiteY2"/>
                </a:cxn>
              </a:cxnLst>
              <a:rect l="l" t="t" r="r" b="b"/>
              <a:pathLst>
                <a:path w="74" h="1675">
                  <a:moveTo>
                    <a:pt x="0" y="0"/>
                  </a:moveTo>
                  <a:lnTo>
                    <a:pt x="0" y="1676"/>
                  </a:lnTo>
                  <a:cubicBezTo>
                    <a:pt x="0" y="1676"/>
                    <a:pt x="167" y="1676"/>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Freeform: Shape 177">
              <a:extLst>
                <a:ext uri="{FF2B5EF4-FFF2-40B4-BE49-F238E27FC236}">
                  <a16:creationId xmlns:a16="http://schemas.microsoft.com/office/drawing/2014/main" id="{C5A694CA-2621-1E9A-6671-610C81C38489}"/>
                </a:ext>
              </a:extLst>
            </p:cNvPr>
            <p:cNvSpPr/>
            <p:nvPr/>
          </p:nvSpPr>
          <p:spPr>
            <a:xfrm>
              <a:off x="2778917" y="1837536"/>
              <a:ext cx="8378" cy="3016"/>
            </a:xfrm>
            <a:custGeom>
              <a:avLst/>
              <a:gdLst>
                <a:gd name="connsiteX0" fmla="*/ 0 w 8378"/>
                <a:gd name="connsiteY0" fmla="*/ 0 h 3016"/>
                <a:gd name="connsiteX1" fmla="*/ 0 w 8378"/>
                <a:gd name="connsiteY1" fmla="*/ 3016 h 3016"/>
                <a:gd name="connsiteX2" fmla="*/ 0 w 8378"/>
                <a:gd name="connsiteY2" fmla="*/ 2598 h 3016"/>
              </a:gdLst>
              <a:ahLst/>
              <a:cxnLst>
                <a:cxn ang="0">
                  <a:pos x="connsiteX0" y="connsiteY0"/>
                </a:cxn>
                <a:cxn ang="0">
                  <a:pos x="connsiteX1" y="connsiteY1"/>
                </a:cxn>
                <a:cxn ang="0">
                  <a:pos x="connsiteX2" y="connsiteY2"/>
                </a:cxn>
              </a:cxnLst>
              <a:rect l="l" t="t" r="r" b="b"/>
              <a:pathLst>
                <a:path w="8378" h="3016">
                  <a:moveTo>
                    <a:pt x="0" y="0"/>
                  </a:moveTo>
                  <a:cubicBezTo>
                    <a:pt x="0" y="1089"/>
                    <a:pt x="0" y="2095"/>
                    <a:pt x="0" y="3016"/>
                  </a:cubicBezTo>
                  <a:cubicBezTo>
                    <a:pt x="0" y="3016"/>
                    <a:pt x="0" y="2514"/>
                    <a:pt x="0" y="259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Freeform: Shape 178">
              <a:extLst>
                <a:ext uri="{FF2B5EF4-FFF2-40B4-BE49-F238E27FC236}">
                  <a16:creationId xmlns:a16="http://schemas.microsoft.com/office/drawing/2014/main" id="{D826CF43-E240-6B2E-FD1D-D18877477375}"/>
                </a:ext>
              </a:extLst>
            </p:cNvPr>
            <p:cNvSpPr/>
            <p:nvPr/>
          </p:nvSpPr>
          <p:spPr>
            <a:xfrm>
              <a:off x="2524366" y="2055501"/>
              <a:ext cx="1427" cy="221"/>
            </a:xfrm>
            <a:custGeom>
              <a:avLst/>
              <a:gdLst>
                <a:gd name="connsiteX0" fmla="*/ 0 w 1427"/>
                <a:gd name="connsiteY0" fmla="*/ 221 h 221"/>
                <a:gd name="connsiteX1" fmla="*/ 0 w 1427"/>
                <a:gd name="connsiteY1" fmla="*/ 221 h 221"/>
                <a:gd name="connsiteX2" fmla="*/ 0 w 1427"/>
                <a:gd name="connsiteY2" fmla="*/ 221 h 221"/>
              </a:gdLst>
              <a:ahLst/>
              <a:cxnLst>
                <a:cxn ang="0">
                  <a:pos x="connsiteX0" y="connsiteY0"/>
                </a:cxn>
                <a:cxn ang="0">
                  <a:pos x="connsiteX1" y="connsiteY1"/>
                </a:cxn>
                <a:cxn ang="0">
                  <a:pos x="connsiteX2" y="connsiteY2"/>
                </a:cxn>
              </a:cxnLst>
              <a:rect l="l" t="t" r="r" b="b"/>
              <a:pathLst>
                <a:path w="1427" h="221">
                  <a:moveTo>
                    <a:pt x="0" y="221"/>
                  </a:moveTo>
                  <a:lnTo>
                    <a:pt x="0" y="221"/>
                  </a:lnTo>
                  <a:cubicBezTo>
                    <a:pt x="2262" y="-114"/>
                    <a:pt x="1508" y="-30"/>
                    <a:pt x="0" y="22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Freeform: Shape 179">
              <a:extLst>
                <a:ext uri="{FF2B5EF4-FFF2-40B4-BE49-F238E27FC236}">
                  <a16:creationId xmlns:a16="http://schemas.microsoft.com/office/drawing/2014/main" id="{23EACDE6-317B-998C-5771-FB3A802F0A79}"/>
                </a:ext>
              </a:extLst>
            </p:cNvPr>
            <p:cNvSpPr/>
            <p:nvPr/>
          </p:nvSpPr>
          <p:spPr>
            <a:xfrm>
              <a:off x="2622232" y="17699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Freeform: Shape 180">
              <a:extLst>
                <a:ext uri="{FF2B5EF4-FFF2-40B4-BE49-F238E27FC236}">
                  <a16:creationId xmlns:a16="http://schemas.microsoft.com/office/drawing/2014/main" id="{25737697-AC9D-9619-7C46-13BB3B5F760C}"/>
                </a:ext>
              </a:extLst>
            </p:cNvPr>
            <p:cNvSpPr/>
            <p:nvPr/>
          </p:nvSpPr>
          <p:spPr>
            <a:xfrm>
              <a:off x="2615529" y="1768158"/>
              <a:ext cx="6619" cy="2597"/>
            </a:xfrm>
            <a:custGeom>
              <a:avLst/>
              <a:gdLst>
                <a:gd name="connsiteX0" fmla="*/ 0 w 6619"/>
                <a:gd name="connsiteY0" fmla="*/ 2598 h 2597"/>
                <a:gd name="connsiteX1" fmla="*/ 6619 w 6619"/>
                <a:gd name="connsiteY1" fmla="*/ 1760 h 2597"/>
                <a:gd name="connsiteX2" fmla="*/ 4273 w 6619"/>
                <a:gd name="connsiteY2" fmla="*/ 0 h 2597"/>
              </a:gdLst>
              <a:ahLst/>
              <a:cxnLst>
                <a:cxn ang="0">
                  <a:pos x="connsiteX0" y="connsiteY0"/>
                </a:cxn>
                <a:cxn ang="0">
                  <a:pos x="connsiteX1" y="connsiteY1"/>
                </a:cxn>
                <a:cxn ang="0">
                  <a:pos x="connsiteX2" y="connsiteY2"/>
                </a:cxn>
              </a:cxnLst>
              <a:rect l="l" t="t" r="r" b="b"/>
              <a:pathLst>
                <a:path w="6619" h="2597">
                  <a:moveTo>
                    <a:pt x="0" y="2598"/>
                  </a:moveTo>
                  <a:cubicBezTo>
                    <a:pt x="2128" y="1860"/>
                    <a:pt x="4382" y="1575"/>
                    <a:pt x="6619" y="1760"/>
                  </a:cubicBezTo>
                  <a:lnTo>
                    <a:pt x="4273"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Freeform: Shape 181">
              <a:extLst>
                <a:ext uri="{FF2B5EF4-FFF2-40B4-BE49-F238E27FC236}">
                  <a16:creationId xmlns:a16="http://schemas.microsoft.com/office/drawing/2014/main" id="{0AE6108B-72A5-E595-A48A-659FB6144334}"/>
                </a:ext>
              </a:extLst>
            </p:cNvPr>
            <p:cNvSpPr/>
            <p:nvPr/>
          </p:nvSpPr>
          <p:spPr>
            <a:xfrm>
              <a:off x="2486661" y="1755219"/>
              <a:ext cx="295942" cy="306032"/>
            </a:xfrm>
            <a:custGeom>
              <a:avLst/>
              <a:gdLst>
                <a:gd name="connsiteX0" fmla="*/ 9887 w 295942"/>
                <a:gd name="connsiteY0" fmla="*/ 150018 h 306032"/>
                <a:gd name="connsiteX1" fmla="*/ 9887 w 295942"/>
                <a:gd name="connsiteY1" fmla="*/ 145242 h 306032"/>
                <a:gd name="connsiteX2" fmla="*/ 11647 w 295942"/>
                <a:gd name="connsiteY2" fmla="*/ 150604 h 306032"/>
                <a:gd name="connsiteX3" fmla="*/ 8463 w 295942"/>
                <a:gd name="connsiteY3" fmla="*/ 131668 h 306032"/>
                <a:gd name="connsiteX4" fmla="*/ 8463 w 295942"/>
                <a:gd name="connsiteY4" fmla="*/ 128568 h 306032"/>
                <a:gd name="connsiteX5" fmla="*/ 8463 w 295942"/>
                <a:gd name="connsiteY5" fmla="*/ 130411 h 306032"/>
                <a:gd name="connsiteX6" fmla="*/ 6703 w 295942"/>
                <a:gd name="connsiteY6" fmla="*/ 118178 h 306032"/>
                <a:gd name="connsiteX7" fmla="*/ 7290 w 295942"/>
                <a:gd name="connsiteY7" fmla="*/ 115413 h 306032"/>
                <a:gd name="connsiteX8" fmla="*/ 6452 w 295942"/>
                <a:gd name="connsiteY8" fmla="*/ 109380 h 306032"/>
                <a:gd name="connsiteX9" fmla="*/ 6452 w 295942"/>
                <a:gd name="connsiteY9" fmla="*/ 109380 h 306032"/>
                <a:gd name="connsiteX10" fmla="*/ 5865 w 295942"/>
                <a:gd name="connsiteY10" fmla="*/ 100079 h 306032"/>
                <a:gd name="connsiteX11" fmla="*/ 5865 w 295942"/>
                <a:gd name="connsiteY11" fmla="*/ 100079 h 306032"/>
                <a:gd name="connsiteX12" fmla="*/ 4525 w 295942"/>
                <a:gd name="connsiteY12" fmla="*/ 94382 h 306032"/>
                <a:gd name="connsiteX13" fmla="*/ 5027 w 295942"/>
                <a:gd name="connsiteY13" fmla="*/ 94968 h 306032"/>
                <a:gd name="connsiteX14" fmla="*/ 4273 w 295942"/>
                <a:gd name="connsiteY14" fmla="*/ 89857 h 306032"/>
                <a:gd name="connsiteX15" fmla="*/ 5530 w 295942"/>
                <a:gd name="connsiteY15" fmla="*/ 95471 h 306032"/>
                <a:gd name="connsiteX16" fmla="*/ 5530 w 295942"/>
                <a:gd name="connsiteY16" fmla="*/ 80892 h 306032"/>
                <a:gd name="connsiteX17" fmla="*/ 6033 w 295942"/>
                <a:gd name="connsiteY17" fmla="*/ 85752 h 306032"/>
                <a:gd name="connsiteX18" fmla="*/ 6871 w 295942"/>
                <a:gd name="connsiteY18" fmla="*/ 73267 h 306032"/>
                <a:gd name="connsiteX19" fmla="*/ 4860 w 295942"/>
                <a:gd name="connsiteY19" fmla="*/ 78797 h 306032"/>
                <a:gd name="connsiteX20" fmla="*/ 4357 w 295942"/>
                <a:gd name="connsiteY20" fmla="*/ 72178 h 306032"/>
                <a:gd name="connsiteX21" fmla="*/ 4357 w 295942"/>
                <a:gd name="connsiteY21" fmla="*/ 65558 h 306032"/>
                <a:gd name="connsiteX22" fmla="*/ 5279 w 295942"/>
                <a:gd name="connsiteY22" fmla="*/ 65558 h 306032"/>
                <a:gd name="connsiteX23" fmla="*/ 3771 w 295942"/>
                <a:gd name="connsiteY23" fmla="*/ 59693 h 306032"/>
                <a:gd name="connsiteX24" fmla="*/ 4944 w 295942"/>
                <a:gd name="connsiteY24" fmla="*/ 53241 h 306032"/>
                <a:gd name="connsiteX25" fmla="*/ 3435 w 295942"/>
                <a:gd name="connsiteY25" fmla="*/ 49806 h 306032"/>
                <a:gd name="connsiteX26" fmla="*/ 1927 w 295942"/>
                <a:gd name="connsiteY26" fmla="*/ 33048 h 306032"/>
                <a:gd name="connsiteX27" fmla="*/ 2765 w 295942"/>
                <a:gd name="connsiteY27" fmla="*/ 32210 h 306032"/>
                <a:gd name="connsiteX28" fmla="*/ 1843 w 295942"/>
                <a:gd name="connsiteY28" fmla="*/ 28608 h 306032"/>
                <a:gd name="connsiteX29" fmla="*/ 1843 w 295942"/>
                <a:gd name="connsiteY29" fmla="*/ 28189 h 306032"/>
                <a:gd name="connsiteX30" fmla="*/ 419 w 295942"/>
                <a:gd name="connsiteY30" fmla="*/ 23329 h 306032"/>
                <a:gd name="connsiteX31" fmla="*/ 419 w 295942"/>
                <a:gd name="connsiteY31" fmla="*/ 20229 h 306032"/>
                <a:gd name="connsiteX32" fmla="*/ 3771 w 295942"/>
                <a:gd name="connsiteY32" fmla="*/ 20229 h 306032"/>
                <a:gd name="connsiteX33" fmla="*/ 9049 w 295942"/>
                <a:gd name="connsiteY33" fmla="*/ 19726 h 306032"/>
                <a:gd name="connsiteX34" fmla="*/ 9049 w 295942"/>
                <a:gd name="connsiteY34" fmla="*/ 20647 h 306032"/>
                <a:gd name="connsiteX35" fmla="*/ 22707 w 295942"/>
                <a:gd name="connsiteY35" fmla="*/ 18385 h 306032"/>
                <a:gd name="connsiteX36" fmla="*/ 28488 w 295942"/>
                <a:gd name="connsiteY36" fmla="*/ 18385 h 306032"/>
                <a:gd name="connsiteX37" fmla="*/ 34270 w 295942"/>
                <a:gd name="connsiteY37" fmla="*/ 15872 h 306032"/>
                <a:gd name="connsiteX38" fmla="*/ 30583 w 295942"/>
                <a:gd name="connsiteY38" fmla="*/ 15201 h 306032"/>
                <a:gd name="connsiteX39" fmla="*/ 38124 w 295942"/>
                <a:gd name="connsiteY39" fmla="*/ 14363 h 306032"/>
                <a:gd name="connsiteX40" fmla="*/ 37035 w 295942"/>
                <a:gd name="connsiteY40" fmla="*/ 15285 h 306032"/>
                <a:gd name="connsiteX41" fmla="*/ 38375 w 295942"/>
                <a:gd name="connsiteY41" fmla="*/ 15285 h 306032"/>
                <a:gd name="connsiteX42" fmla="*/ 37873 w 295942"/>
                <a:gd name="connsiteY42" fmla="*/ 16793 h 306032"/>
                <a:gd name="connsiteX43" fmla="*/ 35108 w 295942"/>
                <a:gd name="connsiteY43" fmla="*/ 16291 h 306032"/>
                <a:gd name="connsiteX44" fmla="*/ 32007 w 295942"/>
                <a:gd name="connsiteY44" fmla="*/ 18218 h 306032"/>
                <a:gd name="connsiteX45" fmla="*/ 34437 w 295942"/>
                <a:gd name="connsiteY45" fmla="*/ 18218 h 306032"/>
                <a:gd name="connsiteX46" fmla="*/ 33935 w 295942"/>
                <a:gd name="connsiteY46" fmla="*/ 18637 h 306032"/>
                <a:gd name="connsiteX47" fmla="*/ 36113 w 295942"/>
                <a:gd name="connsiteY47" fmla="*/ 18134 h 306032"/>
                <a:gd name="connsiteX48" fmla="*/ 37873 w 295942"/>
                <a:gd name="connsiteY48" fmla="*/ 19139 h 306032"/>
                <a:gd name="connsiteX49" fmla="*/ 37873 w 295942"/>
                <a:gd name="connsiteY49" fmla="*/ 18637 h 306032"/>
                <a:gd name="connsiteX50" fmla="*/ 47760 w 295942"/>
                <a:gd name="connsiteY50" fmla="*/ 18637 h 306032"/>
                <a:gd name="connsiteX51" fmla="*/ 71975 w 295942"/>
                <a:gd name="connsiteY51" fmla="*/ 14447 h 306032"/>
                <a:gd name="connsiteX52" fmla="*/ 71304 w 295942"/>
                <a:gd name="connsiteY52" fmla="*/ 16626 h 306032"/>
                <a:gd name="connsiteX53" fmla="*/ 56893 w 295942"/>
                <a:gd name="connsiteY53" fmla="*/ 17547 h 306032"/>
                <a:gd name="connsiteX54" fmla="*/ 58485 w 295942"/>
                <a:gd name="connsiteY54" fmla="*/ 18134 h 306032"/>
                <a:gd name="connsiteX55" fmla="*/ 68791 w 295942"/>
                <a:gd name="connsiteY55" fmla="*/ 16793 h 306032"/>
                <a:gd name="connsiteX56" fmla="*/ 73734 w 295942"/>
                <a:gd name="connsiteY56" fmla="*/ 17380 h 306032"/>
                <a:gd name="connsiteX57" fmla="*/ 85548 w 295942"/>
                <a:gd name="connsiteY57" fmla="*/ 15369 h 306032"/>
                <a:gd name="connsiteX58" fmla="*/ 79767 w 295942"/>
                <a:gd name="connsiteY58" fmla="*/ 16542 h 306032"/>
                <a:gd name="connsiteX59" fmla="*/ 92587 w 295942"/>
                <a:gd name="connsiteY59" fmla="*/ 15118 h 306032"/>
                <a:gd name="connsiteX60" fmla="*/ 90157 w 295942"/>
                <a:gd name="connsiteY60" fmla="*/ 15118 h 306032"/>
                <a:gd name="connsiteX61" fmla="*/ 98536 w 295942"/>
                <a:gd name="connsiteY61" fmla="*/ 15118 h 306032"/>
                <a:gd name="connsiteX62" fmla="*/ 99541 w 295942"/>
                <a:gd name="connsiteY62" fmla="*/ 15118 h 306032"/>
                <a:gd name="connsiteX63" fmla="*/ 126019 w 295942"/>
                <a:gd name="connsiteY63" fmla="*/ 12604 h 306032"/>
                <a:gd name="connsiteX64" fmla="*/ 124510 w 295942"/>
                <a:gd name="connsiteY64" fmla="*/ 14447 h 306032"/>
                <a:gd name="connsiteX65" fmla="*/ 139174 w 295942"/>
                <a:gd name="connsiteY65" fmla="*/ 9504 h 306032"/>
                <a:gd name="connsiteX66" fmla="*/ 136157 w 295942"/>
                <a:gd name="connsiteY66" fmla="*/ 13861 h 306032"/>
                <a:gd name="connsiteX67" fmla="*/ 144536 w 295942"/>
                <a:gd name="connsiteY67" fmla="*/ 13358 h 306032"/>
                <a:gd name="connsiteX68" fmla="*/ 142944 w 295942"/>
                <a:gd name="connsiteY68" fmla="*/ 11766 h 306032"/>
                <a:gd name="connsiteX69" fmla="*/ 152747 w 295942"/>
                <a:gd name="connsiteY69" fmla="*/ 12939 h 306032"/>
                <a:gd name="connsiteX70" fmla="*/ 156099 w 295942"/>
                <a:gd name="connsiteY70" fmla="*/ 10928 h 306032"/>
                <a:gd name="connsiteX71" fmla="*/ 155261 w 295942"/>
                <a:gd name="connsiteY71" fmla="*/ 12855 h 306032"/>
                <a:gd name="connsiteX72" fmla="*/ 163137 w 295942"/>
                <a:gd name="connsiteY72" fmla="*/ 10760 h 306032"/>
                <a:gd name="connsiteX73" fmla="*/ 164729 w 295942"/>
                <a:gd name="connsiteY73" fmla="*/ 12604 h 306032"/>
                <a:gd name="connsiteX74" fmla="*/ 173694 w 295942"/>
                <a:gd name="connsiteY74" fmla="*/ 12017 h 306032"/>
                <a:gd name="connsiteX75" fmla="*/ 170343 w 295942"/>
                <a:gd name="connsiteY75" fmla="*/ 12017 h 306032"/>
                <a:gd name="connsiteX76" fmla="*/ 188022 w 295942"/>
                <a:gd name="connsiteY76" fmla="*/ 8917 h 306032"/>
                <a:gd name="connsiteX77" fmla="*/ 189950 w 295942"/>
                <a:gd name="connsiteY77" fmla="*/ 11096 h 306032"/>
                <a:gd name="connsiteX78" fmla="*/ 206707 w 295942"/>
                <a:gd name="connsiteY78" fmla="*/ 5566 h 306032"/>
                <a:gd name="connsiteX79" fmla="*/ 208215 w 295942"/>
                <a:gd name="connsiteY79" fmla="*/ 5566 h 306032"/>
                <a:gd name="connsiteX80" fmla="*/ 214248 w 295942"/>
                <a:gd name="connsiteY80" fmla="*/ 4728 h 306032"/>
                <a:gd name="connsiteX81" fmla="*/ 194390 w 295942"/>
                <a:gd name="connsiteY81" fmla="*/ 10760 h 306032"/>
                <a:gd name="connsiteX82" fmla="*/ 200339 w 295942"/>
                <a:gd name="connsiteY82" fmla="*/ 10760 h 306032"/>
                <a:gd name="connsiteX83" fmla="*/ 196150 w 295942"/>
                <a:gd name="connsiteY83" fmla="*/ 11682 h 306032"/>
                <a:gd name="connsiteX84" fmla="*/ 207964 w 295942"/>
                <a:gd name="connsiteY84" fmla="*/ 11682 h 306032"/>
                <a:gd name="connsiteX85" fmla="*/ 216343 w 295942"/>
                <a:gd name="connsiteY85" fmla="*/ 9420 h 306032"/>
                <a:gd name="connsiteX86" fmla="*/ 203691 w 295942"/>
                <a:gd name="connsiteY86" fmla="*/ 11096 h 306032"/>
                <a:gd name="connsiteX87" fmla="*/ 219192 w 295942"/>
                <a:gd name="connsiteY87" fmla="*/ 7660 h 306032"/>
                <a:gd name="connsiteX88" fmla="*/ 217935 w 295942"/>
                <a:gd name="connsiteY88" fmla="*/ 9839 h 306032"/>
                <a:gd name="connsiteX89" fmla="*/ 226314 w 295942"/>
                <a:gd name="connsiteY89" fmla="*/ 9001 h 306032"/>
                <a:gd name="connsiteX90" fmla="*/ 222795 w 295942"/>
                <a:gd name="connsiteY90" fmla="*/ 9755 h 306032"/>
                <a:gd name="connsiteX91" fmla="*/ 235866 w 295942"/>
                <a:gd name="connsiteY91" fmla="*/ 8666 h 306032"/>
                <a:gd name="connsiteX92" fmla="*/ 241982 w 295942"/>
                <a:gd name="connsiteY92" fmla="*/ 9085 h 306032"/>
                <a:gd name="connsiteX93" fmla="*/ 240055 w 295942"/>
                <a:gd name="connsiteY93" fmla="*/ 3722 h 306032"/>
                <a:gd name="connsiteX94" fmla="*/ 252456 w 295942"/>
                <a:gd name="connsiteY94" fmla="*/ 4728 h 306032"/>
                <a:gd name="connsiteX95" fmla="*/ 250529 w 295942"/>
                <a:gd name="connsiteY95" fmla="*/ 7660 h 306032"/>
                <a:gd name="connsiteX96" fmla="*/ 253043 w 295942"/>
                <a:gd name="connsiteY96" fmla="*/ 6822 h 306032"/>
                <a:gd name="connsiteX97" fmla="*/ 256645 w 295942"/>
                <a:gd name="connsiteY97" fmla="*/ 7409 h 306032"/>
                <a:gd name="connsiteX98" fmla="*/ 258656 w 295942"/>
                <a:gd name="connsiteY98" fmla="*/ 6403 h 306032"/>
                <a:gd name="connsiteX99" fmla="*/ 268292 w 295942"/>
                <a:gd name="connsiteY99" fmla="*/ 6403 h 306032"/>
                <a:gd name="connsiteX100" fmla="*/ 276671 w 295942"/>
                <a:gd name="connsiteY100" fmla="*/ 3471 h 306032"/>
                <a:gd name="connsiteX101" fmla="*/ 277928 w 295942"/>
                <a:gd name="connsiteY101" fmla="*/ 4141 h 306032"/>
                <a:gd name="connsiteX102" fmla="*/ 283961 w 295942"/>
                <a:gd name="connsiteY102" fmla="*/ 4141 h 306032"/>
                <a:gd name="connsiteX103" fmla="*/ 283961 w 295942"/>
                <a:gd name="connsiteY103" fmla="*/ 19391 h 306032"/>
                <a:gd name="connsiteX104" fmla="*/ 283123 w 295942"/>
                <a:gd name="connsiteY104" fmla="*/ 22407 h 306032"/>
                <a:gd name="connsiteX105" fmla="*/ 283961 w 295942"/>
                <a:gd name="connsiteY105" fmla="*/ 27183 h 306032"/>
                <a:gd name="connsiteX106" fmla="*/ 282620 w 295942"/>
                <a:gd name="connsiteY106" fmla="*/ 25340 h 306032"/>
                <a:gd name="connsiteX107" fmla="*/ 284296 w 295942"/>
                <a:gd name="connsiteY107" fmla="*/ 35394 h 306032"/>
                <a:gd name="connsiteX108" fmla="*/ 283542 w 295942"/>
                <a:gd name="connsiteY108" fmla="*/ 23496 h 306032"/>
                <a:gd name="connsiteX109" fmla="*/ 287396 w 295942"/>
                <a:gd name="connsiteY109" fmla="*/ 38159 h 306032"/>
                <a:gd name="connsiteX110" fmla="*/ 287396 w 295942"/>
                <a:gd name="connsiteY110" fmla="*/ 42349 h 306032"/>
                <a:gd name="connsiteX111" fmla="*/ 289742 w 295942"/>
                <a:gd name="connsiteY111" fmla="*/ 63799 h 306032"/>
                <a:gd name="connsiteX112" fmla="*/ 287647 w 295942"/>
                <a:gd name="connsiteY112" fmla="*/ 64972 h 306032"/>
                <a:gd name="connsiteX113" fmla="*/ 287647 w 295942"/>
                <a:gd name="connsiteY113" fmla="*/ 52739 h 306032"/>
                <a:gd name="connsiteX114" fmla="*/ 287647 w 295942"/>
                <a:gd name="connsiteY114" fmla="*/ 57347 h 306032"/>
                <a:gd name="connsiteX115" fmla="*/ 286977 w 295942"/>
                <a:gd name="connsiteY115" fmla="*/ 49890 h 306032"/>
                <a:gd name="connsiteX116" fmla="*/ 287815 w 295942"/>
                <a:gd name="connsiteY116" fmla="*/ 81394 h 306032"/>
                <a:gd name="connsiteX117" fmla="*/ 288820 w 295942"/>
                <a:gd name="connsiteY117" fmla="*/ 84662 h 306032"/>
                <a:gd name="connsiteX118" fmla="*/ 288820 w 295942"/>
                <a:gd name="connsiteY118" fmla="*/ 81562 h 306032"/>
                <a:gd name="connsiteX119" fmla="*/ 290077 w 295942"/>
                <a:gd name="connsiteY119" fmla="*/ 83405 h 306032"/>
                <a:gd name="connsiteX120" fmla="*/ 291586 w 295942"/>
                <a:gd name="connsiteY120" fmla="*/ 98152 h 306032"/>
                <a:gd name="connsiteX121" fmla="*/ 290748 w 295942"/>
                <a:gd name="connsiteY121" fmla="*/ 99325 h 306032"/>
                <a:gd name="connsiteX122" fmla="*/ 290748 w 295942"/>
                <a:gd name="connsiteY122" fmla="*/ 93795 h 306032"/>
                <a:gd name="connsiteX123" fmla="*/ 291334 w 295942"/>
                <a:gd name="connsiteY123" fmla="*/ 105526 h 306032"/>
                <a:gd name="connsiteX124" fmla="*/ 291753 w 295942"/>
                <a:gd name="connsiteY124" fmla="*/ 101336 h 306032"/>
                <a:gd name="connsiteX125" fmla="*/ 293596 w 295942"/>
                <a:gd name="connsiteY125" fmla="*/ 115916 h 306032"/>
                <a:gd name="connsiteX126" fmla="*/ 294267 w 295942"/>
                <a:gd name="connsiteY126" fmla="*/ 110972 h 306032"/>
                <a:gd name="connsiteX127" fmla="*/ 292507 w 295942"/>
                <a:gd name="connsiteY127" fmla="*/ 102593 h 306032"/>
                <a:gd name="connsiteX128" fmla="*/ 293513 w 295942"/>
                <a:gd name="connsiteY128" fmla="*/ 90947 h 306032"/>
                <a:gd name="connsiteX129" fmla="*/ 292926 w 295942"/>
                <a:gd name="connsiteY129" fmla="*/ 88349 h 306032"/>
                <a:gd name="connsiteX130" fmla="*/ 292926 w 295942"/>
                <a:gd name="connsiteY130" fmla="*/ 87427 h 306032"/>
                <a:gd name="connsiteX131" fmla="*/ 292926 w 295942"/>
                <a:gd name="connsiteY131" fmla="*/ 87427 h 306032"/>
                <a:gd name="connsiteX132" fmla="*/ 292926 w 295942"/>
                <a:gd name="connsiteY132" fmla="*/ 87427 h 306032"/>
                <a:gd name="connsiteX133" fmla="*/ 292926 w 295942"/>
                <a:gd name="connsiteY133" fmla="*/ 89690 h 306032"/>
                <a:gd name="connsiteX134" fmla="*/ 291334 w 295942"/>
                <a:gd name="connsiteY134" fmla="*/ 78211 h 306032"/>
                <a:gd name="connsiteX135" fmla="*/ 292004 w 295942"/>
                <a:gd name="connsiteY135" fmla="*/ 78211 h 306032"/>
                <a:gd name="connsiteX136" fmla="*/ 291334 w 295942"/>
                <a:gd name="connsiteY136" fmla="*/ 74691 h 306032"/>
                <a:gd name="connsiteX137" fmla="*/ 292758 w 295942"/>
                <a:gd name="connsiteY137" fmla="*/ 73853 h 306032"/>
                <a:gd name="connsiteX138" fmla="*/ 292758 w 295942"/>
                <a:gd name="connsiteY138" fmla="*/ 68323 h 306032"/>
                <a:gd name="connsiteX139" fmla="*/ 292758 w 295942"/>
                <a:gd name="connsiteY139" fmla="*/ 57850 h 306032"/>
                <a:gd name="connsiteX140" fmla="*/ 292758 w 295942"/>
                <a:gd name="connsiteY140" fmla="*/ 53577 h 306032"/>
                <a:gd name="connsiteX141" fmla="*/ 291921 w 295942"/>
                <a:gd name="connsiteY141" fmla="*/ 45198 h 306032"/>
                <a:gd name="connsiteX142" fmla="*/ 291921 w 295942"/>
                <a:gd name="connsiteY142" fmla="*/ 45198 h 306032"/>
                <a:gd name="connsiteX143" fmla="*/ 290664 w 295942"/>
                <a:gd name="connsiteY143" fmla="*/ 17883 h 306032"/>
                <a:gd name="connsiteX144" fmla="*/ 290245 w 295942"/>
                <a:gd name="connsiteY144" fmla="*/ 13274 h 306032"/>
                <a:gd name="connsiteX145" fmla="*/ 290245 w 295942"/>
                <a:gd name="connsiteY145" fmla="*/ 10509 h 306032"/>
                <a:gd name="connsiteX146" fmla="*/ 290245 w 295942"/>
                <a:gd name="connsiteY146" fmla="*/ 5566 h 306032"/>
                <a:gd name="connsiteX147" fmla="*/ 290664 w 295942"/>
                <a:gd name="connsiteY147" fmla="*/ 3722 h 306032"/>
                <a:gd name="connsiteX148" fmla="*/ 290664 w 295942"/>
                <a:gd name="connsiteY148" fmla="*/ 35 h 306032"/>
                <a:gd name="connsiteX149" fmla="*/ 280358 w 295942"/>
                <a:gd name="connsiteY149" fmla="*/ 35 h 306032"/>
                <a:gd name="connsiteX150" fmla="*/ 276085 w 295942"/>
                <a:gd name="connsiteY150" fmla="*/ 454 h 306032"/>
                <a:gd name="connsiteX151" fmla="*/ 251618 w 295942"/>
                <a:gd name="connsiteY151" fmla="*/ 1041 h 306032"/>
                <a:gd name="connsiteX152" fmla="*/ 251618 w 295942"/>
                <a:gd name="connsiteY152" fmla="*/ 1795 h 306032"/>
                <a:gd name="connsiteX153" fmla="*/ 237290 w 295942"/>
                <a:gd name="connsiteY153" fmla="*/ 2968 h 306032"/>
                <a:gd name="connsiteX154" fmla="*/ 237709 w 295942"/>
                <a:gd name="connsiteY154" fmla="*/ 3638 h 306032"/>
                <a:gd name="connsiteX155" fmla="*/ 217851 w 295942"/>
                <a:gd name="connsiteY155" fmla="*/ 4225 h 306032"/>
                <a:gd name="connsiteX156" fmla="*/ 221622 w 295942"/>
                <a:gd name="connsiteY156" fmla="*/ 4225 h 306032"/>
                <a:gd name="connsiteX157" fmla="*/ 194390 w 295942"/>
                <a:gd name="connsiteY157" fmla="*/ 5566 h 306032"/>
                <a:gd name="connsiteX158" fmla="*/ 189447 w 295942"/>
                <a:gd name="connsiteY158" fmla="*/ 5566 h 306032"/>
                <a:gd name="connsiteX159" fmla="*/ 189447 w 295942"/>
                <a:gd name="connsiteY159" fmla="*/ 5566 h 306032"/>
                <a:gd name="connsiteX160" fmla="*/ 186598 w 295942"/>
                <a:gd name="connsiteY160" fmla="*/ 5566 h 306032"/>
                <a:gd name="connsiteX161" fmla="*/ 188944 w 295942"/>
                <a:gd name="connsiteY161" fmla="*/ 5566 h 306032"/>
                <a:gd name="connsiteX162" fmla="*/ 182660 w 295942"/>
                <a:gd name="connsiteY162" fmla="*/ 6152 h 306032"/>
                <a:gd name="connsiteX163" fmla="*/ 181654 w 295942"/>
                <a:gd name="connsiteY163" fmla="*/ 5482 h 306032"/>
                <a:gd name="connsiteX164" fmla="*/ 181068 w 295942"/>
                <a:gd name="connsiteY164" fmla="*/ 5482 h 306032"/>
                <a:gd name="connsiteX165" fmla="*/ 180481 w 295942"/>
                <a:gd name="connsiteY165" fmla="*/ 6320 h 306032"/>
                <a:gd name="connsiteX166" fmla="*/ 177465 w 295942"/>
                <a:gd name="connsiteY166" fmla="*/ 6906 h 306032"/>
                <a:gd name="connsiteX167" fmla="*/ 169086 w 295942"/>
                <a:gd name="connsiteY167" fmla="*/ 6906 h 306032"/>
                <a:gd name="connsiteX168" fmla="*/ 156099 w 295942"/>
                <a:gd name="connsiteY168" fmla="*/ 9252 h 306032"/>
                <a:gd name="connsiteX169" fmla="*/ 156601 w 295942"/>
                <a:gd name="connsiteY169" fmla="*/ 9252 h 306032"/>
                <a:gd name="connsiteX170" fmla="*/ 149061 w 295942"/>
                <a:gd name="connsiteY170" fmla="*/ 9755 h 306032"/>
                <a:gd name="connsiteX171" fmla="*/ 147887 w 295942"/>
                <a:gd name="connsiteY171" fmla="*/ 8917 h 306032"/>
                <a:gd name="connsiteX172" fmla="*/ 142274 w 295942"/>
                <a:gd name="connsiteY172" fmla="*/ 10341 h 306032"/>
                <a:gd name="connsiteX173" fmla="*/ 140766 w 295942"/>
                <a:gd name="connsiteY173" fmla="*/ 8917 h 306032"/>
                <a:gd name="connsiteX174" fmla="*/ 127024 w 295942"/>
                <a:gd name="connsiteY174" fmla="*/ 11012 h 306032"/>
                <a:gd name="connsiteX175" fmla="*/ 127024 w 295942"/>
                <a:gd name="connsiteY175" fmla="*/ 10425 h 306032"/>
                <a:gd name="connsiteX176" fmla="*/ 118645 w 295942"/>
                <a:gd name="connsiteY176" fmla="*/ 11179 h 306032"/>
                <a:gd name="connsiteX177" fmla="*/ 76248 w 295942"/>
                <a:gd name="connsiteY177" fmla="*/ 12101 h 306032"/>
                <a:gd name="connsiteX178" fmla="*/ 68958 w 295942"/>
                <a:gd name="connsiteY178" fmla="*/ 13023 h 306032"/>
                <a:gd name="connsiteX179" fmla="*/ 68372 w 295942"/>
                <a:gd name="connsiteY179" fmla="*/ 12101 h 306032"/>
                <a:gd name="connsiteX180" fmla="*/ 52201 w 295942"/>
                <a:gd name="connsiteY180" fmla="*/ 13358 h 306032"/>
                <a:gd name="connsiteX181" fmla="*/ 52955 w 295942"/>
                <a:gd name="connsiteY181" fmla="*/ 12520 h 306032"/>
                <a:gd name="connsiteX182" fmla="*/ 49854 w 295942"/>
                <a:gd name="connsiteY182" fmla="*/ 12520 h 306032"/>
                <a:gd name="connsiteX183" fmla="*/ 52117 w 295942"/>
                <a:gd name="connsiteY183" fmla="*/ 11850 h 306032"/>
                <a:gd name="connsiteX184" fmla="*/ 43319 w 295942"/>
                <a:gd name="connsiteY184" fmla="*/ 14782 h 306032"/>
                <a:gd name="connsiteX185" fmla="*/ 34940 w 295942"/>
                <a:gd name="connsiteY185" fmla="*/ 15536 h 306032"/>
                <a:gd name="connsiteX186" fmla="*/ 36029 w 295942"/>
                <a:gd name="connsiteY186" fmla="*/ 14531 h 306032"/>
                <a:gd name="connsiteX187" fmla="*/ 19690 w 295942"/>
                <a:gd name="connsiteY187" fmla="*/ 15788 h 306032"/>
                <a:gd name="connsiteX188" fmla="*/ 15250 w 295942"/>
                <a:gd name="connsiteY188" fmla="*/ 15788 h 306032"/>
                <a:gd name="connsiteX189" fmla="*/ 1424 w 295942"/>
                <a:gd name="connsiteY189" fmla="*/ 16374 h 306032"/>
                <a:gd name="connsiteX190" fmla="*/ 3687 w 295942"/>
                <a:gd name="connsiteY190" fmla="*/ 16374 h 306032"/>
                <a:gd name="connsiteX191" fmla="*/ 838 w 295942"/>
                <a:gd name="connsiteY191" fmla="*/ 17045 h 306032"/>
                <a:gd name="connsiteX192" fmla="*/ 838 w 295942"/>
                <a:gd name="connsiteY192" fmla="*/ 20647 h 306032"/>
                <a:gd name="connsiteX193" fmla="*/ 838 w 295942"/>
                <a:gd name="connsiteY193" fmla="*/ 25172 h 306032"/>
                <a:gd name="connsiteX194" fmla="*/ 838 w 295942"/>
                <a:gd name="connsiteY194" fmla="*/ 25172 h 306032"/>
                <a:gd name="connsiteX195" fmla="*/ 838 w 295942"/>
                <a:gd name="connsiteY195" fmla="*/ 40422 h 306032"/>
                <a:gd name="connsiteX196" fmla="*/ 1508 w 295942"/>
                <a:gd name="connsiteY196" fmla="*/ 39835 h 306032"/>
                <a:gd name="connsiteX197" fmla="*/ 2011 w 295942"/>
                <a:gd name="connsiteY197" fmla="*/ 55420 h 306032"/>
                <a:gd name="connsiteX198" fmla="*/ 2011 w 295942"/>
                <a:gd name="connsiteY198" fmla="*/ 53158 h 306032"/>
                <a:gd name="connsiteX199" fmla="*/ 419 w 295942"/>
                <a:gd name="connsiteY199" fmla="*/ 66061 h 306032"/>
                <a:gd name="connsiteX200" fmla="*/ 0 w 295942"/>
                <a:gd name="connsiteY200" fmla="*/ 63883 h 306032"/>
                <a:gd name="connsiteX201" fmla="*/ 1508 w 295942"/>
                <a:gd name="connsiteY201" fmla="*/ 71507 h 306032"/>
                <a:gd name="connsiteX202" fmla="*/ 335 w 295942"/>
                <a:gd name="connsiteY202" fmla="*/ 74440 h 306032"/>
                <a:gd name="connsiteX203" fmla="*/ 1927 w 295942"/>
                <a:gd name="connsiteY203" fmla="*/ 93376 h 306032"/>
                <a:gd name="connsiteX204" fmla="*/ 3016 w 295942"/>
                <a:gd name="connsiteY204" fmla="*/ 93376 h 306032"/>
                <a:gd name="connsiteX205" fmla="*/ 3603 w 295942"/>
                <a:gd name="connsiteY205" fmla="*/ 110134 h 306032"/>
                <a:gd name="connsiteX206" fmla="*/ 3603 w 295942"/>
                <a:gd name="connsiteY206" fmla="*/ 110972 h 306032"/>
                <a:gd name="connsiteX207" fmla="*/ 5446 w 295942"/>
                <a:gd name="connsiteY207" fmla="*/ 124713 h 306032"/>
                <a:gd name="connsiteX208" fmla="*/ 5446 w 295942"/>
                <a:gd name="connsiteY208" fmla="*/ 147001 h 306032"/>
                <a:gd name="connsiteX209" fmla="*/ 6117 w 295942"/>
                <a:gd name="connsiteY209" fmla="*/ 158061 h 306032"/>
                <a:gd name="connsiteX210" fmla="*/ 6117 w 295942"/>
                <a:gd name="connsiteY210" fmla="*/ 158061 h 306032"/>
                <a:gd name="connsiteX211" fmla="*/ 7625 w 295942"/>
                <a:gd name="connsiteY211" fmla="*/ 170043 h 306032"/>
                <a:gd name="connsiteX212" fmla="*/ 7206 w 295942"/>
                <a:gd name="connsiteY212" fmla="*/ 170043 h 306032"/>
                <a:gd name="connsiteX213" fmla="*/ 8965 w 295942"/>
                <a:gd name="connsiteY213" fmla="*/ 189985 h 306032"/>
                <a:gd name="connsiteX214" fmla="*/ 8295 w 295942"/>
                <a:gd name="connsiteY214" fmla="*/ 190907 h 306032"/>
                <a:gd name="connsiteX215" fmla="*/ 9217 w 295942"/>
                <a:gd name="connsiteY215" fmla="*/ 216043 h 306032"/>
                <a:gd name="connsiteX216" fmla="*/ 9217 w 295942"/>
                <a:gd name="connsiteY216" fmla="*/ 214954 h 306032"/>
                <a:gd name="connsiteX217" fmla="*/ 11395 w 295942"/>
                <a:gd name="connsiteY217" fmla="*/ 246291 h 306032"/>
                <a:gd name="connsiteX218" fmla="*/ 12401 w 295942"/>
                <a:gd name="connsiteY218" fmla="*/ 253748 h 306032"/>
                <a:gd name="connsiteX219" fmla="*/ 13909 w 295942"/>
                <a:gd name="connsiteY219" fmla="*/ 251151 h 306032"/>
                <a:gd name="connsiteX220" fmla="*/ 13239 w 295942"/>
                <a:gd name="connsiteY220" fmla="*/ 256346 h 306032"/>
                <a:gd name="connsiteX221" fmla="*/ 13239 w 295942"/>
                <a:gd name="connsiteY221" fmla="*/ 255675 h 306032"/>
                <a:gd name="connsiteX222" fmla="*/ 12401 w 295942"/>
                <a:gd name="connsiteY222" fmla="*/ 267490 h 306032"/>
                <a:gd name="connsiteX223" fmla="*/ 13155 w 295942"/>
                <a:gd name="connsiteY223" fmla="*/ 285504 h 306032"/>
                <a:gd name="connsiteX224" fmla="*/ 13825 w 295942"/>
                <a:gd name="connsiteY224" fmla="*/ 306033 h 306032"/>
                <a:gd name="connsiteX225" fmla="*/ 36700 w 295942"/>
                <a:gd name="connsiteY225" fmla="*/ 305111 h 306032"/>
                <a:gd name="connsiteX226" fmla="*/ 34521 w 295942"/>
                <a:gd name="connsiteY226" fmla="*/ 304189 h 306032"/>
                <a:gd name="connsiteX227" fmla="*/ 40805 w 295942"/>
                <a:gd name="connsiteY227" fmla="*/ 304189 h 306032"/>
                <a:gd name="connsiteX228" fmla="*/ 38543 w 295942"/>
                <a:gd name="connsiteY228" fmla="*/ 305027 h 306032"/>
                <a:gd name="connsiteX229" fmla="*/ 46168 w 295942"/>
                <a:gd name="connsiteY229" fmla="*/ 303938 h 306032"/>
                <a:gd name="connsiteX230" fmla="*/ 45497 w 295942"/>
                <a:gd name="connsiteY230" fmla="*/ 305278 h 306032"/>
                <a:gd name="connsiteX231" fmla="*/ 49100 w 295942"/>
                <a:gd name="connsiteY231" fmla="*/ 305278 h 306032"/>
                <a:gd name="connsiteX232" fmla="*/ 48262 w 295942"/>
                <a:gd name="connsiteY232" fmla="*/ 305278 h 306032"/>
                <a:gd name="connsiteX233" fmla="*/ 56641 w 295942"/>
                <a:gd name="connsiteY233" fmla="*/ 303938 h 306032"/>
                <a:gd name="connsiteX234" fmla="*/ 59742 w 295942"/>
                <a:gd name="connsiteY234" fmla="*/ 304524 h 306032"/>
                <a:gd name="connsiteX235" fmla="*/ 61752 w 295942"/>
                <a:gd name="connsiteY235" fmla="*/ 304524 h 306032"/>
                <a:gd name="connsiteX236" fmla="*/ 69629 w 295942"/>
                <a:gd name="connsiteY236" fmla="*/ 304524 h 306032"/>
                <a:gd name="connsiteX237" fmla="*/ 66445 w 295942"/>
                <a:gd name="connsiteY237" fmla="*/ 303854 h 306032"/>
                <a:gd name="connsiteX238" fmla="*/ 70131 w 295942"/>
                <a:gd name="connsiteY238" fmla="*/ 302765 h 306032"/>
                <a:gd name="connsiteX239" fmla="*/ 102809 w 295942"/>
                <a:gd name="connsiteY239" fmla="*/ 302095 h 306032"/>
                <a:gd name="connsiteX240" fmla="*/ 118394 w 295942"/>
                <a:gd name="connsiteY240" fmla="*/ 300838 h 306032"/>
                <a:gd name="connsiteX241" fmla="*/ 121159 w 295942"/>
                <a:gd name="connsiteY241" fmla="*/ 299665 h 306032"/>
                <a:gd name="connsiteX242" fmla="*/ 134816 w 295942"/>
                <a:gd name="connsiteY242" fmla="*/ 301257 h 306032"/>
                <a:gd name="connsiteX243" fmla="*/ 143195 w 295942"/>
                <a:gd name="connsiteY243" fmla="*/ 299246 h 306032"/>
                <a:gd name="connsiteX244" fmla="*/ 146798 w 295942"/>
                <a:gd name="connsiteY244" fmla="*/ 300251 h 306032"/>
                <a:gd name="connsiteX245" fmla="*/ 181990 w 295942"/>
                <a:gd name="connsiteY245" fmla="*/ 298743 h 306032"/>
                <a:gd name="connsiteX246" fmla="*/ 182744 w 295942"/>
                <a:gd name="connsiteY246" fmla="*/ 297654 h 306032"/>
                <a:gd name="connsiteX247" fmla="*/ 189447 w 295942"/>
                <a:gd name="connsiteY247" fmla="*/ 298659 h 306032"/>
                <a:gd name="connsiteX248" fmla="*/ 196234 w 295942"/>
                <a:gd name="connsiteY248" fmla="*/ 297654 h 306032"/>
                <a:gd name="connsiteX249" fmla="*/ 196234 w 295942"/>
                <a:gd name="connsiteY249" fmla="*/ 297067 h 306032"/>
                <a:gd name="connsiteX250" fmla="*/ 271644 w 295942"/>
                <a:gd name="connsiteY250" fmla="*/ 294637 h 306032"/>
                <a:gd name="connsiteX251" fmla="*/ 273068 w 295942"/>
                <a:gd name="connsiteY251" fmla="*/ 293967 h 306032"/>
                <a:gd name="connsiteX252" fmla="*/ 273068 w 295942"/>
                <a:gd name="connsiteY252" fmla="*/ 292961 h 306032"/>
                <a:gd name="connsiteX253" fmla="*/ 283625 w 295942"/>
                <a:gd name="connsiteY253" fmla="*/ 293464 h 306032"/>
                <a:gd name="connsiteX254" fmla="*/ 295942 w 295942"/>
                <a:gd name="connsiteY254" fmla="*/ 291788 h 306032"/>
                <a:gd name="connsiteX255" fmla="*/ 292675 w 295942"/>
                <a:gd name="connsiteY255" fmla="*/ 291788 h 306032"/>
                <a:gd name="connsiteX256" fmla="*/ 286893 w 295942"/>
                <a:gd name="connsiteY256" fmla="*/ 288269 h 306032"/>
                <a:gd name="connsiteX257" fmla="*/ 265695 w 295942"/>
                <a:gd name="connsiteY257" fmla="*/ 289275 h 306032"/>
                <a:gd name="connsiteX258" fmla="*/ 266198 w 295942"/>
                <a:gd name="connsiteY258" fmla="*/ 288437 h 306032"/>
                <a:gd name="connsiteX259" fmla="*/ 257064 w 295942"/>
                <a:gd name="connsiteY259" fmla="*/ 289359 h 306032"/>
                <a:gd name="connsiteX260" fmla="*/ 257567 w 295942"/>
                <a:gd name="connsiteY260" fmla="*/ 289359 h 306032"/>
                <a:gd name="connsiteX261" fmla="*/ 224051 w 295942"/>
                <a:gd name="connsiteY261" fmla="*/ 290197 h 306032"/>
                <a:gd name="connsiteX262" fmla="*/ 225225 w 295942"/>
                <a:gd name="connsiteY262" fmla="*/ 290783 h 306032"/>
                <a:gd name="connsiteX263" fmla="*/ 219946 w 295942"/>
                <a:gd name="connsiteY263" fmla="*/ 290783 h 306032"/>
                <a:gd name="connsiteX264" fmla="*/ 225476 w 295942"/>
                <a:gd name="connsiteY264" fmla="*/ 291705 h 306032"/>
                <a:gd name="connsiteX265" fmla="*/ 200339 w 295942"/>
                <a:gd name="connsiteY265" fmla="*/ 291705 h 306032"/>
                <a:gd name="connsiteX266" fmla="*/ 196988 w 295942"/>
                <a:gd name="connsiteY266" fmla="*/ 292710 h 306032"/>
                <a:gd name="connsiteX267" fmla="*/ 195731 w 295942"/>
                <a:gd name="connsiteY267" fmla="*/ 292710 h 306032"/>
                <a:gd name="connsiteX268" fmla="*/ 194474 w 295942"/>
                <a:gd name="connsiteY268" fmla="*/ 293297 h 306032"/>
                <a:gd name="connsiteX269" fmla="*/ 189614 w 295942"/>
                <a:gd name="connsiteY269" fmla="*/ 292543 h 306032"/>
                <a:gd name="connsiteX270" fmla="*/ 192547 w 295942"/>
                <a:gd name="connsiteY270" fmla="*/ 292543 h 306032"/>
                <a:gd name="connsiteX271" fmla="*/ 179643 w 295942"/>
                <a:gd name="connsiteY271" fmla="*/ 293213 h 306032"/>
                <a:gd name="connsiteX272" fmla="*/ 184252 w 295942"/>
                <a:gd name="connsiteY272" fmla="*/ 293213 h 306032"/>
                <a:gd name="connsiteX273" fmla="*/ 142357 w 295942"/>
                <a:gd name="connsiteY273" fmla="*/ 295978 h 306032"/>
                <a:gd name="connsiteX274" fmla="*/ 143279 w 295942"/>
                <a:gd name="connsiteY274" fmla="*/ 295978 h 306032"/>
                <a:gd name="connsiteX275" fmla="*/ 124845 w 295942"/>
                <a:gd name="connsiteY275" fmla="*/ 296816 h 306032"/>
                <a:gd name="connsiteX276" fmla="*/ 124845 w 295942"/>
                <a:gd name="connsiteY276" fmla="*/ 296816 h 306032"/>
                <a:gd name="connsiteX277" fmla="*/ 116969 w 295942"/>
                <a:gd name="connsiteY277" fmla="*/ 297654 h 306032"/>
                <a:gd name="connsiteX278" fmla="*/ 115377 w 295942"/>
                <a:gd name="connsiteY278" fmla="*/ 296564 h 306032"/>
                <a:gd name="connsiteX279" fmla="*/ 103312 w 295942"/>
                <a:gd name="connsiteY279" fmla="*/ 298910 h 306032"/>
                <a:gd name="connsiteX280" fmla="*/ 101720 w 295942"/>
                <a:gd name="connsiteY280" fmla="*/ 298408 h 306032"/>
                <a:gd name="connsiteX281" fmla="*/ 93844 w 295942"/>
                <a:gd name="connsiteY281" fmla="*/ 299665 h 306032"/>
                <a:gd name="connsiteX282" fmla="*/ 95268 w 295942"/>
                <a:gd name="connsiteY282" fmla="*/ 298156 h 306032"/>
                <a:gd name="connsiteX283" fmla="*/ 73567 w 295942"/>
                <a:gd name="connsiteY283" fmla="*/ 298743 h 306032"/>
                <a:gd name="connsiteX284" fmla="*/ 80437 w 295942"/>
                <a:gd name="connsiteY284" fmla="*/ 299581 h 306032"/>
                <a:gd name="connsiteX285" fmla="*/ 72729 w 295942"/>
                <a:gd name="connsiteY285" fmla="*/ 300921 h 306032"/>
                <a:gd name="connsiteX286" fmla="*/ 57563 w 295942"/>
                <a:gd name="connsiteY286" fmla="*/ 299748 h 306032"/>
                <a:gd name="connsiteX287" fmla="*/ 59406 w 295942"/>
                <a:gd name="connsiteY287" fmla="*/ 299748 h 306032"/>
                <a:gd name="connsiteX288" fmla="*/ 48765 w 295942"/>
                <a:gd name="connsiteY288" fmla="*/ 299748 h 306032"/>
                <a:gd name="connsiteX289" fmla="*/ 42732 w 295942"/>
                <a:gd name="connsiteY289" fmla="*/ 301173 h 306032"/>
                <a:gd name="connsiteX290" fmla="*/ 51111 w 295942"/>
                <a:gd name="connsiteY290" fmla="*/ 300503 h 306032"/>
                <a:gd name="connsiteX291" fmla="*/ 34354 w 295942"/>
                <a:gd name="connsiteY291" fmla="*/ 302346 h 306032"/>
                <a:gd name="connsiteX292" fmla="*/ 38794 w 295942"/>
                <a:gd name="connsiteY292" fmla="*/ 301424 h 306032"/>
                <a:gd name="connsiteX293" fmla="*/ 32175 w 295942"/>
                <a:gd name="connsiteY293" fmla="*/ 301424 h 306032"/>
                <a:gd name="connsiteX294" fmla="*/ 47089 w 295942"/>
                <a:gd name="connsiteY294" fmla="*/ 299497 h 306032"/>
                <a:gd name="connsiteX295" fmla="*/ 40135 w 295942"/>
                <a:gd name="connsiteY295" fmla="*/ 299497 h 306032"/>
                <a:gd name="connsiteX296" fmla="*/ 25304 w 295942"/>
                <a:gd name="connsiteY296" fmla="*/ 301257 h 306032"/>
                <a:gd name="connsiteX297" fmla="*/ 25304 w 295942"/>
                <a:gd name="connsiteY297" fmla="*/ 300503 h 306032"/>
                <a:gd name="connsiteX298" fmla="*/ 20612 w 295942"/>
                <a:gd name="connsiteY298" fmla="*/ 301173 h 306032"/>
                <a:gd name="connsiteX299" fmla="*/ 23796 w 295942"/>
                <a:gd name="connsiteY299" fmla="*/ 300084 h 306032"/>
                <a:gd name="connsiteX300" fmla="*/ 21366 w 295942"/>
                <a:gd name="connsiteY300" fmla="*/ 300084 h 306032"/>
                <a:gd name="connsiteX301" fmla="*/ 19774 w 295942"/>
                <a:gd name="connsiteY301" fmla="*/ 300084 h 306032"/>
                <a:gd name="connsiteX302" fmla="*/ 18434 w 295942"/>
                <a:gd name="connsiteY302" fmla="*/ 300084 h 306032"/>
                <a:gd name="connsiteX303" fmla="*/ 18434 w 295942"/>
                <a:gd name="connsiteY303" fmla="*/ 298575 h 306032"/>
                <a:gd name="connsiteX304" fmla="*/ 18434 w 295942"/>
                <a:gd name="connsiteY304" fmla="*/ 300251 h 306032"/>
                <a:gd name="connsiteX305" fmla="*/ 18434 w 295942"/>
                <a:gd name="connsiteY305" fmla="*/ 301424 h 306032"/>
                <a:gd name="connsiteX306" fmla="*/ 17512 w 295942"/>
                <a:gd name="connsiteY306" fmla="*/ 301424 h 306032"/>
                <a:gd name="connsiteX307" fmla="*/ 17512 w 295942"/>
                <a:gd name="connsiteY307" fmla="*/ 298408 h 306032"/>
                <a:gd name="connsiteX308" fmla="*/ 18015 w 295942"/>
                <a:gd name="connsiteY308" fmla="*/ 295391 h 306032"/>
                <a:gd name="connsiteX309" fmla="*/ 18015 w 295942"/>
                <a:gd name="connsiteY309" fmla="*/ 284666 h 306032"/>
                <a:gd name="connsiteX310" fmla="*/ 17428 w 295942"/>
                <a:gd name="connsiteY310" fmla="*/ 288772 h 306032"/>
                <a:gd name="connsiteX311" fmla="*/ 17847 w 295942"/>
                <a:gd name="connsiteY311" fmla="*/ 281147 h 306032"/>
                <a:gd name="connsiteX312" fmla="*/ 16590 w 295942"/>
                <a:gd name="connsiteY312" fmla="*/ 278717 h 306032"/>
                <a:gd name="connsiteX313" fmla="*/ 15501 w 295942"/>
                <a:gd name="connsiteY313" fmla="*/ 270338 h 306032"/>
                <a:gd name="connsiteX314" fmla="*/ 15752 w 295942"/>
                <a:gd name="connsiteY314" fmla="*/ 270338 h 306032"/>
                <a:gd name="connsiteX315" fmla="*/ 14160 w 295942"/>
                <a:gd name="connsiteY315" fmla="*/ 258440 h 306032"/>
                <a:gd name="connsiteX316" fmla="*/ 15417 w 295942"/>
                <a:gd name="connsiteY316" fmla="*/ 262295 h 306032"/>
                <a:gd name="connsiteX317" fmla="*/ 14914 w 295942"/>
                <a:gd name="connsiteY317" fmla="*/ 257435 h 306032"/>
                <a:gd name="connsiteX318" fmla="*/ 15752 w 295942"/>
                <a:gd name="connsiteY318" fmla="*/ 258440 h 306032"/>
                <a:gd name="connsiteX319" fmla="*/ 14914 w 295942"/>
                <a:gd name="connsiteY319" fmla="*/ 246375 h 306032"/>
                <a:gd name="connsiteX320" fmla="*/ 13323 w 295942"/>
                <a:gd name="connsiteY320" fmla="*/ 241180 h 306032"/>
                <a:gd name="connsiteX321" fmla="*/ 13323 w 295942"/>
                <a:gd name="connsiteY321" fmla="*/ 236488 h 306032"/>
                <a:gd name="connsiteX322" fmla="*/ 13993 w 295942"/>
                <a:gd name="connsiteY322" fmla="*/ 242353 h 306032"/>
                <a:gd name="connsiteX323" fmla="*/ 14747 w 295942"/>
                <a:gd name="connsiteY323" fmla="*/ 244029 h 306032"/>
                <a:gd name="connsiteX324" fmla="*/ 14747 w 295942"/>
                <a:gd name="connsiteY324" fmla="*/ 233220 h 306032"/>
                <a:gd name="connsiteX325" fmla="*/ 14747 w 295942"/>
                <a:gd name="connsiteY325" fmla="*/ 235817 h 306032"/>
                <a:gd name="connsiteX326" fmla="*/ 13323 w 295942"/>
                <a:gd name="connsiteY326" fmla="*/ 226517 h 306032"/>
                <a:gd name="connsiteX327" fmla="*/ 14077 w 295942"/>
                <a:gd name="connsiteY327" fmla="*/ 227271 h 306032"/>
                <a:gd name="connsiteX328" fmla="*/ 13323 w 295942"/>
                <a:gd name="connsiteY328" fmla="*/ 221322 h 306032"/>
                <a:gd name="connsiteX329" fmla="*/ 14998 w 295942"/>
                <a:gd name="connsiteY329" fmla="*/ 225763 h 306032"/>
                <a:gd name="connsiteX330" fmla="*/ 13909 w 295942"/>
                <a:gd name="connsiteY330" fmla="*/ 216881 h 306032"/>
                <a:gd name="connsiteX331" fmla="*/ 14579 w 295942"/>
                <a:gd name="connsiteY331" fmla="*/ 213362 h 306032"/>
                <a:gd name="connsiteX332" fmla="*/ 12987 w 295942"/>
                <a:gd name="connsiteY332" fmla="*/ 194677 h 306032"/>
                <a:gd name="connsiteX333" fmla="*/ 12568 w 295942"/>
                <a:gd name="connsiteY333" fmla="*/ 192331 h 306032"/>
                <a:gd name="connsiteX334" fmla="*/ 11647 w 295942"/>
                <a:gd name="connsiteY334" fmla="*/ 173395 h 306032"/>
                <a:gd name="connsiteX335" fmla="*/ 12485 w 295942"/>
                <a:gd name="connsiteY335" fmla="*/ 169121 h 306032"/>
                <a:gd name="connsiteX336" fmla="*/ 10641 w 295942"/>
                <a:gd name="connsiteY336" fmla="*/ 165351 h 306032"/>
                <a:gd name="connsiteX337" fmla="*/ 11563 w 295942"/>
                <a:gd name="connsiteY337" fmla="*/ 160407 h 306032"/>
                <a:gd name="connsiteX338" fmla="*/ 10055 w 295942"/>
                <a:gd name="connsiteY338" fmla="*/ 144990 h 306032"/>
                <a:gd name="connsiteX339" fmla="*/ 9887 w 295942"/>
                <a:gd name="connsiteY339" fmla="*/ 150018 h 306032"/>
                <a:gd name="connsiteX340" fmla="*/ 5949 w 295942"/>
                <a:gd name="connsiteY340" fmla="*/ 79467 h 306032"/>
                <a:gd name="connsiteX341" fmla="*/ 5949 w 295942"/>
                <a:gd name="connsiteY341" fmla="*/ 84495 h 306032"/>
                <a:gd name="connsiteX342" fmla="*/ 5949 w 295942"/>
                <a:gd name="connsiteY342" fmla="*/ 79467 h 306032"/>
                <a:gd name="connsiteX343" fmla="*/ 46084 w 295942"/>
                <a:gd name="connsiteY343" fmla="*/ 17799 h 306032"/>
                <a:gd name="connsiteX344" fmla="*/ 41643 w 295942"/>
                <a:gd name="connsiteY344" fmla="*/ 17799 h 306032"/>
                <a:gd name="connsiteX345" fmla="*/ 46084 w 295942"/>
                <a:gd name="connsiteY345" fmla="*/ 17799 h 306032"/>
                <a:gd name="connsiteX346" fmla="*/ 291083 w 295942"/>
                <a:gd name="connsiteY346" fmla="*/ 64469 h 306032"/>
                <a:gd name="connsiteX347" fmla="*/ 291083 w 295942"/>
                <a:gd name="connsiteY347" fmla="*/ 64469 h 306032"/>
                <a:gd name="connsiteX348" fmla="*/ 291083 w 295942"/>
                <a:gd name="connsiteY348" fmla="*/ 64469 h 306032"/>
                <a:gd name="connsiteX349" fmla="*/ 291083 w 295942"/>
                <a:gd name="connsiteY349" fmla="*/ 70753 h 306032"/>
                <a:gd name="connsiteX350" fmla="*/ 291083 w 295942"/>
                <a:gd name="connsiteY350" fmla="*/ 70753 h 306032"/>
                <a:gd name="connsiteX351" fmla="*/ 291083 w 295942"/>
                <a:gd name="connsiteY351" fmla="*/ 67318 h 306032"/>
                <a:gd name="connsiteX352" fmla="*/ 291083 w 295942"/>
                <a:gd name="connsiteY352" fmla="*/ 70753 h 306032"/>
                <a:gd name="connsiteX353" fmla="*/ 57647 w 295942"/>
                <a:gd name="connsiteY353" fmla="*/ 304022 h 306032"/>
                <a:gd name="connsiteX354" fmla="*/ 56390 w 295942"/>
                <a:gd name="connsiteY354" fmla="*/ 304022 h 306032"/>
                <a:gd name="connsiteX355" fmla="*/ 57647 w 295942"/>
                <a:gd name="connsiteY355" fmla="*/ 304022 h 30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295942" h="306032">
                  <a:moveTo>
                    <a:pt x="9887" y="150018"/>
                  </a:moveTo>
                  <a:lnTo>
                    <a:pt x="9887" y="145242"/>
                  </a:lnTo>
                  <a:cubicBezTo>
                    <a:pt x="11144" y="150939"/>
                    <a:pt x="11060" y="155045"/>
                    <a:pt x="11647" y="150604"/>
                  </a:cubicBezTo>
                  <a:cubicBezTo>
                    <a:pt x="9552" y="150018"/>
                    <a:pt x="10474" y="132254"/>
                    <a:pt x="8463" y="131668"/>
                  </a:cubicBezTo>
                  <a:lnTo>
                    <a:pt x="8463" y="128568"/>
                  </a:lnTo>
                  <a:cubicBezTo>
                    <a:pt x="8463" y="129406"/>
                    <a:pt x="8463" y="129573"/>
                    <a:pt x="8463" y="130411"/>
                  </a:cubicBezTo>
                  <a:cubicBezTo>
                    <a:pt x="9133" y="124378"/>
                    <a:pt x="6787" y="126054"/>
                    <a:pt x="6703" y="118178"/>
                  </a:cubicBezTo>
                  <a:cubicBezTo>
                    <a:pt x="6703" y="115497"/>
                    <a:pt x="6703" y="113569"/>
                    <a:pt x="7290" y="115413"/>
                  </a:cubicBezTo>
                  <a:lnTo>
                    <a:pt x="6452" y="109380"/>
                  </a:lnTo>
                  <a:cubicBezTo>
                    <a:pt x="6452" y="107620"/>
                    <a:pt x="6452" y="108039"/>
                    <a:pt x="6452" y="109380"/>
                  </a:cubicBezTo>
                  <a:lnTo>
                    <a:pt x="5865" y="100079"/>
                  </a:lnTo>
                  <a:lnTo>
                    <a:pt x="5865" y="100079"/>
                  </a:lnTo>
                  <a:cubicBezTo>
                    <a:pt x="5446" y="98823"/>
                    <a:pt x="4860" y="95806"/>
                    <a:pt x="4525" y="94382"/>
                  </a:cubicBezTo>
                  <a:cubicBezTo>
                    <a:pt x="4189" y="92957"/>
                    <a:pt x="4525" y="95555"/>
                    <a:pt x="5027" y="94968"/>
                  </a:cubicBezTo>
                  <a:lnTo>
                    <a:pt x="4273" y="89857"/>
                  </a:lnTo>
                  <a:cubicBezTo>
                    <a:pt x="4273" y="87762"/>
                    <a:pt x="5446" y="91952"/>
                    <a:pt x="5530" y="95471"/>
                  </a:cubicBezTo>
                  <a:cubicBezTo>
                    <a:pt x="7290" y="90611"/>
                    <a:pt x="4776" y="91282"/>
                    <a:pt x="5530" y="80892"/>
                  </a:cubicBezTo>
                  <a:lnTo>
                    <a:pt x="6033" y="85752"/>
                  </a:lnTo>
                  <a:cubicBezTo>
                    <a:pt x="6686" y="81621"/>
                    <a:pt x="6971" y="77448"/>
                    <a:pt x="6871" y="73267"/>
                  </a:cubicBezTo>
                  <a:cubicBezTo>
                    <a:pt x="6871" y="74608"/>
                    <a:pt x="5614" y="84327"/>
                    <a:pt x="4860" y="78797"/>
                  </a:cubicBezTo>
                  <a:cubicBezTo>
                    <a:pt x="4944" y="76577"/>
                    <a:pt x="4768" y="74356"/>
                    <a:pt x="4357" y="72178"/>
                  </a:cubicBezTo>
                  <a:cubicBezTo>
                    <a:pt x="5027" y="72178"/>
                    <a:pt x="4357" y="69161"/>
                    <a:pt x="4357" y="65558"/>
                  </a:cubicBezTo>
                  <a:lnTo>
                    <a:pt x="5279" y="65558"/>
                  </a:lnTo>
                  <a:cubicBezTo>
                    <a:pt x="5027" y="63547"/>
                    <a:pt x="4525" y="61578"/>
                    <a:pt x="3771" y="59693"/>
                  </a:cubicBezTo>
                  <a:cubicBezTo>
                    <a:pt x="3427" y="57473"/>
                    <a:pt x="3838" y="55202"/>
                    <a:pt x="4944" y="53241"/>
                  </a:cubicBezTo>
                  <a:cubicBezTo>
                    <a:pt x="4944" y="46119"/>
                    <a:pt x="4022" y="58185"/>
                    <a:pt x="3435" y="49806"/>
                  </a:cubicBezTo>
                  <a:cubicBezTo>
                    <a:pt x="3326" y="44192"/>
                    <a:pt x="2824" y="38595"/>
                    <a:pt x="1927" y="33048"/>
                  </a:cubicBezTo>
                  <a:cubicBezTo>
                    <a:pt x="1927" y="28943"/>
                    <a:pt x="2597" y="33719"/>
                    <a:pt x="2765" y="32210"/>
                  </a:cubicBezTo>
                  <a:lnTo>
                    <a:pt x="1843" y="28608"/>
                  </a:lnTo>
                  <a:cubicBezTo>
                    <a:pt x="1843" y="27770"/>
                    <a:pt x="1843" y="28021"/>
                    <a:pt x="1843" y="28189"/>
                  </a:cubicBezTo>
                  <a:cubicBezTo>
                    <a:pt x="1424" y="25172"/>
                    <a:pt x="922" y="28189"/>
                    <a:pt x="419" y="23329"/>
                  </a:cubicBezTo>
                  <a:cubicBezTo>
                    <a:pt x="-84" y="23329"/>
                    <a:pt x="419" y="21485"/>
                    <a:pt x="419" y="20229"/>
                  </a:cubicBezTo>
                  <a:lnTo>
                    <a:pt x="3771" y="20229"/>
                  </a:lnTo>
                  <a:cubicBezTo>
                    <a:pt x="5539" y="20229"/>
                    <a:pt x="7306" y="20061"/>
                    <a:pt x="9049" y="19726"/>
                  </a:cubicBezTo>
                  <a:cubicBezTo>
                    <a:pt x="10557" y="19726"/>
                    <a:pt x="8379" y="20312"/>
                    <a:pt x="9049" y="20647"/>
                  </a:cubicBezTo>
                  <a:cubicBezTo>
                    <a:pt x="17428" y="19474"/>
                    <a:pt x="16004" y="19726"/>
                    <a:pt x="22707" y="18385"/>
                  </a:cubicBezTo>
                  <a:lnTo>
                    <a:pt x="28488" y="18385"/>
                  </a:lnTo>
                  <a:cubicBezTo>
                    <a:pt x="24215" y="17883"/>
                    <a:pt x="29577" y="16793"/>
                    <a:pt x="34270" y="15872"/>
                  </a:cubicBezTo>
                  <a:lnTo>
                    <a:pt x="30583" y="15201"/>
                  </a:lnTo>
                  <a:lnTo>
                    <a:pt x="38124" y="14363"/>
                  </a:lnTo>
                  <a:cubicBezTo>
                    <a:pt x="39046" y="14363"/>
                    <a:pt x="38124" y="14782"/>
                    <a:pt x="37035" y="15285"/>
                  </a:cubicBezTo>
                  <a:lnTo>
                    <a:pt x="38375" y="15285"/>
                  </a:lnTo>
                  <a:cubicBezTo>
                    <a:pt x="41140" y="15285"/>
                    <a:pt x="39716" y="16123"/>
                    <a:pt x="37873" y="16793"/>
                  </a:cubicBezTo>
                  <a:lnTo>
                    <a:pt x="35108" y="16291"/>
                  </a:lnTo>
                  <a:cubicBezTo>
                    <a:pt x="33264" y="16961"/>
                    <a:pt x="31588" y="17715"/>
                    <a:pt x="32007" y="18218"/>
                  </a:cubicBezTo>
                  <a:lnTo>
                    <a:pt x="34437" y="18218"/>
                  </a:lnTo>
                  <a:cubicBezTo>
                    <a:pt x="33935" y="18218"/>
                    <a:pt x="33683" y="18218"/>
                    <a:pt x="33935" y="18637"/>
                  </a:cubicBezTo>
                  <a:cubicBezTo>
                    <a:pt x="34680" y="18578"/>
                    <a:pt x="35418" y="18410"/>
                    <a:pt x="36113" y="18134"/>
                  </a:cubicBezTo>
                  <a:lnTo>
                    <a:pt x="37873" y="19139"/>
                  </a:lnTo>
                  <a:lnTo>
                    <a:pt x="37873" y="18637"/>
                  </a:lnTo>
                  <a:lnTo>
                    <a:pt x="47760" y="18637"/>
                  </a:lnTo>
                  <a:cubicBezTo>
                    <a:pt x="55728" y="16684"/>
                    <a:pt x="63814" y="15285"/>
                    <a:pt x="71975" y="14447"/>
                  </a:cubicBezTo>
                  <a:cubicBezTo>
                    <a:pt x="69210" y="15285"/>
                    <a:pt x="71472" y="15704"/>
                    <a:pt x="71304" y="16626"/>
                  </a:cubicBezTo>
                  <a:cubicBezTo>
                    <a:pt x="66486" y="16550"/>
                    <a:pt x="61669" y="16860"/>
                    <a:pt x="56893" y="17547"/>
                  </a:cubicBezTo>
                  <a:cubicBezTo>
                    <a:pt x="59909" y="17547"/>
                    <a:pt x="59239" y="17966"/>
                    <a:pt x="58485" y="18134"/>
                  </a:cubicBezTo>
                  <a:lnTo>
                    <a:pt x="68791" y="16793"/>
                  </a:lnTo>
                  <a:cubicBezTo>
                    <a:pt x="68791" y="17547"/>
                    <a:pt x="71053" y="17212"/>
                    <a:pt x="73734" y="17380"/>
                  </a:cubicBezTo>
                  <a:cubicBezTo>
                    <a:pt x="71640" y="16039"/>
                    <a:pt x="81443" y="16039"/>
                    <a:pt x="85548" y="15369"/>
                  </a:cubicBezTo>
                  <a:cubicBezTo>
                    <a:pt x="85548" y="15369"/>
                    <a:pt x="84878" y="16374"/>
                    <a:pt x="79767" y="16542"/>
                  </a:cubicBezTo>
                  <a:cubicBezTo>
                    <a:pt x="85465" y="17380"/>
                    <a:pt x="86973" y="14447"/>
                    <a:pt x="92587" y="15118"/>
                  </a:cubicBezTo>
                  <a:cubicBezTo>
                    <a:pt x="91782" y="14992"/>
                    <a:pt x="90961" y="14992"/>
                    <a:pt x="90157" y="15118"/>
                  </a:cubicBezTo>
                  <a:cubicBezTo>
                    <a:pt x="93090" y="14531"/>
                    <a:pt x="100211" y="14531"/>
                    <a:pt x="98536" y="15118"/>
                  </a:cubicBezTo>
                  <a:lnTo>
                    <a:pt x="99541" y="15118"/>
                  </a:lnTo>
                  <a:cubicBezTo>
                    <a:pt x="108431" y="15151"/>
                    <a:pt x="117296" y="14305"/>
                    <a:pt x="126019" y="12604"/>
                  </a:cubicBezTo>
                  <a:cubicBezTo>
                    <a:pt x="125641" y="13308"/>
                    <a:pt x="125122" y="13936"/>
                    <a:pt x="124510" y="14447"/>
                  </a:cubicBezTo>
                  <a:lnTo>
                    <a:pt x="139174" y="9504"/>
                  </a:lnTo>
                  <a:cubicBezTo>
                    <a:pt x="137916" y="10593"/>
                    <a:pt x="143028" y="12939"/>
                    <a:pt x="136157" y="13861"/>
                  </a:cubicBezTo>
                  <a:cubicBezTo>
                    <a:pt x="138956" y="13961"/>
                    <a:pt x="141763" y="13794"/>
                    <a:pt x="144536" y="13358"/>
                  </a:cubicBezTo>
                  <a:cubicBezTo>
                    <a:pt x="143195" y="13358"/>
                    <a:pt x="141100" y="12017"/>
                    <a:pt x="142944" y="11766"/>
                  </a:cubicBezTo>
                  <a:cubicBezTo>
                    <a:pt x="146178" y="12394"/>
                    <a:pt x="149454" y="12788"/>
                    <a:pt x="152747" y="12939"/>
                  </a:cubicBezTo>
                  <a:cubicBezTo>
                    <a:pt x="150736" y="12939"/>
                    <a:pt x="152747" y="11012"/>
                    <a:pt x="156099" y="10928"/>
                  </a:cubicBezTo>
                  <a:cubicBezTo>
                    <a:pt x="155596" y="10928"/>
                    <a:pt x="156099" y="12604"/>
                    <a:pt x="155261" y="12855"/>
                  </a:cubicBezTo>
                  <a:lnTo>
                    <a:pt x="163137" y="10760"/>
                  </a:lnTo>
                  <a:cubicBezTo>
                    <a:pt x="161210" y="11179"/>
                    <a:pt x="163137" y="12185"/>
                    <a:pt x="164729" y="12604"/>
                  </a:cubicBezTo>
                  <a:cubicBezTo>
                    <a:pt x="163891" y="12604"/>
                    <a:pt x="171600" y="12604"/>
                    <a:pt x="173694" y="12017"/>
                  </a:cubicBezTo>
                  <a:lnTo>
                    <a:pt x="170343" y="12017"/>
                  </a:lnTo>
                  <a:cubicBezTo>
                    <a:pt x="179308" y="12017"/>
                    <a:pt x="178722" y="9252"/>
                    <a:pt x="188022" y="8917"/>
                  </a:cubicBezTo>
                  <a:cubicBezTo>
                    <a:pt x="186933" y="8917"/>
                    <a:pt x="185425" y="11096"/>
                    <a:pt x="189950" y="11096"/>
                  </a:cubicBezTo>
                  <a:cubicBezTo>
                    <a:pt x="195228" y="8414"/>
                    <a:pt x="200876" y="6554"/>
                    <a:pt x="206707" y="5566"/>
                  </a:cubicBezTo>
                  <a:lnTo>
                    <a:pt x="208215" y="5566"/>
                  </a:lnTo>
                  <a:lnTo>
                    <a:pt x="214248" y="4728"/>
                  </a:lnTo>
                  <a:cubicBezTo>
                    <a:pt x="207746" y="7099"/>
                    <a:pt x="201110" y="9110"/>
                    <a:pt x="194390" y="10760"/>
                  </a:cubicBezTo>
                  <a:cubicBezTo>
                    <a:pt x="196368" y="11012"/>
                    <a:pt x="198362" y="11012"/>
                    <a:pt x="200339" y="10760"/>
                  </a:cubicBezTo>
                  <a:cubicBezTo>
                    <a:pt x="202183" y="10760"/>
                    <a:pt x="197658" y="11515"/>
                    <a:pt x="196150" y="11682"/>
                  </a:cubicBezTo>
                  <a:lnTo>
                    <a:pt x="207964" y="11682"/>
                  </a:lnTo>
                  <a:cubicBezTo>
                    <a:pt x="207378" y="10760"/>
                    <a:pt x="216846" y="10258"/>
                    <a:pt x="216343" y="9420"/>
                  </a:cubicBezTo>
                  <a:lnTo>
                    <a:pt x="203691" y="11096"/>
                  </a:lnTo>
                  <a:cubicBezTo>
                    <a:pt x="203104" y="10174"/>
                    <a:pt x="210897" y="7912"/>
                    <a:pt x="219192" y="7660"/>
                  </a:cubicBezTo>
                  <a:cubicBezTo>
                    <a:pt x="221370" y="7660"/>
                    <a:pt x="217684" y="9504"/>
                    <a:pt x="217935" y="9839"/>
                  </a:cubicBezTo>
                  <a:cubicBezTo>
                    <a:pt x="220692" y="9294"/>
                    <a:pt x="223499" y="9018"/>
                    <a:pt x="226314" y="9001"/>
                  </a:cubicBezTo>
                  <a:lnTo>
                    <a:pt x="222795" y="9755"/>
                  </a:lnTo>
                  <a:cubicBezTo>
                    <a:pt x="227118" y="9060"/>
                    <a:pt x="231484" y="8699"/>
                    <a:pt x="235866" y="8666"/>
                  </a:cubicBezTo>
                  <a:cubicBezTo>
                    <a:pt x="237793" y="8666"/>
                    <a:pt x="241731" y="9671"/>
                    <a:pt x="241982" y="9085"/>
                  </a:cubicBezTo>
                  <a:cubicBezTo>
                    <a:pt x="238798" y="8079"/>
                    <a:pt x="238044" y="4644"/>
                    <a:pt x="240055" y="3722"/>
                  </a:cubicBezTo>
                  <a:cubicBezTo>
                    <a:pt x="240726" y="3722"/>
                    <a:pt x="250194" y="4309"/>
                    <a:pt x="252456" y="4728"/>
                  </a:cubicBezTo>
                  <a:cubicBezTo>
                    <a:pt x="254718" y="5147"/>
                    <a:pt x="247764" y="7074"/>
                    <a:pt x="250529" y="7660"/>
                  </a:cubicBezTo>
                  <a:cubicBezTo>
                    <a:pt x="251317" y="7250"/>
                    <a:pt x="252163" y="6965"/>
                    <a:pt x="253043" y="6822"/>
                  </a:cubicBezTo>
                  <a:cubicBezTo>
                    <a:pt x="255053" y="6822"/>
                    <a:pt x="252289" y="7744"/>
                    <a:pt x="256645" y="7409"/>
                  </a:cubicBezTo>
                  <a:cubicBezTo>
                    <a:pt x="257316" y="6320"/>
                    <a:pt x="265527" y="7409"/>
                    <a:pt x="258656" y="6403"/>
                  </a:cubicBezTo>
                  <a:cubicBezTo>
                    <a:pt x="262930" y="5901"/>
                    <a:pt x="263265" y="6403"/>
                    <a:pt x="268292" y="6403"/>
                  </a:cubicBezTo>
                  <a:cubicBezTo>
                    <a:pt x="266616" y="5817"/>
                    <a:pt x="272649" y="3974"/>
                    <a:pt x="276671" y="3471"/>
                  </a:cubicBezTo>
                  <a:cubicBezTo>
                    <a:pt x="276671" y="3471"/>
                    <a:pt x="277425" y="3974"/>
                    <a:pt x="277928" y="4141"/>
                  </a:cubicBezTo>
                  <a:lnTo>
                    <a:pt x="283961" y="4141"/>
                  </a:lnTo>
                  <a:cubicBezTo>
                    <a:pt x="283961" y="9252"/>
                    <a:pt x="283961" y="13274"/>
                    <a:pt x="283961" y="19391"/>
                  </a:cubicBezTo>
                  <a:cubicBezTo>
                    <a:pt x="283961" y="20145"/>
                    <a:pt x="283961" y="24083"/>
                    <a:pt x="283123" y="22407"/>
                  </a:cubicBezTo>
                  <a:cubicBezTo>
                    <a:pt x="283567" y="23966"/>
                    <a:pt x="283843" y="25566"/>
                    <a:pt x="283961" y="27183"/>
                  </a:cubicBezTo>
                  <a:cubicBezTo>
                    <a:pt x="283290" y="32127"/>
                    <a:pt x="283542" y="21569"/>
                    <a:pt x="282620" y="25340"/>
                  </a:cubicBezTo>
                  <a:cubicBezTo>
                    <a:pt x="283533" y="28624"/>
                    <a:pt x="284095" y="31993"/>
                    <a:pt x="284296" y="35394"/>
                  </a:cubicBezTo>
                  <a:cubicBezTo>
                    <a:pt x="284648" y="31414"/>
                    <a:pt x="284396" y="27401"/>
                    <a:pt x="283542" y="23496"/>
                  </a:cubicBezTo>
                  <a:cubicBezTo>
                    <a:pt x="284798" y="23496"/>
                    <a:pt x="286390" y="29613"/>
                    <a:pt x="287396" y="38159"/>
                  </a:cubicBezTo>
                  <a:cubicBezTo>
                    <a:pt x="288066" y="44946"/>
                    <a:pt x="286726" y="41176"/>
                    <a:pt x="287396" y="42349"/>
                  </a:cubicBezTo>
                  <a:cubicBezTo>
                    <a:pt x="287396" y="55169"/>
                    <a:pt x="290077" y="53158"/>
                    <a:pt x="289742" y="63799"/>
                  </a:cubicBezTo>
                  <a:cubicBezTo>
                    <a:pt x="289156" y="68072"/>
                    <a:pt x="288150" y="63799"/>
                    <a:pt x="287647" y="64972"/>
                  </a:cubicBezTo>
                  <a:cubicBezTo>
                    <a:pt x="287061" y="59442"/>
                    <a:pt x="287647" y="56593"/>
                    <a:pt x="287647" y="52739"/>
                  </a:cubicBezTo>
                  <a:lnTo>
                    <a:pt x="287647" y="57347"/>
                  </a:lnTo>
                  <a:cubicBezTo>
                    <a:pt x="287161" y="54892"/>
                    <a:pt x="286935" y="52395"/>
                    <a:pt x="286977" y="49890"/>
                  </a:cubicBezTo>
                  <a:cubicBezTo>
                    <a:pt x="286474" y="53493"/>
                    <a:pt x="287982" y="71507"/>
                    <a:pt x="287815" y="81394"/>
                  </a:cubicBezTo>
                  <a:cubicBezTo>
                    <a:pt x="287815" y="83154"/>
                    <a:pt x="288569" y="86170"/>
                    <a:pt x="288820" y="84662"/>
                  </a:cubicBezTo>
                  <a:lnTo>
                    <a:pt x="288820" y="81562"/>
                  </a:lnTo>
                  <a:cubicBezTo>
                    <a:pt x="289323" y="78713"/>
                    <a:pt x="289994" y="87427"/>
                    <a:pt x="290077" y="83405"/>
                  </a:cubicBezTo>
                  <a:cubicBezTo>
                    <a:pt x="291041" y="88265"/>
                    <a:pt x="291544" y="93200"/>
                    <a:pt x="291586" y="98152"/>
                  </a:cubicBezTo>
                  <a:lnTo>
                    <a:pt x="290748" y="99325"/>
                  </a:lnTo>
                  <a:cubicBezTo>
                    <a:pt x="291058" y="97499"/>
                    <a:pt x="291058" y="95622"/>
                    <a:pt x="290748" y="93795"/>
                  </a:cubicBezTo>
                  <a:cubicBezTo>
                    <a:pt x="291250" y="96225"/>
                    <a:pt x="289994" y="102928"/>
                    <a:pt x="291334" y="105526"/>
                  </a:cubicBezTo>
                  <a:lnTo>
                    <a:pt x="291753" y="101336"/>
                  </a:lnTo>
                  <a:cubicBezTo>
                    <a:pt x="292717" y="106146"/>
                    <a:pt x="293337" y="111014"/>
                    <a:pt x="293596" y="115916"/>
                  </a:cubicBezTo>
                  <a:cubicBezTo>
                    <a:pt x="294350" y="113486"/>
                    <a:pt x="293596" y="114743"/>
                    <a:pt x="294267" y="110972"/>
                  </a:cubicBezTo>
                  <a:cubicBezTo>
                    <a:pt x="293094" y="114240"/>
                    <a:pt x="293680" y="97650"/>
                    <a:pt x="292507" y="102593"/>
                  </a:cubicBezTo>
                  <a:cubicBezTo>
                    <a:pt x="293060" y="98730"/>
                    <a:pt x="293395" y="94843"/>
                    <a:pt x="293513" y="90947"/>
                  </a:cubicBezTo>
                  <a:cubicBezTo>
                    <a:pt x="293513" y="90947"/>
                    <a:pt x="293010" y="92706"/>
                    <a:pt x="292926" y="88349"/>
                  </a:cubicBezTo>
                  <a:cubicBezTo>
                    <a:pt x="292926" y="88349"/>
                    <a:pt x="292926" y="87679"/>
                    <a:pt x="292926" y="87427"/>
                  </a:cubicBezTo>
                  <a:lnTo>
                    <a:pt x="292926" y="87427"/>
                  </a:lnTo>
                  <a:lnTo>
                    <a:pt x="292926" y="87427"/>
                  </a:lnTo>
                  <a:cubicBezTo>
                    <a:pt x="293027" y="88181"/>
                    <a:pt x="293027" y="88936"/>
                    <a:pt x="292926" y="89690"/>
                  </a:cubicBezTo>
                  <a:cubicBezTo>
                    <a:pt x="292172" y="87595"/>
                    <a:pt x="291837" y="80557"/>
                    <a:pt x="291334" y="78211"/>
                  </a:cubicBezTo>
                  <a:cubicBezTo>
                    <a:pt x="290831" y="75864"/>
                    <a:pt x="291753" y="79300"/>
                    <a:pt x="292004" y="78211"/>
                  </a:cubicBezTo>
                  <a:lnTo>
                    <a:pt x="291334" y="74691"/>
                  </a:lnTo>
                  <a:cubicBezTo>
                    <a:pt x="291921" y="74691"/>
                    <a:pt x="292088" y="67737"/>
                    <a:pt x="292758" y="73853"/>
                  </a:cubicBezTo>
                  <a:lnTo>
                    <a:pt x="292758" y="68323"/>
                  </a:lnTo>
                  <a:cubicBezTo>
                    <a:pt x="293060" y="64838"/>
                    <a:pt x="293060" y="61335"/>
                    <a:pt x="292758" y="57850"/>
                  </a:cubicBezTo>
                  <a:cubicBezTo>
                    <a:pt x="292758" y="55252"/>
                    <a:pt x="291753" y="51314"/>
                    <a:pt x="292758" y="53577"/>
                  </a:cubicBezTo>
                  <a:lnTo>
                    <a:pt x="291921" y="45198"/>
                  </a:lnTo>
                  <a:lnTo>
                    <a:pt x="291921" y="45198"/>
                  </a:lnTo>
                  <a:cubicBezTo>
                    <a:pt x="290974" y="36123"/>
                    <a:pt x="290555" y="27007"/>
                    <a:pt x="290664" y="17883"/>
                  </a:cubicBezTo>
                  <a:cubicBezTo>
                    <a:pt x="290664" y="16374"/>
                    <a:pt x="290664" y="14950"/>
                    <a:pt x="290245" y="13274"/>
                  </a:cubicBezTo>
                  <a:cubicBezTo>
                    <a:pt x="290195" y="12352"/>
                    <a:pt x="290195" y="11431"/>
                    <a:pt x="290245" y="10509"/>
                  </a:cubicBezTo>
                  <a:cubicBezTo>
                    <a:pt x="290245" y="9001"/>
                    <a:pt x="290245" y="7409"/>
                    <a:pt x="290245" y="5566"/>
                  </a:cubicBezTo>
                  <a:lnTo>
                    <a:pt x="290664" y="3722"/>
                  </a:lnTo>
                  <a:lnTo>
                    <a:pt x="290664" y="35"/>
                  </a:lnTo>
                  <a:lnTo>
                    <a:pt x="280358" y="35"/>
                  </a:lnTo>
                  <a:cubicBezTo>
                    <a:pt x="278916" y="-73"/>
                    <a:pt x="277475" y="69"/>
                    <a:pt x="276085" y="454"/>
                  </a:cubicBezTo>
                  <a:cubicBezTo>
                    <a:pt x="267924" y="-40"/>
                    <a:pt x="259746" y="161"/>
                    <a:pt x="251618" y="1041"/>
                  </a:cubicBezTo>
                  <a:lnTo>
                    <a:pt x="251618" y="1795"/>
                  </a:lnTo>
                  <a:cubicBezTo>
                    <a:pt x="247093" y="1795"/>
                    <a:pt x="242820" y="2382"/>
                    <a:pt x="237290" y="2968"/>
                  </a:cubicBezTo>
                  <a:lnTo>
                    <a:pt x="237709" y="3638"/>
                  </a:lnTo>
                  <a:cubicBezTo>
                    <a:pt x="232933" y="4393"/>
                    <a:pt x="225392" y="3638"/>
                    <a:pt x="217851" y="4225"/>
                  </a:cubicBezTo>
                  <a:cubicBezTo>
                    <a:pt x="219100" y="3982"/>
                    <a:pt x="220373" y="3982"/>
                    <a:pt x="221622" y="4225"/>
                  </a:cubicBezTo>
                  <a:cubicBezTo>
                    <a:pt x="212489" y="3220"/>
                    <a:pt x="202602" y="6236"/>
                    <a:pt x="194390" y="5566"/>
                  </a:cubicBezTo>
                  <a:cubicBezTo>
                    <a:pt x="192748" y="5758"/>
                    <a:pt x="191089" y="5758"/>
                    <a:pt x="189447" y="5566"/>
                  </a:cubicBezTo>
                  <a:lnTo>
                    <a:pt x="189447" y="5566"/>
                  </a:lnTo>
                  <a:lnTo>
                    <a:pt x="186598" y="5566"/>
                  </a:lnTo>
                  <a:lnTo>
                    <a:pt x="188944" y="5566"/>
                  </a:lnTo>
                  <a:lnTo>
                    <a:pt x="182660" y="6152"/>
                  </a:lnTo>
                  <a:lnTo>
                    <a:pt x="181654" y="5482"/>
                  </a:lnTo>
                  <a:lnTo>
                    <a:pt x="181068" y="5482"/>
                  </a:lnTo>
                  <a:cubicBezTo>
                    <a:pt x="178805" y="5482"/>
                    <a:pt x="179308" y="5901"/>
                    <a:pt x="180481" y="6320"/>
                  </a:cubicBezTo>
                  <a:lnTo>
                    <a:pt x="177465" y="6906"/>
                  </a:lnTo>
                  <a:cubicBezTo>
                    <a:pt x="175538" y="5901"/>
                    <a:pt x="171348" y="7660"/>
                    <a:pt x="169086" y="6906"/>
                  </a:cubicBezTo>
                  <a:cubicBezTo>
                    <a:pt x="167494" y="7576"/>
                    <a:pt x="157272" y="7912"/>
                    <a:pt x="156099" y="9252"/>
                  </a:cubicBezTo>
                  <a:cubicBezTo>
                    <a:pt x="156099" y="9252"/>
                    <a:pt x="155345" y="9252"/>
                    <a:pt x="156601" y="9252"/>
                  </a:cubicBezTo>
                  <a:cubicBezTo>
                    <a:pt x="154079" y="9160"/>
                    <a:pt x="151549" y="9328"/>
                    <a:pt x="149061" y="9755"/>
                  </a:cubicBezTo>
                  <a:lnTo>
                    <a:pt x="147887" y="8917"/>
                  </a:lnTo>
                  <a:lnTo>
                    <a:pt x="142274" y="10341"/>
                  </a:lnTo>
                  <a:cubicBezTo>
                    <a:pt x="138754" y="10341"/>
                    <a:pt x="137330" y="9755"/>
                    <a:pt x="140766" y="8917"/>
                  </a:cubicBezTo>
                  <a:cubicBezTo>
                    <a:pt x="132387" y="10341"/>
                    <a:pt x="133978" y="9671"/>
                    <a:pt x="127024" y="11012"/>
                  </a:cubicBezTo>
                  <a:lnTo>
                    <a:pt x="127024" y="10425"/>
                  </a:lnTo>
                  <a:cubicBezTo>
                    <a:pt x="124259" y="10936"/>
                    <a:pt x="121452" y="11188"/>
                    <a:pt x="118645" y="11179"/>
                  </a:cubicBezTo>
                  <a:cubicBezTo>
                    <a:pt x="112948" y="10341"/>
                    <a:pt x="90744" y="12436"/>
                    <a:pt x="76248" y="12101"/>
                  </a:cubicBezTo>
                  <a:cubicBezTo>
                    <a:pt x="79097" y="13693"/>
                    <a:pt x="69461" y="12101"/>
                    <a:pt x="68958" y="13023"/>
                  </a:cubicBezTo>
                  <a:cubicBezTo>
                    <a:pt x="68037" y="13023"/>
                    <a:pt x="66026" y="12520"/>
                    <a:pt x="68372" y="12101"/>
                  </a:cubicBezTo>
                  <a:cubicBezTo>
                    <a:pt x="62959" y="12135"/>
                    <a:pt x="57555" y="12554"/>
                    <a:pt x="52201" y="13358"/>
                  </a:cubicBezTo>
                  <a:cubicBezTo>
                    <a:pt x="51279" y="13358"/>
                    <a:pt x="53709" y="12688"/>
                    <a:pt x="52955" y="12520"/>
                  </a:cubicBezTo>
                  <a:cubicBezTo>
                    <a:pt x="51924" y="12654"/>
                    <a:pt x="50885" y="12654"/>
                    <a:pt x="49854" y="12520"/>
                  </a:cubicBezTo>
                  <a:cubicBezTo>
                    <a:pt x="49100" y="12520"/>
                    <a:pt x="50944" y="12101"/>
                    <a:pt x="52117" y="11850"/>
                  </a:cubicBezTo>
                  <a:cubicBezTo>
                    <a:pt x="44492" y="12352"/>
                    <a:pt x="43738" y="13609"/>
                    <a:pt x="43319" y="14782"/>
                  </a:cubicBezTo>
                  <a:cubicBezTo>
                    <a:pt x="40504" y="14363"/>
                    <a:pt x="37630" y="14623"/>
                    <a:pt x="34940" y="15536"/>
                  </a:cubicBezTo>
                  <a:cubicBezTo>
                    <a:pt x="33599" y="15536"/>
                    <a:pt x="31337" y="14950"/>
                    <a:pt x="36029" y="14531"/>
                  </a:cubicBezTo>
                  <a:cubicBezTo>
                    <a:pt x="30558" y="14389"/>
                    <a:pt x="25078" y="14807"/>
                    <a:pt x="19690" y="15788"/>
                  </a:cubicBezTo>
                  <a:cubicBezTo>
                    <a:pt x="18216" y="15578"/>
                    <a:pt x="16724" y="15578"/>
                    <a:pt x="15250" y="15788"/>
                  </a:cubicBezTo>
                  <a:cubicBezTo>
                    <a:pt x="9133" y="15788"/>
                    <a:pt x="9552" y="15788"/>
                    <a:pt x="1424" y="16374"/>
                  </a:cubicBezTo>
                  <a:lnTo>
                    <a:pt x="3687" y="16374"/>
                  </a:lnTo>
                  <a:cubicBezTo>
                    <a:pt x="2790" y="16785"/>
                    <a:pt x="1827" y="17011"/>
                    <a:pt x="838" y="17045"/>
                  </a:cubicBezTo>
                  <a:cubicBezTo>
                    <a:pt x="838" y="18134"/>
                    <a:pt x="838" y="19307"/>
                    <a:pt x="838" y="20647"/>
                  </a:cubicBezTo>
                  <a:cubicBezTo>
                    <a:pt x="838" y="21988"/>
                    <a:pt x="838" y="23832"/>
                    <a:pt x="838" y="25172"/>
                  </a:cubicBezTo>
                  <a:lnTo>
                    <a:pt x="838" y="25172"/>
                  </a:lnTo>
                  <a:cubicBezTo>
                    <a:pt x="838" y="35981"/>
                    <a:pt x="1424" y="29781"/>
                    <a:pt x="838" y="40422"/>
                  </a:cubicBezTo>
                  <a:lnTo>
                    <a:pt x="1508" y="39835"/>
                  </a:lnTo>
                  <a:cubicBezTo>
                    <a:pt x="3100" y="40757"/>
                    <a:pt x="1508" y="49303"/>
                    <a:pt x="2011" y="55420"/>
                  </a:cubicBezTo>
                  <a:lnTo>
                    <a:pt x="2011" y="53158"/>
                  </a:lnTo>
                  <a:cubicBezTo>
                    <a:pt x="1885" y="57498"/>
                    <a:pt x="1357" y="61821"/>
                    <a:pt x="419" y="66061"/>
                  </a:cubicBezTo>
                  <a:cubicBezTo>
                    <a:pt x="419" y="66815"/>
                    <a:pt x="419" y="64888"/>
                    <a:pt x="0" y="63883"/>
                  </a:cubicBezTo>
                  <a:cubicBezTo>
                    <a:pt x="0" y="72764"/>
                    <a:pt x="1006" y="64972"/>
                    <a:pt x="1508" y="71507"/>
                  </a:cubicBezTo>
                  <a:cubicBezTo>
                    <a:pt x="1508" y="72764"/>
                    <a:pt x="168" y="69999"/>
                    <a:pt x="335" y="74440"/>
                  </a:cubicBezTo>
                  <a:cubicBezTo>
                    <a:pt x="1240" y="80716"/>
                    <a:pt x="1776" y="87042"/>
                    <a:pt x="1927" y="93376"/>
                  </a:cubicBezTo>
                  <a:cubicBezTo>
                    <a:pt x="1927" y="92036"/>
                    <a:pt x="2597" y="90695"/>
                    <a:pt x="3016" y="93376"/>
                  </a:cubicBezTo>
                  <a:cubicBezTo>
                    <a:pt x="2673" y="98965"/>
                    <a:pt x="2866" y="104579"/>
                    <a:pt x="3603" y="110134"/>
                  </a:cubicBezTo>
                  <a:cubicBezTo>
                    <a:pt x="3603" y="110721"/>
                    <a:pt x="3603" y="110972"/>
                    <a:pt x="3603" y="110972"/>
                  </a:cubicBezTo>
                  <a:cubicBezTo>
                    <a:pt x="4106" y="114575"/>
                    <a:pt x="4692" y="122619"/>
                    <a:pt x="5446" y="124713"/>
                  </a:cubicBezTo>
                  <a:cubicBezTo>
                    <a:pt x="3184" y="128149"/>
                    <a:pt x="7792" y="147001"/>
                    <a:pt x="5446" y="147001"/>
                  </a:cubicBezTo>
                  <a:lnTo>
                    <a:pt x="6117" y="158061"/>
                  </a:lnTo>
                  <a:lnTo>
                    <a:pt x="6117" y="158061"/>
                  </a:lnTo>
                  <a:cubicBezTo>
                    <a:pt x="6125" y="162100"/>
                    <a:pt x="6636" y="166122"/>
                    <a:pt x="7625" y="170043"/>
                  </a:cubicBezTo>
                  <a:cubicBezTo>
                    <a:pt x="7625" y="171719"/>
                    <a:pt x="7625" y="170546"/>
                    <a:pt x="7206" y="170043"/>
                  </a:cubicBezTo>
                  <a:cubicBezTo>
                    <a:pt x="6963" y="176738"/>
                    <a:pt x="7558" y="183433"/>
                    <a:pt x="8965" y="189985"/>
                  </a:cubicBezTo>
                  <a:lnTo>
                    <a:pt x="8295" y="190907"/>
                  </a:lnTo>
                  <a:cubicBezTo>
                    <a:pt x="8798" y="193253"/>
                    <a:pt x="7876" y="205821"/>
                    <a:pt x="9217" y="216043"/>
                  </a:cubicBezTo>
                  <a:cubicBezTo>
                    <a:pt x="9217" y="216043"/>
                    <a:pt x="9217" y="216043"/>
                    <a:pt x="9217" y="214954"/>
                  </a:cubicBezTo>
                  <a:cubicBezTo>
                    <a:pt x="10641" y="226266"/>
                    <a:pt x="8547" y="242269"/>
                    <a:pt x="11395" y="246291"/>
                  </a:cubicBezTo>
                  <a:lnTo>
                    <a:pt x="12401" y="253748"/>
                  </a:lnTo>
                  <a:cubicBezTo>
                    <a:pt x="12401" y="244113"/>
                    <a:pt x="13658" y="255173"/>
                    <a:pt x="13909" y="251151"/>
                  </a:cubicBezTo>
                  <a:cubicBezTo>
                    <a:pt x="13909" y="255005"/>
                    <a:pt x="13909" y="261038"/>
                    <a:pt x="13239" y="256346"/>
                  </a:cubicBezTo>
                  <a:lnTo>
                    <a:pt x="13239" y="255675"/>
                  </a:lnTo>
                  <a:cubicBezTo>
                    <a:pt x="11731" y="254000"/>
                    <a:pt x="13239" y="267741"/>
                    <a:pt x="12401" y="267490"/>
                  </a:cubicBezTo>
                  <a:lnTo>
                    <a:pt x="13155" y="285504"/>
                  </a:lnTo>
                  <a:cubicBezTo>
                    <a:pt x="13155" y="292375"/>
                    <a:pt x="13574" y="299246"/>
                    <a:pt x="13825" y="306033"/>
                  </a:cubicBezTo>
                  <a:lnTo>
                    <a:pt x="36700" y="305111"/>
                  </a:lnTo>
                  <a:lnTo>
                    <a:pt x="34521" y="304189"/>
                  </a:lnTo>
                  <a:lnTo>
                    <a:pt x="40805" y="304189"/>
                  </a:lnTo>
                  <a:cubicBezTo>
                    <a:pt x="42481" y="304189"/>
                    <a:pt x="43068" y="304860"/>
                    <a:pt x="38543" y="305027"/>
                  </a:cubicBezTo>
                  <a:cubicBezTo>
                    <a:pt x="41132" y="305220"/>
                    <a:pt x="43738" y="304851"/>
                    <a:pt x="46168" y="303938"/>
                  </a:cubicBezTo>
                  <a:cubicBezTo>
                    <a:pt x="54547" y="303938"/>
                    <a:pt x="42816" y="305362"/>
                    <a:pt x="45497" y="305278"/>
                  </a:cubicBezTo>
                  <a:lnTo>
                    <a:pt x="49100" y="305278"/>
                  </a:lnTo>
                  <a:lnTo>
                    <a:pt x="48262" y="305278"/>
                  </a:lnTo>
                  <a:cubicBezTo>
                    <a:pt x="50985" y="304482"/>
                    <a:pt x="53801" y="304030"/>
                    <a:pt x="56641" y="303938"/>
                  </a:cubicBezTo>
                  <a:cubicBezTo>
                    <a:pt x="59993" y="303938"/>
                    <a:pt x="58401" y="304524"/>
                    <a:pt x="59742" y="304524"/>
                  </a:cubicBezTo>
                  <a:cubicBezTo>
                    <a:pt x="59742" y="304524"/>
                    <a:pt x="60160" y="304524"/>
                    <a:pt x="61752" y="304524"/>
                  </a:cubicBezTo>
                  <a:lnTo>
                    <a:pt x="69629" y="304524"/>
                  </a:lnTo>
                  <a:lnTo>
                    <a:pt x="66445" y="303854"/>
                  </a:lnTo>
                  <a:cubicBezTo>
                    <a:pt x="69880" y="303268"/>
                    <a:pt x="73818" y="303854"/>
                    <a:pt x="70131" y="302765"/>
                  </a:cubicBezTo>
                  <a:cubicBezTo>
                    <a:pt x="75578" y="304022"/>
                    <a:pt x="99457" y="301843"/>
                    <a:pt x="102809" y="302095"/>
                  </a:cubicBezTo>
                  <a:cubicBezTo>
                    <a:pt x="107971" y="301299"/>
                    <a:pt x="113174" y="300880"/>
                    <a:pt x="118394" y="300838"/>
                  </a:cubicBezTo>
                  <a:cubicBezTo>
                    <a:pt x="116969" y="300838"/>
                    <a:pt x="115964" y="299832"/>
                    <a:pt x="121159" y="299665"/>
                  </a:cubicBezTo>
                  <a:cubicBezTo>
                    <a:pt x="119399" y="301759"/>
                    <a:pt x="130627" y="299665"/>
                    <a:pt x="134816" y="301257"/>
                  </a:cubicBezTo>
                  <a:cubicBezTo>
                    <a:pt x="131046" y="300503"/>
                    <a:pt x="149479" y="300251"/>
                    <a:pt x="143195" y="299246"/>
                  </a:cubicBezTo>
                  <a:cubicBezTo>
                    <a:pt x="147552" y="299246"/>
                    <a:pt x="143195" y="300000"/>
                    <a:pt x="146798" y="300251"/>
                  </a:cubicBezTo>
                  <a:cubicBezTo>
                    <a:pt x="157020" y="298994"/>
                    <a:pt x="169337" y="299665"/>
                    <a:pt x="181990" y="298743"/>
                  </a:cubicBezTo>
                  <a:cubicBezTo>
                    <a:pt x="181990" y="298743"/>
                    <a:pt x="179979" y="298156"/>
                    <a:pt x="182744" y="297654"/>
                  </a:cubicBezTo>
                  <a:lnTo>
                    <a:pt x="189447" y="298659"/>
                  </a:lnTo>
                  <a:cubicBezTo>
                    <a:pt x="191960" y="298659"/>
                    <a:pt x="191625" y="296983"/>
                    <a:pt x="196234" y="297654"/>
                  </a:cubicBezTo>
                  <a:cubicBezTo>
                    <a:pt x="195647" y="297654"/>
                    <a:pt x="194642" y="297235"/>
                    <a:pt x="196234" y="297067"/>
                  </a:cubicBezTo>
                  <a:cubicBezTo>
                    <a:pt x="221370" y="297067"/>
                    <a:pt x="246507" y="293464"/>
                    <a:pt x="271644" y="294637"/>
                  </a:cubicBezTo>
                  <a:cubicBezTo>
                    <a:pt x="268208" y="294637"/>
                    <a:pt x="270471" y="294135"/>
                    <a:pt x="273068" y="293967"/>
                  </a:cubicBezTo>
                  <a:cubicBezTo>
                    <a:pt x="271392" y="293967"/>
                    <a:pt x="273068" y="293297"/>
                    <a:pt x="273068" y="292961"/>
                  </a:cubicBezTo>
                  <a:lnTo>
                    <a:pt x="283625" y="293464"/>
                  </a:lnTo>
                  <a:cubicBezTo>
                    <a:pt x="285553" y="292375"/>
                    <a:pt x="294937" y="292794"/>
                    <a:pt x="295942" y="291788"/>
                  </a:cubicBezTo>
                  <a:lnTo>
                    <a:pt x="292675" y="291788"/>
                  </a:lnTo>
                  <a:cubicBezTo>
                    <a:pt x="297032" y="290532"/>
                    <a:pt x="286307" y="289694"/>
                    <a:pt x="286893" y="288269"/>
                  </a:cubicBezTo>
                  <a:cubicBezTo>
                    <a:pt x="282033" y="289778"/>
                    <a:pt x="273738" y="287096"/>
                    <a:pt x="265695" y="289275"/>
                  </a:cubicBezTo>
                  <a:cubicBezTo>
                    <a:pt x="263851" y="289275"/>
                    <a:pt x="267203" y="288688"/>
                    <a:pt x="266198" y="288437"/>
                  </a:cubicBezTo>
                  <a:cubicBezTo>
                    <a:pt x="263231" y="289300"/>
                    <a:pt x="260139" y="289618"/>
                    <a:pt x="257064" y="289359"/>
                  </a:cubicBezTo>
                  <a:lnTo>
                    <a:pt x="257567" y="289359"/>
                  </a:lnTo>
                  <a:cubicBezTo>
                    <a:pt x="244580" y="290113"/>
                    <a:pt x="239050" y="289861"/>
                    <a:pt x="224051" y="290197"/>
                  </a:cubicBezTo>
                  <a:lnTo>
                    <a:pt x="225225" y="290783"/>
                  </a:lnTo>
                  <a:cubicBezTo>
                    <a:pt x="223465" y="290900"/>
                    <a:pt x="221705" y="290900"/>
                    <a:pt x="219946" y="290783"/>
                  </a:cubicBezTo>
                  <a:cubicBezTo>
                    <a:pt x="216427" y="291956"/>
                    <a:pt x="228744" y="290364"/>
                    <a:pt x="225476" y="291705"/>
                  </a:cubicBezTo>
                  <a:cubicBezTo>
                    <a:pt x="221287" y="290532"/>
                    <a:pt x="203439" y="292794"/>
                    <a:pt x="200339" y="291705"/>
                  </a:cubicBezTo>
                  <a:cubicBezTo>
                    <a:pt x="195563" y="291705"/>
                    <a:pt x="201847" y="292459"/>
                    <a:pt x="196988" y="292710"/>
                  </a:cubicBezTo>
                  <a:lnTo>
                    <a:pt x="195731" y="292710"/>
                  </a:lnTo>
                  <a:lnTo>
                    <a:pt x="194474" y="293297"/>
                  </a:lnTo>
                  <a:cubicBezTo>
                    <a:pt x="191374" y="293297"/>
                    <a:pt x="189698" y="292878"/>
                    <a:pt x="189614" y="292543"/>
                  </a:cubicBezTo>
                  <a:cubicBezTo>
                    <a:pt x="189530" y="292207"/>
                    <a:pt x="191793" y="292543"/>
                    <a:pt x="192547" y="292543"/>
                  </a:cubicBezTo>
                  <a:cubicBezTo>
                    <a:pt x="188441" y="292543"/>
                    <a:pt x="181068" y="293297"/>
                    <a:pt x="179643" y="293213"/>
                  </a:cubicBezTo>
                  <a:lnTo>
                    <a:pt x="184252" y="293213"/>
                  </a:lnTo>
                  <a:cubicBezTo>
                    <a:pt x="171181" y="294218"/>
                    <a:pt x="155093" y="294470"/>
                    <a:pt x="142357" y="295978"/>
                  </a:cubicBezTo>
                  <a:lnTo>
                    <a:pt x="143279" y="295978"/>
                  </a:lnTo>
                  <a:cubicBezTo>
                    <a:pt x="133643" y="297067"/>
                    <a:pt x="135487" y="295978"/>
                    <a:pt x="124845" y="296816"/>
                  </a:cubicBezTo>
                  <a:lnTo>
                    <a:pt x="124845" y="296816"/>
                  </a:lnTo>
                  <a:cubicBezTo>
                    <a:pt x="122240" y="297260"/>
                    <a:pt x="119609" y="297545"/>
                    <a:pt x="116969" y="297654"/>
                  </a:cubicBezTo>
                  <a:cubicBezTo>
                    <a:pt x="119651" y="297151"/>
                    <a:pt x="111858" y="297151"/>
                    <a:pt x="115377" y="296564"/>
                  </a:cubicBezTo>
                  <a:cubicBezTo>
                    <a:pt x="111263" y="296774"/>
                    <a:pt x="107208" y="297570"/>
                    <a:pt x="103312" y="298910"/>
                  </a:cubicBezTo>
                  <a:lnTo>
                    <a:pt x="101720" y="298408"/>
                  </a:lnTo>
                  <a:cubicBezTo>
                    <a:pt x="99173" y="299204"/>
                    <a:pt x="96517" y="299623"/>
                    <a:pt x="93844" y="299665"/>
                  </a:cubicBezTo>
                  <a:cubicBezTo>
                    <a:pt x="98201" y="298994"/>
                    <a:pt x="90408" y="299078"/>
                    <a:pt x="95268" y="298156"/>
                  </a:cubicBezTo>
                  <a:cubicBezTo>
                    <a:pt x="84040" y="297570"/>
                    <a:pt x="78510" y="300251"/>
                    <a:pt x="73567" y="298743"/>
                  </a:cubicBezTo>
                  <a:cubicBezTo>
                    <a:pt x="68539" y="300503"/>
                    <a:pt x="83286" y="298743"/>
                    <a:pt x="80437" y="299581"/>
                  </a:cubicBezTo>
                  <a:cubicBezTo>
                    <a:pt x="82867" y="299581"/>
                    <a:pt x="76248" y="300921"/>
                    <a:pt x="72729" y="300921"/>
                  </a:cubicBezTo>
                  <a:cubicBezTo>
                    <a:pt x="67710" y="300134"/>
                    <a:pt x="62641" y="299740"/>
                    <a:pt x="57563" y="299748"/>
                  </a:cubicBezTo>
                  <a:lnTo>
                    <a:pt x="59406" y="299748"/>
                  </a:lnTo>
                  <a:cubicBezTo>
                    <a:pt x="56055" y="299748"/>
                    <a:pt x="52871" y="300586"/>
                    <a:pt x="48765" y="299748"/>
                  </a:cubicBezTo>
                  <a:cubicBezTo>
                    <a:pt x="46503" y="300754"/>
                    <a:pt x="43403" y="299748"/>
                    <a:pt x="42732" y="301173"/>
                  </a:cubicBezTo>
                  <a:lnTo>
                    <a:pt x="51111" y="300503"/>
                  </a:lnTo>
                  <a:cubicBezTo>
                    <a:pt x="45598" y="301676"/>
                    <a:pt x="39984" y="302296"/>
                    <a:pt x="34354" y="302346"/>
                  </a:cubicBezTo>
                  <a:cubicBezTo>
                    <a:pt x="35811" y="301952"/>
                    <a:pt x="37294" y="301650"/>
                    <a:pt x="38794" y="301424"/>
                  </a:cubicBezTo>
                  <a:cubicBezTo>
                    <a:pt x="36532" y="301424"/>
                    <a:pt x="34521" y="301424"/>
                    <a:pt x="32175" y="301424"/>
                  </a:cubicBezTo>
                  <a:cubicBezTo>
                    <a:pt x="37102" y="300494"/>
                    <a:pt x="42087" y="299849"/>
                    <a:pt x="47089" y="299497"/>
                  </a:cubicBezTo>
                  <a:cubicBezTo>
                    <a:pt x="44660" y="299497"/>
                    <a:pt x="37705" y="300838"/>
                    <a:pt x="40135" y="299497"/>
                  </a:cubicBezTo>
                  <a:cubicBezTo>
                    <a:pt x="36616" y="301257"/>
                    <a:pt x="31253" y="299497"/>
                    <a:pt x="25304" y="301257"/>
                  </a:cubicBezTo>
                  <a:lnTo>
                    <a:pt x="25304" y="300503"/>
                  </a:lnTo>
                  <a:cubicBezTo>
                    <a:pt x="23754" y="300829"/>
                    <a:pt x="22187" y="301047"/>
                    <a:pt x="20612" y="301173"/>
                  </a:cubicBezTo>
                  <a:lnTo>
                    <a:pt x="23796" y="300084"/>
                  </a:lnTo>
                  <a:cubicBezTo>
                    <a:pt x="22992" y="300167"/>
                    <a:pt x="22171" y="300167"/>
                    <a:pt x="21366" y="300084"/>
                  </a:cubicBezTo>
                  <a:lnTo>
                    <a:pt x="19774" y="300084"/>
                  </a:lnTo>
                  <a:lnTo>
                    <a:pt x="18434" y="300084"/>
                  </a:lnTo>
                  <a:cubicBezTo>
                    <a:pt x="18559" y="299589"/>
                    <a:pt x="18559" y="299070"/>
                    <a:pt x="18434" y="298575"/>
                  </a:cubicBezTo>
                  <a:cubicBezTo>
                    <a:pt x="18542" y="299128"/>
                    <a:pt x="18542" y="299698"/>
                    <a:pt x="18434" y="300251"/>
                  </a:cubicBezTo>
                  <a:cubicBezTo>
                    <a:pt x="18434" y="300251"/>
                    <a:pt x="16925" y="301089"/>
                    <a:pt x="18434" y="301424"/>
                  </a:cubicBezTo>
                  <a:lnTo>
                    <a:pt x="17512" y="301424"/>
                  </a:lnTo>
                  <a:cubicBezTo>
                    <a:pt x="17395" y="300419"/>
                    <a:pt x="17395" y="299413"/>
                    <a:pt x="17512" y="298408"/>
                  </a:cubicBezTo>
                  <a:cubicBezTo>
                    <a:pt x="17621" y="297394"/>
                    <a:pt x="17788" y="296388"/>
                    <a:pt x="18015" y="295391"/>
                  </a:cubicBezTo>
                  <a:cubicBezTo>
                    <a:pt x="18584" y="291839"/>
                    <a:pt x="18584" y="288219"/>
                    <a:pt x="18015" y="284666"/>
                  </a:cubicBezTo>
                  <a:cubicBezTo>
                    <a:pt x="18015" y="286510"/>
                    <a:pt x="18015" y="291621"/>
                    <a:pt x="17428" y="288772"/>
                  </a:cubicBezTo>
                  <a:cubicBezTo>
                    <a:pt x="17369" y="286225"/>
                    <a:pt x="17512" y="283678"/>
                    <a:pt x="17847" y="281147"/>
                  </a:cubicBezTo>
                  <a:cubicBezTo>
                    <a:pt x="17260" y="272098"/>
                    <a:pt x="17177" y="282572"/>
                    <a:pt x="16590" y="278717"/>
                  </a:cubicBezTo>
                  <a:cubicBezTo>
                    <a:pt x="17260" y="275617"/>
                    <a:pt x="16004" y="274277"/>
                    <a:pt x="15501" y="270338"/>
                  </a:cubicBezTo>
                  <a:lnTo>
                    <a:pt x="15752" y="270338"/>
                  </a:lnTo>
                  <a:cubicBezTo>
                    <a:pt x="15752" y="260032"/>
                    <a:pt x="14077" y="267741"/>
                    <a:pt x="14160" y="258440"/>
                  </a:cubicBezTo>
                  <a:lnTo>
                    <a:pt x="15417" y="262295"/>
                  </a:lnTo>
                  <a:lnTo>
                    <a:pt x="14914" y="257435"/>
                  </a:lnTo>
                  <a:lnTo>
                    <a:pt x="15752" y="258440"/>
                  </a:lnTo>
                  <a:cubicBezTo>
                    <a:pt x="15057" y="254461"/>
                    <a:pt x="14780" y="250414"/>
                    <a:pt x="14914" y="246375"/>
                  </a:cubicBezTo>
                  <a:cubicBezTo>
                    <a:pt x="14496" y="247632"/>
                    <a:pt x="13574" y="245788"/>
                    <a:pt x="13323" y="241180"/>
                  </a:cubicBezTo>
                  <a:cubicBezTo>
                    <a:pt x="13323" y="238080"/>
                    <a:pt x="14077" y="242940"/>
                    <a:pt x="13323" y="236488"/>
                  </a:cubicBezTo>
                  <a:cubicBezTo>
                    <a:pt x="14135" y="238331"/>
                    <a:pt x="14370" y="240376"/>
                    <a:pt x="13993" y="242353"/>
                  </a:cubicBezTo>
                  <a:cubicBezTo>
                    <a:pt x="13993" y="242353"/>
                    <a:pt x="14496" y="243777"/>
                    <a:pt x="14747" y="244029"/>
                  </a:cubicBezTo>
                  <a:cubicBezTo>
                    <a:pt x="14973" y="240426"/>
                    <a:pt x="14973" y="236823"/>
                    <a:pt x="14747" y="233220"/>
                  </a:cubicBezTo>
                  <a:cubicBezTo>
                    <a:pt x="14797" y="234083"/>
                    <a:pt x="14797" y="234954"/>
                    <a:pt x="14747" y="235817"/>
                  </a:cubicBezTo>
                  <a:lnTo>
                    <a:pt x="13323" y="226517"/>
                  </a:lnTo>
                  <a:cubicBezTo>
                    <a:pt x="13323" y="225009"/>
                    <a:pt x="13825" y="226517"/>
                    <a:pt x="14077" y="227271"/>
                  </a:cubicBezTo>
                  <a:cubicBezTo>
                    <a:pt x="14077" y="225428"/>
                    <a:pt x="13490" y="224087"/>
                    <a:pt x="13323" y="221322"/>
                  </a:cubicBezTo>
                  <a:cubicBezTo>
                    <a:pt x="13909" y="221992"/>
                    <a:pt x="14496" y="221825"/>
                    <a:pt x="14998" y="225763"/>
                  </a:cubicBezTo>
                  <a:lnTo>
                    <a:pt x="13909" y="216881"/>
                  </a:lnTo>
                  <a:cubicBezTo>
                    <a:pt x="13909" y="216211"/>
                    <a:pt x="14328" y="212273"/>
                    <a:pt x="14579" y="213362"/>
                  </a:cubicBezTo>
                  <a:cubicBezTo>
                    <a:pt x="14579" y="208418"/>
                    <a:pt x="12904" y="201296"/>
                    <a:pt x="12987" y="194677"/>
                  </a:cubicBezTo>
                  <a:cubicBezTo>
                    <a:pt x="12795" y="193906"/>
                    <a:pt x="12652" y="193119"/>
                    <a:pt x="12568" y="192331"/>
                  </a:cubicBezTo>
                  <a:cubicBezTo>
                    <a:pt x="12736" y="186005"/>
                    <a:pt x="12434" y="179670"/>
                    <a:pt x="11647" y="173395"/>
                  </a:cubicBezTo>
                  <a:lnTo>
                    <a:pt x="12485" y="169121"/>
                  </a:lnTo>
                  <a:cubicBezTo>
                    <a:pt x="11982" y="163424"/>
                    <a:pt x="11479" y="174819"/>
                    <a:pt x="10641" y="165351"/>
                  </a:cubicBezTo>
                  <a:cubicBezTo>
                    <a:pt x="9971" y="158564"/>
                    <a:pt x="11395" y="162754"/>
                    <a:pt x="11563" y="160407"/>
                  </a:cubicBezTo>
                  <a:cubicBezTo>
                    <a:pt x="10239" y="155380"/>
                    <a:pt x="9736" y="150177"/>
                    <a:pt x="10055" y="144990"/>
                  </a:cubicBezTo>
                  <a:cubicBezTo>
                    <a:pt x="9803" y="146498"/>
                    <a:pt x="9720" y="148090"/>
                    <a:pt x="9887" y="150018"/>
                  </a:cubicBezTo>
                  <a:close/>
                  <a:moveTo>
                    <a:pt x="5949" y="79467"/>
                  </a:moveTo>
                  <a:cubicBezTo>
                    <a:pt x="6184" y="81135"/>
                    <a:pt x="6184" y="82827"/>
                    <a:pt x="5949" y="84495"/>
                  </a:cubicBezTo>
                  <a:cubicBezTo>
                    <a:pt x="5446" y="82986"/>
                    <a:pt x="5781" y="81813"/>
                    <a:pt x="5949" y="79467"/>
                  </a:cubicBezTo>
                  <a:close/>
                  <a:moveTo>
                    <a:pt x="46084" y="17799"/>
                  </a:moveTo>
                  <a:cubicBezTo>
                    <a:pt x="44618" y="18058"/>
                    <a:pt x="43110" y="18058"/>
                    <a:pt x="41643" y="17799"/>
                  </a:cubicBezTo>
                  <a:cubicBezTo>
                    <a:pt x="43118" y="17673"/>
                    <a:pt x="44609" y="17673"/>
                    <a:pt x="46084" y="17799"/>
                  </a:cubicBezTo>
                  <a:close/>
                  <a:moveTo>
                    <a:pt x="291083" y="64469"/>
                  </a:moveTo>
                  <a:lnTo>
                    <a:pt x="291083" y="64469"/>
                  </a:lnTo>
                  <a:cubicBezTo>
                    <a:pt x="291166" y="61034"/>
                    <a:pt x="291166" y="62291"/>
                    <a:pt x="291083" y="64469"/>
                  </a:cubicBezTo>
                  <a:close/>
                  <a:moveTo>
                    <a:pt x="291083" y="70753"/>
                  </a:moveTo>
                  <a:cubicBezTo>
                    <a:pt x="291083" y="71424"/>
                    <a:pt x="291083" y="71340"/>
                    <a:pt x="291083" y="70753"/>
                  </a:cubicBezTo>
                  <a:cubicBezTo>
                    <a:pt x="290982" y="69614"/>
                    <a:pt x="290982" y="68458"/>
                    <a:pt x="291083" y="67318"/>
                  </a:cubicBezTo>
                  <a:cubicBezTo>
                    <a:pt x="290790" y="68441"/>
                    <a:pt x="290790" y="69631"/>
                    <a:pt x="291083" y="70753"/>
                  </a:cubicBezTo>
                  <a:close/>
                  <a:moveTo>
                    <a:pt x="57647" y="304022"/>
                  </a:moveTo>
                  <a:lnTo>
                    <a:pt x="56390" y="304022"/>
                  </a:lnTo>
                  <a:cubicBezTo>
                    <a:pt x="59490" y="304022"/>
                    <a:pt x="58736" y="304022"/>
                    <a:pt x="57647" y="3040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Freeform: Shape 182">
              <a:extLst>
                <a:ext uri="{FF2B5EF4-FFF2-40B4-BE49-F238E27FC236}">
                  <a16:creationId xmlns:a16="http://schemas.microsoft.com/office/drawing/2014/main" id="{A2509EA5-B753-2EAC-FBF0-C7F042D4D0DB}"/>
                </a:ext>
              </a:extLst>
            </p:cNvPr>
            <p:cNvSpPr/>
            <p:nvPr/>
          </p:nvSpPr>
          <p:spPr>
            <a:xfrm>
              <a:off x="2519735" y="1774359"/>
              <a:ext cx="860" cy="8378"/>
            </a:xfrm>
            <a:custGeom>
              <a:avLst/>
              <a:gdLst>
                <a:gd name="connsiteX0" fmla="*/ 861 w 860"/>
                <a:gd name="connsiteY0" fmla="*/ 0 h 8378"/>
                <a:gd name="connsiteX1" fmla="*/ 274 w 860"/>
                <a:gd name="connsiteY1" fmla="*/ 0 h 8378"/>
                <a:gd name="connsiteX2" fmla="*/ 861 w 860"/>
                <a:gd name="connsiteY2" fmla="*/ 0 h 8378"/>
              </a:gdLst>
              <a:ahLst/>
              <a:cxnLst>
                <a:cxn ang="0">
                  <a:pos x="connsiteX0" y="connsiteY0"/>
                </a:cxn>
                <a:cxn ang="0">
                  <a:pos x="connsiteX1" y="connsiteY1"/>
                </a:cxn>
                <a:cxn ang="0">
                  <a:pos x="connsiteX2" y="connsiteY2"/>
                </a:cxn>
              </a:cxnLst>
              <a:rect l="l" t="t" r="r" b="b"/>
              <a:pathLst>
                <a:path w="860" h="8378">
                  <a:moveTo>
                    <a:pt x="861" y="0"/>
                  </a:moveTo>
                  <a:cubicBezTo>
                    <a:pt x="861" y="0"/>
                    <a:pt x="358" y="0"/>
                    <a:pt x="274" y="0"/>
                  </a:cubicBezTo>
                  <a:cubicBezTo>
                    <a:pt x="190" y="0"/>
                    <a:pt x="-564" y="0"/>
                    <a:pt x="861"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Freeform: Shape 183">
              <a:extLst>
                <a:ext uri="{FF2B5EF4-FFF2-40B4-BE49-F238E27FC236}">
                  <a16:creationId xmlns:a16="http://schemas.microsoft.com/office/drawing/2014/main" id="{AD2C8FAF-EF65-4796-893B-616BD6D419E4}"/>
                </a:ext>
              </a:extLst>
            </p:cNvPr>
            <p:cNvSpPr/>
            <p:nvPr/>
          </p:nvSpPr>
          <p:spPr>
            <a:xfrm>
              <a:off x="2499146" y="194914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Freeform: Shape 184">
              <a:extLst>
                <a:ext uri="{FF2B5EF4-FFF2-40B4-BE49-F238E27FC236}">
                  <a16:creationId xmlns:a16="http://schemas.microsoft.com/office/drawing/2014/main" id="{B5C66B13-2307-0577-3737-0CFC8B0FE156}"/>
                </a:ext>
              </a:extLst>
            </p:cNvPr>
            <p:cNvSpPr/>
            <p:nvPr/>
          </p:nvSpPr>
          <p:spPr>
            <a:xfrm>
              <a:off x="2737441" y="1763969"/>
              <a:ext cx="2513" cy="94"/>
            </a:xfrm>
            <a:custGeom>
              <a:avLst/>
              <a:gdLst>
                <a:gd name="connsiteX0" fmla="*/ 2514 w 2513"/>
                <a:gd name="connsiteY0" fmla="*/ 0 h 94"/>
                <a:gd name="connsiteX1" fmla="*/ 0 w 2513"/>
                <a:gd name="connsiteY1" fmla="*/ 0 h 94"/>
                <a:gd name="connsiteX2" fmla="*/ 2514 w 2513"/>
                <a:gd name="connsiteY2" fmla="*/ 0 h 94"/>
              </a:gdLst>
              <a:ahLst/>
              <a:cxnLst>
                <a:cxn ang="0">
                  <a:pos x="connsiteX0" y="connsiteY0"/>
                </a:cxn>
                <a:cxn ang="0">
                  <a:pos x="connsiteX1" y="connsiteY1"/>
                </a:cxn>
                <a:cxn ang="0">
                  <a:pos x="connsiteX2" y="connsiteY2"/>
                </a:cxn>
              </a:cxnLst>
              <a:rect l="l" t="t" r="r" b="b"/>
              <a:pathLst>
                <a:path w="2513" h="94">
                  <a:moveTo>
                    <a:pt x="2514" y="0"/>
                  </a:moveTo>
                  <a:cubicBezTo>
                    <a:pt x="1684" y="126"/>
                    <a:pt x="830" y="126"/>
                    <a:pt x="0" y="0"/>
                  </a:cubicBezTo>
                  <a:cubicBezTo>
                    <a:pt x="0" y="0"/>
                    <a:pt x="503" y="84"/>
                    <a:pt x="2514"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Freeform: Shape 185">
              <a:extLst>
                <a:ext uri="{FF2B5EF4-FFF2-40B4-BE49-F238E27FC236}">
                  <a16:creationId xmlns:a16="http://schemas.microsoft.com/office/drawing/2014/main" id="{B61659A6-7A05-70E3-18A6-140B66377588}"/>
                </a:ext>
              </a:extLst>
            </p:cNvPr>
            <p:cNvSpPr/>
            <p:nvPr/>
          </p:nvSpPr>
          <p:spPr>
            <a:xfrm>
              <a:off x="2780639" y="1855466"/>
              <a:ext cx="100" cy="4105"/>
            </a:xfrm>
            <a:custGeom>
              <a:avLst/>
              <a:gdLst>
                <a:gd name="connsiteX0" fmla="*/ 37 w 100"/>
                <a:gd name="connsiteY0" fmla="*/ 4106 h 4105"/>
                <a:gd name="connsiteX1" fmla="*/ 37 w 100"/>
                <a:gd name="connsiteY1" fmla="*/ 0 h 4105"/>
                <a:gd name="connsiteX2" fmla="*/ 37 w 100"/>
                <a:gd name="connsiteY2" fmla="*/ 3687 h 4105"/>
                <a:gd name="connsiteX3" fmla="*/ 37 w 100"/>
                <a:gd name="connsiteY3" fmla="*/ 4106 h 4105"/>
              </a:gdLst>
              <a:ahLst/>
              <a:cxnLst>
                <a:cxn ang="0">
                  <a:pos x="connsiteX0" y="connsiteY0"/>
                </a:cxn>
                <a:cxn ang="0">
                  <a:pos x="connsiteX1" y="connsiteY1"/>
                </a:cxn>
                <a:cxn ang="0">
                  <a:pos x="connsiteX2" y="connsiteY2"/>
                </a:cxn>
                <a:cxn ang="0">
                  <a:pos x="connsiteX3" y="connsiteY3"/>
                </a:cxn>
              </a:cxnLst>
              <a:rect l="l" t="t" r="r" b="b"/>
              <a:pathLst>
                <a:path w="100" h="4105">
                  <a:moveTo>
                    <a:pt x="37" y="4106"/>
                  </a:moveTo>
                  <a:lnTo>
                    <a:pt x="37" y="0"/>
                  </a:lnTo>
                  <a:cubicBezTo>
                    <a:pt x="121" y="1223"/>
                    <a:pt x="121" y="2463"/>
                    <a:pt x="37" y="3687"/>
                  </a:cubicBezTo>
                  <a:cubicBezTo>
                    <a:pt x="37" y="3687"/>
                    <a:pt x="-46" y="2681"/>
                    <a:pt x="37" y="410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Freeform: Shape 186">
              <a:extLst>
                <a:ext uri="{FF2B5EF4-FFF2-40B4-BE49-F238E27FC236}">
                  <a16:creationId xmlns:a16="http://schemas.microsoft.com/office/drawing/2014/main" id="{120C622B-2E26-12EA-9A26-C01673888187}"/>
                </a:ext>
              </a:extLst>
            </p:cNvPr>
            <p:cNvSpPr/>
            <p:nvPr/>
          </p:nvSpPr>
          <p:spPr>
            <a:xfrm>
              <a:off x="2778079" y="1893684"/>
              <a:ext cx="148" cy="3173"/>
            </a:xfrm>
            <a:custGeom>
              <a:avLst/>
              <a:gdLst>
                <a:gd name="connsiteX0" fmla="*/ 0 w 148"/>
                <a:gd name="connsiteY0" fmla="*/ 1331 h 3173"/>
                <a:gd name="connsiteX1" fmla="*/ 0 w 148"/>
                <a:gd name="connsiteY1" fmla="*/ 3174 h 3173"/>
                <a:gd name="connsiteX2" fmla="*/ 0 w 148"/>
                <a:gd name="connsiteY2" fmla="*/ 3174 h 3173"/>
                <a:gd name="connsiteX3" fmla="*/ 0 w 148"/>
                <a:gd name="connsiteY3" fmla="*/ 1331 h 3173"/>
              </a:gdLst>
              <a:ahLst/>
              <a:cxnLst>
                <a:cxn ang="0">
                  <a:pos x="connsiteX0" y="connsiteY0"/>
                </a:cxn>
                <a:cxn ang="0">
                  <a:pos x="connsiteX1" y="connsiteY1"/>
                </a:cxn>
                <a:cxn ang="0">
                  <a:pos x="connsiteX2" y="connsiteY2"/>
                </a:cxn>
                <a:cxn ang="0">
                  <a:pos x="connsiteX3" y="connsiteY3"/>
                </a:cxn>
              </a:cxnLst>
              <a:rect l="l" t="t" r="r" b="b"/>
              <a:pathLst>
                <a:path w="148" h="3173">
                  <a:moveTo>
                    <a:pt x="0" y="1331"/>
                  </a:moveTo>
                  <a:cubicBezTo>
                    <a:pt x="0" y="1917"/>
                    <a:pt x="0" y="2587"/>
                    <a:pt x="0" y="3174"/>
                  </a:cubicBezTo>
                  <a:lnTo>
                    <a:pt x="0" y="3174"/>
                  </a:lnTo>
                  <a:cubicBezTo>
                    <a:pt x="335" y="409"/>
                    <a:pt x="0" y="-1351"/>
                    <a:pt x="0" y="133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Freeform: Shape 187">
              <a:extLst>
                <a:ext uri="{FF2B5EF4-FFF2-40B4-BE49-F238E27FC236}">
                  <a16:creationId xmlns:a16="http://schemas.microsoft.com/office/drawing/2014/main" id="{CBF597B8-7A92-01AC-8F26-9FA13DB1606B}"/>
                </a:ext>
              </a:extLst>
            </p:cNvPr>
            <p:cNvSpPr/>
            <p:nvPr/>
          </p:nvSpPr>
          <p:spPr>
            <a:xfrm>
              <a:off x="2778656" y="1863426"/>
              <a:ext cx="446" cy="5697"/>
            </a:xfrm>
            <a:custGeom>
              <a:avLst/>
              <a:gdLst>
                <a:gd name="connsiteX0" fmla="*/ 261 w 446"/>
                <a:gd name="connsiteY0" fmla="*/ 0 h 5697"/>
                <a:gd name="connsiteX1" fmla="*/ 261 w 446"/>
                <a:gd name="connsiteY1" fmla="*/ 5698 h 5697"/>
                <a:gd name="connsiteX2" fmla="*/ 261 w 446"/>
                <a:gd name="connsiteY2" fmla="*/ 5195 h 5697"/>
                <a:gd name="connsiteX3" fmla="*/ 261 w 446"/>
                <a:gd name="connsiteY3" fmla="*/ 0 h 5697"/>
              </a:gdLst>
              <a:ahLst/>
              <a:cxnLst>
                <a:cxn ang="0">
                  <a:pos x="connsiteX0" y="connsiteY0"/>
                </a:cxn>
                <a:cxn ang="0">
                  <a:pos x="connsiteX1" y="connsiteY1"/>
                </a:cxn>
                <a:cxn ang="0">
                  <a:pos x="connsiteX2" y="connsiteY2"/>
                </a:cxn>
                <a:cxn ang="0">
                  <a:pos x="connsiteX3" y="connsiteY3"/>
                </a:cxn>
              </a:cxnLst>
              <a:rect l="l" t="t" r="r" b="b"/>
              <a:pathLst>
                <a:path w="446" h="5697">
                  <a:moveTo>
                    <a:pt x="261" y="0"/>
                  </a:moveTo>
                  <a:cubicBezTo>
                    <a:pt x="-326" y="0"/>
                    <a:pt x="261" y="2849"/>
                    <a:pt x="261" y="5698"/>
                  </a:cubicBezTo>
                  <a:lnTo>
                    <a:pt x="261" y="5195"/>
                  </a:lnTo>
                  <a:cubicBezTo>
                    <a:pt x="680" y="6033"/>
                    <a:pt x="261" y="3100"/>
                    <a:pt x="261"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Freeform: Shape 188">
              <a:extLst>
                <a:ext uri="{FF2B5EF4-FFF2-40B4-BE49-F238E27FC236}">
                  <a16:creationId xmlns:a16="http://schemas.microsoft.com/office/drawing/2014/main" id="{36911BFB-CC9C-363D-9A62-5690B4D50B6E}"/>
                </a:ext>
              </a:extLst>
            </p:cNvPr>
            <p:cNvSpPr/>
            <p:nvPr/>
          </p:nvSpPr>
          <p:spPr>
            <a:xfrm>
              <a:off x="2778917" y="1869794"/>
              <a:ext cx="8378" cy="2806"/>
            </a:xfrm>
            <a:custGeom>
              <a:avLst/>
              <a:gdLst>
                <a:gd name="connsiteX0" fmla="*/ 0 w 8378"/>
                <a:gd name="connsiteY0" fmla="*/ 0 h 2806"/>
                <a:gd name="connsiteX1" fmla="*/ 0 w 8378"/>
                <a:gd name="connsiteY1" fmla="*/ 2597 h 2806"/>
                <a:gd name="connsiteX2" fmla="*/ 0 w 8378"/>
                <a:gd name="connsiteY2" fmla="*/ 0 h 2806"/>
              </a:gdLst>
              <a:ahLst/>
              <a:cxnLst>
                <a:cxn ang="0">
                  <a:pos x="connsiteX0" y="connsiteY0"/>
                </a:cxn>
                <a:cxn ang="0">
                  <a:pos x="connsiteX1" y="connsiteY1"/>
                </a:cxn>
                <a:cxn ang="0">
                  <a:pos x="connsiteX2" y="connsiteY2"/>
                </a:cxn>
              </a:cxnLst>
              <a:rect l="l" t="t" r="r" b="b"/>
              <a:pathLst>
                <a:path w="8378" h="2806">
                  <a:moveTo>
                    <a:pt x="0" y="0"/>
                  </a:moveTo>
                  <a:cubicBezTo>
                    <a:pt x="0" y="838"/>
                    <a:pt x="0" y="1760"/>
                    <a:pt x="0" y="2597"/>
                  </a:cubicBezTo>
                  <a:cubicBezTo>
                    <a:pt x="0" y="3435"/>
                    <a:pt x="0" y="1592"/>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Freeform: Shape 189">
              <a:extLst>
                <a:ext uri="{FF2B5EF4-FFF2-40B4-BE49-F238E27FC236}">
                  <a16:creationId xmlns:a16="http://schemas.microsoft.com/office/drawing/2014/main" id="{541A5FC2-265B-B213-6760-62344F3757A3}"/>
                </a:ext>
              </a:extLst>
            </p:cNvPr>
            <p:cNvSpPr/>
            <p:nvPr/>
          </p:nvSpPr>
          <p:spPr>
            <a:xfrm>
              <a:off x="2778512" y="1831238"/>
              <a:ext cx="1038" cy="4412"/>
            </a:xfrm>
            <a:custGeom>
              <a:avLst/>
              <a:gdLst>
                <a:gd name="connsiteX0" fmla="*/ 405 w 1038"/>
                <a:gd name="connsiteY0" fmla="*/ 2779 h 4412"/>
                <a:gd name="connsiteX1" fmla="*/ 992 w 1038"/>
                <a:gd name="connsiteY1" fmla="*/ 4371 h 4412"/>
                <a:gd name="connsiteX2" fmla="*/ 405 w 1038"/>
                <a:gd name="connsiteY2" fmla="*/ 2779 h 4412"/>
              </a:gdLst>
              <a:ahLst/>
              <a:cxnLst>
                <a:cxn ang="0">
                  <a:pos x="connsiteX0" y="connsiteY0"/>
                </a:cxn>
                <a:cxn ang="0">
                  <a:pos x="connsiteX1" y="connsiteY1"/>
                </a:cxn>
                <a:cxn ang="0">
                  <a:pos x="connsiteX2" y="connsiteY2"/>
                </a:cxn>
              </a:cxnLst>
              <a:rect l="l" t="t" r="r" b="b"/>
              <a:pathLst>
                <a:path w="1038" h="4412">
                  <a:moveTo>
                    <a:pt x="405" y="2779"/>
                  </a:moveTo>
                  <a:cubicBezTo>
                    <a:pt x="405" y="4119"/>
                    <a:pt x="1243" y="3617"/>
                    <a:pt x="992" y="4371"/>
                  </a:cubicBezTo>
                  <a:cubicBezTo>
                    <a:pt x="740" y="5125"/>
                    <a:pt x="-684" y="-4595"/>
                    <a:pt x="405" y="277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Freeform: Shape 190">
              <a:extLst>
                <a:ext uri="{FF2B5EF4-FFF2-40B4-BE49-F238E27FC236}">
                  <a16:creationId xmlns:a16="http://schemas.microsoft.com/office/drawing/2014/main" id="{DB28E974-2926-F751-C03D-0B30FD394B33}"/>
                </a:ext>
              </a:extLst>
            </p:cNvPr>
            <p:cNvSpPr/>
            <p:nvPr/>
          </p:nvSpPr>
          <p:spPr>
            <a:xfrm>
              <a:off x="2776655" y="1863175"/>
              <a:ext cx="670" cy="2597"/>
            </a:xfrm>
            <a:custGeom>
              <a:avLst/>
              <a:gdLst>
                <a:gd name="connsiteX0" fmla="*/ 0 w 670"/>
                <a:gd name="connsiteY0" fmla="*/ 2597 h 2597"/>
                <a:gd name="connsiteX1" fmla="*/ 670 w 670"/>
                <a:gd name="connsiteY1" fmla="*/ 1592 h 2597"/>
                <a:gd name="connsiteX2" fmla="*/ 0 w 670"/>
                <a:gd name="connsiteY2" fmla="*/ 0 h 2597"/>
                <a:gd name="connsiteX3" fmla="*/ 0 w 670"/>
                <a:gd name="connsiteY3" fmla="*/ 2597 h 2597"/>
              </a:gdLst>
              <a:ahLst/>
              <a:cxnLst>
                <a:cxn ang="0">
                  <a:pos x="connsiteX0" y="connsiteY0"/>
                </a:cxn>
                <a:cxn ang="0">
                  <a:pos x="connsiteX1" y="connsiteY1"/>
                </a:cxn>
                <a:cxn ang="0">
                  <a:pos x="connsiteX2" y="connsiteY2"/>
                </a:cxn>
                <a:cxn ang="0">
                  <a:pos x="connsiteX3" y="connsiteY3"/>
                </a:cxn>
              </a:cxnLst>
              <a:rect l="l" t="t" r="r" b="b"/>
              <a:pathLst>
                <a:path w="670" h="2597">
                  <a:moveTo>
                    <a:pt x="0" y="2597"/>
                  </a:moveTo>
                  <a:lnTo>
                    <a:pt x="670" y="1592"/>
                  </a:lnTo>
                  <a:lnTo>
                    <a:pt x="0" y="0"/>
                  </a:lnTo>
                  <a:lnTo>
                    <a:pt x="0" y="2597"/>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Freeform: Shape 191">
              <a:extLst>
                <a:ext uri="{FF2B5EF4-FFF2-40B4-BE49-F238E27FC236}">
                  <a16:creationId xmlns:a16="http://schemas.microsoft.com/office/drawing/2014/main" id="{6983B20E-ED4B-7223-253F-7723785BF11D}"/>
                </a:ext>
              </a:extLst>
            </p:cNvPr>
            <p:cNvSpPr/>
            <p:nvPr/>
          </p:nvSpPr>
          <p:spPr>
            <a:xfrm>
              <a:off x="2776068" y="1843317"/>
              <a:ext cx="144" cy="5781"/>
            </a:xfrm>
            <a:custGeom>
              <a:avLst/>
              <a:gdLst>
                <a:gd name="connsiteX0" fmla="*/ 0 w 144"/>
                <a:gd name="connsiteY0" fmla="*/ 0 h 5781"/>
                <a:gd name="connsiteX1" fmla="*/ 0 w 144"/>
                <a:gd name="connsiteY1" fmla="*/ 4608 h 5781"/>
                <a:gd name="connsiteX2" fmla="*/ 0 w 144"/>
                <a:gd name="connsiteY2" fmla="*/ 5781 h 5781"/>
                <a:gd name="connsiteX3" fmla="*/ 0 w 144"/>
                <a:gd name="connsiteY3" fmla="*/ 0 h 5781"/>
              </a:gdLst>
              <a:ahLst/>
              <a:cxnLst>
                <a:cxn ang="0">
                  <a:pos x="connsiteX0" y="connsiteY0"/>
                </a:cxn>
                <a:cxn ang="0">
                  <a:pos x="connsiteX1" y="connsiteY1"/>
                </a:cxn>
                <a:cxn ang="0">
                  <a:pos x="connsiteX2" y="connsiteY2"/>
                </a:cxn>
                <a:cxn ang="0">
                  <a:pos x="connsiteX3" y="connsiteY3"/>
                </a:cxn>
              </a:cxnLst>
              <a:rect l="l" t="t" r="r" b="b"/>
              <a:pathLst>
                <a:path w="144" h="5781">
                  <a:moveTo>
                    <a:pt x="0" y="0"/>
                  </a:moveTo>
                  <a:lnTo>
                    <a:pt x="0" y="4608"/>
                  </a:lnTo>
                  <a:cubicBezTo>
                    <a:pt x="0" y="4608"/>
                    <a:pt x="0" y="5027"/>
                    <a:pt x="0" y="5781"/>
                  </a:cubicBezTo>
                  <a:cubicBezTo>
                    <a:pt x="193" y="3863"/>
                    <a:pt x="193" y="1919"/>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Freeform: Shape 192">
              <a:extLst>
                <a:ext uri="{FF2B5EF4-FFF2-40B4-BE49-F238E27FC236}">
                  <a16:creationId xmlns:a16="http://schemas.microsoft.com/office/drawing/2014/main" id="{709602B3-28A3-EA47-F130-1428797F1966}"/>
                </a:ext>
              </a:extLst>
            </p:cNvPr>
            <p:cNvSpPr/>
            <p:nvPr/>
          </p:nvSpPr>
          <p:spPr>
            <a:xfrm>
              <a:off x="2776347" y="1849098"/>
              <a:ext cx="215" cy="3602"/>
            </a:xfrm>
            <a:custGeom>
              <a:avLst/>
              <a:gdLst>
                <a:gd name="connsiteX0" fmla="*/ 57 w 215"/>
                <a:gd name="connsiteY0" fmla="*/ 0 h 3602"/>
                <a:gd name="connsiteX1" fmla="*/ 57 w 215"/>
                <a:gd name="connsiteY1" fmla="*/ 3603 h 3602"/>
                <a:gd name="connsiteX2" fmla="*/ 57 w 215"/>
                <a:gd name="connsiteY2" fmla="*/ 0 h 3602"/>
              </a:gdLst>
              <a:ahLst/>
              <a:cxnLst>
                <a:cxn ang="0">
                  <a:pos x="connsiteX0" y="connsiteY0"/>
                </a:cxn>
                <a:cxn ang="0">
                  <a:pos x="connsiteX1" y="connsiteY1"/>
                </a:cxn>
                <a:cxn ang="0">
                  <a:pos x="connsiteX2" y="connsiteY2"/>
                </a:cxn>
              </a:cxnLst>
              <a:rect l="l" t="t" r="r" b="b"/>
              <a:pathLst>
                <a:path w="215" h="3602">
                  <a:moveTo>
                    <a:pt x="57" y="0"/>
                  </a:moveTo>
                  <a:cubicBezTo>
                    <a:pt x="-19" y="1198"/>
                    <a:pt x="-19" y="2405"/>
                    <a:pt x="57" y="3603"/>
                  </a:cubicBezTo>
                  <a:cubicBezTo>
                    <a:pt x="308" y="2849"/>
                    <a:pt x="224" y="1173"/>
                    <a:pt x="5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Freeform: Shape 193">
              <a:extLst>
                <a:ext uri="{FF2B5EF4-FFF2-40B4-BE49-F238E27FC236}">
                  <a16:creationId xmlns:a16="http://schemas.microsoft.com/office/drawing/2014/main" id="{594A4B67-EBAD-45FB-9606-44FADCF7EC5F}"/>
                </a:ext>
              </a:extLst>
            </p:cNvPr>
            <p:cNvSpPr/>
            <p:nvPr/>
          </p:nvSpPr>
          <p:spPr>
            <a:xfrm>
              <a:off x="2776152" y="1855048"/>
              <a:ext cx="83" cy="4608"/>
            </a:xfrm>
            <a:custGeom>
              <a:avLst/>
              <a:gdLst>
                <a:gd name="connsiteX0" fmla="*/ 0 w 83"/>
                <a:gd name="connsiteY0" fmla="*/ 4608 h 4608"/>
                <a:gd name="connsiteX1" fmla="*/ 84 w 83"/>
                <a:gd name="connsiteY1" fmla="*/ 3184 h 4608"/>
                <a:gd name="connsiteX2" fmla="*/ 0 w 83"/>
                <a:gd name="connsiteY2" fmla="*/ 0 h 4608"/>
                <a:gd name="connsiteX3" fmla="*/ 0 w 83"/>
                <a:gd name="connsiteY3" fmla="*/ 4608 h 4608"/>
              </a:gdLst>
              <a:ahLst/>
              <a:cxnLst>
                <a:cxn ang="0">
                  <a:pos x="connsiteX0" y="connsiteY0"/>
                </a:cxn>
                <a:cxn ang="0">
                  <a:pos x="connsiteX1" y="connsiteY1"/>
                </a:cxn>
                <a:cxn ang="0">
                  <a:pos x="connsiteX2" y="connsiteY2"/>
                </a:cxn>
                <a:cxn ang="0">
                  <a:pos x="connsiteX3" y="connsiteY3"/>
                </a:cxn>
              </a:cxnLst>
              <a:rect l="l" t="t" r="r" b="b"/>
              <a:pathLst>
                <a:path w="83" h="4608">
                  <a:moveTo>
                    <a:pt x="0" y="4608"/>
                  </a:moveTo>
                  <a:lnTo>
                    <a:pt x="84" y="3184"/>
                  </a:lnTo>
                  <a:lnTo>
                    <a:pt x="0" y="0"/>
                  </a:lnTo>
                  <a:lnTo>
                    <a:pt x="0" y="460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Freeform: Shape 194">
              <a:extLst>
                <a:ext uri="{FF2B5EF4-FFF2-40B4-BE49-F238E27FC236}">
                  <a16:creationId xmlns:a16="http://schemas.microsoft.com/office/drawing/2014/main" id="{18BDAC42-FD2A-F204-2556-6517C3268228}"/>
                </a:ext>
              </a:extLst>
            </p:cNvPr>
            <p:cNvSpPr/>
            <p:nvPr/>
          </p:nvSpPr>
          <p:spPr>
            <a:xfrm>
              <a:off x="2773303" y="1789418"/>
              <a:ext cx="502" cy="5281"/>
            </a:xfrm>
            <a:custGeom>
              <a:avLst/>
              <a:gdLst>
                <a:gd name="connsiteX0" fmla="*/ 503 w 502"/>
                <a:gd name="connsiteY0" fmla="*/ 5050 h 5281"/>
                <a:gd name="connsiteX1" fmla="*/ 0 w 502"/>
                <a:gd name="connsiteY1" fmla="*/ 107 h 5281"/>
                <a:gd name="connsiteX2" fmla="*/ 0 w 502"/>
                <a:gd name="connsiteY2" fmla="*/ 2788 h 5281"/>
                <a:gd name="connsiteX3" fmla="*/ 503 w 502"/>
                <a:gd name="connsiteY3" fmla="*/ 5050 h 5281"/>
              </a:gdLst>
              <a:ahLst/>
              <a:cxnLst>
                <a:cxn ang="0">
                  <a:pos x="connsiteX0" y="connsiteY0"/>
                </a:cxn>
                <a:cxn ang="0">
                  <a:pos x="connsiteX1" y="connsiteY1"/>
                </a:cxn>
                <a:cxn ang="0">
                  <a:pos x="connsiteX2" y="connsiteY2"/>
                </a:cxn>
                <a:cxn ang="0">
                  <a:pos x="connsiteX3" y="connsiteY3"/>
                </a:cxn>
              </a:cxnLst>
              <a:rect l="l" t="t" r="r" b="b"/>
              <a:pathLst>
                <a:path w="502" h="5281">
                  <a:moveTo>
                    <a:pt x="503" y="5050"/>
                  </a:moveTo>
                  <a:lnTo>
                    <a:pt x="0" y="107"/>
                  </a:lnTo>
                  <a:cubicBezTo>
                    <a:pt x="0" y="-396"/>
                    <a:pt x="0" y="944"/>
                    <a:pt x="0" y="2788"/>
                  </a:cubicBezTo>
                  <a:cubicBezTo>
                    <a:pt x="0" y="4631"/>
                    <a:pt x="251" y="5804"/>
                    <a:pt x="503" y="505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Freeform: Shape 195">
              <a:extLst>
                <a:ext uri="{FF2B5EF4-FFF2-40B4-BE49-F238E27FC236}">
                  <a16:creationId xmlns:a16="http://schemas.microsoft.com/office/drawing/2014/main" id="{5CC4FF05-08CC-7185-D2BB-7C6E1E79D9EB}"/>
                </a:ext>
              </a:extLst>
            </p:cNvPr>
            <p:cNvSpPr/>
            <p:nvPr/>
          </p:nvSpPr>
          <p:spPr>
            <a:xfrm>
              <a:off x="2772046" y="1807372"/>
              <a:ext cx="921" cy="2178"/>
            </a:xfrm>
            <a:custGeom>
              <a:avLst/>
              <a:gdLst>
                <a:gd name="connsiteX0" fmla="*/ 503 w 921"/>
                <a:gd name="connsiteY0" fmla="*/ 2178 h 2178"/>
                <a:gd name="connsiteX1" fmla="*/ 922 w 921"/>
                <a:gd name="connsiteY1" fmla="*/ 0 h 2178"/>
                <a:gd name="connsiteX2" fmla="*/ 0 w 921"/>
                <a:gd name="connsiteY2" fmla="*/ 0 h 2178"/>
              </a:gdLst>
              <a:ahLst/>
              <a:cxnLst>
                <a:cxn ang="0">
                  <a:pos x="connsiteX0" y="connsiteY0"/>
                </a:cxn>
                <a:cxn ang="0">
                  <a:pos x="connsiteX1" y="connsiteY1"/>
                </a:cxn>
                <a:cxn ang="0">
                  <a:pos x="connsiteX2" y="connsiteY2"/>
                </a:cxn>
              </a:cxnLst>
              <a:rect l="l" t="t" r="r" b="b"/>
              <a:pathLst>
                <a:path w="921" h="2178">
                  <a:moveTo>
                    <a:pt x="503" y="2178"/>
                  </a:moveTo>
                  <a:cubicBezTo>
                    <a:pt x="503" y="1433"/>
                    <a:pt x="645" y="695"/>
                    <a:pt x="922"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Freeform: Shape 197">
              <a:extLst>
                <a:ext uri="{FF2B5EF4-FFF2-40B4-BE49-F238E27FC236}">
                  <a16:creationId xmlns:a16="http://schemas.microsoft.com/office/drawing/2014/main" id="{D7AADDA5-C211-DB49-3CF4-1BF5635831A0}"/>
                </a:ext>
              </a:extLst>
            </p:cNvPr>
            <p:cNvSpPr/>
            <p:nvPr/>
          </p:nvSpPr>
          <p:spPr>
            <a:xfrm>
              <a:off x="2770777" y="1791544"/>
              <a:ext cx="775" cy="5412"/>
            </a:xfrm>
            <a:custGeom>
              <a:avLst/>
              <a:gdLst>
                <a:gd name="connsiteX0" fmla="*/ 766 w 775"/>
                <a:gd name="connsiteY0" fmla="*/ 3594 h 5412"/>
                <a:gd name="connsiteX1" fmla="*/ 96 w 775"/>
                <a:gd name="connsiteY1" fmla="*/ 2672 h 5412"/>
                <a:gd name="connsiteX2" fmla="*/ 766 w 775"/>
                <a:gd name="connsiteY2" fmla="*/ 3594 h 5412"/>
              </a:gdLst>
              <a:ahLst/>
              <a:cxnLst>
                <a:cxn ang="0">
                  <a:pos x="connsiteX0" y="connsiteY0"/>
                </a:cxn>
                <a:cxn ang="0">
                  <a:pos x="connsiteX1" y="connsiteY1"/>
                </a:cxn>
                <a:cxn ang="0">
                  <a:pos x="connsiteX2" y="connsiteY2"/>
                </a:cxn>
              </a:cxnLst>
              <a:rect l="l" t="t" r="r" b="b"/>
              <a:pathLst>
                <a:path w="775" h="5412">
                  <a:moveTo>
                    <a:pt x="766" y="3594"/>
                  </a:moveTo>
                  <a:cubicBezTo>
                    <a:pt x="766" y="3091"/>
                    <a:pt x="-323" y="-3612"/>
                    <a:pt x="96" y="2672"/>
                  </a:cubicBezTo>
                  <a:cubicBezTo>
                    <a:pt x="347" y="3175"/>
                    <a:pt x="850" y="7951"/>
                    <a:pt x="766" y="359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Freeform: Shape 198">
              <a:extLst>
                <a:ext uri="{FF2B5EF4-FFF2-40B4-BE49-F238E27FC236}">
                  <a16:creationId xmlns:a16="http://schemas.microsoft.com/office/drawing/2014/main" id="{D95A8D50-19E7-988A-F28C-839094A3515E}"/>
                </a:ext>
              </a:extLst>
            </p:cNvPr>
            <p:cNvSpPr/>
            <p:nvPr/>
          </p:nvSpPr>
          <p:spPr>
            <a:xfrm>
              <a:off x="2732163" y="1760282"/>
              <a:ext cx="1256" cy="1591"/>
            </a:xfrm>
            <a:custGeom>
              <a:avLst/>
              <a:gdLst>
                <a:gd name="connsiteX0" fmla="*/ 0 w 1256"/>
                <a:gd name="connsiteY0" fmla="*/ 1592 h 1591"/>
                <a:gd name="connsiteX1" fmla="*/ 1257 w 1256"/>
                <a:gd name="connsiteY1" fmla="*/ 1508 h 1591"/>
                <a:gd name="connsiteX2" fmla="*/ 1005 w 1256"/>
                <a:gd name="connsiteY2" fmla="*/ 0 h 1591"/>
                <a:gd name="connsiteX3" fmla="*/ 0 w 1256"/>
                <a:gd name="connsiteY3" fmla="*/ 1592 h 1591"/>
              </a:gdLst>
              <a:ahLst/>
              <a:cxnLst>
                <a:cxn ang="0">
                  <a:pos x="connsiteX0" y="connsiteY0"/>
                </a:cxn>
                <a:cxn ang="0">
                  <a:pos x="connsiteX1" y="connsiteY1"/>
                </a:cxn>
                <a:cxn ang="0">
                  <a:pos x="connsiteX2" y="connsiteY2"/>
                </a:cxn>
                <a:cxn ang="0">
                  <a:pos x="connsiteX3" y="connsiteY3"/>
                </a:cxn>
              </a:cxnLst>
              <a:rect l="l" t="t" r="r" b="b"/>
              <a:pathLst>
                <a:path w="1256" h="1591">
                  <a:moveTo>
                    <a:pt x="0" y="1592"/>
                  </a:moveTo>
                  <a:lnTo>
                    <a:pt x="1257" y="1508"/>
                  </a:lnTo>
                  <a:lnTo>
                    <a:pt x="1005" y="0"/>
                  </a:lnTo>
                  <a:lnTo>
                    <a:pt x="0" y="1592"/>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Freeform: Shape 199">
              <a:extLst>
                <a:ext uri="{FF2B5EF4-FFF2-40B4-BE49-F238E27FC236}">
                  <a16:creationId xmlns:a16="http://schemas.microsoft.com/office/drawing/2014/main" id="{EA8123A0-93F0-3CC4-F059-0F7A0DBBF68F}"/>
                </a:ext>
              </a:extLst>
            </p:cNvPr>
            <p:cNvSpPr/>
            <p:nvPr/>
          </p:nvSpPr>
          <p:spPr>
            <a:xfrm>
              <a:off x="2665860" y="1767404"/>
              <a:ext cx="7521" cy="1340"/>
            </a:xfrm>
            <a:custGeom>
              <a:avLst/>
              <a:gdLst>
                <a:gd name="connsiteX0" fmla="*/ 613 w 7521"/>
                <a:gd name="connsiteY0" fmla="*/ 1341 h 1340"/>
                <a:gd name="connsiteX1" fmla="*/ 7316 w 7521"/>
                <a:gd name="connsiteY1" fmla="*/ 503 h 1340"/>
                <a:gd name="connsiteX2" fmla="*/ 4383 w 7521"/>
                <a:gd name="connsiteY2" fmla="*/ 0 h 1340"/>
                <a:gd name="connsiteX3" fmla="*/ 613 w 7521"/>
                <a:gd name="connsiteY3" fmla="*/ 1341 h 1340"/>
              </a:gdLst>
              <a:ahLst/>
              <a:cxnLst>
                <a:cxn ang="0">
                  <a:pos x="connsiteX0" y="connsiteY0"/>
                </a:cxn>
                <a:cxn ang="0">
                  <a:pos x="connsiteX1" y="connsiteY1"/>
                </a:cxn>
                <a:cxn ang="0">
                  <a:pos x="connsiteX2" y="connsiteY2"/>
                </a:cxn>
                <a:cxn ang="0">
                  <a:pos x="connsiteX3" y="connsiteY3"/>
                </a:cxn>
              </a:cxnLst>
              <a:rect l="l" t="t" r="r" b="b"/>
              <a:pathLst>
                <a:path w="7521" h="1340">
                  <a:moveTo>
                    <a:pt x="613" y="1341"/>
                  </a:moveTo>
                  <a:cubicBezTo>
                    <a:pt x="6562" y="1341"/>
                    <a:pt x="1953" y="335"/>
                    <a:pt x="7316" y="503"/>
                  </a:cubicBezTo>
                  <a:cubicBezTo>
                    <a:pt x="8657" y="503"/>
                    <a:pt x="2959" y="503"/>
                    <a:pt x="4383" y="0"/>
                  </a:cubicBezTo>
                  <a:cubicBezTo>
                    <a:pt x="864" y="587"/>
                    <a:pt x="-1063" y="419"/>
                    <a:pt x="613" y="134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Freeform: Shape 200">
              <a:extLst>
                <a:ext uri="{FF2B5EF4-FFF2-40B4-BE49-F238E27FC236}">
                  <a16:creationId xmlns:a16="http://schemas.microsoft.com/office/drawing/2014/main" id="{9F9E430C-C9FA-267E-344B-EED2E28E23E1}"/>
                </a:ext>
              </a:extLst>
            </p:cNvPr>
            <p:cNvSpPr/>
            <p:nvPr/>
          </p:nvSpPr>
          <p:spPr>
            <a:xfrm>
              <a:off x="2669991" y="1767404"/>
              <a:ext cx="1759" cy="8378"/>
            </a:xfrm>
            <a:custGeom>
              <a:avLst/>
              <a:gdLst>
                <a:gd name="connsiteX0" fmla="*/ 0 w 1759"/>
                <a:gd name="connsiteY0" fmla="*/ 0 h 8378"/>
                <a:gd name="connsiteX1" fmla="*/ 1759 w 1759"/>
                <a:gd name="connsiteY1" fmla="*/ 0 h 8378"/>
              </a:gdLst>
              <a:ahLst/>
              <a:cxnLst>
                <a:cxn ang="0">
                  <a:pos x="connsiteX0" y="connsiteY0"/>
                </a:cxn>
                <a:cxn ang="0">
                  <a:pos x="connsiteX1" y="connsiteY1"/>
                </a:cxn>
              </a:cxnLst>
              <a:rect l="l" t="t" r="r" b="b"/>
              <a:pathLst>
                <a:path w="1759" h="8378">
                  <a:moveTo>
                    <a:pt x="0" y="0"/>
                  </a:moveTo>
                  <a:lnTo>
                    <a:pt x="1759"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Freeform: Shape 201">
              <a:extLst>
                <a:ext uri="{FF2B5EF4-FFF2-40B4-BE49-F238E27FC236}">
                  <a16:creationId xmlns:a16="http://schemas.microsoft.com/office/drawing/2014/main" id="{19842D13-3032-3E35-F833-EA07BC0D27F3}"/>
                </a:ext>
              </a:extLst>
            </p:cNvPr>
            <p:cNvSpPr/>
            <p:nvPr/>
          </p:nvSpPr>
          <p:spPr>
            <a:xfrm>
              <a:off x="2775398" y="2048348"/>
              <a:ext cx="3770" cy="418"/>
            </a:xfrm>
            <a:custGeom>
              <a:avLst/>
              <a:gdLst>
                <a:gd name="connsiteX0" fmla="*/ 0 w 3770"/>
                <a:gd name="connsiteY0" fmla="*/ 335 h 418"/>
                <a:gd name="connsiteX1" fmla="*/ 3771 w 3770"/>
                <a:gd name="connsiteY1" fmla="*/ 419 h 418"/>
                <a:gd name="connsiteX2" fmla="*/ 1341 w 3770"/>
                <a:gd name="connsiteY2" fmla="*/ 0 h 418"/>
                <a:gd name="connsiteX3" fmla="*/ 0 w 3770"/>
                <a:gd name="connsiteY3" fmla="*/ 335 h 418"/>
              </a:gdLst>
              <a:ahLst/>
              <a:cxnLst>
                <a:cxn ang="0">
                  <a:pos x="connsiteX0" y="connsiteY0"/>
                </a:cxn>
                <a:cxn ang="0">
                  <a:pos x="connsiteX1" y="connsiteY1"/>
                </a:cxn>
                <a:cxn ang="0">
                  <a:pos x="connsiteX2" y="connsiteY2"/>
                </a:cxn>
                <a:cxn ang="0">
                  <a:pos x="connsiteX3" y="connsiteY3"/>
                </a:cxn>
              </a:cxnLst>
              <a:rect l="l" t="t" r="r" b="b"/>
              <a:pathLst>
                <a:path w="3770" h="418">
                  <a:moveTo>
                    <a:pt x="0" y="335"/>
                  </a:moveTo>
                  <a:lnTo>
                    <a:pt x="3771" y="419"/>
                  </a:lnTo>
                  <a:lnTo>
                    <a:pt x="1341" y="0"/>
                  </a:lnTo>
                  <a:lnTo>
                    <a:pt x="0" y="335"/>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Freeform: Shape 202">
              <a:extLst>
                <a:ext uri="{FF2B5EF4-FFF2-40B4-BE49-F238E27FC236}">
                  <a16:creationId xmlns:a16="http://schemas.microsoft.com/office/drawing/2014/main" id="{D468275D-7AB8-1888-6698-FB6488C870D3}"/>
                </a:ext>
              </a:extLst>
            </p:cNvPr>
            <p:cNvSpPr/>
            <p:nvPr/>
          </p:nvSpPr>
          <p:spPr>
            <a:xfrm>
              <a:off x="2782604" y="2047092"/>
              <a:ext cx="3100" cy="1005"/>
            </a:xfrm>
            <a:custGeom>
              <a:avLst/>
              <a:gdLst>
                <a:gd name="connsiteX0" fmla="*/ 0 w 3100"/>
                <a:gd name="connsiteY0" fmla="*/ 84 h 1005"/>
                <a:gd name="connsiteX1" fmla="*/ 922 w 3100"/>
                <a:gd name="connsiteY1" fmla="*/ 1005 h 1005"/>
                <a:gd name="connsiteX2" fmla="*/ 3100 w 3100"/>
                <a:gd name="connsiteY2" fmla="*/ 0 h 1005"/>
                <a:gd name="connsiteX3" fmla="*/ 0 w 3100"/>
                <a:gd name="connsiteY3" fmla="*/ 84 h 1005"/>
              </a:gdLst>
              <a:ahLst/>
              <a:cxnLst>
                <a:cxn ang="0">
                  <a:pos x="connsiteX0" y="connsiteY0"/>
                </a:cxn>
                <a:cxn ang="0">
                  <a:pos x="connsiteX1" y="connsiteY1"/>
                </a:cxn>
                <a:cxn ang="0">
                  <a:pos x="connsiteX2" y="connsiteY2"/>
                </a:cxn>
                <a:cxn ang="0">
                  <a:pos x="connsiteX3" y="connsiteY3"/>
                </a:cxn>
              </a:cxnLst>
              <a:rect l="l" t="t" r="r" b="b"/>
              <a:pathLst>
                <a:path w="3100" h="1005">
                  <a:moveTo>
                    <a:pt x="0" y="84"/>
                  </a:moveTo>
                  <a:lnTo>
                    <a:pt x="922" y="1005"/>
                  </a:lnTo>
                  <a:lnTo>
                    <a:pt x="3100" y="0"/>
                  </a:lnTo>
                  <a:cubicBezTo>
                    <a:pt x="2078" y="151"/>
                    <a:pt x="1030" y="176"/>
                    <a:pt x="0" y="8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Freeform: Shape 203">
              <a:extLst>
                <a:ext uri="{FF2B5EF4-FFF2-40B4-BE49-F238E27FC236}">
                  <a16:creationId xmlns:a16="http://schemas.microsoft.com/office/drawing/2014/main" id="{9DDCF802-8C51-8AA1-C31C-E24F3A199B0B}"/>
                </a:ext>
              </a:extLst>
            </p:cNvPr>
            <p:cNvSpPr/>
            <p:nvPr/>
          </p:nvSpPr>
          <p:spPr>
            <a:xfrm>
              <a:off x="2493922" y="1824046"/>
              <a:ext cx="113" cy="3267"/>
            </a:xfrm>
            <a:custGeom>
              <a:avLst/>
              <a:gdLst>
                <a:gd name="connsiteX0" fmla="*/ 113 w 113"/>
                <a:gd name="connsiteY0" fmla="*/ 0 h 3267"/>
                <a:gd name="connsiteX1" fmla="*/ 113 w 113"/>
                <a:gd name="connsiteY1" fmla="*/ 0 h 3267"/>
                <a:gd name="connsiteX2" fmla="*/ 113 w 113"/>
                <a:gd name="connsiteY2" fmla="*/ 3268 h 3267"/>
              </a:gdLst>
              <a:ahLst/>
              <a:cxnLst>
                <a:cxn ang="0">
                  <a:pos x="connsiteX0" y="connsiteY0"/>
                </a:cxn>
                <a:cxn ang="0">
                  <a:pos x="connsiteX1" y="connsiteY1"/>
                </a:cxn>
                <a:cxn ang="0">
                  <a:pos x="connsiteX2" y="connsiteY2"/>
                </a:cxn>
              </a:cxnLst>
              <a:rect l="l" t="t" r="r" b="b"/>
              <a:pathLst>
                <a:path w="113" h="3267">
                  <a:moveTo>
                    <a:pt x="113" y="0"/>
                  </a:moveTo>
                  <a:lnTo>
                    <a:pt x="113" y="0"/>
                  </a:lnTo>
                  <a:cubicBezTo>
                    <a:pt x="-38" y="1081"/>
                    <a:pt x="-38" y="2187"/>
                    <a:pt x="113" y="326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Freeform: Shape 204">
              <a:extLst>
                <a:ext uri="{FF2B5EF4-FFF2-40B4-BE49-F238E27FC236}">
                  <a16:creationId xmlns:a16="http://schemas.microsoft.com/office/drawing/2014/main" id="{EC24B865-60F1-13E0-1338-D5989501FCA1}"/>
                </a:ext>
              </a:extLst>
            </p:cNvPr>
            <p:cNvSpPr/>
            <p:nvPr/>
          </p:nvSpPr>
          <p:spPr>
            <a:xfrm>
              <a:off x="2495040" y="1874486"/>
              <a:ext cx="837" cy="1675"/>
            </a:xfrm>
            <a:custGeom>
              <a:avLst/>
              <a:gdLst>
                <a:gd name="connsiteX0" fmla="*/ 838 w 837"/>
                <a:gd name="connsiteY0" fmla="*/ 838 h 1675"/>
                <a:gd name="connsiteX1" fmla="*/ 754 w 837"/>
                <a:gd name="connsiteY1" fmla="*/ 0 h 1675"/>
                <a:gd name="connsiteX2" fmla="*/ 0 w 837"/>
                <a:gd name="connsiteY2" fmla="*/ 1676 h 1675"/>
                <a:gd name="connsiteX3" fmla="*/ 838 w 837"/>
                <a:gd name="connsiteY3" fmla="*/ 838 h 1675"/>
              </a:gdLst>
              <a:ahLst/>
              <a:cxnLst>
                <a:cxn ang="0">
                  <a:pos x="connsiteX0" y="connsiteY0"/>
                </a:cxn>
                <a:cxn ang="0">
                  <a:pos x="connsiteX1" y="connsiteY1"/>
                </a:cxn>
                <a:cxn ang="0">
                  <a:pos x="connsiteX2" y="connsiteY2"/>
                </a:cxn>
                <a:cxn ang="0">
                  <a:pos x="connsiteX3" y="connsiteY3"/>
                </a:cxn>
              </a:cxnLst>
              <a:rect l="l" t="t" r="r" b="b"/>
              <a:pathLst>
                <a:path w="837" h="1675">
                  <a:moveTo>
                    <a:pt x="838" y="838"/>
                  </a:moveTo>
                  <a:lnTo>
                    <a:pt x="754" y="0"/>
                  </a:lnTo>
                  <a:lnTo>
                    <a:pt x="0" y="1676"/>
                  </a:lnTo>
                  <a:lnTo>
                    <a:pt x="838"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Freeform: Shape 205">
              <a:extLst>
                <a:ext uri="{FF2B5EF4-FFF2-40B4-BE49-F238E27FC236}">
                  <a16:creationId xmlns:a16="http://schemas.microsoft.com/office/drawing/2014/main" id="{05F51F16-55C4-A09C-0464-32617E91FA51}"/>
                </a:ext>
              </a:extLst>
            </p:cNvPr>
            <p:cNvSpPr/>
            <p:nvPr/>
          </p:nvSpPr>
          <p:spPr>
            <a:xfrm>
              <a:off x="2498615" y="1912694"/>
              <a:ext cx="446" cy="5689"/>
            </a:xfrm>
            <a:custGeom>
              <a:avLst/>
              <a:gdLst>
                <a:gd name="connsiteX0" fmla="*/ 447 w 446"/>
                <a:gd name="connsiteY0" fmla="*/ 5614 h 5689"/>
                <a:gd name="connsiteX1" fmla="*/ 447 w 446"/>
                <a:gd name="connsiteY1" fmla="*/ 0 h 5689"/>
                <a:gd name="connsiteX2" fmla="*/ 447 w 446"/>
                <a:gd name="connsiteY2" fmla="*/ 5614 h 5689"/>
              </a:gdLst>
              <a:ahLst/>
              <a:cxnLst>
                <a:cxn ang="0">
                  <a:pos x="connsiteX0" y="connsiteY0"/>
                </a:cxn>
                <a:cxn ang="0">
                  <a:pos x="connsiteX1" y="connsiteY1"/>
                </a:cxn>
                <a:cxn ang="0">
                  <a:pos x="connsiteX2" y="connsiteY2"/>
                </a:cxn>
              </a:cxnLst>
              <a:rect l="l" t="t" r="r" b="b"/>
              <a:pathLst>
                <a:path w="446" h="5689">
                  <a:moveTo>
                    <a:pt x="447" y="5614"/>
                  </a:moveTo>
                  <a:cubicBezTo>
                    <a:pt x="447" y="3854"/>
                    <a:pt x="447" y="1760"/>
                    <a:pt x="447" y="0"/>
                  </a:cubicBezTo>
                  <a:cubicBezTo>
                    <a:pt x="447" y="4106"/>
                    <a:pt x="-559" y="6117"/>
                    <a:pt x="447" y="561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Freeform: Shape 206">
              <a:extLst>
                <a:ext uri="{FF2B5EF4-FFF2-40B4-BE49-F238E27FC236}">
                  <a16:creationId xmlns:a16="http://schemas.microsoft.com/office/drawing/2014/main" id="{2B07073F-B8B9-ED73-276F-9D61A76ECCD5}"/>
                </a:ext>
              </a:extLst>
            </p:cNvPr>
            <p:cNvSpPr/>
            <p:nvPr/>
          </p:nvSpPr>
          <p:spPr>
            <a:xfrm>
              <a:off x="2786055" y="2063766"/>
              <a:ext cx="421" cy="754"/>
            </a:xfrm>
            <a:custGeom>
              <a:avLst/>
              <a:gdLst>
                <a:gd name="connsiteX0" fmla="*/ 235 w 421"/>
                <a:gd name="connsiteY0" fmla="*/ 754 h 754"/>
                <a:gd name="connsiteX1" fmla="*/ 235 w 421"/>
                <a:gd name="connsiteY1" fmla="*/ 0 h 754"/>
                <a:gd name="connsiteX2" fmla="*/ 42 w 421"/>
                <a:gd name="connsiteY2" fmla="*/ 561 h 754"/>
                <a:gd name="connsiteX3" fmla="*/ 235 w 421"/>
                <a:gd name="connsiteY3" fmla="*/ 754 h 754"/>
              </a:gdLst>
              <a:ahLst/>
              <a:cxnLst>
                <a:cxn ang="0">
                  <a:pos x="connsiteX0" y="connsiteY0"/>
                </a:cxn>
                <a:cxn ang="0">
                  <a:pos x="connsiteX1" y="connsiteY1"/>
                </a:cxn>
                <a:cxn ang="0">
                  <a:pos x="connsiteX2" y="connsiteY2"/>
                </a:cxn>
                <a:cxn ang="0">
                  <a:pos x="connsiteX3" y="connsiteY3"/>
                </a:cxn>
              </a:cxnLst>
              <a:rect l="l" t="t" r="r" b="b"/>
              <a:pathLst>
                <a:path w="421" h="754">
                  <a:moveTo>
                    <a:pt x="235" y="754"/>
                  </a:moveTo>
                  <a:cubicBezTo>
                    <a:pt x="654" y="754"/>
                    <a:pt x="235" y="168"/>
                    <a:pt x="235" y="0"/>
                  </a:cubicBezTo>
                  <a:cubicBezTo>
                    <a:pt x="26" y="101"/>
                    <a:pt x="-58" y="352"/>
                    <a:pt x="42" y="561"/>
                  </a:cubicBezTo>
                  <a:cubicBezTo>
                    <a:pt x="84" y="645"/>
                    <a:pt x="151" y="712"/>
                    <a:pt x="235" y="75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Freeform: Shape 207">
              <a:extLst>
                <a:ext uri="{FF2B5EF4-FFF2-40B4-BE49-F238E27FC236}">
                  <a16:creationId xmlns:a16="http://schemas.microsoft.com/office/drawing/2014/main" id="{F1D22048-9CE9-A0FD-C754-75BC4AFAEC53}"/>
                </a:ext>
              </a:extLst>
            </p:cNvPr>
            <p:cNvSpPr/>
            <p:nvPr/>
          </p:nvSpPr>
          <p:spPr>
            <a:xfrm>
              <a:off x="2778498" y="2065944"/>
              <a:ext cx="1005" cy="670"/>
            </a:xfrm>
            <a:custGeom>
              <a:avLst/>
              <a:gdLst>
                <a:gd name="connsiteX0" fmla="*/ 922 w 1005"/>
                <a:gd name="connsiteY0" fmla="*/ 251 h 670"/>
                <a:gd name="connsiteX1" fmla="*/ 1005 w 1005"/>
                <a:gd name="connsiteY1" fmla="*/ 0 h 670"/>
                <a:gd name="connsiteX2" fmla="*/ 0 w 1005"/>
                <a:gd name="connsiteY2" fmla="*/ 670 h 670"/>
                <a:gd name="connsiteX3" fmla="*/ 922 w 1005"/>
                <a:gd name="connsiteY3" fmla="*/ 251 h 670"/>
              </a:gdLst>
              <a:ahLst/>
              <a:cxnLst>
                <a:cxn ang="0">
                  <a:pos x="connsiteX0" y="connsiteY0"/>
                </a:cxn>
                <a:cxn ang="0">
                  <a:pos x="connsiteX1" y="connsiteY1"/>
                </a:cxn>
                <a:cxn ang="0">
                  <a:pos x="connsiteX2" y="connsiteY2"/>
                </a:cxn>
                <a:cxn ang="0">
                  <a:pos x="connsiteX3" y="connsiteY3"/>
                </a:cxn>
              </a:cxnLst>
              <a:rect l="l" t="t" r="r" b="b"/>
              <a:pathLst>
                <a:path w="1005" h="670">
                  <a:moveTo>
                    <a:pt x="922" y="251"/>
                  </a:moveTo>
                  <a:lnTo>
                    <a:pt x="1005" y="0"/>
                  </a:lnTo>
                  <a:lnTo>
                    <a:pt x="0" y="670"/>
                  </a:lnTo>
                  <a:lnTo>
                    <a:pt x="922"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Freeform: Shape 208">
              <a:extLst>
                <a:ext uri="{FF2B5EF4-FFF2-40B4-BE49-F238E27FC236}">
                  <a16:creationId xmlns:a16="http://schemas.microsoft.com/office/drawing/2014/main" id="{EF1BEB41-D153-DF4F-44E8-989A7EBEF26D}"/>
                </a:ext>
              </a:extLst>
            </p:cNvPr>
            <p:cNvSpPr/>
            <p:nvPr/>
          </p:nvSpPr>
          <p:spPr>
            <a:xfrm>
              <a:off x="2772884" y="2065693"/>
              <a:ext cx="3519" cy="1284"/>
            </a:xfrm>
            <a:custGeom>
              <a:avLst/>
              <a:gdLst>
                <a:gd name="connsiteX0" fmla="*/ 0 w 3519"/>
                <a:gd name="connsiteY0" fmla="*/ 838 h 1284"/>
                <a:gd name="connsiteX1" fmla="*/ 3519 w 3519"/>
                <a:gd name="connsiteY1" fmla="*/ 838 h 1284"/>
                <a:gd name="connsiteX2" fmla="*/ 3519 w 3519"/>
                <a:gd name="connsiteY2" fmla="*/ 838 h 1284"/>
                <a:gd name="connsiteX3" fmla="*/ 3519 w 3519"/>
                <a:gd name="connsiteY3" fmla="*/ 0 h 1284"/>
                <a:gd name="connsiteX4" fmla="*/ 0 w 3519"/>
                <a:gd name="connsiteY4" fmla="*/ 838 h 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9" h="1284">
                  <a:moveTo>
                    <a:pt x="0" y="838"/>
                  </a:moveTo>
                  <a:cubicBezTo>
                    <a:pt x="670" y="1843"/>
                    <a:pt x="2346" y="838"/>
                    <a:pt x="3519" y="838"/>
                  </a:cubicBezTo>
                  <a:lnTo>
                    <a:pt x="3519" y="838"/>
                  </a:lnTo>
                  <a:lnTo>
                    <a:pt x="3519" y="0"/>
                  </a:lnTo>
                  <a:cubicBezTo>
                    <a:pt x="2380" y="411"/>
                    <a:pt x="1198" y="687"/>
                    <a:pt x="0" y="83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Freeform: Shape 209">
              <a:extLst>
                <a:ext uri="{FF2B5EF4-FFF2-40B4-BE49-F238E27FC236}">
                  <a16:creationId xmlns:a16="http://schemas.microsoft.com/office/drawing/2014/main" id="{11D5B1E9-E222-4984-42D6-2F47B9387F5C}"/>
                </a:ext>
              </a:extLst>
            </p:cNvPr>
            <p:cNvSpPr/>
            <p:nvPr/>
          </p:nvSpPr>
          <p:spPr>
            <a:xfrm>
              <a:off x="2769176" y="2064436"/>
              <a:ext cx="942" cy="8378"/>
            </a:xfrm>
            <a:custGeom>
              <a:avLst/>
              <a:gdLst>
                <a:gd name="connsiteX0" fmla="*/ 188 w 942"/>
                <a:gd name="connsiteY0" fmla="*/ 0 h 8378"/>
                <a:gd name="connsiteX1" fmla="*/ 943 w 942"/>
                <a:gd name="connsiteY1" fmla="*/ 0 h 8378"/>
                <a:gd name="connsiteX2" fmla="*/ 188 w 942"/>
                <a:gd name="connsiteY2" fmla="*/ 0 h 8378"/>
              </a:gdLst>
              <a:ahLst/>
              <a:cxnLst>
                <a:cxn ang="0">
                  <a:pos x="connsiteX0" y="connsiteY0"/>
                </a:cxn>
                <a:cxn ang="0">
                  <a:pos x="connsiteX1" y="connsiteY1"/>
                </a:cxn>
                <a:cxn ang="0">
                  <a:pos x="connsiteX2" y="connsiteY2"/>
                </a:cxn>
              </a:cxnLst>
              <a:rect l="l" t="t" r="r" b="b"/>
              <a:pathLst>
                <a:path w="942" h="8378">
                  <a:moveTo>
                    <a:pt x="188" y="0"/>
                  </a:moveTo>
                  <a:cubicBezTo>
                    <a:pt x="188" y="0"/>
                    <a:pt x="-566" y="0"/>
                    <a:pt x="943" y="0"/>
                  </a:cubicBezTo>
                  <a:lnTo>
                    <a:pt x="188"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Freeform: Shape 210">
              <a:extLst>
                <a:ext uri="{FF2B5EF4-FFF2-40B4-BE49-F238E27FC236}">
                  <a16:creationId xmlns:a16="http://schemas.microsoft.com/office/drawing/2014/main" id="{259A9CFE-1FEC-0B8A-4B2D-749FA624647B}"/>
                </a:ext>
              </a:extLst>
            </p:cNvPr>
            <p:cNvSpPr/>
            <p:nvPr/>
          </p:nvSpPr>
          <p:spPr>
            <a:xfrm>
              <a:off x="2769858" y="2064436"/>
              <a:ext cx="352" cy="8378"/>
            </a:xfrm>
            <a:custGeom>
              <a:avLst/>
              <a:gdLst>
                <a:gd name="connsiteX0" fmla="*/ 93 w 352"/>
                <a:gd name="connsiteY0" fmla="*/ 0 h 8378"/>
                <a:gd name="connsiteX1" fmla="*/ 93 w 352"/>
                <a:gd name="connsiteY1" fmla="*/ 0 h 8378"/>
              </a:gdLst>
              <a:ahLst/>
              <a:cxnLst>
                <a:cxn ang="0">
                  <a:pos x="connsiteX0" y="connsiteY0"/>
                </a:cxn>
                <a:cxn ang="0">
                  <a:pos x="connsiteX1" y="connsiteY1"/>
                </a:cxn>
              </a:cxnLst>
              <a:rect l="l" t="t" r="r" b="b"/>
              <a:pathLst>
                <a:path w="352" h="8378">
                  <a:moveTo>
                    <a:pt x="93" y="0"/>
                  </a:moveTo>
                  <a:cubicBezTo>
                    <a:pt x="847" y="0"/>
                    <a:pt x="-326" y="0"/>
                    <a:pt x="93"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Freeform: Shape 211">
              <a:extLst>
                <a:ext uri="{FF2B5EF4-FFF2-40B4-BE49-F238E27FC236}">
                  <a16:creationId xmlns:a16="http://schemas.microsoft.com/office/drawing/2014/main" id="{3B55AB1E-8751-AE1E-8A91-77A94419E405}"/>
                </a:ext>
              </a:extLst>
            </p:cNvPr>
            <p:cNvSpPr/>
            <p:nvPr/>
          </p:nvSpPr>
          <p:spPr>
            <a:xfrm>
              <a:off x="2766675" y="2064262"/>
              <a:ext cx="1014" cy="592"/>
            </a:xfrm>
            <a:custGeom>
              <a:avLst/>
              <a:gdLst>
                <a:gd name="connsiteX0" fmla="*/ 177 w 1014"/>
                <a:gd name="connsiteY0" fmla="*/ 592 h 592"/>
                <a:gd name="connsiteX1" fmla="*/ 1015 w 1014"/>
                <a:gd name="connsiteY1" fmla="*/ 592 h 592"/>
                <a:gd name="connsiteX2" fmla="*/ 344 w 1014"/>
                <a:gd name="connsiteY2" fmla="*/ 173 h 592"/>
                <a:gd name="connsiteX3" fmla="*/ 177 w 1014"/>
                <a:gd name="connsiteY3" fmla="*/ 592 h 592"/>
              </a:gdLst>
              <a:ahLst/>
              <a:cxnLst>
                <a:cxn ang="0">
                  <a:pos x="connsiteX0" y="connsiteY0"/>
                </a:cxn>
                <a:cxn ang="0">
                  <a:pos x="connsiteX1" y="connsiteY1"/>
                </a:cxn>
                <a:cxn ang="0">
                  <a:pos x="connsiteX2" y="connsiteY2"/>
                </a:cxn>
                <a:cxn ang="0">
                  <a:pos x="connsiteX3" y="connsiteY3"/>
                </a:cxn>
              </a:cxnLst>
              <a:rect l="l" t="t" r="r" b="b"/>
              <a:pathLst>
                <a:path w="1014" h="592">
                  <a:moveTo>
                    <a:pt x="177" y="592"/>
                  </a:moveTo>
                  <a:lnTo>
                    <a:pt x="1015" y="592"/>
                  </a:lnTo>
                  <a:cubicBezTo>
                    <a:pt x="1015" y="592"/>
                    <a:pt x="9" y="592"/>
                    <a:pt x="344" y="173"/>
                  </a:cubicBezTo>
                  <a:cubicBezTo>
                    <a:pt x="680" y="-245"/>
                    <a:pt x="-410" y="173"/>
                    <a:pt x="177" y="59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Freeform: Shape 212">
              <a:extLst>
                <a:ext uri="{FF2B5EF4-FFF2-40B4-BE49-F238E27FC236}">
                  <a16:creationId xmlns:a16="http://schemas.microsoft.com/office/drawing/2014/main" id="{2013ACBE-79AE-D44A-1221-890836674251}"/>
                </a:ext>
              </a:extLst>
            </p:cNvPr>
            <p:cNvSpPr/>
            <p:nvPr/>
          </p:nvSpPr>
          <p:spPr>
            <a:xfrm>
              <a:off x="2766013" y="2065497"/>
              <a:ext cx="502" cy="111"/>
            </a:xfrm>
            <a:custGeom>
              <a:avLst/>
              <a:gdLst>
                <a:gd name="connsiteX0" fmla="*/ 0 w 502"/>
                <a:gd name="connsiteY0" fmla="*/ 112 h 111"/>
                <a:gd name="connsiteX1" fmla="*/ 503 w 502"/>
                <a:gd name="connsiteY1" fmla="*/ 112 h 111"/>
                <a:gd name="connsiteX2" fmla="*/ 0 w 502"/>
                <a:gd name="connsiteY2" fmla="*/ 112 h 111"/>
              </a:gdLst>
              <a:ahLst/>
              <a:cxnLst>
                <a:cxn ang="0">
                  <a:pos x="connsiteX0" y="connsiteY0"/>
                </a:cxn>
                <a:cxn ang="0">
                  <a:pos x="connsiteX1" y="connsiteY1"/>
                </a:cxn>
                <a:cxn ang="0">
                  <a:pos x="connsiteX2" y="connsiteY2"/>
                </a:cxn>
              </a:cxnLst>
              <a:rect l="l" t="t" r="r" b="b"/>
              <a:pathLst>
                <a:path w="502" h="111">
                  <a:moveTo>
                    <a:pt x="0" y="112"/>
                  </a:moveTo>
                  <a:lnTo>
                    <a:pt x="503" y="112"/>
                  </a:lnTo>
                  <a:cubicBezTo>
                    <a:pt x="503" y="112"/>
                    <a:pt x="251" y="-140"/>
                    <a:pt x="0" y="11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Freeform: Shape 213">
              <a:extLst>
                <a:ext uri="{FF2B5EF4-FFF2-40B4-BE49-F238E27FC236}">
                  <a16:creationId xmlns:a16="http://schemas.microsoft.com/office/drawing/2014/main" id="{36D3A490-7B4F-FF30-AC37-2CEBC4F892B3}"/>
                </a:ext>
              </a:extLst>
            </p:cNvPr>
            <p:cNvSpPr/>
            <p:nvPr/>
          </p:nvSpPr>
          <p:spPr>
            <a:xfrm>
              <a:off x="2766516" y="2064929"/>
              <a:ext cx="921" cy="400"/>
            </a:xfrm>
            <a:custGeom>
              <a:avLst/>
              <a:gdLst>
                <a:gd name="connsiteX0" fmla="*/ 922 w 921"/>
                <a:gd name="connsiteY0" fmla="*/ 177 h 400"/>
                <a:gd name="connsiteX1" fmla="*/ 0 w 921"/>
                <a:gd name="connsiteY1" fmla="*/ 177 h 400"/>
                <a:gd name="connsiteX2" fmla="*/ 419 w 921"/>
                <a:gd name="connsiteY2" fmla="*/ 177 h 400"/>
                <a:gd name="connsiteX3" fmla="*/ 922 w 921"/>
                <a:gd name="connsiteY3" fmla="*/ 177 h 400"/>
              </a:gdLst>
              <a:ahLst/>
              <a:cxnLst>
                <a:cxn ang="0">
                  <a:pos x="connsiteX0" y="connsiteY0"/>
                </a:cxn>
                <a:cxn ang="0">
                  <a:pos x="connsiteX1" y="connsiteY1"/>
                </a:cxn>
                <a:cxn ang="0">
                  <a:pos x="connsiteX2" y="connsiteY2"/>
                </a:cxn>
                <a:cxn ang="0">
                  <a:pos x="connsiteX3" y="connsiteY3"/>
                </a:cxn>
              </a:cxnLst>
              <a:rect l="l" t="t" r="r" b="b"/>
              <a:pathLst>
                <a:path w="921" h="400">
                  <a:moveTo>
                    <a:pt x="922" y="177"/>
                  </a:moveTo>
                  <a:lnTo>
                    <a:pt x="0" y="177"/>
                  </a:lnTo>
                  <a:cubicBezTo>
                    <a:pt x="0" y="177"/>
                    <a:pt x="0" y="680"/>
                    <a:pt x="419" y="177"/>
                  </a:cubicBezTo>
                  <a:cubicBezTo>
                    <a:pt x="838" y="-326"/>
                    <a:pt x="503" y="428"/>
                    <a:pt x="922" y="17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Freeform: Shape 214">
              <a:extLst>
                <a:ext uri="{FF2B5EF4-FFF2-40B4-BE49-F238E27FC236}">
                  <a16:creationId xmlns:a16="http://schemas.microsoft.com/office/drawing/2014/main" id="{8BCF0980-ACB3-35F1-DE47-E10173288FB2}"/>
                </a:ext>
              </a:extLst>
            </p:cNvPr>
            <p:cNvSpPr/>
            <p:nvPr/>
          </p:nvSpPr>
          <p:spPr>
            <a:xfrm>
              <a:off x="2768025" y="2065164"/>
              <a:ext cx="1385" cy="780"/>
            </a:xfrm>
            <a:custGeom>
              <a:avLst/>
              <a:gdLst>
                <a:gd name="connsiteX0" fmla="*/ 0 w 1385"/>
                <a:gd name="connsiteY0" fmla="*/ 27 h 780"/>
                <a:gd name="connsiteX1" fmla="*/ 0 w 1385"/>
                <a:gd name="connsiteY1" fmla="*/ 781 h 780"/>
                <a:gd name="connsiteX2" fmla="*/ 0 w 1385"/>
                <a:gd name="connsiteY2" fmla="*/ 27 h 780"/>
              </a:gdLst>
              <a:ahLst/>
              <a:cxnLst>
                <a:cxn ang="0">
                  <a:pos x="connsiteX0" y="connsiteY0"/>
                </a:cxn>
                <a:cxn ang="0">
                  <a:pos x="connsiteX1" y="connsiteY1"/>
                </a:cxn>
                <a:cxn ang="0">
                  <a:pos x="connsiteX2" y="connsiteY2"/>
                </a:cxn>
              </a:cxnLst>
              <a:rect l="l" t="t" r="r" b="b"/>
              <a:pathLst>
                <a:path w="1385" h="780">
                  <a:moveTo>
                    <a:pt x="0" y="27"/>
                  </a:moveTo>
                  <a:cubicBezTo>
                    <a:pt x="503" y="27"/>
                    <a:pt x="1173" y="27"/>
                    <a:pt x="0" y="781"/>
                  </a:cubicBezTo>
                  <a:cubicBezTo>
                    <a:pt x="2011" y="529"/>
                    <a:pt x="1676" y="-141"/>
                    <a:pt x="0" y="2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Freeform: Shape 215">
              <a:extLst>
                <a:ext uri="{FF2B5EF4-FFF2-40B4-BE49-F238E27FC236}">
                  <a16:creationId xmlns:a16="http://schemas.microsoft.com/office/drawing/2014/main" id="{55C2E17A-AC7D-4202-EEDC-C047BF63522A}"/>
                </a:ext>
              </a:extLst>
            </p:cNvPr>
            <p:cNvSpPr/>
            <p:nvPr/>
          </p:nvSpPr>
          <p:spPr>
            <a:xfrm>
              <a:off x="2772629" y="2067620"/>
              <a:ext cx="1260" cy="8378"/>
            </a:xfrm>
            <a:custGeom>
              <a:avLst/>
              <a:gdLst>
                <a:gd name="connsiteX0" fmla="*/ 4 w 1260"/>
                <a:gd name="connsiteY0" fmla="*/ 0 h 8378"/>
                <a:gd name="connsiteX1" fmla="*/ 674 w 1260"/>
                <a:gd name="connsiteY1" fmla="*/ 0 h 8378"/>
                <a:gd name="connsiteX2" fmla="*/ 1261 w 1260"/>
                <a:gd name="connsiteY2" fmla="*/ 0 h 8378"/>
                <a:gd name="connsiteX3" fmla="*/ 4 w 1260"/>
                <a:gd name="connsiteY3" fmla="*/ 0 h 8378"/>
              </a:gdLst>
              <a:ahLst/>
              <a:cxnLst>
                <a:cxn ang="0">
                  <a:pos x="connsiteX0" y="connsiteY0"/>
                </a:cxn>
                <a:cxn ang="0">
                  <a:pos x="connsiteX1" y="connsiteY1"/>
                </a:cxn>
                <a:cxn ang="0">
                  <a:pos x="connsiteX2" y="connsiteY2"/>
                </a:cxn>
                <a:cxn ang="0">
                  <a:pos x="connsiteX3" y="connsiteY3"/>
                </a:cxn>
              </a:cxnLst>
              <a:rect l="l" t="t" r="r" b="b"/>
              <a:pathLst>
                <a:path w="1260" h="8378">
                  <a:moveTo>
                    <a:pt x="4" y="0"/>
                  </a:moveTo>
                  <a:lnTo>
                    <a:pt x="674" y="0"/>
                  </a:lnTo>
                  <a:lnTo>
                    <a:pt x="1261" y="0"/>
                  </a:lnTo>
                  <a:cubicBezTo>
                    <a:pt x="1261" y="0"/>
                    <a:pt x="-80" y="0"/>
                    <a:pt x="4"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Freeform: Shape 216">
              <a:extLst>
                <a:ext uri="{FF2B5EF4-FFF2-40B4-BE49-F238E27FC236}">
                  <a16:creationId xmlns:a16="http://schemas.microsoft.com/office/drawing/2014/main" id="{486E043B-67DD-3381-F532-0BC119716C31}"/>
                </a:ext>
              </a:extLst>
            </p:cNvPr>
            <p:cNvSpPr/>
            <p:nvPr/>
          </p:nvSpPr>
          <p:spPr>
            <a:xfrm>
              <a:off x="2761238" y="2064604"/>
              <a:ext cx="670" cy="837"/>
            </a:xfrm>
            <a:custGeom>
              <a:avLst/>
              <a:gdLst>
                <a:gd name="connsiteX0" fmla="*/ 0 w 670"/>
                <a:gd name="connsiteY0" fmla="*/ 0 h 837"/>
                <a:gd name="connsiteX1" fmla="*/ 0 w 670"/>
                <a:gd name="connsiteY1" fmla="*/ 838 h 837"/>
                <a:gd name="connsiteX2" fmla="*/ 670 w 670"/>
                <a:gd name="connsiteY2" fmla="*/ 838 h 837"/>
                <a:gd name="connsiteX3" fmla="*/ 0 w 670"/>
                <a:gd name="connsiteY3" fmla="*/ 0 h 837"/>
              </a:gdLst>
              <a:ahLst/>
              <a:cxnLst>
                <a:cxn ang="0">
                  <a:pos x="connsiteX0" y="connsiteY0"/>
                </a:cxn>
                <a:cxn ang="0">
                  <a:pos x="connsiteX1" y="connsiteY1"/>
                </a:cxn>
                <a:cxn ang="0">
                  <a:pos x="connsiteX2" y="connsiteY2"/>
                </a:cxn>
                <a:cxn ang="0">
                  <a:pos x="connsiteX3" y="connsiteY3"/>
                </a:cxn>
              </a:cxnLst>
              <a:rect l="l" t="t" r="r" b="b"/>
              <a:pathLst>
                <a:path w="670" h="837">
                  <a:moveTo>
                    <a:pt x="0" y="0"/>
                  </a:moveTo>
                  <a:cubicBezTo>
                    <a:pt x="0" y="0"/>
                    <a:pt x="0" y="503"/>
                    <a:pt x="0" y="838"/>
                  </a:cubicBezTo>
                  <a:lnTo>
                    <a:pt x="670" y="838"/>
                  </a:lnTo>
                  <a:cubicBezTo>
                    <a:pt x="670" y="838"/>
                    <a:pt x="0" y="251"/>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Freeform: Shape 217">
              <a:extLst>
                <a:ext uri="{FF2B5EF4-FFF2-40B4-BE49-F238E27FC236}">
                  <a16:creationId xmlns:a16="http://schemas.microsoft.com/office/drawing/2014/main" id="{E461F5CC-5B25-AC06-DFD6-0756B10348C4}"/>
                </a:ext>
              </a:extLst>
            </p:cNvPr>
            <p:cNvSpPr/>
            <p:nvPr/>
          </p:nvSpPr>
          <p:spPr>
            <a:xfrm>
              <a:off x="2760651" y="2065441"/>
              <a:ext cx="940" cy="255"/>
            </a:xfrm>
            <a:custGeom>
              <a:avLst/>
              <a:gdLst>
                <a:gd name="connsiteX0" fmla="*/ 922 w 940"/>
                <a:gd name="connsiteY0" fmla="*/ 0 h 255"/>
                <a:gd name="connsiteX1" fmla="*/ 0 w 940"/>
                <a:gd name="connsiteY1" fmla="*/ 0 h 255"/>
                <a:gd name="connsiteX2" fmla="*/ 922 w 940"/>
                <a:gd name="connsiteY2" fmla="*/ 0 h 255"/>
              </a:gdLst>
              <a:ahLst/>
              <a:cxnLst>
                <a:cxn ang="0">
                  <a:pos x="connsiteX0" y="connsiteY0"/>
                </a:cxn>
                <a:cxn ang="0">
                  <a:pos x="connsiteX1" y="connsiteY1"/>
                </a:cxn>
                <a:cxn ang="0">
                  <a:pos x="connsiteX2" y="connsiteY2"/>
                </a:cxn>
              </a:cxnLst>
              <a:rect l="l" t="t" r="r" b="b"/>
              <a:pathLst>
                <a:path w="940" h="255">
                  <a:moveTo>
                    <a:pt x="922" y="0"/>
                  </a:moveTo>
                  <a:lnTo>
                    <a:pt x="0" y="0"/>
                  </a:lnTo>
                  <a:cubicBezTo>
                    <a:pt x="838" y="419"/>
                    <a:pt x="1005" y="251"/>
                    <a:pt x="922"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Freeform: Shape 218">
              <a:extLst>
                <a:ext uri="{FF2B5EF4-FFF2-40B4-BE49-F238E27FC236}">
                  <a16:creationId xmlns:a16="http://schemas.microsoft.com/office/drawing/2014/main" id="{3187EDBA-3303-61B2-8091-8BF40D57C04D}"/>
                </a:ext>
              </a:extLst>
            </p:cNvPr>
            <p:cNvSpPr/>
            <p:nvPr/>
          </p:nvSpPr>
          <p:spPr>
            <a:xfrm>
              <a:off x="2765595" y="2065944"/>
              <a:ext cx="1927" cy="921"/>
            </a:xfrm>
            <a:custGeom>
              <a:avLst/>
              <a:gdLst>
                <a:gd name="connsiteX0" fmla="*/ 335 w 1927"/>
                <a:gd name="connsiteY0" fmla="*/ 838 h 921"/>
                <a:gd name="connsiteX1" fmla="*/ 1927 w 1927"/>
                <a:gd name="connsiteY1" fmla="*/ 0 h 921"/>
                <a:gd name="connsiteX2" fmla="*/ 0 w 1927"/>
                <a:gd name="connsiteY2" fmla="*/ 922 h 921"/>
                <a:gd name="connsiteX3" fmla="*/ 335 w 1927"/>
                <a:gd name="connsiteY3" fmla="*/ 838 h 921"/>
              </a:gdLst>
              <a:ahLst/>
              <a:cxnLst>
                <a:cxn ang="0">
                  <a:pos x="connsiteX0" y="connsiteY0"/>
                </a:cxn>
                <a:cxn ang="0">
                  <a:pos x="connsiteX1" y="connsiteY1"/>
                </a:cxn>
                <a:cxn ang="0">
                  <a:pos x="connsiteX2" y="connsiteY2"/>
                </a:cxn>
                <a:cxn ang="0">
                  <a:pos x="connsiteX3" y="connsiteY3"/>
                </a:cxn>
              </a:cxnLst>
              <a:rect l="l" t="t" r="r" b="b"/>
              <a:pathLst>
                <a:path w="1927" h="921">
                  <a:moveTo>
                    <a:pt x="335" y="838"/>
                  </a:moveTo>
                  <a:lnTo>
                    <a:pt x="1927" y="0"/>
                  </a:lnTo>
                  <a:lnTo>
                    <a:pt x="0" y="922"/>
                  </a:lnTo>
                  <a:lnTo>
                    <a:pt x="335"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Freeform: Shape 219">
              <a:extLst>
                <a:ext uri="{FF2B5EF4-FFF2-40B4-BE49-F238E27FC236}">
                  <a16:creationId xmlns:a16="http://schemas.microsoft.com/office/drawing/2014/main" id="{CFF86ED3-88EB-76BC-EEF3-818F9A1D9F40}"/>
                </a:ext>
              </a:extLst>
            </p:cNvPr>
            <p:cNvSpPr/>
            <p:nvPr/>
          </p:nvSpPr>
          <p:spPr>
            <a:xfrm>
              <a:off x="2756964" y="2064185"/>
              <a:ext cx="1005" cy="837"/>
            </a:xfrm>
            <a:custGeom>
              <a:avLst/>
              <a:gdLst>
                <a:gd name="connsiteX0" fmla="*/ 419 w 1005"/>
                <a:gd name="connsiteY0" fmla="*/ 587 h 837"/>
                <a:gd name="connsiteX1" fmla="*/ 1005 w 1005"/>
                <a:gd name="connsiteY1" fmla="*/ 0 h 837"/>
                <a:gd name="connsiteX2" fmla="*/ 0 w 1005"/>
                <a:gd name="connsiteY2" fmla="*/ 838 h 837"/>
                <a:gd name="connsiteX3" fmla="*/ 419 w 1005"/>
                <a:gd name="connsiteY3" fmla="*/ 587 h 837"/>
              </a:gdLst>
              <a:ahLst/>
              <a:cxnLst>
                <a:cxn ang="0">
                  <a:pos x="connsiteX0" y="connsiteY0"/>
                </a:cxn>
                <a:cxn ang="0">
                  <a:pos x="connsiteX1" y="connsiteY1"/>
                </a:cxn>
                <a:cxn ang="0">
                  <a:pos x="connsiteX2" y="connsiteY2"/>
                </a:cxn>
                <a:cxn ang="0">
                  <a:pos x="connsiteX3" y="connsiteY3"/>
                </a:cxn>
              </a:cxnLst>
              <a:rect l="l" t="t" r="r" b="b"/>
              <a:pathLst>
                <a:path w="1005" h="837">
                  <a:moveTo>
                    <a:pt x="419" y="587"/>
                  </a:moveTo>
                  <a:lnTo>
                    <a:pt x="1005" y="0"/>
                  </a:lnTo>
                  <a:lnTo>
                    <a:pt x="0" y="838"/>
                  </a:lnTo>
                  <a:lnTo>
                    <a:pt x="419" y="587"/>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Freeform: Shape 220">
              <a:extLst>
                <a:ext uri="{FF2B5EF4-FFF2-40B4-BE49-F238E27FC236}">
                  <a16:creationId xmlns:a16="http://schemas.microsoft.com/office/drawing/2014/main" id="{2E129A82-46C8-6B2B-B1AC-57D0750943C3}"/>
                </a:ext>
              </a:extLst>
            </p:cNvPr>
            <p:cNvSpPr/>
            <p:nvPr/>
          </p:nvSpPr>
          <p:spPr>
            <a:xfrm>
              <a:off x="2753110" y="2063933"/>
              <a:ext cx="1864" cy="1005"/>
            </a:xfrm>
            <a:custGeom>
              <a:avLst/>
              <a:gdLst>
                <a:gd name="connsiteX0" fmla="*/ 1759 w 1864"/>
                <a:gd name="connsiteY0" fmla="*/ 1005 h 1005"/>
                <a:gd name="connsiteX1" fmla="*/ 1759 w 1864"/>
                <a:gd name="connsiteY1" fmla="*/ 0 h 1005"/>
                <a:gd name="connsiteX2" fmla="*/ 0 w 1864"/>
                <a:gd name="connsiteY2" fmla="*/ 922 h 1005"/>
                <a:gd name="connsiteX3" fmla="*/ 1759 w 1864"/>
                <a:gd name="connsiteY3" fmla="*/ 1005 h 1005"/>
              </a:gdLst>
              <a:ahLst/>
              <a:cxnLst>
                <a:cxn ang="0">
                  <a:pos x="connsiteX0" y="connsiteY0"/>
                </a:cxn>
                <a:cxn ang="0">
                  <a:pos x="connsiteX1" y="connsiteY1"/>
                </a:cxn>
                <a:cxn ang="0">
                  <a:pos x="connsiteX2" y="connsiteY2"/>
                </a:cxn>
                <a:cxn ang="0">
                  <a:pos x="connsiteX3" y="connsiteY3"/>
                </a:cxn>
              </a:cxnLst>
              <a:rect l="l" t="t" r="r" b="b"/>
              <a:pathLst>
                <a:path w="1864" h="1005">
                  <a:moveTo>
                    <a:pt x="1759" y="1005"/>
                  </a:moveTo>
                  <a:cubicBezTo>
                    <a:pt x="2178" y="587"/>
                    <a:pt x="1173" y="335"/>
                    <a:pt x="1759" y="0"/>
                  </a:cubicBezTo>
                  <a:cubicBezTo>
                    <a:pt x="1114" y="168"/>
                    <a:pt x="511" y="486"/>
                    <a:pt x="0" y="922"/>
                  </a:cubicBezTo>
                  <a:cubicBezTo>
                    <a:pt x="570" y="712"/>
                    <a:pt x="1206" y="737"/>
                    <a:pt x="1759" y="1005"/>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Freeform: Shape 221">
              <a:extLst>
                <a:ext uri="{FF2B5EF4-FFF2-40B4-BE49-F238E27FC236}">
                  <a16:creationId xmlns:a16="http://schemas.microsoft.com/office/drawing/2014/main" id="{F1E2CE9A-488C-8BCB-278A-8F6BB311A3A8}"/>
                </a:ext>
              </a:extLst>
            </p:cNvPr>
            <p:cNvSpPr/>
            <p:nvPr/>
          </p:nvSpPr>
          <p:spPr>
            <a:xfrm>
              <a:off x="2752104" y="2064855"/>
              <a:ext cx="837" cy="502"/>
            </a:xfrm>
            <a:custGeom>
              <a:avLst/>
              <a:gdLst>
                <a:gd name="connsiteX0" fmla="*/ 0 w 837"/>
                <a:gd name="connsiteY0" fmla="*/ 503 h 502"/>
                <a:gd name="connsiteX1" fmla="*/ 838 w 837"/>
                <a:gd name="connsiteY1" fmla="*/ 0 h 502"/>
                <a:gd name="connsiteX2" fmla="*/ 0 w 837"/>
                <a:gd name="connsiteY2" fmla="*/ 503 h 502"/>
              </a:gdLst>
              <a:ahLst/>
              <a:cxnLst>
                <a:cxn ang="0">
                  <a:pos x="connsiteX0" y="connsiteY0"/>
                </a:cxn>
                <a:cxn ang="0">
                  <a:pos x="connsiteX1" y="connsiteY1"/>
                </a:cxn>
                <a:cxn ang="0">
                  <a:pos x="connsiteX2" y="connsiteY2"/>
                </a:cxn>
              </a:cxnLst>
              <a:rect l="l" t="t" r="r" b="b"/>
              <a:pathLst>
                <a:path w="837" h="502">
                  <a:moveTo>
                    <a:pt x="0" y="503"/>
                  </a:moveTo>
                  <a:lnTo>
                    <a:pt x="838" y="0"/>
                  </a:lnTo>
                  <a:cubicBezTo>
                    <a:pt x="520" y="84"/>
                    <a:pt x="226" y="260"/>
                    <a:pt x="0" y="50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Freeform: Shape 222">
              <a:extLst>
                <a:ext uri="{FF2B5EF4-FFF2-40B4-BE49-F238E27FC236}">
                  <a16:creationId xmlns:a16="http://schemas.microsoft.com/office/drawing/2014/main" id="{5B331731-5EBF-45C5-73ED-F5A13B1B8B0F}"/>
                </a:ext>
              </a:extLst>
            </p:cNvPr>
            <p:cNvSpPr/>
            <p:nvPr/>
          </p:nvSpPr>
          <p:spPr>
            <a:xfrm>
              <a:off x="2758137" y="2065274"/>
              <a:ext cx="837" cy="586"/>
            </a:xfrm>
            <a:custGeom>
              <a:avLst/>
              <a:gdLst>
                <a:gd name="connsiteX0" fmla="*/ 838 w 837"/>
                <a:gd name="connsiteY0" fmla="*/ 586 h 586"/>
                <a:gd name="connsiteX1" fmla="*/ 0 w 837"/>
                <a:gd name="connsiteY1" fmla="*/ 0 h 586"/>
                <a:gd name="connsiteX2" fmla="*/ 419 w 837"/>
                <a:gd name="connsiteY2" fmla="*/ 586 h 586"/>
              </a:gdLst>
              <a:ahLst/>
              <a:cxnLst>
                <a:cxn ang="0">
                  <a:pos x="connsiteX0" y="connsiteY0"/>
                </a:cxn>
                <a:cxn ang="0">
                  <a:pos x="connsiteX1" y="connsiteY1"/>
                </a:cxn>
                <a:cxn ang="0">
                  <a:pos x="connsiteX2" y="connsiteY2"/>
                </a:cxn>
              </a:cxnLst>
              <a:rect l="l" t="t" r="r" b="b"/>
              <a:pathLst>
                <a:path w="837" h="586">
                  <a:moveTo>
                    <a:pt x="838" y="586"/>
                  </a:moveTo>
                  <a:cubicBezTo>
                    <a:pt x="687" y="251"/>
                    <a:pt x="369" y="25"/>
                    <a:pt x="0" y="0"/>
                  </a:cubicBezTo>
                  <a:lnTo>
                    <a:pt x="419" y="586"/>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Freeform: Shape 223">
              <a:extLst>
                <a:ext uri="{FF2B5EF4-FFF2-40B4-BE49-F238E27FC236}">
                  <a16:creationId xmlns:a16="http://schemas.microsoft.com/office/drawing/2014/main" id="{93BF0947-9528-CE11-BCB9-78378427899D}"/>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Freeform: Shape 224">
              <a:extLst>
                <a:ext uri="{FF2B5EF4-FFF2-40B4-BE49-F238E27FC236}">
                  <a16:creationId xmlns:a16="http://schemas.microsoft.com/office/drawing/2014/main" id="{EC2A485A-DBB3-3073-1A35-96DC39EBC7BC}"/>
                </a:ext>
              </a:extLst>
            </p:cNvPr>
            <p:cNvSpPr/>
            <p:nvPr/>
          </p:nvSpPr>
          <p:spPr>
            <a:xfrm>
              <a:off x="2759022" y="2065860"/>
              <a:ext cx="37" cy="37"/>
            </a:xfrm>
            <a:custGeom>
              <a:avLst/>
              <a:gdLst>
                <a:gd name="connsiteX0" fmla="*/ 37 w 37"/>
                <a:gd name="connsiteY0" fmla="*/ 0 h 37"/>
                <a:gd name="connsiteX1" fmla="*/ 37 w 37"/>
                <a:gd name="connsiteY1" fmla="*/ 0 h 37"/>
                <a:gd name="connsiteX2" fmla="*/ 37 w 37"/>
                <a:gd name="connsiteY2" fmla="*/ 0 h 37"/>
              </a:gdLst>
              <a:ahLst/>
              <a:cxnLst>
                <a:cxn ang="0">
                  <a:pos x="connsiteX0" y="connsiteY0"/>
                </a:cxn>
                <a:cxn ang="0">
                  <a:pos x="connsiteX1" y="connsiteY1"/>
                </a:cxn>
                <a:cxn ang="0">
                  <a:pos x="connsiteX2" y="connsiteY2"/>
                </a:cxn>
              </a:cxnLst>
              <a:rect l="l" t="t" r="r" b="b"/>
              <a:pathLst>
                <a:path w="37" h="37">
                  <a:moveTo>
                    <a:pt x="37" y="0"/>
                  </a:moveTo>
                  <a:lnTo>
                    <a:pt x="37" y="0"/>
                  </a:lnTo>
                  <a:cubicBezTo>
                    <a:pt x="37" y="0"/>
                    <a:pt x="-47" y="84"/>
                    <a:pt x="3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Freeform: Shape 225">
              <a:extLst>
                <a:ext uri="{FF2B5EF4-FFF2-40B4-BE49-F238E27FC236}">
                  <a16:creationId xmlns:a16="http://schemas.microsoft.com/office/drawing/2014/main" id="{ECBEDD2E-9C79-702A-FA30-9D68E123CE78}"/>
                </a:ext>
              </a:extLst>
            </p:cNvPr>
            <p:cNvSpPr/>
            <p:nvPr/>
          </p:nvSpPr>
          <p:spPr>
            <a:xfrm>
              <a:off x="2762204" y="2066363"/>
              <a:ext cx="1044" cy="1350"/>
            </a:xfrm>
            <a:custGeom>
              <a:avLst/>
              <a:gdLst>
                <a:gd name="connsiteX0" fmla="*/ 1044 w 1044"/>
                <a:gd name="connsiteY0" fmla="*/ 0 h 1350"/>
                <a:gd name="connsiteX1" fmla="*/ 542 w 1044"/>
                <a:gd name="connsiteY1" fmla="*/ 1257 h 1350"/>
                <a:gd name="connsiteX2" fmla="*/ 1044 w 1044"/>
                <a:gd name="connsiteY2" fmla="*/ 0 h 1350"/>
              </a:gdLst>
              <a:ahLst/>
              <a:cxnLst>
                <a:cxn ang="0">
                  <a:pos x="connsiteX0" y="connsiteY0"/>
                </a:cxn>
                <a:cxn ang="0">
                  <a:pos x="connsiteX1" y="connsiteY1"/>
                </a:cxn>
                <a:cxn ang="0">
                  <a:pos x="connsiteX2" y="connsiteY2"/>
                </a:cxn>
              </a:cxnLst>
              <a:rect l="l" t="t" r="r" b="b"/>
              <a:pathLst>
                <a:path w="1044" h="1350">
                  <a:moveTo>
                    <a:pt x="1044" y="0"/>
                  </a:moveTo>
                  <a:cubicBezTo>
                    <a:pt x="542" y="419"/>
                    <a:pt x="-715" y="838"/>
                    <a:pt x="542" y="1257"/>
                  </a:cubicBezTo>
                  <a:cubicBezTo>
                    <a:pt x="1798" y="1676"/>
                    <a:pt x="-45" y="586"/>
                    <a:pt x="1044"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Freeform: Shape 226">
              <a:extLst>
                <a:ext uri="{FF2B5EF4-FFF2-40B4-BE49-F238E27FC236}">
                  <a16:creationId xmlns:a16="http://schemas.microsoft.com/office/drawing/2014/main" id="{9C3C5D54-58F3-351F-7B95-BCB69B5E70B5}"/>
                </a:ext>
              </a:extLst>
            </p:cNvPr>
            <p:cNvSpPr/>
            <p:nvPr/>
          </p:nvSpPr>
          <p:spPr>
            <a:xfrm>
              <a:off x="2759562" y="2066028"/>
              <a:ext cx="1089" cy="586"/>
            </a:xfrm>
            <a:custGeom>
              <a:avLst/>
              <a:gdLst>
                <a:gd name="connsiteX0" fmla="*/ 0 w 1089"/>
                <a:gd name="connsiteY0" fmla="*/ 587 h 586"/>
                <a:gd name="connsiteX1" fmla="*/ 1089 w 1089"/>
                <a:gd name="connsiteY1" fmla="*/ 587 h 586"/>
                <a:gd name="connsiteX2" fmla="*/ 1089 w 1089"/>
                <a:gd name="connsiteY2" fmla="*/ 0 h 586"/>
              </a:gdLst>
              <a:ahLst/>
              <a:cxnLst>
                <a:cxn ang="0">
                  <a:pos x="connsiteX0" y="connsiteY0"/>
                </a:cxn>
                <a:cxn ang="0">
                  <a:pos x="connsiteX1" y="connsiteY1"/>
                </a:cxn>
                <a:cxn ang="0">
                  <a:pos x="connsiteX2" y="connsiteY2"/>
                </a:cxn>
              </a:cxnLst>
              <a:rect l="l" t="t" r="r" b="b"/>
              <a:pathLst>
                <a:path w="1089" h="586">
                  <a:moveTo>
                    <a:pt x="0" y="587"/>
                  </a:moveTo>
                  <a:lnTo>
                    <a:pt x="1089" y="587"/>
                  </a:lnTo>
                  <a:cubicBezTo>
                    <a:pt x="1089" y="587"/>
                    <a:pt x="1089" y="587"/>
                    <a:pt x="1089"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Freeform: Shape 227">
              <a:extLst>
                <a:ext uri="{FF2B5EF4-FFF2-40B4-BE49-F238E27FC236}">
                  <a16:creationId xmlns:a16="http://schemas.microsoft.com/office/drawing/2014/main" id="{538A7837-0D08-DDED-DA44-D07EF3C37092}"/>
                </a:ext>
              </a:extLst>
            </p:cNvPr>
            <p:cNvSpPr/>
            <p:nvPr/>
          </p:nvSpPr>
          <p:spPr>
            <a:xfrm>
              <a:off x="2759059" y="2066531"/>
              <a:ext cx="502" cy="251"/>
            </a:xfrm>
            <a:custGeom>
              <a:avLst/>
              <a:gdLst>
                <a:gd name="connsiteX0" fmla="*/ 0 w 502"/>
                <a:gd name="connsiteY0" fmla="*/ 251 h 251"/>
                <a:gd name="connsiteX1" fmla="*/ 503 w 502"/>
                <a:gd name="connsiteY1" fmla="*/ 84 h 251"/>
                <a:gd name="connsiteX2" fmla="*/ 84 w 502"/>
                <a:gd name="connsiteY2" fmla="*/ 0 h 251"/>
                <a:gd name="connsiteX3" fmla="*/ 0 w 502"/>
                <a:gd name="connsiteY3" fmla="*/ 251 h 251"/>
              </a:gdLst>
              <a:ahLst/>
              <a:cxnLst>
                <a:cxn ang="0">
                  <a:pos x="connsiteX0" y="connsiteY0"/>
                </a:cxn>
                <a:cxn ang="0">
                  <a:pos x="connsiteX1" y="connsiteY1"/>
                </a:cxn>
                <a:cxn ang="0">
                  <a:pos x="connsiteX2" y="connsiteY2"/>
                </a:cxn>
                <a:cxn ang="0">
                  <a:pos x="connsiteX3" y="connsiteY3"/>
                </a:cxn>
              </a:cxnLst>
              <a:rect l="l" t="t" r="r" b="b"/>
              <a:pathLst>
                <a:path w="502" h="251">
                  <a:moveTo>
                    <a:pt x="0" y="251"/>
                  </a:moveTo>
                  <a:lnTo>
                    <a:pt x="503" y="84"/>
                  </a:lnTo>
                  <a:lnTo>
                    <a:pt x="84" y="0"/>
                  </a:lnTo>
                  <a:lnTo>
                    <a:pt x="0"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Freeform: Shape 228">
              <a:extLst>
                <a:ext uri="{FF2B5EF4-FFF2-40B4-BE49-F238E27FC236}">
                  <a16:creationId xmlns:a16="http://schemas.microsoft.com/office/drawing/2014/main" id="{A070407A-E84E-D71D-1B03-1573D664BA82}"/>
                </a:ext>
              </a:extLst>
            </p:cNvPr>
            <p:cNvSpPr/>
            <p:nvPr/>
          </p:nvSpPr>
          <p:spPr>
            <a:xfrm>
              <a:off x="2752272" y="2065851"/>
              <a:ext cx="1959" cy="428"/>
            </a:xfrm>
            <a:custGeom>
              <a:avLst/>
              <a:gdLst>
                <a:gd name="connsiteX0" fmla="*/ 1508 w 1959"/>
                <a:gd name="connsiteY0" fmla="*/ 9 h 428"/>
                <a:gd name="connsiteX1" fmla="*/ 0 w 1959"/>
                <a:gd name="connsiteY1" fmla="*/ 428 h 428"/>
                <a:gd name="connsiteX2" fmla="*/ 1843 w 1959"/>
                <a:gd name="connsiteY2" fmla="*/ 428 h 428"/>
                <a:gd name="connsiteX3" fmla="*/ 1508 w 1959"/>
                <a:gd name="connsiteY3" fmla="*/ 9 h 428"/>
              </a:gdLst>
              <a:ahLst/>
              <a:cxnLst>
                <a:cxn ang="0">
                  <a:pos x="connsiteX0" y="connsiteY0"/>
                </a:cxn>
                <a:cxn ang="0">
                  <a:pos x="connsiteX1" y="connsiteY1"/>
                </a:cxn>
                <a:cxn ang="0">
                  <a:pos x="connsiteX2" y="connsiteY2"/>
                </a:cxn>
                <a:cxn ang="0">
                  <a:pos x="connsiteX3" y="connsiteY3"/>
                </a:cxn>
              </a:cxnLst>
              <a:rect l="l" t="t" r="r" b="b"/>
              <a:pathLst>
                <a:path w="1959" h="428">
                  <a:moveTo>
                    <a:pt x="1508" y="9"/>
                  </a:moveTo>
                  <a:cubicBezTo>
                    <a:pt x="1030" y="227"/>
                    <a:pt x="519" y="370"/>
                    <a:pt x="0" y="428"/>
                  </a:cubicBezTo>
                  <a:lnTo>
                    <a:pt x="1843" y="428"/>
                  </a:lnTo>
                  <a:cubicBezTo>
                    <a:pt x="1843" y="428"/>
                    <a:pt x="2262" y="-74"/>
                    <a:pt x="1508" y="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Freeform: Shape 229">
              <a:extLst>
                <a:ext uri="{FF2B5EF4-FFF2-40B4-BE49-F238E27FC236}">
                  <a16:creationId xmlns:a16="http://schemas.microsoft.com/office/drawing/2014/main" id="{9DBACD87-129D-4E2A-E323-6F9BD994485B}"/>
                </a:ext>
              </a:extLst>
            </p:cNvPr>
            <p:cNvSpPr/>
            <p:nvPr/>
          </p:nvSpPr>
          <p:spPr>
            <a:xfrm>
              <a:off x="2756210" y="206594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Freeform: Shape 230">
              <a:extLst>
                <a:ext uri="{FF2B5EF4-FFF2-40B4-BE49-F238E27FC236}">
                  <a16:creationId xmlns:a16="http://schemas.microsoft.com/office/drawing/2014/main" id="{BA17EA7A-BAD3-1FD3-BA42-5BB6255BCB1A}"/>
                </a:ext>
              </a:extLst>
            </p:cNvPr>
            <p:cNvSpPr/>
            <p:nvPr/>
          </p:nvSpPr>
          <p:spPr>
            <a:xfrm>
              <a:off x="2746826" y="20665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Freeform: Shape 231">
              <a:extLst>
                <a:ext uri="{FF2B5EF4-FFF2-40B4-BE49-F238E27FC236}">
                  <a16:creationId xmlns:a16="http://schemas.microsoft.com/office/drawing/2014/main" id="{A9A056ED-0C3C-7AF0-0AF9-B48D79EF6E6F}"/>
                </a:ext>
              </a:extLst>
            </p:cNvPr>
            <p:cNvSpPr/>
            <p:nvPr/>
          </p:nvSpPr>
          <p:spPr>
            <a:xfrm>
              <a:off x="2754262" y="2066447"/>
              <a:ext cx="1026" cy="157"/>
            </a:xfrm>
            <a:custGeom>
              <a:avLst/>
              <a:gdLst>
                <a:gd name="connsiteX0" fmla="*/ 105 w 1026"/>
                <a:gd name="connsiteY0" fmla="*/ 0 h 157"/>
                <a:gd name="connsiteX1" fmla="*/ 1026 w 1026"/>
                <a:gd name="connsiteY1" fmla="*/ 0 h 157"/>
                <a:gd name="connsiteX2" fmla="*/ 21 w 1026"/>
                <a:gd name="connsiteY2" fmla="*/ 0 h 157"/>
                <a:gd name="connsiteX3" fmla="*/ 105 w 1026"/>
                <a:gd name="connsiteY3" fmla="*/ 0 h 157"/>
              </a:gdLst>
              <a:ahLst/>
              <a:cxnLst>
                <a:cxn ang="0">
                  <a:pos x="connsiteX0" y="connsiteY0"/>
                </a:cxn>
                <a:cxn ang="0">
                  <a:pos x="connsiteX1" y="connsiteY1"/>
                </a:cxn>
                <a:cxn ang="0">
                  <a:pos x="connsiteX2" y="connsiteY2"/>
                </a:cxn>
                <a:cxn ang="0">
                  <a:pos x="connsiteX3" y="connsiteY3"/>
                </a:cxn>
              </a:cxnLst>
              <a:rect l="l" t="t" r="r" b="b"/>
              <a:pathLst>
                <a:path w="1026" h="157">
                  <a:moveTo>
                    <a:pt x="105" y="0"/>
                  </a:moveTo>
                  <a:cubicBezTo>
                    <a:pt x="373" y="209"/>
                    <a:pt x="758" y="209"/>
                    <a:pt x="1026" y="0"/>
                  </a:cubicBezTo>
                  <a:lnTo>
                    <a:pt x="21" y="0"/>
                  </a:lnTo>
                  <a:cubicBezTo>
                    <a:pt x="21" y="0"/>
                    <a:pt x="-63" y="84"/>
                    <a:pt x="105"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Freeform: Shape 232">
              <a:extLst>
                <a:ext uri="{FF2B5EF4-FFF2-40B4-BE49-F238E27FC236}">
                  <a16:creationId xmlns:a16="http://schemas.microsoft.com/office/drawing/2014/main" id="{F7AC3C65-CF28-7ABF-524A-DB48DFCC5825}"/>
                </a:ext>
              </a:extLst>
            </p:cNvPr>
            <p:cNvSpPr/>
            <p:nvPr/>
          </p:nvSpPr>
          <p:spPr>
            <a:xfrm>
              <a:off x="2750512" y="2065618"/>
              <a:ext cx="837" cy="74"/>
            </a:xfrm>
            <a:custGeom>
              <a:avLst/>
              <a:gdLst>
                <a:gd name="connsiteX0" fmla="*/ 0 w 837"/>
                <a:gd name="connsiteY0" fmla="*/ 74 h 74"/>
                <a:gd name="connsiteX1" fmla="*/ 838 w 837"/>
                <a:gd name="connsiteY1" fmla="*/ 74 h 74"/>
                <a:gd name="connsiteX2" fmla="*/ 0 w 837"/>
                <a:gd name="connsiteY2" fmla="*/ 74 h 74"/>
              </a:gdLst>
              <a:ahLst/>
              <a:cxnLst>
                <a:cxn ang="0">
                  <a:pos x="connsiteX0" y="connsiteY0"/>
                </a:cxn>
                <a:cxn ang="0">
                  <a:pos x="connsiteX1" y="connsiteY1"/>
                </a:cxn>
                <a:cxn ang="0">
                  <a:pos x="connsiteX2" y="connsiteY2"/>
                </a:cxn>
              </a:cxnLst>
              <a:rect l="l" t="t" r="r" b="b"/>
              <a:pathLst>
                <a:path w="837" h="74">
                  <a:moveTo>
                    <a:pt x="0" y="74"/>
                  </a:moveTo>
                  <a:lnTo>
                    <a:pt x="838" y="74"/>
                  </a:lnTo>
                  <a:cubicBezTo>
                    <a:pt x="838" y="74"/>
                    <a:pt x="84" y="-93"/>
                    <a:pt x="0" y="7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Freeform: Shape 233">
              <a:extLst>
                <a:ext uri="{FF2B5EF4-FFF2-40B4-BE49-F238E27FC236}">
                  <a16:creationId xmlns:a16="http://schemas.microsoft.com/office/drawing/2014/main" id="{368716F9-AE72-1A7B-95BB-1916338224E0}"/>
                </a:ext>
              </a:extLst>
            </p:cNvPr>
            <p:cNvSpPr/>
            <p:nvPr/>
          </p:nvSpPr>
          <p:spPr>
            <a:xfrm>
              <a:off x="2755875" y="2065739"/>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Freeform: Shape 234">
              <a:extLst>
                <a:ext uri="{FF2B5EF4-FFF2-40B4-BE49-F238E27FC236}">
                  <a16:creationId xmlns:a16="http://schemas.microsoft.com/office/drawing/2014/main" id="{B0338445-486E-59FF-0BAA-2E907657CEAE}"/>
                </a:ext>
              </a:extLst>
            </p:cNvPr>
            <p:cNvSpPr/>
            <p:nvPr/>
          </p:nvSpPr>
          <p:spPr>
            <a:xfrm>
              <a:off x="2755289" y="2065777"/>
              <a:ext cx="754" cy="418"/>
            </a:xfrm>
            <a:custGeom>
              <a:avLst/>
              <a:gdLst>
                <a:gd name="connsiteX0" fmla="*/ 587 w 754"/>
                <a:gd name="connsiteY0" fmla="*/ 0 h 418"/>
                <a:gd name="connsiteX1" fmla="*/ 0 w 754"/>
                <a:gd name="connsiteY1" fmla="*/ 419 h 418"/>
                <a:gd name="connsiteX2" fmla="*/ 754 w 754"/>
                <a:gd name="connsiteY2" fmla="*/ 419 h 418"/>
              </a:gdLst>
              <a:ahLst/>
              <a:cxnLst>
                <a:cxn ang="0">
                  <a:pos x="connsiteX0" y="connsiteY0"/>
                </a:cxn>
                <a:cxn ang="0">
                  <a:pos x="connsiteX1" y="connsiteY1"/>
                </a:cxn>
                <a:cxn ang="0">
                  <a:pos x="connsiteX2" y="connsiteY2"/>
                </a:cxn>
              </a:cxnLst>
              <a:rect l="l" t="t" r="r" b="b"/>
              <a:pathLst>
                <a:path w="754" h="418">
                  <a:moveTo>
                    <a:pt x="587" y="0"/>
                  </a:moveTo>
                  <a:lnTo>
                    <a:pt x="0" y="419"/>
                  </a:lnTo>
                  <a:lnTo>
                    <a:pt x="754" y="419"/>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Freeform: Shape 235">
              <a:extLst>
                <a:ext uri="{FF2B5EF4-FFF2-40B4-BE49-F238E27FC236}">
                  <a16:creationId xmlns:a16="http://schemas.microsoft.com/office/drawing/2014/main" id="{D40BC47B-C989-22A7-2F82-21FFFB7BE840}"/>
                </a:ext>
              </a:extLst>
            </p:cNvPr>
            <p:cNvSpPr/>
            <p:nvPr/>
          </p:nvSpPr>
          <p:spPr>
            <a:xfrm>
              <a:off x="2744194" y="2066614"/>
              <a:ext cx="3929" cy="4273"/>
            </a:xfrm>
            <a:custGeom>
              <a:avLst/>
              <a:gdLst>
                <a:gd name="connsiteX0" fmla="*/ 1207 w 3929"/>
                <a:gd name="connsiteY0" fmla="*/ 4022 h 4273"/>
                <a:gd name="connsiteX1" fmla="*/ 3469 w 3929"/>
                <a:gd name="connsiteY1" fmla="*/ 3435 h 4273"/>
                <a:gd name="connsiteX2" fmla="*/ 2715 w 3929"/>
                <a:gd name="connsiteY2" fmla="*/ 0 h 4273"/>
                <a:gd name="connsiteX3" fmla="*/ 1710 w 3929"/>
                <a:gd name="connsiteY3" fmla="*/ 922 h 4273"/>
                <a:gd name="connsiteX4" fmla="*/ 3218 w 3929"/>
                <a:gd name="connsiteY4" fmla="*/ 2095 h 4273"/>
                <a:gd name="connsiteX5" fmla="*/ 1375 w 3929"/>
                <a:gd name="connsiteY5" fmla="*/ 2095 h 4273"/>
                <a:gd name="connsiteX6" fmla="*/ 34 w 3929"/>
                <a:gd name="connsiteY6" fmla="*/ 4273 h 4273"/>
                <a:gd name="connsiteX7" fmla="*/ 1207 w 3929"/>
                <a:gd name="connsiteY7" fmla="*/ 3854 h 4273"/>
                <a:gd name="connsiteX8" fmla="*/ 1207 w 3929"/>
                <a:gd name="connsiteY8" fmla="*/ 4022 h 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9" h="4273">
                  <a:moveTo>
                    <a:pt x="1207" y="4022"/>
                  </a:moveTo>
                  <a:cubicBezTo>
                    <a:pt x="1207" y="3435"/>
                    <a:pt x="2380" y="2849"/>
                    <a:pt x="3469" y="3435"/>
                  </a:cubicBezTo>
                  <a:cubicBezTo>
                    <a:pt x="4559" y="4022"/>
                    <a:pt x="3469" y="1089"/>
                    <a:pt x="2715" y="0"/>
                  </a:cubicBezTo>
                  <a:cubicBezTo>
                    <a:pt x="2715" y="0"/>
                    <a:pt x="2715" y="503"/>
                    <a:pt x="1710" y="922"/>
                  </a:cubicBezTo>
                  <a:cubicBezTo>
                    <a:pt x="2129" y="922"/>
                    <a:pt x="4056" y="1508"/>
                    <a:pt x="3218" y="2095"/>
                  </a:cubicBezTo>
                  <a:cubicBezTo>
                    <a:pt x="2380" y="2681"/>
                    <a:pt x="2045" y="2095"/>
                    <a:pt x="1375" y="2095"/>
                  </a:cubicBezTo>
                  <a:cubicBezTo>
                    <a:pt x="1961" y="2849"/>
                    <a:pt x="-301" y="3268"/>
                    <a:pt x="34" y="4273"/>
                  </a:cubicBezTo>
                  <a:lnTo>
                    <a:pt x="1207" y="3854"/>
                  </a:lnTo>
                  <a:cubicBezTo>
                    <a:pt x="1207" y="3854"/>
                    <a:pt x="1207" y="3938"/>
                    <a:pt x="1207" y="40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Freeform: Shape 236">
              <a:extLst>
                <a:ext uri="{FF2B5EF4-FFF2-40B4-BE49-F238E27FC236}">
                  <a16:creationId xmlns:a16="http://schemas.microsoft.com/office/drawing/2014/main" id="{9F52C285-3213-CA27-30A2-3F2451EB7847}"/>
                </a:ext>
              </a:extLst>
            </p:cNvPr>
            <p:cNvSpPr/>
            <p:nvPr/>
          </p:nvSpPr>
          <p:spPr>
            <a:xfrm>
              <a:off x="2746993" y="2065860"/>
              <a:ext cx="2346" cy="754"/>
            </a:xfrm>
            <a:custGeom>
              <a:avLst/>
              <a:gdLst>
                <a:gd name="connsiteX0" fmla="*/ 1927 w 2346"/>
                <a:gd name="connsiteY0" fmla="*/ 754 h 754"/>
                <a:gd name="connsiteX1" fmla="*/ 2346 w 2346"/>
                <a:gd name="connsiteY1" fmla="*/ 754 h 754"/>
                <a:gd name="connsiteX2" fmla="*/ 838 w 2346"/>
                <a:gd name="connsiteY2" fmla="*/ 0 h 754"/>
                <a:gd name="connsiteX3" fmla="*/ 0 w 2346"/>
                <a:gd name="connsiteY3" fmla="*/ 754 h 754"/>
                <a:gd name="connsiteX4" fmla="*/ 1927 w 2346"/>
                <a:gd name="connsiteY4" fmla="*/ 754 h 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 h="754">
                  <a:moveTo>
                    <a:pt x="1927" y="754"/>
                  </a:moveTo>
                  <a:lnTo>
                    <a:pt x="2346" y="754"/>
                  </a:lnTo>
                  <a:cubicBezTo>
                    <a:pt x="1801" y="612"/>
                    <a:pt x="1282" y="352"/>
                    <a:pt x="838" y="0"/>
                  </a:cubicBezTo>
                  <a:cubicBezTo>
                    <a:pt x="167" y="0"/>
                    <a:pt x="0" y="587"/>
                    <a:pt x="0" y="754"/>
                  </a:cubicBezTo>
                  <a:lnTo>
                    <a:pt x="1927"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Freeform: Shape 237">
              <a:extLst>
                <a:ext uri="{FF2B5EF4-FFF2-40B4-BE49-F238E27FC236}">
                  <a16:creationId xmlns:a16="http://schemas.microsoft.com/office/drawing/2014/main" id="{9424B0CB-D64A-2EEC-C0B3-A98CA67F7630}"/>
                </a:ext>
              </a:extLst>
            </p:cNvPr>
            <p:cNvSpPr/>
            <p:nvPr/>
          </p:nvSpPr>
          <p:spPr>
            <a:xfrm>
              <a:off x="2749256" y="2066447"/>
              <a:ext cx="3184" cy="1785"/>
            </a:xfrm>
            <a:custGeom>
              <a:avLst/>
              <a:gdLst>
                <a:gd name="connsiteX0" fmla="*/ 2011 w 3184"/>
                <a:gd name="connsiteY0" fmla="*/ 0 h 1785"/>
                <a:gd name="connsiteX1" fmla="*/ 1425 w 3184"/>
                <a:gd name="connsiteY1" fmla="*/ 1592 h 1785"/>
                <a:gd name="connsiteX2" fmla="*/ 3017 w 3184"/>
                <a:gd name="connsiteY2" fmla="*/ 670 h 1785"/>
                <a:gd name="connsiteX3" fmla="*/ 2095 w 3184"/>
                <a:gd name="connsiteY3" fmla="*/ 0 h 1785"/>
                <a:gd name="connsiteX4" fmla="*/ 3184 w 3184"/>
                <a:gd name="connsiteY4" fmla="*/ 0 h 1785"/>
                <a:gd name="connsiteX5" fmla="*/ 2095 w 3184"/>
                <a:gd name="connsiteY5" fmla="*/ 0 h 1785"/>
                <a:gd name="connsiteX6" fmla="*/ 2095 w 3184"/>
                <a:gd name="connsiteY6" fmla="*/ 0 h 1785"/>
                <a:gd name="connsiteX7" fmla="*/ 2095 w 3184"/>
                <a:gd name="connsiteY7" fmla="*/ 0 h 1785"/>
                <a:gd name="connsiteX8" fmla="*/ 2095 w 3184"/>
                <a:gd name="connsiteY8" fmla="*/ 0 h 1785"/>
                <a:gd name="connsiteX9" fmla="*/ 2095 w 3184"/>
                <a:gd name="connsiteY9" fmla="*/ 0 h 1785"/>
                <a:gd name="connsiteX10" fmla="*/ 2095 w 3184"/>
                <a:gd name="connsiteY10" fmla="*/ 0 h 1785"/>
                <a:gd name="connsiteX11" fmla="*/ 2095 w 3184"/>
                <a:gd name="connsiteY11" fmla="*/ 0 h 1785"/>
                <a:gd name="connsiteX12" fmla="*/ 0 w 3184"/>
                <a:gd name="connsiteY12" fmla="*/ 503 h 1785"/>
                <a:gd name="connsiteX13" fmla="*/ 2011 w 3184"/>
                <a:gd name="connsiteY13" fmla="*/ 0 h 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4" h="1785">
                  <a:moveTo>
                    <a:pt x="2011" y="0"/>
                  </a:moveTo>
                  <a:cubicBezTo>
                    <a:pt x="2011" y="586"/>
                    <a:pt x="754" y="922"/>
                    <a:pt x="1425" y="1592"/>
                  </a:cubicBezTo>
                  <a:cubicBezTo>
                    <a:pt x="2095" y="2262"/>
                    <a:pt x="2262" y="1005"/>
                    <a:pt x="3017" y="670"/>
                  </a:cubicBezTo>
                  <a:cubicBezTo>
                    <a:pt x="922" y="670"/>
                    <a:pt x="3519" y="670"/>
                    <a:pt x="2095" y="0"/>
                  </a:cubicBezTo>
                  <a:lnTo>
                    <a:pt x="3184" y="0"/>
                  </a:lnTo>
                  <a:lnTo>
                    <a:pt x="2095" y="0"/>
                  </a:lnTo>
                  <a:lnTo>
                    <a:pt x="2095" y="0"/>
                  </a:lnTo>
                  <a:cubicBezTo>
                    <a:pt x="2095" y="0"/>
                    <a:pt x="2095" y="0"/>
                    <a:pt x="2095" y="0"/>
                  </a:cubicBezTo>
                  <a:lnTo>
                    <a:pt x="2095" y="0"/>
                  </a:lnTo>
                  <a:lnTo>
                    <a:pt x="2095" y="0"/>
                  </a:lnTo>
                  <a:cubicBezTo>
                    <a:pt x="1508" y="0"/>
                    <a:pt x="2095" y="0"/>
                    <a:pt x="2095" y="0"/>
                  </a:cubicBezTo>
                  <a:lnTo>
                    <a:pt x="2095" y="0"/>
                  </a:lnTo>
                  <a:lnTo>
                    <a:pt x="0" y="503"/>
                  </a:lnTo>
                  <a:cubicBezTo>
                    <a:pt x="687" y="419"/>
                    <a:pt x="1366" y="251"/>
                    <a:pt x="2011"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Freeform: Shape 238">
              <a:extLst>
                <a:ext uri="{FF2B5EF4-FFF2-40B4-BE49-F238E27FC236}">
                  <a16:creationId xmlns:a16="http://schemas.microsoft.com/office/drawing/2014/main" id="{460088E7-B005-573F-46A0-3234389AA81E}"/>
                </a:ext>
              </a:extLst>
            </p:cNvPr>
            <p:cNvSpPr/>
            <p:nvPr/>
          </p:nvSpPr>
          <p:spPr>
            <a:xfrm>
              <a:off x="2761861" y="2069044"/>
              <a:ext cx="297" cy="8378"/>
            </a:xfrm>
            <a:custGeom>
              <a:avLst/>
              <a:gdLst>
                <a:gd name="connsiteX0" fmla="*/ 298 w 297"/>
                <a:gd name="connsiteY0" fmla="*/ 0 h 8378"/>
                <a:gd name="connsiteX1" fmla="*/ 298 w 297"/>
                <a:gd name="connsiteY1" fmla="*/ 0 h 8378"/>
                <a:gd name="connsiteX2" fmla="*/ 298 w 297"/>
                <a:gd name="connsiteY2" fmla="*/ 0 h 8378"/>
              </a:gdLst>
              <a:ahLst/>
              <a:cxnLst>
                <a:cxn ang="0">
                  <a:pos x="connsiteX0" y="connsiteY0"/>
                </a:cxn>
                <a:cxn ang="0">
                  <a:pos x="connsiteX1" y="connsiteY1"/>
                </a:cxn>
                <a:cxn ang="0">
                  <a:pos x="connsiteX2" y="connsiteY2"/>
                </a:cxn>
              </a:cxnLst>
              <a:rect l="l" t="t" r="r" b="b"/>
              <a:pathLst>
                <a:path w="297" h="8378">
                  <a:moveTo>
                    <a:pt x="298" y="0"/>
                  </a:moveTo>
                  <a:lnTo>
                    <a:pt x="298" y="0"/>
                  </a:lnTo>
                  <a:cubicBezTo>
                    <a:pt x="298" y="0"/>
                    <a:pt x="-372" y="0"/>
                    <a:pt x="298"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Freeform: Shape 239">
              <a:extLst>
                <a:ext uri="{FF2B5EF4-FFF2-40B4-BE49-F238E27FC236}">
                  <a16:creationId xmlns:a16="http://schemas.microsoft.com/office/drawing/2014/main" id="{6B918023-EE29-A3D9-FB41-3CA6A989FF7F}"/>
                </a:ext>
              </a:extLst>
            </p:cNvPr>
            <p:cNvSpPr/>
            <p:nvPr/>
          </p:nvSpPr>
          <p:spPr>
            <a:xfrm>
              <a:off x="2759729" y="2067369"/>
              <a:ext cx="2290" cy="1981"/>
            </a:xfrm>
            <a:custGeom>
              <a:avLst/>
              <a:gdLst>
                <a:gd name="connsiteX0" fmla="*/ 1089 w 2290"/>
                <a:gd name="connsiteY0" fmla="*/ 1341 h 1981"/>
                <a:gd name="connsiteX1" fmla="*/ 1843 w 2290"/>
                <a:gd name="connsiteY1" fmla="*/ 1341 h 1981"/>
                <a:gd name="connsiteX2" fmla="*/ 1843 w 2290"/>
                <a:gd name="connsiteY2" fmla="*/ 1843 h 1981"/>
                <a:gd name="connsiteX3" fmla="*/ 1843 w 2290"/>
                <a:gd name="connsiteY3" fmla="*/ 1005 h 1981"/>
                <a:gd name="connsiteX4" fmla="*/ 1843 w 2290"/>
                <a:gd name="connsiteY4" fmla="*/ 1005 h 1981"/>
                <a:gd name="connsiteX5" fmla="*/ 0 w 2290"/>
                <a:gd name="connsiteY5" fmla="*/ 0 h 1981"/>
                <a:gd name="connsiteX6" fmla="*/ 1089 w 2290"/>
                <a:gd name="connsiteY6" fmla="*/ 1341 h 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 h="1981">
                  <a:moveTo>
                    <a:pt x="1089" y="1341"/>
                  </a:moveTo>
                  <a:cubicBezTo>
                    <a:pt x="1089" y="1341"/>
                    <a:pt x="1089" y="1341"/>
                    <a:pt x="1843" y="1341"/>
                  </a:cubicBezTo>
                  <a:cubicBezTo>
                    <a:pt x="2597" y="1341"/>
                    <a:pt x="1843" y="1341"/>
                    <a:pt x="1843" y="1843"/>
                  </a:cubicBezTo>
                  <a:cubicBezTo>
                    <a:pt x="1843" y="2346"/>
                    <a:pt x="2849" y="1341"/>
                    <a:pt x="1843" y="1005"/>
                  </a:cubicBezTo>
                  <a:lnTo>
                    <a:pt x="1843" y="1005"/>
                  </a:lnTo>
                  <a:cubicBezTo>
                    <a:pt x="1148" y="855"/>
                    <a:pt x="503" y="503"/>
                    <a:pt x="0" y="0"/>
                  </a:cubicBezTo>
                  <a:cubicBezTo>
                    <a:pt x="285" y="503"/>
                    <a:pt x="654" y="955"/>
                    <a:pt x="1089" y="134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Freeform: Shape 240">
              <a:extLst>
                <a:ext uri="{FF2B5EF4-FFF2-40B4-BE49-F238E27FC236}">
                  <a16:creationId xmlns:a16="http://schemas.microsoft.com/office/drawing/2014/main" id="{464221CE-0042-9723-6CB5-CCD846DD15F4}"/>
                </a:ext>
              </a:extLst>
            </p:cNvPr>
            <p:cNvSpPr/>
            <p:nvPr/>
          </p:nvSpPr>
          <p:spPr>
            <a:xfrm>
              <a:off x="2754367" y="2067620"/>
              <a:ext cx="1675" cy="921"/>
            </a:xfrm>
            <a:custGeom>
              <a:avLst/>
              <a:gdLst>
                <a:gd name="connsiteX0" fmla="*/ 1676 w 1675"/>
                <a:gd name="connsiteY0" fmla="*/ 0 h 921"/>
                <a:gd name="connsiteX1" fmla="*/ 0 w 1675"/>
                <a:gd name="connsiteY1" fmla="*/ 419 h 921"/>
                <a:gd name="connsiteX2" fmla="*/ 838 w 1675"/>
                <a:gd name="connsiteY2" fmla="*/ 922 h 921"/>
                <a:gd name="connsiteX3" fmla="*/ 838 w 1675"/>
                <a:gd name="connsiteY3" fmla="*/ 922 h 921"/>
                <a:gd name="connsiteX4" fmla="*/ 1676 w 1675"/>
                <a:gd name="connsiteY4" fmla="*/ 0 h 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 h="921">
                  <a:moveTo>
                    <a:pt x="1676" y="0"/>
                  </a:moveTo>
                  <a:lnTo>
                    <a:pt x="0" y="419"/>
                  </a:lnTo>
                  <a:lnTo>
                    <a:pt x="838" y="922"/>
                  </a:lnTo>
                  <a:lnTo>
                    <a:pt x="838" y="922"/>
                  </a:lnTo>
                  <a:cubicBezTo>
                    <a:pt x="1759" y="754"/>
                    <a:pt x="1508" y="419"/>
                    <a:pt x="1676"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Freeform: Shape 241">
              <a:extLst>
                <a:ext uri="{FF2B5EF4-FFF2-40B4-BE49-F238E27FC236}">
                  <a16:creationId xmlns:a16="http://schemas.microsoft.com/office/drawing/2014/main" id="{2000C239-195C-469B-E988-1FBCC842DB7E}"/>
                </a:ext>
              </a:extLst>
            </p:cNvPr>
            <p:cNvSpPr/>
            <p:nvPr/>
          </p:nvSpPr>
          <p:spPr>
            <a:xfrm>
              <a:off x="2745904" y="2065525"/>
              <a:ext cx="921" cy="1005"/>
            </a:xfrm>
            <a:custGeom>
              <a:avLst/>
              <a:gdLst>
                <a:gd name="connsiteX0" fmla="*/ 754 w 921"/>
                <a:gd name="connsiteY0" fmla="*/ 754 h 1005"/>
                <a:gd name="connsiteX1" fmla="*/ 922 w 921"/>
                <a:gd name="connsiteY1" fmla="*/ 0 h 1005"/>
                <a:gd name="connsiteX2" fmla="*/ 0 w 921"/>
                <a:gd name="connsiteY2" fmla="*/ 1005 h 1005"/>
                <a:gd name="connsiteX3" fmla="*/ 754 w 921"/>
                <a:gd name="connsiteY3" fmla="*/ 754 h 1005"/>
              </a:gdLst>
              <a:ahLst/>
              <a:cxnLst>
                <a:cxn ang="0">
                  <a:pos x="connsiteX0" y="connsiteY0"/>
                </a:cxn>
                <a:cxn ang="0">
                  <a:pos x="connsiteX1" y="connsiteY1"/>
                </a:cxn>
                <a:cxn ang="0">
                  <a:pos x="connsiteX2" y="connsiteY2"/>
                </a:cxn>
                <a:cxn ang="0">
                  <a:pos x="connsiteX3" y="connsiteY3"/>
                </a:cxn>
              </a:cxnLst>
              <a:rect l="l" t="t" r="r" b="b"/>
              <a:pathLst>
                <a:path w="921" h="1005">
                  <a:moveTo>
                    <a:pt x="754" y="754"/>
                  </a:moveTo>
                  <a:lnTo>
                    <a:pt x="922" y="0"/>
                  </a:lnTo>
                  <a:lnTo>
                    <a:pt x="0" y="1005"/>
                  </a:lnTo>
                  <a:lnTo>
                    <a:pt x="754"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Freeform: Shape 242">
              <a:extLst>
                <a:ext uri="{FF2B5EF4-FFF2-40B4-BE49-F238E27FC236}">
                  <a16:creationId xmlns:a16="http://schemas.microsoft.com/office/drawing/2014/main" id="{5147654F-9B22-3C1E-5D64-613B3D14B80D}"/>
                </a:ext>
              </a:extLst>
            </p:cNvPr>
            <p:cNvSpPr/>
            <p:nvPr/>
          </p:nvSpPr>
          <p:spPr>
            <a:xfrm>
              <a:off x="2743893" y="2065860"/>
              <a:ext cx="586" cy="586"/>
            </a:xfrm>
            <a:custGeom>
              <a:avLst/>
              <a:gdLst>
                <a:gd name="connsiteX0" fmla="*/ 503 w 586"/>
                <a:gd name="connsiteY0" fmla="*/ 587 h 586"/>
                <a:gd name="connsiteX1" fmla="*/ 587 w 586"/>
                <a:gd name="connsiteY1" fmla="*/ 0 h 586"/>
                <a:gd name="connsiteX2" fmla="*/ 0 w 586"/>
                <a:gd name="connsiteY2" fmla="*/ 335 h 586"/>
                <a:gd name="connsiteX3" fmla="*/ 503 w 586"/>
                <a:gd name="connsiteY3" fmla="*/ 587 h 586"/>
              </a:gdLst>
              <a:ahLst/>
              <a:cxnLst>
                <a:cxn ang="0">
                  <a:pos x="connsiteX0" y="connsiteY0"/>
                </a:cxn>
                <a:cxn ang="0">
                  <a:pos x="connsiteX1" y="connsiteY1"/>
                </a:cxn>
                <a:cxn ang="0">
                  <a:pos x="connsiteX2" y="connsiteY2"/>
                </a:cxn>
                <a:cxn ang="0">
                  <a:pos x="connsiteX3" y="connsiteY3"/>
                </a:cxn>
              </a:cxnLst>
              <a:rect l="l" t="t" r="r" b="b"/>
              <a:pathLst>
                <a:path w="586" h="586">
                  <a:moveTo>
                    <a:pt x="503" y="587"/>
                  </a:moveTo>
                  <a:lnTo>
                    <a:pt x="587" y="0"/>
                  </a:lnTo>
                  <a:lnTo>
                    <a:pt x="0" y="335"/>
                  </a:lnTo>
                  <a:lnTo>
                    <a:pt x="503" y="587"/>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Freeform: Shape 243">
              <a:extLst>
                <a:ext uri="{FF2B5EF4-FFF2-40B4-BE49-F238E27FC236}">
                  <a16:creationId xmlns:a16="http://schemas.microsoft.com/office/drawing/2014/main" id="{5FC041A0-C7F0-C28E-CA87-3FBF14BB0378}"/>
                </a:ext>
              </a:extLst>
            </p:cNvPr>
            <p:cNvSpPr/>
            <p:nvPr/>
          </p:nvSpPr>
          <p:spPr>
            <a:xfrm>
              <a:off x="2619718" y="2079853"/>
              <a:ext cx="502" cy="8378"/>
            </a:xfrm>
            <a:custGeom>
              <a:avLst/>
              <a:gdLst>
                <a:gd name="connsiteX0" fmla="*/ 503 w 502"/>
                <a:gd name="connsiteY0" fmla="*/ 0 h 8378"/>
                <a:gd name="connsiteX1" fmla="*/ 0 w 502"/>
                <a:gd name="connsiteY1" fmla="*/ 0 h 8378"/>
              </a:gdLst>
              <a:ahLst/>
              <a:cxnLst>
                <a:cxn ang="0">
                  <a:pos x="connsiteX0" y="connsiteY0"/>
                </a:cxn>
                <a:cxn ang="0">
                  <a:pos x="connsiteX1" y="connsiteY1"/>
                </a:cxn>
              </a:cxnLst>
              <a:rect l="l" t="t" r="r" b="b"/>
              <a:pathLst>
                <a:path w="502" h="8378">
                  <a:moveTo>
                    <a:pt x="503"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Freeform: Shape 244">
              <a:extLst>
                <a:ext uri="{FF2B5EF4-FFF2-40B4-BE49-F238E27FC236}">
                  <a16:creationId xmlns:a16="http://schemas.microsoft.com/office/drawing/2014/main" id="{BA070165-AD45-4D21-86BF-1FF1FD3FA301}"/>
                </a:ext>
              </a:extLst>
            </p:cNvPr>
            <p:cNvSpPr/>
            <p:nvPr/>
          </p:nvSpPr>
          <p:spPr>
            <a:xfrm>
              <a:off x="2623749" y="2079686"/>
              <a:ext cx="74" cy="8378"/>
            </a:xfrm>
            <a:custGeom>
              <a:avLst/>
              <a:gdLst>
                <a:gd name="connsiteX0" fmla="*/ 74 w 74"/>
                <a:gd name="connsiteY0" fmla="*/ 0 h 8378"/>
                <a:gd name="connsiteX1" fmla="*/ 74 w 74"/>
                <a:gd name="connsiteY1" fmla="*/ 0 h 8378"/>
                <a:gd name="connsiteX2" fmla="*/ 74 w 74"/>
                <a:gd name="connsiteY2" fmla="*/ 0 h 8378"/>
              </a:gdLst>
              <a:ahLst/>
              <a:cxnLst>
                <a:cxn ang="0">
                  <a:pos x="connsiteX0" y="connsiteY0"/>
                </a:cxn>
                <a:cxn ang="0">
                  <a:pos x="connsiteX1" y="connsiteY1"/>
                </a:cxn>
                <a:cxn ang="0">
                  <a:pos x="connsiteX2" y="connsiteY2"/>
                </a:cxn>
              </a:cxnLst>
              <a:rect l="l" t="t" r="r" b="b"/>
              <a:pathLst>
                <a:path w="74" h="8378">
                  <a:moveTo>
                    <a:pt x="74" y="0"/>
                  </a:moveTo>
                  <a:lnTo>
                    <a:pt x="74" y="0"/>
                  </a:lnTo>
                  <a:cubicBezTo>
                    <a:pt x="74" y="0"/>
                    <a:pt x="-93" y="0"/>
                    <a:pt x="74"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Freeform: Shape 245">
              <a:extLst>
                <a:ext uri="{FF2B5EF4-FFF2-40B4-BE49-F238E27FC236}">
                  <a16:creationId xmlns:a16="http://schemas.microsoft.com/office/drawing/2014/main" id="{9ED38DC3-60EF-44A8-67CB-13046A63D3D4}"/>
                </a:ext>
              </a:extLst>
            </p:cNvPr>
            <p:cNvSpPr/>
            <p:nvPr/>
          </p:nvSpPr>
          <p:spPr>
            <a:xfrm>
              <a:off x="2688739" y="2068292"/>
              <a:ext cx="1446" cy="919"/>
            </a:xfrm>
            <a:custGeom>
              <a:avLst/>
              <a:gdLst>
                <a:gd name="connsiteX0" fmla="*/ 1446 w 1446"/>
                <a:gd name="connsiteY0" fmla="*/ 920 h 919"/>
                <a:gd name="connsiteX1" fmla="*/ 22 w 1446"/>
                <a:gd name="connsiteY1" fmla="*/ 249 h 919"/>
                <a:gd name="connsiteX2" fmla="*/ 22 w 1446"/>
                <a:gd name="connsiteY2" fmla="*/ 920 h 919"/>
                <a:gd name="connsiteX3" fmla="*/ 1446 w 1446"/>
                <a:gd name="connsiteY3" fmla="*/ 920 h 919"/>
              </a:gdLst>
              <a:ahLst/>
              <a:cxnLst>
                <a:cxn ang="0">
                  <a:pos x="connsiteX0" y="connsiteY0"/>
                </a:cxn>
                <a:cxn ang="0">
                  <a:pos x="connsiteX1" y="connsiteY1"/>
                </a:cxn>
                <a:cxn ang="0">
                  <a:pos x="connsiteX2" y="connsiteY2"/>
                </a:cxn>
                <a:cxn ang="0">
                  <a:pos x="connsiteX3" y="connsiteY3"/>
                </a:cxn>
              </a:cxnLst>
              <a:rect l="l" t="t" r="r" b="b"/>
              <a:pathLst>
                <a:path w="1446" h="919">
                  <a:moveTo>
                    <a:pt x="1446" y="920"/>
                  </a:moveTo>
                  <a:cubicBezTo>
                    <a:pt x="692" y="417"/>
                    <a:pt x="-146" y="-421"/>
                    <a:pt x="22" y="249"/>
                  </a:cubicBezTo>
                  <a:lnTo>
                    <a:pt x="22" y="920"/>
                  </a:lnTo>
                  <a:cubicBezTo>
                    <a:pt x="474" y="727"/>
                    <a:pt x="994" y="727"/>
                    <a:pt x="1446" y="92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Freeform: Shape 246">
              <a:extLst>
                <a:ext uri="{FF2B5EF4-FFF2-40B4-BE49-F238E27FC236}">
                  <a16:creationId xmlns:a16="http://schemas.microsoft.com/office/drawing/2014/main" id="{B3E5B19A-B28F-15CF-8D87-0DCCA0C3E1D7}"/>
                </a:ext>
              </a:extLst>
            </p:cNvPr>
            <p:cNvSpPr/>
            <p:nvPr/>
          </p:nvSpPr>
          <p:spPr>
            <a:xfrm>
              <a:off x="2653234" y="2074155"/>
              <a:ext cx="502" cy="670"/>
            </a:xfrm>
            <a:custGeom>
              <a:avLst/>
              <a:gdLst>
                <a:gd name="connsiteX0" fmla="*/ 0 w 502"/>
                <a:gd name="connsiteY0" fmla="*/ 670 h 670"/>
                <a:gd name="connsiteX1" fmla="*/ 0 w 502"/>
                <a:gd name="connsiteY1" fmla="*/ 670 h 670"/>
                <a:gd name="connsiteX2" fmla="*/ 503 w 502"/>
                <a:gd name="connsiteY2" fmla="*/ 0 h 670"/>
              </a:gdLst>
              <a:ahLst/>
              <a:cxnLst>
                <a:cxn ang="0">
                  <a:pos x="connsiteX0" y="connsiteY0"/>
                </a:cxn>
                <a:cxn ang="0">
                  <a:pos x="connsiteX1" y="connsiteY1"/>
                </a:cxn>
                <a:cxn ang="0">
                  <a:pos x="connsiteX2" y="connsiteY2"/>
                </a:cxn>
              </a:cxnLst>
              <a:rect l="l" t="t" r="r" b="b"/>
              <a:pathLst>
                <a:path w="502" h="670">
                  <a:moveTo>
                    <a:pt x="0" y="670"/>
                  </a:moveTo>
                  <a:lnTo>
                    <a:pt x="0" y="670"/>
                  </a:lnTo>
                  <a:lnTo>
                    <a:pt x="503"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Freeform: Shape 247">
              <a:extLst>
                <a:ext uri="{FF2B5EF4-FFF2-40B4-BE49-F238E27FC236}">
                  <a16:creationId xmlns:a16="http://schemas.microsoft.com/office/drawing/2014/main" id="{E45A4840-22BD-9CF5-9AAB-E63D90EB6FD4}"/>
                </a:ext>
              </a:extLst>
            </p:cNvPr>
            <p:cNvSpPr/>
            <p:nvPr/>
          </p:nvSpPr>
          <p:spPr>
            <a:xfrm>
              <a:off x="2652228" y="2077507"/>
              <a:ext cx="1005" cy="8378"/>
            </a:xfrm>
            <a:custGeom>
              <a:avLst/>
              <a:gdLst>
                <a:gd name="connsiteX0" fmla="*/ 1005 w 1005"/>
                <a:gd name="connsiteY0" fmla="*/ 0 h 8378"/>
                <a:gd name="connsiteX1" fmla="*/ 0 w 1005"/>
                <a:gd name="connsiteY1" fmla="*/ 0 h 8378"/>
              </a:gdLst>
              <a:ahLst/>
              <a:cxnLst>
                <a:cxn ang="0">
                  <a:pos x="connsiteX0" y="connsiteY0"/>
                </a:cxn>
                <a:cxn ang="0">
                  <a:pos x="connsiteX1" y="connsiteY1"/>
                </a:cxn>
              </a:cxnLst>
              <a:rect l="l" t="t" r="r" b="b"/>
              <a:pathLst>
                <a:path w="1005" h="8378">
                  <a:moveTo>
                    <a:pt x="1005"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Freeform: Shape 248">
              <a:extLst>
                <a:ext uri="{FF2B5EF4-FFF2-40B4-BE49-F238E27FC236}">
                  <a16:creationId xmlns:a16="http://schemas.microsoft.com/office/drawing/2014/main" id="{3939968F-4CBD-3B42-A82E-C0C45D954B39}"/>
                </a:ext>
              </a:extLst>
            </p:cNvPr>
            <p:cNvSpPr/>
            <p:nvPr/>
          </p:nvSpPr>
          <p:spPr>
            <a:xfrm>
              <a:off x="2599944" y="2081529"/>
              <a:ext cx="610" cy="670"/>
            </a:xfrm>
            <a:custGeom>
              <a:avLst/>
              <a:gdLst>
                <a:gd name="connsiteX0" fmla="*/ 586 w 610"/>
                <a:gd name="connsiteY0" fmla="*/ 0 h 670"/>
                <a:gd name="connsiteX1" fmla="*/ 0 w 610"/>
                <a:gd name="connsiteY1" fmla="*/ 670 h 670"/>
                <a:gd name="connsiteX2" fmla="*/ 586 w 610"/>
                <a:gd name="connsiteY2" fmla="*/ 0 h 670"/>
              </a:gdLst>
              <a:ahLst/>
              <a:cxnLst>
                <a:cxn ang="0">
                  <a:pos x="connsiteX0" y="connsiteY0"/>
                </a:cxn>
                <a:cxn ang="0">
                  <a:pos x="connsiteX1" y="connsiteY1"/>
                </a:cxn>
                <a:cxn ang="0">
                  <a:pos x="connsiteX2" y="connsiteY2"/>
                </a:cxn>
              </a:cxnLst>
              <a:rect l="l" t="t" r="r" b="b"/>
              <a:pathLst>
                <a:path w="610" h="670">
                  <a:moveTo>
                    <a:pt x="586" y="0"/>
                  </a:moveTo>
                  <a:lnTo>
                    <a:pt x="0" y="670"/>
                  </a:lnTo>
                  <a:cubicBezTo>
                    <a:pt x="922" y="670"/>
                    <a:pt x="503" y="335"/>
                    <a:pt x="586"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Freeform: Shape 249">
              <a:extLst>
                <a:ext uri="{FF2B5EF4-FFF2-40B4-BE49-F238E27FC236}">
                  <a16:creationId xmlns:a16="http://schemas.microsoft.com/office/drawing/2014/main" id="{23E6A915-C35F-5EFB-5FEE-8D4EBE73E4AD}"/>
                </a:ext>
              </a:extLst>
            </p:cNvPr>
            <p:cNvSpPr/>
            <p:nvPr/>
          </p:nvSpPr>
          <p:spPr>
            <a:xfrm>
              <a:off x="2720265" y="2067582"/>
              <a:ext cx="1592" cy="372"/>
            </a:xfrm>
            <a:custGeom>
              <a:avLst/>
              <a:gdLst>
                <a:gd name="connsiteX0" fmla="*/ 1592 w 1592"/>
                <a:gd name="connsiteY0" fmla="*/ 38 h 372"/>
                <a:gd name="connsiteX1" fmla="*/ 0 w 1592"/>
                <a:gd name="connsiteY1" fmla="*/ 38 h 372"/>
                <a:gd name="connsiteX2" fmla="*/ 1592 w 1592"/>
                <a:gd name="connsiteY2" fmla="*/ 38 h 372"/>
              </a:gdLst>
              <a:ahLst/>
              <a:cxnLst>
                <a:cxn ang="0">
                  <a:pos x="connsiteX0" y="connsiteY0"/>
                </a:cxn>
                <a:cxn ang="0">
                  <a:pos x="connsiteX1" y="connsiteY1"/>
                </a:cxn>
                <a:cxn ang="0">
                  <a:pos x="connsiteX2" y="connsiteY2"/>
                </a:cxn>
              </a:cxnLst>
              <a:rect l="l" t="t" r="r" b="b"/>
              <a:pathLst>
                <a:path w="1592" h="372">
                  <a:moveTo>
                    <a:pt x="1592" y="38"/>
                  </a:moveTo>
                  <a:cubicBezTo>
                    <a:pt x="1064" y="-13"/>
                    <a:pt x="528" y="-13"/>
                    <a:pt x="0" y="38"/>
                  </a:cubicBezTo>
                  <a:cubicBezTo>
                    <a:pt x="754" y="38"/>
                    <a:pt x="1425" y="792"/>
                    <a:pt x="1592" y="3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Freeform: Shape 250">
              <a:extLst>
                <a:ext uri="{FF2B5EF4-FFF2-40B4-BE49-F238E27FC236}">
                  <a16:creationId xmlns:a16="http://schemas.microsoft.com/office/drawing/2014/main" id="{560C0DFC-6C41-B25D-2B51-FED3853841A2}"/>
                </a:ext>
              </a:extLst>
            </p:cNvPr>
            <p:cNvSpPr/>
            <p:nvPr/>
          </p:nvSpPr>
          <p:spPr>
            <a:xfrm>
              <a:off x="2620891" y="2073066"/>
              <a:ext cx="428" cy="74"/>
            </a:xfrm>
            <a:custGeom>
              <a:avLst/>
              <a:gdLst>
                <a:gd name="connsiteX0" fmla="*/ 419 w 428"/>
                <a:gd name="connsiteY0" fmla="*/ 0 h 74"/>
                <a:gd name="connsiteX1" fmla="*/ 0 w 428"/>
                <a:gd name="connsiteY1" fmla="*/ 0 h 74"/>
                <a:gd name="connsiteX2" fmla="*/ 419 w 428"/>
                <a:gd name="connsiteY2" fmla="*/ 0 h 74"/>
              </a:gdLst>
              <a:ahLst/>
              <a:cxnLst>
                <a:cxn ang="0">
                  <a:pos x="connsiteX0" y="connsiteY0"/>
                </a:cxn>
                <a:cxn ang="0">
                  <a:pos x="connsiteX1" y="connsiteY1"/>
                </a:cxn>
                <a:cxn ang="0">
                  <a:pos x="connsiteX2" y="connsiteY2"/>
                </a:cxn>
              </a:cxnLst>
              <a:rect l="l" t="t" r="r" b="b"/>
              <a:pathLst>
                <a:path w="428" h="74">
                  <a:moveTo>
                    <a:pt x="419" y="0"/>
                  </a:moveTo>
                  <a:cubicBezTo>
                    <a:pt x="419" y="0"/>
                    <a:pt x="0" y="0"/>
                    <a:pt x="0" y="0"/>
                  </a:cubicBezTo>
                  <a:cubicBezTo>
                    <a:pt x="0" y="0"/>
                    <a:pt x="503" y="168"/>
                    <a:pt x="419"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Freeform: Shape 251">
              <a:extLst>
                <a:ext uri="{FF2B5EF4-FFF2-40B4-BE49-F238E27FC236}">
                  <a16:creationId xmlns:a16="http://schemas.microsoft.com/office/drawing/2014/main" id="{8DFED9F6-01DD-BD18-1807-57DA8DB17A43}"/>
                </a:ext>
              </a:extLst>
            </p:cNvPr>
            <p:cNvSpPr/>
            <p:nvPr/>
          </p:nvSpPr>
          <p:spPr>
            <a:xfrm>
              <a:off x="2718421" y="2067457"/>
              <a:ext cx="1508" cy="163"/>
            </a:xfrm>
            <a:custGeom>
              <a:avLst/>
              <a:gdLst>
                <a:gd name="connsiteX0" fmla="*/ 0 w 1508"/>
                <a:gd name="connsiteY0" fmla="*/ 163 h 163"/>
                <a:gd name="connsiteX1" fmla="*/ 0 w 1508"/>
                <a:gd name="connsiteY1" fmla="*/ 163 h 163"/>
                <a:gd name="connsiteX2" fmla="*/ 1508 w 1508"/>
                <a:gd name="connsiteY2" fmla="*/ 163 h 163"/>
                <a:gd name="connsiteX3" fmla="*/ 0 w 1508"/>
                <a:gd name="connsiteY3" fmla="*/ 163 h 163"/>
              </a:gdLst>
              <a:ahLst/>
              <a:cxnLst>
                <a:cxn ang="0">
                  <a:pos x="connsiteX0" y="connsiteY0"/>
                </a:cxn>
                <a:cxn ang="0">
                  <a:pos x="connsiteX1" y="connsiteY1"/>
                </a:cxn>
                <a:cxn ang="0">
                  <a:pos x="connsiteX2" y="connsiteY2"/>
                </a:cxn>
                <a:cxn ang="0">
                  <a:pos x="connsiteX3" y="connsiteY3"/>
                </a:cxn>
              </a:cxnLst>
              <a:rect l="l" t="t" r="r" b="b"/>
              <a:pathLst>
                <a:path w="1508" h="163">
                  <a:moveTo>
                    <a:pt x="0" y="163"/>
                  </a:moveTo>
                  <a:lnTo>
                    <a:pt x="0" y="163"/>
                  </a:lnTo>
                  <a:cubicBezTo>
                    <a:pt x="503" y="121"/>
                    <a:pt x="1005" y="121"/>
                    <a:pt x="1508" y="163"/>
                  </a:cubicBezTo>
                  <a:cubicBezTo>
                    <a:pt x="1031" y="-54"/>
                    <a:pt x="478" y="-54"/>
                    <a:pt x="0" y="16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Freeform: Shape 252">
              <a:extLst>
                <a:ext uri="{FF2B5EF4-FFF2-40B4-BE49-F238E27FC236}">
                  <a16:creationId xmlns:a16="http://schemas.microsoft.com/office/drawing/2014/main" id="{E902CF3C-A612-89BE-850A-9D6D32D80C6B}"/>
                </a:ext>
              </a:extLst>
            </p:cNvPr>
            <p:cNvSpPr/>
            <p:nvPr/>
          </p:nvSpPr>
          <p:spPr>
            <a:xfrm>
              <a:off x="2528891" y="20843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Freeform: Shape 253">
              <a:extLst>
                <a:ext uri="{FF2B5EF4-FFF2-40B4-BE49-F238E27FC236}">
                  <a16:creationId xmlns:a16="http://schemas.microsoft.com/office/drawing/2014/main" id="{FC777484-0D04-ED93-E8AA-239777816B0F}"/>
                </a:ext>
              </a:extLst>
            </p:cNvPr>
            <p:cNvSpPr/>
            <p:nvPr/>
          </p:nvSpPr>
          <p:spPr>
            <a:xfrm>
              <a:off x="2507692" y="20791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Freeform: Shape 254">
              <a:extLst>
                <a:ext uri="{FF2B5EF4-FFF2-40B4-BE49-F238E27FC236}">
                  <a16:creationId xmlns:a16="http://schemas.microsoft.com/office/drawing/2014/main" id="{5DE41F0D-3419-7CD1-DFF4-A0D8DEA187F2}"/>
                </a:ext>
              </a:extLst>
            </p:cNvPr>
            <p:cNvSpPr/>
            <p:nvPr/>
          </p:nvSpPr>
          <p:spPr>
            <a:xfrm>
              <a:off x="2735514" y="2066614"/>
              <a:ext cx="223" cy="8378"/>
            </a:xfrm>
            <a:custGeom>
              <a:avLst/>
              <a:gdLst>
                <a:gd name="connsiteX0" fmla="*/ 0 w 223"/>
                <a:gd name="connsiteY0" fmla="*/ 0 h 8378"/>
                <a:gd name="connsiteX1" fmla="*/ 0 w 223"/>
                <a:gd name="connsiteY1" fmla="*/ 0 h 8378"/>
              </a:gdLst>
              <a:ahLst/>
              <a:cxnLst>
                <a:cxn ang="0">
                  <a:pos x="connsiteX0" y="connsiteY0"/>
                </a:cxn>
                <a:cxn ang="0">
                  <a:pos x="connsiteX1" y="connsiteY1"/>
                </a:cxn>
              </a:cxnLst>
              <a:rect l="l" t="t" r="r" b="b"/>
              <a:pathLst>
                <a:path w="223" h="8378">
                  <a:moveTo>
                    <a:pt x="0" y="0"/>
                  </a:moveTo>
                  <a:cubicBezTo>
                    <a:pt x="503"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Freeform: Shape 255">
              <a:extLst>
                <a:ext uri="{FF2B5EF4-FFF2-40B4-BE49-F238E27FC236}">
                  <a16:creationId xmlns:a16="http://schemas.microsoft.com/office/drawing/2014/main" id="{2D124CB8-5313-1B3C-EFC7-77C2A784C678}"/>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Freeform: Shape 256">
              <a:extLst>
                <a:ext uri="{FF2B5EF4-FFF2-40B4-BE49-F238E27FC236}">
                  <a16:creationId xmlns:a16="http://schemas.microsoft.com/office/drawing/2014/main" id="{271488D5-AB39-64FE-49B3-05C92BE3BB90}"/>
                </a:ext>
              </a:extLst>
            </p:cNvPr>
            <p:cNvSpPr/>
            <p:nvPr/>
          </p:nvSpPr>
          <p:spPr>
            <a:xfrm>
              <a:off x="2713981" y="207180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 name="Freeform: Shape 257">
              <a:extLst>
                <a:ext uri="{FF2B5EF4-FFF2-40B4-BE49-F238E27FC236}">
                  <a16:creationId xmlns:a16="http://schemas.microsoft.com/office/drawing/2014/main" id="{C3199C3A-778E-ED08-84DC-A57924FD821E}"/>
                </a:ext>
              </a:extLst>
            </p:cNvPr>
            <p:cNvSpPr/>
            <p:nvPr/>
          </p:nvSpPr>
          <p:spPr>
            <a:xfrm>
              <a:off x="2735682" y="2066866"/>
              <a:ext cx="586" cy="8378"/>
            </a:xfrm>
            <a:custGeom>
              <a:avLst/>
              <a:gdLst>
                <a:gd name="connsiteX0" fmla="*/ 587 w 586"/>
                <a:gd name="connsiteY0" fmla="*/ 0 h 8378"/>
                <a:gd name="connsiteX1" fmla="*/ 0 w 586"/>
                <a:gd name="connsiteY1" fmla="*/ 0 h 8378"/>
              </a:gdLst>
              <a:ahLst/>
              <a:cxnLst>
                <a:cxn ang="0">
                  <a:pos x="connsiteX0" y="connsiteY0"/>
                </a:cxn>
                <a:cxn ang="0">
                  <a:pos x="connsiteX1" y="connsiteY1"/>
                </a:cxn>
              </a:cxnLst>
              <a:rect l="l" t="t" r="r" b="b"/>
              <a:pathLst>
                <a:path w="586" h="8378">
                  <a:moveTo>
                    <a:pt x="587"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Freeform: Shape 258">
              <a:extLst>
                <a:ext uri="{FF2B5EF4-FFF2-40B4-BE49-F238E27FC236}">
                  <a16:creationId xmlns:a16="http://schemas.microsoft.com/office/drawing/2014/main" id="{8A948BFE-D99E-45F8-CB30-E11127B0CD06}"/>
                </a:ext>
              </a:extLst>
            </p:cNvPr>
            <p:cNvSpPr/>
            <p:nvPr/>
          </p:nvSpPr>
          <p:spPr>
            <a:xfrm>
              <a:off x="2736185" y="2066493"/>
              <a:ext cx="837" cy="37"/>
            </a:xfrm>
            <a:custGeom>
              <a:avLst/>
              <a:gdLst>
                <a:gd name="connsiteX0" fmla="*/ 0 w 837"/>
                <a:gd name="connsiteY0" fmla="*/ 37 h 37"/>
                <a:gd name="connsiteX1" fmla="*/ 838 w 837"/>
                <a:gd name="connsiteY1" fmla="*/ 37 h 37"/>
                <a:gd name="connsiteX2" fmla="*/ 0 w 837"/>
                <a:gd name="connsiteY2" fmla="*/ 37 h 37"/>
              </a:gdLst>
              <a:ahLst/>
              <a:cxnLst>
                <a:cxn ang="0">
                  <a:pos x="connsiteX0" y="connsiteY0"/>
                </a:cxn>
                <a:cxn ang="0">
                  <a:pos x="connsiteX1" y="connsiteY1"/>
                </a:cxn>
                <a:cxn ang="0">
                  <a:pos x="connsiteX2" y="connsiteY2"/>
                </a:cxn>
              </a:cxnLst>
              <a:rect l="l" t="t" r="r" b="b"/>
              <a:pathLst>
                <a:path w="837" h="37">
                  <a:moveTo>
                    <a:pt x="0" y="37"/>
                  </a:moveTo>
                  <a:lnTo>
                    <a:pt x="838" y="37"/>
                  </a:lnTo>
                  <a:cubicBezTo>
                    <a:pt x="838" y="37"/>
                    <a:pt x="838"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Freeform: Shape 259">
              <a:extLst>
                <a:ext uri="{FF2B5EF4-FFF2-40B4-BE49-F238E27FC236}">
                  <a16:creationId xmlns:a16="http://schemas.microsoft.com/office/drawing/2014/main" id="{F90349D6-5161-8C00-AF7F-5E9B1B934AC4}"/>
                </a:ext>
              </a:extLst>
            </p:cNvPr>
            <p:cNvSpPr/>
            <p:nvPr/>
          </p:nvSpPr>
          <p:spPr>
            <a:xfrm>
              <a:off x="2734928" y="206669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Freeform: Shape 260">
              <a:extLst>
                <a:ext uri="{FF2B5EF4-FFF2-40B4-BE49-F238E27FC236}">
                  <a16:creationId xmlns:a16="http://schemas.microsoft.com/office/drawing/2014/main" id="{AC5E5580-1F24-8398-4DC3-80CF42472375}"/>
                </a:ext>
              </a:extLst>
            </p:cNvPr>
            <p:cNvSpPr/>
            <p:nvPr/>
          </p:nvSpPr>
          <p:spPr>
            <a:xfrm>
              <a:off x="2566996" y="2080942"/>
              <a:ext cx="186" cy="74"/>
            </a:xfrm>
            <a:custGeom>
              <a:avLst/>
              <a:gdLst>
                <a:gd name="connsiteX0" fmla="*/ 186 w 186"/>
                <a:gd name="connsiteY0" fmla="*/ 0 h 74"/>
                <a:gd name="connsiteX1" fmla="*/ 186 w 186"/>
                <a:gd name="connsiteY1" fmla="*/ 0 h 74"/>
                <a:gd name="connsiteX2" fmla="*/ 186 w 186"/>
                <a:gd name="connsiteY2" fmla="*/ 0 h 74"/>
              </a:gdLst>
              <a:ahLst/>
              <a:cxnLst>
                <a:cxn ang="0">
                  <a:pos x="connsiteX0" y="connsiteY0"/>
                </a:cxn>
                <a:cxn ang="0">
                  <a:pos x="connsiteX1" y="connsiteY1"/>
                </a:cxn>
                <a:cxn ang="0">
                  <a:pos x="connsiteX2" y="connsiteY2"/>
                </a:cxn>
              </a:cxnLst>
              <a:rect l="l" t="t" r="r" b="b"/>
              <a:pathLst>
                <a:path w="186" h="74">
                  <a:moveTo>
                    <a:pt x="186" y="0"/>
                  </a:moveTo>
                  <a:lnTo>
                    <a:pt x="186" y="0"/>
                  </a:lnTo>
                  <a:cubicBezTo>
                    <a:pt x="186" y="0"/>
                    <a:pt x="-233" y="168"/>
                    <a:pt x="186"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Freeform: Shape 261">
              <a:extLst>
                <a:ext uri="{FF2B5EF4-FFF2-40B4-BE49-F238E27FC236}">
                  <a16:creationId xmlns:a16="http://schemas.microsoft.com/office/drawing/2014/main" id="{10B1CB50-FC3A-D9F6-F173-169A466FCE19}"/>
                </a:ext>
              </a:extLst>
            </p:cNvPr>
            <p:cNvSpPr/>
            <p:nvPr/>
          </p:nvSpPr>
          <p:spPr>
            <a:xfrm>
              <a:off x="2678370" y="2076334"/>
              <a:ext cx="8378" cy="83"/>
            </a:xfrm>
            <a:custGeom>
              <a:avLst/>
              <a:gdLst>
                <a:gd name="connsiteX0" fmla="*/ 0 w 8378"/>
                <a:gd name="connsiteY0" fmla="*/ 84 h 83"/>
                <a:gd name="connsiteX1" fmla="*/ 0 w 8378"/>
                <a:gd name="connsiteY1" fmla="*/ 84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84"/>
                  </a:lnTo>
                  <a:lnTo>
                    <a:pt x="0"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Freeform: Shape 262">
              <a:extLst>
                <a:ext uri="{FF2B5EF4-FFF2-40B4-BE49-F238E27FC236}">
                  <a16:creationId xmlns:a16="http://schemas.microsoft.com/office/drawing/2014/main" id="{BD417605-E7A9-71F3-EE4C-6DE7C8208610}"/>
                </a:ext>
              </a:extLst>
            </p:cNvPr>
            <p:cNvSpPr/>
            <p:nvPr/>
          </p:nvSpPr>
          <p:spPr>
            <a:xfrm>
              <a:off x="2676694" y="2074574"/>
              <a:ext cx="1675" cy="2429"/>
            </a:xfrm>
            <a:custGeom>
              <a:avLst/>
              <a:gdLst>
                <a:gd name="connsiteX0" fmla="*/ 0 w 1675"/>
                <a:gd name="connsiteY0" fmla="*/ 2430 h 2429"/>
                <a:gd name="connsiteX1" fmla="*/ 1676 w 1675"/>
                <a:gd name="connsiteY1" fmla="*/ 1759 h 2429"/>
                <a:gd name="connsiteX2" fmla="*/ 1006 w 1675"/>
                <a:gd name="connsiteY2" fmla="*/ 0 h 2429"/>
              </a:gdLst>
              <a:ahLst/>
              <a:cxnLst>
                <a:cxn ang="0">
                  <a:pos x="connsiteX0" y="connsiteY0"/>
                </a:cxn>
                <a:cxn ang="0">
                  <a:pos x="connsiteX1" y="connsiteY1"/>
                </a:cxn>
                <a:cxn ang="0">
                  <a:pos x="connsiteX2" y="connsiteY2"/>
                </a:cxn>
              </a:cxnLst>
              <a:rect l="l" t="t" r="r" b="b"/>
              <a:pathLst>
                <a:path w="1675" h="2429">
                  <a:moveTo>
                    <a:pt x="0" y="2430"/>
                  </a:moveTo>
                  <a:cubicBezTo>
                    <a:pt x="327" y="1835"/>
                    <a:pt x="1031" y="1559"/>
                    <a:pt x="1676" y="1759"/>
                  </a:cubicBezTo>
                  <a:lnTo>
                    <a:pt x="1006"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Freeform: Shape 263">
              <a:extLst>
                <a:ext uri="{FF2B5EF4-FFF2-40B4-BE49-F238E27FC236}">
                  <a16:creationId xmlns:a16="http://schemas.microsoft.com/office/drawing/2014/main" id="{97D709A6-758C-846E-290D-3D3E9CBDA013}"/>
                </a:ext>
              </a:extLst>
            </p:cNvPr>
            <p:cNvSpPr/>
            <p:nvPr/>
          </p:nvSpPr>
          <p:spPr>
            <a:xfrm>
              <a:off x="2502581" y="2064976"/>
              <a:ext cx="240138" cy="17687"/>
            </a:xfrm>
            <a:custGeom>
              <a:avLst/>
              <a:gdLst>
                <a:gd name="connsiteX0" fmla="*/ 108758 w 240138"/>
                <a:gd name="connsiteY0" fmla="*/ 15547 h 17687"/>
                <a:gd name="connsiteX1" fmla="*/ 109931 w 240138"/>
                <a:gd name="connsiteY1" fmla="*/ 16050 h 17687"/>
                <a:gd name="connsiteX2" fmla="*/ 108674 w 240138"/>
                <a:gd name="connsiteY2" fmla="*/ 17475 h 17687"/>
                <a:gd name="connsiteX3" fmla="*/ 113283 w 240138"/>
                <a:gd name="connsiteY3" fmla="*/ 15045 h 17687"/>
                <a:gd name="connsiteX4" fmla="*/ 114121 w 240138"/>
                <a:gd name="connsiteY4" fmla="*/ 15464 h 17687"/>
                <a:gd name="connsiteX5" fmla="*/ 113618 w 240138"/>
                <a:gd name="connsiteY5" fmla="*/ 15464 h 17687"/>
                <a:gd name="connsiteX6" fmla="*/ 116634 w 240138"/>
                <a:gd name="connsiteY6" fmla="*/ 14123 h 17687"/>
                <a:gd name="connsiteX7" fmla="*/ 117388 w 240138"/>
                <a:gd name="connsiteY7" fmla="*/ 14793 h 17687"/>
                <a:gd name="connsiteX8" fmla="*/ 118896 w 240138"/>
                <a:gd name="connsiteY8" fmla="*/ 14207 h 17687"/>
                <a:gd name="connsiteX9" fmla="*/ 118896 w 240138"/>
                <a:gd name="connsiteY9" fmla="*/ 14626 h 17687"/>
                <a:gd name="connsiteX10" fmla="*/ 121159 w 240138"/>
                <a:gd name="connsiteY10" fmla="*/ 14626 h 17687"/>
                <a:gd name="connsiteX11" fmla="*/ 121159 w 240138"/>
                <a:gd name="connsiteY11" fmla="*/ 14626 h 17687"/>
                <a:gd name="connsiteX12" fmla="*/ 122499 w 240138"/>
                <a:gd name="connsiteY12" fmla="*/ 13537 h 17687"/>
                <a:gd name="connsiteX13" fmla="*/ 122499 w 240138"/>
                <a:gd name="connsiteY13" fmla="*/ 14039 h 17687"/>
                <a:gd name="connsiteX14" fmla="*/ 123756 w 240138"/>
                <a:gd name="connsiteY14" fmla="*/ 13453 h 17687"/>
                <a:gd name="connsiteX15" fmla="*/ 122416 w 240138"/>
                <a:gd name="connsiteY15" fmla="*/ 14458 h 17687"/>
                <a:gd name="connsiteX16" fmla="*/ 126018 w 240138"/>
                <a:gd name="connsiteY16" fmla="*/ 14961 h 17687"/>
                <a:gd name="connsiteX17" fmla="*/ 124846 w 240138"/>
                <a:gd name="connsiteY17" fmla="*/ 14961 h 17687"/>
                <a:gd name="connsiteX18" fmla="*/ 128029 w 240138"/>
                <a:gd name="connsiteY18" fmla="*/ 16218 h 17687"/>
                <a:gd name="connsiteX19" fmla="*/ 126521 w 240138"/>
                <a:gd name="connsiteY19" fmla="*/ 14039 h 17687"/>
                <a:gd name="connsiteX20" fmla="*/ 128197 w 240138"/>
                <a:gd name="connsiteY20" fmla="*/ 14039 h 17687"/>
                <a:gd name="connsiteX21" fmla="*/ 129873 w 240138"/>
                <a:gd name="connsiteY21" fmla="*/ 14039 h 17687"/>
                <a:gd name="connsiteX22" fmla="*/ 129873 w 240138"/>
                <a:gd name="connsiteY22" fmla="*/ 15045 h 17687"/>
                <a:gd name="connsiteX23" fmla="*/ 131297 w 240138"/>
                <a:gd name="connsiteY23" fmla="*/ 13788 h 17687"/>
                <a:gd name="connsiteX24" fmla="*/ 132973 w 240138"/>
                <a:gd name="connsiteY24" fmla="*/ 15129 h 17687"/>
                <a:gd name="connsiteX25" fmla="*/ 133811 w 240138"/>
                <a:gd name="connsiteY25" fmla="*/ 13704 h 17687"/>
                <a:gd name="connsiteX26" fmla="*/ 138000 w 240138"/>
                <a:gd name="connsiteY26" fmla="*/ 12950 h 17687"/>
                <a:gd name="connsiteX27" fmla="*/ 138000 w 240138"/>
                <a:gd name="connsiteY27" fmla="*/ 13788 h 17687"/>
                <a:gd name="connsiteX28" fmla="*/ 138838 w 240138"/>
                <a:gd name="connsiteY28" fmla="*/ 12950 h 17687"/>
                <a:gd name="connsiteX29" fmla="*/ 138838 w 240138"/>
                <a:gd name="connsiteY29" fmla="*/ 13369 h 17687"/>
                <a:gd name="connsiteX30" fmla="*/ 140011 w 240138"/>
                <a:gd name="connsiteY30" fmla="*/ 12112 h 17687"/>
                <a:gd name="connsiteX31" fmla="*/ 144033 w 240138"/>
                <a:gd name="connsiteY31" fmla="*/ 12112 h 17687"/>
                <a:gd name="connsiteX32" fmla="*/ 144033 w 240138"/>
                <a:gd name="connsiteY32" fmla="*/ 13034 h 17687"/>
                <a:gd name="connsiteX33" fmla="*/ 147385 w 240138"/>
                <a:gd name="connsiteY33" fmla="*/ 11274 h 17687"/>
                <a:gd name="connsiteX34" fmla="*/ 148809 w 240138"/>
                <a:gd name="connsiteY34" fmla="*/ 11861 h 17687"/>
                <a:gd name="connsiteX35" fmla="*/ 150150 w 240138"/>
                <a:gd name="connsiteY35" fmla="*/ 9515 h 17687"/>
                <a:gd name="connsiteX36" fmla="*/ 149228 w 240138"/>
                <a:gd name="connsiteY36" fmla="*/ 8844 h 17687"/>
                <a:gd name="connsiteX37" fmla="*/ 151071 w 240138"/>
                <a:gd name="connsiteY37" fmla="*/ 8258 h 17687"/>
                <a:gd name="connsiteX38" fmla="*/ 151071 w 240138"/>
                <a:gd name="connsiteY38" fmla="*/ 9096 h 17687"/>
                <a:gd name="connsiteX39" fmla="*/ 151071 w 240138"/>
                <a:gd name="connsiteY39" fmla="*/ 9096 h 17687"/>
                <a:gd name="connsiteX40" fmla="*/ 151071 w 240138"/>
                <a:gd name="connsiteY40" fmla="*/ 10520 h 17687"/>
                <a:gd name="connsiteX41" fmla="*/ 150317 w 240138"/>
                <a:gd name="connsiteY41" fmla="*/ 10018 h 17687"/>
                <a:gd name="connsiteX42" fmla="*/ 149647 w 240138"/>
                <a:gd name="connsiteY42" fmla="*/ 11777 h 17687"/>
                <a:gd name="connsiteX43" fmla="*/ 150234 w 240138"/>
                <a:gd name="connsiteY43" fmla="*/ 11777 h 17687"/>
                <a:gd name="connsiteX44" fmla="*/ 150234 w 240138"/>
                <a:gd name="connsiteY44" fmla="*/ 11777 h 17687"/>
                <a:gd name="connsiteX45" fmla="*/ 150820 w 240138"/>
                <a:gd name="connsiteY45" fmla="*/ 11777 h 17687"/>
                <a:gd name="connsiteX46" fmla="*/ 151323 w 240138"/>
                <a:gd name="connsiteY46" fmla="*/ 12783 h 17687"/>
                <a:gd name="connsiteX47" fmla="*/ 151323 w 240138"/>
                <a:gd name="connsiteY47" fmla="*/ 12364 h 17687"/>
                <a:gd name="connsiteX48" fmla="*/ 153753 w 240138"/>
                <a:gd name="connsiteY48" fmla="*/ 12866 h 17687"/>
                <a:gd name="connsiteX49" fmla="*/ 159702 w 240138"/>
                <a:gd name="connsiteY49" fmla="*/ 9599 h 17687"/>
                <a:gd name="connsiteX50" fmla="*/ 159702 w 240138"/>
                <a:gd name="connsiteY50" fmla="*/ 11693 h 17687"/>
                <a:gd name="connsiteX51" fmla="*/ 156099 w 240138"/>
                <a:gd name="connsiteY51" fmla="*/ 12112 h 17687"/>
                <a:gd name="connsiteX52" fmla="*/ 156518 w 240138"/>
                <a:gd name="connsiteY52" fmla="*/ 12783 h 17687"/>
                <a:gd name="connsiteX53" fmla="*/ 159115 w 240138"/>
                <a:gd name="connsiteY53" fmla="*/ 11777 h 17687"/>
                <a:gd name="connsiteX54" fmla="*/ 160372 w 240138"/>
                <a:gd name="connsiteY54" fmla="*/ 12615 h 17687"/>
                <a:gd name="connsiteX55" fmla="*/ 163305 w 240138"/>
                <a:gd name="connsiteY55" fmla="*/ 11023 h 17687"/>
                <a:gd name="connsiteX56" fmla="*/ 161880 w 240138"/>
                <a:gd name="connsiteY56" fmla="*/ 11945 h 17687"/>
                <a:gd name="connsiteX57" fmla="*/ 164980 w 240138"/>
                <a:gd name="connsiteY57" fmla="*/ 11023 h 17687"/>
                <a:gd name="connsiteX58" fmla="*/ 164394 w 240138"/>
                <a:gd name="connsiteY58" fmla="*/ 11023 h 17687"/>
                <a:gd name="connsiteX59" fmla="*/ 166572 w 240138"/>
                <a:gd name="connsiteY59" fmla="*/ 11023 h 17687"/>
                <a:gd name="connsiteX60" fmla="*/ 166572 w 240138"/>
                <a:gd name="connsiteY60" fmla="*/ 11023 h 17687"/>
                <a:gd name="connsiteX61" fmla="*/ 173108 w 240138"/>
                <a:gd name="connsiteY61" fmla="*/ 9431 h 17687"/>
                <a:gd name="connsiteX62" fmla="*/ 173108 w 240138"/>
                <a:gd name="connsiteY62" fmla="*/ 11191 h 17687"/>
                <a:gd name="connsiteX63" fmla="*/ 176543 w 240138"/>
                <a:gd name="connsiteY63" fmla="*/ 6833 h 17687"/>
                <a:gd name="connsiteX64" fmla="*/ 175957 w 240138"/>
                <a:gd name="connsiteY64" fmla="*/ 11107 h 17687"/>
                <a:gd name="connsiteX65" fmla="*/ 178135 w 240138"/>
                <a:gd name="connsiteY65" fmla="*/ 11107 h 17687"/>
                <a:gd name="connsiteX66" fmla="*/ 177716 w 240138"/>
                <a:gd name="connsiteY66" fmla="*/ 9431 h 17687"/>
                <a:gd name="connsiteX67" fmla="*/ 180230 w 240138"/>
                <a:gd name="connsiteY67" fmla="*/ 11023 h 17687"/>
                <a:gd name="connsiteX68" fmla="*/ 180984 w 240138"/>
                <a:gd name="connsiteY68" fmla="*/ 9096 h 17687"/>
                <a:gd name="connsiteX69" fmla="*/ 180984 w 240138"/>
                <a:gd name="connsiteY69" fmla="*/ 10939 h 17687"/>
                <a:gd name="connsiteX70" fmla="*/ 182911 w 240138"/>
                <a:gd name="connsiteY70" fmla="*/ 9180 h 17687"/>
                <a:gd name="connsiteX71" fmla="*/ 183330 w 240138"/>
                <a:gd name="connsiteY71" fmla="*/ 11023 h 17687"/>
                <a:gd name="connsiteX72" fmla="*/ 185592 w 240138"/>
                <a:gd name="connsiteY72" fmla="*/ 11023 h 17687"/>
                <a:gd name="connsiteX73" fmla="*/ 184755 w 240138"/>
                <a:gd name="connsiteY73" fmla="*/ 11023 h 17687"/>
                <a:gd name="connsiteX74" fmla="*/ 189111 w 240138"/>
                <a:gd name="connsiteY74" fmla="*/ 8593 h 17687"/>
                <a:gd name="connsiteX75" fmla="*/ 189698 w 240138"/>
                <a:gd name="connsiteY75" fmla="*/ 10855 h 17687"/>
                <a:gd name="connsiteX76" fmla="*/ 193720 w 240138"/>
                <a:gd name="connsiteY76" fmla="*/ 5912 h 17687"/>
                <a:gd name="connsiteX77" fmla="*/ 193720 w 240138"/>
                <a:gd name="connsiteY77" fmla="*/ 6415 h 17687"/>
                <a:gd name="connsiteX78" fmla="*/ 195144 w 240138"/>
                <a:gd name="connsiteY78" fmla="*/ 5744 h 17687"/>
                <a:gd name="connsiteX79" fmla="*/ 190368 w 240138"/>
                <a:gd name="connsiteY79" fmla="*/ 11023 h 17687"/>
                <a:gd name="connsiteX80" fmla="*/ 191877 w 240138"/>
                <a:gd name="connsiteY80" fmla="*/ 11442 h 17687"/>
                <a:gd name="connsiteX81" fmla="*/ 190871 w 240138"/>
                <a:gd name="connsiteY81" fmla="*/ 12196 h 17687"/>
                <a:gd name="connsiteX82" fmla="*/ 193888 w 240138"/>
                <a:gd name="connsiteY82" fmla="*/ 12196 h 17687"/>
                <a:gd name="connsiteX83" fmla="*/ 195898 w 240138"/>
                <a:gd name="connsiteY83" fmla="*/ 10269 h 17687"/>
                <a:gd name="connsiteX84" fmla="*/ 192547 w 240138"/>
                <a:gd name="connsiteY84" fmla="*/ 11023 h 17687"/>
                <a:gd name="connsiteX85" fmla="*/ 196401 w 240138"/>
                <a:gd name="connsiteY85" fmla="*/ 8258 h 17687"/>
                <a:gd name="connsiteX86" fmla="*/ 196401 w 240138"/>
                <a:gd name="connsiteY86" fmla="*/ 10353 h 17687"/>
                <a:gd name="connsiteX87" fmla="*/ 198496 w 240138"/>
                <a:gd name="connsiteY87" fmla="*/ 9850 h 17687"/>
                <a:gd name="connsiteX88" fmla="*/ 197658 w 240138"/>
                <a:gd name="connsiteY88" fmla="*/ 10353 h 17687"/>
                <a:gd name="connsiteX89" fmla="*/ 200926 w 240138"/>
                <a:gd name="connsiteY89" fmla="*/ 9850 h 17687"/>
                <a:gd name="connsiteX90" fmla="*/ 202518 w 240138"/>
                <a:gd name="connsiteY90" fmla="*/ 10436 h 17687"/>
                <a:gd name="connsiteX91" fmla="*/ 201764 w 240138"/>
                <a:gd name="connsiteY91" fmla="*/ 5074 h 17687"/>
                <a:gd name="connsiteX92" fmla="*/ 204948 w 240138"/>
                <a:gd name="connsiteY92" fmla="*/ 6498 h 17687"/>
                <a:gd name="connsiteX93" fmla="*/ 204529 w 240138"/>
                <a:gd name="connsiteY93" fmla="*/ 9431 h 17687"/>
                <a:gd name="connsiteX94" fmla="*/ 205199 w 240138"/>
                <a:gd name="connsiteY94" fmla="*/ 8677 h 17687"/>
                <a:gd name="connsiteX95" fmla="*/ 206121 w 240138"/>
                <a:gd name="connsiteY95" fmla="*/ 9347 h 17687"/>
                <a:gd name="connsiteX96" fmla="*/ 206540 w 240138"/>
                <a:gd name="connsiteY96" fmla="*/ 8425 h 17687"/>
                <a:gd name="connsiteX97" fmla="*/ 208969 w 240138"/>
                <a:gd name="connsiteY97" fmla="*/ 8425 h 17687"/>
                <a:gd name="connsiteX98" fmla="*/ 211064 w 240138"/>
                <a:gd name="connsiteY98" fmla="*/ 5828 h 17687"/>
                <a:gd name="connsiteX99" fmla="*/ 211064 w 240138"/>
                <a:gd name="connsiteY99" fmla="*/ 6582 h 17687"/>
                <a:gd name="connsiteX100" fmla="*/ 216510 w 240138"/>
                <a:gd name="connsiteY100" fmla="*/ 6582 h 17687"/>
                <a:gd name="connsiteX101" fmla="*/ 217348 w 240138"/>
                <a:gd name="connsiteY101" fmla="*/ 7504 h 17687"/>
                <a:gd name="connsiteX102" fmla="*/ 218521 w 240138"/>
                <a:gd name="connsiteY102" fmla="*/ 6917 h 17687"/>
                <a:gd name="connsiteX103" fmla="*/ 218102 w 240138"/>
                <a:gd name="connsiteY103" fmla="*/ 8090 h 17687"/>
                <a:gd name="connsiteX104" fmla="*/ 220532 w 240138"/>
                <a:gd name="connsiteY104" fmla="*/ 6833 h 17687"/>
                <a:gd name="connsiteX105" fmla="*/ 217600 w 240138"/>
                <a:gd name="connsiteY105" fmla="*/ 6833 h 17687"/>
                <a:gd name="connsiteX106" fmla="*/ 221119 w 240138"/>
                <a:gd name="connsiteY106" fmla="*/ 3482 h 17687"/>
                <a:gd name="connsiteX107" fmla="*/ 222208 w 240138"/>
                <a:gd name="connsiteY107" fmla="*/ 4068 h 17687"/>
                <a:gd name="connsiteX108" fmla="*/ 227487 w 240138"/>
                <a:gd name="connsiteY108" fmla="*/ 2560 h 17687"/>
                <a:gd name="connsiteX109" fmla="*/ 227906 w 240138"/>
                <a:gd name="connsiteY109" fmla="*/ 4655 h 17687"/>
                <a:gd name="connsiteX110" fmla="*/ 224806 w 240138"/>
                <a:gd name="connsiteY110" fmla="*/ 4655 h 17687"/>
                <a:gd name="connsiteX111" fmla="*/ 225979 w 240138"/>
                <a:gd name="connsiteY111" fmla="*/ 4655 h 17687"/>
                <a:gd name="connsiteX112" fmla="*/ 224135 w 240138"/>
                <a:gd name="connsiteY112" fmla="*/ 4655 h 17687"/>
                <a:gd name="connsiteX113" fmla="*/ 232011 w 240138"/>
                <a:gd name="connsiteY113" fmla="*/ 5074 h 17687"/>
                <a:gd name="connsiteX114" fmla="*/ 232849 w 240138"/>
                <a:gd name="connsiteY114" fmla="*/ 4152 h 17687"/>
                <a:gd name="connsiteX115" fmla="*/ 232011 w 240138"/>
                <a:gd name="connsiteY115" fmla="*/ 4152 h 17687"/>
                <a:gd name="connsiteX116" fmla="*/ 232430 w 240138"/>
                <a:gd name="connsiteY116" fmla="*/ 2979 h 17687"/>
                <a:gd name="connsiteX117" fmla="*/ 236117 w 240138"/>
                <a:gd name="connsiteY117" fmla="*/ 1974 h 17687"/>
                <a:gd name="connsiteX118" fmla="*/ 236117 w 240138"/>
                <a:gd name="connsiteY118" fmla="*/ 2895 h 17687"/>
                <a:gd name="connsiteX119" fmla="*/ 234693 w 240138"/>
                <a:gd name="connsiteY119" fmla="*/ 2895 h 17687"/>
                <a:gd name="connsiteX120" fmla="*/ 237625 w 240138"/>
                <a:gd name="connsiteY120" fmla="*/ 2895 h 17687"/>
                <a:gd name="connsiteX121" fmla="*/ 236536 w 240138"/>
                <a:gd name="connsiteY121" fmla="*/ 2309 h 17687"/>
                <a:gd name="connsiteX122" fmla="*/ 240139 w 240138"/>
                <a:gd name="connsiteY122" fmla="*/ 1052 h 17687"/>
                <a:gd name="connsiteX123" fmla="*/ 238882 w 240138"/>
                <a:gd name="connsiteY123" fmla="*/ 130 h 17687"/>
                <a:gd name="connsiteX124" fmla="*/ 236955 w 240138"/>
                <a:gd name="connsiteY124" fmla="*/ 1555 h 17687"/>
                <a:gd name="connsiteX125" fmla="*/ 233939 w 240138"/>
                <a:gd name="connsiteY125" fmla="*/ 130 h 17687"/>
                <a:gd name="connsiteX126" fmla="*/ 233352 w 240138"/>
                <a:gd name="connsiteY126" fmla="*/ 633 h 17687"/>
                <a:gd name="connsiteX127" fmla="*/ 233352 w 240138"/>
                <a:gd name="connsiteY127" fmla="*/ 633 h 17687"/>
                <a:gd name="connsiteX128" fmla="*/ 233352 w 240138"/>
                <a:gd name="connsiteY128" fmla="*/ 633 h 17687"/>
                <a:gd name="connsiteX129" fmla="*/ 233939 w 240138"/>
                <a:gd name="connsiteY129" fmla="*/ 1052 h 17687"/>
                <a:gd name="connsiteX130" fmla="*/ 231090 w 240138"/>
                <a:gd name="connsiteY130" fmla="*/ 2225 h 17687"/>
                <a:gd name="connsiteX131" fmla="*/ 231090 w 240138"/>
                <a:gd name="connsiteY131" fmla="*/ 1555 h 17687"/>
                <a:gd name="connsiteX132" fmla="*/ 230252 w 240138"/>
                <a:gd name="connsiteY132" fmla="*/ 2141 h 17687"/>
                <a:gd name="connsiteX133" fmla="*/ 230252 w 240138"/>
                <a:gd name="connsiteY133" fmla="*/ 717 h 17687"/>
                <a:gd name="connsiteX134" fmla="*/ 228911 w 240138"/>
                <a:gd name="connsiteY134" fmla="*/ 717 h 17687"/>
                <a:gd name="connsiteX135" fmla="*/ 226314 w 240138"/>
                <a:gd name="connsiteY135" fmla="*/ 717 h 17687"/>
                <a:gd name="connsiteX136" fmla="*/ 225224 w 240138"/>
                <a:gd name="connsiteY136" fmla="*/ 717 h 17687"/>
                <a:gd name="connsiteX137" fmla="*/ 223046 w 240138"/>
                <a:gd name="connsiteY137" fmla="*/ 1220 h 17687"/>
                <a:gd name="connsiteX138" fmla="*/ 223046 w 240138"/>
                <a:gd name="connsiteY138" fmla="*/ 1220 h 17687"/>
                <a:gd name="connsiteX139" fmla="*/ 216175 w 240138"/>
                <a:gd name="connsiteY139" fmla="*/ 1220 h 17687"/>
                <a:gd name="connsiteX140" fmla="*/ 213578 w 240138"/>
                <a:gd name="connsiteY140" fmla="*/ 1220 h 17687"/>
                <a:gd name="connsiteX141" fmla="*/ 213578 w 240138"/>
                <a:gd name="connsiteY141" fmla="*/ 633 h 17687"/>
                <a:gd name="connsiteX142" fmla="*/ 210478 w 240138"/>
                <a:gd name="connsiteY142" fmla="*/ 633 h 17687"/>
                <a:gd name="connsiteX143" fmla="*/ 204361 w 240138"/>
                <a:gd name="connsiteY143" fmla="*/ 633 h 17687"/>
                <a:gd name="connsiteX144" fmla="*/ 204361 w 240138"/>
                <a:gd name="connsiteY144" fmla="*/ 1387 h 17687"/>
                <a:gd name="connsiteX145" fmla="*/ 200842 w 240138"/>
                <a:gd name="connsiteY145" fmla="*/ 1974 h 17687"/>
                <a:gd name="connsiteX146" fmla="*/ 200842 w 240138"/>
                <a:gd name="connsiteY146" fmla="*/ 2644 h 17687"/>
                <a:gd name="connsiteX147" fmla="*/ 195898 w 240138"/>
                <a:gd name="connsiteY147" fmla="*/ 2644 h 17687"/>
                <a:gd name="connsiteX148" fmla="*/ 196820 w 240138"/>
                <a:gd name="connsiteY148" fmla="*/ 2644 h 17687"/>
                <a:gd name="connsiteX149" fmla="*/ 190033 w 240138"/>
                <a:gd name="connsiteY149" fmla="*/ 2644 h 17687"/>
                <a:gd name="connsiteX150" fmla="*/ 188776 w 240138"/>
                <a:gd name="connsiteY150" fmla="*/ 2644 h 17687"/>
                <a:gd name="connsiteX151" fmla="*/ 188776 w 240138"/>
                <a:gd name="connsiteY151" fmla="*/ 2644 h 17687"/>
                <a:gd name="connsiteX152" fmla="*/ 188022 w 240138"/>
                <a:gd name="connsiteY152" fmla="*/ 2644 h 17687"/>
                <a:gd name="connsiteX153" fmla="*/ 188693 w 240138"/>
                <a:gd name="connsiteY153" fmla="*/ 2644 h 17687"/>
                <a:gd name="connsiteX154" fmla="*/ 187101 w 240138"/>
                <a:gd name="connsiteY154" fmla="*/ 2644 h 17687"/>
                <a:gd name="connsiteX155" fmla="*/ 187101 w 240138"/>
                <a:gd name="connsiteY155" fmla="*/ 1974 h 17687"/>
                <a:gd name="connsiteX156" fmla="*/ 187101 w 240138"/>
                <a:gd name="connsiteY156" fmla="*/ 1974 h 17687"/>
                <a:gd name="connsiteX157" fmla="*/ 187101 w 240138"/>
                <a:gd name="connsiteY157" fmla="*/ 2812 h 17687"/>
                <a:gd name="connsiteX158" fmla="*/ 186347 w 240138"/>
                <a:gd name="connsiteY158" fmla="*/ 3314 h 17687"/>
                <a:gd name="connsiteX159" fmla="*/ 184084 w 240138"/>
                <a:gd name="connsiteY159" fmla="*/ 2560 h 17687"/>
                <a:gd name="connsiteX160" fmla="*/ 180984 w 240138"/>
                <a:gd name="connsiteY160" fmla="*/ 4404 h 17687"/>
                <a:gd name="connsiteX161" fmla="*/ 180984 w 240138"/>
                <a:gd name="connsiteY161" fmla="*/ 4404 h 17687"/>
                <a:gd name="connsiteX162" fmla="*/ 179057 w 240138"/>
                <a:gd name="connsiteY162" fmla="*/ 4404 h 17687"/>
                <a:gd name="connsiteX163" fmla="*/ 179057 w 240138"/>
                <a:gd name="connsiteY163" fmla="*/ 3566 h 17687"/>
                <a:gd name="connsiteX164" fmla="*/ 177716 w 240138"/>
                <a:gd name="connsiteY164" fmla="*/ 4823 h 17687"/>
                <a:gd name="connsiteX165" fmla="*/ 177716 w 240138"/>
                <a:gd name="connsiteY165" fmla="*/ 3314 h 17687"/>
                <a:gd name="connsiteX166" fmla="*/ 174365 w 240138"/>
                <a:gd name="connsiteY166" fmla="*/ 4906 h 17687"/>
                <a:gd name="connsiteX167" fmla="*/ 174365 w 240138"/>
                <a:gd name="connsiteY167" fmla="*/ 4320 h 17687"/>
                <a:gd name="connsiteX168" fmla="*/ 172354 w 240138"/>
                <a:gd name="connsiteY168" fmla="*/ 4320 h 17687"/>
                <a:gd name="connsiteX169" fmla="*/ 161713 w 240138"/>
                <a:gd name="connsiteY169" fmla="*/ 3649 h 17687"/>
                <a:gd name="connsiteX170" fmla="*/ 159953 w 240138"/>
                <a:gd name="connsiteY170" fmla="*/ 4320 h 17687"/>
                <a:gd name="connsiteX171" fmla="*/ 159953 w 240138"/>
                <a:gd name="connsiteY171" fmla="*/ 3314 h 17687"/>
                <a:gd name="connsiteX172" fmla="*/ 155931 w 240138"/>
                <a:gd name="connsiteY172" fmla="*/ 4068 h 17687"/>
                <a:gd name="connsiteX173" fmla="*/ 155931 w 240138"/>
                <a:gd name="connsiteY173" fmla="*/ 3147 h 17687"/>
                <a:gd name="connsiteX174" fmla="*/ 155177 w 240138"/>
                <a:gd name="connsiteY174" fmla="*/ 3147 h 17687"/>
                <a:gd name="connsiteX175" fmla="*/ 155763 w 240138"/>
                <a:gd name="connsiteY175" fmla="*/ 2644 h 17687"/>
                <a:gd name="connsiteX176" fmla="*/ 153669 w 240138"/>
                <a:gd name="connsiteY176" fmla="*/ 5241 h 17687"/>
                <a:gd name="connsiteX177" fmla="*/ 151574 w 240138"/>
                <a:gd name="connsiteY177" fmla="*/ 5241 h 17687"/>
                <a:gd name="connsiteX178" fmla="*/ 151574 w 240138"/>
                <a:gd name="connsiteY178" fmla="*/ 4320 h 17687"/>
                <a:gd name="connsiteX179" fmla="*/ 147552 w 240138"/>
                <a:gd name="connsiteY179" fmla="*/ 4906 h 17687"/>
                <a:gd name="connsiteX180" fmla="*/ 146463 w 240138"/>
                <a:gd name="connsiteY180" fmla="*/ 4906 h 17687"/>
                <a:gd name="connsiteX181" fmla="*/ 143363 w 240138"/>
                <a:gd name="connsiteY181" fmla="*/ 4906 h 17687"/>
                <a:gd name="connsiteX182" fmla="*/ 142274 w 240138"/>
                <a:gd name="connsiteY182" fmla="*/ 4906 h 17687"/>
                <a:gd name="connsiteX183" fmla="*/ 139927 w 240138"/>
                <a:gd name="connsiteY183" fmla="*/ 5409 h 17687"/>
                <a:gd name="connsiteX184" fmla="*/ 139927 w 240138"/>
                <a:gd name="connsiteY184" fmla="*/ 5409 h 17687"/>
                <a:gd name="connsiteX185" fmla="*/ 136073 w 240138"/>
                <a:gd name="connsiteY185" fmla="*/ 5409 h 17687"/>
                <a:gd name="connsiteX186" fmla="*/ 136073 w 240138"/>
                <a:gd name="connsiteY186" fmla="*/ 6079 h 17687"/>
                <a:gd name="connsiteX187" fmla="*/ 132219 w 240138"/>
                <a:gd name="connsiteY187" fmla="*/ 6079 h 17687"/>
                <a:gd name="connsiteX188" fmla="*/ 132805 w 240138"/>
                <a:gd name="connsiteY188" fmla="*/ 6079 h 17687"/>
                <a:gd name="connsiteX189" fmla="*/ 129454 w 240138"/>
                <a:gd name="connsiteY189" fmla="*/ 3985 h 17687"/>
                <a:gd name="connsiteX190" fmla="*/ 130040 w 240138"/>
                <a:gd name="connsiteY190" fmla="*/ 3985 h 17687"/>
                <a:gd name="connsiteX191" fmla="*/ 128113 w 240138"/>
                <a:gd name="connsiteY191" fmla="*/ 5241 h 17687"/>
                <a:gd name="connsiteX192" fmla="*/ 127359 w 240138"/>
                <a:gd name="connsiteY192" fmla="*/ 3901 h 17687"/>
                <a:gd name="connsiteX193" fmla="*/ 122667 w 240138"/>
                <a:gd name="connsiteY193" fmla="*/ 4823 h 17687"/>
                <a:gd name="connsiteX194" fmla="*/ 122667 w 240138"/>
                <a:gd name="connsiteY194" fmla="*/ 5828 h 17687"/>
                <a:gd name="connsiteX195" fmla="*/ 118478 w 240138"/>
                <a:gd name="connsiteY195" fmla="*/ 5828 h 17687"/>
                <a:gd name="connsiteX196" fmla="*/ 118478 w 240138"/>
                <a:gd name="connsiteY196" fmla="*/ 5828 h 17687"/>
                <a:gd name="connsiteX197" fmla="*/ 115042 w 240138"/>
                <a:gd name="connsiteY197" fmla="*/ 7169 h 17687"/>
                <a:gd name="connsiteX198" fmla="*/ 109428 w 240138"/>
                <a:gd name="connsiteY198" fmla="*/ 6331 h 17687"/>
                <a:gd name="connsiteX199" fmla="*/ 106747 w 240138"/>
                <a:gd name="connsiteY199" fmla="*/ 6331 h 17687"/>
                <a:gd name="connsiteX200" fmla="*/ 106747 w 240138"/>
                <a:gd name="connsiteY200" fmla="*/ 6331 h 17687"/>
                <a:gd name="connsiteX201" fmla="*/ 103814 w 240138"/>
                <a:gd name="connsiteY201" fmla="*/ 7420 h 17687"/>
                <a:gd name="connsiteX202" fmla="*/ 103814 w 240138"/>
                <a:gd name="connsiteY202" fmla="*/ 6917 h 17687"/>
                <a:gd name="connsiteX203" fmla="*/ 98871 w 240138"/>
                <a:gd name="connsiteY203" fmla="*/ 7923 h 17687"/>
                <a:gd name="connsiteX204" fmla="*/ 98871 w 240138"/>
                <a:gd name="connsiteY204" fmla="*/ 7169 h 17687"/>
                <a:gd name="connsiteX205" fmla="*/ 92587 w 240138"/>
                <a:gd name="connsiteY205" fmla="*/ 7169 h 17687"/>
                <a:gd name="connsiteX206" fmla="*/ 84794 w 240138"/>
                <a:gd name="connsiteY206" fmla="*/ 8174 h 17687"/>
                <a:gd name="connsiteX207" fmla="*/ 82951 w 240138"/>
                <a:gd name="connsiteY207" fmla="*/ 8928 h 17687"/>
                <a:gd name="connsiteX208" fmla="*/ 83621 w 240138"/>
                <a:gd name="connsiteY208" fmla="*/ 10436 h 17687"/>
                <a:gd name="connsiteX209" fmla="*/ 82281 w 240138"/>
                <a:gd name="connsiteY209" fmla="*/ 9599 h 17687"/>
                <a:gd name="connsiteX210" fmla="*/ 82281 w 240138"/>
                <a:gd name="connsiteY210" fmla="*/ 9599 h 17687"/>
                <a:gd name="connsiteX211" fmla="*/ 79264 w 240138"/>
                <a:gd name="connsiteY211" fmla="*/ 8342 h 17687"/>
                <a:gd name="connsiteX212" fmla="*/ 65271 w 240138"/>
                <a:gd name="connsiteY212" fmla="*/ 8342 h 17687"/>
                <a:gd name="connsiteX213" fmla="*/ 65858 w 240138"/>
                <a:gd name="connsiteY213" fmla="*/ 9431 h 17687"/>
                <a:gd name="connsiteX214" fmla="*/ 64266 w 240138"/>
                <a:gd name="connsiteY214" fmla="*/ 9431 h 17687"/>
                <a:gd name="connsiteX215" fmla="*/ 64853 w 240138"/>
                <a:gd name="connsiteY215" fmla="*/ 8593 h 17687"/>
                <a:gd name="connsiteX216" fmla="*/ 62925 w 240138"/>
                <a:gd name="connsiteY216" fmla="*/ 9431 h 17687"/>
                <a:gd name="connsiteX217" fmla="*/ 62925 w 240138"/>
                <a:gd name="connsiteY217" fmla="*/ 8174 h 17687"/>
                <a:gd name="connsiteX218" fmla="*/ 62004 w 240138"/>
                <a:gd name="connsiteY218" fmla="*/ 8174 h 17687"/>
                <a:gd name="connsiteX219" fmla="*/ 62004 w 240138"/>
                <a:gd name="connsiteY219" fmla="*/ 8174 h 17687"/>
                <a:gd name="connsiteX220" fmla="*/ 59909 w 240138"/>
                <a:gd name="connsiteY220" fmla="*/ 9096 h 17687"/>
                <a:gd name="connsiteX221" fmla="*/ 59071 w 240138"/>
                <a:gd name="connsiteY221" fmla="*/ 8425 h 17687"/>
                <a:gd name="connsiteX222" fmla="*/ 58568 w 240138"/>
                <a:gd name="connsiteY222" fmla="*/ 8425 h 17687"/>
                <a:gd name="connsiteX223" fmla="*/ 56557 w 240138"/>
                <a:gd name="connsiteY223" fmla="*/ 8425 h 17687"/>
                <a:gd name="connsiteX224" fmla="*/ 57395 w 240138"/>
                <a:gd name="connsiteY224" fmla="*/ 9263 h 17687"/>
                <a:gd name="connsiteX225" fmla="*/ 56557 w 240138"/>
                <a:gd name="connsiteY225" fmla="*/ 10185 h 17687"/>
                <a:gd name="connsiteX226" fmla="*/ 48178 w 240138"/>
                <a:gd name="connsiteY226" fmla="*/ 9599 h 17687"/>
                <a:gd name="connsiteX227" fmla="*/ 44240 w 240138"/>
                <a:gd name="connsiteY227" fmla="*/ 10353 h 17687"/>
                <a:gd name="connsiteX228" fmla="*/ 43654 w 240138"/>
                <a:gd name="connsiteY228" fmla="*/ 11442 h 17687"/>
                <a:gd name="connsiteX229" fmla="*/ 40135 w 240138"/>
                <a:gd name="connsiteY229" fmla="*/ 9347 h 17687"/>
                <a:gd name="connsiteX230" fmla="*/ 38040 w 240138"/>
                <a:gd name="connsiteY230" fmla="*/ 11023 h 17687"/>
                <a:gd name="connsiteX231" fmla="*/ 37035 w 240138"/>
                <a:gd name="connsiteY231" fmla="*/ 9850 h 17687"/>
                <a:gd name="connsiteX232" fmla="*/ 28237 w 240138"/>
                <a:gd name="connsiteY232" fmla="*/ 9850 h 17687"/>
                <a:gd name="connsiteX233" fmla="*/ 28237 w 240138"/>
                <a:gd name="connsiteY233" fmla="*/ 10939 h 17687"/>
                <a:gd name="connsiteX234" fmla="*/ 26477 w 240138"/>
                <a:gd name="connsiteY234" fmla="*/ 9682 h 17687"/>
                <a:gd name="connsiteX235" fmla="*/ 24801 w 240138"/>
                <a:gd name="connsiteY235" fmla="*/ 10353 h 17687"/>
                <a:gd name="connsiteX236" fmla="*/ 24801 w 240138"/>
                <a:gd name="connsiteY236" fmla="*/ 11023 h 17687"/>
                <a:gd name="connsiteX237" fmla="*/ 5781 w 240138"/>
                <a:gd name="connsiteY237" fmla="*/ 11023 h 17687"/>
                <a:gd name="connsiteX238" fmla="*/ 5781 w 240138"/>
                <a:gd name="connsiteY238" fmla="*/ 11610 h 17687"/>
                <a:gd name="connsiteX239" fmla="*/ 5781 w 240138"/>
                <a:gd name="connsiteY239" fmla="*/ 12615 h 17687"/>
                <a:gd name="connsiteX240" fmla="*/ 3100 w 240138"/>
                <a:gd name="connsiteY240" fmla="*/ 11777 h 17687"/>
                <a:gd name="connsiteX241" fmla="*/ 0 w 240138"/>
                <a:gd name="connsiteY241" fmla="*/ 12950 h 17687"/>
                <a:gd name="connsiteX242" fmla="*/ 838 w 240138"/>
                <a:gd name="connsiteY242" fmla="*/ 12950 h 17687"/>
                <a:gd name="connsiteX243" fmla="*/ 2430 w 240138"/>
                <a:gd name="connsiteY243" fmla="*/ 16721 h 17687"/>
                <a:gd name="connsiteX244" fmla="*/ 7709 w 240138"/>
                <a:gd name="connsiteY244" fmla="*/ 16721 h 17687"/>
                <a:gd name="connsiteX245" fmla="*/ 7709 w 240138"/>
                <a:gd name="connsiteY245" fmla="*/ 17475 h 17687"/>
                <a:gd name="connsiteX246" fmla="*/ 9971 w 240138"/>
                <a:gd name="connsiteY246" fmla="*/ 16888 h 17687"/>
                <a:gd name="connsiteX247" fmla="*/ 9971 w 240138"/>
                <a:gd name="connsiteY247" fmla="*/ 16888 h 17687"/>
                <a:gd name="connsiteX248" fmla="*/ 18350 w 240138"/>
                <a:gd name="connsiteY248" fmla="*/ 17307 h 17687"/>
                <a:gd name="connsiteX249" fmla="*/ 18350 w 240138"/>
                <a:gd name="connsiteY249" fmla="*/ 16637 h 17687"/>
                <a:gd name="connsiteX250" fmla="*/ 19690 w 240138"/>
                <a:gd name="connsiteY250" fmla="*/ 17056 h 17687"/>
                <a:gd name="connsiteX251" fmla="*/ 18182 w 240138"/>
                <a:gd name="connsiteY251" fmla="*/ 15883 h 17687"/>
                <a:gd name="connsiteX252" fmla="*/ 24550 w 240138"/>
                <a:gd name="connsiteY252" fmla="*/ 17223 h 17687"/>
                <a:gd name="connsiteX253" fmla="*/ 25304 w 240138"/>
                <a:gd name="connsiteY253" fmla="*/ 16385 h 17687"/>
                <a:gd name="connsiteX254" fmla="*/ 25304 w 240138"/>
                <a:gd name="connsiteY254" fmla="*/ 16804 h 17687"/>
                <a:gd name="connsiteX255" fmla="*/ 25304 w 240138"/>
                <a:gd name="connsiteY255" fmla="*/ 16218 h 17687"/>
                <a:gd name="connsiteX256" fmla="*/ 26561 w 240138"/>
                <a:gd name="connsiteY256" fmla="*/ 17139 h 17687"/>
                <a:gd name="connsiteX257" fmla="*/ 25807 w 240138"/>
                <a:gd name="connsiteY257" fmla="*/ 17139 h 17687"/>
                <a:gd name="connsiteX258" fmla="*/ 29075 w 240138"/>
                <a:gd name="connsiteY258" fmla="*/ 17139 h 17687"/>
                <a:gd name="connsiteX259" fmla="*/ 27902 w 240138"/>
                <a:gd name="connsiteY259" fmla="*/ 17139 h 17687"/>
                <a:gd name="connsiteX260" fmla="*/ 38291 w 240138"/>
                <a:gd name="connsiteY260" fmla="*/ 15883 h 17687"/>
                <a:gd name="connsiteX261" fmla="*/ 38291 w 240138"/>
                <a:gd name="connsiteY261" fmla="*/ 15883 h 17687"/>
                <a:gd name="connsiteX262" fmla="*/ 42900 w 240138"/>
                <a:gd name="connsiteY262" fmla="*/ 15883 h 17687"/>
                <a:gd name="connsiteX263" fmla="*/ 42900 w 240138"/>
                <a:gd name="connsiteY263" fmla="*/ 15883 h 17687"/>
                <a:gd name="connsiteX264" fmla="*/ 44827 w 240138"/>
                <a:gd name="connsiteY264" fmla="*/ 15296 h 17687"/>
                <a:gd name="connsiteX265" fmla="*/ 45246 w 240138"/>
                <a:gd name="connsiteY265" fmla="*/ 16469 h 17687"/>
                <a:gd name="connsiteX266" fmla="*/ 48262 w 240138"/>
                <a:gd name="connsiteY266" fmla="*/ 14542 h 17687"/>
                <a:gd name="connsiteX267" fmla="*/ 48681 w 240138"/>
                <a:gd name="connsiteY267" fmla="*/ 15045 h 17687"/>
                <a:gd name="connsiteX268" fmla="*/ 50608 w 240138"/>
                <a:gd name="connsiteY268" fmla="*/ 14123 h 17687"/>
                <a:gd name="connsiteX269" fmla="*/ 50608 w 240138"/>
                <a:gd name="connsiteY269" fmla="*/ 15547 h 17687"/>
                <a:gd name="connsiteX270" fmla="*/ 56055 w 240138"/>
                <a:gd name="connsiteY270" fmla="*/ 15547 h 17687"/>
                <a:gd name="connsiteX271" fmla="*/ 54295 w 240138"/>
                <a:gd name="connsiteY271" fmla="*/ 14542 h 17687"/>
                <a:gd name="connsiteX272" fmla="*/ 56222 w 240138"/>
                <a:gd name="connsiteY272" fmla="*/ 13453 h 17687"/>
                <a:gd name="connsiteX273" fmla="*/ 60077 w 240138"/>
                <a:gd name="connsiteY273" fmla="*/ 15129 h 17687"/>
                <a:gd name="connsiteX274" fmla="*/ 59574 w 240138"/>
                <a:gd name="connsiteY274" fmla="*/ 15129 h 17687"/>
                <a:gd name="connsiteX275" fmla="*/ 62255 w 240138"/>
                <a:gd name="connsiteY275" fmla="*/ 15129 h 17687"/>
                <a:gd name="connsiteX276" fmla="*/ 63763 w 240138"/>
                <a:gd name="connsiteY276" fmla="*/ 13956 h 17687"/>
                <a:gd name="connsiteX277" fmla="*/ 61669 w 240138"/>
                <a:gd name="connsiteY277" fmla="*/ 14374 h 17687"/>
                <a:gd name="connsiteX278" fmla="*/ 65858 w 240138"/>
                <a:gd name="connsiteY278" fmla="*/ 13118 h 17687"/>
                <a:gd name="connsiteX279" fmla="*/ 64769 w 240138"/>
                <a:gd name="connsiteY279" fmla="*/ 13872 h 17687"/>
                <a:gd name="connsiteX280" fmla="*/ 66445 w 240138"/>
                <a:gd name="connsiteY280" fmla="*/ 13872 h 17687"/>
                <a:gd name="connsiteX281" fmla="*/ 62758 w 240138"/>
                <a:gd name="connsiteY281" fmla="*/ 15212 h 17687"/>
                <a:gd name="connsiteX282" fmla="*/ 64434 w 240138"/>
                <a:gd name="connsiteY282" fmla="*/ 15212 h 17687"/>
                <a:gd name="connsiteX283" fmla="*/ 68120 w 240138"/>
                <a:gd name="connsiteY283" fmla="*/ 13956 h 17687"/>
                <a:gd name="connsiteX284" fmla="*/ 68120 w 240138"/>
                <a:gd name="connsiteY284" fmla="*/ 14710 h 17687"/>
                <a:gd name="connsiteX285" fmla="*/ 69210 w 240138"/>
                <a:gd name="connsiteY285" fmla="*/ 14207 h 17687"/>
                <a:gd name="connsiteX286" fmla="*/ 68456 w 240138"/>
                <a:gd name="connsiteY286" fmla="*/ 15129 h 17687"/>
                <a:gd name="connsiteX287" fmla="*/ 72058 w 240138"/>
                <a:gd name="connsiteY287" fmla="*/ 15129 h 17687"/>
                <a:gd name="connsiteX288" fmla="*/ 70383 w 240138"/>
                <a:gd name="connsiteY288" fmla="*/ 13872 h 17687"/>
                <a:gd name="connsiteX289" fmla="*/ 75661 w 240138"/>
                <a:gd name="connsiteY289" fmla="*/ 15045 h 17687"/>
                <a:gd name="connsiteX290" fmla="*/ 74572 w 240138"/>
                <a:gd name="connsiteY290" fmla="*/ 14374 h 17687"/>
                <a:gd name="connsiteX291" fmla="*/ 76499 w 240138"/>
                <a:gd name="connsiteY291" fmla="*/ 15045 h 17687"/>
                <a:gd name="connsiteX292" fmla="*/ 77086 w 240138"/>
                <a:gd name="connsiteY292" fmla="*/ 13872 h 17687"/>
                <a:gd name="connsiteX293" fmla="*/ 79180 w 240138"/>
                <a:gd name="connsiteY293" fmla="*/ 13201 h 17687"/>
                <a:gd name="connsiteX294" fmla="*/ 79180 w 240138"/>
                <a:gd name="connsiteY294" fmla="*/ 13872 h 17687"/>
                <a:gd name="connsiteX295" fmla="*/ 82113 w 240138"/>
                <a:gd name="connsiteY295" fmla="*/ 12783 h 17687"/>
                <a:gd name="connsiteX296" fmla="*/ 81191 w 240138"/>
                <a:gd name="connsiteY296" fmla="*/ 13872 h 17687"/>
                <a:gd name="connsiteX297" fmla="*/ 82365 w 240138"/>
                <a:gd name="connsiteY297" fmla="*/ 13872 h 17687"/>
                <a:gd name="connsiteX298" fmla="*/ 82365 w 240138"/>
                <a:gd name="connsiteY298" fmla="*/ 14710 h 17687"/>
                <a:gd name="connsiteX299" fmla="*/ 85381 w 240138"/>
                <a:gd name="connsiteY299" fmla="*/ 14291 h 17687"/>
                <a:gd name="connsiteX300" fmla="*/ 86638 w 240138"/>
                <a:gd name="connsiteY300" fmla="*/ 12950 h 17687"/>
                <a:gd name="connsiteX301" fmla="*/ 87811 w 240138"/>
                <a:gd name="connsiteY301" fmla="*/ 13453 h 17687"/>
                <a:gd name="connsiteX302" fmla="*/ 86386 w 240138"/>
                <a:gd name="connsiteY302" fmla="*/ 13872 h 17687"/>
                <a:gd name="connsiteX303" fmla="*/ 85967 w 240138"/>
                <a:gd name="connsiteY303" fmla="*/ 14542 h 17687"/>
                <a:gd name="connsiteX304" fmla="*/ 88649 w 240138"/>
                <a:gd name="connsiteY304" fmla="*/ 14542 h 17687"/>
                <a:gd name="connsiteX305" fmla="*/ 87978 w 240138"/>
                <a:gd name="connsiteY305" fmla="*/ 14542 h 17687"/>
                <a:gd name="connsiteX306" fmla="*/ 90324 w 240138"/>
                <a:gd name="connsiteY306" fmla="*/ 13453 h 17687"/>
                <a:gd name="connsiteX307" fmla="*/ 90324 w 240138"/>
                <a:gd name="connsiteY307" fmla="*/ 14207 h 17687"/>
                <a:gd name="connsiteX308" fmla="*/ 91749 w 240138"/>
                <a:gd name="connsiteY308" fmla="*/ 13620 h 17687"/>
                <a:gd name="connsiteX309" fmla="*/ 90743 w 240138"/>
                <a:gd name="connsiteY309" fmla="*/ 15129 h 17687"/>
                <a:gd name="connsiteX310" fmla="*/ 92922 w 240138"/>
                <a:gd name="connsiteY310" fmla="*/ 14374 h 17687"/>
                <a:gd name="connsiteX311" fmla="*/ 93844 w 240138"/>
                <a:gd name="connsiteY311" fmla="*/ 15212 h 17687"/>
                <a:gd name="connsiteX312" fmla="*/ 98452 w 240138"/>
                <a:gd name="connsiteY312" fmla="*/ 14291 h 17687"/>
                <a:gd name="connsiteX313" fmla="*/ 99038 w 240138"/>
                <a:gd name="connsiteY313" fmla="*/ 14291 h 17687"/>
                <a:gd name="connsiteX314" fmla="*/ 103814 w 240138"/>
                <a:gd name="connsiteY314" fmla="*/ 14291 h 17687"/>
                <a:gd name="connsiteX315" fmla="*/ 104904 w 240138"/>
                <a:gd name="connsiteY315" fmla="*/ 15296 h 17687"/>
                <a:gd name="connsiteX316" fmla="*/ 105742 w 240138"/>
                <a:gd name="connsiteY316" fmla="*/ 13537 h 17687"/>
                <a:gd name="connsiteX317" fmla="*/ 107082 w 240138"/>
                <a:gd name="connsiteY317" fmla="*/ 14626 h 17687"/>
                <a:gd name="connsiteX318" fmla="*/ 110853 w 240138"/>
                <a:gd name="connsiteY318" fmla="*/ 13704 h 17687"/>
                <a:gd name="connsiteX319" fmla="*/ 108758 w 240138"/>
                <a:gd name="connsiteY319" fmla="*/ 15547 h 17687"/>
                <a:gd name="connsiteX320" fmla="*/ 126354 w 240138"/>
                <a:gd name="connsiteY320" fmla="*/ 14207 h 17687"/>
                <a:gd name="connsiteX321" fmla="*/ 125097 w 240138"/>
                <a:gd name="connsiteY321" fmla="*/ 14207 h 17687"/>
                <a:gd name="connsiteX322" fmla="*/ 126605 w 240138"/>
                <a:gd name="connsiteY322" fmla="*/ 14207 h 17687"/>
                <a:gd name="connsiteX323" fmla="*/ 153082 w 240138"/>
                <a:gd name="connsiteY323" fmla="*/ 11107 h 17687"/>
                <a:gd name="connsiteX324" fmla="*/ 151993 w 240138"/>
                <a:gd name="connsiteY324" fmla="*/ 11107 h 17687"/>
                <a:gd name="connsiteX325" fmla="*/ 153334 w 240138"/>
                <a:gd name="connsiteY325" fmla="*/ 11023 h 17687"/>
                <a:gd name="connsiteX326" fmla="*/ 229246 w 240138"/>
                <a:gd name="connsiteY326" fmla="*/ 2728 h 17687"/>
                <a:gd name="connsiteX327" fmla="*/ 229246 w 240138"/>
                <a:gd name="connsiteY327" fmla="*/ 2728 h 17687"/>
                <a:gd name="connsiteX328" fmla="*/ 228409 w 240138"/>
                <a:gd name="connsiteY328" fmla="*/ 2728 h 17687"/>
                <a:gd name="connsiteX329" fmla="*/ 229498 w 240138"/>
                <a:gd name="connsiteY329" fmla="*/ 2644 h 17687"/>
                <a:gd name="connsiteX330" fmla="*/ 59071 w 240138"/>
                <a:gd name="connsiteY330" fmla="*/ 11526 h 17687"/>
                <a:gd name="connsiteX331" fmla="*/ 59071 w 240138"/>
                <a:gd name="connsiteY331" fmla="*/ 11526 h 17687"/>
                <a:gd name="connsiteX332" fmla="*/ 59323 w 240138"/>
                <a:gd name="connsiteY332" fmla="*/ 11442 h 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240138" h="17687">
                  <a:moveTo>
                    <a:pt x="108758" y="15547"/>
                  </a:moveTo>
                  <a:lnTo>
                    <a:pt x="109931" y="16050"/>
                  </a:lnTo>
                  <a:cubicBezTo>
                    <a:pt x="108590" y="17056"/>
                    <a:pt x="107501" y="16721"/>
                    <a:pt x="108674" y="17475"/>
                  </a:cubicBezTo>
                  <a:cubicBezTo>
                    <a:pt x="108674" y="15547"/>
                    <a:pt x="113199" y="17056"/>
                    <a:pt x="113283" y="15045"/>
                  </a:cubicBezTo>
                  <a:lnTo>
                    <a:pt x="114121" y="15464"/>
                  </a:lnTo>
                  <a:lnTo>
                    <a:pt x="113618" y="15464"/>
                  </a:lnTo>
                  <a:cubicBezTo>
                    <a:pt x="115210" y="16385"/>
                    <a:pt x="114707" y="13956"/>
                    <a:pt x="116634" y="14123"/>
                  </a:cubicBezTo>
                  <a:cubicBezTo>
                    <a:pt x="117304" y="14123"/>
                    <a:pt x="117807" y="14542"/>
                    <a:pt x="117388" y="14793"/>
                  </a:cubicBezTo>
                  <a:lnTo>
                    <a:pt x="118896" y="14207"/>
                  </a:lnTo>
                  <a:cubicBezTo>
                    <a:pt x="119315" y="14207"/>
                    <a:pt x="118896" y="14626"/>
                    <a:pt x="118896" y="14626"/>
                  </a:cubicBezTo>
                  <a:lnTo>
                    <a:pt x="121159" y="14626"/>
                  </a:lnTo>
                  <a:lnTo>
                    <a:pt x="121159" y="14626"/>
                  </a:lnTo>
                  <a:lnTo>
                    <a:pt x="122499" y="13537"/>
                  </a:lnTo>
                  <a:cubicBezTo>
                    <a:pt x="123170" y="13537"/>
                    <a:pt x="122499" y="13537"/>
                    <a:pt x="122499" y="14039"/>
                  </a:cubicBezTo>
                  <a:lnTo>
                    <a:pt x="123756" y="13453"/>
                  </a:lnTo>
                  <a:cubicBezTo>
                    <a:pt x="124343" y="13956"/>
                    <a:pt x="123254" y="14542"/>
                    <a:pt x="122416" y="14458"/>
                  </a:cubicBezTo>
                  <a:cubicBezTo>
                    <a:pt x="123672" y="16385"/>
                    <a:pt x="123421" y="13956"/>
                    <a:pt x="126018" y="14961"/>
                  </a:cubicBezTo>
                  <a:lnTo>
                    <a:pt x="124846" y="14961"/>
                  </a:lnTo>
                  <a:cubicBezTo>
                    <a:pt x="125683" y="16050"/>
                    <a:pt x="126605" y="15547"/>
                    <a:pt x="128029" y="16218"/>
                  </a:cubicBezTo>
                  <a:cubicBezTo>
                    <a:pt x="128029" y="16218"/>
                    <a:pt x="125181" y="14542"/>
                    <a:pt x="126521" y="14039"/>
                  </a:cubicBezTo>
                  <a:cubicBezTo>
                    <a:pt x="127057" y="14266"/>
                    <a:pt x="127661" y="14266"/>
                    <a:pt x="128197" y="14039"/>
                  </a:cubicBezTo>
                  <a:cubicBezTo>
                    <a:pt x="128197" y="14710"/>
                    <a:pt x="128951" y="14458"/>
                    <a:pt x="129873" y="14039"/>
                  </a:cubicBezTo>
                  <a:lnTo>
                    <a:pt x="129873" y="15045"/>
                  </a:lnTo>
                  <a:cubicBezTo>
                    <a:pt x="130878" y="15045"/>
                    <a:pt x="130711" y="14207"/>
                    <a:pt x="131297" y="13788"/>
                  </a:cubicBezTo>
                  <a:cubicBezTo>
                    <a:pt x="131884" y="13369"/>
                    <a:pt x="132638" y="14542"/>
                    <a:pt x="132973" y="15129"/>
                  </a:cubicBezTo>
                  <a:cubicBezTo>
                    <a:pt x="134733" y="15129"/>
                    <a:pt x="131716" y="14039"/>
                    <a:pt x="133811" y="13704"/>
                  </a:cubicBezTo>
                  <a:cubicBezTo>
                    <a:pt x="135252" y="13922"/>
                    <a:pt x="136727" y="13654"/>
                    <a:pt x="138000" y="12950"/>
                  </a:cubicBezTo>
                  <a:cubicBezTo>
                    <a:pt x="139006" y="12950"/>
                    <a:pt x="138000" y="13537"/>
                    <a:pt x="138000" y="13788"/>
                  </a:cubicBezTo>
                  <a:lnTo>
                    <a:pt x="138838" y="12950"/>
                  </a:lnTo>
                  <a:cubicBezTo>
                    <a:pt x="138838" y="12950"/>
                    <a:pt x="138838" y="12950"/>
                    <a:pt x="138838" y="13369"/>
                  </a:cubicBezTo>
                  <a:cubicBezTo>
                    <a:pt x="138838" y="13788"/>
                    <a:pt x="138838" y="12364"/>
                    <a:pt x="140011" y="12112"/>
                  </a:cubicBezTo>
                  <a:cubicBezTo>
                    <a:pt x="141184" y="11861"/>
                    <a:pt x="142609" y="13453"/>
                    <a:pt x="144033" y="12112"/>
                  </a:cubicBezTo>
                  <a:cubicBezTo>
                    <a:pt x="144033" y="12112"/>
                    <a:pt x="144033" y="12699"/>
                    <a:pt x="144033" y="13034"/>
                  </a:cubicBezTo>
                  <a:cubicBezTo>
                    <a:pt x="145248" y="12648"/>
                    <a:pt x="146379" y="12054"/>
                    <a:pt x="147385" y="11274"/>
                  </a:cubicBezTo>
                  <a:lnTo>
                    <a:pt x="148809" y="11861"/>
                  </a:lnTo>
                  <a:cubicBezTo>
                    <a:pt x="147720" y="11191"/>
                    <a:pt x="148809" y="10269"/>
                    <a:pt x="150150" y="9515"/>
                  </a:cubicBezTo>
                  <a:cubicBezTo>
                    <a:pt x="149873" y="9255"/>
                    <a:pt x="149563" y="9029"/>
                    <a:pt x="149228" y="8844"/>
                  </a:cubicBezTo>
                  <a:lnTo>
                    <a:pt x="151071" y="8258"/>
                  </a:lnTo>
                  <a:cubicBezTo>
                    <a:pt x="151071" y="8258"/>
                    <a:pt x="151071" y="8258"/>
                    <a:pt x="151071" y="9096"/>
                  </a:cubicBezTo>
                  <a:lnTo>
                    <a:pt x="151071" y="9096"/>
                  </a:lnTo>
                  <a:cubicBezTo>
                    <a:pt x="151742" y="9096"/>
                    <a:pt x="151071" y="10018"/>
                    <a:pt x="151071" y="10520"/>
                  </a:cubicBezTo>
                  <a:lnTo>
                    <a:pt x="150317" y="10018"/>
                  </a:lnTo>
                  <a:cubicBezTo>
                    <a:pt x="150317" y="10604"/>
                    <a:pt x="149479" y="11274"/>
                    <a:pt x="149647" y="11777"/>
                  </a:cubicBezTo>
                  <a:cubicBezTo>
                    <a:pt x="149840" y="11710"/>
                    <a:pt x="150041" y="11710"/>
                    <a:pt x="150234" y="11777"/>
                  </a:cubicBezTo>
                  <a:cubicBezTo>
                    <a:pt x="150234" y="11777"/>
                    <a:pt x="150234" y="11777"/>
                    <a:pt x="150234" y="11777"/>
                  </a:cubicBezTo>
                  <a:cubicBezTo>
                    <a:pt x="150234" y="11777"/>
                    <a:pt x="150234" y="11777"/>
                    <a:pt x="150820" y="11777"/>
                  </a:cubicBezTo>
                  <a:lnTo>
                    <a:pt x="151323" y="12783"/>
                  </a:lnTo>
                  <a:lnTo>
                    <a:pt x="151323" y="12364"/>
                  </a:lnTo>
                  <a:lnTo>
                    <a:pt x="153753" y="12866"/>
                  </a:lnTo>
                  <a:cubicBezTo>
                    <a:pt x="155470" y="11350"/>
                    <a:pt x="157498" y="10235"/>
                    <a:pt x="159702" y="9599"/>
                  </a:cubicBezTo>
                  <a:cubicBezTo>
                    <a:pt x="159031" y="10353"/>
                    <a:pt x="159702" y="10855"/>
                    <a:pt x="159702" y="11693"/>
                  </a:cubicBezTo>
                  <a:cubicBezTo>
                    <a:pt x="158947" y="10772"/>
                    <a:pt x="157607" y="12280"/>
                    <a:pt x="156099" y="12112"/>
                  </a:cubicBezTo>
                  <a:cubicBezTo>
                    <a:pt x="156853" y="12112"/>
                    <a:pt x="156769" y="12615"/>
                    <a:pt x="156518" y="12783"/>
                  </a:cubicBezTo>
                  <a:lnTo>
                    <a:pt x="159115" y="11777"/>
                  </a:lnTo>
                  <a:cubicBezTo>
                    <a:pt x="159115" y="12531"/>
                    <a:pt x="159702" y="12280"/>
                    <a:pt x="160372" y="12615"/>
                  </a:cubicBezTo>
                  <a:cubicBezTo>
                    <a:pt x="159785" y="11107"/>
                    <a:pt x="162215" y="11526"/>
                    <a:pt x="163305" y="11023"/>
                  </a:cubicBezTo>
                  <a:cubicBezTo>
                    <a:pt x="164394" y="10520"/>
                    <a:pt x="163305" y="12028"/>
                    <a:pt x="161880" y="11945"/>
                  </a:cubicBezTo>
                  <a:cubicBezTo>
                    <a:pt x="163305" y="13034"/>
                    <a:pt x="163556" y="10185"/>
                    <a:pt x="164980" y="11023"/>
                  </a:cubicBezTo>
                  <a:cubicBezTo>
                    <a:pt x="164980" y="11023"/>
                    <a:pt x="164561" y="11023"/>
                    <a:pt x="164394" y="11023"/>
                  </a:cubicBezTo>
                  <a:cubicBezTo>
                    <a:pt x="164226" y="11023"/>
                    <a:pt x="166907" y="11023"/>
                    <a:pt x="166572" y="11023"/>
                  </a:cubicBezTo>
                  <a:lnTo>
                    <a:pt x="166572" y="11023"/>
                  </a:lnTo>
                  <a:cubicBezTo>
                    <a:pt x="168667" y="11023"/>
                    <a:pt x="172856" y="11023"/>
                    <a:pt x="173108" y="9431"/>
                  </a:cubicBezTo>
                  <a:cubicBezTo>
                    <a:pt x="173183" y="10018"/>
                    <a:pt x="173183" y="10604"/>
                    <a:pt x="173108" y="11191"/>
                  </a:cubicBezTo>
                  <a:lnTo>
                    <a:pt x="176543" y="6833"/>
                  </a:lnTo>
                  <a:cubicBezTo>
                    <a:pt x="176543" y="7923"/>
                    <a:pt x="177716" y="10353"/>
                    <a:pt x="175957" y="11107"/>
                  </a:cubicBezTo>
                  <a:cubicBezTo>
                    <a:pt x="176661" y="11341"/>
                    <a:pt x="177431" y="11341"/>
                    <a:pt x="178135" y="11107"/>
                  </a:cubicBezTo>
                  <a:cubicBezTo>
                    <a:pt x="178135" y="11107"/>
                    <a:pt x="177214" y="9599"/>
                    <a:pt x="177716" y="9431"/>
                  </a:cubicBezTo>
                  <a:cubicBezTo>
                    <a:pt x="178973" y="10604"/>
                    <a:pt x="178638" y="10018"/>
                    <a:pt x="180230" y="11023"/>
                  </a:cubicBezTo>
                  <a:cubicBezTo>
                    <a:pt x="179727" y="11023"/>
                    <a:pt x="180230" y="9096"/>
                    <a:pt x="180984" y="9096"/>
                  </a:cubicBezTo>
                  <a:cubicBezTo>
                    <a:pt x="181738" y="9096"/>
                    <a:pt x="180984" y="10772"/>
                    <a:pt x="180984" y="10939"/>
                  </a:cubicBezTo>
                  <a:lnTo>
                    <a:pt x="182911" y="9180"/>
                  </a:lnTo>
                  <a:cubicBezTo>
                    <a:pt x="182408" y="9180"/>
                    <a:pt x="182911" y="10604"/>
                    <a:pt x="183330" y="11023"/>
                  </a:cubicBezTo>
                  <a:cubicBezTo>
                    <a:pt x="183749" y="11442"/>
                    <a:pt x="185090" y="11023"/>
                    <a:pt x="185592" y="11023"/>
                  </a:cubicBezTo>
                  <a:lnTo>
                    <a:pt x="184755" y="11023"/>
                  </a:lnTo>
                  <a:cubicBezTo>
                    <a:pt x="187017" y="11023"/>
                    <a:pt x="186849" y="8593"/>
                    <a:pt x="189111" y="8593"/>
                  </a:cubicBezTo>
                  <a:cubicBezTo>
                    <a:pt x="189111" y="8593"/>
                    <a:pt x="188525" y="10688"/>
                    <a:pt x="189698" y="10855"/>
                  </a:cubicBezTo>
                  <a:cubicBezTo>
                    <a:pt x="190871" y="11023"/>
                    <a:pt x="191793" y="6666"/>
                    <a:pt x="193720" y="5912"/>
                  </a:cubicBezTo>
                  <a:lnTo>
                    <a:pt x="193720" y="6415"/>
                  </a:lnTo>
                  <a:lnTo>
                    <a:pt x="195144" y="5744"/>
                  </a:lnTo>
                  <a:cubicBezTo>
                    <a:pt x="193779" y="7696"/>
                    <a:pt x="192178" y="9473"/>
                    <a:pt x="190368" y="11023"/>
                  </a:cubicBezTo>
                  <a:cubicBezTo>
                    <a:pt x="191290" y="11023"/>
                    <a:pt x="190368" y="11610"/>
                    <a:pt x="191877" y="11442"/>
                  </a:cubicBezTo>
                  <a:cubicBezTo>
                    <a:pt x="193385" y="11274"/>
                    <a:pt x="191290" y="12196"/>
                    <a:pt x="190871" y="12196"/>
                  </a:cubicBezTo>
                  <a:lnTo>
                    <a:pt x="193888" y="12196"/>
                  </a:lnTo>
                  <a:cubicBezTo>
                    <a:pt x="193888" y="11191"/>
                    <a:pt x="196066" y="11107"/>
                    <a:pt x="195898" y="10269"/>
                  </a:cubicBezTo>
                  <a:lnTo>
                    <a:pt x="192547" y="11023"/>
                  </a:lnTo>
                  <a:cubicBezTo>
                    <a:pt x="192547" y="10101"/>
                    <a:pt x="194306" y="8174"/>
                    <a:pt x="196401" y="8258"/>
                  </a:cubicBezTo>
                  <a:cubicBezTo>
                    <a:pt x="196904" y="8258"/>
                    <a:pt x="196401" y="10018"/>
                    <a:pt x="196401" y="10353"/>
                  </a:cubicBezTo>
                  <a:cubicBezTo>
                    <a:pt x="196401" y="10688"/>
                    <a:pt x="198328" y="9599"/>
                    <a:pt x="198496" y="9850"/>
                  </a:cubicBezTo>
                  <a:lnTo>
                    <a:pt x="197658" y="10353"/>
                  </a:lnTo>
                  <a:cubicBezTo>
                    <a:pt x="198831" y="10353"/>
                    <a:pt x="199501" y="9012"/>
                    <a:pt x="200926" y="9850"/>
                  </a:cubicBezTo>
                  <a:cubicBezTo>
                    <a:pt x="202350" y="10688"/>
                    <a:pt x="202434" y="11023"/>
                    <a:pt x="202518" y="10436"/>
                  </a:cubicBezTo>
                  <a:cubicBezTo>
                    <a:pt x="201630" y="8794"/>
                    <a:pt x="201370" y="6892"/>
                    <a:pt x="201764" y="5074"/>
                  </a:cubicBezTo>
                  <a:cubicBezTo>
                    <a:pt x="202878" y="5409"/>
                    <a:pt x="203950" y="5895"/>
                    <a:pt x="204948" y="6498"/>
                  </a:cubicBezTo>
                  <a:cubicBezTo>
                    <a:pt x="205785" y="7336"/>
                    <a:pt x="203858" y="8677"/>
                    <a:pt x="204529" y="9431"/>
                  </a:cubicBezTo>
                  <a:cubicBezTo>
                    <a:pt x="204663" y="9113"/>
                    <a:pt x="204897" y="8844"/>
                    <a:pt x="205199" y="8677"/>
                  </a:cubicBezTo>
                  <a:cubicBezTo>
                    <a:pt x="205702" y="8677"/>
                    <a:pt x="205199" y="9515"/>
                    <a:pt x="206121" y="9347"/>
                  </a:cubicBezTo>
                  <a:cubicBezTo>
                    <a:pt x="207042" y="9180"/>
                    <a:pt x="208299" y="9347"/>
                    <a:pt x="206540" y="8425"/>
                  </a:cubicBezTo>
                  <a:cubicBezTo>
                    <a:pt x="207629" y="8425"/>
                    <a:pt x="207713" y="8425"/>
                    <a:pt x="208969" y="8425"/>
                  </a:cubicBezTo>
                  <a:cubicBezTo>
                    <a:pt x="208969" y="7755"/>
                    <a:pt x="209975" y="6163"/>
                    <a:pt x="211064" y="5828"/>
                  </a:cubicBezTo>
                  <a:cubicBezTo>
                    <a:pt x="212153" y="5493"/>
                    <a:pt x="211064" y="6415"/>
                    <a:pt x="211064" y="6582"/>
                  </a:cubicBezTo>
                  <a:cubicBezTo>
                    <a:pt x="213243" y="6582"/>
                    <a:pt x="214500" y="6582"/>
                    <a:pt x="216510" y="6582"/>
                  </a:cubicBezTo>
                  <a:cubicBezTo>
                    <a:pt x="216510" y="6582"/>
                    <a:pt x="217684" y="7085"/>
                    <a:pt x="217348" y="7504"/>
                  </a:cubicBezTo>
                  <a:cubicBezTo>
                    <a:pt x="217667" y="7194"/>
                    <a:pt x="218077" y="6984"/>
                    <a:pt x="218521" y="6917"/>
                  </a:cubicBezTo>
                  <a:cubicBezTo>
                    <a:pt x="219778" y="7671"/>
                    <a:pt x="217097" y="6917"/>
                    <a:pt x="218102" y="8090"/>
                  </a:cubicBezTo>
                  <a:cubicBezTo>
                    <a:pt x="218102" y="7504"/>
                    <a:pt x="219694" y="7252"/>
                    <a:pt x="220532" y="6833"/>
                  </a:cubicBezTo>
                  <a:cubicBezTo>
                    <a:pt x="221370" y="6415"/>
                    <a:pt x="218438" y="6833"/>
                    <a:pt x="217600" y="6833"/>
                  </a:cubicBezTo>
                  <a:cubicBezTo>
                    <a:pt x="217600" y="5577"/>
                    <a:pt x="219024" y="4236"/>
                    <a:pt x="221119" y="3482"/>
                  </a:cubicBezTo>
                  <a:cubicBezTo>
                    <a:pt x="223214" y="2728"/>
                    <a:pt x="221873" y="4320"/>
                    <a:pt x="222208" y="4068"/>
                  </a:cubicBezTo>
                  <a:cubicBezTo>
                    <a:pt x="225392" y="4068"/>
                    <a:pt x="224806" y="1806"/>
                    <a:pt x="227487" y="2560"/>
                  </a:cubicBezTo>
                  <a:cubicBezTo>
                    <a:pt x="228576" y="3314"/>
                    <a:pt x="227487" y="4152"/>
                    <a:pt x="227906" y="4655"/>
                  </a:cubicBezTo>
                  <a:cubicBezTo>
                    <a:pt x="226481" y="4655"/>
                    <a:pt x="225727" y="4655"/>
                    <a:pt x="224806" y="4655"/>
                  </a:cubicBezTo>
                  <a:lnTo>
                    <a:pt x="225979" y="4655"/>
                  </a:lnTo>
                  <a:cubicBezTo>
                    <a:pt x="225400" y="4940"/>
                    <a:pt x="224713" y="4940"/>
                    <a:pt x="224135" y="4655"/>
                  </a:cubicBezTo>
                  <a:cubicBezTo>
                    <a:pt x="225057" y="5325"/>
                    <a:pt x="229498" y="4655"/>
                    <a:pt x="232011" y="5074"/>
                  </a:cubicBezTo>
                  <a:cubicBezTo>
                    <a:pt x="232430" y="5074"/>
                    <a:pt x="233185" y="4487"/>
                    <a:pt x="232849" y="4152"/>
                  </a:cubicBezTo>
                  <a:lnTo>
                    <a:pt x="232011" y="4152"/>
                  </a:lnTo>
                  <a:cubicBezTo>
                    <a:pt x="231257" y="3566"/>
                    <a:pt x="233436" y="3231"/>
                    <a:pt x="232430" y="2979"/>
                  </a:cubicBezTo>
                  <a:cubicBezTo>
                    <a:pt x="233511" y="2250"/>
                    <a:pt x="234810" y="1898"/>
                    <a:pt x="236117" y="1974"/>
                  </a:cubicBezTo>
                  <a:lnTo>
                    <a:pt x="236117" y="2895"/>
                  </a:lnTo>
                  <a:cubicBezTo>
                    <a:pt x="236117" y="2895"/>
                    <a:pt x="235112" y="2393"/>
                    <a:pt x="234693" y="2895"/>
                  </a:cubicBezTo>
                  <a:cubicBezTo>
                    <a:pt x="234274" y="3398"/>
                    <a:pt x="237039" y="3985"/>
                    <a:pt x="237625" y="2895"/>
                  </a:cubicBezTo>
                  <a:lnTo>
                    <a:pt x="236536" y="2309"/>
                  </a:lnTo>
                  <a:cubicBezTo>
                    <a:pt x="237625" y="1806"/>
                    <a:pt x="238882" y="801"/>
                    <a:pt x="240139" y="1052"/>
                  </a:cubicBezTo>
                  <a:cubicBezTo>
                    <a:pt x="239552" y="130"/>
                    <a:pt x="240139" y="1052"/>
                    <a:pt x="238882" y="130"/>
                  </a:cubicBezTo>
                  <a:cubicBezTo>
                    <a:pt x="239804" y="1387"/>
                    <a:pt x="235531" y="130"/>
                    <a:pt x="236955" y="1555"/>
                  </a:cubicBezTo>
                  <a:cubicBezTo>
                    <a:pt x="235866" y="382"/>
                    <a:pt x="235279" y="1136"/>
                    <a:pt x="233939" y="130"/>
                  </a:cubicBezTo>
                  <a:cubicBezTo>
                    <a:pt x="233939" y="130"/>
                    <a:pt x="234441" y="717"/>
                    <a:pt x="233352" y="633"/>
                  </a:cubicBezTo>
                  <a:lnTo>
                    <a:pt x="233352" y="633"/>
                  </a:lnTo>
                  <a:lnTo>
                    <a:pt x="233352" y="633"/>
                  </a:lnTo>
                  <a:cubicBezTo>
                    <a:pt x="233352" y="633"/>
                    <a:pt x="233855" y="633"/>
                    <a:pt x="233939" y="1052"/>
                  </a:cubicBezTo>
                  <a:cubicBezTo>
                    <a:pt x="234022" y="1471"/>
                    <a:pt x="231676" y="1890"/>
                    <a:pt x="231090" y="2225"/>
                  </a:cubicBezTo>
                  <a:cubicBezTo>
                    <a:pt x="230503" y="2560"/>
                    <a:pt x="231090" y="2225"/>
                    <a:pt x="231090" y="1555"/>
                  </a:cubicBezTo>
                  <a:lnTo>
                    <a:pt x="230252" y="2141"/>
                  </a:lnTo>
                  <a:cubicBezTo>
                    <a:pt x="230252" y="1471"/>
                    <a:pt x="228409" y="1136"/>
                    <a:pt x="230252" y="717"/>
                  </a:cubicBezTo>
                  <a:lnTo>
                    <a:pt x="228911" y="717"/>
                  </a:lnTo>
                  <a:cubicBezTo>
                    <a:pt x="228073" y="382"/>
                    <a:pt x="227152" y="382"/>
                    <a:pt x="226314" y="717"/>
                  </a:cubicBezTo>
                  <a:cubicBezTo>
                    <a:pt x="225644" y="717"/>
                    <a:pt x="224638" y="1471"/>
                    <a:pt x="225224" y="717"/>
                  </a:cubicBezTo>
                  <a:lnTo>
                    <a:pt x="223046" y="1220"/>
                  </a:lnTo>
                  <a:lnTo>
                    <a:pt x="223046" y="1220"/>
                  </a:lnTo>
                  <a:cubicBezTo>
                    <a:pt x="220868" y="1220"/>
                    <a:pt x="218689" y="2560"/>
                    <a:pt x="216175" y="1220"/>
                  </a:cubicBezTo>
                  <a:cubicBezTo>
                    <a:pt x="215321" y="1421"/>
                    <a:pt x="214433" y="1421"/>
                    <a:pt x="213578" y="1220"/>
                  </a:cubicBezTo>
                  <a:lnTo>
                    <a:pt x="213578" y="633"/>
                  </a:lnTo>
                  <a:cubicBezTo>
                    <a:pt x="212740" y="633"/>
                    <a:pt x="210813" y="633"/>
                    <a:pt x="210478" y="633"/>
                  </a:cubicBezTo>
                  <a:cubicBezTo>
                    <a:pt x="209389" y="-791"/>
                    <a:pt x="205953" y="633"/>
                    <a:pt x="204361" y="633"/>
                  </a:cubicBezTo>
                  <a:lnTo>
                    <a:pt x="204361" y="1387"/>
                  </a:lnTo>
                  <a:cubicBezTo>
                    <a:pt x="203171" y="1438"/>
                    <a:pt x="201990" y="1639"/>
                    <a:pt x="200842" y="1974"/>
                  </a:cubicBezTo>
                  <a:lnTo>
                    <a:pt x="200842" y="2644"/>
                  </a:lnTo>
                  <a:cubicBezTo>
                    <a:pt x="199669" y="3231"/>
                    <a:pt x="197742" y="2644"/>
                    <a:pt x="195898" y="2644"/>
                  </a:cubicBezTo>
                  <a:cubicBezTo>
                    <a:pt x="195898" y="2644"/>
                    <a:pt x="196485" y="2644"/>
                    <a:pt x="196820" y="2644"/>
                  </a:cubicBezTo>
                  <a:cubicBezTo>
                    <a:pt x="194474" y="1303"/>
                    <a:pt x="192128" y="3985"/>
                    <a:pt x="190033" y="2644"/>
                  </a:cubicBezTo>
                  <a:cubicBezTo>
                    <a:pt x="189640" y="2853"/>
                    <a:pt x="189170" y="2853"/>
                    <a:pt x="188776" y="2644"/>
                  </a:cubicBezTo>
                  <a:lnTo>
                    <a:pt x="188776" y="2644"/>
                  </a:lnTo>
                  <a:lnTo>
                    <a:pt x="188022" y="2644"/>
                  </a:lnTo>
                  <a:lnTo>
                    <a:pt x="188693" y="2644"/>
                  </a:lnTo>
                  <a:cubicBezTo>
                    <a:pt x="188165" y="2585"/>
                    <a:pt x="187628" y="2585"/>
                    <a:pt x="187101" y="2644"/>
                  </a:cubicBezTo>
                  <a:lnTo>
                    <a:pt x="187101" y="1974"/>
                  </a:lnTo>
                  <a:lnTo>
                    <a:pt x="187101" y="1974"/>
                  </a:lnTo>
                  <a:cubicBezTo>
                    <a:pt x="186514" y="1974"/>
                    <a:pt x="186682" y="1974"/>
                    <a:pt x="187101" y="2812"/>
                  </a:cubicBezTo>
                  <a:lnTo>
                    <a:pt x="186347" y="3314"/>
                  </a:lnTo>
                  <a:cubicBezTo>
                    <a:pt x="185760" y="2225"/>
                    <a:pt x="184838" y="3733"/>
                    <a:pt x="184084" y="2560"/>
                  </a:cubicBezTo>
                  <a:cubicBezTo>
                    <a:pt x="184084" y="3231"/>
                    <a:pt x="181152" y="3147"/>
                    <a:pt x="180984" y="4404"/>
                  </a:cubicBezTo>
                  <a:cubicBezTo>
                    <a:pt x="180984" y="4404"/>
                    <a:pt x="180984" y="4404"/>
                    <a:pt x="180984" y="4404"/>
                  </a:cubicBezTo>
                  <a:cubicBezTo>
                    <a:pt x="180356" y="4194"/>
                    <a:pt x="179685" y="4194"/>
                    <a:pt x="179057" y="4404"/>
                  </a:cubicBezTo>
                  <a:lnTo>
                    <a:pt x="179057" y="3566"/>
                  </a:lnTo>
                  <a:lnTo>
                    <a:pt x="177716" y="4823"/>
                  </a:lnTo>
                  <a:cubicBezTo>
                    <a:pt x="176878" y="4320"/>
                    <a:pt x="176459" y="3985"/>
                    <a:pt x="177716" y="3314"/>
                  </a:cubicBezTo>
                  <a:cubicBezTo>
                    <a:pt x="175705" y="4487"/>
                    <a:pt x="176040" y="3314"/>
                    <a:pt x="174365" y="4906"/>
                  </a:cubicBezTo>
                  <a:lnTo>
                    <a:pt x="174365" y="4320"/>
                  </a:lnTo>
                  <a:cubicBezTo>
                    <a:pt x="173778" y="4320"/>
                    <a:pt x="172773" y="5241"/>
                    <a:pt x="172354" y="4320"/>
                  </a:cubicBezTo>
                  <a:cubicBezTo>
                    <a:pt x="171935" y="3398"/>
                    <a:pt x="165399" y="4320"/>
                    <a:pt x="161713" y="3649"/>
                  </a:cubicBezTo>
                  <a:cubicBezTo>
                    <a:pt x="162551" y="5325"/>
                    <a:pt x="160037" y="2979"/>
                    <a:pt x="159953" y="4320"/>
                  </a:cubicBezTo>
                  <a:cubicBezTo>
                    <a:pt x="159953" y="4320"/>
                    <a:pt x="159199" y="3733"/>
                    <a:pt x="159953" y="3314"/>
                  </a:cubicBezTo>
                  <a:cubicBezTo>
                    <a:pt x="158110" y="3817"/>
                    <a:pt x="157104" y="2812"/>
                    <a:pt x="155931" y="4068"/>
                  </a:cubicBezTo>
                  <a:cubicBezTo>
                    <a:pt x="155931" y="4068"/>
                    <a:pt x="155931" y="3398"/>
                    <a:pt x="155931" y="3147"/>
                  </a:cubicBezTo>
                  <a:cubicBezTo>
                    <a:pt x="155931" y="2895"/>
                    <a:pt x="155428" y="3147"/>
                    <a:pt x="155177" y="3147"/>
                  </a:cubicBezTo>
                  <a:cubicBezTo>
                    <a:pt x="154926" y="3147"/>
                    <a:pt x="155177" y="3147"/>
                    <a:pt x="155763" y="2644"/>
                  </a:cubicBezTo>
                  <a:cubicBezTo>
                    <a:pt x="153836" y="2644"/>
                    <a:pt x="153753" y="4068"/>
                    <a:pt x="153669" y="5241"/>
                  </a:cubicBezTo>
                  <a:cubicBezTo>
                    <a:pt x="152663" y="4739"/>
                    <a:pt x="152161" y="5241"/>
                    <a:pt x="151574" y="5241"/>
                  </a:cubicBezTo>
                  <a:cubicBezTo>
                    <a:pt x="150988" y="5241"/>
                    <a:pt x="150569" y="4571"/>
                    <a:pt x="151574" y="4320"/>
                  </a:cubicBezTo>
                  <a:cubicBezTo>
                    <a:pt x="150904" y="4320"/>
                    <a:pt x="147552" y="4320"/>
                    <a:pt x="147552" y="4906"/>
                  </a:cubicBezTo>
                  <a:cubicBezTo>
                    <a:pt x="147552" y="5493"/>
                    <a:pt x="146630" y="4906"/>
                    <a:pt x="146463" y="4906"/>
                  </a:cubicBezTo>
                  <a:cubicBezTo>
                    <a:pt x="144955" y="4906"/>
                    <a:pt x="144787" y="4906"/>
                    <a:pt x="143363" y="4906"/>
                  </a:cubicBezTo>
                  <a:lnTo>
                    <a:pt x="142274" y="4906"/>
                  </a:lnTo>
                  <a:cubicBezTo>
                    <a:pt x="141771" y="6079"/>
                    <a:pt x="141100" y="4906"/>
                    <a:pt x="139927" y="5409"/>
                  </a:cubicBezTo>
                  <a:lnTo>
                    <a:pt x="139927" y="5409"/>
                  </a:lnTo>
                  <a:cubicBezTo>
                    <a:pt x="137163" y="4739"/>
                    <a:pt x="138754" y="5828"/>
                    <a:pt x="136073" y="5409"/>
                  </a:cubicBezTo>
                  <a:lnTo>
                    <a:pt x="136073" y="6079"/>
                  </a:lnTo>
                  <a:cubicBezTo>
                    <a:pt x="136073" y="7588"/>
                    <a:pt x="133727" y="5325"/>
                    <a:pt x="132219" y="6079"/>
                  </a:cubicBezTo>
                  <a:lnTo>
                    <a:pt x="132805" y="6079"/>
                  </a:lnTo>
                  <a:cubicBezTo>
                    <a:pt x="131967" y="6666"/>
                    <a:pt x="130292" y="4152"/>
                    <a:pt x="129454" y="3985"/>
                  </a:cubicBezTo>
                  <a:cubicBezTo>
                    <a:pt x="128616" y="3817"/>
                    <a:pt x="129454" y="3985"/>
                    <a:pt x="130040" y="3985"/>
                  </a:cubicBezTo>
                  <a:cubicBezTo>
                    <a:pt x="127778" y="3231"/>
                    <a:pt x="130040" y="4906"/>
                    <a:pt x="128113" y="5241"/>
                  </a:cubicBezTo>
                  <a:cubicBezTo>
                    <a:pt x="128113" y="4739"/>
                    <a:pt x="128113" y="3985"/>
                    <a:pt x="127359" y="3901"/>
                  </a:cubicBezTo>
                  <a:cubicBezTo>
                    <a:pt x="126605" y="3817"/>
                    <a:pt x="124175" y="5660"/>
                    <a:pt x="122667" y="4823"/>
                  </a:cubicBezTo>
                  <a:cubicBezTo>
                    <a:pt x="122667" y="4823"/>
                    <a:pt x="123337" y="5577"/>
                    <a:pt x="122667" y="5828"/>
                  </a:cubicBezTo>
                  <a:cubicBezTo>
                    <a:pt x="121996" y="6079"/>
                    <a:pt x="119399" y="4571"/>
                    <a:pt x="118478" y="5828"/>
                  </a:cubicBezTo>
                  <a:cubicBezTo>
                    <a:pt x="118478" y="5828"/>
                    <a:pt x="118478" y="5828"/>
                    <a:pt x="118478" y="5828"/>
                  </a:cubicBezTo>
                  <a:cubicBezTo>
                    <a:pt x="117556" y="5828"/>
                    <a:pt x="115545" y="6498"/>
                    <a:pt x="115042" y="7169"/>
                  </a:cubicBezTo>
                  <a:cubicBezTo>
                    <a:pt x="114121" y="4739"/>
                    <a:pt x="109596" y="8593"/>
                    <a:pt x="109428" y="6331"/>
                  </a:cubicBezTo>
                  <a:lnTo>
                    <a:pt x="106747" y="6331"/>
                  </a:lnTo>
                  <a:lnTo>
                    <a:pt x="106747" y="6331"/>
                  </a:lnTo>
                  <a:cubicBezTo>
                    <a:pt x="105649" y="6155"/>
                    <a:pt x="104535" y="6565"/>
                    <a:pt x="103814" y="7420"/>
                  </a:cubicBezTo>
                  <a:cubicBezTo>
                    <a:pt x="103395" y="7420"/>
                    <a:pt x="103814" y="7001"/>
                    <a:pt x="103814" y="6917"/>
                  </a:cubicBezTo>
                  <a:cubicBezTo>
                    <a:pt x="102105" y="6423"/>
                    <a:pt x="100253" y="6800"/>
                    <a:pt x="98871" y="7923"/>
                  </a:cubicBezTo>
                  <a:lnTo>
                    <a:pt x="98871" y="7169"/>
                  </a:lnTo>
                  <a:cubicBezTo>
                    <a:pt x="98284" y="7671"/>
                    <a:pt x="95100" y="6247"/>
                    <a:pt x="92587" y="7169"/>
                  </a:cubicBezTo>
                  <a:cubicBezTo>
                    <a:pt x="89822" y="8090"/>
                    <a:pt x="85716" y="5493"/>
                    <a:pt x="84794" y="8174"/>
                  </a:cubicBezTo>
                  <a:lnTo>
                    <a:pt x="82951" y="8928"/>
                  </a:lnTo>
                  <a:cubicBezTo>
                    <a:pt x="85381" y="8928"/>
                    <a:pt x="82951" y="10101"/>
                    <a:pt x="83621" y="10436"/>
                  </a:cubicBezTo>
                  <a:cubicBezTo>
                    <a:pt x="82700" y="10436"/>
                    <a:pt x="81108" y="9766"/>
                    <a:pt x="82281" y="9599"/>
                  </a:cubicBezTo>
                  <a:lnTo>
                    <a:pt x="82281" y="9599"/>
                  </a:lnTo>
                  <a:cubicBezTo>
                    <a:pt x="82281" y="8258"/>
                    <a:pt x="79180" y="9599"/>
                    <a:pt x="79264" y="8342"/>
                  </a:cubicBezTo>
                  <a:cubicBezTo>
                    <a:pt x="74488" y="8342"/>
                    <a:pt x="69796" y="8342"/>
                    <a:pt x="65271" y="8342"/>
                  </a:cubicBezTo>
                  <a:lnTo>
                    <a:pt x="65858" y="9431"/>
                  </a:lnTo>
                  <a:lnTo>
                    <a:pt x="64266" y="9431"/>
                  </a:lnTo>
                  <a:cubicBezTo>
                    <a:pt x="63847" y="9431"/>
                    <a:pt x="63679" y="8593"/>
                    <a:pt x="64853" y="8593"/>
                  </a:cubicBezTo>
                  <a:cubicBezTo>
                    <a:pt x="64182" y="8007"/>
                    <a:pt x="63009" y="9180"/>
                    <a:pt x="62925" y="9431"/>
                  </a:cubicBezTo>
                  <a:cubicBezTo>
                    <a:pt x="60747" y="9431"/>
                    <a:pt x="63763" y="8174"/>
                    <a:pt x="62925" y="8174"/>
                  </a:cubicBezTo>
                  <a:lnTo>
                    <a:pt x="62004" y="8174"/>
                  </a:lnTo>
                  <a:lnTo>
                    <a:pt x="62004" y="8174"/>
                  </a:lnTo>
                  <a:cubicBezTo>
                    <a:pt x="61250" y="8174"/>
                    <a:pt x="61250" y="9096"/>
                    <a:pt x="59909" y="9096"/>
                  </a:cubicBezTo>
                  <a:cubicBezTo>
                    <a:pt x="58568" y="9096"/>
                    <a:pt x="59406" y="8509"/>
                    <a:pt x="59071" y="8425"/>
                  </a:cubicBezTo>
                  <a:cubicBezTo>
                    <a:pt x="58736" y="8342"/>
                    <a:pt x="59071" y="8425"/>
                    <a:pt x="58568" y="8425"/>
                  </a:cubicBezTo>
                  <a:lnTo>
                    <a:pt x="56557" y="8425"/>
                  </a:lnTo>
                  <a:lnTo>
                    <a:pt x="57395" y="9263"/>
                  </a:lnTo>
                  <a:cubicBezTo>
                    <a:pt x="56557" y="9263"/>
                    <a:pt x="55552" y="9263"/>
                    <a:pt x="56557" y="10185"/>
                  </a:cubicBezTo>
                  <a:cubicBezTo>
                    <a:pt x="55133" y="8844"/>
                    <a:pt x="49184" y="10185"/>
                    <a:pt x="48178" y="9599"/>
                  </a:cubicBezTo>
                  <a:cubicBezTo>
                    <a:pt x="46972" y="10244"/>
                    <a:pt x="45598" y="10503"/>
                    <a:pt x="44240" y="10353"/>
                  </a:cubicBezTo>
                  <a:cubicBezTo>
                    <a:pt x="44660" y="10353"/>
                    <a:pt x="44911" y="11442"/>
                    <a:pt x="43654" y="11442"/>
                  </a:cubicBezTo>
                  <a:cubicBezTo>
                    <a:pt x="43654" y="9431"/>
                    <a:pt x="41224" y="10688"/>
                    <a:pt x="40135" y="9347"/>
                  </a:cubicBezTo>
                  <a:cubicBezTo>
                    <a:pt x="41140" y="10185"/>
                    <a:pt x="36448" y="9766"/>
                    <a:pt x="38040" y="11023"/>
                  </a:cubicBezTo>
                  <a:cubicBezTo>
                    <a:pt x="36951" y="11023"/>
                    <a:pt x="38040" y="10269"/>
                    <a:pt x="37035" y="9850"/>
                  </a:cubicBezTo>
                  <a:cubicBezTo>
                    <a:pt x="34102" y="10068"/>
                    <a:pt x="31169" y="10068"/>
                    <a:pt x="28237" y="9850"/>
                  </a:cubicBezTo>
                  <a:cubicBezTo>
                    <a:pt x="28237" y="9850"/>
                    <a:pt x="28740" y="10520"/>
                    <a:pt x="28237" y="10939"/>
                  </a:cubicBezTo>
                  <a:lnTo>
                    <a:pt x="26477" y="9682"/>
                  </a:lnTo>
                  <a:cubicBezTo>
                    <a:pt x="25891" y="9682"/>
                    <a:pt x="25974" y="11191"/>
                    <a:pt x="24801" y="10353"/>
                  </a:cubicBezTo>
                  <a:cubicBezTo>
                    <a:pt x="24801" y="10353"/>
                    <a:pt x="24801" y="10939"/>
                    <a:pt x="24801" y="11023"/>
                  </a:cubicBezTo>
                  <a:cubicBezTo>
                    <a:pt x="18517" y="10101"/>
                    <a:pt x="12233" y="12699"/>
                    <a:pt x="5781" y="11023"/>
                  </a:cubicBezTo>
                  <a:cubicBezTo>
                    <a:pt x="6703" y="11526"/>
                    <a:pt x="5781" y="11610"/>
                    <a:pt x="5781" y="11610"/>
                  </a:cubicBezTo>
                  <a:cubicBezTo>
                    <a:pt x="5781" y="11610"/>
                    <a:pt x="5781" y="12280"/>
                    <a:pt x="5781" y="12615"/>
                  </a:cubicBezTo>
                  <a:lnTo>
                    <a:pt x="3100" y="11777"/>
                  </a:lnTo>
                  <a:cubicBezTo>
                    <a:pt x="2681" y="12783"/>
                    <a:pt x="251" y="11777"/>
                    <a:pt x="0" y="12950"/>
                  </a:cubicBezTo>
                  <a:lnTo>
                    <a:pt x="838" y="12950"/>
                  </a:lnTo>
                  <a:cubicBezTo>
                    <a:pt x="-168" y="14123"/>
                    <a:pt x="2514" y="15296"/>
                    <a:pt x="2430" y="16721"/>
                  </a:cubicBezTo>
                  <a:cubicBezTo>
                    <a:pt x="3603" y="15464"/>
                    <a:pt x="5781" y="18396"/>
                    <a:pt x="7709" y="16721"/>
                  </a:cubicBezTo>
                  <a:cubicBezTo>
                    <a:pt x="8211" y="16721"/>
                    <a:pt x="7709" y="16721"/>
                    <a:pt x="7709" y="17475"/>
                  </a:cubicBezTo>
                  <a:cubicBezTo>
                    <a:pt x="7709" y="18229"/>
                    <a:pt x="8798" y="16721"/>
                    <a:pt x="9971" y="16888"/>
                  </a:cubicBezTo>
                  <a:lnTo>
                    <a:pt x="9971" y="16888"/>
                  </a:lnTo>
                  <a:cubicBezTo>
                    <a:pt x="12769" y="16788"/>
                    <a:pt x="15576" y="16922"/>
                    <a:pt x="18350" y="17307"/>
                  </a:cubicBezTo>
                  <a:lnTo>
                    <a:pt x="18350" y="16637"/>
                  </a:lnTo>
                  <a:cubicBezTo>
                    <a:pt x="18819" y="16687"/>
                    <a:pt x="19271" y="16829"/>
                    <a:pt x="19690" y="17056"/>
                  </a:cubicBezTo>
                  <a:cubicBezTo>
                    <a:pt x="20528" y="15966"/>
                    <a:pt x="17428" y="17056"/>
                    <a:pt x="18182" y="15883"/>
                  </a:cubicBezTo>
                  <a:cubicBezTo>
                    <a:pt x="19355" y="17307"/>
                    <a:pt x="23712" y="15883"/>
                    <a:pt x="24550" y="17223"/>
                  </a:cubicBezTo>
                  <a:cubicBezTo>
                    <a:pt x="25723" y="17223"/>
                    <a:pt x="24131" y="16469"/>
                    <a:pt x="25304" y="16385"/>
                  </a:cubicBezTo>
                  <a:lnTo>
                    <a:pt x="25304" y="16804"/>
                  </a:lnTo>
                  <a:lnTo>
                    <a:pt x="25304" y="16218"/>
                  </a:lnTo>
                  <a:cubicBezTo>
                    <a:pt x="25866" y="16251"/>
                    <a:pt x="26360" y="16612"/>
                    <a:pt x="26561" y="17139"/>
                  </a:cubicBezTo>
                  <a:lnTo>
                    <a:pt x="25807" y="17139"/>
                  </a:lnTo>
                  <a:cubicBezTo>
                    <a:pt x="26812" y="17558"/>
                    <a:pt x="28656" y="17139"/>
                    <a:pt x="29075" y="17139"/>
                  </a:cubicBezTo>
                  <a:lnTo>
                    <a:pt x="27902" y="17139"/>
                  </a:lnTo>
                  <a:cubicBezTo>
                    <a:pt x="31387" y="16980"/>
                    <a:pt x="34865" y="16561"/>
                    <a:pt x="38291" y="15883"/>
                  </a:cubicBezTo>
                  <a:lnTo>
                    <a:pt x="38291" y="15883"/>
                  </a:lnTo>
                  <a:cubicBezTo>
                    <a:pt x="40721" y="15212"/>
                    <a:pt x="40219" y="15883"/>
                    <a:pt x="42900" y="15883"/>
                  </a:cubicBezTo>
                  <a:lnTo>
                    <a:pt x="42900" y="15883"/>
                  </a:lnTo>
                  <a:cubicBezTo>
                    <a:pt x="43461" y="15480"/>
                    <a:pt x="44140" y="15271"/>
                    <a:pt x="44827" y="15296"/>
                  </a:cubicBezTo>
                  <a:cubicBezTo>
                    <a:pt x="44157" y="15715"/>
                    <a:pt x="46168" y="15966"/>
                    <a:pt x="45246" y="16469"/>
                  </a:cubicBezTo>
                  <a:cubicBezTo>
                    <a:pt x="47844" y="15631"/>
                    <a:pt x="46586" y="15883"/>
                    <a:pt x="48262" y="14542"/>
                  </a:cubicBezTo>
                  <a:lnTo>
                    <a:pt x="48681" y="15045"/>
                  </a:lnTo>
                  <a:cubicBezTo>
                    <a:pt x="49150" y="14458"/>
                    <a:pt x="49854" y="14115"/>
                    <a:pt x="50608" y="14123"/>
                  </a:cubicBezTo>
                  <a:cubicBezTo>
                    <a:pt x="49519" y="14626"/>
                    <a:pt x="51446" y="14877"/>
                    <a:pt x="50608" y="15547"/>
                  </a:cubicBezTo>
                  <a:cubicBezTo>
                    <a:pt x="53457" y="16637"/>
                    <a:pt x="54714" y="14123"/>
                    <a:pt x="56055" y="15547"/>
                  </a:cubicBezTo>
                  <a:cubicBezTo>
                    <a:pt x="57311" y="14039"/>
                    <a:pt x="53625" y="14877"/>
                    <a:pt x="54295" y="14542"/>
                  </a:cubicBezTo>
                  <a:cubicBezTo>
                    <a:pt x="53709" y="14039"/>
                    <a:pt x="55301" y="13285"/>
                    <a:pt x="56222" y="13453"/>
                  </a:cubicBezTo>
                  <a:cubicBezTo>
                    <a:pt x="57144" y="13620"/>
                    <a:pt x="57814" y="15296"/>
                    <a:pt x="60077" y="15129"/>
                  </a:cubicBezTo>
                  <a:cubicBezTo>
                    <a:pt x="60077" y="15129"/>
                    <a:pt x="60077" y="15129"/>
                    <a:pt x="59574" y="15129"/>
                  </a:cubicBezTo>
                  <a:cubicBezTo>
                    <a:pt x="59071" y="15129"/>
                    <a:pt x="61250" y="14458"/>
                    <a:pt x="62255" y="15129"/>
                  </a:cubicBezTo>
                  <a:cubicBezTo>
                    <a:pt x="62842" y="14207"/>
                    <a:pt x="63596" y="15129"/>
                    <a:pt x="63763" y="13956"/>
                  </a:cubicBezTo>
                  <a:lnTo>
                    <a:pt x="61669" y="14374"/>
                  </a:lnTo>
                  <a:cubicBezTo>
                    <a:pt x="62842" y="13956"/>
                    <a:pt x="63847" y="12531"/>
                    <a:pt x="65858" y="13118"/>
                  </a:cubicBezTo>
                  <a:cubicBezTo>
                    <a:pt x="65548" y="13436"/>
                    <a:pt x="65179" y="13687"/>
                    <a:pt x="64769" y="13872"/>
                  </a:cubicBezTo>
                  <a:cubicBezTo>
                    <a:pt x="65355" y="13872"/>
                    <a:pt x="65774" y="13872"/>
                    <a:pt x="66445" y="13872"/>
                  </a:cubicBezTo>
                  <a:cubicBezTo>
                    <a:pt x="67115" y="13872"/>
                    <a:pt x="63931" y="13872"/>
                    <a:pt x="62758" y="15212"/>
                  </a:cubicBezTo>
                  <a:cubicBezTo>
                    <a:pt x="63344" y="15631"/>
                    <a:pt x="65020" y="14207"/>
                    <a:pt x="64434" y="15212"/>
                  </a:cubicBezTo>
                  <a:cubicBezTo>
                    <a:pt x="65271" y="13537"/>
                    <a:pt x="66696" y="15212"/>
                    <a:pt x="68120" y="13956"/>
                  </a:cubicBezTo>
                  <a:lnTo>
                    <a:pt x="68120" y="14710"/>
                  </a:lnTo>
                  <a:cubicBezTo>
                    <a:pt x="68422" y="14433"/>
                    <a:pt x="68799" y="14257"/>
                    <a:pt x="69210" y="14207"/>
                  </a:cubicBezTo>
                  <a:lnTo>
                    <a:pt x="68456" y="15129"/>
                  </a:lnTo>
                  <a:cubicBezTo>
                    <a:pt x="69712" y="14291"/>
                    <a:pt x="70885" y="15715"/>
                    <a:pt x="72058" y="15129"/>
                  </a:cubicBezTo>
                  <a:cubicBezTo>
                    <a:pt x="69545" y="15129"/>
                    <a:pt x="71472" y="14291"/>
                    <a:pt x="70383" y="13872"/>
                  </a:cubicBezTo>
                  <a:cubicBezTo>
                    <a:pt x="73399" y="12783"/>
                    <a:pt x="72226" y="15631"/>
                    <a:pt x="75661" y="15045"/>
                  </a:cubicBezTo>
                  <a:cubicBezTo>
                    <a:pt x="75159" y="15045"/>
                    <a:pt x="73902" y="15045"/>
                    <a:pt x="74572" y="14374"/>
                  </a:cubicBezTo>
                  <a:cubicBezTo>
                    <a:pt x="75251" y="14483"/>
                    <a:pt x="75904" y="14710"/>
                    <a:pt x="76499" y="15045"/>
                  </a:cubicBezTo>
                  <a:cubicBezTo>
                    <a:pt x="78762" y="15045"/>
                    <a:pt x="76499" y="14374"/>
                    <a:pt x="77086" y="13872"/>
                  </a:cubicBezTo>
                  <a:cubicBezTo>
                    <a:pt x="77924" y="14710"/>
                    <a:pt x="78175" y="13872"/>
                    <a:pt x="79180" y="13201"/>
                  </a:cubicBezTo>
                  <a:lnTo>
                    <a:pt x="79180" y="13872"/>
                  </a:lnTo>
                  <a:cubicBezTo>
                    <a:pt x="81778" y="13872"/>
                    <a:pt x="79767" y="12364"/>
                    <a:pt x="82113" y="12783"/>
                  </a:cubicBezTo>
                  <a:lnTo>
                    <a:pt x="81191" y="13872"/>
                  </a:lnTo>
                  <a:lnTo>
                    <a:pt x="82365" y="13872"/>
                  </a:lnTo>
                  <a:lnTo>
                    <a:pt x="82365" y="14710"/>
                  </a:lnTo>
                  <a:cubicBezTo>
                    <a:pt x="83269" y="14165"/>
                    <a:pt x="84359" y="14014"/>
                    <a:pt x="85381" y="14291"/>
                  </a:cubicBezTo>
                  <a:cubicBezTo>
                    <a:pt x="85381" y="13788"/>
                    <a:pt x="85381" y="13034"/>
                    <a:pt x="86638" y="12950"/>
                  </a:cubicBezTo>
                  <a:cubicBezTo>
                    <a:pt x="87895" y="12866"/>
                    <a:pt x="86219" y="13620"/>
                    <a:pt x="87811" y="13453"/>
                  </a:cubicBezTo>
                  <a:cubicBezTo>
                    <a:pt x="87811" y="13872"/>
                    <a:pt x="87141" y="14458"/>
                    <a:pt x="86386" y="13872"/>
                  </a:cubicBezTo>
                  <a:cubicBezTo>
                    <a:pt x="86269" y="14106"/>
                    <a:pt x="86127" y="14333"/>
                    <a:pt x="85967" y="14542"/>
                  </a:cubicBezTo>
                  <a:cubicBezTo>
                    <a:pt x="86805" y="15045"/>
                    <a:pt x="88062" y="14542"/>
                    <a:pt x="88649" y="14542"/>
                  </a:cubicBezTo>
                  <a:lnTo>
                    <a:pt x="87978" y="14542"/>
                  </a:lnTo>
                  <a:lnTo>
                    <a:pt x="90324" y="13453"/>
                  </a:lnTo>
                  <a:cubicBezTo>
                    <a:pt x="90324" y="13453"/>
                    <a:pt x="90324" y="13956"/>
                    <a:pt x="90324" y="14207"/>
                  </a:cubicBezTo>
                  <a:cubicBezTo>
                    <a:pt x="90760" y="13930"/>
                    <a:pt x="91246" y="13729"/>
                    <a:pt x="91749" y="13620"/>
                  </a:cubicBezTo>
                  <a:cubicBezTo>
                    <a:pt x="91749" y="14207"/>
                    <a:pt x="91749" y="14793"/>
                    <a:pt x="90743" y="15129"/>
                  </a:cubicBezTo>
                  <a:lnTo>
                    <a:pt x="92922" y="14374"/>
                  </a:lnTo>
                  <a:cubicBezTo>
                    <a:pt x="92922" y="14374"/>
                    <a:pt x="94095" y="15045"/>
                    <a:pt x="93844" y="15212"/>
                  </a:cubicBezTo>
                  <a:cubicBezTo>
                    <a:pt x="95100" y="15212"/>
                    <a:pt x="96776" y="13956"/>
                    <a:pt x="98452" y="14291"/>
                  </a:cubicBezTo>
                  <a:lnTo>
                    <a:pt x="99038" y="14291"/>
                  </a:lnTo>
                  <a:cubicBezTo>
                    <a:pt x="100630" y="14291"/>
                    <a:pt x="101971" y="14961"/>
                    <a:pt x="103814" y="14291"/>
                  </a:cubicBezTo>
                  <a:lnTo>
                    <a:pt x="104904" y="15296"/>
                  </a:lnTo>
                  <a:cubicBezTo>
                    <a:pt x="106328" y="15296"/>
                    <a:pt x="103395" y="14039"/>
                    <a:pt x="105742" y="13537"/>
                  </a:cubicBezTo>
                  <a:cubicBezTo>
                    <a:pt x="108088" y="13034"/>
                    <a:pt x="106412" y="14374"/>
                    <a:pt x="107082" y="14626"/>
                  </a:cubicBezTo>
                  <a:cubicBezTo>
                    <a:pt x="107753" y="14877"/>
                    <a:pt x="109261" y="12950"/>
                    <a:pt x="110853" y="13704"/>
                  </a:cubicBezTo>
                  <a:cubicBezTo>
                    <a:pt x="109847" y="15547"/>
                    <a:pt x="109428" y="15380"/>
                    <a:pt x="108758" y="15547"/>
                  </a:cubicBezTo>
                  <a:close/>
                  <a:moveTo>
                    <a:pt x="126354" y="14207"/>
                  </a:moveTo>
                  <a:cubicBezTo>
                    <a:pt x="126354" y="14207"/>
                    <a:pt x="125348" y="14793"/>
                    <a:pt x="125097" y="14207"/>
                  </a:cubicBezTo>
                  <a:cubicBezTo>
                    <a:pt x="124846" y="13620"/>
                    <a:pt x="126018" y="13956"/>
                    <a:pt x="126605" y="14207"/>
                  </a:cubicBezTo>
                  <a:close/>
                  <a:moveTo>
                    <a:pt x="153082" y="11107"/>
                  </a:moveTo>
                  <a:cubicBezTo>
                    <a:pt x="153082" y="11107"/>
                    <a:pt x="152496" y="11107"/>
                    <a:pt x="151993" y="11107"/>
                  </a:cubicBezTo>
                  <a:cubicBezTo>
                    <a:pt x="152412" y="10889"/>
                    <a:pt x="152898" y="10864"/>
                    <a:pt x="153334" y="11023"/>
                  </a:cubicBezTo>
                  <a:close/>
                  <a:moveTo>
                    <a:pt x="229246" y="2728"/>
                  </a:moveTo>
                  <a:lnTo>
                    <a:pt x="229246" y="2728"/>
                  </a:lnTo>
                  <a:cubicBezTo>
                    <a:pt x="229246" y="2728"/>
                    <a:pt x="228827" y="2728"/>
                    <a:pt x="228409" y="2728"/>
                  </a:cubicBezTo>
                  <a:cubicBezTo>
                    <a:pt x="227990" y="2728"/>
                    <a:pt x="228995" y="2644"/>
                    <a:pt x="229498" y="2644"/>
                  </a:cubicBezTo>
                  <a:close/>
                  <a:moveTo>
                    <a:pt x="59071" y="11526"/>
                  </a:moveTo>
                  <a:lnTo>
                    <a:pt x="59071" y="11526"/>
                  </a:lnTo>
                  <a:cubicBezTo>
                    <a:pt x="58987" y="11861"/>
                    <a:pt x="59155" y="11693"/>
                    <a:pt x="59323" y="1144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Freeform: Shape 264">
              <a:extLst>
                <a:ext uri="{FF2B5EF4-FFF2-40B4-BE49-F238E27FC236}">
                  <a16:creationId xmlns:a16="http://schemas.microsoft.com/office/drawing/2014/main" id="{48908A4D-DBF0-B3E6-7941-D3C90A50E6DC}"/>
                </a:ext>
              </a:extLst>
            </p:cNvPr>
            <p:cNvSpPr/>
            <p:nvPr/>
          </p:nvSpPr>
          <p:spPr>
            <a:xfrm>
              <a:off x="2652973" y="2076837"/>
              <a:ext cx="260" cy="418"/>
            </a:xfrm>
            <a:custGeom>
              <a:avLst/>
              <a:gdLst>
                <a:gd name="connsiteX0" fmla="*/ 261 w 260"/>
                <a:gd name="connsiteY0" fmla="*/ 419 h 418"/>
                <a:gd name="connsiteX1" fmla="*/ 261 w 260"/>
                <a:gd name="connsiteY1" fmla="*/ 0 h 418"/>
                <a:gd name="connsiteX2" fmla="*/ 261 w 260"/>
                <a:gd name="connsiteY2" fmla="*/ 419 h 418"/>
              </a:gdLst>
              <a:ahLst/>
              <a:cxnLst>
                <a:cxn ang="0">
                  <a:pos x="connsiteX0" y="connsiteY0"/>
                </a:cxn>
                <a:cxn ang="0">
                  <a:pos x="connsiteX1" y="connsiteY1"/>
                </a:cxn>
                <a:cxn ang="0">
                  <a:pos x="connsiteX2" y="connsiteY2"/>
                </a:cxn>
              </a:cxnLst>
              <a:rect l="l" t="t" r="r" b="b"/>
              <a:pathLst>
                <a:path w="260" h="418">
                  <a:moveTo>
                    <a:pt x="261" y="419"/>
                  </a:moveTo>
                  <a:cubicBezTo>
                    <a:pt x="202" y="285"/>
                    <a:pt x="202" y="134"/>
                    <a:pt x="261" y="0"/>
                  </a:cubicBezTo>
                  <a:cubicBezTo>
                    <a:pt x="261" y="0"/>
                    <a:pt x="-326" y="251"/>
                    <a:pt x="261" y="4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Freeform: Shape 265">
              <a:extLst>
                <a:ext uri="{FF2B5EF4-FFF2-40B4-BE49-F238E27FC236}">
                  <a16:creationId xmlns:a16="http://schemas.microsoft.com/office/drawing/2014/main" id="{35E8F563-89D3-DFE6-4A84-6E0E5996F335}"/>
                </a:ext>
              </a:extLst>
            </p:cNvPr>
            <p:cNvSpPr/>
            <p:nvPr/>
          </p:nvSpPr>
          <p:spPr>
            <a:xfrm>
              <a:off x="2600614" y="2081445"/>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Freeform: Shape 266">
              <a:extLst>
                <a:ext uri="{FF2B5EF4-FFF2-40B4-BE49-F238E27FC236}">
                  <a16:creationId xmlns:a16="http://schemas.microsoft.com/office/drawing/2014/main" id="{628B936B-F08B-024A-AA39-B54B3B9ED270}"/>
                </a:ext>
              </a:extLst>
            </p:cNvPr>
            <p:cNvSpPr/>
            <p:nvPr/>
          </p:nvSpPr>
          <p:spPr>
            <a:xfrm>
              <a:off x="2707110" y="2074872"/>
              <a:ext cx="670" cy="37"/>
            </a:xfrm>
            <a:custGeom>
              <a:avLst/>
              <a:gdLst>
                <a:gd name="connsiteX0" fmla="*/ 670 w 670"/>
                <a:gd name="connsiteY0" fmla="*/ 37 h 37"/>
                <a:gd name="connsiteX1" fmla="*/ 0 w 670"/>
                <a:gd name="connsiteY1" fmla="*/ 37 h 37"/>
                <a:gd name="connsiteX2" fmla="*/ 670 w 670"/>
                <a:gd name="connsiteY2" fmla="*/ 37 h 37"/>
              </a:gdLst>
              <a:ahLst/>
              <a:cxnLst>
                <a:cxn ang="0">
                  <a:pos x="connsiteX0" y="connsiteY0"/>
                </a:cxn>
                <a:cxn ang="0">
                  <a:pos x="connsiteX1" y="connsiteY1"/>
                </a:cxn>
                <a:cxn ang="0">
                  <a:pos x="connsiteX2" y="connsiteY2"/>
                </a:cxn>
              </a:cxnLst>
              <a:rect l="l" t="t" r="r" b="b"/>
              <a:pathLst>
                <a:path w="670" h="37">
                  <a:moveTo>
                    <a:pt x="670" y="37"/>
                  </a:moveTo>
                  <a:lnTo>
                    <a:pt x="0" y="37"/>
                  </a:lnTo>
                  <a:cubicBezTo>
                    <a:pt x="0" y="37"/>
                    <a:pt x="168" y="-47"/>
                    <a:pt x="67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Freeform: Shape 267">
              <a:extLst>
                <a:ext uri="{FF2B5EF4-FFF2-40B4-BE49-F238E27FC236}">
                  <a16:creationId xmlns:a16="http://schemas.microsoft.com/office/drawing/2014/main" id="{6F49AADA-D57E-EEFC-825D-96C0F7E1FC3F}"/>
                </a:ext>
              </a:extLst>
            </p:cNvPr>
            <p:cNvSpPr/>
            <p:nvPr/>
          </p:nvSpPr>
          <p:spPr>
            <a:xfrm>
              <a:off x="2739369" y="2065953"/>
              <a:ext cx="1005" cy="75"/>
            </a:xfrm>
            <a:custGeom>
              <a:avLst/>
              <a:gdLst>
                <a:gd name="connsiteX0" fmla="*/ 1005 w 1005"/>
                <a:gd name="connsiteY0" fmla="*/ 75 h 75"/>
                <a:gd name="connsiteX1" fmla="*/ 0 w 1005"/>
                <a:gd name="connsiteY1" fmla="*/ 75 h 75"/>
                <a:gd name="connsiteX2" fmla="*/ 922 w 1005"/>
                <a:gd name="connsiteY2" fmla="*/ 75 h 75"/>
                <a:gd name="connsiteX3" fmla="*/ 1005 w 1005"/>
                <a:gd name="connsiteY3" fmla="*/ 75 h 75"/>
              </a:gdLst>
              <a:ahLst/>
              <a:cxnLst>
                <a:cxn ang="0">
                  <a:pos x="connsiteX0" y="connsiteY0"/>
                </a:cxn>
                <a:cxn ang="0">
                  <a:pos x="connsiteX1" y="connsiteY1"/>
                </a:cxn>
                <a:cxn ang="0">
                  <a:pos x="connsiteX2" y="connsiteY2"/>
                </a:cxn>
                <a:cxn ang="0">
                  <a:pos x="connsiteX3" y="connsiteY3"/>
                </a:cxn>
              </a:cxnLst>
              <a:rect l="l" t="t" r="r" b="b"/>
              <a:pathLst>
                <a:path w="1005" h="75">
                  <a:moveTo>
                    <a:pt x="1005" y="75"/>
                  </a:moveTo>
                  <a:lnTo>
                    <a:pt x="0" y="75"/>
                  </a:lnTo>
                  <a:cubicBezTo>
                    <a:pt x="302" y="-25"/>
                    <a:pt x="620" y="-25"/>
                    <a:pt x="922" y="75"/>
                  </a:cubicBezTo>
                  <a:cubicBezTo>
                    <a:pt x="922" y="75"/>
                    <a:pt x="670" y="75"/>
                    <a:pt x="1005" y="75"/>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 name="Freeform: Shape 268">
              <a:extLst>
                <a:ext uri="{FF2B5EF4-FFF2-40B4-BE49-F238E27FC236}">
                  <a16:creationId xmlns:a16="http://schemas.microsoft.com/office/drawing/2014/main" id="{75DFBA02-AC72-7C36-60C4-07A9435BE5E1}"/>
                </a:ext>
              </a:extLst>
            </p:cNvPr>
            <p:cNvSpPr/>
            <p:nvPr/>
          </p:nvSpPr>
          <p:spPr>
            <a:xfrm>
              <a:off x="2749061" y="2069760"/>
              <a:ext cx="362" cy="206"/>
            </a:xfrm>
            <a:custGeom>
              <a:avLst/>
              <a:gdLst>
                <a:gd name="connsiteX0" fmla="*/ 362 w 362"/>
                <a:gd name="connsiteY0" fmla="*/ 206 h 206"/>
                <a:gd name="connsiteX1" fmla="*/ 362 w 362"/>
                <a:gd name="connsiteY1" fmla="*/ 206 h 206"/>
                <a:gd name="connsiteX2" fmla="*/ 362 w 362"/>
                <a:gd name="connsiteY2" fmla="*/ 206 h 206"/>
                <a:gd name="connsiteX3" fmla="*/ 362 w 362"/>
                <a:gd name="connsiteY3" fmla="*/ 206 h 206"/>
              </a:gdLst>
              <a:ahLst/>
              <a:cxnLst>
                <a:cxn ang="0">
                  <a:pos x="connsiteX0" y="connsiteY0"/>
                </a:cxn>
                <a:cxn ang="0">
                  <a:pos x="connsiteX1" y="connsiteY1"/>
                </a:cxn>
                <a:cxn ang="0">
                  <a:pos x="connsiteX2" y="connsiteY2"/>
                </a:cxn>
                <a:cxn ang="0">
                  <a:pos x="connsiteX3" y="connsiteY3"/>
                </a:cxn>
              </a:cxnLst>
              <a:rect l="l" t="t" r="r" b="b"/>
              <a:pathLst>
                <a:path w="362" h="206">
                  <a:moveTo>
                    <a:pt x="362" y="206"/>
                  </a:moveTo>
                  <a:lnTo>
                    <a:pt x="362" y="206"/>
                  </a:lnTo>
                  <a:lnTo>
                    <a:pt x="362" y="206"/>
                  </a:lnTo>
                  <a:cubicBezTo>
                    <a:pt x="111" y="-213"/>
                    <a:pt x="-308" y="123"/>
                    <a:pt x="362" y="20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Freeform: Shape 269">
              <a:extLst>
                <a:ext uri="{FF2B5EF4-FFF2-40B4-BE49-F238E27FC236}">
                  <a16:creationId xmlns:a16="http://schemas.microsoft.com/office/drawing/2014/main" id="{D04DBAAB-8ABD-236D-207E-337584741C1D}"/>
                </a:ext>
              </a:extLst>
            </p:cNvPr>
            <p:cNvSpPr/>
            <p:nvPr/>
          </p:nvSpPr>
          <p:spPr>
            <a:xfrm>
              <a:off x="2741463" y="2067951"/>
              <a:ext cx="1424" cy="683"/>
            </a:xfrm>
            <a:custGeom>
              <a:avLst/>
              <a:gdLst>
                <a:gd name="connsiteX0" fmla="*/ 0 w 1424"/>
                <a:gd name="connsiteY0" fmla="*/ 423 h 683"/>
                <a:gd name="connsiteX1" fmla="*/ 1425 w 1424"/>
                <a:gd name="connsiteY1" fmla="*/ 423 h 683"/>
                <a:gd name="connsiteX2" fmla="*/ 1425 w 1424"/>
                <a:gd name="connsiteY2" fmla="*/ 423 h 683"/>
                <a:gd name="connsiteX3" fmla="*/ 0 w 1424"/>
                <a:gd name="connsiteY3" fmla="*/ 423 h 683"/>
              </a:gdLst>
              <a:ahLst/>
              <a:cxnLst>
                <a:cxn ang="0">
                  <a:pos x="connsiteX0" y="connsiteY0"/>
                </a:cxn>
                <a:cxn ang="0">
                  <a:pos x="connsiteX1" y="connsiteY1"/>
                </a:cxn>
                <a:cxn ang="0">
                  <a:pos x="connsiteX2" y="connsiteY2"/>
                </a:cxn>
                <a:cxn ang="0">
                  <a:pos x="connsiteX3" y="connsiteY3"/>
                </a:cxn>
              </a:cxnLst>
              <a:rect l="l" t="t" r="r" b="b"/>
              <a:pathLst>
                <a:path w="1424" h="683">
                  <a:moveTo>
                    <a:pt x="0" y="423"/>
                  </a:moveTo>
                  <a:cubicBezTo>
                    <a:pt x="0" y="1009"/>
                    <a:pt x="670" y="423"/>
                    <a:pt x="1425" y="423"/>
                  </a:cubicBezTo>
                  <a:lnTo>
                    <a:pt x="1425" y="423"/>
                  </a:lnTo>
                  <a:cubicBezTo>
                    <a:pt x="1425" y="-331"/>
                    <a:pt x="670" y="87"/>
                    <a:pt x="0" y="42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Freeform: Shape 270">
              <a:extLst>
                <a:ext uri="{FF2B5EF4-FFF2-40B4-BE49-F238E27FC236}">
                  <a16:creationId xmlns:a16="http://schemas.microsoft.com/office/drawing/2014/main" id="{C95092DD-96F7-4C00-7144-B964277FAB81}"/>
                </a:ext>
              </a:extLst>
            </p:cNvPr>
            <p:cNvSpPr/>
            <p:nvPr/>
          </p:nvSpPr>
          <p:spPr>
            <a:xfrm>
              <a:off x="2743055" y="2068467"/>
              <a:ext cx="670" cy="74"/>
            </a:xfrm>
            <a:custGeom>
              <a:avLst/>
              <a:gdLst>
                <a:gd name="connsiteX0" fmla="*/ 0 w 670"/>
                <a:gd name="connsiteY0" fmla="*/ 74 h 74"/>
                <a:gd name="connsiteX1" fmla="*/ 670 w 670"/>
                <a:gd name="connsiteY1" fmla="*/ 74 h 74"/>
                <a:gd name="connsiteX2" fmla="*/ 0 w 670"/>
                <a:gd name="connsiteY2" fmla="*/ 74 h 74"/>
              </a:gdLst>
              <a:ahLst/>
              <a:cxnLst>
                <a:cxn ang="0">
                  <a:pos x="connsiteX0" y="connsiteY0"/>
                </a:cxn>
                <a:cxn ang="0">
                  <a:pos x="connsiteX1" y="connsiteY1"/>
                </a:cxn>
                <a:cxn ang="0">
                  <a:pos x="connsiteX2" y="connsiteY2"/>
                </a:cxn>
              </a:cxnLst>
              <a:rect l="l" t="t" r="r" b="b"/>
              <a:pathLst>
                <a:path w="670" h="74">
                  <a:moveTo>
                    <a:pt x="0" y="74"/>
                  </a:moveTo>
                  <a:lnTo>
                    <a:pt x="670" y="74"/>
                  </a:lnTo>
                  <a:cubicBezTo>
                    <a:pt x="670" y="74"/>
                    <a:pt x="335" y="-93"/>
                    <a:pt x="0" y="7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 name="Freeform: Shape 271">
              <a:extLst>
                <a:ext uri="{FF2B5EF4-FFF2-40B4-BE49-F238E27FC236}">
                  <a16:creationId xmlns:a16="http://schemas.microsoft.com/office/drawing/2014/main" id="{F3C5EB3C-5E40-2ED5-09D4-4E98612D3EBD}"/>
                </a:ext>
              </a:extLst>
            </p:cNvPr>
            <p:cNvSpPr/>
            <p:nvPr/>
          </p:nvSpPr>
          <p:spPr>
            <a:xfrm>
              <a:off x="2733352" y="2066986"/>
              <a:ext cx="1118" cy="633"/>
            </a:xfrm>
            <a:custGeom>
              <a:avLst/>
              <a:gdLst>
                <a:gd name="connsiteX0" fmla="*/ 654 w 1118"/>
                <a:gd name="connsiteY0" fmla="*/ 634 h 633"/>
                <a:gd name="connsiteX1" fmla="*/ 1073 w 1118"/>
                <a:gd name="connsiteY1" fmla="*/ 47 h 633"/>
                <a:gd name="connsiteX2" fmla="*/ 654 w 1118"/>
                <a:gd name="connsiteY2" fmla="*/ 634 h 633"/>
              </a:gdLst>
              <a:ahLst/>
              <a:cxnLst>
                <a:cxn ang="0">
                  <a:pos x="connsiteX0" y="connsiteY0"/>
                </a:cxn>
                <a:cxn ang="0">
                  <a:pos x="connsiteX1" y="connsiteY1"/>
                </a:cxn>
                <a:cxn ang="0">
                  <a:pos x="connsiteX2" y="connsiteY2"/>
                </a:cxn>
              </a:cxnLst>
              <a:rect l="l" t="t" r="r" b="b"/>
              <a:pathLst>
                <a:path w="1118" h="633">
                  <a:moveTo>
                    <a:pt x="654" y="634"/>
                  </a:moveTo>
                  <a:cubicBezTo>
                    <a:pt x="654" y="634"/>
                    <a:pt x="654" y="-204"/>
                    <a:pt x="1073" y="47"/>
                  </a:cubicBezTo>
                  <a:cubicBezTo>
                    <a:pt x="1492" y="299"/>
                    <a:pt x="-1189" y="634"/>
                    <a:pt x="654" y="63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 name="Freeform: Shape 272">
              <a:extLst>
                <a:ext uri="{FF2B5EF4-FFF2-40B4-BE49-F238E27FC236}">
                  <a16:creationId xmlns:a16="http://schemas.microsoft.com/office/drawing/2014/main" id="{68DC8854-9DF8-F295-E34D-FB60FB687046}"/>
                </a:ext>
              </a:extLst>
            </p:cNvPr>
            <p:cNvSpPr/>
            <p:nvPr/>
          </p:nvSpPr>
          <p:spPr>
            <a:xfrm>
              <a:off x="2741463" y="2069547"/>
              <a:ext cx="670" cy="754"/>
            </a:xfrm>
            <a:custGeom>
              <a:avLst/>
              <a:gdLst>
                <a:gd name="connsiteX0" fmla="*/ 670 w 670"/>
                <a:gd name="connsiteY0" fmla="*/ 754 h 754"/>
                <a:gd name="connsiteX1" fmla="*/ 335 w 670"/>
                <a:gd name="connsiteY1" fmla="*/ 0 h 754"/>
                <a:gd name="connsiteX2" fmla="*/ 0 w 670"/>
                <a:gd name="connsiteY2" fmla="*/ 587 h 754"/>
                <a:gd name="connsiteX3" fmla="*/ 670 w 670"/>
                <a:gd name="connsiteY3" fmla="*/ 754 h 754"/>
              </a:gdLst>
              <a:ahLst/>
              <a:cxnLst>
                <a:cxn ang="0">
                  <a:pos x="connsiteX0" y="connsiteY0"/>
                </a:cxn>
                <a:cxn ang="0">
                  <a:pos x="connsiteX1" y="connsiteY1"/>
                </a:cxn>
                <a:cxn ang="0">
                  <a:pos x="connsiteX2" y="connsiteY2"/>
                </a:cxn>
                <a:cxn ang="0">
                  <a:pos x="connsiteX3" y="connsiteY3"/>
                </a:cxn>
              </a:cxnLst>
              <a:rect l="l" t="t" r="r" b="b"/>
              <a:pathLst>
                <a:path w="670" h="754">
                  <a:moveTo>
                    <a:pt x="670" y="754"/>
                  </a:moveTo>
                  <a:lnTo>
                    <a:pt x="335" y="0"/>
                  </a:lnTo>
                  <a:lnTo>
                    <a:pt x="0" y="587"/>
                  </a:lnTo>
                  <a:lnTo>
                    <a:pt x="670"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 name="Freeform: Shape 273">
              <a:extLst>
                <a:ext uri="{FF2B5EF4-FFF2-40B4-BE49-F238E27FC236}">
                  <a16:creationId xmlns:a16="http://schemas.microsoft.com/office/drawing/2014/main" id="{A29529D5-5645-27BC-39E2-87AD1142F225}"/>
                </a:ext>
              </a:extLst>
            </p:cNvPr>
            <p:cNvSpPr/>
            <p:nvPr/>
          </p:nvSpPr>
          <p:spPr>
            <a:xfrm>
              <a:off x="2736436" y="2069938"/>
              <a:ext cx="1173" cy="111"/>
            </a:xfrm>
            <a:custGeom>
              <a:avLst/>
              <a:gdLst>
                <a:gd name="connsiteX0" fmla="*/ 0 w 1173"/>
                <a:gd name="connsiteY0" fmla="*/ 112 h 111"/>
                <a:gd name="connsiteX1" fmla="*/ 1173 w 1173"/>
                <a:gd name="connsiteY1" fmla="*/ 112 h 111"/>
                <a:gd name="connsiteX2" fmla="*/ 1173 w 1173"/>
                <a:gd name="connsiteY2" fmla="*/ 112 h 111"/>
                <a:gd name="connsiteX3" fmla="*/ 0 w 1173"/>
                <a:gd name="connsiteY3" fmla="*/ 112 h 111"/>
              </a:gdLst>
              <a:ahLst/>
              <a:cxnLst>
                <a:cxn ang="0">
                  <a:pos x="connsiteX0" y="connsiteY0"/>
                </a:cxn>
                <a:cxn ang="0">
                  <a:pos x="connsiteX1" y="connsiteY1"/>
                </a:cxn>
                <a:cxn ang="0">
                  <a:pos x="connsiteX2" y="connsiteY2"/>
                </a:cxn>
                <a:cxn ang="0">
                  <a:pos x="connsiteX3" y="connsiteY3"/>
                </a:cxn>
              </a:cxnLst>
              <a:rect l="l" t="t" r="r" b="b"/>
              <a:pathLst>
                <a:path w="1173" h="111">
                  <a:moveTo>
                    <a:pt x="0" y="112"/>
                  </a:moveTo>
                  <a:lnTo>
                    <a:pt x="1173" y="112"/>
                  </a:lnTo>
                  <a:cubicBezTo>
                    <a:pt x="1173" y="112"/>
                    <a:pt x="1173" y="112"/>
                    <a:pt x="1173" y="112"/>
                  </a:cubicBezTo>
                  <a:cubicBezTo>
                    <a:pt x="1173" y="112"/>
                    <a:pt x="0" y="-140"/>
                    <a:pt x="0" y="11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Freeform: Shape 274">
              <a:extLst>
                <a:ext uri="{FF2B5EF4-FFF2-40B4-BE49-F238E27FC236}">
                  <a16:creationId xmlns:a16="http://schemas.microsoft.com/office/drawing/2014/main" id="{310B2ED0-F031-5C5C-128E-A7AA9922FE84}"/>
                </a:ext>
              </a:extLst>
            </p:cNvPr>
            <p:cNvSpPr/>
            <p:nvPr/>
          </p:nvSpPr>
          <p:spPr>
            <a:xfrm>
              <a:off x="2737944" y="2069882"/>
              <a:ext cx="837" cy="69"/>
            </a:xfrm>
            <a:custGeom>
              <a:avLst/>
              <a:gdLst>
                <a:gd name="connsiteX0" fmla="*/ 0 w 837"/>
                <a:gd name="connsiteY0" fmla="*/ 0 h 69"/>
                <a:gd name="connsiteX1" fmla="*/ 838 w 837"/>
                <a:gd name="connsiteY1" fmla="*/ 0 h 69"/>
              </a:gdLst>
              <a:ahLst/>
              <a:cxnLst>
                <a:cxn ang="0">
                  <a:pos x="connsiteX0" y="connsiteY0"/>
                </a:cxn>
                <a:cxn ang="0">
                  <a:pos x="connsiteX1" y="connsiteY1"/>
                </a:cxn>
              </a:cxnLst>
              <a:rect l="l" t="t" r="r" b="b"/>
              <a:pathLst>
                <a:path w="837" h="69">
                  <a:moveTo>
                    <a:pt x="0" y="0"/>
                  </a:moveTo>
                  <a:cubicBezTo>
                    <a:pt x="268" y="92"/>
                    <a:pt x="570" y="92"/>
                    <a:pt x="838"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Freeform: Shape 275">
              <a:extLst>
                <a:ext uri="{FF2B5EF4-FFF2-40B4-BE49-F238E27FC236}">
                  <a16:creationId xmlns:a16="http://schemas.microsoft.com/office/drawing/2014/main" id="{9148E19A-2D02-F844-67C5-C6B99B26D104}"/>
                </a:ext>
              </a:extLst>
            </p:cNvPr>
            <p:cNvSpPr/>
            <p:nvPr/>
          </p:nvSpPr>
          <p:spPr>
            <a:xfrm>
              <a:off x="2739453" y="2070385"/>
              <a:ext cx="1089" cy="167"/>
            </a:xfrm>
            <a:custGeom>
              <a:avLst/>
              <a:gdLst>
                <a:gd name="connsiteX0" fmla="*/ 1089 w 1089"/>
                <a:gd name="connsiteY0" fmla="*/ 168 h 167"/>
                <a:gd name="connsiteX1" fmla="*/ 754 w 1089"/>
                <a:gd name="connsiteY1" fmla="*/ 84 h 167"/>
                <a:gd name="connsiteX2" fmla="*/ 0 w 1089"/>
                <a:gd name="connsiteY2" fmla="*/ 0 h 167"/>
                <a:gd name="connsiteX3" fmla="*/ 1089 w 1089"/>
                <a:gd name="connsiteY3" fmla="*/ 168 h 167"/>
              </a:gdLst>
              <a:ahLst/>
              <a:cxnLst>
                <a:cxn ang="0">
                  <a:pos x="connsiteX0" y="connsiteY0"/>
                </a:cxn>
                <a:cxn ang="0">
                  <a:pos x="connsiteX1" y="connsiteY1"/>
                </a:cxn>
                <a:cxn ang="0">
                  <a:pos x="connsiteX2" y="connsiteY2"/>
                </a:cxn>
                <a:cxn ang="0">
                  <a:pos x="connsiteX3" y="connsiteY3"/>
                </a:cxn>
              </a:cxnLst>
              <a:rect l="l" t="t" r="r" b="b"/>
              <a:pathLst>
                <a:path w="1089" h="167">
                  <a:moveTo>
                    <a:pt x="1089" y="168"/>
                  </a:moveTo>
                  <a:lnTo>
                    <a:pt x="754" y="84"/>
                  </a:lnTo>
                  <a:lnTo>
                    <a:pt x="0" y="0"/>
                  </a:lnTo>
                  <a:lnTo>
                    <a:pt x="1089" y="16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 name="Freeform: Shape 276">
              <a:extLst>
                <a:ext uri="{FF2B5EF4-FFF2-40B4-BE49-F238E27FC236}">
                  <a16:creationId xmlns:a16="http://schemas.microsoft.com/office/drawing/2014/main" id="{BC157924-0C21-5286-05F1-3F84BF8C27A5}"/>
                </a:ext>
              </a:extLst>
            </p:cNvPr>
            <p:cNvSpPr/>
            <p:nvPr/>
          </p:nvSpPr>
          <p:spPr>
            <a:xfrm>
              <a:off x="2723030" y="2070469"/>
              <a:ext cx="1331" cy="111"/>
            </a:xfrm>
            <a:custGeom>
              <a:avLst/>
              <a:gdLst>
                <a:gd name="connsiteX0" fmla="*/ 1257 w 1331"/>
                <a:gd name="connsiteY0" fmla="*/ 0 h 111"/>
                <a:gd name="connsiteX1" fmla="*/ 0 w 1331"/>
                <a:gd name="connsiteY1" fmla="*/ 0 h 111"/>
                <a:gd name="connsiteX2" fmla="*/ 670 w 1331"/>
                <a:gd name="connsiteY2" fmla="*/ 0 h 111"/>
                <a:gd name="connsiteX3" fmla="*/ 1257 w 1331"/>
                <a:gd name="connsiteY3" fmla="*/ 0 h 111"/>
              </a:gdLst>
              <a:ahLst/>
              <a:cxnLst>
                <a:cxn ang="0">
                  <a:pos x="connsiteX0" y="connsiteY0"/>
                </a:cxn>
                <a:cxn ang="0">
                  <a:pos x="connsiteX1" y="connsiteY1"/>
                </a:cxn>
                <a:cxn ang="0">
                  <a:pos x="connsiteX2" y="connsiteY2"/>
                </a:cxn>
                <a:cxn ang="0">
                  <a:pos x="connsiteX3" y="connsiteY3"/>
                </a:cxn>
              </a:cxnLst>
              <a:rect l="l" t="t" r="r" b="b"/>
              <a:pathLst>
                <a:path w="1331" h="111">
                  <a:moveTo>
                    <a:pt x="1257" y="0"/>
                  </a:moveTo>
                  <a:lnTo>
                    <a:pt x="0" y="0"/>
                  </a:lnTo>
                  <a:cubicBezTo>
                    <a:pt x="0" y="0"/>
                    <a:pt x="0" y="0"/>
                    <a:pt x="670" y="0"/>
                  </a:cubicBezTo>
                  <a:cubicBezTo>
                    <a:pt x="1341" y="0"/>
                    <a:pt x="1425" y="251"/>
                    <a:pt x="125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 name="Freeform: Shape 277">
              <a:extLst>
                <a:ext uri="{FF2B5EF4-FFF2-40B4-BE49-F238E27FC236}">
                  <a16:creationId xmlns:a16="http://schemas.microsoft.com/office/drawing/2014/main" id="{D557EEEB-47C8-C496-BA99-4E121C26FCA1}"/>
                </a:ext>
              </a:extLst>
            </p:cNvPr>
            <p:cNvSpPr/>
            <p:nvPr/>
          </p:nvSpPr>
          <p:spPr>
            <a:xfrm>
              <a:off x="2727554" y="2071809"/>
              <a:ext cx="502" cy="837"/>
            </a:xfrm>
            <a:custGeom>
              <a:avLst/>
              <a:gdLst>
                <a:gd name="connsiteX0" fmla="*/ 503 w 502"/>
                <a:gd name="connsiteY0" fmla="*/ 503 h 837"/>
                <a:gd name="connsiteX1" fmla="*/ 0 w 502"/>
                <a:gd name="connsiteY1" fmla="*/ 0 h 837"/>
                <a:gd name="connsiteX2" fmla="*/ 0 w 502"/>
                <a:gd name="connsiteY2" fmla="*/ 838 h 837"/>
              </a:gdLst>
              <a:ahLst/>
              <a:cxnLst>
                <a:cxn ang="0">
                  <a:pos x="connsiteX0" y="connsiteY0"/>
                </a:cxn>
                <a:cxn ang="0">
                  <a:pos x="connsiteX1" y="connsiteY1"/>
                </a:cxn>
                <a:cxn ang="0">
                  <a:pos x="connsiteX2" y="connsiteY2"/>
                </a:cxn>
              </a:cxnLst>
              <a:rect l="l" t="t" r="r" b="b"/>
              <a:pathLst>
                <a:path w="502" h="837">
                  <a:moveTo>
                    <a:pt x="503" y="503"/>
                  </a:moveTo>
                  <a:cubicBezTo>
                    <a:pt x="503" y="503"/>
                    <a:pt x="503" y="503"/>
                    <a:pt x="0" y="0"/>
                  </a:cubicBezTo>
                  <a:lnTo>
                    <a:pt x="0"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Freeform: Shape 278">
              <a:extLst>
                <a:ext uri="{FF2B5EF4-FFF2-40B4-BE49-F238E27FC236}">
                  <a16:creationId xmlns:a16="http://schemas.microsoft.com/office/drawing/2014/main" id="{309442DF-7A96-65B3-9179-8AAC2ED4C676}"/>
                </a:ext>
              </a:extLst>
            </p:cNvPr>
            <p:cNvSpPr/>
            <p:nvPr/>
          </p:nvSpPr>
          <p:spPr>
            <a:xfrm>
              <a:off x="2723672" y="2072731"/>
              <a:ext cx="1285" cy="676"/>
            </a:xfrm>
            <a:custGeom>
              <a:avLst/>
              <a:gdLst>
                <a:gd name="connsiteX0" fmla="*/ 782 w 1285"/>
                <a:gd name="connsiteY0" fmla="*/ 0 h 676"/>
                <a:gd name="connsiteX1" fmla="*/ 782 w 1285"/>
                <a:gd name="connsiteY1" fmla="*/ 670 h 676"/>
                <a:gd name="connsiteX2" fmla="*/ 782 w 1285"/>
                <a:gd name="connsiteY2" fmla="*/ 0 h 676"/>
              </a:gdLst>
              <a:ahLst/>
              <a:cxnLst>
                <a:cxn ang="0">
                  <a:pos x="connsiteX0" y="connsiteY0"/>
                </a:cxn>
                <a:cxn ang="0">
                  <a:pos x="connsiteX1" y="connsiteY1"/>
                </a:cxn>
                <a:cxn ang="0">
                  <a:pos x="connsiteX2" y="connsiteY2"/>
                </a:cxn>
              </a:cxnLst>
              <a:rect l="l" t="t" r="r" b="b"/>
              <a:pathLst>
                <a:path w="1285" h="676">
                  <a:moveTo>
                    <a:pt x="782" y="0"/>
                  </a:moveTo>
                  <a:cubicBezTo>
                    <a:pt x="782" y="0"/>
                    <a:pt x="-977" y="754"/>
                    <a:pt x="782" y="670"/>
                  </a:cubicBezTo>
                  <a:cubicBezTo>
                    <a:pt x="698" y="419"/>
                    <a:pt x="1955" y="84"/>
                    <a:pt x="782"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 name="Freeform: Shape 279">
              <a:extLst>
                <a:ext uri="{FF2B5EF4-FFF2-40B4-BE49-F238E27FC236}">
                  <a16:creationId xmlns:a16="http://schemas.microsoft.com/office/drawing/2014/main" id="{744061B7-AACC-A848-9013-5A13AD5D8D6C}"/>
                </a:ext>
              </a:extLst>
            </p:cNvPr>
            <p:cNvSpPr/>
            <p:nvPr/>
          </p:nvSpPr>
          <p:spPr>
            <a:xfrm>
              <a:off x="2705769" y="2070971"/>
              <a:ext cx="335" cy="1508"/>
            </a:xfrm>
            <a:custGeom>
              <a:avLst/>
              <a:gdLst>
                <a:gd name="connsiteX0" fmla="*/ 0 w 335"/>
                <a:gd name="connsiteY0" fmla="*/ 1508 h 1508"/>
                <a:gd name="connsiteX1" fmla="*/ 335 w 335"/>
                <a:gd name="connsiteY1" fmla="*/ 1508 h 1508"/>
                <a:gd name="connsiteX2" fmla="*/ 168 w 335"/>
                <a:gd name="connsiteY2" fmla="*/ 0 h 1508"/>
                <a:gd name="connsiteX3" fmla="*/ 0 w 335"/>
                <a:gd name="connsiteY3" fmla="*/ 1508 h 1508"/>
              </a:gdLst>
              <a:ahLst/>
              <a:cxnLst>
                <a:cxn ang="0">
                  <a:pos x="connsiteX0" y="connsiteY0"/>
                </a:cxn>
                <a:cxn ang="0">
                  <a:pos x="connsiteX1" y="connsiteY1"/>
                </a:cxn>
                <a:cxn ang="0">
                  <a:pos x="connsiteX2" y="connsiteY2"/>
                </a:cxn>
                <a:cxn ang="0">
                  <a:pos x="connsiteX3" y="connsiteY3"/>
                </a:cxn>
              </a:cxnLst>
              <a:rect l="l" t="t" r="r" b="b"/>
              <a:pathLst>
                <a:path w="335" h="1508">
                  <a:moveTo>
                    <a:pt x="0" y="1508"/>
                  </a:moveTo>
                  <a:lnTo>
                    <a:pt x="335" y="1508"/>
                  </a:lnTo>
                  <a:lnTo>
                    <a:pt x="168" y="0"/>
                  </a:lnTo>
                  <a:lnTo>
                    <a:pt x="0" y="150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 name="Freeform: Shape 280">
              <a:extLst>
                <a:ext uri="{FF2B5EF4-FFF2-40B4-BE49-F238E27FC236}">
                  <a16:creationId xmlns:a16="http://schemas.microsoft.com/office/drawing/2014/main" id="{B70A7A84-EF58-7D92-D879-BE557C4695C4}"/>
                </a:ext>
              </a:extLst>
            </p:cNvPr>
            <p:cNvSpPr/>
            <p:nvPr/>
          </p:nvSpPr>
          <p:spPr>
            <a:xfrm>
              <a:off x="2689363" y="2075445"/>
              <a:ext cx="2287" cy="1392"/>
            </a:xfrm>
            <a:custGeom>
              <a:avLst/>
              <a:gdLst>
                <a:gd name="connsiteX0" fmla="*/ 68 w 2287"/>
                <a:gd name="connsiteY0" fmla="*/ 1392 h 1392"/>
                <a:gd name="connsiteX1" fmla="*/ 1743 w 2287"/>
                <a:gd name="connsiteY1" fmla="*/ 889 h 1392"/>
                <a:gd name="connsiteX2" fmla="*/ 989 w 2287"/>
                <a:gd name="connsiteY2" fmla="*/ 219 h 1392"/>
                <a:gd name="connsiteX3" fmla="*/ 68 w 2287"/>
                <a:gd name="connsiteY3" fmla="*/ 1392 h 1392"/>
              </a:gdLst>
              <a:ahLst/>
              <a:cxnLst>
                <a:cxn ang="0">
                  <a:pos x="connsiteX0" y="connsiteY0"/>
                </a:cxn>
                <a:cxn ang="0">
                  <a:pos x="connsiteX1" y="connsiteY1"/>
                </a:cxn>
                <a:cxn ang="0">
                  <a:pos x="connsiteX2" y="connsiteY2"/>
                </a:cxn>
                <a:cxn ang="0">
                  <a:pos x="connsiteX3" y="connsiteY3"/>
                </a:cxn>
              </a:cxnLst>
              <a:rect l="l" t="t" r="r" b="b"/>
              <a:pathLst>
                <a:path w="2287" h="1392">
                  <a:moveTo>
                    <a:pt x="68" y="1392"/>
                  </a:moveTo>
                  <a:cubicBezTo>
                    <a:pt x="1576" y="1392"/>
                    <a:pt x="68" y="470"/>
                    <a:pt x="1743" y="889"/>
                  </a:cubicBezTo>
                  <a:cubicBezTo>
                    <a:pt x="3419" y="1308"/>
                    <a:pt x="654" y="889"/>
                    <a:pt x="989" y="219"/>
                  </a:cubicBezTo>
                  <a:cubicBezTo>
                    <a:pt x="1325" y="-451"/>
                    <a:pt x="-351" y="554"/>
                    <a:pt x="68" y="139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 name="Freeform: Shape 281">
              <a:extLst>
                <a:ext uri="{FF2B5EF4-FFF2-40B4-BE49-F238E27FC236}">
                  <a16:creationId xmlns:a16="http://schemas.microsoft.com/office/drawing/2014/main" id="{EBD5D45A-A0ED-CBAA-9DAC-817CE2D62F9E}"/>
                </a:ext>
              </a:extLst>
            </p:cNvPr>
            <p:cNvSpPr/>
            <p:nvPr/>
          </p:nvSpPr>
          <p:spPr>
            <a:xfrm>
              <a:off x="2690352" y="2075999"/>
              <a:ext cx="419" cy="8378"/>
            </a:xfrm>
            <a:custGeom>
              <a:avLst/>
              <a:gdLst>
                <a:gd name="connsiteX0" fmla="*/ 0 w 419"/>
                <a:gd name="connsiteY0" fmla="*/ 0 h 8378"/>
                <a:gd name="connsiteX1" fmla="*/ 419 w 419"/>
                <a:gd name="connsiteY1" fmla="*/ 0 h 8378"/>
              </a:gdLst>
              <a:ahLst/>
              <a:cxnLst>
                <a:cxn ang="0">
                  <a:pos x="connsiteX0" y="connsiteY0"/>
                </a:cxn>
                <a:cxn ang="0">
                  <a:pos x="connsiteX1" y="connsiteY1"/>
                </a:cxn>
              </a:cxnLst>
              <a:rect l="l" t="t" r="r" b="b"/>
              <a:pathLst>
                <a:path w="419" h="8378">
                  <a:moveTo>
                    <a:pt x="0" y="0"/>
                  </a:moveTo>
                  <a:lnTo>
                    <a:pt x="419"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Freeform: Shape 282">
              <a:extLst>
                <a:ext uri="{FF2B5EF4-FFF2-40B4-BE49-F238E27FC236}">
                  <a16:creationId xmlns:a16="http://schemas.microsoft.com/office/drawing/2014/main" id="{CCEE3438-B6E1-4192-99AE-21C2D9B03EA7}"/>
                </a:ext>
              </a:extLst>
            </p:cNvPr>
            <p:cNvSpPr/>
            <p:nvPr/>
          </p:nvSpPr>
          <p:spPr>
            <a:xfrm>
              <a:off x="2503252" y="2078345"/>
              <a:ext cx="921" cy="418"/>
            </a:xfrm>
            <a:custGeom>
              <a:avLst/>
              <a:gdLst>
                <a:gd name="connsiteX0" fmla="*/ 922 w 921"/>
                <a:gd name="connsiteY0" fmla="*/ 251 h 418"/>
                <a:gd name="connsiteX1" fmla="*/ 0 w 921"/>
                <a:gd name="connsiteY1" fmla="*/ 0 h 418"/>
                <a:gd name="connsiteX2" fmla="*/ 586 w 921"/>
                <a:gd name="connsiteY2" fmla="*/ 419 h 418"/>
                <a:gd name="connsiteX3" fmla="*/ 922 w 921"/>
                <a:gd name="connsiteY3" fmla="*/ 251 h 418"/>
              </a:gdLst>
              <a:ahLst/>
              <a:cxnLst>
                <a:cxn ang="0">
                  <a:pos x="connsiteX0" y="connsiteY0"/>
                </a:cxn>
                <a:cxn ang="0">
                  <a:pos x="connsiteX1" y="connsiteY1"/>
                </a:cxn>
                <a:cxn ang="0">
                  <a:pos x="connsiteX2" y="connsiteY2"/>
                </a:cxn>
                <a:cxn ang="0">
                  <a:pos x="connsiteX3" y="connsiteY3"/>
                </a:cxn>
              </a:cxnLst>
              <a:rect l="l" t="t" r="r" b="b"/>
              <a:pathLst>
                <a:path w="921" h="418">
                  <a:moveTo>
                    <a:pt x="922" y="251"/>
                  </a:moveTo>
                  <a:lnTo>
                    <a:pt x="0" y="0"/>
                  </a:lnTo>
                  <a:lnTo>
                    <a:pt x="586" y="419"/>
                  </a:lnTo>
                  <a:lnTo>
                    <a:pt x="922"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 name="Freeform: Shape 283">
              <a:extLst>
                <a:ext uri="{FF2B5EF4-FFF2-40B4-BE49-F238E27FC236}">
                  <a16:creationId xmlns:a16="http://schemas.microsoft.com/office/drawing/2014/main" id="{3006CA92-A4C9-D63A-6246-364F1517B100}"/>
                </a:ext>
              </a:extLst>
            </p:cNvPr>
            <p:cNvSpPr/>
            <p:nvPr/>
          </p:nvSpPr>
          <p:spPr>
            <a:xfrm>
              <a:off x="2501911" y="2078848"/>
              <a:ext cx="502" cy="921"/>
            </a:xfrm>
            <a:custGeom>
              <a:avLst/>
              <a:gdLst>
                <a:gd name="connsiteX0" fmla="*/ 503 w 502"/>
                <a:gd name="connsiteY0" fmla="*/ 922 h 921"/>
                <a:gd name="connsiteX1" fmla="*/ 503 w 502"/>
                <a:gd name="connsiteY1" fmla="*/ 0 h 921"/>
                <a:gd name="connsiteX2" fmla="*/ 0 w 502"/>
                <a:gd name="connsiteY2" fmla="*/ 922 h 921"/>
                <a:gd name="connsiteX3" fmla="*/ 503 w 502"/>
                <a:gd name="connsiteY3" fmla="*/ 922 h 921"/>
              </a:gdLst>
              <a:ahLst/>
              <a:cxnLst>
                <a:cxn ang="0">
                  <a:pos x="connsiteX0" y="connsiteY0"/>
                </a:cxn>
                <a:cxn ang="0">
                  <a:pos x="connsiteX1" y="connsiteY1"/>
                </a:cxn>
                <a:cxn ang="0">
                  <a:pos x="connsiteX2" y="connsiteY2"/>
                </a:cxn>
                <a:cxn ang="0">
                  <a:pos x="connsiteX3" y="connsiteY3"/>
                </a:cxn>
              </a:cxnLst>
              <a:rect l="l" t="t" r="r" b="b"/>
              <a:pathLst>
                <a:path w="502" h="921">
                  <a:moveTo>
                    <a:pt x="503" y="922"/>
                  </a:moveTo>
                  <a:lnTo>
                    <a:pt x="503" y="0"/>
                  </a:lnTo>
                  <a:lnTo>
                    <a:pt x="0" y="922"/>
                  </a:lnTo>
                  <a:cubicBezTo>
                    <a:pt x="0" y="922"/>
                    <a:pt x="503" y="754"/>
                    <a:pt x="503" y="9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Freeform: Shape 284">
              <a:extLst>
                <a:ext uri="{FF2B5EF4-FFF2-40B4-BE49-F238E27FC236}">
                  <a16:creationId xmlns:a16="http://schemas.microsoft.com/office/drawing/2014/main" id="{75ACEA1C-7A21-1822-6A15-131C3B9CAFD8}"/>
                </a:ext>
              </a:extLst>
            </p:cNvPr>
            <p:cNvSpPr/>
            <p:nvPr/>
          </p:nvSpPr>
          <p:spPr>
            <a:xfrm>
              <a:off x="2631030" y="2080942"/>
              <a:ext cx="837" cy="8378"/>
            </a:xfrm>
            <a:custGeom>
              <a:avLst/>
              <a:gdLst>
                <a:gd name="connsiteX0" fmla="*/ 838 w 837"/>
                <a:gd name="connsiteY0" fmla="*/ 0 h 8378"/>
                <a:gd name="connsiteX1" fmla="*/ 838 w 837"/>
                <a:gd name="connsiteY1" fmla="*/ 0 h 8378"/>
                <a:gd name="connsiteX2" fmla="*/ 0 w 837"/>
                <a:gd name="connsiteY2" fmla="*/ 0 h 8378"/>
              </a:gdLst>
              <a:ahLst/>
              <a:cxnLst>
                <a:cxn ang="0">
                  <a:pos x="connsiteX0" y="connsiteY0"/>
                </a:cxn>
                <a:cxn ang="0">
                  <a:pos x="connsiteX1" y="connsiteY1"/>
                </a:cxn>
                <a:cxn ang="0">
                  <a:pos x="connsiteX2" y="connsiteY2"/>
                </a:cxn>
              </a:cxnLst>
              <a:rect l="l" t="t" r="r" b="b"/>
              <a:pathLst>
                <a:path w="837" h="8378">
                  <a:moveTo>
                    <a:pt x="838" y="0"/>
                  </a:moveTo>
                  <a:lnTo>
                    <a:pt x="838" y="0"/>
                  </a:lnTo>
                  <a:cubicBezTo>
                    <a:pt x="838" y="0"/>
                    <a:pt x="838"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 name="Freeform: Shape 285">
              <a:extLst>
                <a:ext uri="{FF2B5EF4-FFF2-40B4-BE49-F238E27FC236}">
                  <a16:creationId xmlns:a16="http://schemas.microsoft.com/office/drawing/2014/main" id="{2FCF415A-371F-EC36-58F7-D294FAE8423F}"/>
                </a:ext>
              </a:extLst>
            </p:cNvPr>
            <p:cNvSpPr/>
            <p:nvPr/>
          </p:nvSpPr>
          <p:spPr>
            <a:xfrm>
              <a:off x="2618797" y="2080021"/>
              <a:ext cx="502" cy="837"/>
            </a:xfrm>
            <a:custGeom>
              <a:avLst/>
              <a:gdLst>
                <a:gd name="connsiteX0" fmla="*/ 251 w 502"/>
                <a:gd name="connsiteY0" fmla="*/ 838 h 837"/>
                <a:gd name="connsiteX1" fmla="*/ 503 w 502"/>
                <a:gd name="connsiteY1" fmla="*/ 838 h 837"/>
                <a:gd name="connsiteX2" fmla="*/ 0 w 502"/>
                <a:gd name="connsiteY2" fmla="*/ 0 h 837"/>
                <a:gd name="connsiteX3" fmla="*/ 251 w 502"/>
                <a:gd name="connsiteY3" fmla="*/ 838 h 837"/>
              </a:gdLst>
              <a:ahLst/>
              <a:cxnLst>
                <a:cxn ang="0">
                  <a:pos x="connsiteX0" y="connsiteY0"/>
                </a:cxn>
                <a:cxn ang="0">
                  <a:pos x="connsiteX1" y="connsiteY1"/>
                </a:cxn>
                <a:cxn ang="0">
                  <a:pos x="connsiteX2" y="connsiteY2"/>
                </a:cxn>
                <a:cxn ang="0">
                  <a:pos x="connsiteX3" y="connsiteY3"/>
                </a:cxn>
              </a:cxnLst>
              <a:rect l="l" t="t" r="r" b="b"/>
              <a:pathLst>
                <a:path w="502" h="837">
                  <a:moveTo>
                    <a:pt x="251" y="838"/>
                  </a:moveTo>
                  <a:lnTo>
                    <a:pt x="503" y="838"/>
                  </a:lnTo>
                  <a:lnTo>
                    <a:pt x="0" y="0"/>
                  </a:lnTo>
                  <a:lnTo>
                    <a:pt x="251"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 name="Freeform: Shape 286">
              <a:extLst>
                <a:ext uri="{FF2B5EF4-FFF2-40B4-BE49-F238E27FC236}">
                  <a16:creationId xmlns:a16="http://schemas.microsoft.com/office/drawing/2014/main" id="{139F2763-CED8-9DB0-3D8D-BC01859F607C}"/>
                </a:ext>
              </a:extLst>
            </p:cNvPr>
            <p:cNvSpPr/>
            <p:nvPr/>
          </p:nvSpPr>
          <p:spPr>
            <a:xfrm>
              <a:off x="2608297" y="2082050"/>
              <a:ext cx="1450" cy="484"/>
            </a:xfrm>
            <a:custGeom>
              <a:avLst/>
              <a:gdLst>
                <a:gd name="connsiteX0" fmla="*/ 26 w 1450"/>
                <a:gd name="connsiteY0" fmla="*/ 484 h 484"/>
                <a:gd name="connsiteX1" fmla="*/ 1450 w 1450"/>
                <a:gd name="connsiteY1" fmla="*/ 484 h 484"/>
                <a:gd name="connsiteX2" fmla="*/ 26 w 1450"/>
                <a:gd name="connsiteY2" fmla="*/ 484 h 484"/>
              </a:gdLst>
              <a:ahLst/>
              <a:cxnLst>
                <a:cxn ang="0">
                  <a:pos x="connsiteX0" y="connsiteY0"/>
                </a:cxn>
                <a:cxn ang="0">
                  <a:pos x="connsiteX1" y="connsiteY1"/>
                </a:cxn>
                <a:cxn ang="0">
                  <a:pos x="connsiteX2" y="connsiteY2"/>
                </a:cxn>
              </a:cxnLst>
              <a:rect l="l" t="t" r="r" b="b"/>
              <a:pathLst>
                <a:path w="1450" h="484">
                  <a:moveTo>
                    <a:pt x="26" y="484"/>
                  </a:moveTo>
                  <a:cubicBezTo>
                    <a:pt x="529" y="484"/>
                    <a:pt x="1031" y="484"/>
                    <a:pt x="1450" y="484"/>
                  </a:cubicBezTo>
                  <a:cubicBezTo>
                    <a:pt x="529" y="484"/>
                    <a:pt x="-142" y="-605"/>
                    <a:pt x="26" y="48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 name="Freeform: Shape 287">
              <a:extLst>
                <a:ext uri="{FF2B5EF4-FFF2-40B4-BE49-F238E27FC236}">
                  <a16:creationId xmlns:a16="http://schemas.microsoft.com/office/drawing/2014/main" id="{BB328D0C-83F1-4C19-3A56-6A0D937142E6}"/>
                </a:ext>
              </a:extLst>
            </p:cNvPr>
            <p:cNvSpPr/>
            <p:nvPr/>
          </p:nvSpPr>
          <p:spPr>
            <a:xfrm>
              <a:off x="2505765" y="20910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 name="Freeform: Shape 288">
              <a:extLst>
                <a:ext uri="{FF2B5EF4-FFF2-40B4-BE49-F238E27FC236}">
                  <a16:creationId xmlns:a16="http://schemas.microsoft.com/office/drawing/2014/main" id="{AB832779-4610-C5B9-E902-E7D13A3E9506}"/>
                </a:ext>
              </a:extLst>
            </p:cNvPr>
            <p:cNvSpPr/>
            <p:nvPr/>
          </p:nvSpPr>
          <p:spPr>
            <a:xfrm>
              <a:off x="2504006" y="2090662"/>
              <a:ext cx="586" cy="83"/>
            </a:xfrm>
            <a:custGeom>
              <a:avLst/>
              <a:gdLst>
                <a:gd name="connsiteX0" fmla="*/ 335 w 586"/>
                <a:gd name="connsiteY0" fmla="*/ 84 h 83"/>
                <a:gd name="connsiteX1" fmla="*/ 586 w 586"/>
                <a:gd name="connsiteY1" fmla="*/ 84 h 83"/>
                <a:gd name="connsiteX2" fmla="*/ 0 w 586"/>
                <a:gd name="connsiteY2" fmla="*/ 0 h 83"/>
                <a:gd name="connsiteX3" fmla="*/ 335 w 586"/>
                <a:gd name="connsiteY3" fmla="*/ 84 h 83"/>
              </a:gdLst>
              <a:ahLst/>
              <a:cxnLst>
                <a:cxn ang="0">
                  <a:pos x="connsiteX0" y="connsiteY0"/>
                </a:cxn>
                <a:cxn ang="0">
                  <a:pos x="connsiteX1" y="connsiteY1"/>
                </a:cxn>
                <a:cxn ang="0">
                  <a:pos x="connsiteX2" y="connsiteY2"/>
                </a:cxn>
                <a:cxn ang="0">
                  <a:pos x="connsiteX3" y="connsiteY3"/>
                </a:cxn>
              </a:cxnLst>
              <a:rect l="l" t="t" r="r" b="b"/>
              <a:pathLst>
                <a:path w="586" h="83">
                  <a:moveTo>
                    <a:pt x="335" y="84"/>
                  </a:moveTo>
                  <a:lnTo>
                    <a:pt x="586" y="84"/>
                  </a:lnTo>
                  <a:lnTo>
                    <a:pt x="0" y="0"/>
                  </a:lnTo>
                  <a:lnTo>
                    <a:pt x="335"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Freeform: Shape 289">
              <a:extLst>
                <a:ext uri="{FF2B5EF4-FFF2-40B4-BE49-F238E27FC236}">
                  <a16:creationId xmlns:a16="http://schemas.microsoft.com/office/drawing/2014/main" id="{69B6E3C5-705E-D763-BB6E-506572D9A6B4}"/>
                </a:ext>
              </a:extLst>
            </p:cNvPr>
            <p:cNvSpPr/>
            <p:nvPr/>
          </p:nvSpPr>
          <p:spPr>
            <a:xfrm>
              <a:off x="2503894" y="2090327"/>
              <a:ext cx="1033" cy="37"/>
            </a:xfrm>
            <a:custGeom>
              <a:avLst/>
              <a:gdLst>
                <a:gd name="connsiteX0" fmla="*/ 447 w 1033"/>
                <a:gd name="connsiteY0" fmla="*/ 0 h 37"/>
                <a:gd name="connsiteX1" fmla="*/ 447 w 1033"/>
                <a:gd name="connsiteY1" fmla="*/ 0 h 37"/>
                <a:gd name="connsiteX2" fmla="*/ 1033 w 1033"/>
                <a:gd name="connsiteY2" fmla="*/ 0 h 37"/>
                <a:gd name="connsiteX3" fmla="*/ 447 w 1033"/>
                <a:gd name="connsiteY3" fmla="*/ 0 h 37"/>
              </a:gdLst>
              <a:ahLst/>
              <a:cxnLst>
                <a:cxn ang="0">
                  <a:pos x="connsiteX0" y="connsiteY0"/>
                </a:cxn>
                <a:cxn ang="0">
                  <a:pos x="connsiteX1" y="connsiteY1"/>
                </a:cxn>
                <a:cxn ang="0">
                  <a:pos x="connsiteX2" y="connsiteY2"/>
                </a:cxn>
                <a:cxn ang="0">
                  <a:pos x="connsiteX3" y="connsiteY3"/>
                </a:cxn>
              </a:cxnLst>
              <a:rect l="l" t="t" r="r" b="b"/>
              <a:pathLst>
                <a:path w="1033" h="37">
                  <a:moveTo>
                    <a:pt x="447" y="0"/>
                  </a:moveTo>
                  <a:cubicBezTo>
                    <a:pt x="-559" y="0"/>
                    <a:pt x="447" y="0"/>
                    <a:pt x="447" y="0"/>
                  </a:cubicBezTo>
                  <a:lnTo>
                    <a:pt x="1033" y="0"/>
                  </a:lnTo>
                  <a:cubicBezTo>
                    <a:pt x="1033" y="0"/>
                    <a:pt x="195" y="84"/>
                    <a:pt x="44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Freeform: Shape 290">
              <a:extLst>
                <a:ext uri="{FF2B5EF4-FFF2-40B4-BE49-F238E27FC236}">
                  <a16:creationId xmlns:a16="http://schemas.microsoft.com/office/drawing/2014/main" id="{341E9608-2FD3-B6B1-3B8A-6FC64B99C7E6}"/>
                </a:ext>
              </a:extLst>
            </p:cNvPr>
            <p:cNvSpPr/>
            <p:nvPr/>
          </p:nvSpPr>
          <p:spPr>
            <a:xfrm>
              <a:off x="2506417" y="2089908"/>
              <a:ext cx="186" cy="8378"/>
            </a:xfrm>
            <a:custGeom>
              <a:avLst/>
              <a:gdLst>
                <a:gd name="connsiteX0" fmla="*/ 186 w 186"/>
                <a:gd name="connsiteY0" fmla="*/ 0 h 8378"/>
                <a:gd name="connsiteX1" fmla="*/ 186 w 186"/>
                <a:gd name="connsiteY1" fmla="*/ 0 h 8378"/>
                <a:gd name="connsiteX2" fmla="*/ 186 w 186"/>
                <a:gd name="connsiteY2" fmla="*/ 0 h 8378"/>
              </a:gdLst>
              <a:ahLst/>
              <a:cxnLst>
                <a:cxn ang="0">
                  <a:pos x="connsiteX0" y="connsiteY0"/>
                </a:cxn>
                <a:cxn ang="0">
                  <a:pos x="connsiteX1" y="connsiteY1"/>
                </a:cxn>
                <a:cxn ang="0">
                  <a:pos x="connsiteX2" y="connsiteY2"/>
                </a:cxn>
              </a:cxnLst>
              <a:rect l="l" t="t" r="r" b="b"/>
              <a:pathLst>
                <a:path w="186" h="8378">
                  <a:moveTo>
                    <a:pt x="186" y="0"/>
                  </a:moveTo>
                  <a:cubicBezTo>
                    <a:pt x="-233" y="0"/>
                    <a:pt x="186" y="0"/>
                    <a:pt x="186" y="0"/>
                  </a:cubicBezTo>
                  <a:lnTo>
                    <a:pt x="186"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Freeform: Shape 291">
              <a:extLst>
                <a:ext uri="{FF2B5EF4-FFF2-40B4-BE49-F238E27FC236}">
                  <a16:creationId xmlns:a16="http://schemas.microsoft.com/office/drawing/2014/main" id="{3264EF92-3B6D-6EBE-93F5-B618E27B71F0}"/>
                </a:ext>
              </a:extLst>
            </p:cNvPr>
            <p:cNvSpPr/>
            <p:nvPr/>
          </p:nvSpPr>
          <p:spPr>
            <a:xfrm>
              <a:off x="2506603" y="208999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Freeform: Shape 292">
              <a:extLst>
                <a:ext uri="{FF2B5EF4-FFF2-40B4-BE49-F238E27FC236}">
                  <a16:creationId xmlns:a16="http://schemas.microsoft.com/office/drawing/2014/main" id="{8299C7C0-D594-8746-6631-4F446659B231}"/>
                </a:ext>
              </a:extLst>
            </p:cNvPr>
            <p:cNvSpPr/>
            <p:nvPr/>
          </p:nvSpPr>
          <p:spPr>
            <a:xfrm>
              <a:off x="2506352" y="208982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Freeform: Shape 293">
              <a:extLst>
                <a:ext uri="{FF2B5EF4-FFF2-40B4-BE49-F238E27FC236}">
                  <a16:creationId xmlns:a16="http://schemas.microsoft.com/office/drawing/2014/main" id="{E23C8170-5D50-D43F-0BBB-BDEE6FB7EC42}"/>
                </a:ext>
              </a:extLst>
            </p:cNvPr>
            <p:cNvSpPr/>
            <p:nvPr/>
          </p:nvSpPr>
          <p:spPr>
            <a:xfrm>
              <a:off x="2505598" y="2089740"/>
              <a:ext cx="111" cy="8378"/>
            </a:xfrm>
            <a:custGeom>
              <a:avLst/>
              <a:gdLst>
                <a:gd name="connsiteX0" fmla="*/ 0 w 111"/>
                <a:gd name="connsiteY0" fmla="*/ 0 h 8378"/>
                <a:gd name="connsiteX1" fmla="*/ 0 w 111"/>
                <a:gd name="connsiteY1" fmla="*/ 0 h 8378"/>
                <a:gd name="connsiteX2" fmla="*/ 0 w 111"/>
                <a:gd name="connsiteY2" fmla="*/ 0 h 8378"/>
              </a:gdLst>
              <a:ahLst/>
              <a:cxnLst>
                <a:cxn ang="0">
                  <a:pos x="connsiteX0" y="connsiteY0"/>
                </a:cxn>
                <a:cxn ang="0">
                  <a:pos x="connsiteX1" y="connsiteY1"/>
                </a:cxn>
                <a:cxn ang="0">
                  <a:pos x="connsiteX2" y="connsiteY2"/>
                </a:cxn>
              </a:cxnLst>
              <a:rect l="l" t="t" r="r" b="b"/>
              <a:pathLst>
                <a:path w="111" h="8378">
                  <a:moveTo>
                    <a:pt x="0" y="0"/>
                  </a:moveTo>
                  <a:lnTo>
                    <a:pt x="0" y="0"/>
                  </a:lnTo>
                  <a:cubicBezTo>
                    <a:pt x="0" y="0"/>
                    <a:pt x="251"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Freeform: Shape 294">
              <a:extLst>
                <a:ext uri="{FF2B5EF4-FFF2-40B4-BE49-F238E27FC236}">
                  <a16:creationId xmlns:a16="http://schemas.microsoft.com/office/drawing/2014/main" id="{D4B23789-340B-1DB0-BD12-31814571B300}"/>
                </a:ext>
              </a:extLst>
            </p:cNvPr>
            <p:cNvSpPr/>
            <p:nvPr/>
          </p:nvSpPr>
          <p:spPr>
            <a:xfrm>
              <a:off x="2506100" y="208982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Freeform: Shape 295">
              <a:extLst>
                <a:ext uri="{FF2B5EF4-FFF2-40B4-BE49-F238E27FC236}">
                  <a16:creationId xmlns:a16="http://schemas.microsoft.com/office/drawing/2014/main" id="{E0CAB930-617C-85F2-1278-A90085D84E77}"/>
                </a:ext>
              </a:extLst>
            </p:cNvPr>
            <p:cNvSpPr/>
            <p:nvPr/>
          </p:nvSpPr>
          <p:spPr>
            <a:xfrm>
              <a:off x="2505179" y="2089908"/>
              <a:ext cx="774" cy="37"/>
            </a:xfrm>
            <a:custGeom>
              <a:avLst/>
              <a:gdLst>
                <a:gd name="connsiteX0" fmla="*/ 754 w 774"/>
                <a:gd name="connsiteY0" fmla="*/ 0 h 37"/>
                <a:gd name="connsiteX1" fmla="*/ 0 w 774"/>
                <a:gd name="connsiteY1" fmla="*/ 0 h 37"/>
                <a:gd name="connsiteX2" fmla="*/ 754 w 774"/>
                <a:gd name="connsiteY2" fmla="*/ 0 h 37"/>
              </a:gdLst>
              <a:ahLst/>
              <a:cxnLst>
                <a:cxn ang="0">
                  <a:pos x="connsiteX0" y="connsiteY0"/>
                </a:cxn>
                <a:cxn ang="0">
                  <a:pos x="connsiteX1" y="connsiteY1"/>
                </a:cxn>
                <a:cxn ang="0">
                  <a:pos x="connsiteX2" y="connsiteY2"/>
                </a:cxn>
              </a:cxnLst>
              <a:rect l="l" t="t" r="r" b="b"/>
              <a:pathLst>
                <a:path w="774" h="37">
                  <a:moveTo>
                    <a:pt x="754" y="0"/>
                  </a:moveTo>
                  <a:lnTo>
                    <a:pt x="0" y="0"/>
                  </a:lnTo>
                  <a:cubicBezTo>
                    <a:pt x="0" y="0"/>
                    <a:pt x="922" y="84"/>
                    <a:pt x="754"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Freeform: Shape 296">
              <a:extLst>
                <a:ext uri="{FF2B5EF4-FFF2-40B4-BE49-F238E27FC236}">
                  <a16:creationId xmlns:a16="http://schemas.microsoft.com/office/drawing/2014/main" id="{99C7BA97-F9AB-E277-B332-B53C7CB78680}"/>
                </a:ext>
              </a:extLst>
            </p:cNvPr>
            <p:cNvSpPr/>
            <p:nvPr/>
          </p:nvSpPr>
          <p:spPr>
            <a:xfrm>
              <a:off x="2503252" y="2090327"/>
              <a:ext cx="148" cy="8378"/>
            </a:xfrm>
            <a:custGeom>
              <a:avLst/>
              <a:gdLst>
                <a:gd name="connsiteX0" fmla="*/ 0 w 148"/>
                <a:gd name="connsiteY0" fmla="*/ 0 h 8378"/>
                <a:gd name="connsiteX1" fmla="*/ 0 w 148"/>
                <a:gd name="connsiteY1" fmla="*/ 0 h 8378"/>
                <a:gd name="connsiteX2" fmla="*/ 0 w 148"/>
                <a:gd name="connsiteY2" fmla="*/ 0 h 8378"/>
              </a:gdLst>
              <a:ahLst/>
              <a:cxnLst>
                <a:cxn ang="0">
                  <a:pos x="connsiteX0" y="connsiteY0"/>
                </a:cxn>
                <a:cxn ang="0">
                  <a:pos x="connsiteX1" y="connsiteY1"/>
                </a:cxn>
                <a:cxn ang="0">
                  <a:pos x="connsiteX2" y="connsiteY2"/>
                </a:cxn>
              </a:cxnLst>
              <a:rect l="l" t="t" r="r" b="b"/>
              <a:pathLst>
                <a:path w="148" h="8378">
                  <a:moveTo>
                    <a:pt x="0" y="0"/>
                  </a:moveTo>
                  <a:lnTo>
                    <a:pt x="0" y="0"/>
                  </a:lnTo>
                  <a:cubicBezTo>
                    <a:pt x="0" y="0"/>
                    <a:pt x="335"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Freeform: Shape 297">
              <a:extLst>
                <a:ext uri="{FF2B5EF4-FFF2-40B4-BE49-F238E27FC236}">
                  <a16:creationId xmlns:a16="http://schemas.microsoft.com/office/drawing/2014/main" id="{4351B58A-ECEB-D55F-4ECA-330D09821B49}"/>
                </a:ext>
              </a:extLst>
            </p:cNvPr>
            <p:cNvSpPr/>
            <p:nvPr/>
          </p:nvSpPr>
          <p:spPr>
            <a:xfrm>
              <a:off x="2506854" y="208940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Freeform: Shape 298">
              <a:extLst>
                <a:ext uri="{FF2B5EF4-FFF2-40B4-BE49-F238E27FC236}">
                  <a16:creationId xmlns:a16="http://schemas.microsoft.com/office/drawing/2014/main" id="{22A25054-6FA4-0AD2-2326-BC1D223992A3}"/>
                </a:ext>
              </a:extLst>
            </p:cNvPr>
            <p:cNvSpPr/>
            <p:nvPr/>
          </p:nvSpPr>
          <p:spPr>
            <a:xfrm>
              <a:off x="2505598" y="2089489"/>
              <a:ext cx="418" cy="8378"/>
            </a:xfrm>
            <a:custGeom>
              <a:avLst/>
              <a:gdLst>
                <a:gd name="connsiteX0" fmla="*/ 419 w 418"/>
                <a:gd name="connsiteY0" fmla="*/ 0 h 8378"/>
                <a:gd name="connsiteX1" fmla="*/ 0 w 418"/>
                <a:gd name="connsiteY1" fmla="*/ 0 h 8378"/>
                <a:gd name="connsiteX2" fmla="*/ 419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cubicBezTo>
                    <a:pt x="0" y="0"/>
                    <a:pt x="167" y="0"/>
                    <a:pt x="419"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Freeform: Shape 299">
              <a:extLst>
                <a:ext uri="{FF2B5EF4-FFF2-40B4-BE49-F238E27FC236}">
                  <a16:creationId xmlns:a16="http://schemas.microsoft.com/office/drawing/2014/main" id="{2E4AA05E-8395-15D4-005F-9A6CC4D45ED3}"/>
                </a:ext>
              </a:extLst>
            </p:cNvPr>
            <p:cNvSpPr/>
            <p:nvPr/>
          </p:nvSpPr>
          <p:spPr>
            <a:xfrm>
              <a:off x="2504425" y="2089824"/>
              <a:ext cx="837" cy="83"/>
            </a:xfrm>
            <a:custGeom>
              <a:avLst/>
              <a:gdLst>
                <a:gd name="connsiteX0" fmla="*/ 0 w 837"/>
                <a:gd name="connsiteY0" fmla="*/ 0 h 83"/>
                <a:gd name="connsiteX1" fmla="*/ 838 w 837"/>
                <a:gd name="connsiteY1" fmla="*/ 84 h 83"/>
                <a:gd name="connsiteX2" fmla="*/ 0 w 837"/>
                <a:gd name="connsiteY2" fmla="*/ 0 h 83"/>
                <a:gd name="connsiteX3" fmla="*/ 0 w 837"/>
                <a:gd name="connsiteY3" fmla="*/ 0 h 83"/>
              </a:gdLst>
              <a:ahLst/>
              <a:cxnLst>
                <a:cxn ang="0">
                  <a:pos x="connsiteX0" y="connsiteY0"/>
                </a:cxn>
                <a:cxn ang="0">
                  <a:pos x="connsiteX1" y="connsiteY1"/>
                </a:cxn>
                <a:cxn ang="0">
                  <a:pos x="connsiteX2" y="connsiteY2"/>
                </a:cxn>
                <a:cxn ang="0">
                  <a:pos x="connsiteX3" y="connsiteY3"/>
                </a:cxn>
              </a:cxnLst>
              <a:rect l="l" t="t" r="r" b="b"/>
              <a:pathLst>
                <a:path w="837" h="83">
                  <a:moveTo>
                    <a:pt x="0" y="0"/>
                  </a:moveTo>
                  <a:lnTo>
                    <a:pt x="838" y="84"/>
                  </a:ln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Freeform: Shape 300">
              <a:extLst>
                <a:ext uri="{FF2B5EF4-FFF2-40B4-BE49-F238E27FC236}">
                  <a16:creationId xmlns:a16="http://schemas.microsoft.com/office/drawing/2014/main" id="{8CBB9A12-78C0-ABCF-AABA-C0C6118EE47F}"/>
                </a:ext>
              </a:extLst>
            </p:cNvPr>
            <p:cNvSpPr/>
            <p:nvPr/>
          </p:nvSpPr>
          <p:spPr>
            <a:xfrm>
              <a:off x="2506603" y="2089154"/>
              <a:ext cx="837" cy="8378"/>
            </a:xfrm>
            <a:custGeom>
              <a:avLst/>
              <a:gdLst>
                <a:gd name="connsiteX0" fmla="*/ 251 w 837"/>
                <a:gd name="connsiteY0" fmla="*/ 0 h 8378"/>
                <a:gd name="connsiteX1" fmla="*/ 838 w 837"/>
                <a:gd name="connsiteY1" fmla="*/ 0 h 8378"/>
                <a:gd name="connsiteX2" fmla="*/ 0 w 837"/>
                <a:gd name="connsiteY2" fmla="*/ 0 h 8378"/>
                <a:gd name="connsiteX3" fmla="*/ 251 w 837"/>
                <a:gd name="connsiteY3" fmla="*/ 0 h 8378"/>
              </a:gdLst>
              <a:ahLst/>
              <a:cxnLst>
                <a:cxn ang="0">
                  <a:pos x="connsiteX0" y="connsiteY0"/>
                </a:cxn>
                <a:cxn ang="0">
                  <a:pos x="connsiteX1" y="connsiteY1"/>
                </a:cxn>
                <a:cxn ang="0">
                  <a:pos x="connsiteX2" y="connsiteY2"/>
                </a:cxn>
                <a:cxn ang="0">
                  <a:pos x="connsiteX3" y="connsiteY3"/>
                </a:cxn>
              </a:cxnLst>
              <a:rect l="l" t="t" r="r" b="b"/>
              <a:pathLst>
                <a:path w="837" h="8378">
                  <a:moveTo>
                    <a:pt x="251" y="0"/>
                  </a:moveTo>
                  <a:lnTo>
                    <a:pt x="838" y="0"/>
                  </a:lnTo>
                  <a:lnTo>
                    <a:pt x="0" y="0"/>
                  </a:lnTo>
                  <a:lnTo>
                    <a:pt x="251"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Freeform: Shape 301">
              <a:extLst>
                <a:ext uri="{FF2B5EF4-FFF2-40B4-BE49-F238E27FC236}">
                  <a16:creationId xmlns:a16="http://schemas.microsoft.com/office/drawing/2014/main" id="{D5B28E08-A990-1931-F82F-C0519547C1D3}"/>
                </a:ext>
              </a:extLst>
            </p:cNvPr>
            <p:cNvSpPr/>
            <p:nvPr/>
          </p:nvSpPr>
          <p:spPr>
            <a:xfrm>
              <a:off x="2506771" y="2088949"/>
              <a:ext cx="148" cy="37"/>
            </a:xfrm>
            <a:custGeom>
              <a:avLst/>
              <a:gdLst>
                <a:gd name="connsiteX0" fmla="*/ 0 w 148"/>
                <a:gd name="connsiteY0" fmla="*/ 37 h 37"/>
                <a:gd name="connsiteX1" fmla="*/ 0 w 148"/>
                <a:gd name="connsiteY1" fmla="*/ 37 h 37"/>
                <a:gd name="connsiteX2" fmla="*/ 0 w 148"/>
                <a:gd name="connsiteY2" fmla="*/ 37 h 37"/>
              </a:gdLst>
              <a:ahLst/>
              <a:cxnLst>
                <a:cxn ang="0">
                  <a:pos x="connsiteX0" y="connsiteY0"/>
                </a:cxn>
                <a:cxn ang="0">
                  <a:pos x="connsiteX1" y="connsiteY1"/>
                </a:cxn>
                <a:cxn ang="0">
                  <a:pos x="connsiteX2" y="connsiteY2"/>
                </a:cxn>
              </a:cxnLst>
              <a:rect l="l" t="t" r="r" b="b"/>
              <a:pathLst>
                <a:path w="148" h="37">
                  <a:moveTo>
                    <a:pt x="0" y="37"/>
                  </a:moveTo>
                  <a:lnTo>
                    <a:pt x="0" y="37"/>
                  </a:lnTo>
                  <a:cubicBezTo>
                    <a:pt x="0" y="37"/>
                    <a:pt x="335"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Freeform: Shape 302">
              <a:extLst>
                <a:ext uri="{FF2B5EF4-FFF2-40B4-BE49-F238E27FC236}">
                  <a16:creationId xmlns:a16="http://schemas.microsoft.com/office/drawing/2014/main" id="{BB98B74C-E25C-8EDE-62D9-4CED618DF467}"/>
                </a:ext>
              </a:extLst>
            </p:cNvPr>
            <p:cNvSpPr/>
            <p:nvPr/>
          </p:nvSpPr>
          <p:spPr>
            <a:xfrm>
              <a:off x="2506519" y="20888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Freeform: Shape 303">
              <a:extLst>
                <a:ext uri="{FF2B5EF4-FFF2-40B4-BE49-F238E27FC236}">
                  <a16:creationId xmlns:a16="http://schemas.microsoft.com/office/drawing/2014/main" id="{007DC6D2-FB17-B8DB-DE20-6FA8ECBB288B}"/>
                </a:ext>
              </a:extLst>
            </p:cNvPr>
            <p:cNvSpPr/>
            <p:nvPr/>
          </p:nvSpPr>
          <p:spPr>
            <a:xfrm>
              <a:off x="2505681" y="20893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Freeform: Shape 304">
              <a:extLst>
                <a:ext uri="{FF2B5EF4-FFF2-40B4-BE49-F238E27FC236}">
                  <a16:creationId xmlns:a16="http://schemas.microsoft.com/office/drawing/2014/main" id="{CC2AB27C-5723-E2A7-F758-6631CE43AAF5}"/>
                </a:ext>
              </a:extLst>
            </p:cNvPr>
            <p:cNvSpPr/>
            <p:nvPr/>
          </p:nvSpPr>
          <p:spPr>
            <a:xfrm>
              <a:off x="2505681" y="20893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Freeform: Shape 305">
              <a:extLst>
                <a:ext uri="{FF2B5EF4-FFF2-40B4-BE49-F238E27FC236}">
                  <a16:creationId xmlns:a16="http://schemas.microsoft.com/office/drawing/2014/main" id="{F645D08B-8A63-629C-4904-51295CF71672}"/>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Freeform: Shape 306">
              <a:extLst>
                <a:ext uri="{FF2B5EF4-FFF2-40B4-BE49-F238E27FC236}">
                  <a16:creationId xmlns:a16="http://schemas.microsoft.com/office/drawing/2014/main" id="{8E96506D-9329-2D24-C2B4-D46BDA27542B}"/>
                </a:ext>
              </a:extLst>
            </p:cNvPr>
            <p:cNvSpPr/>
            <p:nvPr/>
          </p:nvSpPr>
          <p:spPr>
            <a:xfrm>
              <a:off x="2505011" y="2089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Freeform: Shape 307">
              <a:extLst>
                <a:ext uri="{FF2B5EF4-FFF2-40B4-BE49-F238E27FC236}">
                  <a16:creationId xmlns:a16="http://schemas.microsoft.com/office/drawing/2014/main" id="{8FD784ED-411D-8222-461F-70BCEF1F150B}"/>
                </a:ext>
              </a:extLst>
            </p:cNvPr>
            <p:cNvSpPr/>
            <p:nvPr/>
          </p:nvSpPr>
          <p:spPr>
            <a:xfrm>
              <a:off x="2504927" y="208940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Freeform: Shape 308">
              <a:extLst>
                <a:ext uri="{FF2B5EF4-FFF2-40B4-BE49-F238E27FC236}">
                  <a16:creationId xmlns:a16="http://schemas.microsoft.com/office/drawing/2014/main" id="{95BDA19C-E1C9-BCF6-4B3C-7BDC8528191F}"/>
                </a:ext>
              </a:extLst>
            </p:cNvPr>
            <p:cNvSpPr/>
            <p:nvPr/>
          </p:nvSpPr>
          <p:spPr>
            <a:xfrm>
              <a:off x="2504760" y="2089321"/>
              <a:ext cx="251" cy="83"/>
            </a:xfrm>
            <a:custGeom>
              <a:avLst/>
              <a:gdLst>
                <a:gd name="connsiteX0" fmla="*/ 0 w 251"/>
                <a:gd name="connsiteY0" fmla="*/ 0 h 83"/>
                <a:gd name="connsiteX1" fmla="*/ 168 w 251"/>
                <a:gd name="connsiteY1" fmla="*/ 84 h 83"/>
                <a:gd name="connsiteX2" fmla="*/ 251 w 251"/>
                <a:gd name="connsiteY2" fmla="*/ 0 h 83"/>
                <a:gd name="connsiteX3" fmla="*/ 0 w 251"/>
                <a:gd name="connsiteY3" fmla="*/ 0 h 83"/>
              </a:gdLst>
              <a:ahLst/>
              <a:cxnLst>
                <a:cxn ang="0">
                  <a:pos x="connsiteX0" y="connsiteY0"/>
                </a:cxn>
                <a:cxn ang="0">
                  <a:pos x="connsiteX1" y="connsiteY1"/>
                </a:cxn>
                <a:cxn ang="0">
                  <a:pos x="connsiteX2" y="connsiteY2"/>
                </a:cxn>
                <a:cxn ang="0">
                  <a:pos x="connsiteX3" y="connsiteY3"/>
                </a:cxn>
              </a:cxnLst>
              <a:rect l="l" t="t" r="r" b="b"/>
              <a:pathLst>
                <a:path w="251" h="83">
                  <a:moveTo>
                    <a:pt x="0" y="0"/>
                  </a:moveTo>
                  <a:lnTo>
                    <a:pt x="168" y="84"/>
                  </a:lnTo>
                  <a:lnTo>
                    <a:pt x="251"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Freeform: Shape 309">
              <a:extLst>
                <a:ext uri="{FF2B5EF4-FFF2-40B4-BE49-F238E27FC236}">
                  <a16:creationId xmlns:a16="http://schemas.microsoft.com/office/drawing/2014/main" id="{DA7E0D56-9199-A79F-B3FD-C2AD94924CAF}"/>
                </a:ext>
              </a:extLst>
            </p:cNvPr>
            <p:cNvSpPr/>
            <p:nvPr/>
          </p:nvSpPr>
          <p:spPr>
            <a:xfrm>
              <a:off x="2505933" y="2088986"/>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Freeform: Shape 310">
              <a:extLst>
                <a:ext uri="{FF2B5EF4-FFF2-40B4-BE49-F238E27FC236}">
                  <a16:creationId xmlns:a16="http://schemas.microsoft.com/office/drawing/2014/main" id="{C8A025EF-ACF3-C22F-711B-261EA377D159}"/>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Freeform: Shape 311">
              <a:extLst>
                <a:ext uri="{FF2B5EF4-FFF2-40B4-BE49-F238E27FC236}">
                  <a16:creationId xmlns:a16="http://schemas.microsoft.com/office/drawing/2014/main" id="{78E1DBC2-DC3D-4FB4-6ADE-1D62CD21B83B}"/>
                </a:ext>
              </a:extLst>
            </p:cNvPr>
            <p:cNvSpPr/>
            <p:nvPr/>
          </p:nvSpPr>
          <p:spPr>
            <a:xfrm>
              <a:off x="2505598" y="20884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Freeform: Shape 312">
              <a:extLst>
                <a:ext uri="{FF2B5EF4-FFF2-40B4-BE49-F238E27FC236}">
                  <a16:creationId xmlns:a16="http://schemas.microsoft.com/office/drawing/2014/main" id="{09B74D2A-04F4-1AC0-2B58-77985459F4F4}"/>
                </a:ext>
              </a:extLst>
            </p:cNvPr>
            <p:cNvSpPr/>
            <p:nvPr/>
          </p:nvSpPr>
          <p:spPr>
            <a:xfrm>
              <a:off x="2505262" y="2088986"/>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Freeform: Shape 313">
              <a:extLst>
                <a:ext uri="{FF2B5EF4-FFF2-40B4-BE49-F238E27FC236}">
                  <a16:creationId xmlns:a16="http://schemas.microsoft.com/office/drawing/2014/main" id="{D033D664-B708-45F2-D7A5-B717DADDAC6F}"/>
                </a:ext>
              </a:extLst>
            </p:cNvPr>
            <p:cNvSpPr/>
            <p:nvPr/>
          </p:nvSpPr>
          <p:spPr>
            <a:xfrm>
              <a:off x="2506184" y="208873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Freeform: Shape 314">
              <a:extLst>
                <a:ext uri="{FF2B5EF4-FFF2-40B4-BE49-F238E27FC236}">
                  <a16:creationId xmlns:a16="http://schemas.microsoft.com/office/drawing/2014/main" id="{FF34741B-331B-0E77-8D94-C32DB887B1D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Freeform: Shape 315">
              <a:extLst>
                <a:ext uri="{FF2B5EF4-FFF2-40B4-BE49-F238E27FC236}">
                  <a16:creationId xmlns:a16="http://schemas.microsoft.com/office/drawing/2014/main" id="{9388726A-C6D3-4FB1-94EE-B212785DF348}"/>
                </a:ext>
              </a:extLst>
            </p:cNvPr>
            <p:cNvSpPr/>
            <p:nvPr/>
          </p:nvSpPr>
          <p:spPr>
            <a:xfrm>
              <a:off x="2505933" y="20890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Freeform: Shape 316">
              <a:extLst>
                <a:ext uri="{FF2B5EF4-FFF2-40B4-BE49-F238E27FC236}">
                  <a16:creationId xmlns:a16="http://schemas.microsoft.com/office/drawing/2014/main" id="{B5CC5D05-9465-CD30-C2CA-4238562C027E}"/>
                </a:ext>
              </a:extLst>
            </p:cNvPr>
            <p:cNvSpPr/>
            <p:nvPr/>
          </p:nvSpPr>
          <p:spPr>
            <a:xfrm>
              <a:off x="2501576" y="2088567"/>
              <a:ext cx="3854" cy="8378"/>
            </a:xfrm>
            <a:custGeom>
              <a:avLst/>
              <a:gdLst>
                <a:gd name="connsiteX0" fmla="*/ 0 w 3854"/>
                <a:gd name="connsiteY0" fmla="*/ 0 h 8378"/>
                <a:gd name="connsiteX1" fmla="*/ 503 w 3854"/>
                <a:gd name="connsiteY1" fmla="*/ 0 h 8378"/>
                <a:gd name="connsiteX2" fmla="*/ 3854 w 3854"/>
                <a:gd name="connsiteY2" fmla="*/ 0 h 8378"/>
                <a:gd name="connsiteX3" fmla="*/ 3016 w 3854"/>
                <a:gd name="connsiteY3" fmla="*/ 0 h 8378"/>
                <a:gd name="connsiteX4" fmla="*/ 1760 w 3854"/>
                <a:gd name="connsiteY4" fmla="*/ 0 h 8378"/>
                <a:gd name="connsiteX5" fmla="*/ 2262 w 3854"/>
                <a:gd name="connsiteY5" fmla="*/ 0 h 8378"/>
                <a:gd name="connsiteX6" fmla="*/ 0 w 3854"/>
                <a:gd name="connsiteY6" fmla="*/ 0 h 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4" h="8378">
                  <a:moveTo>
                    <a:pt x="0" y="0"/>
                  </a:moveTo>
                  <a:cubicBezTo>
                    <a:pt x="587" y="0"/>
                    <a:pt x="1089" y="0"/>
                    <a:pt x="503" y="0"/>
                  </a:cubicBezTo>
                  <a:lnTo>
                    <a:pt x="3854" y="0"/>
                  </a:lnTo>
                  <a:lnTo>
                    <a:pt x="3016" y="0"/>
                  </a:lnTo>
                  <a:lnTo>
                    <a:pt x="1760" y="0"/>
                  </a:lnTo>
                  <a:cubicBezTo>
                    <a:pt x="1760" y="0"/>
                    <a:pt x="1760" y="0"/>
                    <a:pt x="2262"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Freeform: Shape 317">
              <a:extLst>
                <a:ext uri="{FF2B5EF4-FFF2-40B4-BE49-F238E27FC236}">
                  <a16:creationId xmlns:a16="http://schemas.microsoft.com/office/drawing/2014/main" id="{07A9099D-5871-1CB1-3DCA-A74C628C66C9}"/>
                </a:ext>
              </a:extLst>
            </p:cNvPr>
            <p:cNvSpPr/>
            <p:nvPr/>
          </p:nvSpPr>
          <p:spPr>
            <a:xfrm>
              <a:off x="2505430" y="2088651"/>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Freeform: Shape 318">
              <a:extLst>
                <a:ext uri="{FF2B5EF4-FFF2-40B4-BE49-F238E27FC236}">
                  <a16:creationId xmlns:a16="http://schemas.microsoft.com/office/drawing/2014/main" id="{0A2C2881-F3AA-D444-6A49-BA88E7351CF9}"/>
                </a:ext>
              </a:extLst>
            </p:cNvPr>
            <p:cNvSpPr/>
            <p:nvPr/>
          </p:nvSpPr>
          <p:spPr>
            <a:xfrm>
              <a:off x="2504676" y="2088781"/>
              <a:ext cx="837" cy="37"/>
            </a:xfrm>
            <a:custGeom>
              <a:avLst/>
              <a:gdLst>
                <a:gd name="connsiteX0" fmla="*/ 838 w 837"/>
                <a:gd name="connsiteY0" fmla="*/ 37 h 37"/>
                <a:gd name="connsiteX1" fmla="*/ 0 w 837"/>
                <a:gd name="connsiteY1" fmla="*/ 37 h 37"/>
                <a:gd name="connsiteX2" fmla="*/ 754 w 837"/>
                <a:gd name="connsiteY2" fmla="*/ 37 h 37"/>
                <a:gd name="connsiteX3" fmla="*/ 754 w 837"/>
                <a:gd name="connsiteY3" fmla="*/ 37 h 37"/>
                <a:gd name="connsiteX4" fmla="*/ 754 w 837"/>
                <a:gd name="connsiteY4" fmla="*/ 37 h 37"/>
                <a:gd name="connsiteX5" fmla="*/ 838 w 837"/>
                <a:gd name="connsiteY5" fmla="*/ 37 h 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 h="37">
                  <a:moveTo>
                    <a:pt x="838" y="37"/>
                  </a:moveTo>
                  <a:lnTo>
                    <a:pt x="0" y="37"/>
                  </a:lnTo>
                  <a:cubicBezTo>
                    <a:pt x="0" y="37"/>
                    <a:pt x="0" y="37"/>
                    <a:pt x="754" y="37"/>
                  </a:cubicBezTo>
                  <a:lnTo>
                    <a:pt x="754" y="37"/>
                  </a:lnTo>
                  <a:lnTo>
                    <a:pt x="754" y="37"/>
                  </a:lnTo>
                  <a:cubicBezTo>
                    <a:pt x="754" y="37"/>
                    <a:pt x="754" y="-47"/>
                    <a:pt x="838"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Freeform: Shape 319">
              <a:extLst>
                <a:ext uri="{FF2B5EF4-FFF2-40B4-BE49-F238E27FC236}">
                  <a16:creationId xmlns:a16="http://schemas.microsoft.com/office/drawing/2014/main" id="{AA07DBDE-E25A-C859-A3CF-16DE57CB667D}"/>
                </a:ext>
              </a:extLst>
            </p:cNvPr>
            <p:cNvSpPr/>
            <p:nvPr/>
          </p:nvSpPr>
          <p:spPr>
            <a:xfrm>
              <a:off x="2502414" y="2089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Freeform: Shape 320">
              <a:extLst>
                <a:ext uri="{FF2B5EF4-FFF2-40B4-BE49-F238E27FC236}">
                  <a16:creationId xmlns:a16="http://schemas.microsoft.com/office/drawing/2014/main" id="{2C89B258-889E-B582-6AE6-4FE6377B5459}"/>
                </a:ext>
              </a:extLst>
            </p:cNvPr>
            <p:cNvSpPr/>
            <p:nvPr/>
          </p:nvSpPr>
          <p:spPr>
            <a:xfrm>
              <a:off x="2502414" y="2089573"/>
              <a:ext cx="1508" cy="8378"/>
            </a:xfrm>
            <a:custGeom>
              <a:avLst/>
              <a:gdLst>
                <a:gd name="connsiteX0" fmla="*/ 0 w 1508"/>
                <a:gd name="connsiteY0" fmla="*/ 0 h 8378"/>
                <a:gd name="connsiteX1" fmla="*/ 419 w 1508"/>
                <a:gd name="connsiteY1" fmla="*/ 0 h 8378"/>
                <a:gd name="connsiteX2" fmla="*/ 1508 w 1508"/>
                <a:gd name="connsiteY2" fmla="*/ 0 h 8378"/>
              </a:gdLst>
              <a:ahLst/>
              <a:cxnLst>
                <a:cxn ang="0">
                  <a:pos x="connsiteX0" y="connsiteY0"/>
                </a:cxn>
                <a:cxn ang="0">
                  <a:pos x="connsiteX1" y="connsiteY1"/>
                </a:cxn>
                <a:cxn ang="0">
                  <a:pos x="connsiteX2" y="connsiteY2"/>
                </a:cxn>
              </a:cxnLst>
              <a:rect l="l" t="t" r="r" b="b"/>
              <a:pathLst>
                <a:path w="1508" h="8378">
                  <a:moveTo>
                    <a:pt x="0" y="0"/>
                  </a:moveTo>
                  <a:lnTo>
                    <a:pt x="419" y="0"/>
                  </a:lnTo>
                  <a:lnTo>
                    <a:pt x="1508"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Freeform: Shape 321">
              <a:extLst>
                <a:ext uri="{FF2B5EF4-FFF2-40B4-BE49-F238E27FC236}">
                  <a16:creationId xmlns:a16="http://schemas.microsoft.com/office/drawing/2014/main" id="{F2C600E2-77CE-D49F-4A71-034A7B9603F4}"/>
                </a:ext>
              </a:extLst>
            </p:cNvPr>
            <p:cNvSpPr/>
            <p:nvPr/>
          </p:nvSpPr>
          <p:spPr>
            <a:xfrm>
              <a:off x="2503419" y="2089154"/>
              <a:ext cx="502" cy="37"/>
            </a:xfrm>
            <a:custGeom>
              <a:avLst/>
              <a:gdLst>
                <a:gd name="connsiteX0" fmla="*/ 503 w 502"/>
                <a:gd name="connsiteY0" fmla="*/ 0 h 37"/>
                <a:gd name="connsiteX1" fmla="*/ 0 w 502"/>
                <a:gd name="connsiteY1" fmla="*/ 0 h 37"/>
                <a:gd name="connsiteX2" fmla="*/ 503 w 502"/>
                <a:gd name="connsiteY2" fmla="*/ 0 h 37"/>
              </a:gdLst>
              <a:ahLst/>
              <a:cxnLst>
                <a:cxn ang="0">
                  <a:pos x="connsiteX0" y="connsiteY0"/>
                </a:cxn>
                <a:cxn ang="0">
                  <a:pos x="connsiteX1" y="connsiteY1"/>
                </a:cxn>
                <a:cxn ang="0">
                  <a:pos x="connsiteX2" y="connsiteY2"/>
                </a:cxn>
              </a:cxnLst>
              <a:rect l="l" t="t" r="r" b="b"/>
              <a:pathLst>
                <a:path w="502" h="37">
                  <a:moveTo>
                    <a:pt x="503" y="0"/>
                  </a:moveTo>
                  <a:lnTo>
                    <a:pt x="0" y="0"/>
                  </a:lnTo>
                  <a:cubicBezTo>
                    <a:pt x="0" y="0"/>
                    <a:pt x="251" y="84"/>
                    <a:pt x="503"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Freeform: Shape 322">
              <a:extLst>
                <a:ext uri="{FF2B5EF4-FFF2-40B4-BE49-F238E27FC236}">
                  <a16:creationId xmlns:a16="http://schemas.microsoft.com/office/drawing/2014/main" id="{05905258-9D78-3DA8-9850-ADB12E18ED91}"/>
                </a:ext>
              </a:extLst>
            </p:cNvPr>
            <p:cNvSpPr/>
            <p:nvPr/>
          </p:nvSpPr>
          <p:spPr>
            <a:xfrm>
              <a:off x="2505598" y="2088483"/>
              <a:ext cx="1005" cy="8378"/>
            </a:xfrm>
            <a:custGeom>
              <a:avLst/>
              <a:gdLst>
                <a:gd name="connsiteX0" fmla="*/ 251 w 1005"/>
                <a:gd name="connsiteY0" fmla="*/ 0 h 8378"/>
                <a:gd name="connsiteX1" fmla="*/ 1005 w 1005"/>
                <a:gd name="connsiteY1" fmla="*/ 0 h 8378"/>
                <a:gd name="connsiteX2" fmla="*/ 0 w 1005"/>
                <a:gd name="connsiteY2" fmla="*/ 0 h 8378"/>
                <a:gd name="connsiteX3" fmla="*/ 251 w 1005"/>
                <a:gd name="connsiteY3" fmla="*/ 0 h 8378"/>
              </a:gdLst>
              <a:ahLst/>
              <a:cxnLst>
                <a:cxn ang="0">
                  <a:pos x="connsiteX0" y="connsiteY0"/>
                </a:cxn>
                <a:cxn ang="0">
                  <a:pos x="connsiteX1" y="connsiteY1"/>
                </a:cxn>
                <a:cxn ang="0">
                  <a:pos x="connsiteX2" y="connsiteY2"/>
                </a:cxn>
                <a:cxn ang="0">
                  <a:pos x="connsiteX3" y="connsiteY3"/>
                </a:cxn>
              </a:cxnLst>
              <a:rect l="l" t="t" r="r" b="b"/>
              <a:pathLst>
                <a:path w="1005" h="8378">
                  <a:moveTo>
                    <a:pt x="251" y="0"/>
                  </a:moveTo>
                  <a:lnTo>
                    <a:pt x="1005" y="0"/>
                  </a:lnTo>
                  <a:lnTo>
                    <a:pt x="0" y="0"/>
                  </a:lnTo>
                  <a:lnTo>
                    <a:pt x="251"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Freeform: Shape 323">
              <a:extLst>
                <a:ext uri="{FF2B5EF4-FFF2-40B4-BE49-F238E27FC236}">
                  <a16:creationId xmlns:a16="http://schemas.microsoft.com/office/drawing/2014/main" id="{33D2A861-BE9D-64B6-E85B-C4280E15785C}"/>
                </a:ext>
              </a:extLst>
            </p:cNvPr>
            <p:cNvSpPr/>
            <p:nvPr/>
          </p:nvSpPr>
          <p:spPr>
            <a:xfrm>
              <a:off x="2505849" y="2088316"/>
              <a:ext cx="502" cy="8378"/>
            </a:xfrm>
            <a:custGeom>
              <a:avLst/>
              <a:gdLst>
                <a:gd name="connsiteX0" fmla="*/ 0 w 502"/>
                <a:gd name="connsiteY0" fmla="*/ 0 h 8378"/>
                <a:gd name="connsiteX1" fmla="*/ 503 w 502"/>
                <a:gd name="connsiteY1" fmla="*/ 0 h 8378"/>
                <a:gd name="connsiteX2" fmla="*/ 167 w 502"/>
                <a:gd name="connsiteY2" fmla="*/ 0 h 8378"/>
                <a:gd name="connsiteX3" fmla="*/ 0 w 502"/>
                <a:gd name="connsiteY3" fmla="*/ 0 h 8378"/>
              </a:gdLst>
              <a:ahLst/>
              <a:cxnLst>
                <a:cxn ang="0">
                  <a:pos x="connsiteX0" y="connsiteY0"/>
                </a:cxn>
                <a:cxn ang="0">
                  <a:pos x="connsiteX1" y="connsiteY1"/>
                </a:cxn>
                <a:cxn ang="0">
                  <a:pos x="connsiteX2" y="connsiteY2"/>
                </a:cxn>
                <a:cxn ang="0">
                  <a:pos x="connsiteX3" y="connsiteY3"/>
                </a:cxn>
              </a:cxnLst>
              <a:rect l="l" t="t" r="r" b="b"/>
              <a:pathLst>
                <a:path w="502" h="8378">
                  <a:moveTo>
                    <a:pt x="0" y="0"/>
                  </a:moveTo>
                  <a:lnTo>
                    <a:pt x="503" y="0"/>
                  </a:lnTo>
                  <a:lnTo>
                    <a:pt x="167"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Freeform: Shape 324">
              <a:extLst>
                <a:ext uri="{FF2B5EF4-FFF2-40B4-BE49-F238E27FC236}">
                  <a16:creationId xmlns:a16="http://schemas.microsoft.com/office/drawing/2014/main" id="{92BFA21F-AF5A-2D92-8406-AEC198772B33}"/>
                </a:ext>
              </a:extLst>
            </p:cNvPr>
            <p:cNvSpPr/>
            <p:nvPr/>
          </p:nvSpPr>
          <p:spPr>
            <a:xfrm>
              <a:off x="2498224" y="208052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Freeform: Shape 325">
              <a:extLst>
                <a:ext uri="{FF2B5EF4-FFF2-40B4-BE49-F238E27FC236}">
                  <a16:creationId xmlns:a16="http://schemas.microsoft.com/office/drawing/2014/main" id="{D74C5B1B-01ED-C7A7-B3BD-F02D6CE7FFE2}"/>
                </a:ext>
              </a:extLst>
            </p:cNvPr>
            <p:cNvSpPr/>
            <p:nvPr/>
          </p:nvSpPr>
          <p:spPr>
            <a:xfrm>
              <a:off x="2498140" y="208077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Freeform: Shape 326">
              <a:extLst>
                <a:ext uri="{FF2B5EF4-FFF2-40B4-BE49-F238E27FC236}">
                  <a16:creationId xmlns:a16="http://schemas.microsoft.com/office/drawing/2014/main" id="{7F7B9B67-4999-4117-27FF-3E1DBE3DAACB}"/>
                </a:ext>
              </a:extLst>
            </p:cNvPr>
            <p:cNvSpPr/>
            <p:nvPr/>
          </p:nvSpPr>
          <p:spPr>
            <a:xfrm>
              <a:off x="2505598" y="2084610"/>
              <a:ext cx="919" cy="186"/>
            </a:xfrm>
            <a:custGeom>
              <a:avLst/>
              <a:gdLst>
                <a:gd name="connsiteX0" fmla="*/ 0 w 919"/>
                <a:gd name="connsiteY0" fmla="*/ 186 h 186"/>
                <a:gd name="connsiteX1" fmla="*/ 670 w 919"/>
                <a:gd name="connsiteY1" fmla="*/ 186 h 186"/>
                <a:gd name="connsiteX2" fmla="*/ 84 w 919"/>
                <a:gd name="connsiteY2" fmla="*/ 186 h 186"/>
                <a:gd name="connsiteX3" fmla="*/ 0 w 919"/>
                <a:gd name="connsiteY3" fmla="*/ 186 h 186"/>
              </a:gdLst>
              <a:ahLst/>
              <a:cxnLst>
                <a:cxn ang="0">
                  <a:pos x="connsiteX0" y="connsiteY0"/>
                </a:cxn>
                <a:cxn ang="0">
                  <a:pos x="connsiteX1" y="connsiteY1"/>
                </a:cxn>
                <a:cxn ang="0">
                  <a:pos x="connsiteX2" y="connsiteY2"/>
                </a:cxn>
                <a:cxn ang="0">
                  <a:pos x="connsiteX3" y="connsiteY3"/>
                </a:cxn>
              </a:cxnLst>
              <a:rect l="l" t="t" r="r" b="b"/>
              <a:pathLst>
                <a:path w="919" h="186">
                  <a:moveTo>
                    <a:pt x="0" y="186"/>
                  </a:moveTo>
                  <a:cubicBezTo>
                    <a:pt x="503" y="186"/>
                    <a:pt x="1341" y="186"/>
                    <a:pt x="670" y="186"/>
                  </a:cubicBezTo>
                  <a:lnTo>
                    <a:pt x="84" y="186"/>
                  </a:lnTo>
                  <a:cubicBezTo>
                    <a:pt x="84" y="186"/>
                    <a:pt x="84" y="-233"/>
                    <a:pt x="0" y="18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Freeform: Shape 327">
              <a:extLst>
                <a:ext uri="{FF2B5EF4-FFF2-40B4-BE49-F238E27FC236}">
                  <a16:creationId xmlns:a16="http://schemas.microsoft.com/office/drawing/2014/main" id="{AB598731-56AA-C30C-5EAC-A808F78B952C}"/>
                </a:ext>
              </a:extLst>
            </p:cNvPr>
            <p:cNvSpPr/>
            <p:nvPr/>
          </p:nvSpPr>
          <p:spPr>
            <a:xfrm>
              <a:off x="2501660" y="208253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Freeform: Shape 328">
              <a:extLst>
                <a:ext uri="{FF2B5EF4-FFF2-40B4-BE49-F238E27FC236}">
                  <a16:creationId xmlns:a16="http://schemas.microsoft.com/office/drawing/2014/main" id="{2C87123C-267E-1BD0-143B-91B695A98801}"/>
                </a:ext>
              </a:extLst>
            </p:cNvPr>
            <p:cNvSpPr/>
            <p:nvPr/>
          </p:nvSpPr>
          <p:spPr>
            <a:xfrm>
              <a:off x="2498978" y="20826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Freeform: Shape 329">
              <a:extLst>
                <a:ext uri="{FF2B5EF4-FFF2-40B4-BE49-F238E27FC236}">
                  <a16:creationId xmlns:a16="http://schemas.microsoft.com/office/drawing/2014/main" id="{57192CE9-4EB9-B199-57EA-66F011196925}"/>
                </a:ext>
              </a:extLst>
            </p:cNvPr>
            <p:cNvSpPr/>
            <p:nvPr/>
          </p:nvSpPr>
          <p:spPr>
            <a:xfrm>
              <a:off x="2497470" y="207926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Freeform: Shape 330">
              <a:extLst>
                <a:ext uri="{FF2B5EF4-FFF2-40B4-BE49-F238E27FC236}">
                  <a16:creationId xmlns:a16="http://schemas.microsoft.com/office/drawing/2014/main" id="{9CE973BF-1DDB-613C-D499-E7ECD9653E6D}"/>
                </a:ext>
              </a:extLst>
            </p:cNvPr>
            <p:cNvSpPr/>
            <p:nvPr/>
          </p:nvSpPr>
          <p:spPr>
            <a:xfrm>
              <a:off x="2505253" y="2086891"/>
              <a:ext cx="260" cy="8378"/>
            </a:xfrm>
            <a:custGeom>
              <a:avLst/>
              <a:gdLst>
                <a:gd name="connsiteX0" fmla="*/ 261 w 260"/>
                <a:gd name="connsiteY0" fmla="*/ 0 h 8378"/>
                <a:gd name="connsiteX1" fmla="*/ 261 w 260"/>
                <a:gd name="connsiteY1" fmla="*/ 0 h 8378"/>
                <a:gd name="connsiteX2" fmla="*/ 261 w 260"/>
                <a:gd name="connsiteY2" fmla="*/ 0 h 8378"/>
              </a:gdLst>
              <a:ahLst/>
              <a:cxnLst>
                <a:cxn ang="0">
                  <a:pos x="connsiteX0" y="connsiteY0"/>
                </a:cxn>
                <a:cxn ang="0">
                  <a:pos x="connsiteX1" y="connsiteY1"/>
                </a:cxn>
                <a:cxn ang="0">
                  <a:pos x="connsiteX2" y="connsiteY2"/>
                </a:cxn>
              </a:cxnLst>
              <a:rect l="l" t="t" r="r" b="b"/>
              <a:pathLst>
                <a:path w="260" h="8378">
                  <a:moveTo>
                    <a:pt x="261" y="0"/>
                  </a:moveTo>
                  <a:lnTo>
                    <a:pt x="261" y="0"/>
                  </a:lnTo>
                  <a:cubicBezTo>
                    <a:pt x="261" y="0"/>
                    <a:pt x="-326" y="0"/>
                    <a:pt x="261"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Freeform: Shape 331">
              <a:extLst>
                <a:ext uri="{FF2B5EF4-FFF2-40B4-BE49-F238E27FC236}">
                  <a16:creationId xmlns:a16="http://schemas.microsoft.com/office/drawing/2014/main" id="{439EB3FE-5B64-A0DA-F809-C1A6D067FC46}"/>
                </a:ext>
              </a:extLst>
            </p:cNvPr>
            <p:cNvSpPr/>
            <p:nvPr/>
          </p:nvSpPr>
          <p:spPr>
            <a:xfrm>
              <a:off x="2504927" y="208027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Freeform: Shape 332">
              <a:extLst>
                <a:ext uri="{FF2B5EF4-FFF2-40B4-BE49-F238E27FC236}">
                  <a16:creationId xmlns:a16="http://schemas.microsoft.com/office/drawing/2014/main" id="{292CA9CD-36ED-F8D1-3277-4685E6564950}"/>
                </a:ext>
              </a:extLst>
            </p:cNvPr>
            <p:cNvSpPr/>
            <p:nvPr/>
          </p:nvSpPr>
          <p:spPr>
            <a:xfrm>
              <a:off x="2505849" y="2086640"/>
              <a:ext cx="223" cy="8378"/>
            </a:xfrm>
            <a:custGeom>
              <a:avLst/>
              <a:gdLst>
                <a:gd name="connsiteX0" fmla="*/ 0 w 223"/>
                <a:gd name="connsiteY0" fmla="*/ 0 h 8378"/>
                <a:gd name="connsiteX1" fmla="*/ 0 w 223"/>
                <a:gd name="connsiteY1" fmla="*/ 0 h 8378"/>
                <a:gd name="connsiteX2" fmla="*/ 0 w 223"/>
                <a:gd name="connsiteY2" fmla="*/ 0 h 8378"/>
              </a:gdLst>
              <a:ahLst/>
              <a:cxnLst>
                <a:cxn ang="0">
                  <a:pos x="connsiteX0" y="connsiteY0"/>
                </a:cxn>
                <a:cxn ang="0">
                  <a:pos x="connsiteX1" y="connsiteY1"/>
                </a:cxn>
                <a:cxn ang="0">
                  <a:pos x="connsiteX2" y="connsiteY2"/>
                </a:cxn>
              </a:cxnLst>
              <a:rect l="l" t="t" r="r" b="b"/>
              <a:pathLst>
                <a:path w="223" h="8378">
                  <a:moveTo>
                    <a:pt x="0" y="0"/>
                  </a:moveTo>
                  <a:lnTo>
                    <a:pt x="0" y="0"/>
                  </a:lnTo>
                  <a:cubicBezTo>
                    <a:pt x="0" y="0"/>
                    <a:pt x="503"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Freeform: Shape 333">
              <a:extLst>
                <a:ext uri="{FF2B5EF4-FFF2-40B4-BE49-F238E27FC236}">
                  <a16:creationId xmlns:a16="http://schemas.microsoft.com/office/drawing/2014/main" id="{D1F03665-E413-5E87-9F8D-E83C9A2B7FFD}"/>
                </a:ext>
              </a:extLst>
            </p:cNvPr>
            <p:cNvSpPr/>
            <p:nvPr/>
          </p:nvSpPr>
          <p:spPr>
            <a:xfrm>
              <a:off x="2497722" y="20744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Freeform: Shape 334">
              <a:extLst>
                <a:ext uri="{FF2B5EF4-FFF2-40B4-BE49-F238E27FC236}">
                  <a16:creationId xmlns:a16="http://schemas.microsoft.com/office/drawing/2014/main" id="{5B709226-9B69-91B6-546B-43B0B9E47629}"/>
                </a:ext>
              </a:extLst>
            </p:cNvPr>
            <p:cNvSpPr/>
            <p:nvPr/>
          </p:nvSpPr>
          <p:spPr>
            <a:xfrm>
              <a:off x="2504089" y="207281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Freeform: Shape 335">
              <a:extLst>
                <a:ext uri="{FF2B5EF4-FFF2-40B4-BE49-F238E27FC236}">
                  <a16:creationId xmlns:a16="http://schemas.microsoft.com/office/drawing/2014/main" id="{52028DAA-A795-6FD0-301A-7F217022F9DC}"/>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 name="Freeform: Shape 336">
              <a:extLst>
                <a:ext uri="{FF2B5EF4-FFF2-40B4-BE49-F238E27FC236}">
                  <a16:creationId xmlns:a16="http://schemas.microsoft.com/office/drawing/2014/main" id="{277FF0FC-D032-30E9-B30E-700771118440}"/>
                </a:ext>
              </a:extLst>
            </p:cNvPr>
            <p:cNvSpPr/>
            <p:nvPr/>
          </p:nvSpPr>
          <p:spPr>
            <a:xfrm>
              <a:off x="2503587" y="20879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 name="Freeform: Shape 337">
              <a:extLst>
                <a:ext uri="{FF2B5EF4-FFF2-40B4-BE49-F238E27FC236}">
                  <a16:creationId xmlns:a16="http://schemas.microsoft.com/office/drawing/2014/main" id="{EE29C12D-9B73-8679-A35D-B48D28C6CAAE}"/>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Freeform: Shape 338">
              <a:extLst>
                <a:ext uri="{FF2B5EF4-FFF2-40B4-BE49-F238E27FC236}">
                  <a16:creationId xmlns:a16="http://schemas.microsoft.com/office/drawing/2014/main" id="{65DBF48D-B3EE-992A-2FC9-6FEEBAC84296}"/>
                </a:ext>
              </a:extLst>
            </p:cNvPr>
            <p:cNvSpPr/>
            <p:nvPr/>
          </p:nvSpPr>
          <p:spPr>
            <a:xfrm>
              <a:off x="2505765" y="208781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Freeform: Shape 339">
              <a:extLst>
                <a:ext uri="{FF2B5EF4-FFF2-40B4-BE49-F238E27FC236}">
                  <a16:creationId xmlns:a16="http://schemas.microsoft.com/office/drawing/2014/main" id="{72D14ADC-D186-3C00-EBE1-14E636263C36}"/>
                </a:ext>
              </a:extLst>
            </p:cNvPr>
            <p:cNvSpPr/>
            <p:nvPr/>
          </p:nvSpPr>
          <p:spPr>
            <a:xfrm>
              <a:off x="2506100" y="208781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Freeform: Shape 340">
              <a:extLst>
                <a:ext uri="{FF2B5EF4-FFF2-40B4-BE49-F238E27FC236}">
                  <a16:creationId xmlns:a16="http://schemas.microsoft.com/office/drawing/2014/main" id="{723BF0AF-E05E-D5E2-48A3-EDC9F10017CC}"/>
                </a:ext>
              </a:extLst>
            </p:cNvPr>
            <p:cNvSpPr/>
            <p:nvPr/>
          </p:nvSpPr>
          <p:spPr>
            <a:xfrm>
              <a:off x="2506017" y="208772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Freeform: Shape 341">
              <a:extLst>
                <a:ext uri="{FF2B5EF4-FFF2-40B4-BE49-F238E27FC236}">
                  <a16:creationId xmlns:a16="http://schemas.microsoft.com/office/drawing/2014/main" id="{34034D17-F350-A89C-0D5F-4FF7EF3D40C1}"/>
                </a:ext>
              </a:extLst>
            </p:cNvPr>
            <p:cNvSpPr/>
            <p:nvPr/>
          </p:nvSpPr>
          <p:spPr>
            <a:xfrm>
              <a:off x="2499565" y="20769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 name="Freeform: Shape 342">
              <a:extLst>
                <a:ext uri="{FF2B5EF4-FFF2-40B4-BE49-F238E27FC236}">
                  <a16:creationId xmlns:a16="http://schemas.microsoft.com/office/drawing/2014/main" id="{DA332C71-F3E3-A782-F77A-0FAFA39792A6}"/>
                </a:ext>
              </a:extLst>
            </p:cNvPr>
            <p:cNvSpPr/>
            <p:nvPr/>
          </p:nvSpPr>
          <p:spPr>
            <a:xfrm>
              <a:off x="2498895" y="2084294"/>
              <a:ext cx="83" cy="8378"/>
            </a:xfrm>
            <a:custGeom>
              <a:avLst/>
              <a:gdLst>
                <a:gd name="connsiteX0" fmla="*/ 0 w 83"/>
                <a:gd name="connsiteY0" fmla="*/ 0 h 8378"/>
                <a:gd name="connsiteX1" fmla="*/ 84 w 83"/>
                <a:gd name="connsiteY1" fmla="*/ 0 h 8378"/>
                <a:gd name="connsiteX2" fmla="*/ 84 w 83"/>
                <a:gd name="connsiteY2" fmla="*/ 0 h 8378"/>
                <a:gd name="connsiteX3" fmla="*/ 0 w 83"/>
                <a:gd name="connsiteY3" fmla="*/ 0 h 8378"/>
              </a:gdLst>
              <a:ahLst/>
              <a:cxnLst>
                <a:cxn ang="0">
                  <a:pos x="connsiteX0" y="connsiteY0"/>
                </a:cxn>
                <a:cxn ang="0">
                  <a:pos x="connsiteX1" y="connsiteY1"/>
                </a:cxn>
                <a:cxn ang="0">
                  <a:pos x="connsiteX2" y="connsiteY2"/>
                </a:cxn>
                <a:cxn ang="0">
                  <a:pos x="connsiteX3" y="connsiteY3"/>
                </a:cxn>
              </a:cxnLst>
              <a:rect l="l" t="t" r="r" b="b"/>
              <a:pathLst>
                <a:path w="83" h="8378">
                  <a:moveTo>
                    <a:pt x="0" y="0"/>
                  </a:moveTo>
                  <a:lnTo>
                    <a:pt x="84" y="0"/>
                  </a:lnTo>
                  <a:lnTo>
                    <a:pt x="84"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 name="Freeform: Shape 343">
              <a:extLst>
                <a:ext uri="{FF2B5EF4-FFF2-40B4-BE49-F238E27FC236}">
                  <a16:creationId xmlns:a16="http://schemas.microsoft.com/office/drawing/2014/main" id="{F8B88BD5-4A2C-1C84-29AC-6EFCFAB838D7}"/>
                </a:ext>
              </a:extLst>
            </p:cNvPr>
            <p:cNvSpPr/>
            <p:nvPr/>
          </p:nvSpPr>
          <p:spPr>
            <a:xfrm>
              <a:off x="2498392" y="2084378"/>
              <a:ext cx="695" cy="8378"/>
            </a:xfrm>
            <a:custGeom>
              <a:avLst/>
              <a:gdLst>
                <a:gd name="connsiteX0" fmla="*/ 0 w 695"/>
                <a:gd name="connsiteY0" fmla="*/ 0 h 8378"/>
                <a:gd name="connsiteX1" fmla="*/ 586 w 695"/>
                <a:gd name="connsiteY1" fmla="*/ 0 h 8378"/>
                <a:gd name="connsiteX2" fmla="*/ 0 w 695"/>
                <a:gd name="connsiteY2" fmla="*/ 0 h 8378"/>
              </a:gdLst>
              <a:ahLst/>
              <a:cxnLst>
                <a:cxn ang="0">
                  <a:pos x="connsiteX0" y="connsiteY0"/>
                </a:cxn>
                <a:cxn ang="0">
                  <a:pos x="connsiteX1" y="connsiteY1"/>
                </a:cxn>
                <a:cxn ang="0">
                  <a:pos x="connsiteX2" y="connsiteY2"/>
                </a:cxn>
              </a:cxnLst>
              <a:rect l="l" t="t" r="r" b="b"/>
              <a:pathLst>
                <a:path w="695" h="8378">
                  <a:moveTo>
                    <a:pt x="0" y="0"/>
                  </a:moveTo>
                  <a:cubicBezTo>
                    <a:pt x="838" y="0"/>
                    <a:pt x="754" y="0"/>
                    <a:pt x="586"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 name="Freeform: Shape 344">
              <a:extLst>
                <a:ext uri="{FF2B5EF4-FFF2-40B4-BE49-F238E27FC236}">
                  <a16:creationId xmlns:a16="http://schemas.microsoft.com/office/drawing/2014/main" id="{35A03304-BDE5-6CB9-F587-250365E2ED85}"/>
                </a:ext>
              </a:extLst>
            </p:cNvPr>
            <p:cNvSpPr/>
            <p:nvPr/>
          </p:nvSpPr>
          <p:spPr>
            <a:xfrm>
              <a:off x="2495543" y="2073988"/>
              <a:ext cx="11670" cy="13573"/>
            </a:xfrm>
            <a:custGeom>
              <a:avLst/>
              <a:gdLst>
                <a:gd name="connsiteX0" fmla="*/ 2430 w 11670"/>
                <a:gd name="connsiteY0" fmla="*/ 5949 h 13573"/>
                <a:gd name="connsiteX1" fmla="*/ 419 w 11670"/>
                <a:gd name="connsiteY1" fmla="*/ 5949 h 13573"/>
                <a:gd name="connsiteX2" fmla="*/ 2681 w 11670"/>
                <a:gd name="connsiteY2" fmla="*/ 5949 h 13573"/>
                <a:gd name="connsiteX3" fmla="*/ 2179 w 11670"/>
                <a:gd name="connsiteY3" fmla="*/ 5949 h 13573"/>
                <a:gd name="connsiteX4" fmla="*/ 3352 w 11670"/>
                <a:gd name="connsiteY4" fmla="*/ 5949 h 13573"/>
                <a:gd name="connsiteX5" fmla="*/ 2765 w 11670"/>
                <a:gd name="connsiteY5" fmla="*/ 5949 h 13573"/>
                <a:gd name="connsiteX6" fmla="*/ 2765 w 11670"/>
                <a:gd name="connsiteY6" fmla="*/ 5949 h 13573"/>
                <a:gd name="connsiteX7" fmla="*/ 3771 w 11670"/>
                <a:gd name="connsiteY7" fmla="*/ 5949 h 13573"/>
                <a:gd name="connsiteX8" fmla="*/ 3268 w 11670"/>
                <a:gd name="connsiteY8" fmla="*/ 5949 h 13573"/>
                <a:gd name="connsiteX9" fmla="*/ 3771 w 11670"/>
                <a:gd name="connsiteY9" fmla="*/ 5949 h 13573"/>
                <a:gd name="connsiteX10" fmla="*/ 2849 w 11670"/>
                <a:gd name="connsiteY10" fmla="*/ 5949 h 13573"/>
                <a:gd name="connsiteX11" fmla="*/ 2179 w 11670"/>
                <a:gd name="connsiteY11" fmla="*/ 5949 h 13573"/>
                <a:gd name="connsiteX12" fmla="*/ 2179 w 11670"/>
                <a:gd name="connsiteY12" fmla="*/ 5949 h 13573"/>
                <a:gd name="connsiteX13" fmla="*/ 754 w 11670"/>
                <a:gd name="connsiteY13" fmla="*/ 5949 h 13573"/>
                <a:gd name="connsiteX14" fmla="*/ 3016 w 11670"/>
                <a:gd name="connsiteY14" fmla="*/ 5949 h 13573"/>
                <a:gd name="connsiteX15" fmla="*/ 3016 w 11670"/>
                <a:gd name="connsiteY15" fmla="*/ 5949 h 13573"/>
                <a:gd name="connsiteX16" fmla="*/ 2514 w 11670"/>
                <a:gd name="connsiteY16" fmla="*/ 5949 h 13573"/>
                <a:gd name="connsiteX17" fmla="*/ 1592 w 11670"/>
                <a:gd name="connsiteY17" fmla="*/ 5949 h 13573"/>
                <a:gd name="connsiteX18" fmla="*/ 2765 w 11670"/>
                <a:gd name="connsiteY18" fmla="*/ 5949 h 13573"/>
                <a:gd name="connsiteX19" fmla="*/ 1341 w 11670"/>
                <a:gd name="connsiteY19" fmla="*/ 5949 h 13573"/>
                <a:gd name="connsiteX20" fmla="*/ 2681 w 11670"/>
                <a:gd name="connsiteY20" fmla="*/ 5949 h 13573"/>
                <a:gd name="connsiteX21" fmla="*/ 3268 w 11670"/>
                <a:gd name="connsiteY21" fmla="*/ 5949 h 13573"/>
                <a:gd name="connsiteX22" fmla="*/ 3268 w 11670"/>
                <a:gd name="connsiteY22" fmla="*/ 5949 h 13573"/>
                <a:gd name="connsiteX23" fmla="*/ 3268 w 11670"/>
                <a:gd name="connsiteY23" fmla="*/ 5949 h 13573"/>
                <a:gd name="connsiteX24" fmla="*/ 4441 w 11670"/>
                <a:gd name="connsiteY24" fmla="*/ 5949 h 13573"/>
                <a:gd name="connsiteX25" fmla="*/ 4441 w 11670"/>
                <a:gd name="connsiteY25" fmla="*/ 5949 h 13573"/>
                <a:gd name="connsiteX26" fmla="*/ 3519 w 11670"/>
                <a:gd name="connsiteY26" fmla="*/ 5949 h 13573"/>
                <a:gd name="connsiteX27" fmla="*/ 5111 w 11670"/>
                <a:gd name="connsiteY27" fmla="*/ 5949 h 13573"/>
                <a:gd name="connsiteX28" fmla="*/ 4441 w 11670"/>
                <a:gd name="connsiteY28" fmla="*/ 5949 h 13573"/>
                <a:gd name="connsiteX29" fmla="*/ 3771 w 11670"/>
                <a:gd name="connsiteY29" fmla="*/ 5949 h 13573"/>
                <a:gd name="connsiteX30" fmla="*/ 6787 w 11670"/>
                <a:gd name="connsiteY30" fmla="*/ 5949 h 13573"/>
                <a:gd name="connsiteX31" fmla="*/ 4692 w 11670"/>
                <a:gd name="connsiteY31" fmla="*/ 5949 h 13573"/>
                <a:gd name="connsiteX32" fmla="*/ 4692 w 11670"/>
                <a:gd name="connsiteY32" fmla="*/ 5949 h 13573"/>
                <a:gd name="connsiteX33" fmla="*/ 4692 w 11670"/>
                <a:gd name="connsiteY33" fmla="*/ 5949 h 13573"/>
                <a:gd name="connsiteX34" fmla="*/ 3854 w 11670"/>
                <a:gd name="connsiteY34" fmla="*/ 5949 h 13573"/>
                <a:gd name="connsiteX35" fmla="*/ 5279 w 11670"/>
                <a:gd name="connsiteY35" fmla="*/ 5949 h 13573"/>
                <a:gd name="connsiteX36" fmla="*/ 4441 w 11670"/>
                <a:gd name="connsiteY36" fmla="*/ 5949 h 13573"/>
                <a:gd name="connsiteX37" fmla="*/ 5195 w 11670"/>
                <a:gd name="connsiteY37" fmla="*/ 5949 h 13573"/>
                <a:gd name="connsiteX38" fmla="*/ 5195 w 11670"/>
                <a:gd name="connsiteY38" fmla="*/ 5949 h 13573"/>
                <a:gd name="connsiteX39" fmla="*/ 5195 w 11670"/>
                <a:gd name="connsiteY39" fmla="*/ 5949 h 13573"/>
                <a:gd name="connsiteX40" fmla="*/ 5195 w 11670"/>
                <a:gd name="connsiteY40" fmla="*/ 5949 h 13573"/>
                <a:gd name="connsiteX41" fmla="*/ 6452 w 11670"/>
                <a:gd name="connsiteY41" fmla="*/ 5949 h 13573"/>
                <a:gd name="connsiteX42" fmla="*/ 8882 w 11670"/>
                <a:gd name="connsiteY42" fmla="*/ 5949 h 13573"/>
                <a:gd name="connsiteX43" fmla="*/ 4692 w 11670"/>
                <a:gd name="connsiteY43" fmla="*/ 5949 h 13573"/>
                <a:gd name="connsiteX44" fmla="*/ 4692 w 11670"/>
                <a:gd name="connsiteY44" fmla="*/ 5949 h 13573"/>
                <a:gd name="connsiteX45" fmla="*/ 6368 w 11670"/>
                <a:gd name="connsiteY45" fmla="*/ 5949 h 13573"/>
                <a:gd name="connsiteX46" fmla="*/ 4692 w 11670"/>
                <a:gd name="connsiteY46" fmla="*/ 5949 h 13573"/>
                <a:gd name="connsiteX47" fmla="*/ 6536 w 11670"/>
                <a:gd name="connsiteY47" fmla="*/ 5949 h 13573"/>
                <a:gd name="connsiteX48" fmla="*/ 6536 w 11670"/>
                <a:gd name="connsiteY48" fmla="*/ 5949 h 13573"/>
                <a:gd name="connsiteX49" fmla="*/ 4692 w 11670"/>
                <a:gd name="connsiteY49" fmla="*/ 5949 h 13573"/>
                <a:gd name="connsiteX50" fmla="*/ 4692 w 11670"/>
                <a:gd name="connsiteY50" fmla="*/ 5949 h 13573"/>
                <a:gd name="connsiteX51" fmla="*/ 4692 w 11670"/>
                <a:gd name="connsiteY51" fmla="*/ 5949 h 13573"/>
                <a:gd name="connsiteX52" fmla="*/ 6954 w 11670"/>
                <a:gd name="connsiteY52" fmla="*/ 5949 h 13573"/>
                <a:gd name="connsiteX53" fmla="*/ 4692 w 11670"/>
                <a:gd name="connsiteY53" fmla="*/ 5949 h 13573"/>
                <a:gd name="connsiteX54" fmla="*/ 4692 w 11670"/>
                <a:gd name="connsiteY54" fmla="*/ 5949 h 13573"/>
                <a:gd name="connsiteX55" fmla="*/ 4189 w 11670"/>
                <a:gd name="connsiteY55" fmla="*/ 5949 h 13573"/>
                <a:gd name="connsiteX56" fmla="*/ 3435 w 11670"/>
                <a:gd name="connsiteY56" fmla="*/ 5949 h 13573"/>
                <a:gd name="connsiteX57" fmla="*/ 3435 w 11670"/>
                <a:gd name="connsiteY57" fmla="*/ 5949 h 13573"/>
                <a:gd name="connsiteX58" fmla="*/ 5279 w 11670"/>
                <a:gd name="connsiteY58" fmla="*/ 5949 h 13573"/>
                <a:gd name="connsiteX59" fmla="*/ 4189 w 11670"/>
                <a:gd name="connsiteY59" fmla="*/ 5949 h 13573"/>
                <a:gd name="connsiteX60" fmla="*/ 6871 w 11670"/>
                <a:gd name="connsiteY60" fmla="*/ 5949 h 13573"/>
                <a:gd name="connsiteX61" fmla="*/ 4776 w 11670"/>
                <a:gd name="connsiteY61" fmla="*/ 5949 h 13573"/>
                <a:gd name="connsiteX62" fmla="*/ 4776 w 11670"/>
                <a:gd name="connsiteY62" fmla="*/ 5949 h 13573"/>
                <a:gd name="connsiteX63" fmla="*/ 4273 w 11670"/>
                <a:gd name="connsiteY63" fmla="*/ 5949 h 13573"/>
                <a:gd name="connsiteX64" fmla="*/ 4273 w 11670"/>
                <a:gd name="connsiteY64" fmla="*/ 5949 h 13573"/>
                <a:gd name="connsiteX65" fmla="*/ 3603 w 11670"/>
                <a:gd name="connsiteY65" fmla="*/ 5949 h 13573"/>
                <a:gd name="connsiteX66" fmla="*/ 9049 w 11670"/>
                <a:gd name="connsiteY66" fmla="*/ 5949 h 13573"/>
                <a:gd name="connsiteX67" fmla="*/ 7457 w 11670"/>
                <a:gd name="connsiteY67" fmla="*/ 5949 h 13573"/>
                <a:gd name="connsiteX68" fmla="*/ 4608 w 11670"/>
                <a:gd name="connsiteY68" fmla="*/ 5949 h 13573"/>
                <a:gd name="connsiteX69" fmla="*/ 5279 w 11670"/>
                <a:gd name="connsiteY69" fmla="*/ 5949 h 13573"/>
                <a:gd name="connsiteX70" fmla="*/ 4608 w 11670"/>
                <a:gd name="connsiteY70" fmla="*/ 5949 h 13573"/>
                <a:gd name="connsiteX71" fmla="*/ 5446 w 11670"/>
                <a:gd name="connsiteY71" fmla="*/ 5949 h 13573"/>
                <a:gd name="connsiteX72" fmla="*/ 5446 w 11670"/>
                <a:gd name="connsiteY72" fmla="*/ 5949 h 13573"/>
                <a:gd name="connsiteX73" fmla="*/ 7206 w 11670"/>
                <a:gd name="connsiteY73" fmla="*/ 5949 h 13573"/>
                <a:gd name="connsiteX74" fmla="*/ 6619 w 11670"/>
                <a:gd name="connsiteY74" fmla="*/ 5949 h 13573"/>
                <a:gd name="connsiteX75" fmla="*/ 6200 w 11670"/>
                <a:gd name="connsiteY75" fmla="*/ 5949 h 13573"/>
                <a:gd name="connsiteX76" fmla="*/ 5027 w 11670"/>
                <a:gd name="connsiteY76" fmla="*/ 5949 h 13573"/>
                <a:gd name="connsiteX77" fmla="*/ 6200 w 11670"/>
                <a:gd name="connsiteY77" fmla="*/ 5949 h 13573"/>
                <a:gd name="connsiteX78" fmla="*/ 6200 w 11670"/>
                <a:gd name="connsiteY78" fmla="*/ 5949 h 13573"/>
                <a:gd name="connsiteX79" fmla="*/ 9301 w 11670"/>
                <a:gd name="connsiteY79" fmla="*/ 5949 h 13573"/>
                <a:gd name="connsiteX80" fmla="*/ 8714 w 11670"/>
                <a:gd name="connsiteY80" fmla="*/ 5949 h 13573"/>
                <a:gd name="connsiteX81" fmla="*/ 9971 w 11670"/>
                <a:gd name="connsiteY81" fmla="*/ 5949 h 13573"/>
                <a:gd name="connsiteX82" fmla="*/ 7876 w 11670"/>
                <a:gd name="connsiteY82" fmla="*/ 5949 h 13573"/>
                <a:gd name="connsiteX83" fmla="*/ 8295 w 11670"/>
                <a:gd name="connsiteY83" fmla="*/ 5949 h 13573"/>
                <a:gd name="connsiteX84" fmla="*/ 6871 w 11670"/>
                <a:gd name="connsiteY84" fmla="*/ 5949 h 13573"/>
                <a:gd name="connsiteX85" fmla="*/ 6117 w 11670"/>
                <a:gd name="connsiteY85" fmla="*/ 6452 h 13573"/>
                <a:gd name="connsiteX86" fmla="*/ 6954 w 11670"/>
                <a:gd name="connsiteY86" fmla="*/ 6452 h 13573"/>
                <a:gd name="connsiteX87" fmla="*/ 6954 w 11670"/>
                <a:gd name="connsiteY87" fmla="*/ 6452 h 13573"/>
                <a:gd name="connsiteX88" fmla="*/ 8128 w 11670"/>
                <a:gd name="connsiteY88" fmla="*/ 6452 h 13573"/>
                <a:gd name="connsiteX89" fmla="*/ 8882 w 11670"/>
                <a:gd name="connsiteY89" fmla="*/ 6452 h 13573"/>
                <a:gd name="connsiteX90" fmla="*/ 8044 w 11670"/>
                <a:gd name="connsiteY90" fmla="*/ 6452 h 13573"/>
                <a:gd name="connsiteX91" fmla="*/ 8044 w 11670"/>
                <a:gd name="connsiteY91" fmla="*/ 6452 h 13573"/>
                <a:gd name="connsiteX92" fmla="*/ 8044 w 11670"/>
                <a:gd name="connsiteY92" fmla="*/ 6452 h 13573"/>
                <a:gd name="connsiteX93" fmla="*/ 8714 w 11670"/>
                <a:gd name="connsiteY93" fmla="*/ 6452 h 13573"/>
                <a:gd name="connsiteX94" fmla="*/ 9803 w 11670"/>
                <a:gd name="connsiteY94" fmla="*/ 6452 h 13573"/>
                <a:gd name="connsiteX95" fmla="*/ 10725 w 11670"/>
                <a:gd name="connsiteY95" fmla="*/ 6452 h 13573"/>
                <a:gd name="connsiteX96" fmla="*/ 9468 w 11670"/>
                <a:gd name="connsiteY96" fmla="*/ 6452 h 13573"/>
                <a:gd name="connsiteX97" fmla="*/ 10976 w 11670"/>
                <a:gd name="connsiteY97" fmla="*/ 6452 h 13573"/>
                <a:gd name="connsiteX98" fmla="*/ 9803 w 11670"/>
                <a:gd name="connsiteY98" fmla="*/ 6452 h 13573"/>
                <a:gd name="connsiteX99" fmla="*/ 8798 w 11670"/>
                <a:gd name="connsiteY99" fmla="*/ 6452 h 13573"/>
                <a:gd name="connsiteX100" fmla="*/ 9468 w 11670"/>
                <a:gd name="connsiteY100" fmla="*/ 6452 h 13573"/>
                <a:gd name="connsiteX101" fmla="*/ 8882 w 11670"/>
                <a:gd name="connsiteY101" fmla="*/ 6452 h 13573"/>
                <a:gd name="connsiteX102" fmla="*/ 10390 w 11670"/>
                <a:gd name="connsiteY102" fmla="*/ 6452 h 13573"/>
                <a:gd name="connsiteX103" fmla="*/ 10390 w 11670"/>
                <a:gd name="connsiteY103" fmla="*/ 6452 h 13573"/>
                <a:gd name="connsiteX104" fmla="*/ 10390 w 11670"/>
                <a:gd name="connsiteY104" fmla="*/ 6452 h 13573"/>
                <a:gd name="connsiteX105" fmla="*/ 10390 w 11670"/>
                <a:gd name="connsiteY105" fmla="*/ 6452 h 13573"/>
                <a:gd name="connsiteX106" fmla="*/ 10390 w 11670"/>
                <a:gd name="connsiteY106" fmla="*/ 6452 h 13573"/>
                <a:gd name="connsiteX107" fmla="*/ 10390 w 11670"/>
                <a:gd name="connsiteY107" fmla="*/ 5949 h 13573"/>
                <a:gd name="connsiteX108" fmla="*/ 10390 w 11670"/>
                <a:gd name="connsiteY108" fmla="*/ 5949 h 13573"/>
                <a:gd name="connsiteX109" fmla="*/ 10976 w 11670"/>
                <a:gd name="connsiteY109" fmla="*/ 5949 h 13573"/>
                <a:gd name="connsiteX110" fmla="*/ 10976 w 11670"/>
                <a:gd name="connsiteY110" fmla="*/ 5949 h 13573"/>
                <a:gd name="connsiteX111" fmla="*/ 11563 w 11670"/>
                <a:gd name="connsiteY111" fmla="*/ 5530 h 13573"/>
                <a:gd name="connsiteX112" fmla="*/ 10809 w 11670"/>
                <a:gd name="connsiteY112" fmla="*/ 5530 h 13573"/>
                <a:gd name="connsiteX113" fmla="*/ 10306 w 11670"/>
                <a:gd name="connsiteY113" fmla="*/ 5530 h 13573"/>
                <a:gd name="connsiteX114" fmla="*/ 9636 w 11670"/>
                <a:gd name="connsiteY114" fmla="*/ 5530 h 13573"/>
                <a:gd name="connsiteX115" fmla="*/ 10055 w 11670"/>
                <a:gd name="connsiteY115" fmla="*/ 5530 h 13573"/>
                <a:gd name="connsiteX116" fmla="*/ 10055 w 11670"/>
                <a:gd name="connsiteY116" fmla="*/ 5530 h 13573"/>
                <a:gd name="connsiteX117" fmla="*/ 10055 w 11670"/>
                <a:gd name="connsiteY117" fmla="*/ 5111 h 13573"/>
                <a:gd name="connsiteX118" fmla="*/ 10055 w 11670"/>
                <a:gd name="connsiteY118" fmla="*/ 5111 h 13573"/>
                <a:gd name="connsiteX119" fmla="*/ 9217 w 11670"/>
                <a:gd name="connsiteY119" fmla="*/ 5111 h 13573"/>
                <a:gd name="connsiteX120" fmla="*/ 10055 w 11670"/>
                <a:gd name="connsiteY120" fmla="*/ 5111 h 13573"/>
                <a:gd name="connsiteX121" fmla="*/ 8295 w 11670"/>
                <a:gd name="connsiteY121" fmla="*/ 5111 h 13573"/>
                <a:gd name="connsiteX122" fmla="*/ 8295 w 11670"/>
                <a:gd name="connsiteY122" fmla="*/ 5111 h 13573"/>
                <a:gd name="connsiteX123" fmla="*/ 8295 w 11670"/>
                <a:gd name="connsiteY123" fmla="*/ 5111 h 13573"/>
                <a:gd name="connsiteX124" fmla="*/ 9468 w 11670"/>
                <a:gd name="connsiteY124" fmla="*/ 5111 h 13573"/>
                <a:gd name="connsiteX125" fmla="*/ 8044 w 11670"/>
                <a:gd name="connsiteY125" fmla="*/ 5111 h 13573"/>
                <a:gd name="connsiteX126" fmla="*/ 8630 w 11670"/>
                <a:gd name="connsiteY126" fmla="*/ 5111 h 13573"/>
                <a:gd name="connsiteX127" fmla="*/ 8630 w 11670"/>
                <a:gd name="connsiteY127" fmla="*/ 5111 h 13573"/>
                <a:gd name="connsiteX128" fmla="*/ 9803 w 11670"/>
                <a:gd name="connsiteY128" fmla="*/ 4357 h 13573"/>
                <a:gd name="connsiteX129" fmla="*/ 9217 w 11670"/>
                <a:gd name="connsiteY129" fmla="*/ 4357 h 13573"/>
                <a:gd name="connsiteX130" fmla="*/ 10222 w 11670"/>
                <a:gd name="connsiteY130" fmla="*/ 4357 h 13573"/>
                <a:gd name="connsiteX131" fmla="*/ 9720 w 11670"/>
                <a:gd name="connsiteY131" fmla="*/ 4357 h 13573"/>
                <a:gd name="connsiteX132" fmla="*/ 10557 w 11670"/>
                <a:gd name="connsiteY132" fmla="*/ 4357 h 13573"/>
                <a:gd name="connsiteX133" fmla="*/ 10557 w 11670"/>
                <a:gd name="connsiteY133" fmla="*/ 4357 h 13573"/>
                <a:gd name="connsiteX134" fmla="*/ 8630 w 11670"/>
                <a:gd name="connsiteY134" fmla="*/ 4357 h 13573"/>
                <a:gd name="connsiteX135" fmla="*/ 8630 w 11670"/>
                <a:gd name="connsiteY135" fmla="*/ 4357 h 13573"/>
                <a:gd name="connsiteX136" fmla="*/ 9552 w 11670"/>
                <a:gd name="connsiteY136" fmla="*/ 4357 h 13573"/>
                <a:gd name="connsiteX137" fmla="*/ 9552 w 11670"/>
                <a:gd name="connsiteY137" fmla="*/ 4357 h 13573"/>
                <a:gd name="connsiteX138" fmla="*/ 9552 w 11670"/>
                <a:gd name="connsiteY138" fmla="*/ 4357 h 13573"/>
                <a:gd name="connsiteX139" fmla="*/ 9552 w 11670"/>
                <a:gd name="connsiteY139" fmla="*/ 4357 h 13573"/>
                <a:gd name="connsiteX140" fmla="*/ 9552 w 11670"/>
                <a:gd name="connsiteY140" fmla="*/ 4357 h 13573"/>
                <a:gd name="connsiteX141" fmla="*/ 9552 w 11670"/>
                <a:gd name="connsiteY141" fmla="*/ 4357 h 13573"/>
                <a:gd name="connsiteX142" fmla="*/ 9552 w 11670"/>
                <a:gd name="connsiteY142" fmla="*/ 4357 h 13573"/>
                <a:gd name="connsiteX143" fmla="*/ 10139 w 11670"/>
                <a:gd name="connsiteY143" fmla="*/ 4357 h 13573"/>
                <a:gd name="connsiteX144" fmla="*/ 9384 w 11670"/>
                <a:gd name="connsiteY144" fmla="*/ 4357 h 13573"/>
                <a:gd name="connsiteX145" fmla="*/ 9384 w 11670"/>
                <a:gd name="connsiteY145" fmla="*/ 4357 h 13573"/>
                <a:gd name="connsiteX146" fmla="*/ 8965 w 11670"/>
                <a:gd name="connsiteY146" fmla="*/ 4357 h 13573"/>
                <a:gd name="connsiteX147" fmla="*/ 11228 w 11670"/>
                <a:gd name="connsiteY147" fmla="*/ 4357 h 13573"/>
                <a:gd name="connsiteX148" fmla="*/ 11228 w 11670"/>
                <a:gd name="connsiteY148" fmla="*/ 4357 h 13573"/>
                <a:gd name="connsiteX149" fmla="*/ 10139 w 11670"/>
                <a:gd name="connsiteY149" fmla="*/ 4357 h 13573"/>
                <a:gd name="connsiteX150" fmla="*/ 11479 w 11670"/>
                <a:gd name="connsiteY150" fmla="*/ 4357 h 13573"/>
                <a:gd name="connsiteX151" fmla="*/ 10809 w 11670"/>
                <a:gd name="connsiteY151" fmla="*/ 4357 h 13573"/>
                <a:gd name="connsiteX152" fmla="*/ 9720 w 11670"/>
                <a:gd name="connsiteY152" fmla="*/ 4357 h 13573"/>
                <a:gd name="connsiteX153" fmla="*/ 9720 w 11670"/>
                <a:gd name="connsiteY153" fmla="*/ 4357 h 13573"/>
                <a:gd name="connsiteX154" fmla="*/ 9720 w 11670"/>
                <a:gd name="connsiteY154" fmla="*/ 4357 h 13573"/>
                <a:gd name="connsiteX155" fmla="*/ 8547 w 11670"/>
                <a:gd name="connsiteY155" fmla="*/ 4357 h 13573"/>
                <a:gd name="connsiteX156" fmla="*/ 9552 w 11670"/>
                <a:gd name="connsiteY156" fmla="*/ 3938 h 13573"/>
                <a:gd name="connsiteX157" fmla="*/ 9552 w 11670"/>
                <a:gd name="connsiteY157" fmla="*/ 3938 h 13573"/>
                <a:gd name="connsiteX158" fmla="*/ 9552 w 11670"/>
                <a:gd name="connsiteY158" fmla="*/ 3938 h 13573"/>
                <a:gd name="connsiteX159" fmla="*/ 8630 w 11670"/>
                <a:gd name="connsiteY159" fmla="*/ 3938 h 13573"/>
                <a:gd name="connsiteX160" fmla="*/ 9133 w 11670"/>
                <a:gd name="connsiteY160" fmla="*/ 3938 h 13573"/>
                <a:gd name="connsiteX161" fmla="*/ 8295 w 11670"/>
                <a:gd name="connsiteY161" fmla="*/ 3938 h 13573"/>
                <a:gd name="connsiteX162" fmla="*/ 9049 w 11670"/>
                <a:gd name="connsiteY162" fmla="*/ 3938 h 13573"/>
                <a:gd name="connsiteX163" fmla="*/ 9049 w 11670"/>
                <a:gd name="connsiteY163" fmla="*/ 3938 h 13573"/>
                <a:gd name="connsiteX164" fmla="*/ 9049 w 11670"/>
                <a:gd name="connsiteY164" fmla="*/ 3938 h 13573"/>
                <a:gd name="connsiteX165" fmla="*/ 8379 w 11670"/>
                <a:gd name="connsiteY165" fmla="*/ 3435 h 13573"/>
                <a:gd name="connsiteX166" fmla="*/ 7792 w 11670"/>
                <a:gd name="connsiteY166" fmla="*/ 3435 h 13573"/>
                <a:gd name="connsiteX167" fmla="*/ 6200 w 11670"/>
                <a:gd name="connsiteY167" fmla="*/ 3435 h 13573"/>
                <a:gd name="connsiteX168" fmla="*/ 7122 w 11670"/>
                <a:gd name="connsiteY168" fmla="*/ 3435 h 13573"/>
                <a:gd name="connsiteX169" fmla="*/ 7122 w 11670"/>
                <a:gd name="connsiteY169" fmla="*/ 3435 h 13573"/>
                <a:gd name="connsiteX170" fmla="*/ 8547 w 11670"/>
                <a:gd name="connsiteY170" fmla="*/ 3435 h 13573"/>
                <a:gd name="connsiteX171" fmla="*/ 9217 w 11670"/>
                <a:gd name="connsiteY171" fmla="*/ 2514 h 13573"/>
                <a:gd name="connsiteX172" fmla="*/ 9217 w 11670"/>
                <a:gd name="connsiteY172" fmla="*/ 2514 h 13573"/>
                <a:gd name="connsiteX173" fmla="*/ 8463 w 11670"/>
                <a:gd name="connsiteY173" fmla="*/ 2514 h 13573"/>
                <a:gd name="connsiteX174" fmla="*/ 9720 w 11670"/>
                <a:gd name="connsiteY174" fmla="*/ 2514 h 13573"/>
                <a:gd name="connsiteX175" fmla="*/ 9720 w 11670"/>
                <a:gd name="connsiteY175" fmla="*/ 2514 h 13573"/>
                <a:gd name="connsiteX176" fmla="*/ 8798 w 11670"/>
                <a:gd name="connsiteY176" fmla="*/ 2514 h 13573"/>
                <a:gd name="connsiteX177" fmla="*/ 9552 w 11670"/>
                <a:gd name="connsiteY177" fmla="*/ 2514 h 13573"/>
                <a:gd name="connsiteX178" fmla="*/ 9552 w 11670"/>
                <a:gd name="connsiteY178" fmla="*/ 2514 h 13573"/>
                <a:gd name="connsiteX179" fmla="*/ 8714 w 11670"/>
                <a:gd name="connsiteY179" fmla="*/ 2514 h 13573"/>
                <a:gd name="connsiteX180" fmla="*/ 7792 w 11670"/>
                <a:gd name="connsiteY180" fmla="*/ 2514 h 13573"/>
                <a:gd name="connsiteX181" fmla="*/ 8798 w 11670"/>
                <a:gd name="connsiteY181" fmla="*/ 1927 h 13573"/>
                <a:gd name="connsiteX182" fmla="*/ 8211 w 11670"/>
                <a:gd name="connsiteY182" fmla="*/ 1927 h 13573"/>
                <a:gd name="connsiteX183" fmla="*/ 6871 w 11670"/>
                <a:gd name="connsiteY183" fmla="*/ 1927 h 13573"/>
                <a:gd name="connsiteX184" fmla="*/ 9133 w 11670"/>
                <a:gd name="connsiteY184" fmla="*/ 1927 h 13573"/>
                <a:gd name="connsiteX185" fmla="*/ 7541 w 11670"/>
                <a:gd name="connsiteY185" fmla="*/ 1927 h 13573"/>
                <a:gd name="connsiteX186" fmla="*/ 8798 w 11670"/>
                <a:gd name="connsiteY186" fmla="*/ 1927 h 13573"/>
                <a:gd name="connsiteX187" fmla="*/ 8798 w 11670"/>
                <a:gd name="connsiteY187" fmla="*/ 1341 h 13573"/>
                <a:gd name="connsiteX188" fmla="*/ 7792 w 11670"/>
                <a:gd name="connsiteY188" fmla="*/ 1341 h 13573"/>
                <a:gd name="connsiteX189" fmla="*/ 9049 w 11670"/>
                <a:gd name="connsiteY189" fmla="*/ 1341 h 13573"/>
                <a:gd name="connsiteX190" fmla="*/ 8463 w 11670"/>
                <a:gd name="connsiteY190" fmla="*/ 1341 h 13573"/>
                <a:gd name="connsiteX191" fmla="*/ 7792 w 11670"/>
                <a:gd name="connsiteY191" fmla="*/ 1341 h 13573"/>
                <a:gd name="connsiteX192" fmla="*/ 9049 w 11670"/>
                <a:gd name="connsiteY192" fmla="*/ 0 h 13573"/>
                <a:gd name="connsiteX193" fmla="*/ 7541 w 11670"/>
                <a:gd name="connsiteY193" fmla="*/ 0 h 13573"/>
                <a:gd name="connsiteX194" fmla="*/ 8463 w 11670"/>
                <a:gd name="connsiteY194" fmla="*/ 0 h 13573"/>
                <a:gd name="connsiteX195" fmla="*/ 7457 w 11670"/>
                <a:gd name="connsiteY195" fmla="*/ 0 h 13573"/>
                <a:gd name="connsiteX196" fmla="*/ 7457 w 11670"/>
                <a:gd name="connsiteY196" fmla="*/ 0 h 13573"/>
                <a:gd name="connsiteX197" fmla="*/ 3687 w 11670"/>
                <a:gd name="connsiteY197" fmla="*/ 0 h 13573"/>
                <a:gd name="connsiteX198" fmla="*/ 3687 w 11670"/>
                <a:gd name="connsiteY198" fmla="*/ 0 h 13573"/>
                <a:gd name="connsiteX199" fmla="*/ 2933 w 11670"/>
                <a:gd name="connsiteY199" fmla="*/ 0 h 13573"/>
                <a:gd name="connsiteX200" fmla="*/ 2933 w 11670"/>
                <a:gd name="connsiteY200" fmla="*/ 0 h 13573"/>
                <a:gd name="connsiteX201" fmla="*/ 2933 w 11670"/>
                <a:gd name="connsiteY201" fmla="*/ 0 h 13573"/>
                <a:gd name="connsiteX202" fmla="*/ 2095 w 11670"/>
                <a:gd name="connsiteY202" fmla="*/ 587 h 13573"/>
                <a:gd name="connsiteX203" fmla="*/ 2095 w 11670"/>
                <a:gd name="connsiteY203" fmla="*/ 587 h 13573"/>
                <a:gd name="connsiteX204" fmla="*/ 3352 w 11670"/>
                <a:gd name="connsiteY204" fmla="*/ 587 h 13573"/>
                <a:gd name="connsiteX205" fmla="*/ 1760 w 11670"/>
                <a:gd name="connsiteY205" fmla="*/ 1006 h 13573"/>
                <a:gd name="connsiteX206" fmla="*/ 2681 w 11670"/>
                <a:gd name="connsiteY206" fmla="*/ 1006 h 13573"/>
                <a:gd name="connsiteX207" fmla="*/ 1676 w 11670"/>
                <a:gd name="connsiteY207" fmla="*/ 1006 h 13573"/>
                <a:gd name="connsiteX208" fmla="*/ 1676 w 11670"/>
                <a:gd name="connsiteY208" fmla="*/ 1006 h 13573"/>
                <a:gd name="connsiteX209" fmla="*/ 1676 w 11670"/>
                <a:gd name="connsiteY209" fmla="*/ 1006 h 13573"/>
                <a:gd name="connsiteX210" fmla="*/ 1676 w 11670"/>
                <a:gd name="connsiteY210" fmla="*/ 1006 h 13573"/>
                <a:gd name="connsiteX211" fmla="*/ 2430 w 11670"/>
                <a:gd name="connsiteY211" fmla="*/ 1592 h 13573"/>
                <a:gd name="connsiteX212" fmla="*/ 2430 w 11670"/>
                <a:gd name="connsiteY212" fmla="*/ 1592 h 13573"/>
                <a:gd name="connsiteX213" fmla="*/ 2430 w 11670"/>
                <a:gd name="connsiteY213" fmla="*/ 1592 h 13573"/>
                <a:gd name="connsiteX214" fmla="*/ 2430 w 11670"/>
                <a:gd name="connsiteY214" fmla="*/ 1592 h 13573"/>
                <a:gd name="connsiteX215" fmla="*/ 2430 w 11670"/>
                <a:gd name="connsiteY215" fmla="*/ 1592 h 13573"/>
                <a:gd name="connsiteX216" fmla="*/ 1257 w 11670"/>
                <a:gd name="connsiteY216" fmla="*/ 1592 h 13573"/>
                <a:gd name="connsiteX217" fmla="*/ 3016 w 11670"/>
                <a:gd name="connsiteY217" fmla="*/ 1592 h 13573"/>
                <a:gd name="connsiteX218" fmla="*/ 3016 w 11670"/>
                <a:gd name="connsiteY218" fmla="*/ 1592 h 13573"/>
                <a:gd name="connsiteX219" fmla="*/ 1592 w 11670"/>
                <a:gd name="connsiteY219" fmla="*/ 1592 h 13573"/>
                <a:gd name="connsiteX220" fmla="*/ 1089 w 11670"/>
                <a:gd name="connsiteY220" fmla="*/ 1592 h 13573"/>
                <a:gd name="connsiteX221" fmla="*/ 2262 w 11670"/>
                <a:gd name="connsiteY221" fmla="*/ 1592 h 13573"/>
                <a:gd name="connsiteX222" fmla="*/ 3184 w 11670"/>
                <a:gd name="connsiteY222" fmla="*/ 1592 h 13573"/>
                <a:gd name="connsiteX223" fmla="*/ 1341 w 11670"/>
                <a:gd name="connsiteY223" fmla="*/ 1592 h 13573"/>
                <a:gd name="connsiteX224" fmla="*/ 1341 w 11670"/>
                <a:gd name="connsiteY224" fmla="*/ 1592 h 13573"/>
                <a:gd name="connsiteX225" fmla="*/ 1341 w 11670"/>
                <a:gd name="connsiteY225" fmla="*/ 1592 h 13573"/>
                <a:gd name="connsiteX226" fmla="*/ 2430 w 11670"/>
                <a:gd name="connsiteY226" fmla="*/ 1592 h 13573"/>
                <a:gd name="connsiteX227" fmla="*/ 2430 w 11670"/>
                <a:gd name="connsiteY227" fmla="*/ 1592 h 13573"/>
                <a:gd name="connsiteX228" fmla="*/ 3435 w 11670"/>
                <a:gd name="connsiteY228" fmla="*/ 1592 h 13573"/>
                <a:gd name="connsiteX229" fmla="*/ 2681 w 11670"/>
                <a:gd name="connsiteY229" fmla="*/ 1592 h 13573"/>
                <a:gd name="connsiteX230" fmla="*/ 2681 w 11670"/>
                <a:gd name="connsiteY230" fmla="*/ 1592 h 13573"/>
                <a:gd name="connsiteX231" fmla="*/ 1508 w 11670"/>
                <a:gd name="connsiteY231" fmla="*/ 1592 h 13573"/>
                <a:gd name="connsiteX232" fmla="*/ 1508 w 11670"/>
                <a:gd name="connsiteY232" fmla="*/ 1592 h 13573"/>
                <a:gd name="connsiteX233" fmla="*/ 2514 w 11670"/>
                <a:gd name="connsiteY233" fmla="*/ 1592 h 13573"/>
                <a:gd name="connsiteX234" fmla="*/ 1341 w 11670"/>
                <a:gd name="connsiteY234" fmla="*/ 1592 h 13573"/>
                <a:gd name="connsiteX235" fmla="*/ 1341 w 11670"/>
                <a:gd name="connsiteY235" fmla="*/ 1592 h 13573"/>
                <a:gd name="connsiteX236" fmla="*/ 2681 w 11670"/>
                <a:gd name="connsiteY236" fmla="*/ 1592 h 13573"/>
                <a:gd name="connsiteX237" fmla="*/ 1257 w 11670"/>
                <a:gd name="connsiteY237" fmla="*/ 2011 h 13573"/>
                <a:gd name="connsiteX238" fmla="*/ 2011 w 11670"/>
                <a:gd name="connsiteY238" fmla="*/ 2011 h 13573"/>
                <a:gd name="connsiteX239" fmla="*/ 1257 w 11670"/>
                <a:gd name="connsiteY239" fmla="*/ 2011 h 13573"/>
                <a:gd name="connsiteX240" fmla="*/ 2346 w 11670"/>
                <a:gd name="connsiteY240" fmla="*/ 2011 h 13573"/>
                <a:gd name="connsiteX241" fmla="*/ 3016 w 11670"/>
                <a:gd name="connsiteY241" fmla="*/ 2011 h 13573"/>
                <a:gd name="connsiteX242" fmla="*/ 2262 w 11670"/>
                <a:gd name="connsiteY242" fmla="*/ 2011 h 13573"/>
                <a:gd name="connsiteX243" fmla="*/ 3184 w 11670"/>
                <a:gd name="connsiteY243" fmla="*/ 2011 h 13573"/>
                <a:gd name="connsiteX244" fmla="*/ 1676 w 11670"/>
                <a:gd name="connsiteY244" fmla="*/ 2011 h 13573"/>
                <a:gd name="connsiteX245" fmla="*/ 1676 w 11670"/>
                <a:gd name="connsiteY245" fmla="*/ 2011 h 13573"/>
                <a:gd name="connsiteX246" fmla="*/ 2933 w 11670"/>
                <a:gd name="connsiteY246" fmla="*/ 2011 h 13573"/>
                <a:gd name="connsiteX247" fmla="*/ 2430 w 11670"/>
                <a:gd name="connsiteY247" fmla="*/ 2011 h 13573"/>
                <a:gd name="connsiteX248" fmla="*/ 2430 w 11670"/>
                <a:gd name="connsiteY248" fmla="*/ 2011 h 13573"/>
                <a:gd name="connsiteX249" fmla="*/ 1760 w 11670"/>
                <a:gd name="connsiteY249" fmla="*/ 2011 h 13573"/>
                <a:gd name="connsiteX250" fmla="*/ 1760 w 11670"/>
                <a:gd name="connsiteY250" fmla="*/ 2011 h 13573"/>
                <a:gd name="connsiteX251" fmla="*/ 1760 w 11670"/>
                <a:gd name="connsiteY251" fmla="*/ 2011 h 13573"/>
                <a:gd name="connsiteX252" fmla="*/ 2765 w 11670"/>
                <a:gd name="connsiteY252" fmla="*/ 2011 h 13573"/>
                <a:gd name="connsiteX253" fmla="*/ 2095 w 11670"/>
                <a:gd name="connsiteY253" fmla="*/ 2011 h 13573"/>
                <a:gd name="connsiteX254" fmla="*/ 2095 w 11670"/>
                <a:gd name="connsiteY254" fmla="*/ 2011 h 13573"/>
                <a:gd name="connsiteX255" fmla="*/ 419 w 11670"/>
                <a:gd name="connsiteY255" fmla="*/ 2011 h 13573"/>
                <a:gd name="connsiteX256" fmla="*/ 1089 w 11670"/>
                <a:gd name="connsiteY256" fmla="*/ 2011 h 13573"/>
                <a:gd name="connsiteX257" fmla="*/ 1089 w 11670"/>
                <a:gd name="connsiteY257" fmla="*/ 2011 h 13573"/>
                <a:gd name="connsiteX258" fmla="*/ 1089 w 11670"/>
                <a:gd name="connsiteY258" fmla="*/ 2011 h 13573"/>
                <a:gd name="connsiteX259" fmla="*/ 0 w 11670"/>
                <a:gd name="connsiteY259" fmla="*/ 2011 h 13573"/>
                <a:gd name="connsiteX260" fmla="*/ 1676 w 11670"/>
                <a:gd name="connsiteY260" fmla="*/ 2011 h 13573"/>
                <a:gd name="connsiteX261" fmla="*/ 587 w 11670"/>
                <a:gd name="connsiteY261" fmla="*/ 2011 h 13573"/>
                <a:gd name="connsiteX262" fmla="*/ 1341 w 11670"/>
                <a:gd name="connsiteY262" fmla="*/ 2011 h 13573"/>
                <a:gd name="connsiteX263" fmla="*/ 2430 w 11670"/>
                <a:gd name="connsiteY263" fmla="*/ 5949 h 13573"/>
                <a:gd name="connsiteX264" fmla="*/ 2933 w 11670"/>
                <a:gd name="connsiteY264" fmla="*/ 7122 h 13573"/>
                <a:gd name="connsiteX265" fmla="*/ 2933 w 11670"/>
                <a:gd name="connsiteY265" fmla="*/ 7122 h 13573"/>
                <a:gd name="connsiteX266" fmla="*/ 2933 w 11670"/>
                <a:gd name="connsiteY266" fmla="*/ 7122 h 13573"/>
                <a:gd name="connsiteX267" fmla="*/ 4776 w 11670"/>
                <a:gd name="connsiteY267" fmla="*/ 8798 h 13573"/>
                <a:gd name="connsiteX268" fmla="*/ 4776 w 11670"/>
                <a:gd name="connsiteY268" fmla="*/ 8798 h 13573"/>
                <a:gd name="connsiteX269" fmla="*/ 4776 w 11670"/>
                <a:gd name="connsiteY269" fmla="*/ 8798 h 13573"/>
                <a:gd name="connsiteX270" fmla="*/ 9887 w 11670"/>
                <a:gd name="connsiteY270" fmla="*/ 13490 h 13573"/>
                <a:gd name="connsiteX271" fmla="*/ 9887 w 11670"/>
                <a:gd name="connsiteY271" fmla="*/ 13490 h 13573"/>
                <a:gd name="connsiteX272" fmla="*/ 9887 w 11670"/>
                <a:gd name="connsiteY272" fmla="*/ 13490 h 13573"/>
                <a:gd name="connsiteX273" fmla="*/ 9887 w 11670"/>
                <a:gd name="connsiteY273" fmla="*/ 13490 h 13573"/>
                <a:gd name="connsiteX274" fmla="*/ 9887 w 11670"/>
                <a:gd name="connsiteY274" fmla="*/ 13490 h 13573"/>
                <a:gd name="connsiteX275" fmla="*/ 9887 w 11670"/>
                <a:gd name="connsiteY275" fmla="*/ 13490 h 13573"/>
                <a:gd name="connsiteX276" fmla="*/ 9636 w 11670"/>
                <a:gd name="connsiteY276" fmla="*/ 13574 h 13573"/>
                <a:gd name="connsiteX277" fmla="*/ 9049 w 11670"/>
                <a:gd name="connsiteY277" fmla="*/ 2262 h 13573"/>
                <a:gd name="connsiteX278" fmla="*/ 9049 w 11670"/>
                <a:gd name="connsiteY278" fmla="*/ 2262 h 13573"/>
                <a:gd name="connsiteX279" fmla="*/ 8798 w 11670"/>
                <a:gd name="connsiteY279" fmla="*/ 2011 h 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11670" h="13573">
                  <a:moveTo>
                    <a:pt x="2430" y="5949"/>
                  </a:moveTo>
                  <a:lnTo>
                    <a:pt x="419" y="5949"/>
                  </a:lnTo>
                  <a:cubicBezTo>
                    <a:pt x="2430" y="5949"/>
                    <a:pt x="419" y="5949"/>
                    <a:pt x="2681" y="5949"/>
                  </a:cubicBezTo>
                  <a:lnTo>
                    <a:pt x="2179" y="5949"/>
                  </a:lnTo>
                  <a:cubicBezTo>
                    <a:pt x="1173" y="5949"/>
                    <a:pt x="3603" y="5949"/>
                    <a:pt x="3352" y="5949"/>
                  </a:cubicBezTo>
                  <a:lnTo>
                    <a:pt x="2765" y="5949"/>
                  </a:lnTo>
                  <a:lnTo>
                    <a:pt x="2765" y="5949"/>
                  </a:lnTo>
                  <a:lnTo>
                    <a:pt x="3771" y="5949"/>
                  </a:lnTo>
                  <a:cubicBezTo>
                    <a:pt x="3771" y="5949"/>
                    <a:pt x="3771" y="5949"/>
                    <a:pt x="3268" y="5949"/>
                  </a:cubicBezTo>
                  <a:lnTo>
                    <a:pt x="3771" y="5949"/>
                  </a:lnTo>
                  <a:cubicBezTo>
                    <a:pt x="3268" y="5949"/>
                    <a:pt x="2765" y="5949"/>
                    <a:pt x="2849" y="5949"/>
                  </a:cubicBezTo>
                  <a:cubicBezTo>
                    <a:pt x="838" y="5949"/>
                    <a:pt x="3352" y="5949"/>
                    <a:pt x="2179" y="5949"/>
                  </a:cubicBezTo>
                  <a:lnTo>
                    <a:pt x="2179" y="5949"/>
                  </a:lnTo>
                  <a:cubicBezTo>
                    <a:pt x="1701" y="5907"/>
                    <a:pt x="1232" y="5907"/>
                    <a:pt x="754" y="5949"/>
                  </a:cubicBezTo>
                  <a:cubicBezTo>
                    <a:pt x="1508" y="5899"/>
                    <a:pt x="2262" y="5899"/>
                    <a:pt x="3016" y="5949"/>
                  </a:cubicBezTo>
                  <a:cubicBezTo>
                    <a:pt x="3016" y="5949"/>
                    <a:pt x="3016" y="5949"/>
                    <a:pt x="3016" y="5949"/>
                  </a:cubicBezTo>
                  <a:cubicBezTo>
                    <a:pt x="3016" y="5949"/>
                    <a:pt x="2514" y="5949"/>
                    <a:pt x="2514" y="5949"/>
                  </a:cubicBezTo>
                  <a:lnTo>
                    <a:pt x="1592" y="5949"/>
                  </a:lnTo>
                  <a:cubicBezTo>
                    <a:pt x="1986" y="5991"/>
                    <a:pt x="2371" y="5991"/>
                    <a:pt x="2765" y="5949"/>
                  </a:cubicBezTo>
                  <a:lnTo>
                    <a:pt x="1341" y="5949"/>
                  </a:lnTo>
                  <a:cubicBezTo>
                    <a:pt x="1341" y="5949"/>
                    <a:pt x="2514" y="5949"/>
                    <a:pt x="2681" y="5949"/>
                  </a:cubicBezTo>
                  <a:cubicBezTo>
                    <a:pt x="2849" y="5949"/>
                    <a:pt x="2681" y="5949"/>
                    <a:pt x="3268" y="5949"/>
                  </a:cubicBezTo>
                  <a:lnTo>
                    <a:pt x="3268" y="5949"/>
                  </a:lnTo>
                  <a:cubicBezTo>
                    <a:pt x="3268" y="5949"/>
                    <a:pt x="3268" y="5949"/>
                    <a:pt x="3268" y="5949"/>
                  </a:cubicBezTo>
                  <a:cubicBezTo>
                    <a:pt x="3662" y="5907"/>
                    <a:pt x="4047" y="5907"/>
                    <a:pt x="4441" y="5949"/>
                  </a:cubicBezTo>
                  <a:cubicBezTo>
                    <a:pt x="5530" y="5949"/>
                    <a:pt x="2933" y="5949"/>
                    <a:pt x="4441" y="5949"/>
                  </a:cubicBezTo>
                  <a:lnTo>
                    <a:pt x="3519" y="5949"/>
                  </a:lnTo>
                  <a:lnTo>
                    <a:pt x="5111" y="5949"/>
                  </a:lnTo>
                  <a:lnTo>
                    <a:pt x="4441" y="5949"/>
                  </a:lnTo>
                  <a:lnTo>
                    <a:pt x="3771" y="5949"/>
                  </a:lnTo>
                  <a:cubicBezTo>
                    <a:pt x="4776" y="5882"/>
                    <a:pt x="5781" y="5882"/>
                    <a:pt x="6787" y="5949"/>
                  </a:cubicBezTo>
                  <a:lnTo>
                    <a:pt x="4692" y="5949"/>
                  </a:lnTo>
                  <a:cubicBezTo>
                    <a:pt x="5614" y="5949"/>
                    <a:pt x="4692" y="5949"/>
                    <a:pt x="4692" y="5949"/>
                  </a:cubicBezTo>
                  <a:lnTo>
                    <a:pt x="4692" y="5949"/>
                  </a:lnTo>
                  <a:cubicBezTo>
                    <a:pt x="3938" y="5949"/>
                    <a:pt x="4189" y="5949"/>
                    <a:pt x="3854" y="5949"/>
                  </a:cubicBezTo>
                  <a:cubicBezTo>
                    <a:pt x="5363" y="5949"/>
                    <a:pt x="4860" y="5949"/>
                    <a:pt x="5279" y="5949"/>
                  </a:cubicBezTo>
                  <a:cubicBezTo>
                    <a:pt x="5698" y="5949"/>
                    <a:pt x="4273" y="5949"/>
                    <a:pt x="4441" y="5949"/>
                  </a:cubicBezTo>
                  <a:cubicBezTo>
                    <a:pt x="3352" y="5949"/>
                    <a:pt x="6117" y="5949"/>
                    <a:pt x="5195" y="5949"/>
                  </a:cubicBezTo>
                  <a:lnTo>
                    <a:pt x="5195" y="5949"/>
                  </a:lnTo>
                  <a:cubicBezTo>
                    <a:pt x="5614" y="5949"/>
                    <a:pt x="5195" y="5949"/>
                    <a:pt x="5195" y="5949"/>
                  </a:cubicBezTo>
                  <a:lnTo>
                    <a:pt x="5195" y="5949"/>
                  </a:lnTo>
                  <a:cubicBezTo>
                    <a:pt x="5195" y="5949"/>
                    <a:pt x="5195" y="6368"/>
                    <a:pt x="6452" y="5949"/>
                  </a:cubicBezTo>
                  <a:lnTo>
                    <a:pt x="8882" y="5949"/>
                  </a:lnTo>
                  <a:cubicBezTo>
                    <a:pt x="7482" y="6025"/>
                    <a:pt x="6091" y="6025"/>
                    <a:pt x="4692" y="5949"/>
                  </a:cubicBezTo>
                  <a:cubicBezTo>
                    <a:pt x="4692" y="5949"/>
                    <a:pt x="4692" y="5949"/>
                    <a:pt x="4692" y="5949"/>
                  </a:cubicBezTo>
                  <a:cubicBezTo>
                    <a:pt x="5245" y="5865"/>
                    <a:pt x="5815" y="5865"/>
                    <a:pt x="6368" y="5949"/>
                  </a:cubicBezTo>
                  <a:lnTo>
                    <a:pt x="4692" y="5949"/>
                  </a:lnTo>
                  <a:cubicBezTo>
                    <a:pt x="5304" y="5907"/>
                    <a:pt x="5924" y="5907"/>
                    <a:pt x="6536" y="5949"/>
                  </a:cubicBezTo>
                  <a:lnTo>
                    <a:pt x="6536" y="5949"/>
                  </a:lnTo>
                  <a:cubicBezTo>
                    <a:pt x="5924" y="5874"/>
                    <a:pt x="5304" y="5874"/>
                    <a:pt x="4692" y="5949"/>
                  </a:cubicBezTo>
                  <a:cubicBezTo>
                    <a:pt x="4692" y="5949"/>
                    <a:pt x="4692" y="5949"/>
                    <a:pt x="4692" y="5949"/>
                  </a:cubicBezTo>
                  <a:lnTo>
                    <a:pt x="4692" y="5949"/>
                  </a:lnTo>
                  <a:cubicBezTo>
                    <a:pt x="4692" y="5949"/>
                    <a:pt x="7038" y="5949"/>
                    <a:pt x="6954" y="5949"/>
                  </a:cubicBezTo>
                  <a:lnTo>
                    <a:pt x="4692" y="5949"/>
                  </a:lnTo>
                  <a:lnTo>
                    <a:pt x="4692" y="5949"/>
                  </a:lnTo>
                  <a:cubicBezTo>
                    <a:pt x="4692" y="5949"/>
                    <a:pt x="4106" y="5949"/>
                    <a:pt x="4189" y="5949"/>
                  </a:cubicBezTo>
                  <a:lnTo>
                    <a:pt x="3435" y="5949"/>
                  </a:lnTo>
                  <a:lnTo>
                    <a:pt x="3435" y="5949"/>
                  </a:lnTo>
                  <a:lnTo>
                    <a:pt x="5279" y="5949"/>
                  </a:lnTo>
                  <a:lnTo>
                    <a:pt x="4189" y="5949"/>
                  </a:lnTo>
                  <a:cubicBezTo>
                    <a:pt x="5078" y="5832"/>
                    <a:pt x="5983" y="5832"/>
                    <a:pt x="6871" y="5949"/>
                  </a:cubicBezTo>
                  <a:lnTo>
                    <a:pt x="4776" y="5949"/>
                  </a:lnTo>
                  <a:cubicBezTo>
                    <a:pt x="4776" y="5949"/>
                    <a:pt x="5446" y="5949"/>
                    <a:pt x="4776" y="5949"/>
                  </a:cubicBezTo>
                  <a:lnTo>
                    <a:pt x="4273" y="5949"/>
                  </a:lnTo>
                  <a:cubicBezTo>
                    <a:pt x="4273" y="5949"/>
                    <a:pt x="5530" y="5949"/>
                    <a:pt x="4273" y="5949"/>
                  </a:cubicBezTo>
                  <a:lnTo>
                    <a:pt x="3603" y="5949"/>
                  </a:lnTo>
                  <a:lnTo>
                    <a:pt x="9049" y="5949"/>
                  </a:lnTo>
                  <a:lnTo>
                    <a:pt x="7457" y="5949"/>
                  </a:lnTo>
                  <a:lnTo>
                    <a:pt x="4608" y="5949"/>
                  </a:lnTo>
                  <a:lnTo>
                    <a:pt x="5279" y="5949"/>
                  </a:lnTo>
                  <a:cubicBezTo>
                    <a:pt x="5279" y="5949"/>
                    <a:pt x="4441" y="5949"/>
                    <a:pt x="4608" y="5949"/>
                  </a:cubicBezTo>
                  <a:cubicBezTo>
                    <a:pt x="4776" y="5949"/>
                    <a:pt x="4608" y="5949"/>
                    <a:pt x="5446" y="5949"/>
                  </a:cubicBezTo>
                  <a:cubicBezTo>
                    <a:pt x="6284" y="5949"/>
                    <a:pt x="5446" y="5949"/>
                    <a:pt x="5446" y="5949"/>
                  </a:cubicBezTo>
                  <a:lnTo>
                    <a:pt x="7206" y="5949"/>
                  </a:lnTo>
                  <a:cubicBezTo>
                    <a:pt x="7206" y="5949"/>
                    <a:pt x="6619" y="5949"/>
                    <a:pt x="6619" y="5949"/>
                  </a:cubicBezTo>
                  <a:lnTo>
                    <a:pt x="6200" y="5949"/>
                  </a:lnTo>
                  <a:cubicBezTo>
                    <a:pt x="5363" y="5949"/>
                    <a:pt x="6200" y="5949"/>
                    <a:pt x="5027" y="5949"/>
                  </a:cubicBezTo>
                  <a:lnTo>
                    <a:pt x="6200" y="5949"/>
                  </a:lnTo>
                  <a:cubicBezTo>
                    <a:pt x="7122" y="5949"/>
                    <a:pt x="6200" y="5949"/>
                    <a:pt x="6200" y="5949"/>
                  </a:cubicBezTo>
                  <a:lnTo>
                    <a:pt x="9301" y="5949"/>
                  </a:lnTo>
                  <a:cubicBezTo>
                    <a:pt x="9301" y="5949"/>
                    <a:pt x="8547" y="5949"/>
                    <a:pt x="8714" y="5949"/>
                  </a:cubicBezTo>
                  <a:cubicBezTo>
                    <a:pt x="8882" y="5949"/>
                    <a:pt x="10893" y="5949"/>
                    <a:pt x="9971" y="5949"/>
                  </a:cubicBezTo>
                  <a:lnTo>
                    <a:pt x="7876" y="5949"/>
                  </a:lnTo>
                  <a:cubicBezTo>
                    <a:pt x="7876" y="5949"/>
                    <a:pt x="8379" y="5949"/>
                    <a:pt x="8295" y="5949"/>
                  </a:cubicBezTo>
                  <a:lnTo>
                    <a:pt x="6871" y="5949"/>
                  </a:lnTo>
                  <a:cubicBezTo>
                    <a:pt x="6117" y="5949"/>
                    <a:pt x="6871" y="5949"/>
                    <a:pt x="6117" y="6452"/>
                  </a:cubicBezTo>
                  <a:cubicBezTo>
                    <a:pt x="6393" y="6494"/>
                    <a:pt x="6678" y="6494"/>
                    <a:pt x="6954" y="6452"/>
                  </a:cubicBezTo>
                  <a:lnTo>
                    <a:pt x="6954" y="6452"/>
                  </a:lnTo>
                  <a:cubicBezTo>
                    <a:pt x="7541" y="6452"/>
                    <a:pt x="7792" y="6452"/>
                    <a:pt x="8128" y="6452"/>
                  </a:cubicBezTo>
                  <a:cubicBezTo>
                    <a:pt x="8463" y="6452"/>
                    <a:pt x="9217" y="6452"/>
                    <a:pt x="8882" y="6452"/>
                  </a:cubicBezTo>
                  <a:lnTo>
                    <a:pt x="8044" y="6452"/>
                  </a:lnTo>
                  <a:cubicBezTo>
                    <a:pt x="8044" y="6452"/>
                    <a:pt x="8547" y="6452"/>
                    <a:pt x="8044" y="6452"/>
                  </a:cubicBezTo>
                  <a:cubicBezTo>
                    <a:pt x="7541" y="6452"/>
                    <a:pt x="6787" y="6452"/>
                    <a:pt x="8044" y="6452"/>
                  </a:cubicBezTo>
                  <a:lnTo>
                    <a:pt x="8714" y="6452"/>
                  </a:lnTo>
                  <a:cubicBezTo>
                    <a:pt x="8714" y="6452"/>
                    <a:pt x="10139" y="6452"/>
                    <a:pt x="9803" y="6452"/>
                  </a:cubicBezTo>
                  <a:cubicBezTo>
                    <a:pt x="9468" y="6452"/>
                    <a:pt x="9803" y="6452"/>
                    <a:pt x="10725" y="6452"/>
                  </a:cubicBezTo>
                  <a:cubicBezTo>
                    <a:pt x="9468" y="6452"/>
                    <a:pt x="10725" y="6452"/>
                    <a:pt x="9468" y="6452"/>
                  </a:cubicBezTo>
                  <a:cubicBezTo>
                    <a:pt x="9971" y="6502"/>
                    <a:pt x="10474" y="6502"/>
                    <a:pt x="10976" y="6452"/>
                  </a:cubicBezTo>
                  <a:lnTo>
                    <a:pt x="9803" y="6452"/>
                  </a:lnTo>
                  <a:cubicBezTo>
                    <a:pt x="9133" y="6452"/>
                    <a:pt x="9133" y="6452"/>
                    <a:pt x="8798" y="6452"/>
                  </a:cubicBezTo>
                  <a:cubicBezTo>
                    <a:pt x="8463" y="6452"/>
                    <a:pt x="8798" y="6452"/>
                    <a:pt x="9468" y="6452"/>
                  </a:cubicBezTo>
                  <a:lnTo>
                    <a:pt x="8882" y="6452"/>
                  </a:lnTo>
                  <a:cubicBezTo>
                    <a:pt x="9384" y="6418"/>
                    <a:pt x="9887" y="6418"/>
                    <a:pt x="10390" y="6452"/>
                  </a:cubicBezTo>
                  <a:lnTo>
                    <a:pt x="10390" y="6452"/>
                  </a:lnTo>
                  <a:cubicBezTo>
                    <a:pt x="10809" y="6452"/>
                    <a:pt x="10893" y="6452"/>
                    <a:pt x="10390" y="6452"/>
                  </a:cubicBezTo>
                  <a:cubicBezTo>
                    <a:pt x="9887" y="6452"/>
                    <a:pt x="9636" y="6452"/>
                    <a:pt x="10390" y="6452"/>
                  </a:cubicBezTo>
                  <a:lnTo>
                    <a:pt x="10390" y="6452"/>
                  </a:lnTo>
                  <a:cubicBezTo>
                    <a:pt x="10390" y="6452"/>
                    <a:pt x="9217" y="6452"/>
                    <a:pt x="10390" y="5949"/>
                  </a:cubicBezTo>
                  <a:cubicBezTo>
                    <a:pt x="10390" y="5949"/>
                    <a:pt x="10390" y="5949"/>
                    <a:pt x="10390" y="5949"/>
                  </a:cubicBezTo>
                  <a:lnTo>
                    <a:pt x="10976" y="5949"/>
                  </a:lnTo>
                  <a:cubicBezTo>
                    <a:pt x="10976" y="5949"/>
                    <a:pt x="11563" y="5949"/>
                    <a:pt x="10976" y="5949"/>
                  </a:cubicBezTo>
                  <a:cubicBezTo>
                    <a:pt x="12485" y="5949"/>
                    <a:pt x="10976" y="5949"/>
                    <a:pt x="11563" y="5530"/>
                  </a:cubicBezTo>
                  <a:lnTo>
                    <a:pt x="10809" y="5530"/>
                  </a:lnTo>
                  <a:lnTo>
                    <a:pt x="10306" y="5530"/>
                  </a:lnTo>
                  <a:lnTo>
                    <a:pt x="9636" y="5530"/>
                  </a:lnTo>
                  <a:cubicBezTo>
                    <a:pt x="9133" y="5530"/>
                    <a:pt x="10139" y="5530"/>
                    <a:pt x="10055" y="5530"/>
                  </a:cubicBezTo>
                  <a:cubicBezTo>
                    <a:pt x="9971" y="5530"/>
                    <a:pt x="10055" y="5530"/>
                    <a:pt x="10055" y="5530"/>
                  </a:cubicBezTo>
                  <a:cubicBezTo>
                    <a:pt x="11563" y="5530"/>
                    <a:pt x="8965" y="5530"/>
                    <a:pt x="10055" y="5111"/>
                  </a:cubicBezTo>
                  <a:cubicBezTo>
                    <a:pt x="10055" y="5111"/>
                    <a:pt x="10055" y="5111"/>
                    <a:pt x="10055" y="5111"/>
                  </a:cubicBezTo>
                  <a:lnTo>
                    <a:pt x="9217" y="5111"/>
                  </a:lnTo>
                  <a:cubicBezTo>
                    <a:pt x="10390" y="5111"/>
                    <a:pt x="9217" y="5111"/>
                    <a:pt x="10055" y="5111"/>
                  </a:cubicBezTo>
                  <a:cubicBezTo>
                    <a:pt x="9468" y="5036"/>
                    <a:pt x="8882" y="5036"/>
                    <a:pt x="8295" y="5111"/>
                  </a:cubicBezTo>
                  <a:lnTo>
                    <a:pt x="8295" y="5111"/>
                  </a:lnTo>
                  <a:cubicBezTo>
                    <a:pt x="8295" y="5111"/>
                    <a:pt x="8295" y="5111"/>
                    <a:pt x="8295" y="5111"/>
                  </a:cubicBezTo>
                  <a:lnTo>
                    <a:pt x="9468" y="5111"/>
                  </a:lnTo>
                  <a:lnTo>
                    <a:pt x="8044" y="5111"/>
                  </a:lnTo>
                  <a:lnTo>
                    <a:pt x="8630" y="5111"/>
                  </a:lnTo>
                  <a:cubicBezTo>
                    <a:pt x="8630" y="5111"/>
                    <a:pt x="7792" y="5111"/>
                    <a:pt x="8630" y="5111"/>
                  </a:cubicBezTo>
                  <a:cubicBezTo>
                    <a:pt x="9468" y="5111"/>
                    <a:pt x="8630" y="4608"/>
                    <a:pt x="9803" y="4357"/>
                  </a:cubicBezTo>
                  <a:cubicBezTo>
                    <a:pt x="8044" y="4357"/>
                    <a:pt x="10557" y="4357"/>
                    <a:pt x="9217" y="4357"/>
                  </a:cubicBezTo>
                  <a:lnTo>
                    <a:pt x="10222" y="4357"/>
                  </a:lnTo>
                  <a:cubicBezTo>
                    <a:pt x="9803" y="4357"/>
                    <a:pt x="10809" y="4357"/>
                    <a:pt x="9720" y="4357"/>
                  </a:cubicBezTo>
                  <a:lnTo>
                    <a:pt x="10557" y="4357"/>
                  </a:lnTo>
                  <a:cubicBezTo>
                    <a:pt x="10557" y="4357"/>
                    <a:pt x="10557" y="4357"/>
                    <a:pt x="10557" y="4357"/>
                  </a:cubicBezTo>
                  <a:lnTo>
                    <a:pt x="8630" y="4357"/>
                  </a:lnTo>
                  <a:cubicBezTo>
                    <a:pt x="9133" y="4357"/>
                    <a:pt x="9049" y="4357"/>
                    <a:pt x="8630" y="4357"/>
                  </a:cubicBezTo>
                  <a:lnTo>
                    <a:pt x="9552" y="4357"/>
                  </a:lnTo>
                  <a:cubicBezTo>
                    <a:pt x="9552" y="4357"/>
                    <a:pt x="10139" y="4357"/>
                    <a:pt x="9552" y="4357"/>
                  </a:cubicBezTo>
                  <a:cubicBezTo>
                    <a:pt x="8965" y="4357"/>
                    <a:pt x="9552" y="4357"/>
                    <a:pt x="9552" y="4357"/>
                  </a:cubicBezTo>
                  <a:cubicBezTo>
                    <a:pt x="9552" y="4357"/>
                    <a:pt x="9552" y="4357"/>
                    <a:pt x="9552" y="4357"/>
                  </a:cubicBezTo>
                  <a:lnTo>
                    <a:pt x="9552" y="4357"/>
                  </a:lnTo>
                  <a:cubicBezTo>
                    <a:pt x="8379" y="4357"/>
                    <a:pt x="9552" y="4357"/>
                    <a:pt x="9552" y="4357"/>
                  </a:cubicBezTo>
                  <a:lnTo>
                    <a:pt x="9552" y="4357"/>
                  </a:lnTo>
                  <a:cubicBezTo>
                    <a:pt x="10390" y="4357"/>
                    <a:pt x="9552" y="4357"/>
                    <a:pt x="10139" y="4357"/>
                  </a:cubicBezTo>
                  <a:lnTo>
                    <a:pt x="9384" y="4357"/>
                  </a:lnTo>
                  <a:cubicBezTo>
                    <a:pt x="7876" y="4357"/>
                    <a:pt x="10306" y="4357"/>
                    <a:pt x="9384" y="4357"/>
                  </a:cubicBezTo>
                  <a:lnTo>
                    <a:pt x="8965" y="4357"/>
                  </a:lnTo>
                  <a:lnTo>
                    <a:pt x="11228" y="4357"/>
                  </a:lnTo>
                  <a:lnTo>
                    <a:pt x="11228" y="4357"/>
                  </a:lnTo>
                  <a:cubicBezTo>
                    <a:pt x="12149" y="4357"/>
                    <a:pt x="10306" y="4357"/>
                    <a:pt x="10139" y="4357"/>
                  </a:cubicBezTo>
                  <a:lnTo>
                    <a:pt x="11479" y="4357"/>
                  </a:lnTo>
                  <a:cubicBezTo>
                    <a:pt x="11479" y="4357"/>
                    <a:pt x="9887" y="4357"/>
                    <a:pt x="10809" y="4357"/>
                  </a:cubicBezTo>
                  <a:lnTo>
                    <a:pt x="9720" y="4357"/>
                  </a:lnTo>
                  <a:cubicBezTo>
                    <a:pt x="9720" y="4357"/>
                    <a:pt x="11228" y="4357"/>
                    <a:pt x="9720" y="4357"/>
                  </a:cubicBezTo>
                  <a:lnTo>
                    <a:pt x="9720" y="4357"/>
                  </a:lnTo>
                  <a:lnTo>
                    <a:pt x="8547" y="4357"/>
                  </a:lnTo>
                  <a:cubicBezTo>
                    <a:pt x="10893" y="4357"/>
                    <a:pt x="7290" y="4357"/>
                    <a:pt x="9552" y="3938"/>
                  </a:cubicBezTo>
                  <a:lnTo>
                    <a:pt x="9552" y="3938"/>
                  </a:lnTo>
                  <a:lnTo>
                    <a:pt x="9552" y="3938"/>
                  </a:lnTo>
                  <a:cubicBezTo>
                    <a:pt x="9552" y="3938"/>
                    <a:pt x="9133" y="3938"/>
                    <a:pt x="8630" y="3938"/>
                  </a:cubicBezTo>
                  <a:lnTo>
                    <a:pt x="9133" y="3938"/>
                  </a:lnTo>
                  <a:cubicBezTo>
                    <a:pt x="9552" y="3938"/>
                    <a:pt x="9133" y="3938"/>
                    <a:pt x="8295" y="3938"/>
                  </a:cubicBezTo>
                  <a:lnTo>
                    <a:pt x="9049" y="3938"/>
                  </a:lnTo>
                  <a:cubicBezTo>
                    <a:pt x="8630" y="3938"/>
                    <a:pt x="10222" y="3938"/>
                    <a:pt x="9049" y="3938"/>
                  </a:cubicBezTo>
                  <a:lnTo>
                    <a:pt x="9049" y="3938"/>
                  </a:lnTo>
                  <a:cubicBezTo>
                    <a:pt x="8211" y="3938"/>
                    <a:pt x="11060" y="3435"/>
                    <a:pt x="8379" y="3435"/>
                  </a:cubicBezTo>
                  <a:lnTo>
                    <a:pt x="7792" y="3435"/>
                  </a:lnTo>
                  <a:cubicBezTo>
                    <a:pt x="7265" y="3486"/>
                    <a:pt x="6728" y="3486"/>
                    <a:pt x="6200" y="3435"/>
                  </a:cubicBezTo>
                  <a:cubicBezTo>
                    <a:pt x="6200" y="3435"/>
                    <a:pt x="6954" y="3435"/>
                    <a:pt x="7122" y="3435"/>
                  </a:cubicBezTo>
                  <a:lnTo>
                    <a:pt x="7122" y="3435"/>
                  </a:lnTo>
                  <a:cubicBezTo>
                    <a:pt x="8547" y="3435"/>
                    <a:pt x="7625" y="3435"/>
                    <a:pt x="8547" y="3435"/>
                  </a:cubicBezTo>
                  <a:cubicBezTo>
                    <a:pt x="9468" y="3435"/>
                    <a:pt x="9217" y="2849"/>
                    <a:pt x="9217" y="2514"/>
                  </a:cubicBezTo>
                  <a:lnTo>
                    <a:pt x="9217" y="2514"/>
                  </a:lnTo>
                  <a:cubicBezTo>
                    <a:pt x="9803" y="2514"/>
                    <a:pt x="8714" y="2514"/>
                    <a:pt x="8463" y="2514"/>
                  </a:cubicBezTo>
                  <a:cubicBezTo>
                    <a:pt x="8211" y="2514"/>
                    <a:pt x="9720" y="2514"/>
                    <a:pt x="9720" y="2514"/>
                  </a:cubicBezTo>
                  <a:lnTo>
                    <a:pt x="9720" y="2514"/>
                  </a:lnTo>
                  <a:cubicBezTo>
                    <a:pt x="9217" y="2514"/>
                    <a:pt x="8798" y="2514"/>
                    <a:pt x="8798" y="2514"/>
                  </a:cubicBezTo>
                  <a:lnTo>
                    <a:pt x="9552" y="2514"/>
                  </a:lnTo>
                  <a:lnTo>
                    <a:pt x="9552" y="2514"/>
                  </a:lnTo>
                  <a:lnTo>
                    <a:pt x="8714" y="2514"/>
                  </a:lnTo>
                  <a:cubicBezTo>
                    <a:pt x="8714" y="2514"/>
                    <a:pt x="8714" y="2514"/>
                    <a:pt x="7792" y="2514"/>
                  </a:cubicBezTo>
                  <a:cubicBezTo>
                    <a:pt x="9301" y="2514"/>
                    <a:pt x="8295" y="2011"/>
                    <a:pt x="8798" y="1927"/>
                  </a:cubicBezTo>
                  <a:cubicBezTo>
                    <a:pt x="9301" y="1843"/>
                    <a:pt x="8128" y="1927"/>
                    <a:pt x="8211" y="1927"/>
                  </a:cubicBezTo>
                  <a:lnTo>
                    <a:pt x="6871" y="1927"/>
                  </a:lnTo>
                  <a:cubicBezTo>
                    <a:pt x="8882" y="1927"/>
                    <a:pt x="7709" y="1927"/>
                    <a:pt x="9133" y="1927"/>
                  </a:cubicBezTo>
                  <a:cubicBezTo>
                    <a:pt x="8211" y="1927"/>
                    <a:pt x="9133" y="1927"/>
                    <a:pt x="7541" y="1927"/>
                  </a:cubicBezTo>
                  <a:lnTo>
                    <a:pt x="8798" y="1927"/>
                  </a:lnTo>
                  <a:cubicBezTo>
                    <a:pt x="7960" y="1927"/>
                    <a:pt x="9217" y="1927"/>
                    <a:pt x="8798" y="1341"/>
                  </a:cubicBezTo>
                  <a:lnTo>
                    <a:pt x="7792" y="1341"/>
                  </a:lnTo>
                  <a:lnTo>
                    <a:pt x="9049" y="1341"/>
                  </a:lnTo>
                  <a:cubicBezTo>
                    <a:pt x="9049" y="1341"/>
                    <a:pt x="7541" y="1341"/>
                    <a:pt x="8463" y="1341"/>
                  </a:cubicBezTo>
                  <a:lnTo>
                    <a:pt x="7792" y="1341"/>
                  </a:lnTo>
                  <a:cubicBezTo>
                    <a:pt x="9049" y="922"/>
                    <a:pt x="6787" y="587"/>
                    <a:pt x="9049" y="0"/>
                  </a:cubicBezTo>
                  <a:lnTo>
                    <a:pt x="7541" y="0"/>
                  </a:lnTo>
                  <a:lnTo>
                    <a:pt x="8463" y="0"/>
                  </a:lnTo>
                  <a:cubicBezTo>
                    <a:pt x="7541" y="0"/>
                    <a:pt x="8463" y="0"/>
                    <a:pt x="7457" y="0"/>
                  </a:cubicBezTo>
                  <a:lnTo>
                    <a:pt x="7457" y="0"/>
                  </a:lnTo>
                  <a:cubicBezTo>
                    <a:pt x="6368" y="0"/>
                    <a:pt x="5027" y="0"/>
                    <a:pt x="3687" y="0"/>
                  </a:cubicBezTo>
                  <a:cubicBezTo>
                    <a:pt x="4944" y="0"/>
                    <a:pt x="1843" y="0"/>
                    <a:pt x="3687" y="0"/>
                  </a:cubicBezTo>
                  <a:lnTo>
                    <a:pt x="2933" y="0"/>
                  </a:lnTo>
                  <a:cubicBezTo>
                    <a:pt x="3519" y="0"/>
                    <a:pt x="3687" y="0"/>
                    <a:pt x="2933" y="0"/>
                  </a:cubicBezTo>
                  <a:lnTo>
                    <a:pt x="2933" y="0"/>
                  </a:lnTo>
                  <a:cubicBezTo>
                    <a:pt x="2933" y="0"/>
                    <a:pt x="2430" y="0"/>
                    <a:pt x="2095" y="587"/>
                  </a:cubicBezTo>
                  <a:lnTo>
                    <a:pt x="2095" y="587"/>
                  </a:lnTo>
                  <a:cubicBezTo>
                    <a:pt x="3184" y="587"/>
                    <a:pt x="2095" y="587"/>
                    <a:pt x="3352" y="587"/>
                  </a:cubicBezTo>
                  <a:cubicBezTo>
                    <a:pt x="1927" y="587"/>
                    <a:pt x="3352" y="587"/>
                    <a:pt x="1760" y="1006"/>
                  </a:cubicBezTo>
                  <a:lnTo>
                    <a:pt x="2681" y="1006"/>
                  </a:lnTo>
                  <a:lnTo>
                    <a:pt x="1676" y="1006"/>
                  </a:lnTo>
                  <a:cubicBezTo>
                    <a:pt x="1676" y="1006"/>
                    <a:pt x="1676" y="1006"/>
                    <a:pt x="1676" y="1006"/>
                  </a:cubicBezTo>
                  <a:cubicBezTo>
                    <a:pt x="1676" y="1006"/>
                    <a:pt x="1676" y="1006"/>
                    <a:pt x="1676" y="1006"/>
                  </a:cubicBezTo>
                  <a:lnTo>
                    <a:pt x="1676" y="1006"/>
                  </a:lnTo>
                  <a:cubicBezTo>
                    <a:pt x="2095" y="1006"/>
                    <a:pt x="1676" y="1006"/>
                    <a:pt x="2430" y="1592"/>
                  </a:cubicBezTo>
                  <a:lnTo>
                    <a:pt x="2430" y="1592"/>
                  </a:lnTo>
                  <a:cubicBezTo>
                    <a:pt x="3016" y="1592"/>
                    <a:pt x="2011" y="1592"/>
                    <a:pt x="2430" y="1592"/>
                  </a:cubicBezTo>
                  <a:lnTo>
                    <a:pt x="2430" y="1592"/>
                  </a:lnTo>
                  <a:cubicBezTo>
                    <a:pt x="2430" y="1592"/>
                    <a:pt x="2933" y="1592"/>
                    <a:pt x="2430" y="1592"/>
                  </a:cubicBezTo>
                  <a:lnTo>
                    <a:pt x="1257" y="1592"/>
                  </a:lnTo>
                  <a:cubicBezTo>
                    <a:pt x="1835" y="1693"/>
                    <a:pt x="2438" y="1693"/>
                    <a:pt x="3016" y="1592"/>
                  </a:cubicBezTo>
                  <a:lnTo>
                    <a:pt x="3016" y="1592"/>
                  </a:lnTo>
                  <a:cubicBezTo>
                    <a:pt x="2539" y="1559"/>
                    <a:pt x="2070" y="1559"/>
                    <a:pt x="1592" y="1592"/>
                  </a:cubicBezTo>
                  <a:cubicBezTo>
                    <a:pt x="419" y="1592"/>
                    <a:pt x="2849" y="1592"/>
                    <a:pt x="1089" y="1592"/>
                  </a:cubicBezTo>
                  <a:cubicBezTo>
                    <a:pt x="2598" y="1592"/>
                    <a:pt x="1927" y="1592"/>
                    <a:pt x="2262" y="1592"/>
                  </a:cubicBezTo>
                  <a:cubicBezTo>
                    <a:pt x="2598" y="1592"/>
                    <a:pt x="3352" y="1592"/>
                    <a:pt x="3184" y="1592"/>
                  </a:cubicBezTo>
                  <a:cubicBezTo>
                    <a:pt x="3016" y="1592"/>
                    <a:pt x="1257" y="1592"/>
                    <a:pt x="1341" y="1592"/>
                  </a:cubicBezTo>
                  <a:lnTo>
                    <a:pt x="1341" y="1592"/>
                  </a:lnTo>
                  <a:cubicBezTo>
                    <a:pt x="1341" y="1592"/>
                    <a:pt x="1843" y="1592"/>
                    <a:pt x="1341" y="1592"/>
                  </a:cubicBezTo>
                  <a:cubicBezTo>
                    <a:pt x="1701" y="1634"/>
                    <a:pt x="2070" y="1634"/>
                    <a:pt x="2430" y="1592"/>
                  </a:cubicBezTo>
                  <a:lnTo>
                    <a:pt x="2430" y="1592"/>
                  </a:lnTo>
                  <a:cubicBezTo>
                    <a:pt x="2430" y="1592"/>
                    <a:pt x="4022" y="1592"/>
                    <a:pt x="3435" y="1592"/>
                  </a:cubicBezTo>
                  <a:lnTo>
                    <a:pt x="2681" y="1592"/>
                  </a:lnTo>
                  <a:cubicBezTo>
                    <a:pt x="2681" y="1592"/>
                    <a:pt x="2681" y="1592"/>
                    <a:pt x="2681" y="1592"/>
                  </a:cubicBezTo>
                  <a:cubicBezTo>
                    <a:pt x="2681" y="1592"/>
                    <a:pt x="2681" y="1592"/>
                    <a:pt x="1508" y="1592"/>
                  </a:cubicBezTo>
                  <a:cubicBezTo>
                    <a:pt x="335" y="1592"/>
                    <a:pt x="2346" y="1592"/>
                    <a:pt x="1508" y="1592"/>
                  </a:cubicBezTo>
                  <a:cubicBezTo>
                    <a:pt x="3100" y="1592"/>
                    <a:pt x="1508" y="1592"/>
                    <a:pt x="2514" y="1592"/>
                  </a:cubicBezTo>
                  <a:lnTo>
                    <a:pt x="1341" y="1592"/>
                  </a:lnTo>
                  <a:cubicBezTo>
                    <a:pt x="2179" y="1592"/>
                    <a:pt x="670" y="1592"/>
                    <a:pt x="1341" y="1592"/>
                  </a:cubicBezTo>
                  <a:cubicBezTo>
                    <a:pt x="2011" y="1592"/>
                    <a:pt x="2179" y="1592"/>
                    <a:pt x="2681" y="1592"/>
                  </a:cubicBezTo>
                  <a:cubicBezTo>
                    <a:pt x="3184" y="1592"/>
                    <a:pt x="922" y="1592"/>
                    <a:pt x="1257" y="2011"/>
                  </a:cubicBezTo>
                  <a:cubicBezTo>
                    <a:pt x="1500" y="1936"/>
                    <a:pt x="1768" y="1936"/>
                    <a:pt x="2011" y="2011"/>
                  </a:cubicBezTo>
                  <a:lnTo>
                    <a:pt x="1257" y="2011"/>
                  </a:lnTo>
                  <a:lnTo>
                    <a:pt x="2346" y="2011"/>
                  </a:lnTo>
                  <a:cubicBezTo>
                    <a:pt x="1508" y="2011"/>
                    <a:pt x="2346" y="2011"/>
                    <a:pt x="3016" y="2011"/>
                  </a:cubicBezTo>
                  <a:lnTo>
                    <a:pt x="2262" y="2011"/>
                  </a:lnTo>
                  <a:cubicBezTo>
                    <a:pt x="1843" y="2011"/>
                    <a:pt x="3771" y="2011"/>
                    <a:pt x="3184" y="2011"/>
                  </a:cubicBezTo>
                  <a:lnTo>
                    <a:pt x="1676" y="2011"/>
                  </a:lnTo>
                  <a:cubicBezTo>
                    <a:pt x="2262" y="2011"/>
                    <a:pt x="2095" y="2011"/>
                    <a:pt x="1676" y="2011"/>
                  </a:cubicBezTo>
                  <a:lnTo>
                    <a:pt x="2933" y="2011"/>
                  </a:lnTo>
                  <a:cubicBezTo>
                    <a:pt x="2933" y="2011"/>
                    <a:pt x="2262" y="2011"/>
                    <a:pt x="2430" y="2011"/>
                  </a:cubicBezTo>
                  <a:cubicBezTo>
                    <a:pt x="2598" y="2011"/>
                    <a:pt x="1425" y="2011"/>
                    <a:pt x="2430" y="2011"/>
                  </a:cubicBezTo>
                  <a:lnTo>
                    <a:pt x="1760" y="2011"/>
                  </a:lnTo>
                  <a:cubicBezTo>
                    <a:pt x="1341" y="2011"/>
                    <a:pt x="1760" y="2011"/>
                    <a:pt x="1760" y="2011"/>
                  </a:cubicBezTo>
                  <a:lnTo>
                    <a:pt x="1760" y="2011"/>
                  </a:lnTo>
                  <a:lnTo>
                    <a:pt x="2765" y="2011"/>
                  </a:lnTo>
                  <a:lnTo>
                    <a:pt x="2095" y="2011"/>
                  </a:lnTo>
                  <a:cubicBezTo>
                    <a:pt x="2095" y="2011"/>
                    <a:pt x="2095" y="2011"/>
                    <a:pt x="2095" y="2011"/>
                  </a:cubicBezTo>
                  <a:lnTo>
                    <a:pt x="419" y="2011"/>
                  </a:lnTo>
                  <a:cubicBezTo>
                    <a:pt x="419" y="2011"/>
                    <a:pt x="1592" y="2011"/>
                    <a:pt x="1089" y="2011"/>
                  </a:cubicBezTo>
                  <a:lnTo>
                    <a:pt x="1089" y="2011"/>
                  </a:lnTo>
                  <a:cubicBezTo>
                    <a:pt x="1089" y="2011"/>
                    <a:pt x="251" y="2011"/>
                    <a:pt x="1089" y="2011"/>
                  </a:cubicBezTo>
                  <a:lnTo>
                    <a:pt x="0" y="2011"/>
                  </a:lnTo>
                  <a:cubicBezTo>
                    <a:pt x="0" y="2011"/>
                    <a:pt x="1341" y="2011"/>
                    <a:pt x="1676" y="2011"/>
                  </a:cubicBezTo>
                  <a:cubicBezTo>
                    <a:pt x="2011" y="2011"/>
                    <a:pt x="838" y="2011"/>
                    <a:pt x="587" y="2011"/>
                  </a:cubicBezTo>
                  <a:cubicBezTo>
                    <a:pt x="335" y="2011"/>
                    <a:pt x="2179" y="2011"/>
                    <a:pt x="1341" y="2011"/>
                  </a:cubicBezTo>
                  <a:cubicBezTo>
                    <a:pt x="503" y="2011"/>
                    <a:pt x="2514" y="5949"/>
                    <a:pt x="2430" y="5949"/>
                  </a:cubicBezTo>
                  <a:close/>
                  <a:moveTo>
                    <a:pt x="2933" y="7122"/>
                  </a:moveTo>
                  <a:cubicBezTo>
                    <a:pt x="2933" y="7122"/>
                    <a:pt x="2346" y="7122"/>
                    <a:pt x="2933" y="7122"/>
                  </a:cubicBezTo>
                  <a:cubicBezTo>
                    <a:pt x="3519" y="7122"/>
                    <a:pt x="3184" y="7038"/>
                    <a:pt x="2933" y="7122"/>
                  </a:cubicBezTo>
                  <a:close/>
                  <a:moveTo>
                    <a:pt x="4776" y="8798"/>
                  </a:moveTo>
                  <a:cubicBezTo>
                    <a:pt x="4776" y="8798"/>
                    <a:pt x="4776" y="8798"/>
                    <a:pt x="4776" y="8798"/>
                  </a:cubicBezTo>
                  <a:cubicBezTo>
                    <a:pt x="4776" y="8798"/>
                    <a:pt x="4944" y="8714"/>
                    <a:pt x="4776" y="8798"/>
                  </a:cubicBezTo>
                  <a:close/>
                  <a:moveTo>
                    <a:pt x="9887" y="13490"/>
                  </a:moveTo>
                  <a:lnTo>
                    <a:pt x="9887" y="13490"/>
                  </a:lnTo>
                  <a:cubicBezTo>
                    <a:pt x="9887" y="13490"/>
                    <a:pt x="10055" y="13406"/>
                    <a:pt x="9887" y="13490"/>
                  </a:cubicBezTo>
                  <a:close/>
                  <a:moveTo>
                    <a:pt x="9887" y="13490"/>
                  </a:moveTo>
                  <a:lnTo>
                    <a:pt x="9887" y="13490"/>
                  </a:lnTo>
                  <a:cubicBezTo>
                    <a:pt x="9887" y="13490"/>
                    <a:pt x="9887" y="13490"/>
                    <a:pt x="9887" y="13490"/>
                  </a:cubicBezTo>
                  <a:cubicBezTo>
                    <a:pt x="9887" y="13490"/>
                    <a:pt x="9468" y="13574"/>
                    <a:pt x="9636" y="13574"/>
                  </a:cubicBezTo>
                  <a:close/>
                  <a:moveTo>
                    <a:pt x="9049" y="2262"/>
                  </a:moveTo>
                  <a:lnTo>
                    <a:pt x="9049" y="2262"/>
                  </a:lnTo>
                  <a:cubicBezTo>
                    <a:pt x="9049" y="2262"/>
                    <a:pt x="8547" y="2011"/>
                    <a:pt x="8798" y="201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Freeform: Shape 345">
              <a:extLst>
                <a:ext uri="{FF2B5EF4-FFF2-40B4-BE49-F238E27FC236}">
                  <a16:creationId xmlns:a16="http://schemas.microsoft.com/office/drawing/2014/main" id="{137FD992-0AE4-985D-C827-ECEFE440DAF1}"/>
                </a:ext>
              </a:extLst>
            </p:cNvPr>
            <p:cNvSpPr/>
            <p:nvPr/>
          </p:nvSpPr>
          <p:spPr>
            <a:xfrm>
              <a:off x="2499314" y="20826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 name="Freeform: Shape 346">
              <a:extLst>
                <a:ext uri="{FF2B5EF4-FFF2-40B4-BE49-F238E27FC236}">
                  <a16:creationId xmlns:a16="http://schemas.microsoft.com/office/drawing/2014/main" id="{2C362590-E04A-A94B-89CD-DF7DC8DAD1AC}"/>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 name="Freeform: Shape 347">
              <a:extLst>
                <a:ext uri="{FF2B5EF4-FFF2-40B4-BE49-F238E27FC236}">
                  <a16:creationId xmlns:a16="http://schemas.microsoft.com/office/drawing/2014/main" id="{1BB3CFDE-AC0E-F626-294E-2FB8FF27416E}"/>
                </a:ext>
              </a:extLst>
            </p:cNvPr>
            <p:cNvSpPr/>
            <p:nvPr/>
          </p:nvSpPr>
          <p:spPr>
            <a:xfrm>
              <a:off x="2499062" y="20862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Freeform: Shape 348">
              <a:extLst>
                <a:ext uri="{FF2B5EF4-FFF2-40B4-BE49-F238E27FC236}">
                  <a16:creationId xmlns:a16="http://schemas.microsoft.com/office/drawing/2014/main" id="{4945A5BF-A0B6-7741-E741-739355FE1AED}"/>
                </a:ext>
              </a:extLst>
            </p:cNvPr>
            <p:cNvSpPr/>
            <p:nvPr/>
          </p:nvSpPr>
          <p:spPr>
            <a:xfrm>
              <a:off x="2506352" y="208806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Freeform: Shape 349">
              <a:extLst>
                <a:ext uri="{FF2B5EF4-FFF2-40B4-BE49-F238E27FC236}">
                  <a16:creationId xmlns:a16="http://schemas.microsoft.com/office/drawing/2014/main" id="{ADC5698A-F917-2DAE-7DD4-2F3471285EFD}"/>
                </a:ext>
              </a:extLst>
            </p:cNvPr>
            <p:cNvSpPr/>
            <p:nvPr/>
          </p:nvSpPr>
          <p:spPr>
            <a:xfrm>
              <a:off x="2502414" y="20888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 name="Freeform: Shape 350">
              <a:extLst>
                <a:ext uri="{FF2B5EF4-FFF2-40B4-BE49-F238E27FC236}">
                  <a16:creationId xmlns:a16="http://schemas.microsoft.com/office/drawing/2014/main" id="{33744BFA-5105-D8A3-6D96-D3136511597A}"/>
                </a:ext>
              </a:extLst>
            </p:cNvPr>
            <p:cNvSpPr/>
            <p:nvPr/>
          </p:nvSpPr>
          <p:spPr>
            <a:xfrm>
              <a:off x="2503745" y="2088232"/>
              <a:ext cx="612" cy="37"/>
            </a:xfrm>
            <a:custGeom>
              <a:avLst/>
              <a:gdLst>
                <a:gd name="connsiteX0" fmla="*/ 261 w 612"/>
                <a:gd name="connsiteY0" fmla="*/ 0 h 37"/>
                <a:gd name="connsiteX1" fmla="*/ 261 w 612"/>
                <a:gd name="connsiteY1" fmla="*/ 0 h 37"/>
                <a:gd name="connsiteX2" fmla="*/ 261 w 612"/>
                <a:gd name="connsiteY2" fmla="*/ 0 h 37"/>
                <a:gd name="connsiteX3" fmla="*/ 261 w 612"/>
                <a:gd name="connsiteY3" fmla="*/ 0 h 37"/>
              </a:gdLst>
              <a:ahLst/>
              <a:cxnLst>
                <a:cxn ang="0">
                  <a:pos x="connsiteX0" y="connsiteY0"/>
                </a:cxn>
                <a:cxn ang="0">
                  <a:pos x="connsiteX1" y="connsiteY1"/>
                </a:cxn>
                <a:cxn ang="0">
                  <a:pos x="connsiteX2" y="connsiteY2"/>
                </a:cxn>
                <a:cxn ang="0">
                  <a:pos x="connsiteX3" y="connsiteY3"/>
                </a:cxn>
              </a:cxnLst>
              <a:rect l="l" t="t" r="r" b="b"/>
              <a:pathLst>
                <a:path w="612" h="37">
                  <a:moveTo>
                    <a:pt x="261" y="0"/>
                  </a:moveTo>
                  <a:cubicBezTo>
                    <a:pt x="-326" y="0"/>
                    <a:pt x="261" y="0"/>
                    <a:pt x="261" y="0"/>
                  </a:cubicBezTo>
                  <a:lnTo>
                    <a:pt x="261" y="0"/>
                  </a:lnTo>
                  <a:cubicBezTo>
                    <a:pt x="847" y="84"/>
                    <a:pt x="596" y="0"/>
                    <a:pt x="261"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 name="Freeform: Shape 351">
              <a:extLst>
                <a:ext uri="{FF2B5EF4-FFF2-40B4-BE49-F238E27FC236}">
                  <a16:creationId xmlns:a16="http://schemas.microsoft.com/office/drawing/2014/main" id="{EC2D15ED-8910-0A3C-4A1E-89C520416008}"/>
                </a:ext>
              </a:extLst>
            </p:cNvPr>
            <p:cNvSpPr/>
            <p:nvPr/>
          </p:nvSpPr>
          <p:spPr>
            <a:xfrm>
              <a:off x="2503754" y="2088316"/>
              <a:ext cx="37" cy="37"/>
            </a:xfrm>
            <a:custGeom>
              <a:avLst/>
              <a:gdLst>
                <a:gd name="connsiteX0" fmla="*/ 0 w 37"/>
                <a:gd name="connsiteY0" fmla="*/ 0 h 37"/>
                <a:gd name="connsiteX1" fmla="*/ 0 w 37"/>
                <a:gd name="connsiteY1" fmla="*/ 0 h 37"/>
                <a:gd name="connsiteX2" fmla="*/ 0 w 37"/>
                <a:gd name="connsiteY2" fmla="*/ 0 h 37"/>
              </a:gdLst>
              <a:ahLst/>
              <a:cxnLst>
                <a:cxn ang="0">
                  <a:pos x="connsiteX0" y="connsiteY0"/>
                </a:cxn>
                <a:cxn ang="0">
                  <a:pos x="connsiteX1" y="connsiteY1"/>
                </a:cxn>
                <a:cxn ang="0">
                  <a:pos x="connsiteX2" y="connsiteY2"/>
                </a:cxn>
              </a:cxnLst>
              <a:rect l="l" t="t" r="r" b="b"/>
              <a:pathLst>
                <a:path w="37" h="37">
                  <a:moveTo>
                    <a:pt x="0" y="0"/>
                  </a:moveTo>
                  <a:lnTo>
                    <a:pt x="0" y="0"/>
                  </a:lnTo>
                  <a:cubicBezTo>
                    <a:pt x="0" y="0"/>
                    <a:pt x="84" y="84"/>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Freeform: Shape 352">
              <a:extLst>
                <a:ext uri="{FF2B5EF4-FFF2-40B4-BE49-F238E27FC236}">
                  <a16:creationId xmlns:a16="http://schemas.microsoft.com/office/drawing/2014/main" id="{07D76714-7B9B-E0CC-78B5-811665F8EC1E}"/>
                </a:ext>
              </a:extLst>
            </p:cNvPr>
            <p:cNvSpPr/>
            <p:nvPr/>
          </p:nvSpPr>
          <p:spPr>
            <a:xfrm>
              <a:off x="2505598" y="2087645"/>
              <a:ext cx="554" cy="8378"/>
            </a:xfrm>
            <a:custGeom>
              <a:avLst/>
              <a:gdLst>
                <a:gd name="connsiteX0" fmla="*/ 0 w 554"/>
                <a:gd name="connsiteY0" fmla="*/ 0 h 8378"/>
                <a:gd name="connsiteX1" fmla="*/ 503 w 554"/>
                <a:gd name="connsiteY1" fmla="*/ 0 h 8378"/>
              </a:gdLst>
              <a:ahLst/>
              <a:cxnLst>
                <a:cxn ang="0">
                  <a:pos x="connsiteX0" y="connsiteY0"/>
                </a:cxn>
                <a:cxn ang="0">
                  <a:pos x="connsiteX1" y="connsiteY1"/>
                </a:cxn>
              </a:cxnLst>
              <a:rect l="l" t="t" r="r" b="b"/>
              <a:pathLst>
                <a:path w="554" h="8378">
                  <a:moveTo>
                    <a:pt x="0" y="0"/>
                  </a:moveTo>
                  <a:cubicBezTo>
                    <a:pt x="0" y="0"/>
                    <a:pt x="754" y="0"/>
                    <a:pt x="503"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Freeform: Shape 353">
              <a:extLst>
                <a:ext uri="{FF2B5EF4-FFF2-40B4-BE49-F238E27FC236}">
                  <a16:creationId xmlns:a16="http://schemas.microsoft.com/office/drawing/2014/main" id="{9FD3E54E-E187-F334-9E7B-D18CD29EB17C}"/>
                </a:ext>
              </a:extLst>
            </p:cNvPr>
            <p:cNvSpPr/>
            <p:nvPr/>
          </p:nvSpPr>
          <p:spPr>
            <a:xfrm>
              <a:off x="2502079" y="2088316"/>
              <a:ext cx="754" cy="83"/>
            </a:xfrm>
            <a:custGeom>
              <a:avLst/>
              <a:gdLst>
                <a:gd name="connsiteX0" fmla="*/ 0 w 754"/>
                <a:gd name="connsiteY0" fmla="*/ 84 h 83"/>
                <a:gd name="connsiteX1" fmla="*/ 754 w 754"/>
                <a:gd name="connsiteY1" fmla="*/ 0 h 83"/>
                <a:gd name="connsiteX2" fmla="*/ 167 w 754"/>
                <a:gd name="connsiteY2" fmla="*/ 0 h 83"/>
                <a:gd name="connsiteX3" fmla="*/ 0 w 754"/>
                <a:gd name="connsiteY3" fmla="*/ 84 h 83"/>
              </a:gdLst>
              <a:ahLst/>
              <a:cxnLst>
                <a:cxn ang="0">
                  <a:pos x="connsiteX0" y="connsiteY0"/>
                </a:cxn>
                <a:cxn ang="0">
                  <a:pos x="connsiteX1" y="connsiteY1"/>
                </a:cxn>
                <a:cxn ang="0">
                  <a:pos x="connsiteX2" y="connsiteY2"/>
                </a:cxn>
                <a:cxn ang="0">
                  <a:pos x="connsiteX3" y="connsiteY3"/>
                </a:cxn>
              </a:cxnLst>
              <a:rect l="l" t="t" r="r" b="b"/>
              <a:pathLst>
                <a:path w="754" h="83">
                  <a:moveTo>
                    <a:pt x="0" y="84"/>
                  </a:moveTo>
                  <a:lnTo>
                    <a:pt x="754" y="0"/>
                  </a:lnTo>
                  <a:lnTo>
                    <a:pt x="167"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Freeform: Shape 354">
              <a:extLst>
                <a:ext uri="{FF2B5EF4-FFF2-40B4-BE49-F238E27FC236}">
                  <a16:creationId xmlns:a16="http://schemas.microsoft.com/office/drawing/2014/main" id="{F8BBEE8A-4D2F-6BDC-2652-2779692B0E55}"/>
                </a:ext>
              </a:extLst>
            </p:cNvPr>
            <p:cNvSpPr/>
            <p:nvPr/>
          </p:nvSpPr>
          <p:spPr>
            <a:xfrm>
              <a:off x="2502414" y="2087981"/>
              <a:ext cx="186" cy="8378"/>
            </a:xfrm>
            <a:custGeom>
              <a:avLst/>
              <a:gdLst>
                <a:gd name="connsiteX0" fmla="*/ 0 w 186"/>
                <a:gd name="connsiteY0" fmla="*/ 0 h 8378"/>
                <a:gd name="connsiteX1" fmla="*/ 0 w 186"/>
                <a:gd name="connsiteY1" fmla="*/ 0 h 8378"/>
                <a:gd name="connsiteX2" fmla="*/ 0 w 186"/>
                <a:gd name="connsiteY2" fmla="*/ 0 h 8378"/>
              </a:gdLst>
              <a:ahLst/>
              <a:cxnLst>
                <a:cxn ang="0">
                  <a:pos x="connsiteX0" y="connsiteY0"/>
                </a:cxn>
                <a:cxn ang="0">
                  <a:pos x="connsiteX1" y="connsiteY1"/>
                </a:cxn>
                <a:cxn ang="0">
                  <a:pos x="connsiteX2" y="connsiteY2"/>
                </a:cxn>
              </a:cxnLst>
              <a:rect l="l" t="t" r="r" b="b"/>
              <a:pathLst>
                <a:path w="186" h="8378">
                  <a:moveTo>
                    <a:pt x="0" y="0"/>
                  </a:moveTo>
                  <a:lnTo>
                    <a:pt x="0" y="0"/>
                  </a:lnTo>
                  <a:cubicBezTo>
                    <a:pt x="0" y="0"/>
                    <a:pt x="419"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Freeform: Shape 355">
              <a:extLst>
                <a:ext uri="{FF2B5EF4-FFF2-40B4-BE49-F238E27FC236}">
                  <a16:creationId xmlns:a16="http://schemas.microsoft.com/office/drawing/2014/main" id="{E86E9750-BCF9-5FE3-AB60-8FA39714E261}"/>
                </a:ext>
              </a:extLst>
            </p:cNvPr>
            <p:cNvSpPr/>
            <p:nvPr/>
          </p:nvSpPr>
          <p:spPr>
            <a:xfrm>
              <a:off x="2502414" y="208806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 name="Freeform: Shape 356">
              <a:extLst>
                <a:ext uri="{FF2B5EF4-FFF2-40B4-BE49-F238E27FC236}">
                  <a16:creationId xmlns:a16="http://schemas.microsoft.com/office/drawing/2014/main" id="{5E32A7B9-B3ED-7823-8801-BD0F17788298}"/>
                </a:ext>
              </a:extLst>
            </p:cNvPr>
            <p:cNvSpPr/>
            <p:nvPr/>
          </p:nvSpPr>
          <p:spPr>
            <a:xfrm>
              <a:off x="2501827" y="2088232"/>
              <a:ext cx="251" cy="83"/>
            </a:xfrm>
            <a:custGeom>
              <a:avLst/>
              <a:gdLst>
                <a:gd name="connsiteX0" fmla="*/ 0 w 251"/>
                <a:gd name="connsiteY0" fmla="*/ 84 h 83"/>
                <a:gd name="connsiteX1" fmla="*/ 168 w 251"/>
                <a:gd name="connsiteY1" fmla="*/ 0 h 83"/>
                <a:gd name="connsiteX2" fmla="*/ 251 w 251"/>
                <a:gd name="connsiteY2" fmla="*/ 0 h 83"/>
                <a:gd name="connsiteX3" fmla="*/ 0 w 251"/>
                <a:gd name="connsiteY3" fmla="*/ 84 h 83"/>
              </a:gdLst>
              <a:ahLst/>
              <a:cxnLst>
                <a:cxn ang="0">
                  <a:pos x="connsiteX0" y="connsiteY0"/>
                </a:cxn>
                <a:cxn ang="0">
                  <a:pos x="connsiteX1" y="connsiteY1"/>
                </a:cxn>
                <a:cxn ang="0">
                  <a:pos x="connsiteX2" y="connsiteY2"/>
                </a:cxn>
                <a:cxn ang="0">
                  <a:pos x="connsiteX3" y="connsiteY3"/>
                </a:cxn>
              </a:cxnLst>
              <a:rect l="l" t="t" r="r" b="b"/>
              <a:pathLst>
                <a:path w="251" h="83">
                  <a:moveTo>
                    <a:pt x="0" y="84"/>
                  </a:moveTo>
                  <a:lnTo>
                    <a:pt x="168" y="0"/>
                  </a:lnTo>
                  <a:lnTo>
                    <a:pt x="251"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 name="Freeform: Shape 357">
              <a:extLst>
                <a:ext uri="{FF2B5EF4-FFF2-40B4-BE49-F238E27FC236}">
                  <a16:creationId xmlns:a16="http://schemas.microsoft.com/office/drawing/2014/main" id="{284F12F5-2B6B-2870-A733-6C1D3E2ADBAC}"/>
                </a:ext>
              </a:extLst>
            </p:cNvPr>
            <p:cNvSpPr/>
            <p:nvPr/>
          </p:nvSpPr>
          <p:spPr>
            <a:xfrm>
              <a:off x="2502414" y="208714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Freeform: Shape 358">
              <a:extLst>
                <a:ext uri="{FF2B5EF4-FFF2-40B4-BE49-F238E27FC236}">
                  <a16:creationId xmlns:a16="http://schemas.microsoft.com/office/drawing/2014/main" id="{126894F3-FD74-2D1D-6FD7-53F44C8180CF}"/>
                </a:ext>
              </a:extLst>
            </p:cNvPr>
            <p:cNvSpPr/>
            <p:nvPr/>
          </p:nvSpPr>
          <p:spPr>
            <a:xfrm>
              <a:off x="2500738" y="20874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Freeform: Shape 359">
              <a:extLst>
                <a:ext uri="{FF2B5EF4-FFF2-40B4-BE49-F238E27FC236}">
                  <a16:creationId xmlns:a16="http://schemas.microsoft.com/office/drawing/2014/main" id="{2CF599B6-C8EB-0B88-51D9-1A72A624CF72}"/>
                </a:ext>
              </a:extLst>
            </p:cNvPr>
            <p:cNvSpPr/>
            <p:nvPr/>
          </p:nvSpPr>
          <p:spPr>
            <a:xfrm>
              <a:off x="2499816" y="2087310"/>
              <a:ext cx="670" cy="31"/>
            </a:xfrm>
            <a:custGeom>
              <a:avLst/>
              <a:gdLst>
                <a:gd name="connsiteX0" fmla="*/ 670 w 670"/>
                <a:gd name="connsiteY0" fmla="*/ 0 h 31"/>
                <a:gd name="connsiteX1" fmla="*/ 0 w 670"/>
                <a:gd name="connsiteY1" fmla="*/ 0 h 31"/>
                <a:gd name="connsiteX2" fmla="*/ 670 w 670"/>
                <a:gd name="connsiteY2" fmla="*/ 0 h 31"/>
              </a:gdLst>
              <a:ahLst/>
              <a:cxnLst>
                <a:cxn ang="0">
                  <a:pos x="connsiteX0" y="connsiteY0"/>
                </a:cxn>
                <a:cxn ang="0">
                  <a:pos x="connsiteX1" y="connsiteY1"/>
                </a:cxn>
                <a:cxn ang="0">
                  <a:pos x="connsiteX2" y="connsiteY2"/>
                </a:cxn>
              </a:cxnLst>
              <a:rect l="l" t="t" r="r" b="b"/>
              <a:pathLst>
                <a:path w="670" h="31">
                  <a:moveTo>
                    <a:pt x="670" y="0"/>
                  </a:moveTo>
                  <a:lnTo>
                    <a:pt x="0" y="0"/>
                  </a:lnTo>
                  <a:cubicBezTo>
                    <a:pt x="218" y="42"/>
                    <a:pt x="452" y="42"/>
                    <a:pt x="67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Freeform: Shape 360">
              <a:extLst>
                <a:ext uri="{FF2B5EF4-FFF2-40B4-BE49-F238E27FC236}">
                  <a16:creationId xmlns:a16="http://schemas.microsoft.com/office/drawing/2014/main" id="{02C89424-3C05-F077-53C6-D6E1BE993D99}"/>
                </a:ext>
              </a:extLst>
            </p:cNvPr>
            <p:cNvSpPr/>
            <p:nvPr/>
          </p:nvSpPr>
          <p:spPr>
            <a:xfrm>
              <a:off x="2501576" y="2085970"/>
              <a:ext cx="1508" cy="8378"/>
            </a:xfrm>
            <a:custGeom>
              <a:avLst/>
              <a:gdLst>
                <a:gd name="connsiteX0" fmla="*/ 0 w 1508"/>
                <a:gd name="connsiteY0" fmla="*/ 0 h 8378"/>
                <a:gd name="connsiteX1" fmla="*/ 0 w 1508"/>
                <a:gd name="connsiteY1" fmla="*/ 0 h 8378"/>
                <a:gd name="connsiteX2" fmla="*/ 1508 w 1508"/>
                <a:gd name="connsiteY2" fmla="*/ 0 h 8378"/>
                <a:gd name="connsiteX3" fmla="*/ 0 w 1508"/>
                <a:gd name="connsiteY3" fmla="*/ 0 h 8378"/>
              </a:gdLst>
              <a:ahLst/>
              <a:cxnLst>
                <a:cxn ang="0">
                  <a:pos x="connsiteX0" y="connsiteY0"/>
                </a:cxn>
                <a:cxn ang="0">
                  <a:pos x="connsiteX1" y="connsiteY1"/>
                </a:cxn>
                <a:cxn ang="0">
                  <a:pos x="connsiteX2" y="connsiteY2"/>
                </a:cxn>
                <a:cxn ang="0">
                  <a:pos x="connsiteX3" y="connsiteY3"/>
                </a:cxn>
              </a:cxnLst>
              <a:rect l="l" t="t" r="r" b="b"/>
              <a:pathLst>
                <a:path w="1508" h="8378">
                  <a:moveTo>
                    <a:pt x="0" y="0"/>
                  </a:moveTo>
                  <a:lnTo>
                    <a:pt x="0" y="0"/>
                  </a:lnTo>
                  <a:lnTo>
                    <a:pt x="1508"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Freeform: Shape 361">
              <a:extLst>
                <a:ext uri="{FF2B5EF4-FFF2-40B4-BE49-F238E27FC236}">
                  <a16:creationId xmlns:a16="http://schemas.microsoft.com/office/drawing/2014/main" id="{8F0EF65F-8D3E-E668-847E-06DE594E8749}"/>
                </a:ext>
              </a:extLst>
            </p:cNvPr>
            <p:cNvSpPr/>
            <p:nvPr/>
          </p:nvSpPr>
          <p:spPr>
            <a:xfrm>
              <a:off x="2497890" y="2085048"/>
              <a:ext cx="615" cy="8378"/>
            </a:xfrm>
            <a:custGeom>
              <a:avLst/>
              <a:gdLst>
                <a:gd name="connsiteX0" fmla="*/ 82 w 615"/>
                <a:gd name="connsiteY0" fmla="*/ 0 h 8378"/>
                <a:gd name="connsiteX1" fmla="*/ 501 w 615"/>
                <a:gd name="connsiteY1" fmla="*/ 0 h 8378"/>
                <a:gd name="connsiteX2" fmla="*/ 82 w 615"/>
                <a:gd name="connsiteY2" fmla="*/ 0 h 8378"/>
              </a:gdLst>
              <a:ahLst/>
              <a:cxnLst>
                <a:cxn ang="0">
                  <a:pos x="connsiteX0" y="connsiteY0"/>
                </a:cxn>
                <a:cxn ang="0">
                  <a:pos x="connsiteX1" y="connsiteY1"/>
                </a:cxn>
                <a:cxn ang="0">
                  <a:pos x="connsiteX2" y="connsiteY2"/>
                </a:cxn>
              </a:cxnLst>
              <a:rect l="l" t="t" r="r" b="b"/>
              <a:pathLst>
                <a:path w="615" h="8378">
                  <a:moveTo>
                    <a:pt x="82" y="0"/>
                  </a:moveTo>
                  <a:cubicBezTo>
                    <a:pt x="-337" y="0"/>
                    <a:pt x="1004" y="0"/>
                    <a:pt x="501" y="0"/>
                  </a:cubicBezTo>
                  <a:lnTo>
                    <a:pt x="82"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Freeform: Shape 362">
              <a:extLst>
                <a:ext uri="{FF2B5EF4-FFF2-40B4-BE49-F238E27FC236}">
                  <a16:creationId xmlns:a16="http://schemas.microsoft.com/office/drawing/2014/main" id="{62DFB0E6-3A9E-7B89-C1C8-CBE07B6D5C49}"/>
                </a:ext>
              </a:extLst>
            </p:cNvPr>
            <p:cNvSpPr/>
            <p:nvPr/>
          </p:nvSpPr>
          <p:spPr>
            <a:xfrm>
              <a:off x="2499062" y="208513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Freeform: Shape 363">
              <a:extLst>
                <a:ext uri="{FF2B5EF4-FFF2-40B4-BE49-F238E27FC236}">
                  <a16:creationId xmlns:a16="http://schemas.microsoft.com/office/drawing/2014/main" id="{96D4D5B9-2698-4E37-2BB7-146F77FA7B89}"/>
                </a:ext>
              </a:extLst>
            </p:cNvPr>
            <p:cNvSpPr/>
            <p:nvPr/>
          </p:nvSpPr>
          <p:spPr>
            <a:xfrm>
              <a:off x="2504676" y="2072480"/>
              <a:ext cx="502" cy="83"/>
            </a:xfrm>
            <a:custGeom>
              <a:avLst/>
              <a:gdLst>
                <a:gd name="connsiteX0" fmla="*/ 167 w 502"/>
                <a:gd name="connsiteY0" fmla="*/ 84 h 83"/>
                <a:gd name="connsiteX1" fmla="*/ 503 w 502"/>
                <a:gd name="connsiteY1" fmla="*/ 0 h 83"/>
                <a:gd name="connsiteX2" fmla="*/ 0 w 502"/>
                <a:gd name="connsiteY2" fmla="*/ 84 h 83"/>
                <a:gd name="connsiteX3" fmla="*/ 167 w 502"/>
                <a:gd name="connsiteY3" fmla="*/ 84 h 83"/>
              </a:gdLst>
              <a:ahLst/>
              <a:cxnLst>
                <a:cxn ang="0">
                  <a:pos x="connsiteX0" y="connsiteY0"/>
                </a:cxn>
                <a:cxn ang="0">
                  <a:pos x="connsiteX1" y="connsiteY1"/>
                </a:cxn>
                <a:cxn ang="0">
                  <a:pos x="connsiteX2" y="connsiteY2"/>
                </a:cxn>
                <a:cxn ang="0">
                  <a:pos x="connsiteX3" y="connsiteY3"/>
                </a:cxn>
              </a:cxnLst>
              <a:rect l="l" t="t" r="r" b="b"/>
              <a:pathLst>
                <a:path w="502" h="83">
                  <a:moveTo>
                    <a:pt x="167" y="84"/>
                  </a:moveTo>
                  <a:lnTo>
                    <a:pt x="503" y="0"/>
                  </a:lnTo>
                  <a:lnTo>
                    <a:pt x="0" y="84"/>
                  </a:lnTo>
                  <a:lnTo>
                    <a:pt x="167"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 name="Freeform: Shape 364">
              <a:extLst>
                <a:ext uri="{FF2B5EF4-FFF2-40B4-BE49-F238E27FC236}">
                  <a16:creationId xmlns:a16="http://schemas.microsoft.com/office/drawing/2014/main" id="{DF1F68F0-F127-F9FC-8A4B-4CAA0A2A4334}"/>
                </a:ext>
              </a:extLst>
            </p:cNvPr>
            <p:cNvSpPr/>
            <p:nvPr/>
          </p:nvSpPr>
          <p:spPr>
            <a:xfrm>
              <a:off x="2503754" y="2072480"/>
              <a:ext cx="111" cy="8378"/>
            </a:xfrm>
            <a:custGeom>
              <a:avLst/>
              <a:gdLst>
                <a:gd name="connsiteX0" fmla="*/ 0 w 111"/>
                <a:gd name="connsiteY0" fmla="*/ 0 h 8378"/>
                <a:gd name="connsiteX1" fmla="*/ 0 w 111"/>
                <a:gd name="connsiteY1" fmla="*/ 0 h 8378"/>
                <a:gd name="connsiteX2" fmla="*/ 0 w 111"/>
                <a:gd name="connsiteY2" fmla="*/ 0 h 8378"/>
              </a:gdLst>
              <a:ahLst/>
              <a:cxnLst>
                <a:cxn ang="0">
                  <a:pos x="connsiteX0" y="connsiteY0"/>
                </a:cxn>
                <a:cxn ang="0">
                  <a:pos x="connsiteX1" y="connsiteY1"/>
                </a:cxn>
                <a:cxn ang="0">
                  <a:pos x="connsiteX2" y="connsiteY2"/>
                </a:cxn>
              </a:cxnLst>
              <a:rect l="l" t="t" r="r" b="b"/>
              <a:pathLst>
                <a:path w="111" h="8378">
                  <a:moveTo>
                    <a:pt x="0" y="0"/>
                  </a:moveTo>
                  <a:lnTo>
                    <a:pt x="0" y="0"/>
                  </a:lnTo>
                  <a:cubicBezTo>
                    <a:pt x="0" y="0"/>
                    <a:pt x="251"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 name="Freeform: Shape 365">
              <a:extLst>
                <a:ext uri="{FF2B5EF4-FFF2-40B4-BE49-F238E27FC236}">
                  <a16:creationId xmlns:a16="http://schemas.microsoft.com/office/drawing/2014/main" id="{E86087F3-02E1-A8EF-316E-F3932D95CC64}"/>
                </a:ext>
              </a:extLst>
            </p:cNvPr>
            <p:cNvSpPr/>
            <p:nvPr/>
          </p:nvSpPr>
          <p:spPr>
            <a:xfrm>
              <a:off x="2496548" y="20813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 name="Freeform: Shape 366">
              <a:extLst>
                <a:ext uri="{FF2B5EF4-FFF2-40B4-BE49-F238E27FC236}">
                  <a16:creationId xmlns:a16="http://schemas.microsoft.com/office/drawing/2014/main" id="{C49F6EBB-8E56-4823-68F6-D8CA89A1EC48}"/>
                </a:ext>
              </a:extLst>
            </p:cNvPr>
            <p:cNvSpPr/>
            <p:nvPr/>
          </p:nvSpPr>
          <p:spPr>
            <a:xfrm>
              <a:off x="2497219" y="2080440"/>
              <a:ext cx="921" cy="83"/>
            </a:xfrm>
            <a:custGeom>
              <a:avLst/>
              <a:gdLst>
                <a:gd name="connsiteX0" fmla="*/ 0 w 921"/>
                <a:gd name="connsiteY0" fmla="*/ 0 h 83"/>
                <a:gd name="connsiteX1" fmla="*/ 0 w 921"/>
                <a:gd name="connsiteY1" fmla="*/ 84 h 83"/>
                <a:gd name="connsiteX2" fmla="*/ 922 w 921"/>
                <a:gd name="connsiteY2" fmla="*/ 0 h 83"/>
                <a:gd name="connsiteX3" fmla="*/ 0 w 921"/>
                <a:gd name="connsiteY3" fmla="*/ 0 h 83"/>
              </a:gdLst>
              <a:ahLst/>
              <a:cxnLst>
                <a:cxn ang="0">
                  <a:pos x="connsiteX0" y="connsiteY0"/>
                </a:cxn>
                <a:cxn ang="0">
                  <a:pos x="connsiteX1" y="connsiteY1"/>
                </a:cxn>
                <a:cxn ang="0">
                  <a:pos x="connsiteX2" y="connsiteY2"/>
                </a:cxn>
                <a:cxn ang="0">
                  <a:pos x="connsiteX3" y="connsiteY3"/>
                </a:cxn>
              </a:cxnLst>
              <a:rect l="l" t="t" r="r" b="b"/>
              <a:pathLst>
                <a:path w="921" h="83">
                  <a:moveTo>
                    <a:pt x="0" y="0"/>
                  </a:moveTo>
                  <a:lnTo>
                    <a:pt x="0" y="84"/>
                  </a:lnTo>
                  <a:lnTo>
                    <a:pt x="922"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 name="Freeform: Shape 367">
              <a:extLst>
                <a:ext uri="{FF2B5EF4-FFF2-40B4-BE49-F238E27FC236}">
                  <a16:creationId xmlns:a16="http://schemas.microsoft.com/office/drawing/2014/main" id="{E6F18E0B-BFC5-8B7F-350A-9B234D12EE17}"/>
                </a:ext>
              </a:extLst>
            </p:cNvPr>
            <p:cNvSpPr/>
            <p:nvPr/>
          </p:nvSpPr>
          <p:spPr>
            <a:xfrm>
              <a:off x="2496130" y="2079816"/>
              <a:ext cx="484" cy="37"/>
            </a:xfrm>
            <a:custGeom>
              <a:avLst/>
              <a:gdLst>
                <a:gd name="connsiteX0" fmla="*/ 0 w 484"/>
                <a:gd name="connsiteY0" fmla="*/ 37 h 37"/>
                <a:gd name="connsiteX1" fmla="*/ 0 w 484"/>
                <a:gd name="connsiteY1" fmla="*/ 37 h 37"/>
                <a:gd name="connsiteX2" fmla="*/ 0 w 484"/>
                <a:gd name="connsiteY2" fmla="*/ 37 h 37"/>
              </a:gdLst>
              <a:ahLst/>
              <a:cxnLst>
                <a:cxn ang="0">
                  <a:pos x="connsiteX0" y="connsiteY0"/>
                </a:cxn>
                <a:cxn ang="0">
                  <a:pos x="connsiteX1" y="connsiteY1"/>
                </a:cxn>
                <a:cxn ang="0">
                  <a:pos x="connsiteX2" y="connsiteY2"/>
                </a:cxn>
              </a:cxnLst>
              <a:rect l="l" t="t" r="r" b="b"/>
              <a:pathLst>
                <a:path w="484" h="37">
                  <a:moveTo>
                    <a:pt x="0" y="37"/>
                  </a:moveTo>
                  <a:cubicBezTo>
                    <a:pt x="0" y="37"/>
                    <a:pt x="0" y="37"/>
                    <a:pt x="0" y="37"/>
                  </a:cubicBezTo>
                  <a:cubicBezTo>
                    <a:pt x="0" y="37"/>
                    <a:pt x="1089"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 name="Freeform: Shape 368">
              <a:extLst>
                <a:ext uri="{FF2B5EF4-FFF2-40B4-BE49-F238E27FC236}">
                  <a16:creationId xmlns:a16="http://schemas.microsoft.com/office/drawing/2014/main" id="{3EBC024B-94C2-8994-2DD4-DF23691B1C39}"/>
                </a:ext>
              </a:extLst>
            </p:cNvPr>
            <p:cNvSpPr/>
            <p:nvPr/>
          </p:nvSpPr>
          <p:spPr>
            <a:xfrm>
              <a:off x="2790815" y="207683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 name="Freeform: Shape 369">
              <a:extLst>
                <a:ext uri="{FF2B5EF4-FFF2-40B4-BE49-F238E27FC236}">
                  <a16:creationId xmlns:a16="http://schemas.microsoft.com/office/drawing/2014/main" id="{6798B79E-5DE2-6EF0-B7E8-40F93B0F00C7}"/>
                </a:ext>
              </a:extLst>
            </p:cNvPr>
            <p:cNvSpPr/>
            <p:nvPr/>
          </p:nvSpPr>
          <p:spPr>
            <a:xfrm>
              <a:off x="2789055" y="2076418"/>
              <a:ext cx="586" cy="8378"/>
            </a:xfrm>
            <a:custGeom>
              <a:avLst/>
              <a:gdLst>
                <a:gd name="connsiteX0" fmla="*/ 335 w 586"/>
                <a:gd name="connsiteY0" fmla="*/ 0 h 8378"/>
                <a:gd name="connsiteX1" fmla="*/ 587 w 586"/>
                <a:gd name="connsiteY1" fmla="*/ 0 h 8378"/>
                <a:gd name="connsiteX2" fmla="*/ 0 w 586"/>
                <a:gd name="connsiteY2" fmla="*/ 0 h 8378"/>
                <a:gd name="connsiteX3" fmla="*/ 335 w 586"/>
                <a:gd name="connsiteY3" fmla="*/ 0 h 8378"/>
              </a:gdLst>
              <a:ahLst/>
              <a:cxnLst>
                <a:cxn ang="0">
                  <a:pos x="connsiteX0" y="connsiteY0"/>
                </a:cxn>
                <a:cxn ang="0">
                  <a:pos x="connsiteX1" y="connsiteY1"/>
                </a:cxn>
                <a:cxn ang="0">
                  <a:pos x="connsiteX2" y="connsiteY2"/>
                </a:cxn>
                <a:cxn ang="0">
                  <a:pos x="connsiteX3" y="connsiteY3"/>
                </a:cxn>
              </a:cxnLst>
              <a:rect l="l" t="t" r="r" b="b"/>
              <a:pathLst>
                <a:path w="586" h="8378">
                  <a:moveTo>
                    <a:pt x="335" y="0"/>
                  </a:moveTo>
                  <a:lnTo>
                    <a:pt x="587" y="0"/>
                  </a:lnTo>
                  <a:lnTo>
                    <a:pt x="0" y="0"/>
                  </a:lnTo>
                  <a:lnTo>
                    <a:pt x="335"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 name="Freeform: Shape 370">
              <a:extLst>
                <a:ext uri="{FF2B5EF4-FFF2-40B4-BE49-F238E27FC236}">
                  <a16:creationId xmlns:a16="http://schemas.microsoft.com/office/drawing/2014/main" id="{61E4DA71-4AE6-A224-08CF-76F99B8FA86B}"/>
                </a:ext>
              </a:extLst>
            </p:cNvPr>
            <p:cNvSpPr/>
            <p:nvPr/>
          </p:nvSpPr>
          <p:spPr>
            <a:xfrm>
              <a:off x="2788907" y="2075999"/>
              <a:ext cx="1070" cy="8378"/>
            </a:xfrm>
            <a:custGeom>
              <a:avLst/>
              <a:gdLst>
                <a:gd name="connsiteX0" fmla="*/ 484 w 1070"/>
                <a:gd name="connsiteY0" fmla="*/ 0 h 8378"/>
                <a:gd name="connsiteX1" fmla="*/ 484 w 1070"/>
                <a:gd name="connsiteY1" fmla="*/ 0 h 8378"/>
                <a:gd name="connsiteX2" fmla="*/ 1071 w 1070"/>
                <a:gd name="connsiteY2" fmla="*/ 0 h 8378"/>
                <a:gd name="connsiteX3" fmla="*/ 484 w 1070"/>
                <a:gd name="connsiteY3" fmla="*/ 0 h 8378"/>
              </a:gdLst>
              <a:ahLst/>
              <a:cxnLst>
                <a:cxn ang="0">
                  <a:pos x="connsiteX0" y="connsiteY0"/>
                </a:cxn>
                <a:cxn ang="0">
                  <a:pos x="connsiteX1" y="connsiteY1"/>
                </a:cxn>
                <a:cxn ang="0">
                  <a:pos x="connsiteX2" y="connsiteY2"/>
                </a:cxn>
                <a:cxn ang="0">
                  <a:pos x="connsiteX3" y="connsiteY3"/>
                </a:cxn>
              </a:cxnLst>
              <a:rect l="l" t="t" r="r" b="b"/>
              <a:pathLst>
                <a:path w="1070" h="8378">
                  <a:moveTo>
                    <a:pt x="484" y="0"/>
                  </a:moveTo>
                  <a:cubicBezTo>
                    <a:pt x="-605" y="0"/>
                    <a:pt x="484" y="0"/>
                    <a:pt x="484" y="0"/>
                  </a:cubicBezTo>
                  <a:lnTo>
                    <a:pt x="1071" y="0"/>
                  </a:lnTo>
                  <a:cubicBezTo>
                    <a:pt x="1071" y="0"/>
                    <a:pt x="149" y="0"/>
                    <a:pt x="484"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 name="Freeform: Shape 371">
              <a:extLst>
                <a:ext uri="{FF2B5EF4-FFF2-40B4-BE49-F238E27FC236}">
                  <a16:creationId xmlns:a16="http://schemas.microsoft.com/office/drawing/2014/main" id="{E6F6B3BA-A2B6-2B2F-9CC2-7DDF4E93C49B}"/>
                </a:ext>
              </a:extLst>
            </p:cNvPr>
            <p:cNvSpPr/>
            <p:nvPr/>
          </p:nvSpPr>
          <p:spPr>
            <a:xfrm>
              <a:off x="2791653" y="207599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 name="Freeform: Shape 372">
              <a:extLst>
                <a:ext uri="{FF2B5EF4-FFF2-40B4-BE49-F238E27FC236}">
                  <a16:creationId xmlns:a16="http://schemas.microsoft.com/office/drawing/2014/main" id="{10B29B71-B0E3-9579-AB89-419AF7884CDF}"/>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 name="Freeform: Shape 373">
              <a:extLst>
                <a:ext uri="{FF2B5EF4-FFF2-40B4-BE49-F238E27FC236}">
                  <a16:creationId xmlns:a16="http://schemas.microsoft.com/office/drawing/2014/main" id="{0A38825B-7103-1E54-3A26-617091B23BC7}"/>
                </a:ext>
              </a:extLst>
            </p:cNvPr>
            <p:cNvSpPr/>
            <p:nvPr/>
          </p:nvSpPr>
          <p:spPr>
            <a:xfrm>
              <a:off x="2791402" y="20754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 name="Freeform: Shape 374">
              <a:extLst>
                <a:ext uri="{FF2B5EF4-FFF2-40B4-BE49-F238E27FC236}">
                  <a16:creationId xmlns:a16="http://schemas.microsoft.com/office/drawing/2014/main" id="{F35F1862-0B76-736A-C586-1A672FA4B4A3}"/>
                </a:ext>
              </a:extLst>
            </p:cNvPr>
            <p:cNvSpPr/>
            <p:nvPr/>
          </p:nvSpPr>
          <p:spPr>
            <a:xfrm>
              <a:off x="2790564" y="20754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 name="Freeform: Shape 375">
              <a:extLst>
                <a:ext uri="{FF2B5EF4-FFF2-40B4-BE49-F238E27FC236}">
                  <a16:creationId xmlns:a16="http://schemas.microsoft.com/office/drawing/2014/main" id="{46D48661-503D-C583-24F9-400836BDA8D8}"/>
                </a:ext>
              </a:extLst>
            </p:cNvPr>
            <p:cNvSpPr/>
            <p:nvPr/>
          </p:nvSpPr>
          <p:spPr>
            <a:xfrm>
              <a:off x="2790843" y="2075999"/>
              <a:ext cx="223" cy="8378"/>
            </a:xfrm>
            <a:custGeom>
              <a:avLst/>
              <a:gdLst>
                <a:gd name="connsiteX0" fmla="*/ 223 w 223"/>
                <a:gd name="connsiteY0" fmla="*/ 0 h 8378"/>
                <a:gd name="connsiteX1" fmla="*/ 223 w 223"/>
                <a:gd name="connsiteY1" fmla="*/ 0 h 8378"/>
                <a:gd name="connsiteX2" fmla="*/ 223 w 223"/>
                <a:gd name="connsiteY2" fmla="*/ 0 h 8378"/>
              </a:gdLst>
              <a:ahLst/>
              <a:cxnLst>
                <a:cxn ang="0">
                  <a:pos x="connsiteX0" y="connsiteY0"/>
                </a:cxn>
                <a:cxn ang="0">
                  <a:pos x="connsiteX1" y="connsiteY1"/>
                </a:cxn>
                <a:cxn ang="0">
                  <a:pos x="connsiteX2" y="connsiteY2"/>
                </a:cxn>
              </a:cxnLst>
              <a:rect l="l" t="t" r="r" b="b"/>
              <a:pathLst>
                <a:path w="223" h="8378">
                  <a:moveTo>
                    <a:pt x="223" y="0"/>
                  </a:moveTo>
                  <a:lnTo>
                    <a:pt x="223" y="0"/>
                  </a:lnTo>
                  <a:cubicBezTo>
                    <a:pt x="223" y="0"/>
                    <a:pt x="-279" y="0"/>
                    <a:pt x="223"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 name="Freeform: Shape 376">
              <a:extLst>
                <a:ext uri="{FF2B5EF4-FFF2-40B4-BE49-F238E27FC236}">
                  <a16:creationId xmlns:a16="http://schemas.microsoft.com/office/drawing/2014/main" id="{E1E27C43-E233-22F7-84EC-AE6DA6D4719F}"/>
                </a:ext>
              </a:extLst>
            </p:cNvPr>
            <p:cNvSpPr/>
            <p:nvPr/>
          </p:nvSpPr>
          <p:spPr>
            <a:xfrm>
              <a:off x="2790229" y="2075999"/>
              <a:ext cx="692" cy="69"/>
            </a:xfrm>
            <a:custGeom>
              <a:avLst/>
              <a:gdLst>
                <a:gd name="connsiteX0" fmla="*/ 670 w 692"/>
                <a:gd name="connsiteY0" fmla="*/ 0 h 69"/>
                <a:gd name="connsiteX1" fmla="*/ 0 w 692"/>
                <a:gd name="connsiteY1" fmla="*/ 0 h 69"/>
                <a:gd name="connsiteX2" fmla="*/ 670 w 692"/>
                <a:gd name="connsiteY2" fmla="*/ 0 h 69"/>
              </a:gdLst>
              <a:ahLst/>
              <a:cxnLst>
                <a:cxn ang="0">
                  <a:pos x="connsiteX0" y="connsiteY0"/>
                </a:cxn>
                <a:cxn ang="0">
                  <a:pos x="connsiteX1" y="connsiteY1"/>
                </a:cxn>
                <a:cxn ang="0">
                  <a:pos x="connsiteX2" y="connsiteY2"/>
                </a:cxn>
              </a:cxnLst>
              <a:rect l="l" t="t" r="r" b="b"/>
              <a:pathLst>
                <a:path w="692" h="69">
                  <a:moveTo>
                    <a:pt x="670" y="0"/>
                  </a:moveTo>
                  <a:cubicBezTo>
                    <a:pt x="452" y="92"/>
                    <a:pt x="209" y="92"/>
                    <a:pt x="0" y="0"/>
                  </a:cubicBezTo>
                  <a:cubicBezTo>
                    <a:pt x="0" y="0"/>
                    <a:pt x="838" y="0"/>
                    <a:pt x="67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 name="Freeform: Shape 377">
              <a:extLst>
                <a:ext uri="{FF2B5EF4-FFF2-40B4-BE49-F238E27FC236}">
                  <a16:creationId xmlns:a16="http://schemas.microsoft.com/office/drawing/2014/main" id="{8239C631-F215-49D8-F6B1-30F30B765C0B}"/>
                </a:ext>
              </a:extLst>
            </p:cNvPr>
            <p:cNvSpPr/>
            <p:nvPr/>
          </p:nvSpPr>
          <p:spPr>
            <a:xfrm>
              <a:off x="2788301" y="2075999"/>
              <a:ext cx="148" cy="8378"/>
            </a:xfrm>
            <a:custGeom>
              <a:avLst/>
              <a:gdLst>
                <a:gd name="connsiteX0" fmla="*/ 0 w 148"/>
                <a:gd name="connsiteY0" fmla="*/ 0 h 8378"/>
                <a:gd name="connsiteX1" fmla="*/ 0 w 148"/>
                <a:gd name="connsiteY1" fmla="*/ 0 h 8378"/>
                <a:gd name="connsiteX2" fmla="*/ 0 w 148"/>
                <a:gd name="connsiteY2" fmla="*/ 0 h 8378"/>
              </a:gdLst>
              <a:ahLst/>
              <a:cxnLst>
                <a:cxn ang="0">
                  <a:pos x="connsiteX0" y="connsiteY0"/>
                </a:cxn>
                <a:cxn ang="0">
                  <a:pos x="connsiteX1" y="connsiteY1"/>
                </a:cxn>
                <a:cxn ang="0">
                  <a:pos x="connsiteX2" y="connsiteY2"/>
                </a:cxn>
              </a:cxnLst>
              <a:rect l="l" t="t" r="r" b="b"/>
              <a:pathLst>
                <a:path w="148" h="8378">
                  <a:moveTo>
                    <a:pt x="0" y="0"/>
                  </a:moveTo>
                  <a:lnTo>
                    <a:pt x="0" y="0"/>
                  </a:lnTo>
                  <a:cubicBezTo>
                    <a:pt x="0" y="0"/>
                    <a:pt x="335"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Freeform: Shape 378">
              <a:extLst>
                <a:ext uri="{FF2B5EF4-FFF2-40B4-BE49-F238E27FC236}">
                  <a16:creationId xmlns:a16="http://schemas.microsoft.com/office/drawing/2014/main" id="{6F6D72E3-9ECF-F6BD-5BFF-4A89BFD72AA1}"/>
                </a:ext>
              </a:extLst>
            </p:cNvPr>
            <p:cNvSpPr/>
            <p:nvPr/>
          </p:nvSpPr>
          <p:spPr>
            <a:xfrm>
              <a:off x="2791904" y="20751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 name="Freeform: Shape 379">
              <a:extLst>
                <a:ext uri="{FF2B5EF4-FFF2-40B4-BE49-F238E27FC236}">
                  <a16:creationId xmlns:a16="http://schemas.microsoft.com/office/drawing/2014/main" id="{16C1F821-BF77-0473-5198-54D2E7B67625}"/>
                </a:ext>
              </a:extLst>
            </p:cNvPr>
            <p:cNvSpPr/>
            <p:nvPr/>
          </p:nvSpPr>
          <p:spPr>
            <a:xfrm>
              <a:off x="2790983" y="20751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 name="Freeform: Shape 380">
              <a:extLst>
                <a:ext uri="{FF2B5EF4-FFF2-40B4-BE49-F238E27FC236}">
                  <a16:creationId xmlns:a16="http://schemas.microsoft.com/office/drawing/2014/main" id="{5FB5E94F-DB55-4B43-A54D-B4BE625DE82E}"/>
                </a:ext>
              </a:extLst>
            </p:cNvPr>
            <p:cNvSpPr/>
            <p:nvPr/>
          </p:nvSpPr>
          <p:spPr>
            <a:xfrm>
              <a:off x="2789391" y="2075496"/>
              <a:ext cx="837" cy="167"/>
            </a:xfrm>
            <a:custGeom>
              <a:avLst/>
              <a:gdLst>
                <a:gd name="connsiteX0" fmla="*/ 0 w 837"/>
                <a:gd name="connsiteY0" fmla="*/ 84 h 167"/>
                <a:gd name="connsiteX1" fmla="*/ 838 w 837"/>
                <a:gd name="connsiteY1" fmla="*/ 168 h 167"/>
                <a:gd name="connsiteX2" fmla="*/ 0 w 837"/>
                <a:gd name="connsiteY2" fmla="*/ 0 h 167"/>
                <a:gd name="connsiteX3" fmla="*/ 0 w 837"/>
                <a:gd name="connsiteY3" fmla="*/ 84 h 167"/>
              </a:gdLst>
              <a:ahLst/>
              <a:cxnLst>
                <a:cxn ang="0">
                  <a:pos x="connsiteX0" y="connsiteY0"/>
                </a:cxn>
                <a:cxn ang="0">
                  <a:pos x="connsiteX1" y="connsiteY1"/>
                </a:cxn>
                <a:cxn ang="0">
                  <a:pos x="connsiteX2" y="connsiteY2"/>
                </a:cxn>
                <a:cxn ang="0">
                  <a:pos x="connsiteX3" y="connsiteY3"/>
                </a:cxn>
              </a:cxnLst>
              <a:rect l="l" t="t" r="r" b="b"/>
              <a:pathLst>
                <a:path w="837" h="167">
                  <a:moveTo>
                    <a:pt x="0" y="84"/>
                  </a:moveTo>
                  <a:lnTo>
                    <a:pt x="838" y="168"/>
                  </a:lnTo>
                  <a:lnTo>
                    <a:pt x="0"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 name="Freeform: Shape 381">
              <a:extLst>
                <a:ext uri="{FF2B5EF4-FFF2-40B4-BE49-F238E27FC236}">
                  <a16:creationId xmlns:a16="http://schemas.microsoft.com/office/drawing/2014/main" id="{A5AF8A32-2C8B-D2E5-54B3-B7670C9B8054}"/>
                </a:ext>
              </a:extLst>
            </p:cNvPr>
            <p:cNvSpPr/>
            <p:nvPr/>
          </p:nvSpPr>
          <p:spPr>
            <a:xfrm>
              <a:off x="2791653" y="2074826"/>
              <a:ext cx="754" cy="83"/>
            </a:xfrm>
            <a:custGeom>
              <a:avLst/>
              <a:gdLst>
                <a:gd name="connsiteX0" fmla="*/ 251 w 754"/>
                <a:gd name="connsiteY0" fmla="*/ 84 h 83"/>
                <a:gd name="connsiteX1" fmla="*/ 754 w 754"/>
                <a:gd name="connsiteY1" fmla="*/ 84 h 83"/>
                <a:gd name="connsiteX2" fmla="*/ 0 w 754"/>
                <a:gd name="connsiteY2" fmla="*/ 0 h 83"/>
                <a:gd name="connsiteX3" fmla="*/ 251 w 754"/>
                <a:gd name="connsiteY3" fmla="*/ 84 h 83"/>
              </a:gdLst>
              <a:ahLst/>
              <a:cxnLst>
                <a:cxn ang="0">
                  <a:pos x="connsiteX0" y="connsiteY0"/>
                </a:cxn>
                <a:cxn ang="0">
                  <a:pos x="connsiteX1" y="connsiteY1"/>
                </a:cxn>
                <a:cxn ang="0">
                  <a:pos x="connsiteX2" y="connsiteY2"/>
                </a:cxn>
                <a:cxn ang="0">
                  <a:pos x="connsiteX3" y="connsiteY3"/>
                </a:cxn>
              </a:cxnLst>
              <a:rect l="l" t="t" r="r" b="b"/>
              <a:pathLst>
                <a:path w="754" h="83">
                  <a:moveTo>
                    <a:pt x="251" y="84"/>
                  </a:moveTo>
                  <a:lnTo>
                    <a:pt x="754" y="84"/>
                  </a:lnTo>
                  <a:lnTo>
                    <a:pt x="0" y="0"/>
                  </a:lnTo>
                  <a:lnTo>
                    <a:pt x="251"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 name="Freeform: Shape 382">
              <a:extLst>
                <a:ext uri="{FF2B5EF4-FFF2-40B4-BE49-F238E27FC236}">
                  <a16:creationId xmlns:a16="http://schemas.microsoft.com/office/drawing/2014/main" id="{D07CB47D-C910-44BC-7BBB-A2089168DA54}"/>
                </a:ext>
              </a:extLst>
            </p:cNvPr>
            <p:cNvSpPr/>
            <p:nvPr/>
          </p:nvSpPr>
          <p:spPr>
            <a:xfrm>
              <a:off x="2791821" y="2074705"/>
              <a:ext cx="148" cy="37"/>
            </a:xfrm>
            <a:custGeom>
              <a:avLst/>
              <a:gdLst>
                <a:gd name="connsiteX0" fmla="*/ 0 w 148"/>
                <a:gd name="connsiteY0" fmla="*/ 37 h 37"/>
                <a:gd name="connsiteX1" fmla="*/ 0 w 148"/>
                <a:gd name="connsiteY1" fmla="*/ 37 h 37"/>
                <a:gd name="connsiteX2" fmla="*/ 0 w 148"/>
                <a:gd name="connsiteY2" fmla="*/ 37 h 37"/>
              </a:gdLst>
              <a:ahLst/>
              <a:cxnLst>
                <a:cxn ang="0">
                  <a:pos x="connsiteX0" y="connsiteY0"/>
                </a:cxn>
                <a:cxn ang="0">
                  <a:pos x="connsiteX1" y="connsiteY1"/>
                </a:cxn>
                <a:cxn ang="0">
                  <a:pos x="connsiteX2" y="connsiteY2"/>
                </a:cxn>
              </a:cxnLst>
              <a:rect l="l" t="t" r="r" b="b"/>
              <a:pathLst>
                <a:path w="148" h="37">
                  <a:moveTo>
                    <a:pt x="0" y="37"/>
                  </a:moveTo>
                  <a:lnTo>
                    <a:pt x="0" y="37"/>
                  </a:lnTo>
                  <a:cubicBezTo>
                    <a:pt x="0" y="37"/>
                    <a:pt x="335"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 name="Freeform: Shape 383">
              <a:extLst>
                <a:ext uri="{FF2B5EF4-FFF2-40B4-BE49-F238E27FC236}">
                  <a16:creationId xmlns:a16="http://schemas.microsoft.com/office/drawing/2014/main" id="{AB60E974-4DA5-FC5D-028B-8447D32E9842}"/>
                </a:ext>
              </a:extLst>
            </p:cNvPr>
            <p:cNvSpPr/>
            <p:nvPr/>
          </p:nvSpPr>
          <p:spPr>
            <a:xfrm>
              <a:off x="2791485" y="20745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 name="Freeform: Shape 384">
              <a:extLst>
                <a:ext uri="{FF2B5EF4-FFF2-40B4-BE49-F238E27FC236}">
                  <a16:creationId xmlns:a16="http://schemas.microsoft.com/office/drawing/2014/main" id="{464F42A2-EDC1-FE01-2A00-10BE5F2BD3CF}"/>
                </a:ext>
              </a:extLst>
            </p:cNvPr>
            <p:cNvSpPr/>
            <p:nvPr/>
          </p:nvSpPr>
          <p:spPr>
            <a:xfrm>
              <a:off x="2790731" y="207499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 name="Freeform: Shape 385">
              <a:extLst>
                <a:ext uri="{FF2B5EF4-FFF2-40B4-BE49-F238E27FC236}">
                  <a16:creationId xmlns:a16="http://schemas.microsoft.com/office/drawing/2014/main" id="{998E0332-603E-588C-9E00-B82561A4439F}"/>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 name="Freeform: Shape 386">
              <a:extLst>
                <a:ext uri="{FF2B5EF4-FFF2-40B4-BE49-F238E27FC236}">
                  <a16:creationId xmlns:a16="http://schemas.microsoft.com/office/drawing/2014/main" id="{BDB90F71-2C2A-1BBE-56E6-DDBEC7DB0B0D}"/>
                </a:ext>
              </a:extLst>
            </p:cNvPr>
            <p:cNvSpPr/>
            <p:nvPr/>
          </p:nvSpPr>
          <p:spPr>
            <a:xfrm>
              <a:off x="2790694" y="2075077"/>
              <a:ext cx="37" cy="8378"/>
            </a:xfrm>
            <a:custGeom>
              <a:avLst/>
              <a:gdLst>
                <a:gd name="connsiteX0" fmla="*/ 37 w 37"/>
                <a:gd name="connsiteY0" fmla="*/ 0 h 8378"/>
                <a:gd name="connsiteX1" fmla="*/ 37 w 37"/>
                <a:gd name="connsiteY1" fmla="*/ 0 h 8378"/>
                <a:gd name="connsiteX2" fmla="*/ 37 w 37"/>
                <a:gd name="connsiteY2" fmla="*/ 0 h 8378"/>
              </a:gdLst>
              <a:ahLst/>
              <a:cxnLst>
                <a:cxn ang="0">
                  <a:pos x="connsiteX0" y="connsiteY0"/>
                </a:cxn>
                <a:cxn ang="0">
                  <a:pos x="connsiteX1" y="connsiteY1"/>
                </a:cxn>
                <a:cxn ang="0">
                  <a:pos x="connsiteX2" y="connsiteY2"/>
                </a:cxn>
              </a:cxnLst>
              <a:rect l="l" t="t" r="r" b="b"/>
              <a:pathLst>
                <a:path w="37" h="8378">
                  <a:moveTo>
                    <a:pt x="37" y="0"/>
                  </a:moveTo>
                  <a:lnTo>
                    <a:pt x="37" y="0"/>
                  </a:lnTo>
                  <a:cubicBezTo>
                    <a:pt x="37" y="0"/>
                    <a:pt x="-47" y="0"/>
                    <a:pt x="3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 name="Freeform: Shape 387">
              <a:extLst>
                <a:ext uri="{FF2B5EF4-FFF2-40B4-BE49-F238E27FC236}">
                  <a16:creationId xmlns:a16="http://schemas.microsoft.com/office/drawing/2014/main" id="{23B02B71-4C56-B6A3-8DA1-D7993455020F}"/>
                </a:ext>
              </a:extLst>
            </p:cNvPr>
            <p:cNvSpPr/>
            <p:nvPr/>
          </p:nvSpPr>
          <p:spPr>
            <a:xfrm>
              <a:off x="2788720" y="2075272"/>
              <a:ext cx="1256" cy="56"/>
            </a:xfrm>
            <a:custGeom>
              <a:avLst/>
              <a:gdLst>
                <a:gd name="connsiteX0" fmla="*/ 1257 w 1256"/>
                <a:gd name="connsiteY0" fmla="*/ 57 h 56"/>
                <a:gd name="connsiteX1" fmla="*/ 0 w 1256"/>
                <a:gd name="connsiteY1" fmla="*/ 57 h 56"/>
              </a:gdLst>
              <a:ahLst/>
              <a:cxnLst>
                <a:cxn ang="0">
                  <a:pos x="connsiteX0" y="connsiteY0"/>
                </a:cxn>
                <a:cxn ang="0">
                  <a:pos x="connsiteX1" y="connsiteY1"/>
                </a:cxn>
              </a:cxnLst>
              <a:rect l="l" t="t" r="r" b="b"/>
              <a:pathLst>
                <a:path w="1256" h="56">
                  <a:moveTo>
                    <a:pt x="1257" y="57"/>
                  </a:moveTo>
                  <a:cubicBezTo>
                    <a:pt x="838" y="-19"/>
                    <a:pt x="419" y="-19"/>
                    <a:pt x="0" y="5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 name="Freeform: Shape 388">
              <a:extLst>
                <a:ext uri="{FF2B5EF4-FFF2-40B4-BE49-F238E27FC236}">
                  <a16:creationId xmlns:a16="http://schemas.microsoft.com/office/drawing/2014/main" id="{4534B762-33AC-1C06-39B1-F431AC7F0507}"/>
                </a:ext>
              </a:extLst>
            </p:cNvPr>
            <p:cNvSpPr/>
            <p:nvPr/>
          </p:nvSpPr>
          <p:spPr>
            <a:xfrm>
              <a:off x="2789977" y="207507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 name="Freeform: Shape 389">
              <a:extLst>
                <a:ext uri="{FF2B5EF4-FFF2-40B4-BE49-F238E27FC236}">
                  <a16:creationId xmlns:a16="http://schemas.microsoft.com/office/drawing/2014/main" id="{A1AECDD7-685B-8257-CD06-20F672EB4DBB}"/>
                </a:ext>
              </a:extLst>
            </p:cNvPr>
            <p:cNvSpPr/>
            <p:nvPr/>
          </p:nvSpPr>
          <p:spPr>
            <a:xfrm>
              <a:off x="2789726" y="2075077"/>
              <a:ext cx="251" cy="8378"/>
            </a:xfrm>
            <a:custGeom>
              <a:avLst/>
              <a:gdLst>
                <a:gd name="connsiteX0" fmla="*/ 0 w 251"/>
                <a:gd name="connsiteY0" fmla="*/ 0 h 8378"/>
                <a:gd name="connsiteX1" fmla="*/ 251 w 251"/>
                <a:gd name="connsiteY1" fmla="*/ 0 h 8378"/>
                <a:gd name="connsiteX2" fmla="*/ 251 w 251"/>
                <a:gd name="connsiteY2" fmla="*/ 0 h 8378"/>
                <a:gd name="connsiteX3" fmla="*/ 0 w 251"/>
                <a:gd name="connsiteY3" fmla="*/ 0 h 8378"/>
              </a:gdLst>
              <a:ahLst/>
              <a:cxnLst>
                <a:cxn ang="0">
                  <a:pos x="connsiteX0" y="connsiteY0"/>
                </a:cxn>
                <a:cxn ang="0">
                  <a:pos x="connsiteX1" y="connsiteY1"/>
                </a:cxn>
                <a:cxn ang="0">
                  <a:pos x="connsiteX2" y="connsiteY2"/>
                </a:cxn>
                <a:cxn ang="0">
                  <a:pos x="connsiteX3" y="connsiteY3"/>
                </a:cxn>
              </a:cxnLst>
              <a:rect l="l" t="t" r="r" b="b"/>
              <a:pathLst>
                <a:path w="251" h="8378">
                  <a:moveTo>
                    <a:pt x="0" y="0"/>
                  </a:moveTo>
                  <a:lnTo>
                    <a:pt x="251" y="0"/>
                  </a:lnTo>
                  <a:lnTo>
                    <a:pt x="251"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 name="Freeform: Shape 390">
              <a:extLst>
                <a:ext uri="{FF2B5EF4-FFF2-40B4-BE49-F238E27FC236}">
                  <a16:creationId xmlns:a16="http://schemas.microsoft.com/office/drawing/2014/main" id="{51E99B1B-C910-9788-3637-64175FDB7517}"/>
                </a:ext>
              </a:extLst>
            </p:cNvPr>
            <p:cNvSpPr/>
            <p:nvPr/>
          </p:nvSpPr>
          <p:spPr>
            <a:xfrm>
              <a:off x="2790564" y="2074658"/>
              <a:ext cx="418" cy="8378"/>
            </a:xfrm>
            <a:custGeom>
              <a:avLst/>
              <a:gdLst>
                <a:gd name="connsiteX0" fmla="*/ 419 w 418"/>
                <a:gd name="connsiteY0" fmla="*/ 0 h 8378"/>
                <a:gd name="connsiteX1" fmla="*/ 0 w 418"/>
                <a:gd name="connsiteY1" fmla="*/ 0 h 8378"/>
                <a:gd name="connsiteX2" fmla="*/ 0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 name="Freeform: Shape 391">
              <a:extLst>
                <a:ext uri="{FF2B5EF4-FFF2-40B4-BE49-F238E27FC236}">
                  <a16:creationId xmlns:a16="http://schemas.microsoft.com/office/drawing/2014/main" id="{B52C05B4-59EC-C66E-7E30-5AC2BE691AEF}"/>
                </a:ext>
              </a:extLst>
            </p:cNvPr>
            <p:cNvSpPr/>
            <p:nvPr/>
          </p:nvSpPr>
          <p:spPr>
            <a:xfrm>
              <a:off x="2790815"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 name="Freeform: Shape 392">
              <a:extLst>
                <a:ext uri="{FF2B5EF4-FFF2-40B4-BE49-F238E27FC236}">
                  <a16:creationId xmlns:a16="http://schemas.microsoft.com/office/drawing/2014/main" id="{E6C2D792-F4E6-209A-159C-7E5B30CF8C32}"/>
                </a:ext>
              </a:extLst>
            </p:cNvPr>
            <p:cNvSpPr/>
            <p:nvPr/>
          </p:nvSpPr>
          <p:spPr>
            <a:xfrm>
              <a:off x="2790564" y="207423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 name="Freeform: Shape 393">
              <a:extLst>
                <a:ext uri="{FF2B5EF4-FFF2-40B4-BE49-F238E27FC236}">
                  <a16:creationId xmlns:a16="http://schemas.microsoft.com/office/drawing/2014/main" id="{749DC9BF-9A25-6EDA-9C95-21F4A5F6D3D4}"/>
                </a:ext>
              </a:extLst>
            </p:cNvPr>
            <p:cNvSpPr/>
            <p:nvPr/>
          </p:nvSpPr>
          <p:spPr>
            <a:xfrm>
              <a:off x="2790312" y="207474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 name="Freeform: Shape 394">
              <a:extLst>
                <a:ext uri="{FF2B5EF4-FFF2-40B4-BE49-F238E27FC236}">
                  <a16:creationId xmlns:a16="http://schemas.microsoft.com/office/drawing/2014/main" id="{D8600759-4C17-6B4A-31BE-A27A8CFA166B}"/>
                </a:ext>
              </a:extLst>
            </p:cNvPr>
            <p:cNvSpPr/>
            <p:nvPr/>
          </p:nvSpPr>
          <p:spPr>
            <a:xfrm>
              <a:off x="2791234" y="20744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 name="Freeform: Shape 395">
              <a:extLst>
                <a:ext uri="{FF2B5EF4-FFF2-40B4-BE49-F238E27FC236}">
                  <a16:creationId xmlns:a16="http://schemas.microsoft.com/office/drawing/2014/main" id="{581F4214-2678-79E2-0DCF-274CDF54473D}"/>
                </a:ext>
              </a:extLst>
            </p:cNvPr>
            <p:cNvSpPr/>
            <p:nvPr/>
          </p:nvSpPr>
          <p:spPr>
            <a:xfrm>
              <a:off x="2790899"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 name="Freeform: Shape 396">
              <a:extLst>
                <a:ext uri="{FF2B5EF4-FFF2-40B4-BE49-F238E27FC236}">
                  <a16:creationId xmlns:a16="http://schemas.microsoft.com/office/drawing/2014/main" id="{F700B52E-789E-052C-DAB5-504BD363DA4B}"/>
                </a:ext>
              </a:extLst>
            </p:cNvPr>
            <p:cNvSpPr/>
            <p:nvPr/>
          </p:nvSpPr>
          <p:spPr>
            <a:xfrm>
              <a:off x="2790899"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 name="Freeform: Shape 397">
              <a:extLst>
                <a:ext uri="{FF2B5EF4-FFF2-40B4-BE49-F238E27FC236}">
                  <a16:creationId xmlns:a16="http://schemas.microsoft.com/office/drawing/2014/main" id="{D339AE44-40A4-6627-100D-19257E8E7AE7}"/>
                </a:ext>
              </a:extLst>
            </p:cNvPr>
            <p:cNvSpPr/>
            <p:nvPr/>
          </p:nvSpPr>
          <p:spPr>
            <a:xfrm>
              <a:off x="2786542" y="2074323"/>
              <a:ext cx="3938" cy="8378"/>
            </a:xfrm>
            <a:custGeom>
              <a:avLst/>
              <a:gdLst>
                <a:gd name="connsiteX0" fmla="*/ 0 w 3938"/>
                <a:gd name="connsiteY0" fmla="*/ 0 h 8378"/>
                <a:gd name="connsiteX1" fmla="*/ 503 w 3938"/>
                <a:gd name="connsiteY1" fmla="*/ 0 h 8378"/>
                <a:gd name="connsiteX2" fmla="*/ 3938 w 3938"/>
                <a:gd name="connsiteY2" fmla="*/ 0 h 8378"/>
                <a:gd name="connsiteX3" fmla="*/ 3100 w 3938"/>
                <a:gd name="connsiteY3" fmla="*/ 0 h 8378"/>
                <a:gd name="connsiteX4" fmla="*/ 1843 w 3938"/>
                <a:gd name="connsiteY4" fmla="*/ 0 h 8378"/>
                <a:gd name="connsiteX5" fmla="*/ 2346 w 3938"/>
                <a:gd name="connsiteY5" fmla="*/ 0 h 8378"/>
                <a:gd name="connsiteX6" fmla="*/ 251 w 3938"/>
                <a:gd name="connsiteY6" fmla="*/ 0 h 8378"/>
                <a:gd name="connsiteX7" fmla="*/ 251 w 3938"/>
                <a:gd name="connsiteY7" fmla="*/ 0 h 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8" h="8378">
                  <a:moveTo>
                    <a:pt x="0" y="0"/>
                  </a:moveTo>
                  <a:cubicBezTo>
                    <a:pt x="587" y="0"/>
                    <a:pt x="1173" y="0"/>
                    <a:pt x="503" y="0"/>
                  </a:cubicBezTo>
                  <a:lnTo>
                    <a:pt x="3938" y="0"/>
                  </a:lnTo>
                  <a:lnTo>
                    <a:pt x="3100" y="0"/>
                  </a:lnTo>
                  <a:lnTo>
                    <a:pt x="1843" y="0"/>
                  </a:lnTo>
                  <a:cubicBezTo>
                    <a:pt x="1843" y="0"/>
                    <a:pt x="1843" y="0"/>
                    <a:pt x="2346" y="0"/>
                  </a:cubicBezTo>
                  <a:cubicBezTo>
                    <a:pt x="2849" y="0"/>
                    <a:pt x="1257" y="0"/>
                    <a:pt x="251" y="0"/>
                  </a:cubicBezTo>
                  <a:lnTo>
                    <a:pt x="251"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 name="Freeform: Shape 398">
              <a:extLst>
                <a:ext uri="{FF2B5EF4-FFF2-40B4-BE49-F238E27FC236}">
                  <a16:creationId xmlns:a16="http://schemas.microsoft.com/office/drawing/2014/main" id="{24B2154F-E0CE-E5EB-F1BD-456053FE7D8B}"/>
                </a:ext>
              </a:extLst>
            </p:cNvPr>
            <p:cNvSpPr/>
            <p:nvPr/>
          </p:nvSpPr>
          <p:spPr>
            <a:xfrm>
              <a:off x="2790396" y="2074407"/>
              <a:ext cx="837" cy="8378"/>
            </a:xfrm>
            <a:custGeom>
              <a:avLst/>
              <a:gdLst>
                <a:gd name="connsiteX0" fmla="*/ 0 w 837"/>
                <a:gd name="connsiteY0" fmla="*/ 0 h 8378"/>
                <a:gd name="connsiteX1" fmla="*/ 0 w 837"/>
                <a:gd name="connsiteY1" fmla="*/ 0 h 8378"/>
                <a:gd name="connsiteX2" fmla="*/ 838 w 837"/>
                <a:gd name="connsiteY2" fmla="*/ 0 h 8378"/>
                <a:gd name="connsiteX3" fmla="*/ 84 w 837"/>
                <a:gd name="connsiteY3" fmla="*/ 0 h 8378"/>
                <a:gd name="connsiteX4" fmla="*/ 84 w 837"/>
                <a:gd name="connsiteY4" fmla="*/ 0 h 8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 h="8378">
                  <a:moveTo>
                    <a:pt x="0" y="0"/>
                  </a:moveTo>
                  <a:lnTo>
                    <a:pt x="0" y="0"/>
                  </a:lnTo>
                  <a:lnTo>
                    <a:pt x="838" y="0"/>
                  </a:lnTo>
                  <a:lnTo>
                    <a:pt x="84" y="0"/>
                  </a:lnTo>
                  <a:lnTo>
                    <a:pt x="84"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 name="Freeform: Shape 399">
              <a:extLst>
                <a:ext uri="{FF2B5EF4-FFF2-40B4-BE49-F238E27FC236}">
                  <a16:creationId xmlns:a16="http://schemas.microsoft.com/office/drawing/2014/main" id="{3864C8D3-242A-B3C5-A53A-EC4D1974EBA7}"/>
                </a:ext>
              </a:extLst>
            </p:cNvPr>
            <p:cNvSpPr/>
            <p:nvPr/>
          </p:nvSpPr>
          <p:spPr>
            <a:xfrm>
              <a:off x="2788888" y="2074537"/>
              <a:ext cx="1927" cy="37"/>
            </a:xfrm>
            <a:custGeom>
              <a:avLst/>
              <a:gdLst>
                <a:gd name="connsiteX0" fmla="*/ 1592 w 1927"/>
                <a:gd name="connsiteY0" fmla="*/ 37 h 37"/>
                <a:gd name="connsiteX1" fmla="*/ 0 w 1927"/>
                <a:gd name="connsiteY1" fmla="*/ 37 h 37"/>
                <a:gd name="connsiteX2" fmla="*/ 838 w 1927"/>
                <a:gd name="connsiteY2" fmla="*/ 37 h 37"/>
                <a:gd name="connsiteX3" fmla="*/ 1508 w 1927"/>
                <a:gd name="connsiteY3" fmla="*/ 37 h 37"/>
                <a:gd name="connsiteX4" fmla="*/ 1927 w 1927"/>
                <a:gd name="connsiteY4" fmla="*/ 37 h 37"/>
                <a:gd name="connsiteX5" fmla="*/ 1927 w 1927"/>
                <a:gd name="connsiteY5" fmla="*/ 37 h 37"/>
                <a:gd name="connsiteX6" fmla="*/ 1927 w 1927"/>
                <a:gd name="connsiteY6" fmla="*/ 37 h 37"/>
                <a:gd name="connsiteX7" fmla="*/ 1592 w 1927"/>
                <a:gd name="connsiteY7" fmla="*/ 37 h 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7" h="37">
                  <a:moveTo>
                    <a:pt x="1592" y="37"/>
                  </a:moveTo>
                  <a:cubicBezTo>
                    <a:pt x="1064" y="-5"/>
                    <a:pt x="528" y="-5"/>
                    <a:pt x="0" y="37"/>
                  </a:cubicBezTo>
                  <a:lnTo>
                    <a:pt x="838" y="37"/>
                  </a:lnTo>
                  <a:cubicBezTo>
                    <a:pt x="838" y="37"/>
                    <a:pt x="838" y="37"/>
                    <a:pt x="1508" y="37"/>
                  </a:cubicBezTo>
                  <a:lnTo>
                    <a:pt x="1927" y="37"/>
                  </a:lnTo>
                  <a:cubicBezTo>
                    <a:pt x="1927" y="37"/>
                    <a:pt x="1927" y="37"/>
                    <a:pt x="1927" y="37"/>
                  </a:cubicBezTo>
                  <a:lnTo>
                    <a:pt x="1927" y="37"/>
                  </a:lnTo>
                  <a:cubicBezTo>
                    <a:pt x="1927" y="37"/>
                    <a:pt x="1508" y="-47"/>
                    <a:pt x="1592"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 name="Freeform: Shape 400">
              <a:extLst>
                <a:ext uri="{FF2B5EF4-FFF2-40B4-BE49-F238E27FC236}">
                  <a16:creationId xmlns:a16="http://schemas.microsoft.com/office/drawing/2014/main" id="{99F6550A-D302-4BC8-A45A-56776FA7F627}"/>
                </a:ext>
              </a:extLst>
            </p:cNvPr>
            <p:cNvSpPr/>
            <p:nvPr/>
          </p:nvSpPr>
          <p:spPr>
            <a:xfrm>
              <a:off x="2787296" y="207532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 name="Freeform: Shape 401">
              <a:extLst>
                <a:ext uri="{FF2B5EF4-FFF2-40B4-BE49-F238E27FC236}">
                  <a16:creationId xmlns:a16="http://schemas.microsoft.com/office/drawing/2014/main" id="{25449365-8E11-A741-808D-3F54D6E036DC}"/>
                </a:ext>
              </a:extLst>
            </p:cNvPr>
            <p:cNvSpPr/>
            <p:nvPr/>
          </p:nvSpPr>
          <p:spPr>
            <a:xfrm>
              <a:off x="2787715" y="2075328"/>
              <a:ext cx="1843" cy="31"/>
            </a:xfrm>
            <a:custGeom>
              <a:avLst/>
              <a:gdLst>
                <a:gd name="connsiteX0" fmla="*/ 0 w 1843"/>
                <a:gd name="connsiteY0" fmla="*/ 0 h 31"/>
                <a:gd name="connsiteX1" fmla="*/ 0 w 1843"/>
                <a:gd name="connsiteY1" fmla="*/ 0 h 31"/>
                <a:gd name="connsiteX2" fmla="*/ 754 w 1843"/>
                <a:gd name="connsiteY2" fmla="*/ 0 h 31"/>
                <a:gd name="connsiteX3" fmla="*/ 754 w 1843"/>
                <a:gd name="connsiteY3" fmla="*/ 0 h 31"/>
                <a:gd name="connsiteX4" fmla="*/ 1843 w 1843"/>
                <a:gd name="connsiteY4" fmla="*/ 0 h 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 h="31">
                  <a:moveTo>
                    <a:pt x="0" y="0"/>
                  </a:moveTo>
                  <a:lnTo>
                    <a:pt x="0" y="0"/>
                  </a:lnTo>
                  <a:cubicBezTo>
                    <a:pt x="251" y="42"/>
                    <a:pt x="503" y="42"/>
                    <a:pt x="754" y="0"/>
                  </a:cubicBezTo>
                  <a:lnTo>
                    <a:pt x="754" y="0"/>
                  </a:lnTo>
                  <a:lnTo>
                    <a:pt x="1843"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 name="Freeform: Shape 402">
              <a:extLst>
                <a:ext uri="{FF2B5EF4-FFF2-40B4-BE49-F238E27FC236}">
                  <a16:creationId xmlns:a16="http://schemas.microsoft.com/office/drawing/2014/main" id="{88C40619-3A2E-EB56-388F-49A781CEDBFC}"/>
                </a:ext>
              </a:extLst>
            </p:cNvPr>
            <p:cNvSpPr/>
            <p:nvPr/>
          </p:nvSpPr>
          <p:spPr>
            <a:xfrm>
              <a:off x="2788972" y="207491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 name="Freeform: Shape 403">
              <a:extLst>
                <a:ext uri="{FF2B5EF4-FFF2-40B4-BE49-F238E27FC236}">
                  <a16:creationId xmlns:a16="http://schemas.microsoft.com/office/drawing/2014/main" id="{BC45034B-55E8-6C7B-E75C-5298B64C45BE}"/>
                </a:ext>
              </a:extLst>
            </p:cNvPr>
            <p:cNvSpPr/>
            <p:nvPr/>
          </p:nvSpPr>
          <p:spPr>
            <a:xfrm>
              <a:off x="2790647" y="2074155"/>
              <a:ext cx="921" cy="83"/>
            </a:xfrm>
            <a:custGeom>
              <a:avLst/>
              <a:gdLst>
                <a:gd name="connsiteX0" fmla="*/ 251 w 921"/>
                <a:gd name="connsiteY0" fmla="*/ 84 h 83"/>
                <a:gd name="connsiteX1" fmla="*/ 922 w 921"/>
                <a:gd name="connsiteY1" fmla="*/ 0 h 83"/>
                <a:gd name="connsiteX2" fmla="*/ 0 w 921"/>
                <a:gd name="connsiteY2" fmla="*/ 0 h 83"/>
                <a:gd name="connsiteX3" fmla="*/ 251 w 921"/>
                <a:gd name="connsiteY3" fmla="*/ 84 h 83"/>
              </a:gdLst>
              <a:ahLst/>
              <a:cxnLst>
                <a:cxn ang="0">
                  <a:pos x="connsiteX0" y="connsiteY0"/>
                </a:cxn>
                <a:cxn ang="0">
                  <a:pos x="connsiteX1" y="connsiteY1"/>
                </a:cxn>
                <a:cxn ang="0">
                  <a:pos x="connsiteX2" y="connsiteY2"/>
                </a:cxn>
                <a:cxn ang="0">
                  <a:pos x="connsiteX3" y="connsiteY3"/>
                </a:cxn>
              </a:cxnLst>
              <a:rect l="l" t="t" r="r" b="b"/>
              <a:pathLst>
                <a:path w="921" h="83">
                  <a:moveTo>
                    <a:pt x="251" y="84"/>
                  </a:moveTo>
                  <a:lnTo>
                    <a:pt x="922" y="0"/>
                  </a:lnTo>
                  <a:lnTo>
                    <a:pt x="0" y="0"/>
                  </a:lnTo>
                  <a:lnTo>
                    <a:pt x="251"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 name="Freeform: Shape 404">
              <a:extLst>
                <a:ext uri="{FF2B5EF4-FFF2-40B4-BE49-F238E27FC236}">
                  <a16:creationId xmlns:a16="http://schemas.microsoft.com/office/drawing/2014/main" id="{CC1D8117-2480-683B-1F7B-595C9DD60160}"/>
                </a:ext>
              </a:extLst>
            </p:cNvPr>
            <p:cNvSpPr/>
            <p:nvPr/>
          </p:nvSpPr>
          <p:spPr>
            <a:xfrm>
              <a:off x="2790815" y="2073988"/>
              <a:ext cx="586" cy="83"/>
            </a:xfrm>
            <a:custGeom>
              <a:avLst/>
              <a:gdLst>
                <a:gd name="connsiteX0" fmla="*/ 0 w 586"/>
                <a:gd name="connsiteY0" fmla="*/ 84 h 83"/>
                <a:gd name="connsiteX1" fmla="*/ 586 w 586"/>
                <a:gd name="connsiteY1" fmla="*/ 84 h 83"/>
                <a:gd name="connsiteX2" fmla="*/ 251 w 586"/>
                <a:gd name="connsiteY2" fmla="*/ 0 h 83"/>
                <a:gd name="connsiteX3" fmla="*/ 0 w 586"/>
                <a:gd name="connsiteY3" fmla="*/ 84 h 83"/>
              </a:gdLst>
              <a:ahLst/>
              <a:cxnLst>
                <a:cxn ang="0">
                  <a:pos x="connsiteX0" y="connsiteY0"/>
                </a:cxn>
                <a:cxn ang="0">
                  <a:pos x="connsiteX1" y="connsiteY1"/>
                </a:cxn>
                <a:cxn ang="0">
                  <a:pos x="connsiteX2" y="connsiteY2"/>
                </a:cxn>
                <a:cxn ang="0">
                  <a:pos x="connsiteX3" y="connsiteY3"/>
                </a:cxn>
              </a:cxnLst>
              <a:rect l="l" t="t" r="r" b="b"/>
              <a:pathLst>
                <a:path w="586" h="83">
                  <a:moveTo>
                    <a:pt x="0" y="84"/>
                  </a:moveTo>
                  <a:lnTo>
                    <a:pt x="586" y="84"/>
                  </a:lnTo>
                  <a:lnTo>
                    <a:pt x="251"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 name="Freeform: Shape 405">
              <a:extLst>
                <a:ext uri="{FF2B5EF4-FFF2-40B4-BE49-F238E27FC236}">
                  <a16:creationId xmlns:a16="http://schemas.microsoft.com/office/drawing/2014/main" id="{1EED5984-6136-42C9-21B8-BF84D983A384}"/>
                </a:ext>
              </a:extLst>
            </p:cNvPr>
            <p:cNvSpPr/>
            <p:nvPr/>
          </p:nvSpPr>
          <p:spPr>
            <a:xfrm>
              <a:off x="2783190" y="20661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7" name="Freeform: Shape 406">
              <a:extLst>
                <a:ext uri="{FF2B5EF4-FFF2-40B4-BE49-F238E27FC236}">
                  <a16:creationId xmlns:a16="http://schemas.microsoft.com/office/drawing/2014/main" id="{35D9DDAB-7C7C-FBDD-D52E-B635A529B1F8}"/>
                </a:ext>
              </a:extLst>
            </p:cNvPr>
            <p:cNvSpPr/>
            <p:nvPr/>
          </p:nvSpPr>
          <p:spPr>
            <a:xfrm>
              <a:off x="2783190" y="20664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8" name="Freeform: Shape 407">
              <a:extLst>
                <a:ext uri="{FF2B5EF4-FFF2-40B4-BE49-F238E27FC236}">
                  <a16:creationId xmlns:a16="http://schemas.microsoft.com/office/drawing/2014/main" id="{76AD41D0-56AA-0C9F-9866-21196EE6F9CF}"/>
                </a:ext>
              </a:extLst>
            </p:cNvPr>
            <p:cNvSpPr/>
            <p:nvPr/>
          </p:nvSpPr>
          <p:spPr>
            <a:xfrm>
              <a:off x="2790564" y="2070469"/>
              <a:ext cx="74" cy="8378"/>
            </a:xfrm>
            <a:custGeom>
              <a:avLst/>
              <a:gdLst>
                <a:gd name="connsiteX0" fmla="*/ 0 w 74"/>
                <a:gd name="connsiteY0" fmla="*/ 0 h 8378"/>
                <a:gd name="connsiteX1" fmla="*/ 0 w 74"/>
                <a:gd name="connsiteY1" fmla="*/ 0 h 8378"/>
                <a:gd name="connsiteX2" fmla="*/ 0 w 74"/>
                <a:gd name="connsiteY2" fmla="*/ 0 h 8378"/>
              </a:gdLst>
              <a:ahLst/>
              <a:cxnLst>
                <a:cxn ang="0">
                  <a:pos x="connsiteX0" y="connsiteY0"/>
                </a:cxn>
                <a:cxn ang="0">
                  <a:pos x="connsiteX1" y="connsiteY1"/>
                </a:cxn>
                <a:cxn ang="0">
                  <a:pos x="connsiteX2" y="connsiteY2"/>
                </a:cxn>
              </a:cxnLst>
              <a:rect l="l" t="t" r="r" b="b"/>
              <a:pathLst>
                <a:path w="74" h="8378">
                  <a:moveTo>
                    <a:pt x="0" y="0"/>
                  </a:moveTo>
                  <a:lnTo>
                    <a:pt x="0" y="0"/>
                  </a:lnTo>
                  <a:cubicBezTo>
                    <a:pt x="0" y="0"/>
                    <a:pt x="167"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9" name="Freeform: Shape 408">
              <a:extLst>
                <a:ext uri="{FF2B5EF4-FFF2-40B4-BE49-F238E27FC236}">
                  <a16:creationId xmlns:a16="http://schemas.microsoft.com/office/drawing/2014/main" id="{A53D00D0-1A7B-FB4C-FD1F-F08CFA59170C}"/>
                </a:ext>
              </a:extLst>
            </p:cNvPr>
            <p:cNvSpPr/>
            <p:nvPr/>
          </p:nvSpPr>
          <p:spPr>
            <a:xfrm>
              <a:off x="2786626" y="206829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Freeform: Shape 409">
              <a:extLst>
                <a:ext uri="{FF2B5EF4-FFF2-40B4-BE49-F238E27FC236}">
                  <a16:creationId xmlns:a16="http://schemas.microsoft.com/office/drawing/2014/main" id="{2BE26F85-C1FE-6533-7875-2697ED1D95D2}"/>
                </a:ext>
              </a:extLst>
            </p:cNvPr>
            <p:cNvSpPr/>
            <p:nvPr/>
          </p:nvSpPr>
          <p:spPr>
            <a:xfrm>
              <a:off x="2784028" y="20683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Freeform: Shape 410">
              <a:extLst>
                <a:ext uri="{FF2B5EF4-FFF2-40B4-BE49-F238E27FC236}">
                  <a16:creationId xmlns:a16="http://schemas.microsoft.com/office/drawing/2014/main" id="{C7690195-E815-EA17-BFD7-8802773DCFF0}"/>
                </a:ext>
              </a:extLst>
            </p:cNvPr>
            <p:cNvSpPr/>
            <p:nvPr/>
          </p:nvSpPr>
          <p:spPr>
            <a:xfrm>
              <a:off x="2782436" y="206493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Freeform: Shape 411">
              <a:extLst>
                <a:ext uri="{FF2B5EF4-FFF2-40B4-BE49-F238E27FC236}">
                  <a16:creationId xmlns:a16="http://schemas.microsoft.com/office/drawing/2014/main" id="{F0BB44CF-EEE1-D309-BD00-078DAE3D0FEA}"/>
                </a:ext>
              </a:extLst>
            </p:cNvPr>
            <p:cNvSpPr/>
            <p:nvPr/>
          </p:nvSpPr>
          <p:spPr>
            <a:xfrm>
              <a:off x="2790480" y="207256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Freeform: Shape 412">
              <a:extLst>
                <a:ext uri="{FF2B5EF4-FFF2-40B4-BE49-F238E27FC236}">
                  <a16:creationId xmlns:a16="http://schemas.microsoft.com/office/drawing/2014/main" id="{8DD150C5-87F5-B95B-9170-679C3A702016}"/>
                </a:ext>
              </a:extLst>
            </p:cNvPr>
            <p:cNvSpPr/>
            <p:nvPr/>
          </p:nvSpPr>
          <p:spPr>
            <a:xfrm>
              <a:off x="2789977" y="206594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Freeform: Shape 413">
              <a:extLst>
                <a:ext uri="{FF2B5EF4-FFF2-40B4-BE49-F238E27FC236}">
                  <a16:creationId xmlns:a16="http://schemas.microsoft.com/office/drawing/2014/main" id="{0138773B-8006-ED63-8E80-0B105B84AC61}"/>
                </a:ext>
              </a:extLst>
            </p:cNvPr>
            <p:cNvSpPr/>
            <p:nvPr/>
          </p:nvSpPr>
          <p:spPr>
            <a:xfrm>
              <a:off x="2790899" y="2072312"/>
              <a:ext cx="186" cy="37"/>
            </a:xfrm>
            <a:custGeom>
              <a:avLst/>
              <a:gdLst>
                <a:gd name="connsiteX0" fmla="*/ 0 w 186"/>
                <a:gd name="connsiteY0" fmla="*/ 0 h 37"/>
                <a:gd name="connsiteX1" fmla="*/ 0 w 186"/>
                <a:gd name="connsiteY1" fmla="*/ 0 h 37"/>
                <a:gd name="connsiteX2" fmla="*/ 0 w 186"/>
                <a:gd name="connsiteY2" fmla="*/ 0 h 37"/>
                <a:gd name="connsiteX3" fmla="*/ 0 w 186"/>
                <a:gd name="connsiteY3" fmla="*/ 0 h 37"/>
              </a:gdLst>
              <a:ahLst/>
              <a:cxnLst>
                <a:cxn ang="0">
                  <a:pos x="connsiteX0" y="connsiteY0"/>
                </a:cxn>
                <a:cxn ang="0">
                  <a:pos x="connsiteX1" y="connsiteY1"/>
                </a:cxn>
                <a:cxn ang="0">
                  <a:pos x="connsiteX2" y="connsiteY2"/>
                </a:cxn>
                <a:cxn ang="0">
                  <a:pos x="connsiteX3" y="connsiteY3"/>
                </a:cxn>
              </a:cxnLst>
              <a:rect l="l" t="t" r="r" b="b"/>
              <a:pathLst>
                <a:path w="186" h="37">
                  <a:moveTo>
                    <a:pt x="0" y="0"/>
                  </a:moveTo>
                  <a:lnTo>
                    <a:pt x="0" y="0"/>
                  </a:lnTo>
                  <a:cubicBezTo>
                    <a:pt x="0" y="0"/>
                    <a:pt x="0" y="0"/>
                    <a:pt x="0" y="0"/>
                  </a:cubicBezTo>
                  <a:cubicBezTo>
                    <a:pt x="0" y="0"/>
                    <a:pt x="419" y="84"/>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Freeform: Shape 414">
              <a:extLst>
                <a:ext uri="{FF2B5EF4-FFF2-40B4-BE49-F238E27FC236}">
                  <a16:creationId xmlns:a16="http://schemas.microsoft.com/office/drawing/2014/main" id="{FB600DF2-1459-138F-2C33-2BF0611DFBC2}"/>
                </a:ext>
              </a:extLst>
            </p:cNvPr>
            <p:cNvSpPr/>
            <p:nvPr/>
          </p:nvSpPr>
          <p:spPr>
            <a:xfrm>
              <a:off x="2782771" y="206024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Freeform: Shape 415">
              <a:extLst>
                <a:ext uri="{FF2B5EF4-FFF2-40B4-BE49-F238E27FC236}">
                  <a16:creationId xmlns:a16="http://schemas.microsoft.com/office/drawing/2014/main" id="{7D6BB0BA-230D-D9C2-7E27-F662ED2CE309}"/>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Freeform: Shape 416">
              <a:extLst>
                <a:ext uri="{FF2B5EF4-FFF2-40B4-BE49-F238E27FC236}">
                  <a16:creationId xmlns:a16="http://schemas.microsoft.com/office/drawing/2014/main" id="{368189BD-CDCC-BA05-CFB8-F306E62704C8}"/>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Freeform: Shape 417">
              <a:extLst>
                <a:ext uri="{FF2B5EF4-FFF2-40B4-BE49-F238E27FC236}">
                  <a16:creationId xmlns:a16="http://schemas.microsoft.com/office/drawing/2014/main" id="{73489E67-2CA0-7722-EB5D-C1EBEAC849EA}"/>
                </a:ext>
              </a:extLst>
            </p:cNvPr>
            <p:cNvSpPr/>
            <p:nvPr/>
          </p:nvSpPr>
          <p:spPr>
            <a:xfrm>
              <a:off x="2788553" y="20737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Freeform: Shape 418">
              <a:extLst>
                <a:ext uri="{FF2B5EF4-FFF2-40B4-BE49-F238E27FC236}">
                  <a16:creationId xmlns:a16="http://schemas.microsoft.com/office/drawing/2014/main" id="{D619F0F3-393D-17F2-E3B0-084903AAF9C2}"/>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Freeform: Shape 419">
              <a:extLst>
                <a:ext uri="{FF2B5EF4-FFF2-40B4-BE49-F238E27FC236}">
                  <a16:creationId xmlns:a16="http://schemas.microsoft.com/office/drawing/2014/main" id="{A07D6950-FC6A-5F6B-B133-7247A6C91BEA}"/>
                </a:ext>
              </a:extLst>
            </p:cNvPr>
            <p:cNvSpPr/>
            <p:nvPr/>
          </p:nvSpPr>
          <p:spPr>
            <a:xfrm>
              <a:off x="2790815" y="207356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Freeform: Shape 420">
              <a:extLst>
                <a:ext uri="{FF2B5EF4-FFF2-40B4-BE49-F238E27FC236}">
                  <a16:creationId xmlns:a16="http://schemas.microsoft.com/office/drawing/2014/main" id="{5C743457-1639-4E7B-C3EF-F81B23B9ED2C}"/>
                </a:ext>
              </a:extLst>
            </p:cNvPr>
            <p:cNvSpPr/>
            <p:nvPr/>
          </p:nvSpPr>
          <p:spPr>
            <a:xfrm>
              <a:off x="2791067" y="2073485"/>
              <a:ext cx="37" cy="37"/>
            </a:xfrm>
            <a:custGeom>
              <a:avLst/>
              <a:gdLst>
                <a:gd name="connsiteX0" fmla="*/ 0 w 37"/>
                <a:gd name="connsiteY0" fmla="*/ 0 h 37"/>
                <a:gd name="connsiteX1" fmla="*/ 0 w 37"/>
                <a:gd name="connsiteY1" fmla="*/ 0 h 37"/>
                <a:gd name="connsiteX2" fmla="*/ 0 w 37"/>
                <a:gd name="connsiteY2" fmla="*/ 0 h 37"/>
              </a:gdLst>
              <a:ahLst/>
              <a:cxnLst>
                <a:cxn ang="0">
                  <a:pos x="connsiteX0" y="connsiteY0"/>
                </a:cxn>
                <a:cxn ang="0">
                  <a:pos x="connsiteX1" y="connsiteY1"/>
                </a:cxn>
                <a:cxn ang="0">
                  <a:pos x="connsiteX2" y="connsiteY2"/>
                </a:cxn>
              </a:cxnLst>
              <a:rect l="l" t="t" r="r" b="b"/>
              <a:pathLst>
                <a:path w="37" h="37">
                  <a:moveTo>
                    <a:pt x="0" y="0"/>
                  </a:moveTo>
                  <a:lnTo>
                    <a:pt x="0" y="0"/>
                  </a:lnTo>
                  <a:cubicBezTo>
                    <a:pt x="0" y="0"/>
                    <a:pt x="84" y="84"/>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Freeform: Shape 421">
              <a:extLst>
                <a:ext uri="{FF2B5EF4-FFF2-40B4-BE49-F238E27FC236}">
                  <a16:creationId xmlns:a16="http://schemas.microsoft.com/office/drawing/2014/main" id="{C6FE2FBC-666F-433C-2E41-8294FF64ECBC}"/>
                </a:ext>
              </a:extLst>
            </p:cNvPr>
            <p:cNvSpPr/>
            <p:nvPr/>
          </p:nvSpPr>
          <p:spPr>
            <a:xfrm>
              <a:off x="2791067" y="20734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 name="Freeform: Shape 422">
              <a:extLst>
                <a:ext uri="{FF2B5EF4-FFF2-40B4-BE49-F238E27FC236}">
                  <a16:creationId xmlns:a16="http://schemas.microsoft.com/office/drawing/2014/main" id="{C18311C1-A772-C879-5FD9-6FC36ED9E663}"/>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4" name="Freeform: Shape 423">
              <a:extLst>
                <a:ext uri="{FF2B5EF4-FFF2-40B4-BE49-F238E27FC236}">
                  <a16:creationId xmlns:a16="http://schemas.microsoft.com/office/drawing/2014/main" id="{22710D61-09B0-A94A-3769-B4A84B32AB8B}"/>
                </a:ext>
              </a:extLst>
            </p:cNvPr>
            <p:cNvSpPr/>
            <p:nvPr/>
          </p:nvSpPr>
          <p:spPr>
            <a:xfrm>
              <a:off x="2783944" y="2070050"/>
              <a:ext cx="8378" cy="8378"/>
            </a:xfrm>
            <a:custGeom>
              <a:avLst/>
              <a:gdLst>
                <a:gd name="connsiteX0" fmla="*/ 0 w 8378"/>
                <a:gd name="connsiteY0" fmla="*/ 0 h 8378"/>
                <a:gd name="connsiteX1" fmla="*/ 0 w 8378"/>
                <a:gd name="connsiteY1" fmla="*/ 0 h 8378"/>
                <a:gd name="connsiteX2" fmla="*/ 0 w 8378"/>
                <a:gd name="connsiteY2" fmla="*/ 0 h 8378"/>
                <a:gd name="connsiteX3" fmla="*/ 0 w 8378"/>
                <a:gd name="connsiteY3" fmla="*/ 0 h 8378"/>
              </a:gdLst>
              <a:ahLst/>
              <a:cxnLst>
                <a:cxn ang="0">
                  <a:pos x="connsiteX0" y="connsiteY0"/>
                </a:cxn>
                <a:cxn ang="0">
                  <a:pos x="connsiteX1" y="connsiteY1"/>
                </a:cxn>
                <a:cxn ang="0">
                  <a:pos x="connsiteX2" y="connsiteY2"/>
                </a:cxn>
                <a:cxn ang="0">
                  <a:pos x="connsiteX3" y="connsiteY3"/>
                </a:cxn>
              </a:cxnLst>
              <a:rect l="l" t="t" r="r" b="b"/>
              <a:pathLst>
                <a:path w="8378" h="8378">
                  <a:moveTo>
                    <a:pt x="0" y="0"/>
                  </a:moveTo>
                  <a:lnTo>
                    <a:pt x="0" y="0"/>
                  </a:ln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Freeform: Shape 424">
              <a:extLst>
                <a:ext uri="{FF2B5EF4-FFF2-40B4-BE49-F238E27FC236}">
                  <a16:creationId xmlns:a16="http://schemas.microsoft.com/office/drawing/2014/main" id="{D1D2BD2B-A0A4-5E86-7DC7-1C695BCFCC99}"/>
                </a:ext>
              </a:extLst>
            </p:cNvPr>
            <p:cNvSpPr/>
            <p:nvPr/>
          </p:nvSpPr>
          <p:spPr>
            <a:xfrm>
              <a:off x="2783442" y="2069966"/>
              <a:ext cx="2346" cy="8378"/>
            </a:xfrm>
            <a:custGeom>
              <a:avLst/>
              <a:gdLst>
                <a:gd name="connsiteX0" fmla="*/ 0 w 2346"/>
                <a:gd name="connsiteY0" fmla="*/ 0 h 8378"/>
                <a:gd name="connsiteX1" fmla="*/ 503 w 2346"/>
                <a:gd name="connsiteY1" fmla="*/ 0 h 8378"/>
                <a:gd name="connsiteX2" fmla="*/ 2346 w 2346"/>
                <a:gd name="connsiteY2" fmla="*/ 0 h 8378"/>
              </a:gdLst>
              <a:ahLst/>
              <a:cxnLst>
                <a:cxn ang="0">
                  <a:pos x="connsiteX0" y="connsiteY0"/>
                </a:cxn>
                <a:cxn ang="0">
                  <a:pos x="connsiteX1" y="connsiteY1"/>
                </a:cxn>
                <a:cxn ang="0">
                  <a:pos x="connsiteX2" y="connsiteY2"/>
                </a:cxn>
              </a:cxnLst>
              <a:rect l="l" t="t" r="r" b="b"/>
              <a:pathLst>
                <a:path w="2346" h="8378">
                  <a:moveTo>
                    <a:pt x="0" y="0"/>
                  </a:moveTo>
                  <a:cubicBezTo>
                    <a:pt x="838" y="0"/>
                    <a:pt x="670" y="0"/>
                    <a:pt x="503" y="0"/>
                  </a:cubicBezTo>
                  <a:lnTo>
                    <a:pt x="2346"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Freeform: Shape 425">
              <a:extLst>
                <a:ext uri="{FF2B5EF4-FFF2-40B4-BE49-F238E27FC236}">
                  <a16:creationId xmlns:a16="http://schemas.microsoft.com/office/drawing/2014/main" id="{1298AC5F-9054-8C64-59C8-271BC4CB3086}"/>
                </a:ext>
              </a:extLst>
            </p:cNvPr>
            <p:cNvSpPr/>
            <p:nvPr/>
          </p:nvSpPr>
          <p:spPr>
            <a:xfrm>
              <a:off x="2781012" y="2059409"/>
              <a:ext cx="10581" cy="13908"/>
            </a:xfrm>
            <a:custGeom>
              <a:avLst/>
              <a:gdLst>
                <a:gd name="connsiteX0" fmla="*/ 2011 w 10581"/>
                <a:gd name="connsiteY0" fmla="*/ 6284 h 13908"/>
                <a:gd name="connsiteX1" fmla="*/ 1425 w 10581"/>
                <a:gd name="connsiteY1" fmla="*/ 6284 h 13908"/>
                <a:gd name="connsiteX2" fmla="*/ 0 w 10581"/>
                <a:gd name="connsiteY2" fmla="*/ 6284 h 13908"/>
                <a:gd name="connsiteX3" fmla="*/ 2179 w 10581"/>
                <a:gd name="connsiteY3" fmla="*/ 6284 h 13908"/>
                <a:gd name="connsiteX4" fmla="*/ 1676 w 10581"/>
                <a:gd name="connsiteY4" fmla="*/ 6284 h 13908"/>
                <a:gd name="connsiteX5" fmla="*/ 2849 w 10581"/>
                <a:gd name="connsiteY5" fmla="*/ 6284 h 13908"/>
                <a:gd name="connsiteX6" fmla="*/ 2179 w 10581"/>
                <a:gd name="connsiteY6" fmla="*/ 6284 h 13908"/>
                <a:gd name="connsiteX7" fmla="*/ 2179 w 10581"/>
                <a:gd name="connsiteY7" fmla="*/ 6284 h 13908"/>
                <a:gd name="connsiteX8" fmla="*/ 2179 w 10581"/>
                <a:gd name="connsiteY8" fmla="*/ 6284 h 13908"/>
                <a:gd name="connsiteX9" fmla="*/ 3184 w 10581"/>
                <a:gd name="connsiteY9" fmla="*/ 6284 h 13908"/>
                <a:gd name="connsiteX10" fmla="*/ 2179 w 10581"/>
                <a:gd name="connsiteY10" fmla="*/ 6284 h 13908"/>
                <a:gd name="connsiteX11" fmla="*/ 1592 w 10581"/>
                <a:gd name="connsiteY11" fmla="*/ 6284 h 13908"/>
                <a:gd name="connsiteX12" fmla="*/ 1592 w 10581"/>
                <a:gd name="connsiteY12" fmla="*/ 6284 h 13908"/>
                <a:gd name="connsiteX13" fmla="*/ 251 w 10581"/>
                <a:gd name="connsiteY13" fmla="*/ 6284 h 13908"/>
                <a:gd name="connsiteX14" fmla="*/ 2514 w 10581"/>
                <a:gd name="connsiteY14" fmla="*/ 6284 h 13908"/>
                <a:gd name="connsiteX15" fmla="*/ 2514 w 10581"/>
                <a:gd name="connsiteY15" fmla="*/ 6284 h 13908"/>
                <a:gd name="connsiteX16" fmla="*/ 2011 w 10581"/>
                <a:gd name="connsiteY16" fmla="*/ 6284 h 13908"/>
                <a:gd name="connsiteX17" fmla="*/ 2011 w 10581"/>
                <a:gd name="connsiteY17" fmla="*/ 6284 h 13908"/>
                <a:gd name="connsiteX18" fmla="*/ 587 w 10581"/>
                <a:gd name="connsiteY18" fmla="*/ 6284 h 13908"/>
                <a:gd name="connsiteX19" fmla="*/ 1927 w 10581"/>
                <a:gd name="connsiteY19" fmla="*/ 6284 h 13908"/>
                <a:gd name="connsiteX20" fmla="*/ 2514 w 10581"/>
                <a:gd name="connsiteY20" fmla="*/ 6284 h 13908"/>
                <a:gd name="connsiteX21" fmla="*/ 3268 w 10581"/>
                <a:gd name="connsiteY21" fmla="*/ 6284 h 13908"/>
                <a:gd name="connsiteX22" fmla="*/ 3268 w 10581"/>
                <a:gd name="connsiteY22" fmla="*/ 6284 h 13908"/>
                <a:gd name="connsiteX23" fmla="*/ 2346 w 10581"/>
                <a:gd name="connsiteY23" fmla="*/ 6284 h 13908"/>
                <a:gd name="connsiteX24" fmla="*/ 3938 w 10581"/>
                <a:gd name="connsiteY24" fmla="*/ 6284 h 13908"/>
                <a:gd name="connsiteX25" fmla="*/ 3352 w 10581"/>
                <a:gd name="connsiteY25" fmla="*/ 6284 h 13908"/>
                <a:gd name="connsiteX26" fmla="*/ 5530 w 10581"/>
                <a:gd name="connsiteY26" fmla="*/ 6284 h 13908"/>
                <a:gd name="connsiteX27" fmla="*/ 6368 w 10581"/>
                <a:gd name="connsiteY27" fmla="*/ 6284 h 13908"/>
                <a:gd name="connsiteX28" fmla="*/ 3184 w 10581"/>
                <a:gd name="connsiteY28" fmla="*/ 6284 h 13908"/>
                <a:gd name="connsiteX29" fmla="*/ 2514 w 10581"/>
                <a:gd name="connsiteY29" fmla="*/ 6284 h 13908"/>
                <a:gd name="connsiteX30" fmla="*/ 5614 w 10581"/>
                <a:gd name="connsiteY30" fmla="*/ 6284 h 13908"/>
                <a:gd name="connsiteX31" fmla="*/ 3435 w 10581"/>
                <a:gd name="connsiteY31" fmla="*/ 6284 h 13908"/>
                <a:gd name="connsiteX32" fmla="*/ 3435 w 10581"/>
                <a:gd name="connsiteY32" fmla="*/ 6284 h 13908"/>
                <a:gd name="connsiteX33" fmla="*/ 2765 w 10581"/>
                <a:gd name="connsiteY33" fmla="*/ 6284 h 13908"/>
                <a:gd name="connsiteX34" fmla="*/ 3687 w 10581"/>
                <a:gd name="connsiteY34" fmla="*/ 6284 h 13908"/>
                <a:gd name="connsiteX35" fmla="*/ 2849 w 10581"/>
                <a:gd name="connsiteY35" fmla="*/ 6284 h 13908"/>
                <a:gd name="connsiteX36" fmla="*/ 4273 w 10581"/>
                <a:gd name="connsiteY36" fmla="*/ 6284 h 13908"/>
                <a:gd name="connsiteX37" fmla="*/ 3352 w 10581"/>
                <a:gd name="connsiteY37" fmla="*/ 6284 h 13908"/>
                <a:gd name="connsiteX38" fmla="*/ 4189 w 10581"/>
                <a:gd name="connsiteY38" fmla="*/ 6284 h 13908"/>
                <a:gd name="connsiteX39" fmla="*/ 4189 w 10581"/>
                <a:gd name="connsiteY39" fmla="*/ 6284 h 13908"/>
                <a:gd name="connsiteX40" fmla="*/ 4189 w 10581"/>
                <a:gd name="connsiteY40" fmla="*/ 6284 h 13908"/>
                <a:gd name="connsiteX41" fmla="*/ 4189 w 10581"/>
                <a:gd name="connsiteY41" fmla="*/ 6284 h 13908"/>
                <a:gd name="connsiteX42" fmla="*/ 5446 w 10581"/>
                <a:gd name="connsiteY42" fmla="*/ 6284 h 13908"/>
                <a:gd name="connsiteX43" fmla="*/ 7960 w 10581"/>
                <a:gd name="connsiteY43" fmla="*/ 6284 h 13908"/>
                <a:gd name="connsiteX44" fmla="*/ 3687 w 10581"/>
                <a:gd name="connsiteY44" fmla="*/ 6284 h 13908"/>
                <a:gd name="connsiteX45" fmla="*/ 3687 w 10581"/>
                <a:gd name="connsiteY45" fmla="*/ 6284 h 13908"/>
                <a:gd name="connsiteX46" fmla="*/ 5279 w 10581"/>
                <a:gd name="connsiteY46" fmla="*/ 6284 h 13908"/>
                <a:gd name="connsiteX47" fmla="*/ 3687 w 10581"/>
                <a:gd name="connsiteY47" fmla="*/ 6284 h 13908"/>
                <a:gd name="connsiteX48" fmla="*/ 5363 w 10581"/>
                <a:gd name="connsiteY48" fmla="*/ 6284 h 13908"/>
                <a:gd name="connsiteX49" fmla="*/ 3519 w 10581"/>
                <a:gd name="connsiteY49" fmla="*/ 6284 h 13908"/>
                <a:gd name="connsiteX50" fmla="*/ 3519 w 10581"/>
                <a:gd name="connsiteY50" fmla="*/ 6284 h 13908"/>
                <a:gd name="connsiteX51" fmla="*/ 3519 w 10581"/>
                <a:gd name="connsiteY51" fmla="*/ 6284 h 13908"/>
                <a:gd name="connsiteX52" fmla="*/ 5781 w 10581"/>
                <a:gd name="connsiteY52" fmla="*/ 6284 h 13908"/>
                <a:gd name="connsiteX53" fmla="*/ 3268 w 10581"/>
                <a:gd name="connsiteY53" fmla="*/ 6284 h 13908"/>
                <a:gd name="connsiteX54" fmla="*/ 2765 w 10581"/>
                <a:gd name="connsiteY54" fmla="*/ 6284 h 13908"/>
                <a:gd name="connsiteX55" fmla="*/ 2011 w 10581"/>
                <a:gd name="connsiteY55" fmla="*/ 6284 h 13908"/>
                <a:gd name="connsiteX56" fmla="*/ 2011 w 10581"/>
                <a:gd name="connsiteY56" fmla="*/ 6284 h 13908"/>
                <a:gd name="connsiteX57" fmla="*/ 2765 w 10581"/>
                <a:gd name="connsiteY57" fmla="*/ 6284 h 13908"/>
                <a:gd name="connsiteX58" fmla="*/ 5363 w 10581"/>
                <a:gd name="connsiteY58" fmla="*/ 6284 h 13908"/>
                <a:gd name="connsiteX59" fmla="*/ 3352 w 10581"/>
                <a:gd name="connsiteY59" fmla="*/ 6284 h 13908"/>
                <a:gd name="connsiteX60" fmla="*/ 3352 w 10581"/>
                <a:gd name="connsiteY60" fmla="*/ 6284 h 13908"/>
                <a:gd name="connsiteX61" fmla="*/ 2849 w 10581"/>
                <a:gd name="connsiteY61" fmla="*/ 6284 h 13908"/>
                <a:gd name="connsiteX62" fmla="*/ 3268 w 10581"/>
                <a:gd name="connsiteY62" fmla="*/ 6284 h 13908"/>
                <a:gd name="connsiteX63" fmla="*/ 2597 w 10581"/>
                <a:gd name="connsiteY63" fmla="*/ 6284 h 13908"/>
                <a:gd name="connsiteX64" fmla="*/ 8044 w 10581"/>
                <a:gd name="connsiteY64" fmla="*/ 6284 h 13908"/>
                <a:gd name="connsiteX65" fmla="*/ 6368 w 10581"/>
                <a:gd name="connsiteY65" fmla="*/ 6284 h 13908"/>
                <a:gd name="connsiteX66" fmla="*/ 3519 w 10581"/>
                <a:gd name="connsiteY66" fmla="*/ 6284 h 13908"/>
                <a:gd name="connsiteX67" fmla="*/ 4357 w 10581"/>
                <a:gd name="connsiteY67" fmla="*/ 6284 h 13908"/>
                <a:gd name="connsiteX68" fmla="*/ 4357 w 10581"/>
                <a:gd name="connsiteY68" fmla="*/ 6284 h 13908"/>
                <a:gd name="connsiteX69" fmla="*/ 6284 w 10581"/>
                <a:gd name="connsiteY69" fmla="*/ 6284 h 13908"/>
                <a:gd name="connsiteX70" fmla="*/ 5781 w 10581"/>
                <a:gd name="connsiteY70" fmla="*/ 6284 h 13908"/>
                <a:gd name="connsiteX71" fmla="*/ 5363 w 10581"/>
                <a:gd name="connsiteY71" fmla="*/ 6284 h 13908"/>
                <a:gd name="connsiteX72" fmla="*/ 5363 w 10581"/>
                <a:gd name="connsiteY72" fmla="*/ 6284 h 13908"/>
                <a:gd name="connsiteX73" fmla="*/ 8546 w 10581"/>
                <a:gd name="connsiteY73" fmla="*/ 6284 h 13908"/>
                <a:gd name="connsiteX74" fmla="*/ 7876 w 10581"/>
                <a:gd name="connsiteY74" fmla="*/ 6284 h 13908"/>
                <a:gd name="connsiteX75" fmla="*/ 9217 w 10581"/>
                <a:gd name="connsiteY75" fmla="*/ 6284 h 13908"/>
                <a:gd name="connsiteX76" fmla="*/ 6284 w 10581"/>
                <a:gd name="connsiteY76" fmla="*/ 6284 h 13908"/>
                <a:gd name="connsiteX77" fmla="*/ 6787 w 10581"/>
                <a:gd name="connsiteY77" fmla="*/ 6284 h 13908"/>
                <a:gd name="connsiteX78" fmla="*/ 6368 w 10581"/>
                <a:gd name="connsiteY78" fmla="*/ 6284 h 13908"/>
                <a:gd name="connsiteX79" fmla="*/ 6368 w 10581"/>
                <a:gd name="connsiteY79" fmla="*/ 6284 h 13908"/>
                <a:gd name="connsiteX80" fmla="*/ 5614 w 10581"/>
                <a:gd name="connsiteY80" fmla="*/ 6871 h 13908"/>
                <a:gd name="connsiteX81" fmla="*/ 7541 w 10581"/>
                <a:gd name="connsiteY81" fmla="*/ 6871 h 13908"/>
                <a:gd name="connsiteX82" fmla="*/ 8379 w 10581"/>
                <a:gd name="connsiteY82" fmla="*/ 6871 h 13908"/>
                <a:gd name="connsiteX83" fmla="*/ 7457 w 10581"/>
                <a:gd name="connsiteY83" fmla="*/ 6871 h 13908"/>
                <a:gd name="connsiteX84" fmla="*/ 7457 w 10581"/>
                <a:gd name="connsiteY84" fmla="*/ 6871 h 13908"/>
                <a:gd name="connsiteX85" fmla="*/ 7457 w 10581"/>
                <a:gd name="connsiteY85" fmla="*/ 6871 h 13908"/>
                <a:gd name="connsiteX86" fmla="*/ 8044 w 10581"/>
                <a:gd name="connsiteY86" fmla="*/ 6871 h 13908"/>
                <a:gd name="connsiteX87" fmla="*/ 9217 w 10581"/>
                <a:gd name="connsiteY87" fmla="*/ 6871 h 13908"/>
                <a:gd name="connsiteX88" fmla="*/ 10138 w 10581"/>
                <a:gd name="connsiteY88" fmla="*/ 6871 h 13908"/>
                <a:gd name="connsiteX89" fmla="*/ 8798 w 10581"/>
                <a:gd name="connsiteY89" fmla="*/ 6871 h 13908"/>
                <a:gd name="connsiteX90" fmla="*/ 10306 w 10581"/>
                <a:gd name="connsiteY90" fmla="*/ 6871 h 13908"/>
                <a:gd name="connsiteX91" fmla="*/ 8295 w 10581"/>
                <a:gd name="connsiteY91" fmla="*/ 6871 h 13908"/>
                <a:gd name="connsiteX92" fmla="*/ 9803 w 10581"/>
                <a:gd name="connsiteY92" fmla="*/ 6871 h 13908"/>
                <a:gd name="connsiteX93" fmla="*/ 9803 w 10581"/>
                <a:gd name="connsiteY93" fmla="*/ 6871 h 13908"/>
                <a:gd name="connsiteX94" fmla="*/ 9803 w 10581"/>
                <a:gd name="connsiteY94" fmla="*/ 6871 h 13908"/>
                <a:gd name="connsiteX95" fmla="*/ 9803 w 10581"/>
                <a:gd name="connsiteY95" fmla="*/ 6871 h 13908"/>
                <a:gd name="connsiteX96" fmla="*/ 9384 w 10581"/>
                <a:gd name="connsiteY96" fmla="*/ 6871 h 13908"/>
                <a:gd name="connsiteX97" fmla="*/ 9384 w 10581"/>
                <a:gd name="connsiteY97" fmla="*/ 6871 h 13908"/>
                <a:gd name="connsiteX98" fmla="*/ 9384 w 10581"/>
                <a:gd name="connsiteY98" fmla="*/ 6452 h 13908"/>
                <a:gd name="connsiteX99" fmla="*/ 9384 w 10581"/>
                <a:gd name="connsiteY99" fmla="*/ 6452 h 13908"/>
                <a:gd name="connsiteX100" fmla="*/ 9887 w 10581"/>
                <a:gd name="connsiteY100" fmla="*/ 6452 h 13908"/>
                <a:gd name="connsiteX101" fmla="*/ 9887 w 10581"/>
                <a:gd name="connsiteY101" fmla="*/ 6452 h 13908"/>
                <a:gd name="connsiteX102" fmla="*/ 10474 w 10581"/>
                <a:gd name="connsiteY102" fmla="*/ 6033 h 13908"/>
                <a:gd name="connsiteX103" fmla="*/ 9720 w 10581"/>
                <a:gd name="connsiteY103" fmla="*/ 6033 h 13908"/>
                <a:gd name="connsiteX104" fmla="*/ 9217 w 10581"/>
                <a:gd name="connsiteY104" fmla="*/ 6033 h 13908"/>
                <a:gd name="connsiteX105" fmla="*/ 8630 w 10581"/>
                <a:gd name="connsiteY105" fmla="*/ 6033 h 13908"/>
                <a:gd name="connsiteX106" fmla="*/ 8630 w 10581"/>
                <a:gd name="connsiteY106" fmla="*/ 6033 h 13908"/>
                <a:gd name="connsiteX107" fmla="*/ 8630 w 10581"/>
                <a:gd name="connsiteY107" fmla="*/ 6033 h 13908"/>
                <a:gd name="connsiteX108" fmla="*/ 8630 w 10581"/>
                <a:gd name="connsiteY108" fmla="*/ 5530 h 13908"/>
                <a:gd name="connsiteX109" fmla="*/ 8630 w 10581"/>
                <a:gd name="connsiteY109" fmla="*/ 5530 h 13908"/>
                <a:gd name="connsiteX110" fmla="*/ 7792 w 10581"/>
                <a:gd name="connsiteY110" fmla="*/ 5530 h 13908"/>
                <a:gd name="connsiteX111" fmla="*/ 8630 w 10581"/>
                <a:gd name="connsiteY111" fmla="*/ 5530 h 13908"/>
                <a:gd name="connsiteX112" fmla="*/ 6954 w 10581"/>
                <a:gd name="connsiteY112" fmla="*/ 5530 h 13908"/>
                <a:gd name="connsiteX113" fmla="*/ 6954 w 10581"/>
                <a:gd name="connsiteY113" fmla="*/ 5530 h 13908"/>
                <a:gd name="connsiteX114" fmla="*/ 6954 w 10581"/>
                <a:gd name="connsiteY114" fmla="*/ 5530 h 13908"/>
                <a:gd name="connsiteX115" fmla="*/ 6954 w 10581"/>
                <a:gd name="connsiteY115" fmla="*/ 5530 h 13908"/>
                <a:gd name="connsiteX116" fmla="*/ 8546 w 10581"/>
                <a:gd name="connsiteY116" fmla="*/ 5530 h 13908"/>
                <a:gd name="connsiteX117" fmla="*/ 7038 w 10581"/>
                <a:gd name="connsiteY117" fmla="*/ 5530 h 13908"/>
                <a:gd name="connsiteX118" fmla="*/ 7625 w 10581"/>
                <a:gd name="connsiteY118" fmla="*/ 5530 h 13908"/>
                <a:gd name="connsiteX119" fmla="*/ 7625 w 10581"/>
                <a:gd name="connsiteY119" fmla="*/ 5530 h 13908"/>
                <a:gd name="connsiteX120" fmla="*/ 8798 w 10581"/>
                <a:gd name="connsiteY120" fmla="*/ 4776 h 13908"/>
                <a:gd name="connsiteX121" fmla="*/ 8211 w 10581"/>
                <a:gd name="connsiteY121" fmla="*/ 4776 h 13908"/>
                <a:gd name="connsiteX122" fmla="*/ 9217 w 10581"/>
                <a:gd name="connsiteY122" fmla="*/ 4776 h 13908"/>
                <a:gd name="connsiteX123" fmla="*/ 8714 w 10581"/>
                <a:gd name="connsiteY123" fmla="*/ 4776 h 13908"/>
                <a:gd name="connsiteX124" fmla="*/ 9468 w 10581"/>
                <a:gd name="connsiteY124" fmla="*/ 4776 h 13908"/>
                <a:gd name="connsiteX125" fmla="*/ 9971 w 10581"/>
                <a:gd name="connsiteY125" fmla="*/ 4776 h 13908"/>
                <a:gd name="connsiteX126" fmla="*/ 7457 w 10581"/>
                <a:gd name="connsiteY126" fmla="*/ 4776 h 13908"/>
                <a:gd name="connsiteX127" fmla="*/ 7457 w 10581"/>
                <a:gd name="connsiteY127" fmla="*/ 4776 h 13908"/>
                <a:gd name="connsiteX128" fmla="*/ 8379 w 10581"/>
                <a:gd name="connsiteY128" fmla="*/ 4776 h 13908"/>
                <a:gd name="connsiteX129" fmla="*/ 7960 w 10581"/>
                <a:gd name="connsiteY129" fmla="*/ 4776 h 13908"/>
                <a:gd name="connsiteX130" fmla="*/ 7960 w 10581"/>
                <a:gd name="connsiteY130" fmla="*/ 4776 h 13908"/>
                <a:gd name="connsiteX131" fmla="*/ 7960 w 10581"/>
                <a:gd name="connsiteY131" fmla="*/ 4776 h 13908"/>
                <a:gd name="connsiteX132" fmla="*/ 7960 w 10581"/>
                <a:gd name="connsiteY132" fmla="*/ 4776 h 13908"/>
                <a:gd name="connsiteX133" fmla="*/ 7960 w 10581"/>
                <a:gd name="connsiteY133" fmla="*/ 4776 h 13908"/>
                <a:gd name="connsiteX134" fmla="*/ 7960 w 10581"/>
                <a:gd name="connsiteY134" fmla="*/ 4776 h 13908"/>
                <a:gd name="connsiteX135" fmla="*/ 8463 w 10581"/>
                <a:gd name="connsiteY135" fmla="*/ 4776 h 13908"/>
                <a:gd name="connsiteX136" fmla="*/ 7792 w 10581"/>
                <a:gd name="connsiteY136" fmla="*/ 4776 h 13908"/>
                <a:gd name="connsiteX137" fmla="*/ 7792 w 10581"/>
                <a:gd name="connsiteY137" fmla="*/ 4776 h 13908"/>
                <a:gd name="connsiteX138" fmla="*/ 7792 w 10581"/>
                <a:gd name="connsiteY138" fmla="*/ 4776 h 13908"/>
                <a:gd name="connsiteX139" fmla="*/ 9971 w 10581"/>
                <a:gd name="connsiteY139" fmla="*/ 4776 h 13908"/>
                <a:gd name="connsiteX140" fmla="*/ 9971 w 10581"/>
                <a:gd name="connsiteY140" fmla="*/ 4776 h 13908"/>
                <a:gd name="connsiteX141" fmla="*/ 8798 w 10581"/>
                <a:gd name="connsiteY141" fmla="*/ 4776 h 13908"/>
                <a:gd name="connsiteX142" fmla="*/ 10222 w 10581"/>
                <a:gd name="connsiteY142" fmla="*/ 4776 h 13908"/>
                <a:gd name="connsiteX143" fmla="*/ 9468 w 10581"/>
                <a:gd name="connsiteY143" fmla="*/ 4776 h 13908"/>
                <a:gd name="connsiteX144" fmla="*/ 8463 w 10581"/>
                <a:gd name="connsiteY144" fmla="*/ 4776 h 13908"/>
                <a:gd name="connsiteX145" fmla="*/ 8463 w 10581"/>
                <a:gd name="connsiteY145" fmla="*/ 4776 h 13908"/>
                <a:gd name="connsiteX146" fmla="*/ 8463 w 10581"/>
                <a:gd name="connsiteY146" fmla="*/ 4776 h 13908"/>
                <a:gd name="connsiteX147" fmla="*/ 7290 w 10581"/>
                <a:gd name="connsiteY147" fmla="*/ 4776 h 13908"/>
                <a:gd name="connsiteX148" fmla="*/ 8295 w 10581"/>
                <a:gd name="connsiteY148" fmla="*/ 4357 h 13908"/>
                <a:gd name="connsiteX149" fmla="*/ 8295 w 10581"/>
                <a:gd name="connsiteY149" fmla="*/ 4357 h 13908"/>
                <a:gd name="connsiteX150" fmla="*/ 8295 w 10581"/>
                <a:gd name="connsiteY150" fmla="*/ 4357 h 13908"/>
                <a:gd name="connsiteX151" fmla="*/ 7290 w 10581"/>
                <a:gd name="connsiteY151" fmla="*/ 4357 h 13908"/>
                <a:gd name="connsiteX152" fmla="*/ 7792 w 10581"/>
                <a:gd name="connsiteY152" fmla="*/ 4357 h 13908"/>
                <a:gd name="connsiteX153" fmla="*/ 7038 w 10581"/>
                <a:gd name="connsiteY153" fmla="*/ 4357 h 13908"/>
                <a:gd name="connsiteX154" fmla="*/ 7792 w 10581"/>
                <a:gd name="connsiteY154" fmla="*/ 4357 h 13908"/>
                <a:gd name="connsiteX155" fmla="*/ 7792 w 10581"/>
                <a:gd name="connsiteY155" fmla="*/ 3938 h 13908"/>
                <a:gd name="connsiteX156" fmla="*/ 7792 w 10581"/>
                <a:gd name="connsiteY156" fmla="*/ 3938 h 13908"/>
                <a:gd name="connsiteX157" fmla="*/ 7122 w 10581"/>
                <a:gd name="connsiteY157" fmla="*/ 3435 h 13908"/>
                <a:gd name="connsiteX158" fmla="*/ 6452 w 10581"/>
                <a:gd name="connsiteY158" fmla="*/ 3435 h 13908"/>
                <a:gd name="connsiteX159" fmla="*/ 4860 w 10581"/>
                <a:gd name="connsiteY159" fmla="*/ 3435 h 13908"/>
                <a:gd name="connsiteX160" fmla="*/ 5781 w 10581"/>
                <a:gd name="connsiteY160" fmla="*/ 3435 h 13908"/>
                <a:gd name="connsiteX161" fmla="*/ 5781 w 10581"/>
                <a:gd name="connsiteY161" fmla="*/ 3435 h 13908"/>
                <a:gd name="connsiteX162" fmla="*/ 7206 w 10581"/>
                <a:gd name="connsiteY162" fmla="*/ 3435 h 13908"/>
                <a:gd name="connsiteX163" fmla="*/ 7876 w 10581"/>
                <a:gd name="connsiteY163" fmla="*/ 2514 h 13908"/>
                <a:gd name="connsiteX164" fmla="*/ 6787 w 10581"/>
                <a:gd name="connsiteY164" fmla="*/ 2514 h 13908"/>
                <a:gd name="connsiteX165" fmla="*/ 6787 w 10581"/>
                <a:gd name="connsiteY165" fmla="*/ 2514 h 13908"/>
                <a:gd name="connsiteX166" fmla="*/ 6787 w 10581"/>
                <a:gd name="connsiteY166" fmla="*/ 2514 h 13908"/>
                <a:gd name="connsiteX167" fmla="*/ 8128 w 10581"/>
                <a:gd name="connsiteY167" fmla="*/ 2514 h 13908"/>
                <a:gd name="connsiteX168" fmla="*/ 8128 w 10581"/>
                <a:gd name="connsiteY168" fmla="*/ 2514 h 13908"/>
                <a:gd name="connsiteX169" fmla="*/ 7290 w 10581"/>
                <a:gd name="connsiteY169" fmla="*/ 2514 h 13908"/>
                <a:gd name="connsiteX170" fmla="*/ 8044 w 10581"/>
                <a:gd name="connsiteY170" fmla="*/ 2514 h 13908"/>
                <a:gd name="connsiteX171" fmla="*/ 8044 w 10581"/>
                <a:gd name="connsiteY171" fmla="*/ 2514 h 13908"/>
                <a:gd name="connsiteX172" fmla="*/ 7206 w 10581"/>
                <a:gd name="connsiteY172" fmla="*/ 2514 h 13908"/>
                <a:gd name="connsiteX173" fmla="*/ 6284 w 10581"/>
                <a:gd name="connsiteY173" fmla="*/ 2514 h 13908"/>
                <a:gd name="connsiteX174" fmla="*/ 7206 w 10581"/>
                <a:gd name="connsiteY174" fmla="*/ 1927 h 13908"/>
                <a:gd name="connsiteX175" fmla="*/ 6703 w 10581"/>
                <a:gd name="connsiteY175" fmla="*/ 1927 h 13908"/>
                <a:gd name="connsiteX176" fmla="*/ 5698 w 10581"/>
                <a:gd name="connsiteY176" fmla="*/ 1927 h 13908"/>
                <a:gd name="connsiteX177" fmla="*/ 7960 w 10581"/>
                <a:gd name="connsiteY177" fmla="*/ 1927 h 13908"/>
                <a:gd name="connsiteX178" fmla="*/ 6368 w 10581"/>
                <a:gd name="connsiteY178" fmla="*/ 1927 h 13908"/>
                <a:gd name="connsiteX179" fmla="*/ 7541 w 10581"/>
                <a:gd name="connsiteY179" fmla="*/ 1927 h 13908"/>
                <a:gd name="connsiteX180" fmla="*/ 7541 w 10581"/>
                <a:gd name="connsiteY180" fmla="*/ 1341 h 13908"/>
                <a:gd name="connsiteX181" fmla="*/ 6452 w 10581"/>
                <a:gd name="connsiteY181" fmla="*/ 1341 h 13908"/>
                <a:gd name="connsiteX182" fmla="*/ 7709 w 10581"/>
                <a:gd name="connsiteY182" fmla="*/ 1341 h 13908"/>
                <a:gd name="connsiteX183" fmla="*/ 7122 w 10581"/>
                <a:gd name="connsiteY183" fmla="*/ 1341 h 13908"/>
                <a:gd name="connsiteX184" fmla="*/ 6536 w 10581"/>
                <a:gd name="connsiteY184" fmla="*/ 1341 h 13908"/>
                <a:gd name="connsiteX185" fmla="*/ 7792 w 10581"/>
                <a:gd name="connsiteY185" fmla="*/ 0 h 13908"/>
                <a:gd name="connsiteX186" fmla="*/ 7206 w 10581"/>
                <a:gd name="connsiteY186" fmla="*/ 0 h 13908"/>
                <a:gd name="connsiteX187" fmla="*/ 6200 w 10581"/>
                <a:gd name="connsiteY187" fmla="*/ 0 h 13908"/>
                <a:gd name="connsiteX188" fmla="*/ 7206 w 10581"/>
                <a:gd name="connsiteY188" fmla="*/ 0 h 13908"/>
                <a:gd name="connsiteX189" fmla="*/ 6200 w 10581"/>
                <a:gd name="connsiteY189" fmla="*/ 0 h 13908"/>
                <a:gd name="connsiteX190" fmla="*/ 6200 w 10581"/>
                <a:gd name="connsiteY190" fmla="*/ 0 h 13908"/>
                <a:gd name="connsiteX191" fmla="*/ 2346 w 10581"/>
                <a:gd name="connsiteY191" fmla="*/ 0 h 13908"/>
                <a:gd name="connsiteX192" fmla="*/ 2346 w 10581"/>
                <a:gd name="connsiteY192" fmla="*/ 0 h 13908"/>
                <a:gd name="connsiteX193" fmla="*/ 1508 w 10581"/>
                <a:gd name="connsiteY193" fmla="*/ 0 h 13908"/>
                <a:gd name="connsiteX194" fmla="*/ 2011 w 10581"/>
                <a:gd name="connsiteY194" fmla="*/ 0 h 13908"/>
                <a:gd name="connsiteX195" fmla="*/ 2011 w 10581"/>
                <a:gd name="connsiteY195" fmla="*/ 0 h 13908"/>
                <a:gd name="connsiteX196" fmla="*/ 1173 w 10581"/>
                <a:gd name="connsiteY196" fmla="*/ 586 h 13908"/>
                <a:gd name="connsiteX197" fmla="*/ 1173 w 10581"/>
                <a:gd name="connsiteY197" fmla="*/ 586 h 13908"/>
                <a:gd name="connsiteX198" fmla="*/ 2430 w 10581"/>
                <a:gd name="connsiteY198" fmla="*/ 586 h 13908"/>
                <a:gd name="connsiteX199" fmla="*/ 754 w 10581"/>
                <a:gd name="connsiteY199" fmla="*/ 1089 h 13908"/>
                <a:gd name="connsiteX200" fmla="*/ 1592 w 10581"/>
                <a:gd name="connsiteY200" fmla="*/ 1089 h 13908"/>
                <a:gd name="connsiteX201" fmla="*/ 587 w 10581"/>
                <a:gd name="connsiteY201" fmla="*/ 1089 h 13908"/>
                <a:gd name="connsiteX202" fmla="*/ 587 w 10581"/>
                <a:gd name="connsiteY202" fmla="*/ 1089 h 13908"/>
                <a:gd name="connsiteX203" fmla="*/ 587 w 10581"/>
                <a:gd name="connsiteY203" fmla="*/ 1089 h 13908"/>
                <a:gd name="connsiteX204" fmla="*/ 1341 w 10581"/>
                <a:gd name="connsiteY204" fmla="*/ 1759 h 13908"/>
                <a:gd name="connsiteX205" fmla="*/ 1341 w 10581"/>
                <a:gd name="connsiteY205" fmla="*/ 1759 h 13908"/>
                <a:gd name="connsiteX206" fmla="*/ 1341 w 10581"/>
                <a:gd name="connsiteY206" fmla="*/ 1759 h 13908"/>
                <a:gd name="connsiteX207" fmla="*/ 1341 w 10581"/>
                <a:gd name="connsiteY207" fmla="*/ 1759 h 13908"/>
                <a:gd name="connsiteX208" fmla="*/ 1843 w 10581"/>
                <a:gd name="connsiteY208" fmla="*/ 1759 h 13908"/>
                <a:gd name="connsiteX209" fmla="*/ 670 w 10581"/>
                <a:gd name="connsiteY209" fmla="*/ 1759 h 13908"/>
                <a:gd name="connsiteX210" fmla="*/ 2765 w 10581"/>
                <a:gd name="connsiteY210" fmla="*/ 1759 h 13908"/>
                <a:gd name="connsiteX211" fmla="*/ 1341 w 10581"/>
                <a:gd name="connsiteY211" fmla="*/ 1759 h 13908"/>
                <a:gd name="connsiteX212" fmla="*/ 754 w 10581"/>
                <a:gd name="connsiteY212" fmla="*/ 1759 h 13908"/>
                <a:gd name="connsiteX213" fmla="*/ 1927 w 10581"/>
                <a:gd name="connsiteY213" fmla="*/ 1759 h 13908"/>
                <a:gd name="connsiteX214" fmla="*/ 2933 w 10581"/>
                <a:gd name="connsiteY214" fmla="*/ 1759 h 13908"/>
                <a:gd name="connsiteX215" fmla="*/ 1005 w 10581"/>
                <a:gd name="connsiteY215" fmla="*/ 1759 h 13908"/>
                <a:gd name="connsiteX216" fmla="*/ 1005 w 10581"/>
                <a:gd name="connsiteY216" fmla="*/ 1759 h 13908"/>
                <a:gd name="connsiteX217" fmla="*/ 1005 w 10581"/>
                <a:gd name="connsiteY217" fmla="*/ 1759 h 13908"/>
                <a:gd name="connsiteX218" fmla="*/ 2095 w 10581"/>
                <a:gd name="connsiteY218" fmla="*/ 1759 h 13908"/>
                <a:gd name="connsiteX219" fmla="*/ 2095 w 10581"/>
                <a:gd name="connsiteY219" fmla="*/ 1759 h 13908"/>
                <a:gd name="connsiteX220" fmla="*/ 3100 w 10581"/>
                <a:gd name="connsiteY220" fmla="*/ 1759 h 13908"/>
                <a:gd name="connsiteX221" fmla="*/ 2430 w 10581"/>
                <a:gd name="connsiteY221" fmla="*/ 1759 h 13908"/>
                <a:gd name="connsiteX222" fmla="*/ 2430 w 10581"/>
                <a:gd name="connsiteY222" fmla="*/ 1759 h 13908"/>
                <a:gd name="connsiteX223" fmla="*/ 1257 w 10581"/>
                <a:gd name="connsiteY223" fmla="*/ 1759 h 13908"/>
                <a:gd name="connsiteX224" fmla="*/ 1257 w 10581"/>
                <a:gd name="connsiteY224" fmla="*/ 1759 h 13908"/>
                <a:gd name="connsiteX225" fmla="*/ 2262 w 10581"/>
                <a:gd name="connsiteY225" fmla="*/ 1759 h 13908"/>
                <a:gd name="connsiteX226" fmla="*/ 1089 w 10581"/>
                <a:gd name="connsiteY226" fmla="*/ 1759 h 13908"/>
                <a:gd name="connsiteX227" fmla="*/ 1089 w 10581"/>
                <a:gd name="connsiteY227" fmla="*/ 1759 h 13908"/>
                <a:gd name="connsiteX228" fmla="*/ 2430 w 10581"/>
                <a:gd name="connsiteY228" fmla="*/ 1759 h 13908"/>
                <a:gd name="connsiteX229" fmla="*/ 922 w 10581"/>
                <a:gd name="connsiteY229" fmla="*/ 1759 h 13908"/>
                <a:gd name="connsiteX230" fmla="*/ 1676 w 10581"/>
                <a:gd name="connsiteY230" fmla="*/ 1759 h 13908"/>
                <a:gd name="connsiteX231" fmla="*/ 922 w 10581"/>
                <a:gd name="connsiteY231" fmla="*/ 1759 h 13908"/>
                <a:gd name="connsiteX232" fmla="*/ 2095 w 10581"/>
                <a:gd name="connsiteY232" fmla="*/ 1759 h 13908"/>
                <a:gd name="connsiteX233" fmla="*/ 2681 w 10581"/>
                <a:gd name="connsiteY233" fmla="*/ 1759 h 13908"/>
                <a:gd name="connsiteX234" fmla="*/ 2011 w 10581"/>
                <a:gd name="connsiteY234" fmla="*/ 1759 h 13908"/>
                <a:gd name="connsiteX235" fmla="*/ 2933 w 10581"/>
                <a:gd name="connsiteY235" fmla="*/ 1759 h 13908"/>
                <a:gd name="connsiteX236" fmla="*/ 1425 w 10581"/>
                <a:gd name="connsiteY236" fmla="*/ 1759 h 13908"/>
                <a:gd name="connsiteX237" fmla="*/ 1425 w 10581"/>
                <a:gd name="connsiteY237" fmla="*/ 1759 h 13908"/>
                <a:gd name="connsiteX238" fmla="*/ 2765 w 10581"/>
                <a:gd name="connsiteY238" fmla="*/ 1759 h 13908"/>
                <a:gd name="connsiteX239" fmla="*/ 2179 w 10581"/>
                <a:gd name="connsiteY239" fmla="*/ 1759 h 13908"/>
                <a:gd name="connsiteX240" fmla="*/ 2179 w 10581"/>
                <a:gd name="connsiteY240" fmla="*/ 1759 h 13908"/>
                <a:gd name="connsiteX241" fmla="*/ 1508 w 10581"/>
                <a:gd name="connsiteY241" fmla="*/ 1759 h 13908"/>
                <a:gd name="connsiteX242" fmla="*/ 1508 w 10581"/>
                <a:gd name="connsiteY242" fmla="*/ 1759 h 13908"/>
                <a:gd name="connsiteX243" fmla="*/ 1508 w 10581"/>
                <a:gd name="connsiteY243" fmla="*/ 1759 h 13908"/>
                <a:gd name="connsiteX244" fmla="*/ 838 w 10581"/>
                <a:gd name="connsiteY244" fmla="*/ 1759 h 13908"/>
                <a:gd name="connsiteX245" fmla="*/ 1425 w 10581"/>
                <a:gd name="connsiteY245" fmla="*/ 1759 h 13908"/>
                <a:gd name="connsiteX246" fmla="*/ 587 w 10581"/>
                <a:gd name="connsiteY246" fmla="*/ 1759 h 13908"/>
                <a:gd name="connsiteX247" fmla="*/ 1257 w 10581"/>
                <a:gd name="connsiteY247" fmla="*/ 1759 h 13908"/>
                <a:gd name="connsiteX248" fmla="*/ 1257 w 10581"/>
                <a:gd name="connsiteY248" fmla="*/ 1759 h 13908"/>
                <a:gd name="connsiteX249" fmla="*/ 1257 w 10581"/>
                <a:gd name="connsiteY249" fmla="*/ 1759 h 13908"/>
                <a:gd name="connsiteX250" fmla="*/ 251 w 10581"/>
                <a:gd name="connsiteY250" fmla="*/ 1759 h 13908"/>
                <a:gd name="connsiteX251" fmla="*/ 1927 w 10581"/>
                <a:gd name="connsiteY251" fmla="*/ 1759 h 13908"/>
                <a:gd name="connsiteX252" fmla="*/ 754 w 10581"/>
                <a:gd name="connsiteY252" fmla="*/ 1759 h 13908"/>
                <a:gd name="connsiteX253" fmla="*/ 1508 w 10581"/>
                <a:gd name="connsiteY253" fmla="*/ 1759 h 13908"/>
                <a:gd name="connsiteX254" fmla="*/ 2514 w 10581"/>
                <a:gd name="connsiteY254" fmla="*/ 7373 h 13908"/>
                <a:gd name="connsiteX255" fmla="*/ 2514 w 10581"/>
                <a:gd name="connsiteY255" fmla="*/ 7373 h 13908"/>
                <a:gd name="connsiteX256" fmla="*/ 2514 w 10581"/>
                <a:gd name="connsiteY256" fmla="*/ 7373 h 13908"/>
                <a:gd name="connsiteX257" fmla="*/ 4273 w 10581"/>
                <a:gd name="connsiteY257" fmla="*/ 9049 h 13908"/>
                <a:gd name="connsiteX258" fmla="*/ 4273 w 10581"/>
                <a:gd name="connsiteY258" fmla="*/ 9049 h 13908"/>
                <a:gd name="connsiteX259" fmla="*/ 4273 w 10581"/>
                <a:gd name="connsiteY259" fmla="*/ 9049 h 13908"/>
                <a:gd name="connsiteX260" fmla="*/ 9468 w 10581"/>
                <a:gd name="connsiteY260" fmla="*/ 13741 h 13908"/>
                <a:gd name="connsiteX261" fmla="*/ 9468 w 10581"/>
                <a:gd name="connsiteY261" fmla="*/ 13741 h 13908"/>
                <a:gd name="connsiteX262" fmla="*/ 9468 w 10581"/>
                <a:gd name="connsiteY262" fmla="*/ 13741 h 13908"/>
                <a:gd name="connsiteX263" fmla="*/ 9468 w 10581"/>
                <a:gd name="connsiteY263" fmla="*/ 13741 h 13908"/>
                <a:gd name="connsiteX264" fmla="*/ 9133 w 10581"/>
                <a:gd name="connsiteY264" fmla="*/ 13909 h 13908"/>
                <a:gd name="connsiteX265" fmla="*/ 8630 w 10581"/>
                <a:gd name="connsiteY265" fmla="*/ 2514 h 13908"/>
                <a:gd name="connsiteX266" fmla="*/ 8630 w 10581"/>
                <a:gd name="connsiteY266" fmla="*/ 2514 h 1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0581" h="13908">
                  <a:moveTo>
                    <a:pt x="2011" y="6284"/>
                  </a:moveTo>
                  <a:lnTo>
                    <a:pt x="1425" y="6284"/>
                  </a:lnTo>
                  <a:cubicBezTo>
                    <a:pt x="503" y="6284"/>
                    <a:pt x="754" y="6284"/>
                    <a:pt x="0" y="6284"/>
                  </a:cubicBezTo>
                  <a:cubicBezTo>
                    <a:pt x="2011" y="6284"/>
                    <a:pt x="0" y="6284"/>
                    <a:pt x="2179" y="6284"/>
                  </a:cubicBezTo>
                  <a:lnTo>
                    <a:pt x="1676" y="6284"/>
                  </a:lnTo>
                  <a:cubicBezTo>
                    <a:pt x="754" y="6284"/>
                    <a:pt x="3184" y="6284"/>
                    <a:pt x="2849" y="6284"/>
                  </a:cubicBezTo>
                  <a:cubicBezTo>
                    <a:pt x="2631" y="6368"/>
                    <a:pt x="2396" y="6368"/>
                    <a:pt x="2179" y="6284"/>
                  </a:cubicBezTo>
                  <a:lnTo>
                    <a:pt x="2179" y="6284"/>
                  </a:lnTo>
                  <a:lnTo>
                    <a:pt x="2179" y="6284"/>
                  </a:lnTo>
                  <a:lnTo>
                    <a:pt x="3184" y="6284"/>
                  </a:lnTo>
                  <a:cubicBezTo>
                    <a:pt x="2597" y="6284"/>
                    <a:pt x="2095" y="6284"/>
                    <a:pt x="2179" y="6284"/>
                  </a:cubicBezTo>
                  <a:cubicBezTo>
                    <a:pt x="251" y="6284"/>
                    <a:pt x="2681" y="6284"/>
                    <a:pt x="1592" y="6284"/>
                  </a:cubicBezTo>
                  <a:lnTo>
                    <a:pt x="1592" y="6284"/>
                  </a:lnTo>
                  <a:cubicBezTo>
                    <a:pt x="1148" y="6234"/>
                    <a:pt x="696" y="6234"/>
                    <a:pt x="251" y="6284"/>
                  </a:cubicBezTo>
                  <a:lnTo>
                    <a:pt x="2514" y="6284"/>
                  </a:lnTo>
                  <a:cubicBezTo>
                    <a:pt x="2514" y="6284"/>
                    <a:pt x="2514" y="6284"/>
                    <a:pt x="2514" y="6284"/>
                  </a:cubicBezTo>
                  <a:cubicBezTo>
                    <a:pt x="2514" y="6284"/>
                    <a:pt x="1927" y="6284"/>
                    <a:pt x="2011" y="6284"/>
                  </a:cubicBezTo>
                  <a:lnTo>
                    <a:pt x="2011" y="6284"/>
                  </a:lnTo>
                  <a:lnTo>
                    <a:pt x="587" y="6284"/>
                  </a:lnTo>
                  <a:cubicBezTo>
                    <a:pt x="587" y="6284"/>
                    <a:pt x="1759" y="6284"/>
                    <a:pt x="1927" y="6284"/>
                  </a:cubicBezTo>
                  <a:cubicBezTo>
                    <a:pt x="2095" y="6284"/>
                    <a:pt x="1927" y="6284"/>
                    <a:pt x="2514" y="6284"/>
                  </a:cubicBezTo>
                  <a:lnTo>
                    <a:pt x="3268" y="6284"/>
                  </a:lnTo>
                  <a:cubicBezTo>
                    <a:pt x="4273" y="6284"/>
                    <a:pt x="1759" y="6284"/>
                    <a:pt x="3268" y="6284"/>
                  </a:cubicBezTo>
                  <a:lnTo>
                    <a:pt x="2346" y="6284"/>
                  </a:lnTo>
                  <a:cubicBezTo>
                    <a:pt x="2874" y="6343"/>
                    <a:pt x="3410" y="6343"/>
                    <a:pt x="3938" y="6284"/>
                  </a:cubicBezTo>
                  <a:lnTo>
                    <a:pt x="3352" y="6284"/>
                  </a:lnTo>
                  <a:cubicBezTo>
                    <a:pt x="4072" y="6158"/>
                    <a:pt x="4810" y="6158"/>
                    <a:pt x="5530" y="6284"/>
                  </a:cubicBezTo>
                  <a:lnTo>
                    <a:pt x="6368" y="6284"/>
                  </a:lnTo>
                  <a:lnTo>
                    <a:pt x="3184" y="6284"/>
                  </a:lnTo>
                  <a:lnTo>
                    <a:pt x="2514" y="6284"/>
                  </a:lnTo>
                  <a:cubicBezTo>
                    <a:pt x="3544" y="6217"/>
                    <a:pt x="4583" y="6217"/>
                    <a:pt x="5614" y="6284"/>
                  </a:cubicBezTo>
                  <a:lnTo>
                    <a:pt x="3435" y="6284"/>
                  </a:lnTo>
                  <a:cubicBezTo>
                    <a:pt x="4441" y="6284"/>
                    <a:pt x="3016" y="6284"/>
                    <a:pt x="3435" y="6284"/>
                  </a:cubicBezTo>
                  <a:lnTo>
                    <a:pt x="2765" y="6284"/>
                  </a:lnTo>
                  <a:lnTo>
                    <a:pt x="3687" y="6284"/>
                  </a:lnTo>
                  <a:lnTo>
                    <a:pt x="2849" y="6284"/>
                  </a:lnTo>
                  <a:cubicBezTo>
                    <a:pt x="4273" y="6284"/>
                    <a:pt x="3771" y="6284"/>
                    <a:pt x="4273" y="6284"/>
                  </a:cubicBezTo>
                  <a:cubicBezTo>
                    <a:pt x="4776" y="6284"/>
                    <a:pt x="3268" y="6284"/>
                    <a:pt x="3352" y="6284"/>
                  </a:cubicBezTo>
                  <a:cubicBezTo>
                    <a:pt x="3435" y="6284"/>
                    <a:pt x="5111" y="6284"/>
                    <a:pt x="4189" y="6284"/>
                  </a:cubicBezTo>
                  <a:lnTo>
                    <a:pt x="4189" y="6284"/>
                  </a:lnTo>
                  <a:cubicBezTo>
                    <a:pt x="4692" y="6284"/>
                    <a:pt x="4189" y="6284"/>
                    <a:pt x="4189" y="6284"/>
                  </a:cubicBezTo>
                  <a:lnTo>
                    <a:pt x="4189" y="6284"/>
                  </a:lnTo>
                  <a:cubicBezTo>
                    <a:pt x="4189" y="6284"/>
                    <a:pt x="4189" y="6284"/>
                    <a:pt x="5446" y="6284"/>
                  </a:cubicBezTo>
                  <a:lnTo>
                    <a:pt x="7960" y="6284"/>
                  </a:lnTo>
                  <a:cubicBezTo>
                    <a:pt x="6871" y="6284"/>
                    <a:pt x="4273" y="6284"/>
                    <a:pt x="3687" y="6284"/>
                  </a:cubicBezTo>
                  <a:cubicBezTo>
                    <a:pt x="3100" y="6284"/>
                    <a:pt x="3687" y="6284"/>
                    <a:pt x="3687" y="6284"/>
                  </a:cubicBezTo>
                  <a:lnTo>
                    <a:pt x="5279" y="6284"/>
                  </a:lnTo>
                  <a:lnTo>
                    <a:pt x="3687" y="6284"/>
                  </a:lnTo>
                  <a:lnTo>
                    <a:pt x="5363" y="6284"/>
                  </a:lnTo>
                  <a:lnTo>
                    <a:pt x="3519" y="6284"/>
                  </a:lnTo>
                  <a:cubicBezTo>
                    <a:pt x="3519" y="6284"/>
                    <a:pt x="3519" y="6284"/>
                    <a:pt x="3519" y="6284"/>
                  </a:cubicBezTo>
                  <a:lnTo>
                    <a:pt x="3519" y="6284"/>
                  </a:lnTo>
                  <a:cubicBezTo>
                    <a:pt x="3519" y="6284"/>
                    <a:pt x="5865" y="6284"/>
                    <a:pt x="5781" y="6284"/>
                  </a:cubicBezTo>
                  <a:lnTo>
                    <a:pt x="3268" y="6284"/>
                  </a:lnTo>
                  <a:cubicBezTo>
                    <a:pt x="2849" y="6284"/>
                    <a:pt x="2681" y="6284"/>
                    <a:pt x="2765" y="6284"/>
                  </a:cubicBezTo>
                  <a:lnTo>
                    <a:pt x="2011" y="6284"/>
                  </a:lnTo>
                  <a:lnTo>
                    <a:pt x="2011" y="6284"/>
                  </a:lnTo>
                  <a:lnTo>
                    <a:pt x="2765" y="6284"/>
                  </a:lnTo>
                  <a:cubicBezTo>
                    <a:pt x="3771" y="6284"/>
                    <a:pt x="5530" y="6284"/>
                    <a:pt x="5363" y="6284"/>
                  </a:cubicBezTo>
                  <a:lnTo>
                    <a:pt x="3352" y="6284"/>
                  </a:lnTo>
                  <a:cubicBezTo>
                    <a:pt x="3352" y="6284"/>
                    <a:pt x="3938" y="6284"/>
                    <a:pt x="3352" y="6284"/>
                  </a:cubicBezTo>
                  <a:lnTo>
                    <a:pt x="2849" y="6284"/>
                  </a:lnTo>
                  <a:cubicBezTo>
                    <a:pt x="2849" y="6284"/>
                    <a:pt x="4189" y="6284"/>
                    <a:pt x="3268" y="6284"/>
                  </a:cubicBezTo>
                  <a:cubicBezTo>
                    <a:pt x="2346" y="6284"/>
                    <a:pt x="2011" y="6284"/>
                    <a:pt x="2597" y="6284"/>
                  </a:cubicBezTo>
                  <a:lnTo>
                    <a:pt x="8044" y="6284"/>
                  </a:lnTo>
                  <a:lnTo>
                    <a:pt x="6368" y="6284"/>
                  </a:lnTo>
                  <a:lnTo>
                    <a:pt x="3519" y="6284"/>
                  </a:lnTo>
                  <a:cubicBezTo>
                    <a:pt x="4525" y="6284"/>
                    <a:pt x="3519" y="6284"/>
                    <a:pt x="4357" y="6284"/>
                  </a:cubicBezTo>
                  <a:cubicBezTo>
                    <a:pt x="5195" y="6284"/>
                    <a:pt x="4357" y="6284"/>
                    <a:pt x="4357" y="6284"/>
                  </a:cubicBezTo>
                  <a:lnTo>
                    <a:pt x="6284" y="6284"/>
                  </a:lnTo>
                  <a:cubicBezTo>
                    <a:pt x="6284" y="6284"/>
                    <a:pt x="5781" y="6284"/>
                    <a:pt x="5781" y="6284"/>
                  </a:cubicBezTo>
                  <a:lnTo>
                    <a:pt x="5363" y="6284"/>
                  </a:lnTo>
                  <a:cubicBezTo>
                    <a:pt x="6284" y="6284"/>
                    <a:pt x="5363" y="6284"/>
                    <a:pt x="5363" y="6284"/>
                  </a:cubicBezTo>
                  <a:cubicBezTo>
                    <a:pt x="6418" y="6192"/>
                    <a:pt x="7491" y="6192"/>
                    <a:pt x="8546" y="6284"/>
                  </a:cubicBezTo>
                  <a:cubicBezTo>
                    <a:pt x="8546" y="6284"/>
                    <a:pt x="7709" y="6284"/>
                    <a:pt x="7876" y="6284"/>
                  </a:cubicBezTo>
                  <a:cubicBezTo>
                    <a:pt x="8044" y="6284"/>
                    <a:pt x="10055" y="6284"/>
                    <a:pt x="9217" y="6284"/>
                  </a:cubicBezTo>
                  <a:lnTo>
                    <a:pt x="6284" y="6284"/>
                  </a:lnTo>
                  <a:cubicBezTo>
                    <a:pt x="6284" y="6284"/>
                    <a:pt x="6787" y="6284"/>
                    <a:pt x="6787" y="6284"/>
                  </a:cubicBezTo>
                  <a:lnTo>
                    <a:pt x="6368" y="6284"/>
                  </a:lnTo>
                  <a:cubicBezTo>
                    <a:pt x="6368" y="6284"/>
                    <a:pt x="6368" y="6284"/>
                    <a:pt x="6368" y="6284"/>
                  </a:cubicBezTo>
                  <a:cubicBezTo>
                    <a:pt x="6368" y="6284"/>
                    <a:pt x="6368" y="6284"/>
                    <a:pt x="5614" y="6871"/>
                  </a:cubicBezTo>
                  <a:lnTo>
                    <a:pt x="7541" y="6871"/>
                  </a:lnTo>
                  <a:cubicBezTo>
                    <a:pt x="8044" y="6871"/>
                    <a:pt x="8714" y="6871"/>
                    <a:pt x="8379" y="6871"/>
                  </a:cubicBezTo>
                  <a:lnTo>
                    <a:pt x="7457" y="6871"/>
                  </a:lnTo>
                  <a:cubicBezTo>
                    <a:pt x="7457" y="6871"/>
                    <a:pt x="7960" y="6871"/>
                    <a:pt x="7457" y="6871"/>
                  </a:cubicBezTo>
                  <a:cubicBezTo>
                    <a:pt x="6954" y="6871"/>
                    <a:pt x="6284" y="6871"/>
                    <a:pt x="7457" y="6871"/>
                  </a:cubicBezTo>
                  <a:lnTo>
                    <a:pt x="8044" y="6871"/>
                  </a:lnTo>
                  <a:cubicBezTo>
                    <a:pt x="8546" y="6871"/>
                    <a:pt x="9468" y="6871"/>
                    <a:pt x="9217" y="6871"/>
                  </a:cubicBezTo>
                  <a:lnTo>
                    <a:pt x="10138" y="6871"/>
                  </a:lnTo>
                  <a:cubicBezTo>
                    <a:pt x="8798" y="6871"/>
                    <a:pt x="10138" y="6871"/>
                    <a:pt x="8798" y="6871"/>
                  </a:cubicBezTo>
                  <a:cubicBezTo>
                    <a:pt x="9300" y="6929"/>
                    <a:pt x="9803" y="6929"/>
                    <a:pt x="10306" y="6871"/>
                  </a:cubicBezTo>
                  <a:lnTo>
                    <a:pt x="8295" y="6871"/>
                  </a:lnTo>
                  <a:cubicBezTo>
                    <a:pt x="8798" y="6795"/>
                    <a:pt x="9300" y="6795"/>
                    <a:pt x="9803" y="6871"/>
                  </a:cubicBezTo>
                  <a:lnTo>
                    <a:pt x="9803" y="6871"/>
                  </a:lnTo>
                  <a:cubicBezTo>
                    <a:pt x="9803" y="6871"/>
                    <a:pt x="10306" y="6871"/>
                    <a:pt x="9803" y="6871"/>
                  </a:cubicBezTo>
                  <a:cubicBezTo>
                    <a:pt x="9300" y="6871"/>
                    <a:pt x="9049" y="6871"/>
                    <a:pt x="9803" y="6871"/>
                  </a:cubicBezTo>
                  <a:lnTo>
                    <a:pt x="9384" y="6871"/>
                  </a:lnTo>
                  <a:lnTo>
                    <a:pt x="9384" y="6871"/>
                  </a:lnTo>
                  <a:cubicBezTo>
                    <a:pt x="9384" y="6871"/>
                    <a:pt x="8295" y="6871"/>
                    <a:pt x="9384" y="6452"/>
                  </a:cubicBezTo>
                  <a:cubicBezTo>
                    <a:pt x="9384" y="6452"/>
                    <a:pt x="8965" y="6452"/>
                    <a:pt x="9384" y="6452"/>
                  </a:cubicBezTo>
                  <a:lnTo>
                    <a:pt x="9887" y="6452"/>
                  </a:lnTo>
                  <a:cubicBezTo>
                    <a:pt x="9887" y="6452"/>
                    <a:pt x="10474" y="6452"/>
                    <a:pt x="9887" y="6452"/>
                  </a:cubicBezTo>
                  <a:cubicBezTo>
                    <a:pt x="11395" y="6452"/>
                    <a:pt x="9887" y="6452"/>
                    <a:pt x="10474" y="6033"/>
                  </a:cubicBezTo>
                  <a:lnTo>
                    <a:pt x="9720" y="6033"/>
                  </a:lnTo>
                  <a:cubicBezTo>
                    <a:pt x="9720" y="6033"/>
                    <a:pt x="9720" y="6033"/>
                    <a:pt x="9217" y="6033"/>
                  </a:cubicBezTo>
                  <a:lnTo>
                    <a:pt x="8630" y="6033"/>
                  </a:lnTo>
                  <a:cubicBezTo>
                    <a:pt x="8044" y="6033"/>
                    <a:pt x="9049" y="6033"/>
                    <a:pt x="8630" y="6033"/>
                  </a:cubicBezTo>
                  <a:cubicBezTo>
                    <a:pt x="8211" y="6033"/>
                    <a:pt x="8630" y="6033"/>
                    <a:pt x="8630" y="6033"/>
                  </a:cubicBezTo>
                  <a:cubicBezTo>
                    <a:pt x="10055" y="6033"/>
                    <a:pt x="7541" y="6033"/>
                    <a:pt x="8630" y="5530"/>
                  </a:cubicBezTo>
                  <a:cubicBezTo>
                    <a:pt x="9720" y="5027"/>
                    <a:pt x="8630" y="5530"/>
                    <a:pt x="8630" y="5530"/>
                  </a:cubicBezTo>
                  <a:lnTo>
                    <a:pt x="7792" y="5530"/>
                  </a:lnTo>
                  <a:cubicBezTo>
                    <a:pt x="8965" y="5530"/>
                    <a:pt x="7792" y="5530"/>
                    <a:pt x="8630" y="5530"/>
                  </a:cubicBezTo>
                  <a:cubicBezTo>
                    <a:pt x="8077" y="5463"/>
                    <a:pt x="7507" y="5463"/>
                    <a:pt x="6954" y="5530"/>
                  </a:cubicBezTo>
                  <a:cubicBezTo>
                    <a:pt x="6954" y="5530"/>
                    <a:pt x="6954" y="5530"/>
                    <a:pt x="6954" y="5530"/>
                  </a:cubicBezTo>
                  <a:cubicBezTo>
                    <a:pt x="6954" y="5530"/>
                    <a:pt x="6954" y="5530"/>
                    <a:pt x="6954" y="5530"/>
                  </a:cubicBezTo>
                  <a:lnTo>
                    <a:pt x="6954" y="5530"/>
                  </a:lnTo>
                  <a:cubicBezTo>
                    <a:pt x="7482" y="5446"/>
                    <a:pt x="8019" y="5446"/>
                    <a:pt x="8546" y="5530"/>
                  </a:cubicBezTo>
                  <a:lnTo>
                    <a:pt x="7038" y="5530"/>
                  </a:lnTo>
                  <a:lnTo>
                    <a:pt x="7625" y="5530"/>
                  </a:lnTo>
                  <a:cubicBezTo>
                    <a:pt x="7625" y="5530"/>
                    <a:pt x="6871" y="5530"/>
                    <a:pt x="7625" y="5530"/>
                  </a:cubicBezTo>
                  <a:cubicBezTo>
                    <a:pt x="8379" y="5530"/>
                    <a:pt x="7625" y="5111"/>
                    <a:pt x="8798" y="4776"/>
                  </a:cubicBezTo>
                  <a:cubicBezTo>
                    <a:pt x="7122" y="4776"/>
                    <a:pt x="9552" y="4776"/>
                    <a:pt x="8211" y="4776"/>
                  </a:cubicBezTo>
                  <a:lnTo>
                    <a:pt x="9217" y="4776"/>
                  </a:lnTo>
                  <a:cubicBezTo>
                    <a:pt x="8798" y="4776"/>
                    <a:pt x="9887" y="4776"/>
                    <a:pt x="8714" y="4776"/>
                  </a:cubicBezTo>
                  <a:lnTo>
                    <a:pt x="9468" y="4776"/>
                  </a:lnTo>
                  <a:cubicBezTo>
                    <a:pt x="9468" y="4776"/>
                    <a:pt x="9468" y="4776"/>
                    <a:pt x="9971" y="4776"/>
                  </a:cubicBezTo>
                  <a:cubicBezTo>
                    <a:pt x="9133" y="4659"/>
                    <a:pt x="8295" y="4659"/>
                    <a:pt x="7457" y="4776"/>
                  </a:cubicBezTo>
                  <a:cubicBezTo>
                    <a:pt x="8044" y="4776"/>
                    <a:pt x="7960" y="4776"/>
                    <a:pt x="7457" y="4776"/>
                  </a:cubicBezTo>
                  <a:lnTo>
                    <a:pt x="8379" y="4776"/>
                  </a:lnTo>
                  <a:cubicBezTo>
                    <a:pt x="8379" y="4776"/>
                    <a:pt x="8882" y="4776"/>
                    <a:pt x="7960" y="4776"/>
                  </a:cubicBezTo>
                  <a:cubicBezTo>
                    <a:pt x="7038" y="4776"/>
                    <a:pt x="7960" y="4776"/>
                    <a:pt x="7960" y="4776"/>
                  </a:cubicBezTo>
                  <a:cubicBezTo>
                    <a:pt x="7960" y="4776"/>
                    <a:pt x="7960" y="4776"/>
                    <a:pt x="7960" y="4776"/>
                  </a:cubicBezTo>
                  <a:lnTo>
                    <a:pt x="7960" y="4776"/>
                  </a:lnTo>
                  <a:cubicBezTo>
                    <a:pt x="6871" y="4776"/>
                    <a:pt x="7960" y="4776"/>
                    <a:pt x="7960" y="4776"/>
                  </a:cubicBezTo>
                  <a:lnTo>
                    <a:pt x="7960" y="4776"/>
                  </a:lnTo>
                  <a:cubicBezTo>
                    <a:pt x="8798" y="4776"/>
                    <a:pt x="7541" y="4776"/>
                    <a:pt x="8463" y="4776"/>
                  </a:cubicBezTo>
                  <a:lnTo>
                    <a:pt x="7792" y="4776"/>
                  </a:lnTo>
                  <a:cubicBezTo>
                    <a:pt x="6284" y="4776"/>
                    <a:pt x="8630" y="4776"/>
                    <a:pt x="7792" y="4776"/>
                  </a:cubicBezTo>
                  <a:lnTo>
                    <a:pt x="7792" y="4776"/>
                  </a:lnTo>
                  <a:cubicBezTo>
                    <a:pt x="7206" y="4776"/>
                    <a:pt x="9803" y="4776"/>
                    <a:pt x="9971" y="4776"/>
                  </a:cubicBezTo>
                  <a:lnTo>
                    <a:pt x="9971" y="4776"/>
                  </a:lnTo>
                  <a:cubicBezTo>
                    <a:pt x="10892" y="4776"/>
                    <a:pt x="9049" y="4776"/>
                    <a:pt x="8798" y="4776"/>
                  </a:cubicBezTo>
                  <a:lnTo>
                    <a:pt x="10222" y="4776"/>
                  </a:lnTo>
                  <a:cubicBezTo>
                    <a:pt x="10222" y="4776"/>
                    <a:pt x="8546" y="4776"/>
                    <a:pt x="9468" y="4776"/>
                  </a:cubicBezTo>
                  <a:lnTo>
                    <a:pt x="8463" y="4776"/>
                  </a:lnTo>
                  <a:cubicBezTo>
                    <a:pt x="8463" y="4776"/>
                    <a:pt x="9887" y="4776"/>
                    <a:pt x="8463" y="4776"/>
                  </a:cubicBezTo>
                  <a:lnTo>
                    <a:pt x="8463" y="4776"/>
                  </a:lnTo>
                  <a:cubicBezTo>
                    <a:pt x="8069" y="4751"/>
                    <a:pt x="7683" y="4751"/>
                    <a:pt x="7290" y="4776"/>
                  </a:cubicBezTo>
                  <a:cubicBezTo>
                    <a:pt x="9720" y="4776"/>
                    <a:pt x="6117" y="4776"/>
                    <a:pt x="8295" y="4357"/>
                  </a:cubicBezTo>
                  <a:lnTo>
                    <a:pt x="8295" y="4357"/>
                  </a:lnTo>
                  <a:lnTo>
                    <a:pt x="8295" y="4357"/>
                  </a:lnTo>
                  <a:cubicBezTo>
                    <a:pt x="8295" y="4357"/>
                    <a:pt x="8295" y="4357"/>
                    <a:pt x="7290" y="4357"/>
                  </a:cubicBezTo>
                  <a:lnTo>
                    <a:pt x="7792" y="4357"/>
                  </a:lnTo>
                  <a:cubicBezTo>
                    <a:pt x="8211" y="4357"/>
                    <a:pt x="7792" y="4357"/>
                    <a:pt x="7038" y="4357"/>
                  </a:cubicBezTo>
                  <a:lnTo>
                    <a:pt x="7792" y="4357"/>
                  </a:lnTo>
                  <a:cubicBezTo>
                    <a:pt x="7792" y="4357"/>
                    <a:pt x="8882" y="4357"/>
                    <a:pt x="7792" y="3938"/>
                  </a:cubicBezTo>
                  <a:lnTo>
                    <a:pt x="7792" y="3938"/>
                  </a:lnTo>
                  <a:cubicBezTo>
                    <a:pt x="6871" y="3938"/>
                    <a:pt x="9803" y="3352"/>
                    <a:pt x="7122" y="3435"/>
                  </a:cubicBezTo>
                  <a:lnTo>
                    <a:pt x="6452" y="3435"/>
                  </a:lnTo>
                  <a:cubicBezTo>
                    <a:pt x="6452" y="3435"/>
                    <a:pt x="5279" y="3435"/>
                    <a:pt x="4860" y="3435"/>
                  </a:cubicBezTo>
                  <a:cubicBezTo>
                    <a:pt x="5161" y="3377"/>
                    <a:pt x="5480" y="3377"/>
                    <a:pt x="5781" y="3435"/>
                  </a:cubicBezTo>
                  <a:lnTo>
                    <a:pt x="5781" y="3435"/>
                  </a:lnTo>
                  <a:cubicBezTo>
                    <a:pt x="7122" y="3435"/>
                    <a:pt x="6200" y="3435"/>
                    <a:pt x="7206" y="3435"/>
                  </a:cubicBezTo>
                  <a:cubicBezTo>
                    <a:pt x="8211" y="3435"/>
                    <a:pt x="7792" y="2765"/>
                    <a:pt x="7876" y="2514"/>
                  </a:cubicBezTo>
                  <a:lnTo>
                    <a:pt x="6787" y="2514"/>
                  </a:lnTo>
                  <a:lnTo>
                    <a:pt x="6787" y="2514"/>
                  </a:lnTo>
                  <a:lnTo>
                    <a:pt x="6787" y="2514"/>
                  </a:lnTo>
                  <a:cubicBezTo>
                    <a:pt x="7231" y="2422"/>
                    <a:pt x="7683" y="2422"/>
                    <a:pt x="8128" y="2514"/>
                  </a:cubicBezTo>
                  <a:lnTo>
                    <a:pt x="8128" y="2514"/>
                  </a:lnTo>
                  <a:cubicBezTo>
                    <a:pt x="7709" y="2514"/>
                    <a:pt x="7206" y="2514"/>
                    <a:pt x="7290" y="2514"/>
                  </a:cubicBezTo>
                  <a:lnTo>
                    <a:pt x="8044" y="2514"/>
                  </a:lnTo>
                  <a:lnTo>
                    <a:pt x="8044" y="2514"/>
                  </a:lnTo>
                  <a:lnTo>
                    <a:pt x="7206" y="2514"/>
                  </a:lnTo>
                  <a:cubicBezTo>
                    <a:pt x="6904" y="2463"/>
                    <a:pt x="6586" y="2463"/>
                    <a:pt x="6284" y="2514"/>
                  </a:cubicBezTo>
                  <a:cubicBezTo>
                    <a:pt x="7709" y="2514"/>
                    <a:pt x="6787" y="2011"/>
                    <a:pt x="7206" y="1927"/>
                  </a:cubicBezTo>
                  <a:cubicBezTo>
                    <a:pt x="7625" y="1843"/>
                    <a:pt x="6619" y="1927"/>
                    <a:pt x="6703" y="1927"/>
                  </a:cubicBezTo>
                  <a:cubicBezTo>
                    <a:pt x="6787" y="1927"/>
                    <a:pt x="5530" y="1927"/>
                    <a:pt x="5698" y="1927"/>
                  </a:cubicBezTo>
                  <a:cubicBezTo>
                    <a:pt x="6452" y="2003"/>
                    <a:pt x="7206" y="2003"/>
                    <a:pt x="7960" y="1927"/>
                  </a:cubicBezTo>
                  <a:cubicBezTo>
                    <a:pt x="6954" y="1927"/>
                    <a:pt x="7960" y="1927"/>
                    <a:pt x="6368" y="1927"/>
                  </a:cubicBezTo>
                  <a:lnTo>
                    <a:pt x="7541" y="1927"/>
                  </a:lnTo>
                  <a:cubicBezTo>
                    <a:pt x="6787" y="1927"/>
                    <a:pt x="8044" y="1927"/>
                    <a:pt x="7541" y="1341"/>
                  </a:cubicBezTo>
                  <a:cubicBezTo>
                    <a:pt x="7181" y="1382"/>
                    <a:pt x="6812" y="1382"/>
                    <a:pt x="6452" y="1341"/>
                  </a:cubicBezTo>
                  <a:lnTo>
                    <a:pt x="7709" y="1341"/>
                  </a:lnTo>
                  <a:cubicBezTo>
                    <a:pt x="7709" y="1341"/>
                    <a:pt x="6284" y="1341"/>
                    <a:pt x="7122" y="1341"/>
                  </a:cubicBezTo>
                  <a:lnTo>
                    <a:pt x="6536" y="1341"/>
                  </a:lnTo>
                  <a:cubicBezTo>
                    <a:pt x="7792" y="838"/>
                    <a:pt x="5446" y="503"/>
                    <a:pt x="7792" y="0"/>
                  </a:cubicBezTo>
                  <a:cubicBezTo>
                    <a:pt x="7290" y="0"/>
                    <a:pt x="7206" y="0"/>
                    <a:pt x="7206" y="0"/>
                  </a:cubicBezTo>
                  <a:lnTo>
                    <a:pt x="6200" y="0"/>
                  </a:lnTo>
                  <a:lnTo>
                    <a:pt x="7206" y="0"/>
                  </a:lnTo>
                  <a:cubicBezTo>
                    <a:pt x="6200" y="0"/>
                    <a:pt x="7206" y="0"/>
                    <a:pt x="6200" y="0"/>
                  </a:cubicBezTo>
                  <a:lnTo>
                    <a:pt x="6200" y="0"/>
                  </a:lnTo>
                  <a:cubicBezTo>
                    <a:pt x="5111" y="0"/>
                    <a:pt x="3771" y="0"/>
                    <a:pt x="2346" y="0"/>
                  </a:cubicBezTo>
                  <a:cubicBezTo>
                    <a:pt x="3603" y="0"/>
                    <a:pt x="503" y="0"/>
                    <a:pt x="2346" y="0"/>
                  </a:cubicBezTo>
                  <a:lnTo>
                    <a:pt x="1508" y="0"/>
                  </a:lnTo>
                  <a:cubicBezTo>
                    <a:pt x="2179" y="0"/>
                    <a:pt x="2262" y="0"/>
                    <a:pt x="2011" y="0"/>
                  </a:cubicBezTo>
                  <a:lnTo>
                    <a:pt x="2011" y="0"/>
                  </a:lnTo>
                  <a:cubicBezTo>
                    <a:pt x="2011" y="0"/>
                    <a:pt x="1592" y="0"/>
                    <a:pt x="1173" y="586"/>
                  </a:cubicBezTo>
                  <a:lnTo>
                    <a:pt x="1173" y="586"/>
                  </a:lnTo>
                  <a:cubicBezTo>
                    <a:pt x="2262" y="586"/>
                    <a:pt x="1173" y="586"/>
                    <a:pt x="2430" y="586"/>
                  </a:cubicBezTo>
                  <a:cubicBezTo>
                    <a:pt x="1005" y="586"/>
                    <a:pt x="2430" y="1005"/>
                    <a:pt x="754" y="1089"/>
                  </a:cubicBezTo>
                  <a:cubicBezTo>
                    <a:pt x="754" y="1089"/>
                    <a:pt x="1592" y="1089"/>
                    <a:pt x="1592" y="1089"/>
                  </a:cubicBezTo>
                  <a:lnTo>
                    <a:pt x="587" y="1089"/>
                  </a:lnTo>
                  <a:cubicBezTo>
                    <a:pt x="84" y="1089"/>
                    <a:pt x="587" y="1089"/>
                    <a:pt x="587" y="1089"/>
                  </a:cubicBezTo>
                  <a:lnTo>
                    <a:pt x="587" y="1089"/>
                  </a:lnTo>
                  <a:cubicBezTo>
                    <a:pt x="1005" y="1089"/>
                    <a:pt x="587" y="1592"/>
                    <a:pt x="1341" y="1759"/>
                  </a:cubicBezTo>
                  <a:lnTo>
                    <a:pt x="1341" y="1759"/>
                  </a:lnTo>
                  <a:cubicBezTo>
                    <a:pt x="1927" y="1759"/>
                    <a:pt x="1341" y="1759"/>
                    <a:pt x="1341" y="1759"/>
                  </a:cubicBezTo>
                  <a:lnTo>
                    <a:pt x="1341" y="1759"/>
                  </a:lnTo>
                  <a:cubicBezTo>
                    <a:pt x="1341" y="1759"/>
                    <a:pt x="1843" y="1759"/>
                    <a:pt x="1843" y="1759"/>
                  </a:cubicBezTo>
                  <a:cubicBezTo>
                    <a:pt x="1450" y="1718"/>
                    <a:pt x="1064" y="1718"/>
                    <a:pt x="670" y="1759"/>
                  </a:cubicBezTo>
                  <a:lnTo>
                    <a:pt x="2765" y="1759"/>
                  </a:lnTo>
                  <a:cubicBezTo>
                    <a:pt x="2262" y="1759"/>
                    <a:pt x="1927" y="1759"/>
                    <a:pt x="1341" y="1759"/>
                  </a:cubicBezTo>
                  <a:cubicBezTo>
                    <a:pt x="754" y="1759"/>
                    <a:pt x="2514" y="1759"/>
                    <a:pt x="754" y="1759"/>
                  </a:cubicBezTo>
                  <a:cubicBezTo>
                    <a:pt x="2262" y="1759"/>
                    <a:pt x="1592" y="1759"/>
                    <a:pt x="1927" y="1759"/>
                  </a:cubicBezTo>
                  <a:cubicBezTo>
                    <a:pt x="2262" y="1759"/>
                    <a:pt x="3100" y="1759"/>
                    <a:pt x="2933" y="1759"/>
                  </a:cubicBezTo>
                  <a:cubicBezTo>
                    <a:pt x="2765" y="1759"/>
                    <a:pt x="1005" y="1759"/>
                    <a:pt x="1005" y="1759"/>
                  </a:cubicBezTo>
                  <a:lnTo>
                    <a:pt x="1005" y="1759"/>
                  </a:lnTo>
                  <a:cubicBezTo>
                    <a:pt x="1005" y="1759"/>
                    <a:pt x="1508" y="1759"/>
                    <a:pt x="1005" y="1759"/>
                  </a:cubicBezTo>
                  <a:cubicBezTo>
                    <a:pt x="1927" y="1759"/>
                    <a:pt x="1005" y="1759"/>
                    <a:pt x="2095" y="1759"/>
                  </a:cubicBezTo>
                  <a:lnTo>
                    <a:pt x="2095" y="1759"/>
                  </a:lnTo>
                  <a:cubicBezTo>
                    <a:pt x="2095" y="1759"/>
                    <a:pt x="3771" y="1759"/>
                    <a:pt x="3100" y="1759"/>
                  </a:cubicBezTo>
                  <a:lnTo>
                    <a:pt x="2430" y="1759"/>
                  </a:lnTo>
                  <a:cubicBezTo>
                    <a:pt x="2430" y="1759"/>
                    <a:pt x="2430" y="1759"/>
                    <a:pt x="2430" y="1759"/>
                  </a:cubicBezTo>
                  <a:cubicBezTo>
                    <a:pt x="2430" y="1759"/>
                    <a:pt x="2430" y="1759"/>
                    <a:pt x="1257" y="1759"/>
                  </a:cubicBezTo>
                  <a:cubicBezTo>
                    <a:pt x="84" y="1759"/>
                    <a:pt x="2179" y="1759"/>
                    <a:pt x="1257" y="1759"/>
                  </a:cubicBezTo>
                  <a:cubicBezTo>
                    <a:pt x="2849" y="1759"/>
                    <a:pt x="1257" y="1759"/>
                    <a:pt x="2262" y="1759"/>
                  </a:cubicBezTo>
                  <a:lnTo>
                    <a:pt x="1089" y="1759"/>
                  </a:lnTo>
                  <a:cubicBezTo>
                    <a:pt x="1843" y="1759"/>
                    <a:pt x="419" y="1759"/>
                    <a:pt x="1089" y="1759"/>
                  </a:cubicBezTo>
                  <a:cubicBezTo>
                    <a:pt x="1759" y="1759"/>
                    <a:pt x="1927" y="1759"/>
                    <a:pt x="2430" y="1759"/>
                  </a:cubicBezTo>
                  <a:cubicBezTo>
                    <a:pt x="2933" y="1759"/>
                    <a:pt x="587" y="1759"/>
                    <a:pt x="922" y="1759"/>
                  </a:cubicBezTo>
                  <a:cubicBezTo>
                    <a:pt x="1257" y="1759"/>
                    <a:pt x="922" y="1759"/>
                    <a:pt x="1676" y="1759"/>
                  </a:cubicBezTo>
                  <a:lnTo>
                    <a:pt x="922" y="1759"/>
                  </a:lnTo>
                  <a:cubicBezTo>
                    <a:pt x="922" y="1759"/>
                    <a:pt x="1676" y="1759"/>
                    <a:pt x="2095" y="1759"/>
                  </a:cubicBezTo>
                  <a:cubicBezTo>
                    <a:pt x="1257" y="1759"/>
                    <a:pt x="2095" y="1759"/>
                    <a:pt x="2681" y="1759"/>
                  </a:cubicBezTo>
                  <a:lnTo>
                    <a:pt x="2011" y="1759"/>
                  </a:lnTo>
                  <a:cubicBezTo>
                    <a:pt x="1508" y="1759"/>
                    <a:pt x="3435" y="1759"/>
                    <a:pt x="2933" y="1759"/>
                  </a:cubicBezTo>
                  <a:lnTo>
                    <a:pt x="1425" y="1759"/>
                  </a:lnTo>
                  <a:cubicBezTo>
                    <a:pt x="2011" y="1759"/>
                    <a:pt x="1425" y="1759"/>
                    <a:pt x="1425" y="1759"/>
                  </a:cubicBezTo>
                  <a:cubicBezTo>
                    <a:pt x="1868" y="1667"/>
                    <a:pt x="2321" y="1667"/>
                    <a:pt x="2765" y="1759"/>
                  </a:cubicBezTo>
                  <a:cubicBezTo>
                    <a:pt x="2765" y="1759"/>
                    <a:pt x="2095" y="1759"/>
                    <a:pt x="2179" y="1759"/>
                  </a:cubicBezTo>
                  <a:cubicBezTo>
                    <a:pt x="2262" y="1759"/>
                    <a:pt x="1173" y="1759"/>
                    <a:pt x="2179" y="1759"/>
                  </a:cubicBezTo>
                  <a:lnTo>
                    <a:pt x="1508" y="1759"/>
                  </a:lnTo>
                  <a:cubicBezTo>
                    <a:pt x="1005" y="1759"/>
                    <a:pt x="1508" y="1759"/>
                    <a:pt x="1508" y="1759"/>
                  </a:cubicBezTo>
                  <a:cubicBezTo>
                    <a:pt x="1508" y="1759"/>
                    <a:pt x="1508" y="1759"/>
                    <a:pt x="1508" y="1759"/>
                  </a:cubicBezTo>
                  <a:lnTo>
                    <a:pt x="838" y="1759"/>
                  </a:lnTo>
                  <a:lnTo>
                    <a:pt x="1425" y="1759"/>
                  </a:lnTo>
                  <a:lnTo>
                    <a:pt x="587" y="1759"/>
                  </a:lnTo>
                  <a:cubicBezTo>
                    <a:pt x="587" y="1759"/>
                    <a:pt x="1676" y="1759"/>
                    <a:pt x="1257" y="1759"/>
                  </a:cubicBezTo>
                  <a:lnTo>
                    <a:pt x="1257" y="1759"/>
                  </a:lnTo>
                  <a:cubicBezTo>
                    <a:pt x="1257" y="1759"/>
                    <a:pt x="503" y="1759"/>
                    <a:pt x="1257" y="1759"/>
                  </a:cubicBezTo>
                  <a:lnTo>
                    <a:pt x="251" y="1759"/>
                  </a:lnTo>
                  <a:cubicBezTo>
                    <a:pt x="251" y="1759"/>
                    <a:pt x="1508" y="1759"/>
                    <a:pt x="1927" y="1759"/>
                  </a:cubicBezTo>
                  <a:cubicBezTo>
                    <a:pt x="2346" y="1759"/>
                    <a:pt x="1089" y="1759"/>
                    <a:pt x="754" y="1759"/>
                  </a:cubicBezTo>
                  <a:cubicBezTo>
                    <a:pt x="419" y="1759"/>
                    <a:pt x="2346" y="1759"/>
                    <a:pt x="1508" y="1759"/>
                  </a:cubicBezTo>
                  <a:close/>
                  <a:moveTo>
                    <a:pt x="2514" y="7373"/>
                  </a:moveTo>
                  <a:cubicBezTo>
                    <a:pt x="2514" y="7373"/>
                    <a:pt x="1927" y="7373"/>
                    <a:pt x="2514" y="7373"/>
                  </a:cubicBezTo>
                  <a:cubicBezTo>
                    <a:pt x="3100" y="7373"/>
                    <a:pt x="2765" y="7373"/>
                    <a:pt x="2514" y="7373"/>
                  </a:cubicBezTo>
                  <a:close/>
                  <a:moveTo>
                    <a:pt x="4273" y="9049"/>
                  </a:moveTo>
                  <a:cubicBezTo>
                    <a:pt x="4273" y="9049"/>
                    <a:pt x="4273" y="9049"/>
                    <a:pt x="4273" y="9049"/>
                  </a:cubicBezTo>
                  <a:cubicBezTo>
                    <a:pt x="4273" y="9049"/>
                    <a:pt x="4441" y="9049"/>
                    <a:pt x="4273" y="9049"/>
                  </a:cubicBezTo>
                  <a:close/>
                  <a:moveTo>
                    <a:pt x="9468" y="13741"/>
                  </a:moveTo>
                  <a:lnTo>
                    <a:pt x="9468" y="13741"/>
                  </a:lnTo>
                  <a:close/>
                  <a:moveTo>
                    <a:pt x="9468" y="13741"/>
                  </a:moveTo>
                  <a:lnTo>
                    <a:pt x="9468" y="13741"/>
                  </a:lnTo>
                  <a:cubicBezTo>
                    <a:pt x="9468" y="13741"/>
                    <a:pt x="8965" y="13825"/>
                    <a:pt x="9133" y="13909"/>
                  </a:cubicBezTo>
                  <a:close/>
                  <a:moveTo>
                    <a:pt x="8630" y="2514"/>
                  </a:moveTo>
                  <a:lnTo>
                    <a:pt x="8630" y="251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Freeform: Shape 426">
              <a:extLst>
                <a:ext uri="{FF2B5EF4-FFF2-40B4-BE49-F238E27FC236}">
                  <a16:creationId xmlns:a16="http://schemas.microsoft.com/office/drawing/2014/main" id="{B1462141-189B-BB02-FB3C-4DDBE43A1964}"/>
                </a:ext>
              </a:extLst>
            </p:cNvPr>
            <p:cNvSpPr/>
            <p:nvPr/>
          </p:nvSpPr>
          <p:spPr>
            <a:xfrm>
              <a:off x="2784280" y="20683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Freeform: Shape 427">
              <a:extLst>
                <a:ext uri="{FF2B5EF4-FFF2-40B4-BE49-F238E27FC236}">
                  <a16:creationId xmlns:a16="http://schemas.microsoft.com/office/drawing/2014/main" id="{EDE2F52E-DF31-B4CB-C5BD-EF1E74137B6D}"/>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Freeform: Shape 428">
              <a:extLst>
                <a:ext uri="{FF2B5EF4-FFF2-40B4-BE49-F238E27FC236}">
                  <a16:creationId xmlns:a16="http://schemas.microsoft.com/office/drawing/2014/main" id="{ABC078D9-48ED-12F3-EB07-F838AB8263E4}"/>
                </a:ext>
              </a:extLst>
            </p:cNvPr>
            <p:cNvSpPr/>
            <p:nvPr/>
          </p:nvSpPr>
          <p:spPr>
            <a:xfrm>
              <a:off x="2784112" y="2071940"/>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Freeform: Shape 429">
              <a:extLst>
                <a:ext uri="{FF2B5EF4-FFF2-40B4-BE49-F238E27FC236}">
                  <a16:creationId xmlns:a16="http://schemas.microsoft.com/office/drawing/2014/main" id="{1DB78883-7923-49BA-9590-C891A46EC253}"/>
                </a:ext>
              </a:extLst>
            </p:cNvPr>
            <p:cNvSpPr/>
            <p:nvPr/>
          </p:nvSpPr>
          <p:spPr>
            <a:xfrm>
              <a:off x="2791402" y="20737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Freeform: Shape 430">
              <a:extLst>
                <a:ext uri="{FF2B5EF4-FFF2-40B4-BE49-F238E27FC236}">
                  <a16:creationId xmlns:a16="http://schemas.microsoft.com/office/drawing/2014/main" id="{461C2A66-0CDB-ACDB-7E62-541FE0B48380}"/>
                </a:ext>
              </a:extLst>
            </p:cNvPr>
            <p:cNvSpPr/>
            <p:nvPr/>
          </p:nvSpPr>
          <p:spPr>
            <a:xfrm>
              <a:off x="2787296" y="20745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Freeform: Shape 431">
              <a:extLst>
                <a:ext uri="{FF2B5EF4-FFF2-40B4-BE49-F238E27FC236}">
                  <a16:creationId xmlns:a16="http://schemas.microsoft.com/office/drawing/2014/main" id="{2A0E76E7-D2E4-A38E-A477-DF78BF901C31}"/>
                </a:ext>
              </a:extLst>
            </p:cNvPr>
            <p:cNvSpPr/>
            <p:nvPr/>
          </p:nvSpPr>
          <p:spPr>
            <a:xfrm>
              <a:off x="2788795" y="2073988"/>
              <a:ext cx="586" cy="8378"/>
            </a:xfrm>
            <a:custGeom>
              <a:avLst/>
              <a:gdLst>
                <a:gd name="connsiteX0" fmla="*/ 261 w 586"/>
                <a:gd name="connsiteY0" fmla="*/ 0 h 8378"/>
                <a:gd name="connsiteX1" fmla="*/ 261 w 586"/>
                <a:gd name="connsiteY1" fmla="*/ 0 h 8378"/>
                <a:gd name="connsiteX2" fmla="*/ 261 w 586"/>
                <a:gd name="connsiteY2" fmla="*/ 0 h 8378"/>
                <a:gd name="connsiteX3" fmla="*/ 261 w 586"/>
                <a:gd name="connsiteY3" fmla="*/ 0 h 8378"/>
              </a:gdLst>
              <a:ahLst/>
              <a:cxnLst>
                <a:cxn ang="0">
                  <a:pos x="connsiteX0" y="connsiteY0"/>
                </a:cxn>
                <a:cxn ang="0">
                  <a:pos x="connsiteX1" y="connsiteY1"/>
                </a:cxn>
                <a:cxn ang="0">
                  <a:pos x="connsiteX2" y="connsiteY2"/>
                </a:cxn>
                <a:cxn ang="0">
                  <a:pos x="connsiteX3" y="connsiteY3"/>
                </a:cxn>
              </a:cxnLst>
              <a:rect l="l" t="t" r="r" b="b"/>
              <a:pathLst>
                <a:path w="586" h="8378">
                  <a:moveTo>
                    <a:pt x="261" y="0"/>
                  </a:moveTo>
                  <a:cubicBezTo>
                    <a:pt x="-326" y="0"/>
                    <a:pt x="261" y="0"/>
                    <a:pt x="261" y="0"/>
                  </a:cubicBezTo>
                  <a:lnTo>
                    <a:pt x="261" y="0"/>
                  </a:lnTo>
                  <a:cubicBezTo>
                    <a:pt x="847" y="0"/>
                    <a:pt x="512" y="0"/>
                    <a:pt x="261"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Freeform: Shape 432">
              <a:extLst>
                <a:ext uri="{FF2B5EF4-FFF2-40B4-BE49-F238E27FC236}">
                  <a16:creationId xmlns:a16="http://schemas.microsoft.com/office/drawing/2014/main" id="{ED43352B-E566-86C9-8D63-E0CE98FD67B7}"/>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Freeform: Shape 433">
              <a:extLst>
                <a:ext uri="{FF2B5EF4-FFF2-40B4-BE49-F238E27FC236}">
                  <a16:creationId xmlns:a16="http://schemas.microsoft.com/office/drawing/2014/main" id="{7C12F7BB-16CF-57ED-EDD8-6EE8C66002E3}"/>
                </a:ext>
              </a:extLst>
            </p:cNvPr>
            <p:cNvSpPr/>
            <p:nvPr/>
          </p:nvSpPr>
          <p:spPr>
            <a:xfrm>
              <a:off x="2790564" y="20734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Freeform: Shape 434">
              <a:extLst>
                <a:ext uri="{FF2B5EF4-FFF2-40B4-BE49-F238E27FC236}">
                  <a16:creationId xmlns:a16="http://schemas.microsoft.com/office/drawing/2014/main" id="{DAF3E3DF-D297-45CE-1B36-4D8CAF38F262}"/>
                </a:ext>
              </a:extLst>
            </p:cNvPr>
            <p:cNvSpPr/>
            <p:nvPr/>
          </p:nvSpPr>
          <p:spPr>
            <a:xfrm>
              <a:off x="2787128" y="2074072"/>
              <a:ext cx="670" cy="8378"/>
            </a:xfrm>
            <a:custGeom>
              <a:avLst/>
              <a:gdLst>
                <a:gd name="connsiteX0" fmla="*/ 0 w 670"/>
                <a:gd name="connsiteY0" fmla="*/ 0 h 8378"/>
                <a:gd name="connsiteX1" fmla="*/ 670 w 670"/>
                <a:gd name="connsiteY1" fmla="*/ 0 h 8378"/>
                <a:gd name="connsiteX2" fmla="*/ 84 w 670"/>
                <a:gd name="connsiteY2" fmla="*/ 0 h 8378"/>
                <a:gd name="connsiteX3" fmla="*/ 0 w 670"/>
                <a:gd name="connsiteY3" fmla="*/ 0 h 8378"/>
              </a:gdLst>
              <a:ahLst/>
              <a:cxnLst>
                <a:cxn ang="0">
                  <a:pos x="connsiteX0" y="connsiteY0"/>
                </a:cxn>
                <a:cxn ang="0">
                  <a:pos x="connsiteX1" y="connsiteY1"/>
                </a:cxn>
                <a:cxn ang="0">
                  <a:pos x="connsiteX2" y="connsiteY2"/>
                </a:cxn>
                <a:cxn ang="0">
                  <a:pos x="connsiteX3" y="connsiteY3"/>
                </a:cxn>
              </a:cxnLst>
              <a:rect l="l" t="t" r="r" b="b"/>
              <a:pathLst>
                <a:path w="670" h="8378">
                  <a:moveTo>
                    <a:pt x="0" y="0"/>
                  </a:moveTo>
                  <a:lnTo>
                    <a:pt x="670" y="0"/>
                  </a:lnTo>
                  <a:lnTo>
                    <a:pt x="84"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Freeform: Shape 435">
              <a:extLst>
                <a:ext uri="{FF2B5EF4-FFF2-40B4-BE49-F238E27FC236}">
                  <a16:creationId xmlns:a16="http://schemas.microsoft.com/office/drawing/2014/main" id="{0E6E8C5F-A15C-559C-2239-473479873B27}"/>
                </a:ext>
              </a:extLst>
            </p:cNvPr>
            <p:cNvSpPr/>
            <p:nvPr/>
          </p:nvSpPr>
          <p:spPr>
            <a:xfrm>
              <a:off x="2787296" y="2073653"/>
              <a:ext cx="223" cy="8378"/>
            </a:xfrm>
            <a:custGeom>
              <a:avLst/>
              <a:gdLst>
                <a:gd name="connsiteX0" fmla="*/ 0 w 223"/>
                <a:gd name="connsiteY0" fmla="*/ 0 h 8378"/>
                <a:gd name="connsiteX1" fmla="*/ 0 w 223"/>
                <a:gd name="connsiteY1" fmla="*/ 0 h 8378"/>
                <a:gd name="connsiteX2" fmla="*/ 0 w 223"/>
                <a:gd name="connsiteY2" fmla="*/ 0 h 8378"/>
                <a:gd name="connsiteX3" fmla="*/ 0 w 223"/>
                <a:gd name="connsiteY3" fmla="*/ 0 h 8378"/>
              </a:gdLst>
              <a:ahLst/>
              <a:cxnLst>
                <a:cxn ang="0">
                  <a:pos x="connsiteX0" y="connsiteY0"/>
                </a:cxn>
                <a:cxn ang="0">
                  <a:pos x="connsiteX1" y="connsiteY1"/>
                </a:cxn>
                <a:cxn ang="0">
                  <a:pos x="connsiteX2" y="connsiteY2"/>
                </a:cxn>
                <a:cxn ang="0">
                  <a:pos x="connsiteX3" y="connsiteY3"/>
                </a:cxn>
              </a:cxnLst>
              <a:rect l="l" t="t" r="r" b="b"/>
              <a:pathLst>
                <a:path w="223" h="8378">
                  <a:moveTo>
                    <a:pt x="0" y="0"/>
                  </a:moveTo>
                  <a:lnTo>
                    <a:pt x="0" y="0"/>
                  </a:lnTo>
                  <a:cubicBezTo>
                    <a:pt x="0" y="0"/>
                    <a:pt x="0" y="0"/>
                    <a:pt x="0" y="0"/>
                  </a:cubicBezTo>
                  <a:cubicBezTo>
                    <a:pt x="0" y="0"/>
                    <a:pt x="503"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Freeform: Shape 436">
              <a:extLst>
                <a:ext uri="{FF2B5EF4-FFF2-40B4-BE49-F238E27FC236}">
                  <a16:creationId xmlns:a16="http://schemas.microsoft.com/office/drawing/2014/main" id="{A3CD4790-F162-46E5-2686-AEDE24BCE995}"/>
                </a:ext>
              </a:extLst>
            </p:cNvPr>
            <p:cNvSpPr/>
            <p:nvPr/>
          </p:nvSpPr>
          <p:spPr>
            <a:xfrm>
              <a:off x="2787296" y="20738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Freeform: Shape 437">
              <a:extLst>
                <a:ext uri="{FF2B5EF4-FFF2-40B4-BE49-F238E27FC236}">
                  <a16:creationId xmlns:a16="http://schemas.microsoft.com/office/drawing/2014/main" id="{4E0AF7E7-6673-37A2-60C0-39C16D199277}"/>
                </a:ext>
              </a:extLst>
            </p:cNvPr>
            <p:cNvSpPr/>
            <p:nvPr/>
          </p:nvSpPr>
          <p:spPr>
            <a:xfrm>
              <a:off x="2786877" y="2073904"/>
              <a:ext cx="167" cy="83"/>
            </a:xfrm>
            <a:custGeom>
              <a:avLst/>
              <a:gdLst>
                <a:gd name="connsiteX0" fmla="*/ 0 w 167"/>
                <a:gd name="connsiteY0" fmla="*/ 84 h 83"/>
                <a:gd name="connsiteX1" fmla="*/ 167 w 167"/>
                <a:gd name="connsiteY1" fmla="*/ 84 h 83"/>
                <a:gd name="connsiteX2" fmla="*/ 167 w 167"/>
                <a:gd name="connsiteY2" fmla="*/ 0 h 83"/>
                <a:gd name="connsiteX3" fmla="*/ 0 w 167"/>
                <a:gd name="connsiteY3" fmla="*/ 84 h 83"/>
              </a:gdLst>
              <a:ahLst/>
              <a:cxnLst>
                <a:cxn ang="0">
                  <a:pos x="connsiteX0" y="connsiteY0"/>
                </a:cxn>
                <a:cxn ang="0">
                  <a:pos x="connsiteX1" y="connsiteY1"/>
                </a:cxn>
                <a:cxn ang="0">
                  <a:pos x="connsiteX2" y="connsiteY2"/>
                </a:cxn>
                <a:cxn ang="0">
                  <a:pos x="connsiteX3" y="connsiteY3"/>
                </a:cxn>
              </a:cxnLst>
              <a:rect l="l" t="t" r="r" b="b"/>
              <a:pathLst>
                <a:path w="167" h="83">
                  <a:moveTo>
                    <a:pt x="0" y="84"/>
                  </a:moveTo>
                  <a:lnTo>
                    <a:pt x="167" y="84"/>
                  </a:lnTo>
                  <a:lnTo>
                    <a:pt x="167"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 name="Freeform: Shape 438">
              <a:extLst>
                <a:ext uri="{FF2B5EF4-FFF2-40B4-BE49-F238E27FC236}">
                  <a16:creationId xmlns:a16="http://schemas.microsoft.com/office/drawing/2014/main" id="{33B6F38A-19D3-8228-9E55-C8606280D5E8}"/>
                </a:ext>
              </a:extLst>
            </p:cNvPr>
            <p:cNvSpPr/>
            <p:nvPr/>
          </p:nvSpPr>
          <p:spPr>
            <a:xfrm>
              <a:off x="2787715" y="207289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 name="Freeform: Shape 439">
              <a:extLst>
                <a:ext uri="{FF2B5EF4-FFF2-40B4-BE49-F238E27FC236}">
                  <a16:creationId xmlns:a16="http://schemas.microsoft.com/office/drawing/2014/main" id="{D00522C9-CE38-5A80-2BFC-0AA268521417}"/>
                </a:ext>
              </a:extLst>
            </p:cNvPr>
            <p:cNvSpPr/>
            <p:nvPr/>
          </p:nvSpPr>
          <p:spPr>
            <a:xfrm>
              <a:off x="2785704" y="207323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Freeform: Shape 440">
              <a:extLst>
                <a:ext uri="{FF2B5EF4-FFF2-40B4-BE49-F238E27FC236}">
                  <a16:creationId xmlns:a16="http://schemas.microsoft.com/office/drawing/2014/main" id="{AE1440F9-D04B-AECB-494B-EAC60978FCF8}"/>
                </a:ext>
              </a:extLst>
            </p:cNvPr>
            <p:cNvSpPr/>
            <p:nvPr/>
          </p:nvSpPr>
          <p:spPr>
            <a:xfrm>
              <a:off x="2784782" y="2072982"/>
              <a:ext cx="670" cy="37"/>
            </a:xfrm>
            <a:custGeom>
              <a:avLst/>
              <a:gdLst>
                <a:gd name="connsiteX0" fmla="*/ 670 w 670"/>
                <a:gd name="connsiteY0" fmla="*/ 0 h 37"/>
                <a:gd name="connsiteX1" fmla="*/ 0 w 670"/>
                <a:gd name="connsiteY1" fmla="*/ 0 h 37"/>
                <a:gd name="connsiteX2" fmla="*/ 670 w 670"/>
                <a:gd name="connsiteY2" fmla="*/ 0 h 37"/>
              </a:gdLst>
              <a:ahLst/>
              <a:cxnLst>
                <a:cxn ang="0">
                  <a:pos x="connsiteX0" y="connsiteY0"/>
                </a:cxn>
                <a:cxn ang="0">
                  <a:pos x="connsiteX1" y="connsiteY1"/>
                </a:cxn>
                <a:cxn ang="0">
                  <a:pos x="connsiteX2" y="connsiteY2"/>
                </a:cxn>
              </a:cxnLst>
              <a:rect l="l" t="t" r="r" b="b"/>
              <a:pathLst>
                <a:path w="670" h="37">
                  <a:moveTo>
                    <a:pt x="670" y="0"/>
                  </a:moveTo>
                  <a:lnTo>
                    <a:pt x="0" y="0"/>
                  </a:lnTo>
                  <a:cubicBezTo>
                    <a:pt x="0" y="0"/>
                    <a:pt x="503" y="84"/>
                    <a:pt x="67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Freeform: Shape 441">
              <a:extLst>
                <a:ext uri="{FF2B5EF4-FFF2-40B4-BE49-F238E27FC236}">
                  <a16:creationId xmlns:a16="http://schemas.microsoft.com/office/drawing/2014/main" id="{43C4E4DD-9CAA-1A38-090D-EF4AB9EFABE9}"/>
                </a:ext>
              </a:extLst>
            </p:cNvPr>
            <p:cNvSpPr/>
            <p:nvPr/>
          </p:nvSpPr>
          <p:spPr>
            <a:xfrm>
              <a:off x="2786626" y="2071642"/>
              <a:ext cx="1424" cy="83"/>
            </a:xfrm>
            <a:custGeom>
              <a:avLst/>
              <a:gdLst>
                <a:gd name="connsiteX0" fmla="*/ 0 w 1424"/>
                <a:gd name="connsiteY0" fmla="*/ 84 h 83"/>
                <a:gd name="connsiteX1" fmla="*/ 0 w 1424"/>
                <a:gd name="connsiteY1" fmla="*/ 84 h 83"/>
                <a:gd name="connsiteX2" fmla="*/ 1424 w 1424"/>
                <a:gd name="connsiteY2" fmla="*/ 0 h 83"/>
                <a:gd name="connsiteX3" fmla="*/ 0 w 1424"/>
                <a:gd name="connsiteY3" fmla="*/ 84 h 83"/>
              </a:gdLst>
              <a:ahLst/>
              <a:cxnLst>
                <a:cxn ang="0">
                  <a:pos x="connsiteX0" y="connsiteY0"/>
                </a:cxn>
                <a:cxn ang="0">
                  <a:pos x="connsiteX1" y="connsiteY1"/>
                </a:cxn>
                <a:cxn ang="0">
                  <a:pos x="connsiteX2" y="connsiteY2"/>
                </a:cxn>
                <a:cxn ang="0">
                  <a:pos x="connsiteX3" y="connsiteY3"/>
                </a:cxn>
              </a:cxnLst>
              <a:rect l="l" t="t" r="r" b="b"/>
              <a:pathLst>
                <a:path w="1424" h="83">
                  <a:moveTo>
                    <a:pt x="0" y="84"/>
                  </a:moveTo>
                  <a:lnTo>
                    <a:pt x="0" y="84"/>
                  </a:lnTo>
                  <a:lnTo>
                    <a:pt x="1424"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Freeform: Shape 442">
              <a:extLst>
                <a:ext uri="{FF2B5EF4-FFF2-40B4-BE49-F238E27FC236}">
                  <a16:creationId xmlns:a16="http://schemas.microsoft.com/office/drawing/2014/main" id="{45336783-FA6C-21FE-9461-0A4070F51226}"/>
                </a:ext>
              </a:extLst>
            </p:cNvPr>
            <p:cNvSpPr/>
            <p:nvPr/>
          </p:nvSpPr>
          <p:spPr>
            <a:xfrm>
              <a:off x="2782939" y="2070804"/>
              <a:ext cx="611" cy="8378"/>
            </a:xfrm>
            <a:custGeom>
              <a:avLst/>
              <a:gdLst>
                <a:gd name="connsiteX0" fmla="*/ 0 w 611"/>
                <a:gd name="connsiteY0" fmla="*/ 0 h 8378"/>
                <a:gd name="connsiteX1" fmla="*/ 503 w 611"/>
                <a:gd name="connsiteY1" fmla="*/ 0 h 8378"/>
                <a:gd name="connsiteX2" fmla="*/ 0 w 611"/>
                <a:gd name="connsiteY2" fmla="*/ 0 h 8378"/>
              </a:gdLst>
              <a:ahLst/>
              <a:cxnLst>
                <a:cxn ang="0">
                  <a:pos x="connsiteX0" y="connsiteY0"/>
                </a:cxn>
                <a:cxn ang="0">
                  <a:pos x="connsiteX1" y="connsiteY1"/>
                </a:cxn>
                <a:cxn ang="0">
                  <a:pos x="connsiteX2" y="connsiteY2"/>
                </a:cxn>
              </a:cxnLst>
              <a:rect l="l" t="t" r="r" b="b"/>
              <a:pathLst>
                <a:path w="611" h="8378">
                  <a:moveTo>
                    <a:pt x="0" y="0"/>
                  </a:moveTo>
                  <a:cubicBezTo>
                    <a:pt x="0" y="0"/>
                    <a:pt x="922" y="0"/>
                    <a:pt x="503"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Freeform: Shape 443">
              <a:extLst>
                <a:ext uri="{FF2B5EF4-FFF2-40B4-BE49-F238E27FC236}">
                  <a16:creationId xmlns:a16="http://schemas.microsoft.com/office/drawing/2014/main" id="{4F31E647-3CA1-E1FD-A398-9FC498909220}"/>
                </a:ext>
              </a:extLst>
            </p:cNvPr>
            <p:cNvSpPr/>
            <p:nvPr/>
          </p:nvSpPr>
          <p:spPr>
            <a:xfrm>
              <a:off x="2784112" y="207080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Freeform: Shape 444">
              <a:extLst>
                <a:ext uri="{FF2B5EF4-FFF2-40B4-BE49-F238E27FC236}">
                  <a16:creationId xmlns:a16="http://schemas.microsoft.com/office/drawing/2014/main" id="{EA48A912-23E8-6EDF-F2C9-798CD44F6D8F}"/>
                </a:ext>
              </a:extLst>
            </p:cNvPr>
            <p:cNvSpPr/>
            <p:nvPr/>
          </p:nvSpPr>
          <p:spPr>
            <a:xfrm>
              <a:off x="2789726" y="2058152"/>
              <a:ext cx="502" cy="83"/>
            </a:xfrm>
            <a:custGeom>
              <a:avLst/>
              <a:gdLst>
                <a:gd name="connsiteX0" fmla="*/ 167 w 502"/>
                <a:gd name="connsiteY0" fmla="*/ 84 h 83"/>
                <a:gd name="connsiteX1" fmla="*/ 503 w 502"/>
                <a:gd name="connsiteY1" fmla="*/ 0 h 83"/>
                <a:gd name="connsiteX2" fmla="*/ 0 w 502"/>
                <a:gd name="connsiteY2" fmla="*/ 84 h 83"/>
                <a:gd name="connsiteX3" fmla="*/ 167 w 502"/>
                <a:gd name="connsiteY3" fmla="*/ 84 h 83"/>
              </a:gdLst>
              <a:ahLst/>
              <a:cxnLst>
                <a:cxn ang="0">
                  <a:pos x="connsiteX0" y="connsiteY0"/>
                </a:cxn>
                <a:cxn ang="0">
                  <a:pos x="connsiteX1" y="connsiteY1"/>
                </a:cxn>
                <a:cxn ang="0">
                  <a:pos x="connsiteX2" y="connsiteY2"/>
                </a:cxn>
                <a:cxn ang="0">
                  <a:pos x="connsiteX3" y="connsiteY3"/>
                </a:cxn>
              </a:cxnLst>
              <a:rect l="l" t="t" r="r" b="b"/>
              <a:pathLst>
                <a:path w="502" h="83">
                  <a:moveTo>
                    <a:pt x="167" y="84"/>
                  </a:moveTo>
                  <a:lnTo>
                    <a:pt x="503" y="0"/>
                  </a:lnTo>
                  <a:lnTo>
                    <a:pt x="0" y="84"/>
                  </a:lnTo>
                  <a:lnTo>
                    <a:pt x="167"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 name="Freeform: Shape 445">
              <a:extLst>
                <a:ext uri="{FF2B5EF4-FFF2-40B4-BE49-F238E27FC236}">
                  <a16:creationId xmlns:a16="http://schemas.microsoft.com/office/drawing/2014/main" id="{13EF35FA-BE9A-9BA3-4E57-E8EEFBD92F26}"/>
                </a:ext>
              </a:extLst>
            </p:cNvPr>
            <p:cNvSpPr/>
            <p:nvPr/>
          </p:nvSpPr>
          <p:spPr>
            <a:xfrm>
              <a:off x="2788804" y="20582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 name="Freeform: Shape 446">
              <a:extLst>
                <a:ext uri="{FF2B5EF4-FFF2-40B4-BE49-F238E27FC236}">
                  <a16:creationId xmlns:a16="http://schemas.microsoft.com/office/drawing/2014/main" id="{B498500B-DBF2-ACE1-DBA6-2659F679C9E8}"/>
                </a:ext>
              </a:extLst>
            </p:cNvPr>
            <p:cNvSpPr/>
            <p:nvPr/>
          </p:nvSpPr>
          <p:spPr>
            <a:xfrm>
              <a:off x="2781598" y="206711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Freeform: Shape 447">
              <a:extLst>
                <a:ext uri="{FF2B5EF4-FFF2-40B4-BE49-F238E27FC236}">
                  <a16:creationId xmlns:a16="http://schemas.microsoft.com/office/drawing/2014/main" id="{914FF415-499B-6F5D-4A93-C63A84E69C5B}"/>
                </a:ext>
              </a:extLst>
            </p:cNvPr>
            <p:cNvSpPr/>
            <p:nvPr/>
          </p:nvSpPr>
          <p:spPr>
            <a:xfrm>
              <a:off x="2782269" y="2066112"/>
              <a:ext cx="837" cy="83"/>
            </a:xfrm>
            <a:custGeom>
              <a:avLst/>
              <a:gdLst>
                <a:gd name="connsiteX0" fmla="*/ 0 w 837"/>
                <a:gd name="connsiteY0" fmla="*/ 84 h 83"/>
                <a:gd name="connsiteX1" fmla="*/ 0 w 837"/>
                <a:gd name="connsiteY1" fmla="*/ 84 h 83"/>
                <a:gd name="connsiteX2" fmla="*/ 838 w 837"/>
                <a:gd name="connsiteY2" fmla="*/ 0 h 83"/>
                <a:gd name="connsiteX3" fmla="*/ 0 w 837"/>
                <a:gd name="connsiteY3" fmla="*/ 84 h 83"/>
              </a:gdLst>
              <a:ahLst/>
              <a:cxnLst>
                <a:cxn ang="0">
                  <a:pos x="connsiteX0" y="connsiteY0"/>
                </a:cxn>
                <a:cxn ang="0">
                  <a:pos x="connsiteX1" y="connsiteY1"/>
                </a:cxn>
                <a:cxn ang="0">
                  <a:pos x="connsiteX2" y="connsiteY2"/>
                </a:cxn>
                <a:cxn ang="0">
                  <a:pos x="connsiteX3" y="connsiteY3"/>
                </a:cxn>
              </a:cxnLst>
              <a:rect l="l" t="t" r="r" b="b"/>
              <a:pathLst>
                <a:path w="837" h="83">
                  <a:moveTo>
                    <a:pt x="0" y="84"/>
                  </a:moveTo>
                  <a:lnTo>
                    <a:pt x="0" y="84"/>
                  </a:lnTo>
                  <a:lnTo>
                    <a:pt x="838"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Freeform: Shape 448">
              <a:extLst>
                <a:ext uri="{FF2B5EF4-FFF2-40B4-BE49-F238E27FC236}">
                  <a16:creationId xmlns:a16="http://schemas.microsoft.com/office/drawing/2014/main" id="{13859CDB-F29B-98FF-3222-B9666A31FAB7}"/>
                </a:ext>
              </a:extLst>
            </p:cNvPr>
            <p:cNvSpPr/>
            <p:nvPr/>
          </p:nvSpPr>
          <p:spPr>
            <a:xfrm>
              <a:off x="2781096" y="2065488"/>
              <a:ext cx="484" cy="37"/>
            </a:xfrm>
            <a:custGeom>
              <a:avLst/>
              <a:gdLst>
                <a:gd name="connsiteX0" fmla="*/ 0 w 484"/>
                <a:gd name="connsiteY0" fmla="*/ 37 h 37"/>
                <a:gd name="connsiteX1" fmla="*/ 0 w 484"/>
                <a:gd name="connsiteY1" fmla="*/ 37 h 37"/>
                <a:gd name="connsiteX2" fmla="*/ 0 w 484"/>
                <a:gd name="connsiteY2" fmla="*/ 37 h 37"/>
              </a:gdLst>
              <a:ahLst/>
              <a:cxnLst>
                <a:cxn ang="0">
                  <a:pos x="connsiteX0" y="connsiteY0"/>
                </a:cxn>
                <a:cxn ang="0">
                  <a:pos x="connsiteX1" y="connsiteY1"/>
                </a:cxn>
                <a:cxn ang="0">
                  <a:pos x="connsiteX2" y="connsiteY2"/>
                </a:cxn>
              </a:cxnLst>
              <a:rect l="l" t="t" r="r" b="b"/>
              <a:pathLst>
                <a:path w="484" h="37">
                  <a:moveTo>
                    <a:pt x="0" y="37"/>
                  </a:moveTo>
                  <a:lnTo>
                    <a:pt x="0" y="37"/>
                  </a:lnTo>
                  <a:cubicBezTo>
                    <a:pt x="0" y="37"/>
                    <a:pt x="1089"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Freeform: Shape 449">
              <a:extLst>
                <a:ext uri="{FF2B5EF4-FFF2-40B4-BE49-F238E27FC236}">
                  <a16:creationId xmlns:a16="http://schemas.microsoft.com/office/drawing/2014/main" id="{741782F7-75A9-1015-775B-AA7118DCC55E}"/>
                </a:ext>
              </a:extLst>
            </p:cNvPr>
            <p:cNvSpPr/>
            <p:nvPr/>
          </p:nvSpPr>
          <p:spPr>
            <a:xfrm>
              <a:off x="2793329" y="1757834"/>
              <a:ext cx="754" cy="421"/>
            </a:xfrm>
            <a:custGeom>
              <a:avLst/>
              <a:gdLst>
                <a:gd name="connsiteX0" fmla="*/ 754 w 754"/>
                <a:gd name="connsiteY0" fmla="*/ 186 h 421"/>
                <a:gd name="connsiteX1" fmla="*/ 0 w 754"/>
                <a:gd name="connsiteY1" fmla="*/ 186 h 421"/>
                <a:gd name="connsiteX2" fmla="*/ 561 w 754"/>
                <a:gd name="connsiteY2" fmla="*/ 379 h 421"/>
                <a:gd name="connsiteX3" fmla="*/ 754 w 754"/>
                <a:gd name="connsiteY3" fmla="*/ 186 h 421"/>
              </a:gdLst>
              <a:ahLst/>
              <a:cxnLst>
                <a:cxn ang="0">
                  <a:pos x="connsiteX0" y="connsiteY0"/>
                </a:cxn>
                <a:cxn ang="0">
                  <a:pos x="connsiteX1" y="connsiteY1"/>
                </a:cxn>
                <a:cxn ang="0">
                  <a:pos x="connsiteX2" y="connsiteY2"/>
                </a:cxn>
                <a:cxn ang="0">
                  <a:pos x="connsiteX3" y="connsiteY3"/>
                </a:cxn>
              </a:cxnLst>
              <a:rect l="l" t="t" r="r" b="b"/>
              <a:pathLst>
                <a:path w="754" h="421">
                  <a:moveTo>
                    <a:pt x="754" y="186"/>
                  </a:moveTo>
                  <a:cubicBezTo>
                    <a:pt x="754" y="-233"/>
                    <a:pt x="167" y="186"/>
                    <a:pt x="0" y="186"/>
                  </a:cubicBezTo>
                  <a:cubicBezTo>
                    <a:pt x="100" y="396"/>
                    <a:pt x="352" y="480"/>
                    <a:pt x="561" y="379"/>
                  </a:cubicBezTo>
                  <a:cubicBezTo>
                    <a:pt x="645" y="337"/>
                    <a:pt x="712" y="270"/>
                    <a:pt x="754" y="18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Freeform: Shape 450">
              <a:extLst>
                <a:ext uri="{FF2B5EF4-FFF2-40B4-BE49-F238E27FC236}">
                  <a16:creationId xmlns:a16="http://schemas.microsoft.com/office/drawing/2014/main" id="{F02F00F9-7B2C-32C1-216C-419D662AB9FB}"/>
                </a:ext>
              </a:extLst>
            </p:cNvPr>
            <p:cNvSpPr/>
            <p:nvPr/>
          </p:nvSpPr>
          <p:spPr>
            <a:xfrm>
              <a:off x="2795507" y="1764807"/>
              <a:ext cx="670" cy="1005"/>
            </a:xfrm>
            <a:custGeom>
              <a:avLst/>
              <a:gdLst>
                <a:gd name="connsiteX0" fmla="*/ 251 w 670"/>
                <a:gd name="connsiteY0" fmla="*/ 168 h 1005"/>
                <a:gd name="connsiteX1" fmla="*/ 0 w 670"/>
                <a:gd name="connsiteY1" fmla="*/ 0 h 1005"/>
                <a:gd name="connsiteX2" fmla="*/ 670 w 670"/>
                <a:gd name="connsiteY2" fmla="*/ 1005 h 1005"/>
                <a:gd name="connsiteX3" fmla="*/ 251 w 670"/>
                <a:gd name="connsiteY3" fmla="*/ 168 h 1005"/>
              </a:gdLst>
              <a:ahLst/>
              <a:cxnLst>
                <a:cxn ang="0">
                  <a:pos x="connsiteX0" y="connsiteY0"/>
                </a:cxn>
                <a:cxn ang="0">
                  <a:pos x="connsiteX1" y="connsiteY1"/>
                </a:cxn>
                <a:cxn ang="0">
                  <a:pos x="connsiteX2" y="connsiteY2"/>
                </a:cxn>
                <a:cxn ang="0">
                  <a:pos x="connsiteX3" y="connsiteY3"/>
                </a:cxn>
              </a:cxnLst>
              <a:rect l="l" t="t" r="r" b="b"/>
              <a:pathLst>
                <a:path w="670" h="1005">
                  <a:moveTo>
                    <a:pt x="251" y="168"/>
                  </a:moveTo>
                  <a:lnTo>
                    <a:pt x="0" y="0"/>
                  </a:lnTo>
                  <a:lnTo>
                    <a:pt x="670" y="1005"/>
                  </a:lnTo>
                  <a:lnTo>
                    <a:pt x="251" y="16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Freeform: Shape 451">
              <a:extLst>
                <a:ext uri="{FF2B5EF4-FFF2-40B4-BE49-F238E27FC236}">
                  <a16:creationId xmlns:a16="http://schemas.microsoft.com/office/drawing/2014/main" id="{AE6C127B-B14F-DFB4-0717-2C7A05B31ABE}"/>
                </a:ext>
              </a:extLst>
            </p:cNvPr>
            <p:cNvSpPr/>
            <p:nvPr/>
          </p:nvSpPr>
          <p:spPr>
            <a:xfrm>
              <a:off x="2795256" y="1767404"/>
              <a:ext cx="1284" cy="4021"/>
            </a:xfrm>
            <a:custGeom>
              <a:avLst/>
              <a:gdLst>
                <a:gd name="connsiteX0" fmla="*/ 838 w 1284"/>
                <a:gd name="connsiteY0" fmla="*/ 4022 h 4021"/>
                <a:gd name="connsiteX1" fmla="*/ 838 w 1284"/>
                <a:gd name="connsiteY1" fmla="*/ 503 h 4021"/>
                <a:gd name="connsiteX2" fmla="*/ 838 w 1284"/>
                <a:gd name="connsiteY2" fmla="*/ 503 h 4021"/>
                <a:gd name="connsiteX3" fmla="*/ 0 w 1284"/>
                <a:gd name="connsiteY3" fmla="*/ 0 h 4021"/>
                <a:gd name="connsiteX4" fmla="*/ 838 w 1284"/>
                <a:gd name="connsiteY4" fmla="*/ 4022 h 4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 h="4021">
                  <a:moveTo>
                    <a:pt x="838" y="4022"/>
                  </a:moveTo>
                  <a:cubicBezTo>
                    <a:pt x="1843" y="3352"/>
                    <a:pt x="838" y="1676"/>
                    <a:pt x="838" y="503"/>
                  </a:cubicBezTo>
                  <a:lnTo>
                    <a:pt x="838" y="503"/>
                  </a:lnTo>
                  <a:lnTo>
                    <a:pt x="0" y="0"/>
                  </a:lnTo>
                  <a:cubicBezTo>
                    <a:pt x="444" y="1299"/>
                    <a:pt x="721" y="2648"/>
                    <a:pt x="838" y="40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Freeform: Shape 452">
              <a:extLst>
                <a:ext uri="{FF2B5EF4-FFF2-40B4-BE49-F238E27FC236}">
                  <a16:creationId xmlns:a16="http://schemas.microsoft.com/office/drawing/2014/main" id="{12153C7F-FAFD-010D-93D8-133E95836388}"/>
                </a:ext>
              </a:extLst>
            </p:cNvPr>
            <p:cNvSpPr/>
            <p:nvPr/>
          </p:nvSpPr>
          <p:spPr>
            <a:xfrm>
              <a:off x="2793999" y="1774191"/>
              <a:ext cx="314" cy="986"/>
            </a:xfrm>
            <a:custGeom>
              <a:avLst/>
              <a:gdLst>
                <a:gd name="connsiteX0" fmla="*/ 0 w 314"/>
                <a:gd name="connsiteY0" fmla="*/ 838 h 986"/>
                <a:gd name="connsiteX1" fmla="*/ 0 w 314"/>
                <a:gd name="connsiteY1" fmla="*/ 0 h 986"/>
                <a:gd name="connsiteX2" fmla="*/ 0 w 314"/>
                <a:gd name="connsiteY2" fmla="*/ 0 h 986"/>
              </a:gdLst>
              <a:ahLst/>
              <a:cxnLst>
                <a:cxn ang="0">
                  <a:pos x="connsiteX0" y="connsiteY0"/>
                </a:cxn>
                <a:cxn ang="0">
                  <a:pos x="connsiteX1" y="connsiteY1"/>
                </a:cxn>
                <a:cxn ang="0">
                  <a:pos x="connsiteX2" y="connsiteY2"/>
                </a:cxn>
              </a:cxnLst>
              <a:rect l="l" t="t" r="r" b="b"/>
              <a:pathLst>
                <a:path w="314" h="986">
                  <a:moveTo>
                    <a:pt x="0" y="838"/>
                  </a:moveTo>
                  <a:cubicBezTo>
                    <a:pt x="419" y="838"/>
                    <a:pt x="419" y="1508"/>
                    <a:pt x="0" y="0"/>
                  </a:cubicBez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Freeform: Shape 453">
              <a:extLst>
                <a:ext uri="{FF2B5EF4-FFF2-40B4-BE49-F238E27FC236}">
                  <a16:creationId xmlns:a16="http://schemas.microsoft.com/office/drawing/2014/main" id="{05E8CE4D-56BA-696E-E1AB-CB56F81C6628}"/>
                </a:ext>
              </a:extLst>
            </p:cNvPr>
            <p:cNvSpPr/>
            <p:nvPr/>
          </p:nvSpPr>
          <p:spPr>
            <a:xfrm>
              <a:off x="2793999" y="1774135"/>
              <a:ext cx="8378" cy="322"/>
            </a:xfrm>
            <a:custGeom>
              <a:avLst/>
              <a:gdLst>
                <a:gd name="connsiteX0" fmla="*/ 0 w 8378"/>
                <a:gd name="connsiteY0" fmla="*/ 224 h 322"/>
                <a:gd name="connsiteX1" fmla="*/ 0 w 8378"/>
                <a:gd name="connsiteY1" fmla="*/ 224 h 322"/>
              </a:gdLst>
              <a:ahLst/>
              <a:cxnLst>
                <a:cxn ang="0">
                  <a:pos x="connsiteX0" y="connsiteY0"/>
                </a:cxn>
                <a:cxn ang="0">
                  <a:pos x="connsiteX1" y="connsiteY1"/>
                </a:cxn>
              </a:cxnLst>
              <a:rect l="l" t="t" r="r" b="b"/>
              <a:pathLst>
                <a:path w="8378" h="322">
                  <a:moveTo>
                    <a:pt x="0" y="224"/>
                  </a:moveTo>
                  <a:cubicBezTo>
                    <a:pt x="0" y="-446"/>
                    <a:pt x="0" y="643"/>
                    <a:pt x="0" y="22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Freeform: Shape 454">
              <a:extLst>
                <a:ext uri="{FF2B5EF4-FFF2-40B4-BE49-F238E27FC236}">
                  <a16:creationId xmlns:a16="http://schemas.microsoft.com/office/drawing/2014/main" id="{2ED80D18-B49E-51BC-109C-99BAFCC9688F}"/>
                </a:ext>
              </a:extLst>
            </p:cNvPr>
            <p:cNvSpPr/>
            <p:nvPr/>
          </p:nvSpPr>
          <p:spPr>
            <a:xfrm>
              <a:off x="2793580" y="1776621"/>
              <a:ext cx="837" cy="1319"/>
            </a:xfrm>
            <a:custGeom>
              <a:avLst/>
              <a:gdLst>
                <a:gd name="connsiteX0" fmla="*/ 838 w 837"/>
                <a:gd name="connsiteY0" fmla="*/ 838 h 1319"/>
                <a:gd name="connsiteX1" fmla="*/ 419 w 837"/>
                <a:gd name="connsiteY1" fmla="*/ 0 h 1319"/>
                <a:gd name="connsiteX2" fmla="*/ 0 w 837"/>
                <a:gd name="connsiteY2" fmla="*/ 670 h 1319"/>
                <a:gd name="connsiteX3" fmla="*/ 838 w 837"/>
                <a:gd name="connsiteY3" fmla="*/ 838 h 1319"/>
              </a:gdLst>
              <a:ahLst/>
              <a:cxnLst>
                <a:cxn ang="0">
                  <a:pos x="connsiteX0" y="connsiteY0"/>
                </a:cxn>
                <a:cxn ang="0">
                  <a:pos x="connsiteX1" y="connsiteY1"/>
                </a:cxn>
                <a:cxn ang="0">
                  <a:pos x="connsiteX2" y="connsiteY2"/>
                </a:cxn>
                <a:cxn ang="0">
                  <a:pos x="connsiteX3" y="connsiteY3"/>
                </a:cxn>
              </a:cxnLst>
              <a:rect l="l" t="t" r="r" b="b"/>
              <a:pathLst>
                <a:path w="837" h="1319">
                  <a:moveTo>
                    <a:pt x="838" y="838"/>
                  </a:moveTo>
                  <a:lnTo>
                    <a:pt x="419" y="0"/>
                  </a:lnTo>
                  <a:cubicBezTo>
                    <a:pt x="419" y="0"/>
                    <a:pt x="419" y="1005"/>
                    <a:pt x="0" y="670"/>
                  </a:cubicBezTo>
                  <a:cubicBezTo>
                    <a:pt x="251" y="1592"/>
                    <a:pt x="419" y="1424"/>
                    <a:pt x="838" y="83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Freeform: Shape 455">
              <a:extLst>
                <a:ext uri="{FF2B5EF4-FFF2-40B4-BE49-F238E27FC236}">
                  <a16:creationId xmlns:a16="http://schemas.microsoft.com/office/drawing/2014/main" id="{B8CD610B-DBBF-045E-4B07-9388BB055F6E}"/>
                </a:ext>
              </a:extLst>
            </p:cNvPr>
            <p:cNvSpPr/>
            <p:nvPr/>
          </p:nvSpPr>
          <p:spPr>
            <a:xfrm>
              <a:off x="2795060" y="1777878"/>
              <a:ext cx="111" cy="418"/>
            </a:xfrm>
            <a:custGeom>
              <a:avLst/>
              <a:gdLst>
                <a:gd name="connsiteX0" fmla="*/ 112 w 111"/>
                <a:gd name="connsiteY0" fmla="*/ 419 h 418"/>
                <a:gd name="connsiteX1" fmla="*/ 112 w 111"/>
                <a:gd name="connsiteY1" fmla="*/ 0 h 418"/>
                <a:gd name="connsiteX2" fmla="*/ 112 w 111"/>
                <a:gd name="connsiteY2" fmla="*/ 419 h 418"/>
              </a:gdLst>
              <a:ahLst/>
              <a:cxnLst>
                <a:cxn ang="0">
                  <a:pos x="connsiteX0" y="connsiteY0"/>
                </a:cxn>
                <a:cxn ang="0">
                  <a:pos x="connsiteX1" y="connsiteY1"/>
                </a:cxn>
                <a:cxn ang="0">
                  <a:pos x="connsiteX2" y="connsiteY2"/>
                </a:cxn>
              </a:cxnLst>
              <a:rect l="l" t="t" r="r" b="b"/>
              <a:pathLst>
                <a:path w="111" h="418">
                  <a:moveTo>
                    <a:pt x="112" y="419"/>
                  </a:moveTo>
                  <a:lnTo>
                    <a:pt x="112" y="0"/>
                  </a:lnTo>
                  <a:cubicBezTo>
                    <a:pt x="112" y="0"/>
                    <a:pt x="-140" y="168"/>
                    <a:pt x="112" y="4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Freeform: Shape 456">
              <a:extLst>
                <a:ext uri="{FF2B5EF4-FFF2-40B4-BE49-F238E27FC236}">
                  <a16:creationId xmlns:a16="http://schemas.microsoft.com/office/drawing/2014/main" id="{A17A9844-0DE2-C2D1-121D-F15D31CE3504}"/>
                </a:ext>
              </a:extLst>
            </p:cNvPr>
            <p:cNvSpPr/>
            <p:nvPr/>
          </p:nvSpPr>
          <p:spPr>
            <a:xfrm>
              <a:off x="2794492" y="1776872"/>
              <a:ext cx="400" cy="1005"/>
            </a:xfrm>
            <a:custGeom>
              <a:avLst/>
              <a:gdLst>
                <a:gd name="connsiteX0" fmla="*/ 177 w 400"/>
                <a:gd name="connsiteY0" fmla="*/ 0 h 1005"/>
                <a:gd name="connsiteX1" fmla="*/ 177 w 400"/>
                <a:gd name="connsiteY1" fmla="*/ 1005 h 1005"/>
                <a:gd name="connsiteX2" fmla="*/ 177 w 400"/>
                <a:gd name="connsiteY2" fmla="*/ 503 h 1005"/>
                <a:gd name="connsiteX3" fmla="*/ 177 w 400"/>
                <a:gd name="connsiteY3" fmla="*/ 0 h 1005"/>
              </a:gdLst>
              <a:ahLst/>
              <a:cxnLst>
                <a:cxn ang="0">
                  <a:pos x="connsiteX0" y="connsiteY0"/>
                </a:cxn>
                <a:cxn ang="0">
                  <a:pos x="connsiteX1" y="connsiteY1"/>
                </a:cxn>
                <a:cxn ang="0">
                  <a:pos x="connsiteX2" y="connsiteY2"/>
                </a:cxn>
                <a:cxn ang="0">
                  <a:pos x="connsiteX3" y="connsiteY3"/>
                </a:cxn>
              </a:cxnLst>
              <a:rect l="l" t="t" r="r" b="b"/>
              <a:pathLst>
                <a:path w="400" h="1005">
                  <a:moveTo>
                    <a:pt x="177" y="0"/>
                  </a:moveTo>
                  <a:lnTo>
                    <a:pt x="177" y="1005"/>
                  </a:lnTo>
                  <a:cubicBezTo>
                    <a:pt x="177" y="1005"/>
                    <a:pt x="680" y="1005"/>
                    <a:pt x="177" y="503"/>
                  </a:cubicBezTo>
                  <a:cubicBezTo>
                    <a:pt x="-326" y="0"/>
                    <a:pt x="428" y="419"/>
                    <a:pt x="17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 name="Freeform: Shape 457">
              <a:extLst>
                <a:ext uri="{FF2B5EF4-FFF2-40B4-BE49-F238E27FC236}">
                  <a16:creationId xmlns:a16="http://schemas.microsoft.com/office/drawing/2014/main" id="{7EC5947A-334C-086F-9758-8A0B8CE0FD34}"/>
                </a:ext>
              </a:extLst>
            </p:cNvPr>
            <p:cNvSpPr/>
            <p:nvPr/>
          </p:nvSpPr>
          <p:spPr>
            <a:xfrm>
              <a:off x="2794718" y="1774841"/>
              <a:ext cx="806" cy="1445"/>
            </a:xfrm>
            <a:custGeom>
              <a:avLst/>
              <a:gdLst>
                <a:gd name="connsiteX0" fmla="*/ 36 w 806"/>
                <a:gd name="connsiteY0" fmla="*/ 1445 h 1445"/>
                <a:gd name="connsiteX1" fmla="*/ 790 w 806"/>
                <a:gd name="connsiteY1" fmla="*/ 1445 h 1445"/>
                <a:gd name="connsiteX2" fmla="*/ 36 w 806"/>
                <a:gd name="connsiteY2" fmla="*/ 1445 h 1445"/>
              </a:gdLst>
              <a:ahLst/>
              <a:cxnLst>
                <a:cxn ang="0">
                  <a:pos x="connsiteX0" y="connsiteY0"/>
                </a:cxn>
                <a:cxn ang="0">
                  <a:pos x="connsiteX1" y="connsiteY1"/>
                </a:cxn>
                <a:cxn ang="0">
                  <a:pos x="connsiteX2" y="connsiteY2"/>
                </a:cxn>
              </a:cxnLst>
              <a:rect l="l" t="t" r="r" b="b"/>
              <a:pathLst>
                <a:path w="806" h="1445">
                  <a:moveTo>
                    <a:pt x="36" y="1445"/>
                  </a:moveTo>
                  <a:cubicBezTo>
                    <a:pt x="36" y="943"/>
                    <a:pt x="36" y="272"/>
                    <a:pt x="790" y="1445"/>
                  </a:cubicBezTo>
                  <a:cubicBezTo>
                    <a:pt x="957" y="-482"/>
                    <a:pt x="-216" y="-482"/>
                    <a:pt x="36" y="1445"/>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 name="Freeform: Shape 458">
              <a:extLst>
                <a:ext uri="{FF2B5EF4-FFF2-40B4-BE49-F238E27FC236}">
                  <a16:creationId xmlns:a16="http://schemas.microsoft.com/office/drawing/2014/main" id="{A183FAE8-CA1C-C1C1-0D46-E0ECACE30E49}"/>
                </a:ext>
              </a:extLst>
            </p:cNvPr>
            <p:cNvSpPr/>
            <p:nvPr/>
          </p:nvSpPr>
          <p:spPr>
            <a:xfrm>
              <a:off x="2797034" y="1770421"/>
              <a:ext cx="148" cy="1260"/>
            </a:xfrm>
            <a:custGeom>
              <a:avLst/>
              <a:gdLst>
                <a:gd name="connsiteX0" fmla="*/ 149 w 148"/>
                <a:gd name="connsiteY0" fmla="*/ 1257 h 1260"/>
                <a:gd name="connsiteX1" fmla="*/ 149 w 148"/>
                <a:gd name="connsiteY1" fmla="*/ 587 h 1260"/>
                <a:gd name="connsiteX2" fmla="*/ 149 w 148"/>
                <a:gd name="connsiteY2" fmla="*/ 0 h 1260"/>
                <a:gd name="connsiteX3" fmla="*/ 149 w 148"/>
                <a:gd name="connsiteY3" fmla="*/ 1257 h 1260"/>
              </a:gdLst>
              <a:ahLst/>
              <a:cxnLst>
                <a:cxn ang="0">
                  <a:pos x="connsiteX0" y="connsiteY0"/>
                </a:cxn>
                <a:cxn ang="0">
                  <a:pos x="connsiteX1" y="connsiteY1"/>
                </a:cxn>
                <a:cxn ang="0">
                  <a:pos x="connsiteX2" y="connsiteY2"/>
                </a:cxn>
                <a:cxn ang="0">
                  <a:pos x="connsiteX3" y="connsiteY3"/>
                </a:cxn>
              </a:cxnLst>
              <a:rect l="l" t="t" r="r" b="b"/>
              <a:pathLst>
                <a:path w="148" h="1260">
                  <a:moveTo>
                    <a:pt x="149" y="1257"/>
                  </a:moveTo>
                  <a:lnTo>
                    <a:pt x="149" y="587"/>
                  </a:lnTo>
                  <a:lnTo>
                    <a:pt x="149" y="0"/>
                  </a:lnTo>
                  <a:cubicBezTo>
                    <a:pt x="149" y="0"/>
                    <a:pt x="-186" y="1341"/>
                    <a:pt x="149" y="125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Freeform: Shape 459">
              <a:extLst>
                <a:ext uri="{FF2B5EF4-FFF2-40B4-BE49-F238E27FC236}">
                  <a16:creationId xmlns:a16="http://schemas.microsoft.com/office/drawing/2014/main" id="{353A311E-F05B-CE8D-15FF-73ED2BDE2220}"/>
                </a:ext>
              </a:extLst>
            </p:cNvPr>
            <p:cNvSpPr/>
            <p:nvPr/>
          </p:nvSpPr>
          <p:spPr>
            <a:xfrm>
              <a:off x="2794167" y="1782067"/>
              <a:ext cx="837" cy="1089"/>
            </a:xfrm>
            <a:custGeom>
              <a:avLst/>
              <a:gdLst>
                <a:gd name="connsiteX0" fmla="*/ 0 w 837"/>
                <a:gd name="connsiteY0" fmla="*/ 1089 h 1089"/>
                <a:gd name="connsiteX1" fmla="*/ 838 w 837"/>
                <a:gd name="connsiteY1" fmla="*/ 670 h 1089"/>
                <a:gd name="connsiteX2" fmla="*/ 838 w 837"/>
                <a:gd name="connsiteY2" fmla="*/ 0 h 1089"/>
                <a:gd name="connsiteX3" fmla="*/ 0 w 837"/>
                <a:gd name="connsiteY3" fmla="*/ 1089 h 1089"/>
              </a:gdLst>
              <a:ahLst/>
              <a:cxnLst>
                <a:cxn ang="0">
                  <a:pos x="connsiteX0" y="connsiteY0"/>
                </a:cxn>
                <a:cxn ang="0">
                  <a:pos x="connsiteX1" y="connsiteY1"/>
                </a:cxn>
                <a:cxn ang="0">
                  <a:pos x="connsiteX2" y="connsiteY2"/>
                </a:cxn>
                <a:cxn ang="0">
                  <a:pos x="connsiteX3" y="connsiteY3"/>
                </a:cxn>
              </a:cxnLst>
              <a:rect l="l" t="t" r="r" b="b"/>
              <a:pathLst>
                <a:path w="837" h="1089">
                  <a:moveTo>
                    <a:pt x="0" y="1089"/>
                  </a:moveTo>
                  <a:cubicBezTo>
                    <a:pt x="0" y="1089"/>
                    <a:pt x="503" y="1089"/>
                    <a:pt x="838" y="670"/>
                  </a:cubicBezTo>
                  <a:lnTo>
                    <a:pt x="838" y="0"/>
                  </a:lnTo>
                  <a:cubicBezTo>
                    <a:pt x="838" y="0"/>
                    <a:pt x="251" y="670"/>
                    <a:pt x="0" y="108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Freeform: Shape 460">
              <a:extLst>
                <a:ext uri="{FF2B5EF4-FFF2-40B4-BE49-F238E27FC236}">
                  <a16:creationId xmlns:a16="http://schemas.microsoft.com/office/drawing/2014/main" id="{D40C0D65-8DA3-8294-6E14-A91448D44618}"/>
                </a:ext>
              </a:extLst>
            </p:cNvPr>
            <p:cNvSpPr/>
            <p:nvPr/>
          </p:nvSpPr>
          <p:spPr>
            <a:xfrm>
              <a:off x="2795005" y="1782738"/>
              <a:ext cx="573" cy="921"/>
            </a:xfrm>
            <a:custGeom>
              <a:avLst/>
              <a:gdLst>
                <a:gd name="connsiteX0" fmla="*/ 0 w 573"/>
                <a:gd name="connsiteY0" fmla="*/ 0 h 921"/>
                <a:gd name="connsiteX1" fmla="*/ 419 w 573"/>
                <a:gd name="connsiteY1" fmla="*/ 922 h 921"/>
                <a:gd name="connsiteX2" fmla="*/ 0 w 573"/>
                <a:gd name="connsiteY2" fmla="*/ 0 h 921"/>
              </a:gdLst>
              <a:ahLst/>
              <a:cxnLst>
                <a:cxn ang="0">
                  <a:pos x="connsiteX0" y="connsiteY0"/>
                </a:cxn>
                <a:cxn ang="0">
                  <a:pos x="connsiteX1" y="connsiteY1"/>
                </a:cxn>
                <a:cxn ang="0">
                  <a:pos x="connsiteX2" y="connsiteY2"/>
                </a:cxn>
              </a:cxnLst>
              <a:rect l="l" t="t" r="r" b="b"/>
              <a:pathLst>
                <a:path w="573" h="921">
                  <a:moveTo>
                    <a:pt x="0" y="0"/>
                  </a:moveTo>
                  <a:lnTo>
                    <a:pt x="419" y="922"/>
                  </a:lnTo>
                  <a:cubicBezTo>
                    <a:pt x="670" y="0"/>
                    <a:pt x="67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 name="Freeform: Shape 461">
              <a:extLst>
                <a:ext uri="{FF2B5EF4-FFF2-40B4-BE49-F238E27FC236}">
                  <a16:creationId xmlns:a16="http://schemas.microsoft.com/office/drawing/2014/main" id="{38DC74F7-E689-85E5-9C27-2E98C6C2A54C}"/>
                </a:ext>
              </a:extLst>
            </p:cNvPr>
            <p:cNvSpPr/>
            <p:nvPr/>
          </p:nvSpPr>
          <p:spPr>
            <a:xfrm>
              <a:off x="2795507" y="1776789"/>
              <a:ext cx="921" cy="1927"/>
            </a:xfrm>
            <a:custGeom>
              <a:avLst/>
              <a:gdLst>
                <a:gd name="connsiteX0" fmla="*/ 838 w 921"/>
                <a:gd name="connsiteY0" fmla="*/ 1592 h 1927"/>
                <a:gd name="connsiteX1" fmla="*/ 0 w 921"/>
                <a:gd name="connsiteY1" fmla="*/ 0 h 1927"/>
                <a:gd name="connsiteX2" fmla="*/ 922 w 921"/>
                <a:gd name="connsiteY2" fmla="*/ 1927 h 1927"/>
                <a:gd name="connsiteX3" fmla="*/ 838 w 921"/>
                <a:gd name="connsiteY3" fmla="*/ 1592 h 1927"/>
              </a:gdLst>
              <a:ahLst/>
              <a:cxnLst>
                <a:cxn ang="0">
                  <a:pos x="connsiteX0" y="connsiteY0"/>
                </a:cxn>
                <a:cxn ang="0">
                  <a:pos x="connsiteX1" y="connsiteY1"/>
                </a:cxn>
                <a:cxn ang="0">
                  <a:pos x="connsiteX2" y="connsiteY2"/>
                </a:cxn>
                <a:cxn ang="0">
                  <a:pos x="connsiteX3" y="connsiteY3"/>
                </a:cxn>
              </a:cxnLst>
              <a:rect l="l" t="t" r="r" b="b"/>
              <a:pathLst>
                <a:path w="921" h="1927">
                  <a:moveTo>
                    <a:pt x="838" y="1592"/>
                  </a:moveTo>
                  <a:lnTo>
                    <a:pt x="0" y="0"/>
                  </a:lnTo>
                  <a:lnTo>
                    <a:pt x="922" y="1927"/>
                  </a:lnTo>
                  <a:lnTo>
                    <a:pt x="838" y="1592"/>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 name="Freeform: Shape 462">
              <a:extLst>
                <a:ext uri="{FF2B5EF4-FFF2-40B4-BE49-F238E27FC236}">
                  <a16:creationId xmlns:a16="http://schemas.microsoft.com/office/drawing/2014/main" id="{EEDCC1A8-2ED4-3844-5919-5551BB8C8403}"/>
                </a:ext>
              </a:extLst>
            </p:cNvPr>
            <p:cNvSpPr/>
            <p:nvPr/>
          </p:nvSpPr>
          <p:spPr>
            <a:xfrm>
              <a:off x="2793748" y="1786424"/>
              <a:ext cx="837" cy="921"/>
            </a:xfrm>
            <a:custGeom>
              <a:avLst/>
              <a:gdLst>
                <a:gd name="connsiteX0" fmla="*/ 503 w 837"/>
                <a:gd name="connsiteY0" fmla="*/ 503 h 921"/>
                <a:gd name="connsiteX1" fmla="*/ 0 w 837"/>
                <a:gd name="connsiteY1" fmla="*/ 0 h 921"/>
                <a:gd name="connsiteX2" fmla="*/ 838 w 837"/>
                <a:gd name="connsiteY2" fmla="*/ 922 h 921"/>
                <a:gd name="connsiteX3" fmla="*/ 503 w 837"/>
                <a:gd name="connsiteY3" fmla="*/ 503 h 921"/>
              </a:gdLst>
              <a:ahLst/>
              <a:cxnLst>
                <a:cxn ang="0">
                  <a:pos x="connsiteX0" y="connsiteY0"/>
                </a:cxn>
                <a:cxn ang="0">
                  <a:pos x="connsiteX1" y="connsiteY1"/>
                </a:cxn>
                <a:cxn ang="0">
                  <a:pos x="connsiteX2" y="connsiteY2"/>
                </a:cxn>
                <a:cxn ang="0">
                  <a:pos x="connsiteX3" y="connsiteY3"/>
                </a:cxn>
              </a:cxnLst>
              <a:rect l="l" t="t" r="r" b="b"/>
              <a:pathLst>
                <a:path w="837" h="921">
                  <a:moveTo>
                    <a:pt x="503" y="503"/>
                  </a:moveTo>
                  <a:lnTo>
                    <a:pt x="0" y="0"/>
                  </a:lnTo>
                  <a:lnTo>
                    <a:pt x="838" y="922"/>
                  </a:lnTo>
                  <a:lnTo>
                    <a:pt x="503" y="503"/>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Freeform: Shape 463">
              <a:extLst>
                <a:ext uri="{FF2B5EF4-FFF2-40B4-BE49-F238E27FC236}">
                  <a16:creationId xmlns:a16="http://schemas.microsoft.com/office/drawing/2014/main" id="{D1AB56BC-DF2C-B37D-A3E0-C9BD8580D5DB}"/>
                </a:ext>
              </a:extLst>
            </p:cNvPr>
            <p:cNvSpPr/>
            <p:nvPr/>
          </p:nvSpPr>
          <p:spPr>
            <a:xfrm>
              <a:off x="2793496" y="1789335"/>
              <a:ext cx="1005" cy="1864"/>
            </a:xfrm>
            <a:custGeom>
              <a:avLst/>
              <a:gdLst>
                <a:gd name="connsiteX0" fmla="*/ 1005 w 1005"/>
                <a:gd name="connsiteY0" fmla="*/ 105 h 1864"/>
                <a:gd name="connsiteX1" fmla="*/ 0 w 1005"/>
                <a:gd name="connsiteY1" fmla="*/ 105 h 1864"/>
                <a:gd name="connsiteX2" fmla="*/ 922 w 1005"/>
                <a:gd name="connsiteY2" fmla="*/ 1865 h 1864"/>
                <a:gd name="connsiteX3" fmla="*/ 1005 w 1005"/>
                <a:gd name="connsiteY3" fmla="*/ 105 h 1864"/>
              </a:gdLst>
              <a:ahLst/>
              <a:cxnLst>
                <a:cxn ang="0">
                  <a:pos x="connsiteX0" y="connsiteY0"/>
                </a:cxn>
                <a:cxn ang="0">
                  <a:pos x="connsiteX1" y="connsiteY1"/>
                </a:cxn>
                <a:cxn ang="0">
                  <a:pos x="connsiteX2" y="connsiteY2"/>
                </a:cxn>
                <a:cxn ang="0">
                  <a:pos x="connsiteX3" y="connsiteY3"/>
                </a:cxn>
              </a:cxnLst>
              <a:rect l="l" t="t" r="r" b="b"/>
              <a:pathLst>
                <a:path w="1005" h="1864">
                  <a:moveTo>
                    <a:pt x="1005" y="105"/>
                  </a:moveTo>
                  <a:cubicBezTo>
                    <a:pt x="587" y="-314"/>
                    <a:pt x="335" y="692"/>
                    <a:pt x="0" y="105"/>
                  </a:cubicBezTo>
                  <a:cubicBezTo>
                    <a:pt x="168" y="751"/>
                    <a:pt x="486" y="1354"/>
                    <a:pt x="922" y="1865"/>
                  </a:cubicBezTo>
                  <a:cubicBezTo>
                    <a:pt x="712" y="1295"/>
                    <a:pt x="737" y="658"/>
                    <a:pt x="1005" y="105"/>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Freeform: Shape 464">
              <a:extLst>
                <a:ext uri="{FF2B5EF4-FFF2-40B4-BE49-F238E27FC236}">
                  <a16:creationId xmlns:a16="http://schemas.microsoft.com/office/drawing/2014/main" id="{324F547F-EB0D-6CE8-1184-E3F6B18DCEBD}"/>
                </a:ext>
              </a:extLst>
            </p:cNvPr>
            <p:cNvSpPr/>
            <p:nvPr/>
          </p:nvSpPr>
          <p:spPr>
            <a:xfrm>
              <a:off x="2794418" y="1791368"/>
              <a:ext cx="502" cy="921"/>
            </a:xfrm>
            <a:custGeom>
              <a:avLst/>
              <a:gdLst>
                <a:gd name="connsiteX0" fmla="*/ 503 w 502"/>
                <a:gd name="connsiteY0" fmla="*/ 922 h 921"/>
                <a:gd name="connsiteX1" fmla="*/ 0 w 502"/>
                <a:gd name="connsiteY1" fmla="*/ 0 h 921"/>
                <a:gd name="connsiteX2" fmla="*/ 503 w 502"/>
                <a:gd name="connsiteY2" fmla="*/ 922 h 921"/>
              </a:gdLst>
              <a:ahLst/>
              <a:cxnLst>
                <a:cxn ang="0">
                  <a:pos x="connsiteX0" y="connsiteY0"/>
                </a:cxn>
                <a:cxn ang="0">
                  <a:pos x="connsiteX1" y="connsiteY1"/>
                </a:cxn>
                <a:cxn ang="0">
                  <a:pos x="connsiteX2" y="connsiteY2"/>
                </a:cxn>
              </a:cxnLst>
              <a:rect l="l" t="t" r="r" b="b"/>
              <a:pathLst>
                <a:path w="502" h="921">
                  <a:moveTo>
                    <a:pt x="503" y="922"/>
                  </a:moveTo>
                  <a:cubicBezTo>
                    <a:pt x="369" y="595"/>
                    <a:pt x="201" y="285"/>
                    <a:pt x="0" y="0"/>
                  </a:cubicBezTo>
                  <a:cubicBezTo>
                    <a:pt x="100" y="335"/>
                    <a:pt x="268" y="654"/>
                    <a:pt x="503" y="9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Freeform: Shape 465">
              <a:extLst>
                <a:ext uri="{FF2B5EF4-FFF2-40B4-BE49-F238E27FC236}">
                  <a16:creationId xmlns:a16="http://schemas.microsoft.com/office/drawing/2014/main" id="{E04AEB10-AF95-7ED0-6CEB-4CF8EA67EDD2}"/>
                </a:ext>
              </a:extLst>
            </p:cNvPr>
            <p:cNvSpPr/>
            <p:nvPr/>
          </p:nvSpPr>
          <p:spPr>
            <a:xfrm>
              <a:off x="2795088" y="1785419"/>
              <a:ext cx="586" cy="754"/>
            </a:xfrm>
            <a:custGeom>
              <a:avLst/>
              <a:gdLst>
                <a:gd name="connsiteX0" fmla="*/ 587 w 586"/>
                <a:gd name="connsiteY0" fmla="*/ 0 h 754"/>
                <a:gd name="connsiteX1" fmla="*/ 0 w 586"/>
                <a:gd name="connsiteY1" fmla="*/ 754 h 754"/>
                <a:gd name="connsiteX2" fmla="*/ 587 w 586"/>
                <a:gd name="connsiteY2" fmla="*/ 754 h 754"/>
              </a:gdLst>
              <a:ahLst/>
              <a:cxnLst>
                <a:cxn ang="0">
                  <a:pos x="connsiteX0" y="connsiteY0"/>
                </a:cxn>
                <a:cxn ang="0">
                  <a:pos x="connsiteX1" y="connsiteY1"/>
                </a:cxn>
                <a:cxn ang="0">
                  <a:pos x="connsiteX2" y="connsiteY2"/>
                </a:cxn>
              </a:cxnLst>
              <a:rect l="l" t="t" r="r" b="b"/>
              <a:pathLst>
                <a:path w="586" h="754">
                  <a:moveTo>
                    <a:pt x="587" y="0"/>
                  </a:moveTo>
                  <a:cubicBezTo>
                    <a:pt x="268" y="126"/>
                    <a:pt x="42" y="411"/>
                    <a:pt x="0" y="754"/>
                  </a:cubicBezTo>
                  <a:lnTo>
                    <a:pt x="587"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Freeform: Shape 466">
              <a:extLst>
                <a:ext uri="{FF2B5EF4-FFF2-40B4-BE49-F238E27FC236}">
                  <a16:creationId xmlns:a16="http://schemas.microsoft.com/office/drawing/2014/main" id="{C90EDEA4-8581-96EF-F721-95405CEF5739}"/>
                </a:ext>
              </a:extLst>
            </p:cNvPr>
            <p:cNvSpPr/>
            <p:nvPr/>
          </p:nvSpPr>
          <p:spPr>
            <a:xfrm>
              <a:off x="2795675" y="1785754"/>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Freeform: Shape 467">
              <a:extLst>
                <a:ext uri="{FF2B5EF4-FFF2-40B4-BE49-F238E27FC236}">
                  <a16:creationId xmlns:a16="http://schemas.microsoft.com/office/drawing/2014/main" id="{28AB3447-932E-D187-1A1F-1E9DD30A66F2}"/>
                </a:ext>
              </a:extLst>
            </p:cNvPr>
            <p:cNvSpPr/>
            <p:nvPr/>
          </p:nvSpPr>
          <p:spPr>
            <a:xfrm>
              <a:off x="2795675" y="1785335"/>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 name="Freeform: Shape 468">
              <a:extLst>
                <a:ext uri="{FF2B5EF4-FFF2-40B4-BE49-F238E27FC236}">
                  <a16:creationId xmlns:a16="http://schemas.microsoft.com/office/drawing/2014/main" id="{7965D91B-9AF3-941B-7626-3FA588993F8F}"/>
                </a:ext>
              </a:extLst>
            </p:cNvPr>
            <p:cNvSpPr/>
            <p:nvPr/>
          </p:nvSpPr>
          <p:spPr>
            <a:xfrm>
              <a:off x="2795675" y="1781062"/>
              <a:ext cx="1368" cy="1088"/>
            </a:xfrm>
            <a:custGeom>
              <a:avLst/>
              <a:gdLst>
                <a:gd name="connsiteX0" fmla="*/ 0 w 1368"/>
                <a:gd name="connsiteY0" fmla="*/ 0 h 1088"/>
                <a:gd name="connsiteX1" fmla="*/ 1257 w 1368"/>
                <a:gd name="connsiteY1" fmla="*/ 586 h 1088"/>
                <a:gd name="connsiteX2" fmla="*/ 0 w 1368"/>
                <a:gd name="connsiteY2" fmla="*/ 0 h 1088"/>
              </a:gdLst>
              <a:ahLst/>
              <a:cxnLst>
                <a:cxn ang="0">
                  <a:pos x="connsiteX0" y="connsiteY0"/>
                </a:cxn>
                <a:cxn ang="0">
                  <a:pos x="connsiteX1" y="connsiteY1"/>
                </a:cxn>
                <a:cxn ang="0">
                  <a:pos x="connsiteX2" y="connsiteY2"/>
                </a:cxn>
              </a:cxnLst>
              <a:rect l="l" t="t" r="r" b="b"/>
              <a:pathLst>
                <a:path w="1368" h="1088">
                  <a:moveTo>
                    <a:pt x="0" y="0"/>
                  </a:moveTo>
                  <a:cubicBezTo>
                    <a:pt x="419" y="586"/>
                    <a:pt x="838" y="1759"/>
                    <a:pt x="1257" y="586"/>
                  </a:cubicBezTo>
                  <a:cubicBezTo>
                    <a:pt x="1676" y="-587"/>
                    <a:pt x="838" y="838"/>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 name="Freeform: Shape 469">
              <a:extLst>
                <a:ext uri="{FF2B5EF4-FFF2-40B4-BE49-F238E27FC236}">
                  <a16:creationId xmlns:a16="http://schemas.microsoft.com/office/drawing/2014/main" id="{1209ED8B-DAD9-0DDA-04C5-3B68AF92AC4E}"/>
                </a:ext>
              </a:extLst>
            </p:cNvPr>
            <p:cNvSpPr/>
            <p:nvPr/>
          </p:nvSpPr>
          <p:spPr>
            <a:xfrm>
              <a:off x="2795591" y="1783743"/>
              <a:ext cx="586" cy="1005"/>
            </a:xfrm>
            <a:custGeom>
              <a:avLst/>
              <a:gdLst>
                <a:gd name="connsiteX0" fmla="*/ 587 w 586"/>
                <a:gd name="connsiteY0" fmla="*/ 1006 h 1005"/>
                <a:gd name="connsiteX1" fmla="*/ 587 w 586"/>
                <a:gd name="connsiteY1" fmla="*/ 0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587" y="1006"/>
                  </a:moveTo>
                  <a:lnTo>
                    <a:pt x="587" y="0"/>
                  </a:lnTo>
                  <a:cubicBezTo>
                    <a:pt x="587" y="0"/>
                    <a:pt x="168"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Freeform: Shape 470">
              <a:extLst>
                <a:ext uri="{FF2B5EF4-FFF2-40B4-BE49-F238E27FC236}">
                  <a16:creationId xmlns:a16="http://schemas.microsoft.com/office/drawing/2014/main" id="{66B635EB-807B-78BD-BE06-766F3F325592}"/>
                </a:ext>
              </a:extLst>
            </p:cNvPr>
            <p:cNvSpPr/>
            <p:nvPr/>
          </p:nvSpPr>
          <p:spPr>
            <a:xfrm>
              <a:off x="2796094" y="1784749"/>
              <a:ext cx="251" cy="502"/>
            </a:xfrm>
            <a:custGeom>
              <a:avLst/>
              <a:gdLst>
                <a:gd name="connsiteX0" fmla="*/ 251 w 251"/>
                <a:gd name="connsiteY0" fmla="*/ 503 h 502"/>
                <a:gd name="connsiteX1" fmla="*/ 84 w 251"/>
                <a:gd name="connsiteY1" fmla="*/ 0 h 502"/>
                <a:gd name="connsiteX2" fmla="*/ 0 w 251"/>
                <a:gd name="connsiteY2" fmla="*/ 419 h 502"/>
                <a:gd name="connsiteX3" fmla="*/ 251 w 251"/>
                <a:gd name="connsiteY3" fmla="*/ 503 h 502"/>
              </a:gdLst>
              <a:ahLst/>
              <a:cxnLst>
                <a:cxn ang="0">
                  <a:pos x="connsiteX0" y="connsiteY0"/>
                </a:cxn>
                <a:cxn ang="0">
                  <a:pos x="connsiteX1" y="connsiteY1"/>
                </a:cxn>
                <a:cxn ang="0">
                  <a:pos x="connsiteX2" y="connsiteY2"/>
                </a:cxn>
                <a:cxn ang="0">
                  <a:pos x="connsiteX3" y="connsiteY3"/>
                </a:cxn>
              </a:cxnLst>
              <a:rect l="l" t="t" r="r" b="b"/>
              <a:pathLst>
                <a:path w="251" h="502">
                  <a:moveTo>
                    <a:pt x="251" y="503"/>
                  </a:moveTo>
                  <a:lnTo>
                    <a:pt x="84" y="0"/>
                  </a:lnTo>
                  <a:lnTo>
                    <a:pt x="0" y="419"/>
                  </a:lnTo>
                  <a:lnTo>
                    <a:pt x="251" y="503"/>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Freeform: Shape 471">
              <a:extLst>
                <a:ext uri="{FF2B5EF4-FFF2-40B4-BE49-F238E27FC236}">
                  <a16:creationId xmlns:a16="http://schemas.microsoft.com/office/drawing/2014/main" id="{50A4AA86-8B83-F309-9853-F770046C22E2}"/>
                </a:ext>
              </a:extLst>
            </p:cNvPr>
            <p:cNvSpPr/>
            <p:nvPr/>
          </p:nvSpPr>
          <p:spPr>
            <a:xfrm>
              <a:off x="2795675" y="1790027"/>
              <a:ext cx="69" cy="1927"/>
            </a:xfrm>
            <a:custGeom>
              <a:avLst/>
              <a:gdLst>
                <a:gd name="connsiteX0" fmla="*/ 0 w 69"/>
                <a:gd name="connsiteY0" fmla="*/ 419 h 1927"/>
                <a:gd name="connsiteX1" fmla="*/ 0 w 69"/>
                <a:gd name="connsiteY1" fmla="*/ 1927 h 1927"/>
                <a:gd name="connsiteX2" fmla="*/ 0 w 69"/>
                <a:gd name="connsiteY2" fmla="*/ 84 h 1927"/>
                <a:gd name="connsiteX3" fmla="*/ 0 w 69"/>
                <a:gd name="connsiteY3" fmla="*/ 419 h 1927"/>
              </a:gdLst>
              <a:ahLst/>
              <a:cxnLst>
                <a:cxn ang="0">
                  <a:pos x="connsiteX0" y="connsiteY0"/>
                </a:cxn>
                <a:cxn ang="0">
                  <a:pos x="connsiteX1" y="connsiteY1"/>
                </a:cxn>
                <a:cxn ang="0">
                  <a:pos x="connsiteX2" y="connsiteY2"/>
                </a:cxn>
                <a:cxn ang="0">
                  <a:pos x="connsiteX3" y="connsiteY3"/>
                </a:cxn>
              </a:cxnLst>
              <a:rect l="l" t="t" r="r" b="b"/>
              <a:pathLst>
                <a:path w="69" h="1927">
                  <a:moveTo>
                    <a:pt x="0" y="419"/>
                  </a:moveTo>
                  <a:cubicBezTo>
                    <a:pt x="92" y="913"/>
                    <a:pt x="92" y="1433"/>
                    <a:pt x="0" y="1927"/>
                  </a:cubicBezTo>
                  <a:cubicBezTo>
                    <a:pt x="42" y="1315"/>
                    <a:pt x="42" y="695"/>
                    <a:pt x="0" y="84"/>
                  </a:cubicBezTo>
                  <a:cubicBezTo>
                    <a:pt x="0" y="84"/>
                    <a:pt x="0" y="-251"/>
                    <a:pt x="0" y="4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Freeform: Shape 472">
              <a:extLst>
                <a:ext uri="{FF2B5EF4-FFF2-40B4-BE49-F238E27FC236}">
                  <a16:creationId xmlns:a16="http://schemas.microsoft.com/office/drawing/2014/main" id="{C11443D5-A74F-D35C-A6E2-CC1722E5FDFE}"/>
                </a:ext>
              </a:extLst>
            </p:cNvPr>
            <p:cNvSpPr/>
            <p:nvPr/>
          </p:nvSpPr>
          <p:spPr>
            <a:xfrm>
              <a:off x="2795675" y="1788147"/>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Freeform: Shape 473">
              <a:extLst>
                <a:ext uri="{FF2B5EF4-FFF2-40B4-BE49-F238E27FC236}">
                  <a16:creationId xmlns:a16="http://schemas.microsoft.com/office/drawing/2014/main" id="{CA347F0D-38A4-1FDF-B852-D71A781A64CF}"/>
                </a:ext>
              </a:extLst>
            </p:cNvPr>
            <p:cNvSpPr/>
            <p:nvPr/>
          </p:nvSpPr>
          <p:spPr>
            <a:xfrm>
              <a:off x="2796094" y="179748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Freeform: Shape 474">
              <a:extLst>
                <a:ext uri="{FF2B5EF4-FFF2-40B4-BE49-F238E27FC236}">
                  <a16:creationId xmlns:a16="http://schemas.microsoft.com/office/drawing/2014/main" id="{5C7C8D0A-6CF4-D35D-F61A-F28EA5539771}"/>
                </a:ext>
              </a:extLst>
            </p:cNvPr>
            <p:cNvSpPr/>
            <p:nvPr/>
          </p:nvSpPr>
          <p:spPr>
            <a:xfrm>
              <a:off x="2795675" y="1789022"/>
              <a:ext cx="186" cy="1089"/>
            </a:xfrm>
            <a:custGeom>
              <a:avLst/>
              <a:gdLst>
                <a:gd name="connsiteX0" fmla="*/ 0 w 186"/>
                <a:gd name="connsiteY0" fmla="*/ 922 h 1089"/>
                <a:gd name="connsiteX1" fmla="*/ 0 w 186"/>
                <a:gd name="connsiteY1" fmla="*/ 0 h 1089"/>
                <a:gd name="connsiteX2" fmla="*/ 0 w 186"/>
                <a:gd name="connsiteY2" fmla="*/ 1089 h 1089"/>
                <a:gd name="connsiteX3" fmla="*/ 0 w 186"/>
                <a:gd name="connsiteY3" fmla="*/ 922 h 1089"/>
              </a:gdLst>
              <a:ahLst/>
              <a:cxnLst>
                <a:cxn ang="0">
                  <a:pos x="connsiteX0" y="connsiteY0"/>
                </a:cxn>
                <a:cxn ang="0">
                  <a:pos x="connsiteX1" y="connsiteY1"/>
                </a:cxn>
                <a:cxn ang="0">
                  <a:pos x="connsiteX2" y="connsiteY2"/>
                </a:cxn>
                <a:cxn ang="0">
                  <a:pos x="connsiteX3" y="connsiteY3"/>
                </a:cxn>
              </a:cxnLst>
              <a:rect l="l" t="t" r="r" b="b"/>
              <a:pathLst>
                <a:path w="186" h="1089">
                  <a:moveTo>
                    <a:pt x="0" y="922"/>
                  </a:moveTo>
                  <a:cubicBezTo>
                    <a:pt x="209" y="654"/>
                    <a:pt x="209" y="268"/>
                    <a:pt x="0" y="0"/>
                  </a:cubicBezTo>
                  <a:cubicBezTo>
                    <a:pt x="50" y="360"/>
                    <a:pt x="50" y="729"/>
                    <a:pt x="0" y="1089"/>
                  </a:cubicBezTo>
                  <a:cubicBezTo>
                    <a:pt x="0" y="1089"/>
                    <a:pt x="419" y="1089"/>
                    <a:pt x="0" y="9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Freeform: Shape 475">
              <a:extLst>
                <a:ext uri="{FF2B5EF4-FFF2-40B4-BE49-F238E27FC236}">
                  <a16:creationId xmlns:a16="http://schemas.microsoft.com/office/drawing/2014/main" id="{D8657D30-E92B-B00A-A79B-9A3EDD9AEDD4}"/>
                </a:ext>
              </a:extLst>
            </p:cNvPr>
            <p:cNvSpPr/>
            <p:nvPr/>
          </p:nvSpPr>
          <p:spPr>
            <a:xfrm>
              <a:off x="2795414" y="1792960"/>
              <a:ext cx="298" cy="837"/>
            </a:xfrm>
            <a:custGeom>
              <a:avLst/>
              <a:gdLst>
                <a:gd name="connsiteX0" fmla="*/ 261 w 298"/>
                <a:gd name="connsiteY0" fmla="*/ 838 h 837"/>
                <a:gd name="connsiteX1" fmla="*/ 261 w 298"/>
                <a:gd name="connsiteY1" fmla="*/ 0 h 837"/>
                <a:gd name="connsiteX2" fmla="*/ 261 w 298"/>
                <a:gd name="connsiteY2" fmla="*/ 838 h 837"/>
              </a:gdLst>
              <a:ahLst/>
              <a:cxnLst>
                <a:cxn ang="0">
                  <a:pos x="connsiteX0" y="connsiteY0"/>
                </a:cxn>
                <a:cxn ang="0">
                  <a:pos x="connsiteX1" y="connsiteY1"/>
                </a:cxn>
                <a:cxn ang="0">
                  <a:pos x="connsiteX2" y="connsiteY2"/>
                </a:cxn>
              </a:cxnLst>
              <a:rect l="l" t="t" r="r" b="b"/>
              <a:pathLst>
                <a:path w="298" h="837">
                  <a:moveTo>
                    <a:pt x="261" y="838"/>
                  </a:moveTo>
                  <a:cubicBezTo>
                    <a:pt x="311" y="561"/>
                    <a:pt x="311" y="277"/>
                    <a:pt x="261" y="0"/>
                  </a:cubicBezTo>
                  <a:cubicBezTo>
                    <a:pt x="261" y="0"/>
                    <a:pt x="-326" y="754"/>
                    <a:pt x="261" y="83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Freeform: Shape 476">
              <a:extLst>
                <a:ext uri="{FF2B5EF4-FFF2-40B4-BE49-F238E27FC236}">
                  <a16:creationId xmlns:a16="http://schemas.microsoft.com/office/drawing/2014/main" id="{E2AE49F9-3582-AD18-2B2D-16AAAC16E89D}"/>
                </a:ext>
              </a:extLst>
            </p:cNvPr>
            <p:cNvSpPr/>
            <p:nvPr/>
          </p:nvSpPr>
          <p:spPr>
            <a:xfrm>
              <a:off x="2795675" y="1788435"/>
              <a:ext cx="8378" cy="37"/>
            </a:xfrm>
            <a:custGeom>
              <a:avLst/>
              <a:gdLst>
                <a:gd name="connsiteX0" fmla="*/ 0 w 8378"/>
                <a:gd name="connsiteY0" fmla="*/ 0 h 37"/>
                <a:gd name="connsiteX1" fmla="*/ 0 w 8378"/>
                <a:gd name="connsiteY1" fmla="*/ 0 h 37"/>
                <a:gd name="connsiteX2" fmla="*/ 0 w 8378"/>
                <a:gd name="connsiteY2" fmla="*/ 0 h 37"/>
              </a:gdLst>
              <a:ahLst/>
              <a:cxnLst>
                <a:cxn ang="0">
                  <a:pos x="connsiteX0" y="connsiteY0"/>
                </a:cxn>
                <a:cxn ang="0">
                  <a:pos x="connsiteX1" y="connsiteY1"/>
                </a:cxn>
                <a:cxn ang="0">
                  <a:pos x="connsiteX2" y="connsiteY2"/>
                </a:cxn>
              </a:cxnLst>
              <a:rect l="l" t="t" r="r" b="b"/>
              <a:pathLst>
                <a:path w="8378" h="37">
                  <a:moveTo>
                    <a:pt x="0" y="0"/>
                  </a:moveTo>
                  <a:lnTo>
                    <a:pt x="0" y="0"/>
                  </a:lnTo>
                  <a:cubicBezTo>
                    <a:pt x="0" y="0"/>
                    <a:pt x="0" y="84"/>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Freeform: Shape 477">
              <a:extLst>
                <a:ext uri="{FF2B5EF4-FFF2-40B4-BE49-F238E27FC236}">
                  <a16:creationId xmlns:a16="http://schemas.microsoft.com/office/drawing/2014/main" id="{FD8F42A9-6CDB-10F8-8F2E-D2F60D48C9C6}"/>
                </a:ext>
              </a:extLst>
            </p:cNvPr>
            <p:cNvSpPr/>
            <p:nvPr/>
          </p:nvSpPr>
          <p:spPr>
            <a:xfrm>
              <a:off x="2795675" y="1788268"/>
              <a:ext cx="418" cy="754"/>
            </a:xfrm>
            <a:custGeom>
              <a:avLst/>
              <a:gdLst>
                <a:gd name="connsiteX0" fmla="*/ 0 w 418"/>
                <a:gd name="connsiteY0" fmla="*/ 167 h 754"/>
                <a:gd name="connsiteX1" fmla="*/ 419 w 418"/>
                <a:gd name="connsiteY1" fmla="*/ 754 h 754"/>
                <a:gd name="connsiteX2" fmla="*/ 419 w 418"/>
                <a:gd name="connsiteY2" fmla="*/ 0 h 754"/>
              </a:gdLst>
              <a:ahLst/>
              <a:cxnLst>
                <a:cxn ang="0">
                  <a:pos x="connsiteX0" y="connsiteY0"/>
                </a:cxn>
                <a:cxn ang="0">
                  <a:pos x="connsiteX1" y="connsiteY1"/>
                </a:cxn>
                <a:cxn ang="0">
                  <a:pos x="connsiteX2" y="connsiteY2"/>
                </a:cxn>
              </a:cxnLst>
              <a:rect l="l" t="t" r="r" b="b"/>
              <a:pathLst>
                <a:path w="418" h="754">
                  <a:moveTo>
                    <a:pt x="0" y="167"/>
                  </a:moveTo>
                  <a:cubicBezTo>
                    <a:pt x="92" y="394"/>
                    <a:pt x="235" y="595"/>
                    <a:pt x="419" y="754"/>
                  </a:cubicBezTo>
                  <a:lnTo>
                    <a:pt x="419"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Freeform: Shape 478">
              <a:extLst>
                <a:ext uri="{FF2B5EF4-FFF2-40B4-BE49-F238E27FC236}">
                  <a16:creationId xmlns:a16="http://schemas.microsoft.com/office/drawing/2014/main" id="{A05C0E73-D3EF-057C-0FBE-30E51CD7A65E}"/>
                </a:ext>
              </a:extLst>
            </p:cNvPr>
            <p:cNvSpPr/>
            <p:nvPr/>
          </p:nvSpPr>
          <p:spPr>
            <a:xfrm>
              <a:off x="2796178" y="1796187"/>
              <a:ext cx="4021" cy="3961"/>
            </a:xfrm>
            <a:custGeom>
              <a:avLst/>
              <a:gdLst>
                <a:gd name="connsiteX0" fmla="*/ 4022 w 4021"/>
                <a:gd name="connsiteY0" fmla="*/ 2806 h 3961"/>
                <a:gd name="connsiteX1" fmla="*/ 3435 w 4021"/>
                <a:gd name="connsiteY1" fmla="*/ 460 h 3961"/>
                <a:gd name="connsiteX2" fmla="*/ 0 w 4021"/>
                <a:gd name="connsiteY2" fmla="*/ 1214 h 3961"/>
                <a:gd name="connsiteX3" fmla="*/ 922 w 4021"/>
                <a:gd name="connsiteY3" fmla="*/ 2220 h 3961"/>
                <a:gd name="connsiteX4" fmla="*/ 2095 w 4021"/>
                <a:gd name="connsiteY4" fmla="*/ 711 h 3961"/>
                <a:gd name="connsiteX5" fmla="*/ 1676 w 4021"/>
                <a:gd name="connsiteY5" fmla="*/ 2555 h 3961"/>
                <a:gd name="connsiteX6" fmla="*/ 3854 w 4021"/>
                <a:gd name="connsiteY6" fmla="*/ 3895 h 3961"/>
                <a:gd name="connsiteX7" fmla="*/ 3854 w 4021"/>
                <a:gd name="connsiteY7" fmla="*/ 2722 h 3961"/>
                <a:gd name="connsiteX8" fmla="*/ 4022 w 4021"/>
                <a:gd name="connsiteY8" fmla="*/ 2806 h 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1" h="3961">
                  <a:moveTo>
                    <a:pt x="4022" y="2806"/>
                  </a:moveTo>
                  <a:cubicBezTo>
                    <a:pt x="3435" y="2806"/>
                    <a:pt x="2849" y="1549"/>
                    <a:pt x="3435" y="460"/>
                  </a:cubicBezTo>
                  <a:cubicBezTo>
                    <a:pt x="4022" y="-629"/>
                    <a:pt x="1089" y="460"/>
                    <a:pt x="0" y="1214"/>
                  </a:cubicBezTo>
                  <a:cubicBezTo>
                    <a:pt x="0" y="1214"/>
                    <a:pt x="503" y="1214"/>
                    <a:pt x="922" y="2220"/>
                  </a:cubicBezTo>
                  <a:cubicBezTo>
                    <a:pt x="922" y="2220"/>
                    <a:pt x="1508" y="-127"/>
                    <a:pt x="2095" y="711"/>
                  </a:cubicBezTo>
                  <a:cubicBezTo>
                    <a:pt x="2681" y="1549"/>
                    <a:pt x="2095" y="1884"/>
                    <a:pt x="1676" y="2555"/>
                  </a:cubicBezTo>
                  <a:cubicBezTo>
                    <a:pt x="1257" y="3225"/>
                    <a:pt x="2849" y="4231"/>
                    <a:pt x="3854" y="3895"/>
                  </a:cubicBezTo>
                  <a:lnTo>
                    <a:pt x="3854" y="2722"/>
                  </a:lnTo>
                  <a:cubicBezTo>
                    <a:pt x="3854" y="2722"/>
                    <a:pt x="3938" y="3309"/>
                    <a:pt x="4022" y="280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Freeform: Shape 479">
              <a:extLst>
                <a:ext uri="{FF2B5EF4-FFF2-40B4-BE49-F238E27FC236}">
                  <a16:creationId xmlns:a16="http://schemas.microsoft.com/office/drawing/2014/main" id="{E8E6F245-F3C3-210C-2523-DB2D25FA3EF7}"/>
                </a:ext>
              </a:extLst>
            </p:cNvPr>
            <p:cNvSpPr/>
            <p:nvPr/>
          </p:nvSpPr>
          <p:spPr>
            <a:xfrm>
              <a:off x="2795423" y="1795390"/>
              <a:ext cx="754" cy="2429"/>
            </a:xfrm>
            <a:custGeom>
              <a:avLst/>
              <a:gdLst>
                <a:gd name="connsiteX0" fmla="*/ 754 w 754"/>
                <a:gd name="connsiteY0" fmla="*/ 0 h 2429"/>
                <a:gd name="connsiteX1" fmla="*/ 754 w 754"/>
                <a:gd name="connsiteY1" fmla="*/ 0 h 2429"/>
                <a:gd name="connsiteX2" fmla="*/ 0 w 754"/>
                <a:gd name="connsiteY2" fmla="*/ 1508 h 2429"/>
                <a:gd name="connsiteX3" fmla="*/ 754 w 754"/>
                <a:gd name="connsiteY3" fmla="*/ 2430 h 2429"/>
                <a:gd name="connsiteX4" fmla="*/ 754 w 754"/>
                <a:gd name="connsiteY4" fmla="*/ 419 h 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 h="2429">
                  <a:moveTo>
                    <a:pt x="754" y="0"/>
                  </a:moveTo>
                  <a:lnTo>
                    <a:pt x="754" y="0"/>
                  </a:lnTo>
                  <a:cubicBezTo>
                    <a:pt x="612" y="545"/>
                    <a:pt x="352" y="1064"/>
                    <a:pt x="0" y="1508"/>
                  </a:cubicBezTo>
                  <a:cubicBezTo>
                    <a:pt x="0" y="2179"/>
                    <a:pt x="587" y="2346"/>
                    <a:pt x="754" y="2430"/>
                  </a:cubicBezTo>
                  <a:lnTo>
                    <a:pt x="754" y="419"/>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Freeform: Shape 480">
              <a:extLst>
                <a:ext uri="{FF2B5EF4-FFF2-40B4-BE49-F238E27FC236}">
                  <a16:creationId xmlns:a16="http://schemas.microsoft.com/office/drawing/2014/main" id="{327D706C-56FE-FDB0-C3DB-5200C988CD8F}"/>
                </a:ext>
              </a:extLst>
            </p:cNvPr>
            <p:cNvSpPr/>
            <p:nvPr/>
          </p:nvSpPr>
          <p:spPr>
            <a:xfrm>
              <a:off x="2795650" y="1791954"/>
              <a:ext cx="1810" cy="3016"/>
            </a:xfrm>
            <a:custGeom>
              <a:avLst/>
              <a:gdLst>
                <a:gd name="connsiteX0" fmla="*/ 25 w 1810"/>
                <a:gd name="connsiteY0" fmla="*/ 1089 h 3016"/>
                <a:gd name="connsiteX1" fmla="*/ 1617 w 1810"/>
                <a:gd name="connsiteY1" fmla="*/ 1759 h 3016"/>
                <a:gd name="connsiteX2" fmla="*/ 695 w 1810"/>
                <a:gd name="connsiteY2" fmla="*/ 167 h 3016"/>
                <a:gd name="connsiteX3" fmla="*/ 25 w 1810"/>
                <a:gd name="connsiteY3" fmla="*/ 1089 h 3016"/>
                <a:gd name="connsiteX4" fmla="*/ 25 w 1810"/>
                <a:gd name="connsiteY4" fmla="*/ 0 h 3016"/>
                <a:gd name="connsiteX5" fmla="*/ 25 w 1810"/>
                <a:gd name="connsiteY5" fmla="*/ 1005 h 3016"/>
                <a:gd name="connsiteX6" fmla="*/ 25 w 1810"/>
                <a:gd name="connsiteY6" fmla="*/ 1005 h 3016"/>
                <a:gd name="connsiteX7" fmla="*/ 25 w 1810"/>
                <a:gd name="connsiteY7" fmla="*/ 1005 h 3016"/>
                <a:gd name="connsiteX8" fmla="*/ 25 w 1810"/>
                <a:gd name="connsiteY8" fmla="*/ 1005 h 3016"/>
                <a:gd name="connsiteX9" fmla="*/ 25 w 1810"/>
                <a:gd name="connsiteY9" fmla="*/ 1005 h 3016"/>
                <a:gd name="connsiteX10" fmla="*/ 25 w 1810"/>
                <a:gd name="connsiteY10" fmla="*/ 1005 h 3016"/>
                <a:gd name="connsiteX11" fmla="*/ 528 w 1810"/>
                <a:gd name="connsiteY11" fmla="*/ 3016 h 3016"/>
                <a:gd name="connsiteX12" fmla="*/ 25 w 1810"/>
                <a:gd name="connsiteY12" fmla="*/ 1089 h 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0" h="3016">
                  <a:moveTo>
                    <a:pt x="25" y="1089"/>
                  </a:moveTo>
                  <a:cubicBezTo>
                    <a:pt x="612" y="1089"/>
                    <a:pt x="947" y="2430"/>
                    <a:pt x="1617" y="1759"/>
                  </a:cubicBezTo>
                  <a:cubicBezTo>
                    <a:pt x="2287" y="1089"/>
                    <a:pt x="1031" y="838"/>
                    <a:pt x="695" y="167"/>
                  </a:cubicBezTo>
                  <a:cubicBezTo>
                    <a:pt x="695" y="2178"/>
                    <a:pt x="695" y="-419"/>
                    <a:pt x="25" y="1089"/>
                  </a:cubicBezTo>
                  <a:cubicBezTo>
                    <a:pt x="-8" y="729"/>
                    <a:pt x="-8" y="360"/>
                    <a:pt x="25" y="0"/>
                  </a:cubicBezTo>
                  <a:lnTo>
                    <a:pt x="25" y="1005"/>
                  </a:lnTo>
                  <a:lnTo>
                    <a:pt x="25" y="1005"/>
                  </a:lnTo>
                  <a:cubicBezTo>
                    <a:pt x="25" y="1005"/>
                    <a:pt x="25" y="1005"/>
                    <a:pt x="25" y="1005"/>
                  </a:cubicBezTo>
                  <a:lnTo>
                    <a:pt x="25" y="1005"/>
                  </a:lnTo>
                  <a:cubicBezTo>
                    <a:pt x="25" y="1592"/>
                    <a:pt x="25" y="1005"/>
                    <a:pt x="25" y="1005"/>
                  </a:cubicBezTo>
                  <a:lnTo>
                    <a:pt x="25" y="1005"/>
                  </a:lnTo>
                  <a:lnTo>
                    <a:pt x="528" y="3016"/>
                  </a:lnTo>
                  <a:cubicBezTo>
                    <a:pt x="436" y="2354"/>
                    <a:pt x="268" y="1709"/>
                    <a:pt x="25" y="108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Freeform: Shape 481">
              <a:extLst>
                <a:ext uri="{FF2B5EF4-FFF2-40B4-BE49-F238E27FC236}">
                  <a16:creationId xmlns:a16="http://schemas.microsoft.com/office/drawing/2014/main" id="{26E62A52-9BAD-0527-BE2A-F33F0FF22F09}"/>
                </a:ext>
              </a:extLst>
            </p:cNvPr>
            <p:cNvSpPr/>
            <p:nvPr/>
          </p:nvSpPr>
          <p:spPr>
            <a:xfrm>
              <a:off x="2798607" y="178273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Freeform: Shape 482">
              <a:extLst>
                <a:ext uri="{FF2B5EF4-FFF2-40B4-BE49-F238E27FC236}">
                  <a16:creationId xmlns:a16="http://schemas.microsoft.com/office/drawing/2014/main" id="{807926F1-4D73-2AC7-32B9-706272662104}"/>
                </a:ext>
              </a:extLst>
            </p:cNvPr>
            <p:cNvSpPr/>
            <p:nvPr/>
          </p:nvSpPr>
          <p:spPr>
            <a:xfrm>
              <a:off x="2796932" y="1782291"/>
              <a:ext cx="1981" cy="2290"/>
            </a:xfrm>
            <a:custGeom>
              <a:avLst/>
              <a:gdLst>
                <a:gd name="connsiteX0" fmla="*/ 1341 w 1981"/>
                <a:gd name="connsiteY0" fmla="*/ 1201 h 2290"/>
                <a:gd name="connsiteX1" fmla="*/ 1341 w 1981"/>
                <a:gd name="connsiteY1" fmla="*/ 447 h 2290"/>
                <a:gd name="connsiteX2" fmla="*/ 1843 w 1981"/>
                <a:gd name="connsiteY2" fmla="*/ 447 h 2290"/>
                <a:gd name="connsiteX3" fmla="*/ 1005 w 1981"/>
                <a:gd name="connsiteY3" fmla="*/ 447 h 2290"/>
                <a:gd name="connsiteX4" fmla="*/ 1005 w 1981"/>
                <a:gd name="connsiteY4" fmla="*/ 447 h 2290"/>
                <a:gd name="connsiteX5" fmla="*/ 0 w 1981"/>
                <a:gd name="connsiteY5" fmla="*/ 2290 h 2290"/>
                <a:gd name="connsiteX6" fmla="*/ 1341 w 1981"/>
                <a:gd name="connsiteY6" fmla="*/ 1201 h 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 h="2290">
                  <a:moveTo>
                    <a:pt x="1341" y="1201"/>
                  </a:moveTo>
                  <a:cubicBezTo>
                    <a:pt x="1341" y="1201"/>
                    <a:pt x="1341" y="1201"/>
                    <a:pt x="1341" y="447"/>
                  </a:cubicBezTo>
                  <a:cubicBezTo>
                    <a:pt x="1341" y="-307"/>
                    <a:pt x="1341" y="447"/>
                    <a:pt x="1843" y="447"/>
                  </a:cubicBezTo>
                  <a:cubicBezTo>
                    <a:pt x="2346" y="447"/>
                    <a:pt x="1341" y="-559"/>
                    <a:pt x="1005" y="447"/>
                  </a:cubicBezTo>
                  <a:lnTo>
                    <a:pt x="1005" y="447"/>
                  </a:lnTo>
                  <a:cubicBezTo>
                    <a:pt x="855" y="1142"/>
                    <a:pt x="503" y="1788"/>
                    <a:pt x="0" y="2290"/>
                  </a:cubicBezTo>
                  <a:cubicBezTo>
                    <a:pt x="520" y="2030"/>
                    <a:pt x="980" y="1653"/>
                    <a:pt x="1341" y="120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 name="Freeform: Shape 483">
              <a:extLst>
                <a:ext uri="{FF2B5EF4-FFF2-40B4-BE49-F238E27FC236}">
                  <a16:creationId xmlns:a16="http://schemas.microsoft.com/office/drawing/2014/main" id="{416E9BB4-AA33-4B68-6DF0-9CD5421F2859}"/>
                </a:ext>
              </a:extLst>
            </p:cNvPr>
            <p:cNvSpPr/>
            <p:nvPr/>
          </p:nvSpPr>
          <p:spPr>
            <a:xfrm>
              <a:off x="2797267" y="1788268"/>
              <a:ext cx="921" cy="1759"/>
            </a:xfrm>
            <a:custGeom>
              <a:avLst/>
              <a:gdLst>
                <a:gd name="connsiteX0" fmla="*/ 0 w 921"/>
                <a:gd name="connsiteY0" fmla="*/ 0 h 1759"/>
                <a:gd name="connsiteX1" fmla="*/ 419 w 921"/>
                <a:gd name="connsiteY1" fmla="*/ 1759 h 1759"/>
                <a:gd name="connsiteX2" fmla="*/ 922 w 921"/>
                <a:gd name="connsiteY2" fmla="*/ 838 h 1759"/>
                <a:gd name="connsiteX3" fmla="*/ 922 w 921"/>
                <a:gd name="connsiteY3" fmla="*/ 838 h 1759"/>
                <a:gd name="connsiteX4" fmla="*/ 0 w 921"/>
                <a:gd name="connsiteY4" fmla="*/ 0 h 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 h="1759">
                  <a:moveTo>
                    <a:pt x="0" y="0"/>
                  </a:moveTo>
                  <a:lnTo>
                    <a:pt x="419" y="1759"/>
                  </a:lnTo>
                  <a:lnTo>
                    <a:pt x="922" y="838"/>
                  </a:lnTo>
                  <a:lnTo>
                    <a:pt x="922" y="838"/>
                  </a:lnTo>
                  <a:cubicBezTo>
                    <a:pt x="670" y="-84"/>
                    <a:pt x="335" y="167"/>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 name="Freeform: Shape 484">
              <a:extLst>
                <a:ext uri="{FF2B5EF4-FFF2-40B4-BE49-F238E27FC236}">
                  <a16:creationId xmlns:a16="http://schemas.microsoft.com/office/drawing/2014/main" id="{45157A44-E910-4552-116C-7CE08E892B79}"/>
                </a:ext>
              </a:extLst>
            </p:cNvPr>
            <p:cNvSpPr/>
            <p:nvPr/>
          </p:nvSpPr>
          <p:spPr>
            <a:xfrm>
              <a:off x="2795088" y="1797484"/>
              <a:ext cx="1005" cy="921"/>
            </a:xfrm>
            <a:custGeom>
              <a:avLst/>
              <a:gdLst>
                <a:gd name="connsiteX0" fmla="*/ 670 w 1005"/>
                <a:gd name="connsiteY0" fmla="*/ 168 h 921"/>
                <a:gd name="connsiteX1" fmla="*/ 0 w 1005"/>
                <a:gd name="connsiteY1" fmla="*/ 0 h 921"/>
                <a:gd name="connsiteX2" fmla="*/ 1005 w 1005"/>
                <a:gd name="connsiteY2" fmla="*/ 922 h 921"/>
                <a:gd name="connsiteX3" fmla="*/ 670 w 1005"/>
                <a:gd name="connsiteY3" fmla="*/ 168 h 921"/>
              </a:gdLst>
              <a:ahLst/>
              <a:cxnLst>
                <a:cxn ang="0">
                  <a:pos x="connsiteX0" y="connsiteY0"/>
                </a:cxn>
                <a:cxn ang="0">
                  <a:pos x="connsiteX1" y="connsiteY1"/>
                </a:cxn>
                <a:cxn ang="0">
                  <a:pos x="connsiteX2" y="connsiteY2"/>
                </a:cxn>
                <a:cxn ang="0">
                  <a:pos x="connsiteX3" y="connsiteY3"/>
                </a:cxn>
              </a:cxnLst>
              <a:rect l="l" t="t" r="r" b="b"/>
              <a:pathLst>
                <a:path w="1005" h="921">
                  <a:moveTo>
                    <a:pt x="670" y="168"/>
                  </a:moveTo>
                  <a:lnTo>
                    <a:pt x="0" y="0"/>
                  </a:lnTo>
                  <a:lnTo>
                    <a:pt x="1005" y="922"/>
                  </a:lnTo>
                  <a:lnTo>
                    <a:pt x="670" y="16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Freeform: Shape 485">
              <a:extLst>
                <a:ext uri="{FF2B5EF4-FFF2-40B4-BE49-F238E27FC236}">
                  <a16:creationId xmlns:a16="http://schemas.microsoft.com/office/drawing/2014/main" id="{4AAEFE42-B758-70E6-1780-ECDFD537B364}"/>
                </a:ext>
              </a:extLst>
            </p:cNvPr>
            <p:cNvSpPr/>
            <p:nvPr/>
          </p:nvSpPr>
          <p:spPr>
            <a:xfrm>
              <a:off x="2795423" y="1799831"/>
              <a:ext cx="586" cy="586"/>
            </a:xfrm>
            <a:custGeom>
              <a:avLst/>
              <a:gdLst>
                <a:gd name="connsiteX0" fmla="*/ 587 w 586"/>
                <a:gd name="connsiteY0" fmla="*/ 84 h 586"/>
                <a:gd name="connsiteX1" fmla="*/ 0 w 586"/>
                <a:gd name="connsiteY1" fmla="*/ 0 h 586"/>
                <a:gd name="connsiteX2" fmla="*/ 335 w 586"/>
                <a:gd name="connsiteY2" fmla="*/ 587 h 586"/>
                <a:gd name="connsiteX3" fmla="*/ 587 w 586"/>
                <a:gd name="connsiteY3" fmla="*/ 84 h 586"/>
              </a:gdLst>
              <a:ahLst/>
              <a:cxnLst>
                <a:cxn ang="0">
                  <a:pos x="connsiteX0" y="connsiteY0"/>
                </a:cxn>
                <a:cxn ang="0">
                  <a:pos x="connsiteX1" y="connsiteY1"/>
                </a:cxn>
                <a:cxn ang="0">
                  <a:pos x="connsiteX2" y="connsiteY2"/>
                </a:cxn>
                <a:cxn ang="0">
                  <a:pos x="connsiteX3" y="connsiteY3"/>
                </a:cxn>
              </a:cxnLst>
              <a:rect l="l" t="t" r="r" b="b"/>
              <a:pathLst>
                <a:path w="586" h="586">
                  <a:moveTo>
                    <a:pt x="587" y="84"/>
                  </a:moveTo>
                  <a:lnTo>
                    <a:pt x="0" y="0"/>
                  </a:lnTo>
                  <a:lnTo>
                    <a:pt x="335" y="587"/>
                  </a:lnTo>
                  <a:lnTo>
                    <a:pt x="587"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Freeform: Shape 486">
              <a:extLst>
                <a:ext uri="{FF2B5EF4-FFF2-40B4-BE49-F238E27FC236}">
                  <a16:creationId xmlns:a16="http://schemas.microsoft.com/office/drawing/2014/main" id="{059EB57F-0DBD-752F-A5EB-6B87A3E25B80}"/>
                </a:ext>
              </a:extLst>
            </p:cNvPr>
            <p:cNvSpPr/>
            <p:nvPr/>
          </p:nvSpPr>
          <p:spPr>
            <a:xfrm>
              <a:off x="2809416" y="1924089"/>
              <a:ext cx="25" cy="502"/>
            </a:xfrm>
            <a:custGeom>
              <a:avLst/>
              <a:gdLst>
                <a:gd name="connsiteX0" fmla="*/ 0 w 25"/>
                <a:gd name="connsiteY0" fmla="*/ 0 h 502"/>
                <a:gd name="connsiteX1" fmla="*/ 0 w 25"/>
                <a:gd name="connsiteY1" fmla="*/ 503 h 502"/>
                <a:gd name="connsiteX2" fmla="*/ 0 w 25"/>
                <a:gd name="connsiteY2" fmla="*/ 0 h 502"/>
              </a:gdLst>
              <a:ahLst/>
              <a:cxnLst>
                <a:cxn ang="0">
                  <a:pos x="connsiteX0" y="connsiteY0"/>
                </a:cxn>
                <a:cxn ang="0">
                  <a:pos x="connsiteX1" y="connsiteY1"/>
                </a:cxn>
                <a:cxn ang="0">
                  <a:pos x="connsiteX2" y="connsiteY2"/>
                </a:cxn>
              </a:cxnLst>
              <a:rect l="l" t="t" r="r" b="b"/>
              <a:pathLst>
                <a:path w="25" h="502">
                  <a:moveTo>
                    <a:pt x="0" y="0"/>
                  </a:moveTo>
                  <a:lnTo>
                    <a:pt x="0" y="503"/>
                  </a:lnTo>
                  <a:cubicBezTo>
                    <a:pt x="33" y="335"/>
                    <a:pt x="33" y="168"/>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Freeform: Shape 487">
              <a:extLst>
                <a:ext uri="{FF2B5EF4-FFF2-40B4-BE49-F238E27FC236}">
                  <a16:creationId xmlns:a16="http://schemas.microsoft.com/office/drawing/2014/main" id="{3ED2638F-F8CD-E758-9EB1-27EBAB71B185}"/>
                </a:ext>
              </a:extLst>
            </p:cNvPr>
            <p:cNvSpPr/>
            <p:nvPr/>
          </p:nvSpPr>
          <p:spPr>
            <a:xfrm>
              <a:off x="2809249" y="1920487"/>
              <a:ext cx="8378" cy="74"/>
            </a:xfrm>
            <a:custGeom>
              <a:avLst/>
              <a:gdLst>
                <a:gd name="connsiteX0" fmla="*/ 0 w 8378"/>
                <a:gd name="connsiteY0" fmla="*/ 0 h 74"/>
                <a:gd name="connsiteX1" fmla="*/ 0 w 8378"/>
                <a:gd name="connsiteY1" fmla="*/ 0 h 74"/>
                <a:gd name="connsiteX2" fmla="*/ 0 w 8378"/>
                <a:gd name="connsiteY2" fmla="*/ 0 h 74"/>
              </a:gdLst>
              <a:ahLst/>
              <a:cxnLst>
                <a:cxn ang="0">
                  <a:pos x="connsiteX0" y="connsiteY0"/>
                </a:cxn>
                <a:cxn ang="0">
                  <a:pos x="connsiteX1" y="connsiteY1"/>
                </a:cxn>
                <a:cxn ang="0">
                  <a:pos x="connsiteX2" y="connsiteY2"/>
                </a:cxn>
              </a:cxnLst>
              <a:rect l="l" t="t" r="r" b="b"/>
              <a:pathLst>
                <a:path w="8378" h="74">
                  <a:moveTo>
                    <a:pt x="0" y="0"/>
                  </a:moveTo>
                  <a:lnTo>
                    <a:pt x="0" y="0"/>
                  </a:lnTo>
                  <a:cubicBezTo>
                    <a:pt x="0" y="0"/>
                    <a:pt x="0" y="168"/>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Freeform: Shape 488">
              <a:extLst>
                <a:ext uri="{FF2B5EF4-FFF2-40B4-BE49-F238E27FC236}">
                  <a16:creationId xmlns:a16="http://schemas.microsoft.com/office/drawing/2014/main" id="{E28056EC-9103-A9DB-62C5-FC4A79D7ED4A}"/>
                </a:ext>
              </a:extLst>
            </p:cNvPr>
            <p:cNvSpPr/>
            <p:nvPr/>
          </p:nvSpPr>
          <p:spPr>
            <a:xfrm>
              <a:off x="2797855" y="1854126"/>
              <a:ext cx="919" cy="1513"/>
            </a:xfrm>
            <a:custGeom>
              <a:avLst/>
              <a:gdLst>
                <a:gd name="connsiteX0" fmla="*/ 920 w 919"/>
                <a:gd name="connsiteY0" fmla="*/ 0 h 1513"/>
                <a:gd name="connsiteX1" fmla="*/ 250 w 919"/>
                <a:gd name="connsiteY1" fmla="*/ 1508 h 1513"/>
                <a:gd name="connsiteX2" fmla="*/ 920 w 919"/>
                <a:gd name="connsiteY2" fmla="*/ 1508 h 1513"/>
                <a:gd name="connsiteX3" fmla="*/ 920 w 919"/>
                <a:gd name="connsiteY3" fmla="*/ 0 h 1513"/>
              </a:gdLst>
              <a:ahLst/>
              <a:cxnLst>
                <a:cxn ang="0">
                  <a:pos x="connsiteX0" y="connsiteY0"/>
                </a:cxn>
                <a:cxn ang="0">
                  <a:pos x="connsiteX1" y="connsiteY1"/>
                </a:cxn>
                <a:cxn ang="0">
                  <a:pos x="connsiteX2" y="connsiteY2"/>
                </a:cxn>
                <a:cxn ang="0">
                  <a:pos x="connsiteX3" y="connsiteY3"/>
                </a:cxn>
              </a:cxnLst>
              <a:rect l="l" t="t" r="r" b="b"/>
              <a:pathLst>
                <a:path w="919" h="1513">
                  <a:moveTo>
                    <a:pt x="920" y="0"/>
                  </a:moveTo>
                  <a:cubicBezTo>
                    <a:pt x="417" y="754"/>
                    <a:pt x="-421" y="1592"/>
                    <a:pt x="250" y="1508"/>
                  </a:cubicBezTo>
                  <a:lnTo>
                    <a:pt x="920" y="1508"/>
                  </a:lnTo>
                  <a:cubicBezTo>
                    <a:pt x="735" y="1022"/>
                    <a:pt x="735" y="486"/>
                    <a:pt x="92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Freeform: Shape 489">
              <a:extLst>
                <a:ext uri="{FF2B5EF4-FFF2-40B4-BE49-F238E27FC236}">
                  <a16:creationId xmlns:a16="http://schemas.microsoft.com/office/drawing/2014/main" id="{6148B27F-DCEA-B35C-E8E1-255D7E4AE841}"/>
                </a:ext>
              </a:extLst>
            </p:cNvPr>
            <p:cNvSpPr/>
            <p:nvPr/>
          </p:nvSpPr>
          <p:spPr>
            <a:xfrm>
              <a:off x="2803384" y="1890658"/>
              <a:ext cx="670" cy="418"/>
            </a:xfrm>
            <a:custGeom>
              <a:avLst/>
              <a:gdLst>
                <a:gd name="connsiteX0" fmla="*/ 670 w 670"/>
                <a:gd name="connsiteY0" fmla="*/ 419 h 418"/>
                <a:gd name="connsiteX1" fmla="*/ 670 w 670"/>
                <a:gd name="connsiteY1" fmla="*/ 419 h 418"/>
                <a:gd name="connsiteX2" fmla="*/ 0 w 670"/>
                <a:gd name="connsiteY2" fmla="*/ 0 h 418"/>
                <a:gd name="connsiteX3" fmla="*/ 670 w 670"/>
                <a:gd name="connsiteY3" fmla="*/ 419 h 418"/>
              </a:gdLst>
              <a:ahLst/>
              <a:cxnLst>
                <a:cxn ang="0">
                  <a:pos x="connsiteX0" y="connsiteY0"/>
                </a:cxn>
                <a:cxn ang="0">
                  <a:pos x="connsiteX1" y="connsiteY1"/>
                </a:cxn>
                <a:cxn ang="0">
                  <a:pos x="connsiteX2" y="connsiteY2"/>
                </a:cxn>
                <a:cxn ang="0">
                  <a:pos x="connsiteX3" y="connsiteY3"/>
                </a:cxn>
              </a:cxnLst>
              <a:rect l="l" t="t" r="r" b="b"/>
              <a:pathLst>
                <a:path w="670" h="418">
                  <a:moveTo>
                    <a:pt x="670" y="419"/>
                  </a:moveTo>
                  <a:lnTo>
                    <a:pt x="670" y="419"/>
                  </a:lnTo>
                  <a:lnTo>
                    <a:pt x="0" y="0"/>
                  </a:lnTo>
                  <a:cubicBezTo>
                    <a:pt x="251" y="92"/>
                    <a:pt x="477" y="235"/>
                    <a:pt x="670" y="4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Freeform: Shape 490">
              <a:extLst>
                <a:ext uri="{FF2B5EF4-FFF2-40B4-BE49-F238E27FC236}">
                  <a16:creationId xmlns:a16="http://schemas.microsoft.com/office/drawing/2014/main" id="{9507D5CE-0BDB-B390-0F06-BE8C0CD08AF6}"/>
                </a:ext>
              </a:extLst>
            </p:cNvPr>
            <p:cNvSpPr/>
            <p:nvPr/>
          </p:nvSpPr>
          <p:spPr>
            <a:xfrm>
              <a:off x="2807070" y="1891663"/>
              <a:ext cx="25" cy="1005"/>
            </a:xfrm>
            <a:custGeom>
              <a:avLst/>
              <a:gdLst>
                <a:gd name="connsiteX0" fmla="*/ 0 w 25"/>
                <a:gd name="connsiteY0" fmla="*/ 0 h 1005"/>
                <a:gd name="connsiteX1" fmla="*/ 0 w 25"/>
                <a:gd name="connsiteY1" fmla="*/ 1005 h 1005"/>
                <a:gd name="connsiteX2" fmla="*/ 0 w 25"/>
                <a:gd name="connsiteY2" fmla="*/ 0 h 1005"/>
              </a:gdLst>
              <a:ahLst/>
              <a:cxnLst>
                <a:cxn ang="0">
                  <a:pos x="connsiteX0" y="connsiteY0"/>
                </a:cxn>
                <a:cxn ang="0">
                  <a:pos x="connsiteX1" y="connsiteY1"/>
                </a:cxn>
                <a:cxn ang="0">
                  <a:pos x="connsiteX2" y="connsiteY2"/>
                </a:cxn>
              </a:cxnLst>
              <a:rect l="l" t="t" r="r" b="b"/>
              <a:pathLst>
                <a:path w="25" h="1005">
                  <a:moveTo>
                    <a:pt x="0" y="0"/>
                  </a:moveTo>
                  <a:lnTo>
                    <a:pt x="0" y="1005"/>
                  </a:lnTo>
                  <a:cubicBezTo>
                    <a:pt x="34" y="670"/>
                    <a:pt x="34" y="335"/>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Freeform: Shape 491">
              <a:extLst>
                <a:ext uri="{FF2B5EF4-FFF2-40B4-BE49-F238E27FC236}">
                  <a16:creationId xmlns:a16="http://schemas.microsoft.com/office/drawing/2014/main" id="{DC6D9104-97C1-13B4-3AA4-B996DE996AA6}"/>
                </a:ext>
              </a:extLst>
            </p:cNvPr>
            <p:cNvSpPr/>
            <p:nvPr/>
          </p:nvSpPr>
          <p:spPr>
            <a:xfrm>
              <a:off x="2811092" y="1943769"/>
              <a:ext cx="670" cy="597"/>
            </a:xfrm>
            <a:custGeom>
              <a:avLst/>
              <a:gdLst>
                <a:gd name="connsiteX0" fmla="*/ 0 w 670"/>
                <a:gd name="connsiteY0" fmla="*/ 95 h 597"/>
                <a:gd name="connsiteX1" fmla="*/ 670 w 670"/>
                <a:gd name="connsiteY1" fmla="*/ 598 h 597"/>
                <a:gd name="connsiteX2" fmla="*/ 0 w 670"/>
                <a:gd name="connsiteY2" fmla="*/ 95 h 597"/>
              </a:gdLst>
              <a:ahLst/>
              <a:cxnLst>
                <a:cxn ang="0">
                  <a:pos x="connsiteX0" y="connsiteY0"/>
                </a:cxn>
                <a:cxn ang="0">
                  <a:pos x="connsiteX1" y="connsiteY1"/>
                </a:cxn>
                <a:cxn ang="0">
                  <a:pos x="connsiteX2" y="connsiteY2"/>
                </a:cxn>
              </a:cxnLst>
              <a:rect l="l" t="t" r="r" b="b"/>
              <a:pathLst>
                <a:path w="670" h="597">
                  <a:moveTo>
                    <a:pt x="0" y="95"/>
                  </a:moveTo>
                  <a:lnTo>
                    <a:pt x="670" y="598"/>
                  </a:lnTo>
                  <a:cubicBezTo>
                    <a:pt x="670" y="-324"/>
                    <a:pt x="335" y="95"/>
                    <a:pt x="0" y="95"/>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Freeform: Shape 492">
              <a:extLst>
                <a:ext uri="{FF2B5EF4-FFF2-40B4-BE49-F238E27FC236}">
                  <a16:creationId xmlns:a16="http://schemas.microsoft.com/office/drawing/2014/main" id="{9E41DE88-06F7-8F61-2C78-585A69B23CEB}"/>
                </a:ext>
              </a:extLst>
            </p:cNvPr>
            <p:cNvSpPr/>
            <p:nvPr/>
          </p:nvSpPr>
          <p:spPr>
            <a:xfrm>
              <a:off x="2797313" y="1822454"/>
              <a:ext cx="261" cy="1591"/>
            </a:xfrm>
            <a:custGeom>
              <a:avLst/>
              <a:gdLst>
                <a:gd name="connsiteX0" fmla="*/ 38 w 261"/>
                <a:gd name="connsiteY0" fmla="*/ 0 h 1591"/>
                <a:gd name="connsiteX1" fmla="*/ 38 w 261"/>
                <a:gd name="connsiteY1" fmla="*/ 1592 h 1591"/>
                <a:gd name="connsiteX2" fmla="*/ 38 w 261"/>
                <a:gd name="connsiteY2" fmla="*/ 0 h 1591"/>
              </a:gdLst>
              <a:ahLst/>
              <a:cxnLst>
                <a:cxn ang="0">
                  <a:pos x="connsiteX0" y="connsiteY0"/>
                </a:cxn>
                <a:cxn ang="0">
                  <a:pos x="connsiteX1" y="connsiteY1"/>
                </a:cxn>
                <a:cxn ang="0">
                  <a:pos x="connsiteX2" y="connsiteY2"/>
                </a:cxn>
              </a:cxnLst>
              <a:rect l="l" t="t" r="r" b="b"/>
              <a:pathLst>
                <a:path w="261" h="1591">
                  <a:moveTo>
                    <a:pt x="38" y="0"/>
                  </a:moveTo>
                  <a:cubicBezTo>
                    <a:pt x="-13" y="528"/>
                    <a:pt x="-13" y="1064"/>
                    <a:pt x="38" y="1592"/>
                  </a:cubicBezTo>
                  <a:cubicBezTo>
                    <a:pt x="38" y="838"/>
                    <a:pt x="540" y="251"/>
                    <a:pt x="38"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 name="Freeform: Shape 493">
              <a:extLst>
                <a:ext uri="{FF2B5EF4-FFF2-40B4-BE49-F238E27FC236}">
                  <a16:creationId xmlns:a16="http://schemas.microsoft.com/office/drawing/2014/main" id="{70073E45-9C57-DA7A-0356-3AE1402C0C5E}"/>
                </a:ext>
              </a:extLst>
            </p:cNvPr>
            <p:cNvSpPr/>
            <p:nvPr/>
          </p:nvSpPr>
          <p:spPr>
            <a:xfrm>
              <a:off x="2802629" y="1922878"/>
              <a:ext cx="554" cy="392"/>
            </a:xfrm>
            <a:custGeom>
              <a:avLst/>
              <a:gdLst>
                <a:gd name="connsiteX0" fmla="*/ 0 w 554"/>
                <a:gd name="connsiteY0" fmla="*/ 206 h 392"/>
                <a:gd name="connsiteX1" fmla="*/ 419 w 554"/>
                <a:gd name="connsiteY1" fmla="*/ 206 h 392"/>
                <a:gd name="connsiteX2" fmla="*/ 0 w 554"/>
                <a:gd name="connsiteY2" fmla="*/ 206 h 392"/>
              </a:gdLst>
              <a:ahLst/>
              <a:cxnLst>
                <a:cxn ang="0">
                  <a:pos x="connsiteX0" y="connsiteY0"/>
                </a:cxn>
                <a:cxn ang="0">
                  <a:pos x="connsiteX1" y="connsiteY1"/>
                </a:cxn>
                <a:cxn ang="0">
                  <a:pos x="connsiteX2" y="connsiteY2"/>
                </a:cxn>
              </a:cxnLst>
              <a:rect l="l" t="t" r="r" b="b"/>
              <a:pathLst>
                <a:path w="554" h="392">
                  <a:moveTo>
                    <a:pt x="0" y="206"/>
                  </a:moveTo>
                  <a:cubicBezTo>
                    <a:pt x="0" y="206"/>
                    <a:pt x="0" y="625"/>
                    <a:pt x="419" y="206"/>
                  </a:cubicBezTo>
                  <a:cubicBezTo>
                    <a:pt x="838" y="-213"/>
                    <a:pt x="168" y="123"/>
                    <a:pt x="0" y="20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 name="Freeform: Shape 494">
              <a:extLst>
                <a:ext uri="{FF2B5EF4-FFF2-40B4-BE49-F238E27FC236}">
                  <a16:creationId xmlns:a16="http://schemas.microsoft.com/office/drawing/2014/main" id="{4227B0A5-53C3-DE87-131A-1F17F15C951A}"/>
                </a:ext>
              </a:extLst>
            </p:cNvPr>
            <p:cNvSpPr/>
            <p:nvPr/>
          </p:nvSpPr>
          <p:spPr>
            <a:xfrm>
              <a:off x="2797020" y="1824381"/>
              <a:ext cx="163" cy="1508"/>
            </a:xfrm>
            <a:custGeom>
              <a:avLst/>
              <a:gdLst>
                <a:gd name="connsiteX0" fmla="*/ 163 w 163"/>
                <a:gd name="connsiteY0" fmla="*/ 1508 h 1508"/>
                <a:gd name="connsiteX1" fmla="*/ 163 w 163"/>
                <a:gd name="connsiteY1" fmla="*/ 1508 h 1508"/>
                <a:gd name="connsiteX2" fmla="*/ 163 w 163"/>
                <a:gd name="connsiteY2" fmla="*/ 0 h 1508"/>
                <a:gd name="connsiteX3" fmla="*/ 163 w 163"/>
                <a:gd name="connsiteY3" fmla="*/ 1508 h 1508"/>
              </a:gdLst>
              <a:ahLst/>
              <a:cxnLst>
                <a:cxn ang="0">
                  <a:pos x="connsiteX0" y="connsiteY0"/>
                </a:cxn>
                <a:cxn ang="0">
                  <a:pos x="connsiteX1" y="connsiteY1"/>
                </a:cxn>
                <a:cxn ang="0">
                  <a:pos x="connsiteX2" y="connsiteY2"/>
                </a:cxn>
                <a:cxn ang="0">
                  <a:pos x="connsiteX3" y="connsiteY3"/>
                </a:cxn>
              </a:cxnLst>
              <a:rect l="l" t="t" r="r" b="b"/>
              <a:pathLst>
                <a:path w="163" h="1508">
                  <a:moveTo>
                    <a:pt x="163" y="1508"/>
                  </a:moveTo>
                  <a:cubicBezTo>
                    <a:pt x="163" y="1508"/>
                    <a:pt x="163" y="1508"/>
                    <a:pt x="163" y="1508"/>
                  </a:cubicBezTo>
                  <a:cubicBezTo>
                    <a:pt x="113" y="1005"/>
                    <a:pt x="113" y="503"/>
                    <a:pt x="163" y="0"/>
                  </a:cubicBezTo>
                  <a:cubicBezTo>
                    <a:pt x="-54" y="478"/>
                    <a:pt x="-54" y="1031"/>
                    <a:pt x="163" y="150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 name="Freeform: Shape 495">
              <a:extLst>
                <a:ext uri="{FF2B5EF4-FFF2-40B4-BE49-F238E27FC236}">
                  <a16:creationId xmlns:a16="http://schemas.microsoft.com/office/drawing/2014/main" id="{BD34F3B3-F5D0-4594-1AD0-40DF687DD197}"/>
                </a:ext>
              </a:extLst>
            </p:cNvPr>
            <p:cNvSpPr/>
            <p:nvPr/>
          </p:nvSpPr>
          <p:spPr>
            <a:xfrm>
              <a:off x="2814192" y="2015419"/>
              <a:ext cx="8378" cy="74"/>
            </a:xfrm>
            <a:custGeom>
              <a:avLst/>
              <a:gdLst>
                <a:gd name="connsiteX0" fmla="*/ 0 w 8378"/>
                <a:gd name="connsiteY0" fmla="*/ 0 h 74"/>
                <a:gd name="connsiteX1" fmla="*/ 0 w 8378"/>
                <a:gd name="connsiteY1" fmla="*/ 0 h 74"/>
                <a:gd name="connsiteX2" fmla="*/ 0 w 8378"/>
                <a:gd name="connsiteY2" fmla="*/ 0 h 74"/>
              </a:gdLst>
              <a:ahLst/>
              <a:cxnLst>
                <a:cxn ang="0">
                  <a:pos x="connsiteX0" y="connsiteY0"/>
                </a:cxn>
                <a:cxn ang="0">
                  <a:pos x="connsiteX1" y="connsiteY1"/>
                </a:cxn>
                <a:cxn ang="0">
                  <a:pos x="connsiteX2" y="connsiteY2"/>
                </a:cxn>
              </a:cxnLst>
              <a:rect l="l" t="t" r="r" b="b"/>
              <a:pathLst>
                <a:path w="8378" h="74">
                  <a:moveTo>
                    <a:pt x="0" y="0"/>
                  </a:moveTo>
                  <a:lnTo>
                    <a:pt x="0" y="0"/>
                  </a:lnTo>
                  <a:cubicBezTo>
                    <a:pt x="0" y="0"/>
                    <a:pt x="0" y="167"/>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 name="Freeform: Shape 496">
              <a:extLst>
                <a:ext uri="{FF2B5EF4-FFF2-40B4-BE49-F238E27FC236}">
                  <a16:creationId xmlns:a16="http://schemas.microsoft.com/office/drawing/2014/main" id="{85F5BEB0-C62B-0713-3EA0-B88AABB6FB4D}"/>
                </a:ext>
              </a:extLst>
            </p:cNvPr>
            <p:cNvSpPr/>
            <p:nvPr/>
          </p:nvSpPr>
          <p:spPr>
            <a:xfrm>
              <a:off x="2808721" y="2035780"/>
              <a:ext cx="50" cy="837"/>
            </a:xfrm>
            <a:custGeom>
              <a:avLst/>
              <a:gdLst>
                <a:gd name="connsiteX0" fmla="*/ 25 w 50"/>
                <a:gd name="connsiteY0" fmla="*/ 838 h 837"/>
                <a:gd name="connsiteX1" fmla="*/ 25 w 50"/>
                <a:gd name="connsiteY1" fmla="*/ 0 h 837"/>
                <a:gd name="connsiteX2" fmla="*/ 25 w 50"/>
                <a:gd name="connsiteY2" fmla="*/ 838 h 837"/>
              </a:gdLst>
              <a:ahLst/>
              <a:cxnLst>
                <a:cxn ang="0">
                  <a:pos x="connsiteX0" y="connsiteY0"/>
                </a:cxn>
                <a:cxn ang="0">
                  <a:pos x="connsiteX1" y="connsiteY1"/>
                </a:cxn>
                <a:cxn ang="0">
                  <a:pos x="connsiteX2" y="connsiteY2"/>
                </a:cxn>
              </a:cxnLst>
              <a:rect l="l" t="t" r="r" b="b"/>
              <a:pathLst>
                <a:path w="50" h="837">
                  <a:moveTo>
                    <a:pt x="25" y="838"/>
                  </a:moveTo>
                  <a:cubicBezTo>
                    <a:pt x="59" y="561"/>
                    <a:pt x="59" y="277"/>
                    <a:pt x="25" y="0"/>
                  </a:cubicBezTo>
                  <a:cubicBezTo>
                    <a:pt x="-8" y="277"/>
                    <a:pt x="-8" y="561"/>
                    <a:pt x="25" y="83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 name="Freeform: Shape 497">
              <a:extLst>
                <a:ext uri="{FF2B5EF4-FFF2-40B4-BE49-F238E27FC236}">
                  <a16:creationId xmlns:a16="http://schemas.microsoft.com/office/drawing/2014/main" id="{C6E0AF1B-CFB8-2A29-8DE6-4A5FCF7DF866}"/>
                </a:ext>
              </a:extLst>
            </p:cNvPr>
            <p:cNvSpPr/>
            <p:nvPr/>
          </p:nvSpPr>
          <p:spPr>
            <a:xfrm>
              <a:off x="2796178" y="1808573"/>
              <a:ext cx="8378" cy="223"/>
            </a:xfrm>
            <a:custGeom>
              <a:avLst/>
              <a:gdLst>
                <a:gd name="connsiteX0" fmla="*/ 0 w 8378"/>
                <a:gd name="connsiteY0" fmla="*/ 223 h 223"/>
                <a:gd name="connsiteX1" fmla="*/ 0 w 8378"/>
                <a:gd name="connsiteY1" fmla="*/ 223 h 223"/>
              </a:gdLst>
              <a:ahLst/>
              <a:cxnLst>
                <a:cxn ang="0">
                  <a:pos x="connsiteX0" y="connsiteY0"/>
                </a:cxn>
                <a:cxn ang="0">
                  <a:pos x="connsiteX1" y="connsiteY1"/>
                </a:cxn>
              </a:cxnLst>
              <a:rect l="l" t="t" r="r" b="b"/>
              <a:pathLst>
                <a:path w="8378" h="223">
                  <a:moveTo>
                    <a:pt x="0" y="223"/>
                  </a:moveTo>
                  <a:cubicBezTo>
                    <a:pt x="0" y="-279"/>
                    <a:pt x="0" y="223"/>
                    <a:pt x="0" y="22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 name="Freeform: Shape 498">
              <a:extLst>
                <a:ext uri="{FF2B5EF4-FFF2-40B4-BE49-F238E27FC236}">
                  <a16:creationId xmlns:a16="http://schemas.microsoft.com/office/drawing/2014/main" id="{B2A90D60-CD82-EFE8-5238-6589B037B0A1}"/>
                </a:ext>
              </a:extLst>
            </p:cNvPr>
            <p:cNvSpPr/>
            <p:nvPr/>
          </p:nvSpPr>
          <p:spPr>
            <a:xfrm>
              <a:off x="2798524" y="180636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 name="Freeform: Shape 499">
              <a:extLst>
                <a:ext uri="{FF2B5EF4-FFF2-40B4-BE49-F238E27FC236}">
                  <a16:creationId xmlns:a16="http://schemas.microsoft.com/office/drawing/2014/main" id="{A99FDE48-D971-5831-4A26-CFBE10EA143D}"/>
                </a:ext>
              </a:extLst>
            </p:cNvPr>
            <p:cNvSpPr/>
            <p:nvPr/>
          </p:nvSpPr>
          <p:spPr>
            <a:xfrm>
              <a:off x="2801372" y="1830292"/>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 name="Freeform: Shape 500">
              <a:extLst>
                <a:ext uri="{FF2B5EF4-FFF2-40B4-BE49-F238E27FC236}">
                  <a16:creationId xmlns:a16="http://schemas.microsoft.com/office/drawing/2014/main" id="{10CABF5D-8AC5-900E-E06A-41A4CAC1E2DF}"/>
                </a:ext>
              </a:extLst>
            </p:cNvPr>
            <p:cNvSpPr/>
            <p:nvPr/>
          </p:nvSpPr>
          <p:spPr>
            <a:xfrm>
              <a:off x="2796391" y="1807874"/>
              <a:ext cx="37" cy="670"/>
            </a:xfrm>
            <a:custGeom>
              <a:avLst/>
              <a:gdLst>
                <a:gd name="connsiteX0" fmla="*/ 38 w 37"/>
                <a:gd name="connsiteY0" fmla="*/ 0 h 670"/>
                <a:gd name="connsiteX1" fmla="*/ 38 w 37"/>
                <a:gd name="connsiteY1" fmla="*/ 670 h 670"/>
                <a:gd name="connsiteX2" fmla="*/ 38 w 37"/>
                <a:gd name="connsiteY2" fmla="*/ 0 h 670"/>
              </a:gdLst>
              <a:ahLst/>
              <a:cxnLst>
                <a:cxn ang="0">
                  <a:pos x="connsiteX0" y="connsiteY0"/>
                </a:cxn>
                <a:cxn ang="0">
                  <a:pos x="connsiteX1" y="connsiteY1"/>
                </a:cxn>
                <a:cxn ang="0">
                  <a:pos x="connsiteX2" y="connsiteY2"/>
                </a:cxn>
              </a:cxnLst>
              <a:rect l="l" t="t" r="r" b="b"/>
              <a:pathLst>
                <a:path w="37" h="670">
                  <a:moveTo>
                    <a:pt x="38" y="0"/>
                  </a:moveTo>
                  <a:cubicBezTo>
                    <a:pt x="-13" y="218"/>
                    <a:pt x="-13" y="452"/>
                    <a:pt x="38" y="670"/>
                  </a:cubicBezTo>
                  <a:cubicBezTo>
                    <a:pt x="21" y="444"/>
                    <a:pt x="21" y="226"/>
                    <a:pt x="38"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 name="Freeform: Shape 501">
              <a:extLst>
                <a:ext uri="{FF2B5EF4-FFF2-40B4-BE49-F238E27FC236}">
                  <a16:creationId xmlns:a16="http://schemas.microsoft.com/office/drawing/2014/main" id="{6448CAF3-809B-0B6E-33F1-C08E3115D409}"/>
                </a:ext>
              </a:extLst>
            </p:cNvPr>
            <p:cNvSpPr/>
            <p:nvPr/>
          </p:nvSpPr>
          <p:spPr>
            <a:xfrm>
              <a:off x="2795908" y="1807874"/>
              <a:ext cx="186" cy="8378"/>
            </a:xfrm>
            <a:custGeom>
              <a:avLst/>
              <a:gdLst>
                <a:gd name="connsiteX0" fmla="*/ 186 w 186"/>
                <a:gd name="connsiteY0" fmla="*/ 0 h 8378"/>
                <a:gd name="connsiteX1" fmla="*/ 186 w 186"/>
                <a:gd name="connsiteY1" fmla="*/ 0 h 8378"/>
              </a:gdLst>
              <a:ahLst/>
              <a:cxnLst>
                <a:cxn ang="0">
                  <a:pos x="connsiteX0" y="connsiteY0"/>
                </a:cxn>
                <a:cxn ang="0">
                  <a:pos x="connsiteX1" y="connsiteY1"/>
                </a:cxn>
              </a:cxnLst>
              <a:rect l="l" t="t" r="r" b="b"/>
              <a:pathLst>
                <a:path w="186" h="8378">
                  <a:moveTo>
                    <a:pt x="186" y="0"/>
                  </a:moveTo>
                  <a:cubicBezTo>
                    <a:pt x="186" y="0"/>
                    <a:pt x="-233" y="0"/>
                    <a:pt x="186"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 name="Freeform: Shape 502">
              <a:extLst>
                <a:ext uri="{FF2B5EF4-FFF2-40B4-BE49-F238E27FC236}">
                  <a16:creationId xmlns:a16="http://schemas.microsoft.com/office/drawing/2014/main" id="{73097481-7B75-3F1B-4ED9-66C4A793C682}"/>
                </a:ext>
              </a:extLst>
            </p:cNvPr>
            <p:cNvSpPr/>
            <p:nvPr/>
          </p:nvSpPr>
          <p:spPr>
            <a:xfrm>
              <a:off x="2796199" y="1808712"/>
              <a:ext cx="62" cy="754"/>
            </a:xfrm>
            <a:custGeom>
              <a:avLst/>
              <a:gdLst>
                <a:gd name="connsiteX0" fmla="*/ 63 w 62"/>
                <a:gd name="connsiteY0" fmla="*/ 754 h 754"/>
                <a:gd name="connsiteX1" fmla="*/ 63 w 62"/>
                <a:gd name="connsiteY1" fmla="*/ 0 h 754"/>
                <a:gd name="connsiteX2" fmla="*/ 63 w 62"/>
                <a:gd name="connsiteY2" fmla="*/ 0 h 754"/>
                <a:gd name="connsiteX3" fmla="*/ 63 w 62"/>
                <a:gd name="connsiteY3" fmla="*/ 754 h 754"/>
              </a:gdLst>
              <a:ahLst/>
              <a:cxnLst>
                <a:cxn ang="0">
                  <a:pos x="connsiteX0" y="connsiteY0"/>
                </a:cxn>
                <a:cxn ang="0">
                  <a:pos x="connsiteX1" y="connsiteY1"/>
                </a:cxn>
                <a:cxn ang="0">
                  <a:pos x="connsiteX2" y="connsiteY2"/>
                </a:cxn>
                <a:cxn ang="0">
                  <a:pos x="connsiteX3" y="connsiteY3"/>
                </a:cxn>
              </a:cxnLst>
              <a:rect l="l" t="t" r="r" b="b"/>
              <a:pathLst>
                <a:path w="62" h="754">
                  <a:moveTo>
                    <a:pt x="63" y="754"/>
                  </a:moveTo>
                  <a:cubicBezTo>
                    <a:pt x="-21" y="511"/>
                    <a:pt x="-21" y="243"/>
                    <a:pt x="63" y="0"/>
                  </a:cubicBezTo>
                  <a:lnTo>
                    <a:pt x="63" y="0"/>
                  </a:lnTo>
                  <a:cubicBezTo>
                    <a:pt x="21" y="251"/>
                    <a:pt x="21" y="503"/>
                    <a:pt x="63" y="75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 name="Freeform: Shape 503">
              <a:extLst>
                <a:ext uri="{FF2B5EF4-FFF2-40B4-BE49-F238E27FC236}">
                  <a16:creationId xmlns:a16="http://schemas.microsoft.com/office/drawing/2014/main" id="{F95F19AB-646E-D623-9F52-64071E78A681}"/>
                </a:ext>
              </a:extLst>
            </p:cNvPr>
            <p:cNvSpPr/>
            <p:nvPr/>
          </p:nvSpPr>
          <p:spPr>
            <a:xfrm>
              <a:off x="2810505" y="1977212"/>
              <a:ext cx="158" cy="317"/>
            </a:xfrm>
            <a:custGeom>
              <a:avLst/>
              <a:gdLst>
                <a:gd name="connsiteX0" fmla="*/ 0 w 158"/>
                <a:gd name="connsiteY0" fmla="*/ 0 h 317"/>
                <a:gd name="connsiteX1" fmla="*/ 0 w 158"/>
                <a:gd name="connsiteY1" fmla="*/ 0 h 317"/>
                <a:gd name="connsiteX2" fmla="*/ 0 w 158"/>
                <a:gd name="connsiteY2" fmla="*/ 0 h 317"/>
              </a:gdLst>
              <a:ahLst/>
              <a:cxnLst>
                <a:cxn ang="0">
                  <a:pos x="connsiteX0" y="connsiteY0"/>
                </a:cxn>
                <a:cxn ang="0">
                  <a:pos x="connsiteX1" y="connsiteY1"/>
                </a:cxn>
                <a:cxn ang="0">
                  <a:pos x="connsiteX2" y="connsiteY2"/>
                </a:cxn>
              </a:cxnLst>
              <a:rect l="l" t="t" r="r" b="b"/>
              <a:pathLst>
                <a:path w="158" h="317">
                  <a:moveTo>
                    <a:pt x="0" y="0"/>
                  </a:moveTo>
                  <a:lnTo>
                    <a:pt x="0" y="0"/>
                  </a:lnTo>
                  <a:cubicBezTo>
                    <a:pt x="251" y="503"/>
                    <a:pt x="168" y="335"/>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 name="Freeform: Shape 504">
              <a:extLst>
                <a:ext uri="{FF2B5EF4-FFF2-40B4-BE49-F238E27FC236}">
                  <a16:creationId xmlns:a16="http://schemas.microsoft.com/office/drawing/2014/main" id="{25D3E52B-9E33-8EC2-B612-67F360821592}"/>
                </a:ext>
              </a:extLst>
            </p:cNvPr>
            <p:cNvSpPr/>
            <p:nvPr/>
          </p:nvSpPr>
          <p:spPr>
            <a:xfrm>
              <a:off x="2805981" y="1865940"/>
              <a:ext cx="8378" cy="83"/>
            </a:xfrm>
            <a:custGeom>
              <a:avLst/>
              <a:gdLst>
                <a:gd name="connsiteX0" fmla="*/ 0 w 8378"/>
                <a:gd name="connsiteY0" fmla="*/ 0 h 83"/>
                <a:gd name="connsiteX1" fmla="*/ 0 w 8378"/>
                <a:gd name="connsiteY1" fmla="*/ 0 h 83"/>
                <a:gd name="connsiteX2" fmla="*/ 0 w 8378"/>
                <a:gd name="connsiteY2" fmla="*/ 84 h 83"/>
                <a:gd name="connsiteX3" fmla="*/ 0 w 8378"/>
                <a:gd name="connsiteY3" fmla="*/ 0 h 83"/>
              </a:gdLst>
              <a:ahLst/>
              <a:cxnLst>
                <a:cxn ang="0">
                  <a:pos x="connsiteX0" y="connsiteY0"/>
                </a:cxn>
                <a:cxn ang="0">
                  <a:pos x="connsiteX1" y="connsiteY1"/>
                </a:cxn>
                <a:cxn ang="0">
                  <a:pos x="connsiteX2" y="connsiteY2"/>
                </a:cxn>
                <a:cxn ang="0">
                  <a:pos x="connsiteX3" y="connsiteY3"/>
                </a:cxn>
              </a:cxnLst>
              <a:rect l="l" t="t" r="r" b="b"/>
              <a:pathLst>
                <a:path w="8378" h="83">
                  <a:moveTo>
                    <a:pt x="0" y="0"/>
                  </a:moveTo>
                  <a:lnTo>
                    <a:pt x="0" y="0"/>
                  </a:lnTo>
                  <a:lnTo>
                    <a:pt x="0" y="84"/>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 name="Freeform: Shape 505">
              <a:extLst>
                <a:ext uri="{FF2B5EF4-FFF2-40B4-BE49-F238E27FC236}">
                  <a16:creationId xmlns:a16="http://schemas.microsoft.com/office/drawing/2014/main" id="{9B514DCE-ECD5-B383-3386-8D2BC6EC8B91}"/>
                </a:ext>
              </a:extLst>
            </p:cNvPr>
            <p:cNvSpPr/>
            <p:nvPr/>
          </p:nvSpPr>
          <p:spPr>
            <a:xfrm>
              <a:off x="2804054" y="1866024"/>
              <a:ext cx="2513" cy="1592"/>
            </a:xfrm>
            <a:custGeom>
              <a:avLst/>
              <a:gdLst>
                <a:gd name="connsiteX0" fmla="*/ 2514 w 2513"/>
                <a:gd name="connsiteY0" fmla="*/ 1592 h 1592"/>
                <a:gd name="connsiteX1" fmla="*/ 1843 w 2513"/>
                <a:gd name="connsiteY1" fmla="*/ 0 h 1592"/>
                <a:gd name="connsiteX2" fmla="*/ 0 w 2513"/>
                <a:gd name="connsiteY2" fmla="*/ 503 h 1592"/>
              </a:gdLst>
              <a:ahLst/>
              <a:cxnLst>
                <a:cxn ang="0">
                  <a:pos x="connsiteX0" y="connsiteY0"/>
                </a:cxn>
                <a:cxn ang="0">
                  <a:pos x="connsiteX1" y="connsiteY1"/>
                </a:cxn>
                <a:cxn ang="0">
                  <a:pos x="connsiteX2" y="connsiteY2"/>
                </a:cxn>
              </a:cxnLst>
              <a:rect l="l" t="t" r="r" b="b"/>
              <a:pathLst>
                <a:path w="2513" h="1592">
                  <a:moveTo>
                    <a:pt x="2514" y="1592"/>
                  </a:moveTo>
                  <a:cubicBezTo>
                    <a:pt x="1676" y="922"/>
                    <a:pt x="1759" y="503"/>
                    <a:pt x="1843" y="0"/>
                  </a:cubicBezTo>
                  <a:lnTo>
                    <a:pt x="0" y="503"/>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 name="Freeform: Shape 506">
              <a:extLst>
                <a:ext uri="{FF2B5EF4-FFF2-40B4-BE49-F238E27FC236}">
                  <a16:creationId xmlns:a16="http://schemas.microsoft.com/office/drawing/2014/main" id="{1B6571F9-C81C-2343-E960-4501E3FF893E}"/>
                </a:ext>
              </a:extLst>
            </p:cNvPr>
            <p:cNvSpPr/>
            <p:nvPr/>
          </p:nvSpPr>
          <p:spPr>
            <a:xfrm>
              <a:off x="2794539" y="1800836"/>
              <a:ext cx="18376" cy="239552"/>
            </a:xfrm>
            <a:custGeom>
              <a:avLst/>
              <a:gdLst>
                <a:gd name="connsiteX0" fmla="*/ 15548 w 18376"/>
                <a:gd name="connsiteY0" fmla="*/ 131968 h 239552"/>
                <a:gd name="connsiteX1" fmla="*/ 16050 w 18376"/>
                <a:gd name="connsiteY1" fmla="*/ 130711 h 239552"/>
                <a:gd name="connsiteX2" fmla="*/ 17475 w 18376"/>
                <a:gd name="connsiteY2" fmla="*/ 131968 h 239552"/>
                <a:gd name="connsiteX3" fmla="*/ 15045 w 18376"/>
                <a:gd name="connsiteY3" fmla="*/ 127359 h 239552"/>
                <a:gd name="connsiteX4" fmla="*/ 15045 w 18376"/>
                <a:gd name="connsiteY4" fmla="*/ 126521 h 239552"/>
                <a:gd name="connsiteX5" fmla="*/ 15045 w 18376"/>
                <a:gd name="connsiteY5" fmla="*/ 127024 h 239552"/>
                <a:gd name="connsiteX6" fmla="*/ 13704 w 18376"/>
                <a:gd name="connsiteY6" fmla="*/ 124008 h 239552"/>
                <a:gd name="connsiteX7" fmla="*/ 14374 w 18376"/>
                <a:gd name="connsiteY7" fmla="*/ 123253 h 239552"/>
                <a:gd name="connsiteX8" fmla="*/ 13788 w 18376"/>
                <a:gd name="connsiteY8" fmla="*/ 121829 h 239552"/>
                <a:gd name="connsiteX9" fmla="*/ 14207 w 18376"/>
                <a:gd name="connsiteY9" fmla="*/ 121829 h 239552"/>
                <a:gd name="connsiteX10" fmla="*/ 14207 w 18376"/>
                <a:gd name="connsiteY10" fmla="*/ 119483 h 239552"/>
                <a:gd name="connsiteX11" fmla="*/ 14207 w 18376"/>
                <a:gd name="connsiteY11" fmla="*/ 119483 h 239552"/>
                <a:gd name="connsiteX12" fmla="*/ 13118 w 18376"/>
                <a:gd name="connsiteY12" fmla="*/ 118142 h 239552"/>
                <a:gd name="connsiteX13" fmla="*/ 13620 w 18376"/>
                <a:gd name="connsiteY13" fmla="*/ 118142 h 239552"/>
                <a:gd name="connsiteX14" fmla="*/ 13034 w 18376"/>
                <a:gd name="connsiteY14" fmla="*/ 116885 h 239552"/>
                <a:gd name="connsiteX15" fmla="*/ 14039 w 18376"/>
                <a:gd name="connsiteY15" fmla="*/ 118310 h 239552"/>
                <a:gd name="connsiteX16" fmla="*/ 14542 w 18376"/>
                <a:gd name="connsiteY16" fmla="*/ 114623 h 239552"/>
                <a:gd name="connsiteX17" fmla="*/ 14542 w 18376"/>
                <a:gd name="connsiteY17" fmla="*/ 115796 h 239552"/>
                <a:gd name="connsiteX18" fmla="*/ 15799 w 18376"/>
                <a:gd name="connsiteY18" fmla="*/ 112612 h 239552"/>
                <a:gd name="connsiteX19" fmla="*/ 13620 w 18376"/>
                <a:gd name="connsiteY19" fmla="*/ 114120 h 239552"/>
                <a:gd name="connsiteX20" fmla="*/ 13620 w 18376"/>
                <a:gd name="connsiteY20" fmla="*/ 112445 h 239552"/>
                <a:gd name="connsiteX21" fmla="*/ 13620 w 18376"/>
                <a:gd name="connsiteY21" fmla="*/ 110769 h 239552"/>
                <a:gd name="connsiteX22" fmla="*/ 14626 w 18376"/>
                <a:gd name="connsiteY22" fmla="*/ 110769 h 239552"/>
                <a:gd name="connsiteX23" fmla="*/ 13369 w 18376"/>
                <a:gd name="connsiteY23" fmla="*/ 109345 h 239552"/>
                <a:gd name="connsiteX24" fmla="*/ 14710 w 18376"/>
                <a:gd name="connsiteY24" fmla="*/ 107669 h 239552"/>
                <a:gd name="connsiteX25" fmla="*/ 13285 w 18376"/>
                <a:gd name="connsiteY25" fmla="*/ 106915 h 239552"/>
                <a:gd name="connsiteX26" fmla="*/ 12531 w 18376"/>
                <a:gd name="connsiteY26" fmla="*/ 102641 h 239552"/>
                <a:gd name="connsiteX27" fmla="*/ 13369 w 18376"/>
                <a:gd name="connsiteY27" fmla="*/ 102641 h 239552"/>
                <a:gd name="connsiteX28" fmla="*/ 12531 w 18376"/>
                <a:gd name="connsiteY28" fmla="*/ 101720 h 239552"/>
                <a:gd name="connsiteX29" fmla="*/ 12950 w 18376"/>
                <a:gd name="connsiteY29" fmla="*/ 101720 h 239552"/>
                <a:gd name="connsiteX30" fmla="*/ 11693 w 18376"/>
                <a:gd name="connsiteY30" fmla="*/ 100547 h 239552"/>
                <a:gd name="connsiteX31" fmla="*/ 11693 w 18376"/>
                <a:gd name="connsiteY31" fmla="*/ 96525 h 239552"/>
                <a:gd name="connsiteX32" fmla="*/ 12699 w 18376"/>
                <a:gd name="connsiteY32" fmla="*/ 96525 h 239552"/>
                <a:gd name="connsiteX33" fmla="*/ 10855 w 18376"/>
                <a:gd name="connsiteY33" fmla="*/ 93173 h 239552"/>
                <a:gd name="connsiteX34" fmla="*/ 11442 w 18376"/>
                <a:gd name="connsiteY34" fmla="*/ 91665 h 239552"/>
                <a:gd name="connsiteX35" fmla="*/ 9096 w 18376"/>
                <a:gd name="connsiteY35" fmla="*/ 90324 h 239552"/>
                <a:gd name="connsiteX36" fmla="*/ 8425 w 18376"/>
                <a:gd name="connsiteY36" fmla="*/ 91246 h 239552"/>
                <a:gd name="connsiteX37" fmla="*/ 7839 w 18376"/>
                <a:gd name="connsiteY37" fmla="*/ 89403 h 239552"/>
                <a:gd name="connsiteX38" fmla="*/ 8677 w 18376"/>
                <a:gd name="connsiteY38" fmla="*/ 89403 h 239552"/>
                <a:gd name="connsiteX39" fmla="*/ 8677 w 18376"/>
                <a:gd name="connsiteY39" fmla="*/ 89403 h 239552"/>
                <a:gd name="connsiteX40" fmla="*/ 10101 w 18376"/>
                <a:gd name="connsiteY40" fmla="*/ 89403 h 239552"/>
                <a:gd name="connsiteX41" fmla="*/ 9599 w 18376"/>
                <a:gd name="connsiteY41" fmla="*/ 90073 h 239552"/>
                <a:gd name="connsiteX42" fmla="*/ 11358 w 18376"/>
                <a:gd name="connsiteY42" fmla="*/ 90827 h 239552"/>
                <a:gd name="connsiteX43" fmla="*/ 11358 w 18376"/>
                <a:gd name="connsiteY43" fmla="*/ 90157 h 239552"/>
                <a:gd name="connsiteX44" fmla="*/ 11358 w 18376"/>
                <a:gd name="connsiteY44" fmla="*/ 90157 h 239552"/>
                <a:gd name="connsiteX45" fmla="*/ 11358 w 18376"/>
                <a:gd name="connsiteY45" fmla="*/ 89570 h 239552"/>
                <a:gd name="connsiteX46" fmla="*/ 12364 w 18376"/>
                <a:gd name="connsiteY46" fmla="*/ 89151 h 239552"/>
                <a:gd name="connsiteX47" fmla="*/ 11945 w 18376"/>
                <a:gd name="connsiteY47" fmla="*/ 89151 h 239552"/>
                <a:gd name="connsiteX48" fmla="*/ 12447 w 18376"/>
                <a:gd name="connsiteY48" fmla="*/ 86638 h 239552"/>
                <a:gd name="connsiteX49" fmla="*/ 9179 w 18376"/>
                <a:gd name="connsiteY49" fmla="*/ 80689 h 239552"/>
                <a:gd name="connsiteX50" fmla="*/ 11274 w 18376"/>
                <a:gd name="connsiteY50" fmla="*/ 80689 h 239552"/>
                <a:gd name="connsiteX51" fmla="*/ 11693 w 18376"/>
                <a:gd name="connsiteY51" fmla="*/ 84292 h 239552"/>
                <a:gd name="connsiteX52" fmla="*/ 12364 w 18376"/>
                <a:gd name="connsiteY52" fmla="*/ 84292 h 239552"/>
                <a:gd name="connsiteX53" fmla="*/ 11358 w 18376"/>
                <a:gd name="connsiteY53" fmla="*/ 81778 h 239552"/>
                <a:gd name="connsiteX54" fmla="*/ 12196 w 18376"/>
                <a:gd name="connsiteY54" fmla="*/ 80437 h 239552"/>
                <a:gd name="connsiteX55" fmla="*/ 10604 w 18376"/>
                <a:gd name="connsiteY55" fmla="*/ 77588 h 239552"/>
                <a:gd name="connsiteX56" fmla="*/ 11526 w 18376"/>
                <a:gd name="connsiteY56" fmla="*/ 79013 h 239552"/>
                <a:gd name="connsiteX57" fmla="*/ 10604 w 18376"/>
                <a:gd name="connsiteY57" fmla="*/ 75829 h 239552"/>
                <a:gd name="connsiteX58" fmla="*/ 10604 w 18376"/>
                <a:gd name="connsiteY58" fmla="*/ 76415 h 239552"/>
                <a:gd name="connsiteX59" fmla="*/ 10604 w 18376"/>
                <a:gd name="connsiteY59" fmla="*/ 74321 h 239552"/>
                <a:gd name="connsiteX60" fmla="*/ 10604 w 18376"/>
                <a:gd name="connsiteY60" fmla="*/ 74321 h 239552"/>
                <a:gd name="connsiteX61" fmla="*/ 9012 w 18376"/>
                <a:gd name="connsiteY61" fmla="*/ 67785 h 239552"/>
                <a:gd name="connsiteX62" fmla="*/ 10772 w 18376"/>
                <a:gd name="connsiteY62" fmla="*/ 67785 h 239552"/>
                <a:gd name="connsiteX63" fmla="*/ 6415 w 18376"/>
                <a:gd name="connsiteY63" fmla="*/ 64266 h 239552"/>
                <a:gd name="connsiteX64" fmla="*/ 10688 w 18376"/>
                <a:gd name="connsiteY64" fmla="*/ 64853 h 239552"/>
                <a:gd name="connsiteX65" fmla="*/ 10688 w 18376"/>
                <a:gd name="connsiteY65" fmla="*/ 62674 h 239552"/>
                <a:gd name="connsiteX66" fmla="*/ 9012 w 18376"/>
                <a:gd name="connsiteY66" fmla="*/ 63177 h 239552"/>
                <a:gd name="connsiteX67" fmla="*/ 10604 w 18376"/>
                <a:gd name="connsiteY67" fmla="*/ 60579 h 239552"/>
                <a:gd name="connsiteX68" fmla="*/ 8677 w 18376"/>
                <a:gd name="connsiteY68" fmla="*/ 59825 h 239552"/>
                <a:gd name="connsiteX69" fmla="*/ 10520 w 18376"/>
                <a:gd name="connsiteY69" fmla="*/ 59825 h 239552"/>
                <a:gd name="connsiteX70" fmla="*/ 8761 w 18376"/>
                <a:gd name="connsiteY70" fmla="*/ 57898 h 239552"/>
                <a:gd name="connsiteX71" fmla="*/ 10604 w 18376"/>
                <a:gd name="connsiteY71" fmla="*/ 57479 h 239552"/>
                <a:gd name="connsiteX72" fmla="*/ 10604 w 18376"/>
                <a:gd name="connsiteY72" fmla="*/ 55217 h 239552"/>
                <a:gd name="connsiteX73" fmla="*/ 10604 w 18376"/>
                <a:gd name="connsiteY73" fmla="*/ 56055 h 239552"/>
                <a:gd name="connsiteX74" fmla="*/ 8174 w 18376"/>
                <a:gd name="connsiteY74" fmla="*/ 51781 h 239552"/>
                <a:gd name="connsiteX75" fmla="*/ 10436 w 18376"/>
                <a:gd name="connsiteY75" fmla="*/ 51195 h 239552"/>
                <a:gd name="connsiteX76" fmla="*/ 5493 w 18376"/>
                <a:gd name="connsiteY76" fmla="*/ 47089 h 239552"/>
                <a:gd name="connsiteX77" fmla="*/ 5995 w 18376"/>
                <a:gd name="connsiteY77" fmla="*/ 47089 h 239552"/>
                <a:gd name="connsiteX78" fmla="*/ 5325 w 18376"/>
                <a:gd name="connsiteY78" fmla="*/ 45581 h 239552"/>
                <a:gd name="connsiteX79" fmla="*/ 10604 w 18376"/>
                <a:gd name="connsiteY79" fmla="*/ 50357 h 239552"/>
                <a:gd name="connsiteX80" fmla="*/ 11023 w 18376"/>
                <a:gd name="connsiteY80" fmla="*/ 48849 h 239552"/>
                <a:gd name="connsiteX81" fmla="*/ 11777 w 18376"/>
                <a:gd name="connsiteY81" fmla="*/ 49854 h 239552"/>
                <a:gd name="connsiteX82" fmla="*/ 11777 w 18376"/>
                <a:gd name="connsiteY82" fmla="*/ 46922 h 239552"/>
                <a:gd name="connsiteX83" fmla="*/ 9850 w 18376"/>
                <a:gd name="connsiteY83" fmla="*/ 44827 h 239552"/>
                <a:gd name="connsiteX84" fmla="*/ 11023 w 18376"/>
                <a:gd name="connsiteY84" fmla="*/ 48011 h 239552"/>
                <a:gd name="connsiteX85" fmla="*/ 8258 w 18376"/>
                <a:gd name="connsiteY85" fmla="*/ 44241 h 239552"/>
                <a:gd name="connsiteX86" fmla="*/ 10353 w 18376"/>
                <a:gd name="connsiteY86" fmla="*/ 44241 h 239552"/>
                <a:gd name="connsiteX87" fmla="*/ 9850 w 18376"/>
                <a:gd name="connsiteY87" fmla="*/ 42062 h 239552"/>
                <a:gd name="connsiteX88" fmla="*/ 10353 w 18376"/>
                <a:gd name="connsiteY88" fmla="*/ 42900 h 239552"/>
                <a:gd name="connsiteX89" fmla="*/ 9850 w 18376"/>
                <a:gd name="connsiteY89" fmla="*/ 39632 h 239552"/>
                <a:gd name="connsiteX90" fmla="*/ 10436 w 18376"/>
                <a:gd name="connsiteY90" fmla="*/ 38124 h 239552"/>
                <a:gd name="connsiteX91" fmla="*/ 5074 w 18376"/>
                <a:gd name="connsiteY91" fmla="*/ 38794 h 239552"/>
                <a:gd name="connsiteX92" fmla="*/ 6498 w 18376"/>
                <a:gd name="connsiteY92" fmla="*/ 35610 h 239552"/>
                <a:gd name="connsiteX93" fmla="*/ 9431 w 18376"/>
                <a:gd name="connsiteY93" fmla="*/ 36029 h 239552"/>
                <a:gd name="connsiteX94" fmla="*/ 8677 w 18376"/>
                <a:gd name="connsiteY94" fmla="*/ 35359 h 239552"/>
                <a:gd name="connsiteX95" fmla="*/ 9347 w 18376"/>
                <a:gd name="connsiteY95" fmla="*/ 34437 h 239552"/>
                <a:gd name="connsiteX96" fmla="*/ 8425 w 18376"/>
                <a:gd name="connsiteY96" fmla="*/ 34018 h 239552"/>
                <a:gd name="connsiteX97" fmla="*/ 8425 w 18376"/>
                <a:gd name="connsiteY97" fmla="*/ 31588 h 239552"/>
                <a:gd name="connsiteX98" fmla="*/ 5828 w 18376"/>
                <a:gd name="connsiteY98" fmla="*/ 29494 h 239552"/>
                <a:gd name="connsiteX99" fmla="*/ 6582 w 18376"/>
                <a:gd name="connsiteY99" fmla="*/ 29494 h 239552"/>
                <a:gd name="connsiteX100" fmla="*/ 6582 w 18376"/>
                <a:gd name="connsiteY100" fmla="*/ 24047 h 239552"/>
                <a:gd name="connsiteX101" fmla="*/ 7504 w 18376"/>
                <a:gd name="connsiteY101" fmla="*/ 23293 h 239552"/>
                <a:gd name="connsiteX102" fmla="*/ 6917 w 18376"/>
                <a:gd name="connsiteY102" fmla="*/ 22120 h 239552"/>
                <a:gd name="connsiteX103" fmla="*/ 8090 w 18376"/>
                <a:gd name="connsiteY103" fmla="*/ 22120 h 239552"/>
                <a:gd name="connsiteX104" fmla="*/ 6833 w 18376"/>
                <a:gd name="connsiteY104" fmla="*/ 19607 h 239552"/>
                <a:gd name="connsiteX105" fmla="*/ 6833 w 18376"/>
                <a:gd name="connsiteY105" fmla="*/ 22623 h 239552"/>
                <a:gd name="connsiteX106" fmla="*/ 3482 w 18376"/>
                <a:gd name="connsiteY106" fmla="*/ 19020 h 239552"/>
                <a:gd name="connsiteX107" fmla="*/ 4068 w 18376"/>
                <a:gd name="connsiteY107" fmla="*/ 18015 h 239552"/>
                <a:gd name="connsiteX108" fmla="*/ 2560 w 18376"/>
                <a:gd name="connsiteY108" fmla="*/ 12652 h 239552"/>
                <a:gd name="connsiteX109" fmla="*/ 4655 w 18376"/>
                <a:gd name="connsiteY109" fmla="*/ 12233 h 239552"/>
                <a:gd name="connsiteX110" fmla="*/ 4655 w 18376"/>
                <a:gd name="connsiteY110" fmla="*/ 15333 h 239552"/>
                <a:gd name="connsiteX111" fmla="*/ 4655 w 18376"/>
                <a:gd name="connsiteY111" fmla="*/ 14160 h 239552"/>
                <a:gd name="connsiteX112" fmla="*/ 4655 w 18376"/>
                <a:gd name="connsiteY112" fmla="*/ 16087 h 239552"/>
                <a:gd name="connsiteX113" fmla="*/ 5074 w 18376"/>
                <a:gd name="connsiteY113" fmla="*/ 8128 h 239552"/>
                <a:gd name="connsiteX114" fmla="*/ 4152 w 18376"/>
                <a:gd name="connsiteY114" fmla="*/ 7373 h 239552"/>
                <a:gd name="connsiteX115" fmla="*/ 4152 w 18376"/>
                <a:gd name="connsiteY115" fmla="*/ 8128 h 239552"/>
                <a:gd name="connsiteX116" fmla="*/ 2979 w 18376"/>
                <a:gd name="connsiteY116" fmla="*/ 7709 h 239552"/>
                <a:gd name="connsiteX117" fmla="*/ 1974 w 18376"/>
                <a:gd name="connsiteY117" fmla="*/ 4022 h 239552"/>
                <a:gd name="connsiteX118" fmla="*/ 2895 w 18376"/>
                <a:gd name="connsiteY118" fmla="*/ 4022 h 239552"/>
                <a:gd name="connsiteX119" fmla="*/ 2895 w 18376"/>
                <a:gd name="connsiteY119" fmla="*/ 5446 h 239552"/>
                <a:gd name="connsiteX120" fmla="*/ 2895 w 18376"/>
                <a:gd name="connsiteY120" fmla="*/ 2514 h 239552"/>
                <a:gd name="connsiteX121" fmla="*/ 2309 w 18376"/>
                <a:gd name="connsiteY121" fmla="*/ 3603 h 239552"/>
                <a:gd name="connsiteX122" fmla="*/ 1052 w 18376"/>
                <a:gd name="connsiteY122" fmla="*/ 0 h 239552"/>
                <a:gd name="connsiteX123" fmla="*/ 130 w 18376"/>
                <a:gd name="connsiteY123" fmla="*/ 1257 h 239552"/>
                <a:gd name="connsiteX124" fmla="*/ 1555 w 18376"/>
                <a:gd name="connsiteY124" fmla="*/ 3268 h 239552"/>
                <a:gd name="connsiteX125" fmla="*/ 130 w 18376"/>
                <a:gd name="connsiteY125" fmla="*/ 6200 h 239552"/>
                <a:gd name="connsiteX126" fmla="*/ 633 w 18376"/>
                <a:gd name="connsiteY126" fmla="*/ 6871 h 239552"/>
                <a:gd name="connsiteX127" fmla="*/ 633 w 18376"/>
                <a:gd name="connsiteY127" fmla="*/ 6871 h 239552"/>
                <a:gd name="connsiteX128" fmla="*/ 633 w 18376"/>
                <a:gd name="connsiteY128" fmla="*/ 6871 h 239552"/>
                <a:gd name="connsiteX129" fmla="*/ 633 w 18376"/>
                <a:gd name="connsiteY129" fmla="*/ 6871 h 239552"/>
                <a:gd name="connsiteX130" fmla="*/ 1052 w 18376"/>
                <a:gd name="connsiteY130" fmla="*/ 6284 h 239552"/>
                <a:gd name="connsiteX131" fmla="*/ 2225 w 18376"/>
                <a:gd name="connsiteY131" fmla="*/ 9133 h 239552"/>
                <a:gd name="connsiteX132" fmla="*/ 1555 w 18376"/>
                <a:gd name="connsiteY132" fmla="*/ 9133 h 239552"/>
                <a:gd name="connsiteX133" fmla="*/ 2141 w 18376"/>
                <a:gd name="connsiteY133" fmla="*/ 10055 h 239552"/>
                <a:gd name="connsiteX134" fmla="*/ 717 w 18376"/>
                <a:gd name="connsiteY134" fmla="*/ 10055 h 239552"/>
                <a:gd name="connsiteX135" fmla="*/ 717 w 18376"/>
                <a:gd name="connsiteY135" fmla="*/ 11395 h 239552"/>
                <a:gd name="connsiteX136" fmla="*/ 717 w 18376"/>
                <a:gd name="connsiteY136" fmla="*/ 14076 h 239552"/>
                <a:gd name="connsiteX137" fmla="*/ 717 w 18376"/>
                <a:gd name="connsiteY137" fmla="*/ 15082 h 239552"/>
                <a:gd name="connsiteX138" fmla="*/ 1220 w 18376"/>
                <a:gd name="connsiteY138" fmla="*/ 17260 h 239552"/>
                <a:gd name="connsiteX139" fmla="*/ 1220 w 18376"/>
                <a:gd name="connsiteY139" fmla="*/ 17260 h 239552"/>
                <a:gd name="connsiteX140" fmla="*/ 1220 w 18376"/>
                <a:gd name="connsiteY140" fmla="*/ 24131 h 239552"/>
                <a:gd name="connsiteX141" fmla="*/ 1220 w 18376"/>
                <a:gd name="connsiteY141" fmla="*/ 26812 h 239552"/>
                <a:gd name="connsiteX142" fmla="*/ 633 w 18376"/>
                <a:gd name="connsiteY142" fmla="*/ 26812 h 239552"/>
                <a:gd name="connsiteX143" fmla="*/ 633 w 18376"/>
                <a:gd name="connsiteY143" fmla="*/ 29996 h 239552"/>
                <a:gd name="connsiteX144" fmla="*/ 633 w 18376"/>
                <a:gd name="connsiteY144" fmla="*/ 36113 h 239552"/>
                <a:gd name="connsiteX145" fmla="*/ 1387 w 18376"/>
                <a:gd name="connsiteY145" fmla="*/ 36113 h 239552"/>
                <a:gd name="connsiteX146" fmla="*/ 1974 w 18376"/>
                <a:gd name="connsiteY146" fmla="*/ 39632 h 239552"/>
                <a:gd name="connsiteX147" fmla="*/ 2644 w 18376"/>
                <a:gd name="connsiteY147" fmla="*/ 39632 h 239552"/>
                <a:gd name="connsiteX148" fmla="*/ 2644 w 18376"/>
                <a:gd name="connsiteY148" fmla="*/ 44576 h 239552"/>
                <a:gd name="connsiteX149" fmla="*/ 2644 w 18376"/>
                <a:gd name="connsiteY149" fmla="*/ 43654 h 239552"/>
                <a:gd name="connsiteX150" fmla="*/ 3063 w 18376"/>
                <a:gd name="connsiteY150" fmla="*/ 50441 h 239552"/>
                <a:gd name="connsiteX151" fmla="*/ 3063 w 18376"/>
                <a:gd name="connsiteY151" fmla="*/ 51698 h 239552"/>
                <a:gd name="connsiteX152" fmla="*/ 3063 w 18376"/>
                <a:gd name="connsiteY152" fmla="*/ 51698 h 239552"/>
                <a:gd name="connsiteX153" fmla="*/ 3063 w 18376"/>
                <a:gd name="connsiteY153" fmla="*/ 51698 h 239552"/>
                <a:gd name="connsiteX154" fmla="*/ 3063 w 18376"/>
                <a:gd name="connsiteY154" fmla="*/ 52452 h 239552"/>
                <a:gd name="connsiteX155" fmla="*/ 3063 w 18376"/>
                <a:gd name="connsiteY155" fmla="*/ 51865 h 239552"/>
                <a:gd name="connsiteX156" fmla="*/ 3063 w 18376"/>
                <a:gd name="connsiteY156" fmla="*/ 53373 h 239552"/>
                <a:gd name="connsiteX157" fmla="*/ 2393 w 18376"/>
                <a:gd name="connsiteY157" fmla="*/ 53373 h 239552"/>
                <a:gd name="connsiteX158" fmla="*/ 2393 w 18376"/>
                <a:gd name="connsiteY158" fmla="*/ 53373 h 239552"/>
                <a:gd name="connsiteX159" fmla="*/ 3231 w 18376"/>
                <a:gd name="connsiteY159" fmla="*/ 53373 h 239552"/>
                <a:gd name="connsiteX160" fmla="*/ 3733 w 18376"/>
                <a:gd name="connsiteY160" fmla="*/ 54044 h 239552"/>
                <a:gd name="connsiteX161" fmla="*/ 2979 w 18376"/>
                <a:gd name="connsiteY161" fmla="*/ 56306 h 239552"/>
                <a:gd name="connsiteX162" fmla="*/ 4823 w 18376"/>
                <a:gd name="connsiteY162" fmla="*/ 59490 h 239552"/>
                <a:gd name="connsiteX163" fmla="*/ 4823 w 18376"/>
                <a:gd name="connsiteY163" fmla="*/ 59490 h 239552"/>
                <a:gd name="connsiteX164" fmla="*/ 4823 w 18376"/>
                <a:gd name="connsiteY164" fmla="*/ 61417 h 239552"/>
                <a:gd name="connsiteX165" fmla="*/ 3985 w 18376"/>
                <a:gd name="connsiteY165" fmla="*/ 61417 h 239552"/>
                <a:gd name="connsiteX166" fmla="*/ 5241 w 18376"/>
                <a:gd name="connsiteY166" fmla="*/ 62758 h 239552"/>
                <a:gd name="connsiteX167" fmla="*/ 3733 w 18376"/>
                <a:gd name="connsiteY167" fmla="*/ 62758 h 239552"/>
                <a:gd name="connsiteX168" fmla="*/ 5325 w 18376"/>
                <a:gd name="connsiteY168" fmla="*/ 66193 h 239552"/>
                <a:gd name="connsiteX169" fmla="*/ 4739 w 18376"/>
                <a:gd name="connsiteY169" fmla="*/ 66193 h 239552"/>
                <a:gd name="connsiteX170" fmla="*/ 5158 w 18376"/>
                <a:gd name="connsiteY170" fmla="*/ 68204 h 239552"/>
                <a:gd name="connsiteX171" fmla="*/ 4487 w 18376"/>
                <a:gd name="connsiteY171" fmla="*/ 78845 h 239552"/>
                <a:gd name="connsiteX172" fmla="*/ 5158 w 18376"/>
                <a:gd name="connsiteY172" fmla="*/ 80689 h 239552"/>
                <a:gd name="connsiteX173" fmla="*/ 4152 w 18376"/>
                <a:gd name="connsiteY173" fmla="*/ 80689 h 239552"/>
                <a:gd name="connsiteX174" fmla="*/ 4906 w 18376"/>
                <a:gd name="connsiteY174" fmla="*/ 84711 h 239552"/>
                <a:gd name="connsiteX175" fmla="*/ 3985 w 18376"/>
                <a:gd name="connsiteY175" fmla="*/ 84711 h 239552"/>
                <a:gd name="connsiteX176" fmla="*/ 3985 w 18376"/>
                <a:gd name="connsiteY176" fmla="*/ 85465 h 239552"/>
                <a:gd name="connsiteX177" fmla="*/ 3482 w 18376"/>
                <a:gd name="connsiteY177" fmla="*/ 84962 h 239552"/>
                <a:gd name="connsiteX178" fmla="*/ 6079 w 18376"/>
                <a:gd name="connsiteY178" fmla="*/ 87057 h 239552"/>
                <a:gd name="connsiteX179" fmla="*/ 5995 w 18376"/>
                <a:gd name="connsiteY179" fmla="*/ 89068 h 239552"/>
                <a:gd name="connsiteX180" fmla="*/ 6079 w 18376"/>
                <a:gd name="connsiteY180" fmla="*/ 89151 h 239552"/>
                <a:gd name="connsiteX181" fmla="*/ 5158 w 18376"/>
                <a:gd name="connsiteY181" fmla="*/ 89151 h 239552"/>
                <a:gd name="connsiteX182" fmla="*/ 5744 w 18376"/>
                <a:gd name="connsiteY182" fmla="*/ 93257 h 239552"/>
                <a:gd name="connsiteX183" fmla="*/ 5744 w 18376"/>
                <a:gd name="connsiteY183" fmla="*/ 94346 h 239552"/>
                <a:gd name="connsiteX184" fmla="*/ 5744 w 18376"/>
                <a:gd name="connsiteY184" fmla="*/ 97363 h 239552"/>
                <a:gd name="connsiteX185" fmla="*/ 5744 w 18376"/>
                <a:gd name="connsiteY185" fmla="*/ 97363 h 239552"/>
                <a:gd name="connsiteX186" fmla="*/ 6247 w 18376"/>
                <a:gd name="connsiteY186" fmla="*/ 99793 h 239552"/>
                <a:gd name="connsiteX187" fmla="*/ 6247 w 18376"/>
                <a:gd name="connsiteY187" fmla="*/ 99793 h 239552"/>
                <a:gd name="connsiteX188" fmla="*/ 6247 w 18376"/>
                <a:gd name="connsiteY188" fmla="*/ 103647 h 239552"/>
                <a:gd name="connsiteX189" fmla="*/ 6917 w 18376"/>
                <a:gd name="connsiteY189" fmla="*/ 103647 h 239552"/>
                <a:gd name="connsiteX190" fmla="*/ 6917 w 18376"/>
                <a:gd name="connsiteY190" fmla="*/ 107501 h 239552"/>
                <a:gd name="connsiteX191" fmla="*/ 6917 w 18376"/>
                <a:gd name="connsiteY191" fmla="*/ 106998 h 239552"/>
                <a:gd name="connsiteX192" fmla="*/ 4823 w 18376"/>
                <a:gd name="connsiteY192" fmla="*/ 110266 h 239552"/>
                <a:gd name="connsiteX193" fmla="*/ 4823 w 18376"/>
                <a:gd name="connsiteY193" fmla="*/ 109763 h 239552"/>
                <a:gd name="connsiteX194" fmla="*/ 6079 w 18376"/>
                <a:gd name="connsiteY194" fmla="*/ 111607 h 239552"/>
                <a:gd name="connsiteX195" fmla="*/ 4739 w 18376"/>
                <a:gd name="connsiteY195" fmla="*/ 112361 h 239552"/>
                <a:gd name="connsiteX196" fmla="*/ 5661 w 18376"/>
                <a:gd name="connsiteY196" fmla="*/ 117053 h 239552"/>
                <a:gd name="connsiteX197" fmla="*/ 6666 w 18376"/>
                <a:gd name="connsiteY197" fmla="*/ 117053 h 239552"/>
                <a:gd name="connsiteX198" fmla="*/ 6666 w 18376"/>
                <a:gd name="connsiteY198" fmla="*/ 121326 h 239552"/>
                <a:gd name="connsiteX199" fmla="*/ 6666 w 18376"/>
                <a:gd name="connsiteY199" fmla="*/ 121326 h 239552"/>
                <a:gd name="connsiteX200" fmla="*/ 8007 w 18376"/>
                <a:gd name="connsiteY200" fmla="*/ 124762 h 239552"/>
                <a:gd name="connsiteX201" fmla="*/ 7169 w 18376"/>
                <a:gd name="connsiteY201" fmla="*/ 130376 h 239552"/>
                <a:gd name="connsiteX202" fmla="*/ 7169 w 18376"/>
                <a:gd name="connsiteY202" fmla="*/ 133141 h 239552"/>
                <a:gd name="connsiteX203" fmla="*/ 7169 w 18376"/>
                <a:gd name="connsiteY203" fmla="*/ 133141 h 239552"/>
                <a:gd name="connsiteX204" fmla="*/ 8258 w 18376"/>
                <a:gd name="connsiteY204" fmla="*/ 136073 h 239552"/>
                <a:gd name="connsiteX205" fmla="*/ 7755 w 18376"/>
                <a:gd name="connsiteY205" fmla="*/ 136073 h 239552"/>
                <a:gd name="connsiteX206" fmla="*/ 8761 w 18376"/>
                <a:gd name="connsiteY206" fmla="*/ 141017 h 239552"/>
                <a:gd name="connsiteX207" fmla="*/ 8007 w 18376"/>
                <a:gd name="connsiteY207" fmla="*/ 141017 h 239552"/>
                <a:gd name="connsiteX208" fmla="*/ 8007 w 18376"/>
                <a:gd name="connsiteY208" fmla="*/ 147217 h 239552"/>
                <a:gd name="connsiteX209" fmla="*/ 8007 w 18376"/>
                <a:gd name="connsiteY209" fmla="*/ 147217 h 239552"/>
                <a:gd name="connsiteX210" fmla="*/ 9012 w 18376"/>
                <a:gd name="connsiteY210" fmla="*/ 155009 h 239552"/>
                <a:gd name="connsiteX211" fmla="*/ 9766 w 18376"/>
                <a:gd name="connsiteY211" fmla="*/ 156853 h 239552"/>
                <a:gd name="connsiteX212" fmla="*/ 11274 w 18376"/>
                <a:gd name="connsiteY212" fmla="*/ 156183 h 239552"/>
                <a:gd name="connsiteX213" fmla="*/ 10436 w 18376"/>
                <a:gd name="connsiteY213" fmla="*/ 157523 h 239552"/>
                <a:gd name="connsiteX214" fmla="*/ 10436 w 18376"/>
                <a:gd name="connsiteY214" fmla="*/ 157523 h 239552"/>
                <a:gd name="connsiteX215" fmla="*/ 9179 w 18376"/>
                <a:gd name="connsiteY215" fmla="*/ 160540 h 239552"/>
                <a:gd name="connsiteX216" fmla="*/ 9179 w 18376"/>
                <a:gd name="connsiteY216" fmla="*/ 174448 h 239552"/>
                <a:gd name="connsiteX217" fmla="*/ 10269 w 18376"/>
                <a:gd name="connsiteY217" fmla="*/ 173862 h 239552"/>
                <a:gd name="connsiteX218" fmla="*/ 10269 w 18376"/>
                <a:gd name="connsiteY218" fmla="*/ 175454 h 239552"/>
                <a:gd name="connsiteX219" fmla="*/ 9431 w 18376"/>
                <a:gd name="connsiteY219" fmla="*/ 174951 h 239552"/>
                <a:gd name="connsiteX220" fmla="*/ 10269 w 18376"/>
                <a:gd name="connsiteY220" fmla="*/ 176795 h 239552"/>
                <a:gd name="connsiteX221" fmla="*/ 9012 w 18376"/>
                <a:gd name="connsiteY221" fmla="*/ 176795 h 239552"/>
                <a:gd name="connsiteX222" fmla="*/ 9012 w 18376"/>
                <a:gd name="connsiteY222" fmla="*/ 177716 h 239552"/>
                <a:gd name="connsiteX223" fmla="*/ 9012 w 18376"/>
                <a:gd name="connsiteY223" fmla="*/ 177716 h 239552"/>
                <a:gd name="connsiteX224" fmla="*/ 9934 w 18376"/>
                <a:gd name="connsiteY224" fmla="*/ 179811 h 239552"/>
                <a:gd name="connsiteX225" fmla="*/ 9263 w 18376"/>
                <a:gd name="connsiteY225" fmla="*/ 180565 h 239552"/>
                <a:gd name="connsiteX226" fmla="*/ 9263 w 18376"/>
                <a:gd name="connsiteY226" fmla="*/ 181068 h 239552"/>
                <a:gd name="connsiteX227" fmla="*/ 9263 w 18376"/>
                <a:gd name="connsiteY227" fmla="*/ 183079 h 239552"/>
                <a:gd name="connsiteX228" fmla="*/ 10101 w 18376"/>
                <a:gd name="connsiteY228" fmla="*/ 182241 h 239552"/>
                <a:gd name="connsiteX229" fmla="*/ 11023 w 18376"/>
                <a:gd name="connsiteY229" fmla="*/ 183163 h 239552"/>
                <a:gd name="connsiteX230" fmla="*/ 10436 w 18376"/>
                <a:gd name="connsiteY230" fmla="*/ 191541 h 239552"/>
                <a:gd name="connsiteX231" fmla="*/ 11191 w 18376"/>
                <a:gd name="connsiteY231" fmla="*/ 195480 h 239552"/>
                <a:gd name="connsiteX232" fmla="*/ 12280 w 18376"/>
                <a:gd name="connsiteY232" fmla="*/ 196150 h 239552"/>
                <a:gd name="connsiteX233" fmla="*/ 10185 w 18376"/>
                <a:gd name="connsiteY233" fmla="*/ 199585 h 239552"/>
                <a:gd name="connsiteX234" fmla="*/ 11861 w 18376"/>
                <a:gd name="connsiteY234" fmla="*/ 201764 h 239552"/>
                <a:gd name="connsiteX235" fmla="*/ 10688 w 18376"/>
                <a:gd name="connsiteY235" fmla="*/ 202685 h 239552"/>
                <a:gd name="connsiteX236" fmla="*/ 10688 w 18376"/>
                <a:gd name="connsiteY236" fmla="*/ 211483 h 239552"/>
                <a:gd name="connsiteX237" fmla="*/ 11777 w 18376"/>
                <a:gd name="connsiteY237" fmla="*/ 211483 h 239552"/>
                <a:gd name="connsiteX238" fmla="*/ 10520 w 18376"/>
                <a:gd name="connsiteY238" fmla="*/ 213159 h 239552"/>
                <a:gd name="connsiteX239" fmla="*/ 11191 w 18376"/>
                <a:gd name="connsiteY239" fmla="*/ 214835 h 239552"/>
                <a:gd name="connsiteX240" fmla="*/ 11861 w 18376"/>
                <a:gd name="connsiteY240" fmla="*/ 214835 h 239552"/>
                <a:gd name="connsiteX241" fmla="*/ 11861 w 18376"/>
                <a:gd name="connsiteY241" fmla="*/ 233855 h 239552"/>
                <a:gd name="connsiteX242" fmla="*/ 12447 w 18376"/>
                <a:gd name="connsiteY242" fmla="*/ 233855 h 239552"/>
                <a:gd name="connsiteX243" fmla="*/ 13453 w 18376"/>
                <a:gd name="connsiteY243" fmla="*/ 233855 h 239552"/>
                <a:gd name="connsiteX244" fmla="*/ 12615 w 18376"/>
                <a:gd name="connsiteY244" fmla="*/ 236452 h 239552"/>
                <a:gd name="connsiteX245" fmla="*/ 13788 w 18376"/>
                <a:gd name="connsiteY245" fmla="*/ 239552 h 239552"/>
                <a:gd name="connsiteX246" fmla="*/ 13788 w 18376"/>
                <a:gd name="connsiteY246" fmla="*/ 238715 h 239552"/>
                <a:gd name="connsiteX247" fmla="*/ 17558 w 18376"/>
                <a:gd name="connsiteY247" fmla="*/ 237123 h 239552"/>
                <a:gd name="connsiteX248" fmla="*/ 17558 w 18376"/>
                <a:gd name="connsiteY248" fmla="*/ 231844 h 239552"/>
                <a:gd name="connsiteX249" fmla="*/ 18312 w 18376"/>
                <a:gd name="connsiteY249" fmla="*/ 231844 h 239552"/>
                <a:gd name="connsiteX250" fmla="*/ 17726 w 18376"/>
                <a:gd name="connsiteY250" fmla="*/ 229582 h 239552"/>
                <a:gd name="connsiteX251" fmla="*/ 17726 w 18376"/>
                <a:gd name="connsiteY251" fmla="*/ 229582 h 239552"/>
                <a:gd name="connsiteX252" fmla="*/ 18145 w 18376"/>
                <a:gd name="connsiteY252" fmla="*/ 221203 h 239552"/>
                <a:gd name="connsiteX253" fmla="*/ 17475 w 18376"/>
                <a:gd name="connsiteY253" fmla="*/ 221203 h 239552"/>
                <a:gd name="connsiteX254" fmla="*/ 17894 w 18376"/>
                <a:gd name="connsiteY254" fmla="*/ 219862 h 239552"/>
                <a:gd name="connsiteX255" fmla="*/ 16720 w 18376"/>
                <a:gd name="connsiteY255" fmla="*/ 221287 h 239552"/>
                <a:gd name="connsiteX256" fmla="*/ 18061 w 18376"/>
                <a:gd name="connsiteY256" fmla="*/ 215002 h 239552"/>
                <a:gd name="connsiteX257" fmla="*/ 17223 w 18376"/>
                <a:gd name="connsiteY257" fmla="*/ 214164 h 239552"/>
                <a:gd name="connsiteX258" fmla="*/ 17642 w 18376"/>
                <a:gd name="connsiteY258" fmla="*/ 214164 h 239552"/>
                <a:gd name="connsiteX259" fmla="*/ 17056 w 18376"/>
                <a:gd name="connsiteY259" fmla="*/ 214164 h 239552"/>
                <a:gd name="connsiteX260" fmla="*/ 17977 w 18376"/>
                <a:gd name="connsiteY260" fmla="*/ 212908 h 239552"/>
                <a:gd name="connsiteX261" fmla="*/ 17977 w 18376"/>
                <a:gd name="connsiteY261" fmla="*/ 213578 h 239552"/>
                <a:gd name="connsiteX262" fmla="*/ 17977 w 18376"/>
                <a:gd name="connsiteY262" fmla="*/ 210394 h 239552"/>
                <a:gd name="connsiteX263" fmla="*/ 17977 w 18376"/>
                <a:gd name="connsiteY263" fmla="*/ 211567 h 239552"/>
                <a:gd name="connsiteX264" fmla="*/ 16720 w 18376"/>
                <a:gd name="connsiteY264" fmla="*/ 201093 h 239552"/>
                <a:gd name="connsiteX265" fmla="*/ 16720 w 18376"/>
                <a:gd name="connsiteY265" fmla="*/ 201093 h 239552"/>
                <a:gd name="connsiteX266" fmla="*/ 16720 w 18376"/>
                <a:gd name="connsiteY266" fmla="*/ 196485 h 239552"/>
                <a:gd name="connsiteX267" fmla="*/ 16720 w 18376"/>
                <a:gd name="connsiteY267" fmla="*/ 196485 h 239552"/>
                <a:gd name="connsiteX268" fmla="*/ 16134 w 18376"/>
                <a:gd name="connsiteY268" fmla="*/ 194558 h 239552"/>
                <a:gd name="connsiteX269" fmla="*/ 17307 w 18376"/>
                <a:gd name="connsiteY269" fmla="*/ 194558 h 239552"/>
                <a:gd name="connsiteX270" fmla="*/ 15380 w 18376"/>
                <a:gd name="connsiteY270" fmla="*/ 191625 h 239552"/>
                <a:gd name="connsiteX271" fmla="*/ 15966 w 18376"/>
                <a:gd name="connsiteY271" fmla="*/ 191122 h 239552"/>
                <a:gd name="connsiteX272" fmla="*/ 14961 w 18376"/>
                <a:gd name="connsiteY272" fmla="*/ 189195 h 239552"/>
                <a:gd name="connsiteX273" fmla="*/ 16385 w 18376"/>
                <a:gd name="connsiteY273" fmla="*/ 189195 h 239552"/>
                <a:gd name="connsiteX274" fmla="*/ 16385 w 18376"/>
                <a:gd name="connsiteY274" fmla="*/ 183749 h 239552"/>
                <a:gd name="connsiteX275" fmla="*/ 15380 w 18376"/>
                <a:gd name="connsiteY275" fmla="*/ 185509 h 239552"/>
                <a:gd name="connsiteX276" fmla="*/ 14291 w 18376"/>
                <a:gd name="connsiteY276" fmla="*/ 183582 h 239552"/>
                <a:gd name="connsiteX277" fmla="*/ 15966 w 18376"/>
                <a:gd name="connsiteY277" fmla="*/ 179727 h 239552"/>
                <a:gd name="connsiteX278" fmla="*/ 15966 w 18376"/>
                <a:gd name="connsiteY278" fmla="*/ 180230 h 239552"/>
                <a:gd name="connsiteX279" fmla="*/ 15966 w 18376"/>
                <a:gd name="connsiteY279" fmla="*/ 177549 h 239552"/>
                <a:gd name="connsiteX280" fmla="*/ 14793 w 18376"/>
                <a:gd name="connsiteY280" fmla="*/ 176124 h 239552"/>
                <a:gd name="connsiteX281" fmla="*/ 15212 w 18376"/>
                <a:gd name="connsiteY281" fmla="*/ 178135 h 239552"/>
                <a:gd name="connsiteX282" fmla="*/ 13956 w 18376"/>
                <a:gd name="connsiteY282" fmla="*/ 174029 h 239552"/>
                <a:gd name="connsiteX283" fmla="*/ 14710 w 18376"/>
                <a:gd name="connsiteY283" fmla="*/ 175119 h 239552"/>
                <a:gd name="connsiteX284" fmla="*/ 14710 w 18376"/>
                <a:gd name="connsiteY284" fmla="*/ 173443 h 239552"/>
                <a:gd name="connsiteX285" fmla="*/ 16050 w 18376"/>
                <a:gd name="connsiteY285" fmla="*/ 177130 h 239552"/>
                <a:gd name="connsiteX286" fmla="*/ 16050 w 18376"/>
                <a:gd name="connsiteY286" fmla="*/ 175370 h 239552"/>
                <a:gd name="connsiteX287" fmla="*/ 14793 w 18376"/>
                <a:gd name="connsiteY287" fmla="*/ 171683 h 239552"/>
                <a:gd name="connsiteX288" fmla="*/ 15548 w 18376"/>
                <a:gd name="connsiteY288" fmla="*/ 171683 h 239552"/>
                <a:gd name="connsiteX289" fmla="*/ 15045 w 18376"/>
                <a:gd name="connsiteY289" fmla="*/ 170510 h 239552"/>
                <a:gd name="connsiteX290" fmla="*/ 15966 w 18376"/>
                <a:gd name="connsiteY290" fmla="*/ 171265 h 239552"/>
                <a:gd name="connsiteX291" fmla="*/ 15966 w 18376"/>
                <a:gd name="connsiteY291" fmla="*/ 167662 h 239552"/>
                <a:gd name="connsiteX292" fmla="*/ 14710 w 18376"/>
                <a:gd name="connsiteY292" fmla="*/ 169337 h 239552"/>
                <a:gd name="connsiteX293" fmla="*/ 15883 w 18376"/>
                <a:gd name="connsiteY293" fmla="*/ 164142 h 239552"/>
                <a:gd name="connsiteX294" fmla="*/ 15212 w 18376"/>
                <a:gd name="connsiteY294" fmla="*/ 165148 h 239552"/>
                <a:gd name="connsiteX295" fmla="*/ 15883 w 18376"/>
                <a:gd name="connsiteY295" fmla="*/ 163221 h 239552"/>
                <a:gd name="connsiteX296" fmla="*/ 14710 w 18376"/>
                <a:gd name="connsiteY296" fmla="*/ 162634 h 239552"/>
                <a:gd name="connsiteX297" fmla="*/ 14039 w 18376"/>
                <a:gd name="connsiteY297" fmla="*/ 160623 h 239552"/>
                <a:gd name="connsiteX298" fmla="*/ 14710 w 18376"/>
                <a:gd name="connsiteY298" fmla="*/ 160623 h 239552"/>
                <a:gd name="connsiteX299" fmla="*/ 13620 w 18376"/>
                <a:gd name="connsiteY299" fmla="*/ 157691 h 239552"/>
                <a:gd name="connsiteX300" fmla="*/ 14710 w 18376"/>
                <a:gd name="connsiteY300" fmla="*/ 158612 h 239552"/>
                <a:gd name="connsiteX301" fmla="*/ 14710 w 18376"/>
                <a:gd name="connsiteY301" fmla="*/ 157439 h 239552"/>
                <a:gd name="connsiteX302" fmla="*/ 15548 w 18376"/>
                <a:gd name="connsiteY302" fmla="*/ 157439 h 239552"/>
                <a:gd name="connsiteX303" fmla="*/ 15129 w 18376"/>
                <a:gd name="connsiteY303" fmla="*/ 154423 h 239552"/>
                <a:gd name="connsiteX304" fmla="*/ 13788 w 18376"/>
                <a:gd name="connsiteY304" fmla="*/ 153250 h 239552"/>
                <a:gd name="connsiteX305" fmla="*/ 14291 w 18376"/>
                <a:gd name="connsiteY305" fmla="*/ 151993 h 239552"/>
                <a:gd name="connsiteX306" fmla="*/ 14710 w 18376"/>
                <a:gd name="connsiteY306" fmla="*/ 153501 h 239552"/>
                <a:gd name="connsiteX307" fmla="*/ 15380 w 18376"/>
                <a:gd name="connsiteY307" fmla="*/ 153501 h 239552"/>
                <a:gd name="connsiteX308" fmla="*/ 15380 w 18376"/>
                <a:gd name="connsiteY308" fmla="*/ 150820 h 239552"/>
                <a:gd name="connsiteX309" fmla="*/ 15380 w 18376"/>
                <a:gd name="connsiteY309" fmla="*/ 151490 h 239552"/>
                <a:gd name="connsiteX310" fmla="*/ 14291 w 18376"/>
                <a:gd name="connsiteY310" fmla="*/ 149144 h 239552"/>
                <a:gd name="connsiteX311" fmla="*/ 15045 w 18376"/>
                <a:gd name="connsiteY311" fmla="*/ 149144 h 239552"/>
                <a:gd name="connsiteX312" fmla="*/ 14458 w 18376"/>
                <a:gd name="connsiteY312" fmla="*/ 147636 h 239552"/>
                <a:gd name="connsiteX313" fmla="*/ 15966 w 18376"/>
                <a:gd name="connsiteY313" fmla="*/ 148641 h 239552"/>
                <a:gd name="connsiteX314" fmla="*/ 15212 w 18376"/>
                <a:gd name="connsiteY314" fmla="*/ 146463 h 239552"/>
                <a:gd name="connsiteX315" fmla="*/ 16050 w 18376"/>
                <a:gd name="connsiteY315" fmla="*/ 145541 h 239552"/>
                <a:gd name="connsiteX316" fmla="*/ 15129 w 18376"/>
                <a:gd name="connsiteY316" fmla="*/ 140933 h 239552"/>
                <a:gd name="connsiteX317" fmla="*/ 15129 w 18376"/>
                <a:gd name="connsiteY317" fmla="*/ 140346 h 239552"/>
                <a:gd name="connsiteX318" fmla="*/ 15129 w 18376"/>
                <a:gd name="connsiteY318" fmla="*/ 135570 h 239552"/>
                <a:gd name="connsiteX319" fmla="*/ 16134 w 18376"/>
                <a:gd name="connsiteY319" fmla="*/ 134481 h 239552"/>
                <a:gd name="connsiteX320" fmla="*/ 14374 w 18376"/>
                <a:gd name="connsiteY320" fmla="*/ 133643 h 239552"/>
                <a:gd name="connsiteX321" fmla="*/ 15464 w 18376"/>
                <a:gd name="connsiteY321" fmla="*/ 132386 h 239552"/>
                <a:gd name="connsiteX322" fmla="*/ 14542 w 18376"/>
                <a:gd name="connsiteY322" fmla="*/ 128532 h 239552"/>
                <a:gd name="connsiteX323" fmla="*/ 15548 w 18376"/>
                <a:gd name="connsiteY323" fmla="*/ 131968 h 239552"/>
                <a:gd name="connsiteX324" fmla="*/ 14207 w 18376"/>
                <a:gd name="connsiteY324" fmla="*/ 114288 h 239552"/>
                <a:gd name="connsiteX325" fmla="*/ 14207 w 18376"/>
                <a:gd name="connsiteY325" fmla="*/ 115545 h 239552"/>
                <a:gd name="connsiteX326" fmla="*/ 14207 w 18376"/>
                <a:gd name="connsiteY326" fmla="*/ 114288 h 239552"/>
                <a:gd name="connsiteX327" fmla="*/ 11107 w 18376"/>
                <a:gd name="connsiteY327" fmla="*/ 87559 h 239552"/>
                <a:gd name="connsiteX328" fmla="*/ 11107 w 18376"/>
                <a:gd name="connsiteY328" fmla="*/ 88649 h 239552"/>
                <a:gd name="connsiteX329" fmla="*/ 11107 w 18376"/>
                <a:gd name="connsiteY329" fmla="*/ 87559 h 239552"/>
                <a:gd name="connsiteX330" fmla="*/ 2728 w 18376"/>
                <a:gd name="connsiteY330" fmla="*/ 11479 h 239552"/>
                <a:gd name="connsiteX331" fmla="*/ 2728 w 18376"/>
                <a:gd name="connsiteY331" fmla="*/ 11479 h 239552"/>
                <a:gd name="connsiteX332" fmla="*/ 2728 w 18376"/>
                <a:gd name="connsiteY332" fmla="*/ 12317 h 239552"/>
                <a:gd name="connsiteX333" fmla="*/ 2644 w 18376"/>
                <a:gd name="connsiteY333" fmla="*/ 11479 h 239552"/>
                <a:gd name="connsiteX334" fmla="*/ 11526 w 18376"/>
                <a:gd name="connsiteY334" fmla="*/ 181571 h 239552"/>
                <a:gd name="connsiteX335" fmla="*/ 11526 w 18376"/>
                <a:gd name="connsiteY335" fmla="*/ 181571 h 239552"/>
                <a:gd name="connsiteX336" fmla="*/ 11442 w 18376"/>
                <a:gd name="connsiteY336" fmla="*/ 181571 h 23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8376" h="239552">
                  <a:moveTo>
                    <a:pt x="15548" y="131968"/>
                  </a:moveTo>
                  <a:lnTo>
                    <a:pt x="16050" y="130711"/>
                  </a:lnTo>
                  <a:cubicBezTo>
                    <a:pt x="17056" y="132135"/>
                    <a:pt x="16720" y="133141"/>
                    <a:pt x="17475" y="131968"/>
                  </a:cubicBezTo>
                  <a:cubicBezTo>
                    <a:pt x="15548" y="131968"/>
                    <a:pt x="17056" y="127443"/>
                    <a:pt x="15045" y="127359"/>
                  </a:cubicBezTo>
                  <a:lnTo>
                    <a:pt x="15045" y="126521"/>
                  </a:lnTo>
                  <a:cubicBezTo>
                    <a:pt x="15045" y="126521"/>
                    <a:pt x="15045" y="126521"/>
                    <a:pt x="15045" y="127024"/>
                  </a:cubicBezTo>
                  <a:cubicBezTo>
                    <a:pt x="15966" y="125432"/>
                    <a:pt x="13537" y="126018"/>
                    <a:pt x="13704" y="124008"/>
                  </a:cubicBezTo>
                  <a:cubicBezTo>
                    <a:pt x="13704" y="123337"/>
                    <a:pt x="14123" y="122835"/>
                    <a:pt x="14374" y="123253"/>
                  </a:cubicBezTo>
                  <a:lnTo>
                    <a:pt x="13788" y="121829"/>
                  </a:lnTo>
                  <a:cubicBezTo>
                    <a:pt x="13788" y="121326"/>
                    <a:pt x="14207" y="121829"/>
                    <a:pt x="14207" y="121829"/>
                  </a:cubicBezTo>
                  <a:lnTo>
                    <a:pt x="14207" y="119483"/>
                  </a:lnTo>
                  <a:lnTo>
                    <a:pt x="14207" y="119483"/>
                  </a:lnTo>
                  <a:cubicBezTo>
                    <a:pt x="13796" y="119072"/>
                    <a:pt x="13436" y="118628"/>
                    <a:pt x="13118" y="118142"/>
                  </a:cubicBezTo>
                  <a:cubicBezTo>
                    <a:pt x="13118" y="117556"/>
                    <a:pt x="13118" y="118142"/>
                    <a:pt x="13620" y="118142"/>
                  </a:cubicBezTo>
                  <a:lnTo>
                    <a:pt x="13034" y="116885"/>
                  </a:lnTo>
                  <a:cubicBezTo>
                    <a:pt x="13537" y="116383"/>
                    <a:pt x="14123" y="117388"/>
                    <a:pt x="14039" y="118310"/>
                  </a:cubicBezTo>
                  <a:cubicBezTo>
                    <a:pt x="15966" y="116969"/>
                    <a:pt x="13537" y="117221"/>
                    <a:pt x="14542" y="114623"/>
                  </a:cubicBezTo>
                  <a:lnTo>
                    <a:pt x="14542" y="115796"/>
                  </a:lnTo>
                  <a:cubicBezTo>
                    <a:pt x="15631" y="114958"/>
                    <a:pt x="15129" y="114037"/>
                    <a:pt x="15799" y="112612"/>
                  </a:cubicBezTo>
                  <a:cubicBezTo>
                    <a:pt x="15799" y="112612"/>
                    <a:pt x="14123" y="115461"/>
                    <a:pt x="13620" y="114120"/>
                  </a:cubicBezTo>
                  <a:cubicBezTo>
                    <a:pt x="13847" y="113584"/>
                    <a:pt x="13847" y="112981"/>
                    <a:pt x="13620" y="112445"/>
                  </a:cubicBezTo>
                  <a:cubicBezTo>
                    <a:pt x="14291" y="112445"/>
                    <a:pt x="14039" y="111691"/>
                    <a:pt x="13620" y="110769"/>
                  </a:cubicBezTo>
                  <a:lnTo>
                    <a:pt x="14626" y="110769"/>
                  </a:lnTo>
                  <a:cubicBezTo>
                    <a:pt x="14626" y="109847"/>
                    <a:pt x="13788" y="109931"/>
                    <a:pt x="13369" y="109345"/>
                  </a:cubicBezTo>
                  <a:cubicBezTo>
                    <a:pt x="12950" y="108758"/>
                    <a:pt x="14123" y="108004"/>
                    <a:pt x="14710" y="107669"/>
                  </a:cubicBezTo>
                  <a:cubicBezTo>
                    <a:pt x="14710" y="105909"/>
                    <a:pt x="13620" y="109009"/>
                    <a:pt x="13285" y="106915"/>
                  </a:cubicBezTo>
                  <a:cubicBezTo>
                    <a:pt x="13511" y="105448"/>
                    <a:pt x="13243" y="103948"/>
                    <a:pt x="12531" y="102641"/>
                  </a:cubicBezTo>
                  <a:cubicBezTo>
                    <a:pt x="12531" y="101636"/>
                    <a:pt x="13118" y="102641"/>
                    <a:pt x="13369" y="102641"/>
                  </a:cubicBezTo>
                  <a:lnTo>
                    <a:pt x="12531" y="101720"/>
                  </a:lnTo>
                  <a:cubicBezTo>
                    <a:pt x="12531" y="101720"/>
                    <a:pt x="12531" y="101720"/>
                    <a:pt x="12950" y="101720"/>
                  </a:cubicBezTo>
                  <a:cubicBezTo>
                    <a:pt x="13369" y="101720"/>
                    <a:pt x="11945" y="101720"/>
                    <a:pt x="11693" y="100547"/>
                  </a:cubicBezTo>
                  <a:cubicBezTo>
                    <a:pt x="11442" y="99374"/>
                    <a:pt x="13034" y="98033"/>
                    <a:pt x="11693" y="96525"/>
                  </a:cubicBezTo>
                  <a:cubicBezTo>
                    <a:pt x="11693" y="96525"/>
                    <a:pt x="12280" y="96525"/>
                    <a:pt x="12699" y="96525"/>
                  </a:cubicBezTo>
                  <a:cubicBezTo>
                    <a:pt x="12271" y="95310"/>
                    <a:pt x="11651" y="94179"/>
                    <a:pt x="10855" y="93173"/>
                  </a:cubicBezTo>
                  <a:lnTo>
                    <a:pt x="11442" y="91665"/>
                  </a:lnTo>
                  <a:cubicBezTo>
                    <a:pt x="10772" y="92754"/>
                    <a:pt x="9850" y="91665"/>
                    <a:pt x="9096" y="90324"/>
                  </a:cubicBezTo>
                  <a:cubicBezTo>
                    <a:pt x="8836" y="90601"/>
                    <a:pt x="8610" y="90911"/>
                    <a:pt x="8425" y="91246"/>
                  </a:cubicBezTo>
                  <a:lnTo>
                    <a:pt x="7839" y="89403"/>
                  </a:lnTo>
                  <a:cubicBezTo>
                    <a:pt x="7839" y="89403"/>
                    <a:pt x="8258" y="89403"/>
                    <a:pt x="8677" y="89403"/>
                  </a:cubicBezTo>
                  <a:lnTo>
                    <a:pt x="8677" y="89403"/>
                  </a:lnTo>
                  <a:cubicBezTo>
                    <a:pt x="8677" y="88649"/>
                    <a:pt x="9599" y="88984"/>
                    <a:pt x="10101" y="89403"/>
                  </a:cubicBezTo>
                  <a:lnTo>
                    <a:pt x="9599" y="90073"/>
                  </a:lnTo>
                  <a:cubicBezTo>
                    <a:pt x="10084" y="90517"/>
                    <a:pt x="10705" y="90777"/>
                    <a:pt x="11358" y="90827"/>
                  </a:cubicBezTo>
                  <a:cubicBezTo>
                    <a:pt x="11300" y="90609"/>
                    <a:pt x="11300" y="90375"/>
                    <a:pt x="11358" y="90157"/>
                  </a:cubicBezTo>
                  <a:cubicBezTo>
                    <a:pt x="11358" y="90157"/>
                    <a:pt x="11358" y="90157"/>
                    <a:pt x="11358" y="90157"/>
                  </a:cubicBezTo>
                  <a:cubicBezTo>
                    <a:pt x="11358" y="90157"/>
                    <a:pt x="11358" y="90157"/>
                    <a:pt x="11358" y="89570"/>
                  </a:cubicBezTo>
                  <a:lnTo>
                    <a:pt x="12364" y="89151"/>
                  </a:lnTo>
                  <a:lnTo>
                    <a:pt x="11945" y="89151"/>
                  </a:lnTo>
                  <a:lnTo>
                    <a:pt x="12447" y="86638"/>
                  </a:lnTo>
                  <a:cubicBezTo>
                    <a:pt x="10914" y="84928"/>
                    <a:pt x="9800" y="82892"/>
                    <a:pt x="9179" y="80689"/>
                  </a:cubicBezTo>
                  <a:cubicBezTo>
                    <a:pt x="9934" y="81359"/>
                    <a:pt x="10436" y="80689"/>
                    <a:pt x="11274" y="80689"/>
                  </a:cubicBezTo>
                  <a:cubicBezTo>
                    <a:pt x="10353" y="81527"/>
                    <a:pt x="11861" y="82867"/>
                    <a:pt x="11693" y="84292"/>
                  </a:cubicBezTo>
                  <a:cubicBezTo>
                    <a:pt x="11693" y="83538"/>
                    <a:pt x="12196" y="83705"/>
                    <a:pt x="12364" y="84292"/>
                  </a:cubicBezTo>
                  <a:lnTo>
                    <a:pt x="11358" y="81778"/>
                  </a:lnTo>
                  <a:cubicBezTo>
                    <a:pt x="12112" y="81778"/>
                    <a:pt x="11861" y="81191"/>
                    <a:pt x="12196" y="80437"/>
                  </a:cubicBezTo>
                  <a:cubicBezTo>
                    <a:pt x="10688" y="81024"/>
                    <a:pt x="11107" y="78594"/>
                    <a:pt x="10604" y="77588"/>
                  </a:cubicBezTo>
                  <a:cubicBezTo>
                    <a:pt x="10101" y="76583"/>
                    <a:pt x="11609" y="77588"/>
                    <a:pt x="11526" y="79013"/>
                  </a:cubicBezTo>
                  <a:cubicBezTo>
                    <a:pt x="12615" y="77505"/>
                    <a:pt x="9766" y="77253"/>
                    <a:pt x="10604" y="75829"/>
                  </a:cubicBezTo>
                  <a:cubicBezTo>
                    <a:pt x="10604" y="75829"/>
                    <a:pt x="10604" y="76332"/>
                    <a:pt x="10604" y="76415"/>
                  </a:cubicBezTo>
                  <a:cubicBezTo>
                    <a:pt x="10604" y="76499"/>
                    <a:pt x="10604" y="73902"/>
                    <a:pt x="10604" y="74321"/>
                  </a:cubicBezTo>
                  <a:lnTo>
                    <a:pt x="10604" y="74321"/>
                  </a:lnTo>
                  <a:cubicBezTo>
                    <a:pt x="10604" y="72226"/>
                    <a:pt x="10604" y="68037"/>
                    <a:pt x="9012" y="67785"/>
                  </a:cubicBezTo>
                  <a:cubicBezTo>
                    <a:pt x="9590" y="67676"/>
                    <a:pt x="10193" y="67676"/>
                    <a:pt x="10772" y="67785"/>
                  </a:cubicBezTo>
                  <a:lnTo>
                    <a:pt x="6415" y="64266"/>
                  </a:lnTo>
                  <a:cubicBezTo>
                    <a:pt x="7504" y="64266"/>
                    <a:pt x="9934" y="63177"/>
                    <a:pt x="10688" y="64853"/>
                  </a:cubicBezTo>
                  <a:cubicBezTo>
                    <a:pt x="10922" y="64149"/>
                    <a:pt x="10922" y="63378"/>
                    <a:pt x="10688" y="62674"/>
                  </a:cubicBezTo>
                  <a:cubicBezTo>
                    <a:pt x="10688" y="62674"/>
                    <a:pt x="9179" y="63596"/>
                    <a:pt x="9012" y="63177"/>
                  </a:cubicBezTo>
                  <a:cubicBezTo>
                    <a:pt x="10185" y="61836"/>
                    <a:pt x="9599" y="62255"/>
                    <a:pt x="10604" y="60579"/>
                  </a:cubicBezTo>
                  <a:cubicBezTo>
                    <a:pt x="10604" y="61166"/>
                    <a:pt x="8677" y="60579"/>
                    <a:pt x="8677" y="59825"/>
                  </a:cubicBezTo>
                  <a:cubicBezTo>
                    <a:pt x="8677" y="59071"/>
                    <a:pt x="10353" y="59825"/>
                    <a:pt x="10520" y="59825"/>
                  </a:cubicBezTo>
                  <a:lnTo>
                    <a:pt x="8761" y="57898"/>
                  </a:lnTo>
                  <a:cubicBezTo>
                    <a:pt x="8761" y="58401"/>
                    <a:pt x="10185" y="57898"/>
                    <a:pt x="10604" y="57479"/>
                  </a:cubicBezTo>
                  <a:cubicBezTo>
                    <a:pt x="11023" y="57060"/>
                    <a:pt x="10604" y="55720"/>
                    <a:pt x="10604" y="55217"/>
                  </a:cubicBezTo>
                  <a:lnTo>
                    <a:pt x="10604" y="56055"/>
                  </a:lnTo>
                  <a:cubicBezTo>
                    <a:pt x="10604" y="53792"/>
                    <a:pt x="8174" y="53960"/>
                    <a:pt x="8174" y="51781"/>
                  </a:cubicBezTo>
                  <a:cubicBezTo>
                    <a:pt x="8174" y="51781"/>
                    <a:pt x="10269" y="52284"/>
                    <a:pt x="10436" y="51195"/>
                  </a:cubicBezTo>
                  <a:cubicBezTo>
                    <a:pt x="10604" y="50106"/>
                    <a:pt x="6247" y="49100"/>
                    <a:pt x="5493" y="47089"/>
                  </a:cubicBezTo>
                  <a:lnTo>
                    <a:pt x="5995" y="47089"/>
                  </a:lnTo>
                  <a:lnTo>
                    <a:pt x="5325" y="45581"/>
                  </a:lnTo>
                  <a:cubicBezTo>
                    <a:pt x="7278" y="46938"/>
                    <a:pt x="9054" y="48547"/>
                    <a:pt x="10604" y="50357"/>
                  </a:cubicBezTo>
                  <a:cubicBezTo>
                    <a:pt x="10604" y="49519"/>
                    <a:pt x="11191" y="50357"/>
                    <a:pt x="11023" y="48849"/>
                  </a:cubicBezTo>
                  <a:cubicBezTo>
                    <a:pt x="10855" y="47341"/>
                    <a:pt x="11777" y="49519"/>
                    <a:pt x="11777" y="49854"/>
                  </a:cubicBezTo>
                  <a:lnTo>
                    <a:pt x="11777" y="46922"/>
                  </a:lnTo>
                  <a:cubicBezTo>
                    <a:pt x="10772" y="46922"/>
                    <a:pt x="10688" y="44743"/>
                    <a:pt x="9850" y="44827"/>
                  </a:cubicBezTo>
                  <a:lnTo>
                    <a:pt x="11023" y="48011"/>
                  </a:lnTo>
                  <a:cubicBezTo>
                    <a:pt x="10101" y="48011"/>
                    <a:pt x="8174" y="46251"/>
                    <a:pt x="8258" y="44241"/>
                  </a:cubicBezTo>
                  <a:cubicBezTo>
                    <a:pt x="8258" y="43654"/>
                    <a:pt x="10017" y="44241"/>
                    <a:pt x="10353" y="44241"/>
                  </a:cubicBezTo>
                  <a:cubicBezTo>
                    <a:pt x="10688" y="44241"/>
                    <a:pt x="9599" y="42230"/>
                    <a:pt x="9850" y="42062"/>
                  </a:cubicBezTo>
                  <a:lnTo>
                    <a:pt x="10353" y="42900"/>
                  </a:lnTo>
                  <a:cubicBezTo>
                    <a:pt x="10353" y="41727"/>
                    <a:pt x="9012" y="41057"/>
                    <a:pt x="9850" y="39632"/>
                  </a:cubicBezTo>
                  <a:cubicBezTo>
                    <a:pt x="10688" y="38208"/>
                    <a:pt x="11023" y="38124"/>
                    <a:pt x="10436" y="38124"/>
                  </a:cubicBezTo>
                  <a:cubicBezTo>
                    <a:pt x="8786" y="38987"/>
                    <a:pt x="6884" y="39222"/>
                    <a:pt x="5074" y="38794"/>
                  </a:cubicBezTo>
                  <a:cubicBezTo>
                    <a:pt x="5409" y="37680"/>
                    <a:pt x="5895" y="36607"/>
                    <a:pt x="6498" y="35610"/>
                  </a:cubicBezTo>
                  <a:cubicBezTo>
                    <a:pt x="7336" y="34772"/>
                    <a:pt x="8677" y="36699"/>
                    <a:pt x="9431" y="36029"/>
                  </a:cubicBezTo>
                  <a:cubicBezTo>
                    <a:pt x="10185" y="35359"/>
                    <a:pt x="8761" y="35610"/>
                    <a:pt x="8677" y="35359"/>
                  </a:cubicBezTo>
                  <a:cubicBezTo>
                    <a:pt x="8593" y="35108"/>
                    <a:pt x="9515" y="35359"/>
                    <a:pt x="9347" y="34437"/>
                  </a:cubicBezTo>
                  <a:cubicBezTo>
                    <a:pt x="9179" y="33516"/>
                    <a:pt x="9347" y="32259"/>
                    <a:pt x="8425" y="34018"/>
                  </a:cubicBezTo>
                  <a:cubicBezTo>
                    <a:pt x="8425" y="32929"/>
                    <a:pt x="8425" y="32845"/>
                    <a:pt x="8425" y="31588"/>
                  </a:cubicBezTo>
                  <a:cubicBezTo>
                    <a:pt x="7755" y="32007"/>
                    <a:pt x="6163" y="30583"/>
                    <a:pt x="5828" y="29494"/>
                  </a:cubicBezTo>
                  <a:cubicBezTo>
                    <a:pt x="5493" y="28404"/>
                    <a:pt x="6415" y="29494"/>
                    <a:pt x="6582" y="29494"/>
                  </a:cubicBezTo>
                  <a:cubicBezTo>
                    <a:pt x="6582" y="27315"/>
                    <a:pt x="6582" y="26142"/>
                    <a:pt x="6582" y="24047"/>
                  </a:cubicBezTo>
                  <a:cubicBezTo>
                    <a:pt x="6582" y="24047"/>
                    <a:pt x="7085" y="22874"/>
                    <a:pt x="7504" y="23293"/>
                  </a:cubicBezTo>
                  <a:cubicBezTo>
                    <a:pt x="7227" y="22950"/>
                    <a:pt x="7026" y="22548"/>
                    <a:pt x="6917" y="22120"/>
                  </a:cubicBezTo>
                  <a:cubicBezTo>
                    <a:pt x="7671" y="20863"/>
                    <a:pt x="6917" y="23461"/>
                    <a:pt x="8090" y="22120"/>
                  </a:cubicBezTo>
                  <a:cubicBezTo>
                    <a:pt x="7504" y="22120"/>
                    <a:pt x="7253" y="20528"/>
                    <a:pt x="6833" y="19607"/>
                  </a:cubicBezTo>
                  <a:cubicBezTo>
                    <a:pt x="6415" y="18685"/>
                    <a:pt x="6833" y="21701"/>
                    <a:pt x="6833" y="22623"/>
                  </a:cubicBezTo>
                  <a:cubicBezTo>
                    <a:pt x="5577" y="22623"/>
                    <a:pt x="4236" y="21115"/>
                    <a:pt x="3482" y="19020"/>
                  </a:cubicBezTo>
                  <a:cubicBezTo>
                    <a:pt x="2728" y="16925"/>
                    <a:pt x="4320" y="18266"/>
                    <a:pt x="4068" y="18015"/>
                  </a:cubicBezTo>
                  <a:cubicBezTo>
                    <a:pt x="4068" y="14747"/>
                    <a:pt x="1806" y="15333"/>
                    <a:pt x="2560" y="12652"/>
                  </a:cubicBezTo>
                  <a:cubicBezTo>
                    <a:pt x="3314" y="11563"/>
                    <a:pt x="4152" y="12652"/>
                    <a:pt x="4655" y="12233"/>
                  </a:cubicBezTo>
                  <a:cubicBezTo>
                    <a:pt x="5074" y="13658"/>
                    <a:pt x="4655" y="14412"/>
                    <a:pt x="4655" y="15333"/>
                  </a:cubicBezTo>
                  <a:lnTo>
                    <a:pt x="4655" y="14160"/>
                  </a:lnTo>
                  <a:cubicBezTo>
                    <a:pt x="4957" y="14772"/>
                    <a:pt x="4957" y="15484"/>
                    <a:pt x="4655" y="16087"/>
                  </a:cubicBezTo>
                  <a:cubicBezTo>
                    <a:pt x="5325" y="15166"/>
                    <a:pt x="4655" y="10641"/>
                    <a:pt x="5074" y="8128"/>
                  </a:cubicBezTo>
                  <a:cubicBezTo>
                    <a:pt x="5074" y="7709"/>
                    <a:pt x="4487" y="6954"/>
                    <a:pt x="4152" y="7373"/>
                  </a:cubicBezTo>
                  <a:lnTo>
                    <a:pt x="4152" y="8128"/>
                  </a:lnTo>
                  <a:cubicBezTo>
                    <a:pt x="3566" y="8882"/>
                    <a:pt x="3231" y="6703"/>
                    <a:pt x="2979" y="7709"/>
                  </a:cubicBezTo>
                  <a:cubicBezTo>
                    <a:pt x="2234" y="6628"/>
                    <a:pt x="1881" y="5329"/>
                    <a:pt x="1974" y="4022"/>
                  </a:cubicBezTo>
                  <a:lnTo>
                    <a:pt x="2895" y="4022"/>
                  </a:lnTo>
                  <a:cubicBezTo>
                    <a:pt x="2895" y="4022"/>
                    <a:pt x="2393" y="5027"/>
                    <a:pt x="2895" y="5446"/>
                  </a:cubicBezTo>
                  <a:cubicBezTo>
                    <a:pt x="3398" y="5865"/>
                    <a:pt x="3985" y="3100"/>
                    <a:pt x="2895" y="2514"/>
                  </a:cubicBezTo>
                  <a:lnTo>
                    <a:pt x="2309" y="3603"/>
                  </a:lnTo>
                  <a:cubicBezTo>
                    <a:pt x="1806" y="2514"/>
                    <a:pt x="801" y="1341"/>
                    <a:pt x="1052" y="0"/>
                  </a:cubicBezTo>
                  <a:cubicBezTo>
                    <a:pt x="130" y="586"/>
                    <a:pt x="1052" y="0"/>
                    <a:pt x="130" y="1257"/>
                  </a:cubicBezTo>
                  <a:cubicBezTo>
                    <a:pt x="1387" y="419"/>
                    <a:pt x="130" y="4608"/>
                    <a:pt x="1555" y="3268"/>
                  </a:cubicBezTo>
                  <a:cubicBezTo>
                    <a:pt x="382" y="4273"/>
                    <a:pt x="1136" y="4944"/>
                    <a:pt x="130" y="6200"/>
                  </a:cubicBezTo>
                  <a:cubicBezTo>
                    <a:pt x="130" y="6200"/>
                    <a:pt x="717" y="6200"/>
                    <a:pt x="633" y="6871"/>
                  </a:cubicBezTo>
                  <a:lnTo>
                    <a:pt x="633" y="6871"/>
                  </a:lnTo>
                  <a:lnTo>
                    <a:pt x="633" y="6871"/>
                  </a:lnTo>
                  <a:cubicBezTo>
                    <a:pt x="633" y="6871"/>
                    <a:pt x="633" y="6871"/>
                    <a:pt x="633" y="6871"/>
                  </a:cubicBezTo>
                  <a:cubicBezTo>
                    <a:pt x="633" y="6871"/>
                    <a:pt x="633" y="6368"/>
                    <a:pt x="1052" y="6284"/>
                  </a:cubicBezTo>
                  <a:cubicBezTo>
                    <a:pt x="1471" y="6200"/>
                    <a:pt x="1890" y="8546"/>
                    <a:pt x="2225" y="9133"/>
                  </a:cubicBezTo>
                  <a:cubicBezTo>
                    <a:pt x="2560" y="9720"/>
                    <a:pt x="2225" y="9133"/>
                    <a:pt x="1555" y="9133"/>
                  </a:cubicBezTo>
                  <a:lnTo>
                    <a:pt x="2141" y="10055"/>
                  </a:lnTo>
                  <a:cubicBezTo>
                    <a:pt x="1471" y="10055"/>
                    <a:pt x="1136" y="11814"/>
                    <a:pt x="717" y="10055"/>
                  </a:cubicBezTo>
                  <a:lnTo>
                    <a:pt x="717" y="11395"/>
                  </a:lnTo>
                  <a:cubicBezTo>
                    <a:pt x="382" y="12258"/>
                    <a:pt x="382" y="13213"/>
                    <a:pt x="717" y="14076"/>
                  </a:cubicBezTo>
                  <a:cubicBezTo>
                    <a:pt x="717" y="14747"/>
                    <a:pt x="1471" y="15668"/>
                    <a:pt x="717" y="15082"/>
                  </a:cubicBezTo>
                  <a:lnTo>
                    <a:pt x="1220" y="17260"/>
                  </a:lnTo>
                  <a:lnTo>
                    <a:pt x="1220" y="17260"/>
                  </a:lnTo>
                  <a:cubicBezTo>
                    <a:pt x="1220" y="19439"/>
                    <a:pt x="2560" y="21618"/>
                    <a:pt x="1220" y="24131"/>
                  </a:cubicBezTo>
                  <a:cubicBezTo>
                    <a:pt x="1421" y="25011"/>
                    <a:pt x="1421" y="25933"/>
                    <a:pt x="1220" y="26812"/>
                  </a:cubicBezTo>
                  <a:lnTo>
                    <a:pt x="633" y="26812"/>
                  </a:lnTo>
                  <a:cubicBezTo>
                    <a:pt x="633" y="27734"/>
                    <a:pt x="214" y="29577"/>
                    <a:pt x="633" y="29996"/>
                  </a:cubicBezTo>
                  <a:cubicBezTo>
                    <a:pt x="-791" y="31002"/>
                    <a:pt x="633" y="34437"/>
                    <a:pt x="633" y="36113"/>
                  </a:cubicBezTo>
                  <a:lnTo>
                    <a:pt x="1387" y="36113"/>
                  </a:lnTo>
                  <a:cubicBezTo>
                    <a:pt x="1438" y="37303"/>
                    <a:pt x="1639" y="38484"/>
                    <a:pt x="1974" y="39632"/>
                  </a:cubicBezTo>
                  <a:lnTo>
                    <a:pt x="2644" y="39632"/>
                  </a:lnTo>
                  <a:cubicBezTo>
                    <a:pt x="3231" y="40805"/>
                    <a:pt x="2644" y="42732"/>
                    <a:pt x="2644" y="44576"/>
                  </a:cubicBezTo>
                  <a:cubicBezTo>
                    <a:pt x="2644" y="44576"/>
                    <a:pt x="2644" y="43989"/>
                    <a:pt x="2644" y="43654"/>
                  </a:cubicBezTo>
                  <a:cubicBezTo>
                    <a:pt x="1303" y="46000"/>
                    <a:pt x="3985" y="48346"/>
                    <a:pt x="3063" y="50441"/>
                  </a:cubicBezTo>
                  <a:cubicBezTo>
                    <a:pt x="3272" y="50835"/>
                    <a:pt x="3272" y="51304"/>
                    <a:pt x="3063" y="51698"/>
                  </a:cubicBezTo>
                  <a:lnTo>
                    <a:pt x="3063" y="51698"/>
                  </a:lnTo>
                  <a:lnTo>
                    <a:pt x="3063" y="51698"/>
                  </a:lnTo>
                  <a:cubicBezTo>
                    <a:pt x="3030" y="51949"/>
                    <a:pt x="3030" y="52200"/>
                    <a:pt x="3063" y="52452"/>
                  </a:cubicBezTo>
                  <a:lnTo>
                    <a:pt x="3063" y="51865"/>
                  </a:lnTo>
                  <a:cubicBezTo>
                    <a:pt x="3013" y="52368"/>
                    <a:pt x="3013" y="52871"/>
                    <a:pt x="3063" y="53373"/>
                  </a:cubicBezTo>
                  <a:lnTo>
                    <a:pt x="2393" y="53373"/>
                  </a:lnTo>
                  <a:lnTo>
                    <a:pt x="2393" y="53373"/>
                  </a:lnTo>
                  <a:cubicBezTo>
                    <a:pt x="2393" y="53960"/>
                    <a:pt x="2393" y="53373"/>
                    <a:pt x="3231" y="53373"/>
                  </a:cubicBezTo>
                  <a:lnTo>
                    <a:pt x="3733" y="54044"/>
                  </a:lnTo>
                  <a:cubicBezTo>
                    <a:pt x="2644" y="54630"/>
                    <a:pt x="4152" y="55636"/>
                    <a:pt x="2979" y="56306"/>
                  </a:cubicBezTo>
                  <a:cubicBezTo>
                    <a:pt x="3649" y="56306"/>
                    <a:pt x="3566" y="59239"/>
                    <a:pt x="4823" y="59490"/>
                  </a:cubicBezTo>
                  <a:cubicBezTo>
                    <a:pt x="4823" y="59490"/>
                    <a:pt x="4823" y="59490"/>
                    <a:pt x="4823" y="59490"/>
                  </a:cubicBezTo>
                  <a:cubicBezTo>
                    <a:pt x="4613" y="60119"/>
                    <a:pt x="4613" y="60789"/>
                    <a:pt x="4823" y="61417"/>
                  </a:cubicBezTo>
                  <a:lnTo>
                    <a:pt x="3985" y="61417"/>
                  </a:lnTo>
                  <a:lnTo>
                    <a:pt x="5241" y="62758"/>
                  </a:lnTo>
                  <a:cubicBezTo>
                    <a:pt x="4739" y="63679"/>
                    <a:pt x="4404" y="64015"/>
                    <a:pt x="3733" y="62758"/>
                  </a:cubicBezTo>
                  <a:cubicBezTo>
                    <a:pt x="4906" y="64769"/>
                    <a:pt x="4152" y="64434"/>
                    <a:pt x="5325" y="66193"/>
                  </a:cubicBezTo>
                  <a:lnTo>
                    <a:pt x="4739" y="66193"/>
                  </a:lnTo>
                  <a:cubicBezTo>
                    <a:pt x="4739" y="66780"/>
                    <a:pt x="5661" y="67785"/>
                    <a:pt x="5158" y="68204"/>
                  </a:cubicBezTo>
                  <a:cubicBezTo>
                    <a:pt x="4655" y="68623"/>
                    <a:pt x="5158" y="75159"/>
                    <a:pt x="4487" y="78845"/>
                  </a:cubicBezTo>
                  <a:cubicBezTo>
                    <a:pt x="6163" y="78091"/>
                    <a:pt x="3817" y="80605"/>
                    <a:pt x="5158" y="80689"/>
                  </a:cubicBezTo>
                  <a:cubicBezTo>
                    <a:pt x="4739" y="80689"/>
                    <a:pt x="4571" y="81359"/>
                    <a:pt x="4152" y="80689"/>
                  </a:cubicBezTo>
                  <a:cubicBezTo>
                    <a:pt x="4655" y="82448"/>
                    <a:pt x="3649" y="83454"/>
                    <a:pt x="4906" y="84711"/>
                  </a:cubicBezTo>
                  <a:cubicBezTo>
                    <a:pt x="4487" y="84711"/>
                    <a:pt x="4236" y="84292"/>
                    <a:pt x="3985" y="84711"/>
                  </a:cubicBezTo>
                  <a:cubicBezTo>
                    <a:pt x="3733" y="85130"/>
                    <a:pt x="4404" y="85297"/>
                    <a:pt x="3985" y="85465"/>
                  </a:cubicBezTo>
                  <a:cubicBezTo>
                    <a:pt x="3566" y="85632"/>
                    <a:pt x="3985" y="85465"/>
                    <a:pt x="3482" y="84962"/>
                  </a:cubicBezTo>
                  <a:cubicBezTo>
                    <a:pt x="3482" y="86805"/>
                    <a:pt x="4906" y="86973"/>
                    <a:pt x="6079" y="87057"/>
                  </a:cubicBezTo>
                  <a:cubicBezTo>
                    <a:pt x="5501" y="87593"/>
                    <a:pt x="5468" y="88489"/>
                    <a:pt x="5995" y="89068"/>
                  </a:cubicBezTo>
                  <a:cubicBezTo>
                    <a:pt x="6021" y="89101"/>
                    <a:pt x="6054" y="89126"/>
                    <a:pt x="6079" y="89151"/>
                  </a:cubicBezTo>
                  <a:cubicBezTo>
                    <a:pt x="6079" y="89151"/>
                    <a:pt x="5409" y="90073"/>
                    <a:pt x="5158" y="89151"/>
                  </a:cubicBezTo>
                  <a:cubicBezTo>
                    <a:pt x="5158" y="89822"/>
                    <a:pt x="5158" y="93173"/>
                    <a:pt x="5744" y="93257"/>
                  </a:cubicBezTo>
                  <a:cubicBezTo>
                    <a:pt x="6331" y="93341"/>
                    <a:pt x="5744" y="94179"/>
                    <a:pt x="5744" y="94346"/>
                  </a:cubicBezTo>
                  <a:cubicBezTo>
                    <a:pt x="5744" y="94514"/>
                    <a:pt x="5744" y="95938"/>
                    <a:pt x="5744" y="97363"/>
                  </a:cubicBezTo>
                  <a:lnTo>
                    <a:pt x="5744" y="97363"/>
                  </a:lnTo>
                  <a:cubicBezTo>
                    <a:pt x="6917" y="97949"/>
                    <a:pt x="5744" y="98619"/>
                    <a:pt x="6247" y="99793"/>
                  </a:cubicBezTo>
                  <a:lnTo>
                    <a:pt x="6247" y="99793"/>
                  </a:lnTo>
                  <a:cubicBezTo>
                    <a:pt x="5577" y="102558"/>
                    <a:pt x="6247" y="100966"/>
                    <a:pt x="6247" y="103647"/>
                  </a:cubicBezTo>
                  <a:lnTo>
                    <a:pt x="6917" y="103647"/>
                  </a:lnTo>
                  <a:cubicBezTo>
                    <a:pt x="8425" y="103647"/>
                    <a:pt x="6163" y="105993"/>
                    <a:pt x="6917" y="107501"/>
                  </a:cubicBezTo>
                  <a:lnTo>
                    <a:pt x="6917" y="106998"/>
                  </a:lnTo>
                  <a:cubicBezTo>
                    <a:pt x="7504" y="107753"/>
                    <a:pt x="4990" y="109428"/>
                    <a:pt x="4823" y="110266"/>
                  </a:cubicBezTo>
                  <a:cubicBezTo>
                    <a:pt x="4655" y="111104"/>
                    <a:pt x="4823" y="110266"/>
                    <a:pt x="4823" y="109763"/>
                  </a:cubicBezTo>
                  <a:cubicBezTo>
                    <a:pt x="4068" y="112026"/>
                    <a:pt x="5744" y="109763"/>
                    <a:pt x="6079" y="111607"/>
                  </a:cubicBezTo>
                  <a:cubicBezTo>
                    <a:pt x="5577" y="111607"/>
                    <a:pt x="4823" y="111607"/>
                    <a:pt x="4739" y="112361"/>
                  </a:cubicBezTo>
                  <a:cubicBezTo>
                    <a:pt x="4655" y="113115"/>
                    <a:pt x="6498" y="115545"/>
                    <a:pt x="5661" y="117053"/>
                  </a:cubicBezTo>
                  <a:cubicBezTo>
                    <a:pt x="5661" y="117053"/>
                    <a:pt x="6415" y="116383"/>
                    <a:pt x="6666" y="117053"/>
                  </a:cubicBezTo>
                  <a:cubicBezTo>
                    <a:pt x="6917" y="117723"/>
                    <a:pt x="5409" y="120321"/>
                    <a:pt x="6666" y="121326"/>
                  </a:cubicBezTo>
                  <a:cubicBezTo>
                    <a:pt x="6666" y="121326"/>
                    <a:pt x="6666" y="121326"/>
                    <a:pt x="6666" y="121326"/>
                  </a:cubicBezTo>
                  <a:cubicBezTo>
                    <a:pt x="6666" y="121326"/>
                    <a:pt x="7336" y="124259"/>
                    <a:pt x="8007" y="124762"/>
                  </a:cubicBezTo>
                  <a:cubicBezTo>
                    <a:pt x="5577" y="125683"/>
                    <a:pt x="9431" y="130292"/>
                    <a:pt x="7169" y="130376"/>
                  </a:cubicBezTo>
                  <a:lnTo>
                    <a:pt x="7169" y="133141"/>
                  </a:lnTo>
                  <a:lnTo>
                    <a:pt x="7169" y="133141"/>
                  </a:lnTo>
                  <a:cubicBezTo>
                    <a:pt x="6993" y="134238"/>
                    <a:pt x="7403" y="135353"/>
                    <a:pt x="8258" y="136073"/>
                  </a:cubicBezTo>
                  <a:cubicBezTo>
                    <a:pt x="8258" y="136492"/>
                    <a:pt x="7839" y="136073"/>
                    <a:pt x="7755" y="136073"/>
                  </a:cubicBezTo>
                  <a:cubicBezTo>
                    <a:pt x="7261" y="137782"/>
                    <a:pt x="7638" y="139634"/>
                    <a:pt x="8761" y="141017"/>
                  </a:cubicBezTo>
                  <a:lnTo>
                    <a:pt x="8007" y="141017"/>
                  </a:lnTo>
                  <a:cubicBezTo>
                    <a:pt x="8509" y="141519"/>
                    <a:pt x="7085" y="144787"/>
                    <a:pt x="8007" y="147217"/>
                  </a:cubicBezTo>
                  <a:lnTo>
                    <a:pt x="8007" y="147217"/>
                  </a:lnTo>
                  <a:cubicBezTo>
                    <a:pt x="8928" y="150066"/>
                    <a:pt x="6331" y="154172"/>
                    <a:pt x="9012" y="155009"/>
                  </a:cubicBezTo>
                  <a:lnTo>
                    <a:pt x="9766" y="156853"/>
                  </a:lnTo>
                  <a:cubicBezTo>
                    <a:pt x="9766" y="154423"/>
                    <a:pt x="10939" y="156853"/>
                    <a:pt x="11274" y="156183"/>
                  </a:cubicBezTo>
                  <a:cubicBezTo>
                    <a:pt x="11274" y="157104"/>
                    <a:pt x="10604" y="158696"/>
                    <a:pt x="10436" y="157523"/>
                  </a:cubicBezTo>
                  <a:lnTo>
                    <a:pt x="10436" y="157523"/>
                  </a:lnTo>
                  <a:cubicBezTo>
                    <a:pt x="9096" y="157523"/>
                    <a:pt x="10436" y="160540"/>
                    <a:pt x="9179" y="160540"/>
                  </a:cubicBezTo>
                  <a:cubicBezTo>
                    <a:pt x="9179" y="165315"/>
                    <a:pt x="9179" y="170008"/>
                    <a:pt x="9179" y="174448"/>
                  </a:cubicBezTo>
                  <a:lnTo>
                    <a:pt x="10269" y="173862"/>
                  </a:lnTo>
                  <a:lnTo>
                    <a:pt x="10269" y="175454"/>
                  </a:lnTo>
                  <a:cubicBezTo>
                    <a:pt x="10269" y="175454"/>
                    <a:pt x="9431" y="176040"/>
                    <a:pt x="9431" y="174951"/>
                  </a:cubicBezTo>
                  <a:cubicBezTo>
                    <a:pt x="8845" y="175538"/>
                    <a:pt x="10017" y="176795"/>
                    <a:pt x="10269" y="176795"/>
                  </a:cubicBezTo>
                  <a:cubicBezTo>
                    <a:pt x="10269" y="178973"/>
                    <a:pt x="9012" y="175957"/>
                    <a:pt x="9012" y="176795"/>
                  </a:cubicBezTo>
                  <a:lnTo>
                    <a:pt x="9012" y="177716"/>
                  </a:lnTo>
                  <a:lnTo>
                    <a:pt x="9012" y="177716"/>
                  </a:lnTo>
                  <a:cubicBezTo>
                    <a:pt x="9431" y="178387"/>
                    <a:pt x="9934" y="178470"/>
                    <a:pt x="9934" y="179811"/>
                  </a:cubicBezTo>
                  <a:cubicBezTo>
                    <a:pt x="9934" y="181152"/>
                    <a:pt x="9347" y="180230"/>
                    <a:pt x="9263" y="180565"/>
                  </a:cubicBezTo>
                  <a:cubicBezTo>
                    <a:pt x="9179" y="180900"/>
                    <a:pt x="9263" y="180565"/>
                    <a:pt x="9263" y="181068"/>
                  </a:cubicBezTo>
                  <a:lnTo>
                    <a:pt x="9263" y="183079"/>
                  </a:lnTo>
                  <a:lnTo>
                    <a:pt x="10101" y="182241"/>
                  </a:lnTo>
                  <a:cubicBezTo>
                    <a:pt x="10520" y="183079"/>
                    <a:pt x="10101" y="184084"/>
                    <a:pt x="11023" y="183163"/>
                  </a:cubicBezTo>
                  <a:cubicBezTo>
                    <a:pt x="9682" y="184503"/>
                    <a:pt x="11023" y="190452"/>
                    <a:pt x="10436" y="191541"/>
                  </a:cubicBezTo>
                  <a:cubicBezTo>
                    <a:pt x="11065" y="192748"/>
                    <a:pt x="11333" y="194122"/>
                    <a:pt x="11191" y="195480"/>
                  </a:cubicBezTo>
                  <a:cubicBezTo>
                    <a:pt x="11191" y="195061"/>
                    <a:pt x="12280" y="194809"/>
                    <a:pt x="12280" y="196150"/>
                  </a:cubicBezTo>
                  <a:cubicBezTo>
                    <a:pt x="10269" y="196150"/>
                    <a:pt x="11526" y="198496"/>
                    <a:pt x="10185" y="199585"/>
                  </a:cubicBezTo>
                  <a:cubicBezTo>
                    <a:pt x="11023" y="198663"/>
                    <a:pt x="10604" y="203272"/>
                    <a:pt x="11861" y="201764"/>
                  </a:cubicBezTo>
                  <a:cubicBezTo>
                    <a:pt x="11861" y="202853"/>
                    <a:pt x="11107" y="201764"/>
                    <a:pt x="10688" y="202685"/>
                  </a:cubicBezTo>
                  <a:cubicBezTo>
                    <a:pt x="10905" y="205618"/>
                    <a:pt x="10905" y="208551"/>
                    <a:pt x="10688" y="211483"/>
                  </a:cubicBezTo>
                  <a:cubicBezTo>
                    <a:pt x="10688" y="211483"/>
                    <a:pt x="11358" y="210980"/>
                    <a:pt x="11777" y="211483"/>
                  </a:cubicBezTo>
                  <a:lnTo>
                    <a:pt x="10520" y="213159"/>
                  </a:lnTo>
                  <a:cubicBezTo>
                    <a:pt x="10520" y="213829"/>
                    <a:pt x="12028" y="213662"/>
                    <a:pt x="11191" y="214835"/>
                  </a:cubicBezTo>
                  <a:cubicBezTo>
                    <a:pt x="11191" y="214835"/>
                    <a:pt x="11777" y="214835"/>
                    <a:pt x="11861" y="214835"/>
                  </a:cubicBezTo>
                  <a:cubicBezTo>
                    <a:pt x="10939" y="221119"/>
                    <a:pt x="13537" y="227487"/>
                    <a:pt x="11861" y="233855"/>
                  </a:cubicBezTo>
                  <a:cubicBezTo>
                    <a:pt x="12364" y="232933"/>
                    <a:pt x="12447" y="233855"/>
                    <a:pt x="12447" y="233855"/>
                  </a:cubicBezTo>
                  <a:cubicBezTo>
                    <a:pt x="12447" y="233855"/>
                    <a:pt x="13118" y="233855"/>
                    <a:pt x="13453" y="233855"/>
                  </a:cubicBezTo>
                  <a:lnTo>
                    <a:pt x="12615" y="236452"/>
                  </a:lnTo>
                  <a:cubicBezTo>
                    <a:pt x="13620" y="236955"/>
                    <a:pt x="12615" y="239301"/>
                    <a:pt x="13788" y="239552"/>
                  </a:cubicBezTo>
                  <a:lnTo>
                    <a:pt x="13788" y="238715"/>
                  </a:lnTo>
                  <a:cubicBezTo>
                    <a:pt x="14961" y="239804"/>
                    <a:pt x="16134" y="237039"/>
                    <a:pt x="17558" y="237123"/>
                  </a:cubicBezTo>
                  <a:cubicBezTo>
                    <a:pt x="16302" y="235950"/>
                    <a:pt x="19234" y="233771"/>
                    <a:pt x="17558" y="231844"/>
                  </a:cubicBezTo>
                  <a:cubicBezTo>
                    <a:pt x="17558" y="231341"/>
                    <a:pt x="17977" y="231844"/>
                    <a:pt x="18312" y="231844"/>
                  </a:cubicBezTo>
                  <a:cubicBezTo>
                    <a:pt x="18648" y="231844"/>
                    <a:pt x="17558" y="230755"/>
                    <a:pt x="17726" y="229582"/>
                  </a:cubicBezTo>
                  <a:lnTo>
                    <a:pt x="17726" y="229582"/>
                  </a:lnTo>
                  <a:cubicBezTo>
                    <a:pt x="17625" y="226783"/>
                    <a:pt x="17760" y="223976"/>
                    <a:pt x="18145" y="221203"/>
                  </a:cubicBezTo>
                  <a:lnTo>
                    <a:pt x="17475" y="221203"/>
                  </a:lnTo>
                  <a:cubicBezTo>
                    <a:pt x="17500" y="220725"/>
                    <a:pt x="17642" y="220264"/>
                    <a:pt x="17894" y="219862"/>
                  </a:cubicBezTo>
                  <a:cubicBezTo>
                    <a:pt x="16804" y="219024"/>
                    <a:pt x="17894" y="222041"/>
                    <a:pt x="16720" y="221287"/>
                  </a:cubicBezTo>
                  <a:cubicBezTo>
                    <a:pt x="18145" y="220197"/>
                    <a:pt x="16720" y="215756"/>
                    <a:pt x="18061" y="215002"/>
                  </a:cubicBezTo>
                  <a:cubicBezTo>
                    <a:pt x="18061" y="213745"/>
                    <a:pt x="17307" y="215002"/>
                    <a:pt x="17223" y="214164"/>
                  </a:cubicBezTo>
                  <a:lnTo>
                    <a:pt x="17642" y="214164"/>
                  </a:lnTo>
                  <a:lnTo>
                    <a:pt x="17056" y="214164"/>
                  </a:lnTo>
                  <a:cubicBezTo>
                    <a:pt x="17056" y="213326"/>
                    <a:pt x="17642" y="212908"/>
                    <a:pt x="17977" y="212908"/>
                  </a:cubicBezTo>
                  <a:cubicBezTo>
                    <a:pt x="17944" y="213134"/>
                    <a:pt x="17944" y="213360"/>
                    <a:pt x="17977" y="213578"/>
                  </a:cubicBezTo>
                  <a:cubicBezTo>
                    <a:pt x="18396" y="212572"/>
                    <a:pt x="17977" y="210729"/>
                    <a:pt x="17977" y="210394"/>
                  </a:cubicBezTo>
                  <a:lnTo>
                    <a:pt x="17977" y="211567"/>
                  </a:lnTo>
                  <a:cubicBezTo>
                    <a:pt x="17818" y="208048"/>
                    <a:pt x="17399" y="204545"/>
                    <a:pt x="16720" y="201093"/>
                  </a:cubicBezTo>
                  <a:lnTo>
                    <a:pt x="16720" y="201093"/>
                  </a:lnTo>
                  <a:cubicBezTo>
                    <a:pt x="16050" y="198747"/>
                    <a:pt x="16720" y="199166"/>
                    <a:pt x="16720" y="196485"/>
                  </a:cubicBezTo>
                  <a:lnTo>
                    <a:pt x="16720" y="196485"/>
                  </a:lnTo>
                  <a:cubicBezTo>
                    <a:pt x="16302" y="195932"/>
                    <a:pt x="16092" y="195253"/>
                    <a:pt x="16134" y="194558"/>
                  </a:cubicBezTo>
                  <a:cubicBezTo>
                    <a:pt x="16553" y="195228"/>
                    <a:pt x="16804" y="193217"/>
                    <a:pt x="17307" y="194558"/>
                  </a:cubicBezTo>
                  <a:cubicBezTo>
                    <a:pt x="16469" y="191960"/>
                    <a:pt x="16720" y="193301"/>
                    <a:pt x="15380" y="191625"/>
                  </a:cubicBezTo>
                  <a:lnTo>
                    <a:pt x="15966" y="191122"/>
                  </a:lnTo>
                  <a:cubicBezTo>
                    <a:pt x="15380" y="190620"/>
                    <a:pt x="15129" y="190536"/>
                    <a:pt x="14961" y="189195"/>
                  </a:cubicBezTo>
                  <a:cubicBezTo>
                    <a:pt x="15464" y="190285"/>
                    <a:pt x="15715" y="188357"/>
                    <a:pt x="16385" y="189195"/>
                  </a:cubicBezTo>
                  <a:cubicBezTo>
                    <a:pt x="17475" y="186346"/>
                    <a:pt x="14961" y="185090"/>
                    <a:pt x="16385" y="183749"/>
                  </a:cubicBezTo>
                  <a:cubicBezTo>
                    <a:pt x="14877" y="182576"/>
                    <a:pt x="15715" y="186179"/>
                    <a:pt x="15380" y="185509"/>
                  </a:cubicBezTo>
                  <a:cubicBezTo>
                    <a:pt x="14877" y="186095"/>
                    <a:pt x="14123" y="184503"/>
                    <a:pt x="14291" y="183582"/>
                  </a:cubicBezTo>
                  <a:cubicBezTo>
                    <a:pt x="14458" y="182660"/>
                    <a:pt x="16134" y="181990"/>
                    <a:pt x="15966" y="179727"/>
                  </a:cubicBezTo>
                  <a:cubicBezTo>
                    <a:pt x="15966" y="179727"/>
                    <a:pt x="15966" y="179727"/>
                    <a:pt x="15966" y="180230"/>
                  </a:cubicBezTo>
                  <a:cubicBezTo>
                    <a:pt x="15966" y="180733"/>
                    <a:pt x="15296" y="178638"/>
                    <a:pt x="15966" y="177549"/>
                  </a:cubicBezTo>
                  <a:cubicBezTo>
                    <a:pt x="15045" y="177046"/>
                    <a:pt x="15966" y="176208"/>
                    <a:pt x="14793" y="176124"/>
                  </a:cubicBezTo>
                  <a:lnTo>
                    <a:pt x="15212" y="178135"/>
                  </a:lnTo>
                  <a:cubicBezTo>
                    <a:pt x="14793" y="176962"/>
                    <a:pt x="13369" y="175957"/>
                    <a:pt x="13956" y="174029"/>
                  </a:cubicBezTo>
                  <a:cubicBezTo>
                    <a:pt x="13956" y="174029"/>
                    <a:pt x="14542" y="174700"/>
                    <a:pt x="14710" y="175119"/>
                  </a:cubicBezTo>
                  <a:cubicBezTo>
                    <a:pt x="14877" y="175538"/>
                    <a:pt x="14710" y="174029"/>
                    <a:pt x="14710" y="173443"/>
                  </a:cubicBezTo>
                  <a:cubicBezTo>
                    <a:pt x="14710" y="172856"/>
                    <a:pt x="14710" y="175873"/>
                    <a:pt x="16050" y="177130"/>
                  </a:cubicBezTo>
                  <a:cubicBezTo>
                    <a:pt x="16469" y="176459"/>
                    <a:pt x="15045" y="174784"/>
                    <a:pt x="16050" y="175370"/>
                  </a:cubicBezTo>
                  <a:cubicBezTo>
                    <a:pt x="14374" y="174532"/>
                    <a:pt x="16050" y="173108"/>
                    <a:pt x="14793" y="171683"/>
                  </a:cubicBezTo>
                  <a:lnTo>
                    <a:pt x="15548" y="171683"/>
                  </a:lnTo>
                  <a:cubicBezTo>
                    <a:pt x="15279" y="171340"/>
                    <a:pt x="15112" y="170938"/>
                    <a:pt x="15045" y="170510"/>
                  </a:cubicBezTo>
                  <a:lnTo>
                    <a:pt x="15966" y="171265"/>
                  </a:lnTo>
                  <a:cubicBezTo>
                    <a:pt x="15129" y="170092"/>
                    <a:pt x="16553" y="168835"/>
                    <a:pt x="15966" y="167662"/>
                  </a:cubicBezTo>
                  <a:cubicBezTo>
                    <a:pt x="15966" y="170175"/>
                    <a:pt x="15129" y="168248"/>
                    <a:pt x="14710" y="169337"/>
                  </a:cubicBezTo>
                  <a:cubicBezTo>
                    <a:pt x="13620" y="166321"/>
                    <a:pt x="16469" y="167494"/>
                    <a:pt x="15883" y="164142"/>
                  </a:cubicBezTo>
                  <a:cubicBezTo>
                    <a:pt x="15883" y="164561"/>
                    <a:pt x="15883" y="165902"/>
                    <a:pt x="15212" y="165148"/>
                  </a:cubicBezTo>
                  <a:cubicBezTo>
                    <a:pt x="15321" y="164469"/>
                    <a:pt x="15548" y="163816"/>
                    <a:pt x="15883" y="163221"/>
                  </a:cubicBezTo>
                  <a:cubicBezTo>
                    <a:pt x="15883" y="160958"/>
                    <a:pt x="15212" y="163221"/>
                    <a:pt x="14710" y="162634"/>
                  </a:cubicBezTo>
                  <a:cubicBezTo>
                    <a:pt x="15548" y="161880"/>
                    <a:pt x="14710" y="161545"/>
                    <a:pt x="14039" y="160623"/>
                  </a:cubicBezTo>
                  <a:lnTo>
                    <a:pt x="14710" y="160623"/>
                  </a:lnTo>
                  <a:cubicBezTo>
                    <a:pt x="14710" y="158026"/>
                    <a:pt x="13201" y="160037"/>
                    <a:pt x="13620" y="157691"/>
                  </a:cubicBezTo>
                  <a:lnTo>
                    <a:pt x="14710" y="158612"/>
                  </a:lnTo>
                  <a:lnTo>
                    <a:pt x="14710" y="157439"/>
                  </a:lnTo>
                  <a:lnTo>
                    <a:pt x="15548" y="157439"/>
                  </a:lnTo>
                  <a:cubicBezTo>
                    <a:pt x="15003" y="156534"/>
                    <a:pt x="14852" y="155445"/>
                    <a:pt x="15129" y="154423"/>
                  </a:cubicBezTo>
                  <a:cubicBezTo>
                    <a:pt x="14626" y="154423"/>
                    <a:pt x="13872" y="154423"/>
                    <a:pt x="13788" y="153250"/>
                  </a:cubicBezTo>
                  <a:cubicBezTo>
                    <a:pt x="13704" y="152077"/>
                    <a:pt x="14458" y="153250"/>
                    <a:pt x="14291" y="151993"/>
                  </a:cubicBezTo>
                  <a:cubicBezTo>
                    <a:pt x="14710" y="151993"/>
                    <a:pt x="15296" y="152747"/>
                    <a:pt x="14710" y="153501"/>
                  </a:cubicBezTo>
                  <a:cubicBezTo>
                    <a:pt x="14123" y="154255"/>
                    <a:pt x="15212" y="153501"/>
                    <a:pt x="15380" y="153501"/>
                  </a:cubicBezTo>
                  <a:cubicBezTo>
                    <a:pt x="15548" y="153501"/>
                    <a:pt x="15380" y="151406"/>
                    <a:pt x="15380" y="150820"/>
                  </a:cubicBezTo>
                  <a:cubicBezTo>
                    <a:pt x="15430" y="151038"/>
                    <a:pt x="15430" y="151272"/>
                    <a:pt x="15380" y="151490"/>
                  </a:cubicBezTo>
                  <a:lnTo>
                    <a:pt x="14291" y="149144"/>
                  </a:lnTo>
                  <a:cubicBezTo>
                    <a:pt x="14291" y="149144"/>
                    <a:pt x="14793" y="149144"/>
                    <a:pt x="15045" y="149144"/>
                  </a:cubicBezTo>
                  <a:cubicBezTo>
                    <a:pt x="14785" y="148667"/>
                    <a:pt x="14584" y="148164"/>
                    <a:pt x="14458" y="147636"/>
                  </a:cubicBezTo>
                  <a:cubicBezTo>
                    <a:pt x="15045" y="147636"/>
                    <a:pt x="15631" y="147636"/>
                    <a:pt x="15966" y="148641"/>
                  </a:cubicBezTo>
                  <a:lnTo>
                    <a:pt x="15212" y="146463"/>
                  </a:lnTo>
                  <a:cubicBezTo>
                    <a:pt x="15212" y="146463"/>
                    <a:pt x="15883" y="145290"/>
                    <a:pt x="16050" y="145541"/>
                  </a:cubicBezTo>
                  <a:cubicBezTo>
                    <a:pt x="16050" y="144368"/>
                    <a:pt x="14793" y="142609"/>
                    <a:pt x="15129" y="140933"/>
                  </a:cubicBezTo>
                  <a:cubicBezTo>
                    <a:pt x="15078" y="140740"/>
                    <a:pt x="15078" y="140539"/>
                    <a:pt x="15129" y="140346"/>
                  </a:cubicBezTo>
                  <a:cubicBezTo>
                    <a:pt x="15129" y="138838"/>
                    <a:pt x="15799" y="137414"/>
                    <a:pt x="15129" y="135570"/>
                  </a:cubicBezTo>
                  <a:lnTo>
                    <a:pt x="16134" y="134481"/>
                  </a:lnTo>
                  <a:cubicBezTo>
                    <a:pt x="16134" y="133141"/>
                    <a:pt x="14877" y="135989"/>
                    <a:pt x="14374" y="133643"/>
                  </a:cubicBezTo>
                  <a:cubicBezTo>
                    <a:pt x="13872" y="131297"/>
                    <a:pt x="15212" y="132973"/>
                    <a:pt x="15464" y="132386"/>
                  </a:cubicBezTo>
                  <a:cubicBezTo>
                    <a:pt x="15715" y="131800"/>
                    <a:pt x="13788" y="130124"/>
                    <a:pt x="14542" y="128532"/>
                  </a:cubicBezTo>
                  <a:cubicBezTo>
                    <a:pt x="15548" y="131046"/>
                    <a:pt x="15380" y="131465"/>
                    <a:pt x="15548" y="131968"/>
                  </a:cubicBezTo>
                  <a:close/>
                  <a:moveTo>
                    <a:pt x="14207" y="114288"/>
                  </a:moveTo>
                  <a:cubicBezTo>
                    <a:pt x="14207" y="114288"/>
                    <a:pt x="14793" y="115293"/>
                    <a:pt x="14207" y="115545"/>
                  </a:cubicBezTo>
                  <a:cubicBezTo>
                    <a:pt x="13620" y="115796"/>
                    <a:pt x="13956" y="114875"/>
                    <a:pt x="14207" y="114288"/>
                  </a:cubicBezTo>
                  <a:close/>
                  <a:moveTo>
                    <a:pt x="11107" y="87559"/>
                  </a:moveTo>
                  <a:cubicBezTo>
                    <a:pt x="11107" y="87559"/>
                    <a:pt x="11107" y="88230"/>
                    <a:pt x="11107" y="88649"/>
                  </a:cubicBezTo>
                  <a:cubicBezTo>
                    <a:pt x="10989" y="88297"/>
                    <a:pt x="10989" y="87911"/>
                    <a:pt x="11107" y="87559"/>
                  </a:cubicBezTo>
                  <a:close/>
                  <a:moveTo>
                    <a:pt x="2728" y="11479"/>
                  </a:moveTo>
                  <a:cubicBezTo>
                    <a:pt x="2728" y="11479"/>
                    <a:pt x="2728" y="11479"/>
                    <a:pt x="2728" y="11479"/>
                  </a:cubicBezTo>
                  <a:cubicBezTo>
                    <a:pt x="2728" y="11479"/>
                    <a:pt x="2728" y="11479"/>
                    <a:pt x="2728" y="12317"/>
                  </a:cubicBezTo>
                  <a:cubicBezTo>
                    <a:pt x="2728" y="13155"/>
                    <a:pt x="2895" y="11898"/>
                    <a:pt x="2644" y="11479"/>
                  </a:cubicBezTo>
                  <a:close/>
                  <a:moveTo>
                    <a:pt x="11526" y="181571"/>
                  </a:moveTo>
                  <a:lnTo>
                    <a:pt x="11526" y="181571"/>
                  </a:lnTo>
                  <a:cubicBezTo>
                    <a:pt x="11861" y="181990"/>
                    <a:pt x="11693" y="181738"/>
                    <a:pt x="11442" y="18157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 name="Freeform: Shape 507">
              <a:extLst>
                <a:ext uri="{FF2B5EF4-FFF2-40B4-BE49-F238E27FC236}">
                  <a16:creationId xmlns:a16="http://schemas.microsoft.com/office/drawing/2014/main" id="{C0060111-F40C-1A32-51A9-D1616CE255DB}"/>
                </a:ext>
              </a:extLst>
            </p:cNvPr>
            <p:cNvSpPr/>
            <p:nvPr/>
          </p:nvSpPr>
          <p:spPr>
            <a:xfrm>
              <a:off x="2806400" y="1891663"/>
              <a:ext cx="418" cy="8378"/>
            </a:xfrm>
            <a:custGeom>
              <a:avLst/>
              <a:gdLst>
                <a:gd name="connsiteX0" fmla="*/ 419 w 418"/>
                <a:gd name="connsiteY0" fmla="*/ 0 h 8378"/>
                <a:gd name="connsiteX1" fmla="*/ 0 w 418"/>
                <a:gd name="connsiteY1" fmla="*/ 0 h 8378"/>
                <a:gd name="connsiteX2" fmla="*/ 419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cubicBezTo>
                    <a:pt x="0" y="0"/>
                    <a:pt x="251" y="0"/>
                    <a:pt x="419"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Freeform: Shape 508">
              <a:extLst>
                <a:ext uri="{FF2B5EF4-FFF2-40B4-BE49-F238E27FC236}">
                  <a16:creationId xmlns:a16="http://schemas.microsoft.com/office/drawing/2014/main" id="{4EA7C538-0B3A-1421-40DF-4B816B0B9667}"/>
                </a:ext>
              </a:extLst>
            </p:cNvPr>
            <p:cNvSpPr/>
            <p:nvPr/>
          </p:nvSpPr>
          <p:spPr>
            <a:xfrm>
              <a:off x="2811008" y="19436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Freeform: Shape 509">
              <a:extLst>
                <a:ext uri="{FF2B5EF4-FFF2-40B4-BE49-F238E27FC236}">
                  <a16:creationId xmlns:a16="http://schemas.microsoft.com/office/drawing/2014/main" id="{C964123A-202C-C8FC-E612-BFBE9CF01397}"/>
                </a:ext>
              </a:extLst>
            </p:cNvPr>
            <p:cNvSpPr/>
            <p:nvPr/>
          </p:nvSpPr>
          <p:spPr>
            <a:xfrm>
              <a:off x="2804286" y="1836530"/>
              <a:ext cx="211" cy="670"/>
            </a:xfrm>
            <a:custGeom>
              <a:avLst/>
              <a:gdLst>
                <a:gd name="connsiteX0" fmla="*/ 186 w 211"/>
                <a:gd name="connsiteY0" fmla="*/ 0 h 670"/>
                <a:gd name="connsiteX1" fmla="*/ 186 w 211"/>
                <a:gd name="connsiteY1" fmla="*/ 670 h 670"/>
                <a:gd name="connsiteX2" fmla="*/ 186 w 211"/>
                <a:gd name="connsiteY2" fmla="*/ 0 h 670"/>
              </a:gdLst>
              <a:ahLst/>
              <a:cxnLst>
                <a:cxn ang="0">
                  <a:pos x="connsiteX0" y="connsiteY0"/>
                </a:cxn>
                <a:cxn ang="0">
                  <a:pos x="connsiteX1" y="connsiteY1"/>
                </a:cxn>
                <a:cxn ang="0">
                  <a:pos x="connsiteX2" y="connsiteY2"/>
                </a:cxn>
              </a:cxnLst>
              <a:rect l="l" t="t" r="r" b="b"/>
              <a:pathLst>
                <a:path w="211" h="670">
                  <a:moveTo>
                    <a:pt x="186" y="0"/>
                  </a:moveTo>
                  <a:cubicBezTo>
                    <a:pt x="220" y="226"/>
                    <a:pt x="220" y="444"/>
                    <a:pt x="186" y="670"/>
                  </a:cubicBezTo>
                  <a:cubicBezTo>
                    <a:pt x="186" y="670"/>
                    <a:pt x="-233" y="503"/>
                    <a:pt x="186"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 name="Freeform: Shape 510">
              <a:extLst>
                <a:ext uri="{FF2B5EF4-FFF2-40B4-BE49-F238E27FC236}">
                  <a16:creationId xmlns:a16="http://schemas.microsoft.com/office/drawing/2014/main" id="{08EFDA06-8CA7-A766-73D6-315D4AF249FC}"/>
                </a:ext>
              </a:extLst>
            </p:cNvPr>
            <p:cNvSpPr/>
            <p:nvPr/>
          </p:nvSpPr>
          <p:spPr>
            <a:xfrm>
              <a:off x="2795599" y="1803936"/>
              <a:ext cx="75" cy="1005"/>
            </a:xfrm>
            <a:custGeom>
              <a:avLst/>
              <a:gdLst>
                <a:gd name="connsiteX0" fmla="*/ 75 w 75"/>
                <a:gd name="connsiteY0" fmla="*/ 0 h 1005"/>
                <a:gd name="connsiteX1" fmla="*/ 75 w 75"/>
                <a:gd name="connsiteY1" fmla="*/ 1005 h 1005"/>
                <a:gd name="connsiteX2" fmla="*/ 75 w 75"/>
                <a:gd name="connsiteY2" fmla="*/ 84 h 1005"/>
                <a:gd name="connsiteX3" fmla="*/ 75 w 75"/>
                <a:gd name="connsiteY3" fmla="*/ 0 h 1005"/>
              </a:gdLst>
              <a:ahLst/>
              <a:cxnLst>
                <a:cxn ang="0">
                  <a:pos x="connsiteX0" y="connsiteY0"/>
                </a:cxn>
                <a:cxn ang="0">
                  <a:pos x="connsiteX1" y="connsiteY1"/>
                </a:cxn>
                <a:cxn ang="0">
                  <a:pos x="connsiteX2" y="connsiteY2"/>
                </a:cxn>
                <a:cxn ang="0">
                  <a:pos x="connsiteX3" y="connsiteY3"/>
                </a:cxn>
              </a:cxnLst>
              <a:rect l="l" t="t" r="r" b="b"/>
              <a:pathLst>
                <a:path w="75" h="1005">
                  <a:moveTo>
                    <a:pt x="75" y="0"/>
                  </a:moveTo>
                  <a:lnTo>
                    <a:pt x="75" y="1005"/>
                  </a:lnTo>
                  <a:cubicBezTo>
                    <a:pt x="-25" y="704"/>
                    <a:pt x="-25" y="385"/>
                    <a:pt x="75" y="84"/>
                  </a:cubicBezTo>
                  <a:cubicBezTo>
                    <a:pt x="75" y="84"/>
                    <a:pt x="75" y="335"/>
                    <a:pt x="75"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Freeform: Shape 511">
              <a:extLst>
                <a:ext uri="{FF2B5EF4-FFF2-40B4-BE49-F238E27FC236}">
                  <a16:creationId xmlns:a16="http://schemas.microsoft.com/office/drawing/2014/main" id="{E7084B7D-791A-DB86-24A1-F42F7A67B2A9}"/>
                </a:ext>
              </a:extLst>
            </p:cNvPr>
            <p:cNvSpPr/>
            <p:nvPr/>
          </p:nvSpPr>
          <p:spPr>
            <a:xfrm>
              <a:off x="2799323" y="1794887"/>
              <a:ext cx="206" cy="361"/>
            </a:xfrm>
            <a:custGeom>
              <a:avLst/>
              <a:gdLst>
                <a:gd name="connsiteX0" fmla="*/ 206 w 206"/>
                <a:gd name="connsiteY0" fmla="*/ 0 h 361"/>
                <a:gd name="connsiteX1" fmla="*/ 206 w 206"/>
                <a:gd name="connsiteY1" fmla="*/ 0 h 361"/>
                <a:gd name="connsiteX2" fmla="*/ 206 w 206"/>
                <a:gd name="connsiteY2" fmla="*/ 0 h 361"/>
                <a:gd name="connsiteX3" fmla="*/ 206 w 206"/>
                <a:gd name="connsiteY3" fmla="*/ 0 h 361"/>
              </a:gdLst>
              <a:ahLst/>
              <a:cxnLst>
                <a:cxn ang="0">
                  <a:pos x="connsiteX0" y="connsiteY0"/>
                </a:cxn>
                <a:cxn ang="0">
                  <a:pos x="connsiteX1" y="connsiteY1"/>
                </a:cxn>
                <a:cxn ang="0">
                  <a:pos x="connsiteX2" y="connsiteY2"/>
                </a:cxn>
                <a:cxn ang="0">
                  <a:pos x="connsiteX3" y="connsiteY3"/>
                </a:cxn>
              </a:cxnLst>
              <a:rect l="l" t="t" r="r" b="b"/>
              <a:pathLst>
                <a:path w="206" h="361">
                  <a:moveTo>
                    <a:pt x="206" y="0"/>
                  </a:moveTo>
                  <a:cubicBezTo>
                    <a:pt x="206" y="0"/>
                    <a:pt x="206" y="0"/>
                    <a:pt x="206" y="0"/>
                  </a:cubicBezTo>
                  <a:lnTo>
                    <a:pt x="206" y="0"/>
                  </a:lnTo>
                  <a:cubicBezTo>
                    <a:pt x="-213" y="251"/>
                    <a:pt x="123" y="670"/>
                    <a:pt x="206"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 name="Freeform: Shape 512">
              <a:extLst>
                <a:ext uri="{FF2B5EF4-FFF2-40B4-BE49-F238E27FC236}">
                  <a16:creationId xmlns:a16="http://schemas.microsoft.com/office/drawing/2014/main" id="{A3488C82-4E46-57D6-B587-F45B5E7D81F8}"/>
                </a:ext>
              </a:extLst>
            </p:cNvPr>
            <p:cNvSpPr/>
            <p:nvPr/>
          </p:nvSpPr>
          <p:spPr>
            <a:xfrm>
              <a:off x="2797550" y="1801423"/>
              <a:ext cx="647" cy="1508"/>
            </a:xfrm>
            <a:custGeom>
              <a:avLst/>
              <a:gdLst>
                <a:gd name="connsiteX0" fmla="*/ 387 w 647"/>
                <a:gd name="connsiteY0" fmla="*/ 1508 h 1508"/>
                <a:gd name="connsiteX1" fmla="*/ 387 w 647"/>
                <a:gd name="connsiteY1" fmla="*/ 0 h 1508"/>
                <a:gd name="connsiteX2" fmla="*/ 387 w 647"/>
                <a:gd name="connsiteY2" fmla="*/ 0 h 1508"/>
                <a:gd name="connsiteX3" fmla="*/ 387 w 647"/>
                <a:gd name="connsiteY3" fmla="*/ 1508 h 1508"/>
              </a:gdLst>
              <a:ahLst/>
              <a:cxnLst>
                <a:cxn ang="0">
                  <a:pos x="connsiteX0" y="connsiteY0"/>
                </a:cxn>
                <a:cxn ang="0">
                  <a:pos x="connsiteX1" y="connsiteY1"/>
                </a:cxn>
                <a:cxn ang="0">
                  <a:pos x="connsiteX2" y="connsiteY2"/>
                </a:cxn>
                <a:cxn ang="0">
                  <a:pos x="connsiteX3" y="connsiteY3"/>
                </a:cxn>
              </a:cxnLst>
              <a:rect l="l" t="t" r="r" b="b"/>
              <a:pathLst>
                <a:path w="647" h="1508">
                  <a:moveTo>
                    <a:pt x="387" y="1508"/>
                  </a:moveTo>
                  <a:cubicBezTo>
                    <a:pt x="973" y="1508"/>
                    <a:pt x="387" y="754"/>
                    <a:pt x="387" y="0"/>
                  </a:cubicBezTo>
                  <a:lnTo>
                    <a:pt x="387" y="0"/>
                  </a:lnTo>
                  <a:cubicBezTo>
                    <a:pt x="-283" y="0"/>
                    <a:pt x="52" y="754"/>
                    <a:pt x="387" y="150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 name="Freeform: Shape 513">
              <a:extLst>
                <a:ext uri="{FF2B5EF4-FFF2-40B4-BE49-F238E27FC236}">
                  <a16:creationId xmlns:a16="http://schemas.microsoft.com/office/drawing/2014/main" id="{53D312E8-DBB7-255B-5591-AFB8BAC160D0}"/>
                </a:ext>
              </a:extLst>
            </p:cNvPr>
            <p:cNvSpPr/>
            <p:nvPr/>
          </p:nvSpPr>
          <p:spPr>
            <a:xfrm>
              <a:off x="2798030" y="1800668"/>
              <a:ext cx="74" cy="586"/>
            </a:xfrm>
            <a:custGeom>
              <a:avLst/>
              <a:gdLst>
                <a:gd name="connsiteX0" fmla="*/ 75 w 74"/>
                <a:gd name="connsiteY0" fmla="*/ 587 h 586"/>
                <a:gd name="connsiteX1" fmla="*/ 75 w 74"/>
                <a:gd name="connsiteY1" fmla="*/ 0 h 586"/>
                <a:gd name="connsiteX2" fmla="*/ 75 w 74"/>
                <a:gd name="connsiteY2" fmla="*/ 587 h 586"/>
              </a:gdLst>
              <a:ahLst/>
              <a:cxnLst>
                <a:cxn ang="0">
                  <a:pos x="connsiteX0" y="connsiteY0"/>
                </a:cxn>
                <a:cxn ang="0">
                  <a:pos x="connsiteX1" y="connsiteY1"/>
                </a:cxn>
                <a:cxn ang="0">
                  <a:pos x="connsiteX2" y="connsiteY2"/>
                </a:cxn>
              </a:cxnLst>
              <a:rect l="l" t="t" r="r" b="b"/>
              <a:pathLst>
                <a:path w="74" h="586">
                  <a:moveTo>
                    <a:pt x="75" y="587"/>
                  </a:moveTo>
                  <a:cubicBezTo>
                    <a:pt x="33" y="394"/>
                    <a:pt x="33" y="193"/>
                    <a:pt x="75" y="0"/>
                  </a:cubicBezTo>
                  <a:cubicBezTo>
                    <a:pt x="75" y="0"/>
                    <a:pt x="-93" y="251"/>
                    <a:pt x="75" y="58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Freeform: Shape 514">
              <a:extLst>
                <a:ext uri="{FF2B5EF4-FFF2-40B4-BE49-F238E27FC236}">
                  <a16:creationId xmlns:a16="http://schemas.microsoft.com/office/drawing/2014/main" id="{A334920B-B5E2-7988-E892-4C8248D45DA8}"/>
                </a:ext>
              </a:extLst>
            </p:cNvPr>
            <p:cNvSpPr/>
            <p:nvPr/>
          </p:nvSpPr>
          <p:spPr>
            <a:xfrm>
              <a:off x="2796126" y="1810304"/>
              <a:ext cx="723" cy="819"/>
            </a:xfrm>
            <a:custGeom>
              <a:avLst/>
              <a:gdLst>
                <a:gd name="connsiteX0" fmla="*/ 554 w 723"/>
                <a:gd name="connsiteY0" fmla="*/ 0 h 819"/>
                <a:gd name="connsiteX1" fmla="*/ 51 w 723"/>
                <a:gd name="connsiteY1" fmla="*/ 0 h 819"/>
                <a:gd name="connsiteX2" fmla="*/ 554 w 723"/>
                <a:gd name="connsiteY2" fmla="*/ 0 h 819"/>
              </a:gdLst>
              <a:ahLst/>
              <a:cxnLst>
                <a:cxn ang="0">
                  <a:pos x="connsiteX0" y="connsiteY0"/>
                </a:cxn>
                <a:cxn ang="0">
                  <a:pos x="connsiteX1" y="connsiteY1"/>
                </a:cxn>
                <a:cxn ang="0">
                  <a:pos x="connsiteX2" y="connsiteY2"/>
                </a:cxn>
              </a:cxnLst>
              <a:rect l="l" t="t" r="r" b="b"/>
              <a:pathLst>
                <a:path w="723" h="819">
                  <a:moveTo>
                    <a:pt x="554" y="0"/>
                  </a:moveTo>
                  <a:cubicBezTo>
                    <a:pt x="554" y="0"/>
                    <a:pt x="-200" y="0"/>
                    <a:pt x="51" y="0"/>
                  </a:cubicBezTo>
                  <a:cubicBezTo>
                    <a:pt x="303" y="0"/>
                    <a:pt x="1057" y="1843"/>
                    <a:pt x="554"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 name="Freeform: Shape 515">
              <a:extLst>
                <a:ext uri="{FF2B5EF4-FFF2-40B4-BE49-F238E27FC236}">
                  <a16:creationId xmlns:a16="http://schemas.microsoft.com/office/drawing/2014/main" id="{CC4D158E-52D5-6118-4239-80D1FCB41B2E}"/>
                </a:ext>
              </a:extLst>
            </p:cNvPr>
            <p:cNvSpPr/>
            <p:nvPr/>
          </p:nvSpPr>
          <p:spPr>
            <a:xfrm>
              <a:off x="2799110" y="1802260"/>
              <a:ext cx="754" cy="670"/>
            </a:xfrm>
            <a:custGeom>
              <a:avLst/>
              <a:gdLst>
                <a:gd name="connsiteX0" fmla="*/ 754 w 754"/>
                <a:gd name="connsiteY0" fmla="*/ 0 h 670"/>
                <a:gd name="connsiteX1" fmla="*/ 0 w 754"/>
                <a:gd name="connsiteY1" fmla="*/ 251 h 670"/>
                <a:gd name="connsiteX2" fmla="*/ 587 w 754"/>
                <a:gd name="connsiteY2" fmla="*/ 670 h 670"/>
                <a:gd name="connsiteX3" fmla="*/ 754 w 754"/>
                <a:gd name="connsiteY3" fmla="*/ 0 h 670"/>
              </a:gdLst>
              <a:ahLst/>
              <a:cxnLst>
                <a:cxn ang="0">
                  <a:pos x="connsiteX0" y="connsiteY0"/>
                </a:cxn>
                <a:cxn ang="0">
                  <a:pos x="connsiteX1" y="connsiteY1"/>
                </a:cxn>
                <a:cxn ang="0">
                  <a:pos x="connsiteX2" y="connsiteY2"/>
                </a:cxn>
                <a:cxn ang="0">
                  <a:pos x="connsiteX3" y="connsiteY3"/>
                </a:cxn>
              </a:cxnLst>
              <a:rect l="l" t="t" r="r" b="b"/>
              <a:pathLst>
                <a:path w="754" h="670">
                  <a:moveTo>
                    <a:pt x="754" y="0"/>
                  </a:moveTo>
                  <a:lnTo>
                    <a:pt x="0" y="251"/>
                  </a:lnTo>
                  <a:lnTo>
                    <a:pt x="587" y="670"/>
                  </a:lnTo>
                  <a:lnTo>
                    <a:pt x="754"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Freeform: Shape 516">
              <a:extLst>
                <a:ext uri="{FF2B5EF4-FFF2-40B4-BE49-F238E27FC236}">
                  <a16:creationId xmlns:a16="http://schemas.microsoft.com/office/drawing/2014/main" id="{E00E6D72-CB27-C973-E031-1C6BA40EC148}"/>
                </a:ext>
              </a:extLst>
            </p:cNvPr>
            <p:cNvSpPr/>
            <p:nvPr/>
          </p:nvSpPr>
          <p:spPr>
            <a:xfrm>
              <a:off x="2799454" y="1806701"/>
              <a:ext cx="158" cy="1173"/>
            </a:xfrm>
            <a:custGeom>
              <a:avLst/>
              <a:gdLst>
                <a:gd name="connsiteX0" fmla="*/ 159 w 158"/>
                <a:gd name="connsiteY0" fmla="*/ 1173 h 1173"/>
                <a:gd name="connsiteX1" fmla="*/ 159 w 158"/>
                <a:gd name="connsiteY1" fmla="*/ 0 h 1173"/>
                <a:gd name="connsiteX2" fmla="*/ 159 w 158"/>
                <a:gd name="connsiteY2" fmla="*/ 0 h 1173"/>
                <a:gd name="connsiteX3" fmla="*/ 159 w 158"/>
                <a:gd name="connsiteY3" fmla="*/ 1173 h 1173"/>
              </a:gdLst>
              <a:ahLst/>
              <a:cxnLst>
                <a:cxn ang="0">
                  <a:pos x="connsiteX0" y="connsiteY0"/>
                </a:cxn>
                <a:cxn ang="0">
                  <a:pos x="connsiteX1" y="connsiteY1"/>
                </a:cxn>
                <a:cxn ang="0">
                  <a:pos x="connsiteX2" y="connsiteY2"/>
                </a:cxn>
                <a:cxn ang="0">
                  <a:pos x="connsiteX3" y="connsiteY3"/>
                </a:cxn>
              </a:cxnLst>
              <a:rect l="l" t="t" r="r" b="b"/>
              <a:pathLst>
                <a:path w="158" h="1173">
                  <a:moveTo>
                    <a:pt x="159" y="1173"/>
                  </a:moveTo>
                  <a:lnTo>
                    <a:pt x="159" y="0"/>
                  </a:lnTo>
                  <a:lnTo>
                    <a:pt x="159" y="0"/>
                  </a:lnTo>
                  <a:cubicBezTo>
                    <a:pt x="-9" y="419"/>
                    <a:pt x="-93" y="1173"/>
                    <a:pt x="159" y="117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 name="Freeform: Shape 517">
              <a:extLst>
                <a:ext uri="{FF2B5EF4-FFF2-40B4-BE49-F238E27FC236}">
                  <a16:creationId xmlns:a16="http://schemas.microsoft.com/office/drawing/2014/main" id="{DD5C06A0-0A98-6103-759D-45A545D3E661}"/>
                </a:ext>
              </a:extLst>
            </p:cNvPr>
            <p:cNvSpPr/>
            <p:nvPr/>
          </p:nvSpPr>
          <p:spPr>
            <a:xfrm>
              <a:off x="2799426" y="1805528"/>
              <a:ext cx="18" cy="921"/>
            </a:xfrm>
            <a:custGeom>
              <a:avLst/>
              <a:gdLst>
                <a:gd name="connsiteX0" fmla="*/ 19 w 18"/>
                <a:gd name="connsiteY0" fmla="*/ 922 h 921"/>
                <a:gd name="connsiteX1" fmla="*/ 19 w 18"/>
                <a:gd name="connsiteY1" fmla="*/ 0 h 921"/>
                <a:gd name="connsiteX2" fmla="*/ 19 w 18"/>
                <a:gd name="connsiteY2" fmla="*/ 922 h 921"/>
              </a:gdLst>
              <a:ahLst/>
              <a:cxnLst>
                <a:cxn ang="0">
                  <a:pos x="connsiteX0" y="connsiteY0"/>
                </a:cxn>
                <a:cxn ang="0">
                  <a:pos x="connsiteX1" y="connsiteY1"/>
                </a:cxn>
                <a:cxn ang="0">
                  <a:pos x="connsiteX2" y="connsiteY2"/>
                </a:cxn>
              </a:cxnLst>
              <a:rect l="l" t="t" r="r" b="b"/>
              <a:pathLst>
                <a:path w="18" h="921">
                  <a:moveTo>
                    <a:pt x="19" y="922"/>
                  </a:moveTo>
                  <a:cubicBezTo>
                    <a:pt x="19" y="503"/>
                    <a:pt x="19" y="168"/>
                    <a:pt x="19" y="0"/>
                  </a:cubicBezTo>
                  <a:cubicBezTo>
                    <a:pt x="-6" y="310"/>
                    <a:pt x="-6" y="612"/>
                    <a:pt x="19" y="9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 name="Freeform: Shape 518">
              <a:extLst>
                <a:ext uri="{FF2B5EF4-FFF2-40B4-BE49-F238E27FC236}">
                  <a16:creationId xmlns:a16="http://schemas.microsoft.com/office/drawing/2014/main" id="{9F6726FA-F1B6-BBDE-C50A-B3D04953C6A2}"/>
                </a:ext>
              </a:extLst>
            </p:cNvPr>
            <p:cNvSpPr/>
            <p:nvPr/>
          </p:nvSpPr>
          <p:spPr>
            <a:xfrm>
              <a:off x="2799948" y="1803769"/>
              <a:ext cx="167" cy="1173"/>
            </a:xfrm>
            <a:custGeom>
              <a:avLst/>
              <a:gdLst>
                <a:gd name="connsiteX0" fmla="*/ 167 w 167"/>
                <a:gd name="connsiteY0" fmla="*/ 0 h 1173"/>
                <a:gd name="connsiteX1" fmla="*/ 0 w 167"/>
                <a:gd name="connsiteY1" fmla="*/ 335 h 1173"/>
                <a:gd name="connsiteX2" fmla="*/ 0 w 167"/>
                <a:gd name="connsiteY2" fmla="*/ 1173 h 1173"/>
                <a:gd name="connsiteX3" fmla="*/ 167 w 167"/>
                <a:gd name="connsiteY3" fmla="*/ 0 h 1173"/>
              </a:gdLst>
              <a:ahLst/>
              <a:cxnLst>
                <a:cxn ang="0">
                  <a:pos x="connsiteX0" y="connsiteY0"/>
                </a:cxn>
                <a:cxn ang="0">
                  <a:pos x="connsiteX1" y="connsiteY1"/>
                </a:cxn>
                <a:cxn ang="0">
                  <a:pos x="connsiteX2" y="connsiteY2"/>
                </a:cxn>
                <a:cxn ang="0">
                  <a:pos x="connsiteX3" y="connsiteY3"/>
                </a:cxn>
              </a:cxnLst>
              <a:rect l="l" t="t" r="r" b="b"/>
              <a:pathLst>
                <a:path w="167" h="1173">
                  <a:moveTo>
                    <a:pt x="167" y="0"/>
                  </a:moveTo>
                  <a:lnTo>
                    <a:pt x="0" y="335"/>
                  </a:lnTo>
                  <a:lnTo>
                    <a:pt x="0" y="1173"/>
                  </a:lnTo>
                  <a:lnTo>
                    <a:pt x="167"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 name="Freeform: Shape 519">
              <a:extLst>
                <a:ext uri="{FF2B5EF4-FFF2-40B4-BE49-F238E27FC236}">
                  <a16:creationId xmlns:a16="http://schemas.microsoft.com/office/drawing/2014/main" id="{3A64E41B-06F6-3F76-82EA-2AE8D39BCFAE}"/>
                </a:ext>
              </a:extLst>
            </p:cNvPr>
            <p:cNvSpPr/>
            <p:nvPr/>
          </p:nvSpPr>
          <p:spPr>
            <a:xfrm>
              <a:off x="2799890" y="1819977"/>
              <a:ext cx="327" cy="1303"/>
            </a:xfrm>
            <a:custGeom>
              <a:avLst/>
              <a:gdLst>
                <a:gd name="connsiteX0" fmla="*/ 141 w 327"/>
                <a:gd name="connsiteY0" fmla="*/ 130 h 1303"/>
                <a:gd name="connsiteX1" fmla="*/ 141 w 327"/>
                <a:gd name="connsiteY1" fmla="*/ 1303 h 1303"/>
                <a:gd name="connsiteX2" fmla="*/ 141 w 327"/>
                <a:gd name="connsiteY2" fmla="*/ 633 h 1303"/>
                <a:gd name="connsiteX3" fmla="*/ 141 w 327"/>
                <a:gd name="connsiteY3" fmla="*/ 130 h 1303"/>
              </a:gdLst>
              <a:ahLst/>
              <a:cxnLst>
                <a:cxn ang="0">
                  <a:pos x="connsiteX0" y="connsiteY0"/>
                </a:cxn>
                <a:cxn ang="0">
                  <a:pos x="connsiteX1" y="connsiteY1"/>
                </a:cxn>
                <a:cxn ang="0">
                  <a:pos x="connsiteX2" y="connsiteY2"/>
                </a:cxn>
                <a:cxn ang="0">
                  <a:pos x="connsiteX3" y="connsiteY3"/>
                </a:cxn>
              </a:cxnLst>
              <a:rect l="l" t="t" r="r" b="b"/>
              <a:pathLst>
                <a:path w="327" h="1303">
                  <a:moveTo>
                    <a:pt x="141" y="130"/>
                  </a:moveTo>
                  <a:lnTo>
                    <a:pt x="141" y="1303"/>
                  </a:lnTo>
                  <a:cubicBezTo>
                    <a:pt x="141" y="1303"/>
                    <a:pt x="560" y="1303"/>
                    <a:pt x="141" y="633"/>
                  </a:cubicBezTo>
                  <a:cubicBezTo>
                    <a:pt x="-277" y="-37"/>
                    <a:pt x="393" y="-121"/>
                    <a:pt x="141" y="13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 name="Freeform: Shape 520">
              <a:extLst>
                <a:ext uri="{FF2B5EF4-FFF2-40B4-BE49-F238E27FC236}">
                  <a16:creationId xmlns:a16="http://schemas.microsoft.com/office/drawing/2014/main" id="{AF3DCF56-949D-C9D2-3740-5D5E5C17CBF2}"/>
                </a:ext>
              </a:extLst>
            </p:cNvPr>
            <p:cNvSpPr/>
            <p:nvPr/>
          </p:nvSpPr>
          <p:spPr>
            <a:xfrm>
              <a:off x="2801372" y="1816253"/>
              <a:ext cx="837" cy="586"/>
            </a:xfrm>
            <a:custGeom>
              <a:avLst/>
              <a:gdLst>
                <a:gd name="connsiteX0" fmla="*/ 503 w 837"/>
                <a:gd name="connsiteY0" fmla="*/ 0 h 586"/>
                <a:gd name="connsiteX1" fmla="*/ 0 w 837"/>
                <a:gd name="connsiteY1" fmla="*/ 587 h 586"/>
                <a:gd name="connsiteX2" fmla="*/ 838 w 837"/>
                <a:gd name="connsiteY2" fmla="*/ 587 h 586"/>
              </a:gdLst>
              <a:ahLst/>
              <a:cxnLst>
                <a:cxn ang="0">
                  <a:pos x="connsiteX0" y="connsiteY0"/>
                </a:cxn>
                <a:cxn ang="0">
                  <a:pos x="connsiteX1" y="connsiteY1"/>
                </a:cxn>
                <a:cxn ang="0">
                  <a:pos x="connsiteX2" y="connsiteY2"/>
                </a:cxn>
              </a:cxnLst>
              <a:rect l="l" t="t" r="r" b="b"/>
              <a:pathLst>
                <a:path w="837" h="586">
                  <a:moveTo>
                    <a:pt x="503" y="0"/>
                  </a:moveTo>
                  <a:cubicBezTo>
                    <a:pt x="503" y="0"/>
                    <a:pt x="503" y="0"/>
                    <a:pt x="0" y="587"/>
                  </a:cubicBezTo>
                  <a:lnTo>
                    <a:pt x="838" y="587"/>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 name="Freeform: Shape 521">
              <a:extLst>
                <a:ext uri="{FF2B5EF4-FFF2-40B4-BE49-F238E27FC236}">
                  <a16:creationId xmlns:a16="http://schemas.microsoft.com/office/drawing/2014/main" id="{3AAD519B-0F74-3D54-A32D-21392FDCD7B9}"/>
                </a:ext>
              </a:extLst>
            </p:cNvPr>
            <p:cNvSpPr/>
            <p:nvPr/>
          </p:nvSpPr>
          <p:spPr>
            <a:xfrm>
              <a:off x="2802294" y="1819353"/>
              <a:ext cx="676" cy="1285"/>
            </a:xfrm>
            <a:custGeom>
              <a:avLst/>
              <a:gdLst>
                <a:gd name="connsiteX0" fmla="*/ 0 w 676"/>
                <a:gd name="connsiteY0" fmla="*/ 503 h 1285"/>
                <a:gd name="connsiteX1" fmla="*/ 670 w 676"/>
                <a:gd name="connsiteY1" fmla="*/ 503 h 1285"/>
                <a:gd name="connsiteX2" fmla="*/ 0 w 676"/>
                <a:gd name="connsiteY2" fmla="*/ 503 h 1285"/>
              </a:gdLst>
              <a:ahLst/>
              <a:cxnLst>
                <a:cxn ang="0">
                  <a:pos x="connsiteX0" y="connsiteY0"/>
                </a:cxn>
                <a:cxn ang="0">
                  <a:pos x="connsiteX1" y="connsiteY1"/>
                </a:cxn>
                <a:cxn ang="0">
                  <a:pos x="connsiteX2" y="connsiteY2"/>
                </a:cxn>
              </a:cxnLst>
              <a:rect l="l" t="t" r="r" b="b"/>
              <a:pathLst>
                <a:path w="676" h="1285">
                  <a:moveTo>
                    <a:pt x="0" y="503"/>
                  </a:moveTo>
                  <a:cubicBezTo>
                    <a:pt x="0" y="503"/>
                    <a:pt x="754" y="2263"/>
                    <a:pt x="670" y="503"/>
                  </a:cubicBezTo>
                  <a:cubicBezTo>
                    <a:pt x="419" y="587"/>
                    <a:pt x="84" y="-670"/>
                    <a:pt x="0" y="50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 name="Freeform: Shape 522">
              <a:extLst>
                <a:ext uri="{FF2B5EF4-FFF2-40B4-BE49-F238E27FC236}">
                  <a16:creationId xmlns:a16="http://schemas.microsoft.com/office/drawing/2014/main" id="{FBC6E932-703D-05E6-05D6-F19F35851F48}"/>
                </a:ext>
              </a:extLst>
            </p:cNvPr>
            <p:cNvSpPr/>
            <p:nvPr/>
          </p:nvSpPr>
          <p:spPr>
            <a:xfrm>
              <a:off x="2800534" y="1838290"/>
              <a:ext cx="1508" cy="251"/>
            </a:xfrm>
            <a:custGeom>
              <a:avLst/>
              <a:gdLst>
                <a:gd name="connsiteX0" fmla="*/ 1508 w 1508"/>
                <a:gd name="connsiteY0" fmla="*/ 251 h 251"/>
                <a:gd name="connsiteX1" fmla="*/ 1508 w 1508"/>
                <a:gd name="connsiteY1" fmla="*/ 0 h 251"/>
                <a:gd name="connsiteX2" fmla="*/ 0 w 1508"/>
                <a:gd name="connsiteY2" fmla="*/ 84 h 251"/>
                <a:gd name="connsiteX3" fmla="*/ 1508 w 1508"/>
                <a:gd name="connsiteY3" fmla="*/ 251 h 251"/>
              </a:gdLst>
              <a:ahLst/>
              <a:cxnLst>
                <a:cxn ang="0">
                  <a:pos x="connsiteX0" y="connsiteY0"/>
                </a:cxn>
                <a:cxn ang="0">
                  <a:pos x="connsiteX1" y="connsiteY1"/>
                </a:cxn>
                <a:cxn ang="0">
                  <a:pos x="connsiteX2" y="connsiteY2"/>
                </a:cxn>
                <a:cxn ang="0">
                  <a:pos x="connsiteX3" y="connsiteY3"/>
                </a:cxn>
              </a:cxnLst>
              <a:rect l="l" t="t" r="r" b="b"/>
              <a:pathLst>
                <a:path w="1508" h="251">
                  <a:moveTo>
                    <a:pt x="1508" y="251"/>
                  </a:moveTo>
                  <a:lnTo>
                    <a:pt x="1508" y="0"/>
                  </a:lnTo>
                  <a:lnTo>
                    <a:pt x="0" y="84"/>
                  </a:lnTo>
                  <a:lnTo>
                    <a:pt x="1508"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 name="Freeform: Shape 523">
              <a:extLst>
                <a:ext uri="{FF2B5EF4-FFF2-40B4-BE49-F238E27FC236}">
                  <a16:creationId xmlns:a16="http://schemas.microsoft.com/office/drawing/2014/main" id="{80B083D9-2609-F85A-B413-C33189743787}"/>
                </a:ext>
              </a:extLst>
            </p:cNvPr>
            <p:cNvSpPr/>
            <p:nvPr/>
          </p:nvSpPr>
          <p:spPr>
            <a:xfrm>
              <a:off x="2805227" y="1852661"/>
              <a:ext cx="1172" cy="2382"/>
            </a:xfrm>
            <a:custGeom>
              <a:avLst/>
              <a:gdLst>
                <a:gd name="connsiteX0" fmla="*/ 1173 w 1172"/>
                <a:gd name="connsiteY0" fmla="*/ 2219 h 2382"/>
                <a:gd name="connsiteX1" fmla="*/ 670 w 1172"/>
                <a:gd name="connsiteY1" fmla="*/ 544 h 2382"/>
                <a:gd name="connsiteX2" fmla="*/ 0 w 1172"/>
                <a:gd name="connsiteY2" fmla="*/ 1298 h 2382"/>
                <a:gd name="connsiteX3" fmla="*/ 1173 w 1172"/>
                <a:gd name="connsiteY3" fmla="*/ 2219 h 2382"/>
              </a:gdLst>
              <a:ahLst/>
              <a:cxnLst>
                <a:cxn ang="0">
                  <a:pos x="connsiteX0" y="connsiteY0"/>
                </a:cxn>
                <a:cxn ang="0">
                  <a:pos x="connsiteX1" y="connsiteY1"/>
                </a:cxn>
                <a:cxn ang="0">
                  <a:pos x="connsiteX2" y="connsiteY2"/>
                </a:cxn>
                <a:cxn ang="0">
                  <a:pos x="connsiteX3" y="connsiteY3"/>
                </a:cxn>
              </a:cxnLst>
              <a:rect l="l" t="t" r="r" b="b"/>
              <a:pathLst>
                <a:path w="1172" h="2382">
                  <a:moveTo>
                    <a:pt x="1173" y="2219"/>
                  </a:moveTo>
                  <a:cubicBezTo>
                    <a:pt x="1173" y="711"/>
                    <a:pt x="251" y="2219"/>
                    <a:pt x="670" y="544"/>
                  </a:cubicBezTo>
                  <a:cubicBezTo>
                    <a:pt x="1089" y="-1132"/>
                    <a:pt x="670" y="1633"/>
                    <a:pt x="0" y="1298"/>
                  </a:cubicBezTo>
                  <a:cubicBezTo>
                    <a:pt x="419" y="2219"/>
                    <a:pt x="251" y="2638"/>
                    <a:pt x="1173" y="22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 name="Freeform: Shape 524">
              <a:extLst>
                <a:ext uri="{FF2B5EF4-FFF2-40B4-BE49-F238E27FC236}">
                  <a16:creationId xmlns:a16="http://schemas.microsoft.com/office/drawing/2014/main" id="{334E0808-F50D-B140-F3AC-7F601C8BE84E}"/>
                </a:ext>
              </a:extLst>
            </p:cNvPr>
            <p:cNvSpPr/>
            <p:nvPr/>
          </p:nvSpPr>
          <p:spPr>
            <a:xfrm>
              <a:off x="2805227" y="1853539"/>
              <a:ext cx="8378" cy="418"/>
            </a:xfrm>
            <a:custGeom>
              <a:avLst/>
              <a:gdLst>
                <a:gd name="connsiteX0" fmla="*/ 0 w 8378"/>
                <a:gd name="connsiteY0" fmla="*/ 419 h 418"/>
                <a:gd name="connsiteX1" fmla="*/ 0 w 8378"/>
                <a:gd name="connsiteY1" fmla="*/ 0 h 418"/>
              </a:gdLst>
              <a:ahLst/>
              <a:cxnLst>
                <a:cxn ang="0">
                  <a:pos x="connsiteX0" y="connsiteY0"/>
                </a:cxn>
                <a:cxn ang="0">
                  <a:pos x="connsiteX1" y="connsiteY1"/>
                </a:cxn>
              </a:cxnLst>
              <a:rect l="l" t="t" r="r" b="b"/>
              <a:pathLst>
                <a:path w="8378" h="418">
                  <a:moveTo>
                    <a:pt x="0" y="419"/>
                  </a:moveTo>
                  <a:cubicBezTo>
                    <a:pt x="0" y="419"/>
                    <a:pt x="0" y="419"/>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 name="Freeform: Shape 525">
              <a:extLst>
                <a:ext uri="{FF2B5EF4-FFF2-40B4-BE49-F238E27FC236}">
                  <a16:creationId xmlns:a16="http://schemas.microsoft.com/office/drawing/2014/main" id="{C477C40F-1A61-6C7C-6501-EB0536582C7F}"/>
                </a:ext>
              </a:extLst>
            </p:cNvPr>
            <p:cNvSpPr/>
            <p:nvPr/>
          </p:nvSpPr>
          <p:spPr>
            <a:xfrm>
              <a:off x="2807908" y="2040137"/>
              <a:ext cx="419" cy="921"/>
            </a:xfrm>
            <a:custGeom>
              <a:avLst/>
              <a:gdLst>
                <a:gd name="connsiteX0" fmla="*/ 251 w 419"/>
                <a:gd name="connsiteY0" fmla="*/ 0 h 921"/>
                <a:gd name="connsiteX1" fmla="*/ 0 w 419"/>
                <a:gd name="connsiteY1" fmla="*/ 922 h 921"/>
                <a:gd name="connsiteX2" fmla="*/ 419 w 419"/>
                <a:gd name="connsiteY2" fmla="*/ 335 h 921"/>
                <a:gd name="connsiteX3" fmla="*/ 251 w 419"/>
                <a:gd name="connsiteY3" fmla="*/ 0 h 921"/>
              </a:gdLst>
              <a:ahLst/>
              <a:cxnLst>
                <a:cxn ang="0">
                  <a:pos x="connsiteX0" y="connsiteY0"/>
                </a:cxn>
                <a:cxn ang="0">
                  <a:pos x="connsiteX1" y="connsiteY1"/>
                </a:cxn>
                <a:cxn ang="0">
                  <a:pos x="connsiteX2" y="connsiteY2"/>
                </a:cxn>
                <a:cxn ang="0">
                  <a:pos x="connsiteX3" y="connsiteY3"/>
                </a:cxn>
              </a:cxnLst>
              <a:rect l="l" t="t" r="r" b="b"/>
              <a:pathLst>
                <a:path w="419" h="921">
                  <a:moveTo>
                    <a:pt x="251" y="0"/>
                  </a:moveTo>
                  <a:lnTo>
                    <a:pt x="0" y="922"/>
                  </a:lnTo>
                  <a:lnTo>
                    <a:pt x="419" y="335"/>
                  </a:lnTo>
                  <a:lnTo>
                    <a:pt x="251"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 name="Freeform: Shape 526">
              <a:extLst>
                <a:ext uri="{FF2B5EF4-FFF2-40B4-BE49-F238E27FC236}">
                  <a16:creationId xmlns:a16="http://schemas.microsoft.com/office/drawing/2014/main" id="{45E0149C-1E97-2B55-5A42-C927D9ECEA7E}"/>
                </a:ext>
              </a:extLst>
            </p:cNvPr>
            <p:cNvSpPr/>
            <p:nvPr/>
          </p:nvSpPr>
          <p:spPr>
            <a:xfrm>
              <a:off x="2808411" y="2041897"/>
              <a:ext cx="921" cy="506"/>
            </a:xfrm>
            <a:custGeom>
              <a:avLst/>
              <a:gdLst>
                <a:gd name="connsiteX0" fmla="*/ 922 w 921"/>
                <a:gd name="connsiteY0" fmla="*/ 0 h 506"/>
                <a:gd name="connsiteX1" fmla="*/ 0 w 921"/>
                <a:gd name="connsiteY1" fmla="*/ 0 h 506"/>
                <a:gd name="connsiteX2" fmla="*/ 922 w 921"/>
                <a:gd name="connsiteY2" fmla="*/ 503 h 506"/>
                <a:gd name="connsiteX3" fmla="*/ 922 w 921"/>
                <a:gd name="connsiteY3" fmla="*/ 0 h 506"/>
              </a:gdLst>
              <a:ahLst/>
              <a:cxnLst>
                <a:cxn ang="0">
                  <a:pos x="connsiteX0" y="connsiteY0"/>
                </a:cxn>
                <a:cxn ang="0">
                  <a:pos x="connsiteX1" y="connsiteY1"/>
                </a:cxn>
                <a:cxn ang="0">
                  <a:pos x="connsiteX2" y="connsiteY2"/>
                </a:cxn>
                <a:cxn ang="0">
                  <a:pos x="connsiteX3" y="connsiteY3"/>
                </a:cxn>
              </a:cxnLst>
              <a:rect l="l" t="t" r="r" b="b"/>
              <a:pathLst>
                <a:path w="921" h="506">
                  <a:moveTo>
                    <a:pt x="922" y="0"/>
                  </a:moveTo>
                  <a:lnTo>
                    <a:pt x="0" y="0"/>
                  </a:lnTo>
                  <a:lnTo>
                    <a:pt x="922" y="503"/>
                  </a:lnTo>
                  <a:cubicBezTo>
                    <a:pt x="922" y="503"/>
                    <a:pt x="754" y="587"/>
                    <a:pt x="922"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 name="Freeform: Shape 527">
              <a:extLst>
                <a:ext uri="{FF2B5EF4-FFF2-40B4-BE49-F238E27FC236}">
                  <a16:creationId xmlns:a16="http://schemas.microsoft.com/office/drawing/2014/main" id="{45BD2A94-4389-C275-01A3-2878ADF6EC81}"/>
                </a:ext>
              </a:extLst>
            </p:cNvPr>
            <p:cNvSpPr/>
            <p:nvPr/>
          </p:nvSpPr>
          <p:spPr>
            <a:xfrm>
              <a:off x="2810505" y="1912443"/>
              <a:ext cx="8378" cy="837"/>
            </a:xfrm>
            <a:custGeom>
              <a:avLst/>
              <a:gdLst>
                <a:gd name="connsiteX0" fmla="*/ 0 w 8378"/>
                <a:gd name="connsiteY0" fmla="*/ 0 h 837"/>
                <a:gd name="connsiteX1" fmla="*/ 0 w 8378"/>
                <a:gd name="connsiteY1" fmla="*/ 0 h 837"/>
                <a:gd name="connsiteX2" fmla="*/ 0 w 8378"/>
                <a:gd name="connsiteY2" fmla="*/ 838 h 837"/>
              </a:gdLst>
              <a:ahLst/>
              <a:cxnLst>
                <a:cxn ang="0">
                  <a:pos x="connsiteX0" y="connsiteY0"/>
                </a:cxn>
                <a:cxn ang="0">
                  <a:pos x="connsiteX1" y="connsiteY1"/>
                </a:cxn>
                <a:cxn ang="0">
                  <a:pos x="connsiteX2" y="connsiteY2"/>
                </a:cxn>
              </a:cxnLst>
              <a:rect l="l" t="t" r="r" b="b"/>
              <a:pathLst>
                <a:path w="8378" h="837">
                  <a:moveTo>
                    <a:pt x="0" y="0"/>
                  </a:moveTo>
                  <a:lnTo>
                    <a:pt x="0" y="0"/>
                  </a:lnTo>
                  <a:cubicBezTo>
                    <a:pt x="0" y="0"/>
                    <a:pt x="0" y="419"/>
                    <a:pt x="0" y="83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 name="Freeform: Shape 528">
              <a:extLst>
                <a:ext uri="{FF2B5EF4-FFF2-40B4-BE49-F238E27FC236}">
                  <a16:creationId xmlns:a16="http://schemas.microsoft.com/office/drawing/2014/main" id="{1C14958B-D1CC-3992-0968-B08226E99F39}"/>
                </a:ext>
              </a:extLst>
            </p:cNvPr>
            <p:cNvSpPr/>
            <p:nvPr/>
          </p:nvSpPr>
          <p:spPr>
            <a:xfrm>
              <a:off x="2809584" y="1925011"/>
              <a:ext cx="837" cy="502"/>
            </a:xfrm>
            <a:custGeom>
              <a:avLst/>
              <a:gdLst>
                <a:gd name="connsiteX0" fmla="*/ 838 w 837"/>
                <a:gd name="connsiteY0" fmla="*/ 251 h 502"/>
                <a:gd name="connsiteX1" fmla="*/ 838 w 837"/>
                <a:gd name="connsiteY1" fmla="*/ 0 h 502"/>
                <a:gd name="connsiteX2" fmla="*/ 0 w 837"/>
                <a:gd name="connsiteY2" fmla="*/ 503 h 502"/>
                <a:gd name="connsiteX3" fmla="*/ 838 w 837"/>
                <a:gd name="connsiteY3" fmla="*/ 251 h 502"/>
              </a:gdLst>
              <a:ahLst/>
              <a:cxnLst>
                <a:cxn ang="0">
                  <a:pos x="connsiteX0" y="connsiteY0"/>
                </a:cxn>
                <a:cxn ang="0">
                  <a:pos x="connsiteX1" y="connsiteY1"/>
                </a:cxn>
                <a:cxn ang="0">
                  <a:pos x="connsiteX2" y="connsiteY2"/>
                </a:cxn>
                <a:cxn ang="0">
                  <a:pos x="connsiteX3" y="connsiteY3"/>
                </a:cxn>
              </a:cxnLst>
              <a:rect l="l" t="t" r="r" b="b"/>
              <a:pathLst>
                <a:path w="837" h="502">
                  <a:moveTo>
                    <a:pt x="838" y="251"/>
                  </a:moveTo>
                  <a:lnTo>
                    <a:pt x="838" y="0"/>
                  </a:lnTo>
                  <a:lnTo>
                    <a:pt x="0" y="503"/>
                  </a:lnTo>
                  <a:lnTo>
                    <a:pt x="838"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 name="Freeform: Shape 529">
              <a:extLst>
                <a:ext uri="{FF2B5EF4-FFF2-40B4-BE49-F238E27FC236}">
                  <a16:creationId xmlns:a16="http://schemas.microsoft.com/office/drawing/2014/main" id="{EA137345-4A43-E127-3769-E6837A19BF39}"/>
                </a:ext>
              </a:extLst>
            </p:cNvPr>
            <p:cNvSpPr/>
            <p:nvPr/>
          </p:nvSpPr>
          <p:spPr>
            <a:xfrm>
              <a:off x="2811799" y="1934563"/>
              <a:ext cx="633" cy="1452"/>
            </a:xfrm>
            <a:custGeom>
              <a:avLst/>
              <a:gdLst>
                <a:gd name="connsiteX0" fmla="*/ 633 w 633"/>
                <a:gd name="connsiteY0" fmla="*/ 1424 h 1452"/>
                <a:gd name="connsiteX1" fmla="*/ 633 w 633"/>
                <a:gd name="connsiteY1" fmla="*/ 0 h 1452"/>
                <a:gd name="connsiteX2" fmla="*/ 633 w 633"/>
                <a:gd name="connsiteY2" fmla="*/ 1424 h 1452"/>
              </a:gdLst>
              <a:ahLst/>
              <a:cxnLst>
                <a:cxn ang="0">
                  <a:pos x="connsiteX0" y="connsiteY0"/>
                </a:cxn>
                <a:cxn ang="0">
                  <a:pos x="connsiteX1" y="connsiteY1"/>
                </a:cxn>
                <a:cxn ang="0">
                  <a:pos x="connsiteX2" y="connsiteY2"/>
                </a:cxn>
              </a:cxnLst>
              <a:rect l="l" t="t" r="r" b="b"/>
              <a:pathLst>
                <a:path w="633" h="1452">
                  <a:moveTo>
                    <a:pt x="633" y="1424"/>
                  </a:moveTo>
                  <a:cubicBezTo>
                    <a:pt x="633" y="1424"/>
                    <a:pt x="633" y="419"/>
                    <a:pt x="633" y="0"/>
                  </a:cubicBezTo>
                  <a:cubicBezTo>
                    <a:pt x="633" y="1006"/>
                    <a:pt x="-791" y="1592"/>
                    <a:pt x="633" y="142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 name="Freeform: Shape 530">
              <a:extLst>
                <a:ext uri="{FF2B5EF4-FFF2-40B4-BE49-F238E27FC236}">
                  <a16:creationId xmlns:a16="http://schemas.microsoft.com/office/drawing/2014/main" id="{1C62818C-14A7-80C6-A1FF-76ECFF101C38}"/>
                </a:ext>
              </a:extLst>
            </p:cNvPr>
            <p:cNvSpPr/>
            <p:nvPr/>
          </p:nvSpPr>
          <p:spPr>
            <a:xfrm>
              <a:off x="2820811" y="2037875"/>
              <a:ext cx="8378" cy="670"/>
            </a:xfrm>
            <a:custGeom>
              <a:avLst/>
              <a:gdLst>
                <a:gd name="connsiteX0" fmla="*/ 0 w 8378"/>
                <a:gd name="connsiteY0" fmla="*/ 670 h 670"/>
                <a:gd name="connsiteX1" fmla="*/ 0 w 8378"/>
                <a:gd name="connsiteY1" fmla="*/ 0 h 670"/>
              </a:gdLst>
              <a:ahLst/>
              <a:cxnLst>
                <a:cxn ang="0">
                  <a:pos x="connsiteX0" y="connsiteY0"/>
                </a:cxn>
                <a:cxn ang="0">
                  <a:pos x="connsiteX1" y="connsiteY1"/>
                </a:cxn>
              </a:cxnLst>
              <a:rect l="l" t="t" r="r" b="b"/>
              <a:pathLst>
                <a:path w="8378" h="670">
                  <a:moveTo>
                    <a:pt x="0" y="670"/>
                  </a:moveTo>
                  <a:cubicBezTo>
                    <a:pt x="0" y="670"/>
                    <a:pt x="0" y="84"/>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2" name="Freeform: Shape 531">
              <a:extLst>
                <a:ext uri="{FF2B5EF4-FFF2-40B4-BE49-F238E27FC236}">
                  <a16:creationId xmlns:a16="http://schemas.microsoft.com/office/drawing/2014/main" id="{FD11D121-4F5C-A14E-802D-4677D044F03E}"/>
                </a:ext>
              </a:extLst>
            </p:cNvPr>
            <p:cNvSpPr/>
            <p:nvPr/>
          </p:nvSpPr>
          <p:spPr>
            <a:xfrm>
              <a:off x="2820225" y="2039718"/>
              <a:ext cx="83" cy="586"/>
            </a:xfrm>
            <a:custGeom>
              <a:avLst/>
              <a:gdLst>
                <a:gd name="connsiteX0" fmla="*/ 84 w 83"/>
                <a:gd name="connsiteY0" fmla="*/ 251 h 586"/>
                <a:gd name="connsiteX1" fmla="*/ 84 w 83"/>
                <a:gd name="connsiteY1" fmla="*/ 0 h 586"/>
                <a:gd name="connsiteX2" fmla="*/ 0 w 83"/>
                <a:gd name="connsiteY2" fmla="*/ 587 h 586"/>
                <a:gd name="connsiteX3" fmla="*/ 84 w 83"/>
                <a:gd name="connsiteY3" fmla="*/ 251 h 586"/>
              </a:gdLst>
              <a:ahLst/>
              <a:cxnLst>
                <a:cxn ang="0">
                  <a:pos x="connsiteX0" y="connsiteY0"/>
                </a:cxn>
                <a:cxn ang="0">
                  <a:pos x="connsiteX1" y="connsiteY1"/>
                </a:cxn>
                <a:cxn ang="0">
                  <a:pos x="connsiteX2" y="connsiteY2"/>
                </a:cxn>
                <a:cxn ang="0">
                  <a:pos x="connsiteX3" y="connsiteY3"/>
                </a:cxn>
              </a:cxnLst>
              <a:rect l="l" t="t" r="r" b="b"/>
              <a:pathLst>
                <a:path w="83" h="586">
                  <a:moveTo>
                    <a:pt x="84" y="251"/>
                  </a:moveTo>
                  <a:lnTo>
                    <a:pt x="84" y="0"/>
                  </a:lnTo>
                  <a:lnTo>
                    <a:pt x="0" y="587"/>
                  </a:lnTo>
                  <a:lnTo>
                    <a:pt x="84"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3" name="Freeform: Shape 532">
              <a:extLst>
                <a:ext uri="{FF2B5EF4-FFF2-40B4-BE49-F238E27FC236}">
                  <a16:creationId xmlns:a16="http://schemas.microsoft.com/office/drawing/2014/main" id="{418196F6-B0BF-2013-518B-1E9427CDFDD5}"/>
                </a:ext>
              </a:extLst>
            </p:cNvPr>
            <p:cNvSpPr/>
            <p:nvPr/>
          </p:nvSpPr>
          <p:spPr>
            <a:xfrm>
              <a:off x="2819890" y="2039383"/>
              <a:ext cx="8378" cy="1033"/>
            </a:xfrm>
            <a:custGeom>
              <a:avLst/>
              <a:gdLst>
                <a:gd name="connsiteX0" fmla="*/ 0 w 8378"/>
                <a:gd name="connsiteY0" fmla="*/ 586 h 1033"/>
                <a:gd name="connsiteX1" fmla="*/ 0 w 8378"/>
                <a:gd name="connsiteY1" fmla="*/ 586 h 1033"/>
                <a:gd name="connsiteX2" fmla="*/ 0 w 8378"/>
                <a:gd name="connsiteY2" fmla="*/ 0 h 1033"/>
                <a:gd name="connsiteX3" fmla="*/ 0 w 8378"/>
                <a:gd name="connsiteY3" fmla="*/ 586 h 1033"/>
              </a:gdLst>
              <a:ahLst/>
              <a:cxnLst>
                <a:cxn ang="0">
                  <a:pos x="connsiteX0" y="connsiteY0"/>
                </a:cxn>
                <a:cxn ang="0">
                  <a:pos x="connsiteX1" y="connsiteY1"/>
                </a:cxn>
                <a:cxn ang="0">
                  <a:pos x="connsiteX2" y="connsiteY2"/>
                </a:cxn>
                <a:cxn ang="0">
                  <a:pos x="connsiteX3" y="connsiteY3"/>
                </a:cxn>
              </a:cxnLst>
              <a:rect l="l" t="t" r="r" b="b"/>
              <a:pathLst>
                <a:path w="8378" h="1033">
                  <a:moveTo>
                    <a:pt x="0" y="586"/>
                  </a:moveTo>
                  <a:cubicBezTo>
                    <a:pt x="0" y="1592"/>
                    <a:pt x="0" y="586"/>
                    <a:pt x="0" y="586"/>
                  </a:cubicBezTo>
                  <a:lnTo>
                    <a:pt x="0" y="0"/>
                  </a:lnTo>
                  <a:cubicBezTo>
                    <a:pt x="0" y="0"/>
                    <a:pt x="0" y="838"/>
                    <a:pt x="0" y="58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4" name="Freeform: Shape 533">
              <a:extLst>
                <a:ext uri="{FF2B5EF4-FFF2-40B4-BE49-F238E27FC236}">
                  <a16:creationId xmlns:a16="http://schemas.microsoft.com/office/drawing/2014/main" id="{FC0630CD-4A3D-ABCD-443A-FD17935A7FDC}"/>
                </a:ext>
              </a:extLst>
            </p:cNvPr>
            <p:cNvSpPr/>
            <p:nvPr/>
          </p:nvSpPr>
          <p:spPr>
            <a:xfrm>
              <a:off x="2819471" y="20377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5" name="Freeform: Shape 534">
              <a:extLst>
                <a:ext uri="{FF2B5EF4-FFF2-40B4-BE49-F238E27FC236}">
                  <a16:creationId xmlns:a16="http://schemas.microsoft.com/office/drawing/2014/main" id="{6061EAEB-D056-4B51-1ABC-0833923636E0}"/>
                </a:ext>
              </a:extLst>
            </p:cNvPr>
            <p:cNvSpPr/>
            <p:nvPr/>
          </p:nvSpPr>
          <p:spPr>
            <a:xfrm>
              <a:off x="2819555" y="203770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6" name="Freeform: Shape 535">
              <a:extLst>
                <a:ext uri="{FF2B5EF4-FFF2-40B4-BE49-F238E27FC236}">
                  <a16:creationId xmlns:a16="http://schemas.microsoft.com/office/drawing/2014/main" id="{D3C4DA34-62F8-3A97-356D-B075D8BA7288}"/>
                </a:ext>
              </a:extLst>
            </p:cNvPr>
            <p:cNvSpPr/>
            <p:nvPr/>
          </p:nvSpPr>
          <p:spPr>
            <a:xfrm>
              <a:off x="2819375" y="2037456"/>
              <a:ext cx="12" cy="502"/>
            </a:xfrm>
            <a:custGeom>
              <a:avLst/>
              <a:gdLst>
                <a:gd name="connsiteX0" fmla="*/ 12 w 12"/>
                <a:gd name="connsiteY0" fmla="*/ 503 h 502"/>
                <a:gd name="connsiteX1" fmla="*/ 12 w 12"/>
                <a:gd name="connsiteY1" fmla="*/ 503 h 502"/>
                <a:gd name="connsiteX2" fmla="*/ 12 w 12"/>
                <a:gd name="connsiteY2" fmla="*/ 0 h 502"/>
                <a:gd name="connsiteX3" fmla="*/ 12 w 12"/>
                <a:gd name="connsiteY3" fmla="*/ 503 h 502"/>
              </a:gdLst>
              <a:ahLst/>
              <a:cxnLst>
                <a:cxn ang="0">
                  <a:pos x="connsiteX0" y="connsiteY0"/>
                </a:cxn>
                <a:cxn ang="0">
                  <a:pos x="connsiteX1" y="connsiteY1"/>
                </a:cxn>
                <a:cxn ang="0">
                  <a:pos x="connsiteX2" y="connsiteY2"/>
                </a:cxn>
                <a:cxn ang="0">
                  <a:pos x="connsiteX3" y="connsiteY3"/>
                </a:cxn>
              </a:cxnLst>
              <a:rect l="l" t="t" r="r" b="b"/>
              <a:pathLst>
                <a:path w="12" h="502">
                  <a:moveTo>
                    <a:pt x="12" y="503"/>
                  </a:moveTo>
                  <a:lnTo>
                    <a:pt x="12" y="503"/>
                  </a:lnTo>
                  <a:cubicBezTo>
                    <a:pt x="12" y="503"/>
                    <a:pt x="12" y="503"/>
                    <a:pt x="12" y="0"/>
                  </a:cubicBezTo>
                  <a:cubicBezTo>
                    <a:pt x="-4" y="168"/>
                    <a:pt x="-4" y="335"/>
                    <a:pt x="12" y="50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7" name="Freeform: Shape 536">
              <a:extLst>
                <a:ext uri="{FF2B5EF4-FFF2-40B4-BE49-F238E27FC236}">
                  <a16:creationId xmlns:a16="http://schemas.microsoft.com/office/drawing/2014/main" id="{D2092BFF-7B44-D398-9BA7-F2753A6FC405}"/>
                </a:ext>
              </a:extLst>
            </p:cNvPr>
            <p:cNvSpPr/>
            <p:nvPr/>
          </p:nvSpPr>
          <p:spPr>
            <a:xfrm>
              <a:off x="2819303" y="2038601"/>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8" name="Freeform: Shape 537">
              <a:extLst>
                <a:ext uri="{FF2B5EF4-FFF2-40B4-BE49-F238E27FC236}">
                  <a16:creationId xmlns:a16="http://schemas.microsoft.com/office/drawing/2014/main" id="{B7405438-2C4A-A189-26C7-2DC88FBC28E5}"/>
                </a:ext>
              </a:extLst>
            </p:cNvPr>
            <p:cNvSpPr/>
            <p:nvPr/>
          </p:nvSpPr>
          <p:spPr>
            <a:xfrm>
              <a:off x="2819387"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9" name="Freeform: Shape 538">
              <a:extLst>
                <a:ext uri="{FF2B5EF4-FFF2-40B4-BE49-F238E27FC236}">
                  <a16:creationId xmlns:a16="http://schemas.microsoft.com/office/drawing/2014/main" id="{9A124B58-6480-589F-98A2-2CA43FD3E29A}"/>
                </a:ext>
              </a:extLst>
            </p:cNvPr>
            <p:cNvSpPr/>
            <p:nvPr/>
          </p:nvSpPr>
          <p:spPr>
            <a:xfrm>
              <a:off x="2819471" y="2038372"/>
              <a:ext cx="37" cy="760"/>
            </a:xfrm>
            <a:custGeom>
              <a:avLst/>
              <a:gdLst>
                <a:gd name="connsiteX0" fmla="*/ 0 w 37"/>
                <a:gd name="connsiteY0" fmla="*/ 6 h 760"/>
                <a:gd name="connsiteX1" fmla="*/ 0 w 37"/>
                <a:gd name="connsiteY1" fmla="*/ 760 h 760"/>
                <a:gd name="connsiteX2" fmla="*/ 0 w 37"/>
                <a:gd name="connsiteY2" fmla="*/ 6 h 760"/>
              </a:gdLst>
              <a:ahLst/>
              <a:cxnLst>
                <a:cxn ang="0">
                  <a:pos x="connsiteX0" y="connsiteY0"/>
                </a:cxn>
                <a:cxn ang="0">
                  <a:pos x="connsiteX1" y="connsiteY1"/>
                </a:cxn>
                <a:cxn ang="0">
                  <a:pos x="connsiteX2" y="connsiteY2"/>
                </a:cxn>
              </a:cxnLst>
              <a:rect l="l" t="t" r="r" b="b"/>
              <a:pathLst>
                <a:path w="37" h="760">
                  <a:moveTo>
                    <a:pt x="0" y="6"/>
                  </a:moveTo>
                  <a:cubicBezTo>
                    <a:pt x="42" y="257"/>
                    <a:pt x="42" y="509"/>
                    <a:pt x="0" y="760"/>
                  </a:cubicBezTo>
                  <a:cubicBezTo>
                    <a:pt x="0" y="760"/>
                    <a:pt x="84" y="-78"/>
                    <a:pt x="0" y="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0" name="Freeform: Shape 539">
              <a:extLst>
                <a:ext uri="{FF2B5EF4-FFF2-40B4-BE49-F238E27FC236}">
                  <a16:creationId xmlns:a16="http://schemas.microsoft.com/office/drawing/2014/main" id="{498FB125-5608-B2DE-5125-91DA09738D4D}"/>
                </a:ext>
              </a:extLst>
            </p:cNvPr>
            <p:cNvSpPr/>
            <p:nvPr/>
          </p:nvSpPr>
          <p:spPr>
            <a:xfrm>
              <a:off x="2819890" y="2040910"/>
              <a:ext cx="8378" cy="148"/>
            </a:xfrm>
            <a:custGeom>
              <a:avLst/>
              <a:gdLst>
                <a:gd name="connsiteX0" fmla="*/ 0 w 8378"/>
                <a:gd name="connsiteY0" fmla="*/ 149 h 148"/>
                <a:gd name="connsiteX1" fmla="*/ 0 w 8378"/>
                <a:gd name="connsiteY1" fmla="*/ 149 h 148"/>
                <a:gd name="connsiteX2" fmla="*/ 0 w 8378"/>
                <a:gd name="connsiteY2" fmla="*/ 149 h 148"/>
              </a:gdLst>
              <a:ahLst/>
              <a:cxnLst>
                <a:cxn ang="0">
                  <a:pos x="connsiteX0" y="connsiteY0"/>
                </a:cxn>
                <a:cxn ang="0">
                  <a:pos x="connsiteX1" y="connsiteY1"/>
                </a:cxn>
                <a:cxn ang="0">
                  <a:pos x="connsiteX2" y="connsiteY2"/>
                </a:cxn>
              </a:cxnLst>
              <a:rect l="l" t="t" r="r" b="b"/>
              <a:pathLst>
                <a:path w="8378" h="148">
                  <a:moveTo>
                    <a:pt x="0" y="149"/>
                  </a:moveTo>
                  <a:lnTo>
                    <a:pt x="0" y="149"/>
                  </a:lnTo>
                  <a:cubicBezTo>
                    <a:pt x="0" y="149"/>
                    <a:pt x="0" y="-186"/>
                    <a:pt x="0" y="14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1" name="Freeform: Shape 540">
              <a:extLst>
                <a:ext uri="{FF2B5EF4-FFF2-40B4-BE49-F238E27FC236}">
                  <a16:creationId xmlns:a16="http://schemas.microsoft.com/office/drawing/2014/main" id="{84602287-55F5-52AF-35FF-FE5BD1470868}"/>
                </a:ext>
              </a:extLst>
            </p:cNvPr>
            <p:cNvSpPr/>
            <p:nvPr/>
          </p:nvSpPr>
          <p:spPr>
            <a:xfrm>
              <a:off x="2818937" y="2037456"/>
              <a:ext cx="31" cy="837"/>
            </a:xfrm>
            <a:custGeom>
              <a:avLst/>
              <a:gdLst>
                <a:gd name="connsiteX0" fmla="*/ 31 w 31"/>
                <a:gd name="connsiteY0" fmla="*/ 0 h 837"/>
                <a:gd name="connsiteX1" fmla="*/ 31 w 31"/>
                <a:gd name="connsiteY1" fmla="*/ 838 h 837"/>
                <a:gd name="connsiteX2" fmla="*/ 31 w 31"/>
                <a:gd name="connsiteY2" fmla="*/ 838 h 837"/>
                <a:gd name="connsiteX3" fmla="*/ 31 w 31"/>
                <a:gd name="connsiteY3" fmla="*/ 0 h 837"/>
              </a:gdLst>
              <a:ahLst/>
              <a:cxnLst>
                <a:cxn ang="0">
                  <a:pos x="connsiteX0" y="connsiteY0"/>
                </a:cxn>
                <a:cxn ang="0">
                  <a:pos x="connsiteX1" y="connsiteY1"/>
                </a:cxn>
                <a:cxn ang="0">
                  <a:pos x="connsiteX2" y="connsiteY2"/>
                </a:cxn>
                <a:cxn ang="0">
                  <a:pos x="connsiteX3" y="connsiteY3"/>
                </a:cxn>
              </a:cxnLst>
              <a:rect l="l" t="t" r="r" b="b"/>
              <a:pathLst>
                <a:path w="31" h="837">
                  <a:moveTo>
                    <a:pt x="31" y="0"/>
                  </a:moveTo>
                  <a:cubicBezTo>
                    <a:pt x="31" y="0"/>
                    <a:pt x="31" y="587"/>
                    <a:pt x="31" y="838"/>
                  </a:cubicBezTo>
                  <a:lnTo>
                    <a:pt x="31" y="838"/>
                  </a:lnTo>
                  <a:cubicBezTo>
                    <a:pt x="-10" y="561"/>
                    <a:pt x="-10" y="277"/>
                    <a:pt x="31"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2" name="Freeform: Shape 541">
              <a:extLst>
                <a:ext uri="{FF2B5EF4-FFF2-40B4-BE49-F238E27FC236}">
                  <a16:creationId xmlns:a16="http://schemas.microsoft.com/office/drawing/2014/main" id="{E431B9D5-2652-BF34-5BAB-59A23F7F3BA9}"/>
                </a:ext>
              </a:extLst>
            </p:cNvPr>
            <p:cNvSpPr/>
            <p:nvPr/>
          </p:nvSpPr>
          <p:spPr>
            <a:xfrm>
              <a:off x="2819052" y="2038294"/>
              <a:ext cx="8378" cy="418"/>
            </a:xfrm>
            <a:custGeom>
              <a:avLst/>
              <a:gdLst>
                <a:gd name="connsiteX0" fmla="*/ 0 w 8378"/>
                <a:gd name="connsiteY0" fmla="*/ 0 h 418"/>
                <a:gd name="connsiteX1" fmla="*/ 0 w 8378"/>
                <a:gd name="connsiteY1" fmla="*/ 419 h 418"/>
                <a:gd name="connsiteX2" fmla="*/ 0 w 8378"/>
                <a:gd name="connsiteY2" fmla="*/ 0 h 418"/>
              </a:gdLst>
              <a:ahLst/>
              <a:cxnLst>
                <a:cxn ang="0">
                  <a:pos x="connsiteX0" y="connsiteY0"/>
                </a:cxn>
                <a:cxn ang="0">
                  <a:pos x="connsiteX1" y="connsiteY1"/>
                </a:cxn>
                <a:cxn ang="0">
                  <a:pos x="connsiteX2" y="connsiteY2"/>
                </a:cxn>
              </a:cxnLst>
              <a:rect l="l" t="t" r="r" b="b"/>
              <a:pathLst>
                <a:path w="8378" h="418">
                  <a:moveTo>
                    <a:pt x="0" y="0"/>
                  </a:moveTo>
                  <a:lnTo>
                    <a:pt x="0" y="419"/>
                  </a:lnTo>
                  <a:cubicBezTo>
                    <a:pt x="0" y="419"/>
                    <a:pt x="0" y="251"/>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3" name="Freeform: Shape 542">
              <a:extLst>
                <a:ext uri="{FF2B5EF4-FFF2-40B4-BE49-F238E27FC236}">
                  <a16:creationId xmlns:a16="http://schemas.microsoft.com/office/drawing/2014/main" id="{4C22FFBB-21EA-8339-330B-7DDE44E9A0EF}"/>
                </a:ext>
              </a:extLst>
            </p:cNvPr>
            <p:cNvSpPr/>
            <p:nvPr/>
          </p:nvSpPr>
          <p:spPr>
            <a:xfrm>
              <a:off x="2819387" y="2039132"/>
              <a:ext cx="83" cy="754"/>
            </a:xfrm>
            <a:custGeom>
              <a:avLst/>
              <a:gdLst>
                <a:gd name="connsiteX0" fmla="*/ 0 w 83"/>
                <a:gd name="connsiteY0" fmla="*/ 754 h 754"/>
                <a:gd name="connsiteX1" fmla="*/ 84 w 83"/>
                <a:gd name="connsiteY1" fmla="*/ 0 h 754"/>
                <a:gd name="connsiteX2" fmla="*/ 0 w 83"/>
                <a:gd name="connsiteY2" fmla="*/ 754 h 754"/>
                <a:gd name="connsiteX3" fmla="*/ 0 w 83"/>
                <a:gd name="connsiteY3" fmla="*/ 754 h 754"/>
              </a:gdLst>
              <a:ahLst/>
              <a:cxnLst>
                <a:cxn ang="0">
                  <a:pos x="connsiteX0" y="connsiteY0"/>
                </a:cxn>
                <a:cxn ang="0">
                  <a:pos x="connsiteX1" y="connsiteY1"/>
                </a:cxn>
                <a:cxn ang="0">
                  <a:pos x="connsiteX2" y="connsiteY2"/>
                </a:cxn>
                <a:cxn ang="0">
                  <a:pos x="connsiteX3" y="connsiteY3"/>
                </a:cxn>
              </a:cxnLst>
              <a:rect l="l" t="t" r="r" b="b"/>
              <a:pathLst>
                <a:path w="83" h="754">
                  <a:moveTo>
                    <a:pt x="0" y="754"/>
                  </a:moveTo>
                  <a:lnTo>
                    <a:pt x="84" y="0"/>
                  </a:lnTo>
                  <a:lnTo>
                    <a:pt x="0" y="754"/>
                  </a:lnTo>
                  <a:lnTo>
                    <a:pt x="0"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4" name="Freeform: Shape 543">
              <a:extLst>
                <a:ext uri="{FF2B5EF4-FFF2-40B4-BE49-F238E27FC236}">
                  <a16:creationId xmlns:a16="http://schemas.microsoft.com/office/drawing/2014/main" id="{EDEC28E0-1DD4-F302-C7FB-F72FC3DC4DE8}"/>
                </a:ext>
              </a:extLst>
            </p:cNvPr>
            <p:cNvSpPr/>
            <p:nvPr/>
          </p:nvSpPr>
          <p:spPr>
            <a:xfrm>
              <a:off x="2818717" y="2036953"/>
              <a:ext cx="8378" cy="754"/>
            </a:xfrm>
            <a:custGeom>
              <a:avLst/>
              <a:gdLst>
                <a:gd name="connsiteX0" fmla="*/ 0 w 8378"/>
                <a:gd name="connsiteY0" fmla="*/ 503 h 754"/>
                <a:gd name="connsiteX1" fmla="*/ 0 w 8378"/>
                <a:gd name="connsiteY1" fmla="*/ 0 h 754"/>
                <a:gd name="connsiteX2" fmla="*/ 0 w 8378"/>
                <a:gd name="connsiteY2" fmla="*/ 754 h 754"/>
                <a:gd name="connsiteX3" fmla="*/ 0 w 8378"/>
                <a:gd name="connsiteY3" fmla="*/ 503 h 754"/>
              </a:gdLst>
              <a:ahLst/>
              <a:cxnLst>
                <a:cxn ang="0">
                  <a:pos x="connsiteX0" y="connsiteY0"/>
                </a:cxn>
                <a:cxn ang="0">
                  <a:pos x="connsiteX1" y="connsiteY1"/>
                </a:cxn>
                <a:cxn ang="0">
                  <a:pos x="connsiteX2" y="connsiteY2"/>
                </a:cxn>
                <a:cxn ang="0">
                  <a:pos x="connsiteX3" y="connsiteY3"/>
                </a:cxn>
              </a:cxnLst>
              <a:rect l="l" t="t" r="r" b="b"/>
              <a:pathLst>
                <a:path w="8378" h="754">
                  <a:moveTo>
                    <a:pt x="0" y="503"/>
                  </a:moveTo>
                  <a:lnTo>
                    <a:pt x="0" y="0"/>
                  </a:lnTo>
                  <a:lnTo>
                    <a:pt x="0" y="754"/>
                  </a:lnTo>
                  <a:lnTo>
                    <a:pt x="0" y="503"/>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5" name="Freeform: Shape 544">
              <a:extLst>
                <a:ext uri="{FF2B5EF4-FFF2-40B4-BE49-F238E27FC236}">
                  <a16:creationId xmlns:a16="http://schemas.microsoft.com/office/drawing/2014/main" id="{A26C0B98-1C84-7526-F386-C66186E486E4}"/>
                </a:ext>
              </a:extLst>
            </p:cNvPr>
            <p:cNvSpPr/>
            <p:nvPr/>
          </p:nvSpPr>
          <p:spPr>
            <a:xfrm>
              <a:off x="2818512" y="2036534"/>
              <a:ext cx="62" cy="1005"/>
            </a:xfrm>
            <a:custGeom>
              <a:avLst/>
              <a:gdLst>
                <a:gd name="connsiteX0" fmla="*/ 37 w 62"/>
                <a:gd name="connsiteY0" fmla="*/ 1006 h 1005"/>
                <a:gd name="connsiteX1" fmla="*/ 37 w 62"/>
                <a:gd name="connsiteY1" fmla="*/ 0 h 1005"/>
                <a:gd name="connsiteX2" fmla="*/ 37 w 62"/>
                <a:gd name="connsiteY2" fmla="*/ 838 h 1005"/>
                <a:gd name="connsiteX3" fmla="*/ 37 w 62"/>
                <a:gd name="connsiteY3" fmla="*/ 1006 h 1005"/>
              </a:gdLst>
              <a:ahLst/>
              <a:cxnLst>
                <a:cxn ang="0">
                  <a:pos x="connsiteX0" y="connsiteY0"/>
                </a:cxn>
                <a:cxn ang="0">
                  <a:pos x="connsiteX1" y="connsiteY1"/>
                </a:cxn>
                <a:cxn ang="0">
                  <a:pos x="connsiteX2" y="connsiteY2"/>
                </a:cxn>
                <a:cxn ang="0">
                  <a:pos x="connsiteX3" y="connsiteY3"/>
                </a:cxn>
              </a:cxnLst>
              <a:rect l="l" t="t" r="r" b="b"/>
              <a:pathLst>
                <a:path w="62" h="1005">
                  <a:moveTo>
                    <a:pt x="37" y="1006"/>
                  </a:moveTo>
                  <a:cubicBezTo>
                    <a:pt x="37" y="1006"/>
                    <a:pt x="37" y="251"/>
                    <a:pt x="37" y="0"/>
                  </a:cubicBezTo>
                  <a:cubicBezTo>
                    <a:pt x="71" y="277"/>
                    <a:pt x="71" y="561"/>
                    <a:pt x="37" y="838"/>
                  </a:cubicBezTo>
                  <a:cubicBezTo>
                    <a:pt x="37" y="838"/>
                    <a:pt x="-47" y="670"/>
                    <a:pt x="37" y="100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6" name="Freeform: Shape 545">
              <a:extLst>
                <a:ext uri="{FF2B5EF4-FFF2-40B4-BE49-F238E27FC236}">
                  <a16:creationId xmlns:a16="http://schemas.microsoft.com/office/drawing/2014/main" id="{469D1260-C7C1-03FD-215F-25D5C1A784AF}"/>
                </a:ext>
              </a:extLst>
            </p:cNvPr>
            <p:cNvSpPr/>
            <p:nvPr/>
          </p:nvSpPr>
          <p:spPr>
            <a:xfrm>
              <a:off x="2818382" y="20377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7" name="Freeform: Shape 546">
              <a:extLst>
                <a:ext uri="{FF2B5EF4-FFF2-40B4-BE49-F238E27FC236}">
                  <a16:creationId xmlns:a16="http://schemas.microsoft.com/office/drawing/2014/main" id="{652F1A6F-B5A8-B089-DAD8-A31C012D4AE4}"/>
                </a:ext>
              </a:extLst>
            </p:cNvPr>
            <p:cNvSpPr/>
            <p:nvPr/>
          </p:nvSpPr>
          <p:spPr>
            <a:xfrm>
              <a:off x="2818884" y="2037959"/>
              <a:ext cx="8378" cy="670"/>
            </a:xfrm>
            <a:custGeom>
              <a:avLst/>
              <a:gdLst>
                <a:gd name="connsiteX0" fmla="*/ 0 w 8378"/>
                <a:gd name="connsiteY0" fmla="*/ 670 h 670"/>
                <a:gd name="connsiteX1" fmla="*/ 0 w 8378"/>
                <a:gd name="connsiteY1" fmla="*/ 0 h 670"/>
                <a:gd name="connsiteX2" fmla="*/ 0 w 8378"/>
                <a:gd name="connsiteY2" fmla="*/ 670 h 670"/>
              </a:gdLst>
              <a:ahLst/>
              <a:cxnLst>
                <a:cxn ang="0">
                  <a:pos x="connsiteX0" y="connsiteY0"/>
                </a:cxn>
                <a:cxn ang="0">
                  <a:pos x="connsiteX1" y="connsiteY1"/>
                </a:cxn>
                <a:cxn ang="0">
                  <a:pos x="connsiteX2" y="connsiteY2"/>
                </a:cxn>
              </a:cxnLst>
              <a:rect l="l" t="t" r="r" b="b"/>
              <a:pathLst>
                <a:path w="8378" h="670">
                  <a:moveTo>
                    <a:pt x="0" y="670"/>
                  </a:moveTo>
                  <a:cubicBezTo>
                    <a:pt x="0" y="670"/>
                    <a:pt x="0" y="167"/>
                    <a:pt x="0" y="0"/>
                  </a:cubicBezTo>
                  <a:lnTo>
                    <a:pt x="0" y="67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8" name="Freeform: Shape 547">
              <a:extLst>
                <a:ext uri="{FF2B5EF4-FFF2-40B4-BE49-F238E27FC236}">
                  <a16:creationId xmlns:a16="http://schemas.microsoft.com/office/drawing/2014/main" id="{76B47031-435D-2781-2F7C-988BA3E04335}"/>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9" name="Freeform: Shape 548">
              <a:extLst>
                <a:ext uri="{FF2B5EF4-FFF2-40B4-BE49-F238E27FC236}">
                  <a16:creationId xmlns:a16="http://schemas.microsoft.com/office/drawing/2014/main" id="{9B227A8A-7759-6079-2702-5E917605A3D5}"/>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0" name="Freeform: Shape 549">
              <a:extLst>
                <a:ext uri="{FF2B5EF4-FFF2-40B4-BE49-F238E27FC236}">
                  <a16:creationId xmlns:a16="http://schemas.microsoft.com/office/drawing/2014/main" id="{9B1CD6BB-037B-2D46-0D81-5141752BE115}"/>
                </a:ext>
              </a:extLst>
            </p:cNvPr>
            <p:cNvSpPr/>
            <p:nvPr/>
          </p:nvSpPr>
          <p:spPr>
            <a:xfrm>
              <a:off x="2819157" y="2039383"/>
              <a:ext cx="62" cy="1256"/>
            </a:xfrm>
            <a:custGeom>
              <a:avLst/>
              <a:gdLst>
                <a:gd name="connsiteX0" fmla="*/ 63 w 62"/>
                <a:gd name="connsiteY0" fmla="*/ 0 h 1256"/>
                <a:gd name="connsiteX1" fmla="*/ 63 w 62"/>
                <a:gd name="connsiteY1" fmla="*/ 1257 h 1256"/>
                <a:gd name="connsiteX2" fmla="*/ 63 w 62"/>
                <a:gd name="connsiteY2" fmla="*/ 0 h 1256"/>
              </a:gdLst>
              <a:ahLst/>
              <a:cxnLst>
                <a:cxn ang="0">
                  <a:pos x="connsiteX0" y="connsiteY0"/>
                </a:cxn>
                <a:cxn ang="0">
                  <a:pos x="connsiteX1" y="connsiteY1"/>
                </a:cxn>
                <a:cxn ang="0">
                  <a:pos x="connsiteX2" y="connsiteY2"/>
                </a:cxn>
              </a:cxnLst>
              <a:rect l="l" t="t" r="r" b="b"/>
              <a:pathLst>
                <a:path w="62" h="1256">
                  <a:moveTo>
                    <a:pt x="63" y="0"/>
                  </a:moveTo>
                  <a:cubicBezTo>
                    <a:pt x="-21" y="411"/>
                    <a:pt x="-21" y="846"/>
                    <a:pt x="63" y="1257"/>
                  </a:cubicBezTo>
                  <a:cubicBezTo>
                    <a:pt x="21" y="838"/>
                    <a:pt x="21" y="419"/>
                    <a:pt x="63"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1" name="Freeform: Shape 550">
              <a:extLst>
                <a:ext uri="{FF2B5EF4-FFF2-40B4-BE49-F238E27FC236}">
                  <a16:creationId xmlns:a16="http://schemas.microsoft.com/office/drawing/2014/main" id="{30CA04B3-F55B-59D6-AAFF-AD20D2E1BC7A}"/>
                </a:ext>
              </a:extLst>
            </p:cNvPr>
            <p:cNvSpPr/>
            <p:nvPr/>
          </p:nvSpPr>
          <p:spPr>
            <a:xfrm>
              <a:off x="2818968" y="2038797"/>
              <a:ext cx="8378" cy="586"/>
            </a:xfrm>
            <a:custGeom>
              <a:avLst/>
              <a:gdLst>
                <a:gd name="connsiteX0" fmla="*/ 0 w 8378"/>
                <a:gd name="connsiteY0" fmla="*/ 587 h 586"/>
                <a:gd name="connsiteX1" fmla="*/ 0 w 8378"/>
                <a:gd name="connsiteY1" fmla="*/ 587 h 586"/>
                <a:gd name="connsiteX2" fmla="*/ 0 w 8378"/>
                <a:gd name="connsiteY2" fmla="*/ 0 h 586"/>
              </a:gdLst>
              <a:ahLst/>
              <a:cxnLst>
                <a:cxn ang="0">
                  <a:pos x="connsiteX0" y="connsiteY0"/>
                </a:cxn>
                <a:cxn ang="0">
                  <a:pos x="connsiteX1" y="connsiteY1"/>
                </a:cxn>
                <a:cxn ang="0">
                  <a:pos x="connsiteX2" y="connsiteY2"/>
                </a:cxn>
              </a:cxnLst>
              <a:rect l="l" t="t" r="r" b="b"/>
              <a:pathLst>
                <a:path w="8378" h="586">
                  <a:moveTo>
                    <a:pt x="0" y="587"/>
                  </a:moveTo>
                  <a:lnTo>
                    <a:pt x="0" y="587"/>
                  </a:lnTo>
                  <a:cubicBezTo>
                    <a:pt x="0" y="587"/>
                    <a:pt x="0" y="168"/>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2" name="Freeform: Shape 551">
              <a:extLst>
                <a:ext uri="{FF2B5EF4-FFF2-40B4-BE49-F238E27FC236}">
                  <a16:creationId xmlns:a16="http://schemas.microsoft.com/office/drawing/2014/main" id="{D7ECC219-85A8-EAE1-C96E-C06CD0CF24EE}"/>
                </a:ext>
              </a:extLst>
            </p:cNvPr>
            <p:cNvSpPr/>
            <p:nvPr/>
          </p:nvSpPr>
          <p:spPr>
            <a:xfrm>
              <a:off x="2818884" y="2039383"/>
              <a:ext cx="83" cy="251"/>
            </a:xfrm>
            <a:custGeom>
              <a:avLst/>
              <a:gdLst>
                <a:gd name="connsiteX0" fmla="*/ 0 w 83"/>
                <a:gd name="connsiteY0" fmla="*/ 251 h 251"/>
                <a:gd name="connsiteX1" fmla="*/ 84 w 83"/>
                <a:gd name="connsiteY1" fmla="*/ 0 h 251"/>
                <a:gd name="connsiteX2" fmla="*/ 0 w 83"/>
                <a:gd name="connsiteY2" fmla="*/ 0 h 251"/>
                <a:gd name="connsiteX3" fmla="*/ 0 w 83"/>
                <a:gd name="connsiteY3" fmla="*/ 251 h 251"/>
              </a:gdLst>
              <a:ahLst/>
              <a:cxnLst>
                <a:cxn ang="0">
                  <a:pos x="connsiteX0" y="connsiteY0"/>
                </a:cxn>
                <a:cxn ang="0">
                  <a:pos x="connsiteX1" y="connsiteY1"/>
                </a:cxn>
                <a:cxn ang="0">
                  <a:pos x="connsiteX2" y="connsiteY2"/>
                </a:cxn>
                <a:cxn ang="0">
                  <a:pos x="connsiteX3" y="connsiteY3"/>
                </a:cxn>
              </a:cxnLst>
              <a:rect l="l" t="t" r="r" b="b"/>
              <a:pathLst>
                <a:path w="83" h="251">
                  <a:moveTo>
                    <a:pt x="0" y="251"/>
                  </a:moveTo>
                  <a:lnTo>
                    <a:pt x="84" y="0"/>
                  </a:lnTo>
                  <a:lnTo>
                    <a:pt x="0" y="0"/>
                  </a:lnTo>
                  <a:lnTo>
                    <a:pt x="0"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3" name="Freeform: Shape 552">
              <a:extLst>
                <a:ext uri="{FF2B5EF4-FFF2-40B4-BE49-F238E27FC236}">
                  <a16:creationId xmlns:a16="http://schemas.microsoft.com/office/drawing/2014/main" id="{AF9496A6-065E-59D0-2162-9328600E60F3}"/>
                </a:ext>
              </a:extLst>
            </p:cNvPr>
            <p:cNvSpPr/>
            <p:nvPr/>
          </p:nvSpPr>
          <p:spPr>
            <a:xfrm>
              <a:off x="2818549" y="20383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4" name="Freeform: Shape 553">
              <a:extLst>
                <a:ext uri="{FF2B5EF4-FFF2-40B4-BE49-F238E27FC236}">
                  <a16:creationId xmlns:a16="http://schemas.microsoft.com/office/drawing/2014/main" id="{8E4582EF-D64A-5B96-12DE-31C0B2274D2C}"/>
                </a:ext>
              </a:extLst>
            </p:cNvPr>
            <p:cNvSpPr/>
            <p:nvPr/>
          </p:nvSpPr>
          <p:spPr>
            <a:xfrm>
              <a:off x="2818717" y="203854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5" name="Freeform: Shape 554">
              <a:extLst>
                <a:ext uri="{FF2B5EF4-FFF2-40B4-BE49-F238E27FC236}">
                  <a16:creationId xmlns:a16="http://schemas.microsoft.com/office/drawing/2014/main" id="{51A92718-DC20-A449-C34D-B1D6B8787FBC}"/>
                </a:ext>
              </a:extLst>
            </p:cNvPr>
            <p:cNvSpPr/>
            <p:nvPr/>
          </p:nvSpPr>
          <p:spPr>
            <a:xfrm>
              <a:off x="2818047" y="203871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6" name="Freeform: Shape 555">
              <a:extLst>
                <a:ext uri="{FF2B5EF4-FFF2-40B4-BE49-F238E27FC236}">
                  <a16:creationId xmlns:a16="http://schemas.microsoft.com/office/drawing/2014/main" id="{B253BB89-AE49-EC8D-7CF9-10E201981ED8}"/>
                </a:ext>
              </a:extLst>
            </p:cNvPr>
            <p:cNvSpPr/>
            <p:nvPr/>
          </p:nvSpPr>
          <p:spPr>
            <a:xfrm>
              <a:off x="2818549" y="203904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7" name="Freeform: Shape 556">
              <a:extLst>
                <a:ext uri="{FF2B5EF4-FFF2-40B4-BE49-F238E27FC236}">
                  <a16:creationId xmlns:a16="http://schemas.microsoft.com/office/drawing/2014/main" id="{7A399AB3-314A-5D92-513B-ABB3779489BA}"/>
                </a:ext>
              </a:extLst>
            </p:cNvPr>
            <p:cNvSpPr/>
            <p:nvPr/>
          </p:nvSpPr>
          <p:spPr>
            <a:xfrm>
              <a:off x="2818298" y="2038052"/>
              <a:ext cx="8378" cy="74"/>
            </a:xfrm>
            <a:custGeom>
              <a:avLst/>
              <a:gdLst>
                <a:gd name="connsiteX0" fmla="*/ 0 w 8378"/>
                <a:gd name="connsiteY0" fmla="*/ 74 h 74"/>
                <a:gd name="connsiteX1" fmla="*/ 0 w 8378"/>
                <a:gd name="connsiteY1" fmla="*/ 74 h 74"/>
                <a:gd name="connsiteX2" fmla="*/ 0 w 8378"/>
                <a:gd name="connsiteY2" fmla="*/ 74 h 74"/>
              </a:gdLst>
              <a:ahLst/>
              <a:cxnLst>
                <a:cxn ang="0">
                  <a:pos x="connsiteX0" y="connsiteY0"/>
                </a:cxn>
                <a:cxn ang="0">
                  <a:pos x="connsiteX1" y="connsiteY1"/>
                </a:cxn>
                <a:cxn ang="0">
                  <a:pos x="connsiteX2" y="connsiteY2"/>
                </a:cxn>
              </a:cxnLst>
              <a:rect l="l" t="t" r="r" b="b"/>
              <a:pathLst>
                <a:path w="8378" h="74">
                  <a:moveTo>
                    <a:pt x="0" y="74"/>
                  </a:moveTo>
                  <a:lnTo>
                    <a:pt x="0" y="74"/>
                  </a:lnTo>
                  <a:cubicBezTo>
                    <a:pt x="0" y="74"/>
                    <a:pt x="0" y="-93"/>
                    <a:pt x="0" y="7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8" name="Freeform: Shape 557">
              <a:extLst>
                <a:ext uri="{FF2B5EF4-FFF2-40B4-BE49-F238E27FC236}">
                  <a16:creationId xmlns:a16="http://schemas.microsoft.com/office/drawing/2014/main" id="{17C428CD-E203-07F0-3C41-04B4E24FCBC1}"/>
                </a:ext>
              </a:extLst>
            </p:cNvPr>
            <p:cNvSpPr/>
            <p:nvPr/>
          </p:nvSpPr>
          <p:spPr>
            <a:xfrm>
              <a:off x="2818633" y="20384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9" name="Freeform: Shape 558">
              <a:extLst>
                <a:ext uri="{FF2B5EF4-FFF2-40B4-BE49-F238E27FC236}">
                  <a16:creationId xmlns:a16="http://schemas.microsoft.com/office/drawing/2014/main" id="{DEFD0DC7-D775-A3AE-DFEF-B9A61574F128}"/>
                </a:ext>
              </a:extLst>
            </p:cNvPr>
            <p:cNvSpPr/>
            <p:nvPr/>
          </p:nvSpPr>
          <p:spPr>
            <a:xfrm>
              <a:off x="2818633" y="20384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0" name="Freeform: Shape 559">
              <a:extLst>
                <a:ext uri="{FF2B5EF4-FFF2-40B4-BE49-F238E27FC236}">
                  <a16:creationId xmlns:a16="http://schemas.microsoft.com/office/drawing/2014/main" id="{F3D75577-5D45-9C49-CE1A-3C53E9166F95}"/>
                </a:ext>
              </a:extLst>
            </p:cNvPr>
            <p:cNvSpPr/>
            <p:nvPr/>
          </p:nvSpPr>
          <p:spPr>
            <a:xfrm>
              <a:off x="2818130" y="2038545"/>
              <a:ext cx="62" cy="3938"/>
            </a:xfrm>
            <a:custGeom>
              <a:avLst/>
              <a:gdLst>
                <a:gd name="connsiteX0" fmla="*/ 0 w 62"/>
                <a:gd name="connsiteY0" fmla="*/ 3938 h 3938"/>
                <a:gd name="connsiteX1" fmla="*/ 0 w 62"/>
                <a:gd name="connsiteY1" fmla="*/ 3435 h 3938"/>
                <a:gd name="connsiteX2" fmla="*/ 0 w 62"/>
                <a:gd name="connsiteY2" fmla="*/ 0 h 3938"/>
                <a:gd name="connsiteX3" fmla="*/ 0 w 62"/>
                <a:gd name="connsiteY3" fmla="*/ 838 h 3938"/>
                <a:gd name="connsiteX4" fmla="*/ 0 w 62"/>
                <a:gd name="connsiteY4" fmla="*/ 2095 h 3938"/>
                <a:gd name="connsiteX5" fmla="*/ 0 w 62"/>
                <a:gd name="connsiteY5" fmla="*/ 1592 h 3938"/>
                <a:gd name="connsiteX6" fmla="*/ 0 w 62"/>
                <a:gd name="connsiteY6" fmla="*/ 3687 h 3938"/>
                <a:gd name="connsiteX7" fmla="*/ 0 w 62"/>
                <a:gd name="connsiteY7" fmla="*/ 3687 h 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 h="3938">
                  <a:moveTo>
                    <a:pt x="0" y="3938"/>
                  </a:moveTo>
                  <a:cubicBezTo>
                    <a:pt x="0" y="3352"/>
                    <a:pt x="0" y="2765"/>
                    <a:pt x="0" y="3435"/>
                  </a:cubicBezTo>
                  <a:cubicBezTo>
                    <a:pt x="67" y="2287"/>
                    <a:pt x="67" y="1148"/>
                    <a:pt x="0" y="0"/>
                  </a:cubicBezTo>
                  <a:cubicBezTo>
                    <a:pt x="84" y="277"/>
                    <a:pt x="84" y="561"/>
                    <a:pt x="0" y="838"/>
                  </a:cubicBezTo>
                  <a:cubicBezTo>
                    <a:pt x="50" y="1257"/>
                    <a:pt x="50" y="1676"/>
                    <a:pt x="0" y="2095"/>
                  </a:cubicBezTo>
                  <a:cubicBezTo>
                    <a:pt x="0" y="2095"/>
                    <a:pt x="0" y="2095"/>
                    <a:pt x="0" y="1592"/>
                  </a:cubicBezTo>
                  <a:cubicBezTo>
                    <a:pt x="42" y="2287"/>
                    <a:pt x="42" y="2991"/>
                    <a:pt x="0" y="3687"/>
                  </a:cubicBezTo>
                  <a:lnTo>
                    <a:pt x="0" y="3687"/>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1" name="Freeform: Shape 560">
              <a:extLst>
                <a:ext uri="{FF2B5EF4-FFF2-40B4-BE49-F238E27FC236}">
                  <a16:creationId xmlns:a16="http://schemas.microsoft.com/office/drawing/2014/main" id="{DDBE839A-9E32-F6AA-3BBF-6DAF4DEC4034}"/>
                </a:ext>
              </a:extLst>
            </p:cNvPr>
            <p:cNvSpPr/>
            <p:nvPr/>
          </p:nvSpPr>
          <p:spPr>
            <a:xfrm>
              <a:off x="2818189" y="2038042"/>
              <a:ext cx="43" cy="837"/>
            </a:xfrm>
            <a:custGeom>
              <a:avLst/>
              <a:gdLst>
                <a:gd name="connsiteX0" fmla="*/ 25 w 43"/>
                <a:gd name="connsiteY0" fmla="*/ 838 h 837"/>
                <a:gd name="connsiteX1" fmla="*/ 25 w 43"/>
                <a:gd name="connsiteY1" fmla="*/ 838 h 837"/>
                <a:gd name="connsiteX2" fmla="*/ 25 w 43"/>
                <a:gd name="connsiteY2" fmla="*/ 0 h 837"/>
                <a:gd name="connsiteX3" fmla="*/ 25 w 43"/>
                <a:gd name="connsiteY3" fmla="*/ 754 h 837"/>
                <a:gd name="connsiteX4" fmla="*/ 25 w 43"/>
                <a:gd name="connsiteY4" fmla="*/ 754 h 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 h="837">
                  <a:moveTo>
                    <a:pt x="25" y="838"/>
                  </a:moveTo>
                  <a:lnTo>
                    <a:pt x="25" y="838"/>
                  </a:lnTo>
                  <a:cubicBezTo>
                    <a:pt x="50" y="561"/>
                    <a:pt x="50" y="277"/>
                    <a:pt x="25" y="0"/>
                  </a:cubicBezTo>
                  <a:cubicBezTo>
                    <a:pt x="-8" y="251"/>
                    <a:pt x="-8" y="503"/>
                    <a:pt x="25" y="754"/>
                  </a:cubicBezTo>
                  <a:lnTo>
                    <a:pt x="25"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2" name="Freeform: Shape 561">
              <a:extLst>
                <a:ext uri="{FF2B5EF4-FFF2-40B4-BE49-F238E27FC236}">
                  <a16:creationId xmlns:a16="http://schemas.microsoft.com/office/drawing/2014/main" id="{4862C9FE-7A51-716E-BE52-42C1F6C6CDB2}"/>
                </a:ext>
              </a:extLst>
            </p:cNvPr>
            <p:cNvSpPr/>
            <p:nvPr/>
          </p:nvSpPr>
          <p:spPr>
            <a:xfrm>
              <a:off x="2818344" y="2038797"/>
              <a:ext cx="37" cy="1592"/>
            </a:xfrm>
            <a:custGeom>
              <a:avLst/>
              <a:gdLst>
                <a:gd name="connsiteX0" fmla="*/ 37 w 37"/>
                <a:gd name="connsiteY0" fmla="*/ 0 h 1592"/>
                <a:gd name="connsiteX1" fmla="*/ 37 w 37"/>
                <a:gd name="connsiteY1" fmla="*/ 1592 h 1592"/>
                <a:gd name="connsiteX2" fmla="*/ 37 w 37"/>
                <a:gd name="connsiteY2" fmla="*/ 838 h 1592"/>
                <a:gd name="connsiteX3" fmla="*/ 37 w 37"/>
                <a:gd name="connsiteY3" fmla="*/ 84 h 1592"/>
                <a:gd name="connsiteX4" fmla="*/ 37 w 37"/>
                <a:gd name="connsiteY4" fmla="*/ 84 h 1592"/>
                <a:gd name="connsiteX5" fmla="*/ 37 w 37"/>
                <a:gd name="connsiteY5" fmla="*/ 84 h 1592"/>
                <a:gd name="connsiteX6" fmla="*/ 37 w 37"/>
                <a:gd name="connsiteY6" fmla="*/ 84 h 1592"/>
                <a:gd name="connsiteX7" fmla="*/ 37 w 37"/>
                <a:gd name="connsiteY7" fmla="*/ 84 h 1592"/>
                <a:gd name="connsiteX8" fmla="*/ 37 w 37"/>
                <a:gd name="connsiteY8" fmla="*/ 84 h 1592"/>
                <a:gd name="connsiteX9" fmla="*/ 37 w 37"/>
                <a:gd name="connsiteY9" fmla="*/ 84 h 1592"/>
                <a:gd name="connsiteX10" fmla="*/ 37 w 37"/>
                <a:gd name="connsiteY10" fmla="*/ 84 h 1592"/>
                <a:gd name="connsiteX11" fmla="*/ 37 w 37"/>
                <a:gd name="connsiteY11" fmla="*/ 84 h 1592"/>
                <a:gd name="connsiteX12" fmla="*/ 37 w 37"/>
                <a:gd name="connsiteY12" fmla="*/ 0 h 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 h="1592">
                  <a:moveTo>
                    <a:pt x="37" y="0"/>
                  </a:moveTo>
                  <a:cubicBezTo>
                    <a:pt x="-5" y="528"/>
                    <a:pt x="-5" y="1064"/>
                    <a:pt x="37" y="1592"/>
                  </a:cubicBezTo>
                  <a:cubicBezTo>
                    <a:pt x="37" y="1592"/>
                    <a:pt x="37" y="1089"/>
                    <a:pt x="37" y="838"/>
                  </a:cubicBezTo>
                  <a:cubicBezTo>
                    <a:pt x="37" y="587"/>
                    <a:pt x="37" y="838"/>
                    <a:pt x="37" y="84"/>
                  </a:cubicBezTo>
                  <a:lnTo>
                    <a:pt x="37" y="84"/>
                  </a:lnTo>
                  <a:lnTo>
                    <a:pt x="37" y="84"/>
                  </a:lnTo>
                  <a:lnTo>
                    <a:pt x="37" y="84"/>
                  </a:lnTo>
                  <a:lnTo>
                    <a:pt x="37" y="84"/>
                  </a:lnTo>
                  <a:lnTo>
                    <a:pt x="37" y="84"/>
                  </a:lnTo>
                  <a:lnTo>
                    <a:pt x="37" y="84"/>
                  </a:lnTo>
                  <a:lnTo>
                    <a:pt x="37" y="84"/>
                  </a:lnTo>
                  <a:lnTo>
                    <a:pt x="37" y="84"/>
                  </a:lnTo>
                  <a:cubicBezTo>
                    <a:pt x="37" y="84"/>
                    <a:pt x="-46" y="84"/>
                    <a:pt x="3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3" name="Freeform: Shape 562">
              <a:extLst>
                <a:ext uri="{FF2B5EF4-FFF2-40B4-BE49-F238E27FC236}">
                  <a16:creationId xmlns:a16="http://schemas.microsoft.com/office/drawing/2014/main" id="{D59B8356-9EB3-C6BA-0CE7-7891BA40CE05}"/>
                </a:ext>
              </a:extLst>
            </p:cNvPr>
            <p:cNvSpPr/>
            <p:nvPr/>
          </p:nvSpPr>
          <p:spPr>
            <a:xfrm>
              <a:off x="2819219" y="20419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4" name="Freeform: Shape 563">
              <a:extLst>
                <a:ext uri="{FF2B5EF4-FFF2-40B4-BE49-F238E27FC236}">
                  <a16:creationId xmlns:a16="http://schemas.microsoft.com/office/drawing/2014/main" id="{2E8FE483-D891-7245-94A7-D51C8D7AE041}"/>
                </a:ext>
              </a:extLst>
            </p:cNvPr>
            <p:cNvSpPr/>
            <p:nvPr/>
          </p:nvSpPr>
          <p:spPr>
            <a:xfrm>
              <a:off x="2819098" y="2040216"/>
              <a:ext cx="68" cy="1848"/>
            </a:xfrm>
            <a:custGeom>
              <a:avLst/>
              <a:gdLst>
                <a:gd name="connsiteX0" fmla="*/ 37 w 68"/>
                <a:gd name="connsiteY0" fmla="*/ 1346 h 1848"/>
                <a:gd name="connsiteX1" fmla="*/ 37 w 68"/>
                <a:gd name="connsiteY1" fmla="*/ 1346 h 1848"/>
                <a:gd name="connsiteX2" fmla="*/ 37 w 68"/>
                <a:gd name="connsiteY2" fmla="*/ 1849 h 1848"/>
                <a:gd name="connsiteX3" fmla="*/ 37 w 68"/>
                <a:gd name="connsiteY3" fmla="*/ 1095 h 1848"/>
                <a:gd name="connsiteX4" fmla="*/ 37 w 68"/>
                <a:gd name="connsiteY4" fmla="*/ 1095 h 1848"/>
                <a:gd name="connsiteX5" fmla="*/ 37 w 68"/>
                <a:gd name="connsiteY5" fmla="*/ 5 h 1848"/>
                <a:gd name="connsiteX6" fmla="*/ 37 w 68"/>
                <a:gd name="connsiteY6" fmla="*/ 1346 h 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 h="1848">
                  <a:moveTo>
                    <a:pt x="37" y="1346"/>
                  </a:moveTo>
                  <a:lnTo>
                    <a:pt x="37" y="1346"/>
                  </a:lnTo>
                  <a:cubicBezTo>
                    <a:pt x="79" y="1514"/>
                    <a:pt x="79" y="1681"/>
                    <a:pt x="37" y="1849"/>
                  </a:cubicBezTo>
                  <a:cubicBezTo>
                    <a:pt x="71" y="1597"/>
                    <a:pt x="71" y="1346"/>
                    <a:pt x="37" y="1095"/>
                  </a:cubicBezTo>
                  <a:lnTo>
                    <a:pt x="37" y="1095"/>
                  </a:lnTo>
                  <a:cubicBezTo>
                    <a:pt x="37" y="1095"/>
                    <a:pt x="37" y="89"/>
                    <a:pt x="37" y="5"/>
                  </a:cubicBezTo>
                  <a:cubicBezTo>
                    <a:pt x="37" y="-78"/>
                    <a:pt x="-46" y="843"/>
                    <a:pt x="37" y="134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5" name="Freeform: Shape 564">
              <a:extLst>
                <a:ext uri="{FF2B5EF4-FFF2-40B4-BE49-F238E27FC236}">
                  <a16:creationId xmlns:a16="http://schemas.microsoft.com/office/drawing/2014/main" id="{5E114BDA-E44A-DAA3-C22E-E608EA0FB439}"/>
                </a:ext>
              </a:extLst>
            </p:cNvPr>
            <p:cNvSpPr/>
            <p:nvPr/>
          </p:nvSpPr>
          <p:spPr>
            <a:xfrm>
              <a:off x="2818717" y="2040389"/>
              <a:ext cx="37" cy="502"/>
            </a:xfrm>
            <a:custGeom>
              <a:avLst/>
              <a:gdLst>
                <a:gd name="connsiteX0" fmla="*/ 0 w 37"/>
                <a:gd name="connsiteY0" fmla="*/ 0 h 502"/>
                <a:gd name="connsiteX1" fmla="*/ 0 w 37"/>
                <a:gd name="connsiteY1" fmla="*/ 503 h 502"/>
                <a:gd name="connsiteX2" fmla="*/ 0 w 37"/>
                <a:gd name="connsiteY2" fmla="*/ 0 h 502"/>
              </a:gdLst>
              <a:ahLst/>
              <a:cxnLst>
                <a:cxn ang="0">
                  <a:pos x="connsiteX0" y="connsiteY0"/>
                </a:cxn>
                <a:cxn ang="0">
                  <a:pos x="connsiteX1" y="connsiteY1"/>
                </a:cxn>
                <a:cxn ang="0">
                  <a:pos x="connsiteX2" y="connsiteY2"/>
                </a:cxn>
              </a:cxnLst>
              <a:rect l="l" t="t" r="r" b="b"/>
              <a:pathLst>
                <a:path w="37" h="502">
                  <a:moveTo>
                    <a:pt x="0" y="0"/>
                  </a:moveTo>
                  <a:lnTo>
                    <a:pt x="0" y="503"/>
                  </a:lnTo>
                  <a:cubicBezTo>
                    <a:pt x="0" y="503"/>
                    <a:pt x="84" y="251"/>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6" name="Freeform: Shape 565">
              <a:extLst>
                <a:ext uri="{FF2B5EF4-FFF2-40B4-BE49-F238E27FC236}">
                  <a16:creationId xmlns:a16="http://schemas.microsoft.com/office/drawing/2014/main" id="{5CB2F1E7-E563-7279-0C78-177ADBC04AD1}"/>
                </a:ext>
              </a:extLst>
            </p:cNvPr>
            <p:cNvSpPr/>
            <p:nvPr/>
          </p:nvSpPr>
          <p:spPr>
            <a:xfrm>
              <a:off x="2818047" y="2037791"/>
              <a:ext cx="8378" cy="921"/>
            </a:xfrm>
            <a:custGeom>
              <a:avLst/>
              <a:gdLst>
                <a:gd name="connsiteX0" fmla="*/ 0 w 8378"/>
                <a:gd name="connsiteY0" fmla="*/ 670 h 921"/>
                <a:gd name="connsiteX1" fmla="*/ 0 w 8378"/>
                <a:gd name="connsiteY1" fmla="*/ 0 h 921"/>
                <a:gd name="connsiteX2" fmla="*/ 0 w 8378"/>
                <a:gd name="connsiteY2" fmla="*/ 922 h 921"/>
                <a:gd name="connsiteX3" fmla="*/ 0 w 8378"/>
                <a:gd name="connsiteY3" fmla="*/ 670 h 921"/>
              </a:gdLst>
              <a:ahLst/>
              <a:cxnLst>
                <a:cxn ang="0">
                  <a:pos x="connsiteX0" y="connsiteY0"/>
                </a:cxn>
                <a:cxn ang="0">
                  <a:pos x="connsiteX1" y="connsiteY1"/>
                </a:cxn>
                <a:cxn ang="0">
                  <a:pos x="connsiteX2" y="connsiteY2"/>
                </a:cxn>
                <a:cxn ang="0">
                  <a:pos x="connsiteX3" y="connsiteY3"/>
                </a:cxn>
              </a:cxnLst>
              <a:rect l="l" t="t" r="r" b="b"/>
              <a:pathLst>
                <a:path w="8378" h="921">
                  <a:moveTo>
                    <a:pt x="0" y="670"/>
                  </a:moveTo>
                  <a:lnTo>
                    <a:pt x="0" y="0"/>
                  </a:lnTo>
                  <a:lnTo>
                    <a:pt x="0" y="922"/>
                  </a:lnTo>
                  <a:lnTo>
                    <a:pt x="0" y="67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7" name="Freeform: Shape 566">
              <a:extLst>
                <a:ext uri="{FF2B5EF4-FFF2-40B4-BE49-F238E27FC236}">
                  <a16:creationId xmlns:a16="http://schemas.microsoft.com/office/drawing/2014/main" id="{214A250A-E6AA-8F74-A783-F35479A44A19}"/>
                </a:ext>
              </a:extLst>
            </p:cNvPr>
            <p:cNvSpPr/>
            <p:nvPr/>
          </p:nvSpPr>
          <p:spPr>
            <a:xfrm>
              <a:off x="2817879" y="2037959"/>
              <a:ext cx="8378" cy="586"/>
            </a:xfrm>
            <a:custGeom>
              <a:avLst/>
              <a:gdLst>
                <a:gd name="connsiteX0" fmla="*/ 0 w 8378"/>
                <a:gd name="connsiteY0" fmla="*/ 586 h 586"/>
                <a:gd name="connsiteX1" fmla="*/ 0 w 8378"/>
                <a:gd name="connsiteY1" fmla="*/ 0 h 586"/>
                <a:gd name="connsiteX2" fmla="*/ 0 w 8378"/>
                <a:gd name="connsiteY2" fmla="*/ 335 h 586"/>
                <a:gd name="connsiteX3" fmla="*/ 0 w 8378"/>
                <a:gd name="connsiteY3" fmla="*/ 586 h 586"/>
              </a:gdLst>
              <a:ahLst/>
              <a:cxnLst>
                <a:cxn ang="0">
                  <a:pos x="connsiteX0" y="connsiteY0"/>
                </a:cxn>
                <a:cxn ang="0">
                  <a:pos x="connsiteX1" y="connsiteY1"/>
                </a:cxn>
                <a:cxn ang="0">
                  <a:pos x="connsiteX2" y="connsiteY2"/>
                </a:cxn>
                <a:cxn ang="0">
                  <a:pos x="connsiteX3" y="connsiteY3"/>
                </a:cxn>
              </a:cxnLst>
              <a:rect l="l" t="t" r="r" b="b"/>
              <a:pathLst>
                <a:path w="8378" h="586">
                  <a:moveTo>
                    <a:pt x="0" y="586"/>
                  </a:moveTo>
                  <a:lnTo>
                    <a:pt x="0" y="0"/>
                  </a:lnTo>
                  <a:lnTo>
                    <a:pt x="0" y="335"/>
                  </a:lnTo>
                  <a:lnTo>
                    <a:pt x="0" y="586"/>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8" name="Freeform: Shape 567">
              <a:extLst>
                <a:ext uri="{FF2B5EF4-FFF2-40B4-BE49-F238E27FC236}">
                  <a16:creationId xmlns:a16="http://schemas.microsoft.com/office/drawing/2014/main" id="{2E45B09E-AF1D-1EAE-D67C-9EDC0ECD7EAA}"/>
                </a:ext>
              </a:extLst>
            </p:cNvPr>
            <p:cNvSpPr/>
            <p:nvPr/>
          </p:nvSpPr>
          <p:spPr>
            <a:xfrm>
              <a:off x="2810087" y="20461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9" name="Freeform: Shape 568">
              <a:extLst>
                <a:ext uri="{FF2B5EF4-FFF2-40B4-BE49-F238E27FC236}">
                  <a16:creationId xmlns:a16="http://schemas.microsoft.com/office/drawing/2014/main" id="{E7D2D650-59E9-E517-A413-2800042D83A3}"/>
                </a:ext>
              </a:extLst>
            </p:cNvPr>
            <p:cNvSpPr/>
            <p:nvPr/>
          </p:nvSpPr>
          <p:spPr>
            <a:xfrm>
              <a:off x="2810338" y="20461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0" name="Freeform: Shape 569">
              <a:extLst>
                <a:ext uri="{FF2B5EF4-FFF2-40B4-BE49-F238E27FC236}">
                  <a16:creationId xmlns:a16="http://schemas.microsoft.com/office/drawing/2014/main" id="{85C21323-B219-A6A7-6F08-7A9F1934362D}"/>
                </a:ext>
              </a:extLst>
            </p:cNvPr>
            <p:cNvSpPr/>
            <p:nvPr/>
          </p:nvSpPr>
          <p:spPr>
            <a:xfrm>
              <a:off x="2814323" y="2037795"/>
              <a:ext cx="37" cy="1001"/>
            </a:xfrm>
            <a:custGeom>
              <a:avLst/>
              <a:gdLst>
                <a:gd name="connsiteX0" fmla="*/ 37 w 37"/>
                <a:gd name="connsiteY0" fmla="*/ 1002 h 1001"/>
                <a:gd name="connsiteX1" fmla="*/ 37 w 37"/>
                <a:gd name="connsiteY1" fmla="*/ 248 h 1001"/>
                <a:gd name="connsiteX2" fmla="*/ 37 w 37"/>
                <a:gd name="connsiteY2" fmla="*/ 918 h 1001"/>
                <a:gd name="connsiteX3" fmla="*/ 37 w 37"/>
                <a:gd name="connsiteY3" fmla="*/ 1002 h 1001"/>
              </a:gdLst>
              <a:ahLst/>
              <a:cxnLst>
                <a:cxn ang="0">
                  <a:pos x="connsiteX0" y="connsiteY0"/>
                </a:cxn>
                <a:cxn ang="0">
                  <a:pos x="connsiteX1" y="connsiteY1"/>
                </a:cxn>
                <a:cxn ang="0">
                  <a:pos x="connsiteX2" y="connsiteY2"/>
                </a:cxn>
                <a:cxn ang="0">
                  <a:pos x="connsiteX3" y="connsiteY3"/>
                </a:cxn>
              </a:cxnLst>
              <a:rect l="l" t="t" r="r" b="b"/>
              <a:pathLst>
                <a:path w="37" h="1001">
                  <a:moveTo>
                    <a:pt x="37" y="1002"/>
                  </a:moveTo>
                  <a:cubicBezTo>
                    <a:pt x="37" y="416"/>
                    <a:pt x="37" y="-422"/>
                    <a:pt x="37" y="248"/>
                  </a:cubicBezTo>
                  <a:lnTo>
                    <a:pt x="37" y="918"/>
                  </a:lnTo>
                  <a:cubicBezTo>
                    <a:pt x="37" y="918"/>
                    <a:pt x="-47" y="834"/>
                    <a:pt x="37" y="100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1" name="Freeform: Shape 570">
              <a:extLst>
                <a:ext uri="{FF2B5EF4-FFF2-40B4-BE49-F238E27FC236}">
                  <a16:creationId xmlns:a16="http://schemas.microsoft.com/office/drawing/2014/main" id="{63A69345-A954-1AB5-4AF1-6CC2C7A8B1BD}"/>
                </a:ext>
              </a:extLst>
            </p:cNvPr>
            <p:cNvSpPr/>
            <p:nvPr/>
          </p:nvSpPr>
          <p:spPr>
            <a:xfrm>
              <a:off x="2812433" y="20424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2" name="Freeform: Shape 571">
              <a:extLst>
                <a:ext uri="{FF2B5EF4-FFF2-40B4-BE49-F238E27FC236}">
                  <a16:creationId xmlns:a16="http://schemas.microsoft.com/office/drawing/2014/main" id="{A3788D88-4EBF-9858-ED32-446F38149650}"/>
                </a:ext>
              </a:extLst>
            </p:cNvPr>
            <p:cNvSpPr/>
            <p:nvPr/>
          </p:nvSpPr>
          <p:spPr>
            <a:xfrm>
              <a:off x="2812433" y="2044913"/>
              <a:ext cx="8378" cy="418"/>
            </a:xfrm>
            <a:custGeom>
              <a:avLst/>
              <a:gdLst>
                <a:gd name="connsiteX0" fmla="*/ 0 w 8378"/>
                <a:gd name="connsiteY0" fmla="*/ 419 h 418"/>
                <a:gd name="connsiteX1" fmla="*/ 0 w 8378"/>
                <a:gd name="connsiteY1" fmla="*/ 0 h 418"/>
                <a:gd name="connsiteX2" fmla="*/ 0 w 8378"/>
                <a:gd name="connsiteY2" fmla="*/ 419 h 418"/>
              </a:gdLst>
              <a:ahLst/>
              <a:cxnLst>
                <a:cxn ang="0">
                  <a:pos x="connsiteX0" y="connsiteY0"/>
                </a:cxn>
                <a:cxn ang="0">
                  <a:pos x="connsiteX1" y="connsiteY1"/>
                </a:cxn>
                <a:cxn ang="0">
                  <a:pos x="connsiteX2" y="connsiteY2"/>
                </a:cxn>
              </a:cxnLst>
              <a:rect l="l" t="t" r="r" b="b"/>
              <a:pathLst>
                <a:path w="8378" h="418">
                  <a:moveTo>
                    <a:pt x="0" y="419"/>
                  </a:moveTo>
                  <a:lnTo>
                    <a:pt x="0" y="0"/>
                  </a:lnTo>
                  <a:cubicBezTo>
                    <a:pt x="0" y="0"/>
                    <a:pt x="0" y="251"/>
                    <a:pt x="0" y="4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3" name="Freeform: Shape 572">
              <a:extLst>
                <a:ext uri="{FF2B5EF4-FFF2-40B4-BE49-F238E27FC236}">
                  <a16:creationId xmlns:a16="http://schemas.microsoft.com/office/drawing/2014/main" id="{3515CA16-C0B6-04A2-BB5C-AD198F55EF04}"/>
                </a:ext>
              </a:extLst>
            </p:cNvPr>
            <p:cNvSpPr/>
            <p:nvPr/>
          </p:nvSpPr>
          <p:spPr>
            <a:xfrm>
              <a:off x="2808830" y="204684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4" name="Freeform: Shape 573">
              <a:extLst>
                <a:ext uri="{FF2B5EF4-FFF2-40B4-BE49-F238E27FC236}">
                  <a16:creationId xmlns:a16="http://schemas.microsoft.com/office/drawing/2014/main" id="{BE2538C4-F82F-1AAD-48DA-6E0429878FB6}"/>
                </a:ext>
              </a:extLst>
            </p:cNvPr>
            <p:cNvSpPr/>
            <p:nvPr/>
          </p:nvSpPr>
          <p:spPr>
            <a:xfrm>
              <a:off x="2816455" y="2038797"/>
              <a:ext cx="8378" cy="260"/>
            </a:xfrm>
            <a:custGeom>
              <a:avLst/>
              <a:gdLst>
                <a:gd name="connsiteX0" fmla="*/ 0 w 8378"/>
                <a:gd name="connsiteY0" fmla="*/ 0 h 260"/>
                <a:gd name="connsiteX1" fmla="*/ 0 w 8378"/>
                <a:gd name="connsiteY1" fmla="*/ 0 h 260"/>
                <a:gd name="connsiteX2" fmla="*/ 0 w 8378"/>
                <a:gd name="connsiteY2" fmla="*/ 0 h 260"/>
              </a:gdLst>
              <a:ahLst/>
              <a:cxnLst>
                <a:cxn ang="0">
                  <a:pos x="connsiteX0" y="connsiteY0"/>
                </a:cxn>
                <a:cxn ang="0">
                  <a:pos x="connsiteX1" y="connsiteY1"/>
                </a:cxn>
                <a:cxn ang="0">
                  <a:pos x="connsiteX2" y="connsiteY2"/>
                </a:cxn>
              </a:cxnLst>
              <a:rect l="l" t="t" r="r" b="b"/>
              <a:pathLst>
                <a:path w="8378" h="260">
                  <a:moveTo>
                    <a:pt x="0" y="0"/>
                  </a:moveTo>
                  <a:cubicBezTo>
                    <a:pt x="0" y="0"/>
                    <a:pt x="0" y="0"/>
                    <a:pt x="0" y="0"/>
                  </a:cubicBezTo>
                  <a:cubicBezTo>
                    <a:pt x="0" y="0"/>
                    <a:pt x="0" y="587"/>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5" name="Freeform: Shape 574">
              <a:extLst>
                <a:ext uri="{FF2B5EF4-FFF2-40B4-BE49-F238E27FC236}">
                  <a16:creationId xmlns:a16="http://schemas.microsoft.com/office/drawing/2014/main" id="{DF587DEF-1E7C-9F92-4013-D8E381D9ED72}"/>
                </a:ext>
              </a:extLst>
            </p:cNvPr>
            <p:cNvSpPr/>
            <p:nvPr/>
          </p:nvSpPr>
          <p:spPr>
            <a:xfrm>
              <a:off x="2809835" y="20393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 name="Freeform: Shape 575">
              <a:extLst>
                <a:ext uri="{FF2B5EF4-FFF2-40B4-BE49-F238E27FC236}">
                  <a16:creationId xmlns:a16="http://schemas.microsoft.com/office/drawing/2014/main" id="{9D1064A9-FFFC-E8D2-C5E1-2ED9A03258E2}"/>
                </a:ext>
              </a:extLst>
            </p:cNvPr>
            <p:cNvSpPr/>
            <p:nvPr/>
          </p:nvSpPr>
          <p:spPr>
            <a:xfrm>
              <a:off x="2816203" y="2038275"/>
              <a:ext cx="8378" cy="186"/>
            </a:xfrm>
            <a:custGeom>
              <a:avLst/>
              <a:gdLst>
                <a:gd name="connsiteX0" fmla="*/ 0 w 8378"/>
                <a:gd name="connsiteY0" fmla="*/ 186 h 186"/>
                <a:gd name="connsiteX1" fmla="*/ 0 w 8378"/>
                <a:gd name="connsiteY1" fmla="*/ 186 h 186"/>
                <a:gd name="connsiteX2" fmla="*/ 0 w 8378"/>
                <a:gd name="connsiteY2" fmla="*/ 186 h 186"/>
                <a:gd name="connsiteX3" fmla="*/ 0 w 8378"/>
                <a:gd name="connsiteY3" fmla="*/ 186 h 186"/>
              </a:gdLst>
              <a:ahLst/>
              <a:cxnLst>
                <a:cxn ang="0">
                  <a:pos x="connsiteX0" y="connsiteY0"/>
                </a:cxn>
                <a:cxn ang="0">
                  <a:pos x="connsiteX1" y="connsiteY1"/>
                </a:cxn>
                <a:cxn ang="0">
                  <a:pos x="connsiteX2" y="connsiteY2"/>
                </a:cxn>
                <a:cxn ang="0">
                  <a:pos x="connsiteX3" y="connsiteY3"/>
                </a:cxn>
              </a:cxnLst>
              <a:rect l="l" t="t" r="r" b="b"/>
              <a:pathLst>
                <a:path w="8378" h="186">
                  <a:moveTo>
                    <a:pt x="0" y="186"/>
                  </a:moveTo>
                  <a:lnTo>
                    <a:pt x="0" y="186"/>
                  </a:lnTo>
                  <a:cubicBezTo>
                    <a:pt x="0" y="186"/>
                    <a:pt x="0" y="186"/>
                    <a:pt x="0" y="186"/>
                  </a:cubicBezTo>
                  <a:cubicBezTo>
                    <a:pt x="0" y="186"/>
                    <a:pt x="0" y="-233"/>
                    <a:pt x="0" y="18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 name="Freeform: Shape 576">
              <a:extLst>
                <a:ext uri="{FF2B5EF4-FFF2-40B4-BE49-F238E27FC236}">
                  <a16:creationId xmlns:a16="http://schemas.microsoft.com/office/drawing/2014/main" id="{6471B8D7-B83C-9581-B561-BD0FAB93B101}"/>
                </a:ext>
              </a:extLst>
            </p:cNvPr>
            <p:cNvSpPr/>
            <p:nvPr/>
          </p:nvSpPr>
          <p:spPr>
            <a:xfrm>
              <a:off x="2804054" y="204658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 name="Freeform: Shape 577">
              <a:extLst>
                <a:ext uri="{FF2B5EF4-FFF2-40B4-BE49-F238E27FC236}">
                  <a16:creationId xmlns:a16="http://schemas.microsoft.com/office/drawing/2014/main" id="{AD286F9B-D9C5-945C-83CF-77EA510C0B5F}"/>
                </a:ext>
              </a:extLst>
            </p:cNvPr>
            <p:cNvSpPr/>
            <p:nvPr/>
          </p:nvSpPr>
          <p:spPr>
            <a:xfrm>
              <a:off x="2802378" y="20402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 name="Freeform: Shape 578">
              <a:extLst>
                <a:ext uri="{FF2B5EF4-FFF2-40B4-BE49-F238E27FC236}">
                  <a16:creationId xmlns:a16="http://schemas.microsoft.com/office/drawing/2014/main" id="{7E6F5CB4-F9B5-3CF8-C7E7-2C41EFA1E762}"/>
                </a:ext>
              </a:extLst>
            </p:cNvPr>
            <p:cNvSpPr/>
            <p:nvPr/>
          </p:nvSpPr>
          <p:spPr>
            <a:xfrm>
              <a:off x="2817292"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 name="Freeform: Shape 579">
              <a:extLst>
                <a:ext uri="{FF2B5EF4-FFF2-40B4-BE49-F238E27FC236}">
                  <a16:creationId xmlns:a16="http://schemas.microsoft.com/office/drawing/2014/main" id="{4A6580BC-0136-D9CB-EA10-012DA040EBD9}"/>
                </a:ext>
              </a:extLst>
            </p:cNvPr>
            <p:cNvSpPr/>
            <p:nvPr/>
          </p:nvSpPr>
          <p:spPr>
            <a:xfrm>
              <a:off x="2817544" y="20408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 name="Freeform: Shape 580">
              <a:extLst>
                <a:ext uri="{FF2B5EF4-FFF2-40B4-BE49-F238E27FC236}">
                  <a16:creationId xmlns:a16="http://schemas.microsoft.com/office/drawing/2014/main" id="{14633617-1D76-1310-0419-15239F5B6EE5}"/>
                </a:ext>
              </a:extLst>
            </p:cNvPr>
            <p:cNvSpPr/>
            <p:nvPr/>
          </p:nvSpPr>
          <p:spPr>
            <a:xfrm>
              <a:off x="2816119" y="204248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 name="Freeform: Shape 581">
              <a:extLst>
                <a:ext uri="{FF2B5EF4-FFF2-40B4-BE49-F238E27FC236}">
                  <a16:creationId xmlns:a16="http://schemas.microsoft.com/office/drawing/2014/main" id="{38F67BBA-12FF-21DC-EE4F-4C234A46E63A}"/>
                </a:ext>
              </a:extLst>
            </p:cNvPr>
            <p:cNvSpPr/>
            <p:nvPr/>
          </p:nvSpPr>
          <p:spPr>
            <a:xfrm>
              <a:off x="2817376" y="203854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 name="Freeform: Shape 582">
              <a:extLst>
                <a:ext uri="{FF2B5EF4-FFF2-40B4-BE49-F238E27FC236}">
                  <a16:creationId xmlns:a16="http://schemas.microsoft.com/office/drawing/2014/main" id="{0A499875-1F8B-92F2-35E3-DC352B84D738}"/>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 name="Freeform: Shape 583">
              <a:extLst>
                <a:ext uri="{FF2B5EF4-FFF2-40B4-BE49-F238E27FC236}">
                  <a16:creationId xmlns:a16="http://schemas.microsoft.com/office/drawing/2014/main" id="{A13E93CA-DFA5-1741-F03A-16BAA6613877}"/>
                </a:ext>
              </a:extLst>
            </p:cNvPr>
            <p:cNvSpPr/>
            <p:nvPr/>
          </p:nvSpPr>
          <p:spPr>
            <a:xfrm>
              <a:off x="2817292"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 name="Freeform: Shape 584">
              <a:extLst>
                <a:ext uri="{FF2B5EF4-FFF2-40B4-BE49-F238E27FC236}">
                  <a16:creationId xmlns:a16="http://schemas.microsoft.com/office/drawing/2014/main" id="{0F39900C-CFF6-5241-1974-650383A04F4E}"/>
                </a:ext>
              </a:extLst>
            </p:cNvPr>
            <p:cNvSpPr/>
            <p:nvPr/>
          </p:nvSpPr>
          <p:spPr>
            <a:xfrm>
              <a:off x="2806484" y="204474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 name="Freeform: Shape 585">
              <a:extLst>
                <a:ext uri="{FF2B5EF4-FFF2-40B4-BE49-F238E27FC236}">
                  <a16:creationId xmlns:a16="http://schemas.microsoft.com/office/drawing/2014/main" id="{C2AC1105-08E3-64B0-9EE1-51B6082B97A1}"/>
                </a:ext>
              </a:extLst>
            </p:cNvPr>
            <p:cNvSpPr/>
            <p:nvPr/>
          </p:nvSpPr>
          <p:spPr>
            <a:xfrm>
              <a:off x="2813857" y="2045332"/>
              <a:ext cx="8378" cy="83"/>
            </a:xfrm>
            <a:custGeom>
              <a:avLst/>
              <a:gdLst>
                <a:gd name="connsiteX0" fmla="*/ 0 w 8378"/>
                <a:gd name="connsiteY0" fmla="*/ 84 h 83"/>
                <a:gd name="connsiteX1" fmla="*/ 0 w 8378"/>
                <a:gd name="connsiteY1" fmla="*/ 84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84"/>
                  </a:lnTo>
                  <a:lnTo>
                    <a:pt x="0"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 name="Freeform: Shape 586">
              <a:extLst>
                <a:ext uri="{FF2B5EF4-FFF2-40B4-BE49-F238E27FC236}">
                  <a16:creationId xmlns:a16="http://schemas.microsoft.com/office/drawing/2014/main" id="{488C619A-75AB-A34D-AC50-0077F1661B38}"/>
                </a:ext>
              </a:extLst>
            </p:cNvPr>
            <p:cNvSpPr/>
            <p:nvPr/>
          </p:nvSpPr>
          <p:spPr>
            <a:xfrm>
              <a:off x="2813773" y="2045223"/>
              <a:ext cx="8378" cy="695"/>
            </a:xfrm>
            <a:custGeom>
              <a:avLst/>
              <a:gdLst>
                <a:gd name="connsiteX0" fmla="*/ 0 w 8378"/>
                <a:gd name="connsiteY0" fmla="*/ 696 h 695"/>
                <a:gd name="connsiteX1" fmla="*/ 0 w 8378"/>
                <a:gd name="connsiteY1" fmla="*/ 109 h 695"/>
                <a:gd name="connsiteX2" fmla="*/ 0 w 8378"/>
                <a:gd name="connsiteY2" fmla="*/ 696 h 695"/>
              </a:gdLst>
              <a:ahLst/>
              <a:cxnLst>
                <a:cxn ang="0">
                  <a:pos x="connsiteX0" y="connsiteY0"/>
                </a:cxn>
                <a:cxn ang="0">
                  <a:pos x="connsiteX1" y="connsiteY1"/>
                </a:cxn>
                <a:cxn ang="0">
                  <a:pos x="connsiteX2" y="connsiteY2"/>
                </a:cxn>
              </a:cxnLst>
              <a:rect l="l" t="t" r="r" b="b"/>
              <a:pathLst>
                <a:path w="8378" h="695">
                  <a:moveTo>
                    <a:pt x="0" y="696"/>
                  </a:moveTo>
                  <a:cubicBezTo>
                    <a:pt x="0" y="-142"/>
                    <a:pt x="0" y="-58"/>
                    <a:pt x="0" y="109"/>
                  </a:cubicBezTo>
                  <a:lnTo>
                    <a:pt x="0" y="696"/>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 name="Freeform: Shape 587">
              <a:extLst>
                <a:ext uri="{FF2B5EF4-FFF2-40B4-BE49-F238E27FC236}">
                  <a16:creationId xmlns:a16="http://schemas.microsoft.com/office/drawing/2014/main" id="{CB60AED9-7452-3E59-75FA-7876276B7C77}"/>
                </a:ext>
              </a:extLst>
            </p:cNvPr>
            <p:cNvSpPr/>
            <p:nvPr/>
          </p:nvSpPr>
          <p:spPr>
            <a:xfrm>
              <a:off x="2803970" y="2035612"/>
              <a:ext cx="13154" cy="12735"/>
            </a:xfrm>
            <a:custGeom>
              <a:avLst/>
              <a:gdLst>
                <a:gd name="connsiteX0" fmla="*/ 5530 w 13154"/>
                <a:gd name="connsiteY0" fmla="*/ 10725 h 12735"/>
                <a:gd name="connsiteX1" fmla="*/ 5530 w 13154"/>
                <a:gd name="connsiteY1" fmla="*/ 11312 h 12735"/>
                <a:gd name="connsiteX2" fmla="*/ 5530 w 13154"/>
                <a:gd name="connsiteY2" fmla="*/ 12736 h 12735"/>
                <a:gd name="connsiteX3" fmla="*/ 5530 w 13154"/>
                <a:gd name="connsiteY3" fmla="*/ 10557 h 12735"/>
                <a:gd name="connsiteX4" fmla="*/ 5530 w 13154"/>
                <a:gd name="connsiteY4" fmla="*/ 10976 h 12735"/>
                <a:gd name="connsiteX5" fmla="*/ 5530 w 13154"/>
                <a:gd name="connsiteY5" fmla="*/ 10976 h 12735"/>
                <a:gd name="connsiteX6" fmla="*/ 5530 w 13154"/>
                <a:gd name="connsiteY6" fmla="*/ 9887 h 12735"/>
                <a:gd name="connsiteX7" fmla="*/ 5530 w 13154"/>
                <a:gd name="connsiteY7" fmla="*/ 10557 h 12735"/>
                <a:gd name="connsiteX8" fmla="*/ 5530 w 13154"/>
                <a:gd name="connsiteY8" fmla="*/ 10557 h 12735"/>
                <a:gd name="connsiteX9" fmla="*/ 5530 w 13154"/>
                <a:gd name="connsiteY9" fmla="*/ 10557 h 12735"/>
                <a:gd name="connsiteX10" fmla="*/ 5530 w 13154"/>
                <a:gd name="connsiteY10" fmla="*/ 10557 h 12735"/>
                <a:gd name="connsiteX11" fmla="*/ 5530 w 13154"/>
                <a:gd name="connsiteY11" fmla="*/ 9552 h 12735"/>
                <a:gd name="connsiteX12" fmla="*/ 5530 w 13154"/>
                <a:gd name="connsiteY12" fmla="*/ 9971 h 12735"/>
                <a:gd name="connsiteX13" fmla="*/ 5530 w 13154"/>
                <a:gd name="connsiteY13" fmla="*/ 9468 h 12735"/>
                <a:gd name="connsiteX14" fmla="*/ 5530 w 13154"/>
                <a:gd name="connsiteY14" fmla="*/ 10474 h 12735"/>
                <a:gd name="connsiteX15" fmla="*/ 5530 w 13154"/>
                <a:gd name="connsiteY15" fmla="*/ 11060 h 12735"/>
                <a:gd name="connsiteX16" fmla="*/ 5530 w 13154"/>
                <a:gd name="connsiteY16" fmla="*/ 11060 h 12735"/>
                <a:gd name="connsiteX17" fmla="*/ 5530 w 13154"/>
                <a:gd name="connsiteY17" fmla="*/ 12485 h 12735"/>
                <a:gd name="connsiteX18" fmla="*/ 5530 w 13154"/>
                <a:gd name="connsiteY18" fmla="*/ 10222 h 12735"/>
                <a:gd name="connsiteX19" fmla="*/ 5530 w 13154"/>
                <a:gd name="connsiteY19" fmla="*/ 10222 h 12735"/>
                <a:gd name="connsiteX20" fmla="*/ 5530 w 13154"/>
                <a:gd name="connsiteY20" fmla="*/ 10725 h 12735"/>
                <a:gd name="connsiteX21" fmla="*/ 5530 w 13154"/>
                <a:gd name="connsiteY21" fmla="*/ 11647 h 12735"/>
                <a:gd name="connsiteX22" fmla="*/ 5530 w 13154"/>
                <a:gd name="connsiteY22" fmla="*/ 10474 h 12735"/>
                <a:gd name="connsiteX23" fmla="*/ 5530 w 13154"/>
                <a:gd name="connsiteY23" fmla="*/ 11898 h 12735"/>
                <a:gd name="connsiteX24" fmla="*/ 5530 w 13154"/>
                <a:gd name="connsiteY24" fmla="*/ 10557 h 12735"/>
                <a:gd name="connsiteX25" fmla="*/ 5530 w 13154"/>
                <a:gd name="connsiteY25" fmla="*/ 9971 h 12735"/>
                <a:gd name="connsiteX26" fmla="*/ 5530 w 13154"/>
                <a:gd name="connsiteY26" fmla="*/ 10809 h 12735"/>
                <a:gd name="connsiteX27" fmla="*/ 5530 w 13154"/>
                <a:gd name="connsiteY27" fmla="*/ 10055 h 12735"/>
                <a:gd name="connsiteX28" fmla="*/ 5530 w 13154"/>
                <a:gd name="connsiteY28" fmla="*/ 10055 h 12735"/>
                <a:gd name="connsiteX29" fmla="*/ 5530 w 13154"/>
                <a:gd name="connsiteY29" fmla="*/ 8882 h 12735"/>
                <a:gd name="connsiteX30" fmla="*/ 5530 w 13154"/>
                <a:gd name="connsiteY30" fmla="*/ 8882 h 12735"/>
                <a:gd name="connsiteX31" fmla="*/ 5530 w 13154"/>
                <a:gd name="connsiteY31" fmla="*/ 9803 h 12735"/>
                <a:gd name="connsiteX32" fmla="*/ 5530 w 13154"/>
                <a:gd name="connsiteY32" fmla="*/ 8211 h 12735"/>
                <a:gd name="connsiteX33" fmla="*/ 5530 w 13154"/>
                <a:gd name="connsiteY33" fmla="*/ 8798 h 12735"/>
                <a:gd name="connsiteX34" fmla="*/ 5530 w 13154"/>
                <a:gd name="connsiteY34" fmla="*/ 6536 h 12735"/>
                <a:gd name="connsiteX35" fmla="*/ 5530 w 13154"/>
                <a:gd name="connsiteY35" fmla="*/ 5781 h 12735"/>
                <a:gd name="connsiteX36" fmla="*/ 5530 w 13154"/>
                <a:gd name="connsiteY36" fmla="*/ 5781 h 12735"/>
                <a:gd name="connsiteX37" fmla="*/ 5530 w 13154"/>
                <a:gd name="connsiteY37" fmla="*/ 7206 h 12735"/>
                <a:gd name="connsiteX38" fmla="*/ 5530 w 13154"/>
                <a:gd name="connsiteY38" fmla="*/ 6619 h 12735"/>
                <a:gd name="connsiteX39" fmla="*/ 5530 w 13154"/>
                <a:gd name="connsiteY39" fmla="*/ 8379 h 12735"/>
                <a:gd name="connsiteX40" fmla="*/ 5530 w 13154"/>
                <a:gd name="connsiteY40" fmla="*/ 8798 h 12735"/>
                <a:gd name="connsiteX41" fmla="*/ 5530 w 13154"/>
                <a:gd name="connsiteY41" fmla="*/ 9384 h 12735"/>
                <a:gd name="connsiteX42" fmla="*/ 5530 w 13154"/>
                <a:gd name="connsiteY42" fmla="*/ 6368 h 12735"/>
                <a:gd name="connsiteX43" fmla="*/ 5530 w 13154"/>
                <a:gd name="connsiteY43" fmla="*/ 8547 h 12735"/>
                <a:gd name="connsiteX44" fmla="*/ 5530 w 13154"/>
                <a:gd name="connsiteY44" fmla="*/ 8547 h 12735"/>
                <a:gd name="connsiteX45" fmla="*/ 5530 w 13154"/>
                <a:gd name="connsiteY45" fmla="*/ 9301 h 12735"/>
                <a:gd name="connsiteX46" fmla="*/ 5530 w 13154"/>
                <a:gd name="connsiteY46" fmla="*/ 8379 h 12735"/>
                <a:gd name="connsiteX47" fmla="*/ 5530 w 13154"/>
                <a:gd name="connsiteY47" fmla="*/ 9217 h 12735"/>
                <a:gd name="connsiteX48" fmla="*/ 5530 w 13154"/>
                <a:gd name="connsiteY48" fmla="*/ 7792 h 12735"/>
                <a:gd name="connsiteX49" fmla="*/ 5530 w 13154"/>
                <a:gd name="connsiteY49" fmla="*/ 8714 h 12735"/>
                <a:gd name="connsiteX50" fmla="*/ 5530 w 13154"/>
                <a:gd name="connsiteY50" fmla="*/ 7876 h 12735"/>
                <a:gd name="connsiteX51" fmla="*/ 5530 w 13154"/>
                <a:gd name="connsiteY51" fmla="*/ 7876 h 12735"/>
                <a:gd name="connsiteX52" fmla="*/ 5530 w 13154"/>
                <a:gd name="connsiteY52" fmla="*/ 7876 h 12735"/>
                <a:gd name="connsiteX53" fmla="*/ 5530 w 13154"/>
                <a:gd name="connsiteY53" fmla="*/ 7876 h 12735"/>
                <a:gd name="connsiteX54" fmla="*/ 5530 w 13154"/>
                <a:gd name="connsiteY54" fmla="*/ 6619 h 12735"/>
                <a:gd name="connsiteX55" fmla="*/ 5530 w 13154"/>
                <a:gd name="connsiteY55" fmla="*/ 8379 h 12735"/>
                <a:gd name="connsiteX56" fmla="*/ 5530 w 13154"/>
                <a:gd name="connsiteY56" fmla="*/ 4189 h 12735"/>
                <a:gd name="connsiteX57" fmla="*/ 5530 w 13154"/>
                <a:gd name="connsiteY57" fmla="*/ 8463 h 12735"/>
                <a:gd name="connsiteX58" fmla="*/ 5530 w 13154"/>
                <a:gd name="connsiteY58" fmla="*/ 8463 h 12735"/>
                <a:gd name="connsiteX59" fmla="*/ 5530 w 13154"/>
                <a:gd name="connsiteY59" fmla="*/ 6787 h 12735"/>
                <a:gd name="connsiteX60" fmla="*/ 5530 w 13154"/>
                <a:gd name="connsiteY60" fmla="*/ 8463 h 12735"/>
                <a:gd name="connsiteX61" fmla="*/ 5530 w 13154"/>
                <a:gd name="connsiteY61" fmla="*/ 6619 h 12735"/>
                <a:gd name="connsiteX62" fmla="*/ 5530 w 13154"/>
                <a:gd name="connsiteY62" fmla="*/ 8463 h 12735"/>
                <a:gd name="connsiteX63" fmla="*/ 5530 w 13154"/>
                <a:gd name="connsiteY63" fmla="*/ 6787 h 12735"/>
                <a:gd name="connsiteX64" fmla="*/ 5530 w 13154"/>
                <a:gd name="connsiteY64" fmla="*/ 8630 h 12735"/>
                <a:gd name="connsiteX65" fmla="*/ 5530 w 13154"/>
                <a:gd name="connsiteY65" fmla="*/ 8630 h 12735"/>
                <a:gd name="connsiteX66" fmla="*/ 5530 w 13154"/>
                <a:gd name="connsiteY66" fmla="*/ 8630 h 12735"/>
                <a:gd name="connsiteX67" fmla="*/ 5530 w 13154"/>
                <a:gd name="connsiteY67" fmla="*/ 6368 h 12735"/>
                <a:gd name="connsiteX68" fmla="*/ 5530 w 13154"/>
                <a:gd name="connsiteY68" fmla="*/ 8714 h 12735"/>
                <a:gd name="connsiteX69" fmla="*/ 5530 w 13154"/>
                <a:gd name="connsiteY69" fmla="*/ 3938 h 12735"/>
                <a:gd name="connsiteX70" fmla="*/ 5530 w 13154"/>
                <a:gd name="connsiteY70" fmla="*/ 3938 h 12735"/>
                <a:gd name="connsiteX71" fmla="*/ 5530 w 13154"/>
                <a:gd name="connsiteY71" fmla="*/ 8965 h 12735"/>
                <a:gd name="connsiteX72" fmla="*/ 5530 w 13154"/>
                <a:gd name="connsiteY72" fmla="*/ 9468 h 12735"/>
                <a:gd name="connsiteX73" fmla="*/ 5530 w 13154"/>
                <a:gd name="connsiteY73" fmla="*/ 10222 h 12735"/>
                <a:gd name="connsiteX74" fmla="*/ 5530 w 13154"/>
                <a:gd name="connsiteY74" fmla="*/ 10222 h 12735"/>
                <a:gd name="connsiteX75" fmla="*/ 5530 w 13154"/>
                <a:gd name="connsiteY75" fmla="*/ 8379 h 12735"/>
                <a:gd name="connsiteX76" fmla="*/ 5530 w 13154"/>
                <a:gd name="connsiteY76" fmla="*/ 9468 h 12735"/>
                <a:gd name="connsiteX77" fmla="*/ 5530 w 13154"/>
                <a:gd name="connsiteY77" fmla="*/ 6787 h 12735"/>
                <a:gd name="connsiteX78" fmla="*/ 5530 w 13154"/>
                <a:gd name="connsiteY78" fmla="*/ 8882 h 12735"/>
                <a:gd name="connsiteX79" fmla="*/ 5530 w 13154"/>
                <a:gd name="connsiteY79" fmla="*/ 8882 h 12735"/>
                <a:gd name="connsiteX80" fmla="*/ 5530 w 13154"/>
                <a:gd name="connsiteY80" fmla="*/ 9468 h 12735"/>
                <a:gd name="connsiteX81" fmla="*/ 5530 w 13154"/>
                <a:gd name="connsiteY81" fmla="*/ 9049 h 12735"/>
                <a:gd name="connsiteX82" fmla="*/ 5530 w 13154"/>
                <a:gd name="connsiteY82" fmla="*/ 9720 h 12735"/>
                <a:gd name="connsiteX83" fmla="*/ 5530 w 13154"/>
                <a:gd name="connsiteY83" fmla="*/ 4273 h 12735"/>
                <a:gd name="connsiteX84" fmla="*/ 5530 w 13154"/>
                <a:gd name="connsiteY84" fmla="*/ 5949 h 12735"/>
                <a:gd name="connsiteX85" fmla="*/ 5530 w 13154"/>
                <a:gd name="connsiteY85" fmla="*/ 8798 h 12735"/>
                <a:gd name="connsiteX86" fmla="*/ 5530 w 13154"/>
                <a:gd name="connsiteY86" fmla="*/ 8044 h 12735"/>
                <a:gd name="connsiteX87" fmla="*/ 5530 w 13154"/>
                <a:gd name="connsiteY87" fmla="*/ 8798 h 12735"/>
                <a:gd name="connsiteX88" fmla="*/ 5530 w 13154"/>
                <a:gd name="connsiteY88" fmla="*/ 7960 h 12735"/>
                <a:gd name="connsiteX89" fmla="*/ 5530 w 13154"/>
                <a:gd name="connsiteY89" fmla="*/ 7960 h 12735"/>
                <a:gd name="connsiteX90" fmla="*/ 5530 w 13154"/>
                <a:gd name="connsiteY90" fmla="*/ 5530 h 12735"/>
                <a:gd name="connsiteX91" fmla="*/ 5530 w 13154"/>
                <a:gd name="connsiteY91" fmla="*/ 6200 h 12735"/>
                <a:gd name="connsiteX92" fmla="*/ 5530 w 13154"/>
                <a:gd name="connsiteY92" fmla="*/ 6787 h 12735"/>
                <a:gd name="connsiteX93" fmla="*/ 5530 w 13154"/>
                <a:gd name="connsiteY93" fmla="*/ 7709 h 12735"/>
                <a:gd name="connsiteX94" fmla="*/ 5530 w 13154"/>
                <a:gd name="connsiteY94" fmla="*/ 7206 h 12735"/>
                <a:gd name="connsiteX95" fmla="*/ 5530 w 13154"/>
                <a:gd name="connsiteY95" fmla="*/ 8379 h 12735"/>
                <a:gd name="connsiteX96" fmla="*/ 5530 w 13154"/>
                <a:gd name="connsiteY96" fmla="*/ 7206 h 12735"/>
                <a:gd name="connsiteX97" fmla="*/ 5530 w 13154"/>
                <a:gd name="connsiteY97" fmla="*/ 7206 h 12735"/>
                <a:gd name="connsiteX98" fmla="*/ 5530 w 13154"/>
                <a:gd name="connsiteY98" fmla="*/ 4106 h 12735"/>
                <a:gd name="connsiteX99" fmla="*/ 5530 w 13154"/>
                <a:gd name="connsiteY99" fmla="*/ 4692 h 12735"/>
                <a:gd name="connsiteX100" fmla="*/ 5530 w 13154"/>
                <a:gd name="connsiteY100" fmla="*/ 3435 h 12735"/>
                <a:gd name="connsiteX101" fmla="*/ 5530 w 13154"/>
                <a:gd name="connsiteY101" fmla="*/ 5614 h 12735"/>
                <a:gd name="connsiteX102" fmla="*/ 5530 w 13154"/>
                <a:gd name="connsiteY102" fmla="*/ 5111 h 12735"/>
                <a:gd name="connsiteX103" fmla="*/ 5530 w 13154"/>
                <a:gd name="connsiteY103" fmla="*/ 5530 h 12735"/>
                <a:gd name="connsiteX104" fmla="*/ 5530 w 13154"/>
                <a:gd name="connsiteY104" fmla="*/ 5530 h 12735"/>
                <a:gd name="connsiteX105" fmla="*/ 6033 w 13154"/>
                <a:gd name="connsiteY105" fmla="*/ 6368 h 12735"/>
                <a:gd name="connsiteX106" fmla="*/ 6033 w 13154"/>
                <a:gd name="connsiteY106" fmla="*/ 5446 h 12735"/>
                <a:gd name="connsiteX107" fmla="*/ 6033 w 13154"/>
                <a:gd name="connsiteY107" fmla="*/ 5446 h 12735"/>
                <a:gd name="connsiteX108" fmla="*/ 6033 w 13154"/>
                <a:gd name="connsiteY108" fmla="*/ 4273 h 12735"/>
                <a:gd name="connsiteX109" fmla="*/ 6033 w 13154"/>
                <a:gd name="connsiteY109" fmla="*/ 3435 h 12735"/>
                <a:gd name="connsiteX110" fmla="*/ 6033 w 13154"/>
                <a:gd name="connsiteY110" fmla="*/ 4357 h 12735"/>
                <a:gd name="connsiteX111" fmla="*/ 6033 w 13154"/>
                <a:gd name="connsiteY111" fmla="*/ 4357 h 12735"/>
                <a:gd name="connsiteX112" fmla="*/ 6033 w 13154"/>
                <a:gd name="connsiteY112" fmla="*/ 4357 h 12735"/>
                <a:gd name="connsiteX113" fmla="*/ 6033 w 13154"/>
                <a:gd name="connsiteY113" fmla="*/ 3771 h 12735"/>
                <a:gd name="connsiteX114" fmla="*/ 6033 w 13154"/>
                <a:gd name="connsiteY114" fmla="*/ 2598 h 12735"/>
                <a:gd name="connsiteX115" fmla="*/ 6033 w 13154"/>
                <a:gd name="connsiteY115" fmla="*/ 1676 h 12735"/>
                <a:gd name="connsiteX116" fmla="*/ 6033 w 13154"/>
                <a:gd name="connsiteY116" fmla="*/ 3016 h 12735"/>
                <a:gd name="connsiteX117" fmla="*/ 6033 w 13154"/>
                <a:gd name="connsiteY117" fmla="*/ 1425 h 12735"/>
                <a:gd name="connsiteX118" fmla="*/ 6033 w 13154"/>
                <a:gd name="connsiteY118" fmla="*/ 1843 h 12735"/>
                <a:gd name="connsiteX119" fmla="*/ 6033 w 13154"/>
                <a:gd name="connsiteY119" fmla="*/ 1843 h 12735"/>
                <a:gd name="connsiteX120" fmla="*/ 6033 w 13154"/>
                <a:gd name="connsiteY120" fmla="*/ 1843 h 12735"/>
                <a:gd name="connsiteX121" fmla="*/ 6033 w 13154"/>
                <a:gd name="connsiteY121" fmla="*/ 2262 h 12735"/>
                <a:gd name="connsiteX122" fmla="*/ 6033 w 13154"/>
                <a:gd name="connsiteY122" fmla="*/ 3268 h 12735"/>
                <a:gd name="connsiteX123" fmla="*/ 6033 w 13154"/>
                <a:gd name="connsiteY123" fmla="*/ 2681 h 12735"/>
                <a:gd name="connsiteX124" fmla="*/ 6033 w 13154"/>
                <a:gd name="connsiteY124" fmla="*/ 3184 h 12735"/>
                <a:gd name="connsiteX125" fmla="*/ 6033 w 13154"/>
                <a:gd name="connsiteY125" fmla="*/ 1676 h 12735"/>
                <a:gd name="connsiteX126" fmla="*/ 6033 w 13154"/>
                <a:gd name="connsiteY126" fmla="*/ 1676 h 12735"/>
                <a:gd name="connsiteX127" fmla="*/ 6033 w 13154"/>
                <a:gd name="connsiteY127" fmla="*/ 1676 h 12735"/>
                <a:gd name="connsiteX128" fmla="*/ 6033 w 13154"/>
                <a:gd name="connsiteY128" fmla="*/ 1676 h 12735"/>
                <a:gd name="connsiteX129" fmla="*/ 6033 w 13154"/>
                <a:gd name="connsiteY129" fmla="*/ 1676 h 12735"/>
                <a:gd name="connsiteX130" fmla="*/ 5530 w 13154"/>
                <a:gd name="connsiteY130" fmla="*/ 1676 h 12735"/>
                <a:gd name="connsiteX131" fmla="*/ 5530 w 13154"/>
                <a:gd name="connsiteY131" fmla="*/ 1676 h 12735"/>
                <a:gd name="connsiteX132" fmla="*/ 5530 w 13154"/>
                <a:gd name="connsiteY132" fmla="*/ 1089 h 12735"/>
                <a:gd name="connsiteX133" fmla="*/ 5530 w 13154"/>
                <a:gd name="connsiteY133" fmla="*/ 1089 h 12735"/>
                <a:gd name="connsiteX134" fmla="*/ 5530 w 13154"/>
                <a:gd name="connsiteY134" fmla="*/ 503 h 12735"/>
                <a:gd name="connsiteX135" fmla="*/ 5530 w 13154"/>
                <a:gd name="connsiteY135" fmla="*/ 1257 h 12735"/>
                <a:gd name="connsiteX136" fmla="*/ 5530 w 13154"/>
                <a:gd name="connsiteY136" fmla="*/ 1257 h 12735"/>
                <a:gd name="connsiteX137" fmla="*/ 5530 w 13154"/>
                <a:gd name="connsiteY137" fmla="*/ 1927 h 12735"/>
                <a:gd name="connsiteX138" fmla="*/ 5530 w 13154"/>
                <a:gd name="connsiteY138" fmla="*/ 1927 h 12735"/>
                <a:gd name="connsiteX139" fmla="*/ 5530 w 13154"/>
                <a:gd name="connsiteY139" fmla="*/ 1927 h 12735"/>
                <a:gd name="connsiteX140" fmla="*/ 5111 w 13154"/>
                <a:gd name="connsiteY140" fmla="*/ 1927 h 12735"/>
                <a:gd name="connsiteX141" fmla="*/ 5111 w 13154"/>
                <a:gd name="connsiteY141" fmla="*/ 1927 h 12735"/>
                <a:gd name="connsiteX142" fmla="*/ 5111 w 13154"/>
                <a:gd name="connsiteY142" fmla="*/ 1927 h 12735"/>
                <a:gd name="connsiteX143" fmla="*/ 5111 w 13154"/>
                <a:gd name="connsiteY143" fmla="*/ 1927 h 12735"/>
                <a:gd name="connsiteX144" fmla="*/ 5111 w 13154"/>
                <a:gd name="connsiteY144" fmla="*/ 1257 h 12735"/>
                <a:gd name="connsiteX145" fmla="*/ 5111 w 13154"/>
                <a:gd name="connsiteY145" fmla="*/ 1257 h 12735"/>
                <a:gd name="connsiteX146" fmla="*/ 5111 w 13154"/>
                <a:gd name="connsiteY146" fmla="*/ 2095 h 12735"/>
                <a:gd name="connsiteX147" fmla="*/ 5111 w 13154"/>
                <a:gd name="connsiteY147" fmla="*/ 2095 h 12735"/>
                <a:gd name="connsiteX148" fmla="*/ 5111 w 13154"/>
                <a:gd name="connsiteY148" fmla="*/ 1257 h 12735"/>
                <a:gd name="connsiteX149" fmla="*/ 5111 w 13154"/>
                <a:gd name="connsiteY149" fmla="*/ 3016 h 12735"/>
                <a:gd name="connsiteX150" fmla="*/ 5111 w 13154"/>
                <a:gd name="connsiteY150" fmla="*/ 3016 h 12735"/>
                <a:gd name="connsiteX151" fmla="*/ 5111 w 13154"/>
                <a:gd name="connsiteY151" fmla="*/ 3016 h 12735"/>
                <a:gd name="connsiteX152" fmla="*/ 5111 w 13154"/>
                <a:gd name="connsiteY152" fmla="*/ 3016 h 12735"/>
                <a:gd name="connsiteX153" fmla="*/ 5111 w 13154"/>
                <a:gd name="connsiteY153" fmla="*/ 1508 h 12735"/>
                <a:gd name="connsiteX154" fmla="*/ 5111 w 13154"/>
                <a:gd name="connsiteY154" fmla="*/ 2933 h 12735"/>
                <a:gd name="connsiteX155" fmla="*/ 5111 w 13154"/>
                <a:gd name="connsiteY155" fmla="*/ 2346 h 12735"/>
                <a:gd name="connsiteX156" fmla="*/ 5111 w 13154"/>
                <a:gd name="connsiteY156" fmla="*/ 2346 h 12735"/>
                <a:gd name="connsiteX157" fmla="*/ 4357 w 13154"/>
                <a:gd name="connsiteY157" fmla="*/ 1257 h 12735"/>
                <a:gd name="connsiteX158" fmla="*/ 4357 w 13154"/>
                <a:gd name="connsiteY158" fmla="*/ 1760 h 12735"/>
                <a:gd name="connsiteX159" fmla="*/ 4357 w 13154"/>
                <a:gd name="connsiteY159" fmla="*/ 838 h 12735"/>
                <a:gd name="connsiteX160" fmla="*/ 4357 w 13154"/>
                <a:gd name="connsiteY160" fmla="*/ 1341 h 12735"/>
                <a:gd name="connsiteX161" fmla="*/ 4357 w 13154"/>
                <a:gd name="connsiteY161" fmla="*/ 503 h 12735"/>
                <a:gd name="connsiteX162" fmla="*/ 4357 w 13154"/>
                <a:gd name="connsiteY162" fmla="*/ 503 h 12735"/>
                <a:gd name="connsiteX163" fmla="*/ 4357 w 13154"/>
                <a:gd name="connsiteY163" fmla="*/ 0 h 12735"/>
                <a:gd name="connsiteX164" fmla="*/ 4357 w 13154"/>
                <a:gd name="connsiteY164" fmla="*/ 2514 h 12735"/>
                <a:gd name="connsiteX165" fmla="*/ 4357 w 13154"/>
                <a:gd name="connsiteY165" fmla="*/ 2514 h 12735"/>
                <a:gd name="connsiteX166" fmla="*/ 4357 w 13154"/>
                <a:gd name="connsiteY166" fmla="*/ 1592 h 12735"/>
                <a:gd name="connsiteX167" fmla="*/ 4357 w 13154"/>
                <a:gd name="connsiteY167" fmla="*/ 2011 h 12735"/>
                <a:gd name="connsiteX168" fmla="*/ 4357 w 13154"/>
                <a:gd name="connsiteY168" fmla="*/ 2011 h 12735"/>
                <a:gd name="connsiteX169" fmla="*/ 4357 w 13154"/>
                <a:gd name="connsiteY169" fmla="*/ 2011 h 12735"/>
                <a:gd name="connsiteX170" fmla="*/ 4357 w 13154"/>
                <a:gd name="connsiteY170" fmla="*/ 2011 h 12735"/>
                <a:gd name="connsiteX171" fmla="*/ 4357 w 13154"/>
                <a:gd name="connsiteY171" fmla="*/ 2011 h 12735"/>
                <a:gd name="connsiteX172" fmla="*/ 4357 w 13154"/>
                <a:gd name="connsiteY172" fmla="*/ 2011 h 12735"/>
                <a:gd name="connsiteX173" fmla="*/ 4357 w 13154"/>
                <a:gd name="connsiteY173" fmla="*/ 1508 h 12735"/>
                <a:gd name="connsiteX174" fmla="*/ 4357 w 13154"/>
                <a:gd name="connsiteY174" fmla="*/ 2179 h 12735"/>
                <a:gd name="connsiteX175" fmla="*/ 4357 w 13154"/>
                <a:gd name="connsiteY175" fmla="*/ 2179 h 12735"/>
                <a:gd name="connsiteX176" fmla="*/ 4357 w 13154"/>
                <a:gd name="connsiteY176" fmla="*/ 2598 h 12735"/>
                <a:gd name="connsiteX177" fmla="*/ 4357 w 13154"/>
                <a:gd name="connsiteY177" fmla="*/ 335 h 12735"/>
                <a:gd name="connsiteX178" fmla="*/ 4357 w 13154"/>
                <a:gd name="connsiteY178" fmla="*/ 335 h 12735"/>
                <a:gd name="connsiteX179" fmla="*/ 4357 w 13154"/>
                <a:gd name="connsiteY179" fmla="*/ 1425 h 12735"/>
                <a:gd name="connsiteX180" fmla="*/ 4357 w 13154"/>
                <a:gd name="connsiteY180" fmla="*/ 84 h 12735"/>
                <a:gd name="connsiteX181" fmla="*/ 4357 w 13154"/>
                <a:gd name="connsiteY181" fmla="*/ 754 h 12735"/>
                <a:gd name="connsiteX182" fmla="*/ 4357 w 13154"/>
                <a:gd name="connsiteY182" fmla="*/ 1843 h 12735"/>
                <a:gd name="connsiteX183" fmla="*/ 4357 w 13154"/>
                <a:gd name="connsiteY183" fmla="*/ 1843 h 12735"/>
                <a:gd name="connsiteX184" fmla="*/ 4357 w 13154"/>
                <a:gd name="connsiteY184" fmla="*/ 1843 h 12735"/>
                <a:gd name="connsiteX185" fmla="*/ 4357 w 13154"/>
                <a:gd name="connsiteY185" fmla="*/ 3016 h 12735"/>
                <a:gd name="connsiteX186" fmla="*/ 3938 w 13154"/>
                <a:gd name="connsiteY186" fmla="*/ 1927 h 12735"/>
                <a:gd name="connsiteX187" fmla="*/ 3938 w 13154"/>
                <a:gd name="connsiteY187" fmla="*/ 1927 h 12735"/>
                <a:gd name="connsiteX188" fmla="*/ 3938 w 13154"/>
                <a:gd name="connsiteY188" fmla="*/ 1927 h 12735"/>
                <a:gd name="connsiteX189" fmla="*/ 3938 w 13154"/>
                <a:gd name="connsiteY189" fmla="*/ 2849 h 12735"/>
                <a:gd name="connsiteX190" fmla="*/ 3938 w 13154"/>
                <a:gd name="connsiteY190" fmla="*/ 3603 h 12735"/>
                <a:gd name="connsiteX191" fmla="*/ 3938 w 13154"/>
                <a:gd name="connsiteY191" fmla="*/ 2849 h 12735"/>
                <a:gd name="connsiteX192" fmla="*/ 3938 w 13154"/>
                <a:gd name="connsiteY192" fmla="*/ 2849 h 12735"/>
                <a:gd name="connsiteX193" fmla="*/ 3938 w 13154"/>
                <a:gd name="connsiteY193" fmla="*/ 2849 h 12735"/>
                <a:gd name="connsiteX194" fmla="*/ 3435 w 13154"/>
                <a:gd name="connsiteY194" fmla="*/ 3519 h 12735"/>
                <a:gd name="connsiteX195" fmla="*/ 3435 w 13154"/>
                <a:gd name="connsiteY195" fmla="*/ 4189 h 12735"/>
                <a:gd name="connsiteX196" fmla="*/ 3435 w 13154"/>
                <a:gd name="connsiteY196" fmla="*/ 5781 h 12735"/>
                <a:gd name="connsiteX197" fmla="*/ 3435 w 13154"/>
                <a:gd name="connsiteY197" fmla="*/ 4860 h 12735"/>
                <a:gd name="connsiteX198" fmla="*/ 3435 w 13154"/>
                <a:gd name="connsiteY198" fmla="*/ 4860 h 12735"/>
                <a:gd name="connsiteX199" fmla="*/ 3435 w 13154"/>
                <a:gd name="connsiteY199" fmla="*/ 3435 h 12735"/>
                <a:gd name="connsiteX200" fmla="*/ 2514 w 13154"/>
                <a:gd name="connsiteY200" fmla="*/ 2765 h 12735"/>
                <a:gd name="connsiteX201" fmla="*/ 2514 w 13154"/>
                <a:gd name="connsiteY201" fmla="*/ 3854 h 12735"/>
                <a:gd name="connsiteX202" fmla="*/ 2514 w 13154"/>
                <a:gd name="connsiteY202" fmla="*/ 3854 h 12735"/>
                <a:gd name="connsiteX203" fmla="*/ 2514 w 13154"/>
                <a:gd name="connsiteY203" fmla="*/ 3016 h 12735"/>
                <a:gd name="connsiteX204" fmla="*/ 2514 w 13154"/>
                <a:gd name="connsiteY204" fmla="*/ 3771 h 12735"/>
                <a:gd name="connsiteX205" fmla="*/ 2514 w 13154"/>
                <a:gd name="connsiteY205" fmla="*/ 2514 h 12735"/>
                <a:gd name="connsiteX206" fmla="*/ 2514 w 13154"/>
                <a:gd name="connsiteY206" fmla="*/ 2514 h 12735"/>
                <a:gd name="connsiteX207" fmla="*/ 2514 w 13154"/>
                <a:gd name="connsiteY207" fmla="*/ 2514 h 12735"/>
                <a:gd name="connsiteX208" fmla="*/ 2514 w 13154"/>
                <a:gd name="connsiteY208" fmla="*/ 3352 h 12735"/>
                <a:gd name="connsiteX209" fmla="*/ 2514 w 13154"/>
                <a:gd name="connsiteY209" fmla="*/ 2598 h 12735"/>
                <a:gd name="connsiteX210" fmla="*/ 2514 w 13154"/>
                <a:gd name="connsiteY210" fmla="*/ 2598 h 12735"/>
                <a:gd name="connsiteX211" fmla="*/ 2514 w 13154"/>
                <a:gd name="connsiteY211" fmla="*/ 3435 h 12735"/>
                <a:gd name="connsiteX212" fmla="*/ 2514 w 13154"/>
                <a:gd name="connsiteY212" fmla="*/ 4357 h 12735"/>
                <a:gd name="connsiteX213" fmla="*/ 1927 w 13154"/>
                <a:gd name="connsiteY213" fmla="*/ 3435 h 12735"/>
                <a:gd name="connsiteX214" fmla="*/ 1927 w 13154"/>
                <a:gd name="connsiteY214" fmla="*/ 3938 h 12735"/>
                <a:gd name="connsiteX215" fmla="*/ 1927 w 13154"/>
                <a:gd name="connsiteY215" fmla="*/ 4944 h 12735"/>
                <a:gd name="connsiteX216" fmla="*/ 1927 w 13154"/>
                <a:gd name="connsiteY216" fmla="*/ 2681 h 12735"/>
                <a:gd name="connsiteX217" fmla="*/ 1927 w 13154"/>
                <a:gd name="connsiteY217" fmla="*/ 4273 h 12735"/>
                <a:gd name="connsiteX218" fmla="*/ 1927 w 13154"/>
                <a:gd name="connsiteY218" fmla="*/ 3100 h 12735"/>
                <a:gd name="connsiteX219" fmla="*/ 1341 w 13154"/>
                <a:gd name="connsiteY219" fmla="*/ 3100 h 12735"/>
                <a:gd name="connsiteX220" fmla="*/ 1341 w 13154"/>
                <a:gd name="connsiteY220" fmla="*/ 4189 h 12735"/>
                <a:gd name="connsiteX221" fmla="*/ 1341 w 13154"/>
                <a:gd name="connsiteY221" fmla="*/ 2849 h 12735"/>
                <a:gd name="connsiteX222" fmla="*/ 1341 w 13154"/>
                <a:gd name="connsiteY222" fmla="*/ 3435 h 12735"/>
                <a:gd name="connsiteX223" fmla="*/ 1341 w 13154"/>
                <a:gd name="connsiteY223" fmla="*/ 4106 h 12735"/>
                <a:gd name="connsiteX224" fmla="*/ 0 w 13154"/>
                <a:gd name="connsiteY224" fmla="*/ 2849 h 12735"/>
                <a:gd name="connsiteX225" fmla="*/ 0 w 13154"/>
                <a:gd name="connsiteY225" fmla="*/ 4357 h 12735"/>
                <a:gd name="connsiteX226" fmla="*/ 0 w 13154"/>
                <a:gd name="connsiteY226" fmla="*/ 3435 h 12735"/>
                <a:gd name="connsiteX227" fmla="*/ 0 w 13154"/>
                <a:gd name="connsiteY227" fmla="*/ 4441 h 12735"/>
                <a:gd name="connsiteX228" fmla="*/ 0 w 13154"/>
                <a:gd name="connsiteY228" fmla="*/ 4441 h 12735"/>
                <a:gd name="connsiteX229" fmla="*/ 0 w 13154"/>
                <a:gd name="connsiteY229" fmla="*/ 8295 h 12735"/>
                <a:gd name="connsiteX230" fmla="*/ 0 w 13154"/>
                <a:gd name="connsiteY230" fmla="*/ 8295 h 12735"/>
                <a:gd name="connsiteX231" fmla="*/ 0 w 13154"/>
                <a:gd name="connsiteY231" fmla="*/ 9049 h 12735"/>
                <a:gd name="connsiteX232" fmla="*/ 0 w 13154"/>
                <a:gd name="connsiteY232" fmla="*/ 9049 h 12735"/>
                <a:gd name="connsiteX233" fmla="*/ 0 w 13154"/>
                <a:gd name="connsiteY233" fmla="*/ 9049 h 12735"/>
                <a:gd name="connsiteX234" fmla="*/ 587 w 13154"/>
                <a:gd name="connsiteY234" fmla="*/ 9803 h 12735"/>
                <a:gd name="connsiteX235" fmla="*/ 587 w 13154"/>
                <a:gd name="connsiteY235" fmla="*/ 9133 h 12735"/>
                <a:gd name="connsiteX236" fmla="*/ 587 w 13154"/>
                <a:gd name="connsiteY236" fmla="*/ 9636 h 12735"/>
                <a:gd name="connsiteX237" fmla="*/ 587 w 13154"/>
                <a:gd name="connsiteY237" fmla="*/ 8379 h 12735"/>
                <a:gd name="connsiteX238" fmla="*/ 1005 w 13154"/>
                <a:gd name="connsiteY238" fmla="*/ 9971 h 12735"/>
                <a:gd name="connsiteX239" fmla="*/ 1005 w 13154"/>
                <a:gd name="connsiteY239" fmla="*/ 9217 h 12735"/>
                <a:gd name="connsiteX240" fmla="*/ 1005 w 13154"/>
                <a:gd name="connsiteY240" fmla="*/ 9217 h 12735"/>
                <a:gd name="connsiteX241" fmla="*/ 1005 w 13154"/>
                <a:gd name="connsiteY241" fmla="*/ 10222 h 12735"/>
                <a:gd name="connsiteX242" fmla="*/ 1005 w 13154"/>
                <a:gd name="connsiteY242" fmla="*/ 10222 h 12735"/>
                <a:gd name="connsiteX243" fmla="*/ 1005 w 13154"/>
                <a:gd name="connsiteY243" fmla="*/ 10222 h 12735"/>
                <a:gd name="connsiteX244" fmla="*/ 1005 w 13154"/>
                <a:gd name="connsiteY244" fmla="*/ 10222 h 12735"/>
                <a:gd name="connsiteX245" fmla="*/ 1592 w 13154"/>
                <a:gd name="connsiteY245" fmla="*/ 9468 h 12735"/>
                <a:gd name="connsiteX246" fmla="*/ 1592 w 13154"/>
                <a:gd name="connsiteY246" fmla="*/ 9468 h 12735"/>
                <a:gd name="connsiteX247" fmla="*/ 1592 w 13154"/>
                <a:gd name="connsiteY247" fmla="*/ 9468 h 12735"/>
                <a:gd name="connsiteX248" fmla="*/ 1592 w 13154"/>
                <a:gd name="connsiteY248" fmla="*/ 9468 h 12735"/>
                <a:gd name="connsiteX249" fmla="*/ 1592 w 13154"/>
                <a:gd name="connsiteY249" fmla="*/ 9049 h 12735"/>
                <a:gd name="connsiteX250" fmla="*/ 1592 w 13154"/>
                <a:gd name="connsiteY250" fmla="*/ 10222 h 12735"/>
                <a:gd name="connsiteX251" fmla="*/ 1592 w 13154"/>
                <a:gd name="connsiteY251" fmla="*/ 8463 h 12735"/>
                <a:gd name="connsiteX252" fmla="*/ 1592 w 13154"/>
                <a:gd name="connsiteY252" fmla="*/ 9049 h 12735"/>
                <a:gd name="connsiteX253" fmla="*/ 1592 w 13154"/>
                <a:gd name="connsiteY253" fmla="*/ 8128 h 12735"/>
                <a:gd name="connsiteX254" fmla="*/ 1592 w 13154"/>
                <a:gd name="connsiteY254" fmla="*/ 9552 h 12735"/>
                <a:gd name="connsiteX255" fmla="*/ 2011 w 13154"/>
                <a:gd name="connsiteY255" fmla="*/ 10055 h 12735"/>
                <a:gd name="connsiteX256" fmla="*/ 2011 w 13154"/>
                <a:gd name="connsiteY256" fmla="*/ 8965 h 12735"/>
                <a:gd name="connsiteX257" fmla="*/ 2011 w 13154"/>
                <a:gd name="connsiteY257" fmla="*/ 7960 h 12735"/>
                <a:gd name="connsiteX258" fmla="*/ 2011 w 13154"/>
                <a:gd name="connsiteY258" fmla="*/ 9803 h 12735"/>
                <a:gd name="connsiteX259" fmla="*/ 2011 w 13154"/>
                <a:gd name="connsiteY259" fmla="*/ 9803 h 12735"/>
                <a:gd name="connsiteX260" fmla="*/ 2011 w 13154"/>
                <a:gd name="connsiteY260" fmla="*/ 9803 h 12735"/>
                <a:gd name="connsiteX261" fmla="*/ 2011 w 13154"/>
                <a:gd name="connsiteY261" fmla="*/ 8630 h 12735"/>
                <a:gd name="connsiteX262" fmla="*/ 2011 w 13154"/>
                <a:gd name="connsiteY262" fmla="*/ 8630 h 12735"/>
                <a:gd name="connsiteX263" fmla="*/ 2011 w 13154"/>
                <a:gd name="connsiteY263" fmla="*/ 7625 h 12735"/>
                <a:gd name="connsiteX264" fmla="*/ 2011 w 13154"/>
                <a:gd name="connsiteY264" fmla="*/ 8295 h 12735"/>
                <a:gd name="connsiteX265" fmla="*/ 2011 w 13154"/>
                <a:gd name="connsiteY265" fmla="*/ 8295 h 12735"/>
                <a:gd name="connsiteX266" fmla="*/ 2011 w 13154"/>
                <a:gd name="connsiteY266" fmla="*/ 9384 h 12735"/>
                <a:gd name="connsiteX267" fmla="*/ 2011 w 13154"/>
                <a:gd name="connsiteY267" fmla="*/ 9803 h 12735"/>
                <a:gd name="connsiteX268" fmla="*/ 2011 w 13154"/>
                <a:gd name="connsiteY268" fmla="*/ 8798 h 12735"/>
                <a:gd name="connsiteX269" fmla="*/ 2011 w 13154"/>
                <a:gd name="connsiteY269" fmla="*/ 9971 h 12735"/>
                <a:gd name="connsiteX270" fmla="*/ 2011 w 13154"/>
                <a:gd name="connsiteY270" fmla="*/ 9971 h 12735"/>
                <a:gd name="connsiteX271" fmla="*/ 2011 w 13154"/>
                <a:gd name="connsiteY271" fmla="*/ 8630 h 12735"/>
                <a:gd name="connsiteX272" fmla="*/ 2430 w 13154"/>
                <a:gd name="connsiteY272" fmla="*/ 10055 h 12735"/>
                <a:gd name="connsiteX273" fmla="*/ 2430 w 13154"/>
                <a:gd name="connsiteY273" fmla="*/ 9384 h 12735"/>
                <a:gd name="connsiteX274" fmla="*/ 2430 w 13154"/>
                <a:gd name="connsiteY274" fmla="*/ 10139 h 12735"/>
                <a:gd name="connsiteX275" fmla="*/ 2430 w 13154"/>
                <a:gd name="connsiteY275" fmla="*/ 8965 h 12735"/>
                <a:gd name="connsiteX276" fmla="*/ 2430 w 13154"/>
                <a:gd name="connsiteY276" fmla="*/ 8379 h 12735"/>
                <a:gd name="connsiteX277" fmla="*/ 2430 w 13154"/>
                <a:gd name="connsiteY277" fmla="*/ 9049 h 12735"/>
                <a:gd name="connsiteX278" fmla="*/ 2430 w 13154"/>
                <a:gd name="connsiteY278" fmla="*/ 8128 h 12735"/>
                <a:gd name="connsiteX279" fmla="*/ 2430 w 13154"/>
                <a:gd name="connsiteY279" fmla="*/ 9636 h 12735"/>
                <a:gd name="connsiteX280" fmla="*/ 2430 w 13154"/>
                <a:gd name="connsiteY280" fmla="*/ 9636 h 12735"/>
                <a:gd name="connsiteX281" fmla="*/ 2430 w 13154"/>
                <a:gd name="connsiteY281" fmla="*/ 8379 h 12735"/>
                <a:gd name="connsiteX282" fmla="*/ 2430 w 13154"/>
                <a:gd name="connsiteY282" fmla="*/ 8965 h 12735"/>
                <a:gd name="connsiteX283" fmla="*/ 2430 w 13154"/>
                <a:gd name="connsiteY283" fmla="*/ 8965 h 12735"/>
                <a:gd name="connsiteX284" fmla="*/ 2430 w 13154"/>
                <a:gd name="connsiteY284" fmla="*/ 9636 h 12735"/>
                <a:gd name="connsiteX285" fmla="*/ 2430 w 13154"/>
                <a:gd name="connsiteY285" fmla="*/ 9636 h 12735"/>
                <a:gd name="connsiteX286" fmla="*/ 2430 w 13154"/>
                <a:gd name="connsiteY286" fmla="*/ 9636 h 12735"/>
                <a:gd name="connsiteX287" fmla="*/ 2430 w 13154"/>
                <a:gd name="connsiteY287" fmla="*/ 8630 h 12735"/>
                <a:gd name="connsiteX288" fmla="*/ 2430 w 13154"/>
                <a:gd name="connsiteY288" fmla="*/ 9301 h 12735"/>
                <a:gd name="connsiteX289" fmla="*/ 2430 w 13154"/>
                <a:gd name="connsiteY289" fmla="*/ 8882 h 12735"/>
                <a:gd name="connsiteX290" fmla="*/ 2430 w 13154"/>
                <a:gd name="connsiteY290" fmla="*/ 9636 h 12735"/>
                <a:gd name="connsiteX291" fmla="*/ 2430 w 13154"/>
                <a:gd name="connsiteY291" fmla="*/ 10557 h 12735"/>
                <a:gd name="connsiteX292" fmla="*/ 2430 w 13154"/>
                <a:gd name="connsiteY292" fmla="*/ 9887 h 12735"/>
                <a:gd name="connsiteX293" fmla="*/ 2430 w 13154"/>
                <a:gd name="connsiteY293" fmla="*/ 9887 h 12735"/>
                <a:gd name="connsiteX294" fmla="*/ 2430 w 13154"/>
                <a:gd name="connsiteY294" fmla="*/ 9887 h 12735"/>
                <a:gd name="connsiteX295" fmla="*/ 2430 w 13154"/>
                <a:gd name="connsiteY295" fmla="*/ 10893 h 12735"/>
                <a:gd name="connsiteX296" fmla="*/ 2430 w 13154"/>
                <a:gd name="connsiteY296" fmla="*/ 9217 h 12735"/>
                <a:gd name="connsiteX297" fmla="*/ 2430 w 13154"/>
                <a:gd name="connsiteY297" fmla="*/ 10390 h 12735"/>
                <a:gd name="connsiteX298" fmla="*/ 2430 w 13154"/>
                <a:gd name="connsiteY298" fmla="*/ 9636 h 12735"/>
                <a:gd name="connsiteX299" fmla="*/ 5530 w 13154"/>
                <a:gd name="connsiteY299" fmla="*/ 10725 h 12735"/>
                <a:gd name="connsiteX300" fmla="*/ 6703 w 13154"/>
                <a:gd name="connsiteY300" fmla="*/ 10222 h 12735"/>
                <a:gd name="connsiteX301" fmla="*/ 6703 w 13154"/>
                <a:gd name="connsiteY301" fmla="*/ 10222 h 12735"/>
                <a:gd name="connsiteX302" fmla="*/ 6703 w 13154"/>
                <a:gd name="connsiteY302" fmla="*/ 10222 h 12735"/>
                <a:gd name="connsiteX303" fmla="*/ 8379 w 13154"/>
                <a:gd name="connsiteY303" fmla="*/ 8463 h 12735"/>
                <a:gd name="connsiteX304" fmla="*/ 8379 w 13154"/>
                <a:gd name="connsiteY304" fmla="*/ 8463 h 12735"/>
                <a:gd name="connsiteX305" fmla="*/ 13071 w 13154"/>
                <a:gd name="connsiteY305" fmla="*/ 3268 h 12735"/>
                <a:gd name="connsiteX306" fmla="*/ 13071 w 13154"/>
                <a:gd name="connsiteY306" fmla="*/ 3268 h 12735"/>
                <a:gd name="connsiteX307" fmla="*/ 13071 w 13154"/>
                <a:gd name="connsiteY307" fmla="*/ 3268 h 12735"/>
                <a:gd name="connsiteX308" fmla="*/ 13071 w 13154"/>
                <a:gd name="connsiteY308" fmla="*/ 3268 h 12735"/>
                <a:gd name="connsiteX309" fmla="*/ 13071 w 13154"/>
                <a:gd name="connsiteY309" fmla="*/ 3268 h 12735"/>
                <a:gd name="connsiteX310" fmla="*/ 13071 w 13154"/>
                <a:gd name="connsiteY310" fmla="*/ 3268 h 12735"/>
                <a:gd name="connsiteX311" fmla="*/ 13155 w 13154"/>
                <a:gd name="connsiteY311" fmla="*/ 3519 h 12735"/>
                <a:gd name="connsiteX312" fmla="*/ 1843 w 13154"/>
                <a:gd name="connsiteY312" fmla="*/ 4106 h 12735"/>
                <a:gd name="connsiteX313" fmla="*/ 1843 w 13154"/>
                <a:gd name="connsiteY313" fmla="*/ 4106 h 12735"/>
                <a:gd name="connsiteX314" fmla="*/ 1927 w 13154"/>
                <a:gd name="connsiteY314" fmla="*/ 4357 h 1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13154" h="12735">
                  <a:moveTo>
                    <a:pt x="5530" y="10725"/>
                  </a:moveTo>
                  <a:lnTo>
                    <a:pt x="5530" y="11312"/>
                  </a:lnTo>
                  <a:cubicBezTo>
                    <a:pt x="5488" y="11789"/>
                    <a:pt x="5488" y="12258"/>
                    <a:pt x="5530" y="12736"/>
                  </a:cubicBezTo>
                  <a:cubicBezTo>
                    <a:pt x="5530" y="10725"/>
                    <a:pt x="5530" y="12736"/>
                    <a:pt x="5530" y="10557"/>
                  </a:cubicBezTo>
                  <a:lnTo>
                    <a:pt x="5530" y="10976"/>
                  </a:lnTo>
                  <a:lnTo>
                    <a:pt x="5530" y="10976"/>
                  </a:lnTo>
                  <a:cubicBezTo>
                    <a:pt x="5530" y="11982"/>
                    <a:pt x="5530" y="9552"/>
                    <a:pt x="5530" y="9887"/>
                  </a:cubicBezTo>
                  <a:cubicBezTo>
                    <a:pt x="5530" y="10222"/>
                    <a:pt x="5530" y="9887"/>
                    <a:pt x="5530" y="10557"/>
                  </a:cubicBezTo>
                  <a:lnTo>
                    <a:pt x="5530" y="10557"/>
                  </a:lnTo>
                  <a:lnTo>
                    <a:pt x="5530" y="10557"/>
                  </a:lnTo>
                  <a:lnTo>
                    <a:pt x="5530" y="10557"/>
                  </a:lnTo>
                  <a:lnTo>
                    <a:pt x="5530" y="9552"/>
                  </a:lnTo>
                  <a:cubicBezTo>
                    <a:pt x="5530" y="9552"/>
                    <a:pt x="5530" y="9552"/>
                    <a:pt x="5530" y="9971"/>
                  </a:cubicBezTo>
                  <a:lnTo>
                    <a:pt x="5530" y="9468"/>
                  </a:lnTo>
                  <a:cubicBezTo>
                    <a:pt x="5530" y="9971"/>
                    <a:pt x="5530" y="10474"/>
                    <a:pt x="5530" y="10474"/>
                  </a:cubicBezTo>
                  <a:cubicBezTo>
                    <a:pt x="5530" y="12401"/>
                    <a:pt x="5530" y="9887"/>
                    <a:pt x="5530" y="11060"/>
                  </a:cubicBezTo>
                  <a:lnTo>
                    <a:pt x="5530" y="11060"/>
                  </a:lnTo>
                  <a:cubicBezTo>
                    <a:pt x="5488" y="11538"/>
                    <a:pt x="5488" y="12007"/>
                    <a:pt x="5530" y="12485"/>
                  </a:cubicBezTo>
                  <a:cubicBezTo>
                    <a:pt x="5480" y="11731"/>
                    <a:pt x="5480" y="10976"/>
                    <a:pt x="5530" y="10222"/>
                  </a:cubicBezTo>
                  <a:cubicBezTo>
                    <a:pt x="5530" y="10222"/>
                    <a:pt x="5530" y="10222"/>
                    <a:pt x="5530" y="10222"/>
                  </a:cubicBezTo>
                  <a:cubicBezTo>
                    <a:pt x="5530" y="10222"/>
                    <a:pt x="5530" y="10725"/>
                    <a:pt x="5530" y="10725"/>
                  </a:cubicBezTo>
                  <a:lnTo>
                    <a:pt x="5530" y="11647"/>
                  </a:lnTo>
                  <a:cubicBezTo>
                    <a:pt x="5572" y="11253"/>
                    <a:pt x="5572" y="10868"/>
                    <a:pt x="5530" y="10474"/>
                  </a:cubicBezTo>
                  <a:cubicBezTo>
                    <a:pt x="5572" y="10951"/>
                    <a:pt x="5572" y="11420"/>
                    <a:pt x="5530" y="11898"/>
                  </a:cubicBezTo>
                  <a:cubicBezTo>
                    <a:pt x="5530" y="11898"/>
                    <a:pt x="5530" y="10725"/>
                    <a:pt x="5530" y="10557"/>
                  </a:cubicBezTo>
                  <a:cubicBezTo>
                    <a:pt x="5530" y="10390"/>
                    <a:pt x="5530" y="10557"/>
                    <a:pt x="5530" y="9971"/>
                  </a:cubicBezTo>
                  <a:cubicBezTo>
                    <a:pt x="5564" y="10247"/>
                    <a:pt x="5564" y="10532"/>
                    <a:pt x="5530" y="10809"/>
                  </a:cubicBezTo>
                  <a:lnTo>
                    <a:pt x="5530" y="10055"/>
                  </a:lnTo>
                  <a:cubicBezTo>
                    <a:pt x="5530" y="10055"/>
                    <a:pt x="5530" y="10055"/>
                    <a:pt x="5530" y="10055"/>
                  </a:cubicBezTo>
                  <a:cubicBezTo>
                    <a:pt x="5488" y="9661"/>
                    <a:pt x="5488" y="9276"/>
                    <a:pt x="5530" y="8882"/>
                  </a:cubicBezTo>
                  <a:cubicBezTo>
                    <a:pt x="5530" y="7876"/>
                    <a:pt x="5530" y="10390"/>
                    <a:pt x="5530" y="8882"/>
                  </a:cubicBezTo>
                  <a:cubicBezTo>
                    <a:pt x="5530" y="8882"/>
                    <a:pt x="5530" y="9468"/>
                    <a:pt x="5530" y="9803"/>
                  </a:cubicBezTo>
                  <a:cubicBezTo>
                    <a:pt x="5530" y="10139"/>
                    <a:pt x="5530" y="9217"/>
                    <a:pt x="5530" y="8211"/>
                  </a:cubicBezTo>
                  <a:lnTo>
                    <a:pt x="5530" y="8798"/>
                  </a:lnTo>
                  <a:cubicBezTo>
                    <a:pt x="5446" y="8044"/>
                    <a:pt x="5446" y="7290"/>
                    <a:pt x="5530" y="6536"/>
                  </a:cubicBezTo>
                  <a:cubicBezTo>
                    <a:pt x="5497" y="6284"/>
                    <a:pt x="5497" y="6033"/>
                    <a:pt x="5530" y="5781"/>
                  </a:cubicBezTo>
                  <a:lnTo>
                    <a:pt x="5530" y="5781"/>
                  </a:lnTo>
                  <a:cubicBezTo>
                    <a:pt x="5580" y="6251"/>
                    <a:pt x="5580" y="6728"/>
                    <a:pt x="5530" y="7206"/>
                  </a:cubicBezTo>
                  <a:lnTo>
                    <a:pt x="5530" y="6619"/>
                  </a:lnTo>
                  <a:cubicBezTo>
                    <a:pt x="5488" y="7206"/>
                    <a:pt x="5488" y="7792"/>
                    <a:pt x="5530" y="8379"/>
                  </a:cubicBezTo>
                  <a:lnTo>
                    <a:pt x="5530" y="8798"/>
                  </a:lnTo>
                  <a:lnTo>
                    <a:pt x="5530" y="9384"/>
                  </a:lnTo>
                  <a:cubicBezTo>
                    <a:pt x="5463" y="8379"/>
                    <a:pt x="5463" y="7373"/>
                    <a:pt x="5530" y="6368"/>
                  </a:cubicBezTo>
                  <a:cubicBezTo>
                    <a:pt x="5530" y="7122"/>
                    <a:pt x="5530" y="7625"/>
                    <a:pt x="5530" y="8547"/>
                  </a:cubicBezTo>
                  <a:cubicBezTo>
                    <a:pt x="5530" y="7541"/>
                    <a:pt x="5530" y="8965"/>
                    <a:pt x="5530" y="8547"/>
                  </a:cubicBezTo>
                  <a:cubicBezTo>
                    <a:pt x="5572" y="8798"/>
                    <a:pt x="5572" y="9049"/>
                    <a:pt x="5530" y="9301"/>
                  </a:cubicBezTo>
                  <a:lnTo>
                    <a:pt x="5530" y="8379"/>
                  </a:lnTo>
                  <a:cubicBezTo>
                    <a:pt x="5530" y="9133"/>
                    <a:pt x="5530" y="8965"/>
                    <a:pt x="5530" y="9217"/>
                  </a:cubicBezTo>
                  <a:cubicBezTo>
                    <a:pt x="5530" y="7792"/>
                    <a:pt x="5530" y="8211"/>
                    <a:pt x="5530" y="7792"/>
                  </a:cubicBezTo>
                  <a:cubicBezTo>
                    <a:pt x="5530" y="7373"/>
                    <a:pt x="5530" y="8798"/>
                    <a:pt x="5530" y="8714"/>
                  </a:cubicBezTo>
                  <a:cubicBezTo>
                    <a:pt x="5530" y="8630"/>
                    <a:pt x="5530" y="6954"/>
                    <a:pt x="5530" y="7876"/>
                  </a:cubicBezTo>
                  <a:lnTo>
                    <a:pt x="5530" y="7876"/>
                  </a:lnTo>
                  <a:cubicBezTo>
                    <a:pt x="5530" y="7457"/>
                    <a:pt x="5530" y="7876"/>
                    <a:pt x="5530" y="7876"/>
                  </a:cubicBezTo>
                  <a:lnTo>
                    <a:pt x="5530" y="7876"/>
                  </a:lnTo>
                  <a:cubicBezTo>
                    <a:pt x="5530" y="7876"/>
                    <a:pt x="5530" y="7876"/>
                    <a:pt x="5530" y="6619"/>
                  </a:cubicBezTo>
                  <a:cubicBezTo>
                    <a:pt x="5530" y="6619"/>
                    <a:pt x="5530" y="8128"/>
                    <a:pt x="5530" y="8379"/>
                  </a:cubicBezTo>
                  <a:lnTo>
                    <a:pt x="5530" y="4189"/>
                  </a:lnTo>
                  <a:cubicBezTo>
                    <a:pt x="5606" y="5614"/>
                    <a:pt x="5606" y="7038"/>
                    <a:pt x="5530" y="8463"/>
                  </a:cubicBezTo>
                  <a:cubicBezTo>
                    <a:pt x="5530" y="8463"/>
                    <a:pt x="5530" y="8463"/>
                    <a:pt x="5530" y="8463"/>
                  </a:cubicBezTo>
                  <a:cubicBezTo>
                    <a:pt x="5446" y="7910"/>
                    <a:pt x="5446" y="7340"/>
                    <a:pt x="5530" y="6787"/>
                  </a:cubicBezTo>
                  <a:cubicBezTo>
                    <a:pt x="5530" y="8044"/>
                    <a:pt x="5530" y="7457"/>
                    <a:pt x="5530" y="8463"/>
                  </a:cubicBezTo>
                  <a:cubicBezTo>
                    <a:pt x="5488" y="7851"/>
                    <a:pt x="5488" y="7231"/>
                    <a:pt x="5530" y="6619"/>
                  </a:cubicBezTo>
                  <a:cubicBezTo>
                    <a:pt x="5530" y="6619"/>
                    <a:pt x="5530" y="8295"/>
                    <a:pt x="5530" y="8463"/>
                  </a:cubicBezTo>
                  <a:lnTo>
                    <a:pt x="5530" y="6787"/>
                  </a:lnTo>
                  <a:cubicBezTo>
                    <a:pt x="5446" y="7399"/>
                    <a:pt x="5446" y="8019"/>
                    <a:pt x="5530" y="8630"/>
                  </a:cubicBezTo>
                  <a:cubicBezTo>
                    <a:pt x="5530" y="8630"/>
                    <a:pt x="5530" y="8630"/>
                    <a:pt x="5530" y="8630"/>
                  </a:cubicBezTo>
                  <a:lnTo>
                    <a:pt x="5530" y="8630"/>
                  </a:lnTo>
                  <a:cubicBezTo>
                    <a:pt x="5530" y="8630"/>
                    <a:pt x="5530" y="6284"/>
                    <a:pt x="5530" y="6368"/>
                  </a:cubicBezTo>
                  <a:cubicBezTo>
                    <a:pt x="5488" y="7147"/>
                    <a:pt x="5488" y="7935"/>
                    <a:pt x="5530" y="8714"/>
                  </a:cubicBezTo>
                  <a:cubicBezTo>
                    <a:pt x="5530" y="7876"/>
                    <a:pt x="5530" y="4608"/>
                    <a:pt x="5530" y="3938"/>
                  </a:cubicBezTo>
                  <a:lnTo>
                    <a:pt x="5530" y="3938"/>
                  </a:lnTo>
                  <a:cubicBezTo>
                    <a:pt x="5530" y="5279"/>
                    <a:pt x="5530" y="7960"/>
                    <a:pt x="5530" y="8965"/>
                  </a:cubicBezTo>
                  <a:cubicBezTo>
                    <a:pt x="5530" y="9971"/>
                    <a:pt x="5530" y="9552"/>
                    <a:pt x="5530" y="9468"/>
                  </a:cubicBezTo>
                  <a:cubicBezTo>
                    <a:pt x="5580" y="9720"/>
                    <a:pt x="5580" y="9971"/>
                    <a:pt x="5530" y="10222"/>
                  </a:cubicBezTo>
                  <a:lnTo>
                    <a:pt x="5530" y="10222"/>
                  </a:lnTo>
                  <a:cubicBezTo>
                    <a:pt x="5530" y="9217"/>
                    <a:pt x="5530" y="9217"/>
                    <a:pt x="5530" y="8379"/>
                  </a:cubicBezTo>
                  <a:lnTo>
                    <a:pt x="5530" y="9468"/>
                  </a:lnTo>
                  <a:cubicBezTo>
                    <a:pt x="5413" y="8580"/>
                    <a:pt x="5413" y="7675"/>
                    <a:pt x="5530" y="6787"/>
                  </a:cubicBezTo>
                  <a:cubicBezTo>
                    <a:pt x="5572" y="7482"/>
                    <a:pt x="5572" y="8186"/>
                    <a:pt x="5530" y="8882"/>
                  </a:cubicBezTo>
                  <a:cubicBezTo>
                    <a:pt x="5530" y="8882"/>
                    <a:pt x="5530" y="8211"/>
                    <a:pt x="5530" y="8882"/>
                  </a:cubicBezTo>
                  <a:lnTo>
                    <a:pt x="5530" y="9468"/>
                  </a:lnTo>
                  <a:cubicBezTo>
                    <a:pt x="5530" y="9468"/>
                    <a:pt x="5530" y="8128"/>
                    <a:pt x="5530" y="9049"/>
                  </a:cubicBezTo>
                  <a:cubicBezTo>
                    <a:pt x="5530" y="9971"/>
                    <a:pt x="5530" y="10306"/>
                    <a:pt x="5530" y="9720"/>
                  </a:cubicBezTo>
                  <a:cubicBezTo>
                    <a:pt x="5530" y="9133"/>
                    <a:pt x="5530" y="5111"/>
                    <a:pt x="5530" y="4273"/>
                  </a:cubicBezTo>
                  <a:lnTo>
                    <a:pt x="5530" y="5949"/>
                  </a:lnTo>
                  <a:cubicBezTo>
                    <a:pt x="5530" y="6787"/>
                    <a:pt x="5530" y="8044"/>
                    <a:pt x="5530" y="8798"/>
                  </a:cubicBezTo>
                  <a:cubicBezTo>
                    <a:pt x="5488" y="8547"/>
                    <a:pt x="5488" y="8295"/>
                    <a:pt x="5530" y="8044"/>
                  </a:cubicBezTo>
                  <a:cubicBezTo>
                    <a:pt x="5530" y="8044"/>
                    <a:pt x="5530" y="8882"/>
                    <a:pt x="5530" y="8798"/>
                  </a:cubicBezTo>
                  <a:cubicBezTo>
                    <a:pt x="5530" y="8714"/>
                    <a:pt x="5530" y="8798"/>
                    <a:pt x="5530" y="7960"/>
                  </a:cubicBezTo>
                  <a:cubicBezTo>
                    <a:pt x="5530" y="7122"/>
                    <a:pt x="5530" y="7960"/>
                    <a:pt x="5530" y="7960"/>
                  </a:cubicBezTo>
                  <a:cubicBezTo>
                    <a:pt x="5446" y="7156"/>
                    <a:pt x="5446" y="6335"/>
                    <a:pt x="5530" y="5530"/>
                  </a:cubicBezTo>
                  <a:cubicBezTo>
                    <a:pt x="5480" y="5748"/>
                    <a:pt x="5480" y="5983"/>
                    <a:pt x="5530" y="6200"/>
                  </a:cubicBezTo>
                  <a:cubicBezTo>
                    <a:pt x="5530" y="6200"/>
                    <a:pt x="5530" y="6787"/>
                    <a:pt x="5530" y="6787"/>
                  </a:cubicBezTo>
                  <a:cubicBezTo>
                    <a:pt x="5530" y="6787"/>
                    <a:pt x="5530" y="7290"/>
                    <a:pt x="5530" y="7709"/>
                  </a:cubicBezTo>
                  <a:cubicBezTo>
                    <a:pt x="5530" y="8128"/>
                    <a:pt x="5530" y="7206"/>
                    <a:pt x="5530" y="7206"/>
                  </a:cubicBezTo>
                  <a:cubicBezTo>
                    <a:pt x="5530" y="7206"/>
                    <a:pt x="5530" y="7206"/>
                    <a:pt x="5530" y="8379"/>
                  </a:cubicBezTo>
                  <a:cubicBezTo>
                    <a:pt x="5472" y="7994"/>
                    <a:pt x="5472" y="7591"/>
                    <a:pt x="5530" y="7206"/>
                  </a:cubicBezTo>
                  <a:cubicBezTo>
                    <a:pt x="5530" y="6284"/>
                    <a:pt x="5530" y="7206"/>
                    <a:pt x="5530" y="7206"/>
                  </a:cubicBezTo>
                  <a:cubicBezTo>
                    <a:pt x="5480" y="6175"/>
                    <a:pt x="5480" y="5136"/>
                    <a:pt x="5530" y="4106"/>
                  </a:cubicBezTo>
                  <a:cubicBezTo>
                    <a:pt x="5530" y="4106"/>
                    <a:pt x="5530" y="4944"/>
                    <a:pt x="5530" y="4692"/>
                  </a:cubicBezTo>
                  <a:cubicBezTo>
                    <a:pt x="5530" y="4441"/>
                    <a:pt x="5530" y="2598"/>
                    <a:pt x="5530" y="3435"/>
                  </a:cubicBezTo>
                  <a:cubicBezTo>
                    <a:pt x="5530" y="4273"/>
                    <a:pt x="5530" y="5027"/>
                    <a:pt x="5530" y="5614"/>
                  </a:cubicBezTo>
                  <a:cubicBezTo>
                    <a:pt x="5530" y="6200"/>
                    <a:pt x="5530" y="5111"/>
                    <a:pt x="5530" y="5111"/>
                  </a:cubicBezTo>
                  <a:lnTo>
                    <a:pt x="5530" y="5530"/>
                  </a:lnTo>
                  <a:cubicBezTo>
                    <a:pt x="5530" y="5530"/>
                    <a:pt x="5530" y="5530"/>
                    <a:pt x="5530" y="5530"/>
                  </a:cubicBezTo>
                  <a:cubicBezTo>
                    <a:pt x="5530" y="5530"/>
                    <a:pt x="5530" y="5530"/>
                    <a:pt x="6033" y="6368"/>
                  </a:cubicBezTo>
                  <a:cubicBezTo>
                    <a:pt x="6075" y="6066"/>
                    <a:pt x="6075" y="5756"/>
                    <a:pt x="6033" y="5446"/>
                  </a:cubicBezTo>
                  <a:lnTo>
                    <a:pt x="6033" y="5446"/>
                  </a:lnTo>
                  <a:cubicBezTo>
                    <a:pt x="5991" y="5053"/>
                    <a:pt x="5991" y="4667"/>
                    <a:pt x="6033" y="4273"/>
                  </a:cubicBezTo>
                  <a:cubicBezTo>
                    <a:pt x="6033" y="3771"/>
                    <a:pt x="6033" y="3100"/>
                    <a:pt x="6033" y="3435"/>
                  </a:cubicBezTo>
                  <a:lnTo>
                    <a:pt x="6033" y="4357"/>
                  </a:lnTo>
                  <a:cubicBezTo>
                    <a:pt x="6033" y="4357"/>
                    <a:pt x="6033" y="3771"/>
                    <a:pt x="6033" y="4357"/>
                  </a:cubicBezTo>
                  <a:cubicBezTo>
                    <a:pt x="6033" y="4944"/>
                    <a:pt x="6033" y="5530"/>
                    <a:pt x="6033" y="4357"/>
                  </a:cubicBezTo>
                  <a:lnTo>
                    <a:pt x="6033" y="3771"/>
                  </a:lnTo>
                  <a:cubicBezTo>
                    <a:pt x="6033" y="3268"/>
                    <a:pt x="6033" y="2346"/>
                    <a:pt x="6033" y="2598"/>
                  </a:cubicBezTo>
                  <a:cubicBezTo>
                    <a:pt x="6033" y="2849"/>
                    <a:pt x="6033" y="2598"/>
                    <a:pt x="6033" y="1676"/>
                  </a:cubicBezTo>
                  <a:cubicBezTo>
                    <a:pt x="6033" y="2933"/>
                    <a:pt x="6033" y="1676"/>
                    <a:pt x="6033" y="3016"/>
                  </a:cubicBezTo>
                  <a:cubicBezTo>
                    <a:pt x="6083" y="2489"/>
                    <a:pt x="6083" y="1952"/>
                    <a:pt x="6033" y="1425"/>
                  </a:cubicBezTo>
                  <a:cubicBezTo>
                    <a:pt x="6033" y="1425"/>
                    <a:pt x="6033" y="2011"/>
                    <a:pt x="6033" y="1843"/>
                  </a:cubicBezTo>
                  <a:lnTo>
                    <a:pt x="6033" y="1843"/>
                  </a:lnTo>
                  <a:lnTo>
                    <a:pt x="6033" y="1843"/>
                  </a:lnTo>
                  <a:cubicBezTo>
                    <a:pt x="6041" y="1986"/>
                    <a:pt x="6041" y="2120"/>
                    <a:pt x="6033" y="2262"/>
                  </a:cubicBezTo>
                  <a:cubicBezTo>
                    <a:pt x="6033" y="2933"/>
                    <a:pt x="6033" y="2933"/>
                    <a:pt x="6033" y="3268"/>
                  </a:cubicBezTo>
                  <a:cubicBezTo>
                    <a:pt x="6033" y="3603"/>
                    <a:pt x="6033" y="3268"/>
                    <a:pt x="6033" y="2681"/>
                  </a:cubicBezTo>
                  <a:lnTo>
                    <a:pt x="6033" y="3184"/>
                  </a:lnTo>
                  <a:cubicBezTo>
                    <a:pt x="5999" y="2681"/>
                    <a:pt x="5999" y="2179"/>
                    <a:pt x="6033" y="1676"/>
                  </a:cubicBezTo>
                  <a:lnTo>
                    <a:pt x="6033" y="1676"/>
                  </a:lnTo>
                  <a:cubicBezTo>
                    <a:pt x="6033" y="1676"/>
                    <a:pt x="6033" y="1173"/>
                    <a:pt x="6033" y="1676"/>
                  </a:cubicBezTo>
                  <a:cubicBezTo>
                    <a:pt x="6033" y="2179"/>
                    <a:pt x="6033" y="2430"/>
                    <a:pt x="6033" y="1676"/>
                  </a:cubicBezTo>
                  <a:lnTo>
                    <a:pt x="6033" y="1676"/>
                  </a:lnTo>
                  <a:cubicBezTo>
                    <a:pt x="6033" y="1676"/>
                    <a:pt x="6033" y="2765"/>
                    <a:pt x="5530" y="1676"/>
                  </a:cubicBezTo>
                  <a:cubicBezTo>
                    <a:pt x="5530" y="1676"/>
                    <a:pt x="5530" y="1676"/>
                    <a:pt x="5530" y="1676"/>
                  </a:cubicBezTo>
                  <a:lnTo>
                    <a:pt x="5530" y="1089"/>
                  </a:lnTo>
                  <a:cubicBezTo>
                    <a:pt x="5530" y="1089"/>
                    <a:pt x="5530" y="587"/>
                    <a:pt x="5530" y="1089"/>
                  </a:cubicBezTo>
                  <a:cubicBezTo>
                    <a:pt x="5530" y="-503"/>
                    <a:pt x="5530" y="1089"/>
                    <a:pt x="5530" y="503"/>
                  </a:cubicBezTo>
                  <a:lnTo>
                    <a:pt x="5530" y="1257"/>
                  </a:lnTo>
                  <a:cubicBezTo>
                    <a:pt x="5530" y="1257"/>
                    <a:pt x="5530" y="1257"/>
                    <a:pt x="5530" y="1257"/>
                  </a:cubicBezTo>
                  <a:lnTo>
                    <a:pt x="5530" y="1927"/>
                  </a:lnTo>
                  <a:cubicBezTo>
                    <a:pt x="5530" y="2514"/>
                    <a:pt x="5530" y="1508"/>
                    <a:pt x="5530" y="1927"/>
                  </a:cubicBezTo>
                  <a:cubicBezTo>
                    <a:pt x="5530" y="2346"/>
                    <a:pt x="5530" y="1927"/>
                    <a:pt x="5530" y="1927"/>
                  </a:cubicBezTo>
                  <a:cubicBezTo>
                    <a:pt x="5530" y="503"/>
                    <a:pt x="5530" y="3016"/>
                    <a:pt x="5111" y="1927"/>
                  </a:cubicBezTo>
                  <a:cubicBezTo>
                    <a:pt x="5111" y="1927"/>
                    <a:pt x="5111" y="1927"/>
                    <a:pt x="5111" y="1927"/>
                  </a:cubicBezTo>
                  <a:lnTo>
                    <a:pt x="5111" y="1927"/>
                  </a:lnTo>
                  <a:lnTo>
                    <a:pt x="5111" y="1927"/>
                  </a:lnTo>
                  <a:lnTo>
                    <a:pt x="5111" y="1257"/>
                  </a:lnTo>
                  <a:lnTo>
                    <a:pt x="5111" y="1257"/>
                  </a:lnTo>
                  <a:cubicBezTo>
                    <a:pt x="5111" y="1257"/>
                    <a:pt x="5111" y="1257"/>
                    <a:pt x="5111" y="2095"/>
                  </a:cubicBezTo>
                  <a:lnTo>
                    <a:pt x="5111" y="2095"/>
                  </a:lnTo>
                  <a:cubicBezTo>
                    <a:pt x="5111" y="1006"/>
                    <a:pt x="5111" y="2514"/>
                    <a:pt x="5111" y="1257"/>
                  </a:cubicBezTo>
                  <a:cubicBezTo>
                    <a:pt x="5111" y="1927"/>
                    <a:pt x="5111" y="1760"/>
                    <a:pt x="5111" y="3016"/>
                  </a:cubicBezTo>
                  <a:lnTo>
                    <a:pt x="5111" y="3016"/>
                  </a:lnTo>
                  <a:cubicBezTo>
                    <a:pt x="5111" y="3016"/>
                    <a:pt x="5111" y="3016"/>
                    <a:pt x="5111" y="3016"/>
                  </a:cubicBezTo>
                  <a:lnTo>
                    <a:pt x="5111" y="3016"/>
                  </a:lnTo>
                  <a:cubicBezTo>
                    <a:pt x="5069" y="2514"/>
                    <a:pt x="5069" y="2011"/>
                    <a:pt x="5111" y="1508"/>
                  </a:cubicBezTo>
                  <a:cubicBezTo>
                    <a:pt x="5111" y="2598"/>
                    <a:pt x="5111" y="1927"/>
                    <a:pt x="5111" y="2933"/>
                  </a:cubicBezTo>
                  <a:lnTo>
                    <a:pt x="5111" y="2346"/>
                  </a:lnTo>
                  <a:cubicBezTo>
                    <a:pt x="5111" y="2346"/>
                    <a:pt x="5111" y="3184"/>
                    <a:pt x="5111" y="2346"/>
                  </a:cubicBezTo>
                  <a:cubicBezTo>
                    <a:pt x="5111" y="1508"/>
                    <a:pt x="4609" y="2346"/>
                    <a:pt x="4357" y="1257"/>
                  </a:cubicBezTo>
                  <a:cubicBezTo>
                    <a:pt x="4357" y="2933"/>
                    <a:pt x="4357" y="503"/>
                    <a:pt x="4357" y="1760"/>
                  </a:cubicBezTo>
                  <a:lnTo>
                    <a:pt x="4357" y="838"/>
                  </a:lnTo>
                  <a:cubicBezTo>
                    <a:pt x="4357" y="1257"/>
                    <a:pt x="4357" y="168"/>
                    <a:pt x="4357" y="1341"/>
                  </a:cubicBezTo>
                  <a:cubicBezTo>
                    <a:pt x="4315" y="1064"/>
                    <a:pt x="4315" y="779"/>
                    <a:pt x="4357" y="503"/>
                  </a:cubicBezTo>
                  <a:cubicBezTo>
                    <a:pt x="4357" y="503"/>
                    <a:pt x="4357" y="503"/>
                    <a:pt x="4357" y="503"/>
                  </a:cubicBezTo>
                  <a:lnTo>
                    <a:pt x="4357" y="0"/>
                  </a:lnTo>
                  <a:cubicBezTo>
                    <a:pt x="4265" y="838"/>
                    <a:pt x="4265" y="1676"/>
                    <a:pt x="4357" y="2514"/>
                  </a:cubicBezTo>
                  <a:cubicBezTo>
                    <a:pt x="4357" y="1927"/>
                    <a:pt x="4357" y="2011"/>
                    <a:pt x="4357" y="2514"/>
                  </a:cubicBezTo>
                  <a:cubicBezTo>
                    <a:pt x="4315" y="2204"/>
                    <a:pt x="4315" y="1894"/>
                    <a:pt x="4357" y="1592"/>
                  </a:cubicBezTo>
                  <a:cubicBezTo>
                    <a:pt x="4357" y="1592"/>
                    <a:pt x="4357" y="1089"/>
                    <a:pt x="4357" y="2011"/>
                  </a:cubicBezTo>
                  <a:cubicBezTo>
                    <a:pt x="4357" y="2933"/>
                    <a:pt x="4357" y="2011"/>
                    <a:pt x="4357" y="2011"/>
                  </a:cubicBezTo>
                  <a:lnTo>
                    <a:pt x="4357" y="2011"/>
                  </a:lnTo>
                  <a:lnTo>
                    <a:pt x="4357" y="2011"/>
                  </a:lnTo>
                  <a:cubicBezTo>
                    <a:pt x="4357" y="3100"/>
                    <a:pt x="4357" y="2011"/>
                    <a:pt x="4357" y="2011"/>
                  </a:cubicBezTo>
                  <a:lnTo>
                    <a:pt x="4357" y="2011"/>
                  </a:lnTo>
                  <a:cubicBezTo>
                    <a:pt x="4357" y="1173"/>
                    <a:pt x="4357" y="2011"/>
                    <a:pt x="4357" y="1508"/>
                  </a:cubicBezTo>
                  <a:lnTo>
                    <a:pt x="4357" y="2179"/>
                  </a:lnTo>
                  <a:cubicBezTo>
                    <a:pt x="4357" y="3687"/>
                    <a:pt x="4357" y="1257"/>
                    <a:pt x="4357" y="2179"/>
                  </a:cubicBezTo>
                  <a:lnTo>
                    <a:pt x="4357" y="2598"/>
                  </a:lnTo>
                  <a:cubicBezTo>
                    <a:pt x="4357" y="3100"/>
                    <a:pt x="4357" y="587"/>
                    <a:pt x="4357" y="335"/>
                  </a:cubicBezTo>
                  <a:lnTo>
                    <a:pt x="4357" y="335"/>
                  </a:lnTo>
                  <a:cubicBezTo>
                    <a:pt x="4357" y="-586"/>
                    <a:pt x="4357" y="1257"/>
                    <a:pt x="4357" y="1425"/>
                  </a:cubicBezTo>
                  <a:cubicBezTo>
                    <a:pt x="4382" y="980"/>
                    <a:pt x="4382" y="528"/>
                    <a:pt x="4357" y="84"/>
                  </a:cubicBezTo>
                  <a:cubicBezTo>
                    <a:pt x="4357" y="-335"/>
                    <a:pt x="4357" y="1760"/>
                    <a:pt x="4357" y="754"/>
                  </a:cubicBezTo>
                  <a:cubicBezTo>
                    <a:pt x="4357" y="754"/>
                    <a:pt x="4357" y="1508"/>
                    <a:pt x="4357" y="1843"/>
                  </a:cubicBezTo>
                  <a:cubicBezTo>
                    <a:pt x="4357" y="2179"/>
                    <a:pt x="4357" y="419"/>
                    <a:pt x="4357" y="1843"/>
                  </a:cubicBezTo>
                  <a:lnTo>
                    <a:pt x="4357" y="1843"/>
                  </a:lnTo>
                  <a:cubicBezTo>
                    <a:pt x="4282" y="2229"/>
                    <a:pt x="4282" y="2631"/>
                    <a:pt x="4357" y="3016"/>
                  </a:cubicBezTo>
                  <a:cubicBezTo>
                    <a:pt x="4357" y="587"/>
                    <a:pt x="4357" y="4189"/>
                    <a:pt x="3938" y="1927"/>
                  </a:cubicBezTo>
                  <a:lnTo>
                    <a:pt x="3938" y="1927"/>
                  </a:lnTo>
                  <a:lnTo>
                    <a:pt x="3938" y="1927"/>
                  </a:lnTo>
                  <a:cubicBezTo>
                    <a:pt x="3938" y="1927"/>
                    <a:pt x="3938" y="1927"/>
                    <a:pt x="3938" y="2849"/>
                  </a:cubicBezTo>
                  <a:cubicBezTo>
                    <a:pt x="3938" y="2346"/>
                    <a:pt x="3938" y="2430"/>
                    <a:pt x="3938" y="3603"/>
                  </a:cubicBezTo>
                  <a:lnTo>
                    <a:pt x="3938" y="2849"/>
                  </a:lnTo>
                  <a:cubicBezTo>
                    <a:pt x="3938" y="2849"/>
                    <a:pt x="3938" y="1760"/>
                    <a:pt x="3938" y="2849"/>
                  </a:cubicBezTo>
                  <a:lnTo>
                    <a:pt x="3938" y="2849"/>
                  </a:lnTo>
                  <a:cubicBezTo>
                    <a:pt x="3938" y="3687"/>
                    <a:pt x="3435" y="838"/>
                    <a:pt x="3435" y="3519"/>
                  </a:cubicBezTo>
                  <a:lnTo>
                    <a:pt x="3435" y="4189"/>
                  </a:lnTo>
                  <a:cubicBezTo>
                    <a:pt x="3435" y="4189"/>
                    <a:pt x="3435" y="5279"/>
                    <a:pt x="3435" y="5781"/>
                  </a:cubicBezTo>
                  <a:cubicBezTo>
                    <a:pt x="3435" y="6284"/>
                    <a:pt x="3435" y="4944"/>
                    <a:pt x="3435" y="4860"/>
                  </a:cubicBezTo>
                  <a:lnTo>
                    <a:pt x="3435" y="4860"/>
                  </a:lnTo>
                  <a:cubicBezTo>
                    <a:pt x="3435" y="3519"/>
                    <a:pt x="3435" y="4357"/>
                    <a:pt x="3435" y="3435"/>
                  </a:cubicBezTo>
                  <a:cubicBezTo>
                    <a:pt x="3435" y="2514"/>
                    <a:pt x="2849" y="2765"/>
                    <a:pt x="2514" y="2765"/>
                  </a:cubicBezTo>
                  <a:lnTo>
                    <a:pt x="2514" y="3854"/>
                  </a:lnTo>
                  <a:lnTo>
                    <a:pt x="2514" y="3854"/>
                  </a:lnTo>
                  <a:cubicBezTo>
                    <a:pt x="2514" y="3854"/>
                    <a:pt x="2514" y="3016"/>
                    <a:pt x="2514" y="3016"/>
                  </a:cubicBezTo>
                  <a:cubicBezTo>
                    <a:pt x="2514" y="3016"/>
                    <a:pt x="2514" y="3603"/>
                    <a:pt x="2514" y="3771"/>
                  </a:cubicBezTo>
                  <a:cubicBezTo>
                    <a:pt x="2514" y="3938"/>
                    <a:pt x="2514" y="2514"/>
                    <a:pt x="2514" y="2514"/>
                  </a:cubicBezTo>
                  <a:lnTo>
                    <a:pt x="2514" y="2514"/>
                  </a:lnTo>
                  <a:lnTo>
                    <a:pt x="2514" y="2514"/>
                  </a:lnTo>
                  <a:cubicBezTo>
                    <a:pt x="2514" y="2933"/>
                    <a:pt x="2514" y="3352"/>
                    <a:pt x="2514" y="3352"/>
                  </a:cubicBezTo>
                  <a:cubicBezTo>
                    <a:pt x="2564" y="3100"/>
                    <a:pt x="2564" y="2849"/>
                    <a:pt x="2514" y="2598"/>
                  </a:cubicBezTo>
                  <a:lnTo>
                    <a:pt x="2514" y="2598"/>
                  </a:lnTo>
                  <a:lnTo>
                    <a:pt x="2514" y="3435"/>
                  </a:lnTo>
                  <a:cubicBezTo>
                    <a:pt x="2514" y="3854"/>
                    <a:pt x="2514" y="3435"/>
                    <a:pt x="2514" y="4357"/>
                  </a:cubicBezTo>
                  <a:cubicBezTo>
                    <a:pt x="2514" y="2849"/>
                    <a:pt x="2011" y="3854"/>
                    <a:pt x="1927" y="3435"/>
                  </a:cubicBezTo>
                  <a:cubicBezTo>
                    <a:pt x="1843" y="3016"/>
                    <a:pt x="1927" y="4022"/>
                    <a:pt x="1927" y="3938"/>
                  </a:cubicBezTo>
                  <a:cubicBezTo>
                    <a:pt x="1927" y="3854"/>
                    <a:pt x="1927" y="5111"/>
                    <a:pt x="1927" y="4944"/>
                  </a:cubicBezTo>
                  <a:cubicBezTo>
                    <a:pt x="1927" y="3016"/>
                    <a:pt x="1927" y="4106"/>
                    <a:pt x="1927" y="2681"/>
                  </a:cubicBezTo>
                  <a:cubicBezTo>
                    <a:pt x="1927" y="3603"/>
                    <a:pt x="1927" y="2681"/>
                    <a:pt x="1927" y="4273"/>
                  </a:cubicBezTo>
                  <a:cubicBezTo>
                    <a:pt x="1927" y="4273"/>
                    <a:pt x="1927" y="3519"/>
                    <a:pt x="1927" y="3100"/>
                  </a:cubicBezTo>
                  <a:cubicBezTo>
                    <a:pt x="1927" y="2681"/>
                    <a:pt x="1927" y="2598"/>
                    <a:pt x="1341" y="3100"/>
                  </a:cubicBezTo>
                  <a:cubicBezTo>
                    <a:pt x="1391" y="3461"/>
                    <a:pt x="1391" y="3829"/>
                    <a:pt x="1341" y="4189"/>
                  </a:cubicBezTo>
                  <a:lnTo>
                    <a:pt x="1341" y="2849"/>
                  </a:lnTo>
                  <a:cubicBezTo>
                    <a:pt x="1341" y="2849"/>
                    <a:pt x="1341" y="4357"/>
                    <a:pt x="1341" y="3435"/>
                  </a:cubicBezTo>
                  <a:lnTo>
                    <a:pt x="1341" y="4106"/>
                  </a:lnTo>
                  <a:cubicBezTo>
                    <a:pt x="1341" y="2849"/>
                    <a:pt x="587" y="5195"/>
                    <a:pt x="0" y="2849"/>
                  </a:cubicBezTo>
                  <a:lnTo>
                    <a:pt x="0" y="4357"/>
                  </a:lnTo>
                  <a:lnTo>
                    <a:pt x="0" y="3435"/>
                  </a:lnTo>
                  <a:cubicBezTo>
                    <a:pt x="0" y="4357"/>
                    <a:pt x="0" y="3435"/>
                    <a:pt x="0" y="4441"/>
                  </a:cubicBezTo>
                  <a:lnTo>
                    <a:pt x="0" y="4441"/>
                  </a:lnTo>
                  <a:cubicBezTo>
                    <a:pt x="0" y="5530"/>
                    <a:pt x="0" y="6871"/>
                    <a:pt x="0" y="8295"/>
                  </a:cubicBezTo>
                  <a:cubicBezTo>
                    <a:pt x="0" y="7038"/>
                    <a:pt x="0" y="10055"/>
                    <a:pt x="0" y="8295"/>
                  </a:cubicBezTo>
                  <a:lnTo>
                    <a:pt x="0" y="9049"/>
                  </a:lnTo>
                  <a:cubicBezTo>
                    <a:pt x="0" y="8463"/>
                    <a:pt x="0" y="8379"/>
                    <a:pt x="0" y="9049"/>
                  </a:cubicBezTo>
                  <a:lnTo>
                    <a:pt x="0" y="9049"/>
                  </a:lnTo>
                  <a:cubicBezTo>
                    <a:pt x="0" y="9049"/>
                    <a:pt x="0" y="9468"/>
                    <a:pt x="587" y="9803"/>
                  </a:cubicBezTo>
                  <a:lnTo>
                    <a:pt x="587" y="9133"/>
                  </a:lnTo>
                  <a:cubicBezTo>
                    <a:pt x="587" y="9133"/>
                    <a:pt x="587" y="9133"/>
                    <a:pt x="587" y="9636"/>
                  </a:cubicBezTo>
                  <a:cubicBezTo>
                    <a:pt x="587" y="10139"/>
                    <a:pt x="587" y="9636"/>
                    <a:pt x="587" y="8379"/>
                  </a:cubicBezTo>
                  <a:cubicBezTo>
                    <a:pt x="587" y="9803"/>
                    <a:pt x="587" y="8379"/>
                    <a:pt x="1005" y="9971"/>
                  </a:cubicBezTo>
                  <a:cubicBezTo>
                    <a:pt x="1005" y="9971"/>
                    <a:pt x="1005" y="9217"/>
                    <a:pt x="1005" y="9217"/>
                  </a:cubicBezTo>
                  <a:lnTo>
                    <a:pt x="1005" y="9217"/>
                  </a:lnTo>
                  <a:cubicBezTo>
                    <a:pt x="1022" y="9552"/>
                    <a:pt x="1022" y="9887"/>
                    <a:pt x="1005" y="10222"/>
                  </a:cubicBezTo>
                  <a:cubicBezTo>
                    <a:pt x="1005" y="10222"/>
                    <a:pt x="1005" y="10222"/>
                    <a:pt x="1005" y="10222"/>
                  </a:cubicBezTo>
                  <a:cubicBezTo>
                    <a:pt x="1005" y="10222"/>
                    <a:pt x="1005" y="10222"/>
                    <a:pt x="1005" y="10222"/>
                  </a:cubicBezTo>
                  <a:lnTo>
                    <a:pt x="1005" y="10222"/>
                  </a:lnTo>
                  <a:cubicBezTo>
                    <a:pt x="1005" y="9803"/>
                    <a:pt x="1425" y="10222"/>
                    <a:pt x="1592" y="9468"/>
                  </a:cubicBezTo>
                  <a:lnTo>
                    <a:pt x="1592" y="9468"/>
                  </a:lnTo>
                  <a:cubicBezTo>
                    <a:pt x="1592" y="8798"/>
                    <a:pt x="1592" y="9468"/>
                    <a:pt x="1592" y="9468"/>
                  </a:cubicBezTo>
                  <a:lnTo>
                    <a:pt x="1592" y="9468"/>
                  </a:lnTo>
                  <a:cubicBezTo>
                    <a:pt x="1592" y="9468"/>
                    <a:pt x="1592" y="8965"/>
                    <a:pt x="1592" y="9049"/>
                  </a:cubicBezTo>
                  <a:cubicBezTo>
                    <a:pt x="1592" y="9133"/>
                    <a:pt x="1592" y="9803"/>
                    <a:pt x="1592" y="10222"/>
                  </a:cubicBezTo>
                  <a:cubicBezTo>
                    <a:pt x="1693" y="9644"/>
                    <a:pt x="1693" y="9041"/>
                    <a:pt x="1592" y="8463"/>
                  </a:cubicBezTo>
                  <a:lnTo>
                    <a:pt x="1592" y="9049"/>
                  </a:lnTo>
                  <a:cubicBezTo>
                    <a:pt x="1533" y="8748"/>
                    <a:pt x="1533" y="8429"/>
                    <a:pt x="1592" y="8128"/>
                  </a:cubicBezTo>
                  <a:cubicBezTo>
                    <a:pt x="1592" y="8128"/>
                    <a:pt x="1592" y="8965"/>
                    <a:pt x="1592" y="9552"/>
                  </a:cubicBezTo>
                  <a:cubicBezTo>
                    <a:pt x="1592" y="10139"/>
                    <a:pt x="1592" y="8379"/>
                    <a:pt x="2011" y="10055"/>
                  </a:cubicBezTo>
                  <a:cubicBezTo>
                    <a:pt x="2011" y="8547"/>
                    <a:pt x="2011" y="9217"/>
                    <a:pt x="2011" y="8965"/>
                  </a:cubicBezTo>
                  <a:cubicBezTo>
                    <a:pt x="2011" y="8714"/>
                    <a:pt x="2011" y="7792"/>
                    <a:pt x="2011" y="7960"/>
                  </a:cubicBezTo>
                  <a:cubicBezTo>
                    <a:pt x="2011" y="8128"/>
                    <a:pt x="2011" y="9887"/>
                    <a:pt x="2011" y="9803"/>
                  </a:cubicBezTo>
                  <a:lnTo>
                    <a:pt x="2011" y="9803"/>
                  </a:lnTo>
                  <a:cubicBezTo>
                    <a:pt x="2011" y="9803"/>
                    <a:pt x="2011" y="9217"/>
                    <a:pt x="2011" y="9803"/>
                  </a:cubicBezTo>
                  <a:cubicBezTo>
                    <a:pt x="2053" y="9410"/>
                    <a:pt x="2053" y="9024"/>
                    <a:pt x="2011" y="8630"/>
                  </a:cubicBezTo>
                  <a:lnTo>
                    <a:pt x="2011" y="8630"/>
                  </a:lnTo>
                  <a:cubicBezTo>
                    <a:pt x="2011" y="8630"/>
                    <a:pt x="2011" y="6954"/>
                    <a:pt x="2011" y="7625"/>
                  </a:cubicBezTo>
                  <a:cubicBezTo>
                    <a:pt x="2011" y="8295"/>
                    <a:pt x="2011" y="8128"/>
                    <a:pt x="2011" y="8295"/>
                  </a:cubicBezTo>
                  <a:cubicBezTo>
                    <a:pt x="2011" y="8463"/>
                    <a:pt x="2011" y="8295"/>
                    <a:pt x="2011" y="8295"/>
                  </a:cubicBezTo>
                  <a:cubicBezTo>
                    <a:pt x="2011" y="8295"/>
                    <a:pt x="2011" y="8295"/>
                    <a:pt x="2011" y="9384"/>
                  </a:cubicBezTo>
                  <a:cubicBezTo>
                    <a:pt x="2011" y="10474"/>
                    <a:pt x="2011" y="8547"/>
                    <a:pt x="2011" y="9803"/>
                  </a:cubicBezTo>
                  <a:cubicBezTo>
                    <a:pt x="2011" y="8211"/>
                    <a:pt x="2011" y="9803"/>
                    <a:pt x="2011" y="8798"/>
                  </a:cubicBezTo>
                  <a:lnTo>
                    <a:pt x="2011" y="9971"/>
                  </a:lnTo>
                  <a:cubicBezTo>
                    <a:pt x="2011" y="9217"/>
                    <a:pt x="2011" y="10641"/>
                    <a:pt x="2011" y="9971"/>
                  </a:cubicBezTo>
                  <a:cubicBezTo>
                    <a:pt x="2011" y="9301"/>
                    <a:pt x="2011" y="9133"/>
                    <a:pt x="2011" y="8630"/>
                  </a:cubicBezTo>
                  <a:cubicBezTo>
                    <a:pt x="2011" y="8128"/>
                    <a:pt x="2011" y="10390"/>
                    <a:pt x="2430" y="10055"/>
                  </a:cubicBezTo>
                  <a:cubicBezTo>
                    <a:pt x="2849" y="9720"/>
                    <a:pt x="2430" y="9636"/>
                    <a:pt x="2430" y="9384"/>
                  </a:cubicBezTo>
                  <a:cubicBezTo>
                    <a:pt x="2430" y="9133"/>
                    <a:pt x="2430" y="9384"/>
                    <a:pt x="2430" y="10139"/>
                  </a:cubicBezTo>
                  <a:cubicBezTo>
                    <a:pt x="2430" y="10893"/>
                    <a:pt x="2430" y="9384"/>
                    <a:pt x="2430" y="8965"/>
                  </a:cubicBezTo>
                  <a:cubicBezTo>
                    <a:pt x="2430" y="8547"/>
                    <a:pt x="2430" y="8965"/>
                    <a:pt x="2430" y="8379"/>
                  </a:cubicBezTo>
                  <a:lnTo>
                    <a:pt x="2430" y="9049"/>
                  </a:lnTo>
                  <a:cubicBezTo>
                    <a:pt x="2430" y="9468"/>
                    <a:pt x="2430" y="7541"/>
                    <a:pt x="2430" y="8128"/>
                  </a:cubicBezTo>
                  <a:lnTo>
                    <a:pt x="2430" y="9636"/>
                  </a:lnTo>
                  <a:cubicBezTo>
                    <a:pt x="2430" y="9049"/>
                    <a:pt x="2430" y="9636"/>
                    <a:pt x="2430" y="9636"/>
                  </a:cubicBezTo>
                  <a:lnTo>
                    <a:pt x="2430" y="8379"/>
                  </a:lnTo>
                  <a:cubicBezTo>
                    <a:pt x="2430" y="8379"/>
                    <a:pt x="2430" y="9049"/>
                    <a:pt x="2430" y="8965"/>
                  </a:cubicBezTo>
                  <a:cubicBezTo>
                    <a:pt x="2430" y="8882"/>
                    <a:pt x="2430" y="9971"/>
                    <a:pt x="2430" y="8965"/>
                  </a:cubicBezTo>
                  <a:lnTo>
                    <a:pt x="2430" y="9636"/>
                  </a:lnTo>
                  <a:cubicBezTo>
                    <a:pt x="2430" y="10139"/>
                    <a:pt x="2430" y="9636"/>
                    <a:pt x="2430" y="9636"/>
                  </a:cubicBezTo>
                  <a:lnTo>
                    <a:pt x="2430" y="9636"/>
                  </a:lnTo>
                  <a:lnTo>
                    <a:pt x="2430" y="8630"/>
                  </a:lnTo>
                  <a:lnTo>
                    <a:pt x="2430" y="9301"/>
                  </a:lnTo>
                  <a:cubicBezTo>
                    <a:pt x="2430" y="9301"/>
                    <a:pt x="2430" y="9301"/>
                    <a:pt x="2430" y="8882"/>
                  </a:cubicBezTo>
                  <a:lnTo>
                    <a:pt x="2430" y="9636"/>
                  </a:lnTo>
                  <a:cubicBezTo>
                    <a:pt x="2430" y="9636"/>
                    <a:pt x="2430" y="10390"/>
                    <a:pt x="2430" y="10557"/>
                  </a:cubicBezTo>
                  <a:cubicBezTo>
                    <a:pt x="2430" y="10725"/>
                    <a:pt x="2430" y="9468"/>
                    <a:pt x="2430" y="9887"/>
                  </a:cubicBezTo>
                  <a:lnTo>
                    <a:pt x="2430" y="9887"/>
                  </a:lnTo>
                  <a:cubicBezTo>
                    <a:pt x="2430" y="9887"/>
                    <a:pt x="2430" y="10725"/>
                    <a:pt x="2430" y="9887"/>
                  </a:cubicBezTo>
                  <a:lnTo>
                    <a:pt x="2430" y="10893"/>
                  </a:lnTo>
                  <a:cubicBezTo>
                    <a:pt x="2430" y="10893"/>
                    <a:pt x="2430" y="9552"/>
                    <a:pt x="2430" y="9217"/>
                  </a:cubicBezTo>
                  <a:cubicBezTo>
                    <a:pt x="2430" y="8882"/>
                    <a:pt x="2430" y="10055"/>
                    <a:pt x="2430" y="10390"/>
                  </a:cubicBezTo>
                  <a:cubicBezTo>
                    <a:pt x="2430" y="10725"/>
                    <a:pt x="2430" y="8798"/>
                    <a:pt x="2430" y="9636"/>
                  </a:cubicBezTo>
                  <a:cubicBezTo>
                    <a:pt x="2430" y="10474"/>
                    <a:pt x="5530" y="10641"/>
                    <a:pt x="5530" y="10725"/>
                  </a:cubicBezTo>
                  <a:close/>
                  <a:moveTo>
                    <a:pt x="6703" y="10222"/>
                  </a:moveTo>
                  <a:cubicBezTo>
                    <a:pt x="6703" y="10222"/>
                    <a:pt x="6703" y="10809"/>
                    <a:pt x="6703" y="10222"/>
                  </a:cubicBezTo>
                  <a:cubicBezTo>
                    <a:pt x="6703" y="9636"/>
                    <a:pt x="6619" y="9971"/>
                    <a:pt x="6703" y="10222"/>
                  </a:cubicBezTo>
                  <a:close/>
                  <a:moveTo>
                    <a:pt x="8379" y="8463"/>
                  </a:moveTo>
                  <a:cubicBezTo>
                    <a:pt x="8379" y="8463"/>
                    <a:pt x="8379" y="8463"/>
                    <a:pt x="8379" y="8463"/>
                  </a:cubicBezTo>
                  <a:close/>
                  <a:moveTo>
                    <a:pt x="13071" y="3268"/>
                  </a:moveTo>
                  <a:lnTo>
                    <a:pt x="13071" y="3268"/>
                  </a:lnTo>
                  <a:cubicBezTo>
                    <a:pt x="13071" y="3268"/>
                    <a:pt x="12987" y="3100"/>
                    <a:pt x="13071" y="3268"/>
                  </a:cubicBezTo>
                  <a:close/>
                  <a:moveTo>
                    <a:pt x="13071" y="3268"/>
                  </a:moveTo>
                  <a:lnTo>
                    <a:pt x="13071" y="3268"/>
                  </a:lnTo>
                  <a:cubicBezTo>
                    <a:pt x="13071" y="3268"/>
                    <a:pt x="13071" y="3268"/>
                    <a:pt x="13071" y="3268"/>
                  </a:cubicBezTo>
                  <a:cubicBezTo>
                    <a:pt x="13071" y="3268"/>
                    <a:pt x="13155" y="3687"/>
                    <a:pt x="13155" y="3519"/>
                  </a:cubicBezTo>
                  <a:close/>
                  <a:moveTo>
                    <a:pt x="1843" y="4106"/>
                  </a:moveTo>
                  <a:lnTo>
                    <a:pt x="1843" y="4106"/>
                  </a:lnTo>
                  <a:cubicBezTo>
                    <a:pt x="1843" y="4106"/>
                    <a:pt x="1927" y="4608"/>
                    <a:pt x="1927" y="435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 name="Freeform: Shape 588">
              <a:extLst>
                <a:ext uri="{FF2B5EF4-FFF2-40B4-BE49-F238E27FC236}">
                  <a16:creationId xmlns:a16="http://schemas.microsoft.com/office/drawing/2014/main" id="{5E697CE0-F96A-D632-A29A-12F6AA42E9A9}"/>
                </a:ext>
              </a:extLst>
            </p:cNvPr>
            <p:cNvSpPr/>
            <p:nvPr/>
          </p:nvSpPr>
          <p:spPr>
            <a:xfrm>
              <a:off x="2812433" y="204499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 name="Freeform: Shape 589">
              <a:extLst>
                <a:ext uri="{FF2B5EF4-FFF2-40B4-BE49-F238E27FC236}">
                  <a16:creationId xmlns:a16="http://schemas.microsoft.com/office/drawing/2014/main" id="{A6DB41AC-C964-0741-65DE-EF244661B67A}"/>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 name="Freeform: Shape 590">
              <a:extLst>
                <a:ext uri="{FF2B5EF4-FFF2-40B4-BE49-F238E27FC236}">
                  <a16:creationId xmlns:a16="http://schemas.microsoft.com/office/drawing/2014/main" id="{740DC742-F103-3764-5694-8CC7F3F5E8CF}"/>
                </a:ext>
              </a:extLst>
            </p:cNvPr>
            <p:cNvSpPr/>
            <p:nvPr/>
          </p:nvSpPr>
          <p:spPr>
            <a:xfrm>
              <a:off x="2815784" y="204524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 name="Freeform: Shape 591">
              <a:extLst>
                <a:ext uri="{FF2B5EF4-FFF2-40B4-BE49-F238E27FC236}">
                  <a16:creationId xmlns:a16="http://schemas.microsoft.com/office/drawing/2014/main" id="{9FE9B63E-A191-B55E-3039-3AA1FF1B6460}"/>
                </a:ext>
              </a:extLst>
            </p:cNvPr>
            <p:cNvSpPr/>
            <p:nvPr/>
          </p:nvSpPr>
          <p:spPr>
            <a:xfrm>
              <a:off x="2817627" y="203795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 name="Freeform: Shape 592">
              <a:extLst>
                <a:ext uri="{FF2B5EF4-FFF2-40B4-BE49-F238E27FC236}">
                  <a16:creationId xmlns:a16="http://schemas.microsoft.com/office/drawing/2014/main" id="{7A46469C-3FA9-E810-0C05-4307F168E38E}"/>
                </a:ext>
              </a:extLst>
            </p:cNvPr>
            <p:cNvSpPr/>
            <p:nvPr/>
          </p:nvSpPr>
          <p:spPr>
            <a:xfrm>
              <a:off x="2818382" y="204248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 name="Freeform: Shape 593">
              <a:extLst>
                <a:ext uri="{FF2B5EF4-FFF2-40B4-BE49-F238E27FC236}">
                  <a16:creationId xmlns:a16="http://schemas.microsoft.com/office/drawing/2014/main" id="{2158C8F9-E2DA-9795-8CCF-7C0A58553389}"/>
                </a:ext>
              </a:extLst>
            </p:cNvPr>
            <p:cNvSpPr/>
            <p:nvPr/>
          </p:nvSpPr>
          <p:spPr>
            <a:xfrm>
              <a:off x="2817795" y="2039979"/>
              <a:ext cx="37" cy="586"/>
            </a:xfrm>
            <a:custGeom>
              <a:avLst/>
              <a:gdLst>
                <a:gd name="connsiteX0" fmla="*/ 0 w 37"/>
                <a:gd name="connsiteY0" fmla="*/ 326 h 586"/>
                <a:gd name="connsiteX1" fmla="*/ 0 w 37"/>
                <a:gd name="connsiteY1" fmla="*/ 326 h 586"/>
                <a:gd name="connsiteX2" fmla="*/ 0 w 37"/>
                <a:gd name="connsiteY2" fmla="*/ 326 h 586"/>
                <a:gd name="connsiteX3" fmla="*/ 0 w 37"/>
                <a:gd name="connsiteY3" fmla="*/ 326 h 586"/>
              </a:gdLst>
              <a:ahLst/>
              <a:cxnLst>
                <a:cxn ang="0">
                  <a:pos x="connsiteX0" y="connsiteY0"/>
                </a:cxn>
                <a:cxn ang="0">
                  <a:pos x="connsiteX1" y="connsiteY1"/>
                </a:cxn>
                <a:cxn ang="0">
                  <a:pos x="connsiteX2" y="connsiteY2"/>
                </a:cxn>
                <a:cxn ang="0">
                  <a:pos x="connsiteX3" y="connsiteY3"/>
                </a:cxn>
              </a:cxnLst>
              <a:rect l="l" t="t" r="r" b="b"/>
              <a:pathLst>
                <a:path w="37" h="586">
                  <a:moveTo>
                    <a:pt x="0" y="326"/>
                  </a:moveTo>
                  <a:cubicBezTo>
                    <a:pt x="0" y="912"/>
                    <a:pt x="0" y="326"/>
                    <a:pt x="0" y="326"/>
                  </a:cubicBezTo>
                  <a:lnTo>
                    <a:pt x="0" y="326"/>
                  </a:lnTo>
                  <a:cubicBezTo>
                    <a:pt x="84" y="-261"/>
                    <a:pt x="0" y="75"/>
                    <a:pt x="0" y="32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 name="Freeform: Shape 594">
              <a:extLst>
                <a:ext uri="{FF2B5EF4-FFF2-40B4-BE49-F238E27FC236}">
                  <a16:creationId xmlns:a16="http://schemas.microsoft.com/office/drawing/2014/main" id="{5759A0C8-F16C-7027-29D6-99F65123E5C6}"/>
                </a:ext>
              </a:extLst>
            </p:cNvPr>
            <p:cNvSpPr/>
            <p:nvPr/>
          </p:nvSpPr>
          <p:spPr>
            <a:xfrm>
              <a:off x="2817879" y="2040519"/>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 name="Freeform: Shape 595">
              <a:extLst>
                <a:ext uri="{FF2B5EF4-FFF2-40B4-BE49-F238E27FC236}">
                  <a16:creationId xmlns:a16="http://schemas.microsoft.com/office/drawing/2014/main" id="{AC3B2ACE-C354-1B22-4059-50F171CA2C0A}"/>
                </a:ext>
              </a:extLst>
            </p:cNvPr>
            <p:cNvSpPr/>
            <p:nvPr/>
          </p:nvSpPr>
          <p:spPr>
            <a:xfrm>
              <a:off x="2817171" y="2038186"/>
              <a:ext cx="37" cy="726"/>
            </a:xfrm>
            <a:custGeom>
              <a:avLst/>
              <a:gdLst>
                <a:gd name="connsiteX0" fmla="*/ 37 w 37"/>
                <a:gd name="connsiteY0" fmla="*/ 611 h 726"/>
                <a:gd name="connsiteX1" fmla="*/ 37 w 37"/>
                <a:gd name="connsiteY1" fmla="*/ 24 h 726"/>
                <a:gd name="connsiteX2" fmla="*/ 37 w 37"/>
                <a:gd name="connsiteY2" fmla="*/ 611 h 726"/>
              </a:gdLst>
              <a:ahLst/>
              <a:cxnLst>
                <a:cxn ang="0">
                  <a:pos x="connsiteX0" y="connsiteY0"/>
                </a:cxn>
                <a:cxn ang="0">
                  <a:pos x="connsiteX1" y="connsiteY1"/>
                </a:cxn>
                <a:cxn ang="0">
                  <a:pos x="connsiteX2" y="connsiteY2"/>
                </a:cxn>
              </a:cxnLst>
              <a:rect l="l" t="t" r="r" b="b"/>
              <a:pathLst>
                <a:path w="37" h="726">
                  <a:moveTo>
                    <a:pt x="37" y="611"/>
                  </a:moveTo>
                  <a:cubicBezTo>
                    <a:pt x="37" y="611"/>
                    <a:pt x="37" y="-143"/>
                    <a:pt x="37" y="24"/>
                  </a:cubicBezTo>
                  <a:cubicBezTo>
                    <a:pt x="37" y="192"/>
                    <a:pt x="-47" y="1030"/>
                    <a:pt x="37" y="61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 name="Freeform: Shape 596">
              <a:extLst>
                <a:ext uri="{FF2B5EF4-FFF2-40B4-BE49-F238E27FC236}">
                  <a16:creationId xmlns:a16="http://schemas.microsoft.com/office/drawing/2014/main" id="{B7943916-2078-F23A-266D-E40E4217B338}"/>
                </a:ext>
              </a:extLst>
            </p:cNvPr>
            <p:cNvSpPr/>
            <p:nvPr/>
          </p:nvSpPr>
          <p:spPr>
            <a:xfrm>
              <a:off x="2817879" y="2041478"/>
              <a:ext cx="83" cy="754"/>
            </a:xfrm>
            <a:custGeom>
              <a:avLst/>
              <a:gdLst>
                <a:gd name="connsiteX0" fmla="*/ 84 w 83"/>
                <a:gd name="connsiteY0" fmla="*/ 754 h 754"/>
                <a:gd name="connsiteX1" fmla="*/ 0 w 83"/>
                <a:gd name="connsiteY1" fmla="*/ 0 h 754"/>
                <a:gd name="connsiteX2" fmla="*/ 0 w 83"/>
                <a:gd name="connsiteY2" fmla="*/ 670 h 754"/>
                <a:gd name="connsiteX3" fmla="*/ 84 w 83"/>
                <a:gd name="connsiteY3" fmla="*/ 754 h 754"/>
              </a:gdLst>
              <a:ahLst/>
              <a:cxnLst>
                <a:cxn ang="0">
                  <a:pos x="connsiteX0" y="connsiteY0"/>
                </a:cxn>
                <a:cxn ang="0">
                  <a:pos x="connsiteX1" y="connsiteY1"/>
                </a:cxn>
                <a:cxn ang="0">
                  <a:pos x="connsiteX2" y="connsiteY2"/>
                </a:cxn>
                <a:cxn ang="0">
                  <a:pos x="connsiteX3" y="connsiteY3"/>
                </a:cxn>
              </a:cxnLst>
              <a:rect l="l" t="t" r="r" b="b"/>
              <a:pathLst>
                <a:path w="83" h="754">
                  <a:moveTo>
                    <a:pt x="84" y="754"/>
                  </a:moveTo>
                  <a:lnTo>
                    <a:pt x="0" y="0"/>
                  </a:lnTo>
                  <a:lnTo>
                    <a:pt x="0" y="670"/>
                  </a:lnTo>
                  <a:lnTo>
                    <a:pt x="84"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 name="Freeform: Shape 597">
              <a:extLst>
                <a:ext uri="{FF2B5EF4-FFF2-40B4-BE49-F238E27FC236}">
                  <a16:creationId xmlns:a16="http://schemas.microsoft.com/office/drawing/2014/main" id="{38C1B213-770F-9E0F-832E-85072EC06156}"/>
                </a:ext>
              </a:extLst>
            </p:cNvPr>
            <p:cNvSpPr/>
            <p:nvPr/>
          </p:nvSpPr>
          <p:spPr>
            <a:xfrm>
              <a:off x="2817544" y="2041617"/>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 name="Freeform: Shape 598">
              <a:extLst>
                <a:ext uri="{FF2B5EF4-FFF2-40B4-BE49-F238E27FC236}">
                  <a16:creationId xmlns:a16="http://schemas.microsoft.com/office/drawing/2014/main" id="{17B38156-6729-CD6B-0C59-CE6AC239C4B6}"/>
                </a:ext>
              </a:extLst>
            </p:cNvPr>
            <p:cNvSpPr/>
            <p:nvPr/>
          </p:nvSpPr>
          <p:spPr>
            <a:xfrm>
              <a:off x="2817627" y="2041608"/>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Freeform: Shape 599">
              <a:extLst>
                <a:ext uri="{FF2B5EF4-FFF2-40B4-BE49-F238E27FC236}">
                  <a16:creationId xmlns:a16="http://schemas.microsoft.com/office/drawing/2014/main" id="{5D2C9070-2101-FAF7-03D8-DC45CA1FF174}"/>
                </a:ext>
              </a:extLst>
            </p:cNvPr>
            <p:cNvSpPr/>
            <p:nvPr/>
          </p:nvSpPr>
          <p:spPr>
            <a:xfrm>
              <a:off x="2817711" y="2042232"/>
              <a:ext cx="83" cy="251"/>
            </a:xfrm>
            <a:custGeom>
              <a:avLst/>
              <a:gdLst>
                <a:gd name="connsiteX0" fmla="*/ 84 w 83"/>
                <a:gd name="connsiteY0" fmla="*/ 251 h 251"/>
                <a:gd name="connsiteX1" fmla="*/ 84 w 83"/>
                <a:gd name="connsiteY1" fmla="*/ 84 h 251"/>
                <a:gd name="connsiteX2" fmla="*/ 0 w 83"/>
                <a:gd name="connsiteY2" fmla="*/ 0 h 251"/>
                <a:gd name="connsiteX3" fmla="*/ 84 w 83"/>
                <a:gd name="connsiteY3" fmla="*/ 251 h 251"/>
              </a:gdLst>
              <a:ahLst/>
              <a:cxnLst>
                <a:cxn ang="0">
                  <a:pos x="connsiteX0" y="connsiteY0"/>
                </a:cxn>
                <a:cxn ang="0">
                  <a:pos x="connsiteX1" y="connsiteY1"/>
                </a:cxn>
                <a:cxn ang="0">
                  <a:pos x="connsiteX2" y="connsiteY2"/>
                </a:cxn>
                <a:cxn ang="0">
                  <a:pos x="connsiteX3" y="connsiteY3"/>
                </a:cxn>
              </a:cxnLst>
              <a:rect l="l" t="t" r="r" b="b"/>
              <a:pathLst>
                <a:path w="83" h="251">
                  <a:moveTo>
                    <a:pt x="84" y="251"/>
                  </a:moveTo>
                  <a:lnTo>
                    <a:pt x="84" y="84"/>
                  </a:lnTo>
                  <a:lnTo>
                    <a:pt x="0" y="0"/>
                  </a:lnTo>
                  <a:lnTo>
                    <a:pt x="84"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Freeform: Shape 600">
              <a:extLst>
                <a:ext uri="{FF2B5EF4-FFF2-40B4-BE49-F238E27FC236}">
                  <a16:creationId xmlns:a16="http://schemas.microsoft.com/office/drawing/2014/main" id="{96966CAC-58FC-34D1-1F9C-49BC8C652634}"/>
                </a:ext>
              </a:extLst>
            </p:cNvPr>
            <p:cNvSpPr/>
            <p:nvPr/>
          </p:nvSpPr>
          <p:spPr>
            <a:xfrm>
              <a:off x="2816706" y="2041645"/>
              <a:ext cx="8378" cy="186"/>
            </a:xfrm>
            <a:custGeom>
              <a:avLst/>
              <a:gdLst>
                <a:gd name="connsiteX0" fmla="*/ 0 w 8378"/>
                <a:gd name="connsiteY0" fmla="*/ 0 h 186"/>
                <a:gd name="connsiteX1" fmla="*/ 0 w 8378"/>
                <a:gd name="connsiteY1" fmla="*/ 0 h 186"/>
                <a:gd name="connsiteX2" fmla="*/ 0 w 8378"/>
                <a:gd name="connsiteY2" fmla="*/ 0 h 186"/>
              </a:gdLst>
              <a:ahLst/>
              <a:cxnLst>
                <a:cxn ang="0">
                  <a:pos x="connsiteX0" y="connsiteY0"/>
                </a:cxn>
                <a:cxn ang="0">
                  <a:pos x="connsiteX1" y="connsiteY1"/>
                </a:cxn>
                <a:cxn ang="0">
                  <a:pos x="connsiteX2" y="connsiteY2"/>
                </a:cxn>
              </a:cxnLst>
              <a:rect l="l" t="t" r="r" b="b"/>
              <a:pathLst>
                <a:path w="8378" h="186">
                  <a:moveTo>
                    <a:pt x="0" y="0"/>
                  </a:moveTo>
                  <a:lnTo>
                    <a:pt x="0" y="0"/>
                  </a:lnTo>
                  <a:cubicBezTo>
                    <a:pt x="0" y="0"/>
                    <a:pt x="0" y="419"/>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Freeform: Shape 601">
              <a:extLst>
                <a:ext uri="{FF2B5EF4-FFF2-40B4-BE49-F238E27FC236}">
                  <a16:creationId xmlns:a16="http://schemas.microsoft.com/office/drawing/2014/main" id="{8BE923BF-05D7-8D2D-04F2-27826AB75A5F}"/>
                </a:ext>
              </a:extLst>
            </p:cNvPr>
            <p:cNvSpPr/>
            <p:nvPr/>
          </p:nvSpPr>
          <p:spPr>
            <a:xfrm>
              <a:off x="2817041" y="2043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 name="Freeform: Shape 602">
              <a:extLst>
                <a:ext uri="{FF2B5EF4-FFF2-40B4-BE49-F238E27FC236}">
                  <a16:creationId xmlns:a16="http://schemas.microsoft.com/office/drawing/2014/main" id="{0532196D-8E6E-7F43-FC06-5DDD12F08314}"/>
                </a:ext>
              </a:extLst>
            </p:cNvPr>
            <p:cNvSpPr/>
            <p:nvPr/>
          </p:nvSpPr>
          <p:spPr>
            <a:xfrm>
              <a:off x="2816873" y="2043824"/>
              <a:ext cx="31" cy="676"/>
            </a:xfrm>
            <a:custGeom>
              <a:avLst/>
              <a:gdLst>
                <a:gd name="connsiteX0" fmla="*/ 0 w 31"/>
                <a:gd name="connsiteY0" fmla="*/ 0 h 676"/>
                <a:gd name="connsiteX1" fmla="*/ 0 w 31"/>
                <a:gd name="connsiteY1" fmla="*/ 670 h 676"/>
                <a:gd name="connsiteX2" fmla="*/ 0 w 31"/>
                <a:gd name="connsiteY2" fmla="*/ 0 h 676"/>
              </a:gdLst>
              <a:ahLst/>
              <a:cxnLst>
                <a:cxn ang="0">
                  <a:pos x="connsiteX0" y="connsiteY0"/>
                </a:cxn>
                <a:cxn ang="0">
                  <a:pos x="connsiteX1" y="connsiteY1"/>
                </a:cxn>
                <a:cxn ang="0">
                  <a:pos x="connsiteX2" y="connsiteY2"/>
                </a:cxn>
              </a:cxnLst>
              <a:rect l="l" t="t" r="r" b="b"/>
              <a:pathLst>
                <a:path w="31" h="676">
                  <a:moveTo>
                    <a:pt x="0" y="0"/>
                  </a:moveTo>
                  <a:cubicBezTo>
                    <a:pt x="0" y="0"/>
                    <a:pt x="0" y="754"/>
                    <a:pt x="0" y="670"/>
                  </a:cubicBezTo>
                  <a:cubicBezTo>
                    <a:pt x="42" y="452"/>
                    <a:pt x="42" y="218"/>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 name="Freeform: Shape 603">
              <a:extLst>
                <a:ext uri="{FF2B5EF4-FFF2-40B4-BE49-F238E27FC236}">
                  <a16:creationId xmlns:a16="http://schemas.microsoft.com/office/drawing/2014/main" id="{403CC613-4D49-83E2-65A2-772E8DC44B16}"/>
                </a:ext>
              </a:extLst>
            </p:cNvPr>
            <p:cNvSpPr/>
            <p:nvPr/>
          </p:nvSpPr>
          <p:spPr>
            <a:xfrm>
              <a:off x="2815533" y="2041226"/>
              <a:ext cx="83" cy="1508"/>
            </a:xfrm>
            <a:custGeom>
              <a:avLst/>
              <a:gdLst>
                <a:gd name="connsiteX0" fmla="*/ 0 w 83"/>
                <a:gd name="connsiteY0" fmla="*/ 1508 h 1508"/>
                <a:gd name="connsiteX1" fmla="*/ 84 w 83"/>
                <a:gd name="connsiteY1" fmla="*/ 1508 h 1508"/>
                <a:gd name="connsiteX2" fmla="*/ 0 w 83"/>
                <a:gd name="connsiteY2" fmla="*/ 0 h 1508"/>
                <a:gd name="connsiteX3" fmla="*/ 0 w 83"/>
                <a:gd name="connsiteY3" fmla="*/ 1508 h 1508"/>
              </a:gdLst>
              <a:ahLst/>
              <a:cxnLst>
                <a:cxn ang="0">
                  <a:pos x="connsiteX0" y="connsiteY0"/>
                </a:cxn>
                <a:cxn ang="0">
                  <a:pos x="connsiteX1" y="connsiteY1"/>
                </a:cxn>
                <a:cxn ang="0">
                  <a:pos x="connsiteX2" y="connsiteY2"/>
                </a:cxn>
                <a:cxn ang="0">
                  <a:pos x="connsiteX3" y="connsiteY3"/>
                </a:cxn>
              </a:cxnLst>
              <a:rect l="l" t="t" r="r" b="b"/>
              <a:pathLst>
                <a:path w="83" h="1508">
                  <a:moveTo>
                    <a:pt x="0" y="1508"/>
                  </a:moveTo>
                  <a:lnTo>
                    <a:pt x="84" y="1508"/>
                  </a:lnTo>
                  <a:lnTo>
                    <a:pt x="0" y="0"/>
                  </a:lnTo>
                  <a:lnTo>
                    <a:pt x="0" y="150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 name="Freeform: Shape 604">
              <a:extLst>
                <a:ext uri="{FF2B5EF4-FFF2-40B4-BE49-F238E27FC236}">
                  <a16:creationId xmlns:a16="http://schemas.microsoft.com/office/drawing/2014/main" id="{E664FB6D-1AFD-61F6-C80B-AF68E6A3DDBC}"/>
                </a:ext>
              </a:extLst>
            </p:cNvPr>
            <p:cNvSpPr/>
            <p:nvPr/>
          </p:nvSpPr>
          <p:spPr>
            <a:xfrm>
              <a:off x="2814611" y="2045248"/>
              <a:ext cx="8378" cy="1173"/>
            </a:xfrm>
            <a:custGeom>
              <a:avLst/>
              <a:gdLst>
                <a:gd name="connsiteX0" fmla="*/ 0 w 8378"/>
                <a:gd name="connsiteY0" fmla="*/ 1173 h 1173"/>
                <a:gd name="connsiteX1" fmla="*/ 0 w 8378"/>
                <a:gd name="connsiteY1" fmla="*/ 670 h 1173"/>
                <a:gd name="connsiteX2" fmla="*/ 0 w 8378"/>
                <a:gd name="connsiteY2" fmla="*/ 0 h 1173"/>
              </a:gdLst>
              <a:ahLst/>
              <a:cxnLst>
                <a:cxn ang="0">
                  <a:pos x="connsiteX0" y="connsiteY0"/>
                </a:cxn>
                <a:cxn ang="0">
                  <a:pos x="connsiteX1" y="connsiteY1"/>
                </a:cxn>
                <a:cxn ang="0">
                  <a:pos x="connsiteX2" y="connsiteY2"/>
                </a:cxn>
              </a:cxnLst>
              <a:rect l="l" t="t" r="r" b="b"/>
              <a:pathLst>
                <a:path w="8378" h="1173">
                  <a:moveTo>
                    <a:pt x="0" y="1173"/>
                  </a:moveTo>
                  <a:cubicBezTo>
                    <a:pt x="0" y="1173"/>
                    <a:pt x="0" y="251"/>
                    <a:pt x="0" y="670"/>
                  </a:cubicBezTo>
                  <a:cubicBezTo>
                    <a:pt x="0" y="1089"/>
                    <a:pt x="0" y="67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Freeform: Shape 605">
              <a:extLst>
                <a:ext uri="{FF2B5EF4-FFF2-40B4-BE49-F238E27FC236}">
                  <a16:creationId xmlns:a16="http://schemas.microsoft.com/office/drawing/2014/main" id="{F8B2927A-3E72-DDCA-8CD5-145357E4789E}"/>
                </a:ext>
              </a:extLst>
            </p:cNvPr>
            <p:cNvSpPr/>
            <p:nvPr/>
          </p:nvSpPr>
          <p:spPr>
            <a:xfrm>
              <a:off x="2814611" y="204524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Freeform: Shape 606">
              <a:extLst>
                <a:ext uri="{FF2B5EF4-FFF2-40B4-BE49-F238E27FC236}">
                  <a16:creationId xmlns:a16="http://schemas.microsoft.com/office/drawing/2014/main" id="{B3BAAE1B-F8AF-B074-FD5E-C5833AA7A2A1}"/>
                </a:ext>
              </a:extLst>
            </p:cNvPr>
            <p:cNvSpPr/>
            <p:nvPr/>
          </p:nvSpPr>
          <p:spPr>
            <a:xfrm>
              <a:off x="2802043" y="2039132"/>
              <a:ext cx="83" cy="502"/>
            </a:xfrm>
            <a:custGeom>
              <a:avLst/>
              <a:gdLst>
                <a:gd name="connsiteX0" fmla="*/ 84 w 83"/>
                <a:gd name="connsiteY0" fmla="*/ 335 h 502"/>
                <a:gd name="connsiteX1" fmla="*/ 0 w 83"/>
                <a:gd name="connsiteY1" fmla="*/ 0 h 502"/>
                <a:gd name="connsiteX2" fmla="*/ 0 w 83"/>
                <a:gd name="connsiteY2" fmla="*/ 503 h 502"/>
                <a:gd name="connsiteX3" fmla="*/ 84 w 83"/>
                <a:gd name="connsiteY3" fmla="*/ 335 h 502"/>
              </a:gdLst>
              <a:ahLst/>
              <a:cxnLst>
                <a:cxn ang="0">
                  <a:pos x="connsiteX0" y="connsiteY0"/>
                </a:cxn>
                <a:cxn ang="0">
                  <a:pos x="connsiteX1" y="connsiteY1"/>
                </a:cxn>
                <a:cxn ang="0">
                  <a:pos x="connsiteX2" y="connsiteY2"/>
                </a:cxn>
                <a:cxn ang="0">
                  <a:pos x="connsiteX3" y="connsiteY3"/>
                </a:cxn>
              </a:cxnLst>
              <a:rect l="l" t="t" r="r" b="b"/>
              <a:pathLst>
                <a:path w="83" h="502">
                  <a:moveTo>
                    <a:pt x="84" y="335"/>
                  </a:moveTo>
                  <a:lnTo>
                    <a:pt x="0" y="0"/>
                  </a:lnTo>
                  <a:lnTo>
                    <a:pt x="0" y="503"/>
                  </a:lnTo>
                  <a:lnTo>
                    <a:pt x="84" y="335"/>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Freeform: Shape 607">
              <a:extLst>
                <a:ext uri="{FF2B5EF4-FFF2-40B4-BE49-F238E27FC236}">
                  <a16:creationId xmlns:a16="http://schemas.microsoft.com/office/drawing/2014/main" id="{338085F7-9C6A-0A04-0610-02B633180672}"/>
                </a:ext>
              </a:extLst>
            </p:cNvPr>
            <p:cNvSpPr/>
            <p:nvPr/>
          </p:nvSpPr>
          <p:spPr>
            <a:xfrm>
              <a:off x="2802043" y="2040444"/>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Freeform: Shape 608">
              <a:extLst>
                <a:ext uri="{FF2B5EF4-FFF2-40B4-BE49-F238E27FC236}">
                  <a16:creationId xmlns:a16="http://schemas.microsoft.com/office/drawing/2014/main" id="{C1D6D5DB-38B5-D855-78ED-27D92897A74D}"/>
                </a:ext>
              </a:extLst>
            </p:cNvPr>
            <p:cNvSpPr/>
            <p:nvPr/>
          </p:nvSpPr>
          <p:spPr>
            <a:xfrm>
              <a:off x="2810924" y="204776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Freeform: Shape 609">
              <a:extLst>
                <a:ext uri="{FF2B5EF4-FFF2-40B4-BE49-F238E27FC236}">
                  <a16:creationId xmlns:a16="http://schemas.microsoft.com/office/drawing/2014/main" id="{73902AEC-CAB7-231B-7AEC-8040F4B531DF}"/>
                </a:ext>
              </a:extLst>
            </p:cNvPr>
            <p:cNvSpPr/>
            <p:nvPr/>
          </p:nvSpPr>
          <p:spPr>
            <a:xfrm>
              <a:off x="2810003" y="2046254"/>
              <a:ext cx="83" cy="837"/>
            </a:xfrm>
            <a:custGeom>
              <a:avLst/>
              <a:gdLst>
                <a:gd name="connsiteX0" fmla="*/ 0 w 83"/>
                <a:gd name="connsiteY0" fmla="*/ 838 h 837"/>
                <a:gd name="connsiteX1" fmla="*/ 84 w 83"/>
                <a:gd name="connsiteY1" fmla="*/ 838 h 837"/>
                <a:gd name="connsiteX2" fmla="*/ 0 w 83"/>
                <a:gd name="connsiteY2" fmla="*/ 0 h 837"/>
                <a:gd name="connsiteX3" fmla="*/ 0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0" y="838"/>
                  </a:moveTo>
                  <a:lnTo>
                    <a:pt x="84" y="838"/>
                  </a:lnTo>
                  <a:lnTo>
                    <a:pt x="0" y="0"/>
                  </a:lnTo>
                  <a:lnTo>
                    <a:pt x="0"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Freeform: Shape 610">
              <a:extLst>
                <a:ext uri="{FF2B5EF4-FFF2-40B4-BE49-F238E27FC236}">
                  <a16:creationId xmlns:a16="http://schemas.microsoft.com/office/drawing/2014/main" id="{829E20CA-A93B-8505-2755-671AE25DA79C}"/>
                </a:ext>
              </a:extLst>
            </p:cNvPr>
            <p:cNvSpPr/>
            <p:nvPr/>
          </p:nvSpPr>
          <p:spPr>
            <a:xfrm>
              <a:off x="2809379" y="2047734"/>
              <a:ext cx="37" cy="446"/>
            </a:xfrm>
            <a:custGeom>
              <a:avLst/>
              <a:gdLst>
                <a:gd name="connsiteX0" fmla="*/ 37 w 37"/>
                <a:gd name="connsiteY0" fmla="*/ 447 h 446"/>
                <a:gd name="connsiteX1" fmla="*/ 37 w 37"/>
                <a:gd name="connsiteY1" fmla="*/ 447 h 446"/>
                <a:gd name="connsiteX2" fmla="*/ 37 w 37"/>
                <a:gd name="connsiteY2" fmla="*/ 447 h 446"/>
              </a:gdLst>
              <a:ahLst/>
              <a:cxnLst>
                <a:cxn ang="0">
                  <a:pos x="connsiteX0" y="connsiteY0"/>
                </a:cxn>
                <a:cxn ang="0">
                  <a:pos x="connsiteX1" y="connsiteY1"/>
                </a:cxn>
                <a:cxn ang="0">
                  <a:pos x="connsiteX2" y="connsiteY2"/>
                </a:cxn>
              </a:cxnLst>
              <a:rect l="l" t="t" r="r" b="b"/>
              <a:pathLst>
                <a:path w="37" h="446">
                  <a:moveTo>
                    <a:pt x="37" y="447"/>
                  </a:moveTo>
                  <a:cubicBezTo>
                    <a:pt x="37" y="447"/>
                    <a:pt x="37" y="447"/>
                    <a:pt x="37" y="447"/>
                  </a:cubicBezTo>
                  <a:cubicBezTo>
                    <a:pt x="37" y="447"/>
                    <a:pt x="-47" y="-559"/>
                    <a:pt x="37" y="44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Freeform: Shape 611">
              <a:extLst>
                <a:ext uri="{FF2B5EF4-FFF2-40B4-BE49-F238E27FC236}">
                  <a16:creationId xmlns:a16="http://schemas.microsoft.com/office/drawing/2014/main" id="{8903F6F6-6320-6E1E-D33D-DF10A87C854D}"/>
                </a:ext>
              </a:extLst>
            </p:cNvPr>
            <p:cNvSpPr/>
            <p:nvPr/>
          </p:nvSpPr>
          <p:spPr>
            <a:xfrm>
              <a:off x="2806362" y="1752825"/>
              <a:ext cx="37" cy="670"/>
            </a:xfrm>
            <a:custGeom>
              <a:avLst/>
              <a:gdLst>
                <a:gd name="connsiteX0" fmla="*/ 38 w 37"/>
                <a:gd name="connsiteY0" fmla="*/ 670 h 670"/>
                <a:gd name="connsiteX1" fmla="*/ 38 w 37"/>
                <a:gd name="connsiteY1" fmla="*/ 0 h 670"/>
                <a:gd name="connsiteX2" fmla="*/ 38 w 37"/>
                <a:gd name="connsiteY2" fmla="*/ 670 h 670"/>
              </a:gdLst>
              <a:ahLst/>
              <a:cxnLst>
                <a:cxn ang="0">
                  <a:pos x="connsiteX0" y="connsiteY0"/>
                </a:cxn>
                <a:cxn ang="0">
                  <a:pos x="connsiteX1" y="connsiteY1"/>
                </a:cxn>
                <a:cxn ang="0">
                  <a:pos x="connsiteX2" y="connsiteY2"/>
                </a:cxn>
              </a:cxnLst>
              <a:rect l="l" t="t" r="r" b="b"/>
              <a:pathLst>
                <a:path w="37" h="670">
                  <a:moveTo>
                    <a:pt x="38" y="670"/>
                  </a:moveTo>
                  <a:lnTo>
                    <a:pt x="38" y="0"/>
                  </a:lnTo>
                  <a:cubicBezTo>
                    <a:pt x="-13" y="218"/>
                    <a:pt x="-13" y="452"/>
                    <a:pt x="38" y="67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 name="Freeform: Shape 612">
              <a:extLst>
                <a:ext uri="{FF2B5EF4-FFF2-40B4-BE49-F238E27FC236}">
                  <a16:creationId xmlns:a16="http://schemas.microsoft.com/office/drawing/2014/main" id="{3B42CAAC-ADFF-3066-3E30-18B2A6462D5B}"/>
                </a:ext>
              </a:extLst>
            </p:cNvPr>
            <p:cNvSpPr/>
            <p:nvPr/>
          </p:nvSpPr>
          <p:spPr>
            <a:xfrm>
              <a:off x="2805981" y="1754668"/>
              <a:ext cx="8378" cy="670"/>
            </a:xfrm>
            <a:custGeom>
              <a:avLst/>
              <a:gdLst>
                <a:gd name="connsiteX0" fmla="*/ 0 w 8378"/>
                <a:gd name="connsiteY0" fmla="*/ 251 h 670"/>
                <a:gd name="connsiteX1" fmla="*/ 0 w 8378"/>
                <a:gd name="connsiteY1" fmla="*/ 0 h 670"/>
                <a:gd name="connsiteX2" fmla="*/ 0 w 8378"/>
                <a:gd name="connsiteY2" fmla="*/ 670 h 670"/>
                <a:gd name="connsiteX3" fmla="*/ 0 w 8378"/>
                <a:gd name="connsiteY3" fmla="*/ 251 h 670"/>
              </a:gdLst>
              <a:ahLst/>
              <a:cxnLst>
                <a:cxn ang="0">
                  <a:pos x="connsiteX0" y="connsiteY0"/>
                </a:cxn>
                <a:cxn ang="0">
                  <a:pos x="connsiteX1" y="connsiteY1"/>
                </a:cxn>
                <a:cxn ang="0">
                  <a:pos x="connsiteX2" y="connsiteY2"/>
                </a:cxn>
                <a:cxn ang="0">
                  <a:pos x="connsiteX3" y="connsiteY3"/>
                </a:cxn>
              </a:cxnLst>
              <a:rect l="l" t="t" r="r" b="b"/>
              <a:pathLst>
                <a:path w="8378" h="670">
                  <a:moveTo>
                    <a:pt x="0" y="251"/>
                  </a:moveTo>
                  <a:lnTo>
                    <a:pt x="0" y="0"/>
                  </a:lnTo>
                  <a:lnTo>
                    <a:pt x="0" y="670"/>
                  </a:lnTo>
                  <a:lnTo>
                    <a:pt x="0"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 name="Freeform: Shape 613">
              <a:extLst>
                <a:ext uri="{FF2B5EF4-FFF2-40B4-BE49-F238E27FC236}">
                  <a16:creationId xmlns:a16="http://schemas.microsoft.com/office/drawing/2014/main" id="{9DBDDD03-66FD-A240-B2EC-620B41A28A0A}"/>
                </a:ext>
              </a:extLst>
            </p:cNvPr>
            <p:cNvSpPr/>
            <p:nvPr/>
          </p:nvSpPr>
          <p:spPr>
            <a:xfrm>
              <a:off x="2805562" y="1754249"/>
              <a:ext cx="37" cy="1154"/>
            </a:xfrm>
            <a:custGeom>
              <a:avLst/>
              <a:gdLst>
                <a:gd name="connsiteX0" fmla="*/ 0 w 37"/>
                <a:gd name="connsiteY0" fmla="*/ 670 h 1154"/>
                <a:gd name="connsiteX1" fmla="*/ 0 w 37"/>
                <a:gd name="connsiteY1" fmla="*/ 670 h 1154"/>
                <a:gd name="connsiteX2" fmla="*/ 0 w 37"/>
                <a:gd name="connsiteY2" fmla="*/ 0 h 1154"/>
                <a:gd name="connsiteX3" fmla="*/ 0 w 37"/>
                <a:gd name="connsiteY3" fmla="*/ 670 h 1154"/>
              </a:gdLst>
              <a:ahLst/>
              <a:cxnLst>
                <a:cxn ang="0">
                  <a:pos x="connsiteX0" y="connsiteY0"/>
                </a:cxn>
                <a:cxn ang="0">
                  <a:pos x="connsiteX1" y="connsiteY1"/>
                </a:cxn>
                <a:cxn ang="0">
                  <a:pos x="connsiteX2" y="connsiteY2"/>
                </a:cxn>
                <a:cxn ang="0">
                  <a:pos x="connsiteX3" y="connsiteY3"/>
                </a:cxn>
              </a:cxnLst>
              <a:rect l="l" t="t" r="r" b="b"/>
              <a:pathLst>
                <a:path w="37" h="1154">
                  <a:moveTo>
                    <a:pt x="0" y="670"/>
                  </a:moveTo>
                  <a:cubicBezTo>
                    <a:pt x="0" y="1759"/>
                    <a:pt x="0" y="670"/>
                    <a:pt x="0" y="670"/>
                  </a:cubicBezTo>
                  <a:lnTo>
                    <a:pt x="0" y="0"/>
                  </a:lnTo>
                  <a:cubicBezTo>
                    <a:pt x="0" y="0"/>
                    <a:pt x="84" y="1005"/>
                    <a:pt x="0" y="67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Freeform: Shape 614">
              <a:extLst>
                <a:ext uri="{FF2B5EF4-FFF2-40B4-BE49-F238E27FC236}">
                  <a16:creationId xmlns:a16="http://schemas.microsoft.com/office/drawing/2014/main" id="{C2BB46E5-5A53-4DB1-A2F7-475F60934E7A}"/>
                </a:ext>
              </a:extLst>
            </p:cNvPr>
            <p:cNvSpPr/>
            <p:nvPr/>
          </p:nvSpPr>
          <p:spPr>
            <a:xfrm>
              <a:off x="2805227" y="1752741"/>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Freeform: Shape 615">
              <a:extLst>
                <a:ext uri="{FF2B5EF4-FFF2-40B4-BE49-F238E27FC236}">
                  <a16:creationId xmlns:a16="http://schemas.microsoft.com/office/drawing/2014/main" id="{424E3358-4FD4-4823-6B4F-CE9C8FB7198C}"/>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Freeform: Shape 616">
              <a:extLst>
                <a:ext uri="{FF2B5EF4-FFF2-40B4-BE49-F238E27FC236}">
                  <a16:creationId xmlns:a16="http://schemas.microsoft.com/office/drawing/2014/main" id="{234ED873-9CF1-226B-984F-4BA1D40C816B}"/>
                </a:ext>
              </a:extLst>
            </p:cNvPr>
            <p:cNvSpPr/>
            <p:nvPr/>
          </p:nvSpPr>
          <p:spPr>
            <a:xfrm>
              <a:off x="2805034" y="1752574"/>
              <a:ext cx="25" cy="418"/>
            </a:xfrm>
            <a:custGeom>
              <a:avLst/>
              <a:gdLst>
                <a:gd name="connsiteX0" fmla="*/ 25 w 25"/>
                <a:gd name="connsiteY0" fmla="*/ 419 h 418"/>
                <a:gd name="connsiteX1" fmla="*/ 25 w 25"/>
                <a:gd name="connsiteY1" fmla="*/ 419 h 418"/>
                <a:gd name="connsiteX2" fmla="*/ 25 w 25"/>
                <a:gd name="connsiteY2" fmla="*/ 0 h 418"/>
                <a:gd name="connsiteX3" fmla="*/ 25 w 25"/>
                <a:gd name="connsiteY3" fmla="*/ 419 h 418"/>
              </a:gdLst>
              <a:ahLst/>
              <a:cxnLst>
                <a:cxn ang="0">
                  <a:pos x="connsiteX0" y="connsiteY0"/>
                </a:cxn>
                <a:cxn ang="0">
                  <a:pos x="connsiteX1" y="connsiteY1"/>
                </a:cxn>
                <a:cxn ang="0">
                  <a:pos x="connsiteX2" y="connsiteY2"/>
                </a:cxn>
                <a:cxn ang="0">
                  <a:pos x="connsiteX3" y="connsiteY3"/>
                </a:cxn>
              </a:cxnLst>
              <a:rect l="l" t="t" r="r" b="b"/>
              <a:pathLst>
                <a:path w="25" h="418">
                  <a:moveTo>
                    <a:pt x="25" y="419"/>
                  </a:moveTo>
                  <a:lnTo>
                    <a:pt x="25" y="419"/>
                  </a:lnTo>
                  <a:cubicBezTo>
                    <a:pt x="-8" y="285"/>
                    <a:pt x="-8" y="134"/>
                    <a:pt x="25" y="0"/>
                  </a:cubicBezTo>
                  <a:cubicBezTo>
                    <a:pt x="25" y="0"/>
                    <a:pt x="25" y="0"/>
                    <a:pt x="25" y="4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 name="Freeform: Shape 617">
              <a:extLst>
                <a:ext uri="{FF2B5EF4-FFF2-40B4-BE49-F238E27FC236}">
                  <a16:creationId xmlns:a16="http://schemas.microsoft.com/office/drawing/2014/main" id="{122A2380-EA43-57D5-F605-035049B7C4D8}"/>
                </a:ext>
              </a:extLst>
            </p:cNvPr>
            <p:cNvSpPr/>
            <p:nvPr/>
          </p:nvSpPr>
          <p:spPr>
            <a:xfrm>
              <a:off x="2805059" y="17537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 name="Freeform: Shape 618">
              <a:extLst>
                <a:ext uri="{FF2B5EF4-FFF2-40B4-BE49-F238E27FC236}">
                  <a16:creationId xmlns:a16="http://schemas.microsoft.com/office/drawing/2014/main" id="{36DB38D5-0CAE-1220-68B6-E8CDB901CC44}"/>
                </a:ext>
              </a:extLst>
            </p:cNvPr>
            <p:cNvSpPr/>
            <p:nvPr/>
          </p:nvSpPr>
          <p:spPr>
            <a:xfrm>
              <a:off x="2805143" y="1753244"/>
              <a:ext cx="8378" cy="223"/>
            </a:xfrm>
            <a:custGeom>
              <a:avLst/>
              <a:gdLst>
                <a:gd name="connsiteX0" fmla="*/ 0 w 8378"/>
                <a:gd name="connsiteY0" fmla="*/ 0 h 223"/>
                <a:gd name="connsiteX1" fmla="*/ 0 w 8378"/>
                <a:gd name="connsiteY1" fmla="*/ 0 h 223"/>
                <a:gd name="connsiteX2" fmla="*/ 0 w 8378"/>
                <a:gd name="connsiteY2" fmla="*/ 0 h 223"/>
              </a:gdLst>
              <a:ahLst/>
              <a:cxnLst>
                <a:cxn ang="0">
                  <a:pos x="connsiteX0" y="connsiteY0"/>
                </a:cxn>
                <a:cxn ang="0">
                  <a:pos x="connsiteX1" y="connsiteY1"/>
                </a:cxn>
                <a:cxn ang="0">
                  <a:pos x="connsiteX2" y="connsiteY2"/>
                </a:cxn>
              </a:cxnLst>
              <a:rect l="l" t="t" r="r" b="b"/>
              <a:pathLst>
                <a:path w="8378" h="223">
                  <a:moveTo>
                    <a:pt x="0" y="0"/>
                  </a:moveTo>
                  <a:lnTo>
                    <a:pt x="0" y="0"/>
                  </a:lnTo>
                  <a:cubicBezTo>
                    <a:pt x="0" y="0"/>
                    <a:pt x="0" y="503"/>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 name="Freeform: Shape 619">
              <a:extLst>
                <a:ext uri="{FF2B5EF4-FFF2-40B4-BE49-F238E27FC236}">
                  <a16:creationId xmlns:a16="http://schemas.microsoft.com/office/drawing/2014/main" id="{D2832975-0D1B-D585-5F37-C1DACF97FAD6}"/>
                </a:ext>
              </a:extLst>
            </p:cNvPr>
            <p:cNvSpPr/>
            <p:nvPr/>
          </p:nvSpPr>
          <p:spPr>
            <a:xfrm>
              <a:off x="2805143" y="1753391"/>
              <a:ext cx="74" cy="774"/>
            </a:xfrm>
            <a:custGeom>
              <a:avLst/>
              <a:gdLst>
                <a:gd name="connsiteX0" fmla="*/ 0 w 74"/>
                <a:gd name="connsiteY0" fmla="*/ 20 h 774"/>
                <a:gd name="connsiteX1" fmla="*/ 0 w 74"/>
                <a:gd name="connsiteY1" fmla="*/ 774 h 774"/>
                <a:gd name="connsiteX2" fmla="*/ 0 w 74"/>
                <a:gd name="connsiteY2" fmla="*/ 20 h 774"/>
              </a:gdLst>
              <a:ahLst/>
              <a:cxnLst>
                <a:cxn ang="0">
                  <a:pos x="connsiteX0" y="connsiteY0"/>
                </a:cxn>
                <a:cxn ang="0">
                  <a:pos x="connsiteX1" y="connsiteY1"/>
                </a:cxn>
                <a:cxn ang="0">
                  <a:pos x="connsiteX2" y="connsiteY2"/>
                </a:cxn>
              </a:cxnLst>
              <a:rect l="l" t="t" r="r" b="b"/>
              <a:pathLst>
                <a:path w="74" h="774">
                  <a:moveTo>
                    <a:pt x="0" y="20"/>
                  </a:moveTo>
                  <a:cubicBezTo>
                    <a:pt x="92" y="263"/>
                    <a:pt x="92" y="532"/>
                    <a:pt x="0" y="774"/>
                  </a:cubicBezTo>
                  <a:cubicBezTo>
                    <a:pt x="0" y="774"/>
                    <a:pt x="167" y="-147"/>
                    <a:pt x="0" y="2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Freeform: Shape 620">
              <a:extLst>
                <a:ext uri="{FF2B5EF4-FFF2-40B4-BE49-F238E27FC236}">
                  <a16:creationId xmlns:a16="http://schemas.microsoft.com/office/drawing/2014/main" id="{429D24A1-F001-A8DC-4B18-7A63957BD5B6}"/>
                </a:ext>
              </a:extLst>
            </p:cNvPr>
            <p:cNvSpPr/>
            <p:nvPr/>
          </p:nvSpPr>
          <p:spPr>
            <a:xfrm>
              <a:off x="2805608" y="1755860"/>
              <a:ext cx="37" cy="148"/>
            </a:xfrm>
            <a:custGeom>
              <a:avLst/>
              <a:gdLst>
                <a:gd name="connsiteX0" fmla="*/ 37 w 37"/>
                <a:gd name="connsiteY0" fmla="*/ 149 h 148"/>
                <a:gd name="connsiteX1" fmla="*/ 37 w 37"/>
                <a:gd name="connsiteY1" fmla="*/ 149 h 148"/>
                <a:gd name="connsiteX2" fmla="*/ 37 w 37"/>
                <a:gd name="connsiteY2" fmla="*/ 149 h 148"/>
              </a:gdLst>
              <a:ahLst/>
              <a:cxnLst>
                <a:cxn ang="0">
                  <a:pos x="connsiteX0" y="connsiteY0"/>
                </a:cxn>
                <a:cxn ang="0">
                  <a:pos x="connsiteX1" y="connsiteY1"/>
                </a:cxn>
                <a:cxn ang="0">
                  <a:pos x="connsiteX2" y="connsiteY2"/>
                </a:cxn>
              </a:cxnLst>
              <a:rect l="l" t="t" r="r" b="b"/>
              <a:pathLst>
                <a:path w="37" h="148">
                  <a:moveTo>
                    <a:pt x="37" y="149"/>
                  </a:moveTo>
                  <a:lnTo>
                    <a:pt x="37" y="149"/>
                  </a:lnTo>
                  <a:cubicBezTo>
                    <a:pt x="37" y="149"/>
                    <a:pt x="-47" y="-186"/>
                    <a:pt x="37" y="14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Freeform: Shape 621">
              <a:extLst>
                <a:ext uri="{FF2B5EF4-FFF2-40B4-BE49-F238E27FC236}">
                  <a16:creationId xmlns:a16="http://schemas.microsoft.com/office/drawing/2014/main" id="{E14BFA4A-2FD1-E85F-6104-3F5D4AF4CEE5}"/>
                </a:ext>
              </a:extLst>
            </p:cNvPr>
            <p:cNvSpPr/>
            <p:nvPr/>
          </p:nvSpPr>
          <p:spPr>
            <a:xfrm>
              <a:off x="2804686" y="1752406"/>
              <a:ext cx="37" cy="670"/>
            </a:xfrm>
            <a:custGeom>
              <a:avLst/>
              <a:gdLst>
                <a:gd name="connsiteX0" fmla="*/ 38 w 37"/>
                <a:gd name="connsiteY0" fmla="*/ 0 h 670"/>
                <a:gd name="connsiteX1" fmla="*/ 38 w 37"/>
                <a:gd name="connsiteY1" fmla="*/ 670 h 670"/>
                <a:gd name="connsiteX2" fmla="*/ 38 w 37"/>
                <a:gd name="connsiteY2" fmla="*/ 0 h 670"/>
              </a:gdLst>
              <a:ahLst/>
              <a:cxnLst>
                <a:cxn ang="0">
                  <a:pos x="connsiteX0" y="connsiteY0"/>
                </a:cxn>
                <a:cxn ang="0">
                  <a:pos x="connsiteX1" y="connsiteY1"/>
                </a:cxn>
                <a:cxn ang="0">
                  <a:pos x="connsiteX2" y="connsiteY2"/>
                </a:cxn>
              </a:cxnLst>
              <a:rect l="l" t="t" r="r" b="b"/>
              <a:pathLst>
                <a:path w="37" h="670">
                  <a:moveTo>
                    <a:pt x="38" y="0"/>
                  </a:moveTo>
                  <a:lnTo>
                    <a:pt x="38" y="670"/>
                  </a:lnTo>
                  <a:cubicBezTo>
                    <a:pt x="-13" y="452"/>
                    <a:pt x="-13" y="218"/>
                    <a:pt x="38"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 name="Freeform: Shape 622">
              <a:extLst>
                <a:ext uri="{FF2B5EF4-FFF2-40B4-BE49-F238E27FC236}">
                  <a16:creationId xmlns:a16="http://schemas.microsoft.com/office/drawing/2014/main" id="{3A478E78-AA15-2067-5B7D-D900985F3840}"/>
                </a:ext>
              </a:extLst>
            </p:cNvPr>
            <p:cNvSpPr/>
            <p:nvPr/>
          </p:nvSpPr>
          <p:spPr>
            <a:xfrm>
              <a:off x="2804724" y="1753328"/>
              <a:ext cx="37" cy="111"/>
            </a:xfrm>
            <a:custGeom>
              <a:avLst/>
              <a:gdLst>
                <a:gd name="connsiteX0" fmla="*/ 0 w 37"/>
                <a:gd name="connsiteY0" fmla="*/ 0 h 111"/>
                <a:gd name="connsiteX1" fmla="*/ 0 w 37"/>
                <a:gd name="connsiteY1" fmla="*/ 0 h 111"/>
                <a:gd name="connsiteX2" fmla="*/ 0 w 37"/>
                <a:gd name="connsiteY2" fmla="*/ 0 h 111"/>
              </a:gdLst>
              <a:ahLst/>
              <a:cxnLst>
                <a:cxn ang="0">
                  <a:pos x="connsiteX0" y="connsiteY0"/>
                </a:cxn>
                <a:cxn ang="0">
                  <a:pos x="connsiteX1" y="connsiteY1"/>
                </a:cxn>
                <a:cxn ang="0">
                  <a:pos x="connsiteX2" y="connsiteY2"/>
                </a:cxn>
              </a:cxnLst>
              <a:rect l="l" t="t" r="r" b="b"/>
              <a:pathLst>
                <a:path w="37" h="111">
                  <a:moveTo>
                    <a:pt x="0" y="0"/>
                  </a:moveTo>
                  <a:lnTo>
                    <a:pt x="0" y="0"/>
                  </a:lnTo>
                  <a:cubicBezTo>
                    <a:pt x="0" y="0"/>
                    <a:pt x="84" y="251"/>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 name="Freeform: Shape 623">
              <a:extLst>
                <a:ext uri="{FF2B5EF4-FFF2-40B4-BE49-F238E27FC236}">
                  <a16:creationId xmlns:a16="http://schemas.microsoft.com/office/drawing/2014/main" id="{9CC028D3-3A27-C9FA-CF6A-DED08EC10910}"/>
                </a:ext>
              </a:extLst>
            </p:cNvPr>
            <p:cNvSpPr/>
            <p:nvPr/>
          </p:nvSpPr>
          <p:spPr>
            <a:xfrm>
              <a:off x="2805059" y="1754082"/>
              <a:ext cx="83" cy="837"/>
            </a:xfrm>
            <a:custGeom>
              <a:avLst/>
              <a:gdLst>
                <a:gd name="connsiteX0" fmla="*/ 84 w 83"/>
                <a:gd name="connsiteY0" fmla="*/ 838 h 837"/>
                <a:gd name="connsiteX1" fmla="*/ 84 w 83"/>
                <a:gd name="connsiteY1" fmla="*/ 0 h 837"/>
                <a:gd name="connsiteX2" fmla="*/ 0 w 83"/>
                <a:gd name="connsiteY2" fmla="*/ 838 h 837"/>
                <a:gd name="connsiteX3" fmla="*/ 84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84" y="838"/>
                  </a:moveTo>
                  <a:lnTo>
                    <a:pt x="84" y="0"/>
                  </a:lnTo>
                  <a:lnTo>
                    <a:pt x="0" y="838"/>
                  </a:lnTo>
                  <a:lnTo>
                    <a:pt x="84"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 name="Freeform: Shape 624">
              <a:extLst>
                <a:ext uri="{FF2B5EF4-FFF2-40B4-BE49-F238E27FC236}">
                  <a16:creationId xmlns:a16="http://schemas.microsoft.com/office/drawing/2014/main" id="{02C86986-C6B4-6D41-B9C7-F38CB9496DC9}"/>
                </a:ext>
              </a:extLst>
            </p:cNvPr>
            <p:cNvSpPr/>
            <p:nvPr/>
          </p:nvSpPr>
          <p:spPr>
            <a:xfrm>
              <a:off x="2804389" y="1751903"/>
              <a:ext cx="83" cy="754"/>
            </a:xfrm>
            <a:custGeom>
              <a:avLst/>
              <a:gdLst>
                <a:gd name="connsiteX0" fmla="*/ 84 w 83"/>
                <a:gd name="connsiteY0" fmla="*/ 503 h 754"/>
                <a:gd name="connsiteX1" fmla="*/ 84 w 83"/>
                <a:gd name="connsiteY1" fmla="*/ 0 h 754"/>
                <a:gd name="connsiteX2" fmla="*/ 0 w 83"/>
                <a:gd name="connsiteY2" fmla="*/ 754 h 754"/>
                <a:gd name="connsiteX3" fmla="*/ 84 w 83"/>
                <a:gd name="connsiteY3" fmla="*/ 503 h 754"/>
              </a:gdLst>
              <a:ahLst/>
              <a:cxnLst>
                <a:cxn ang="0">
                  <a:pos x="connsiteX0" y="connsiteY0"/>
                </a:cxn>
                <a:cxn ang="0">
                  <a:pos x="connsiteX1" y="connsiteY1"/>
                </a:cxn>
                <a:cxn ang="0">
                  <a:pos x="connsiteX2" y="connsiteY2"/>
                </a:cxn>
                <a:cxn ang="0">
                  <a:pos x="connsiteX3" y="connsiteY3"/>
                </a:cxn>
              </a:cxnLst>
              <a:rect l="l" t="t" r="r" b="b"/>
              <a:pathLst>
                <a:path w="83" h="754">
                  <a:moveTo>
                    <a:pt x="84" y="503"/>
                  </a:moveTo>
                  <a:lnTo>
                    <a:pt x="84" y="0"/>
                  </a:lnTo>
                  <a:lnTo>
                    <a:pt x="0" y="754"/>
                  </a:lnTo>
                  <a:lnTo>
                    <a:pt x="84" y="503"/>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Freeform: Shape 625">
              <a:extLst>
                <a:ext uri="{FF2B5EF4-FFF2-40B4-BE49-F238E27FC236}">
                  <a16:creationId xmlns:a16="http://schemas.microsoft.com/office/drawing/2014/main" id="{BBFBCCB3-1629-0E22-EAE8-19F41C03184E}"/>
                </a:ext>
              </a:extLst>
            </p:cNvPr>
            <p:cNvSpPr/>
            <p:nvPr/>
          </p:nvSpPr>
          <p:spPr>
            <a:xfrm>
              <a:off x="2804010" y="1751568"/>
              <a:ext cx="43" cy="921"/>
            </a:xfrm>
            <a:custGeom>
              <a:avLst/>
              <a:gdLst>
                <a:gd name="connsiteX0" fmla="*/ 44 w 43"/>
                <a:gd name="connsiteY0" fmla="*/ 922 h 921"/>
                <a:gd name="connsiteX1" fmla="*/ 44 w 43"/>
                <a:gd name="connsiteY1" fmla="*/ 0 h 921"/>
                <a:gd name="connsiteX2" fmla="*/ 44 w 43"/>
                <a:gd name="connsiteY2" fmla="*/ 754 h 921"/>
                <a:gd name="connsiteX3" fmla="*/ 44 w 43"/>
                <a:gd name="connsiteY3" fmla="*/ 922 h 921"/>
              </a:gdLst>
              <a:ahLst/>
              <a:cxnLst>
                <a:cxn ang="0">
                  <a:pos x="connsiteX0" y="connsiteY0"/>
                </a:cxn>
                <a:cxn ang="0">
                  <a:pos x="connsiteX1" y="connsiteY1"/>
                </a:cxn>
                <a:cxn ang="0">
                  <a:pos x="connsiteX2" y="connsiteY2"/>
                </a:cxn>
                <a:cxn ang="0">
                  <a:pos x="connsiteX3" y="connsiteY3"/>
                </a:cxn>
              </a:cxnLst>
              <a:rect l="l" t="t" r="r" b="b"/>
              <a:pathLst>
                <a:path w="43" h="921">
                  <a:moveTo>
                    <a:pt x="44" y="922"/>
                  </a:moveTo>
                  <a:cubicBezTo>
                    <a:pt x="44" y="922"/>
                    <a:pt x="44" y="251"/>
                    <a:pt x="44" y="0"/>
                  </a:cubicBezTo>
                  <a:cubicBezTo>
                    <a:pt x="-15" y="251"/>
                    <a:pt x="-15" y="503"/>
                    <a:pt x="44" y="754"/>
                  </a:cubicBezTo>
                  <a:cubicBezTo>
                    <a:pt x="44" y="754"/>
                    <a:pt x="44" y="587"/>
                    <a:pt x="44" y="9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 name="Freeform: Shape 626">
              <a:extLst>
                <a:ext uri="{FF2B5EF4-FFF2-40B4-BE49-F238E27FC236}">
                  <a16:creationId xmlns:a16="http://schemas.microsoft.com/office/drawing/2014/main" id="{D1F96082-8255-3DFE-3D80-52116FB3EBF8}"/>
                </a:ext>
              </a:extLst>
            </p:cNvPr>
            <p:cNvSpPr/>
            <p:nvPr/>
          </p:nvSpPr>
          <p:spPr>
            <a:xfrm>
              <a:off x="2804054" y="175282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 name="Freeform: Shape 627">
              <a:extLst>
                <a:ext uri="{FF2B5EF4-FFF2-40B4-BE49-F238E27FC236}">
                  <a16:creationId xmlns:a16="http://schemas.microsoft.com/office/drawing/2014/main" id="{8BE8F114-C3FE-7964-2168-D679AF1EF89A}"/>
                </a:ext>
              </a:extLst>
            </p:cNvPr>
            <p:cNvSpPr/>
            <p:nvPr/>
          </p:nvSpPr>
          <p:spPr>
            <a:xfrm>
              <a:off x="2804556" y="1752993"/>
              <a:ext cx="8378" cy="586"/>
            </a:xfrm>
            <a:custGeom>
              <a:avLst/>
              <a:gdLst>
                <a:gd name="connsiteX0" fmla="*/ 0 w 8378"/>
                <a:gd name="connsiteY0" fmla="*/ 587 h 586"/>
                <a:gd name="connsiteX1" fmla="*/ 0 w 8378"/>
                <a:gd name="connsiteY1" fmla="*/ 0 h 586"/>
                <a:gd name="connsiteX2" fmla="*/ 0 w 8378"/>
                <a:gd name="connsiteY2" fmla="*/ 587 h 586"/>
              </a:gdLst>
              <a:ahLst/>
              <a:cxnLst>
                <a:cxn ang="0">
                  <a:pos x="connsiteX0" y="connsiteY0"/>
                </a:cxn>
                <a:cxn ang="0">
                  <a:pos x="connsiteX1" y="connsiteY1"/>
                </a:cxn>
                <a:cxn ang="0">
                  <a:pos x="connsiteX2" y="connsiteY2"/>
                </a:cxn>
              </a:cxnLst>
              <a:rect l="l" t="t" r="r" b="b"/>
              <a:pathLst>
                <a:path w="8378" h="586">
                  <a:moveTo>
                    <a:pt x="0" y="587"/>
                  </a:moveTo>
                  <a:cubicBezTo>
                    <a:pt x="0" y="587"/>
                    <a:pt x="0" y="84"/>
                    <a:pt x="0" y="0"/>
                  </a:cubicBezTo>
                  <a:lnTo>
                    <a:pt x="0" y="587"/>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 name="Freeform: Shape 628">
              <a:extLst>
                <a:ext uri="{FF2B5EF4-FFF2-40B4-BE49-F238E27FC236}">
                  <a16:creationId xmlns:a16="http://schemas.microsoft.com/office/drawing/2014/main" id="{31871FF3-BF0E-C75D-FA60-510F3716B81C}"/>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 name="Freeform: Shape 629">
              <a:extLst>
                <a:ext uri="{FF2B5EF4-FFF2-40B4-BE49-F238E27FC236}">
                  <a16:creationId xmlns:a16="http://schemas.microsoft.com/office/drawing/2014/main" id="{CE8DBD99-4DDF-ED81-E82A-2AD3A551B838}"/>
                </a:ext>
              </a:extLst>
            </p:cNvPr>
            <p:cNvSpPr/>
            <p:nvPr/>
          </p:nvSpPr>
          <p:spPr>
            <a:xfrm>
              <a:off x="2804640" y="17535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 name="Freeform: Shape 630">
              <a:extLst>
                <a:ext uri="{FF2B5EF4-FFF2-40B4-BE49-F238E27FC236}">
                  <a16:creationId xmlns:a16="http://schemas.microsoft.com/office/drawing/2014/main" id="{9885C78F-F958-6E1C-1F45-677A7708AD80}"/>
                </a:ext>
              </a:extLst>
            </p:cNvPr>
            <p:cNvSpPr/>
            <p:nvPr/>
          </p:nvSpPr>
          <p:spPr>
            <a:xfrm>
              <a:off x="2804835" y="1754333"/>
              <a:ext cx="56" cy="1256"/>
            </a:xfrm>
            <a:custGeom>
              <a:avLst/>
              <a:gdLst>
                <a:gd name="connsiteX0" fmla="*/ 57 w 56"/>
                <a:gd name="connsiteY0" fmla="*/ 0 h 1256"/>
                <a:gd name="connsiteX1" fmla="*/ 57 w 56"/>
                <a:gd name="connsiteY1" fmla="*/ 1257 h 1256"/>
                <a:gd name="connsiteX2" fmla="*/ 57 w 56"/>
                <a:gd name="connsiteY2" fmla="*/ 0 h 1256"/>
              </a:gdLst>
              <a:ahLst/>
              <a:cxnLst>
                <a:cxn ang="0">
                  <a:pos x="connsiteX0" y="connsiteY0"/>
                </a:cxn>
                <a:cxn ang="0">
                  <a:pos x="connsiteX1" y="connsiteY1"/>
                </a:cxn>
                <a:cxn ang="0">
                  <a:pos x="connsiteX2" y="connsiteY2"/>
                </a:cxn>
              </a:cxnLst>
              <a:rect l="l" t="t" r="r" b="b"/>
              <a:pathLst>
                <a:path w="56" h="1256">
                  <a:moveTo>
                    <a:pt x="57" y="0"/>
                  </a:moveTo>
                  <a:cubicBezTo>
                    <a:pt x="-19" y="419"/>
                    <a:pt x="-19" y="838"/>
                    <a:pt x="57" y="1257"/>
                  </a:cubicBezTo>
                  <a:cubicBezTo>
                    <a:pt x="57" y="1257"/>
                    <a:pt x="57" y="503"/>
                    <a:pt x="5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 name="Freeform: Shape 631">
              <a:extLst>
                <a:ext uri="{FF2B5EF4-FFF2-40B4-BE49-F238E27FC236}">
                  <a16:creationId xmlns:a16="http://schemas.microsoft.com/office/drawing/2014/main" id="{F5C55E0C-4BB4-5061-E3A8-9855C9B2ADF3}"/>
                </a:ext>
              </a:extLst>
            </p:cNvPr>
            <p:cNvSpPr/>
            <p:nvPr/>
          </p:nvSpPr>
          <p:spPr>
            <a:xfrm>
              <a:off x="2804640" y="175441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 name="Freeform: Shape 632">
              <a:extLst>
                <a:ext uri="{FF2B5EF4-FFF2-40B4-BE49-F238E27FC236}">
                  <a16:creationId xmlns:a16="http://schemas.microsoft.com/office/drawing/2014/main" id="{430EBA1E-7438-92BC-9D67-4756693666B8}"/>
                </a:ext>
              </a:extLst>
            </p:cNvPr>
            <p:cNvSpPr/>
            <p:nvPr/>
          </p:nvSpPr>
          <p:spPr>
            <a:xfrm>
              <a:off x="2804640" y="1754333"/>
              <a:ext cx="8378" cy="251"/>
            </a:xfrm>
            <a:custGeom>
              <a:avLst/>
              <a:gdLst>
                <a:gd name="connsiteX0" fmla="*/ 0 w 8378"/>
                <a:gd name="connsiteY0" fmla="*/ 251 h 251"/>
                <a:gd name="connsiteX1" fmla="*/ 0 w 8378"/>
                <a:gd name="connsiteY1" fmla="*/ 84 h 251"/>
                <a:gd name="connsiteX2" fmla="*/ 0 w 8378"/>
                <a:gd name="connsiteY2" fmla="*/ 0 h 251"/>
                <a:gd name="connsiteX3" fmla="*/ 0 w 8378"/>
                <a:gd name="connsiteY3" fmla="*/ 251 h 251"/>
              </a:gdLst>
              <a:ahLst/>
              <a:cxnLst>
                <a:cxn ang="0">
                  <a:pos x="connsiteX0" y="connsiteY0"/>
                </a:cxn>
                <a:cxn ang="0">
                  <a:pos x="connsiteX1" y="connsiteY1"/>
                </a:cxn>
                <a:cxn ang="0">
                  <a:pos x="connsiteX2" y="connsiteY2"/>
                </a:cxn>
                <a:cxn ang="0">
                  <a:pos x="connsiteX3" y="connsiteY3"/>
                </a:cxn>
              </a:cxnLst>
              <a:rect l="l" t="t" r="r" b="b"/>
              <a:pathLst>
                <a:path w="8378" h="251">
                  <a:moveTo>
                    <a:pt x="0" y="251"/>
                  </a:moveTo>
                  <a:lnTo>
                    <a:pt x="0" y="84"/>
                  </a:lnTo>
                  <a:lnTo>
                    <a:pt x="0" y="0"/>
                  </a:lnTo>
                  <a:lnTo>
                    <a:pt x="0"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 name="Freeform: Shape 633">
              <a:extLst>
                <a:ext uri="{FF2B5EF4-FFF2-40B4-BE49-F238E27FC236}">
                  <a16:creationId xmlns:a16="http://schemas.microsoft.com/office/drawing/2014/main" id="{89B36948-63F3-4EFD-A0CD-067DC40F9C43}"/>
                </a:ext>
              </a:extLst>
            </p:cNvPr>
            <p:cNvSpPr/>
            <p:nvPr/>
          </p:nvSpPr>
          <p:spPr>
            <a:xfrm>
              <a:off x="2804054" y="1753374"/>
              <a:ext cx="8378" cy="37"/>
            </a:xfrm>
            <a:custGeom>
              <a:avLst/>
              <a:gdLst>
                <a:gd name="connsiteX0" fmla="*/ 0 w 8378"/>
                <a:gd name="connsiteY0" fmla="*/ 37 h 37"/>
                <a:gd name="connsiteX1" fmla="*/ 0 w 8378"/>
                <a:gd name="connsiteY1" fmla="*/ 37 h 37"/>
                <a:gd name="connsiteX2" fmla="*/ 0 w 8378"/>
                <a:gd name="connsiteY2" fmla="*/ 37 h 37"/>
                <a:gd name="connsiteX3" fmla="*/ 0 w 8378"/>
                <a:gd name="connsiteY3" fmla="*/ 37 h 37"/>
              </a:gdLst>
              <a:ahLst/>
              <a:cxnLst>
                <a:cxn ang="0">
                  <a:pos x="connsiteX0" y="connsiteY0"/>
                </a:cxn>
                <a:cxn ang="0">
                  <a:pos x="connsiteX1" y="connsiteY1"/>
                </a:cxn>
                <a:cxn ang="0">
                  <a:pos x="connsiteX2" y="connsiteY2"/>
                </a:cxn>
                <a:cxn ang="0">
                  <a:pos x="connsiteX3" y="connsiteY3"/>
                </a:cxn>
              </a:cxnLst>
              <a:rect l="l" t="t" r="r" b="b"/>
              <a:pathLst>
                <a:path w="8378" h="37">
                  <a:moveTo>
                    <a:pt x="0" y="37"/>
                  </a:moveTo>
                  <a:cubicBezTo>
                    <a:pt x="0" y="37"/>
                    <a:pt x="0" y="37"/>
                    <a:pt x="0" y="37"/>
                  </a:cubicBezTo>
                  <a:lnTo>
                    <a:pt x="0" y="37"/>
                  </a:lnTo>
                  <a:cubicBezTo>
                    <a:pt x="0" y="37"/>
                    <a:pt x="0"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 name="Freeform: Shape 634">
              <a:extLst>
                <a:ext uri="{FF2B5EF4-FFF2-40B4-BE49-F238E27FC236}">
                  <a16:creationId xmlns:a16="http://schemas.microsoft.com/office/drawing/2014/main" id="{F7FAB765-4850-D9F7-BA2B-351F036B87CB}"/>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 name="Freeform: Shape 635">
              <a:extLst>
                <a:ext uri="{FF2B5EF4-FFF2-40B4-BE49-F238E27FC236}">
                  <a16:creationId xmlns:a16="http://schemas.microsoft.com/office/drawing/2014/main" id="{622DA3E9-E1AF-6FA6-18E8-5E937684861C}"/>
                </a:ext>
              </a:extLst>
            </p:cNvPr>
            <p:cNvSpPr/>
            <p:nvPr/>
          </p:nvSpPr>
          <p:spPr>
            <a:xfrm>
              <a:off x="2804054" y="17537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 name="Freeform: Shape 636">
              <a:extLst>
                <a:ext uri="{FF2B5EF4-FFF2-40B4-BE49-F238E27FC236}">
                  <a16:creationId xmlns:a16="http://schemas.microsoft.com/office/drawing/2014/main" id="{025A0EA1-BD02-F4E6-3D41-E1AF9960F060}"/>
                </a:ext>
              </a:extLst>
            </p:cNvPr>
            <p:cNvSpPr/>
            <p:nvPr/>
          </p:nvSpPr>
          <p:spPr>
            <a:xfrm>
              <a:off x="2804054" y="175399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 name="Freeform: Shape 637">
              <a:extLst>
                <a:ext uri="{FF2B5EF4-FFF2-40B4-BE49-F238E27FC236}">
                  <a16:creationId xmlns:a16="http://schemas.microsoft.com/office/drawing/2014/main" id="{16C362AD-7EC3-AF66-D153-2FE656B96270}"/>
                </a:ext>
              </a:extLst>
            </p:cNvPr>
            <p:cNvSpPr/>
            <p:nvPr/>
          </p:nvSpPr>
          <p:spPr>
            <a:xfrm>
              <a:off x="2804054" y="175307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 name="Freeform: Shape 638">
              <a:extLst>
                <a:ext uri="{FF2B5EF4-FFF2-40B4-BE49-F238E27FC236}">
                  <a16:creationId xmlns:a16="http://schemas.microsoft.com/office/drawing/2014/main" id="{073F176D-4C93-DD3E-4A3E-9C6F3F24326B}"/>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 name="Freeform: Shape 639">
              <a:extLst>
                <a:ext uri="{FF2B5EF4-FFF2-40B4-BE49-F238E27FC236}">
                  <a16:creationId xmlns:a16="http://schemas.microsoft.com/office/drawing/2014/main" id="{7898DBE2-F37D-7C45-4D66-26229A6BEE30}"/>
                </a:ext>
              </a:extLst>
            </p:cNvPr>
            <p:cNvSpPr/>
            <p:nvPr/>
          </p:nvSpPr>
          <p:spPr>
            <a:xfrm>
              <a:off x="2804054" y="175341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 name="Freeform: Shape 640">
              <a:extLst>
                <a:ext uri="{FF2B5EF4-FFF2-40B4-BE49-F238E27FC236}">
                  <a16:creationId xmlns:a16="http://schemas.microsoft.com/office/drawing/2014/main" id="{8731DDDB-9B08-5CFB-5623-4D5F5576F48B}"/>
                </a:ext>
              </a:extLst>
            </p:cNvPr>
            <p:cNvSpPr/>
            <p:nvPr/>
          </p:nvSpPr>
          <p:spPr>
            <a:xfrm>
              <a:off x="2804054" y="1753663"/>
              <a:ext cx="8378" cy="3938"/>
            </a:xfrm>
            <a:custGeom>
              <a:avLst/>
              <a:gdLst>
                <a:gd name="connsiteX0" fmla="*/ 0 w 8378"/>
                <a:gd name="connsiteY0" fmla="*/ 3938 h 3938"/>
                <a:gd name="connsiteX1" fmla="*/ 0 w 8378"/>
                <a:gd name="connsiteY1" fmla="*/ 3435 h 3938"/>
                <a:gd name="connsiteX2" fmla="*/ 0 w 8378"/>
                <a:gd name="connsiteY2" fmla="*/ 0 h 3938"/>
                <a:gd name="connsiteX3" fmla="*/ 0 w 8378"/>
                <a:gd name="connsiteY3" fmla="*/ 838 h 3938"/>
                <a:gd name="connsiteX4" fmla="*/ 0 w 8378"/>
                <a:gd name="connsiteY4" fmla="*/ 2095 h 3938"/>
                <a:gd name="connsiteX5" fmla="*/ 0 w 8378"/>
                <a:gd name="connsiteY5" fmla="*/ 1592 h 3938"/>
                <a:gd name="connsiteX6" fmla="*/ 0 w 8378"/>
                <a:gd name="connsiteY6" fmla="*/ 3770 h 3938"/>
                <a:gd name="connsiteX7" fmla="*/ 0 w 8378"/>
                <a:gd name="connsiteY7" fmla="*/ 3770 h 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8" h="3938">
                  <a:moveTo>
                    <a:pt x="0" y="3938"/>
                  </a:moveTo>
                  <a:cubicBezTo>
                    <a:pt x="0" y="3352"/>
                    <a:pt x="0" y="2849"/>
                    <a:pt x="0" y="3435"/>
                  </a:cubicBezTo>
                  <a:cubicBezTo>
                    <a:pt x="0" y="4022"/>
                    <a:pt x="0" y="1089"/>
                    <a:pt x="0" y="0"/>
                  </a:cubicBezTo>
                  <a:lnTo>
                    <a:pt x="0" y="838"/>
                  </a:lnTo>
                  <a:cubicBezTo>
                    <a:pt x="0" y="838"/>
                    <a:pt x="0" y="1592"/>
                    <a:pt x="0" y="2095"/>
                  </a:cubicBezTo>
                  <a:cubicBezTo>
                    <a:pt x="0" y="2597"/>
                    <a:pt x="0" y="2095"/>
                    <a:pt x="0" y="1592"/>
                  </a:cubicBezTo>
                  <a:cubicBezTo>
                    <a:pt x="0" y="1089"/>
                    <a:pt x="0" y="2681"/>
                    <a:pt x="0" y="3770"/>
                  </a:cubicBezTo>
                  <a:lnTo>
                    <a:pt x="0" y="377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 name="Freeform: Shape 641">
              <a:extLst>
                <a:ext uri="{FF2B5EF4-FFF2-40B4-BE49-F238E27FC236}">
                  <a16:creationId xmlns:a16="http://schemas.microsoft.com/office/drawing/2014/main" id="{700A3AE8-845D-8150-B479-0077B431FACA}"/>
                </a:ext>
              </a:extLst>
            </p:cNvPr>
            <p:cNvSpPr/>
            <p:nvPr/>
          </p:nvSpPr>
          <p:spPr>
            <a:xfrm>
              <a:off x="2804054" y="1753160"/>
              <a:ext cx="8378" cy="754"/>
            </a:xfrm>
            <a:custGeom>
              <a:avLst/>
              <a:gdLst>
                <a:gd name="connsiteX0" fmla="*/ 0 w 8378"/>
                <a:gd name="connsiteY0" fmla="*/ 754 h 754"/>
                <a:gd name="connsiteX1" fmla="*/ 0 w 8378"/>
                <a:gd name="connsiteY1" fmla="*/ 754 h 754"/>
                <a:gd name="connsiteX2" fmla="*/ 0 w 8378"/>
                <a:gd name="connsiteY2" fmla="*/ 0 h 754"/>
                <a:gd name="connsiteX3" fmla="*/ 0 w 8378"/>
                <a:gd name="connsiteY3" fmla="*/ 670 h 754"/>
                <a:gd name="connsiteX4" fmla="*/ 0 w 8378"/>
                <a:gd name="connsiteY4" fmla="*/ 670 h 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8" h="754">
                  <a:moveTo>
                    <a:pt x="0" y="754"/>
                  </a:moveTo>
                  <a:lnTo>
                    <a:pt x="0" y="754"/>
                  </a:lnTo>
                  <a:cubicBezTo>
                    <a:pt x="0" y="754"/>
                    <a:pt x="0" y="754"/>
                    <a:pt x="0" y="0"/>
                  </a:cubicBezTo>
                  <a:lnTo>
                    <a:pt x="0" y="670"/>
                  </a:lnTo>
                  <a:lnTo>
                    <a:pt x="0" y="67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 name="Freeform: Shape 642">
              <a:extLst>
                <a:ext uri="{FF2B5EF4-FFF2-40B4-BE49-F238E27FC236}">
                  <a16:creationId xmlns:a16="http://schemas.microsoft.com/office/drawing/2014/main" id="{F4A0E48D-7E2C-940D-D434-E3FA229F3C0C}"/>
                </a:ext>
              </a:extLst>
            </p:cNvPr>
            <p:cNvSpPr/>
            <p:nvPr/>
          </p:nvSpPr>
          <p:spPr>
            <a:xfrm>
              <a:off x="2804022" y="1753831"/>
              <a:ext cx="31" cy="1592"/>
            </a:xfrm>
            <a:custGeom>
              <a:avLst/>
              <a:gdLst>
                <a:gd name="connsiteX0" fmla="*/ 31 w 31"/>
                <a:gd name="connsiteY0" fmla="*/ 0 h 1592"/>
                <a:gd name="connsiteX1" fmla="*/ 31 w 31"/>
                <a:gd name="connsiteY1" fmla="*/ 1592 h 1592"/>
                <a:gd name="connsiteX2" fmla="*/ 31 w 31"/>
                <a:gd name="connsiteY2" fmla="*/ 754 h 1592"/>
                <a:gd name="connsiteX3" fmla="*/ 31 w 31"/>
                <a:gd name="connsiteY3" fmla="*/ 84 h 1592"/>
                <a:gd name="connsiteX4" fmla="*/ 31 w 31"/>
                <a:gd name="connsiteY4" fmla="*/ 84 h 1592"/>
                <a:gd name="connsiteX5" fmla="*/ 31 w 31"/>
                <a:gd name="connsiteY5" fmla="*/ 84 h 1592"/>
                <a:gd name="connsiteX6" fmla="*/ 31 w 31"/>
                <a:gd name="connsiteY6" fmla="*/ 84 h 1592"/>
                <a:gd name="connsiteX7" fmla="*/ 31 w 31"/>
                <a:gd name="connsiteY7" fmla="*/ 84 h 1592"/>
                <a:gd name="connsiteX8" fmla="*/ 31 w 31"/>
                <a:gd name="connsiteY8" fmla="*/ 84 h 1592"/>
                <a:gd name="connsiteX9" fmla="*/ 31 w 31"/>
                <a:gd name="connsiteY9" fmla="*/ 84 h 1592"/>
                <a:gd name="connsiteX10" fmla="*/ 31 w 31"/>
                <a:gd name="connsiteY10" fmla="*/ 84 h 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 h="1592">
                  <a:moveTo>
                    <a:pt x="31" y="0"/>
                  </a:moveTo>
                  <a:cubicBezTo>
                    <a:pt x="-10" y="528"/>
                    <a:pt x="-10" y="1064"/>
                    <a:pt x="31" y="1592"/>
                  </a:cubicBezTo>
                  <a:cubicBezTo>
                    <a:pt x="31" y="1592"/>
                    <a:pt x="31" y="1089"/>
                    <a:pt x="31" y="754"/>
                  </a:cubicBezTo>
                  <a:cubicBezTo>
                    <a:pt x="31" y="419"/>
                    <a:pt x="31" y="754"/>
                    <a:pt x="31" y="84"/>
                  </a:cubicBezTo>
                  <a:lnTo>
                    <a:pt x="31" y="84"/>
                  </a:lnTo>
                  <a:lnTo>
                    <a:pt x="31" y="84"/>
                  </a:lnTo>
                  <a:cubicBezTo>
                    <a:pt x="31" y="84"/>
                    <a:pt x="31" y="84"/>
                    <a:pt x="31" y="84"/>
                  </a:cubicBezTo>
                  <a:lnTo>
                    <a:pt x="31" y="84"/>
                  </a:lnTo>
                  <a:lnTo>
                    <a:pt x="31" y="84"/>
                  </a:lnTo>
                  <a:lnTo>
                    <a:pt x="31" y="84"/>
                  </a:lnTo>
                  <a:lnTo>
                    <a:pt x="31"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 name="Freeform: Shape 643">
              <a:extLst>
                <a:ext uri="{FF2B5EF4-FFF2-40B4-BE49-F238E27FC236}">
                  <a16:creationId xmlns:a16="http://schemas.microsoft.com/office/drawing/2014/main" id="{80820BE0-DB95-9A6B-A8C4-93F179695DD9}"/>
                </a:ext>
              </a:extLst>
            </p:cNvPr>
            <p:cNvSpPr/>
            <p:nvPr/>
          </p:nvSpPr>
          <p:spPr>
            <a:xfrm>
              <a:off x="2804892" y="17569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 name="Freeform: Shape 644">
              <a:extLst>
                <a:ext uri="{FF2B5EF4-FFF2-40B4-BE49-F238E27FC236}">
                  <a16:creationId xmlns:a16="http://schemas.microsoft.com/office/drawing/2014/main" id="{9F6B39AE-C680-1550-CA3C-978E94766452}"/>
                </a:ext>
              </a:extLst>
            </p:cNvPr>
            <p:cNvSpPr/>
            <p:nvPr/>
          </p:nvSpPr>
          <p:spPr>
            <a:xfrm>
              <a:off x="2804848" y="1754752"/>
              <a:ext cx="75" cy="1843"/>
            </a:xfrm>
            <a:custGeom>
              <a:avLst/>
              <a:gdLst>
                <a:gd name="connsiteX0" fmla="*/ 44 w 75"/>
                <a:gd name="connsiteY0" fmla="*/ 1843 h 1843"/>
                <a:gd name="connsiteX1" fmla="*/ 44 w 75"/>
                <a:gd name="connsiteY1" fmla="*/ 1843 h 1843"/>
                <a:gd name="connsiteX2" fmla="*/ 44 w 75"/>
                <a:gd name="connsiteY2" fmla="*/ 1089 h 1843"/>
                <a:gd name="connsiteX3" fmla="*/ 44 w 75"/>
                <a:gd name="connsiteY3" fmla="*/ 1089 h 1843"/>
                <a:gd name="connsiteX4" fmla="*/ 44 w 75"/>
                <a:gd name="connsiteY4" fmla="*/ 0 h 1843"/>
                <a:gd name="connsiteX5" fmla="*/ 44 w 75"/>
                <a:gd name="connsiteY5" fmla="*/ 1843 h 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 h="1843">
                  <a:moveTo>
                    <a:pt x="44" y="1843"/>
                  </a:moveTo>
                  <a:lnTo>
                    <a:pt x="44" y="1843"/>
                  </a:lnTo>
                  <a:cubicBezTo>
                    <a:pt x="86" y="1592"/>
                    <a:pt x="86" y="1341"/>
                    <a:pt x="44" y="1089"/>
                  </a:cubicBezTo>
                  <a:lnTo>
                    <a:pt x="44" y="1089"/>
                  </a:lnTo>
                  <a:cubicBezTo>
                    <a:pt x="19" y="729"/>
                    <a:pt x="19" y="360"/>
                    <a:pt x="44" y="0"/>
                  </a:cubicBezTo>
                  <a:cubicBezTo>
                    <a:pt x="-15" y="612"/>
                    <a:pt x="-15" y="1232"/>
                    <a:pt x="44" y="184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 name="Freeform: Shape 645">
              <a:extLst>
                <a:ext uri="{FF2B5EF4-FFF2-40B4-BE49-F238E27FC236}">
                  <a16:creationId xmlns:a16="http://schemas.microsoft.com/office/drawing/2014/main" id="{65C088F0-4618-A67E-C1EA-05B87404E768}"/>
                </a:ext>
              </a:extLst>
            </p:cNvPr>
            <p:cNvSpPr/>
            <p:nvPr/>
          </p:nvSpPr>
          <p:spPr>
            <a:xfrm>
              <a:off x="2804473" y="1755339"/>
              <a:ext cx="8378" cy="586"/>
            </a:xfrm>
            <a:custGeom>
              <a:avLst/>
              <a:gdLst>
                <a:gd name="connsiteX0" fmla="*/ 0 w 8378"/>
                <a:gd name="connsiteY0" fmla="*/ 0 h 586"/>
                <a:gd name="connsiteX1" fmla="*/ 0 w 8378"/>
                <a:gd name="connsiteY1" fmla="*/ 587 h 586"/>
                <a:gd name="connsiteX2" fmla="*/ 0 w 8378"/>
                <a:gd name="connsiteY2" fmla="*/ 0 h 586"/>
              </a:gdLst>
              <a:ahLst/>
              <a:cxnLst>
                <a:cxn ang="0">
                  <a:pos x="connsiteX0" y="connsiteY0"/>
                </a:cxn>
                <a:cxn ang="0">
                  <a:pos x="connsiteX1" y="connsiteY1"/>
                </a:cxn>
                <a:cxn ang="0">
                  <a:pos x="connsiteX2" y="connsiteY2"/>
                </a:cxn>
              </a:cxnLst>
              <a:rect l="l" t="t" r="r" b="b"/>
              <a:pathLst>
                <a:path w="8378" h="586">
                  <a:moveTo>
                    <a:pt x="0" y="0"/>
                  </a:moveTo>
                  <a:lnTo>
                    <a:pt x="0" y="587"/>
                  </a:lnTo>
                  <a:cubicBezTo>
                    <a:pt x="0" y="587"/>
                    <a:pt x="0" y="251"/>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 name="Freeform: Shape 646">
              <a:extLst>
                <a:ext uri="{FF2B5EF4-FFF2-40B4-BE49-F238E27FC236}">
                  <a16:creationId xmlns:a16="http://schemas.microsoft.com/office/drawing/2014/main" id="{7DCCF56A-1A70-9738-A773-9B5312A602D4}"/>
                </a:ext>
              </a:extLst>
            </p:cNvPr>
            <p:cNvSpPr/>
            <p:nvPr/>
          </p:nvSpPr>
          <p:spPr>
            <a:xfrm>
              <a:off x="2803718" y="1752741"/>
              <a:ext cx="83" cy="921"/>
            </a:xfrm>
            <a:custGeom>
              <a:avLst/>
              <a:gdLst>
                <a:gd name="connsiteX0" fmla="*/ 84 w 83"/>
                <a:gd name="connsiteY0" fmla="*/ 670 h 921"/>
                <a:gd name="connsiteX1" fmla="*/ 0 w 83"/>
                <a:gd name="connsiteY1" fmla="*/ 0 h 921"/>
                <a:gd name="connsiteX2" fmla="*/ 0 w 83"/>
                <a:gd name="connsiteY2" fmla="*/ 922 h 921"/>
                <a:gd name="connsiteX3" fmla="*/ 84 w 83"/>
                <a:gd name="connsiteY3" fmla="*/ 670 h 921"/>
              </a:gdLst>
              <a:ahLst/>
              <a:cxnLst>
                <a:cxn ang="0">
                  <a:pos x="connsiteX0" y="connsiteY0"/>
                </a:cxn>
                <a:cxn ang="0">
                  <a:pos x="connsiteX1" y="connsiteY1"/>
                </a:cxn>
                <a:cxn ang="0">
                  <a:pos x="connsiteX2" y="connsiteY2"/>
                </a:cxn>
                <a:cxn ang="0">
                  <a:pos x="connsiteX3" y="connsiteY3"/>
                </a:cxn>
              </a:cxnLst>
              <a:rect l="l" t="t" r="r" b="b"/>
              <a:pathLst>
                <a:path w="83" h="921">
                  <a:moveTo>
                    <a:pt x="84" y="670"/>
                  </a:moveTo>
                  <a:lnTo>
                    <a:pt x="0" y="0"/>
                  </a:lnTo>
                  <a:lnTo>
                    <a:pt x="0" y="922"/>
                  </a:lnTo>
                  <a:lnTo>
                    <a:pt x="84" y="67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 name="Freeform: Shape 647">
              <a:extLst>
                <a:ext uri="{FF2B5EF4-FFF2-40B4-BE49-F238E27FC236}">
                  <a16:creationId xmlns:a16="http://schemas.microsoft.com/office/drawing/2014/main" id="{FFF7BF69-9E35-1A03-5661-F79B957986DC}"/>
                </a:ext>
              </a:extLst>
            </p:cNvPr>
            <p:cNvSpPr/>
            <p:nvPr/>
          </p:nvSpPr>
          <p:spPr>
            <a:xfrm>
              <a:off x="2803551" y="1752909"/>
              <a:ext cx="83" cy="586"/>
            </a:xfrm>
            <a:custGeom>
              <a:avLst/>
              <a:gdLst>
                <a:gd name="connsiteX0" fmla="*/ 84 w 83"/>
                <a:gd name="connsiteY0" fmla="*/ 586 h 586"/>
                <a:gd name="connsiteX1" fmla="*/ 84 w 83"/>
                <a:gd name="connsiteY1" fmla="*/ 0 h 586"/>
                <a:gd name="connsiteX2" fmla="*/ 0 w 83"/>
                <a:gd name="connsiteY2" fmla="*/ 419 h 586"/>
                <a:gd name="connsiteX3" fmla="*/ 84 w 83"/>
                <a:gd name="connsiteY3" fmla="*/ 586 h 586"/>
              </a:gdLst>
              <a:ahLst/>
              <a:cxnLst>
                <a:cxn ang="0">
                  <a:pos x="connsiteX0" y="connsiteY0"/>
                </a:cxn>
                <a:cxn ang="0">
                  <a:pos x="connsiteX1" y="connsiteY1"/>
                </a:cxn>
                <a:cxn ang="0">
                  <a:pos x="connsiteX2" y="connsiteY2"/>
                </a:cxn>
                <a:cxn ang="0">
                  <a:pos x="connsiteX3" y="connsiteY3"/>
                </a:cxn>
              </a:cxnLst>
              <a:rect l="l" t="t" r="r" b="b"/>
              <a:pathLst>
                <a:path w="83" h="586">
                  <a:moveTo>
                    <a:pt x="84" y="586"/>
                  </a:moveTo>
                  <a:lnTo>
                    <a:pt x="84" y="0"/>
                  </a:lnTo>
                  <a:lnTo>
                    <a:pt x="0" y="419"/>
                  </a:lnTo>
                  <a:lnTo>
                    <a:pt x="84" y="586"/>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 name="Freeform: Shape 648">
              <a:extLst>
                <a:ext uri="{FF2B5EF4-FFF2-40B4-BE49-F238E27FC236}">
                  <a16:creationId xmlns:a16="http://schemas.microsoft.com/office/drawing/2014/main" id="{B68AEA87-D2CC-296C-9DFA-8DCEE7CD0B32}"/>
                </a:ext>
              </a:extLst>
            </p:cNvPr>
            <p:cNvSpPr/>
            <p:nvPr/>
          </p:nvSpPr>
          <p:spPr>
            <a:xfrm>
              <a:off x="2795675" y="17611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 name="Freeform: Shape 649">
              <a:extLst>
                <a:ext uri="{FF2B5EF4-FFF2-40B4-BE49-F238E27FC236}">
                  <a16:creationId xmlns:a16="http://schemas.microsoft.com/office/drawing/2014/main" id="{2451E23C-4EB9-4406-FEE3-DDC68130F33C}"/>
                </a:ext>
              </a:extLst>
            </p:cNvPr>
            <p:cNvSpPr/>
            <p:nvPr/>
          </p:nvSpPr>
          <p:spPr>
            <a:xfrm>
              <a:off x="2795675" y="17611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 name="Freeform: Shape 650">
              <a:extLst>
                <a:ext uri="{FF2B5EF4-FFF2-40B4-BE49-F238E27FC236}">
                  <a16:creationId xmlns:a16="http://schemas.microsoft.com/office/drawing/2014/main" id="{D6DA1892-41CF-41CC-666F-4A3B68BBE392}"/>
                </a:ext>
              </a:extLst>
            </p:cNvPr>
            <p:cNvSpPr/>
            <p:nvPr/>
          </p:nvSpPr>
          <p:spPr>
            <a:xfrm>
              <a:off x="2800032" y="1752827"/>
              <a:ext cx="8378" cy="919"/>
            </a:xfrm>
            <a:custGeom>
              <a:avLst/>
              <a:gdLst>
                <a:gd name="connsiteX0" fmla="*/ 0 w 8378"/>
                <a:gd name="connsiteY0" fmla="*/ 920 h 919"/>
                <a:gd name="connsiteX1" fmla="*/ 0 w 8378"/>
                <a:gd name="connsiteY1" fmla="*/ 249 h 919"/>
                <a:gd name="connsiteX2" fmla="*/ 0 w 8378"/>
                <a:gd name="connsiteY2" fmla="*/ 836 h 919"/>
                <a:gd name="connsiteX3" fmla="*/ 0 w 8378"/>
                <a:gd name="connsiteY3" fmla="*/ 920 h 919"/>
              </a:gdLst>
              <a:ahLst/>
              <a:cxnLst>
                <a:cxn ang="0">
                  <a:pos x="connsiteX0" y="connsiteY0"/>
                </a:cxn>
                <a:cxn ang="0">
                  <a:pos x="connsiteX1" y="connsiteY1"/>
                </a:cxn>
                <a:cxn ang="0">
                  <a:pos x="connsiteX2" y="connsiteY2"/>
                </a:cxn>
                <a:cxn ang="0">
                  <a:pos x="connsiteX3" y="connsiteY3"/>
                </a:cxn>
              </a:cxnLst>
              <a:rect l="l" t="t" r="r" b="b"/>
              <a:pathLst>
                <a:path w="8378" h="919">
                  <a:moveTo>
                    <a:pt x="0" y="920"/>
                  </a:moveTo>
                  <a:cubicBezTo>
                    <a:pt x="0" y="417"/>
                    <a:pt x="0" y="-421"/>
                    <a:pt x="0" y="249"/>
                  </a:cubicBezTo>
                  <a:lnTo>
                    <a:pt x="0" y="836"/>
                  </a:lnTo>
                  <a:cubicBezTo>
                    <a:pt x="0" y="836"/>
                    <a:pt x="0" y="836"/>
                    <a:pt x="0" y="92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 name="Freeform: Shape 651">
              <a:extLst>
                <a:ext uri="{FF2B5EF4-FFF2-40B4-BE49-F238E27FC236}">
                  <a16:creationId xmlns:a16="http://schemas.microsoft.com/office/drawing/2014/main" id="{042B2625-D62A-1FA4-39B1-AC4B1ECF4221}"/>
                </a:ext>
              </a:extLst>
            </p:cNvPr>
            <p:cNvSpPr/>
            <p:nvPr/>
          </p:nvSpPr>
          <p:spPr>
            <a:xfrm>
              <a:off x="2797770" y="17576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 name="Freeform: Shape 652">
              <a:extLst>
                <a:ext uri="{FF2B5EF4-FFF2-40B4-BE49-F238E27FC236}">
                  <a16:creationId xmlns:a16="http://schemas.microsoft.com/office/drawing/2014/main" id="{A6B1C76B-1089-FF3B-DA06-56FCFC968EFC}"/>
                </a:ext>
              </a:extLst>
            </p:cNvPr>
            <p:cNvSpPr/>
            <p:nvPr/>
          </p:nvSpPr>
          <p:spPr>
            <a:xfrm>
              <a:off x="2797937" y="176028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 name="Freeform: Shape 653">
              <a:extLst>
                <a:ext uri="{FF2B5EF4-FFF2-40B4-BE49-F238E27FC236}">
                  <a16:creationId xmlns:a16="http://schemas.microsoft.com/office/drawing/2014/main" id="{D97D28AC-6912-1C09-002E-969EABECBF92}"/>
                </a:ext>
              </a:extLst>
            </p:cNvPr>
            <p:cNvSpPr/>
            <p:nvPr/>
          </p:nvSpPr>
          <p:spPr>
            <a:xfrm>
              <a:off x="2794502" y="1761874"/>
              <a:ext cx="8378" cy="670"/>
            </a:xfrm>
            <a:custGeom>
              <a:avLst/>
              <a:gdLst>
                <a:gd name="connsiteX0" fmla="*/ 0 w 8378"/>
                <a:gd name="connsiteY0" fmla="*/ 0 h 670"/>
                <a:gd name="connsiteX1" fmla="*/ 0 w 8378"/>
                <a:gd name="connsiteY1" fmla="*/ 670 h 670"/>
                <a:gd name="connsiteX2" fmla="*/ 0 w 8378"/>
                <a:gd name="connsiteY2" fmla="*/ 0 h 670"/>
              </a:gdLst>
              <a:ahLst/>
              <a:cxnLst>
                <a:cxn ang="0">
                  <a:pos x="connsiteX0" y="connsiteY0"/>
                </a:cxn>
                <a:cxn ang="0">
                  <a:pos x="connsiteX1" y="connsiteY1"/>
                </a:cxn>
                <a:cxn ang="0">
                  <a:pos x="connsiteX2" y="connsiteY2"/>
                </a:cxn>
              </a:cxnLst>
              <a:rect l="l" t="t" r="r" b="b"/>
              <a:pathLst>
                <a:path w="8378" h="670">
                  <a:moveTo>
                    <a:pt x="0" y="0"/>
                  </a:moveTo>
                  <a:lnTo>
                    <a:pt x="0" y="670"/>
                  </a:lnTo>
                  <a:cubicBezTo>
                    <a:pt x="0" y="670"/>
                    <a:pt x="0" y="335"/>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 name="Freeform: Shape 654">
              <a:extLst>
                <a:ext uri="{FF2B5EF4-FFF2-40B4-BE49-F238E27FC236}">
                  <a16:creationId xmlns:a16="http://schemas.microsoft.com/office/drawing/2014/main" id="{75CEA6B4-1021-184A-0C8F-83A3F654C9D4}"/>
                </a:ext>
              </a:extLst>
            </p:cNvPr>
            <p:cNvSpPr/>
            <p:nvPr/>
          </p:nvSpPr>
          <p:spPr>
            <a:xfrm>
              <a:off x="2802126" y="1753412"/>
              <a:ext cx="12" cy="629"/>
            </a:xfrm>
            <a:custGeom>
              <a:avLst/>
              <a:gdLst>
                <a:gd name="connsiteX0" fmla="*/ 0 w 12"/>
                <a:gd name="connsiteY0" fmla="*/ 419 h 629"/>
                <a:gd name="connsiteX1" fmla="*/ 0 w 12"/>
                <a:gd name="connsiteY1" fmla="*/ 0 h 629"/>
                <a:gd name="connsiteX2" fmla="*/ 0 w 12"/>
                <a:gd name="connsiteY2" fmla="*/ 419 h 629"/>
              </a:gdLst>
              <a:ahLst/>
              <a:cxnLst>
                <a:cxn ang="0">
                  <a:pos x="connsiteX0" y="connsiteY0"/>
                </a:cxn>
                <a:cxn ang="0">
                  <a:pos x="connsiteX1" y="connsiteY1"/>
                </a:cxn>
                <a:cxn ang="0">
                  <a:pos x="connsiteX2" y="connsiteY2"/>
                </a:cxn>
              </a:cxnLst>
              <a:rect l="l" t="t" r="r" b="b"/>
              <a:pathLst>
                <a:path w="12" h="629">
                  <a:moveTo>
                    <a:pt x="0" y="419"/>
                  </a:moveTo>
                  <a:cubicBezTo>
                    <a:pt x="17" y="277"/>
                    <a:pt x="17" y="142"/>
                    <a:pt x="0" y="0"/>
                  </a:cubicBezTo>
                  <a:cubicBezTo>
                    <a:pt x="0" y="419"/>
                    <a:pt x="0" y="922"/>
                    <a:pt x="0" y="4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 name="Freeform: Shape 655">
              <a:extLst>
                <a:ext uri="{FF2B5EF4-FFF2-40B4-BE49-F238E27FC236}">
                  <a16:creationId xmlns:a16="http://schemas.microsoft.com/office/drawing/2014/main" id="{F7AC40F7-E833-C07B-A8DF-3A9DAA17BD9D}"/>
                </a:ext>
              </a:extLst>
            </p:cNvPr>
            <p:cNvSpPr/>
            <p:nvPr/>
          </p:nvSpPr>
          <p:spPr>
            <a:xfrm>
              <a:off x="2795675" y="175433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 name="Freeform: Shape 656">
              <a:extLst>
                <a:ext uri="{FF2B5EF4-FFF2-40B4-BE49-F238E27FC236}">
                  <a16:creationId xmlns:a16="http://schemas.microsoft.com/office/drawing/2014/main" id="{FF2C8944-43E7-9E0B-A9C9-54A638B34113}"/>
                </a:ext>
              </a:extLst>
            </p:cNvPr>
            <p:cNvSpPr/>
            <p:nvPr/>
          </p:nvSpPr>
          <p:spPr>
            <a:xfrm>
              <a:off x="2801875" y="1753272"/>
              <a:ext cx="37" cy="223"/>
            </a:xfrm>
            <a:custGeom>
              <a:avLst/>
              <a:gdLst>
                <a:gd name="connsiteX0" fmla="*/ 0 w 37"/>
                <a:gd name="connsiteY0" fmla="*/ 223 h 223"/>
                <a:gd name="connsiteX1" fmla="*/ 0 w 37"/>
                <a:gd name="connsiteY1" fmla="*/ 223 h 223"/>
                <a:gd name="connsiteX2" fmla="*/ 0 w 37"/>
                <a:gd name="connsiteY2" fmla="*/ 223 h 223"/>
                <a:gd name="connsiteX3" fmla="*/ 0 w 37"/>
                <a:gd name="connsiteY3" fmla="*/ 223 h 223"/>
              </a:gdLst>
              <a:ahLst/>
              <a:cxnLst>
                <a:cxn ang="0">
                  <a:pos x="connsiteX0" y="connsiteY0"/>
                </a:cxn>
                <a:cxn ang="0">
                  <a:pos x="connsiteX1" y="connsiteY1"/>
                </a:cxn>
                <a:cxn ang="0">
                  <a:pos x="connsiteX2" y="connsiteY2"/>
                </a:cxn>
                <a:cxn ang="0">
                  <a:pos x="connsiteX3" y="connsiteY3"/>
                </a:cxn>
              </a:cxnLst>
              <a:rect l="l" t="t" r="r" b="b"/>
              <a:pathLst>
                <a:path w="37" h="223">
                  <a:moveTo>
                    <a:pt x="0" y="223"/>
                  </a:moveTo>
                  <a:lnTo>
                    <a:pt x="0" y="223"/>
                  </a:lnTo>
                  <a:cubicBezTo>
                    <a:pt x="0" y="223"/>
                    <a:pt x="0" y="223"/>
                    <a:pt x="0" y="223"/>
                  </a:cubicBezTo>
                  <a:cubicBezTo>
                    <a:pt x="0" y="223"/>
                    <a:pt x="84" y="-279"/>
                    <a:pt x="0" y="22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 name="Freeform: Shape 657">
              <a:extLst>
                <a:ext uri="{FF2B5EF4-FFF2-40B4-BE49-F238E27FC236}">
                  <a16:creationId xmlns:a16="http://schemas.microsoft.com/office/drawing/2014/main" id="{448C9A1F-60EC-B55B-7D27-68515CFFE1CE}"/>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 name="Freeform: Shape 658">
              <a:extLst>
                <a:ext uri="{FF2B5EF4-FFF2-40B4-BE49-F238E27FC236}">
                  <a16:creationId xmlns:a16="http://schemas.microsoft.com/office/drawing/2014/main" id="{7DA70A80-1414-5518-7343-8BF0C8B41B80}"/>
                </a:ext>
              </a:extLst>
            </p:cNvPr>
            <p:cNvSpPr/>
            <p:nvPr/>
          </p:nvSpPr>
          <p:spPr>
            <a:xfrm>
              <a:off x="2788134" y="175525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 name="Freeform: Shape 659">
              <a:extLst>
                <a:ext uri="{FF2B5EF4-FFF2-40B4-BE49-F238E27FC236}">
                  <a16:creationId xmlns:a16="http://schemas.microsoft.com/office/drawing/2014/main" id="{566520E7-D01A-C77F-03FD-C345C4BFD645}"/>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Freeform: Shape 660">
              <a:extLst>
                <a:ext uri="{FF2B5EF4-FFF2-40B4-BE49-F238E27FC236}">
                  <a16:creationId xmlns:a16="http://schemas.microsoft.com/office/drawing/2014/main" id="{5726E37E-CFC0-1BFC-27C2-8316ED87D624}"/>
                </a:ext>
              </a:extLst>
            </p:cNvPr>
            <p:cNvSpPr/>
            <p:nvPr/>
          </p:nvSpPr>
          <p:spPr>
            <a:xfrm>
              <a:off x="2803300" y="175575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 name="Freeform: Shape 661">
              <a:extLst>
                <a:ext uri="{FF2B5EF4-FFF2-40B4-BE49-F238E27FC236}">
                  <a16:creationId xmlns:a16="http://schemas.microsoft.com/office/drawing/2014/main" id="{18078577-82DE-35EE-FBE5-23C54793804F}"/>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 name="Freeform: Shape 662">
              <a:extLst>
                <a:ext uri="{FF2B5EF4-FFF2-40B4-BE49-F238E27FC236}">
                  <a16:creationId xmlns:a16="http://schemas.microsoft.com/office/drawing/2014/main" id="{D157D019-E6D9-56D6-4241-018A658BB1BA}"/>
                </a:ext>
              </a:extLst>
            </p:cNvPr>
            <p:cNvSpPr/>
            <p:nvPr/>
          </p:nvSpPr>
          <p:spPr>
            <a:xfrm>
              <a:off x="2803132" y="17535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Freeform: Shape 663">
              <a:extLst>
                <a:ext uri="{FF2B5EF4-FFF2-40B4-BE49-F238E27FC236}">
                  <a16:creationId xmlns:a16="http://schemas.microsoft.com/office/drawing/2014/main" id="{CD1DE0AA-D029-42BB-9B7D-886A7080A810}"/>
                </a:ext>
              </a:extLst>
            </p:cNvPr>
            <p:cNvSpPr/>
            <p:nvPr/>
          </p:nvSpPr>
          <p:spPr>
            <a:xfrm>
              <a:off x="2803048" y="1753207"/>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Freeform: Shape 664">
              <a:extLst>
                <a:ext uri="{FF2B5EF4-FFF2-40B4-BE49-F238E27FC236}">
                  <a16:creationId xmlns:a16="http://schemas.microsoft.com/office/drawing/2014/main" id="{C0CFB1E1-71F9-BA8A-1A20-66188663CD3D}"/>
                </a:ext>
              </a:extLst>
            </p:cNvPr>
            <p:cNvSpPr/>
            <p:nvPr/>
          </p:nvSpPr>
          <p:spPr>
            <a:xfrm>
              <a:off x="2802964" y="175332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 name="Freeform: Shape 665">
              <a:extLst>
                <a:ext uri="{FF2B5EF4-FFF2-40B4-BE49-F238E27FC236}">
                  <a16:creationId xmlns:a16="http://schemas.microsoft.com/office/drawing/2014/main" id="{2A3C0D4D-8182-D270-C3FD-19A9932D859B}"/>
                </a:ext>
              </a:extLst>
            </p:cNvPr>
            <p:cNvSpPr/>
            <p:nvPr/>
          </p:nvSpPr>
          <p:spPr>
            <a:xfrm>
              <a:off x="2792239" y="17597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 name="Freeform: Shape 666">
              <a:extLst>
                <a:ext uri="{FF2B5EF4-FFF2-40B4-BE49-F238E27FC236}">
                  <a16:creationId xmlns:a16="http://schemas.microsoft.com/office/drawing/2014/main" id="{B122DA37-2384-5721-A60A-579FE94097B5}"/>
                </a:ext>
              </a:extLst>
            </p:cNvPr>
            <p:cNvSpPr/>
            <p:nvPr/>
          </p:nvSpPr>
          <p:spPr>
            <a:xfrm>
              <a:off x="2799613" y="1760366"/>
              <a:ext cx="8378" cy="83"/>
            </a:xfrm>
            <a:custGeom>
              <a:avLst/>
              <a:gdLst>
                <a:gd name="connsiteX0" fmla="*/ 0 w 8378"/>
                <a:gd name="connsiteY0" fmla="*/ 84 h 83"/>
                <a:gd name="connsiteX1" fmla="*/ 0 w 8378"/>
                <a:gd name="connsiteY1" fmla="*/ 0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0"/>
                  </a:lnTo>
                  <a:lnTo>
                    <a:pt x="0"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 name="Freeform: Shape 667">
              <a:extLst>
                <a:ext uri="{FF2B5EF4-FFF2-40B4-BE49-F238E27FC236}">
                  <a16:creationId xmlns:a16="http://schemas.microsoft.com/office/drawing/2014/main" id="{F42F1F04-846D-C8DF-FFBC-512157158FBD}"/>
                </a:ext>
              </a:extLst>
            </p:cNvPr>
            <p:cNvSpPr/>
            <p:nvPr/>
          </p:nvSpPr>
          <p:spPr>
            <a:xfrm>
              <a:off x="2799529" y="1758523"/>
              <a:ext cx="8378" cy="2346"/>
            </a:xfrm>
            <a:custGeom>
              <a:avLst/>
              <a:gdLst>
                <a:gd name="connsiteX0" fmla="*/ 0 w 8378"/>
                <a:gd name="connsiteY0" fmla="*/ 2346 h 2346"/>
                <a:gd name="connsiteX1" fmla="*/ 0 w 8378"/>
                <a:gd name="connsiteY1" fmla="*/ 1843 h 2346"/>
                <a:gd name="connsiteX2" fmla="*/ 0 w 8378"/>
                <a:gd name="connsiteY2" fmla="*/ 0 h 2346"/>
              </a:gdLst>
              <a:ahLst/>
              <a:cxnLst>
                <a:cxn ang="0">
                  <a:pos x="connsiteX0" y="connsiteY0"/>
                </a:cxn>
                <a:cxn ang="0">
                  <a:pos x="connsiteX1" y="connsiteY1"/>
                </a:cxn>
                <a:cxn ang="0">
                  <a:pos x="connsiteX2" y="connsiteY2"/>
                </a:cxn>
              </a:cxnLst>
              <a:rect l="l" t="t" r="r" b="b"/>
              <a:pathLst>
                <a:path w="8378" h="2346">
                  <a:moveTo>
                    <a:pt x="0" y="2346"/>
                  </a:moveTo>
                  <a:cubicBezTo>
                    <a:pt x="0" y="1592"/>
                    <a:pt x="0" y="1676"/>
                    <a:pt x="0" y="1843"/>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 name="Freeform: Shape 668">
              <a:extLst>
                <a:ext uri="{FF2B5EF4-FFF2-40B4-BE49-F238E27FC236}">
                  <a16:creationId xmlns:a16="http://schemas.microsoft.com/office/drawing/2014/main" id="{F78E9BFF-01A5-F2AD-CFC8-AF4791CB7A82}"/>
                </a:ext>
              </a:extLst>
            </p:cNvPr>
            <p:cNvSpPr/>
            <p:nvPr/>
          </p:nvSpPr>
          <p:spPr>
            <a:xfrm>
              <a:off x="2790229" y="1751963"/>
              <a:ext cx="12903" cy="11335"/>
            </a:xfrm>
            <a:custGeom>
              <a:avLst/>
              <a:gdLst>
                <a:gd name="connsiteX0" fmla="*/ 5446 w 12903"/>
                <a:gd name="connsiteY0" fmla="*/ 9409 h 11335"/>
                <a:gd name="connsiteX1" fmla="*/ 5446 w 12903"/>
                <a:gd name="connsiteY1" fmla="*/ 9911 h 11335"/>
                <a:gd name="connsiteX2" fmla="*/ 5446 w 12903"/>
                <a:gd name="connsiteY2" fmla="*/ 11336 h 11335"/>
                <a:gd name="connsiteX3" fmla="*/ 5446 w 12903"/>
                <a:gd name="connsiteY3" fmla="*/ 9157 h 11335"/>
                <a:gd name="connsiteX4" fmla="*/ 5446 w 12903"/>
                <a:gd name="connsiteY4" fmla="*/ 9576 h 11335"/>
                <a:gd name="connsiteX5" fmla="*/ 5446 w 12903"/>
                <a:gd name="connsiteY5" fmla="*/ 9576 h 11335"/>
                <a:gd name="connsiteX6" fmla="*/ 5446 w 12903"/>
                <a:gd name="connsiteY6" fmla="*/ 8403 h 11335"/>
                <a:gd name="connsiteX7" fmla="*/ 5446 w 12903"/>
                <a:gd name="connsiteY7" fmla="*/ 9073 h 11335"/>
                <a:gd name="connsiteX8" fmla="*/ 5446 w 12903"/>
                <a:gd name="connsiteY8" fmla="*/ 8571 h 11335"/>
                <a:gd name="connsiteX9" fmla="*/ 5446 w 12903"/>
                <a:gd name="connsiteY9" fmla="*/ 8571 h 11335"/>
                <a:gd name="connsiteX10" fmla="*/ 5446 w 12903"/>
                <a:gd name="connsiteY10" fmla="*/ 8571 h 11335"/>
                <a:gd name="connsiteX11" fmla="*/ 5446 w 12903"/>
                <a:gd name="connsiteY11" fmla="*/ 8571 h 11335"/>
                <a:gd name="connsiteX12" fmla="*/ 5446 w 12903"/>
                <a:gd name="connsiteY12" fmla="*/ 7565 h 11335"/>
                <a:gd name="connsiteX13" fmla="*/ 5446 w 12903"/>
                <a:gd name="connsiteY13" fmla="*/ 7565 h 11335"/>
                <a:gd name="connsiteX14" fmla="*/ 5446 w 12903"/>
                <a:gd name="connsiteY14" fmla="*/ 8487 h 11335"/>
                <a:gd name="connsiteX15" fmla="*/ 5446 w 12903"/>
                <a:gd name="connsiteY15" fmla="*/ 9157 h 11335"/>
                <a:gd name="connsiteX16" fmla="*/ 5446 w 12903"/>
                <a:gd name="connsiteY16" fmla="*/ 9157 h 11335"/>
                <a:gd name="connsiteX17" fmla="*/ 5446 w 12903"/>
                <a:gd name="connsiteY17" fmla="*/ 10582 h 11335"/>
                <a:gd name="connsiteX18" fmla="*/ 5446 w 12903"/>
                <a:gd name="connsiteY18" fmla="*/ 8319 h 11335"/>
                <a:gd name="connsiteX19" fmla="*/ 5446 w 12903"/>
                <a:gd name="connsiteY19" fmla="*/ 8319 h 11335"/>
                <a:gd name="connsiteX20" fmla="*/ 5446 w 12903"/>
                <a:gd name="connsiteY20" fmla="*/ 8822 h 11335"/>
                <a:gd name="connsiteX21" fmla="*/ 5446 w 12903"/>
                <a:gd name="connsiteY21" fmla="*/ 8822 h 11335"/>
                <a:gd name="connsiteX22" fmla="*/ 5446 w 12903"/>
                <a:gd name="connsiteY22" fmla="*/ 10247 h 11335"/>
                <a:gd name="connsiteX23" fmla="*/ 5446 w 12903"/>
                <a:gd name="connsiteY23" fmla="*/ 8906 h 11335"/>
                <a:gd name="connsiteX24" fmla="*/ 5446 w 12903"/>
                <a:gd name="connsiteY24" fmla="*/ 8319 h 11335"/>
                <a:gd name="connsiteX25" fmla="*/ 5446 w 12903"/>
                <a:gd name="connsiteY25" fmla="*/ 9157 h 11335"/>
                <a:gd name="connsiteX26" fmla="*/ 5446 w 12903"/>
                <a:gd name="connsiteY26" fmla="*/ 9157 h 11335"/>
                <a:gd name="connsiteX27" fmla="*/ 5446 w 12903"/>
                <a:gd name="connsiteY27" fmla="*/ 7900 h 11335"/>
                <a:gd name="connsiteX28" fmla="*/ 5446 w 12903"/>
                <a:gd name="connsiteY28" fmla="*/ 7900 h 11335"/>
                <a:gd name="connsiteX29" fmla="*/ 5446 w 12903"/>
                <a:gd name="connsiteY29" fmla="*/ 8822 h 11335"/>
                <a:gd name="connsiteX30" fmla="*/ 5446 w 12903"/>
                <a:gd name="connsiteY30" fmla="*/ 7230 h 11335"/>
                <a:gd name="connsiteX31" fmla="*/ 5446 w 12903"/>
                <a:gd name="connsiteY31" fmla="*/ 7900 h 11335"/>
                <a:gd name="connsiteX32" fmla="*/ 5446 w 12903"/>
                <a:gd name="connsiteY32" fmla="*/ 5638 h 11335"/>
                <a:gd name="connsiteX33" fmla="*/ 5446 w 12903"/>
                <a:gd name="connsiteY33" fmla="*/ 4884 h 11335"/>
                <a:gd name="connsiteX34" fmla="*/ 5446 w 12903"/>
                <a:gd name="connsiteY34" fmla="*/ 4381 h 11335"/>
                <a:gd name="connsiteX35" fmla="*/ 5446 w 12903"/>
                <a:gd name="connsiteY35" fmla="*/ 5219 h 11335"/>
                <a:gd name="connsiteX36" fmla="*/ 5446 w 12903"/>
                <a:gd name="connsiteY36" fmla="*/ 5219 h 11335"/>
                <a:gd name="connsiteX37" fmla="*/ 5446 w 12903"/>
                <a:gd name="connsiteY37" fmla="*/ 6644 h 11335"/>
                <a:gd name="connsiteX38" fmla="*/ 5446 w 12903"/>
                <a:gd name="connsiteY38" fmla="*/ 7817 h 11335"/>
                <a:gd name="connsiteX39" fmla="*/ 5446 w 12903"/>
                <a:gd name="connsiteY39" fmla="*/ 7817 h 11335"/>
                <a:gd name="connsiteX40" fmla="*/ 5446 w 12903"/>
                <a:gd name="connsiteY40" fmla="*/ 8487 h 11335"/>
                <a:gd name="connsiteX41" fmla="*/ 5446 w 12903"/>
                <a:gd name="connsiteY41" fmla="*/ 9157 h 11335"/>
                <a:gd name="connsiteX42" fmla="*/ 5446 w 12903"/>
                <a:gd name="connsiteY42" fmla="*/ 6057 h 11335"/>
                <a:gd name="connsiteX43" fmla="*/ 5446 w 12903"/>
                <a:gd name="connsiteY43" fmla="*/ 8236 h 11335"/>
                <a:gd name="connsiteX44" fmla="*/ 5446 w 12903"/>
                <a:gd name="connsiteY44" fmla="*/ 8236 h 11335"/>
                <a:gd name="connsiteX45" fmla="*/ 5446 w 12903"/>
                <a:gd name="connsiteY45" fmla="*/ 8906 h 11335"/>
                <a:gd name="connsiteX46" fmla="*/ 5446 w 12903"/>
                <a:gd name="connsiteY46" fmla="*/ 7984 h 11335"/>
                <a:gd name="connsiteX47" fmla="*/ 5446 w 12903"/>
                <a:gd name="connsiteY47" fmla="*/ 8906 h 11335"/>
                <a:gd name="connsiteX48" fmla="*/ 5446 w 12903"/>
                <a:gd name="connsiteY48" fmla="*/ 7481 h 11335"/>
                <a:gd name="connsiteX49" fmla="*/ 5446 w 12903"/>
                <a:gd name="connsiteY49" fmla="*/ 8319 h 11335"/>
                <a:gd name="connsiteX50" fmla="*/ 5446 w 12903"/>
                <a:gd name="connsiteY50" fmla="*/ 7565 h 11335"/>
                <a:gd name="connsiteX51" fmla="*/ 5446 w 12903"/>
                <a:gd name="connsiteY51" fmla="*/ 7565 h 11335"/>
                <a:gd name="connsiteX52" fmla="*/ 5446 w 12903"/>
                <a:gd name="connsiteY52" fmla="*/ 7565 h 11335"/>
                <a:gd name="connsiteX53" fmla="*/ 5446 w 12903"/>
                <a:gd name="connsiteY53" fmla="*/ 7565 h 11335"/>
                <a:gd name="connsiteX54" fmla="*/ 5865 w 12903"/>
                <a:gd name="connsiteY54" fmla="*/ 6308 h 11335"/>
                <a:gd name="connsiteX55" fmla="*/ 5865 w 12903"/>
                <a:gd name="connsiteY55" fmla="*/ 3878 h 11335"/>
                <a:gd name="connsiteX56" fmla="*/ 5865 w 12903"/>
                <a:gd name="connsiteY56" fmla="*/ 8068 h 11335"/>
                <a:gd name="connsiteX57" fmla="*/ 5865 w 12903"/>
                <a:gd name="connsiteY57" fmla="*/ 8068 h 11335"/>
                <a:gd name="connsiteX58" fmla="*/ 5865 w 12903"/>
                <a:gd name="connsiteY58" fmla="*/ 6476 h 11335"/>
                <a:gd name="connsiteX59" fmla="*/ 5865 w 12903"/>
                <a:gd name="connsiteY59" fmla="*/ 8068 h 11335"/>
                <a:gd name="connsiteX60" fmla="*/ 5865 w 12903"/>
                <a:gd name="connsiteY60" fmla="*/ 6225 h 11335"/>
                <a:gd name="connsiteX61" fmla="*/ 5865 w 12903"/>
                <a:gd name="connsiteY61" fmla="*/ 8068 h 11335"/>
                <a:gd name="connsiteX62" fmla="*/ 5865 w 12903"/>
                <a:gd name="connsiteY62" fmla="*/ 6392 h 11335"/>
                <a:gd name="connsiteX63" fmla="*/ 5865 w 12903"/>
                <a:gd name="connsiteY63" fmla="*/ 8319 h 11335"/>
                <a:gd name="connsiteX64" fmla="*/ 5865 w 12903"/>
                <a:gd name="connsiteY64" fmla="*/ 8319 h 11335"/>
                <a:gd name="connsiteX65" fmla="*/ 5865 w 12903"/>
                <a:gd name="connsiteY65" fmla="*/ 7900 h 11335"/>
                <a:gd name="connsiteX66" fmla="*/ 5865 w 12903"/>
                <a:gd name="connsiteY66" fmla="*/ 5722 h 11335"/>
                <a:gd name="connsiteX67" fmla="*/ 5865 w 12903"/>
                <a:gd name="connsiteY67" fmla="*/ 7984 h 11335"/>
                <a:gd name="connsiteX68" fmla="*/ 5865 w 12903"/>
                <a:gd name="connsiteY68" fmla="*/ 3292 h 11335"/>
                <a:gd name="connsiteX69" fmla="*/ 5865 w 12903"/>
                <a:gd name="connsiteY69" fmla="*/ 3292 h 11335"/>
                <a:gd name="connsiteX70" fmla="*/ 5865 w 12903"/>
                <a:gd name="connsiteY70" fmla="*/ 8319 h 11335"/>
                <a:gd name="connsiteX71" fmla="*/ 5865 w 12903"/>
                <a:gd name="connsiteY71" fmla="*/ 8822 h 11335"/>
                <a:gd name="connsiteX72" fmla="*/ 5865 w 12903"/>
                <a:gd name="connsiteY72" fmla="*/ 9492 h 11335"/>
                <a:gd name="connsiteX73" fmla="*/ 5865 w 12903"/>
                <a:gd name="connsiteY73" fmla="*/ 9492 h 11335"/>
                <a:gd name="connsiteX74" fmla="*/ 5865 w 12903"/>
                <a:gd name="connsiteY74" fmla="*/ 7649 h 11335"/>
                <a:gd name="connsiteX75" fmla="*/ 5865 w 12903"/>
                <a:gd name="connsiteY75" fmla="*/ 8654 h 11335"/>
                <a:gd name="connsiteX76" fmla="*/ 5865 w 12903"/>
                <a:gd name="connsiteY76" fmla="*/ 6057 h 11335"/>
                <a:gd name="connsiteX77" fmla="*/ 5865 w 12903"/>
                <a:gd name="connsiteY77" fmla="*/ 8152 h 11335"/>
                <a:gd name="connsiteX78" fmla="*/ 5865 w 12903"/>
                <a:gd name="connsiteY78" fmla="*/ 7733 h 11335"/>
                <a:gd name="connsiteX79" fmla="*/ 5865 w 12903"/>
                <a:gd name="connsiteY79" fmla="*/ 8236 h 11335"/>
                <a:gd name="connsiteX80" fmla="*/ 5865 w 12903"/>
                <a:gd name="connsiteY80" fmla="*/ 8236 h 11335"/>
                <a:gd name="connsiteX81" fmla="*/ 5865 w 12903"/>
                <a:gd name="connsiteY81" fmla="*/ 8906 h 11335"/>
                <a:gd name="connsiteX82" fmla="*/ 5865 w 12903"/>
                <a:gd name="connsiteY82" fmla="*/ 3460 h 11335"/>
                <a:gd name="connsiteX83" fmla="*/ 5865 w 12903"/>
                <a:gd name="connsiteY83" fmla="*/ 5052 h 11335"/>
                <a:gd name="connsiteX84" fmla="*/ 5865 w 12903"/>
                <a:gd name="connsiteY84" fmla="*/ 7900 h 11335"/>
                <a:gd name="connsiteX85" fmla="*/ 5865 w 12903"/>
                <a:gd name="connsiteY85" fmla="*/ 7230 h 11335"/>
                <a:gd name="connsiteX86" fmla="*/ 5865 w 12903"/>
                <a:gd name="connsiteY86" fmla="*/ 7900 h 11335"/>
                <a:gd name="connsiteX87" fmla="*/ 5865 w 12903"/>
                <a:gd name="connsiteY87" fmla="*/ 7062 h 11335"/>
                <a:gd name="connsiteX88" fmla="*/ 5865 w 12903"/>
                <a:gd name="connsiteY88" fmla="*/ 7062 h 11335"/>
                <a:gd name="connsiteX89" fmla="*/ 5865 w 12903"/>
                <a:gd name="connsiteY89" fmla="*/ 4549 h 11335"/>
                <a:gd name="connsiteX90" fmla="*/ 5865 w 12903"/>
                <a:gd name="connsiteY90" fmla="*/ 5303 h 11335"/>
                <a:gd name="connsiteX91" fmla="*/ 5865 w 12903"/>
                <a:gd name="connsiteY91" fmla="*/ 5806 h 11335"/>
                <a:gd name="connsiteX92" fmla="*/ 5865 w 12903"/>
                <a:gd name="connsiteY92" fmla="*/ 6811 h 11335"/>
                <a:gd name="connsiteX93" fmla="*/ 5865 w 12903"/>
                <a:gd name="connsiteY93" fmla="*/ 6225 h 11335"/>
                <a:gd name="connsiteX94" fmla="*/ 5865 w 12903"/>
                <a:gd name="connsiteY94" fmla="*/ 7398 h 11335"/>
                <a:gd name="connsiteX95" fmla="*/ 5865 w 12903"/>
                <a:gd name="connsiteY95" fmla="*/ 6225 h 11335"/>
                <a:gd name="connsiteX96" fmla="*/ 5865 w 12903"/>
                <a:gd name="connsiteY96" fmla="*/ 6225 h 11335"/>
                <a:gd name="connsiteX97" fmla="*/ 5865 w 12903"/>
                <a:gd name="connsiteY97" fmla="*/ 3124 h 11335"/>
                <a:gd name="connsiteX98" fmla="*/ 5865 w 12903"/>
                <a:gd name="connsiteY98" fmla="*/ 3711 h 11335"/>
                <a:gd name="connsiteX99" fmla="*/ 5865 w 12903"/>
                <a:gd name="connsiteY99" fmla="*/ 2454 h 11335"/>
                <a:gd name="connsiteX100" fmla="*/ 5865 w 12903"/>
                <a:gd name="connsiteY100" fmla="*/ 4549 h 11335"/>
                <a:gd name="connsiteX101" fmla="*/ 5865 w 12903"/>
                <a:gd name="connsiteY101" fmla="*/ 4549 h 11335"/>
                <a:gd name="connsiteX102" fmla="*/ 5865 w 12903"/>
                <a:gd name="connsiteY102" fmla="*/ 4549 h 11335"/>
                <a:gd name="connsiteX103" fmla="*/ 5865 w 12903"/>
                <a:gd name="connsiteY103" fmla="*/ 4549 h 11335"/>
                <a:gd name="connsiteX104" fmla="*/ 6452 w 12903"/>
                <a:gd name="connsiteY104" fmla="*/ 5303 h 11335"/>
                <a:gd name="connsiteX105" fmla="*/ 6452 w 12903"/>
                <a:gd name="connsiteY105" fmla="*/ 4465 h 11335"/>
                <a:gd name="connsiteX106" fmla="*/ 6452 w 12903"/>
                <a:gd name="connsiteY106" fmla="*/ 4465 h 11335"/>
                <a:gd name="connsiteX107" fmla="*/ 6452 w 12903"/>
                <a:gd name="connsiteY107" fmla="*/ 3292 h 11335"/>
                <a:gd name="connsiteX108" fmla="*/ 6452 w 12903"/>
                <a:gd name="connsiteY108" fmla="*/ 2454 h 11335"/>
                <a:gd name="connsiteX109" fmla="*/ 6452 w 12903"/>
                <a:gd name="connsiteY109" fmla="*/ 3376 h 11335"/>
                <a:gd name="connsiteX110" fmla="*/ 6452 w 12903"/>
                <a:gd name="connsiteY110" fmla="*/ 3376 h 11335"/>
                <a:gd name="connsiteX111" fmla="*/ 6452 w 12903"/>
                <a:gd name="connsiteY111" fmla="*/ 3376 h 11335"/>
                <a:gd name="connsiteX112" fmla="*/ 6452 w 12903"/>
                <a:gd name="connsiteY112" fmla="*/ 2789 h 11335"/>
                <a:gd name="connsiteX113" fmla="*/ 6452 w 12903"/>
                <a:gd name="connsiteY113" fmla="*/ 1700 h 11335"/>
                <a:gd name="connsiteX114" fmla="*/ 6452 w 12903"/>
                <a:gd name="connsiteY114" fmla="*/ 695 h 11335"/>
                <a:gd name="connsiteX115" fmla="*/ 6452 w 12903"/>
                <a:gd name="connsiteY115" fmla="*/ 2035 h 11335"/>
                <a:gd name="connsiteX116" fmla="*/ 6452 w 12903"/>
                <a:gd name="connsiteY116" fmla="*/ 527 h 11335"/>
                <a:gd name="connsiteX117" fmla="*/ 6452 w 12903"/>
                <a:gd name="connsiteY117" fmla="*/ 946 h 11335"/>
                <a:gd name="connsiteX118" fmla="*/ 6452 w 12903"/>
                <a:gd name="connsiteY118" fmla="*/ 946 h 11335"/>
                <a:gd name="connsiteX119" fmla="*/ 6452 w 12903"/>
                <a:gd name="connsiteY119" fmla="*/ 946 h 11335"/>
                <a:gd name="connsiteX120" fmla="*/ 6452 w 12903"/>
                <a:gd name="connsiteY120" fmla="*/ 1449 h 11335"/>
                <a:gd name="connsiteX121" fmla="*/ 6452 w 12903"/>
                <a:gd name="connsiteY121" fmla="*/ 2454 h 11335"/>
                <a:gd name="connsiteX122" fmla="*/ 6452 w 12903"/>
                <a:gd name="connsiteY122" fmla="*/ 1784 h 11335"/>
                <a:gd name="connsiteX123" fmla="*/ 6452 w 12903"/>
                <a:gd name="connsiteY123" fmla="*/ 2287 h 11335"/>
                <a:gd name="connsiteX124" fmla="*/ 6452 w 12903"/>
                <a:gd name="connsiteY124" fmla="*/ 862 h 11335"/>
                <a:gd name="connsiteX125" fmla="*/ 6452 w 12903"/>
                <a:gd name="connsiteY125" fmla="*/ 862 h 11335"/>
                <a:gd name="connsiteX126" fmla="*/ 6452 w 12903"/>
                <a:gd name="connsiteY126" fmla="*/ 862 h 11335"/>
                <a:gd name="connsiteX127" fmla="*/ 6452 w 12903"/>
                <a:gd name="connsiteY127" fmla="*/ 862 h 11335"/>
                <a:gd name="connsiteX128" fmla="*/ 6452 w 12903"/>
                <a:gd name="connsiteY128" fmla="*/ 1281 h 11335"/>
                <a:gd name="connsiteX129" fmla="*/ 6452 w 12903"/>
                <a:gd name="connsiteY129" fmla="*/ 1281 h 11335"/>
                <a:gd name="connsiteX130" fmla="*/ 6033 w 12903"/>
                <a:gd name="connsiteY130" fmla="*/ 1281 h 11335"/>
                <a:gd name="connsiteX131" fmla="*/ 6033 w 12903"/>
                <a:gd name="connsiteY131" fmla="*/ 1281 h 11335"/>
                <a:gd name="connsiteX132" fmla="*/ 6033 w 12903"/>
                <a:gd name="connsiteY132" fmla="*/ 695 h 11335"/>
                <a:gd name="connsiteX133" fmla="*/ 6033 w 12903"/>
                <a:gd name="connsiteY133" fmla="*/ 695 h 11335"/>
                <a:gd name="connsiteX134" fmla="*/ 5614 w 12903"/>
                <a:gd name="connsiteY134" fmla="*/ 108 h 11335"/>
                <a:gd name="connsiteX135" fmla="*/ 5614 w 12903"/>
                <a:gd name="connsiteY135" fmla="*/ 862 h 11335"/>
                <a:gd name="connsiteX136" fmla="*/ 5614 w 12903"/>
                <a:gd name="connsiteY136" fmla="*/ 1365 h 11335"/>
                <a:gd name="connsiteX137" fmla="*/ 5614 w 12903"/>
                <a:gd name="connsiteY137" fmla="*/ 2035 h 11335"/>
                <a:gd name="connsiteX138" fmla="*/ 5614 w 12903"/>
                <a:gd name="connsiteY138" fmla="*/ 2035 h 11335"/>
                <a:gd name="connsiteX139" fmla="*/ 5614 w 12903"/>
                <a:gd name="connsiteY139" fmla="*/ 2035 h 11335"/>
                <a:gd name="connsiteX140" fmla="*/ 5111 w 12903"/>
                <a:gd name="connsiteY140" fmla="*/ 2035 h 11335"/>
                <a:gd name="connsiteX141" fmla="*/ 5111 w 12903"/>
                <a:gd name="connsiteY141" fmla="*/ 2035 h 11335"/>
                <a:gd name="connsiteX142" fmla="*/ 5111 w 12903"/>
                <a:gd name="connsiteY142" fmla="*/ 2035 h 11335"/>
                <a:gd name="connsiteX143" fmla="*/ 5111 w 12903"/>
                <a:gd name="connsiteY143" fmla="*/ 2035 h 11335"/>
                <a:gd name="connsiteX144" fmla="*/ 5111 w 12903"/>
                <a:gd name="connsiteY144" fmla="*/ 2035 h 11335"/>
                <a:gd name="connsiteX145" fmla="*/ 5111 w 12903"/>
                <a:gd name="connsiteY145" fmla="*/ 1281 h 11335"/>
                <a:gd name="connsiteX146" fmla="*/ 5111 w 12903"/>
                <a:gd name="connsiteY146" fmla="*/ 1281 h 11335"/>
                <a:gd name="connsiteX147" fmla="*/ 5111 w 12903"/>
                <a:gd name="connsiteY147" fmla="*/ 2203 h 11335"/>
                <a:gd name="connsiteX148" fmla="*/ 5111 w 12903"/>
                <a:gd name="connsiteY148" fmla="*/ 2622 h 11335"/>
                <a:gd name="connsiteX149" fmla="*/ 5111 w 12903"/>
                <a:gd name="connsiteY149" fmla="*/ 1784 h 11335"/>
                <a:gd name="connsiteX150" fmla="*/ 5111 w 12903"/>
                <a:gd name="connsiteY150" fmla="*/ 3460 h 11335"/>
                <a:gd name="connsiteX151" fmla="*/ 5111 w 12903"/>
                <a:gd name="connsiteY151" fmla="*/ 3460 h 11335"/>
                <a:gd name="connsiteX152" fmla="*/ 5111 w 12903"/>
                <a:gd name="connsiteY152" fmla="*/ 3460 h 11335"/>
                <a:gd name="connsiteX153" fmla="*/ 5111 w 12903"/>
                <a:gd name="connsiteY153" fmla="*/ 3460 h 11335"/>
                <a:gd name="connsiteX154" fmla="*/ 5111 w 12903"/>
                <a:gd name="connsiteY154" fmla="*/ 1868 h 11335"/>
                <a:gd name="connsiteX155" fmla="*/ 5111 w 12903"/>
                <a:gd name="connsiteY155" fmla="*/ 3376 h 11335"/>
                <a:gd name="connsiteX156" fmla="*/ 5111 w 12903"/>
                <a:gd name="connsiteY156" fmla="*/ 2789 h 11335"/>
                <a:gd name="connsiteX157" fmla="*/ 5111 w 12903"/>
                <a:gd name="connsiteY157" fmla="*/ 2789 h 11335"/>
                <a:gd name="connsiteX158" fmla="*/ 4357 w 12903"/>
                <a:gd name="connsiteY158" fmla="*/ 1616 h 11335"/>
                <a:gd name="connsiteX159" fmla="*/ 4357 w 12903"/>
                <a:gd name="connsiteY159" fmla="*/ 2203 h 11335"/>
                <a:gd name="connsiteX160" fmla="*/ 4357 w 12903"/>
                <a:gd name="connsiteY160" fmla="*/ 1197 h 11335"/>
                <a:gd name="connsiteX161" fmla="*/ 4357 w 12903"/>
                <a:gd name="connsiteY161" fmla="*/ 1700 h 11335"/>
                <a:gd name="connsiteX162" fmla="*/ 4357 w 12903"/>
                <a:gd name="connsiteY162" fmla="*/ 862 h 11335"/>
                <a:gd name="connsiteX163" fmla="*/ 4357 w 12903"/>
                <a:gd name="connsiteY163" fmla="*/ 862 h 11335"/>
                <a:gd name="connsiteX164" fmla="*/ 4357 w 12903"/>
                <a:gd name="connsiteY164" fmla="*/ 359 h 11335"/>
                <a:gd name="connsiteX165" fmla="*/ 4357 w 12903"/>
                <a:gd name="connsiteY165" fmla="*/ 2873 h 11335"/>
                <a:gd name="connsiteX166" fmla="*/ 4357 w 12903"/>
                <a:gd name="connsiteY166" fmla="*/ 2873 h 11335"/>
                <a:gd name="connsiteX167" fmla="*/ 4357 w 12903"/>
                <a:gd name="connsiteY167" fmla="*/ 1951 h 11335"/>
                <a:gd name="connsiteX168" fmla="*/ 4357 w 12903"/>
                <a:gd name="connsiteY168" fmla="*/ 1951 h 11335"/>
                <a:gd name="connsiteX169" fmla="*/ 4357 w 12903"/>
                <a:gd name="connsiteY169" fmla="*/ 1951 h 11335"/>
                <a:gd name="connsiteX170" fmla="*/ 4357 w 12903"/>
                <a:gd name="connsiteY170" fmla="*/ 1951 h 11335"/>
                <a:gd name="connsiteX171" fmla="*/ 4357 w 12903"/>
                <a:gd name="connsiteY171" fmla="*/ 1951 h 11335"/>
                <a:gd name="connsiteX172" fmla="*/ 4357 w 12903"/>
                <a:gd name="connsiteY172" fmla="*/ 2370 h 11335"/>
                <a:gd name="connsiteX173" fmla="*/ 4357 w 12903"/>
                <a:gd name="connsiteY173" fmla="*/ 2370 h 11335"/>
                <a:gd name="connsiteX174" fmla="*/ 4357 w 12903"/>
                <a:gd name="connsiteY174" fmla="*/ 1868 h 11335"/>
                <a:gd name="connsiteX175" fmla="*/ 4357 w 12903"/>
                <a:gd name="connsiteY175" fmla="*/ 2538 h 11335"/>
                <a:gd name="connsiteX176" fmla="*/ 4357 w 12903"/>
                <a:gd name="connsiteY176" fmla="*/ 2538 h 11335"/>
                <a:gd name="connsiteX177" fmla="*/ 4357 w 12903"/>
                <a:gd name="connsiteY177" fmla="*/ 2538 h 11335"/>
                <a:gd name="connsiteX178" fmla="*/ 4357 w 12903"/>
                <a:gd name="connsiteY178" fmla="*/ 276 h 11335"/>
                <a:gd name="connsiteX179" fmla="*/ 4357 w 12903"/>
                <a:gd name="connsiteY179" fmla="*/ 276 h 11335"/>
                <a:gd name="connsiteX180" fmla="*/ 4357 w 12903"/>
                <a:gd name="connsiteY180" fmla="*/ 1449 h 11335"/>
                <a:gd name="connsiteX181" fmla="*/ 4357 w 12903"/>
                <a:gd name="connsiteY181" fmla="*/ 108 h 11335"/>
                <a:gd name="connsiteX182" fmla="*/ 4357 w 12903"/>
                <a:gd name="connsiteY182" fmla="*/ 778 h 11335"/>
                <a:gd name="connsiteX183" fmla="*/ 4357 w 12903"/>
                <a:gd name="connsiteY183" fmla="*/ 1784 h 11335"/>
                <a:gd name="connsiteX184" fmla="*/ 4357 w 12903"/>
                <a:gd name="connsiteY184" fmla="*/ 1784 h 11335"/>
                <a:gd name="connsiteX185" fmla="*/ 4357 w 12903"/>
                <a:gd name="connsiteY185" fmla="*/ 1784 h 11335"/>
                <a:gd name="connsiteX186" fmla="*/ 4357 w 12903"/>
                <a:gd name="connsiteY186" fmla="*/ 2957 h 11335"/>
                <a:gd name="connsiteX187" fmla="*/ 4357 w 12903"/>
                <a:gd name="connsiteY187" fmla="*/ 1951 h 11335"/>
                <a:gd name="connsiteX188" fmla="*/ 4357 w 12903"/>
                <a:gd name="connsiteY188" fmla="*/ 1951 h 11335"/>
                <a:gd name="connsiteX189" fmla="*/ 4357 w 12903"/>
                <a:gd name="connsiteY189" fmla="*/ 1951 h 11335"/>
                <a:gd name="connsiteX190" fmla="*/ 4357 w 12903"/>
                <a:gd name="connsiteY190" fmla="*/ 2873 h 11335"/>
                <a:gd name="connsiteX191" fmla="*/ 4357 w 12903"/>
                <a:gd name="connsiteY191" fmla="*/ 2370 h 11335"/>
                <a:gd name="connsiteX192" fmla="*/ 4357 w 12903"/>
                <a:gd name="connsiteY192" fmla="*/ 3124 h 11335"/>
                <a:gd name="connsiteX193" fmla="*/ 4357 w 12903"/>
                <a:gd name="connsiteY193" fmla="*/ 2454 h 11335"/>
                <a:gd name="connsiteX194" fmla="*/ 3938 w 12903"/>
                <a:gd name="connsiteY194" fmla="*/ 2454 h 11335"/>
                <a:gd name="connsiteX195" fmla="*/ 3938 w 12903"/>
                <a:gd name="connsiteY195" fmla="*/ 2454 h 11335"/>
                <a:gd name="connsiteX196" fmla="*/ 3435 w 12903"/>
                <a:gd name="connsiteY196" fmla="*/ 3041 h 11335"/>
                <a:gd name="connsiteX197" fmla="*/ 3435 w 12903"/>
                <a:gd name="connsiteY197" fmla="*/ 3711 h 11335"/>
                <a:gd name="connsiteX198" fmla="*/ 3435 w 12903"/>
                <a:gd name="connsiteY198" fmla="*/ 5303 h 11335"/>
                <a:gd name="connsiteX199" fmla="*/ 3435 w 12903"/>
                <a:gd name="connsiteY199" fmla="*/ 4381 h 11335"/>
                <a:gd name="connsiteX200" fmla="*/ 3435 w 12903"/>
                <a:gd name="connsiteY200" fmla="*/ 4381 h 11335"/>
                <a:gd name="connsiteX201" fmla="*/ 3435 w 12903"/>
                <a:gd name="connsiteY201" fmla="*/ 2957 h 11335"/>
                <a:gd name="connsiteX202" fmla="*/ 2514 w 12903"/>
                <a:gd name="connsiteY202" fmla="*/ 2203 h 11335"/>
                <a:gd name="connsiteX203" fmla="*/ 2514 w 12903"/>
                <a:gd name="connsiteY203" fmla="*/ 3292 h 11335"/>
                <a:gd name="connsiteX204" fmla="*/ 2514 w 12903"/>
                <a:gd name="connsiteY204" fmla="*/ 3292 h 11335"/>
                <a:gd name="connsiteX205" fmla="*/ 2514 w 12903"/>
                <a:gd name="connsiteY205" fmla="*/ 2538 h 11335"/>
                <a:gd name="connsiteX206" fmla="*/ 2514 w 12903"/>
                <a:gd name="connsiteY206" fmla="*/ 3292 h 11335"/>
                <a:gd name="connsiteX207" fmla="*/ 2514 w 12903"/>
                <a:gd name="connsiteY207" fmla="*/ 2035 h 11335"/>
                <a:gd name="connsiteX208" fmla="*/ 2514 w 12903"/>
                <a:gd name="connsiteY208" fmla="*/ 2035 h 11335"/>
                <a:gd name="connsiteX209" fmla="*/ 2514 w 12903"/>
                <a:gd name="connsiteY209" fmla="*/ 2873 h 11335"/>
                <a:gd name="connsiteX210" fmla="*/ 2514 w 12903"/>
                <a:gd name="connsiteY210" fmla="*/ 2203 h 11335"/>
                <a:gd name="connsiteX211" fmla="*/ 2514 w 12903"/>
                <a:gd name="connsiteY211" fmla="*/ 2203 h 11335"/>
                <a:gd name="connsiteX212" fmla="*/ 2514 w 12903"/>
                <a:gd name="connsiteY212" fmla="*/ 3041 h 11335"/>
                <a:gd name="connsiteX213" fmla="*/ 2514 w 12903"/>
                <a:gd name="connsiteY213" fmla="*/ 3962 h 11335"/>
                <a:gd name="connsiteX214" fmla="*/ 1927 w 12903"/>
                <a:gd name="connsiteY214" fmla="*/ 2957 h 11335"/>
                <a:gd name="connsiteX215" fmla="*/ 1927 w 12903"/>
                <a:gd name="connsiteY215" fmla="*/ 3543 h 11335"/>
                <a:gd name="connsiteX216" fmla="*/ 1927 w 12903"/>
                <a:gd name="connsiteY216" fmla="*/ 4549 h 11335"/>
                <a:gd name="connsiteX217" fmla="*/ 1927 w 12903"/>
                <a:gd name="connsiteY217" fmla="*/ 2287 h 11335"/>
                <a:gd name="connsiteX218" fmla="*/ 1927 w 12903"/>
                <a:gd name="connsiteY218" fmla="*/ 3795 h 11335"/>
                <a:gd name="connsiteX219" fmla="*/ 1927 w 12903"/>
                <a:gd name="connsiteY219" fmla="*/ 2622 h 11335"/>
                <a:gd name="connsiteX220" fmla="*/ 1341 w 12903"/>
                <a:gd name="connsiteY220" fmla="*/ 2622 h 11335"/>
                <a:gd name="connsiteX221" fmla="*/ 1341 w 12903"/>
                <a:gd name="connsiteY221" fmla="*/ 3627 h 11335"/>
                <a:gd name="connsiteX222" fmla="*/ 1341 w 12903"/>
                <a:gd name="connsiteY222" fmla="*/ 2370 h 11335"/>
                <a:gd name="connsiteX223" fmla="*/ 1341 w 12903"/>
                <a:gd name="connsiteY223" fmla="*/ 2957 h 11335"/>
                <a:gd name="connsiteX224" fmla="*/ 1341 w 12903"/>
                <a:gd name="connsiteY224" fmla="*/ 3543 h 11335"/>
                <a:gd name="connsiteX225" fmla="*/ 0 w 12903"/>
                <a:gd name="connsiteY225" fmla="*/ 2287 h 11335"/>
                <a:gd name="connsiteX226" fmla="*/ 0 w 12903"/>
                <a:gd name="connsiteY226" fmla="*/ 2873 h 11335"/>
                <a:gd name="connsiteX227" fmla="*/ 0 w 12903"/>
                <a:gd name="connsiteY227" fmla="*/ 3878 h 11335"/>
                <a:gd name="connsiteX228" fmla="*/ 0 w 12903"/>
                <a:gd name="connsiteY228" fmla="*/ 2873 h 11335"/>
                <a:gd name="connsiteX229" fmla="*/ 0 w 12903"/>
                <a:gd name="connsiteY229" fmla="*/ 3878 h 11335"/>
                <a:gd name="connsiteX230" fmla="*/ 0 w 12903"/>
                <a:gd name="connsiteY230" fmla="*/ 3878 h 11335"/>
                <a:gd name="connsiteX231" fmla="*/ 0 w 12903"/>
                <a:gd name="connsiteY231" fmla="*/ 7733 h 11335"/>
                <a:gd name="connsiteX232" fmla="*/ 0 w 12903"/>
                <a:gd name="connsiteY232" fmla="*/ 7733 h 11335"/>
                <a:gd name="connsiteX233" fmla="*/ 0 w 12903"/>
                <a:gd name="connsiteY233" fmla="*/ 8487 h 11335"/>
                <a:gd name="connsiteX234" fmla="*/ 0 w 12903"/>
                <a:gd name="connsiteY234" fmla="*/ 7984 h 11335"/>
                <a:gd name="connsiteX235" fmla="*/ 0 w 12903"/>
                <a:gd name="connsiteY235" fmla="*/ 7984 h 11335"/>
                <a:gd name="connsiteX236" fmla="*/ 587 w 12903"/>
                <a:gd name="connsiteY236" fmla="*/ 8822 h 11335"/>
                <a:gd name="connsiteX237" fmla="*/ 587 w 12903"/>
                <a:gd name="connsiteY237" fmla="*/ 8152 h 11335"/>
                <a:gd name="connsiteX238" fmla="*/ 587 w 12903"/>
                <a:gd name="connsiteY238" fmla="*/ 8571 h 11335"/>
                <a:gd name="connsiteX239" fmla="*/ 587 w 12903"/>
                <a:gd name="connsiteY239" fmla="*/ 7398 h 11335"/>
                <a:gd name="connsiteX240" fmla="*/ 1089 w 12903"/>
                <a:gd name="connsiteY240" fmla="*/ 8990 h 11335"/>
                <a:gd name="connsiteX241" fmla="*/ 1089 w 12903"/>
                <a:gd name="connsiteY241" fmla="*/ 8152 h 11335"/>
                <a:gd name="connsiteX242" fmla="*/ 1089 w 12903"/>
                <a:gd name="connsiteY242" fmla="*/ 8152 h 11335"/>
                <a:gd name="connsiteX243" fmla="*/ 1089 w 12903"/>
                <a:gd name="connsiteY243" fmla="*/ 9157 h 11335"/>
                <a:gd name="connsiteX244" fmla="*/ 1089 w 12903"/>
                <a:gd name="connsiteY244" fmla="*/ 9157 h 11335"/>
                <a:gd name="connsiteX245" fmla="*/ 1089 w 12903"/>
                <a:gd name="connsiteY245" fmla="*/ 9157 h 11335"/>
                <a:gd name="connsiteX246" fmla="*/ 1089 w 12903"/>
                <a:gd name="connsiteY246" fmla="*/ 9157 h 11335"/>
                <a:gd name="connsiteX247" fmla="*/ 1759 w 12903"/>
                <a:gd name="connsiteY247" fmla="*/ 8403 h 11335"/>
                <a:gd name="connsiteX248" fmla="*/ 1759 w 12903"/>
                <a:gd name="connsiteY248" fmla="*/ 8403 h 11335"/>
                <a:gd name="connsiteX249" fmla="*/ 1759 w 12903"/>
                <a:gd name="connsiteY249" fmla="*/ 8403 h 11335"/>
                <a:gd name="connsiteX250" fmla="*/ 1759 w 12903"/>
                <a:gd name="connsiteY250" fmla="*/ 8403 h 11335"/>
                <a:gd name="connsiteX251" fmla="*/ 1759 w 12903"/>
                <a:gd name="connsiteY251" fmla="*/ 7900 h 11335"/>
                <a:gd name="connsiteX252" fmla="*/ 1759 w 12903"/>
                <a:gd name="connsiteY252" fmla="*/ 9073 h 11335"/>
                <a:gd name="connsiteX253" fmla="*/ 1759 w 12903"/>
                <a:gd name="connsiteY253" fmla="*/ 7398 h 11335"/>
                <a:gd name="connsiteX254" fmla="*/ 1759 w 12903"/>
                <a:gd name="connsiteY254" fmla="*/ 7900 h 11335"/>
                <a:gd name="connsiteX255" fmla="*/ 1759 w 12903"/>
                <a:gd name="connsiteY255" fmla="*/ 6979 h 11335"/>
                <a:gd name="connsiteX256" fmla="*/ 1759 w 12903"/>
                <a:gd name="connsiteY256" fmla="*/ 8487 h 11335"/>
                <a:gd name="connsiteX257" fmla="*/ 1759 w 12903"/>
                <a:gd name="connsiteY257" fmla="*/ 8990 h 11335"/>
                <a:gd name="connsiteX258" fmla="*/ 1759 w 12903"/>
                <a:gd name="connsiteY258" fmla="*/ 7817 h 11335"/>
                <a:gd name="connsiteX259" fmla="*/ 1759 w 12903"/>
                <a:gd name="connsiteY259" fmla="*/ 6811 h 11335"/>
                <a:gd name="connsiteX260" fmla="*/ 1759 w 12903"/>
                <a:gd name="connsiteY260" fmla="*/ 8738 h 11335"/>
                <a:gd name="connsiteX261" fmla="*/ 1759 w 12903"/>
                <a:gd name="connsiteY261" fmla="*/ 8738 h 11335"/>
                <a:gd name="connsiteX262" fmla="*/ 1759 w 12903"/>
                <a:gd name="connsiteY262" fmla="*/ 8738 h 11335"/>
                <a:gd name="connsiteX263" fmla="*/ 1759 w 12903"/>
                <a:gd name="connsiteY263" fmla="*/ 7649 h 11335"/>
                <a:gd name="connsiteX264" fmla="*/ 1759 w 12903"/>
                <a:gd name="connsiteY264" fmla="*/ 7649 h 11335"/>
                <a:gd name="connsiteX265" fmla="*/ 1759 w 12903"/>
                <a:gd name="connsiteY265" fmla="*/ 6644 h 11335"/>
                <a:gd name="connsiteX266" fmla="*/ 1759 w 12903"/>
                <a:gd name="connsiteY266" fmla="*/ 7398 h 11335"/>
                <a:gd name="connsiteX267" fmla="*/ 1759 w 12903"/>
                <a:gd name="connsiteY267" fmla="*/ 7398 h 11335"/>
                <a:gd name="connsiteX268" fmla="*/ 1759 w 12903"/>
                <a:gd name="connsiteY268" fmla="*/ 8571 h 11335"/>
                <a:gd name="connsiteX269" fmla="*/ 1759 w 12903"/>
                <a:gd name="connsiteY269" fmla="*/ 8990 h 11335"/>
                <a:gd name="connsiteX270" fmla="*/ 1759 w 12903"/>
                <a:gd name="connsiteY270" fmla="*/ 7900 h 11335"/>
                <a:gd name="connsiteX271" fmla="*/ 1759 w 12903"/>
                <a:gd name="connsiteY271" fmla="*/ 8654 h 11335"/>
                <a:gd name="connsiteX272" fmla="*/ 1759 w 12903"/>
                <a:gd name="connsiteY272" fmla="*/ 8654 h 11335"/>
                <a:gd name="connsiteX273" fmla="*/ 1759 w 12903"/>
                <a:gd name="connsiteY273" fmla="*/ 9492 h 11335"/>
                <a:gd name="connsiteX274" fmla="*/ 1759 w 12903"/>
                <a:gd name="connsiteY274" fmla="*/ 9492 h 11335"/>
                <a:gd name="connsiteX275" fmla="*/ 1759 w 12903"/>
                <a:gd name="connsiteY275" fmla="*/ 8152 h 11335"/>
                <a:gd name="connsiteX276" fmla="*/ 2178 w 12903"/>
                <a:gd name="connsiteY276" fmla="*/ 9660 h 11335"/>
                <a:gd name="connsiteX277" fmla="*/ 2178 w 12903"/>
                <a:gd name="connsiteY277" fmla="*/ 8906 h 11335"/>
                <a:gd name="connsiteX278" fmla="*/ 2178 w 12903"/>
                <a:gd name="connsiteY278" fmla="*/ 9660 h 11335"/>
                <a:gd name="connsiteX279" fmla="*/ 2178 w 12903"/>
                <a:gd name="connsiteY279" fmla="*/ 8571 h 11335"/>
                <a:gd name="connsiteX280" fmla="*/ 2178 w 12903"/>
                <a:gd name="connsiteY280" fmla="*/ 7900 h 11335"/>
                <a:gd name="connsiteX281" fmla="*/ 2178 w 12903"/>
                <a:gd name="connsiteY281" fmla="*/ 8654 h 11335"/>
                <a:gd name="connsiteX282" fmla="*/ 2178 w 12903"/>
                <a:gd name="connsiteY282" fmla="*/ 7649 h 11335"/>
                <a:gd name="connsiteX283" fmla="*/ 2178 w 12903"/>
                <a:gd name="connsiteY283" fmla="*/ 9241 h 11335"/>
                <a:gd name="connsiteX284" fmla="*/ 2178 w 12903"/>
                <a:gd name="connsiteY284" fmla="*/ 9241 h 11335"/>
                <a:gd name="connsiteX285" fmla="*/ 2178 w 12903"/>
                <a:gd name="connsiteY285" fmla="*/ 7900 h 11335"/>
                <a:gd name="connsiteX286" fmla="*/ 2178 w 12903"/>
                <a:gd name="connsiteY286" fmla="*/ 8487 h 11335"/>
                <a:gd name="connsiteX287" fmla="*/ 2178 w 12903"/>
                <a:gd name="connsiteY287" fmla="*/ 8487 h 11335"/>
                <a:gd name="connsiteX288" fmla="*/ 2178 w 12903"/>
                <a:gd name="connsiteY288" fmla="*/ 9157 h 11335"/>
                <a:gd name="connsiteX289" fmla="*/ 2178 w 12903"/>
                <a:gd name="connsiteY289" fmla="*/ 9157 h 11335"/>
                <a:gd name="connsiteX290" fmla="*/ 2178 w 12903"/>
                <a:gd name="connsiteY290" fmla="*/ 9157 h 11335"/>
                <a:gd name="connsiteX291" fmla="*/ 2178 w 12903"/>
                <a:gd name="connsiteY291" fmla="*/ 8152 h 11335"/>
                <a:gd name="connsiteX292" fmla="*/ 2178 w 12903"/>
                <a:gd name="connsiteY292" fmla="*/ 8822 h 11335"/>
                <a:gd name="connsiteX293" fmla="*/ 2178 w 12903"/>
                <a:gd name="connsiteY293" fmla="*/ 8319 h 11335"/>
                <a:gd name="connsiteX294" fmla="*/ 2178 w 12903"/>
                <a:gd name="connsiteY294" fmla="*/ 9828 h 11335"/>
                <a:gd name="connsiteX295" fmla="*/ 2178 w 12903"/>
                <a:gd name="connsiteY295" fmla="*/ 9157 h 11335"/>
                <a:gd name="connsiteX296" fmla="*/ 2178 w 12903"/>
                <a:gd name="connsiteY296" fmla="*/ 10079 h 11335"/>
                <a:gd name="connsiteX297" fmla="*/ 2178 w 12903"/>
                <a:gd name="connsiteY297" fmla="*/ 9325 h 11335"/>
                <a:gd name="connsiteX298" fmla="*/ 2178 w 12903"/>
                <a:gd name="connsiteY298" fmla="*/ 9325 h 11335"/>
                <a:gd name="connsiteX299" fmla="*/ 2178 w 12903"/>
                <a:gd name="connsiteY299" fmla="*/ 9325 h 11335"/>
                <a:gd name="connsiteX300" fmla="*/ 2178 w 12903"/>
                <a:gd name="connsiteY300" fmla="*/ 10330 h 11335"/>
                <a:gd name="connsiteX301" fmla="*/ 2178 w 12903"/>
                <a:gd name="connsiteY301" fmla="*/ 8654 h 11335"/>
                <a:gd name="connsiteX302" fmla="*/ 2178 w 12903"/>
                <a:gd name="connsiteY302" fmla="*/ 9828 h 11335"/>
                <a:gd name="connsiteX303" fmla="*/ 2178 w 12903"/>
                <a:gd name="connsiteY303" fmla="*/ 9073 h 11335"/>
                <a:gd name="connsiteX304" fmla="*/ 6536 w 12903"/>
                <a:gd name="connsiteY304" fmla="*/ 8822 h 11335"/>
                <a:gd name="connsiteX305" fmla="*/ 6536 w 12903"/>
                <a:gd name="connsiteY305" fmla="*/ 8822 h 11335"/>
                <a:gd name="connsiteX306" fmla="*/ 6116 w 12903"/>
                <a:gd name="connsiteY306" fmla="*/ 8822 h 11335"/>
                <a:gd name="connsiteX307" fmla="*/ 8211 w 12903"/>
                <a:gd name="connsiteY307" fmla="*/ 7062 h 11335"/>
                <a:gd name="connsiteX308" fmla="*/ 8211 w 12903"/>
                <a:gd name="connsiteY308" fmla="*/ 7062 h 11335"/>
                <a:gd name="connsiteX309" fmla="*/ 7792 w 12903"/>
                <a:gd name="connsiteY309" fmla="*/ 7062 h 11335"/>
                <a:gd name="connsiteX310" fmla="*/ 12904 w 12903"/>
                <a:gd name="connsiteY310" fmla="*/ 1868 h 11335"/>
                <a:gd name="connsiteX311" fmla="*/ 12904 w 12903"/>
                <a:gd name="connsiteY311" fmla="*/ 1868 h 11335"/>
                <a:gd name="connsiteX312" fmla="*/ 12484 w 12903"/>
                <a:gd name="connsiteY312" fmla="*/ 1868 h 11335"/>
                <a:gd name="connsiteX313" fmla="*/ 12904 w 12903"/>
                <a:gd name="connsiteY313" fmla="*/ 1868 h 11335"/>
                <a:gd name="connsiteX314" fmla="*/ 12904 w 12903"/>
                <a:gd name="connsiteY314" fmla="*/ 1868 h 11335"/>
                <a:gd name="connsiteX315" fmla="*/ 12652 w 12903"/>
                <a:gd name="connsiteY315" fmla="*/ 2203 h 11335"/>
                <a:gd name="connsiteX316" fmla="*/ 1676 w 12903"/>
                <a:gd name="connsiteY316" fmla="*/ 2705 h 11335"/>
                <a:gd name="connsiteX317" fmla="*/ 1676 w 12903"/>
                <a:gd name="connsiteY317" fmla="*/ 2705 h 1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Lst>
              <a:rect l="l" t="t" r="r" b="b"/>
              <a:pathLst>
                <a:path w="12903" h="11335">
                  <a:moveTo>
                    <a:pt x="5446" y="9409"/>
                  </a:moveTo>
                  <a:lnTo>
                    <a:pt x="5446" y="9911"/>
                  </a:lnTo>
                  <a:cubicBezTo>
                    <a:pt x="5446" y="10917"/>
                    <a:pt x="5446" y="10582"/>
                    <a:pt x="5446" y="11336"/>
                  </a:cubicBezTo>
                  <a:cubicBezTo>
                    <a:pt x="5446" y="9409"/>
                    <a:pt x="5446" y="11336"/>
                    <a:pt x="5446" y="9157"/>
                  </a:cubicBezTo>
                  <a:lnTo>
                    <a:pt x="5446" y="9576"/>
                  </a:lnTo>
                  <a:lnTo>
                    <a:pt x="5446" y="9576"/>
                  </a:lnTo>
                  <a:cubicBezTo>
                    <a:pt x="5446" y="10498"/>
                    <a:pt x="5446" y="8152"/>
                    <a:pt x="5446" y="8403"/>
                  </a:cubicBezTo>
                  <a:cubicBezTo>
                    <a:pt x="5530" y="8621"/>
                    <a:pt x="5530" y="8856"/>
                    <a:pt x="5446" y="9073"/>
                  </a:cubicBezTo>
                  <a:lnTo>
                    <a:pt x="5446" y="8571"/>
                  </a:lnTo>
                  <a:cubicBezTo>
                    <a:pt x="5446" y="8571"/>
                    <a:pt x="5446" y="8571"/>
                    <a:pt x="5446" y="8571"/>
                  </a:cubicBezTo>
                  <a:lnTo>
                    <a:pt x="5446" y="8571"/>
                  </a:lnTo>
                  <a:lnTo>
                    <a:pt x="5446" y="8571"/>
                  </a:lnTo>
                  <a:cubicBezTo>
                    <a:pt x="5446" y="8571"/>
                    <a:pt x="5446" y="7733"/>
                    <a:pt x="5446" y="7565"/>
                  </a:cubicBezTo>
                  <a:lnTo>
                    <a:pt x="5446" y="7565"/>
                  </a:lnTo>
                  <a:cubicBezTo>
                    <a:pt x="5446" y="8068"/>
                    <a:pt x="5446" y="8571"/>
                    <a:pt x="5446" y="8487"/>
                  </a:cubicBezTo>
                  <a:cubicBezTo>
                    <a:pt x="5446" y="10498"/>
                    <a:pt x="5446" y="7984"/>
                    <a:pt x="5446" y="9157"/>
                  </a:cubicBezTo>
                  <a:lnTo>
                    <a:pt x="5446" y="9157"/>
                  </a:lnTo>
                  <a:cubicBezTo>
                    <a:pt x="5413" y="9635"/>
                    <a:pt x="5413" y="10104"/>
                    <a:pt x="5446" y="10582"/>
                  </a:cubicBezTo>
                  <a:cubicBezTo>
                    <a:pt x="5404" y="9828"/>
                    <a:pt x="5404" y="9073"/>
                    <a:pt x="5446" y="8319"/>
                  </a:cubicBezTo>
                  <a:cubicBezTo>
                    <a:pt x="5446" y="8319"/>
                    <a:pt x="5446" y="8319"/>
                    <a:pt x="5446" y="8319"/>
                  </a:cubicBezTo>
                  <a:cubicBezTo>
                    <a:pt x="5446" y="8319"/>
                    <a:pt x="5446" y="8906"/>
                    <a:pt x="5446" y="8822"/>
                  </a:cubicBezTo>
                  <a:lnTo>
                    <a:pt x="5446" y="8822"/>
                  </a:lnTo>
                  <a:cubicBezTo>
                    <a:pt x="5522" y="9291"/>
                    <a:pt x="5522" y="9777"/>
                    <a:pt x="5446" y="10247"/>
                  </a:cubicBezTo>
                  <a:cubicBezTo>
                    <a:pt x="5446" y="10247"/>
                    <a:pt x="5446" y="9157"/>
                    <a:pt x="5446" y="8906"/>
                  </a:cubicBezTo>
                  <a:cubicBezTo>
                    <a:pt x="5446" y="8654"/>
                    <a:pt x="5446" y="8906"/>
                    <a:pt x="5446" y="8319"/>
                  </a:cubicBezTo>
                  <a:cubicBezTo>
                    <a:pt x="5446" y="7733"/>
                    <a:pt x="5446" y="8906"/>
                    <a:pt x="5446" y="9157"/>
                  </a:cubicBezTo>
                  <a:lnTo>
                    <a:pt x="5446" y="9157"/>
                  </a:lnTo>
                  <a:cubicBezTo>
                    <a:pt x="5446" y="9157"/>
                    <a:pt x="5446" y="8152"/>
                    <a:pt x="5446" y="7900"/>
                  </a:cubicBezTo>
                  <a:cubicBezTo>
                    <a:pt x="5446" y="7649"/>
                    <a:pt x="5446" y="9409"/>
                    <a:pt x="5446" y="7900"/>
                  </a:cubicBezTo>
                  <a:lnTo>
                    <a:pt x="5446" y="8822"/>
                  </a:lnTo>
                  <a:cubicBezTo>
                    <a:pt x="5505" y="8294"/>
                    <a:pt x="5505" y="7758"/>
                    <a:pt x="5446" y="7230"/>
                  </a:cubicBezTo>
                  <a:lnTo>
                    <a:pt x="5446" y="7900"/>
                  </a:lnTo>
                  <a:cubicBezTo>
                    <a:pt x="5362" y="7146"/>
                    <a:pt x="5362" y="6392"/>
                    <a:pt x="5446" y="5638"/>
                  </a:cubicBezTo>
                  <a:cubicBezTo>
                    <a:pt x="5505" y="5387"/>
                    <a:pt x="5505" y="5135"/>
                    <a:pt x="5446" y="4884"/>
                  </a:cubicBezTo>
                  <a:lnTo>
                    <a:pt x="5446" y="4381"/>
                  </a:lnTo>
                  <a:cubicBezTo>
                    <a:pt x="5513" y="4658"/>
                    <a:pt x="5513" y="4943"/>
                    <a:pt x="5446" y="5219"/>
                  </a:cubicBezTo>
                  <a:lnTo>
                    <a:pt x="5446" y="5219"/>
                  </a:lnTo>
                  <a:cubicBezTo>
                    <a:pt x="5497" y="5697"/>
                    <a:pt x="5497" y="6166"/>
                    <a:pt x="5446" y="6644"/>
                  </a:cubicBezTo>
                  <a:lnTo>
                    <a:pt x="5446" y="7817"/>
                  </a:lnTo>
                  <a:lnTo>
                    <a:pt x="5446" y="7817"/>
                  </a:lnTo>
                  <a:lnTo>
                    <a:pt x="5446" y="8487"/>
                  </a:lnTo>
                  <a:lnTo>
                    <a:pt x="5446" y="9157"/>
                  </a:lnTo>
                  <a:cubicBezTo>
                    <a:pt x="5379" y="8127"/>
                    <a:pt x="5379" y="7088"/>
                    <a:pt x="5446" y="6057"/>
                  </a:cubicBezTo>
                  <a:cubicBezTo>
                    <a:pt x="5446" y="6895"/>
                    <a:pt x="5446" y="7314"/>
                    <a:pt x="5446" y="8236"/>
                  </a:cubicBezTo>
                  <a:cubicBezTo>
                    <a:pt x="5446" y="7314"/>
                    <a:pt x="5446" y="8654"/>
                    <a:pt x="5446" y="8236"/>
                  </a:cubicBezTo>
                  <a:cubicBezTo>
                    <a:pt x="5497" y="8453"/>
                    <a:pt x="5497" y="8688"/>
                    <a:pt x="5446" y="8906"/>
                  </a:cubicBezTo>
                  <a:lnTo>
                    <a:pt x="5446" y="7984"/>
                  </a:lnTo>
                  <a:cubicBezTo>
                    <a:pt x="5379" y="8286"/>
                    <a:pt x="5379" y="8604"/>
                    <a:pt x="5446" y="8906"/>
                  </a:cubicBezTo>
                  <a:cubicBezTo>
                    <a:pt x="5446" y="7398"/>
                    <a:pt x="5446" y="7900"/>
                    <a:pt x="5446" y="7481"/>
                  </a:cubicBezTo>
                  <a:cubicBezTo>
                    <a:pt x="5446" y="7062"/>
                    <a:pt x="5446" y="8403"/>
                    <a:pt x="5446" y="8319"/>
                  </a:cubicBezTo>
                  <a:cubicBezTo>
                    <a:pt x="5446" y="8236"/>
                    <a:pt x="5446" y="6560"/>
                    <a:pt x="5446" y="7565"/>
                  </a:cubicBezTo>
                  <a:lnTo>
                    <a:pt x="5446" y="7565"/>
                  </a:lnTo>
                  <a:cubicBezTo>
                    <a:pt x="5446" y="7565"/>
                    <a:pt x="5446" y="7565"/>
                    <a:pt x="5446" y="7565"/>
                  </a:cubicBezTo>
                  <a:lnTo>
                    <a:pt x="5446" y="7565"/>
                  </a:lnTo>
                  <a:cubicBezTo>
                    <a:pt x="5446" y="7565"/>
                    <a:pt x="5865" y="7565"/>
                    <a:pt x="5865" y="6308"/>
                  </a:cubicBezTo>
                  <a:lnTo>
                    <a:pt x="5865" y="3878"/>
                  </a:lnTo>
                  <a:cubicBezTo>
                    <a:pt x="5865" y="4884"/>
                    <a:pt x="5865" y="7481"/>
                    <a:pt x="5865" y="8068"/>
                  </a:cubicBezTo>
                  <a:cubicBezTo>
                    <a:pt x="5865" y="8654"/>
                    <a:pt x="5865" y="8068"/>
                    <a:pt x="5865" y="8068"/>
                  </a:cubicBezTo>
                  <a:lnTo>
                    <a:pt x="5865" y="6476"/>
                  </a:lnTo>
                  <a:cubicBezTo>
                    <a:pt x="5865" y="7649"/>
                    <a:pt x="5865" y="7062"/>
                    <a:pt x="5865" y="8068"/>
                  </a:cubicBezTo>
                  <a:cubicBezTo>
                    <a:pt x="5823" y="7456"/>
                    <a:pt x="5823" y="6836"/>
                    <a:pt x="5865" y="6225"/>
                  </a:cubicBezTo>
                  <a:cubicBezTo>
                    <a:pt x="5865" y="6225"/>
                    <a:pt x="5865" y="7900"/>
                    <a:pt x="5865" y="8068"/>
                  </a:cubicBezTo>
                  <a:lnTo>
                    <a:pt x="5865" y="6392"/>
                  </a:lnTo>
                  <a:cubicBezTo>
                    <a:pt x="5832" y="7037"/>
                    <a:pt x="5832" y="7674"/>
                    <a:pt x="5865" y="8319"/>
                  </a:cubicBezTo>
                  <a:cubicBezTo>
                    <a:pt x="5865" y="8319"/>
                    <a:pt x="5865" y="8319"/>
                    <a:pt x="5865" y="8319"/>
                  </a:cubicBezTo>
                  <a:lnTo>
                    <a:pt x="5865" y="7900"/>
                  </a:lnTo>
                  <a:cubicBezTo>
                    <a:pt x="5865" y="7900"/>
                    <a:pt x="5865" y="5638"/>
                    <a:pt x="5865" y="5722"/>
                  </a:cubicBezTo>
                  <a:cubicBezTo>
                    <a:pt x="5781" y="6476"/>
                    <a:pt x="5781" y="7230"/>
                    <a:pt x="5865" y="7984"/>
                  </a:cubicBezTo>
                  <a:cubicBezTo>
                    <a:pt x="5865" y="7146"/>
                    <a:pt x="5865" y="3962"/>
                    <a:pt x="5865" y="3292"/>
                  </a:cubicBezTo>
                  <a:lnTo>
                    <a:pt x="5865" y="3292"/>
                  </a:lnTo>
                  <a:cubicBezTo>
                    <a:pt x="5865" y="4549"/>
                    <a:pt x="5865" y="7230"/>
                    <a:pt x="5865" y="8319"/>
                  </a:cubicBezTo>
                  <a:cubicBezTo>
                    <a:pt x="5865" y="9409"/>
                    <a:pt x="5865" y="8822"/>
                    <a:pt x="5865" y="8822"/>
                  </a:cubicBezTo>
                  <a:cubicBezTo>
                    <a:pt x="5865" y="8822"/>
                    <a:pt x="5865" y="9492"/>
                    <a:pt x="5865" y="9492"/>
                  </a:cubicBezTo>
                  <a:lnTo>
                    <a:pt x="5865" y="9492"/>
                  </a:lnTo>
                  <a:cubicBezTo>
                    <a:pt x="5865" y="8487"/>
                    <a:pt x="5865" y="8487"/>
                    <a:pt x="5865" y="7649"/>
                  </a:cubicBezTo>
                  <a:lnTo>
                    <a:pt x="5865" y="8654"/>
                  </a:lnTo>
                  <a:cubicBezTo>
                    <a:pt x="5865" y="7733"/>
                    <a:pt x="5865" y="5889"/>
                    <a:pt x="5865" y="6057"/>
                  </a:cubicBezTo>
                  <a:cubicBezTo>
                    <a:pt x="5907" y="6752"/>
                    <a:pt x="5907" y="7456"/>
                    <a:pt x="5865" y="8152"/>
                  </a:cubicBezTo>
                  <a:cubicBezTo>
                    <a:pt x="5865" y="8152"/>
                    <a:pt x="5865" y="7481"/>
                    <a:pt x="5865" y="7733"/>
                  </a:cubicBezTo>
                  <a:lnTo>
                    <a:pt x="5865" y="8236"/>
                  </a:lnTo>
                  <a:cubicBezTo>
                    <a:pt x="5865" y="8236"/>
                    <a:pt x="5865" y="6895"/>
                    <a:pt x="5865" y="8236"/>
                  </a:cubicBezTo>
                  <a:cubicBezTo>
                    <a:pt x="5865" y="9576"/>
                    <a:pt x="5865" y="9492"/>
                    <a:pt x="5865" y="8906"/>
                  </a:cubicBezTo>
                  <a:cubicBezTo>
                    <a:pt x="5865" y="8319"/>
                    <a:pt x="5865" y="4297"/>
                    <a:pt x="5865" y="3460"/>
                  </a:cubicBezTo>
                  <a:cubicBezTo>
                    <a:pt x="5915" y="3987"/>
                    <a:pt x="5915" y="4524"/>
                    <a:pt x="5865" y="5052"/>
                  </a:cubicBezTo>
                  <a:cubicBezTo>
                    <a:pt x="5865" y="5973"/>
                    <a:pt x="5865" y="7146"/>
                    <a:pt x="5865" y="7900"/>
                  </a:cubicBezTo>
                  <a:lnTo>
                    <a:pt x="5865" y="7230"/>
                  </a:lnTo>
                  <a:cubicBezTo>
                    <a:pt x="5890" y="7456"/>
                    <a:pt x="5890" y="7674"/>
                    <a:pt x="5865" y="7900"/>
                  </a:cubicBezTo>
                  <a:cubicBezTo>
                    <a:pt x="5865" y="6895"/>
                    <a:pt x="5865" y="7900"/>
                    <a:pt x="5865" y="7062"/>
                  </a:cubicBezTo>
                  <a:cubicBezTo>
                    <a:pt x="5865" y="6225"/>
                    <a:pt x="5865" y="7062"/>
                    <a:pt x="5865" y="7062"/>
                  </a:cubicBezTo>
                  <a:lnTo>
                    <a:pt x="5865" y="4549"/>
                  </a:lnTo>
                  <a:cubicBezTo>
                    <a:pt x="5899" y="4800"/>
                    <a:pt x="5899" y="5052"/>
                    <a:pt x="5865" y="5303"/>
                  </a:cubicBezTo>
                  <a:cubicBezTo>
                    <a:pt x="5865" y="5303"/>
                    <a:pt x="5865" y="5806"/>
                    <a:pt x="5865" y="5806"/>
                  </a:cubicBezTo>
                  <a:cubicBezTo>
                    <a:pt x="5865" y="5806"/>
                    <a:pt x="5865" y="6392"/>
                    <a:pt x="5865" y="6811"/>
                  </a:cubicBezTo>
                  <a:cubicBezTo>
                    <a:pt x="5865" y="7230"/>
                    <a:pt x="5865" y="6308"/>
                    <a:pt x="5865" y="6225"/>
                  </a:cubicBezTo>
                  <a:cubicBezTo>
                    <a:pt x="5865" y="6141"/>
                    <a:pt x="5865" y="6225"/>
                    <a:pt x="5865" y="7398"/>
                  </a:cubicBezTo>
                  <a:cubicBezTo>
                    <a:pt x="5865" y="6811"/>
                    <a:pt x="5865" y="6644"/>
                    <a:pt x="5865" y="6225"/>
                  </a:cubicBezTo>
                  <a:cubicBezTo>
                    <a:pt x="5865" y="5806"/>
                    <a:pt x="5865" y="6225"/>
                    <a:pt x="5865" y="6225"/>
                  </a:cubicBezTo>
                  <a:cubicBezTo>
                    <a:pt x="5773" y="5194"/>
                    <a:pt x="5773" y="4155"/>
                    <a:pt x="5865" y="3124"/>
                  </a:cubicBezTo>
                  <a:cubicBezTo>
                    <a:pt x="5865" y="3124"/>
                    <a:pt x="5865" y="3878"/>
                    <a:pt x="5865" y="3711"/>
                  </a:cubicBezTo>
                  <a:cubicBezTo>
                    <a:pt x="5865" y="3543"/>
                    <a:pt x="5865" y="1532"/>
                    <a:pt x="5865" y="2454"/>
                  </a:cubicBezTo>
                  <a:cubicBezTo>
                    <a:pt x="5907" y="3150"/>
                    <a:pt x="5907" y="3853"/>
                    <a:pt x="5865" y="4549"/>
                  </a:cubicBezTo>
                  <a:cubicBezTo>
                    <a:pt x="5865" y="4549"/>
                    <a:pt x="5865" y="4046"/>
                    <a:pt x="5865" y="4549"/>
                  </a:cubicBezTo>
                  <a:lnTo>
                    <a:pt x="5865" y="4549"/>
                  </a:lnTo>
                  <a:cubicBezTo>
                    <a:pt x="5865" y="4549"/>
                    <a:pt x="5865" y="5052"/>
                    <a:pt x="5865" y="4549"/>
                  </a:cubicBezTo>
                  <a:cubicBezTo>
                    <a:pt x="5865" y="4046"/>
                    <a:pt x="6284" y="4549"/>
                    <a:pt x="6452" y="5303"/>
                  </a:cubicBezTo>
                  <a:cubicBezTo>
                    <a:pt x="6494" y="5026"/>
                    <a:pt x="6494" y="4742"/>
                    <a:pt x="6452" y="4465"/>
                  </a:cubicBezTo>
                  <a:lnTo>
                    <a:pt x="6452" y="4465"/>
                  </a:lnTo>
                  <a:cubicBezTo>
                    <a:pt x="6494" y="4071"/>
                    <a:pt x="6494" y="3686"/>
                    <a:pt x="6452" y="3292"/>
                  </a:cubicBezTo>
                  <a:cubicBezTo>
                    <a:pt x="6452" y="2873"/>
                    <a:pt x="6452" y="2119"/>
                    <a:pt x="6452" y="2454"/>
                  </a:cubicBezTo>
                  <a:lnTo>
                    <a:pt x="6452" y="3376"/>
                  </a:lnTo>
                  <a:cubicBezTo>
                    <a:pt x="6452" y="3376"/>
                    <a:pt x="6452" y="2873"/>
                    <a:pt x="6452" y="3376"/>
                  </a:cubicBezTo>
                  <a:cubicBezTo>
                    <a:pt x="6452" y="3878"/>
                    <a:pt x="6452" y="4633"/>
                    <a:pt x="6452" y="3376"/>
                  </a:cubicBezTo>
                  <a:lnTo>
                    <a:pt x="6452" y="2789"/>
                  </a:lnTo>
                  <a:cubicBezTo>
                    <a:pt x="6452" y="2370"/>
                    <a:pt x="6452" y="1365"/>
                    <a:pt x="6452" y="1700"/>
                  </a:cubicBezTo>
                  <a:lnTo>
                    <a:pt x="6452" y="695"/>
                  </a:lnTo>
                  <a:cubicBezTo>
                    <a:pt x="6452" y="2035"/>
                    <a:pt x="6452" y="695"/>
                    <a:pt x="6452" y="2035"/>
                  </a:cubicBezTo>
                  <a:cubicBezTo>
                    <a:pt x="6502" y="1532"/>
                    <a:pt x="6502" y="1030"/>
                    <a:pt x="6452" y="527"/>
                  </a:cubicBezTo>
                  <a:cubicBezTo>
                    <a:pt x="6452" y="527"/>
                    <a:pt x="6452" y="1114"/>
                    <a:pt x="6452" y="946"/>
                  </a:cubicBezTo>
                  <a:lnTo>
                    <a:pt x="6452" y="946"/>
                  </a:lnTo>
                  <a:lnTo>
                    <a:pt x="6452" y="946"/>
                  </a:lnTo>
                  <a:lnTo>
                    <a:pt x="6452" y="1449"/>
                  </a:lnTo>
                  <a:cubicBezTo>
                    <a:pt x="6452" y="2119"/>
                    <a:pt x="6452" y="2119"/>
                    <a:pt x="6452" y="2454"/>
                  </a:cubicBezTo>
                  <a:cubicBezTo>
                    <a:pt x="6452" y="2789"/>
                    <a:pt x="6452" y="2454"/>
                    <a:pt x="6452" y="1784"/>
                  </a:cubicBezTo>
                  <a:lnTo>
                    <a:pt x="6452" y="2287"/>
                  </a:lnTo>
                  <a:cubicBezTo>
                    <a:pt x="6376" y="1817"/>
                    <a:pt x="6376" y="1331"/>
                    <a:pt x="6452" y="862"/>
                  </a:cubicBezTo>
                  <a:lnTo>
                    <a:pt x="6452" y="862"/>
                  </a:lnTo>
                  <a:cubicBezTo>
                    <a:pt x="6452" y="862"/>
                    <a:pt x="6452" y="359"/>
                    <a:pt x="6452" y="862"/>
                  </a:cubicBezTo>
                  <a:cubicBezTo>
                    <a:pt x="6452" y="1365"/>
                    <a:pt x="6452" y="1532"/>
                    <a:pt x="6452" y="862"/>
                  </a:cubicBezTo>
                  <a:lnTo>
                    <a:pt x="6452" y="1281"/>
                  </a:lnTo>
                  <a:lnTo>
                    <a:pt x="6452" y="1281"/>
                  </a:lnTo>
                  <a:cubicBezTo>
                    <a:pt x="6452" y="1281"/>
                    <a:pt x="6452" y="2370"/>
                    <a:pt x="6033" y="1281"/>
                  </a:cubicBezTo>
                  <a:cubicBezTo>
                    <a:pt x="6033" y="1281"/>
                    <a:pt x="6033" y="1281"/>
                    <a:pt x="6033" y="1281"/>
                  </a:cubicBezTo>
                  <a:lnTo>
                    <a:pt x="6033" y="695"/>
                  </a:lnTo>
                  <a:cubicBezTo>
                    <a:pt x="6033" y="695"/>
                    <a:pt x="6033" y="108"/>
                    <a:pt x="6033" y="695"/>
                  </a:cubicBezTo>
                  <a:cubicBezTo>
                    <a:pt x="6033" y="-814"/>
                    <a:pt x="6033" y="695"/>
                    <a:pt x="5614" y="108"/>
                  </a:cubicBezTo>
                  <a:lnTo>
                    <a:pt x="5614" y="862"/>
                  </a:lnTo>
                  <a:cubicBezTo>
                    <a:pt x="5614" y="862"/>
                    <a:pt x="5614" y="862"/>
                    <a:pt x="5614" y="1365"/>
                  </a:cubicBezTo>
                  <a:lnTo>
                    <a:pt x="5614" y="2035"/>
                  </a:lnTo>
                  <a:cubicBezTo>
                    <a:pt x="5614" y="2538"/>
                    <a:pt x="5614" y="1532"/>
                    <a:pt x="5614" y="2035"/>
                  </a:cubicBezTo>
                  <a:cubicBezTo>
                    <a:pt x="5614" y="2538"/>
                    <a:pt x="5614" y="2035"/>
                    <a:pt x="5614" y="2035"/>
                  </a:cubicBezTo>
                  <a:cubicBezTo>
                    <a:pt x="5614" y="527"/>
                    <a:pt x="5614" y="3124"/>
                    <a:pt x="5111" y="2035"/>
                  </a:cubicBezTo>
                  <a:cubicBezTo>
                    <a:pt x="5111" y="2035"/>
                    <a:pt x="5111" y="2035"/>
                    <a:pt x="5111" y="2035"/>
                  </a:cubicBezTo>
                  <a:lnTo>
                    <a:pt x="5111" y="2035"/>
                  </a:lnTo>
                  <a:lnTo>
                    <a:pt x="5111" y="2035"/>
                  </a:lnTo>
                  <a:cubicBezTo>
                    <a:pt x="5111" y="2035"/>
                    <a:pt x="5111" y="2035"/>
                    <a:pt x="5111" y="2035"/>
                  </a:cubicBezTo>
                  <a:lnTo>
                    <a:pt x="5111" y="1281"/>
                  </a:lnTo>
                  <a:lnTo>
                    <a:pt x="5111" y="1281"/>
                  </a:lnTo>
                  <a:cubicBezTo>
                    <a:pt x="5111" y="1281"/>
                    <a:pt x="5111" y="1281"/>
                    <a:pt x="5111" y="2203"/>
                  </a:cubicBezTo>
                  <a:cubicBezTo>
                    <a:pt x="5103" y="2345"/>
                    <a:pt x="5103" y="2479"/>
                    <a:pt x="5111" y="2622"/>
                  </a:cubicBezTo>
                  <a:cubicBezTo>
                    <a:pt x="5111" y="1449"/>
                    <a:pt x="5111" y="2622"/>
                    <a:pt x="5111" y="1784"/>
                  </a:cubicBezTo>
                  <a:cubicBezTo>
                    <a:pt x="5044" y="2337"/>
                    <a:pt x="5044" y="2907"/>
                    <a:pt x="5111" y="3460"/>
                  </a:cubicBezTo>
                  <a:cubicBezTo>
                    <a:pt x="5111" y="3460"/>
                    <a:pt x="5111" y="3460"/>
                    <a:pt x="5111" y="3460"/>
                  </a:cubicBezTo>
                  <a:cubicBezTo>
                    <a:pt x="5111" y="3460"/>
                    <a:pt x="5111" y="3460"/>
                    <a:pt x="5111" y="3460"/>
                  </a:cubicBezTo>
                  <a:lnTo>
                    <a:pt x="5111" y="3460"/>
                  </a:lnTo>
                  <a:cubicBezTo>
                    <a:pt x="5019" y="2932"/>
                    <a:pt x="5019" y="2396"/>
                    <a:pt x="5111" y="1868"/>
                  </a:cubicBezTo>
                  <a:cubicBezTo>
                    <a:pt x="5111" y="2957"/>
                    <a:pt x="5111" y="1868"/>
                    <a:pt x="5111" y="3376"/>
                  </a:cubicBezTo>
                  <a:lnTo>
                    <a:pt x="5111" y="2789"/>
                  </a:lnTo>
                  <a:cubicBezTo>
                    <a:pt x="5111" y="2789"/>
                    <a:pt x="5111" y="3627"/>
                    <a:pt x="5111" y="2789"/>
                  </a:cubicBezTo>
                  <a:cubicBezTo>
                    <a:pt x="5111" y="1951"/>
                    <a:pt x="5111" y="2789"/>
                    <a:pt x="4357" y="1616"/>
                  </a:cubicBezTo>
                  <a:cubicBezTo>
                    <a:pt x="4357" y="3376"/>
                    <a:pt x="4357" y="862"/>
                    <a:pt x="4357" y="2203"/>
                  </a:cubicBezTo>
                  <a:cubicBezTo>
                    <a:pt x="4357" y="2203"/>
                    <a:pt x="4357" y="1532"/>
                    <a:pt x="4357" y="1197"/>
                  </a:cubicBezTo>
                  <a:cubicBezTo>
                    <a:pt x="4357" y="862"/>
                    <a:pt x="4357" y="611"/>
                    <a:pt x="4357" y="1700"/>
                  </a:cubicBezTo>
                  <a:lnTo>
                    <a:pt x="4357" y="862"/>
                  </a:lnTo>
                  <a:lnTo>
                    <a:pt x="4357" y="862"/>
                  </a:lnTo>
                  <a:cubicBezTo>
                    <a:pt x="4357" y="862"/>
                    <a:pt x="4357" y="862"/>
                    <a:pt x="4357" y="359"/>
                  </a:cubicBezTo>
                  <a:cubicBezTo>
                    <a:pt x="4240" y="1197"/>
                    <a:pt x="4240" y="2035"/>
                    <a:pt x="4357" y="2873"/>
                  </a:cubicBezTo>
                  <a:cubicBezTo>
                    <a:pt x="4357" y="2287"/>
                    <a:pt x="4357" y="2370"/>
                    <a:pt x="4357" y="2873"/>
                  </a:cubicBezTo>
                  <a:cubicBezTo>
                    <a:pt x="4357" y="2454"/>
                    <a:pt x="4357" y="2035"/>
                    <a:pt x="4357" y="1951"/>
                  </a:cubicBezTo>
                  <a:cubicBezTo>
                    <a:pt x="4357" y="1868"/>
                    <a:pt x="4357" y="1365"/>
                    <a:pt x="4357" y="1951"/>
                  </a:cubicBezTo>
                  <a:cubicBezTo>
                    <a:pt x="4357" y="2538"/>
                    <a:pt x="4357" y="1951"/>
                    <a:pt x="4357" y="1951"/>
                  </a:cubicBezTo>
                  <a:cubicBezTo>
                    <a:pt x="4357" y="1951"/>
                    <a:pt x="4357" y="1951"/>
                    <a:pt x="4357" y="1951"/>
                  </a:cubicBezTo>
                  <a:lnTo>
                    <a:pt x="4357" y="1951"/>
                  </a:lnTo>
                  <a:cubicBezTo>
                    <a:pt x="4357" y="3124"/>
                    <a:pt x="4357" y="1951"/>
                    <a:pt x="4357" y="2370"/>
                  </a:cubicBezTo>
                  <a:lnTo>
                    <a:pt x="4357" y="2370"/>
                  </a:lnTo>
                  <a:cubicBezTo>
                    <a:pt x="4357" y="1616"/>
                    <a:pt x="4357" y="2789"/>
                    <a:pt x="4357" y="1868"/>
                  </a:cubicBezTo>
                  <a:lnTo>
                    <a:pt x="4357" y="2538"/>
                  </a:lnTo>
                  <a:cubicBezTo>
                    <a:pt x="4357" y="4130"/>
                    <a:pt x="4357" y="1700"/>
                    <a:pt x="4357" y="2538"/>
                  </a:cubicBezTo>
                  <a:lnTo>
                    <a:pt x="4357" y="2538"/>
                  </a:lnTo>
                  <a:cubicBezTo>
                    <a:pt x="4357" y="3041"/>
                    <a:pt x="4357" y="443"/>
                    <a:pt x="4357" y="276"/>
                  </a:cubicBezTo>
                  <a:lnTo>
                    <a:pt x="4357" y="276"/>
                  </a:lnTo>
                  <a:cubicBezTo>
                    <a:pt x="4357" y="-562"/>
                    <a:pt x="4357" y="1197"/>
                    <a:pt x="4357" y="1449"/>
                  </a:cubicBezTo>
                  <a:cubicBezTo>
                    <a:pt x="4416" y="1005"/>
                    <a:pt x="4416" y="552"/>
                    <a:pt x="4357" y="108"/>
                  </a:cubicBezTo>
                  <a:cubicBezTo>
                    <a:pt x="4357" y="-311"/>
                    <a:pt x="4357" y="1700"/>
                    <a:pt x="4357" y="778"/>
                  </a:cubicBezTo>
                  <a:cubicBezTo>
                    <a:pt x="4399" y="1114"/>
                    <a:pt x="4399" y="1449"/>
                    <a:pt x="4357" y="1784"/>
                  </a:cubicBezTo>
                  <a:cubicBezTo>
                    <a:pt x="4357" y="1784"/>
                    <a:pt x="4357" y="359"/>
                    <a:pt x="4357" y="1784"/>
                  </a:cubicBezTo>
                  <a:lnTo>
                    <a:pt x="4357" y="1784"/>
                  </a:lnTo>
                  <a:cubicBezTo>
                    <a:pt x="4332" y="2178"/>
                    <a:pt x="4332" y="2563"/>
                    <a:pt x="4357" y="2957"/>
                  </a:cubicBezTo>
                  <a:cubicBezTo>
                    <a:pt x="4357" y="527"/>
                    <a:pt x="4357" y="4214"/>
                    <a:pt x="4357" y="1951"/>
                  </a:cubicBezTo>
                  <a:lnTo>
                    <a:pt x="4357" y="1951"/>
                  </a:lnTo>
                  <a:lnTo>
                    <a:pt x="4357" y="1951"/>
                  </a:lnTo>
                  <a:cubicBezTo>
                    <a:pt x="4357" y="1951"/>
                    <a:pt x="4357" y="1951"/>
                    <a:pt x="4357" y="2873"/>
                  </a:cubicBezTo>
                  <a:lnTo>
                    <a:pt x="4357" y="2370"/>
                  </a:lnTo>
                  <a:cubicBezTo>
                    <a:pt x="4357" y="1951"/>
                    <a:pt x="4357" y="2370"/>
                    <a:pt x="4357" y="3124"/>
                  </a:cubicBezTo>
                  <a:lnTo>
                    <a:pt x="4357" y="2454"/>
                  </a:lnTo>
                  <a:cubicBezTo>
                    <a:pt x="4357" y="2873"/>
                    <a:pt x="4357" y="1281"/>
                    <a:pt x="3938" y="2454"/>
                  </a:cubicBezTo>
                  <a:lnTo>
                    <a:pt x="3938" y="2454"/>
                  </a:lnTo>
                  <a:cubicBezTo>
                    <a:pt x="3938" y="3292"/>
                    <a:pt x="3352" y="443"/>
                    <a:pt x="3435" y="3041"/>
                  </a:cubicBezTo>
                  <a:lnTo>
                    <a:pt x="3435" y="3711"/>
                  </a:lnTo>
                  <a:cubicBezTo>
                    <a:pt x="3435" y="3711"/>
                    <a:pt x="3435" y="4884"/>
                    <a:pt x="3435" y="5303"/>
                  </a:cubicBezTo>
                  <a:cubicBezTo>
                    <a:pt x="3435" y="5722"/>
                    <a:pt x="3435" y="4549"/>
                    <a:pt x="3435" y="4381"/>
                  </a:cubicBezTo>
                  <a:lnTo>
                    <a:pt x="3435" y="4381"/>
                  </a:lnTo>
                  <a:cubicBezTo>
                    <a:pt x="3435" y="2957"/>
                    <a:pt x="3435" y="3878"/>
                    <a:pt x="3435" y="2957"/>
                  </a:cubicBezTo>
                  <a:cubicBezTo>
                    <a:pt x="3435" y="2035"/>
                    <a:pt x="2765" y="2287"/>
                    <a:pt x="2514" y="2203"/>
                  </a:cubicBezTo>
                  <a:lnTo>
                    <a:pt x="2514" y="3292"/>
                  </a:lnTo>
                  <a:lnTo>
                    <a:pt x="2514" y="3292"/>
                  </a:lnTo>
                  <a:cubicBezTo>
                    <a:pt x="2514" y="3292"/>
                    <a:pt x="2514" y="2454"/>
                    <a:pt x="2514" y="2538"/>
                  </a:cubicBezTo>
                  <a:cubicBezTo>
                    <a:pt x="2514" y="2622"/>
                    <a:pt x="2514" y="3041"/>
                    <a:pt x="2514" y="3292"/>
                  </a:cubicBezTo>
                  <a:cubicBezTo>
                    <a:pt x="2422" y="2881"/>
                    <a:pt x="2422" y="2446"/>
                    <a:pt x="2514" y="2035"/>
                  </a:cubicBezTo>
                  <a:lnTo>
                    <a:pt x="2514" y="2035"/>
                  </a:lnTo>
                  <a:cubicBezTo>
                    <a:pt x="2514" y="2454"/>
                    <a:pt x="2514" y="2957"/>
                    <a:pt x="2514" y="2873"/>
                  </a:cubicBezTo>
                  <a:cubicBezTo>
                    <a:pt x="2480" y="2647"/>
                    <a:pt x="2480" y="2429"/>
                    <a:pt x="2514" y="2203"/>
                  </a:cubicBezTo>
                  <a:lnTo>
                    <a:pt x="2514" y="2203"/>
                  </a:lnTo>
                  <a:lnTo>
                    <a:pt x="2514" y="3041"/>
                  </a:lnTo>
                  <a:cubicBezTo>
                    <a:pt x="2455" y="3342"/>
                    <a:pt x="2455" y="3661"/>
                    <a:pt x="2514" y="3962"/>
                  </a:cubicBezTo>
                  <a:cubicBezTo>
                    <a:pt x="2514" y="2454"/>
                    <a:pt x="2011" y="3376"/>
                    <a:pt x="1927" y="2957"/>
                  </a:cubicBezTo>
                  <a:cubicBezTo>
                    <a:pt x="1843" y="2538"/>
                    <a:pt x="1927" y="3543"/>
                    <a:pt x="1927" y="3543"/>
                  </a:cubicBezTo>
                  <a:cubicBezTo>
                    <a:pt x="1927" y="3543"/>
                    <a:pt x="1927" y="4633"/>
                    <a:pt x="1927" y="4549"/>
                  </a:cubicBezTo>
                  <a:cubicBezTo>
                    <a:pt x="1927" y="2538"/>
                    <a:pt x="1927" y="3711"/>
                    <a:pt x="1927" y="2287"/>
                  </a:cubicBezTo>
                  <a:cubicBezTo>
                    <a:pt x="1927" y="3208"/>
                    <a:pt x="1927" y="2287"/>
                    <a:pt x="1927" y="3795"/>
                  </a:cubicBezTo>
                  <a:cubicBezTo>
                    <a:pt x="1952" y="3401"/>
                    <a:pt x="1952" y="3015"/>
                    <a:pt x="1927" y="2622"/>
                  </a:cubicBezTo>
                  <a:cubicBezTo>
                    <a:pt x="1927" y="3376"/>
                    <a:pt x="1508" y="2622"/>
                    <a:pt x="1341" y="2622"/>
                  </a:cubicBezTo>
                  <a:cubicBezTo>
                    <a:pt x="1383" y="2957"/>
                    <a:pt x="1383" y="3292"/>
                    <a:pt x="1341" y="3627"/>
                  </a:cubicBezTo>
                  <a:lnTo>
                    <a:pt x="1341" y="2370"/>
                  </a:lnTo>
                  <a:cubicBezTo>
                    <a:pt x="1341" y="2370"/>
                    <a:pt x="1341" y="3878"/>
                    <a:pt x="1341" y="2957"/>
                  </a:cubicBezTo>
                  <a:cubicBezTo>
                    <a:pt x="1374" y="3150"/>
                    <a:pt x="1374" y="3351"/>
                    <a:pt x="1341" y="3543"/>
                  </a:cubicBezTo>
                  <a:cubicBezTo>
                    <a:pt x="838" y="2370"/>
                    <a:pt x="503" y="4633"/>
                    <a:pt x="0" y="2287"/>
                  </a:cubicBezTo>
                  <a:cubicBezTo>
                    <a:pt x="0" y="2789"/>
                    <a:pt x="0" y="2873"/>
                    <a:pt x="0" y="2873"/>
                  </a:cubicBezTo>
                  <a:cubicBezTo>
                    <a:pt x="50" y="3208"/>
                    <a:pt x="50" y="3543"/>
                    <a:pt x="0" y="3878"/>
                  </a:cubicBezTo>
                  <a:lnTo>
                    <a:pt x="0" y="2873"/>
                  </a:lnTo>
                  <a:cubicBezTo>
                    <a:pt x="0" y="3878"/>
                    <a:pt x="0" y="2873"/>
                    <a:pt x="0" y="3878"/>
                  </a:cubicBezTo>
                  <a:lnTo>
                    <a:pt x="0" y="3878"/>
                  </a:lnTo>
                  <a:cubicBezTo>
                    <a:pt x="0" y="4968"/>
                    <a:pt x="0" y="6308"/>
                    <a:pt x="0" y="7733"/>
                  </a:cubicBezTo>
                  <a:cubicBezTo>
                    <a:pt x="0" y="6476"/>
                    <a:pt x="0" y="9576"/>
                    <a:pt x="0" y="7733"/>
                  </a:cubicBezTo>
                  <a:cubicBezTo>
                    <a:pt x="0" y="7733"/>
                    <a:pt x="0" y="8152"/>
                    <a:pt x="0" y="8487"/>
                  </a:cubicBezTo>
                  <a:cubicBezTo>
                    <a:pt x="0" y="8822"/>
                    <a:pt x="0" y="7733"/>
                    <a:pt x="0" y="7984"/>
                  </a:cubicBezTo>
                  <a:lnTo>
                    <a:pt x="0" y="7984"/>
                  </a:lnTo>
                  <a:cubicBezTo>
                    <a:pt x="0" y="7984"/>
                    <a:pt x="0" y="7984"/>
                    <a:pt x="587" y="8822"/>
                  </a:cubicBezTo>
                  <a:lnTo>
                    <a:pt x="587" y="8152"/>
                  </a:lnTo>
                  <a:cubicBezTo>
                    <a:pt x="595" y="8294"/>
                    <a:pt x="595" y="8428"/>
                    <a:pt x="587" y="8571"/>
                  </a:cubicBezTo>
                  <a:cubicBezTo>
                    <a:pt x="587" y="7565"/>
                    <a:pt x="587" y="8571"/>
                    <a:pt x="587" y="7398"/>
                  </a:cubicBezTo>
                  <a:cubicBezTo>
                    <a:pt x="587" y="8822"/>
                    <a:pt x="587" y="7398"/>
                    <a:pt x="1089" y="8990"/>
                  </a:cubicBezTo>
                  <a:cubicBezTo>
                    <a:pt x="1089" y="8990"/>
                    <a:pt x="1089" y="8152"/>
                    <a:pt x="1089" y="8152"/>
                  </a:cubicBezTo>
                  <a:lnTo>
                    <a:pt x="1089" y="8152"/>
                  </a:lnTo>
                  <a:cubicBezTo>
                    <a:pt x="1089" y="8152"/>
                    <a:pt x="1089" y="8738"/>
                    <a:pt x="1089" y="9157"/>
                  </a:cubicBezTo>
                  <a:lnTo>
                    <a:pt x="1089" y="9157"/>
                  </a:lnTo>
                  <a:cubicBezTo>
                    <a:pt x="1089" y="9744"/>
                    <a:pt x="1089" y="9157"/>
                    <a:pt x="1089" y="9157"/>
                  </a:cubicBezTo>
                  <a:lnTo>
                    <a:pt x="1089" y="9157"/>
                  </a:lnTo>
                  <a:cubicBezTo>
                    <a:pt x="1089" y="8738"/>
                    <a:pt x="1592" y="9157"/>
                    <a:pt x="1759" y="8403"/>
                  </a:cubicBezTo>
                  <a:lnTo>
                    <a:pt x="1759" y="8403"/>
                  </a:lnTo>
                  <a:cubicBezTo>
                    <a:pt x="1759" y="7817"/>
                    <a:pt x="1759" y="8403"/>
                    <a:pt x="1759" y="8403"/>
                  </a:cubicBezTo>
                  <a:lnTo>
                    <a:pt x="1759" y="8403"/>
                  </a:lnTo>
                  <a:cubicBezTo>
                    <a:pt x="1759" y="8403"/>
                    <a:pt x="1759" y="7900"/>
                    <a:pt x="1759" y="7900"/>
                  </a:cubicBezTo>
                  <a:cubicBezTo>
                    <a:pt x="1718" y="8294"/>
                    <a:pt x="1718" y="8680"/>
                    <a:pt x="1759" y="9073"/>
                  </a:cubicBezTo>
                  <a:cubicBezTo>
                    <a:pt x="1759" y="8403"/>
                    <a:pt x="1759" y="8571"/>
                    <a:pt x="1759" y="7398"/>
                  </a:cubicBezTo>
                  <a:lnTo>
                    <a:pt x="1759" y="7900"/>
                  </a:lnTo>
                  <a:cubicBezTo>
                    <a:pt x="1701" y="7599"/>
                    <a:pt x="1701" y="7280"/>
                    <a:pt x="1759" y="6979"/>
                  </a:cubicBezTo>
                  <a:cubicBezTo>
                    <a:pt x="1759" y="7481"/>
                    <a:pt x="1759" y="7817"/>
                    <a:pt x="1759" y="8487"/>
                  </a:cubicBezTo>
                  <a:cubicBezTo>
                    <a:pt x="1759" y="9157"/>
                    <a:pt x="1759" y="7230"/>
                    <a:pt x="1759" y="8990"/>
                  </a:cubicBezTo>
                  <a:cubicBezTo>
                    <a:pt x="1759" y="7481"/>
                    <a:pt x="1759" y="8152"/>
                    <a:pt x="1759" y="7817"/>
                  </a:cubicBezTo>
                  <a:cubicBezTo>
                    <a:pt x="1759" y="7481"/>
                    <a:pt x="1759" y="6727"/>
                    <a:pt x="1759" y="6811"/>
                  </a:cubicBezTo>
                  <a:cubicBezTo>
                    <a:pt x="1759" y="6895"/>
                    <a:pt x="1759" y="8738"/>
                    <a:pt x="1759" y="8738"/>
                  </a:cubicBezTo>
                  <a:lnTo>
                    <a:pt x="1759" y="8738"/>
                  </a:lnTo>
                  <a:cubicBezTo>
                    <a:pt x="1759" y="9157"/>
                    <a:pt x="1759" y="8236"/>
                    <a:pt x="1759" y="8738"/>
                  </a:cubicBezTo>
                  <a:cubicBezTo>
                    <a:pt x="1759" y="7817"/>
                    <a:pt x="1759" y="8738"/>
                    <a:pt x="1759" y="7649"/>
                  </a:cubicBezTo>
                  <a:lnTo>
                    <a:pt x="1759" y="7649"/>
                  </a:lnTo>
                  <a:cubicBezTo>
                    <a:pt x="1759" y="7649"/>
                    <a:pt x="1759" y="5973"/>
                    <a:pt x="1759" y="6644"/>
                  </a:cubicBezTo>
                  <a:lnTo>
                    <a:pt x="1759" y="7398"/>
                  </a:lnTo>
                  <a:cubicBezTo>
                    <a:pt x="1759" y="7398"/>
                    <a:pt x="1759" y="7398"/>
                    <a:pt x="1759" y="7398"/>
                  </a:cubicBezTo>
                  <a:cubicBezTo>
                    <a:pt x="1759" y="7398"/>
                    <a:pt x="1759" y="7398"/>
                    <a:pt x="1759" y="8571"/>
                  </a:cubicBezTo>
                  <a:cubicBezTo>
                    <a:pt x="1759" y="9744"/>
                    <a:pt x="1759" y="7733"/>
                    <a:pt x="1759" y="8990"/>
                  </a:cubicBezTo>
                  <a:cubicBezTo>
                    <a:pt x="1759" y="7398"/>
                    <a:pt x="1759" y="8990"/>
                    <a:pt x="1759" y="7900"/>
                  </a:cubicBezTo>
                  <a:lnTo>
                    <a:pt x="1759" y="8654"/>
                  </a:lnTo>
                  <a:cubicBezTo>
                    <a:pt x="1759" y="8654"/>
                    <a:pt x="1759" y="8152"/>
                    <a:pt x="1759" y="8654"/>
                  </a:cubicBezTo>
                  <a:lnTo>
                    <a:pt x="1759" y="9492"/>
                  </a:lnTo>
                  <a:cubicBezTo>
                    <a:pt x="1759" y="8738"/>
                    <a:pt x="1759" y="10163"/>
                    <a:pt x="1759" y="9492"/>
                  </a:cubicBezTo>
                  <a:cubicBezTo>
                    <a:pt x="1759" y="8822"/>
                    <a:pt x="1759" y="8654"/>
                    <a:pt x="1759" y="8152"/>
                  </a:cubicBezTo>
                  <a:cubicBezTo>
                    <a:pt x="1759" y="7649"/>
                    <a:pt x="1759" y="9995"/>
                    <a:pt x="2178" y="9660"/>
                  </a:cubicBezTo>
                  <a:cubicBezTo>
                    <a:pt x="2597" y="9325"/>
                    <a:pt x="2178" y="9241"/>
                    <a:pt x="2178" y="8906"/>
                  </a:cubicBezTo>
                  <a:cubicBezTo>
                    <a:pt x="2237" y="9157"/>
                    <a:pt x="2237" y="9409"/>
                    <a:pt x="2178" y="9660"/>
                  </a:cubicBezTo>
                  <a:cubicBezTo>
                    <a:pt x="2178" y="9660"/>
                    <a:pt x="2178" y="8990"/>
                    <a:pt x="2178" y="8571"/>
                  </a:cubicBezTo>
                  <a:cubicBezTo>
                    <a:pt x="2178" y="9409"/>
                    <a:pt x="2178" y="8571"/>
                    <a:pt x="2178" y="7900"/>
                  </a:cubicBezTo>
                  <a:lnTo>
                    <a:pt x="2178" y="8654"/>
                  </a:lnTo>
                  <a:cubicBezTo>
                    <a:pt x="2178" y="8654"/>
                    <a:pt x="2178" y="7146"/>
                    <a:pt x="2178" y="7649"/>
                  </a:cubicBezTo>
                  <a:lnTo>
                    <a:pt x="2178" y="9241"/>
                  </a:lnTo>
                  <a:cubicBezTo>
                    <a:pt x="2178" y="8571"/>
                    <a:pt x="2178" y="8738"/>
                    <a:pt x="2178" y="9241"/>
                  </a:cubicBezTo>
                  <a:cubicBezTo>
                    <a:pt x="2086" y="8797"/>
                    <a:pt x="2086" y="8344"/>
                    <a:pt x="2178" y="7900"/>
                  </a:cubicBezTo>
                  <a:cubicBezTo>
                    <a:pt x="2178" y="8319"/>
                    <a:pt x="2178" y="8571"/>
                    <a:pt x="2178" y="8487"/>
                  </a:cubicBezTo>
                  <a:cubicBezTo>
                    <a:pt x="2178" y="8403"/>
                    <a:pt x="2178" y="9492"/>
                    <a:pt x="2178" y="8487"/>
                  </a:cubicBezTo>
                  <a:lnTo>
                    <a:pt x="2178" y="9157"/>
                  </a:lnTo>
                  <a:cubicBezTo>
                    <a:pt x="2178" y="9660"/>
                    <a:pt x="2178" y="9157"/>
                    <a:pt x="2178" y="9157"/>
                  </a:cubicBezTo>
                  <a:lnTo>
                    <a:pt x="2178" y="9157"/>
                  </a:lnTo>
                  <a:lnTo>
                    <a:pt x="2178" y="8152"/>
                  </a:lnTo>
                  <a:cubicBezTo>
                    <a:pt x="2220" y="8370"/>
                    <a:pt x="2220" y="8604"/>
                    <a:pt x="2178" y="8822"/>
                  </a:cubicBezTo>
                  <a:lnTo>
                    <a:pt x="2178" y="8319"/>
                  </a:lnTo>
                  <a:cubicBezTo>
                    <a:pt x="2262" y="8822"/>
                    <a:pt x="2262" y="9325"/>
                    <a:pt x="2178" y="9828"/>
                  </a:cubicBezTo>
                  <a:lnTo>
                    <a:pt x="2178" y="9157"/>
                  </a:lnTo>
                  <a:cubicBezTo>
                    <a:pt x="2178" y="9157"/>
                    <a:pt x="2178" y="9828"/>
                    <a:pt x="2178" y="10079"/>
                  </a:cubicBezTo>
                  <a:cubicBezTo>
                    <a:pt x="2178" y="10330"/>
                    <a:pt x="2178" y="8906"/>
                    <a:pt x="2178" y="9325"/>
                  </a:cubicBezTo>
                  <a:lnTo>
                    <a:pt x="2178" y="9325"/>
                  </a:lnTo>
                  <a:cubicBezTo>
                    <a:pt x="2178" y="9325"/>
                    <a:pt x="2178" y="10163"/>
                    <a:pt x="2178" y="9325"/>
                  </a:cubicBezTo>
                  <a:lnTo>
                    <a:pt x="2178" y="10330"/>
                  </a:lnTo>
                  <a:cubicBezTo>
                    <a:pt x="2178" y="10330"/>
                    <a:pt x="2178" y="9073"/>
                    <a:pt x="2178" y="8654"/>
                  </a:cubicBezTo>
                  <a:cubicBezTo>
                    <a:pt x="2178" y="8236"/>
                    <a:pt x="2178" y="9576"/>
                    <a:pt x="2178" y="9828"/>
                  </a:cubicBezTo>
                  <a:cubicBezTo>
                    <a:pt x="2178" y="10079"/>
                    <a:pt x="2178" y="8236"/>
                    <a:pt x="2178" y="9073"/>
                  </a:cubicBezTo>
                  <a:close/>
                  <a:moveTo>
                    <a:pt x="6536" y="8822"/>
                  </a:moveTo>
                  <a:cubicBezTo>
                    <a:pt x="6536" y="8822"/>
                    <a:pt x="6536" y="9492"/>
                    <a:pt x="6536" y="8822"/>
                  </a:cubicBezTo>
                  <a:cubicBezTo>
                    <a:pt x="6536" y="8152"/>
                    <a:pt x="6116" y="8654"/>
                    <a:pt x="6116" y="8822"/>
                  </a:cubicBezTo>
                  <a:close/>
                  <a:moveTo>
                    <a:pt x="8211" y="7062"/>
                  </a:moveTo>
                  <a:cubicBezTo>
                    <a:pt x="8211" y="7062"/>
                    <a:pt x="8211" y="7062"/>
                    <a:pt x="8211" y="7062"/>
                  </a:cubicBezTo>
                  <a:cubicBezTo>
                    <a:pt x="8211" y="7062"/>
                    <a:pt x="7792" y="6895"/>
                    <a:pt x="7792" y="7062"/>
                  </a:cubicBezTo>
                  <a:close/>
                  <a:moveTo>
                    <a:pt x="12904" y="1868"/>
                  </a:moveTo>
                  <a:lnTo>
                    <a:pt x="12904" y="1868"/>
                  </a:lnTo>
                  <a:cubicBezTo>
                    <a:pt x="12904" y="1868"/>
                    <a:pt x="12484" y="1784"/>
                    <a:pt x="12484" y="1868"/>
                  </a:cubicBezTo>
                  <a:close/>
                  <a:moveTo>
                    <a:pt x="12904" y="1868"/>
                  </a:moveTo>
                  <a:lnTo>
                    <a:pt x="12904" y="1868"/>
                  </a:lnTo>
                  <a:cubicBezTo>
                    <a:pt x="12904" y="1868"/>
                    <a:pt x="12568" y="2370"/>
                    <a:pt x="12652" y="2203"/>
                  </a:cubicBezTo>
                  <a:close/>
                  <a:moveTo>
                    <a:pt x="1676" y="2705"/>
                  </a:moveTo>
                  <a:lnTo>
                    <a:pt x="1676" y="2705"/>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0" name="Freeform: Shape 669">
              <a:extLst>
                <a:ext uri="{FF2B5EF4-FFF2-40B4-BE49-F238E27FC236}">
                  <a16:creationId xmlns:a16="http://schemas.microsoft.com/office/drawing/2014/main" id="{D86BD7A3-C558-31C7-138A-C066BD56071D}"/>
                </a:ext>
              </a:extLst>
            </p:cNvPr>
            <p:cNvSpPr/>
            <p:nvPr/>
          </p:nvSpPr>
          <p:spPr>
            <a:xfrm>
              <a:off x="2797937" y="17600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1" name="Freeform: Shape 670">
              <a:extLst>
                <a:ext uri="{FF2B5EF4-FFF2-40B4-BE49-F238E27FC236}">
                  <a16:creationId xmlns:a16="http://schemas.microsoft.com/office/drawing/2014/main" id="{C155FFD3-A1E3-6434-68DA-C1D07FA63C6F}"/>
                </a:ext>
              </a:extLst>
            </p:cNvPr>
            <p:cNvSpPr/>
            <p:nvPr/>
          </p:nvSpPr>
          <p:spPr>
            <a:xfrm>
              <a:off x="2794502" y="17617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Freeform: Shape 671">
              <a:extLst>
                <a:ext uri="{FF2B5EF4-FFF2-40B4-BE49-F238E27FC236}">
                  <a16:creationId xmlns:a16="http://schemas.microsoft.com/office/drawing/2014/main" id="{C22AE193-2E9B-713B-6DE9-6BCD6AC1867D}"/>
                </a:ext>
              </a:extLst>
            </p:cNvPr>
            <p:cNvSpPr/>
            <p:nvPr/>
          </p:nvSpPr>
          <p:spPr>
            <a:xfrm>
              <a:off x="2801540" y="176028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Freeform: Shape 672">
              <a:extLst>
                <a:ext uri="{FF2B5EF4-FFF2-40B4-BE49-F238E27FC236}">
                  <a16:creationId xmlns:a16="http://schemas.microsoft.com/office/drawing/2014/main" id="{6FBD9964-27EF-AA6C-FE10-54A48C9F6E4B}"/>
                </a:ext>
              </a:extLst>
            </p:cNvPr>
            <p:cNvSpPr/>
            <p:nvPr/>
          </p:nvSpPr>
          <p:spPr>
            <a:xfrm>
              <a:off x="2803281" y="1752909"/>
              <a:ext cx="18" cy="418"/>
            </a:xfrm>
            <a:custGeom>
              <a:avLst/>
              <a:gdLst>
                <a:gd name="connsiteX0" fmla="*/ 19 w 18"/>
                <a:gd name="connsiteY0" fmla="*/ 0 h 418"/>
                <a:gd name="connsiteX1" fmla="*/ 19 w 18"/>
                <a:gd name="connsiteY1" fmla="*/ 419 h 418"/>
                <a:gd name="connsiteX2" fmla="*/ 19 w 18"/>
                <a:gd name="connsiteY2" fmla="*/ 0 h 418"/>
              </a:gdLst>
              <a:ahLst/>
              <a:cxnLst>
                <a:cxn ang="0">
                  <a:pos x="connsiteX0" y="connsiteY0"/>
                </a:cxn>
                <a:cxn ang="0">
                  <a:pos x="connsiteX1" y="connsiteY1"/>
                </a:cxn>
                <a:cxn ang="0">
                  <a:pos x="connsiteX2" y="connsiteY2"/>
                </a:cxn>
              </a:cxnLst>
              <a:rect l="l" t="t" r="r" b="b"/>
              <a:pathLst>
                <a:path w="18" h="418">
                  <a:moveTo>
                    <a:pt x="19" y="0"/>
                  </a:moveTo>
                  <a:lnTo>
                    <a:pt x="19" y="419"/>
                  </a:lnTo>
                  <a:cubicBezTo>
                    <a:pt x="-6" y="277"/>
                    <a:pt x="-6" y="142"/>
                    <a:pt x="19"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Freeform: Shape 673">
              <a:extLst>
                <a:ext uri="{FF2B5EF4-FFF2-40B4-BE49-F238E27FC236}">
                  <a16:creationId xmlns:a16="http://schemas.microsoft.com/office/drawing/2014/main" id="{3A15C5E9-80CD-18D8-D922-F64EA81E6717}"/>
                </a:ext>
              </a:extLst>
            </p:cNvPr>
            <p:cNvSpPr/>
            <p:nvPr/>
          </p:nvSpPr>
          <p:spPr>
            <a:xfrm>
              <a:off x="2804054" y="1757601"/>
              <a:ext cx="8378" cy="8378"/>
            </a:xfrm>
            <a:custGeom>
              <a:avLst/>
              <a:gdLst>
                <a:gd name="connsiteX0" fmla="*/ 0 w 8378"/>
                <a:gd name="connsiteY0" fmla="*/ 0 h 8378"/>
                <a:gd name="connsiteX1" fmla="*/ 0 w 8378"/>
                <a:gd name="connsiteY1" fmla="*/ 0 h 8378"/>
                <a:gd name="connsiteX2" fmla="*/ 0 w 8378"/>
                <a:gd name="connsiteY2" fmla="*/ 0 h 8378"/>
                <a:gd name="connsiteX3" fmla="*/ 0 w 8378"/>
                <a:gd name="connsiteY3" fmla="*/ 0 h 8378"/>
              </a:gdLst>
              <a:ahLst/>
              <a:cxnLst>
                <a:cxn ang="0">
                  <a:pos x="connsiteX0" y="connsiteY0"/>
                </a:cxn>
                <a:cxn ang="0">
                  <a:pos x="connsiteX1" y="connsiteY1"/>
                </a:cxn>
                <a:cxn ang="0">
                  <a:pos x="connsiteX2" y="connsiteY2"/>
                </a:cxn>
                <a:cxn ang="0">
                  <a:pos x="connsiteX3" y="connsiteY3"/>
                </a:cxn>
              </a:cxnLst>
              <a:rect l="l" t="t" r="r" b="b"/>
              <a:pathLst>
                <a:path w="8378" h="8378">
                  <a:moveTo>
                    <a:pt x="0" y="0"/>
                  </a:moveTo>
                  <a:lnTo>
                    <a:pt x="0" y="0"/>
                  </a:lnTo>
                  <a:lnTo>
                    <a:pt x="0" y="0"/>
                  </a:ln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Freeform: Shape 674">
              <a:extLst>
                <a:ext uri="{FF2B5EF4-FFF2-40B4-BE49-F238E27FC236}">
                  <a16:creationId xmlns:a16="http://schemas.microsoft.com/office/drawing/2014/main" id="{AFA5D9F6-0FB1-C639-8E3D-3FB247541279}"/>
                </a:ext>
              </a:extLst>
            </p:cNvPr>
            <p:cNvSpPr/>
            <p:nvPr/>
          </p:nvSpPr>
          <p:spPr>
            <a:xfrm>
              <a:off x="2803551" y="1754965"/>
              <a:ext cx="8378" cy="669"/>
            </a:xfrm>
            <a:custGeom>
              <a:avLst/>
              <a:gdLst>
                <a:gd name="connsiteX0" fmla="*/ 0 w 8378"/>
                <a:gd name="connsiteY0" fmla="*/ 290 h 669"/>
                <a:gd name="connsiteX1" fmla="*/ 0 w 8378"/>
                <a:gd name="connsiteY1" fmla="*/ 290 h 669"/>
                <a:gd name="connsiteX2" fmla="*/ 0 w 8378"/>
                <a:gd name="connsiteY2" fmla="*/ 290 h 669"/>
                <a:gd name="connsiteX3" fmla="*/ 0 w 8378"/>
                <a:gd name="connsiteY3" fmla="*/ 290 h 669"/>
              </a:gdLst>
              <a:ahLst/>
              <a:cxnLst>
                <a:cxn ang="0">
                  <a:pos x="connsiteX0" y="connsiteY0"/>
                </a:cxn>
                <a:cxn ang="0">
                  <a:pos x="connsiteX1" y="connsiteY1"/>
                </a:cxn>
                <a:cxn ang="0">
                  <a:pos x="connsiteX2" y="connsiteY2"/>
                </a:cxn>
                <a:cxn ang="0">
                  <a:pos x="connsiteX3" y="connsiteY3"/>
                </a:cxn>
              </a:cxnLst>
              <a:rect l="l" t="t" r="r" b="b"/>
              <a:pathLst>
                <a:path w="8378" h="669">
                  <a:moveTo>
                    <a:pt x="0" y="290"/>
                  </a:moveTo>
                  <a:cubicBezTo>
                    <a:pt x="0" y="877"/>
                    <a:pt x="0" y="709"/>
                    <a:pt x="0" y="290"/>
                  </a:cubicBezTo>
                  <a:lnTo>
                    <a:pt x="0" y="290"/>
                  </a:lnTo>
                  <a:cubicBezTo>
                    <a:pt x="0" y="-212"/>
                    <a:pt x="0" y="39"/>
                    <a:pt x="0" y="29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Freeform: Shape 675">
              <a:extLst>
                <a:ext uri="{FF2B5EF4-FFF2-40B4-BE49-F238E27FC236}">
                  <a16:creationId xmlns:a16="http://schemas.microsoft.com/office/drawing/2014/main" id="{0480F891-B3D8-08DB-71CF-09A694D3DE70}"/>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Freeform: Shape 676">
              <a:extLst>
                <a:ext uri="{FF2B5EF4-FFF2-40B4-BE49-F238E27FC236}">
                  <a16:creationId xmlns:a16="http://schemas.microsoft.com/office/drawing/2014/main" id="{603FD98F-14B0-1B44-F795-00859CC85782}"/>
                </a:ext>
              </a:extLst>
            </p:cNvPr>
            <p:cNvSpPr/>
            <p:nvPr/>
          </p:nvSpPr>
          <p:spPr>
            <a:xfrm>
              <a:off x="2802927" y="1753046"/>
              <a:ext cx="37" cy="768"/>
            </a:xfrm>
            <a:custGeom>
              <a:avLst/>
              <a:gdLst>
                <a:gd name="connsiteX0" fmla="*/ 37 w 37"/>
                <a:gd name="connsiteY0" fmla="*/ 700 h 768"/>
                <a:gd name="connsiteX1" fmla="*/ 37 w 37"/>
                <a:gd name="connsiteY1" fmla="*/ 198 h 768"/>
                <a:gd name="connsiteX2" fmla="*/ 37 w 37"/>
                <a:gd name="connsiteY2" fmla="*/ 700 h 768"/>
              </a:gdLst>
              <a:ahLst/>
              <a:cxnLst>
                <a:cxn ang="0">
                  <a:pos x="connsiteX0" y="connsiteY0"/>
                </a:cxn>
                <a:cxn ang="0">
                  <a:pos x="connsiteX1" y="connsiteY1"/>
                </a:cxn>
                <a:cxn ang="0">
                  <a:pos x="connsiteX2" y="connsiteY2"/>
                </a:cxn>
              </a:cxnLst>
              <a:rect l="l" t="t" r="r" b="b"/>
              <a:pathLst>
                <a:path w="37" h="768">
                  <a:moveTo>
                    <a:pt x="37" y="700"/>
                  </a:moveTo>
                  <a:lnTo>
                    <a:pt x="37" y="198"/>
                  </a:lnTo>
                  <a:cubicBezTo>
                    <a:pt x="37" y="-556"/>
                    <a:pt x="-47" y="1119"/>
                    <a:pt x="37" y="70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8" name="Freeform: Shape 677">
              <a:extLst>
                <a:ext uri="{FF2B5EF4-FFF2-40B4-BE49-F238E27FC236}">
                  <a16:creationId xmlns:a16="http://schemas.microsoft.com/office/drawing/2014/main" id="{A1750505-88A4-7B45-31B8-365E918706BF}"/>
                </a:ext>
              </a:extLst>
            </p:cNvPr>
            <p:cNvSpPr/>
            <p:nvPr/>
          </p:nvSpPr>
          <p:spPr>
            <a:xfrm>
              <a:off x="2803635" y="1756512"/>
              <a:ext cx="8378" cy="754"/>
            </a:xfrm>
            <a:custGeom>
              <a:avLst/>
              <a:gdLst>
                <a:gd name="connsiteX0" fmla="*/ 0 w 8378"/>
                <a:gd name="connsiteY0" fmla="*/ 754 h 754"/>
                <a:gd name="connsiteX1" fmla="*/ 0 w 8378"/>
                <a:gd name="connsiteY1" fmla="*/ 0 h 754"/>
                <a:gd name="connsiteX2" fmla="*/ 0 w 8378"/>
                <a:gd name="connsiteY2" fmla="*/ 587 h 754"/>
                <a:gd name="connsiteX3" fmla="*/ 0 w 8378"/>
                <a:gd name="connsiteY3" fmla="*/ 754 h 754"/>
              </a:gdLst>
              <a:ahLst/>
              <a:cxnLst>
                <a:cxn ang="0">
                  <a:pos x="connsiteX0" y="connsiteY0"/>
                </a:cxn>
                <a:cxn ang="0">
                  <a:pos x="connsiteX1" y="connsiteY1"/>
                </a:cxn>
                <a:cxn ang="0">
                  <a:pos x="connsiteX2" y="connsiteY2"/>
                </a:cxn>
                <a:cxn ang="0">
                  <a:pos x="connsiteX3" y="connsiteY3"/>
                </a:cxn>
              </a:cxnLst>
              <a:rect l="l" t="t" r="r" b="b"/>
              <a:pathLst>
                <a:path w="8378" h="754">
                  <a:moveTo>
                    <a:pt x="0" y="754"/>
                  </a:moveTo>
                  <a:lnTo>
                    <a:pt x="0" y="0"/>
                  </a:lnTo>
                  <a:lnTo>
                    <a:pt x="0" y="587"/>
                  </a:lnTo>
                  <a:lnTo>
                    <a:pt x="0"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 name="Freeform: Shape 678">
              <a:extLst>
                <a:ext uri="{FF2B5EF4-FFF2-40B4-BE49-F238E27FC236}">
                  <a16:creationId xmlns:a16="http://schemas.microsoft.com/office/drawing/2014/main" id="{7581F9B0-24C4-A6D7-F11C-D78EB078D178}"/>
                </a:ext>
              </a:extLst>
            </p:cNvPr>
            <p:cNvSpPr/>
            <p:nvPr/>
          </p:nvSpPr>
          <p:spPr>
            <a:xfrm>
              <a:off x="2803216" y="1756605"/>
              <a:ext cx="8378" cy="74"/>
            </a:xfrm>
            <a:custGeom>
              <a:avLst/>
              <a:gdLst>
                <a:gd name="connsiteX0" fmla="*/ 0 w 8378"/>
                <a:gd name="connsiteY0" fmla="*/ 74 h 74"/>
                <a:gd name="connsiteX1" fmla="*/ 0 w 8378"/>
                <a:gd name="connsiteY1" fmla="*/ 74 h 74"/>
                <a:gd name="connsiteX2" fmla="*/ 0 w 8378"/>
                <a:gd name="connsiteY2" fmla="*/ 74 h 74"/>
                <a:gd name="connsiteX3" fmla="*/ 0 w 8378"/>
                <a:gd name="connsiteY3" fmla="*/ 74 h 74"/>
              </a:gdLst>
              <a:ahLst/>
              <a:cxnLst>
                <a:cxn ang="0">
                  <a:pos x="connsiteX0" y="connsiteY0"/>
                </a:cxn>
                <a:cxn ang="0">
                  <a:pos x="connsiteX1" y="connsiteY1"/>
                </a:cxn>
                <a:cxn ang="0">
                  <a:pos x="connsiteX2" y="connsiteY2"/>
                </a:cxn>
                <a:cxn ang="0">
                  <a:pos x="connsiteX3" y="connsiteY3"/>
                </a:cxn>
              </a:cxnLst>
              <a:rect l="l" t="t" r="r" b="b"/>
              <a:pathLst>
                <a:path w="8378" h="74">
                  <a:moveTo>
                    <a:pt x="0" y="74"/>
                  </a:moveTo>
                  <a:lnTo>
                    <a:pt x="0" y="74"/>
                  </a:lnTo>
                  <a:cubicBezTo>
                    <a:pt x="0" y="74"/>
                    <a:pt x="0" y="74"/>
                    <a:pt x="0" y="74"/>
                  </a:cubicBezTo>
                  <a:cubicBezTo>
                    <a:pt x="0" y="74"/>
                    <a:pt x="0" y="-93"/>
                    <a:pt x="0" y="7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 name="Freeform: Shape 679">
              <a:extLst>
                <a:ext uri="{FF2B5EF4-FFF2-40B4-BE49-F238E27FC236}">
                  <a16:creationId xmlns:a16="http://schemas.microsoft.com/office/drawing/2014/main" id="{801CC16B-A91D-1D97-6CBA-201697434F6A}"/>
                </a:ext>
              </a:extLst>
            </p:cNvPr>
            <p:cNvSpPr/>
            <p:nvPr/>
          </p:nvSpPr>
          <p:spPr>
            <a:xfrm>
              <a:off x="2803384" y="17566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 name="Freeform: Shape 680">
              <a:extLst>
                <a:ext uri="{FF2B5EF4-FFF2-40B4-BE49-F238E27FC236}">
                  <a16:creationId xmlns:a16="http://schemas.microsoft.com/office/drawing/2014/main" id="{3C4F91C8-14E0-3DEB-0DFA-343F66B9C05D}"/>
                </a:ext>
              </a:extLst>
            </p:cNvPr>
            <p:cNvSpPr/>
            <p:nvPr/>
          </p:nvSpPr>
          <p:spPr>
            <a:xfrm>
              <a:off x="2803467" y="1757266"/>
              <a:ext cx="83" cy="167"/>
            </a:xfrm>
            <a:custGeom>
              <a:avLst/>
              <a:gdLst>
                <a:gd name="connsiteX0" fmla="*/ 84 w 83"/>
                <a:gd name="connsiteY0" fmla="*/ 167 h 167"/>
                <a:gd name="connsiteX1" fmla="*/ 84 w 83"/>
                <a:gd name="connsiteY1" fmla="*/ 84 h 167"/>
                <a:gd name="connsiteX2" fmla="*/ 0 w 83"/>
                <a:gd name="connsiteY2" fmla="*/ 0 h 167"/>
                <a:gd name="connsiteX3" fmla="*/ 84 w 83"/>
                <a:gd name="connsiteY3" fmla="*/ 167 h 167"/>
              </a:gdLst>
              <a:ahLst/>
              <a:cxnLst>
                <a:cxn ang="0">
                  <a:pos x="connsiteX0" y="connsiteY0"/>
                </a:cxn>
                <a:cxn ang="0">
                  <a:pos x="connsiteX1" y="connsiteY1"/>
                </a:cxn>
                <a:cxn ang="0">
                  <a:pos x="connsiteX2" y="connsiteY2"/>
                </a:cxn>
                <a:cxn ang="0">
                  <a:pos x="connsiteX3" y="connsiteY3"/>
                </a:cxn>
              </a:cxnLst>
              <a:rect l="l" t="t" r="r" b="b"/>
              <a:pathLst>
                <a:path w="83" h="167">
                  <a:moveTo>
                    <a:pt x="84" y="167"/>
                  </a:moveTo>
                  <a:lnTo>
                    <a:pt x="84" y="84"/>
                  </a:lnTo>
                  <a:lnTo>
                    <a:pt x="0" y="0"/>
                  </a:lnTo>
                  <a:lnTo>
                    <a:pt x="84" y="167"/>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 name="Freeform: Shape 681">
              <a:extLst>
                <a:ext uri="{FF2B5EF4-FFF2-40B4-BE49-F238E27FC236}">
                  <a16:creationId xmlns:a16="http://schemas.microsoft.com/office/drawing/2014/main" id="{9D47DAA0-1755-3278-205E-1C19589B9331}"/>
                </a:ext>
              </a:extLst>
            </p:cNvPr>
            <p:cNvSpPr/>
            <p:nvPr/>
          </p:nvSpPr>
          <p:spPr>
            <a:xfrm>
              <a:off x="2802462" y="1756596"/>
              <a:ext cx="8378" cy="186"/>
            </a:xfrm>
            <a:custGeom>
              <a:avLst/>
              <a:gdLst>
                <a:gd name="connsiteX0" fmla="*/ 0 w 8378"/>
                <a:gd name="connsiteY0" fmla="*/ 0 h 186"/>
                <a:gd name="connsiteX1" fmla="*/ 0 w 8378"/>
                <a:gd name="connsiteY1" fmla="*/ 0 h 186"/>
                <a:gd name="connsiteX2" fmla="*/ 0 w 8378"/>
                <a:gd name="connsiteY2" fmla="*/ 0 h 186"/>
              </a:gdLst>
              <a:ahLst/>
              <a:cxnLst>
                <a:cxn ang="0">
                  <a:pos x="connsiteX0" y="connsiteY0"/>
                </a:cxn>
                <a:cxn ang="0">
                  <a:pos x="connsiteX1" y="connsiteY1"/>
                </a:cxn>
                <a:cxn ang="0">
                  <a:pos x="connsiteX2" y="connsiteY2"/>
                </a:cxn>
              </a:cxnLst>
              <a:rect l="l" t="t" r="r" b="b"/>
              <a:pathLst>
                <a:path w="8378" h="186">
                  <a:moveTo>
                    <a:pt x="0" y="0"/>
                  </a:moveTo>
                  <a:lnTo>
                    <a:pt x="0" y="0"/>
                  </a:lnTo>
                  <a:cubicBezTo>
                    <a:pt x="0" y="0"/>
                    <a:pt x="0" y="419"/>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 name="Freeform: Shape 682">
              <a:extLst>
                <a:ext uri="{FF2B5EF4-FFF2-40B4-BE49-F238E27FC236}">
                  <a16:creationId xmlns:a16="http://schemas.microsoft.com/office/drawing/2014/main" id="{D901B3BC-F9B4-BD3E-C9C7-696570F3ECC4}"/>
                </a:ext>
              </a:extLst>
            </p:cNvPr>
            <p:cNvSpPr/>
            <p:nvPr/>
          </p:nvSpPr>
          <p:spPr>
            <a:xfrm>
              <a:off x="2802797" y="1758020"/>
              <a:ext cx="8378" cy="586"/>
            </a:xfrm>
            <a:custGeom>
              <a:avLst/>
              <a:gdLst>
                <a:gd name="connsiteX0" fmla="*/ 0 w 8378"/>
                <a:gd name="connsiteY0" fmla="*/ 586 h 586"/>
                <a:gd name="connsiteX1" fmla="*/ 0 w 8378"/>
                <a:gd name="connsiteY1" fmla="*/ 0 h 586"/>
                <a:gd name="connsiteX2" fmla="*/ 0 w 8378"/>
                <a:gd name="connsiteY2" fmla="*/ 586 h 586"/>
              </a:gdLst>
              <a:ahLst/>
              <a:cxnLst>
                <a:cxn ang="0">
                  <a:pos x="connsiteX0" y="connsiteY0"/>
                </a:cxn>
                <a:cxn ang="0">
                  <a:pos x="connsiteX1" y="connsiteY1"/>
                </a:cxn>
                <a:cxn ang="0">
                  <a:pos x="connsiteX2" y="connsiteY2"/>
                </a:cxn>
              </a:cxnLst>
              <a:rect l="l" t="t" r="r" b="b"/>
              <a:pathLst>
                <a:path w="8378" h="586">
                  <a:moveTo>
                    <a:pt x="0" y="586"/>
                  </a:moveTo>
                  <a:cubicBezTo>
                    <a:pt x="0" y="586"/>
                    <a:pt x="0" y="586"/>
                    <a:pt x="0" y="0"/>
                  </a:cubicBezTo>
                  <a:lnTo>
                    <a:pt x="0" y="586"/>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 name="Freeform: Shape 683">
              <a:extLst>
                <a:ext uri="{FF2B5EF4-FFF2-40B4-BE49-F238E27FC236}">
                  <a16:creationId xmlns:a16="http://schemas.microsoft.com/office/drawing/2014/main" id="{A8E07934-F419-979E-94CB-C42BFC1067BF}"/>
                </a:ext>
              </a:extLst>
            </p:cNvPr>
            <p:cNvSpPr/>
            <p:nvPr/>
          </p:nvSpPr>
          <p:spPr>
            <a:xfrm>
              <a:off x="2802546" y="1758858"/>
              <a:ext cx="37" cy="676"/>
            </a:xfrm>
            <a:custGeom>
              <a:avLst/>
              <a:gdLst>
                <a:gd name="connsiteX0" fmla="*/ 0 w 37"/>
                <a:gd name="connsiteY0" fmla="*/ 0 h 676"/>
                <a:gd name="connsiteX1" fmla="*/ 0 w 37"/>
                <a:gd name="connsiteY1" fmla="*/ 670 h 676"/>
                <a:gd name="connsiteX2" fmla="*/ 0 w 37"/>
                <a:gd name="connsiteY2" fmla="*/ 0 h 676"/>
              </a:gdLst>
              <a:ahLst/>
              <a:cxnLst>
                <a:cxn ang="0">
                  <a:pos x="connsiteX0" y="connsiteY0"/>
                </a:cxn>
                <a:cxn ang="0">
                  <a:pos x="connsiteX1" y="connsiteY1"/>
                </a:cxn>
                <a:cxn ang="0">
                  <a:pos x="connsiteX2" y="connsiteY2"/>
                </a:cxn>
              </a:cxnLst>
              <a:rect l="l" t="t" r="r" b="b"/>
              <a:pathLst>
                <a:path w="37" h="676">
                  <a:moveTo>
                    <a:pt x="0" y="0"/>
                  </a:moveTo>
                  <a:cubicBezTo>
                    <a:pt x="0" y="0"/>
                    <a:pt x="0" y="754"/>
                    <a:pt x="0" y="670"/>
                  </a:cubicBezTo>
                  <a:cubicBezTo>
                    <a:pt x="0" y="587"/>
                    <a:pt x="84" y="168"/>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 name="Freeform: Shape 684">
              <a:extLst>
                <a:ext uri="{FF2B5EF4-FFF2-40B4-BE49-F238E27FC236}">
                  <a16:creationId xmlns:a16="http://schemas.microsoft.com/office/drawing/2014/main" id="{07389803-EA57-7E08-9099-07EB5FC69D43}"/>
                </a:ext>
              </a:extLst>
            </p:cNvPr>
            <p:cNvSpPr/>
            <p:nvPr/>
          </p:nvSpPr>
          <p:spPr>
            <a:xfrm>
              <a:off x="2801205" y="1756260"/>
              <a:ext cx="83" cy="1508"/>
            </a:xfrm>
            <a:custGeom>
              <a:avLst/>
              <a:gdLst>
                <a:gd name="connsiteX0" fmla="*/ 84 w 83"/>
                <a:gd name="connsiteY0" fmla="*/ 1508 h 1508"/>
                <a:gd name="connsiteX1" fmla="*/ 84 w 83"/>
                <a:gd name="connsiteY1" fmla="*/ 1508 h 1508"/>
                <a:gd name="connsiteX2" fmla="*/ 0 w 83"/>
                <a:gd name="connsiteY2" fmla="*/ 0 h 1508"/>
                <a:gd name="connsiteX3" fmla="*/ 84 w 83"/>
                <a:gd name="connsiteY3" fmla="*/ 1508 h 1508"/>
              </a:gdLst>
              <a:ahLst/>
              <a:cxnLst>
                <a:cxn ang="0">
                  <a:pos x="connsiteX0" y="connsiteY0"/>
                </a:cxn>
                <a:cxn ang="0">
                  <a:pos x="connsiteX1" y="connsiteY1"/>
                </a:cxn>
                <a:cxn ang="0">
                  <a:pos x="connsiteX2" y="connsiteY2"/>
                </a:cxn>
                <a:cxn ang="0">
                  <a:pos x="connsiteX3" y="connsiteY3"/>
                </a:cxn>
              </a:cxnLst>
              <a:rect l="l" t="t" r="r" b="b"/>
              <a:pathLst>
                <a:path w="83" h="1508">
                  <a:moveTo>
                    <a:pt x="84" y="1508"/>
                  </a:moveTo>
                  <a:lnTo>
                    <a:pt x="84" y="1508"/>
                  </a:lnTo>
                  <a:lnTo>
                    <a:pt x="0" y="0"/>
                  </a:lnTo>
                  <a:lnTo>
                    <a:pt x="84" y="150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6" name="Freeform: Shape 685">
              <a:extLst>
                <a:ext uri="{FF2B5EF4-FFF2-40B4-BE49-F238E27FC236}">
                  <a16:creationId xmlns:a16="http://schemas.microsoft.com/office/drawing/2014/main" id="{CEC7DCA2-384D-BC50-E069-12090187B95A}"/>
                </a:ext>
              </a:extLst>
            </p:cNvPr>
            <p:cNvSpPr/>
            <p:nvPr/>
          </p:nvSpPr>
          <p:spPr>
            <a:xfrm>
              <a:off x="2800329" y="1760198"/>
              <a:ext cx="37" cy="1173"/>
            </a:xfrm>
            <a:custGeom>
              <a:avLst/>
              <a:gdLst>
                <a:gd name="connsiteX0" fmla="*/ 38 w 37"/>
                <a:gd name="connsiteY0" fmla="*/ 1173 h 1173"/>
                <a:gd name="connsiteX1" fmla="*/ 38 w 37"/>
                <a:gd name="connsiteY1" fmla="*/ 670 h 1173"/>
                <a:gd name="connsiteX2" fmla="*/ 38 w 37"/>
                <a:gd name="connsiteY2" fmla="*/ 0 h 1173"/>
                <a:gd name="connsiteX3" fmla="*/ 38 w 37"/>
                <a:gd name="connsiteY3" fmla="*/ 1173 h 1173"/>
              </a:gdLst>
              <a:ahLst/>
              <a:cxnLst>
                <a:cxn ang="0">
                  <a:pos x="connsiteX0" y="connsiteY0"/>
                </a:cxn>
                <a:cxn ang="0">
                  <a:pos x="connsiteX1" y="connsiteY1"/>
                </a:cxn>
                <a:cxn ang="0">
                  <a:pos x="connsiteX2" y="connsiteY2"/>
                </a:cxn>
                <a:cxn ang="0">
                  <a:pos x="connsiteX3" y="connsiteY3"/>
                </a:cxn>
              </a:cxnLst>
              <a:rect l="l" t="t" r="r" b="b"/>
              <a:pathLst>
                <a:path w="37" h="1173">
                  <a:moveTo>
                    <a:pt x="38" y="1173"/>
                  </a:moveTo>
                  <a:cubicBezTo>
                    <a:pt x="38" y="1173"/>
                    <a:pt x="38" y="251"/>
                    <a:pt x="38" y="670"/>
                  </a:cubicBezTo>
                  <a:cubicBezTo>
                    <a:pt x="38" y="1089"/>
                    <a:pt x="38" y="670"/>
                    <a:pt x="38" y="0"/>
                  </a:cubicBezTo>
                  <a:cubicBezTo>
                    <a:pt x="-13" y="385"/>
                    <a:pt x="-13" y="788"/>
                    <a:pt x="38" y="117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7" name="Freeform: Shape 686">
              <a:extLst>
                <a:ext uri="{FF2B5EF4-FFF2-40B4-BE49-F238E27FC236}">
                  <a16:creationId xmlns:a16="http://schemas.microsoft.com/office/drawing/2014/main" id="{63BE3BAA-8EEE-A04E-FB69-1C820F7CC8B4}"/>
                </a:ext>
              </a:extLst>
            </p:cNvPr>
            <p:cNvSpPr/>
            <p:nvPr/>
          </p:nvSpPr>
          <p:spPr>
            <a:xfrm>
              <a:off x="2800367" y="176019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8" name="Freeform: Shape 687">
              <a:extLst>
                <a:ext uri="{FF2B5EF4-FFF2-40B4-BE49-F238E27FC236}">
                  <a16:creationId xmlns:a16="http://schemas.microsoft.com/office/drawing/2014/main" id="{0A3446E1-B5D7-0024-73F9-BBB62ACB23A7}"/>
                </a:ext>
              </a:extLst>
            </p:cNvPr>
            <p:cNvSpPr/>
            <p:nvPr/>
          </p:nvSpPr>
          <p:spPr>
            <a:xfrm>
              <a:off x="2787715" y="1754166"/>
              <a:ext cx="83" cy="502"/>
            </a:xfrm>
            <a:custGeom>
              <a:avLst/>
              <a:gdLst>
                <a:gd name="connsiteX0" fmla="*/ 84 w 83"/>
                <a:gd name="connsiteY0" fmla="*/ 251 h 502"/>
                <a:gd name="connsiteX1" fmla="*/ 0 w 83"/>
                <a:gd name="connsiteY1" fmla="*/ 0 h 502"/>
                <a:gd name="connsiteX2" fmla="*/ 84 w 83"/>
                <a:gd name="connsiteY2" fmla="*/ 503 h 502"/>
                <a:gd name="connsiteX3" fmla="*/ 84 w 83"/>
                <a:gd name="connsiteY3" fmla="*/ 251 h 502"/>
              </a:gdLst>
              <a:ahLst/>
              <a:cxnLst>
                <a:cxn ang="0">
                  <a:pos x="connsiteX0" y="connsiteY0"/>
                </a:cxn>
                <a:cxn ang="0">
                  <a:pos x="connsiteX1" y="connsiteY1"/>
                </a:cxn>
                <a:cxn ang="0">
                  <a:pos x="connsiteX2" y="connsiteY2"/>
                </a:cxn>
                <a:cxn ang="0">
                  <a:pos x="connsiteX3" y="connsiteY3"/>
                </a:cxn>
              </a:cxnLst>
              <a:rect l="l" t="t" r="r" b="b"/>
              <a:pathLst>
                <a:path w="83" h="502">
                  <a:moveTo>
                    <a:pt x="84" y="251"/>
                  </a:moveTo>
                  <a:lnTo>
                    <a:pt x="0" y="0"/>
                  </a:lnTo>
                  <a:lnTo>
                    <a:pt x="84" y="503"/>
                  </a:lnTo>
                  <a:lnTo>
                    <a:pt x="84"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Freeform: Shape 688">
              <a:extLst>
                <a:ext uri="{FF2B5EF4-FFF2-40B4-BE49-F238E27FC236}">
                  <a16:creationId xmlns:a16="http://schemas.microsoft.com/office/drawing/2014/main" id="{8530F2DA-6903-F2B8-23E8-1903F6F550DA}"/>
                </a:ext>
              </a:extLst>
            </p:cNvPr>
            <p:cNvSpPr/>
            <p:nvPr/>
          </p:nvSpPr>
          <p:spPr>
            <a:xfrm>
              <a:off x="2787761" y="1755432"/>
              <a:ext cx="37" cy="74"/>
            </a:xfrm>
            <a:custGeom>
              <a:avLst/>
              <a:gdLst>
                <a:gd name="connsiteX0" fmla="*/ 37 w 37"/>
                <a:gd name="connsiteY0" fmla="*/ 74 h 74"/>
                <a:gd name="connsiteX1" fmla="*/ 37 w 37"/>
                <a:gd name="connsiteY1" fmla="*/ 74 h 74"/>
                <a:gd name="connsiteX2" fmla="*/ 37 w 37"/>
                <a:gd name="connsiteY2" fmla="*/ 74 h 74"/>
              </a:gdLst>
              <a:ahLst/>
              <a:cxnLst>
                <a:cxn ang="0">
                  <a:pos x="connsiteX0" y="connsiteY0"/>
                </a:cxn>
                <a:cxn ang="0">
                  <a:pos x="connsiteX1" y="connsiteY1"/>
                </a:cxn>
                <a:cxn ang="0">
                  <a:pos x="connsiteX2" y="connsiteY2"/>
                </a:cxn>
              </a:cxnLst>
              <a:rect l="l" t="t" r="r" b="b"/>
              <a:pathLst>
                <a:path w="37" h="74">
                  <a:moveTo>
                    <a:pt x="37" y="74"/>
                  </a:moveTo>
                  <a:lnTo>
                    <a:pt x="37" y="74"/>
                  </a:lnTo>
                  <a:cubicBezTo>
                    <a:pt x="37" y="74"/>
                    <a:pt x="-47" y="-93"/>
                    <a:pt x="37" y="7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0" name="Freeform: Shape 689">
              <a:extLst>
                <a:ext uri="{FF2B5EF4-FFF2-40B4-BE49-F238E27FC236}">
                  <a16:creationId xmlns:a16="http://schemas.microsoft.com/office/drawing/2014/main" id="{EE389896-DD7A-684A-81FA-F80FAA2B798B}"/>
                </a:ext>
              </a:extLst>
            </p:cNvPr>
            <p:cNvSpPr/>
            <p:nvPr/>
          </p:nvSpPr>
          <p:spPr>
            <a:xfrm>
              <a:off x="2796680" y="176271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1" name="Freeform: Shape 690">
              <a:extLst>
                <a:ext uri="{FF2B5EF4-FFF2-40B4-BE49-F238E27FC236}">
                  <a16:creationId xmlns:a16="http://schemas.microsoft.com/office/drawing/2014/main" id="{F99E4FDB-1F4F-2BE2-EE07-A32D4E388B49}"/>
                </a:ext>
              </a:extLst>
            </p:cNvPr>
            <p:cNvSpPr/>
            <p:nvPr/>
          </p:nvSpPr>
          <p:spPr>
            <a:xfrm>
              <a:off x="2795675" y="1761204"/>
              <a:ext cx="83" cy="837"/>
            </a:xfrm>
            <a:custGeom>
              <a:avLst/>
              <a:gdLst>
                <a:gd name="connsiteX0" fmla="*/ 84 w 83"/>
                <a:gd name="connsiteY0" fmla="*/ 838 h 837"/>
                <a:gd name="connsiteX1" fmla="*/ 84 w 83"/>
                <a:gd name="connsiteY1" fmla="*/ 838 h 837"/>
                <a:gd name="connsiteX2" fmla="*/ 0 w 83"/>
                <a:gd name="connsiteY2" fmla="*/ 0 h 837"/>
                <a:gd name="connsiteX3" fmla="*/ 84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84" y="838"/>
                  </a:moveTo>
                  <a:lnTo>
                    <a:pt x="84" y="838"/>
                  </a:lnTo>
                  <a:lnTo>
                    <a:pt x="0" y="0"/>
                  </a:lnTo>
                  <a:lnTo>
                    <a:pt x="84"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2" name="Freeform: Shape 691">
              <a:extLst>
                <a:ext uri="{FF2B5EF4-FFF2-40B4-BE49-F238E27FC236}">
                  <a16:creationId xmlns:a16="http://schemas.microsoft.com/office/drawing/2014/main" id="{9981DE99-429D-09E3-C07E-1A9A302376BB}"/>
                </a:ext>
              </a:extLst>
            </p:cNvPr>
            <p:cNvSpPr/>
            <p:nvPr/>
          </p:nvSpPr>
          <p:spPr>
            <a:xfrm>
              <a:off x="2795051" y="1762731"/>
              <a:ext cx="37" cy="484"/>
            </a:xfrm>
            <a:custGeom>
              <a:avLst/>
              <a:gdLst>
                <a:gd name="connsiteX0" fmla="*/ 37 w 37"/>
                <a:gd name="connsiteY0" fmla="*/ 484 h 484"/>
                <a:gd name="connsiteX1" fmla="*/ 37 w 37"/>
                <a:gd name="connsiteY1" fmla="*/ 484 h 484"/>
                <a:gd name="connsiteX2" fmla="*/ 37 w 37"/>
                <a:gd name="connsiteY2" fmla="*/ 484 h 484"/>
              </a:gdLst>
              <a:ahLst/>
              <a:cxnLst>
                <a:cxn ang="0">
                  <a:pos x="connsiteX0" y="connsiteY0"/>
                </a:cxn>
                <a:cxn ang="0">
                  <a:pos x="connsiteX1" y="connsiteY1"/>
                </a:cxn>
                <a:cxn ang="0">
                  <a:pos x="connsiteX2" y="connsiteY2"/>
                </a:cxn>
              </a:cxnLst>
              <a:rect l="l" t="t" r="r" b="b"/>
              <a:pathLst>
                <a:path w="37" h="484">
                  <a:moveTo>
                    <a:pt x="37" y="484"/>
                  </a:moveTo>
                  <a:cubicBezTo>
                    <a:pt x="37" y="484"/>
                    <a:pt x="37" y="484"/>
                    <a:pt x="37" y="484"/>
                  </a:cubicBezTo>
                  <a:cubicBezTo>
                    <a:pt x="37" y="484"/>
                    <a:pt x="-46" y="-605"/>
                    <a:pt x="37" y="48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3" name="Freeform: Shape 692">
              <a:extLst>
                <a:ext uri="{FF2B5EF4-FFF2-40B4-BE49-F238E27FC236}">
                  <a16:creationId xmlns:a16="http://schemas.microsoft.com/office/drawing/2014/main" id="{5659E82A-C23E-662D-1C3F-E705F43824CC}"/>
                </a:ext>
              </a:extLst>
            </p:cNvPr>
            <p:cNvSpPr/>
            <p:nvPr/>
          </p:nvSpPr>
          <p:spPr>
            <a:xfrm>
              <a:off x="2620724" y="2090746"/>
              <a:ext cx="52116" cy="71220"/>
            </a:xfrm>
            <a:custGeom>
              <a:avLst/>
              <a:gdLst>
                <a:gd name="connsiteX0" fmla="*/ 52117 w 52116"/>
                <a:gd name="connsiteY0" fmla="*/ 66109 h 71220"/>
                <a:gd name="connsiteX1" fmla="*/ 48430 w 52116"/>
                <a:gd name="connsiteY1" fmla="*/ 67785 h 71220"/>
                <a:gd name="connsiteX2" fmla="*/ 45414 w 52116"/>
                <a:gd name="connsiteY2" fmla="*/ 69712 h 71220"/>
                <a:gd name="connsiteX3" fmla="*/ 45414 w 52116"/>
                <a:gd name="connsiteY3" fmla="*/ 70802 h 71220"/>
                <a:gd name="connsiteX4" fmla="*/ 44576 w 52116"/>
                <a:gd name="connsiteY4" fmla="*/ 70048 h 71220"/>
                <a:gd name="connsiteX5" fmla="*/ 43654 w 52116"/>
                <a:gd name="connsiteY5" fmla="*/ 70048 h 71220"/>
                <a:gd name="connsiteX6" fmla="*/ 42481 w 52116"/>
                <a:gd name="connsiteY6" fmla="*/ 71221 h 71220"/>
                <a:gd name="connsiteX7" fmla="*/ 41392 w 52116"/>
                <a:gd name="connsiteY7" fmla="*/ 71221 h 71220"/>
                <a:gd name="connsiteX8" fmla="*/ 39716 w 52116"/>
                <a:gd name="connsiteY8" fmla="*/ 70048 h 71220"/>
                <a:gd name="connsiteX9" fmla="*/ 38375 w 52116"/>
                <a:gd name="connsiteY9" fmla="*/ 68623 h 71220"/>
                <a:gd name="connsiteX10" fmla="*/ 37705 w 52116"/>
                <a:gd name="connsiteY10" fmla="*/ 68623 h 71220"/>
                <a:gd name="connsiteX11" fmla="*/ 37705 w 52116"/>
                <a:gd name="connsiteY11" fmla="*/ 67869 h 71220"/>
                <a:gd name="connsiteX12" fmla="*/ 37118 w 52116"/>
                <a:gd name="connsiteY12" fmla="*/ 66361 h 71220"/>
                <a:gd name="connsiteX13" fmla="*/ 36281 w 52116"/>
                <a:gd name="connsiteY13" fmla="*/ 66361 h 71220"/>
                <a:gd name="connsiteX14" fmla="*/ 35359 w 52116"/>
                <a:gd name="connsiteY14" fmla="*/ 66361 h 71220"/>
                <a:gd name="connsiteX15" fmla="*/ 34354 w 52116"/>
                <a:gd name="connsiteY15" fmla="*/ 65104 h 71220"/>
                <a:gd name="connsiteX16" fmla="*/ 34354 w 52116"/>
                <a:gd name="connsiteY16" fmla="*/ 63763 h 71220"/>
                <a:gd name="connsiteX17" fmla="*/ 31505 w 52116"/>
                <a:gd name="connsiteY17" fmla="*/ 59071 h 71220"/>
                <a:gd name="connsiteX18" fmla="*/ 31086 w 52116"/>
                <a:gd name="connsiteY18" fmla="*/ 59574 h 71220"/>
                <a:gd name="connsiteX19" fmla="*/ 31086 w 52116"/>
                <a:gd name="connsiteY19" fmla="*/ 60160 h 71220"/>
                <a:gd name="connsiteX20" fmla="*/ 31086 w 52116"/>
                <a:gd name="connsiteY20" fmla="*/ 60915 h 71220"/>
                <a:gd name="connsiteX21" fmla="*/ 31086 w 52116"/>
                <a:gd name="connsiteY21" fmla="*/ 61585 h 71220"/>
                <a:gd name="connsiteX22" fmla="*/ 30248 w 52116"/>
                <a:gd name="connsiteY22" fmla="*/ 58987 h 71220"/>
                <a:gd name="connsiteX23" fmla="*/ 28405 w 52116"/>
                <a:gd name="connsiteY23" fmla="*/ 56893 h 71220"/>
                <a:gd name="connsiteX24" fmla="*/ 27902 w 52116"/>
                <a:gd name="connsiteY24" fmla="*/ 55636 h 71220"/>
                <a:gd name="connsiteX25" fmla="*/ 27148 w 52116"/>
                <a:gd name="connsiteY25" fmla="*/ 54379 h 71220"/>
                <a:gd name="connsiteX26" fmla="*/ 27734 w 52116"/>
                <a:gd name="connsiteY26" fmla="*/ 53709 h 71220"/>
                <a:gd name="connsiteX27" fmla="*/ 27734 w 52116"/>
                <a:gd name="connsiteY27" fmla="*/ 54379 h 71220"/>
                <a:gd name="connsiteX28" fmla="*/ 27734 w 52116"/>
                <a:gd name="connsiteY28" fmla="*/ 55217 h 71220"/>
                <a:gd name="connsiteX29" fmla="*/ 28656 w 52116"/>
                <a:gd name="connsiteY29" fmla="*/ 55720 h 71220"/>
                <a:gd name="connsiteX30" fmla="*/ 29242 w 52116"/>
                <a:gd name="connsiteY30" fmla="*/ 54379 h 71220"/>
                <a:gd name="connsiteX31" fmla="*/ 29997 w 52116"/>
                <a:gd name="connsiteY31" fmla="*/ 52871 h 71220"/>
                <a:gd name="connsiteX32" fmla="*/ 29326 w 52116"/>
                <a:gd name="connsiteY32" fmla="*/ 51782 h 71220"/>
                <a:gd name="connsiteX33" fmla="*/ 27650 w 52116"/>
                <a:gd name="connsiteY33" fmla="*/ 50860 h 71220"/>
                <a:gd name="connsiteX34" fmla="*/ 25807 w 52116"/>
                <a:gd name="connsiteY34" fmla="*/ 51614 h 71220"/>
                <a:gd name="connsiteX35" fmla="*/ 25807 w 52116"/>
                <a:gd name="connsiteY35" fmla="*/ 51111 h 71220"/>
                <a:gd name="connsiteX36" fmla="*/ 23629 w 52116"/>
                <a:gd name="connsiteY36" fmla="*/ 51111 h 71220"/>
                <a:gd name="connsiteX37" fmla="*/ 23629 w 52116"/>
                <a:gd name="connsiteY37" fmla="*/ 51111 h 71220"/>
                <a:gd name="connsiteX38" fmla="*/ 23629 w 52116"/>
                <a:gd name="connsiteY38" fmla="*/ 51111 h 71220"/>
                <a:gd name="connsiteX39" fmla="*/ 22372 w 52116"/>
                <a:gd name="connsiteY39" fmla="*/ 49603 h 71220"/>
                <a:gd name="connsiteX40" fmla="*/ 21031 w 52116"/>
                <a:gd name="connsiteY40" fmla="*/ 48430 h 71220"/>
                <a:gd name="connsiteX41" fmla="*/ 19523 w 52116"/>
                <a:gd name="connsiteY41" fmla="*/ 49268 h 71220"/>
                <a:gd name="connsiteX42" fmla="*/ 17847 w 52116"/>
                <a:gd name="connsiteY42" fmla="*/ 51028 h 71220"/>
                <a:gd name="connsiteX43" fmla="*/ 17847 w 52116"/>
                <a:gd name="connsiteY43" fmla="*/ 51865 h 71220"/>
                <a:gd name="connsiteX44" fmla="*/ 17847 w 52116"/>
                <a:gd name="connsiteY44" fmla="*/ 52368 h 71220"/>
                <a:gd name="connsiteX45" fmla="*/ 17093 w 52116"/>
                <a:gd name="connsiteY45" fmla="*/ 53709 h 71220"/>
                <a:gd name="connsiteX46" fmla="*/ 16339 w 52116"/>
                <a:gd name="connsiteY46" fmla="*/ 55803 h 71220"/>
                <a:gd name="connsiteX47" fmla="*/ 14747 w 52116"/>
                <a:gd name="connsiteY47" fmla="*/ 58401 h 71220"/>
                <a:gd name="connsiteX48" fmla="*/ 12820 w 52116"/>
                <a:gd name="connsiteY48" fmla="*/ 61166 h 71220"/>
                <a:gd name="connsiteX49" fmla="*/ 13574 w 52116"/>
                <a:gd name="connsiteY49" fmla="*/ 62339 h 71220"/>
                <a:gd name="connsiteX50" fmla="*/ 12736 w 52116"/>
                <a:gd name="connsiteY50" fmla="*/ 64518 h 71220"/>
                <a:gd name="connsiteX51" fmla="*/ 11814 w 52116"/>
                <a:gd name="connsiteY51" fmla="*/ 66277 h 71220"/>
                <a:gd name="connsiteX52" fmla="*/ 10976 w 52116"/>
                <a:gd name="connsiteY52" fmla="*/ 66277 h 71220"/>
                <a:gd name="connsiteX53" fmla="*/ 9468 w 52116"/>
                <a:gd name="connsiteY53" fmla="*/ 67701 h 71220"/>
                <a:gd name="connsiteX54" fmla="*/ 7876 w 52116"/>
                <a:gd name="connsiteY54" fmla="*/ 69545 h 71220"/>
                <a:gd name="connsiteX55" fmla="*/ 7457 w 52116"/>
                <a:gd name="connsiteY55" fmla="*/ 67115 h 71220"/>
                <a:gd name="connsiteX56" fmla="*/ 5195 w 52116"/>
                <a:gd name="connsiteY56" fmla="*/ 68958 h 71220"/>
                <a:gd name="connsiteX57" fmla="*/ 5195 w 52116"/>
                <a:gd name="connsiteY57" fmla="*/ 69712 h 71220"/>
                <a:gd name="connsiteX58" fmla="*/ 5195 w 52116"/>
                <a:gd name="connsiteY58" fmla="*/ 70550 h 71220"/>
                <a:gd name="connsiteX59" fmla="*/ 4273 w 52116"/>
                <a:gd name="connsiteY59" fmla="*/ 70550 h 71220"/>
                <a:gd name="connsiteX60" fmla="*/ 4692 w 52116"/>
                <a:gd name="connsiteY60" fmla="*/ 69377 h 71220"/>
                <a:gd name="connsiteX61" fmla="*/ 3268 w 52116"/>
                <a:gd name="connsiteY61" fmla="*/ 68791 h 71220"/>
                <a:gd name="connsiteX62" fmla="*/ 2597 w 52116"/>
                <a:gd name="connsiteY62" fmla="*/ 69545 h 71220"/>
                <a:gd name="connsiteX63" fmla="*/ 1676 w 52116"/>
                <a:gd name="connsiteY63" fmla="*/ 69545 h 71220"/>
                <a:gd name="connsiteX64" fmla="*/ 1676 w 52116"/>
                <a:gd name="connsiteY64" fmla="*/ 67366 h 71220"/>
                <a:gd name="connsiteX65" fmla="*/ 2179 w 52116"/>
                <a:gd name="connsiteY65" fmla="*/ 67366 h 71220"/>
                <a:gd name="connsiteX66" fmla="*/ 3100 w 52116"/>
                <a:gd name="connsiteY66" fmla="*/ 66109 h 71220"/>
                <a:gd name="connsiteX67" fmla="*/ 4106 w 52116"/>
                <a:gd name="connsiteY67" fmla="*/ 63931 h 71220"/>
                <a:gd name="connsiteX68" fmla="*/ 3519 w 52116"/>
                <a:gd name="connsiteY68" fmla="*/ 63931 h 71220"/>
                <a:gd name="connsiteX69" fmla="*/ 2765 w 52116"/>
                <a:gd name="connsiteY69" fmla="*/ 64434 h 71220"/>
                <a:gd name="connsiteX70" fmla="*/ 2011 w 52116"/>
                <a:gd name="connsiteY70" fmla="*/ 64434 h 71220"/>
                <a:gd name="connsiteX71" fmla="*/ 2597 w 52116"/>
                <a:gd name="connsiteY71" fmla="*/ 63596 h 71220"/>
                <a:gd name="connsiteX72" fmla="*/ 3435 w 52116"/>
                <a:gd name="connsiteY72" fmla="*/ 62926 h 71220"/>
                <a:gd name="connsiteX73" fmla="*/ 4106 w 52116"/>
                <a:gd name="connsiteY73" fmla="*/ 63596 h 71220"/>
                <a:gd name="connsiteX74" fmla="*/ 5195 w 52116"/>
                <a:gd name="connsiteY74" fmla="*/ 61501 h 71220"/>
                <a:gd name="connsiteX75" fmla="*/ 5195 w 52116"/>
                <a:gd name="connsiteY75" fmla="*/ 59071 h 71220"/>
                <a:gd name="connsiteX76" fmla="*/ 5865 w 52116"/>
                <a:gd name="connsiteY76" fmla="*/ 56893 h 71220"/>
                <a:gd name="connsiteX77" fmla="*/ 7038 w 52116"/>
                <a:gd name="connsiteY77" fmla="*/ 55049 h 71220"/>
                <a:gd name="connsiteX78" fmla="*/ 7709 w 52116"/>
                <a:gd name="connsiteY78" fmla="*/ 55049 h 71220"/>
                <a:gd name="connsiteX79" fmla="*/ 8547 w 52116"/>
                <a:gd name="connsiteY79" fmla="*/ 54211 h 71220"/>
                <a:gd name="connsiteX80" fmla="*/ 8044 w 52116"/>
                <a:gd name="connsiteY80" fmla="*/ 52871 h 71220"/>
                <a:gd name="connsiteX81" fmla="*/ 8463 w 52116"/>
                <a:gd name="connsiteY81" fmla="*/ 52033 h 71220"/>
                <a:gd name="connsiteX82" fmla="*/ 9133 w 52116"/>
                <a:gd name="connsiteY82" fmla="*/ 51446 h 71220"/>
                <a:gd name="connsiteX83" fmla="*/ 9133 w 52116"/>
                <a:gd name="connsiteY83" fmla="*/ 50273 h 71220"/>
                <a:gd name="connsiteX84" fmla="*/ 9971 w 52116"/>
                <a:gd name="connsiteY84" fmla="*/ 50273 h 71220"/>
                <a:gd name="connsiteX85" fmla="*/ 9971 w 52116"/>
                <a:gd name="connsiteY85" fmla="*/ 48011 h 71220"/>
                <a:gd name="connsiteX86" fmla="*/ 10725 w 52116"/>
                <a:gd name="connsiteY86" fmla="*/ 48011 h 71220"/>
                <a:gd name="connsiteX87" fmla="*/ 11814 w 52116"/>
                <a:gd name="connsiteY87" fmla="*/ 47089 h 71220"/>
                <a:gd name="connsiteX88" fmla="*/ 11814 w 52116"/>
                <a:gd name="connsiteY88" fmla="*/ 45916 h 71220"/>
                <a:gd name="connsiteX89" fmla="*/ 11814 w 52116"/>
                <a:gd name="connsiteY89" fmla="*/ 44492 h 71220"/>
                <a:gd name="connsiteX90" fmla="*/ 11814 w 52116"/>
                <a:gd name="connsiteY90" fmla="*/ 43235 h 71220"/>
                <a:gd name="connsiteX91" fmla="*/ 12736 w 52116"/>
                <a:gd name="connsiteY91" fmla="*/ 43235 h 71220"/>
                <a:gd name="connsiteX92" fmla="*/ 12736 w 52116"/>
                <a:gd name="connsiteY92" fmla="*/ 43235 h 71220"/>
                <a:gd name="connsiteX93" fmla="*/ 12736 w 52116"/>
                <a:gd name="connsiteY93" fmla="*/ 42146 h 71220"/>
                <a:gd name="connsiteX94" fmla="*/ 14244 w 52116"/>
                <a:gd name="connsiteY94" fmla="*/ 42146 h 71220"/>
                <a:gd name="connsiteX95" fmla="*/ 14244 w 52116"/>
                <a:gd name="connsiteY95" fmla="*/ 41727 h 71220"/>
                <a:gd name="connsiteX96" fmla="*/ 13406 w 52116"/>
                <a:gd name="connsiteY96" fmla="*/ 40889 h 71220"/>
                <a:gd name="connsiteX97" fmla="*/ 13406 w 52116"/>
                <a:gd name="connsiteY97" fmla="*/ 40135 h 71220"/>
                <a:gd name="connsiteX98" fmla="*/ 13406 w 52116"/>
                <a:gd name="connsiteY98" fmla="*/ 40135 h 71220"/>
                <a:gd name="connsiteX99" fmla="*/ 15334 w 52116"/>
                <a:gd name="connsiteY99" fmla="*/ 41811 h 71220"/>
                <a:gd name="connsiteX100" fmla="*/ 15752 w 52116"/>
                <a:gd name="connsiteY100" fmla="*/ 40303 h 71220"/>
                <a:gd name="connsiteX101" fmla="*/ 15752 w 52116"/>
                <a:gd name="connsiteY101" fmla="*/ 38794 h 71220"/>
                <a:gd name="connsiteX102" fmla="*/ 14579 w 52116"/>
                <a:gd name="connsiteY102" fmla="*/ 38292 h 71220"/>
                <a:gd name="connsiteX103" fmla="*/ 13993 w 52116"/>
                <a:gd name="connsiteY103" fmla="*/ 38292 h 71220"/>
                <a:gd name="connsiteX104" fmla="*/ 11395 w 52116"/>
                <a:gd name="connsiteY104" fmla="*/ 33264 h 71220"/>
                <a:gd name="connsiteX105" fmla="*/ 8630 w 52116"/>
                <a:gd name="connsiteY105" fmla="*/ 27986 h 71220"/>
                <a:gd name="connsiteX106" fmla="*/ 6955 w 52116"/>
                <a:gd name="connsiteY106" fmla="*/ 25556 h 71220"/>
                <a:gd name="connsiteX107" fmla="*/ 4189 w 52116"/>
                <a:gd name="connsiteY107" fmla="*/ 18936 h 71220"/>
                <a:gd name="connsiteX108" fmla="*/ 2849 w 52116"/>
                <a:gd name="connsiteY108" fmla="*/ 16758 h 71220"/>
                <a:gd name="connsiteX109" fmla="*/ 1257 w 52116"/>
                <a:gd name="connsiteY109" fmla="*/ 14663 h 71220"/>
                <a:gd name="connsiteX110" fmla="*/ 1257 w 52116"/>
                <a:gd name="connsiteY110" fmla="*/ 14077 h 71220"/>
                <a:gd name="connsiteX111" fmla="*/ 1257 w 52116"/>
                <a:gd name="connsiteY111" fmla="*/ 13490 h 71220"/>
                <a:gd name="connsiteX112" fmla="*/ 0 w 52116"/>
                <a:gd name="connsiteY112" fmla="*/ 12233 h 71220"/>
                <a:gd name="connsiteX113" fmla="*/ 2095 w 52116"/>
                <a:gd name="connsiteY113" fmla="*/ 12233 h 71220"/>
                <a:gd name="connsiteX114" fmla="*/ 3352 w 52116"/>
                <a:gd name="connsiteY114" fmla="*/ 12233 h 71220"/>
                <a:gd name="connsiteX115" fmla="*/ 4860 w 52116"/>
                <a:gd name="connsiteY115" fmla="*/ 12233 h 71220"/>
                <a:gd name="connsiteX116" fmla="*/ 6117 w 52116"/>
                <a:gd name="connsiteY116" fmla="*/ 13323 h 71220"/>
                <a:gd name="connsiteX117" fmla="*/ 7122 w 52116"/>
                <a:gd name="connsiteY117" fmla="*/ 13323 h 71220"/>
                <a:gd name="connsiteX118" fmla="*/ 8211 w 52116"/>
                <a:gd name="connsiteY118" fmla="*/ 12904 h 71220"/>
                <a:gd name="connsiteX119" fmla="*/ 9301 w 52116"/>
                <a:gd name="connsiteY119" fmla="*/ 11647 h 71220"/>
                <a:gd name="connsiteX120" fmla="*/ 9301 w 52116"/>
                <a:gd name="connsiteY120" fmla="*/ 11647 h 71220"/>
                <a:gd name="connsiteX121" fmla="*/ 9971 w 52116"/>
                <a:gd name="connsiteY121" fmla="*/ 11647 h 71220"/>
                <a:gd name="connsiteX122" fmla="*/ 9971 w 52116"/>
                <a:gd name="connsiteY122" fmla="*/ 12485 h 71220"/>
                <a:gd name="connsiteX123" fmla="*/ 9971 w 52116"/>
                <a:gd name="connsiteY123" fmla="*/ 13323 h 71220"/>
                <a:gd name="connsiteX124" fmla="*/ 11060 w 52116"/>
                <a:gd name="connsiteY124" fmla="*/ 14244 h 71220"/>
                <a:gd name="connsiteX125" fmla="*/ 11563 w 52116"/>
                <a:gd name="connsiteY125" fmla="*/ 14244 h 71220"/>
                <a:gd name="connsiteX126" fmla="*/ 11563 w 52116"/>
                <a:gd name="connsiteY126" fmla="*/ 14244 h 71220"/>
                <a:gd name="connsiteX127" fmla="*/ 12317 w 52116"/>
                <a:gd name="connsiteY127" fmla="*/ 14244 h 71220"/>
                <a:gd name="connsiteX128" fmla="*/ 13155 w 52116"/>
                <a:gd name="connsiteY128" fmla="*/ 15836 h 71220"/>
                <a:gd name="connsiteX129" fmla="*/ 13155 w 52116"/>
                <a:gd name="connsiteY129" fmla="*/ 16339 h 71220"/>
                <a:gd name="connsiteX130" fmla="*/ 12652 w 52116"/>
                <a:gd name="connsiteY130" fmla="*/ 15585 h 71220"/>
                <a:gd name="connsiteX131" fmla="*/ 11898 w 52116"/>
                <a:gd name="connsiteY131" fmla="*/ 14831 h 71220"/>
                <a:gd name="connsiteX132" fmla="*/ 13239 w 52116"/>
                <a:gd name="connsiteY132" fmla="*/ 17428 h 71220"/>
                <a:gd name="connsiteX133" fmla="*/ 16255 w 52116"/>
                <a:gd name="connsiteY133" fmla="*/ 19104 h 71220"/>
                <a:gd name="connsiteX134" fmla="*/ 15166 w 52116"/>
                <a:gd name="connsiteY134" fmla="*/ 19104 h 71220"/>
                <a:gd name="connsiteX135" fmla="*/ 14496 w 52116"/>
                <a:gd name="connsiteY135" fmla="*/ 20361 h 71220"/>
                <a:gd name="connsiteX136" fmla="*/ 15836 w 52116"/>
                <a:gd name="connsiteY136" fmla="*/ 21953 h 71220"/>
                <a:gd name="connsiteX137" fmla="*/ 18601 w 52116"/>
                <a:gd name="connsiteY137" fmla="*/ 24215 h 71220"/>
                <a:gd name="connsiteX138" fmla="*/ 21282 w 52116"/>
                <a:gd name="connsiteY138" fmla="*/ 25807 h 71220"/>
                <a:gd name="connsiteX139" fmla="*/ 22372 w 52116"/>
                <a:gd name="connsiteY139" fmla="*/ 23629 h 71220"/>
                <a:gd name="connsiteX140" fmla="*/ 23210 w 52116"/>
                <a:gd name="connsiteY140" fmla="*/ 20361 h 71220"/>
                <a:gd name="connsiteX141" fmla="*/ 24969 w 52116"/>
                <a:gd name="connsiteY141" fmla="*/ 18685 h 71220"/>
                <a:gd name="connsiteX142" fmla="*/ 26645 w 52116"/>
                <a:gd name="connsiteY142" fmla="*/ 17428 h 71220"/>
                <a:gd name="connsiteX143" fmla="*/ 26645 w 52116"/>
                <a:gd name="connsiteY143" fmla="*/ 16925 h 71220"/>
                <a:gd name="connsiteX144" fmla="*/ 26142 w 52116"/>
                <a:gd name="connsiteY144" fmla="*/ 16171 h 71220"/>
                <a:gd name="connsiteX145" fmla="*/ 26142 w 52116"/>
                <a:gd name="connsiteY145" fmla="*/ 14998 h 71220"/>
                <a:gd name="connsiteX146" fmla="*/ 26142 w 52116"/>
                <a:gd name="connsiteY146" fmla="*/ 13239 h 71220"/>
                <a:gd name="connsiteX147" fmla="*/ 27315 w 52116"/>
                <a:gd name="connsiteY147" fmla="*/ 11982 h 71220"/>
                <a:gd name="connsiteX148" fmla="*/ 29410 w 52116"/>
                <a:gd name="connsiteY148" fmla="*/ 8295 h 71220"/>
                <a:gd name="connsiteX149" fmla="*/ 29410 w 52116"/>
                <a:gd name="connsiteY149" fmla="*/ 7457 h 71220"/>
                <a:gd name="connsiteX150" fmla="*/ 29410 w 52116"/>
                <a:gd name="connsiteY150" fmla="*/ 7457 h 71220"/>
                <a:gd name="connsiteX151" fmla="*/ 29913 w 52116"/>
                <a:gd name="connsiteY151" fmla="*/ 8211 h 71220"/>
                <a:gd name="connsiteX152" fmla="*/ 30918 w 52116"/>
                <a:gd name="connsiteY152" fmla="*/ 8211 h 71220"/>
                <a:gd name="connsiteX153" fmla="*/ 31589 w 52116"/>
                <a:gd name="connsiteY153" fmla="*/ 4944 h 71220"/>
                <a:gd name="connsiteX154" fmla="*/ 32343 w 52116"/>
                <a:gd name="connsiteY154" fmla="*/ 4944 h 71220"/>
                <a:gd name="connsiteX155" fmla="*/ 33348 w 52116"/>
                <a:gd name="connsiteY155" fmla="*/ 4189 h 71220"/>
                <a:gd name="connsiteX156" fmla="*/ 34437 w 52116"/>
                <a:gd name="connsiteY156" fmla="*/ 3268 h 71220"/>
                <a:gd name="connsiteX157" fmla="*/ 34437 w 52116"/>
                <a:gd name="connsiteY157" fmla="*/ 3771 h 71220"/>
                <a:gd name="connsiteX158" fmla="*/ 34018 w 52116"/>
                <a:gd name="connsiteY158" fmla="*/ 4525 h 71220"/>
                <a:gd name="connsiteX159" fmla="*/ 33599 w 52116"/>
                <a:gd name="connsiteY159" fmla="*/ 5698 h 71220"/>
                <a:gd name="connsiteX160" fmla="*/ 35359 w 52116"/>
                <a:gd name="connsiteY160" fmla="*/ 6200 h 71220"/>
                <a:gd name="connsiteX161" fmla="*/ 36029 w 52116"/>
                <a:gd name="connsiteY161" fmla="*/ 5195 h 71220"/>
                <a:gd name="connsiteX162" fmla="*/ 36029 w 52116"/>
                <a:gd name="connsiteY162" fmla="*/ 3938 h 71220"/>
                <a:gd name="connsiteX163" fmla="*/ 36029 w 52116"/>
                <a:gd name="connsiteY163" fmla="*/ 3100 h 71220"/>
                <a:gd name="connsiteX164" fmla="*/ 37538 w 52116"/>
                <a:gd name="connsiteY164" fmla="*/ 1592 h 71220"/>
                <a:gd name="connsiteX165" fmla="*/ 39465 w 52116"/>
                <a:gd name="connsiteY165" fmla="*/ 0 h 71220"/>
                <a:gd name="connsiteX166" fmla="*/ 39465 w 52116"/>
                <a:gd name="connsiteY166" fmla="*/ 754 h 71220"/>
                <a:gd name="connsiteX167" fmla="*/ 38543 w 52116"/>
                <a:gd name="connsiteY167" fmla="*/ 1173 h 71220"/>
                <a:gd name="connsiteX168" fmla="*/ 37956 w 52116"/>
                <a:gd name="connsiteY168" fmla="*/ 1676 h 71220"/>
                <a:gd name="connsiteX169" fmla="*/ 38878 w 52116"/>
                <a:gd name="connsiteY169" fmla="*/ 2179 h 71220"/>
                <a:gd name="connsiteX170" fmla="*/ 38878 w 52116"/>
                <a:gd name="connsiteY170" fmla="*/ 3184 h 71220"/>
                <a:gd name="connsiteX171" fmla="*/ 38878 w 52116"/>
                <a:gd name="connsiteY171" fmla="*/ 4525 h 71220"/>
                <a:gd name="connsiteX172" fmla="*/ 38459 w 52116"/>
                <a:gd name="connsiteY172" fmla="*/ 5027 h 71220"/>
                <a:gd name="connsiteX173" fmla="*/ 38459 w 52116"/>
                <a:gd name="connsiteY173" fmla="*/ 5027 h 71220"/>
                <a:gd name="connsiteX174" fmla="*/ 38040 w 52116"/>
                <a:gd name="connsiteY174" fmla="*/ 4022 h 71220"/>
                <a:gd name="connsiteX175" fmla="*/ 37370 w 52116"/>
                <a:gd name="connsiteY175" fmla="*/ 3268 h 71220"/>
                <a:gd name="connsiteX176" fmla="*/ 37370 w 52116"/>
                <a:gd name="connsiteY176" fmla="*/ 4022 h 71220"/>
                <a:gd name="connsiteX177" fmla="*/ 37370 w 52116"/>
                <a:gd name="connsiteY177" fmla="*/ 4776 h 71220"/>
                <a:gd name="connsiteX178" fmla="*/ 38208 w 52116"/>
                <a:gd name="connsiteY178" fmla="*/ 5698 h 71220"/>
                <a:gd name="connsiteX179" fmla="*/ 35862 w 52116"/>
                <a:gd name="connsiteY179" fmla="*/ 10976 h 71220"/>
                <a:gd name="connsiteX180" fmla="*/ 34772 w 52116"/>
                <a:gd name="connsiteY180" fmla="*/ 10976 h 71220"/>
                <a:gd name="connsiteX181" fmla="*/ 34102 w 52116"/>
                <a:gd name="connsiteY181" fmla="*/ 11395 h 71220"/>
                <a:gd name="connsiteX182" fmla="*/ 34689 w 52116"/>
                <a:gd name="connsiteY182" fmla="*/ 12652 h 71220"/>
                <a:gd name="connsiteX183" fmla="*/ 33599 w 52116"/>
                <a:gd name="connsiteY183" fmla="*/ 14663 h 71220"/>
                <a:gd name="connsiteX184" fmla="*/ 32510 w 52116"/>
                <a:gd name="connsiteY184" fmla="*/ 17009 h 71220"/>
                <a:gd name="connsiteX185" fmla="*/ 30080 w 52116"/>
                <a:gd name="connsiteY185" fmla="*/ 21115 h 71220"/>
                <a:gd name="connsiteX186" fmla="*/ 28153 w 52116"/>
                <a:gd name="connsiteY186" fmla="*/ 25221 h 71220"/>
                <a:gd name="connsiteX187" fmla="*/ 26980 w 52116"/>
                <a:gd name="connsiteY187" fmla="*/ 24634 h 71220"/>
                <a:gd name="connsiteX188" fmla="*/ 25723 w 52116"/>
                <a:gd name="connsiteY188" fmla="*/ 29996 h 71220"/>
                <a:gd name="connsiteX189" fmla="*/ 24215 w 52116"/>
                <a:gd name="connsiteY189" fmla="*/ 34354 h 71220"/>
                <a:gd name="connsiteX190" fmla="*/ 25975 w 52116"/>
                <a:gd name="connsiteY190" fmla="*/ 35527 h 71220"/>
                <a:gd name="connsiteX191" fmla="*/ 27567 w 52116"/>
                <a:gd name="connsiteY191" fmla="*/ 36951 h 71220"/>
                <a:gd name="connsiteX192" fmla="*/ 28237 w 52116"/>
                <a:gd name="connsiteY192" fmla="*/ 39381 h 71220"/>
                <a:gd name="connsiteX193" fmla="*/ 29326 w 52116"/>
                <a:gd name="connsiteY193" fmla="*/ 40973 h 71220"/>
                <a:gd name="connsiteX194" fmla="*/ 29997 w 52116"/>
                <a:gd name="connsiteY194" fmla="*/ 40973 h 71220"/>
                <a:gd name="connsiteX195" fmla="*/ 28991 w 52116"/>
                <a:gd name="connsiteY195" fmla="*/ 42565 h 71220"/>
                <a:gd name="connsiteX196" fmla="*/ 29410 w 52116"/>
                <a:gd name="connsiteY196" fmla="*/ 43486 h 71220"/>
                <a:gd name="connsiteX197" fmla="*/ 30248 w 52116"/>
                <a:gd name="connsiteY197" fmla="*/ 44157 h 71220"/>
                <a:gd name="connsiteX198" fmla="*/ 30834 w 52116"/>
                <a:gd name="connsiteY198" fmla="*/ 42313 h 71220"/>
                <a:gd name="connsiteX199" fmla="*/ 31589 w 52116"/>
                <a:gd name="connsiteY199" fmla="*/ 43905 h 71220"/>
                <a:gd name="connsiteX200" fmla="*/ 33264 w 52116"/>
                <a:gd name="connsiteY200" fmla="*/ 45162 h 71220"/>
                <a:gd name="connsiteX201" fmla="*/ 34940 w 52116"/>
                <a:gd name="connsiteY201" fmla="*/ 48095 h 71220"/>
                <a:gd name="connsiteX202" fmla="*/ 37454 w 52116"/>
                <a:gd name="connsiteY202" fmla="*/ 50860 h 71220"/>
                <a:gd name="connsiteX203" fmla="*/ 37454 w 52116"/>
                <a:gd name="connsiteY203" fmla="*/ 51698 h 71220"/>
                <a:gd name="connsiteX204" fmla="*/ 39632 w 52116"/>
                <a:gd name="connsiteY204" fmla="*/ 54211 h 71220"/>
                <a:gd name="connsiteX205" fmla="*/ 41643 w 52116"/>
                <a:gd name="connsiteY205" fmla="*/ 57395 h 71220"/>
                <a:gd name="connsiteX206" fmla="*/ 43486 w 52116"/>
                <a:gd name="connsiteY206" fmla="*/ 58736 h 71220"/>
                <a:gd name="connsiteX207" fmla="*/ 44743 w 52116"/>
                <a:gd name="connsiteY207" fmla="*/ 60412 h 71220"/>
                <a:gd name="connsiteX208" fmla="*/ 44743 w 52116"/>
                <a:gd name="connsiteY208" fmla="*/ 61501 h 71220"/>
                <a:gd name="connsiteX209" fmla="*/ 47006 w 52116"/>
                <a:gd name="connsiteY209" fmla="*/ 63261 h 71220"/>
                <a:gd name="connsiteX210" fmla="*/ 49268 w 52116"/>
                <a:gd name="connsiteY210" fmla="*/ 65523 h 71220"/>
                <a:gd name="connsiteX211" fmla="*/ 7373 w 52116"/>
                <a:gd name="connsiteY211" fmla="*/ 69042 h 71220"/>
                <a:gd name="connsiteX212" fmla="*/ 7373 w 52116"/>
                <a:gd name="connsiteY212" fmla="*/ 69042 h 71220"/>
                <a:gd name="connsiteX213" fmla="*/ 7373 w 52116"/>
                <a:gd name="connsiteY213" fmla="*/ 69042 h 71220"/>
                <a:gd name="connsiteX214" fmla="*/ 8630 w 52116"/>
                <a:gd name="connsiteY214" fmla="*/ 57144 h 71220"/>
                <a:gd name="connsiteX215" fmla="*/ 7625 w 52116"/>
                <a:gd name="connsiteY215" fmla="*/ 57144 h 71220"/>
                <a:gd name="connsiteX216" fmla="*/ 7625 w 52116"/>
                <a:gd name="connsiteY216" fmla="*/ 57647 h 71220"/>
                <a:gd name="connsiteX217" fmla="*/ 8882 w 52116"/>
                <a:gd name="connsiteY217" fmla="*/ 57312 h 71220"/>
                <a:gd name="connsiteX218" fmla="*/ 10641 w 52116"/>
                <a:gd name="connsiteY218" fmla="*/ 64266 h 71220"/>
                <a:gd name="connsiteX219" fmla="*/ 10641 w 52116"/>
                <a:gd name="connsiteY219" fmla="*/ 63763 h 71220"/>
                <a:gd name="connsiteX220" fmla="*/ 10138 w 52116"/>
                <a:gd name="connsiteY220" fmla="*/ 63763 h 71220"/>
                <a:gd name="connsiteX221" fmla="*/ 10138 w 52116"/>
                <a:gd name="connsiteY221" fmla="*/ 64266 h 71220"/>
                <a:gd name="connsiteX222" fmla="*/ 10641 w 52116"/>
                <a:gd name="connsiteY222" fmla="*/ 54128 h 71220"/>
                <a:gd name="connsiteX223" fmla="*/ 10222 w 52116"/>
                <a:gd name="connsiteY223" fmla="*/ 53625 h 71220"/>
                <a:gd name="connsiteX224" fmla="*/ 10222 w 52116"/>
                <a:gd name="connsiteY224" fmla="*/ 54463 h 71220"/>
                <a:gd name="connsiteX225" fmla="*/ 12233 w 52116"/>
                <a:gd name="connsiteY225" fmla="*/ 14244 h 71220"/>
                <a:gd name="connsiteX226" fmla="*/ 11730 w 52116"/>
                <a:gd name="connsiteY226" fmla="*/ 14914 h 71220"/>
                <a:gd name="connsiteX227" fmla="*/ 11689 w 52116"/>
                <a:gd name="connsiteY227" fmla="*/ 15627 h 71220"/>
                <a:gd name="connsiteX228" fmla="*/ 11730 w 52116"/>
                <a:gd name="connsiteY228" fmla="*/ 15669 h 71220"/>
                <a:gd name="connsiteX229" fmla="*/ 11730 w 52116"/>
                <a:gd name="connsiteY229" fmla="*/ 14663 h 71220"/>
                <a:gd name="connsiteX230" fmla="*/ 11730 w 52116"/>
                <a:gd name="connsiteY230" fmla="*/ 14663 h 71220"/>
                <a:gd name="connsiteX231" fmla="*/ 12652 w 52116"/>
                <a:gd name="connsiteY231" fmla="*/ 14412 h 71220"/>
                <a:gd name="connsiteX232" fmla="*/ 17009 w 52116"/>
                <a:gd name="connsiteY232" fmla="*/ 51195 h 71220"/>
                <a:gd name="connsiteX233" fmla="*/ 17009 w 52116"/>
                <a:gd name="connsiteY233" fmla="*/ 51195 h 71220"/>
                <a:gd name="connsiteX234" fmla="*/ 16339 w 52116"/>
                <a:gd name="connsiteY234" fmla="*/ 51195 h 71220"/>
                <a:gd name="connsiteX235" fmla="*/ 16339 w 52116"/>
                <a:gd name="connsiteY235" fmla="*/ 51195 h 71220"/>
                <a:gd name="connsiteX236" fmla="*/ 15501 w 52116"/>
                <a:gd name="connsiteY236" fmla="*/ 17679 h 71220"/>
                <a:gd name="connsiteX237" fmla="*/ 14998 w 52116"/>
                <a:gd name="connsiteY237" fmla="*/ 17177 h 71220"/>
                <a:gd name="connsiteX238" fmla="*/ 15417 w 52116"/>
                <a:gd name="connsiteY238" fmla="*/ 18098 h 71220"/>
                <a:gd name="connsiteX239" fmla="*/ 18685 w 52116"/>
                <a:gd name="connsiteY239" fmla="*/ 26058 h 71220"/>
                <a:gd name="connsiteX240" fmla="*/ 17344 w 52116"/>
                <a:gd name="connsiteY240" fmla="*/ 25556 h 71220"/>
                <a:gd name="connsiteX241" fmla="*/ 16255 w 52116"/>
                <a:gd name="connsiteY241" fmla="*/ 26142 h 71220"/>
                <a:gd name="connsiteX242" fmla="*/ 17260 w 52116"/>
                <a:gd name="connsiteY242" fmla="*/ 26645 h 71220"/>
                <a:gd name="connsiteX243" fmla="*/ 18434 w 52116"/>
                <a:gd name="connsiteY243" fmla="*/ 26645 h 71220"/>
                <a:gd name="connsiteX244" fmla="*/ 18182 w 52116"/>
                <a:gd name="connsiteY244" fmla="*/ 29326 h 71220"/>
                <a:gd name="connsiteX245" fmla="*/ 18182 w 52116"/>
                <a:gd name="connsiteY245" fmla="*/ 29326 h 71220"/>
                <a:gd name="connsiteX246" fmla="*/ 17512 w 52116"/>
                <a:gd name="connsiteY246" fmla="*/ 29326 h 71220"/>
                <a:gd name="connsiteX247" fmla="*/ 17512 w 52116"/>
                <a:gd name="connsiteY247" fmla="*/ 29326 h 71220"/>
                <a:gd name="connsiteX248" fmla="*/ 21282 w 52116"/>
                <a:gd name="connsiteY248" fmla="*/ 24718 h 71220"/>
                <a:gd name="connsiteX249" fmla="*/ 21282 w 52116"/>
                <a:gd name="connsiteY249" fmla="*/ 23964 h 71220"/>
                <a:gd name="connsiteX250" fmla="*/ 20612 w 52116"/>
                <a:gd name="connsiteY250" fmla="*/ 23377 h 71220"/>
                <a:gd name="connsiteX251" fmla="*/ 20612 w 52116"/>
                <a:gd name="connsiteY251" fmla="*/ 24131 h 71220"/>
                <a:gd name="connsiteX252" fmla="*/ 20612 w 52116"/>
                <a:gd name="connsiteY252" fmla="*/ 25053 h 71220"/>
                <a:gd name="connsiteX253" fmla="*/ 20612 w 52116"/>
                <a:gd name="connsiteY253" fmla="*/ 25975 h 71220"/>
                <a:gd name="connsiteX254" fmla="*/ 21366 w 52116"/>
                <a:gd name="connsiteY254" fmla="*/ 25975 h 71220"/>
                <a:gd name="connsiteX255" fmla="*/ 21701 w 52116"/>
                <a:gd name="connsiteY255" fmla="*/ 24634 h 71220"/>
                <a:gd name="connsiteX256" fmla="*/ 24634 w 52116"/>
                <a:gd name="connsiteY256" fmla="*/ 26142 h 71220"/>
                <a:gd name="connsiteX257" fmla="*/ 24634 w 52116"/>
                <a:gd name="connsiteY257" fmla="*/ 25640 h 71220"/>
                <a:gd name="connsiteX258" fmla="*/ 24131 w 52116"/>
                <a:gd name="connsiteY258" fmla="*/ 25640 h 71220"/>
                <a:gd name="connsiteX259" fmla="*/ 23210 w 52116"/>
                <a:gd name="connsiteY259" fmla="*/ 26310 h 71220"/>
                <a:gd name="connsiteX260" fmla="*/ 25388 w 52116"/>
                <a:gd name="connsiteY260" fmla="*/ 54966 h 71220"/>
                <a:gd name="connsiteX261" fmla="*/ 24131 w 52116"/>
                <a:gd name="connsiteY261" fmla="*/ 53541 h 71220"/>
                <a:gd name="connsiteX262" fmla="*/ 24131 w 52116"/>
                <a:gd name="connsiteY262" fmla="*/ 52871 h 71220"/>
                <a:gd name="connsiteX263" fmla="*/ 25807 w 52116"/>
                <a:gd name="connsiteY263" fmla="*/ 47257 h 71220"/>
                <a:gd name="connsiteX264" fmla="*/ 25137 w 52116"/>
                <a:gd name="connsiteY264" fmla="*/ 47257 h 71220"/>
                <a:gd name="connsiteX265" fmla="*/ 24299 w 52116"/>
                <a:gd name="connsiteY265" fmla="*/ 47760 h 71220"/>
                <a:gd name="connsiteX266" fmla="*/ 23880 w 52116"/>
                <a:gd name="connsiteY266" fmla="*/ 48681 h 71220"/>
                <a:gd name="connsiteX267" fmla="*/ 25053 w 52116"/>
                <a:gd name="connsiteY267" fmla="*/ 48681 h 71220"/>
                <a:gd name="connsiteX268" fmla="*/ 25639 w 52116"/>
                <a:gd name="connsiteY268" fmla="*/ 48095 h 71220"/>
                <a:gd name="connsiteX269" fmla="*/ 26226 w 52116"/>
                <a:gd name="connsiteY269" fmla="*/ 47173 h 71220"/>
                <a:gd name="connsiteX270" fmla="*/ 30332 w 52116"/>
                <a:gd name="connsiteY270" fmla="*/ 48765 h 71220"/>
                <a:gd name="connsiteX271" fmla="*/ 30332 w 52116"/>
                <a:gd name="connsiteY271" fmla="*/ 48765 h 71220"/>
                <a:gd name="connsiteX272" fmla="*/ 29159 w 52116"/>
                <a:gd name="connsiteY272" fmla="*/ 48765 h 71220"/>
                <a:gd name="connsiteX273" fmla="*/ 29159 w 52116"/>
                <a:gd name="connsiteY273" fmla="*/ 48765 h 71220"/>
                <a:gd name="connsiteX274" fmla="*/ 30332 w 52116"/>
                <a:gd name="connsiteY274" fmla="*/ 11731 h 71220"/>
                <a:gd name="connsiteX275" fmla="*/ 30332 w 52116"/>
                <a:gd name="connsiteY275" fmla="*/ 11731 h 71220"/>
                <a:gd name="connsiteX276" fmla="*/ 29829 w 52116"/>
                <a:gd name="connsiteY276" fmla="*/ 11731 h 71220"/>
                <a:gd name="connsiteX277" fmla="*/ 29829 w 52116"/>
                <a:gd name="connsiteY277" fmla="*/ 11731 h 71220"/>
                <a:gd name="connsiteX278" fmla="*/ 33767 w 52116"/>
                <a:gd name="connsiteY278" fmla="*/ 57647 h 71220"/>
                <a:gd name="connsiteX279" fmla="*/ 33767 w 52116"/>
                <a:gd name="connsiteY279" fmla="*/ 56474 h 71220"/>
                <a:gd name="connsiteX280" fmla="*/ 33097 w 52116"/>
                <a:gd name="connsiteY280" fmla="*/ 55552 h 71220"/>
                <a:gd name="connsiteX281" fmla="*/ 32343 w 52116"/>
                <a:gd name="connsiteY281" fmla="*/ 55552 h 71220"/>
                <a:gd name="connsiteX282" fmla="*/ 33264 w 52116"/>
                <a:gd name="connsiteY282" fmla="*/ 56893 h 71220"/>
                <a:gd name="connsiteX283" fmla="*/ 34102 w 52116"/>
                <a:gd name="connsiteY283" fmla="*/ 57563 h 71220"/>
                <a:gd name="connsiteX284" fmla="*/ 34521 w 52116"/>
                <a:gd name="connsiteY284" fmla="*/ 46754 h 71220"/>
                <a:gd name="connsiteX285" fmla="*/ 34521 w 52116"/>
                <a:gd name="connsiteY285" fmla="*/ 46754 h 71220"/>
                <a:gd name="connsiteX286" fmla="*/ 33851 w 52116"/>
                <a:gd name="connsiteY286" fmla="*/ 46754 h 71220"/>
                <a:gd name="connsiteX287" fmla="*/ 33851 w 52116"/>
                <a:gd name="connsiteY287" fmla="*/ 47425 h 71220"/>
                <a:gd name="connsiteX288" fmla="*/ 35778 w 52116"/>
                <a:gd name="connsiteY288" fmla="*/ 53122 h 71220"/>
                <a:gd name="connsiteX289" fmla="*/ 35359 w 52116"/>
                <a:gd name="connsiteY289" fmla="*/ 53122 h 71220"/>
                <a:gd name="connsiteX290" fmla="*/ 35359 w 52116"/>
                <a:gd name="connsiteY290" fmla="*/ 54128 h 71220"/>
                <a:gd name="connsiteX291" fmla="*/ 36113 w 52116"/>
                <a:gd name="connsiteY291" fmla="*/ 53038 h 71220"/>
                <a:gd name="connsiteX292" fmla="*/ 37705 w 52116"/>
                <a:gd name="connsiteY292" fmla="*/ 55803 h 71220"/>
                <a:gd name="connsiteX293" fmla="*/ 36951 w 52116"/>
                <a:gd name="connsiteY293" fmla="*/ 55803 h 71220"/>
                <a:gd name="connsiteX294" fmla="*/ 36951 w 52116"/>
                <a:gd name="connsiteY294" fmla="*/ 56641 h 71220"/>
                <a:gd name="connsiteX295" fmla="*/ 36951 w 52116"/>
                <a:gd name="connsiteY295" fmla="*/ 56641 h 71220"/>
                <a:gd name="connsiteX296" fmla="*/ 38040 w 52116"/>
                <a:gd name="connsiteY296" fmla="*/ 55720 h 71220"/>
                <a:gd name="connsiteX297" fmla="*/ 40554 w 52116"/>
                <a:gd name="connsiteY297" fmla="*/ 68539 h 71220"/>
                <a:gd name="connsiteX298" fmla="*/ 40554 w 52116"/>
                <a:gd name="connsiteY298" fmla="*/ 67869 h 71220"/>
                <a:gd name="connsiteX299" fmla="*/ 39716 w 52116"/>
                <a:gd name="connsiteY299" fmla="*/ 67869 h 71220"/>
                <a:gd name="connsiteX300" fmla="*/ 39046 w 52116"/>
                <a:gd name="connsiteY300" fmla="*/ 67869 h 71220"/>
                <a:gd name="connsiteX301" fmla="*/ 40302 w 52116"/>
                <a:gd name="connsiteY301" fmla="*/ 68707 h 71220"/>
                <a:gd name="connsiteX302" fmla="*/ 41392 w 52116"/>
                <a:gd name="connsiteY302" fmla="*/ 64099 h 71220"/>
                <a:gd name="connsiteX303" fmla="*/ 40470 w 52116"/>
                <a:gd name="connsiteY303" fmla="*/ 63512 h 71220"/>
                <a:gd name="connsiteX304" fmla="*/ 39800 w 52116"/>
                <a:gd name="connsiteY304" fmla="*/ 63512 h 71220"/>
                <a:gd name="connsiteX305" fmla="*/ 38962 w 52116"/>
                <a:gd name="connsiteY305" fmla="*/ 64350 h 71220"/>
                <a:gd name="connsiteX306" fmla="*/ 38962 w 52116"/>
                <a:gd name="connsiteY306" fmla="*/ 64936 h 71220"/>
                <a:gd name="connsiteX307" fmla="*/ 39632 w 52116"/>
                <a:gd name="connsiteY307" fmla="*/ 64936 h 71220"/>
                <a:gd name="connsiteX308" fmla="*/ 39632 w 52116"/>
                <a:gd name="connsiteY308" fmla="*/ 64936 h 71220"/>
                <a:gd name="connsiteX309" fmla="*/ 40554 w 52116"/>
                <a:gd name="connsiteY309" fmla="*/ 64936 h 71220"/>
                <a:gd name="connsiteX310" fmla="*/ 41727 w 52116"/>
                <a:gd name="connsiteY310" fmla="*/ 64015 h 71220"/>
                <a:gd name="connsiteX311" fmla="*/ 41978 w 52116"/>
                <a:gd name="connsiteY311" fmla="*/ 60160 h 71220"/>
                <a:gd name="connsiteX312" fmla="*/ 41978 w 52116"/>
                <a:gd name="connsiteY312" fmla="*/ 59574 h 71220"/>
                <a:gd name="connsiteX313" fmla="*/ 41978 w 52116"/>
                <a:gd name="connsiteY313" fmla="*/ 59071 h 71220"/>
                <a:gd name="connsiteX314" fmla="*/ 41476 w 52116"/>
                <a:gd name="connsiteY314" fmla="*/ 60244 h 71220"/>
                <a:gd name="connsiteX315" fmla="*/ 42732 w 52116"/>
                <a:gd name="connsiteY315" fmla="*/ 63009 h 71220"/>
                <a:gd name="connsiteX316" fmla="*/ 42732 w 52116"/>
                <a:gd name="connsiteY316" fmla="*/ 62590 h 71220"/>
                <a:gd name="connsiteX317" fmla="*/ 42062 w 52116"/>
                <a:gd name="connsiteY317" fmla="*/ 62590 h 71220"/>
                <a:gd name="connsiteX318" fmla="*/ 42062 w 52116"/>
                <a:gd name="connsiteY318" fmla="*/ 63428 h 71220"/>
                <a:gd name="connsiteX319" fmla="*/ 48346 w 52116"/>
                <a:gd name="connsiteY319" fmla="*/ 69964 h 71220"/>
                <a:gd name="connsiteX320" fmla="*/ 48346 w 52116"/>
                <a:gd name="connsiteY320" fmla="*/ 70718 h 71220"/>
                <a:gd name="connsiteX321" fmla="*/ 48346 w 52116"/>
                <a:gd name="connsiteY321" fmla="*/ 71137 h 71220"/>
                <a:gd name="connsiteX322" fmla="*/ 48346 w 52116"/>
                <a:gd name="connsiteY322" fmla="*/ 71137 h 71220"/>
                <a:gd name="connsiteX323" fmla="*/ 47927 w 52116"/>
                <a:gd name="connsiteY323" fmla="*/ 70718 h 71220"/>
                <a:gd name="connsiteX324" fmla="*/ 47927 w 52116"/>
                <a:gd name="connsiteY324" fmla="*/ 70131 h 71220"/>
                <a:gd name="connsiteX325" fmla="*/ 48681 w 52116"/>
                <a:gd name="connsiteY325" fmla="*/ 69880 h 7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Lst>
              <a:rect l="l" t="t" r="r" b="b"/>
              <a:pathLst>
                <a:path w="52116" h="71220">
                  <a:moveTo>
                    <a:pt x="52117" y="66109"/>
                  </a:moveTo>
                  <a:lnTo>
                    <a:pt x="48430" y="67785"/>
                  </a:lnTo>
                  <a:cubicBezTo>
                    <a:pt x="47366" y="68338"/>
                    <a:pt x="46361" y="68983"/>
                    <a:pt x="45414" y="69712"/>
                  </a:cubicBezTo>
                  <a:lnTo>
                    <a:pt x="45414" y="70802"/>
                  </a:lnTo>
                  <a:lnTo>
                    <a:pt x="44576" y="70048"/>
                  </a:lnTo>
                  <a:cubicBezTo>
                    <a:pt x="44576" y="70048"/>
                    <a:pt x="44073" y="70048"/>
                    <a:pt x="43654" y="70048"/>
                  </a:cubicBezTo>
                  <a:cubicBezTo>
                    <a:pt x="43553" y="70651"/>
                    <a:pt x="43084" y="71120"/>
                    <a:pt x="42481" y="71221"/>
                  </a:cubicBezTo>
                  <a:lnTo>
                    <a:pt x="41392" y="71221"/>
                  </a:lnTo>
                  <a:cubicBezTo>
                    <a:pt x="40638" y="71221"/>
                    <a:pt x="40051" y="71221"/>
                    <a:pt x="39716" y="70048"/>
                  </a:cubicBezTo>
                  <a:cubicBezTo>
                    <a:pt x="39381" y="68874"/>
                    <a:pt x="38962" y="68539"/>
                    <a:pt x="38375" y="68623"/>
                  </a:cubicBezTo>
                  <a:lnTo>
                    <a:pt x="37705" y="68623"/>
                  </a:lnTo>
                  <a:lnTo>
                    <a:pt x="37705" y="67869"/>
                  </a:lnTo>
                  <a:cubicBezTo>
                    <a:pt x="37705" y="67031"/>
                    <a:pt x="37705" y="66528"/>
                    <a:pt x="37118" y="66361"/>
                  </a:cubicBezTo>
                  <a:lnTo>
                    <a:pt x="36281" y="66361"/>
                  </a:lnTo>
                  <a:cubicBezTo>
                    <a:pt x="35979" y="66436"/>
                    <a:pt x="35661" y="66436"/>
                    <a:pt x="35359" y="66361"/>
                  </a:cubicBezTo>
                  <a:cubicBezTo>
                    <a:pt x="34898" y="66059"/>
                    <a:pt x="34546" y="65615"/>
                    <a:pt x="34354" y="65104"/>
                  </a:cubicBezTo>
                  <a:lnTo>
                    <a:pt x="34354" y="63763"/>
                  </a:lnTo>
                  <a:cubicBezTo>
                    <a:pt x="34379" y="61786"/>
                    <a:pt x="33273" y="59968"/>
                    <a:pt x="31505" y="59071"/>
                  </a:cubicBezTo>
                  <a:cubicBezTo>
                    <a:pt x="31262" y="59113"/>
                    <a:pt x="31086" y="59323"/>
                    <a:pt x="31086" y="59574"/>
                  </a:cubicBezTo>
                  <a:lnTo>
                    <a:pt x="31086" y="60160"/>
                  </a:lnTo>
                  <a:lnTo>
                    <a:pt x="31086" y="60915"/>
                  </a:lnTo>
                  <a:cubicBezTo>
                    <a:pt x="31178" y="61124"/>
                    <a:pt x="31178" y="61367"/>
                    <a:pt x="31086" y="61585"/>
                  </a:cubicBezTo>
                  <a:cubicBezTo>
                    <a:pt x="30600" y="60797"/>
                    <a:pt x="30306" y="59909"/>
                    <a:pt x="30248" y="58987"/>
                  </a:cubicBezTo>
                  <a:cubicBezTo>
                    <a:pt x="30248" y="57563"/>
                    <a:pt x="29577" y="56893"/>
                    <a:pt x="28405" y="56893"/>
                  </a:cubicBezTo>
                  <a:cubicBezTo>
                    <a:pt x="28405" y="56893"/>
                    <a:pt x="28237" y="56474"/>
                    <a:pt x="27902" y="55636"/>
                  </a:cubicBezTo>
                  <a:cubicBezTo>
                    <a:pt x="27533" y="55301"/>
                    <a:pt x="27273" y="54865"/>
                    <a:pt x="27148" y="54379"/>
                  </a:cubicBezTo>
                  <a:cubicBezTo>
                    <a:pt x="27298" y="54119"/>
                    <a:pt x="27500" y="53893"/>
                    <a:pt x="27734" y="53709"/>
                  </a:cubicBezTo>
                  <a:lnTo>
                    <a:pt x="27734" y="54379"/>
                  </a:lnTo>
                  <a:lnTo>
                    <a:pt x="27734" y="55217"/>
                  </a:lnTo>
                  <a:cubicBezTo>
                    <a:pt x="27734" y="55217"/>
                    <a:pt x="27734" y="55720"/>
                    <a:pt x="28656" y="55720"/>
                  </a:cubicBezTo>
                  <a:cubicBezTo>
                    <a:pt x="28714" y="55225"/>
                    <a:pt x="28916" y="54756"/>
                    <a:pt x="29242" y="54379"/>
                  </a:cubicBezTo>
                  <a:cubicBezTo>
                    <a:pt x="29577" y="53927"/>
                    <a:pt x="29837" y="53415"/>
                    <a:pt x="29997" y="52871"/>
                  </a:cubicBezTo>
                  <a:cubicBezTo>
                    <a:pt x="29955" y="52418"/>
                    <a:pt x="29711" y="52016"/>
                    <a:pt x="29326" y="51782"/>
                  </a:cubicBezTo>
                  <a:cubicBezTo>
                    <a:pt x="28957" y="51212"/>
                    <a:pt x="28329" y="50868"/>
                    <a:pt x="27650" y="50860"/>
                  </a:cubicBezTo>
                  <a:cubicBezTo>
                    <a:pt x="26980" y="50952"/>
                    <a:pt x="26343" y="51212"/>
                    <a:pt x="25807" y="51614"/>
                  </a:cubicBezTo>
                  <a:lnTo>
                    <a:pt x="25807" y="51111"/>
                  </a:lnTo>
                  <a:lnTo>
                    <a:pt x="23629" y="51111"/>
                  </a:lnTo>
                  <a:lnTo>
                    <a:pt x="23629" y="51111"/>
                  </a:lnTo>
                  <a:lnTo>
                    <a:pt x="23629" y="51111"/>
                  </a:lnTo>
                  <a:cubicBezTo>
                    <a:pt x="23629" y="50609"/>
                    <a:pt x="23210" y="50190"/>
                    <a:pt x="22372" y="49603"/>
                  </a:cubicBezTo>
                  <a:cubicBezTo>
                    <a:pt x="21861" y="49293"/>
                    <a:pt x="21408" y="48899"/>
                    <a:pt x="21031" y="48430"/>
                  </a:cubicBezTo>
                  <a:cubicBezTo>
                    <a:pt x="20428" y="48472"/>
                    <a:pt x="19875" y="48774"/>
                    <a:pt x="19523" y="49268"/>
                  </a:cubicBezTo>
                  <a:lnTo>
                    <a:pt x="17847" y="51028"/>
                  </a:lnTo>
                  <a:cubicBezTo>
                    <a:pt x="17939" y="51296"/>
                    <a:pt x="17939" y="51597"/>
                    <a:pt x="17847" y="51865"/>
                  </a:cubicBezTo>
                  <a:cubicBezTo>
                    <a:pt x="17814" y="52033"/>
                    <a:pt x="17814" y="52201"/>
                    <a:pt x="17847" y="52368"/>
                  </a:cubicBezTo>
                  <a:cubicBezTo>
                    <a:pt x="17646" y="52837"/>
                    <a:pt x="17386" y="53290"/>
                    <a:pt x="17093" y="53709"/>
                  </a:cubicBezTo>
                  <a:cubicBezTo>
                    <a:pt x="16674" y="54337"/>
                    <a:pt x="16414" y="55049"/>
                    <a:pt x="16339" y="55803"/>
                  </a:cubicBezTo>
                  <a:cubicBezTo>
                    <a:pt x="15518" y="56457"/>
                    <a:pt x="14956" y="57379"/>
                    <a:pt x="14747" y="58401"/>
                  </a:cubicBezTo>
                  <a:cubicBezTo>
                    <a:pt x="14521" y="59549"/>
                    <a:pt x="13825" y="60554"/>
                    <a:pt x="12820" y="61166"/>
                  </a:cubicBezTo>
                  <a:cubicBezTo>
                    <a:pt x="13322" y="61585"/>
                    <a:pt x="13574" y="61920"/>
                    <a:pt x="13574" y="62339"/>
                  </a:cubicBezTo>
                  <a:cubicBezTo>
                    <a:pt x="13440" y="63110"/>
                    <a:pt x="13155" y="63856"/>
                    <a:pt x="12736" y="64518"/>
                  </a:cubicBezTo>
                  <a:lnTo>
                    <a:pt x="11814" y="66277"/>
                  </a:lnTo>
                  <a:lnTo>
                    <a:pt x="10976" y="66277"/>
                  </a:lnTo>
                  <a:cubicBezTo>
                    <a:pt x="10474" y="66277"/>
                    <a:pt x="9887" y="66780"/>
                    <a:pt x="9468" y="67701"/>
                  </a:cubicBezTo>
                  <a:cubicBezTo>
                    <a:pt x="9217" y="68514"/>
                    <a:pt x="8639" y="69185"/>
                    <a:pt x="7876" y="69545"/>
                  </a:cubicBezTo>
                  <a:lnTo>
                    <a:pt x="7457" y="67115"/>
                  </a:lnTo>
                  <a:cubicBezTo>
                    <a:pt x="5865" y="67115"/>
                    <a:pt x="5111" y="67534"/>
                    <a:pt x="5195" y="68958"/>
                  </a:cubicBezTo>
                  <a:lnTo>
                    <a:pt x="5195" y="69712"/>
                  </a:lnTo>
                  <a:cubicBezTo>
                    <a:pt x="5296" y="69981"/>
                    <a:pt x="5296" y="70282"/>
                    <a:pt x="5195" y="70550"/>
                  </a:cubicBezTo>
                  <a:cubicBezTo>
                    <a:pt x="4902" y="70701"/>
                    <a:pt x="4558" y="70701"/>
                    <a:pt x="4273" y="70550"/>
                  </a:cubicBezTo>
                  <a:cubicBezTo>
                    <a:pt x="4776" y="70048"/>
                    <a:pt x="4944" y="69712"/>
                    <a:pt x="4692" y="69377"/>
                  </a:cubicBezTo>
                  <a:cubicBezTo>
                    <a:pt x="4357" y="68933"/>
                    <a:pt x="3813" y="68707"/>
                    <a:pt x="3268" y="68791"/>
                  </a:cubicBezTo>
                  <a:lnTo>
                    <a:pt x="2597" y="69545"/>
                  </a:lnTo>
                  <a:cubicBezTo>
                    <a:pt x="2296" y="69637"/>
                    <a:pt x="1977" y="69637"/>
                    <a:pt x="1676" y="69545"/>
                  </a:cubicBezTo>
                  <a:lnTo>
                    <a:pt x="1676" y="67366"/>
                  </a:lnTo>
                  <a:cubicBezTo>
                    <a:pt x="1835" y="67459"/>
                    <a:pt x="2019" y="67459"/>
                    <a:pt x="2179" y="67366"/>
                  </a:cubicBezTo>
                  <a:cubicBezTo>
                    <a:pt x="2162" y="66788"/>
                    <a:pt x="2539" y="66260"/>
                    <a:pt x="3100" y="66109"/>
                  </a:cubicBezTo>
                  <a:cubicBezTo>
                    <a:pt x="3603" y="66109"/>
                    <a:pt x="4022" y="65188"/>
                    <a:pt x="4106" y="63931"/>
                  </a:cubicBezTo>
                  <a:lnTo>
                    <a:pt x="3519" y="63931"/>
                  </a:lnTo>
                  <a:lnTo>
                    <a:pt x="2765" y="64434"/>
                  </a:lnTo>
                  <a:lnTo>
                    <a:pt x="2011" y="64434"/>
                  </a:lnTo>
                  <a:cubicBezTo>
                    <a:pt x="1994" y="64057"/>
                    <a:pt x="2237" y="63713"/>
                    <a:pt x="2597" y="63596"/>
                  </a:cubicBezTo>
                  <a:lnTo>
                    <a:pt x="3435" y="62926"/>
                  </a:lnTo>
                  <a:lnTo>
                    <a:pt x="4106" y="63596"/>
                  </a:lnTo>
                  <a:cubicBezTo>
                    <a:pt x="4944" y="63596"/>
                    <a:pt x="5279" y="62674"/>
                    <a:pt x="5195" y="61501"/>
                  </a:cubicBezTo>
                  <a:lnTo>
                    <a:pt x="5195" y="59071"/>
                  </a:lnTo>
                  <a:cubicBezTo>
                    <a:pt x="5555" y="58393"/>
                    <a:pt x="5781" y="57655"/>
                    <a:pt x="5865" y="56893"/>
                  </a:cubicBezTo>
                  <a:cubicBezTo>
                    <a:pt x="5865" y="55720"/>
                    <a:pt x="6452" y="55133"/>
                    <a:pt x="7038" y="55049"/>
                  </a:cubicBezTo>
                  <a:lnTo>
                    <a:pt x="7709" y="55049"/>
                  </a:lnTo>
                  <a:cubicBezTo>
                    <a:pt x="8295" y="55049"/>
                    <a:pt x="8547" y="54630"/>
                    <a:pt x="8547" y="54211"/>
                  </a:cubicBezTo>
                  <a:lnTo>
                    <a:pt x="8044" y="52871"/>
                  </a:lnTo>
                  <a:cubicBezTo>
                    <a:pt x="8077" y="52552"/>
                    <a:pt x="8228" y="52251"/>
                    <a:pt x="8463" y="52033"/>
                  </a:cubicBezTo>
                  <a:cubicBezTo>
                    <a:pt x="8463" y="52033"/>
                    <a:pt x="8965" y="52033"/>
                    <a:pt x="9133" y="51446"/>
                  </a:cubicBezTo>
                  <a:lnTo>
                    <a:pt x="9133" y="50273"/>
                  </a:lnTo>
                  <a:lnTo>
                    <a:pt x="9971" y="50273"/>
                  </a:lnTo>
                  <a:lnTo>
                    <a:pt x="9971" y="48011"/>
                  </a:lnTo>
                  <a:cubicBezTo>
                    <a:pt x="9971" y="48011"/>
                    <a:pt x="10557" y="48011"/>
                    <a:pt x="10725" y="48011"/>
                  </a:cubicBezTo>
                  <a:cubicBezTo>
                    <a:pt x="11219" y="47902"/>
                    <a:pt x="11630" y="47559"/>
                    <a:pt x="11814" y="47089"/>
                  </a:cubicBezTo>
                  <a:lnTo>
                    <a:pt x="11814" y="45916"/>
                  </a:lnTo>
                  <a:lnTo>
                    <a:pt x="11814" y="44492"/>
                  </a:lnTo>
                  <a:cubicBezTo>
                    <a:pt x="11689" y="44081"/>
                    <a:pt x="11689" y="43646"/>
                    <a:pt x="11814" y="43235"/>
                  </a:cubicBezTo>
                  <a:lnTo>
                    <a:pt x="12736" y="43235"/>
                  </a:lnTo>
                  <a:lnTo>
                    <a:pt x="12736" y="43235"/>
                  </a:lnTo>
                  <a:cubicBezTo>
                    <a:pt x="12619" y="42883"/>
                    <a:pt x="12619" y="42498"/>
                    <a:pt x="12736" y="42146"/>
                  </a:cubicBezTo>
                  <a:cubicBezTo>
                    <a:pt x="13213" y="41920"/>
                    <a:pt x="13767" y="41920"/>
                    <a:pt x="14244" y="42146"/>
                  </a:cubicBezTo>
                  <a:lnTo>
                    <a:pt x="14244" y="41727"/>
                  </a:lnTo>
                  <a:cubicBezTo>
                    <a:pt x="13742" y="41727"/>
                    <a:pt x="13490" y="41727"/>
                    <a:pt x="13406" y="40889"/>
                  </a:cubicBezTo>
                  <a:cubicBezTo>
                    <a:pt x="13348" y="40638"/>
                    <a:pt x="13348" y="40386"/>
                    <a:pt x="13406" y="40135"/>
                  </a:cubicBezTo>
                  <a:lnTo>
                    <a:pt x="13406" y="40135"/>
                  </a:lnTo>
                  <a:lnTo>
                    <a:pt x="15334" y="41811"/>
                  </a:lnTo>
                  <a:cubicBezTo>
                    <a:pt x="15560" y="41333"/>
                    <a:pt x="15702" y="40822"/>
                    <a:pt x="15752" y="40303"/>
                  </a:cubicBezTo>
                  <a:cubicBezTo>
                    <a:pt x="15618" y="39808"/>
                    <a:pt x="15618" y="39289"/>
                    <a:pt x="15752" y="38794"/>
                  </a:cubicBezTo>
                  <a:cubicBezTo>
                    <a:pt x="15752" y="38794"/>
                    <a:pt x="15250" y="38292"/>
                    <a:pt x="14579" y="38292"/>
                  </a:cubicBezTo>
                  <a:lnTo>
                    <a:pt x="13993" y="38292"/>
                  </a:lnTo>
                  <a:cubicBezTo>
                    <a:pt x="13331" y="36515"/>
                    <a:pt x="12459" y="34831"/>
                    <a:pt x="11395" y="33264"/>
                  </a:cubicBezTo>
                  <a:cubicBezTo>
                    <a:pt x="10348" y="31572"/>
                    <a:pt x="9426" y="29812"/>
                    <a:pt x="8630" y="27986"/>
                  </a:cubicBezTo>
                  <a:cubicBezTo>
                    <a:pt x="8027" y="27206"/>
                    <a:pt x="7466" y="26394"/>
                    <a:pt x="6955" y="25556"/>
                  </a:cubicBezTo>
                  <a:lnTo>
                    <a:pt x="4189" y="18936"/>
                  </a:lnTo>
                  <a:cubicBezTo>
                    <a:pt x="3603" y="18308"/>
                    <a:pt x="3151" y="17562"/>
                    <a:pt x="2849" y="16758"/>
                  </a:cubicBezTo>
                  <a:cubicBezTo>
                    <a:pt x="2681" y="15845"/>
                    <a:pt x="2086" y="15074"/>
                    <a:pt x="1257" y="14663"/>
                  </a:cubicBezTo>
                  <a:cubicBezTo>
                    <a:pt x="1307" y="14470"/>
                    <a:pt x="1307" y="14269"/>
                    <a:pt x="1257" y="14077"/>
                  </a:cubicBezTo>
                  <a:lnTo>
                    <a:pt x="1257" y="13490"/>
                  </a:lnTo>
                  <a:lnTo>
                    <a:pt x="0" y="12233"/>
                  </a:lnTo>
                  <a:lnTo>
                    <a:pt x="2095" y="12233"/>
                  </a:lnTo>
                  <a:lnTo>
                    <a:pt x="3352" y="12233"/>
                  </a:lnTo>
                  <a:lnTo>
                    <a:pt x="4860" y="12233"/>
                  </a:lnTo>
                  <a:cubicBezTo>
                    <a:pt x="5379" y="12468"/>
                    <a:pt x="5815" y="12845"/>
                    <a:pt x="6117" y="13323"/>
                  </a:cubicBezTo>
                  <a:lnTo>
                    <a:pt x="7122" y="13323"/>
                  </a:lnTo>
                  <a:cubicBezTo>
                    <a:pt x="7524" y="13306"/>
                    <a:pt x="7901" y="13155"/>
                    <a:pt x="8211" y="12904"/>
                  </a:cubicBezTo>
                  <a:lnTo>
                    <a:pt x="9301" y="11647"/>
                  </a:lnTo>
                  <a:lnTo>
                    <a:pt x="9301" y="11647"/>
                  </a:lnTo>
                  <a:lnTo>
                    <a:pt x="9971" y="11647"/>
                  </a:lnTo>
                  <a:cubicBezTo>
                    <a:pt x="9937" y="11923"/>
                    <a:pt x="9937" y="12208"/>
                    <a:pt x="9971" y="12485"/>
                  </a:cubicBezTo>
                  <a:cubicBezTo>
                    <a:pt x="9971" y="12485"/>
                    <a:pt x="9971" y="12904"/>
                    <a:pt x="9971" y="13323"/>
                  </a:cubicBezTo>
                  <a:cubicBezTo>
                    <a:pt x="10214" y="13750"/>
                    <a:pt x="10599" y="14077"/>
                    <a:pt x="11060" y="14244"/>
                  </a:cubicBezTo>
                  <a:cubicBezTo>
                    <a:pt x="11219" y="14169"/>
                    <a:pt x="11404" y="14169"/>
                    <a:pt x="11563" y="14244"/>
                  </a:cubicBezTo>
                  <a:lnTo>
                    <a:pt x="11563" y="14244"/>
                  </a:lnTo>
                  <a:cubicBezTo>
                    <a:pt x="11798" y="14127"/>
                    <a:pt x="12082" y="14127"/>
                    <a:pt x="12317" y="14244"/>
                  </a:cubicBezTo>
                  <a:lnTo>
                    <a:pt x="13155" y="15836"/>
                  </a:lnTo>
                  <a:lnTo>
                    <a:pt x="13155" y="16339"/>
                  </a:lnTo>
                  <a:lnTo>
                    <a:pt x="12652" y="15585"/>
                  </a:lnTo>
                  <a:cubicBezTo>
                    <a:pt x="12552" y="15216"/>
                    <a:pt x="12267" y="14931"/>
                    <a:pt x="11898" y="14831"/>
                  </a:cubicBezTo>
                  <a:cubicBezTo>
                    <a:pt x="11747" y="15895"/>
                    <a:pt x="12283" y="16934"/>
                    <a:pt x="13239" y="17428"/>
                  </a:cubicBezTo>
                  <a:lnTo>
                    <a:pt x="16255" y="19104"/>
                  </a:lnTo>
                  <a:cubicBezTo>
                    <a:pt x="16255" y="19104"/>
                    <a:pt x="15585" y="19104"/>
                    <a:pt x="15166" y="19104"/>
                  </a:cubicBezTo>
                  <a:cubicBezTo>
                    <a:pt x="14755" y="19397"/>
                    <a:pt x="14512" y="19858"/>
                    <a:pt x="14496" y="20361"/>
                  </a:cubicBezTo>
                  <a:cubicBezTo>
                    <a:pt x="14805" y="20989"/>
                    <a:pt x="15266" y="21542"/>
                    <a:pt x="15836" y="21953"/>
                  </a:cubicBezTo>
                  <a:lnTo>
                    <a:pt x="18601" y="24215"/>
                  </a:lnTo>
                  <a:cubicBezTo>
                    <a:pt x="19406" y="24877"/>
                    <a:pt x="20311" y="25413"/>
                    <a:pt x="21282" y="25807"/>
                  </a:cubicBezTo>
                  <a:lnTo>
                    <a:pt x="22372" y="23629"/>
                  </a:lnTo>
                  <a:cubicBezTo>
                    <a:pt x="22891" y="22615"/>
                    <a:pt x="23176" y="21500"/>
                    <a:pt x="23210" y="20361"/>
                  </a:cubicBezTo>
                  <a:cubicBezTo>
                    <a:pt x="23210" y="19774"/>
                    <a:pt x="23880" y="19188"/>
                    <a:pt x="24969" y="18685"/>
                  </a:cubicBezTo>
                  <a:cubicBezTo>
                    <a:pt x="26058" y="18182"/>
                    <a:pt x="26561" y="17763"/>
                    <a:pt x="26645" y="17428"/>
                  </a:cubicBezTo>
                  <a:cubicBezTo>
                    <a:pt x="26611" y="17261"/>
                    <a:pt x="26611" y="17093"/>
                    <a:pt x="26645" y="16925"/>
                  </a:cubicBezTo>
                  <a:lnTo>
                    <a:pt x="26142" y="16171"/>
                  </a:lnTo>
                  <a:lnTo>
                    <a:pt x="26142" y="14998"/>
                  </a:lnTo>
                  <a:cubicBezTo>
                    <a:pt x="26033" y="14420"/>
                    <a:pt x="26033" y="13817"/>
                    <a:pt x="26142" y="13239"/>
                  </a:cubicBezTo>
                  <a:cubicBezTo>
                    <a:pt x="26410" y="12719"/>
                    <a:pt x="26821" y="12292"/>
                    <a:pt x="27315" y="11982"/>
                  </a:cubicBezTo>
                  <a:cubicBezTo>
                    <a:pt x="27659" y="10583"/>
                    <a:pt x="28379" y="9301"/>
                    <a:pt x="29410" y="8295"/>
                  </a:cubicBezTo>
                  <a:lnTo>
                    <a:pt x="29410" y="7457"/>
                  </a:lnTo>
                  <a:lnTo>
                    <a:pt x="29410" y="7457"/>
                  </a:lnTo>
                  <a:lnTo>
                    <a:pt x="29913" y="8211"/>
                  </a:lnTo>
                  <a:cubicBezTo>
                    <a:pt x="29913" y="8630"/>
                    <a:pt x="30415" y="8714"/>
                    <a:pt x="30918" y="8211"/>
                  </a:cubicBezTo>
                  <a:lnTo>
                    <a:pt x="31589" y="4944"/>
                  </a:lnTo>
                  <a:cubicBezTo>
                    <a:pt x="31831" y="5019"/>
                    <a:pt x="32099" y="5019"/>
                    <a:pt x="32343" y="4944"/>
                  </a:cubicBezTo>
                  <a:lnTo>
                    <a:pt x="33348" y="4189"/>
                  </a:lnTo>
                  <a:cubicBezTo>
                    <a:pt x="33851" y="3603"/>
                    <a:pt x="34186" y="3268"/>
                    <a:pt x="34437" y="3268"/>
                  </a:cubicBezTo>
                  <a:lnTo>
                    <a:pt x="34437" y="3771"/>
                  </a:lnTo>
                  <a:cubicBezTo>
                    <a:pt x="34328" y="4039"/>
                    <a:pt x="34186" y="4290"/>
                    <a:pt x="34018" y="4525"/>
                  </a:cubicBezTo>
                  <a:lnTo>
                    <a:pt x="33599" y="5698"/>
                  </a:lnTo>
                  <a:cubicBezTo>
                    <a:pt x="33599" y="5698"/>
                    <a:pt x="34186" y="6284"/>
                    <a:pt x="35359" y="6200"/>
                  </a:cubicBezTo>
                  <a:lnTo>
                    <a:pt x="36029" y="5195"/>
                  </a:lnTo>
                  <a:cubicBezTo>
                    <a:pt x="36146" y="4784"/>
                    <a:pt x="36146" y="4349"/>
                    <a:pt x="36029" y="3938"/>
                  </a:cubicBezTo>
                  <a:cubicBezTo>
                    <a:pt x="36138" y="3670"/>
                    <a:pt x="36138" y="3368"/>
                    <a:pt x="36029" y="3100"/>
                  </a:cubicBezTo>
                  <a:lnTo>
                    <a:pt x="37538" y="1592"/>
                  </a:lnTo>
                  <a:cubicBezTo>
                    <a:pt x="38007" y="880"/>
                    <a:pt x="38677" y="318"/>
                    <a:pt x="39465" y="0"/>
                  </a:cubicBezTo>
                  <a:lnTo>
                    <a:pt x="39465" y="754"/>
                  </a:lnTo>
                  <a:cubicBezTo>
                    <a:pt x="39465" y="754"/>
                    <a:pt x="38878" y="754"/>
                    <a:pt x="38543" y="1173"/>
                  </a:cubicBezTo>
                  <a:lnTo>
                    <a:pt x="37956" y="1676"/>
                  </a:lnTo>
                  <a:cubicBezTo>
                    <a:pt x="38342" y="1634"/>
                    <a:pt x="38702" y="1835"/>
                    <a:pt x="38878" y="2179"/>
                  </a:cubicBezTo>
                  <a:lnTo>
                    <a:pt x="38878" y="3184"/>
                  </a:lnTo>
                  <a:lnTo>
                    <a:pt x="38878" y="4525"/>
                  </a:lnTo>
                  <a:lnTo>
                    <a:pt x="38459" y="5027"/>
                  </a:lnTo>
                  <a:lnTo>
                    <a:pt x="38459" y="5027"/>
                  </a:lnTo>
                  <a:cubicBezTo>
                    <a:pt x="38459" y="5027"/>
                    <a:pt x="38459" y="5027"/>
                    <a:pt x="38040" y="4022"/>
                  </a:cubicBezTo>
                  <a:cubicBezTo>
                    <a:pt x="38040" y="3636"/>
                    <a:pt x="37755" y="3310"/>
                    <a:pt x="37370" y="3268"/>
                  </a:cubicBezTo>
                  <a:lnTo>
                    <a:pt x="37370" y="4022"/>
                  </a:lnTo>
                  <a:cubicBezTo>
                    <a:pt x="37311" y="4273"/>
                    <a:pt x="37311" y="4525"/>
                    <a:pt x="37370" y="4776"/>
                  </a:cubicBezTo>
                  <a:lnTo>
                    <a:pt x="38208" y="5698"/>
                  </a:lnTo>
                  <a:lnTo>
                    <a:pt x="35862" y="10976"/>
                  </a:lnTo>
                  <a:lnTo>
                    <a:pt x="34772" y="10976"/>
                  </a:lnTo>
                  <a:cubicBezTo>
                    <a:pt x="34496" y="10993"/>
                    <a:pt x="34245" y="11152"/>
                    <a:pt x="34102" y="11395"/>
                  </a:cubicBezTo>
                  <a:cubicBezTo>
                    <a:pt x="34395" y="11764"/>
                    <a:pt x="34596" y="12191"/>
                    <a:pt x="34689" y="12652"/>
                  </a:cubicBezTo>
                  <a:cubicBezTo>
                    <a:pt x="34689" y="13155"/>
                    <a:pt x="34689" y="13825"/>
                    <a:pt x="33599" y="14663"/>
                  </a:cubicBezTo>
                  <a:cubicBezTo>
                    <a:pt x="33013" y="15325"/>
                    <a:pt x="32636" y="16138"/>
                    <a:pt x="32510" y="17009"/>
                  </a:cubicBezTo>
                  <a:cubicBezTo>
                    <a:pt x="31454" y="18216"/>
                    <a:pt x="30633" y="19607"/>
                    <a:pt x="30080" y="21115"/>
                  </a:cubicBezTo>
                  <a:cubicBezTo>
                    <a:pt x="29552" y="22531"/>
                    <a:pt x="28907" y="23905"/>
                    <a:pt x="28153" y="25221"/>
                  </a:cubicBezTo>
                  <a:cubicBezTo>
                    <a:pt x="27734" y="24634"/>
                    <a:pt x="27315" y="24466"/>
                    <a:pt x="26980" y="24634"/>
                  </a:cubicBezTo>
                  <a:cubicBezTo>
                    <a:pt x="26930" y="26486"/>
                    <a:pt x="26502" y="28312"/>
                    <a:pt x="25723" y="29996"/>
                  </a:cubicBezTo>
                  <a:cubicBezTo>
                    <a:pt x="25078" y="31396"/>
                    <a:pt x="24575" y="32854"/>
                    <a:pt x="24215" y="34354"/>
                  </a:cubicBezTo>
                  <a:lnTo>
                    <a:pt x="25975" y="35527"/>
                  </a:lnTo>
                  <a:cubicBezTo>
                    <a:pt x="26628" y="35845"/>
                    <a:pt x="27181" y="36339"/>
                    <a:pt x="27567" y="36951"/>
                  </a:cubicBezTo>
                  <a:lnTo>
                    <a:pt x="28237" y="39381"/>
                  </a:lnTo>
                  <a:cubicBezTo>
                    <a:pt x="28413" y="40018"/>
                    <a:pt x="28790" y="40579"/>
                    <a:pt x="29326" y="40973"/>
                  </a:cubicBezTo>
                  <a:lnTo>
                    <a:pt x="29997" y="40973"/>
                  </a:lnTo>
                  <a:cubicBezTo>
                    <a:pt x="29335" y="41207"/>
                    <a:pt x="28916" y="41861"/>
                    <a:pt x="28991" y="42565"/>
                  </a:cubicBezTo>
                  <a:cubicBezTo>
                    <a:pt x="29041" y="42908"/>
                    <a:pt x="29184" y="43227"/>
                    <a:pt x="29410" y="43486"/>
                  </a:cubicBezTo>
                  <a:lnTo>
                    <a:pt x="30248" y="44157"/>
                  </a:lnTo>
                  <a:cubicBezTo>
                    <a:pt x="30667" y="44157"/>
                    <a:pt x="30918" y="43403"/>
                    <a:pt x="30834" y="42313"/>
                  </a:cubicBezTo>
                  <a:lnTo>
                    <a:pt x="31589" y="43905"/>
                  </a:lnTo>
                  <a:cubicBezTo>
                    <a:pt x="31806" y="44651"/>
                    <a:pt x="32493" y="45154"/>
                    <a:pt x="33264" y="45162"/>
                  </a:cubicBezTo>
                  <a:cubicBezTo>
                    <a:pt x="33616" y="46243"/>
                    <a:pt x="34186" y="47240"/>
                    <a:pt x="34940" y="48095"/>
                  </a:cubicBezTo>
                  <a:lnTo>
                    <a:pt x="37454" y="50860"/>
                  </a:lnTo>
                  <a:lnTo>
                    <a:pt x="37454" y="51698"/>
                  </a:lnTo>
                  <a:cubicBezTo>
                    <a:pt x="37454" y="52284"/>
                    <a:pt x="38208" y="53122"/>
                    <a:pt x="39632" y="54211"/>
                  </a:cubicBezTo>
                  <a:cubicBezTo>
                    <a:pt x="40780" y="54882"/>
                    <a:pt x="41526" y="56072"/>
                    <a:pt x="41643" y="57395"/>
                  </a:cubicBezTo>
                  <a:cubicBezTo>
                    <a:pt x="42381" y="57638"/>
                    <a:pt x="43026" y="58108"/>
                    <a:pt x="43486" y="58736"/>
                  </a:cubicBezTo>
                  <a:lnTo>
                    <a:pt x="44743" y="60412"/>
                  </a:lnTo>
                  <a:lnTo>
                    <a:pt x="44743" y="61501"/>
                  </a:lnTo>
                  <a:cubicBezTo>
                    <a:pt x="44743" y="62171"/>
                    <a:pt x="45497" y="62758"/>
                    <a:pt x="47006" y="63261"/>
                  </a:cubicBezTo>
                  <a:cubicBezTo>
                    <a:pt x="48514" y="63763"/>
                    <a:pt x="49268" y="64518"/>
                    <a:pt x="49268" y="65523"/>
                  </a:cubicBezTo>
                  <a:close/>
                  <a:moveTo>
                    <a:pt x="7373" y="69042"/>
                  </a:moveTo>
                  <a:lnTo>
                    <a:pt x="7373" y="69042"/>
                  </a:lnTo>
                  <a:lnTo>
                    <a:pt x="7373" y="69042"/>
                  </a:lnTo>
                  <a:close/>
                  <a:moveTo>
                    <a:pt x="8630" y="57144"/>
                  </a:moveTo>
                  <a:lnTo>
                    <a:pt x="7625" y="57144"/>
                  </a:lnTo>
                  <a:lnTo>
                    <a:pt x="7625" y="57647"/>
                  </a:lnTo>
                  <a:cubicBezTo>
                    <a:pt x="8069" y="57823"/>
                    <a:pt x="8580" y="57689"/>
                    <a:pt x="8882" y="57312"/>
                  </a:cubicBezTo>
                  <a:close/>
                  <a:moveTo>
                    <a:pt x="10641" y="64266"/>
                  </a:moveTo>
                  <a:lnTo>
                    <a:pt x="10641" y="63763"/>
                  </a:lnTo>
                  <a:lnTo>
                    <a:pt x="10138" y="63763"/>
                  </a:lnTo>
                  <a:lnTo>
                    <a:pt x="10138" y="64266"/>
                  </a:lnTo>
                  <a:close/>
                  <a:moveTo>
                    <a:pt x="10641" y="54128"/>
                  </a:moveTo>
                  <a:lnTo>
                    <a:pt x="10222" y="53625"/>
                  </a:lnTo>
                  <a:lnTo>
                    <a:pt x="10222" y="54463"/>
                  </a:lnTo>
                  <a:close/>
                  <a:moveTo>
                    <a:pt x="12233" y="14244"/>
                  </a:moveTo>
                  <a:lnTo>
                    <a:pt x="11730" y="14914"/>
                  </a:lnTo>
                  <a:cubicBezTo>
                    <a:pt x="11521" y="15099"/>
                    <a:pt x="11504" y="15417"/>
                    <a:pt x="11689" y="15627"/>
                  </a:cubicBezTo>
                  <a:cubicBezTo>
                    <a:pt x="11697" y="15643"/>
                    <a:pt x="11714" y="15652"/>
                    <a:pt x="11730" y="15669"/>
                  </a:cubicBezTo>
                  <a:lnTo>
                    <a:pt x="11730" y="14663"/>
                  </a:lnTo>
                  <a:cubicBezTo>
                    <a:pt x="11730" y="14663"/>
                    <a:pt x="11730" y="14663"/>
                    <a:pt x="11730" y="14663"/>
                  </a:cubicBezTo>
                  <a:lnTo>
                    <a:pt x="12652" y="14412"/>
                  </a:lnTo>
                  <a:close/>
                  <a:moveTo>
                    <a:pt x="17009" y="51195"/>
                  </a:moveTo>
                  <a:lnTo>
                    <a:pt x="17009" y="51195"/>
                  </a:lnTo>
                  <a:lnTo>
                    <a:pt x="16339" y="51195"/>
                  </a:lnTo>
                  <a:lnTo>
                    <a:pt x="16339" y="51195"/>
                  </a:lnTo>
                  <a:close/>
                  <a:moveTo>
                    <a:pt x="15501" y="17679"/>
                  </a:moveTo>
                  <a:lnTo>
                    <a:pt x="14998" y="17177"/>
                  </a:lnTo>
                  <a:lnTo>
                    <a:pt x="15417" y="18098"/>
                  </a:lnTo>
                  <a:close/>
                  <a:moveTo>
                    <a:pt x="18685" y="26058"/>
                  </a:moveTo>
                  <a:cubicBezTo>
                    <a:pt x="18350" y="25673"/>
                    <a:pt x="17847" y="25489"/>
                    <a:pt x="17344" y="25556"/>
                  </a:cubicBezTo>
                  <a:cubicBezTo>
                    <a:pt x="16892" y="25505"/>
                    <a:pt x="16464" y="25740"/>
                    <a:pt x="16255" y="26142"/>
                  </a:cubicBezTo>
                  <a:cubicBezTo>
                    <a:pt x="16255" y="26142"/>
                    <a:pt x="16758" y="26645"/>
                    <a:pt x="17260" y="26645"/>
                  </a:cubicBezTo>
                  <a:cubicBezTo>
                    <a:pt x="17638" y="26503"/>
                    <a:pt x="18056" y="26503"/>
                    <a:pt x="18434" y="26645"/>
                  </a:cubicBezTo>
                  <a:close/>
                  <a:moveTo>
                    <a:pt x="18182" y="29326"/>
                  </a:moveTo>
                  <a:lnTo>
                    <a:pt x="18182" y="29326"/>
                  </a:lnTo>
                  <a:lnTo>
                    <a:pt x="17512" y="29326"/>
                  </a:lnTo>
                  <a:lnTo>
                    <a:pt x="17512" y="29326"/>
                  </a:lnTo>
                  <a:close/>
                  <a:moveTo>
                    <a:pt x="21282" y="24718"/>
                  </a:moveTo>
                  <a:lnTo>
                    <a:pt x="21282" y="23964"/>
                  </a:lnTo>
                  <a:cubicBezTo>
                    <a:pt x="21282" y="23545"/>
                    <a:pt x="21282" y="23377"/>
                    <a:pt x="20612" y="23377"/>
                  </a:cubicBezTo>
                  <a:cubicBezTo>
                    <a:pt x="20553" y="23629"/>
                    <a:pt x="20553" y="23880"/>
                    <a:pt x="20612" y="24131"/>
                  </a:cubicBezTo>
                  <a:lnTo>
                    <a:pt x="20612" y="25053"/>
                  </a:lnTo>
                  <a:cubicBezTo>
                    <a:pt x="20763" y="25346"/>
                    <a:pt x="20763" y="25681"/>
                    <a:pt x="20612" y="25975"/>
                  </a:cubicBezTo>
                  <a:cubicBezTo>
                    <a:pt x="20612" y="25975"/>
                    <a:pt x="21199" y="25975"/>
                    <a:pt x="21366" y="25975"/>
                  </a:cubicBezTo>
                  <a:cubicBezTo>
                    <a:pt x="21576" y="25556"/>
                    <a:pt x="21685" y="25103"/>
                    <a:pt x="21701" y="24634"/>
                  </a:cubicBezTo>
                  <a:close/>
                  <a:moveTo>
                    <a:pt x="24634" y="26142"/>
                  </a:moveTo>
                  <a:lnTo>
                    <a:pt x="24634" y="25640"/>
                  </a:lnTo>
                  <a:lnTo>
                    <a:pt x="24131" y="25640"/>
                  </a:lnTo>
                  <a:cubicBezTo>
                    <a:pt x="23712" y="25648"/>
                    <a:pt x="23352" y="25916"/>
                    <a:pt x="23210" y="26310"/>
                  </a:cubicBezTo>
                  <a:close/>
                  <a:moveTo>
                    <a:pt x="25388" y="54966"/>
                  </a:moveTo>
                  <a:cubicBezTo>
                    <a:pt x="24726" y="54781"/>
                    <a:pt x="24232" y="54220"/>
                    <a:pt x="24131" y="53541"/>
                  </a:cubicBezTo>
                  <a:cubicBezTo>
                    <a:pt x="24131" y="53541"/>
                    <a:pt x="24131" y="52955"/>
                    <a:pt x="24131" y="52871"/>
                  </a:cubicBezTo>
                  <a:close/>
                  <a:moveTo>
                    <a:pt x="25807" y="47257"/>
                  </a:moveTo>
                  <a:lnTo>
                    <a:pt x="25137" y="47257"/>
                  </a:lnTo>
                  <a:cubicBezTo>
                    <a:pt x="24801" y="47291"/>
                    <a:pt x="24492" y="47475"/>
                    <a:pt x="24299" y="47760"/>
                  </a:cubicBezTo>
                  <a:cubicBezTo>
                    <a:pt x="24056" y="48011"/>
                    <a:pt x="23905" y="48338"/>
                    <a:pt x="23880" y="48681"/>
                  </a:cubicBezTo>
                  <a:lnTo>
                    <a:pt x="25053" y="48681"/>
                  </a:lnTo>
                  <a:lnTo>
                    <a:pt x="25639" y="48095"/>
                  </a:lnTo>
                  <a:cubicBezTo>
                    <a:pt x="25941" y="47869"/>
                    <a:pt x="26142" y="47542"/>
                    <a:pt x="26226" y="47173"/>
                  </a:cubicBezTo>
                  <a:close/>
                  <a:moveTo>
                    <a:pt x="30332" y="48765"/>
                  </a:moveTo>
                  <a:lnTo>
                    <a:pt x="30332" y="48765"/>
                  </a:lnTo>
                  <a:lnTo>
                    <a:pt x="29159" y="48765"/>
                  </a:lnTo>
                  <a:lnTo>
                    <a:pt x="29159" y="48765"/>
                  </a:lnTo>
                  <a:close/>
                  <a:moveTo>
                    <a:pt x="30332" y="11731"/>
                  </a:moveTo>
                  <a:lnTo>
                    <a:pt x="30332" y="11731"/>
                  </a:lnTo>
                  <a:lnTo>
                    <a:pt x="29829" y="11731"/>
                  </a:lnTo>
                  <a:lnTo>
                    <a:pt x="29829" y="11731"/>
                  </a:lnTo>
                  <a:close/>
                  <a:moveTo>
                    <a:pt x="33767" y="57647"/>
                  </a:moveTo>
                  <a:lnTo>
                    <a:pt x="33767" y="56474"/>
                  </a:lnTo>
                  <a:cubicBezTo>
                    <a:pt x="33767" y="55887"/>
                    <a:pt x="33767" y="55636"/>
                    <a:pt x="33097" y="55552"/>
                  </a:cubicBezTo>
                  <a:lnTo>
                    <a:pt x="32343" y="55552"/>
                  </a:lnTo>
                  <a:lnTo>
                    <a:pt x="33264" y="56893"/>
                  </a:lnTo>
                  <a:cubicBezTo>
                    <a:pt x="33449" y="57220"/>
                    <a:pt x="33750" y="57454"/>
                    <a:pt x="34102" y="57563"/>
                  </a:cubicBezTo>
                  <a:close/>
                  <a:moveTo>
                    <a:pt x="34521" y="46754"/>
                  </a:moveTo>
                  <a:lnTo>
                    <a:pt x="34521" y="46754"/>
                  </a:lnTo>
                  <a:cubicBezTo>
                    <a:pt x="34521" y="46754"/>
                    <a:pt x="34521" y="46754"/>
                    <a:pt x="33851" y="46754"/>
                  </a:cubicBezTo>
                  <a:lnTo>
                    <a:pt x="33851" y="47425"/>
                  </a:lnTo>
                  <a:close/>
                  <a:moveTo>
                    <a:pt x="35778" y="53122"/>
                  </a:moveTo>
                  <a:lnTo>
                    <a:pt x="35359" y="53122"/>
                  </a:lnTo>
                  <a:lnTo>
                    <a:pt x="35359" y="54128"/>
                  </a:lnTo>
                  <a:cubicBezTo>
                    <a:pt x="35359" y="54128"/>
                    <a:pt x="36029" y="53625"/>
                    <a:pt x="36113" y="53038"/>
                  </a:cubicBezTo>
                  <a:close/>
                  <a:moveTo>
                    <a:pt x="37705" y="55803"/>
                  </a:moveTo>
                  <a:lnTo>
                    <a:pt x="36951" y="55803"/>
                  </a:lnTo>
                  <a:lnTo>
                    <a:pt x="36951" y="56641"/>
                  </a:lnTo>
                  <a:lnTo>
                    <a:pt x="36951" y="56641"/>
                  </a:lnTo>
                  <a:cubicBezTo>
                    <a:pt x="36951" y="56641"/>
                    <a:pt x="38040" y="56222"/>
                    <a:pt x="38040" y="55720"/>
                  </a:cubicBezTo>
                  <a:close/>
                  <a:moveTo>
                    <a:pt x="40554" y="68539"/>
                  </a:moveTo>
                  <a:cubicBezTo>
                    <a:pt x="40554" y="68539"/>
                    <a:pt x="40554" y="68120"/>
                    <a:pt x="40554" y="67869"/>
                  </a:cubicBezTo>
                  <a:lnTo>
                    <a:pt x="39716" y="67869"/>
                  </a:lnTo>
                  <a:lnTo>
                    <a:pt x="39046" y="67869"/>
                  </a:lnTo>
                  <a:cubicBezTo>
                    <a:pt x="39205" y="68414"/>
                    <a:pt x="39733" y="68774"/>
                    <a:pt x="40302" y="68707"/>
                  </a:cubicBezTo>
                  <a:close/>
                  <a:moveTo>
                    <a:pt x="41392" y="64099"/>
                  </a:moveTo>
                  <a:cubicBezTo>
                    <a:pt x="41249" y="63722"/>
                    <a:pt x="40872" y="63487"/>
                    <a:pt x="40470" y="63512"/>
                  </a:cubicBezTo>
                  <a:lnTo>
                    <a:pt x="39800" y="63512"/>
                  </a:lnTo>
                  <a:lnTo>
                    <a:pt x="38962" y="64350"/>
                  </a:lnTo>
                  <a:cubicBezTo>
                    <a:pt x="38962" y="64350"/>
                    <a:pt x="38962" y="64853"/>
                    <a:pt x="38962" y="64936"/>
                  </a:cubicBezTo>
                  <a:cubicBezTo>
                    <a:pt x="39180" y="64844"/>
                    <a:pt x="39414" y="64844"/>
                    <a:pt x="39632" y="64936"/>
                  </a:cubicBezTo>
                  <a:lnTo>
                    <a:pt x="39632" y="64936"/>
                  </a:lnTo>
                  <a:cubicBezTo>
                    <a:pt x="39934" y="64886"/>
                    <a:pt x="40252" y="64886"/>
                    <a:pt x="40554" y="64936"/>
                  </a:cubicBezTo>
                  <a:cubicBezTo>
                    <a:pt x="40554" y="64936"/>
                    <a:pt x="41727" y="64518"/>
                    <a:pt x="41727" y="64015"/>
                  </a:cubicBezTo>
                  <a:close/>
                  <a:moveTo>
                    <a:pt x="41978" y="60160"/>
                  </a:moveTo>
                  <a:lnTo>
                    <a:pt x="41978" y="59574"/>
                  </a:lnTo>
                  <a:cubicBezTo>
                    <a:pt x="42054" y="59415"/>
                    <a:pt x="42054" y="59230"/>
                    <a:pt x="41978" y="59071"/>
                  </a:cubicBezTo>
                  <a:lnTo>
                    <a:pt x="41476" y="60244"/>
                  </a:lnTo>
                  <a:close/>
                  <a:moveTo>
                    <a:pt x="42732" y="63009"/>
                  </a:moveTo>
                  <a:lnTo>
                    <a:pt x="42732" y="62590"/>
                  </a:lnTo>
                  <a:lnTo>
                    <a:pt x="42062" y="62590"/>
                  </a:lnTo>
                  <a:lnTo>
                    <a:pt x="42062" y="63428"/>
                  </a:lnTo>
                  <a:close/>
                  <a:moveTo>
                    <a:pt x="48346" y="69964"/>
                  </a:moveTo>
                  <a:lnTo>
                    <a:pt x="48346" y="70718"/>
                  </a:lnTo>
                  <a:cubicBezTo>
                    <a:pt x="48380" y="70852"/>
                    <a:pt x="48380" y="71003"/>
                    <a:pt x="48346" y="71137"/>
                  </a:cubicBezTo>
                  <a:lnTo>
                    <a:pt x="48346" y="71137"/>
                  </a:lnTo>
                  <a:lnTo>
                    <a:pt x="47927" y="70718"/>
                  </a:lnTo>
                  <a:lnTo>
                    <a:pt x="47927" y="70131"/>
                  </a:lnTo>
                  <a:cubicBezTo>
                    <a:pt x="47927" y="70131"/>
                    <a:pt x="48430" y="69629"/>
                    <a:pt x="48681" y="6988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4" name="Freeform: Shape 693">
              <a:extLst>
                <a:ext uri="{FF2B5EF4-FFF2-40B4-BE49-F238E27FC236}">
                  <a16:creationId xmlns:a16="http://schemas.microsoft.com/office/drawing/2014/main" id="{18D3EDB5-988C-20C0-CB43-283DA352000E}"/>
                </a:ext>
              </a:extLst>
            </p:cNvPr>
            <p:cNvSpPr/>
            <p:nvPr/>
          </p:nvSpPr>
          <p:spPr>
            <a:xfrm>
              <a:off x="2822320" y="1859823"/>
              <a:ext cx="51949" cy="72142"/>
            </a:xfrm>
            <a:custGeom>
              <a:avLst/>
              <a:gdLst>
                <a:gd name="connsiteX0" fmla="*/ 51949 w 51949"/>
                <a:gd name="connsiteY0" fmla="*/ 66864 h 72142"/>
                <a:gd name="connsiteX1" fmla="*/ 48179 w 51949"/>
                <a:gd name="connsiteY1" fmla="*/ 68623 h 72142"/>
                <a:gd name="connsiteX2" fmla="*/ 45162 w 51949"/>
                <a:gd name="connsiteY2" fmla="*/ 70550 h 72142"/>
                <a:gd name="connsiteX3" fmla="*/ 45162 w 51949"/>
                <a:gd name="connsiteY3" fmla="*/ 71640 h 72142"/>
                <a:gd name="connsiteX4" fmla="*/ 44324 w 51949"/>
                <a:gd name="connsiteY4" fmla="*/ 70885 h 72142"/>
                <a:gd name="connsiteX5" fmla="*/ 43403 w 51949"/>
                <a:gd name="connsiteY5" fmla="*/ 70885 h 72142"/>
                <a:gd name="connsiteX6" fmla="*/ 42230 w 51949"/>
                <a:gd name="connsiteY6" fmla="*/ 72142 h 72142"/>
                <a:gd name="connsiteX7" fmla="*/ 41140 w 51949"/>
                <a:gd name="connsiteY7" fmla="*/ 72142 h 72142"/>
                <a:gd name="connsiteX8" fmla="*/ 39381 w 51949"/>
                <a:gd name="connsiteY8" fmla="*/ 70969 h 72142"/>
                <a:gd name="connsiteX9" fmla="*/ 38124 w 51949"/>
                <a:gd name="connsiteY9" fmla="*/ 69461 h 72142"/>
                <a:gd name="connsiteX10" fmla="*/ 37370 w 51949"/>
                <a:gd name="connsiteY10" fmla="*/ 69461 h 72142"/>
                <a:gd name="connsiteX11" fmla="*/ 37370 w 51949"/>
                <a:gd name="connsiteY11" fmla="*/ 68707 h 72142"/>
                <a:gd name="connsiteX12" fmla="*/ 36783 w 51949"/>
                <a:gd name="connsiteY12" fmla="*/ 67199 h 72142"/>
                <a:gd name="connsiteX13" fmla="*/ 36029 w 51949"/>
                <a:gd name="connsiteY13" fmla="*/ 67199 h 72142"/>
                <a:gd name="connsiteX14" fmla="*/ 35108 w 51949"/>
                <a:gd name="connsiteY14" fmla="*/ 67199 h 72142"/>
                <a:gd name="connsiteX15" fmla="*/ 34102 w 51949"/>
                <a:gd name="connsiteY15" fmla="*/ 65942 h 72142"/>
                <a:gd name="connsiteX16" fmla="*/ 34102 w 51949"/>
                <a:gd name="connsiteY16" fmla="*/ 65355 h 72142"/>
                <a:gd name="connsiteX17" fmla="*/ 31253 w 51949"/>
                <a:gd name="connsiteY17" fmla="*/ 60663 h 72142"/>
                <a:gd name="connsiteX18" fmla="*/ 30834 w 51949"/>
                <a:gd name="connsiteY18" fmla="*/ 61166 h 72142"/>
                <a:gd name="connsiteX19" fmla="*/ 30834 w 51949"/>
                <a:gd name="connsiteY19" fmla="*/ 61753 h 72142"/>
                <a:gd name="connsiteX20" fmla="*/ 30834 w 51949"/>
                <a:gd name="connsiteY20" fmla="*/ 62423 h 72142"/>
                <a:gd name="connsiteX21" fmla="*/ 30834 w 51949"/>
                <a:gd name="connsiteY21" fmla="*/ 63093 h 72142"/>
                <a:gd name="connsiteX22" fmla="*/ 29997 w 51949"/>
                <a:gd name="connsiteY22" fmla="*/ 60579 h 72142"/>
                <a:gd name="connsiteX23" fmla="*/ 28153 w 51949"/>
                <a:gd name="connsiteY23" fmla="*/ 58485 h 72142"/>
                <a:gd name="connsiteX24" fmla="*/ 27567 w 51949"/>
                <a:gd name="connsiteY24" fmla="*/ 57144 h 72142"/>
                <a:gd name="connsiteX25" fmla="*/ 26813 w 51949"/>
                <a:gd name="connsiteY25" fmla="*/ 55971 h 72142"/>
                <a:gd name="connsiteX26" fmla="*/ 27483 w 51949"/>
                <a:gd name="connsiteY26" fmla="*/ 55301 h 72142"/>
                <a:gd name="connsiteX27" fmla="*/ 27483 w 51949"/>
                <a:gd name="connsiteY27" fmla="*/ 55971 h 72142"/>
                <a:gd name="connsiteX28" fmla="*/ 27483 w 51949"/>
                <a:gd name="connsiteY28" fmla="*/ 56809 h 72142"/>
                <a:gd name="connsiteX29" fmla="*/ 28488 w 51949"/>
                <a:gd name="connsiteY29" fmla="*/ 57312 h 72142"/>
                <a:gd name="connsiteX30" fmla="*/ 29075 w 51949"/>
                <a:gd name="connsiteY30" fmla="*/ 55887 h 72142"/>
                <a:gd name="connsiteX31" fmla="*/ 29745 w 51949"/>
                <a:gd name="connsiteY31" fmla="*/ 54463 h 72142"/>
                <a:gd name="connsiteX32" fmla="*/ 29075 w 51949"/>
                <a:gd name="connsiteY32" fmla="*/ 53374 h 72142"/>
                <a:gd name="connsiteX33" fmla="*/ 27399 w 51949"/>
                <a:gd name="connsiteY33" fmla="*/ 52452 h 72142"/>
                <a:gd name="connsiteX34" fmla="*/ 25556 w 51949"/>
                <a:gd name="connsiteY34" fmla="*/ 53206 h 72142"/>
                <a:gd name="connsiteX35" fmla="*/ 25556 w 51949"/>
                <a:gd name="connsiteY35" fmla="*/ 52703 h 72142"/>
                <a:gd name="connsiteX36" fmla="*/ 23461 w 51949"/>
                <a:gd name="connsiteY36" fmla="*/ 52703 h 72142"/>
                <a:gd name="connsiteX37" fmla="*/ 23461 w 51949"/>
                <a:gd name="connsiteY37" fmla="*/ 51865 h 72142"/>
                <a:gd name="connsiteX38" fmla="*/ 22288 w 51949"/>
                <a:gd name="connsiteY38" fmla="*/ 50441 h 72142"/>
                <a:gd name="connsiteX39" fmla="*/ 20864 w 51949"/>
                <a:gd name="connsiteY39" fmla="*/ 49184 h 72142"/>
                <a:gd name="connsiteX40" fmla="*/ 19439 w 51949"/>
                <a:gd name="connsiteY40" fmla="*/ 50106 h 72142"/>
                <a:gd name="connsiteX41" fmla="*/ 17763 w 51949"/>
                <a:gd name="connsiteY41" fmla="*/ 51782 h 72142"/>
                <a:gd name="connsiteX42" fmla="*/ 18182 w 51949"/>
                <a:gd name="connsiteY42" fmla="*/ 52619 h 72142"/>
                <a:gd name="connsiteX43" fmla="*/ 18182 w 51949"/>
                <a:gd name="connsiteY43" fmla="*/ 53206 h 72142"/>
                <a:gd name="connsiteX44" fmla="*/ 17512 w 51949"/>
                <a:gd name="connsiteY44" fmla="*/ 54463 h 72142"/>
                <a:gd name="connsiteX45" fmla="*/ 16758 w 51949"/>
                <a:gd name="connsiteY45" fmla="*/ 56641 h 72142"/>
                <a:gd name="connsiteX46" fmla="*/ 15166 w 51949"/>
                <a:gd name="connsiteY46" fmla="*/ 59239 h 72142"/>
                <a:gd name="connsiteX47" fmla="*/ 13239 w 51949"/>
                <a:gd name="connsiteY47" fmla="*/ 62004 h 72142"/>
                <a:gd name="connsiteX48" fmla="*/ 13909 w 51949"/>
                <a:gd name="connsiteY48" fmla="*/ 63177 h 72142"/>
                <a:gd name="connsiteX49" fmla="*/ 13071 w 51949"/>
                <a:gd name="connsiteY49" fmla="*/ 65272 h 72142"/>
                <a:gd name="connsiteX50" fmla="*/ 12149 w 51949"/>
                <a:gd name="connsiteY50" fmla="*/ 67115 h 72142"/>
                <a:gd name="connsiteX51" fmla="*/ 11647 w 51949"/>
                <a:gd name="connsiteY51" fmla="*/ 67115 h 72142"/>
                <a:gd name="connsiteX52" fmla="*/ 11647 w 51949"/>
                <a:gd name="connsiteY52" fmla="*/ 67115 h 72142"/>
                <a:gd name="connsiteX53" fmla="*/ 10139 w 51949"/>
                <a:gd name="connsiteY53" fmla="*/ 68623 h 72142"/>
                <a:gd name="connsiteX54" fmla="*/ 8547 w 51949"/>
                <a:gd name="connsiteY54" fmla="*/ 70383 h 72142"/>
                <a:gd name="connsiteX55" fmla="*/ 8044 w 51949"/>
                <a:gd name="connsiteY55" fmla="*/ 67953 h 72142"/>
                <a:gd name="connsiteX56" fmla="*/ 5865 w 51949"/>
                <a:gd name="connsiteY56" fmla="*/ 69880 h 72142"/>
                <a:gd name="connsiteX57" fmla="*/ 5865 w 51949"/>
                <a:gd name="connsiteY57" fmla="*/ 70634 h 72142"/>
                <a:gd name="connsiteX58" fmla="*/ 5363 w 51949"/>
                <a:gd name="connsiteY58" fmla="*/ 71388 h 72142"/>
                <a:gd name="connsiteX59" fmla="*/ 4525 w 51949"/>
                <a:gd name="connsiteY59" fmla="*/ 71388 h 72142"/>
                <a:gd name="connsiteX60" fmla="*/ 4525 w 51949"/>
                <a:gd name="connsiteY60" fmla="*/ 70131 h 72142"/>
                <a:gd name="connsiteX61" fmla="*/ 3017 w 51949"/>
                <a:gd name="connsiteY61" fmla="*/ 69629 h 72142"/>
                <a:gd name="connsiteX62" fmla="*/ 2346 w 51949"/>
                <a:gd name="connsiteY62" fmla="*/ 70383 h 72142"/>
                <a:gd name="connsiteX63" fmla="*/ 1425 w 51949"/>
                <a:gd name="connsiteY63" fmla="*/ 70383 h 72142"/>
                <a:gd name="connsiteX64" fmla="*/ 1425 w 51949"/>
                <a:gd name="connsiteY64" fmla="*/ 68204 h 72142"/>
                <a:gd name="connsiteX65" fmla="*/ 1927 w 51949"/>
                <a:gd name="connsiteY65" fmla="*/ 67701 h 72142"/>
                <a:gd name="connsiteX66" fmla="*/ 2765 w 51949"/>
                <a:gd name="connsiteY66" fmla="*/ 66445 h 72142"/>
                <a:gd name="connsiteX67" fmla="*/ 3854 w 51949"/>
                <a:gd name="connsiteY67" fmla="*/ 64350 h 72142"/>
                <a:gd name="connsiteX68" fmla="*/ 3268 w 51949"/>
                <a:gd name="connsiteY68" fmla="*/ 64350 h 72142"/>
                <a:gd name="connsiteX69" fmla="*/ 2430 w 51949"/>
                <a:gd name="connsiteY69" fmla="*/ 64769 h 72142"/>
                <a:gd name="connsiteX70" fmla="*/ 1760 w 51949"/>
                <a:gd name="connsiteY70" fmla="*/ 64769 h 72142"/>
                <a:gd name="connsiteX71" fmla="*/ 2262 w 51949"/>
                <a:gd name="connsiteY71" fmla="*/ 63847 h 72142"/>
                <a:gd name="connsiteX72" fmla="*/ 3100 w 51949"/>
                <a:gd name="connsiteY72" fmla="*/ 63261 h 72142"/>
                <a:gd name="connsiteX73" fmla="*/ 3771 w 51949"/>
                <a:gd name="connsiteY73" fmla="*/ 63847 h 72142"/>
                <a:gd name="connsiteX74" fmla="*/ 4944 w 51949"/>
                <a:gd name="connsiteY74" fmla="*/ 61836 h 72142"/>
                <a:gd name="connsiteX75" fmla="*/ 4944 w 51949"/>
                <a:gd name="connsiteY75" fmla="*/ 60496 h 72142"/>
                <a:gd name="connsiteX76" fmla="*/ 4944 w 51949"/>
                <a:gd name="connsiteY76" fmla="*/ 59323 h 72142"/>
                <a:gd name="connsiteX77" fmla="*/ 5530 w 51949"/>
                <a:gd name="connsiteY77" fmla="*/ 57228 h 72142"/>
                <a:gd name="connsiteX78" fmla="*/ 6703 w 51949"/>
                <a:gd name="connsiteY78" fmla="*/ 55384 h 72142"/>
                <a:gd name="connsiteX79" fmla="*/ 7373 w 51949"/>
                <a:gd name="connsiteY79" fmla="*/ 55384 h 72142"/>
                <a:gd name="connsiteX80" fmla="*/ 8211 w 51949"/>
                <a:gd name="connsiteY80" fmla="*/ 54547 h 72142"/>
                <a:gd name="connsiteX81" fmla="*/ 7792 w 51949"/>
                <a:gd name="connsiteY81" fmla="*/ 53206 h 72142"/>
                <a:gd name="connsiteX82" fmla="*/ 8211 w 51949"/>
                <a:gd name="connsiteY82" fmla="*/ 52452 h 72142"/>
                <a:gd name="connsiteX83" fmla="*/ 8798 w 51949"/>
                <a:gd name="connsiteY83" fmla="*/ 51782 h 72142"/>
                <a:gd name="connsiteX84" fmla="*/ 9217 w 51949"/>
                <a:gd name="connsiteY84" fmla="*/ 50609 h 72142"/>
                <a:gd name="connsiteX85" fmla="*/ 10055 w 51949"/>
                <a:gd name="connsiteY85" fmla="*/ 51027 h 72142"/>
                <a:gd name="connsiteX86" fmla="*/ 10055 w 51949"/>
                <a:gd name="connsiteY86" fmla="*/ 48765 h 72142"/>
                <a:gd name="connsiteX87" fmla="*/ 10893 w 51949"/>
                <a:gd name="connsiteY87" fmla="*/ 48765 h 72142"/>
                <a:gd name="connsiteX88" fmla="*/ 11898 w 51949"/>
                <a:gd name="connsiteY88" fmla="*/ 47760 h 72142"/>
                <a:gd name="connsiteX89" fmla="*/ 11898 w 51949"/>
                <a:gd name="connsiteY89" fmla="*/ 46587 h 72142"/>
                <a:gd name="connsiteX90" fmla="*/ 11898 w 51949"/>
                <a:gd name="connsiteY90" fmla="*/ 45162 h 72142"/>
                <a:gd name="connsiteX91" fmla="*/ 11898 w 51949"/>
                <a:gd name="connsiteY91" fmla="*/ 43989 h 72142"/>
                <a:gd name="connsiteX92" fmla="*/ 12820 w 51949"/>
                <a:gd name="connsiteY92" fmla="*/ 43989 h 72142"/>
                <a:gd name="connsiteX93" fmla="*/ 12820 w 51949"/>
                <a:gd name="connsiteY93" fmla="*/ 43486 h 72142"/>
                <a:gd name="connsiteX94" fmla="*/ 12820 w 51949"/>
                <a:gd name="connsiteY94" fmla="*/ 43486 h 72142"/>
                <a:gd name="connsiteX95" fmla="*/ 12820 w 51949"/>
                <a:gd name="connsiteY95" fmla="*/ 42397 h 72142"/>
                <a:gd name="connsiteX96" fmla="*/ 14244 w 51949"/>
                <a:gd name="connsiteY96" fmla="*/ 41894 h 72142"/>
                <a:gd name="connsiteX97" fmla="*/ 14244 w 51949"/>
                <a:gd name="connsiteY97" fmla="*/ 41894 h 72142"/>
                <a:gd name="connsiteX98" fmla="*/ 13406 w 51949"/>
                <a:gd name="connsiteY98" fmla="*/ 40973 h 72142"/>
                <a:gd name="connsiteX99" fmla="*/ 13406 w 51949"/>
                <a:gd name="connsiteY99" fmla="*/ 40302 h 72142"/>
                <a:gd name="connsiteX100" fmla="*/ 13406 w 51949"/>
                <a:gd name="connsiteY100" fmla="*/ 39800 h 72142"/>
                <a:gd name="connsiteX101" fmla="*/ 15250 w 51949"/>
                <a:gd name="connsiteY101" fmla="*/ 41559 h 72142"/>
                <a:gd name="connsiteX102" fmla="*/ 15668 w 51949"/>
                <a:gd name="connsiteY102" fmla="*/ 39967 h 72142"/>
                <a:gd name="connsiteX103" fmla="*/ 15668 w 51949"/>
                <a:gd name="connsiteY103" fmla="*/ 38543 h 72142"/>
                <a:gd name="connsiteX104" fmla="*/ 14496 w 51949"/>
                <a:gd name="connsiteY104" fmla="*/ 38040 h 72142"/>
                <a:gd name="connsiteX105" fmla="*/ 13825 w 51949"/>
                <a:gd name="connsiteY105" fmla="*/ 38040 h 72142"/>
                <a:gd name="connsiteX106" fmla="*/ 11312 w 51949"/>
                <a:gd name="connsiteY106" fmla="*/ 32929 h 72142"/>
                <a:gd name="connsiteX107" fmla="*/ 8547 w 51949"/>
                <a:gd name="connsiteY107" fmla="*/ 27734 h 72142"/>
                <a:gd name="connsiteX108" fmla="*/ 6787 w 51949"/>
                <a:gd name="connsiteY108" fmla="*/ 25304 h 72142"/>
                <a:gd name="connsiteX109" fmla="*/ 4022 w 51949"/>
                <a:gd name="connsiteY109" fmla="*/ 18601 h 72142"/>
                <a:gd name="connsiteX110" fmla="*/ 2681 w 51949"/>
                <a:gd name="connsiteY110" fmla="*/ 16506 h 72142"/>
                <a:gd name="connsiteX111" fmla="*/ 1173 w 51949"/>
                <a:gd name="connsiteY111" fmla="*/ 14412 h 72142"/>
                <a:gd name="connsiteX112" fmla="*/ 1173 w 51949"/>
                <a:gd name="connsiteY112" fmla="*/ 13825 h 72142"/>
                <a:gd name="connsiteX113" fmla="*/ 1173 w 51949"/>
                <a:gd name="connsiteY113" fmla="*/ 13239 h 72142"/>
                <a:gd name="connsiteX114" fmla="*/ 0 w 51949"/>
                <a:gd name="connsiteY114" fmla="*/ 11982 h 72142"/>
                <a:gd name="connsiteX115" fmla="*/ 2095 w 51949"/>
                <a:gd name="connsiteY115" fmla="*/ 11982 h 72142"/>
                <a:gd name="connsiteX116" fmla="*/ 3268 w 51949"/>
                <a:gd name="connsiteY116" fmla="*/ 11982 h 72142"/>
                <a:gd name="connsiteX117" fmla="*/ 4776 w 51949"/>
                <a:gd name="connsiteY117" fmla="*/ 11982 h 72142"/>
                <a:gd name="connsiteX118" fmla="*/ 6117 w 51949"/>
                <a:gd name="connsiteY118" fmla="*/ 12987 h 72142"/>
                <a:gd name="connsiteX119" fmla="*/ 7122 w 51949"/>
                <a:gd name="connsiteY119" fmla="*/ 12987 h 72142"/>
                <a:gd name="connsiteX120" fmla="*/ 8211 w 51949"/>
                <a:gd name="connsiteY120" fmla="*/ 12568 h 72142"/>
                <a:gd name="connsiteX121" fmla="*/ 9301 w 51949"/>
                <a:gd name="connsiteY121" fmla="*/ 11395 h 72142"/>
                <a:gd name="connsiteX122" fmla="*/ 9301 w 51949"/>
                <a:gd name="connsiteY122" fmla="*/ 11395 h 72142"/>
                <a:gd name="connsiteX123" fmla="*/ 9887 w 51949"/>
                <a:gd name="connsiteY123" fmla="*/ 11395 h 72142"/>
                <a:gd name="connsiteX124" fmla="*/ 9887 w 51949"/>
                <a:gd name="connsiteY124" fmla="*/ 12149 h 72142"/>
                <a:gd name="connsiteX125" fmla="*/ 9887 w 51949"/>
                <a:gd name="connsiteY125" fmla="*/ 12987 h 72142"/>
                <a:gd name="connsiteX126" fmla="*/ 10976 w 51949"/>
                <a:gd name="connsiteY126" fmla="*/ 13909 h 72142"/>
                <a:gd name="connsiteX127" fmla="*/ 11395 w 51949"/>
                <a:gd name="connsiteY127" fmla="*/ 13909 h 72142"/>
                <a:gd name="connsiteX128" fmla="*/ 11395 w 51949"/>
                <a:gd name="connsiteY128" fmla="*/ 13909 h 72142"/>
                <a:gd name="connsiteX129" fmla="*/ 12233 w 51949"/>
                <a:gd name="connsiteY129" fmla="*/ 13909 h 72142"/>
                <a:gd name="connsiteX130" fmla="*/ 12987 w 51949"/>
                <a:gd name="connsiteY130" fmla="*/ 15417 h 72142"/>
                <a:gd name="connsiteX131" fmla="*/ 12987 w 51949"/>
                <a:gd name="connsiteY131" fmla="*/ 15082 h 72142"/>
                <a:gd name="connsiteX132" fmla="*/ 12485 w 51949"/>
                <a:gd name="connsiteY132" fmla="*/ 14412 h 72142"/>
                <a:gd name="connsiteX133" fmla="*/ 11730 w 51949"/>
                <a:gd name="connsiteY133" fmla="*/ 13658 h 72142"/>
                <a:gd name="connsiteX134" fmla="*/ 12987 w 51949"/>
                <a:gd name="connsiteY134" fmla="*/ 16255 h 72142"/>
                <a:gd name="connsiteX135" fmla="*/ 16088 w 51949"/>
                <a:gd name="connsiteY135" fmla="*/ 17931 h 72142"/>
                <a:gd name="connsiteX136" fmla="*/ 14914 w 51949"/>
                <a:gd name="connsiteY136" fmla="*/ 17931 h 72142"/>
                <a:gd name="connsiteX137" fmla="*/ 14328 w 51949"/>
                <a:gd name="connsiteY137" fmla="*/ 19188 h 72142"/>
                <a:gd name="connsiteX138" fmla="*/ 15668 w 51949"/>
                <a:gd name="connsiteY138" fmla="*/ 20780 h 72142"/>
                <a:gd name="connsiteX139" fmla="*/ 18350 w 51949"/>
                <a:gd name="connsiteY139" fmla="*/ 23042 h 72142"/>
                <a:gd name="connsiteX140" fmla="*/ 21115 w 51949"/>
                <a:gd name="connsiteY140" fmla="*/ 24634 h 72142"/>
                <a:gd name="connsiteX141" fmla="*/ 22120 w 51949"/>
                <a:gd name="connsiteY141" fmla="*/ 22372 h 72142"/>
                <a:gd name="connsiteX142" fmla="*/ 23042 w 51949"/>
                <a:gd name="connsiteY142" fmla="*/ 19188 h 72142"/>
                <a:gd name="connsiteX143" fmla="*/ 24802 w 51949"/>
                <a:gd name="connsiteY143" fmla="*/ 17512 h 72142"/>
                <a:gd name="connsiteX144" fmla="*/ 26393 w 51949"/>
                <a:gd name="connsiteY144" fmla="*/ 16171 h 72142"/>
                <a:gd name="connsiteX145" fmla="*/ 26393 w 51949"/>
                <a:gd name="connsiteY145" fmla="*/ 16171 h 72142"/>
                <a:gd name="connsiteX146" fmla="*/ 25891 w 51949"/>
                <a:gd name="connsiteY146" fmla="*/ 15333 h 72142"/>
                <a:gd name="connsiteX147" fmla="*/ 25891 w 51949"/>
                <a:gd name="connsiteY147" fmla="*/ 14244 h 72142"/>
                <a:gd name="connsiteX148" fmla="*/ 25891 w 51949"/>
                <a:gd name="connsiteY148" fmla="*/ 12485 h 72142"/>
                <a:gd name="connsiteX149" fmla="*/ 27064 w 51949"/>
                <a:gd name="connsiteY149" fmla="*/ 11228 h 72142"/>
                <a:gd name="connsiteX150" fmla="*/ 29243 w 51949"/>
                <a:gd name="connsiteY150" fmla="*/ 7457 h 72142"/>
                <a:gd name="connsiteX151" fmla="*/ 29243 w 51949"/>
                <a:gd name="connsiteY151" fmla="*/ 6703 h 72142"/>
                <a:gd name="connsiteX152" fmla="*/ 29745 w 51949"/>
                <a:gd name="connsiteY152" fmla="*/ 7457 h 72142"/>
                <a:gd name="connsiteX153" fmla="*/ 30834 w 51949"/>
                <a:gd name="connsiteY153" fmla="*/ 7457 h 72142"/>
                <a:gd name="connsiteX154" fmla="*/ 31421 w 51949"/>
                <a:gd name="connsiteY154" fmla="*/ 4189 h 72142"/>
                <a:gd name="connsiteX155" fmla="*/ 32259 w 51949"/>
                <a:gd name="connsiteY155" fmla="*/ 4608 h 72142"/>
                <a:gd name="connsiteX156" fmla="*/ 33264 w 51949"/>
                <a:gd name="connsiteY156" fmla="*/ 3770 h 72142"/>
                <a:gd name="connsiteX157" fmla="*/ 34354 w 51949"/>
                <a:gd name="connsiteY157" fmla="*/ 2849 h 72142"/>
                <a:gd name="connsiteX158" fmla="*/ 34354 w 51949"/>
                <a:gd name="connsiteY158" fmla="*/ 3435 h 72142"/>
                <a:gd name="connsiteX159" fmla="*/ 34354 w 51949"/>
                <a:gd name="connsiteY159" fmla="*/ 3854 h 72142"/>
                <a:gd name="connsiteX160" fmla="*/ 33935 w 51949"/>
                <a:gd name="connsiteY160" fmla="*/ 4608 h 72142"/>
                <a:gd name="connsiteX161" fmla="*/ 33516 w 51949"/>
                <a:gd name="connsiteY161" fmla="*/ 5781 h 72142"/>
                <a:gd name="connsiteX162" fmla="*/ 35275 w 51949"/>
                <a:gd name="connsiteY162" fmla="*/ 6284 h 72142"/>
                <a:gd name="connsiteX163" fmla="*/ 35946 w 51949"/>
                <a:gd name="connsiteY163" fmla="*/ 5279 h 72142"/>
                <a:gd name="connsiteX164" fmla="*/ 35946 w 51949"/>
                <a:gd name="connsiteY164" fmla="*/ 4022 h 72142"/>
                <a:gd name="connsiteX165" fmla="*/ 35946 w 51949"/>
                <a:gd name="connsiteY165" fmla="*/ 3184 h 72142"/>
                <a:gd name="connsiteX166" fmla="*/ 37370 w 51949"/>
                <a:gd name="connsiteY166" fmla="*/ 1592 h 72142"/>
                <a:gd name="connsiteX167" fmla="*/ 39381 w 51949"/>
                <a:gd name="connsiteY167" fmla="*/ 0 h 72142"/>
                <a:gd name="connsiteX168" fmla="*/ 39381 w 51949"/>
                <a:gd name="connsiteY168" fmla="*/ 838 h 72142"/>
                <a:gd name="connsiteX169" fmla="*/ 38459 w 51949"/>
                <a:gd name="connsiteY169" fmla="*/ 1257 h 72142"/>
                <a:gd name="connsiteX170" fmla="*/ 37956 w 51949"/>
                <a:gd name="connsiteY170" fmla="*/ 1760 h 72142"/>
                <a:gd name="connsiteX171" fmla="*/ 38794 w 51949"/>
                <a:gd name="connsiteY171" fmla="*/ 1760 h 72142"/>
                <a:gd name="connsiteX172" fmla="*/ 38794 w 51949"/>
                <a:gd name="connsiteY172" fmla="*/ 2765 h 72142"/>
                <a:gd name="connsiteX173" fmla="*/ 38794 w 51949"/>
                <a:gd name="connsiteY173" fmla="*/ 4189 h 72142"/>
                <a:gd name="connsiteX174" fmla="*/ 38375 w 51949"/>
                <a:gd name="connsiteY174" fmla="*/ 4692 h 72142"/>
                <a:gd name="connsiteX175" fmla="*/ 38375 w 51949"/>
                <a:gd name="connsiteY175" fmla="*/ 4692 h 72142"/>
                <a:gd name="connsiteX176" fmla="*/ 37956 w 51949"/>
                <a:gd name="connsiteY176" fmla="*/ 3687 h 72142"/>
                <a:gd name="connsiteX177" fmla="*/ 37286 w 51949"/>
                <a:gd name="connsiteY177" fmla="*/ 2933 h 72142"/>
                <a:gd name="connsiteX178" fmla="*/ 37286 w 51949"/>
                <a:gd name="connsiteY178" fmla="*/ 3603 h 72142"/>
                <a:gd name="connsiteX179" fmla="*/ 37286 w 51949"/>
                <a:gd name="connsiteY179" fmla="*/ 4441 h 72142"/>
                <a:gd name="connsiteX180" fmla="*/ 38124 w 51949"/>
                <a:gd name="connsiteY180" fmla="*/ 5362 h 72142"/>
                <a:gd name="connsiteX181" fmla="*/ 35778 w 51949"/>
                <a:gd name="connsiteY181" fmla="*/ 10641 h 72142"/>
                <a:gd name="connsiteX182" fmla="*/ 34689 w 51949"/>
                <a:gd name="connsiteY182" fmla="*/ 10641 h 72142"/>
                <a:gd name="connsiteX183" fmla="*/ 34018 w 51949"/>
                <a:gd name="connsiteY183" fmla="*/ 11060 h 72142"/>
                <a:gd name="connsiteX184" fmla="*/ 34689 w 51949"/>
                <a:gd name="connsiteY184" fmla="*/ 12401 h 72142"/>
                <a:gd name="connsiteX185" fmla="*/ 33516 w 51949"/>
                <a:gd name="connsiteY185" fmla="*/ 14412 h 72142"/>
                <a:gd name="connsiteX186" fmla="*/ 32510 w 51949"/>
                <a:gd name="connsiteY186" fmla="*/ 16674 h 72142"/>
                <a:gd name="connsiteX187" fmla="*/ 30080 w 51949"/>
                <a:gd name="connsiteY187" fmla="*/ 20780 h 72142"/>
                <a:gd name="connsiteX188" fmla="*/ 28153 w 51949"/>
                <a:gd name="connsiteY188" fmla="*/ 24885 h 72142"/>
                <a:gd name="connsiteX189" fmla="*/ 26980 w 51949"/>
                <a:gd name="connsiteY189" fmla="*/ 24299 h 72142"/>
                <a:gd name="connsiteX190" fmla="*/ 25723 w 51949"/>
                <a:gd name="connsiteY190" fmla="*/ 29661 h 72142"/>
                <a:gd name="connsiteX191" fmla="*/ 24131 w 51949"/>
                <a:gd name="connsiteY191" fmla="*/ 34018 h 72142"/>
                <a:gd name="connsiteX192" fmla="*/ 25891 w 51949"/>
                <a:gd name="connsiteY192" fmla="*/ 35275 h 72142"/>
                <a:gd name="connsiteX193" fmla="*/ 27567 w 51949"/>
                <a:gd name="connsiteY193" fmla="*/ 36700 h 72142"/>
                <a:gd name="connsiteX194" fmla="*/ 28153 w 51949"/>
                <a:gd name="connsiteY194" fmla="*/ 39129 h 72142"/>
                <a:gd name="connsiteX195" fmla="*/ 29243 w 51949"/>
                <a:gd name="connsiteY195" fmla="*/ 40721 h 72142"/>
                <a:gd name="connsiteX196" fmla="*/ 29913 w 51949"/>
                <a:gd name="connsiteY196" fmla="*/ 40302 h 72142"/>
                <a:gd name="connsiteX197" fmla="*/ 28991 w 51949"/>
                <a:gd name="connsiteY197" fmla="*/ 41978 h 72142"/>
                <a:gd name="connsiteX198" fmla="*/ 29410 w 51949"/>
                <a:gd name="connsiteY198" fmla="*/ 42900 h 72142"/>
                <a:gd name="connsiteX199" fmla="*/ 30248 w 51949"/>
                <a:gd name="connsiteY199" fmla="*/ 43570 h 72142"/>
                <a:gd name="connsiteX200" fmla="*/ 30751 w 51949"/>
                <a:gd name="connsiteY200" fmla="*/ 41727 h 72142"/>
                <a:gd name="connsiteX201" fmla="*/ 31589 w 51949"/>
                <a:gd name="connsiteY201" fmla="*/ 43235 h 72142"/>
                <a:gd name="connsiteX202" fmla="*/ 33264 w 51949"/>
                <a:gd name="connsiteY202" fmla="*/ 44576 h 72142"/>
                <a:gd name="connsiteX203" fmla="*/ 34940 w 51949"/>
                <a:gd name="connsiteY203" fmla="*/ 47508 h 72142"/>
                <a:gd name="connsiteX204" fmla="*/ 37454 w 51949"/>
                <a:gd name="connsiteY204" fmla="*/ 50273 h 72142"/>
                <a:gd name="connsiteX205" fmla="*/ 37454 w 51949"/>
                <a:gd name="connsiteY205" fmla="*/ 51027 h 72142"/>
                <a:gd name="connsiteX206" fmla="*/ 39632 w 51949"/>
                <a:gd name="connsiteY206" fmla="*/ 53625 h 72142"/>
                <a:gd name="connsiteX207" fmla="*/ 41727 w 51949"/>
                <a:gd name="connsiteY207" fmla="*/ 56725 h 72142"/>
                <a:gd name="connsiteX208" fmla="*/ 43486 w 51949"/>
                <a:gd name="connsiteY208" fmla="*/ 58066 h 72142"/>
                <a:gd name="connsiteX209" fmla="*/ 44827 w 51949"/>
                <a:gd name="connsiteY209" fmla="*/ 59825 h 72142"/>
                <a:gd name="connsiteX210" fmla="*/ 44827 w 51949"/>
                <a:gd name="connsiteY210" fmla="*/ 60915 h 72142"/>
                <a:gd name="connsiteX211" fmla="*/ 47006 w 51949"/>
                <a:gd name="connsiteY211" fmla="*/ 62674 h 72142"/>
                <a:gd name="connsiteX212" fmla="*/ 49268 w 51949"/>
                <a:gd name="connsiteY212" fmla="*/ 64936 h 72142"/>
                <a:gd name="connsiteX213" fmla="*/ 7457 w 51949"/>
                <a:gd name="connsiteY213" fmla="*/ 69964 h 72142"/>
                <a:gd name="connsiteX214" fmla="*/ 6871 w 51949"/>
                <a:gd name="connsiteY214" fmla="*/ 69964 h 72142"/>
                <a:gd name="connsiteX215" fmla="*/ 6871 w 51949"/>
                <a:gd name="connsiteY215" fmla="*/ 69964 h 72142"/>
                <a:gd name="connsiteX216" fmla="*/ 8630 w 51949"/>
                <a:gd name="connsiteY216" fmla="*/ 58150 h 72142"/>
                <a:gd name="connsiteX217" fmla="*/ 7709 w 51949"/>
                <a:gd name="connsiteY217" fmla="*/ 58150 h 72142"/>
                <a:gd name="connsiteX218" fmla="*/ 7709 w 51949"/>
                <a:gd name="connsiteY218" fmla="*/ 58652 h 72142"/>
                <a:gd name="connsiteX219" fmla="*/ 8630 w 51949"/>
                <a:gd name="connsiteY219" fmla="*/ 58150 h 72142"/>
                <a:gd name="connsiteX220" fmla="*/ 10641 w 51949"/>
                <a:gd name="connsiteY220" fmla="*/ 65188 h 72142"/>
                <a:gd name="connsiteX221" fmla="*/ 10641 w 51949"/>
                <a:gd name="connsiteY221" fmla="*/ 64685 h 72142"/>
                <a:gd name="connsiteX222" fmla="*/ 10139 w 51949"/>
                <a:gd name="connsiteY222" fmla="*/ 64685 h 72142"/>
                <a:gd name="connsiteX223" fmla="*/ 10139 w 51949"/>
                <a:gd name="connsiteY223" fmla="*/ 65355 h 72142"/>
                <a:gd name="connsiteX224" fmla="*/ 10641 w 51949"/>
                <a:gd name="connsiteY224" fmla="*/ 55133 h 72142"/>
                <a:gd name="connsiteX225" fmla="*/ 10222 w 51949"/>
                <a:gd name="connsiteY225" fmla="*/ 54630 h 72142"/>
                <a:gd name="connsiteX226" fmla="*/ 10222 w 51949"/>
                <a:gd name="connsiteY226" fmla="*/ 55468 h 72142"/>
                <a:gd name="connsiteX227" fmla="*/ 12233 w 51949"/>
                <a:gd name="connsiteY227" fmla="*/ 15166 h 72142"/>
                <a:gd name="connsiteX228" fmla="*/ 11814 w 51949"/>
                <a:gd name="connsiteY228" fmla="*/ 15836 h 72142"/>
                <a:gd name="connsiteX229" fmla="*/ 11814 w 51949"/>
                <a:gd name="connsiteY229" fmla="*/ 16674 h 72142"/>
                <a:gd name="connsiteX230" fmla="*/ 12233 w 51949"/>
                <a:gd name="connsiteY230" fmla="*/ 15585 h 72142"/>
                <a:gd name="connsiteX231" fmla="*/ 12401 w 51949"/>
                <a:gd name="connsiteY231" fmla="*/ 15082 h 72142"/>
                <a:gd name="connsiteX232" fmla="*/ 17093 w 51949"/>
                <a:gd name="connsiteY232" fmla="*/ 52117 h 72142"/>
                <a:gd name="connsiteX233" fmla="*/ 17093 w 51949"/>
                <a:gd name="connsiteY233" fmla="*/ 52117 h 72142"/>
                <a:gd name="connsiteX234" fmla="*/ 16339 w 51949"/>
                <a:gd name="connsiteY234" fmla="*/ 52117 h 72142"/>
                <a:gd name="connsiteX235" fmla="*/ 16339 w 51949"/>
                <a:gd name="connsiteY235" fmla="*/ 52117 h 72142"/>
                <a:gd name="connsiteX236" fmla="*/ 15501 w 51949"/>
                <a:gd name="connsiteY236" fmla="*/ 18601 h 72142"/>
                <a:gd name="connsiteX237" fmla="*/ 14998 w 51949"/>
                <a:gd name="connsiteY237" fmla="*/ 18098 h 72142"/>
                <a:gd name="connsiteX238" fmla="*/ 15417 w 51949"/>
                <a:gd name="connsiteY238" fmla="*/ 18936 h 72142"/>
                <a:gd name="connsiteX239" fmla="*/ 18685 w 51949"/>
                <a:gd name="connsiteY239" fmla="*/ 26980 h 72142"/>
                <a:gd name="connsiteX240" fmla="*/ 17344 w 51949"/>
                <a:gd name="connsiteY240" fmla="*/ 26477 h 72142"/>
                <a:gd name="connsiteX241" fmla="*/ 16255 w 51949"/>
                <a:gd name="connsiteY241" fmla="*/ 27148 h 72142"/>
                <a:gd name="connsiteX242" fmla="*/ 17260 w 51949"/>
                <a:gd name="connsiteY242" fmla="*/ 27650 h 72142"/>
                <a:gd name="connsiteX243" fmla="*/ 18434 w 51949"/>
                <a:gd name="connsiteY243" fmla="*/ 28069 h 72142"/>
                <a:gd name="connsiteX244" fmla="*/ 18266 w 51949"/>
                <a:gd name="connsiteY244" fmla="*/ 30248 h 72142"/>
                <a:gd name="connsiteX245" fmla="*/ 18266 w 51949"/>
                <a:gd name="connsiteY245" fmla="*/ 30248 h 72142"/>
                <a:gd name="connsiteX246" fmla="*/ 17680 w 51949"/>
                <a:gd name="connsiteY246" fmla="*/ 30248 h 72142"/>
                <a:gd name="connsiteX247" fmla="*/ 17680 w 51949"/>
                <a:gd name="connsiteY247" fmla="*/ 30248 h 72142"/>
                <a:gd name="connsiteX248" fmla="*/ 21282 w 51949"/>
                <a:gd name="connsiteY248" fmla="*/ 25723 h 72142"/>
                <a:gd name="connsiteX249" fmla="*/ 21282 w 51949"/>
                <a:gd name="connsiteY249" fmla="*/ 24969 h 72142"/>
                <a:gd name="connsiteX250" fmla="*/ 20612 w 51949"/>
                <a:gd name="connsiteY250" fmla="*/ 24383 h 72142"/>
                <a:gd name="connsiteX251" fmla="*/ 20612 w 51949"/>
                <a:gd name="connsiteY251" fmla="*/ 25053 h 72142"/>
                <a:gd name="connsiteX252" fmla="*/ 20612 w 51949"/>
                <a:gd name="connsiteY252" fmla="*/ 25975 h 72142"/>
                <a:gd name="connsiteX253" fmla="*/ 20612 w 51949"/>
                <a:gd name="connsiteY253" fmla="*/ 26896 h 72142"/>
                <a:gd name="connsiteX254" fmla="*/ 21324 w 51949"/>
                <a:gd name="connsiteY254" fmla="*/ 26938 h 72142"/>
                <a:gd name="connsiteX255" fmla="*/ 21366 w 51949"/>
                <a:gd name="connsiteY255" fmla="*/ 26896 h 72142"/>
                <a:gd name="connsiteX256" fmla="*/ 21450 w 51949"/>
                <a:gd name="connsiteY256" fmla="*/ 25472 h 72142"/>
                <a:gd name="connsiteX257" fmla="*/ 24634 w 51949"/>
                <a:gd name="connsiteY257" fmla="*/ 27064 h 72142"/>
                <a:gd name="connsiteX258" fmla="*/ 24634 w 51949"/>
                <a:gd name="connsiteY258" fmla="*/ 26561 h 72142"/>
                <a:gd name="connsiteX259" fmla="*/ 23629 w 51949"/>
                <a:gd name="connsiteY259" fmla="*/ 26561 h 72142"/>
                <a:gd name="connsiteX260" fmla="*/ 22707 w 51949"/>
                <a:gd name="connsiteY260" fmla="*/ 27231 h 72142"/>
                <a:gd name="connsiteX261" fmla="*/ 25472 w 51949"/>
                <a:gd name="connsiteY261" fmla="*/ 55971 h 72142"/>
                <a:gd name="connsiteX262" fmla="*/ 24131 w 51949"/>
                <a:gd name="connsiteY262" fmla="*/ 54547 h 72142"/>
                <a:gd name="connsiteX263" fmla="*/ 24131 w 51949"/>
                <a:gd name="connsiteY263" fmla="*/ 53792 h 72142"/>
                <a:gd name="connsiteX264" fmla="*/ 25891 w 51949"/>
                <a:gd name="connsiteY264" fmla="*/ 48179 h 72142"/>
                <a:gd name="connsiteX265" fmla="*/ 25221 w 51949"/>
                <a:gd name="connsiteY265" fmla="*/ 48179 h 72142"/>
                <a:gd name="connsiteX266" fmla="*/ 24383 w 51949"/>
                <a:gd name="connsiteY266" fmla="*/ 48681 h 72142"/>
                <a:gd name="connsiteX267" fmla="*/ 23964 w 51949"/>
                <a:gd name="connsiteY267" fmla="*/ 49687 h 72142"/>
                <a:gd name="connsiteX268" fmla="*/ 25137 w 51949"/>
                <a:gd name="connsiteY268" fmla="*/ 49687 h 72142"/>
                <a:gd name="connsiteX269" fmla="*/ 25639 w 51949"/>
                <a:gd name="connsiteY269" fmla="*/ 49100 h 72142"/>
                <a:gd name="connsiteX270" fmla="*/ 26176 w 51949"/>
                <a:gd name="connsiteY270" fmla="*/ 48179 h 72142"/>
                <a:gd name="connsiteX271" fmla="*/ 26058 w 51949"/>
                <a:gd name="connsiteY271" fmla="*/ 47927 h 72142"/>
                <a:gd name="connsiteX272" fmla="*/ 30332 w 51949"/>
                <a:gd name="connsiteY272" fmla="*/ 49771 h 72142"/>
                <a:gd name="connsiteX273" fmla="*/ 30332 w 51949"/>
                <a:gd name="connsiteY273" fmla="*/ 49771 h 72142"/>
                <a:gd name="connsiteX274" fmla="*/ 29159 w 51949"/>
                <a:gd name="connsiteY274" fmla="*/ 49771 h 72142"/>
                <a:gd name="connsiteX275" fmla="*/ 29159 w 51949"/>
                <a:gd name="connsiteY275" fmla="*/ 49771 h 72142"/>
                <a:gd name="connsiteX276" fmla="*/ 30332 w 51949"/>
                <a:gd name="connsiteY276" fmla="*/ 12736 h 72142"/>
                <a:gd name="connsiteX277" fmla="*/ 30332 w 51949"/>
                <a:gd name="connsiteY277" fmla="*/ 12736 h 72142"/>
                <a:gd name="connsiteX278" fmla="*/ 29829 w 51949"/>
                <a:gd name="connsiteY278" fmla="*/ 12736 h 72142"/>
                <a:gd name="connsiteX279" fmla="*/ 29829 w 51949"/>
                <a:gd name="connsiteY279" fmla="*/ 12736 h 72142"/>
                <a:gd name="connsiteX280" fmla="*/ 33767 w 51949"/>
                <a:gd name="connsiteY280" fmla="*/ 58652 h 72142"/>
                <a:gd name="connsiteX281" fmla="*/ 33767 w 51949"/>
                <a:gd name="connsiteY281" fmla="*/ 57479 h 72142"/>
                <a:gd name="connsiteX282" fmla="*/ 33013 w 51949"/>
                <a:gd name="connsiteY282" fmla="*/ 56474 h 72142"/>
                <a:gd name="connsiteX283" fmla="*/ 32343 w 51949"/>
                <a:gd name="connsiteY283" fmla="*/ 56474 h 72142"/>
                <a:gd name="connsiteX284" fmla="*/ 33181 w 51949"/>
                <a:gd name="connsiteY284" fmla="*/ 57898 h 72142"/>
                <a:gd name="connsiteX285" fmla="*/ 33935 w 51949"/>
                <a:gd name="connsiteY285" fmla="*/ 58401 h 72142"/>
                <a:gd name="connsiteX286" fmla="*/ 34521 w 51949"/>
                <a:gd name="connsiteY286" fmla="*/ 47760 h 72142"/>
                <a:gd name="connsiteX287" fmla="*/ 34521 w 51949"/>
                <a:gd name="connsiteY287" fmla="*/ 47760 h 72142"/>
                <a:gd name="connsiteX288" fmla="*/ 33851 w 51949"/>
                <a:gd name="connsiteY288" fmla="*/ 47760 h 72142"/>
                <a:gd name="connsiteX289" fmla="*/ 33851 w 51949"/>
                <a:gd name="connsiteY289" fmla="*/ 48346 h 72142"/>
                <a:gd name="connsiteX290" fmla="*/ 35694 w 51949"/>
                <a:gd name="connsiteY290" fmla="*/ 54128 h 72142"/>
                <a:gd name="connsiteX291" fmla="*/ 35694 w 51949"/>
                <a:gd name="connsiteY291" fmla="*/ 54128 h 72142"/>
                <a:gd name="connsiteX292" fmla="*/ 35694 w 51949"/>
                <a:gd name="connsiteY292" fmla="*/ 55049 h 72142"/>
                <a:gd name="connsiteX293" fmla="*/ 35862 w 51949"/>
                <a:gd name="connsiteY293" fmla="*/ 53876 h 72142"/>
                <a:gd name="connsiteX294" fmla="*/ 37621 w 51949"/>
                <a:gd name="connsiteY294" fmla="*/ 56725 h 72142"/>
                <a:gd name="connsiteX295" fmla="*/ 36951 w 51949"/>
                <a:gd name="connsiteY295" fmla="*/ 56725 h 72142"/>
                <a:gd name="connsiteX296" fmla="*/ 36951 w 51949"/>
                <a:gd name="connsiteY296" fmla="*/ 56976 h 72142"/>
                <a:gd name="connsiteX297" fmla="*/ 36951 w 51949"/>
                <a:gd name="connsiteY297" fmla="*/ 56976 h 72142"/>
                <a:gd name="connsiteX298" fmla="*/ 37789 w 51949"/>
                <a:gd name="connsiteY298" fmla="*/ 56474 h 72142"/>
                <a:gd name="connsiteX299" fmla="*/ 40554 w 51949"/>
                <a:gd name="connsiteY299" fmla="*/ 69545 h 72142"/>
                <a:gd name="connsiteX300" fmla="*/ 40554 w 51949"/>
                <a:gd name="connsiteY300" fmla="*/ 68874 h 72142"/>
                <a:gd name="connsiteX301" fmla="*/ 39632 w 51949"/>
                <a:gd name="connsiteY301" fmla="*/ 68874 h 72142"/>
                <a:gd name="connsiteX302" fmla="*/ 39046 w 51949"/>
                <a:gd name="connsiteY302" fmla="*/ 68874 h 72142"/>
                <a:gd name="connsiteX303" fmla="*/ 40302 w 51949"/>
                <a:gd name="connsiteY303" fmla="*/ 69712 h 72142"/>
                <a:gd name="connsiteX304" fmla="*/ 41308 w 51949"/>
                <a:gd name="connsiteY304" fmla="*/ 65104 h 72142"/>
                <a:gd name="connsiteX305" fmla="*/ 40386 w 51949"/>
                <a:gd name="connsiteY305" fmla="*/ 64434 h 72142"/>
                <a:gd name="connsiteX306" fmla="*/ 39800 w 51949"/>
                <a:gd name="connsiteY306" fmla="*/ 64434 h 72142"/>
                <a:gd name="connsiteX307" fmla="*/ 38878 w 51949"/>
                <a:gd name="connsiteY307" fmla="*/ 65272 h 72142"/>
                <a:gd name="connsiteX308" fmla="*/ 38878 w 51949"/>
                <a:gd name="connsiteY308" fmla="*/ 65858 h 72142"/>
                <a:gd name="connsiteX309" fmla="*/ 39548 w 51949"/>
                <a:gd name="connsiteY309" fmla="*/ 65858 h 72142"/>
                <a:gd name="connsiteX310" fmla="*/ 39548 w 51949"/>
                <a:gd name="connsiteY310" fmla="*/ 65858 h 72142"/>
                <a:gd name="connsiteX311" fmla="*/ 40554 w 51949"/>
                <a:gd name="connsiteY311" fmla="*/ 65858 h 72142"/>
                <a:gd name="connsiteX312" fmla="*/ 41476 w 51949"/>
                <a:gd name="connsiteY312" fmla="*/ 64853 h 72142"/>
                <a:gd name="connsiteX313" fmla="*/ 41894 w 51949"/>
                <a:gd name="connsiteY313" fmla="*/ 61166 h 72142"/>
                <a:gd name="connsiteX314" fmla="*/ 41894 w 51949"/>
                <a:gd name="connsiteY314" fmla="*/ 60579 h 72142"/>
                <a:gd name="connsiteX315" fmla="*/ 41894 w 51949"/>
                <a:gd name="connsiteY315" fmla="*/ 59993 h 72142"/>
                <a:gd name="connsiteX316" fmla="*/ 41476 w 51949"/>
                <a:gd name="connsiteY316" fmla="*/ 61166 h 72142"/>
                <a:gd name="connsiteX317" fmla="*/ 42732 w 51949"/>
                <a:gd name="connsiteY317" fmla="*/ 64015 h 72142"/>
                <a:gd name="connsiteX318" fmla="*/ 42732 w 51949"/>
                <a:gd name="connsiteY318" fmla="*/ 63596 h 72142"/>
                <a:gd name="connsiteX319" fmla="*/ 42062 w 51949"/>
                <a:gd name="connsiteY319" fmla="*/ 63596 h 72142"/>
                <a:gd name="connsiteX320" fmla="*/ 42062 w 51949"/>
                <a:gd name="connsiteY320" fmla="*/ 64350 h 72142"/>
                <a:gd name="connsiteX321" fmla="*/ 48346 w 51949"/>
                <a:gd name="connsiteY321" fmla="*/ 70885 h 72142"/>
                <a:gd name="connsiteX322" fmla="*/ 48346 w 51949"/>
                <a:gd name="connsiteY322" fmla="*/ 71723 h 72142"/>
                <a:gd name="connsiteX323" fmla="*/ 48346 w 51949"/>
                <a:gd name="connsiteY323" fmla="*/ 71723 h 72142"/>
                <a:gd name="connsiteX324" fmla="*/ 47927 w 51949"/>
                <a:gd name="connsiteY324" fmla="*/ 71723 h 72142"/>
                <a:gd name="connsiteX325" fmla="*/ 47508 w 51949"/>
                <a:gd name="connsiteY325" fmla="*/ 71304 h 72142"/>
                <a:gd name="connsiteX326" fmla="*/ 47508 w 51949"/>
                <a:gd name="connsiteY326" fmla="*/ 70634 h 72142"/>
                <a:gd name="connsiteX327" fmla="*/ 48371 w 51949"/>
                <a:gd name="connsiteY327" fmla="*/ 70240 h 72142"/>
                <a:gd name="connsiteX328" fmla="*/ 48765 w 51949"/>
                <a:gd name="connsiteY328" fmla="*/ 70634 h 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1949" h="72142">
                  <a:moveTo>
                    <a:pt x="51949" y="66864"/>
                  </a:moveTo>
                  <a:lnTo>
                    <a:pt x="48179" y="68623"/>
                  </a:lnTo>
                  <a:cubicBezTo>
                    <a:pt x="47106" y="69151"/>
                    <a:pt x="46092" y="69796"/>
                    <a:pt x="45162" y="70550"/>
                  </a:cubicBezTo>
                  <a:lnTo>
                    <a:pt x="45162" y="71640"/>
                  </a:lnTo>
                  <a:lnTo>
                    <a:pt x="44324" y="70885"/>
                  </a:lnTo>
                  <a:cubicBezTo>
                    <a:pt x="44040" y="70718"/>
                    <a:pt x="43688" y="70718"/>
                    <a:pt x="43403" y="70885"/>
                  </a:cubicBezTo>
                  <a:cubicBezTo>
                    <a:pt x="43260" y="71480"/>
                    <a:pt x="42816" y="71958"/>
                    <a:pt x="42230" y="72142"/>
                  </a:cubicBezTo>
                  <a:lnTo>
                    <a:pt x="41140" y="72142"/>
                  </a:lnTo>
                  <a:cubicBezTo>
                    <a:pt x="40386" y="72142"/>
                    <a:pt x="39800" y="72142"/>
                    <a:pt x="39381" y="70969"/>
                  </a:cubicBezTo>
                  <a:cubicBezTo>
                    <a:pt x="38962" y="69796"/>
                    <a:pt x="38710" y="69461"/>
                    <a:pt x="38124" y="69461"/>
                  </a:cubicBezTo>
                  <a:lnTo>
                    <a:pt x="37370" y="69461"/>
                  </a:lnTo>
                  <a:lnTo>
                    <a:pt x="37370" y="68707"/>
                  </a:lnTo>
                  <a:cubicBezTo>
                    <a:pt x="37370" y="67869"/>
                    <a:pt x="37370" y="67366"/>
                    <a:pt x="36783" y="67199"/>
                  </a:cubicBezTo>
                  <a:lnTo>
                    <a:pt x="36029" y="67199"/>
                  </a:lnTo>
                  <a:lnTo>
                    <a:pt x="35108" y="67199"/>
                  </a:lnTo>
                  <a:cubicBezTo>
                    <a:pt x="34647" y="66897"/>
                    <a:pt x="34295" y="66453"/>
                    <a:pt x="34102" y="65942"/>
                  </a:cubicBezTo>
                  <a:lnTo>
                    <a:pt x="34102" y="65355"/>
                  </a:lnTo>
                  <a:cubicBezTo>
                    <a:pt x="34102" y="63378"/>
                    <a:pt x="33004" y="61568"/>
                    <a:pt x="31253" y="60663"/>
                  </a:cubicBezTo>
                  <a:cubicBezTo>
                    <a:pt x="31253" y="60663"/>
                    <a:pt x="30834" y="60663"/>
                    <a:pt x="30834" y="61166"/>
                  </a:cubicBezTo>
                  <a:lnTo>
                    <a:pt x="30834" y="61753"/>
                  </a:lnTo>
                  <a:lnTo>
                    <a:pt x="30834" y="62423"/>
                  </a:lnTo>
                  <a:cubicBezTo>
                    <a:pt x="30876" y="62641"/>
                    <a:pt x="30876" y="62875"/>
                    <a:pt x="30834" y="63093"/>
                  </a:cubicBezTo>
                  <a:cubicBezTo>
                    <a:pt x="30281" y="62372"/>
                    <a:pt x="29988" y="61484"/>
                    <a:pt x="29997" y="60579"/>
                  </a:cubicBezTo>
                  <a:cubicBezTo>
                    <a:pt x="29997" y="59155"/>
                    <a:pt x="29326" y="58401"/>
                    <a:pt x="28153" y="58485"/>
                  </a:cubicBezTo>
                  <a:cubicBezTo>
                    <a:pt x="28153" y="58485"/>
                    <a:pt x="28153" y="57731"/>
                    <a:pt x="27567" y="57144"/>
                  </a:cubicBezTo>
                  <a:cubicBezTo>
                    <a:pt x="27257" y="56801"/>
                    <a:pt x="26997" y="56398"/>
                    <a:pt x="26813" y="55971"/>
                  </a:cubicBezTo>
                  <a:cubicBezTo>
                    <a:pt x="26988" y="55703"/>
                    <a:pt x="27215" y="55477"/>
                    <a:pt x="27483" y="55301"/>
                  </a:cubicBezTo>
                  <a:lnTo>
                    <a:pt x="27483" y="55971"/>
                  </a:lnTo>
                  <a:lnTo>
                    <a:pt x="27483" y="56809"/>
                  </a:lnTo>
                  <a:cubicBezTo>
                    <a:pt x="27483" y="56809"/>
                    <a:pt x="27483" y="57312"/>
                    <a:pt x="28488" y="57312"/>
                  </a:cubicBezTo>
                  <a:cubicBezTo>
                    <a:pt x="28539" y="56792"/>
                    <a:pt x="28748" y="56298"/>
                    <a:pt x="29075" y="55887"/>
                  </a:cubicBezTo>
                  <a:cubicBezTo>
                    <a:pt x="29385" y="55460"/>
                    <a:pt x="29619" y="54974"/>
                    <a:pt x="29745" y="54463"/>
                  </a:cubicBezTo>
                  <a:cubicBezTo>
                    <a:pt x="29753" y="54002"/>
                    <a:pt x="29494" y="53575"/>
                    <a:pt x="29075" y="53374"/>
                  </a:cubicBezTo>
                  <a:cubicBezTo>
                    <a:pt x="28748" y="52762"/>
                    <a:pt x="28094" y="52402"/>
                    <a:pt x="27399" y="52452"/>
                  </a:cubicBezTo>
                  <a:cubicBezTo>
                    <a:pt x="26712" y="52469"/>
                    <a:pt x="26058" y="52737"/>
                    <a:pt x="25556" y="53206"/>
                  </a:cubicBezTo>
                  <a:lnTo>
                    <a:pt x="25556" y="52703"/>
                  </a:lnTo>
                  <a:lnTo>
                    <a:pt x="23461" y="52703"/>
                  </a:lnTo>
                  <a:lnTo>
                    <a:pt x="23461" y="51865"/>
                  </a:lnTo>
                  <a:cubicBezTo>
                    <a:pt x="23461" y="51446"/>
                    <a:pt x="23042" y="50944"/>
                    <a:pt x="22288" y="50441"/>
                  </a:cubicBezTo>
                  <a:cubicBezTo>
                    <a:pt x="21743" y="50106"/>
                    <a:pt x="21266" y="49678"/>
                    <a:pt x="20864" y="49184"/>
                  </a:cubicBezTo>
                  <a:cubicBezTo>
                    <a:pt x="20285" y="49285"/>
                    <a:pt x="19766" y="49620"/>
                    <a:pt x="19439" y="50106"/>
                  </a:cubicBezTo>
                  <a:lnTo>
                    <a:pt x="17763" y="51782"/>
                  </a:lnTo>
                  <a:cubicBezTo>
                    <a:pt x="17956" y="52033"/>
                    <a:pt x="18098" y="52318"/>
                    <a:pt x="18182" y="52619"/>
                  </a:cubicBezTo>
                  <a:lnTo>
                    <a:pt x="18182" y="53206"/>
                  </a:lnTo>
                  <a:cubicBezTo>
                    <a:pt x="18006" y="53650"/>
                    <a:pt x="17780" y="54069"/>
                    <a:pt x="17512" y="54463"/>
                  </a:cubicBezTo>
                  <a:cubicBezTo>
                    <a:pt x="17026" y="55083"/>
                    <a:pt x="16758" y="55854"/>
                    <a:pt x="16758" y="56641"/>
                  </a:cubicBezTo>
                  <a:cubicBezTo>
                    <a:pt x="15895" y="57253"/>
                    <a:pt x="15317" y="58191"/>
                    <a:pt x="15166" y="59239"/>
                  </a:cubicBezTo>
                  <a:cubicBezTo>
                    <a:pt x="14889" y="60370"/>
                    <a:pt x="14202" y="61350"/>
                    <a:pt x="13239" y="62004"/>
                  </a:cubicBezTo>
                  <a:cubicBezTo>
                    <a:pt x="13624" y="62272"/>
                    <a:pt x="13867" y="62708"/>
                    <a:pt x="13909" y="63177"/>
                  </a:cubicBezTo>
                  <a:cubicBezTo>
                    <a:pt x="13825" y="63939"/>
                    <a:pt x="13532" y="64660"/>
                    <a:pt x="13071" y="65272"/>
                  </a:cubicBezTo>
                  <a:lnTo>
                    <a:pt x="12149" y="67115"/>
                  </a:lnTo>
                  <a:lnTo>
                    <a:pt x="11647" y="67115"/>
                  </a:lnTo>
                  <a:lnTo>
                    <a:pt x="11647" y="67115"/>
                  </a:lnTo>
                  <a:cubicBezTo>
                    <a:pt x="11085" y="67115"/>
                    <a:pt x="10583" y="67618"/>
                    <a:pt x="10139" y="68623"/>
                  </a:cubicBezTo>
                  <a:cubicBezTo>
                    <a:pt x="9895" y="69419"/>
                    <a:pt x="9317" y="70064"/>
                    <a:pt x="8547" y="70383"/>
                  </a:cubicBezTo>
                  <a:lnTo>
                    <a:pt x="8044" y="67953"/>
                  </a:lnTo>
                  <a:cubicBezTo>
                    <a:pt x="6536" y="67953"/>
                    <a:pt x="5781" y="68372"/>
                    <a:pt x="5865" y="69880"/>
                  </a:cubicBezTo>
                  <a:lnTo>
                    <a:pt x="5865" y="70634"/>
                  </a:lnTo>
                  <a:cubicBezTo>
                    <a:pt x="5807" y="70944"/>
                    <a:pt x="5622" y="71212"/>
                    <a:pt x="5363" y="71388"/>
                  </a:cubicBezTo>
                  <a:cubicBezTo>
                    <a:pt x="5111" y="71556"/>
                    <a:pt x="4776" y="71556"/>
                    <a:pt x="4525" y="71388"/>
                  </a:cubicBezTo>
                  <a:cubicBezTo>
                    <a:pt x="5027" y="70885"/>
                    <a:pt x="5111" y="70466"/>
                    <a:pt x="4525" y="70131"/>
                  </a:cubicBezTo>
                  <a:cubicBezTo>
                    <a:pt x="3938" y="69796"/>
                    <a:pt x="3771" y="69545"/>
                    <a:pt x="3017" y="69629"/>
                  </a:cubicBezTo>
                  <a:lnTo>
                    <a:pt x="2346" y="70383"/>
                  </a:lnTo>
                  <a:cubicBezTo>
                    <a:pt x="2045" y="70458"/>
                    <a:pt x="1726" y="70458"/>
                    <a:pt x="1425" y="70383"/>
                  </a:cubicBezTo>
                  <a:lnTo>
                    <a:pt x="1425" y="68204"/>
                  </a:lnTo>
                  <a:cubicBezTo>
                    <a:pt x="1425" y="68204"/>
                    <a:pt x="1843" y="68204"/>
                    <a:pt x="1927" y="67701"/>
                  </a:cubicBezTo>
                  <a:cubicBezTo>
                    <a:pt x="2011" y="67199"/>
                    <a:pt x="1927" y="66780"/>
                    <a:pt x="2765" y="66445"/>
                  </a:cubicBezTo>
                  <a:cubicBezTo>
                    <a:pt x="3603" y="66109"/>
                    <a:pt x="3687" y="65523"/>
                    <a:pt x="3854" y="64350"/>
                  </a:cubicBezTo>
                  <a:lnTo>
                    <a:pt x="3268" y="64350"/>
                  </a:lnTo>
                  <a:lnTo>
                    <a:pt x="2430" y="64769"/>
                  </a:lnTo>
                  <a:lnTo>
                    <a:pt x="1760" y="64769"/>
                  </a:lnTo>
                  <a:cubicBezTo>
                    <a:pt x="1760" y="64392"/>
                    <a:pt x="1952" y="64048"/>
                    <a:pt x="2262" y="63847"/>
                  </a:cubicBezTo>
                  <a:lnTo>
                    <a:pt x="3100" y="63261"/>
                  </a:lnTo>
                  <a:lnTo>
                    <a:pt x="3771" y="63847"/>
                  </a:lnTo>
                  <a:cubicBezTo>
                    <a:pt x="4609" y="63847"/>
                    <a:pt x="5027" y="63009"/>
                    <a:pt x="4944" y="61836"/>
                  </a:cubicBezTo>
                  <a:lnTo>
                    <a:pt x="4944" y="60496"/>
                  </a:lnTo>
                  <a:lnTo>
                    <a:pt x="4944" y="59323"/>
                  </a:lnTo>
                  <a:cubicBezTo>
                    <a:pt x="5270" y="58669"/>
                    <a:pt x="5472" y="57957"/>
                    <a:pt x="5530" y="57228"/>
                  </a:cubicBezTo>
                  <a:cubicBezTo>
                    <a:pt x="5530" y="56055"/>
                    <a:pt x="6117" y="55384"/>
                    <a:pt x="6703" y="55384"/>
                  </a:cubicBezTo>
                  <a:lnTo>
                    <a:pt x="7373" y="55384"/>
                  </a:lnTo>
                  <a:cubicBezTo>
                    <a:pt x="7960" y="55384"/>
                    <a:pt x="8211" y="54965"/>
                    <a:pt x="8211" y="54547"/>
                  </a:cubicBezTo>
                  <a:lnTo>
                    <a:pt x="7792" y="53206"/>
                  </a:lnTo>
                  <a:cubicBezTo>
                    <a:pt x="7801" y="52904"/>
                    <a:pt x="7952" y="52619"/>
                    <a:pt x="8211" y="52452"/>
                  </a:cubicBezTo>
                  <a:cubicBezTo>
                    <a:pt x="8521" y="52360"/>
                    <a:pt x="8748" y="52100"/>
                    <a:pt x="8798" y="51782"/>
                  </a:cubicBezTo>
                  <a:lnTo>
                    <a:pt x="9217" y="50609"/>
                  </a:lnTo>
                  <a:lnTo>
                    <a:pt x="10055" y="51027"/>
                  </a:lnTo>
                  <a:lnTo>
                    <a:pt x="10055" y="48765"/>
                  </a:lnTo>
                  <a:lnTo>
                    <a:pt x="10893" y="48765"/>
                  </a:lnTo>
                  <a:cubicBezTo>
                    <a:pt x="11404" y="48673"/>
                    <a:pt x="11806" y="48271"/>
                    <a:pt x="11898" y="47760"/>
                  </a:cubicBezTo>
                  <a:lnTo>
                    <a:pt x="11898" y="46587"/>
                  </a:lnTo>
                  <a:lnTo>
                    <a:pt x="11898" y="45162"/>
                  </a:lnTo>
                  <a:cubicBezTo>
                    <a:pt x="11814" y="44777"/>
                    <a:pt x="11814" y="44375"/>
                    <a:pt x="11898" y="43989"/>
                  </a:cubicBezTo>
                  <a:lnTo>
                    <a:pt x="12820" y="43989"/>
                  </a:lnTo>
                  <a:cubicBezTo>
                    <a:pt x="12820" y="43989"/>
                    <a:pt x="12820" y="43989"/>
                    <a:pt x="12820" y="43486"/>
                  </a:cubicBezTo>
                  <a:lnTo>
                    <a:pt x="12820" y="43486"/>
                  </a:lnTo>
                  <a:cubicBezTo>
                    <a:pt x="12703" y="43135"/>
                    <a:pt x="12703" y="42749"/>
                    <a:pt x="12820" y="42397"/>
                  </a:cubicBezTo>
                  <a:cubicBezTo>
                    <a:pt x="12820" y="41978"/>
                    <a:pt x="13574" y="41894"/>
                    <a:pt x="14244" y="41894"/>
                  </a:cubicBezTo>
                  <a:lnTo>
                    <a:pt x="14244" y="41894"/>
                  </a:lnTo>
                  <a:cubicBezTo>
                    <a:pt x="13742" y="41894"/>
                    <a:pt x="13406" y="41894"/>
                    <a:pt x="13406" y="40973"/>
                  </a:cubicBezTo>
                  <a:cubicBezTo>
                    <a:pt x="13406" y="40051"/>
                    <a:pt x="13406" y="40386"/>
                    <a:pt x="13406" y="40302"/>
                  </a:cubicBezTo>
                  <a:lnTo>
                    <a:pt x="13406" y="39800"/>
                  </a:lnTo>
                  <a:lnTo>
                    <a:pt x="15250" y="41559"/>
                  </a:lnTo>
                  <a:cubicBezTo>
                    <a:pt x="15509" y="41065"/>
                    <a:pt x="15652" y="40520"/>
                    <a:pt x="15668" y="39967"/>
                  </a:cubicBezTo>
                  <a:cubicBezTo>
                    <a:pt x="15585" y="39498"/>
                    <a:pt x="15585" y="39012"/>
                    <a:pt x="15668" y="38543"/>
                  </a:cubicBezTo>
                  <a:cubicBezTo>
                    <a:pt x="15668" y="38543"/>
                    <a:pt x="15082" y="38040"/>
                    <a:pt x="14496" y="38040"/>
                  </a:cubicBezTo>
                  <a:lnTo>
                    <a:pt x="13825" y="38040"/>
                  </a:lnTo>
                  <a:cubicBezTo>
                    <a:pt x="13163" y="36255"/>
                    <a:pt x="12325" y="34546"/>
                    <a:pt x="11312" y="32929"/>
                  </a:cubicBezTo>
                  <a:cubicBezTo>
                    <a:pt x="10281" y="31253"/>
                    <a:pt x="9359" y="29519"/>
                    <a:pt x="8547" y="27734"/>
                  </a:cubicBezTo>
                  <a:cubicBezTo>
                    <a:pt x="7885" y="26980"/>
                    <a:pt x="7298" y="26167"/>
                    <a:pt x="6787" y="25304"/>
                  </a:cubicBezTo>
                  <a:lnTo>
                    <a:pt x="4022" y="18601"/>
                  </a:lnTo>
                  <a:cubicBezTo>
                    <a:pt x="3410" y="18023"/>
                    <a:pt x="2950" y="17302"/>
                    <a:pt x="2681" y="16506"/>
                  </a:cubicBezTo>
                  <a:cubicBezTo>
                    <a:pt x="2539" y="15610"/>
                    <a:pt x="1977" y="14831"/>
                    <a:pt x="1173" y="14412"/>
                  </a:cubicBezTo>
                  <a:cubicBezTo>
                    <a:pt x="1215" y="14219"/>
                    <a:pt x="1215" y="14018"/>
                    <a:pt x="1173" y="13825"/>
                  </a:cubicBezTo>
                  <a:lnTo>
                    <a:pt x="1173" y="13239"/>
                  </a:lnTo>
                  <a:lnTo>
                    <a:pt x="0" y="11982"/>
                  </a:lnTo>
                  <a:lnTo>
                    <a:pt x="2095" y="11982"/>
                  </a:lnTo>
                  <a:lnTo>
                    <a:pt x="3268" y="11982"/>
                  </a:lnTo>
                  <a:cubicBezTo>
                    <a:pt x="3762" y="11839"/>
                    <a:pt x="4282" y="11839"/>
                    <a:pt x="4776" y="11982"/>
                  </a:cubicBezTo>
                  <a:cubicBezTo>
                    <a:pt x="5287" y="12225"/>
                    <a:pt x="5740" y="12568"/>
                    <a:pt x="6117" y="12987"/>
                  </a:cubicBezTo>
                  <a:lnTo>
                    <a:pt x="7122" y="12987"/>
                  </a:lnTo>
                  <a:cubicBezTo>
                    <a:pt x="7524" y="13012"/>
                    <a:pt x="7927" y="12853"/>
                    <a:pt x="8211" y="12568"/>
                  </a:cubicBezTo>
                  <a:lnTo>
                    <a:pt x="9301" y="11395"/>
                  </a:lnTo>
                  <a:lnTo>
                    <a:pt x="9301" y="11395"/>
                  </a:lnTo>
                  <a:lnTo>
                    <a:pt x="9887" y="11395"/>
                  </a:lnTo>
                  <a:lnTo>
                    <a:pt x="9887" y="12149"/>
                  </a:lnTo>
                  <a:cubicBezTo>
                    <a:pt x="9845" y="12426"/>
                    <a:pt x="9845" y="12711"/>
                    <a:pt x="9887" y="12987"/>
                  </a:cubicBezTo>
                  <a:cubicBezTo>
                    <a:pt x="10055" y="13465"/>
                    <a:pt x="10474" y="13817"/>
                    <a:pt x="10976" y="13909"/>
                  </a:cubicBezTo>
                  <a:lnTo>
                    <a:pt x="11395" y="13909"/>
                  </a:lnTo>
                  <a:lnTo>
                    <a:pt x="11395" y="13909"/>
                  </a:lnTo>
                  <a:cubicBezTo>
                    <a:pt x="11655" y="13775"/>
                    <a:pt x="11974" y="13775"/>
                    <a:pt x="12233" y="13909"/>
                  </a:cubicBezTo>
                  <a:lnTo>
                    <a:pt x="12987" y="15417"/>
                  </a:lnTo>
                  <a:lnTo>
                    <a:pt x="12987" y="15082"/>
                  </a:lnTo>
                  <a:lnTo>
                    <a:pt x="12485" y="14412"/>
                  </a:lnTo>
                  <a:cubicBezTo>
                    <a:pt x="12384" y="14043"/>
                    <a:pt x="12099" y="13758"/>
                    <a:pt x="11730" y="13658"/>
                  </a:cubicBezTo>
                  <a:cubicBezTo>
                    <a:pt x="11588" y="14697"/>
                    <a:pt x="12082" y="15719"/>
                    <a:pt x="12987" y="16255"/>
                  </a:cubicBezTo>
                  <a:lnTo>
                    <a:pt x="16088" y="17931"/>
                  </a:lnTo>
                  <a:cubicBezTo>
                    <a:pt x="16088" y="17931"/>
                    <a:pt x="15417" y="17931"/>
                    <a:pt x="14914" y="17931"/>
                  </a:cubicBezTo>
                  <a:cubicBezTo>
                    <a:pt x="14529" y="18233"/>
                    <a:pt x="14311" y="18702"/>
                    <a:pt x="14328" y="19188"/>
                  </a:cubicBezTo>
                  <a:cubicBezTo>
                    <a:pt x="14328" y="19188"/>
                    <a:pt x="14747" y="20026"/>
                    <a:pt x="15668" y="20780"/>
                  </a:cubicBezTo>
                  <a:lnTo>
                    <a:pt x="18350" y="23042"/>
                  </a:lnTo>
                  <a:cubicBezTo>
                    <a:pt x="19221" y="23662"/>
                    <a:pt x="20143" y="24190"/>
                    <a:pt x="21115" y="24634"/>
                  </a:cubicBezTo>
                  <a:lnTo>
                    <a:pt x="22120" y="22372"/>
                  </a:lnTo>
                  <a:cubicBezTo>
                    <a:pt x="22665" y="21391"/>
                    <a:pt x="22975" y="20302"/>
                    <a:pt x="23042" y="19188"/>
                  </a:cubicBezTo>
                  <a:cubicBezTo>
                    <a:pt x="23042" y="18517"/>
                    <a:pt x="23712" y="18015"/>
                    <a:pt x="24802" y="17512"/>
                  </a:cubicBezTo>
                  <a:cubicBezTo>
                    <a:pt x="25891" y="17009"/>
                    <a:pt x="26393" y="16590"/>
                    <a:pt x="26393" y="16171"/>
                  </a:cubicBezTo>
                  <a:cubicBezTo>
                    <a:pt x="26393" y="15752"/>
                    <a:pt x="26393" y="16171"/>
                    <a:pt x="26393" y="16171"/>
                  </a:cubicBezTo>
                  <a:cubicBezTo>
                    <a:pt x="26268" y="15870"/>
                    <a:pt x="26100" y="15585"/>
                    <a:pt x="25891" y="15333"/>
                  </a:cubicBezTo>
                  <a:lnTo>
                    <a:pt x="25891" y="14244"/>
                  </a:lnTo>
                  <a:cubicBezTo>
                    <a:pt x="25748" y="13666"/>
                    <a:pt x="25748" y="13063"/>
                    <a:pt x="25891" y="12485"/>
                  </a:cubicBezTo>
                  <a:cubicBezTo>
                    <a:pt x="26159" y="11965"/>
                    <a:pt x="26570" y="11538"/>
                    <a:pt x="27064" y="11228"/>
                  </a:cubicBezTo>
                  <a:cubicBezTo>
                    <a:pt x="27416" y="9787"/>
                    <a:pt x="28170" y="8480"/>
                    <a:pt x="29243" y="7457"/>
                  </a:cubicBezTo>
                  <a:lnTo>
                    <a:pt x="29243" y="6703"/>
                  </a:lnTo>
                  <a:cubicBezTo>
                    <a:pt x="29485" y="6896"/>
                    <a:pt x="29661" y="7156"/>
                    <a:pt x="29745" y="7457"/>
                  </a:cubicBezTo>
                  <a:cubicBezTo>
                    <a:pt x="30055" y="7725"/>
                    <a:pt x="30524" y="7725"/>
                    <a:pt x="30834" y="7457"/>
                  </a:cubicBezTo>
                  <a:lnTo>
                    <a:pt x="31421" y="4189"/>
                  </a:lnTo>
                  <a:cubicBezTo>
                    <a:pt x="31656" y="4407"/>
                    <a:pt x="31940" y="4558"/>
                    <a:pt x="32259" y="4608"/>
                  </a:cubicBezTo>
                  <a:lnTo>
                    <a:pt x="33264" y="3770"/>
                  </a:lnTo>
                  <a:cubicBezTo>
                    <a:pt x="33549" y="3385"/>
                    <a:pt x="33926" y="3067"/>
                    <a:pt x="34354" y="2849"/>
                  </a:cubicBezTo>
                  <a:lnTo>
                    <a:pt x="34354" y="3435"/>
                  </a:lnTo>
                  <a:lnTo>
                    <a:pt x="34354" y="3854"/>
                  </a:lnTo>
                  <a:lnTo>
                    <a:pt x="33935" y="4608"/>
                  </a:lnTo>
                  <a:lnTo>
                    <a:pt x="33516" y="5781"/>
                  </a:lnTo>
                  <a:cubicBezTo>
                    <a:pt x="33516" y="6225"/>
                    <a:pt x="34102" y="6393"/>
                    <a:pt x="35275" y="6284"/>
                  </a:cubicBezTo>
                  <a:lnTo>
                    <a:pt x="35946" y="5279"/>
                  </a:lnTo>
                  <a:cubicBezTo>
                    <a:pt x="36080" y="4868"/>
                    <a:pt x="36080" y="4432"/>
                    <a:pt x="35946" y="4022"/>
                  </a:cubicBezTo>
                  <a:cubicBezTo>
                    <a:pt x="36038" y="3754"/>
                    <a:pt x="36038" y="3452"/>
                    <a:pt x="35946" y="3184"/>
                  </a:cubicBezTo>
                  <a:cubicBezTo>
                    <a:pt x="36499" y="2723"/>
                    <a:pt x="36976" y="2187"/>
                    <a:pt x="37370" y="1592"/>
                  </a:cubicBezTo>
                  <a:cubicBezTo>
                    <a:pt x="37906" y="913"/>
                    <a:pt x="38593" y="369"/>
                    <a:pt x="39381" y="0"/>
                  </a:cubicBezTo>
                  <a:lnTo>
                    <a:pt x="39381" y="838"/>
                  </a:lnTo>
                  <a:cubicBezTo>
                    <a:pt x="39381" y="838"/>
                    <a:pt x="38794" y="838"/>
                    <a:pt x="38459" y="1257"/>
                  </a:cubicBezTo>
                  <a:lnTo>
                    <a:pt x="37956" y="1760"/>
                  </a:lnTo>
                  <a:cubicBezTo>
                    <a:pt x="38375" y="1760"/>
                    <a:pt x="38627" y="1760"/>
                    <a:pt x="38794" y="1760"/>
                  </a:cubicBezTo>
                  <a:lnTo>
                    <a:pt x="38794" y="2765"/>
                  </a:lnTo>
                  <a:lnTo>
                    <a:pt x="38794" y="4189"/>
                  </a:lnTo>
                  <a:lnTo>
                    <a:pt x="38375" y="4692"/>
                  </a:lnTo>
                  <a:lnTo>
                    <a:pt x="38375" y="4692"/>
                  </a:lnTo>
                  <a:cubicBezTo>
                    <a:pt x="38375" y="4692"/>
                    <a:pt x="38375" y="4692"/>
                    <a:pt x="37956" y="3687"/>
                  </a:cubicBezTo>
                  <a:cubicBezTo>
                    <a:pt x="37956" y="3301"/>
                    <a:pt x="37672" y="2974"/>
                    <a:pt x="37286" y="2933"/>
                  </a:cubicBezTo>
                  <a:lnTo>
                    <a:pt x="37286" y="3603"/>
                  </a:lnTo>
                  <a:cubicBezTo>
                    <a:pt x="37219" y="3879"/>
                    <a:pt x="37219" y="4164"/>
                    <a:pt x="37286" y="4441"/>
                  </a:cubicBezTo>
                  <a:lnTo>
                    <a:pt x="38124" y="5362"/>
                  </a:lnTo>
                  <a:lnTo>
                    <a:pt x="35778" y="10641"/>
                  </a:lnTo>
                  <a:lnTo>
                    <a:pt x="34689" y="10641"/>
                  </a:lnTo>
                  <a:cubicBezTo>
                    <a:pt x="34420" y="10700"/>
                    <a:pt x="34186" y="10851"/>
                    <a:pt x="34018" y="11060"/>
                  </a:cubicBezTo>
                  <a:cubicBezTo>
                    <a:pt x="34320" y="11462"/>
                    <a:pt x="34554" y="11915"/>
                    <a:pt x="34689" y="12401"/>
                  </a:cubicBezTo>
                  <a:cubicBezTo>
                    <a:pt x="34563" y="13197"/>
                    <a:pt x="34144" y="13917"/>
                    <a:pt x="33516" y="14412"/>
                  </a:cubicBezTo>
                  <a:cubicBezTo>
                    <a:pt x="33004" y="15074"/>
                    <a:pt x="32661" y="15853"/>
                    <a:pt x="32510" y="16674"/>
                  </a:cubicBezTo>
                  <a:cubicBezTo>
                    <a:pt x="31446" y="17872"/>
                    <a:pt x="30617" y="19271"/>
                    <a:pt x="30080" y="20780"/>
                  </a:cubicBezTo>
                  <a:cubicBezTo>
                    <a:pt x="29527" y="22187"/>
                    <a:pt x="28882" y="23561"/>
                    <a:pt x="28153" y="24885"/>
                  </a:cubicBezTo>
                  <a:cubicBezTo>
                    <a:pt x="27650" y="24383"/>
                    <a:pt x="27231" y="24131"/>
                    <a:pt x="26980" y="24299"/>
                  </a:cubicBezTo>
                  <a:cubicBezTo>
                    <a:pt x="26863" y="26142"/>
                    <a:pt x="26435" y="27952"/>
                    <a:pt x="25723" y="29661"/>
                  </a:cubicBezTo>
                  <a:cubicBezTo>
                    <a:pt x="24802" y="32007"/>
                    <a:pt x="24299" y="33432"/>
                    <a:pt x="24131" y="34018"/>
                  </a:cubicBezTo>
                  <a:lnTo>
                    <a:pt x="25891" y="35275"/>
                  </a:lnTo>
                  <a:cubicBezTo>
                    <a:pt x="26570" y="35594"/>
                    <a:pt x="27148" y="36088"/>
                    <a:pt x="27567" y="36700"/>
                  </a:cubicBezTo>
                  <a:lnTo>
                    <a:pt x="28153" y="39129"/>
                  </a:lnTo>
                  <a:cubicBezTo>
                    <a:pt x="28379" y="39741"/>
                    <a:pt x="28748" y="40294"/>
                    <a:pt x="29243" y="40721"/>
                  </a:cubicBezTo>
                  <a:lnTo>
                    <a:pt x="29913" y="40302"/>
                  </a:lnTo>
                  <a:cubicBezTo>
                    <a:pt x="29217" y="40537"/>
                    <a:pt x="28823" y="41266"/>
                    <a:pt x="28991" y="41978"/>
                  </a:cubicBezTo>
                  <a:cubicBezTo>
                    <a:pt x="29025" y="42322"/>
                    <a:pt x="29167" y="42649"/>
                    <a:pt x="29410" y="42900"/>
                  </a:cubicBezTo>
                  <a:lnTo>
                    <a:pt x="30248" y="43570"/>
                  </a:lnTo>
                  <a:cubicBezTo>
                    <a:pt x="30667" y="43570"/>
                    <a:pt x="30834" y="42732"/>
                    <a:pt x="30751" y="41727"/>
                  </a:cubicBezTo>
                  <a:lnTo>
                    <a:pt x="31589" y="43235"/>
                  </a:lnTo>
                  <a:cubicBezTo>
                    <a:pt x="31781" y="44014"/>
                    <a:pt x="32468" y="44559"/>
                    <a:pt x="33264" y="44576"/>
                  </a:cubicBezTo>
                  <a:cubicBezTo>
                    <a:pt x="33591" y="45665"/>
                    <a:pt x="34169" y="46670"/>
                    <a:pt x="34940" y="47508"/>
                  </a:cubicBezTo>
                  <a:lnTo>
                    <a:pt x="37454" y="50273"/>
                  </a:lnTo>
                  <a:lnTo>
                    <a:pt x="37454" y="51027"/>
                  </a:lnTo>
                  <a:cubicBezTo>
                    <a:pt x="37454" y="51698"/>
                    <a:pt x="38208" y="52536"/>
                    <a:pt x="39632" y="53625"/>
                  </a:cubicBezTo>
                  <a:cubicBezTo>
                    <a:pt x="40822" y="54228"/>
                    <a:pt x="41610" y="55401"/>
                    <a:pt x="41727" y="56725"/>
                  </a:cubicBezTo>
                  <a:cubicBezTo>
                    <a:pt x="42431" y="56993"/>
                    <a:pt x="43042" y="57462"/>
                    <a:pt x="43486" y="58066"/>
                  </a:cubicBezTo>
                  <a:lnTo>
                    <a:pt x="44827" y="59825"/>
                  </a:lnTo>
                  <a:lnTo>
                    <a:pt x="44827" y="60915"/>
                  </a:lnTo>
                  <a:cubicBezTo>
                    <a:pt x="44827" y="61501"/>
                    <a:pt x="45581" y="62088"/>
                    <a:pt x="47006" y="62674"/>
                  </a:cubicBezTo>
                  <a:cubicBezTo>
                    <a:pt x="48430" y="63261"/>
                    <a:pt x="49268" y="63931"/>
                    <a:pt x="49268" y="64936"/>
                  </a:cubicBezTo>
                  <a:close/>
                  <a:moveTo>
                    <a:pt x="7457" y="69964"/>
                  </a:moveTo>
                  <a:lnTo>
                    <a:pt x="6871" y="69964"/>
                  </a:lnTo>
                  <a:lnTo>
                    <a:pt x="6871" y="69964"/>
                  </a:lnTo>
                  <a:close/>
                  <a:moveTo>
                    <a:pt x="8630" y="58150"/>
                  </a:moveTo>
                  <a:lnTo>
                    <a:pt x="7709" y="58150"/>
                  </a:lnTo>
                  <a:lnTo>
                    <a:pt x="7709" y="58652"/>
                  </a:lnTo>
                  <a:cubicBezTo>
                    <a:pt x="8086" y="58669"/>
                    <a:pt x="8446" y="58476"/>
                    <a:pt x="8630" y="58150"/>
                  </a:cubicBezTo>
                  <a:close/>
                  <a:moveTo>
                    <a:pt x="10641" y="65188"/>
                  </a:moveTo>
                  <a:lnTo>
                    <a:pt x="10641" y="64685"/>
                  </a:lnTo>
                  <a:lnTo>
                    <a:pt x="10139" y="64685"/>
                  </a:lnTo>
                  <a:lnTo>
                    <a:pt x="10139" y="65355"/>
                  </a:lnTo>
                  <a:close/>
                  <a:moveTo>
                    <a:pt x="10641" y="55133"/>
                  </a:moveTo>
                  <a:cubicBezTo>
                    <a:pt x="10574" y="54915"/>
                    <a:pt x="10423" y="54731"/>
                    <a:pt x="10222" y="54630"/>
                  </a:cubicBezTo>
                  <a:lnTo>
                    <a:pt x="10222" y="55468"/>
                  </a:lnTo>
                  <a:close/>
                  <a:moveTo>
                    <a:pt x="12233" y="15166"/>
                  </a:moveTo>
                  <a:lnTo>
                    <a:pt x="11814" y="15836"/>
                  </a:lnTo>
                  <a:cubicBezTo>
                    <a:pt x="11814" y="15836"/>
                    <a:pt x="11814" y="16506"/>
                    <a:pt x="11814" y="16674"/>
                  </a:cubicBezTo>
                  <a:lnTo>
                    <a:pt x="12233" y="15585"/>
                  </a:lnTo>
                  <a:lnTo>
                    <a:pt x="12401" y="15082"/>
                  </a:lnTo>
                  <a:close/>
                  <a:moveTo>
                    <a:pt x="17093" y="52117"/>
                  </a:moveTo>
                  <a:lnTo>
                    <a:pt x="17093" y="52117"/>
                  </a:lnTo>
                  <a:lnTo>
                    <a:pt x="16339" y="52117"/>
                  </a:lnTo>
                  <a:lnTo>
                    <a:pt x="16339" y="52117"/>
                  </a:lnTo>
                  <a:close/>
                  <a:moveTo>
                    <a:pt x="15501" y="18601"/>
                  </a:moveTo>
                  <a:lnTo>
                    <a:pt x="14998" y="18098"/>
                  </a:lnTo>
                  <a:lnTo>
                    <a:pt x="15417" y="18936"/>
                  </a:lnTo>
                  <a:close/>
                  <a:moveTo>
                    <a:pt x="18685" y="26980"/>
                  </a:moveTo>
                  <a:cubicBezTo>
                    <a:pt x="18685" y="26980"/>
                    <a:pt x="18098" y="26980"/>
                    <a:pt x="17344" y="26477"/>
                  </a:cubicBezTo>
                  <a:cubicBezTo>
                    <a:pt x="16884" y="26486"/>
                    <a:pt x="16473" y="26745"/>
                    <a:pt x="16255" y="27148"/>
                  </a:cubicBezTo>
                  <a:cubicBezTo>
                    <a:pt x="16456" y="27508"/>
                    <a:pt x="16850" y="27701"/>
                    <a:pt x="17260" y="27650"/>
                  </a:cubicBezTo>
                  <a:cubicBezTo>
                    <a:pt x="17847" y="27650"/>
                    <a:pt x="18182" y="27650"/>
                    <a:pt x="18434" y="28069"/>
                  </a:cubicBezTo>
                  <a:close/>
                  <a:moveTo>
                    <a:pt x="18266" y="30248"/>
                  </a:moveTo>
                  <a:lnTo>
                    <a:pt x="18266" y="30248"/>
                  </a:lnTo>
                  <a:lnTo>
                    <a:pt x="17680" y="30248"/>
                  </a:lnTo>
                  <a:lnTo>
                    <a:pt x="17680" y="30248"/>
                  </a:lnTo>
                  <a:close/>
                  <a:moveTo>
                    <a:pt x="21282" y="25723"/>
                  </a:moveTo>
                  <a:cubicBezTo>
                    <a:pt x="21249" y="25472"/>
                    <a:pt x="21249" y="25221"/>
                    <a:pt x="21282" y="24969"/>
                  </a:cubicBezTo>
                  <a:cubicBezTo>
                    <a:pt x="21282" y="24550"/>
                    <a:pt x="21282" y="24299"/>
                    <a:pt x="20612" y="24383"/>
                  </a:cubicBezTo>
                  <a:cubicBezTo>
                    <a:pt x="19942" y="24466"/>
                    <a:pt x="20612" y="24383"/>
                    <a:pt x="20612" y="25053"/>
                  </a:cubicBezTo>
                  <a:lnTo>
                    <a:pt x="20612" y="25975"/>
                  </a:lnTo>
                  <a:cubicBezTo>
                    <a:pt x="20612" y="25975"/>
                    <a:pt x="20612" y="26645"/>
                    <a:pt x="20612" y="26896"/>
                  </a:cubicBezTo>
                  <a:cubicBezTo>
                    <a:pt x="20796" y="27106"/>
                    <a:pt x="21115" y="27122"/>
                    <a:pt x="21324" y="26938"/>
                  </a:cubicBezTo>
                  <a:cubicBezTo>
                    <a:pt x="21341" y="26930"/>
                    <a:pt x="21349" y="26913"/>
                    <a:pt x="21366" y="26896"/>
                  </a:cubicBezTo>
                  <a:cubicBezTo>
                    <a:pt x="21668" y="26477"/>
                    <a:pt x="21701" y="25924"/>
                    <a:pt x="21450" y="25472"/>
                  </a:cubicBezTo>
                  <a:close/>
                  <a:moveTo>
                    <a:pt x="24634" y="27064"/>
                  </a:moveTo>
                  <a:lnTo>
                    <a:pt x="24634" y="26561"/>
                  </a:lnTo>
                  <a:lnTo>
                    <a:pt x="23629" y="26561"/>
                  </a:lnTo>
                  <a:cubicBezTo>
                    <a:pt x="23226" y="26611"/>
                    <a:pt x="22874" y="26863"/>
                    <a:pt x="22707" y="27231"/>
                  </a:cubicBezTo>
                  <a:close/>
                  <a:moveTo>
                    <a:pt x="25472" y="55971"/>
                  </a:moveTo>
                  <a:cubicBezTo>
                    <a:pt x="24634" y="55971"/>
                    <a:pt x="24215" y="55217"/>
                    <a:pt x="24131" y="54547"/>
                  </a:cubicBezTo>
                  <a:lnTo>
                    <a:pt x="24131" y="53792"/>
                  </a:lnTo>
                  <a:close/>
                  <a:moveTo>
                    <a:pt x="25891" y="48179"/>
                  </a:moveTo>
                  <a:lnTo>
                    <a:pt x="25221" y="48179"/>
                  </a:lnTo>
                  <a:cubicBezTo>
                    <a:pt x="24877" y="48187"/>
                    <a:pt x="24559" y="48380"/>
                    <a:pt x="24383" y="48681"/>
                  </a:cubicBezTo>
                  <a:cubicBezTo>
                    <a:pt x="24106" y="48941"/>
                    <a:pt x="23955" y="49310"/>
                    <a:pt x="23964" y="49687"/>
                  </a:cubicBezTo>
                  <a:lnTo>
                    <a:pt x="25137" y="49687"/>
                  </a:lnTo>
                  <a:lnTo>
                    <a:pt x="25639" y="49100"/>
                  </a:lnTo>
                  <a:cubicBezTo>
                    <a:pt x="26042" y="48991"/>
                    <a:pt x="26285" y="48581"/>
                    <a:pt x="26176" y="48179"/>
                  </a:cubicBezTo>
                  <a:cubicBezTo>
                    <a:pt x="26151" y="48086"/>
                    <a:pt x="26117" y="48003"/>
                    <a:pt x="26058" y="47927"/>
                  </a:cubicBezTo>
                  <a:close/>
                  <a:moveTo>
                    <a:pt x="30332" y="49771"/>
                  </a:moveTo>
                  <a:lnTo>
                    <a:pt x="30332" y="49771"/>
                  </a:lnTo>
                  <a:lnTo>
                    <a:pt x="29159" y="49771"/>
                  </a:lnTo>
                  <a:lnTo>
                    <a:pt x="29159" y="49771"/>
                  </a:lnTo>
                  <a:close/>
                  <a:moveTo>
                    <a:pt x="30332" y="12736"/>
                  </a:moveTo>
                  <a:lnTo>
                    <a:pt x="30332" y="12736"/>
                  </a:lnTo>
                  <a:lnTo>
                    <a:pt x="29829" y="12736"/>
                  </a:lnTo>
                  <a:lnTo>
                    <a:pt x="29829" y="12736"/>
                  </a:lnTo>
                  <a:close/>
                  <a:moveTo>
                    <a:pt x="33767" y="58652"/>
                  </a:moveTo>
                  <a:lnTo>
                    <a:pt x="33767" y="57479"/>
                  </a:lnTo>
                  <a:cubicBezTo>
                    <a:pt x="33767" y="56918"/>
                    <a:pt x="33516" y="56583"/>
                    <a:pt x="33013" y="56474"/>
                  </a:cubicBezTo>
                  <a:lnTo>
                    <a:pt x="32343" y="56474"/>
                  </a:lnTo>
                  <a:lnTo>
                    <a:pt x="33181" y="57898"/>
                  </a:lnTo>
                  <a:cubicBezTo>
                    <a:pt x="33382" y="58133"/>
                    <a:pt x="33641" y="58309"/>
                    <a:pt x="33935" y="58401"/>
                  </a:cubicBezTo>
                  <a:close/>
                  <a:moveTo>
                    <a:pt x="34521" y="47760"/>
                  </a:moveTo>
                  <a:lnTo>
                    <a:pt x="34521" y="47760"/>
                  </a:lnTo>
                  <a:cubicBezTo>
                    <a:pt x="34521" y="47760"/>
                    <a:pt x="34521" y="47760"/>
                    <a:pt x="33851" y="47760"/>
                  </a:cubicBezTo>
                  <a:lnTo>
                    <a:pt x="33851" y="48346"/>
                  </a:lnTo>
                  <a:close/>
                  <a:moveTo>
                    <a:pt x="35694" y="54128"/>
                  </a:moveTo>
                  <a:lnTo>
                    <a:pt x="35694" y="54128"/>
                  </a:lnTo>
                  <a:lnTo>
                    <a:pt x="35694" y="55049"/>
                  </a:lnTo>
                  <a:cubicBezTo>
                    <a:pt x="35694" y="55049"/>
                    <a:pt x="35862" y="54463"/>
                    <a:pt x="35862" y="53876"/>
                  </a:cubicBezTo>
                  <a:close/>
                  <a:moveTo>
                    <a:pt x="37621" y="56725"/>
                  </a:moveTo>
                  <a:lnTo>
                    <a:pt x="36951" y="56725"/>
                  </a:lnTo>
                  <a:lnTo>
                    <a:pt x="36951" y="56976"/>
                  </a:lnTo>
                  <a:lnTo>
                    <a:pt x="36951" y="56976"/>
                  </a:lnTo>
                  <a:cubicBezTo>
                    <a:pt x="36951" y="56976"/>
                    <a:pt x="37789" y="56976"/>
                    <a:pt x="37789" y="56474"/>
                  </a:cubicBezTo>
                  <a:close/>
                  <a:moveTo>
                    <a:pt x="40554" y="69545"/>
                  </a:moveTo>
                  <a:cubicBezTo>
                    <a:pt x="40696" y="69344"/>
                    <a:pt x="40696" y="69076"/>
                    <a:pt x="40554" y="68874"/>
                  </a:cubicBezTo>
                  <a:lnTo>
                    <a:pt x="39632" y="68874"/>
                  </a:lnTo>
                  <a:lnTo>
                    <a:pt x="39046" y="68874"/>
                  </a:lnTo>
                  <a:cubicBezTo>
                    <a:pt x="39205" y="69419"/>
                    <a:pt x="39733" y="69779"/>
                    <a:pt x="40302" y="69712"/>
                  </a:cubicBezTo>
                  <a:close/>
                  <a:moveTo>
                    <a:pt x="41308" y="65104"/>
                  </a:moveTo>
                  <a:cubicBezTo>
                    <a:pt x="41191" y="64693"/>
                    <a:pt x="40814" y="64417"/>
                    <a:pt x="40386" y="64434"/>
                  </a:cubicBezTo>
                  <a:lnTo>
                    <a:pt x="39800" y="64434"/>
                  </a:lnTo>
                  <a:lnTo>
                    <a:pt x="38878" y="65272"/>
                  </a:lnTo>
                  <a:cubicBezTo>
                    <a:pt x="38878" y="65272"/>
                    <a:pt x="38878" y="65774"/>
                    <a:pt x="38878" y="65858"/>
                  </a:cubicBezTo>
                  <a:lnTo>
                    <a:pt x="39548" y="65858"/>
                  </a:lnTo>
                  <a:lnTo>
                    <a:pt x="39548" y="65858"/>
                  </a:lnTo>
                  <a:cubicBezTo>
                    <a:pt x="39884" y="65808"/>
                    <a:pt x="40219" y="65808"/>
                    <a:pt x="40554" y="65858"/>
                  </a:cubicBezTo>
                  <a:cubicBezTo>
                    <a:pt x="40554" y="65858"/>
                    <a:pt x="41559" y="65355"/>
                    <a:pt x="41476" y="64853"/>
                  </a:cubicBezTo>
                  <a:close/>
                  <a:moveTo>
                    <a:pt x="41894" y="61166"/>
                  </a:moveTo>
                  <a:lnTo>
                    <a:pt x="41894" y="60579"/>
                  </a:lnTo>
                  <a:cubicBezTo>
                    <a:pt x="41961" y="60387"/>
                    <a:pt x="41961" y="60186"/>
                    <a:pt x="41894" y="59993"/>
                  </a:cubicBezTo>
                  <a:lnTo>
                    <a:pt x="41476" y="61166"/>
                  </a:lnTo>
                  <a:close/>
                  <a:moveTo>
                    <a:pt x="42732" y="64015"/>
                  </a:moveTo>
                  <a:lnTo>
                    <a:pt x="42732" y="63596"/>
                  </a:lnTo>
                  <a:lnTo>
                    <a:pt x="42062" y="63596"/>
                  </a:lnTo>
                  <a:lnTo>
                    <a:pt x="42062" y="64350"/>
                  </a:lnTo>
                  <a:close/>
                  <a:moveTo>
                    <a:pt x="48346" y="70885"/>
                  </a:moveTo>
                  <a:lnTo>
                    <a:pt x="48346" y="71723"/>
                  </a:lnTo>
                  <a:lnTo>
                    <a:pt x="48346" y="71723"/>
                  </a:lnTo>
                  <a:lnTo>
                    <a:pt x="47927" y="71723"/>
                  </a:lnTo>
                  <a:lnTo>
                    <a:pt x="47508" y="71304"/>
                  </a:lnTo>
                  <a:lnTo>
                    <a:pt x="47508" y="70634"/>
                  </a:lnTo>
                  <a:cubicBezTo>
                    <a:pt x="47634" y="70291"/>
                    <a:pt x="48020" y="70106"/>
                    <a:pt x="48371" y="70240"/>
                  </a:cubicBezTo>
                  <a:cubicBezTo>
                    <a:pt x="48556" y="70307"/>
                    <a:pt x="48698" y="70450"/>
                    <a:pt x="48765" y="7063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5" name="Freeform: Shape 694">
              <a:extLst>
                <a:ext uri="{FF2B5EF4-FFF2-40B4-BE49-F238E27FC236}">
                  <a16:creationId xmlns:a16="http://schemas.microsoft.com/office/drawing/2014/main" id="{2D91EC46-6B12-B987-B174-EF07CED26B3F}"/>
                </a:ext>
              </a:extLst>
            </p:cNvPr>
            <p:cNvSpPr/>
            <p:nvPr/>
          </p:nvSpPr>
          <p:spPr>
            <a:xfrm>
              <a:off x="2787296" y="2041562"/>
              <a:ext cx="856" cy="186"/>
            </a:xfrm>
            <a:custGeom>
              <a:avLst/>
              <a:gdLst>
                <a:gd name="connsiteX0" fmla="*/ 0 w 856"/>
                <a:gd name="connsiteY0" fmla="*/ 0 h 186"/>
                <a:gd name="connsiteX1" fmla="*/ 838 w 856"/>
                <a:gd name="connsiteY1" fmla="*/ 0 h 186"/>
                <a:gd name="connsiteX2" fmla="*/ 0 w 856"/>
                <a:gd name="connsiteY2" fmla="*/ 0 h 186"/>
              </a:gdLst>
              <a:ahLst/>
              <a:cxnLst>
                <a:cxn ang="0">
                  <a:pos x="connsiteX0" y="connsiteY0"/>
                </a:cxn>
                <a:cxn ang="0">
                  <a:pos x="connsiteX1" y="connsiteY1"/>
                </a:cxn>
                <a:cxn ang="0">
                  <a:pos x="connsiteX2" y="connsiteY2"/>
                </a:cxn>
              </a:cxnLst>
              <a:rect l="l" t="t" r="r" b="b"/>
              <a:pathLst>
                <a:path w="856" h="186">
                  <a:moveTo>
                    <a:pt x="0" y="0"/>
                  </a:moveTo>
                  <a:cubicBezTo>
                    <a:pt x="0" y="419"/>
                    <a:pt x="670" y="0"/>
                    <a:pt x="838" y="0"/>
                  </a:cubicBezTo>
                  <a:cubicBezTo>
                    <a:pt x="1005" y="0"/>
                    <a:pt x="0" y="168"/>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6" name="Freeform: Shape 695">
              <a:extLst>
                <a:ext uri="{FF2B5EF4-FFF2-40B4-BE49-F238E27FC236}">
                  <a16:creationId xmlns:a16="http://schemas.microsoft.com/office/drawing/2014/main" id="{06545CAB-5AF6-5754-D704-D6B286E7229C}"/>
                </a:ext>
              </a:extLst>
            </p:cNvPr>
            <p:cNvSpPr/>
            <p:nvPr/>
          </p:nvSpPr>
          <p:spPr>
            <a:xfrm>
              <a:off x="2778247" y="2035445"/>
              <a:ext cx="1508" cy="586"/>
            </a:xfrm>
            <a:custGeom>
              <a:avLst/>
              <a:gdLst>
                <a:gd name="connsiteX0" fmla="*/ 1173 w 1508"/>
                <a:gd name="connsiteY0" fmla="*/ 586 h 586"/>
                <a:gd name="connsiteX1" fmla="*/ 1508 w 1508"/>
                <a:gd name="connsiteY1" fmla="*/ 503 h 586"/>
                <a:gd name="connsiteX2" fmla="*/ 0 w 1508"/>
                <a:gd name="connsiteY2" fmla="*/ 0 h 586"/>
                <a:gd name="connsiteX3" fmla="*/ 1173 w 1508"/>
                <a:gd name="connsiteY3" fmla="*/ 586 h 586"/>
              </a:gdLst>
              <a:ahLst/>
              <a:cxnLst>
                <a:cxn ang="0">
                  <a:pos x="connsiteX0" y="connsiteY0"/>
                </a:cxn>
                <a:cxn ang="0">
                  <a:pos x="connsiteX1" y="connsiteY1"/>
                </a:cxn>
                <a:cxn ang="0">
                  <a:pos x="connsiteX2" y="connsiteY2"/>
                </a:cxn>
                <a:cxn ang="0">
                  <a:pos x="connsiteX3" y="connsiteY3"/>
                </a:cxn>
              </a:cxnLst>
              <a:rect l="l" t="t" r="r" b="b"/>
              <a:pathLst>
                <a:path w="1508" h="586">
                  <a:moveTo>
                    <a:pt x="1173" y="586"/>
                  </a:moveTo>
                  <a:lnTo>
                    <a:pt x="1508" y="503"/>
                  </a:lnTo>
                  <a:lnTo>
                    <a:pt x="0" y="0"/>
                  </a:lnTo>
                  <a:lnTo>
                    <a:pt x="1173" y="586"/>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7" name="Freeform: Shape 696">
              <a:extLst>
                <a:ext uri="{FF2B5EF4-FFF2-40B4-BE49-F238E27FC236}">
                  <a16:creationId xmlns:a16="http://schemas.microsoft.com/office/drawing/2014/main" id="{E72B4D7E-ED50-03E5-E9C2-A2AEED1FF9E1}"/>
                </a:ext>
              </a:extLst>
            </p:cNvPr>
            <p:cNvSpPr/>
            <p:nvPr/>
          </p:nvSpPr>
          <p:spPr>
            <a:xfrm>
              <a:off x="2772633" y="2029831"/>
              <a:ext cx="4608" cy="3435"/>
            </a:xfrm>
            <a:custGeom>
              <a:avLst/>
              <a:gdLst>
                <a:gd name="connsiteX0" fmla="*/ 0 w 4608"/>
                <a:gd name="connsiteY0" fmla="*/ 0 h 3435"/>
                <a:gd name="connsiteX1" fmla="*/ 3519 w 4608"/>
                <a:gd name="connsiteY1" fmla="*/ 3435 h 3435"/>
                <a:gd name="connsiteX2" fmla="*/ 3519 w 4608"/>
                <a:gd name="connsiteY2" fmla="*/ 3435 h 3435"/>
                <a:gd name="connsiteX3" fmla="*/ 4608 w 4608"/>
                <a:gd name="connsiteY3" fmla="*/ 3435 h 3435"/>
                <a:gd name="connsiteX4" fmla="*/ 0 w 4608"/>
                <a:gd name="connsiteY4" fmla="*/ 0 h 3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8" h="3435">
                  <a:moveTo>
                    <a:pt x="0" y="0"/>
                  </a:moveTo>
                  <a:cubicBezTo>
                    <a:pt x="0" y="1341"/>
                    <a:pt x="2597" y="2095"/>
                    <a:pt x="3519" y="3435"/>
                  </a:cubicBezTo>
                  <a:lnTo>
                    <a:pt x="3519" y="3435"/>
                  </a:lnTo>
                  <a:lnTo>
                    <a:pt x="4608" y="3435"/>
                  </a:lnTo>
                  <a:cubicBezTo>
                    <a:pt x="2966" y="2447"/>
                    <a:pt x="1425" y="129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8" name="Freeform: Shape 697">
              <a:extLst>
                <a:ext uri="{FF2B5EF4-FFF2-40B4-BE49-F238E27FC236}">
                  <a16:creationId xmlns:a16="http://schemas.microsoft.com/office/drawing/2014/main" id="{F7AA97D3-33A0-1B89-DA6D-F69B17463001}"/>
                </a:ext>
              </a:extLst>
            </p:cNvPr>
            <p:cNvSpPr/>
            <p:nvPr/>
          </p:nvSpPr>
          <p:spPr>
            <a:xfrm>
              <a:off x="2770219" y="2024888"/>
              <a:ext cx="1073" cy="837"/>
            </a:xfrm>
            <a:custGeom>
              <a:avLst/>
              <a:gdLst>
                <a:gd name="connsiteX0" fmla="*/ 320 w 1073"/>
                <a:gd name="connsiteY0" fmla="*/ 0 h 837"/>
                <a:gd name="connsiteX1" fmla="*/ 1074 w 1073"/>
                <a:gd name="connsiteY1" fmla="*/ 838 h 837"/>
                <a:gd name="connsiteX2" fmla="*/ 1074 w 1073"/>
                <a:gd name="connsiteY2" fmla="*/ 838 h 837"/>
                <a:gd name="connsiteX3" fmla="*/ 320 w 1073"/>
                <a:gd name="connsiteY3" fmla="*/ 0 h 837"/>
              </a:gdLst>
              <a:ahLst/>
              <a:cxnLst>
                <a:cxn ang="0">
                  <a:pos x="connsiteX0" y="connsiteY0"/>
                </a:cxn>
                <a:cxn ang="0">
                  <a:pos x="connsiteX1" y="connsiteY1"/>
                </a:cxn>
                <a:cxn ang="0">
                  <a:pos x="connsiteX2" y="connsiteY2"/>
                </a:cxn>
                <a:cxn ang="0">
                  <a:pos x="connsiteX3" y="connsiteY3"/>
                </a:cxn>
              </a:cxnLst>
              <a:rect l="l" t="t" r="r" b="b"/>
              <a:pathLst>
                <a:path w="1073" h="837">
                  <a:moveTo>
                    <a:pt x="320" y="0"/>
                  </a:moveTo>
                  <a:cubicBezTo>
                    <a:pt x="320" y="503"/>
                    <a:pt x="-770" y="-503"/>
                    <a:pt x="1074" y="838"/>
                  </a:cubicBezTo>
                  <a:lnTo>
                    <a:pt x="1074" y="838"/>
                  </a:lnTo>
                  <a:cubicBezTo>
                    <a:pt x="747" y="637"/>
                    <a:pt x="479" y="352"/>
                    <a:pt x="32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9" name="Freeform: Shape 698">
              <a:extLst>
                <a:ext uri="{FF2B5EF4-FFF2-40B4-BE49-F238E27FC236}">
                  <a16:creationId xmlns:a16="http://schemas.microsoft.com/office/drawing/2014/main" id="{42494C2F-9910-AAA1-796A-7DBD6DFBCEA3}"/>
                </a:ext>
              </a:extLst>
            </p:cNvPr>
            <p:cNvSpPr/>
            <p:nvPr/>
          </p:nvSpPr>
          <p:spPr>
            <a:xfrm>
              <a:off x="2771208" y="2025532"/>
              <a:ext cx="297" cy="387"/>
            </a:xfrm>
            <a:custGeom>
              <a:avLst/>
              <a:gdLst>
                <a:gd name="connsiteX0" fmla="*/ 0 w 297"/>
                <a:gd name="connsiteY0" fmla="*/ 194 h 387"/>
                <a:gd name="connsiteX1" fmla="*/ 0 w 297"/>
                <a:gd name="connsiteY1" fmla="*/ 194 h 387"/>
              </a:gdLst>
              <a:ahLst/>
              <a:cxnLst>
                <a:cxn ang="0">
                  <a:pos x="connsiteX0" y="connsiteY0"/>
                </a:cxn>
                <a:cxn ang="0">
                  <a:pos x="connsiteX1" y="connsiteY1"/>
                </a:cxn>
              </a:cxnLst>
              <a:rect l="l" t="t" r="r" b="b"/>
              <a:pathLst>
                <a:path w="297" h="387">
                  <a:moveTo>
                    <a:pt x="0" y="194"/>
                  </a:moveTo>
                  <a:cubicBezTo>
                    <a:pt x="670" y="864"/>
                    <a:pt x="0" y="-477"/>
                    <a:pt x="0" y="19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0" name="Freeform: Shape 699">
              <a:extLst>
                <a:ext uri="{FF2B5EF4-FFF2-40B4-BE49-F238E27FC236}">
                  <a16:creationId xmlns:a16="http://schemas.microsoft.com/office/drawing/2014/main" id="{485DD028-3F52-2766-8E58-CE77A8801AD3}"/>
                </a:ext>
              </a:extLst>
            </p:cNvPr>
            <p:cNvSpPr/>
            <p:nvPr/>
          </p:nvSpPr>
          <p:spPr>
            <a:xfrm>
              <a:off x="2767530" y="2021870"/>
              <a:ext cx="1332" cy="1425"/>
            </a:xfrm>
            <a:custGeom>
              <a:avLst/>
              <a:gdLst>
                <a:gd name="connsiteX0" fmla="*/ 159 w 1332"/>
                <a:gd name="connsiteY0" fmla="*/ 839 h 1425"/>
                <a:gd name="connsiteX1" fmla="*/ 1332 w 1332"/>
                <a:gd name="connsiteY1" fmla="*/ 1426 h 1425"/>
                <a:gd name="connsiteX2" fmla="*/ 913 w 1332"/>
                <a:gd name="connsiteY2" fmla="*/ 420 h 1425"/>
                <a:gd name="connsiteX3" fmla="*/ 159 w 1332"/>
                <a:gd name="connsiteY3" fmla="*/ 839 h 1425"/>
              </a:gdLst>
              <a:ahLst/>
              <a:cxnLst>
                <a:cxn ang="0">
                  <a:pos x="connsiteX0" y="connsiteY0"/>
                </a:cxn>
                <a:cxn ang="0">
                  <a:pos x="connsiteX1" y="connsiteY1"/>
                </a:cxn>
                <a:cxn ang="0">
                  <a:pos x="connsiteX2" y="connsiteY2"/>
                </a:cxn>
                <a:cxn ang="0">
                  <a:pos x="connsiteX3" y="connsiteY3"/>
                </a:cxn>
              </a:cxnLst>
              <a:rect l="l" t="t" r="r" b="b"/>
              <a:pathLst>
                <a:path w="1332" h="1425">
                  <a:moveTo>
                    <a:pt x="159" y="839"/>
                  </a:moveTo>
                  <a:lnTo>
                    <a:pt x="1332" y="1426"/>
                  </a:lnTo>
                  <a:cubicBezTo>
                    <a:pt x="1332" y="1007"/>
                    <a:pt x="495" y="253"/>
                    <a:pt x="913" y="420"/>
                  </a:cubicBezTo>
                  <a:cubicBezTo>
                    <a:pt x="-176" y="-334"/>
                    <a:pt x="-92" y="1"/>
                    <a:pt x="159" y="83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1" name="Freeform: Shape 700">
              <a:extLst>
                <a:ext uri="{FF2B5EF4-FFF2-40B4-BE49-F238E27FC236}">
                  <a16:creationId xmlns:a16="http://schemas.microsoft.com/office/drawing/2014/main" id="{972FEB15-66A9-F1D4-C485-319470EA3912}"/>
                </a:ext>
              </a:extLst>
            </p:cNvPr>
            <p:cNvSpPr/>
            <p:nvPr/>
          </p:nvSpPr>
          <p:spPr>
            <a:xfrm>
              <a:off x="2766265" y="2022458"/>
              <a:ext cx="586" cy="8378"/>
            </a:xfrm>
            <a:custGeom>
              <a:avLst/>
              <a:gdLst>
                <a:gd name="connsiteX0" fmla="*/ 0 w 586"/>
                <a:gd name="connsiteY0" fmla="*/ 0 h 8378"/>
                <a:gd name="connsiteX1" fmla="*/ 587 w 586"/>
                <a:gd name="connsiteY1" fmla="*/ 0 h 8378"/>
                <a:gd name="connsiteX2" fmla="*/ 0 w 586"/>
                <a:gd name="connsiteY2" fmla="*/ 0 h 8378"/>
              </a:gdLst>
              <a:ahLst/>
              <a:cxnLst>
                <a:cxn ang="0">
                  <a:pos x="connsiteX0" y="connsiteY0"/>
                </a:cxn>
                <a:cxn ang="0">
                  <a:pos x="connsiteX1" y="connsiteY1"/>
                </a:cxn>
                <a:cxn ang="0">
                  <a:pos x="connsiteX2" y="connsiteY2"/>
                </a:cxn>
              </a:cxnLst>
              <a:rect l="l" t="t" r="r" b="b"/>
              <a:pathLst>
                <a:path w="586" h="8378">
                  <a:moveTo>
                    <a:pt x="0" y="0"/>
                  </a:moveTo>
                  <a:lnTo>
                    <a:pt x="587" y="0"/>
                  </a:lnTo>
                  <a:cubicBezTo>
                    <a:pt x="587" y="0"/>
                    <a:pt x="503"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2" name="Freeform: Shape 701">
              <a:extLst>
                <a:ext uri="{FF2B5EF4-FFF2-40B4-BE49-F238E27FC236}">
                  <a16:creationId xmlns:a16="http://schemas.microsoft.com/office/drawing/2014/main" id="{82C214F7-3A10-892B-9E19-6A62417E7AE0}"/>
                </a:ext>
              </a:extLst>
            </p:cNvPr>
            <p:cNvSpPr/>
            <p:nvPr/>
          </p:nvSpPr>
          <p:spPr>
            <a:xfrm>
              <a:off x="2766851" y="2022645"/>
              <a:ext cx="1256" cy="817"/>
            </a:xfrm>
            <a:custGeom>
              <a:avLst/>
              <a:gdLst>
                <a:gd name="connsiteX0" fmla="*/ 1257 w 1256"/>
                <a:gd name="connsiteY0" fmla="*/ 818 h 817"/>
                <a:gd name="connsiteX1" fmla="*/ 0 w 1256"/>
                <a:gd name="connsiteY1" fmla="*/ 148 h 817"/>
                <a:gd name="connsiteX2" fmla="*/ 587 w 1256"/>
                <a:gd name="connsiteY2" fmla="*/ 148 h 817"/>
                <a:gd name="connsiteX3" fmla="*/ 1257 w 1256"/>
                <a:gd name="connsiteY3" fmla="*/ 818 h 817"/>
              </a:gdLst>
              <a:ahLst/>
              <a:cxnLst>
                <a:cxn ang="0">
                  <a:pos x="connsiteX0" y="connsiteY0"/>
                </a:cxn>
                <a:cxn ang="0">
                  <a:pos x="connsiteX1" y="connsiteY1"/>
                </a:cxn>
                <a:cxn ang="0">
                  <a:pos x="connsiteX2" y="connsiteY2"/>
                </a:cxn>
                <a:cxn ang="0">
                  <a:pos x="connsiteX3" y="connsiteY3"/>
                </a:cxn>
              </a:cxnLst>
              <a:rect l="l" t="t" r="r" b="b"/>
              <a:pathLst>
                <a:path w="1256" h="817">
                  <a:moveTo>
                    <a:pt x="1257" y="818"/>
                  </a:moveTo>
                  <a:lnTo>
                    <a:pt x="0" y="148"/>
                  </a:lnTo>
                  <a:cubicBezTo>
                    <a:pt x="0" y="148"/>
                    <a:pt x="0" y="651"/>
                    <a:pt x="587" y="148"/>
                  </a:cubicBezTo>
                  <a:cubicBezTo>
                    <a:pt x="1173" y="-355"/>
                    <a:pt x="670" y="567"/>
                    <a:pt x="1257" y="81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Freeform: Shape 702">
              <a:extLst>
                <a:ext uri="{FF2B5EF4-FFF2-40B4-BE49-F238E27FC236}">
                  <a16:creationId xmlns:a16="http://schemas.microsoft.com/office/drawing/2014/main" id="{0448A10F-CDE1-1685-283B-CF23833B3158}"/>
                </a:ext>
              </a:extLst>
            </p:cNvPr>
            <p:cNvSpPr/>
            <p:nvPr/>
          </p:nvSpPr>
          <p:spPr>
            <a:xfrm>
              <a:off x="2768611" y="2024133"/>
              <a:ext cx="1445" cy="1599"/>
            </a:xfrm>
            <a:custGeom>
              <a:avLst/>
              <a:gdLst>
                <a:gd name="connsiteX0" fmla="*/ 0 w 1445"/>
                <a:gd name="connsiteY0" fmla="*/ 0 h 1599"/>
                <a:gd name="connsiteX1" fmla="*/ 0 w 1445"/>
                <a:gd name="connsiteY1" fmla="*/ 754 h 1599"/>
                <a:gd name="connsiteX2" fmla="*/ 0 w 1445"/>
                <a:gd name="connsiteY2" fmla="*/ 0 h 1599"/>
              </a:gdLst>
              <a:ahLst/>
              <a:cxnLst>
                <a:cxn ang="0">
                  <a:pos x="connsiteX0" y="connsiteY0"/>
                </a:cxn>
                <a:cxn ang="0">
                  <a:pos x="connsiteX1" y="connsiteY1"/>
                </a:cxn>
                <a:cxn ang="0">
                  <a:pos x="connsiteX2" y="connsiteY2"/>
                </a:cxn>
              </a:cxnLst>
              <a:rect l="l" t="t" r="r" b="b"/>
              <a:pathLst>
                <a:path w="1445" h="1599">
                  <a:moveTo>
                    <a:pt x="0" y="0"/>
                  </a:moveTo>
                  <a:cubicBezTo>
                    <a:pt x="419" y="587"/>
                    <a:pt x="1006" y="1341"/>
                    <a:pt x="0" y="754"/>
                  </a:cubicBezTo>
                  <a:cubicBezTo>
                    <a:pt x="1927" y="2262"/>
                    <a:pt x="1927" y="1592"/>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Freeform: Shape 703">
              <a:extLst>
                <a:ext uri="{FF2B5EF4-FFF2-40B4-BE49-F238E27FC236}">
                  <a16:creationId xmlns:a16="http://schemas.microsoft.com/office/drawing/2014/main" id="{83F495E6-EDA3-CA36-BAF4-7059A7A9A235}"/>
                </a:ext>
              </a:extLst>
            </p:cNvPr>
            <p:cNvSpPr/>
            <p:nvPr/>
          </p:nvSpPr>
          <p:spPr>
            <a:xfrm>
              <a:off x="2771544" y="2030274"/>
              <a:ext cx="1340" cy="898"/>
            </a:xfrm>
            <a:custGeom>
              <a:avLst/>
              <a:gdLst>
                <a:gd name="connsiteX0" fmla="*/ 0 w 1340"/>
                <a:gd name="connsiteY0" fmla="*/ 60 h 898"/>
                <a:gd name="connsiteX1" fmla="*/ 503 w 1340"/>
                <a:gd name="connsiteY1" fmla="*/ 898 h 898"/>
                <a:gd name="connsiteX2" fmla="*/ 1341 w 1340"/>
                <a:gd name="connsiteY2" fmla="*/ 898 h 898"/>
                <a:gd name="connsiteX3" fmla="*/ 0 w 1340"/>
                <a:gd name="connsiteY3" fmla="*/ 60 h 898"/>
              </a:gdLst>
              <a:ahLst/>
              <a:cxnLst>
                <a:cxn ang="0">
                  <a:pos x="connsiteX0" y="connsiteY0"/>
                </a:cxn>
                <a:cxn ang="0">
                  <a:pos x="connsiteX1" y="connsiteY1"/>
                </a:cxn>
                <a:cxn ang="0">
                  <a:pos x="connsiteX2" y="connsiteY2"/>
                </a:cxn>
                <a:cxn ang="0">
                  <a:pos x="connsiteX3" y="connsiteY3"/>
                </a:cxn>
              </a:cxnLst>
              <a:rect l="l" t="t" r="r" b="b"/>
              <a:pathLst>
                <a:path w="1340" h="898">
                  <a:moveTo>
                    <a:pt x="0" y="60"/>
                  </a:moveTo>
                  <a:lnTo>
                    <a:pt x="503" y="898"/>
                  </a:lnTo>
                  <a:lnTo>
                    <a:pt x="1341" y="898"/>
                  </a:lnTo>
                  <a:cubicBezTo>
                    <a:pt x="1341" y="898"/>
                    <a:pt x="168" y="-275"/>
                    <a:pt x="0" y="6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Freeform: Shape 704">
              <a:extLst>
                <a:ext uri="{FF2B5EF4-FFF2-40B4-BE49-F238E27FC236}">
                  <a16:creationId xmlns:a16="http://schemas.microsoft.com/office/drawing/2014/main" id="{EF264314-9344-4658-0FEF-7893CC80DF83}"/>
                </a:ext>
              </a:extLst>
            </p:cNvPr>
            <p:cNvSpPr/>
            <p:nvPr/>
          </p:nvSpPr>
          <p:spPr>
            <a:xfrm>
              <a:off x="2762159" y="2017347"/>
              <a:ext cx="837" cy="1424"/>
            </a:xfrm>
            <a:custGeom>
              <a:avLst/>
              <a:gdLst>
                <a:gd name="connsiteX0" fmla="*/ 0 w 837"/>
                <a:gd name="connsiteY0" fmla="*/ 0 h 1424"/>
                <a:gd name="connsiteX1" fmla="*/ 0 w 837"/>
                <a:gd name="connsiteY1" fmla="*/ 1005 h 1424"/>
                <a:gd name="connsiteX2" fmla="*/ 838 w 837"/>
                <a:gd name="connsiteY2" fmla="*/ 1424 h 1424"/>
                <a:gd name="connsiteX3" fmla="*/ 0 w 837"/>
                <a:gd name="connsiteY3" fmla="*/ 0 h 1424"/>
              </a:gdLst>
              <a:ahLst/>
              <a:cxnLst>
                <a:cxn ang="0">
                  <a:pos x="connsiteX0" y="connsiteY0"/>
                </a:cxn>
                <a:cxn ang="0">
                  <a:pos x="connsiteX1" y="connsiteY1"/>
                </a:cxn>
                <a:cxn ang="0">
                  <a:pos x="connsiteX2" y="connsiteY2"/>
                </a:cxn>
                <a:cxn ang="0">
                  <a:pos x="connsiteX3" y="connsiteY3"/>
                </a:cxn>
              </a:cxnLst>
              <a:rect l="l" t="t" r="r" b="b"/>
              <a:pathLst>
                <a:path w="837" h="1424">
                  <a:moveTo>
                    <a:pt x="0" y="0"/>
                  </a:moveTo>
                  <a:cubicBezTo>
                    <a:pt x="0" y="0"/>
                    <a:pt x="0" y="754"/>
                    <a:pt x="0" y="1005"/>
                  </a:cubicBezTo>
                  <a:lnTo>
                    <a:pt x="838" y="1424"/>
                  </a:lnTo>
                  <a:cubicBezTo>
                    <a:pt x="419" y="587"/>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Freeform: Shape 705">
              <a:extLst>
                <a:ext uri="{FF2B5EF4-FFF2-40B4-BE49-F238E27FC236}">
                  <a16:creationId xmlns:a16="http://schemas.microsoft.com/office/drawing/2014/main" id="{697DB85F-28AC-C1A3-1EC3-ECEC8820EEB7}"/>
                </a:ext>
              </a:extLst>
            </p:cNvPr>
            <p:cNvSpPr/>
            <p:nvPr/>
          </p:nvSpPr>
          <p:spPr>
            <a:xfrm>
              <a:off x="2760819" y="2017263"/>
              <a:ext cx="1340" cy="813"/>
            </a:xfrm>
            <a:custGeom>
              <a:avLst/>
              <a:gdLst>
                <a:gd name="connsiteX0" fmla="*/ 1341 w 1340"/>
                <a:gd name="connsiteY0" fmla="*/ 670 h 813"/>
                <a:gd name="connsiteX1" fmla="*/ 0 w 1340"/>
                <a:gd name="connsiteY1" fmla="*/ 0 h 813"/>
                <a:gd name="connsiteX2" fmla="*/ 1341 w 1340"/>
                <a:gd name="connsiteY2" fmla="*/ 670 h 813"/>
              </a:gdLst>
              <a:ahLst/>
              <a:cxnLst>
                <a:cxn ang="0">
                  <a:pos x="connsiteX0" y="connsiteY0"/>
                </a:cxn>
                <a:cxn ang="0">
                  <a:pos x="connsiteX1" y="connsiteY1"/>
                </a:cxn>
                <a:cxn ang="0">
                  <a:pos x="connsiteX2" y="connsiteY2"/>
                </a:cxn>
              </a:cxnLst>
              <a:rect l="l" t="t" r="r" b="b"/>
              <a:pathLst>
                <a:path w="1340" h="813">
                  <a:moveTo>
                    <a:pt x="1341" y="670"/>
                  </a:moveTo>
                  <a:lnTo>
                    <a:pt x="0" y="0"/>
                  </a:lnTo>
                  <a:cubicBezTo>
                    <a:pt x="754" y="922"/>
                    <a:pt x="1341" y="922"/>
                    <a:pt x="1341" y="67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7" name="Freeform: Shape 706">
              <a:extLst>
                <a:ext uri="{FF2B5EF4-FFF2-40B4-BE49-F238E27FC236}">
                  <a16:creationId xmlns:a16="http://schemas.microsoft.com/office/drawing/2014/main" id="{A0CC234E-E83A-5A18-797E-C326200EEB2D}"/>
                </a:ext>
              </a:extLst>
            </p:cNvPr>
            <p:cNvSpPr/>
            <p:nvPr/>
          </p:nvSpPr>
          <p:spPr>
            <a:xfrm>
              <a:off x="2765008" y="2022877"/>
              <a:ext cx="2597" cy="1256"/>
            </a:xfrm>
            <a:custGeom>
              <a:avLst/>
              <a:gdLst>
                <a:gd name="connsiteX0" fmla="*/ 335 w 2597"/>
                <a:gd name="connsiteY0" fmla="*/ 251 h 1256"/>
                <a:gd name="connsiteX1" fmla="*/ 2597 w 2597"/>
                <a:gd name="connsiteY1" fmla="*/ 1257 h 1256"/>
                <a:gd name="connsiteX2" fmla="*/ 0 w 2597"/>
                <a:gd name="connsiteY2" fmla="*/ 0 h 1256"/>
                <a:gd name="connsiteX3" fmla="*/ 335 w 2597"/>
                <a:gd name="connsiteY3" fmla="*/ 251 h 1256"/>
              </a:gdLst>
              <a:ahLst/>
              <a:cxnLst>
                <a:cxn ang="0">
                  <a:pos x="connsiteX0" y="connsiteY0"/>
                </a:cxn>
                <a:cxn ang="0">
                  <a:pos x="connsiteX1" y="connsiteY1"/>
                </a:cxn>
                <a:cxn ang="0">
                  <a:pos x="connsiteX2" y="connsiteY2"/>
                </a:cxn>
                <a:cxn ang="0">
                  <a:pos x="connsiteX3" y="connsiteY3"/>
                </a:cxn>
              </a:cxnLst>
              <a:rect l="l" t="t" r="r" b="b"/>
              <a:pathLst>
                <a:path w="2597" h="1256">
                  <a:moveTo>
                    <a:pt x="335" y="251"/>
                  </a:moveTo>
                  <a:lnTo>
                    <a:pt x="2597" y="1257"/>
                  </a:lnTo>
                  <a:lnTo>
                    <a:pt x="0" y="0"/>
                  </a:lnTo>
                  <a:lnTo>
                    <a:pt x="335"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8" name="Freeform: Shape 707">
              <a:extLst>
                <a:ext uri="{FF2B5EF4-FFF2-40B4-BE49-F238E27FC236}">
                  <a16:creationId xmlns:a16="http://schemas.microsoft.com/office/drawing/2014/main" id="{DD287B64-A2F4-4636-69B9-E7CFBBF83419}"/>
                </a:ext>
              </a:extLst>
            </p:cNvPr>
            <p:cNvSpPr/>
            <p:nvPr/>
          </p:nvSpPr>
          <p:spPr>
            <a:xfrm>
              <a:off x="2757551" y="2013073"/>
              <a:ext cx="1592" cy="418"/>
            </a:xfrm>
            <a:custGeom>
              <a:avLst/>
              <a:gdLst>
                <a:gd name="connsiteX0" fmla="*/ 670 w 1592"/>
                <a:gd name="connsiteY0" fmla="*/ 251 h 418"/>
                <a:gd name="connsiteX1" fmla="*/ 1592 w 1592"/>
                <a:gd name="connsiteY1" fmla="*/ 419 h 418"/>
                <a:gd name="connsiteX2" fmla="*/ 0 w 1592"/>
                <a:gd name="connsiteY2" fmla="*/ 0 h 418"/>
                <a:gd name="connsiteX3" fmla="*/ 670 w 1592"/>
                <a:gd name="connsiteY3" fmla="*/ 251 h 418"/>
              </a:gdLst>
              <a:ahLst/>
              <a:cxnLst>
                <a:cxn ang="0">
                  <a:pos x="connsiteX0" y="connsiteY0"/>
                </a:cxn>
                <a:cxn ang="0">
                  <a:pos x="connsiteX1" y="connsiteY1"/>
                </a:cxn>
                <a:cxn ang="0">
                  <a:pos x="connsiteX2" y="connsiteY2"/>
                </a:cxn>
                <a:cxn ang="0">
                  <a:pos x="connsiteX3" y="connsiteY3"/>
                </a:cxn>
              </a:cxnLst>
              <a:rect l="l" t="t" r="r" b="b"/>
              <a:pathLst>
                <a:path w="1592" h="418">
                  <a:moveTo>
                    <a:pt x="670" y="251"/>
                  </a:moveTo>
                  <a:lnTo>
                    <a:pt x="1592" y="419"/>
                  </a:lnTo>
                  <a:lnTo>
                    <a:pt x="0" y="0"/>
                  </a:lnTo>
                  <a:lnTo>
                    <a:pt x="670"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Freeform: Shape 708">
              <a:extLst>
                <a:ext uri="{FF2B5EF4-FFF2-40B4-BE49-F238E27FC236}">
                  <a16:creationId xmlns:a16="http://schemas.microsoft.com/office/drawing/2014/main" id="{18E9551D-E269-4AB5-F10F-14A53E3A2085}"/>
                </a:ext>
              </a:extLst>
            </p:cNvPr>
            <p:cNvSpPr/>
            <p:nvPr/>
          </p:nvSpPr>
          <p:spPr>
            <a:xfrm>
              <a:off x="2753780" y="2008968"/>
              <a:ext cx="2262" cy="2010"/>
            </a:xfrm>
            <a:custGeom>
              <a:avLst/>
              <a:gdLst>
                <a:gd name="connsiteX0" fmla="*/ 1676 w 2262"/>
                <a:gd name="connsiteY0" fmla="*/ 2011 h 2010"/>
                <a:gd name="connsiteX1" fmla="*/ 2262 w 2262"/>
                <a:gd name="connsiteY1" fmla="*/ 1173 h 2010"/>
                <a:gd name="connsiteX2" fmla="*/ 0 w 2262"/>
                <a:gd name="connsiteY2" fmla="*/ 0 h 2010"/>
                <a:gd name="connsiteX3" fmla="*/ 1676 w 2262"/>
                <a:gd name="connsiteY3" fmla="*/ 2011 h 2010"/>
              </a:gdLst>
              <a:ahLst/>
              <a:cxnLst>
                <a:cxn ang="0">
                  <a:pos x="connsiteX0" y="connsiteY0"/>
                </a:cxn>
                <a:cxn ang="0">
                  <a:pos x="connsiteX1" y="connsiteY1"/>
                </a:cxn>
                <a:cxn ang="0">
                  <a:pos x="connsiteX2" y="connsiteY2"/>
                </a:cxn>
                <a:cxn ang="0">
                  <a:pos x="connsiteX3" y="connsiteY3"/>
                </a:cxn>
              </a:cxnLst>
              <a:rect l="l" t="t" r="r" b="b"/>
              <a:pathLst>
                <a:path w="2262" h="2010">
                  <a:moveTo>
                    <a:pt x="1676" y="2011"/>
                  </a:moveTo>
                  <a:cubicBezTo>
                    <a:pt x="2430" y="2011"/>
                    <a:pt x="1676" y="922"/>
                    <a:pt x="2262" y="1173"/>
                  </a:cubicBezTo>
                  <a:cubicBezTo>
                    <a:pt x="1567" y="679"/>
                    <a:pt x="804" y="285"/>
                    <a:pt x="0" y="0"/>
                  </a:cubicBezTo>
                  <a:cubicBezTo>
                    <a:pt x="712" y="528"/>
                    <a:pt x="1290" y="1215"/>
                    <a:pt x="1676" y="201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Freeform: Shape 709">
              <a:extLst>
                <a:ext uri="{FF2B5EF4-FFF2-40B4-BE49-F238E27FC236}">
                  <a16:creationId xmlns:a16="http://schemas.microsoft.com/office/drawing/2014/main" id="{43392C91-486B-BE7F-4E8C-78FEBD93E931}"/>
                </a:ext>
              </a:extLst>
            </p:cNvPr>
            <p:cNvSpPr/>
            <p:nvPr/>
          </p:nvSpPr>
          <p:spPr>
            <a:xfrm>
              <a:off x="2752356" y="2008465"/>
              <a:ext cx="1257" cy="502"/>
            </a:xfrm>
            <a:custGeom>
              <a:avLst/>
              <a:gdLst>
                <a:gd name="connsiteX0" fmla="*/ 0 w 1257"/>
                <a:gd name="connsiteY0" fmla="*/ 0 h 502"/>
                <a:gd name="connsiteX1" fmla="*/ 1257 w 1257"/>
                <a:gd name="connsiteY1" fmla="*/ 503 h 502"/>
              </a:gdLst>
              <a:ahLst/>
              <a:cxnLst>
                <a:cxn ang="0">
                  <a:pos x="connsiteX0" y="connsiteY0"/>
                </a:cxn>
                <a:cxn ang="0">
                  <a:pos x="connsiteX1" y="connsiteY1"/>
                </a:cxn>
              </a:cxnLst>
              <a:rect l="l" t="t" r="r" b="b"/>
              <a:pathLst>
                <a:path w="1257" h="502">
                  <a:moveTo>
                    <a:pt x="0" y="0"/>
                  </a:moveTo>
                  <a:cubicBezTo>
                    <a:pt x="394" y="235"/>
                    <a:pt x="813" y="402"/>
                    <a:pt x="1257" y="50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Freeform: Shape 710">
              <a:extLst>
                <a:ext uri="{FF2B5EF4-FFF2-40B4-BE49-F238E27FC236}">
                  <a16:creationId xmlns:a16="http://schemas.microsoft.com/office/drawing/2014/main" id="{E210E75C-01BB-7632-DB1D-BEC0256EAF72}"/>
                </a:ext>
              </a:extLst>
            </p:cNvPr>
            <p:cNvSpPr/>
            <p:nvPr/>
          </p:nvSpPr>
          <p:spPr>
            <a:xfrm>
              <a:off x="2758556" y="2014330"/>
              <a:ext cx="425" cy="1256"/>
            </a:xfrm>
            <a:custGeom>
              <a:avLst/>
              <a:gdLst>
                <a:gd name="connsiteX0" fmla="*/ 419 w 425"/>
                <a:gd name="connsiteY0" fmla="*/ 1257 h 1256"/>
                <a:gd name="connsiteX1" fmla="*/ 0 w 425"/>
                <a:gd name="connsiteY1" fmla="*/ 0 h 1256"/>
                <a:gd name="connsiteX2" fmla="*/ 0 w 425"/>
                <a:gd name="connsiteY2" fmla="*/ 838 h 1256"/>
              </a:gdLst>
              <a:ahLst/>
              <a:cxnLst>
                <a:cxn ang="0">
                  <a:pos x="connsiteX0" y="connsiteY0"/>
                </a:cxn>
                <a:cxn ang="0">
                  <a:pos x="connsiteX1" y="connsiteY1"/>
                </a:cxn>
                <a:cxn ang="0">
                  <a:pos x="connsiteX2" y="connsiteY2"/>
                </a:cxn>
              </a:cxnLst>
              <a:rect l="l" t="t" r="r" b="b"/>
              <a:pathLst>
                <a:path w="425" h="1256">
                  <a:moveTo>
                    <a:pt x="419" y="1257"/>
                  </a:moveTo>
                  <a:cubicBezTo>
                    <a:pt x="461" y="796"/>
                    <a:pt x="310" y="344"/>
                    <a:pt x="0" y="0"/>
                  </a:cubicBezTo>
                  <a:lnTo>
                    <a:pt x="0"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Freeform: Shape 711">
              <a:extLst>
                <a:ext uri="{FF2B5EF4-FFF2-40B4-BE49-F238E27FC236}">
                  <a16:creationId xmlns:a16="http://schemas.microsoft.com/office/drawing/2014/main" id="{9CFE7871-3F13-10F4-2F42-DC44E3EE1FFD}"/>
                </a:ext>
              </a:extLst>
            </p:cNvPr>
            <p:cNvSpPr/>
            <p:nvPr/>
          </p:nvSpPr>
          <p:spPr>
            <a:xfrm>
              <a:off x="2757718" y="2014498"/>
              <a:ext cx="837" cy="754"/>
            </a:xfrm>
            <a:custGeom>
              <a:avLst/>
              <a:gdLst>
                <a:gd name="connsiteX0" fmla="*/ 838 w 837"/>
                <a:gd name="connsiteY0" fmla="*/ 754 h 754"/>
                <a:gd name="connsiteX1" fmla="*/ 838 w 837"/>
                <a:gd name="connsiteY1" fmla="*/ 754 h 754"/>
                <a:gd name="connsiteX2" fmla="*/ 0 w 837"/>
                <a:gd name="connsiteY2" fmla="*/ 0 h 754"/>
              </a:gdLst>
              <a:ahLst/>
              <a:cxnLst>
                <a:cxn ang="0">
                  <a:pos x="connsiteX0" y="connsiteY0"/>
                </a:cxn>
                <a:cxn ang="0">
                  <a:pos x="connsiteX1" y="connsiteY1"/>
                </a:cxn>
                <a:cxn ang="0">
                  <a:pos x="connsiteX2" y="connsiteY2"/>
                </a:cxn>
              </a:cxnLst>
              <a:rect l="l" t="t" r="r" b="b"/>
              <a:pathLst>
                <a:path w="837" h="754">
                  <a:moveTo>
                    <a:pt x="838" y="754"/>
                  </a:moveTo>
                  <a:lnTo>
                    <a:pt x="838" y="754"/>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3" name="Freeform: Shape 712">
              <a:extLst>
                <a:ext uri="{FF2B5EF4-FFF2-40B4-BE49-F238E27FC236}">
                  <a16:creationId xmlns:a16="http://schemas.microsoft.com/office/drawing/2014/main" id="{0D6EAEC6-46C3-C343-5CCF-D4771A8840D9}"/>
                </a:ext>
              </a:extLst>
            </p:cNvPr>
            <p:cNvSpPr/>
            <p:nvPr/>
          </p:nvSpPr>
          <p:spPr>
            <a:xfrm>
              <a:off x="2759022" y="2015671"/>
              <a:ext cx="37" cy="8378"/>
            </a:xfrm>
            <a:custGeom>
              <a:avLst/>
              <a:gdLst>
                <a:gd name="connsiteX0" fmla="*/ 37 w 37"/>
                <a:gd name="connsiteY0" fmla="*/ 0 h 8378"/>
                <a:gd name="connsiteX1" fmla="*/ 37 w 37"/>
                <a:gd name="connsiteY1" fmla="*/ 0 h 8378"/>
                <a:gd name="connsiteX2" fmla="*/ 37 w 37"/>
                <a:gd name="connsiteY2" fmla="*/ 0 h 8378"/>
              </a:gdLst>
              <a:ahLst/>
              <a:cxnLst>
                <a:cxn ang="0">
                  <a:pos x="connsiteX0" y="connsiteY0"/>
                </a:cxn>
                <a:cxn ang="0">
                  <a:pos x="connsiteX1" y="connsiteY1"/>
                </a:cxn>
                <a:cxn ang="0">
                  <a:pos x="connsiteX2" y="connsiteY2"/>
                </a:cxn>
              </a:cxnLst>
              <a:rect l="l" t="t" r="r" b="b"/>
              <a:pathLst>
                <a:path w="37" h="8378">
                  <a:moveTo>
                    <a:pt x="37" y="0"/>
                  </a:moveTo>
                  <a:lnTo>
                    <a:pt x="37" y="0"/>
                  </a:lnTo>
                  <a:cubicBezTo>
                    <a:pt x="37" y="0"/>
                    <a:pt x="-47" y="0"/>
                    <a:pt x="3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4" name="Freeform: Shape 713">
              <a:extLst>
                <a:ext uri="{FF2B5EF4-FFF2-40B4-BE49-F238E27FC236}">
                  <a16:creationId xmlns:a16="http://schemas.microsoft.com/office/drawing/2014/main" id="{7758F06F-5315-DDD1-8049-02670B856B32}"/>
                </a:ext>
              </a:extLst>
            </p:cNvPr>
            <p:cNvSpPr/>
            <p:nvPr/>
          </p:nvSpPr>
          <p:spPr>
            <a:xfrm>
              <a:off x="2761211" y="2019674"/>
              <a:ext cx="1786" cy="675"/>
            </a:xfrm>
            <a:custGeom>
              <a:avLst/>
              <a:gdLst>
                <a:gd name="connsiteX0" fmla="*/ 1787 w 1786"/>
                <a:gd name="connsiteY0" fmla="*/ 521 h 675"/>
                <a:gd name="connsiteX1" fmla="*/ 278 w 1786"/>
                <a:gd name="connsiteY1" fmla="*/ 521 h 675"/>
                <a:gd name="connsiteX2" fmla="*/ 1787 w 1786"/>
                <a:gd name="connsiteY2" fmla="*/ 521 h 675"/>
              </a:gdLst>
              <a:ahLst/>
              <a:cxnLst>
                <a:cxn ang="0">
                  <a:pos x="connsiteX0" y="connsiteY0"/>
                </a:cxn>
                <a:cxn ang="0">
                  <a:pos x="connsiteX1" y="connsiteY1"/>
                </a:cxn>
                <a:cxn ang="0">
                  <a:pos x="connsiteX2" y="connsiteY2"/>
                </a:cxn>
              </a:cxnLst>
              <a:rect l="l" t="t" r="r" b="b"/>
              <a:pathLst>
                <a:path w="1786" h="675">
                  <a:moveTo>
                    <a:pt x="1787" y="521"/>
                  </a:moveTo>
                  <a:cubicBezTo>
                    <a:pt x="949" y="521"/>
                    <a:pt x="-643" y="-652"/>
                    <a:pt x="278" y="521"/>
                  </a:cubicBezTo>
                  <a:cubicBezTo>
                    <a:pt x="949" y="1024"/>
                    <a:pt x="949" y="102"/>
                    <a:pt x="1787" y="52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Freeform: Shape 714">
              <a:extLst>
                <a:ext uri="{FF2B5EF4-FFF2-40B4-BE49-F238E27FC236}">
                  <a16:creationId xmlns:a16="http://schemas.microsoft.com/office/drawing/2014/main" id="{A927FDAF-D01A-601F-0C17-AF9A95E3379A}"/>
                </a:ext>
              </a:extLst>
            </p:cNvPr>
            <p:cNvSpPr/>
            <p:nvPr/>
          </p:nvSpPr>
          <p:spPr>
            <a:xfrm>
              <a:off x="2759059" y="2016760"/>
              <a:ext cx="1508" cy="1089"/>
            </a:xfrm>
            <a:custGeom>
              <a:avLst/>
              <a:gdLst>
                <a:gd name="connsiteX0" fmla="*/ 0 w 1508"/>
                <a:gd name="connsiteY0" fmla="*/ 0 h 1089"/>
                <a:gd name="connsiteX1" fmla="*/ 1005 w 1508"/>
                <a:gd name="connsiteY1" fmla="*/ 1089 h 1089"/>
                <a:gd name="connsiteX2" fmla="*/ 1508 w 1508"/>
                <a:gd name="connsiteY2" fmla="*/ 1089 h 1089"/>
              </a:gdLst>
              <a:ahLst/>
              <a:cxnLst>
                <a:cxn ang="0">
                  <a:pos x="connsiteX0" y="connsiteY0"/>
                </a:cxn>
                <a:cxn ang="0">
                  <a:pos x="connsiteX1" y="connsiteY1"/>
                </a:cxn>
                <a:cxn ang="0">
                  <a:pos x="connsiteX2" y="connsiteY2"/>
                </a:cxn>
              </a:cxnLst>
              <a:rect l="l" t="t" r="r" b="b"/>
              <a:pathLst>
                <a:path w="1508" h="1089">
                  <a:moveTo>
                    <a:pt x="0" y="0"/>
                  </a:moveTo>
                  <a:lnTo>
                    <a:pt x="1005" y="1089"/>
                  </a:lnTo>
                  <a:cubicBezTo>
                    <a:pt x="1005" y="1089"/>
                    <a:pt x="1005" y="587"/>
                    <a:pt x="1508" y="108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Freeform: Shape 715">
              <a:extLst>
                <a:ext uri="{FF2B5EF4-FFF2-40B4-BE49-F238E27FC236}">
                  <a16:creationId xmlns:a16="http://schemas.microsoft.com/office/drawing/2014/main" id="{B8C059EF-708E-7FC6-90C3-E8DEAFAC4B73}"/>
                </a:ext>
              </a:extLst>
            </p:cNvPr>
            <p:cNvSpPr/>
            <p:nvPr/>
          </p:nvSpPr>
          <p:spPr>
            <a:xfrm>
              <a:off x="2758389" y="2016341"/>
              <a:ext cx="670" cy="418"/>
            </a:xfrm>
            <a:custGeom>
              <a:avLst/>
              <a:gdLst>
                <a:gd name="connsiteX0" fmla="*/ 0 w 670"/>
                <a:gd name="connsiteY0" fmla="*/ 0 h 418"/>
                <a:gd name="connsiteX1" fmla="*/ 670 w 670"/>
                <a:gd name="connsiteY1" fmla="*/ 419 h 418"/>
                <a:gd name="connsiteX2" fmla="*/ 251 w 670"/>
                <a:gd name="connsiteY2" fmla="*/ 0 h 418"/>
                <a:gd name="connsiteX3" fmla="*/ 0 w 670"/>
                <a:gd name="connsiteY3" fmla="*/ 0 h 418"/>
              </a:gdLst>
              <a:ahLst/>
              <a:cxnLst>
                <a:cxn ang="0">
                  <a:pos x="connsiteX0" y="connsiteY0"/>
                </a:cxn>
                <a:cxn ang="0">
                  <a:pos x="connsiteX1" y="connsiteY1"/>
                </a:cxn>
                <a:cxn ang="0">
                  <a:pos x="connsiteX2" y="connsiteY2"/>
                </a:cxn>
                <a:cxn ang="0">
                  <a:pos x="connsiteX3" y="connsiteY3"/>
                </a:cxn>
              </a:cxnLst>
              <a:rect l="l" t="t" r="r" b="b"/>
              <a:pathLst>
                <a:path w="670" h="418">
                  <a:moveTo>
                    <a:pt x="0" y="0"/>
                  </a:moveTo>
                  <a:lnTo>
                    <a:pt x="670" y="419"/>
                  </a:lnTo>
                  <a:lnTo>
                    <a:pt x="251"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Freeform: Shape 716">
              <a:extLst>
                <a:ext uri="{FF2B5EF4-FFF2-40B4-BE49-F238E27FC236}">
                  <a16:creationId xmlns:a16="http://schemas.microsoft.com/office/drawing/2014/main" id="{712CD0BA-2F0C-E492-728B-50998D23953F}"/>
                </a:ext>
              </a:extLst>
            </p:cNvPr>
            <p:cNvSpPr/>
            <p:nvPr/>
          </p:nvSpPr>
          <p:spPr>
            <a:xfrm>
              <a:off x="2751937" y="2009470"/>
              <a:ext cx="2178" cy="1843"/>
            </a:xfrm>
            <a:custGeom>
              <a:avLst/>
              <a:gdLst>
                <a:gd name="connsiteX0" fmla="*/ 1843 w 2178"/>
                <a:gd name="connsiteY0" fmla="*/ 1173 h 1843"/>
                <a:gd name="connsiteX1" fmla="*/ 0 w 2178"/>
                <a:gd name="connsiteY1" fmla="*/ 0 h 1843"/>
                <a:gd name="connsiteX2" fmla="*/ 1843 w 2178"/>
                <a:gd name="connsiteY2" fmla="*/ 1843 h 1843"/>
                <a:gd name="connsiteX3" fmla="*/ 1843 w 2178"/>
                <a:gd name="connsiteY3" fmla="*/ 1173 h 1843"/>
              </a:gdLst>
              <a:ahLst/>
              <a:cxnLst>
                <a:cxn ang="0">
                  <a:pos x="connsiteX0" y="connsiteY0"/>
                </a:cxn>
                <a:cxn ang="0">
                  <a:pos x="connsiteX1" y="connsiteY1"/>
                </a:cxn>
                <a:cxn ang="0">
                  <a:pos x="connsiteX2" y="connsiteY2"/>
                </a:cxn>
                <a:cxn ang="0">
                  <a:pos x="connsiteX3" y="connsiteY3"/>
                </a:cxn>
              </a:cxnLst>
              <a:rect l="l" t="t" r="r" b="b"/>
              <a:pathLst>
                <a:path w="2178" h="1843">
                  <a:moveTo>
                    <a:pt x="1843" y="1173"/>
                  </a:moveTo>
                  <a:cubicBezTo>
                    <a:pt x="1173" y="871"/>
                    <a:pt x="553" y="478"/>
                    <a:pt x="0" y="0"/>
                  </a:cubicBezTo>
                  <a:cubicBezTo>
                    <a:pt x="553" y="679"/>
                    <a:pt x="1165" y="1290"/>
                    <a:pt x="1843" y="1843"/>
                  </a:cubicBezTo>
                  <a:cubicBezTo>
                    <a:pt x="1843" y="1843"/>
                    <a:pt x="2597" y="1760"/>
                    <a:pt x="1843" y="117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8" name="Freeform: Shape 717">
              <a:extLst>
                <a:ext uri="{FF2B5EF4-FFF2-40B4-BE49-F238E27FC236}">
                  <a16:creationId xmlns:a16="http://schemas.microsoft.com/office/drawing/2014/main" id="{20336E59-B697-2033-2A24-CE4341F5A47D}"/>
                </a:ext>
              </a:extLst>
            </p:cNvPr>
            <p:cNvSpPr/>
            <p:nvPr/>
          </p:nvSpPr>
          <p:spPr>
            <a:xfrm>
              <a:off x="2756089" y="2012906"/>
              <a:ext cx="37" cy="37"/>
            </a:xfrm>
            <a:custGeom>
              <a:avLst/>
              <a:gdLst>
                <a:gd name="connsiteX0" fmla="*/ 37 w 37"/>
                <a:gd name="connsiteY0" fmla="*/ 0 h 37"/>
                <a:gd name="connsiteX1" fmla="*/ 37 w 37"/>
                <a:gd name="connsiteY1" fmla="*/ 0 h 37"/>
                <a:gd name="connsiteX2" fmla="*/ 37 w 37"/>
                <a:gd name="connsiteY2" fmla="*/ 0 h 37"/>
              </a:gdLst>
              <a:ahLst/>
              <a:cxnLst>
                <a:cxn ang="0">
                  <a:pos x="connsiteX0" y="connsiteY0"/>
                </a:cxn>
                <a:cxn ang="0">
                  <a:pos x="connsiteX1" y="connsiteY1"/>
                </a:cxn>
                <a:cxn ang="0">
                  <a:pos x="connsiteX2" y="connsiteY2"/>
                </a:cxn>
              </a:cxnLst>
              <a:rect l="l" t="t" r="r" b="b"/>
              <a:pathLst>
                <a:path w="37" h="37">
                  <a:moveTo>
                    <a:pt x="37" y="0"/>
                  </a:moveTo>
                  <a:lnTo>
                    <a:pt x="37" y="0"/>
                  </a:lnTo>
                  <a:cubicBezTo>
                    <a:pt x="37" y="0"/>
                    <a:pt x="-47" y="84"/>
                    <a:pt x="3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9" name="Freeform: Shape 718">
              <a:extLst>
                <a:ext uri="{FF2B5EF4-FFF2-40B4-BE49-F238E27FC236}">
                  <a16:creationId xmlns:a16="http://schemas.microsoft.com/office/drawing/2014/main" id="{6102DFC5-0EA2-1399-B0FD-A9E93774E4F4}"/>
                </a:ext>
              </a:extLst>
            </p:cNvPr>
            <p:cNvSpPr/>
            <p:nvPr/>
          </p:nvSpPr>
          <p:spPr>
            <a:xfrm>
              <a:off x="2746239" y="200419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Freeform: Shape 719">
              <a:extLst>
                <a:ext uri="{FF2B5EF4-FFF2-40B4-BE49-F238E27FC236}">
                  <a16:creationId xmlns:a16="http://schemas.microsoft.com/office/drawing/2014/main" id="{4AED7D9E-8BD2-84FF-E2A4-81000D55CC7E}"/>
                </a:ext>
              </a:extLst>
            </p:cNvPr>
            <p:cNvSpPr/>
            <p:nvPr/>
          </p:nvSpPr>
          <p:spPr>
            <a:xfrm>
              <a:off x="2753780" y="2011314"/>
              <a:ext cx="1173" cy="1005"/>
            </a:xfrm>
            <a:custGeom>
              <a:avLst/>
              <a:gdLst>
                <a:gd name="connsiteX0" fmla="*/ 0 w 1173"/>
                <a:gd name="connsiteY0" fmla="*/ 168 h 1005"/>
                <a:gd name="connsiteX1" fmla="*/ 1173 w 1173"/>
                <a:gd name="connsiteY1" fmla="*/ 1005 h 1005"/>
                <a:gd name="connsiteX2" fmla="*/ 0 w 1173"/>
                <a:gd name="connsiteY2" fmla="*/ 0 h 1005"/>
                <a:gd name="connsiteX3" fmla="*/ 0 w 1173"/>
                <a:gd name="connsiteY3" fmla="*/ 168 h 1005"/>
              </a:gdLst>
              <a:ahLst/>
              <a:cxnLst>
                <a:cxn ang="0">
                  <a:pos x="connsiteX0" y="connsiteY0"/>
                </a:cxn>
                <a:cxn ang="0">
                  <a:pos x="connsiteX1" y="connsiteY1"/>
                </a:cxn>
                <a:cxn ang="0">
                  <a:pos x="connsiteX2" y="connsiteY2"/>
                </a:cxn>
                <a:cxn ang="0">
                  <a:pos x="connsiteX3" y="connsiteY3"/>
                </a:cxn>
              </a:cxnLst>
              <a:rect l="l" t="t" r="r" b="b"/>
              <a:pathLst>
                <a:path w="1173" h="1005">
                  <a:moveTo>
                    <a:pt x="0" y="168"/>
                  </a:moveTo>
                  <a:cubicBezTo>
                    <a:pt x="276" y="578"/>
                    <a:pt x="696" y="871"/>
                    <a:pt x="1173" y="1005"/>
                  </a:cubicBezTo>
                  <a:cubicBezTo>
                    <a:pt x="746" y="712"/>
                    <a:pt x="352" y="377"/>
                    <a:pt x="0" y="0"/>
                  </a:cubicBezTo>
                  <a:cubicBezTo>
                    <a:pt x="0" y="0"/>
                    <a:pt x="0" y="84"/>
                    <a:pt x="0" y="16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Freeform: Shape 720">
              <a:extLst>
                <a:ext uri="{FF2B5EF4-FFF2-40B4-BE49-F238E27FC236}">
                  <a16:creationId xmlns:a16="http://schemas.microsoft.com/office/drawing/2014/main" id="{E2C082E7-1DC1-558D-3A32-F564657BEF5E}"/>
                </a:ext>
              </a:extLst>
            </p:cNvPr>
            <p:cNvSpPr/>
            <p:nvPr/>
          </p:nvSpPr>
          <p:spPr>
            <a:xfrm>
              <a:off x="2750512" y="2007208"/>
              <a:ext cx="586" cy="1005"/>
            </a:xfrm>
            <a:custGeom>
              <a:avLst/>
              <a:gdLst>
                <a:gd name="connsiteX0" fmla="*/ 0 w 586"/>
                <a:gd name="connsiteY0" fmla="*/ 0 h 1005"/>
                <a:gd name="connsiteX1" fmla="*/ 587 w 586"/>
                <a:gd name="connsiteY1" fmla="*/ 1006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0" y="0"/>
                  </a:moveTo>
                  <a:lnTo>
                    <a:pt x="587" y="1006"/>
                  </a:lnTo>
                  <a:cubicBezTo>
                    <a:pt x="587" y="1006"/>
                    <a:pt x="252"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Freeform: Shape 721">
              <a:extLst>
                <a:ext uri="{FF2B5EF4-FFF2-40B4-BE49-F238E27FC236}">
                  <a16:creationId xmlns:a16="http://schemas.microsoft.com/office/drawing/2014/main" id="{16435922-8034-6C02-1D45-211B059A8F07}"/>
                </a:ext>
              </a:extLst>
            </p:cNvPr>
            <p:cNvSpPr/>
            <p:nvPr/>
          </p:nvSpPr>
          <p:spPr>
            <a:xfrm>
              <a:off x="2755959" y="2012496"/>
              <a:ext cx="8378" cy="74"/>
            </a:xfrm>
            <a:custGeom>
              <a:avLst/>
              <a:gdLst>
                <a:gd name="connsiteX0" fmla="*/ 0 w 8378"/>
                <a:gd name="connsiteY0" fmla="*/ 74 h 74"/>
                <a:gd name="connsiteX1" fmla="*/ 0 w 8378"/>
                <a:gd name="connsiteY1" fmla="*/ 74 h 74"/>
                <a:gd name="connsiteX2" fmla="*/ 0 w 8378"/>
                <a:gd name="connsiteY2" fmla="*/ 74 h 74"/>
              </a:gdLst>
              <a:ahLst/>
              <a:cxnLst>
                <a:cxn ang="0">
                  <a:pos x="connsiteX0" y="connsiteY0"/>
                </a:cxn>
                <a:cxn ang="0">
                  <a:pos x="connsiteX1" y="connsiteY1"/>
                </a:cxn>
                <a:cxn ang="0">
                  <a:pos x="connsiteX2" y="connsiteY2"/>
                </a:cxn>
              </a:cxnLst>
              <a:rect l="l" t="t" r="r" b="b"/>
              <a:pathLst>
                <a:path w="8378" h="74">
                  <a:moveTo>
                    <a:pt x="0" y="74"/>
                  </a:moveTo>
                  <a:lnTo>
                    <a:pt x="0" y="74"/>
                  </a:lnTo>
                  <a:cubicBezTo>
                    <a:pt x="0" y="74"/>
                    <a:pt x="0" y="-93"/>
                    <a:pt x="0" y="7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Freeform: Shape 722">
              <a:extLst>
                <a:ext uri="{FF2B5EF4-FFF2-40B4-BE49-F238E27FC236}">
                  <a16:creationId xmlns:a16="http://schemas.microsoft.com/office/drawing/2014/main" id="{B71BB43C-ECAF-1025-5D97-AA68D42142C2}"/>
                </a:ext>
              </a:extLst>
            </p:cNvPr>
            <p:cNvSpPr/>
            <p:nvPr/>
          </p:nvSpPr>
          <p:spPr>
            <a:xfrm>
              <a:off x="2755037" y="2012571"/>
              <a:ext cx="921" cy="502"/>
            </a:xfrm>
            <a:custGeom>
              <a:avLst/>
              <a:gdLst>
                <a:gd name="connsiteX0" fmla="*/ 922 w 921"/>
                <a:gd name="connsiteY0" fmla="*/ 0 h 502"/>
                <a:gd name="connsiteX1" fmla="*/ 0 w 921"/>
                <a:gd name="connsiteY1" fmla="*/ 0 h 502"/>
                <a:gd name="connsiteX2" fmla="*/ 922 w 921"/>
                <a:gd name="connsiteY2" fmla="*/ 503 h 502"/>
              </a:gdLst>
              <a:ahLst/>
              <a:cxnLst>
                <a:cxn ang="0">
                  <a:pos x="connsiteX0" y="connsiteY0"/>
                </a:cxn>
                <a:cxn ang="0">
                  <a:pos x="connsiteX1" y="connsiteY1"/>
                </a:cxn>
                <a:cxn ang="0">
                  <a:pos x="connsiteX2" y="connsiteY2"/>
                </a:cxn>
              </a:cxnLst>
              <a:rect l="l" t="t" r="r" b="b"/>
              <a:pathLst>
                <a:path w="921" h="502">
                  <a:moveTo>
                    <a:pt x="922" y="0"/>
                  </a:moveTo>
                  <a:lnTo>
                    <a:pt x="0" y="0"/>
                  </a:lnTo>
                  <a:lnTo>
                    <a:pt x="922" y="503"/>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Freeform: Shape 723">
              <a:extLst>
                <a:ext uri="{FF2B5EF4-FFF2-40B4-BE49-F238E27FC236}">
                  <a16:creationId xmlns:a16="http://schemas.microsoft.com/office/drawing/2014/main" id="{D12DC7EF-49F3-BB19-5AFE-EB15AD6FC62A}"/>
                </a:ext>
              </a:extLst>
            </p:cNvPr>
            <p:cNvSpPr/>
            <p:nvPr/>
          </p:nvSpPr>
          <p:spPr>
            <a:xfrm>
              <a:off x="2740709" y="2004353"/>
              <a:ext cx="5545" cy="3570"/>
            </a:xfrm>
            <a:custGeom>
              <a:avLst/>
              <a:gdLst>
                <a:gd name="connsiteX0" fmla="*/ 1005 w 5545"/>
                <a:gd name="connsiteY0" fmla="*/ 1179 h 3570"/>
                <a:gd name="connsiteX1" fmla="*/ 3771 w 5545"/>
                <a:gd name="connsiteY1" fmla="*/ 3023 h 3570"/>
                <a:gd name="connsiteX2" fmla="*/ 5530 w 5545"/>
                <a:gd name="connsiteY2" fmla="*/ 6 h 3570"/>
                <a:gd name="connsiteX3" fmla="*/ 3854 w 5545"/>
                <a:gd name="connsiteY3" fmla="*/ 6 h 3570"/>
                <a:gd name="connsiteX4" fmla="*/ 4441 w 5545"/>
                <a:gd name="connsiteY4" fmla="*/ 2352 h 3570"/>
                <a:gd name="connsiteX5" fmla="*/ 2933 w 5545"/>
                <a:gd name="connsiteY5" fmla="*/ 257 h 3570"/>
                <a:gd name="connsiteX6" fmla="*/ 0 w 5545"/>
                <a:gd name="connsiteY6" fmla="*/ 257 h 3570"/>
                <a:gd name="connsiteX7" fmla="*/ 1508 w 5545"/>
                <a:gd name="connsiteY7" fmla="*/ 1095 h 3570"/>
                <a:gd name="connsiteX8" fmla="*/ 1005 w 5545"/>
                <a:gd name="connsiteY8" fmla="*/ 1179 h 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5" h="3570">
                  <a:moveTo>
                    <a:pt x="1005" y="1179"/>
                  </a:moveTo>
                  <a:cubicBezTo>
                    <a:pt x="1508" y="1179"/>
                    <a:pt x="3100" y="1179"/>
                    <a:pt x="3771" y="3023"/>
                  </a:cubicBezTo>
                  <a:cubicBezTo>
                    <a:pt x="4441" y="4866"/>
                    <a:pt x="5698" y="1598"/>
                    <a:pt x="5530" y="6"/>
                  </a:cubicBezTo>
                  <a:cubicBezTo>
                    <a:pt x="5530" y="6"/>
                    <a:pt x="5111" y="6"/>
                    <a:pt x="3854" y="6"/>
                  </a:cubicBezTo>
                  <a:cubicBezTo>
                    <a:pt x="3854" y="593"/>
                    <a:pt x="5781" y="2771"/>
                    <a:pt x="4441" y="2352"/>
                  </a:cubicBezTo>
                  <a:cubicBezTo>
                    <a:pt x="3100" y="1933"/>
                    <a:pt x="3435" y="1095"/>
                    <a:pt x="2933" y="257"/>
                  </a:cubicBezTo>
                  <a:cubicBezTo>
                    <a:pt x="2933" y="1263"/>
                    <a:pt x="335" y="-664"/>
                    <a:pt x="0" y="257"/>
                  </a:cubicBezTo>
                  <a:lnTo>
                    <a:pt x="1508" y="1095"/>
                  </a:lnTo>
                  <a:cubicBezTo>
                    <a:pt x="1508" y="1095"/>
                    <a:pt x="754" y="760"/>
                    <a:pt x="1005" y="117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5" name="Freeform: Shape 724">
              <a:extLst>
                <a:ext uri="{FF2B5EF4-FFF2-40B4-BE49-F238E27FC236}">
                  <a16:creationId xmlns:a16="http://schemas.microsoft.com/office/drawing/2014/main" id="{41C29FAF-CEC5-29D3-8D66-278401F85B21}"/>
                </a:ext>
              </a:extLst>
            </p:cNvPr>
            <p:cNvSpPr/>
            <p:nvPr/>
          </p:nvSpPr>
          <p:spPr>
            <a:xfrm>
              <a:off x="2746323" y="2004276"/>
              <a:ext cx="2429" cy="2094"/>
            </a:xfrm>
            <a:custGeom>
              <a:avLst/>
              <a:gdLst>
                <a:gd name="connsiteX0" fmla="*/ 1927 w 2429"/>
                <a:gd name="connsiteY0" fmla="*/ 2011 h 2094"/>
                <a:gd name="connsiteX1" fmla="*/ 2430 w 2429"/>
                <a:gd name="connsiteY1" fmla="*/ 2011 h 2094"/>
                <a:gd name="connsiteX2" fmla="*/ 1425 w 2429"/>
                <a:gd name="connsiteY2" fmla="*/ 0 h 2094"/>
                <a:gd name="connsiteX3" fmla="*/ 0 w 2429"/>
                <a:gd name="connsiteY3" fmla="*/ 0 h 2094"/>
                <a:gd name="connsiteX4" fmla="*/ 2179 w 2429"/>
                <a:gd name="connsiteY4" fmla="*/ 2095 h 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 h="2094">
                  <a:moveTo>
                    <a:pt x="1927" y="2011"/>
                  </a:moveTo>
                  <a:lnTo>
                    <a:pt x="2430" y="2011"/>
                  </a:lnTo>
                  <a:cubicBezTo>
                    <a:pt x="1961" y="1416"/>
                    <a:pt x="1617" y="729"/>
                    <a:pt x="1425" y="0"/>
                  </a:cubicBezTo>
                  <a:cubicBezTo>
                    <a:pt x="503" y="0"/>
                    <a:pt x="168" y="0"/>
                    <a:pt x="0" y="0"/>
                  </a:cubicBezTo>
                  <a:lnTo>
                    <a:pt x="2179" y="2095"/>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6" name="Freeform: Shape 725">
              <a:extLst>
                <a:ext uri="{FF2B5EF4-FFF2-40B4-BE49-F238E27FC236}">
                  <a16:creationId xmlns:a16="http://schemas.microsoft.com/office/drawing/2014/main" id="{07AF86AF-A736-9A40-CA6A-D1A583C46D78}"/>
                </a:ext>
              </a:extLst>
            </p:cNvPr>
            <p:cNvSpPr/>
            <p:nvPr/>
          </p:nvSpPr>
          <p:spPr>
            <a:xfrm>
              <a:off x="2748669" y="2006538"/>
              <a:ext cx="3351" cy="3351"/>
            </a:xfrm>
            <a:custGeom>
              <a:avLst/>
              <a:gdLst>
                <a:gd name="connsiteX0" fmla="*/ 2095 w 3351"/>
                <a:gd name="connsiteY0" fmla="*/ 1927 h 3351"/>
                <a:gd name="connsiteX1" fmla="*/ 251 w 3351"/>
                <a:gd name="connsiteY1" fmla="*/ 2430 h 3351"/>
                <a:gd name="connsiteX2" fmla="*/ 2514 w 3351"/>
                <a:gd name="connsiteY2" fmla="*/ 3352 h 3351"/>
                <a:gd name="connsiteX3" fmla="*/ 2095 w 3351"/>
                <a:gd name="connsiteY3" fmla="*/ 2011 h 3351"/>
                <a:gd name="connsiteX4" fmla="*/ 3352 w 3351"/>
                <a:gd name="connsiteY4" fmla="*/ 2933 h 3351"/>
                <a:gd name="connsiteX5" fmla="*/ 2430 w 3351"/>
                <a:gd name="connsiteY5" fmla="*/ 1676 h 3351"/>
                <a:gd name="connsiteX6" fmla="*/ 2430 w 3351"/>
                <a:gd name="connsiteY6" fmla="*/ 1676 h 3351"/>
                <a:gd name="connsiteX7" fmla="*/ 2430 w 3351"/>
                <a:gd name="connsiteY7" fmla="*/ 1676 h 3351"/>
                <a:gd name="connsiteX8" fmla="*/ 2430 w 3351"/>
                <a:gd name="connsiteY8" fmla="*/ 1676 h 3351"/>
                <a:gd name="connsiteX9" fmla="*/ 2430 w 3351"/>
                <a:gd name="connsiteY9" fmla="*/ 1676 h 3351"/>
                <a:gd name="connsiteX10" fmla="*/ 2430 w 3351"/>
                <a:gd name="connsiteY10" fmla="*/ 1676 h 3351"/>
                <a:gd name="connsiteX11" fmla="*/ 0 w 3351"/>
                <a:gd name="connsiteY11" fmla="*/ 0 h 3351"/>
                <a:gd name="connsiteX12" fmla="*/ 2095 w 3351"/>
                <a:gd name="connsiteY12" fmla="*/ 1927 h 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1" h="3351">
                  <a:moveTo>
                    <a:pt x="2095" y="1927"/>
                  </a:moveTo>
                  <a:cubicBezTo>
                    <a:pt x="1340" y="1927"/>
                    <a:pt x="84" y="1341"/>
                    <a:pt x="251" y="2430"/>
                  </a:cubicBezTo>
                  <a:cubicBezTo>
                    <a:pt x="419" y="3519"/>
                    <a:pt x="1592" y="2849"/>
                    <a:pt x="2514" y="3352"/>
                  </a:cubicBezTo>
                  <a:cubicBezTo>
                    <a:pt x="335" y="1592"/>
                    <a:pt x="3435" y="3352"/>
                    <a:pt x="2095" y="2011"/>
                  </a:cubicBezTo>
                  <a:cubicBezTo>
                    <a:pt x="2564" y="2245"/>
                    <a:pt x="2983" y="2564"/>
                    <a:pt x="3352" y="2933"/>
                  </a:cubicBezTo>
                  <a:lnTo>
                    <a:pt x="2430" y="1676"/>
                  </a:lnTo>
                  <a:lnTo>
                    <a:pt x="2430" y="1676"/>
                  </a:lnTo>
                  <a:cubicBezTo>
                    <a:pt x="2430" y="1676"/>
                    <a:pt x="2430" y="1676"/>
                    <a:pt x="2430" y="1676"/>
                  </a:cubicBezTo>
                  <a:lnTo>
                    <a:pt x="2430" y="1676"/>
                  </a:lnTo>
                  <a:cubicBezTo>
                    <a:pt x="1927" y="1005"/>
                    <a:pt x="2430" y="1676"/>
                    <a:pt x="2430" y="1676"/>
                  </a:cubicBezTo>
                  <a:lnTo>
                    <a:pt x="2430" y="1676"/>
                  </a:lnTo>
                  <a:lnTo>
                    <a:pt x="0" y="0"/>
                  </a:lnTo>
                  <a:cubicBezTo>
                    <a:pt x="637" y="704"/>
                    <a:pt x="1340" y="1349"/>
                    <a:pt x="2095" y="192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Freeform: Shape 726">
              <a:extLst>
                <a:ext uri="{FF2B5EF4-FFF2-40B4-BE49-F238E27FC236}">
                  <a16:creationId xmlns:a16="http://schemas.microsoft.com/office/drawing/2014/main" id="{207E199D-D9FF-EC4D-CFF4-4859C289F160}"/>
                </a:ext>
              </a:extLst>
            </p:cNvPr>
            <p:cNvSpPr/>
            <p:nvPr/>
          </p:nvSpPr>
          <p:spPr>
            <a:xfrm>
              <a:off x="2759283" y="2020419"/>
              <a:ext cx="111" cy="111"/>
            </a:xfrm>
            <a:custGeom>
              <a:avLst/>
              <a:gdLst>
                <a:gd name="connsiteX0" fmla="*/ 112 w 111"/>
                <a:gd name="connsiteY0" fmla="*/ 112 h 111"/>
                <a:gd name="connsiteX1" fmla="*/ 112 w 111"/>
                <a:gd name="connsiteY1" fmla="*/ 112 h 111"/>
                <a:gd name="connsiteX2" fmla="*/ 112 w 111"/>
                <a:gd name="connsiteY2" fmla="*/ 112 h 111"/>
              </a:gdLst>
              <a:ahLst/>
              <a:cxnLst>
                <a:cxn ang="0">
                  <a:pos x="connsiteX0" y="connsiteY0"/>
                </a:cxn>
                <a:cxn ang="0">
                  <a:pos x="connsiteX1" y="connsiteY1"/>
                </a:cxn>
                <a:cxn ang="0">
                  <a:pos x="connsiteX2" y="connsiteY2"/>
                </a:cxn>
              </a:cxnLst>
              <a:rect l="l" t="t" r="r" b="b"/>
              <a:pathLst>
                <a:path w="111" h="111">
                  <a:moveTo>
                    <a:pt x="112" y="112"/>
                  </a:moveTo>
                  <a:lnTo>
                    <a:pt x="112" y="112"/>
                  </a:lnTo>
                  <a:cubicBezTo>
                    <a:pt x="112" y="112"/>
                    <a:pt x="-140" y="-140"/>
                    <a:pt x="112" y="11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Freeform: Shape 727">
              <a:extLst>
                <a:ext uri="{FF2B5EF4-FFF2-40B4-BE49-F238E27FC236}">
                  <a16:creationId xmlns:a16="http://schemas.microsoft.com/office/drawing/2014/main" id="{0523540B-C963-1278-AE85-1A1687A88B40}"/>
                </a:ext>
              </a:extLst>
            </p:cNvPr>
            <p:cNvSpPr/>
            <p:nvPr/>
          </p:nvSpPr>
          <p:spPr>
            <a:xfrm>
              <a:off x="2758808" y="2017430"/>
              <a:ext cx="1822" cy="3290"/>
            </a:xfrm>
            <a:custGeom>
              <a:avLst/>
              <a:gdLst>
                <a:gd name="connsiteX0" fmla="*/ 0 w 1822"/>
                <a:gd name="connsiteY0" fmla="*/ 2011 h 3290"/>
                <a:gd name="connsiteX1" fmla="*/ 1005 w 1822"/>
                <a:gd name="connsiteY1" fmla="*/ 2514 h 3290"/>
                <a:gd name="connsiteX2" fmla="*/ 1005 w 1822"/>
                <a:gd name="connsiteY2" fmla="*/ 2933 h 3290"/>
                <a:gd name="connsiteX3" fmla="*/ 1592 w 1822"/>
                <a:gd name="connsiteY3" fmla="*/ 2514 h 3290"/>
                <a:gd name="connsiteX4" fmla="*/ 1592 w 1822"/>
                <a:gd name="connsiteY4" fmla="*/ 2514 h 3290"/>
                <a:gd name="connsiteX5" fmla="*/ 503 w 1822"/>
                <a:gd name="connsiteY5" fmla="*/ 0 h 3290"/>
                <a:gd name="connsiteX6" fmla="*/ 0 w 1822"/>
                <a:gd name="connsiteY6" fmla="*/ 2011 h 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 h="3290">
                  <a:moveTo>
                    <a:pt x="0" y="2011"/>
                  </a:moveTo>
                  <a:cubicBezTo>
                    <a:pt x="377" y="2061"/>
                    <a:pt x="737" y="2237"/>
                    <a:pt x="1005" y="2514"/>
                  </a:cubicBezTo>
                  <a:cubicBezTo>
                    <a:pt x="1005" y="3100"/>
                    <a:pt x="1005" y="2514"/>
                    <a:pt x="1005" y="2933"/>
                  </a:cubicBezTo>
                  <a:cubicBezTo>
                    <a:pt x="1005" y="3352"/>
                    <a:pt x="2346" y="3603"/>
                    <a:pt x="1592" y="2514"/>
                  </a:cubicBezTo>
                  <a:lnTo>
                    <a:pt x="1592" y="2514"/>
                  </a:lnTo>
                  <a:cubicBezTo>
                    <a:pt x="838" y="1592"/>
                    <a:pt x="251" y="0"/>
                    <a:pt x="503" y="0"/>
                  </a:cubicBezTo>
                  <a:cubicBezTo>
                    <a:pt x="176" y="620"/>
                    <a:pt x="0" y="1307"/>
                    <a:pt x="0" y="201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Freeform: Shape 728">
              <a:extLst>
                <a:ext uri="{FF2B5EF4-FFF2-40B4-BE49-F238E27FC236}">
                  <a16:creationId xmlns:a16="http://schemas.microsoft.com/office/drawing/2014/main" id="{4B0CFAC8-A6CD-165C-8E08-1D3FBB7AD50F}"/>
                </a:ext>
              </a:extLst>
            </p:cNvPr>
            <p:cNvSpPr/>
            <p:nvPr/>
          </p:nvSpPr>
          <p:spPr>
            <a:xfrm>
              <a:off x="2752607" y="2012654"/>
              <a:ext cx="2011" cy="1600"/>
            </a:xfrm>
            <a:custGeom>
              <a:avLst/>
              <a:gdLst>
                <a:gd name="connsiteX0" fmla="*/ 2011 w 2011"/>
                <a:gd name="connsiteY0" fmla="*/ 1341 h 1600"/>
                <a:gd name="connsiteX1" fmla="*/ 0 w 2011"/>
                <a:gd name="connsiteY1" fmla="*/ 0 h 1600"/>
                <a:gd name="connsiteX2" fmla="*/ 587 w 2011"/>
                <a:gd name="connsiteY2" fmla="*/ 1257 h 1600"/>
                <a:gd name="connsiteX3" fmla="*/ 587 w 2011"/>
                <a:gd name="connsiteY3" fmla="*/ 1257 h 1600"/>
                <a:gd name="connsiteX4" fmla="*/ 2011 w 2011"/>
                <a:gd name="connsiteY4" fmla="*/ 1341 h 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 h="1600">
                  <a:moveTo>
                    <a:pt x="2011" y="1341"/>
                  </a:moveTo>
                  <a:lnTo>
                    <a:pt x="0" y="0"/>
                  </a:lnTo>
                  <a:lnTo>
                    <a:pt x="587" y="1257"/>
                  </a:lnTo>
                  <a:lnTo>
                    <a:pt x="587" y="1257"/>
                  </a:lnTo>
                  <a:cubicBezTo>
                    <a:pt x="1676" y="1927"/>
                    <a:pt x="1760" y="1424"/>
                    <a:pt x="2011" y="134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Freeform: Shape 729">
              <a:extLst>
                <a:ext uri="{FF2B5EF4-FFF2-40B4-BE49-F238E27FC236}">
                  <a16:creationId xmlns:a16="http://schemas.microsoft.com/office/drawing/2014/main" id="{6D32A95A-1C3A-D250-4F6D-451FD5814A11}"/>
                </a:ext>
              </a:extLst>
            </p:cNvPr>
            <p:cNvSpPr/>
            <p:nvPr/>
          </p:nvSpPr>
          <p:spPr>
            <a:xfrm>
              <a:off x="2745234" y="2003270"/>
              <a:ext cx="1675" cy="502"/>
            </a:xfrm>
            <a:custGeom>
              <a:avLst/>
              <a:gdLst>
                <a:gd name="connsiteX0" fmla="*/ 1005 w 1675"/>
                <a:gd name="connsiteY0" fmla="*/ 503 h 502"/>
                <a:gd name="connsiteX1" fmla="*/ 1676 w 1675"/>
                <a:gd name="connsiteY1" fmla="*/ 167 h 502"/>
                <a:gd name="connsiteX2" fmla="*/ 0 w 1675"/>
                <a:gd name="connsiteY2" fmla="*/ 0 h 502"/>
                <a:gd name="connsiteX3" fmla="*/ 1005 w 1675"/>
                <a:gd name="connsiteY3" fmla="*/ 503 h 502"/>
              </a:gdLst>
              <a:ahLst/>
              <a:cxnLst>
                <a:cxn ang="0">
                  <a:pos x="connsiteX0" y="connsiteY0"/>
                </a:cxn>
                <a:cxn ang="0">
                  <a:pos x="connsiteX1" y="connsiteY1"/>
                </a:cxn>
                <a:cxn ang="0">
                  <a:pos x="connsiteX2" y="connsiteY2"/>
                </a:cxn>
                <a:cxn ang="0">
                  <a:pos x="connsiteX3" y="connsiteY3"/>
                </a:cxn>
              </a:cxnLst>
              <a:rect l="l" t="t" r="r" b="b"/>
              <a:pathLst>
                <a:path w="1675" h="502">
                  <a:moveTo>
                    <a:pt x="1005" y="503"/>
                  </a:moveTo>
                  <a:lnTo>
                    <a:pt x="1676" y="167"/>
                  </a:lnTo>
                  <a:lnTo>
                    <a:pt x="0" y="0"/>
                  </a:lnTo>
                  <a:lnTo>
                    <a:pt x="1005" y="503"/>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Freeform: Shape 730">
              <a:extLst>
                <a:ext uri="{FF2B5EF4-FFF2-40B4-BE49-F238E27FC236}">
                  <a16:creationId xmlns:a16="http://schemas.microsoft.com/office/drawing/2014/main" id="{D7AB4559-B978-0185-0C94-9C9026B5E1B6}"/>
                </a:ext>
              </a:extLst>
            </p:cNvPr>
            <p:cNvSpPr/>
            <p:nvPr/>
          </p:nvSpPr>
          <p:spPr>
            <a:xfrm>
              <a:off x="2743474" y="2001092"/>
              <a:ext cx="837" cy="586"/>
            </a:xfrm>
            <a:custGeom>
              <a:avLst/>
              <a:gdLst>
                <a:gd name="connsiteX0" fmla="*/ 335 w 837"/>
                <a:gd name="connsiteY0" fmla="*/ 587 h 586"/>
                <a:gd name="connsiteX1" fmla="*/ 838 w 837"/>
                <a:gd name="connsiteY1" fmla="*/ 251 h 586"/>
                <a:gd name="connsiteX2" fmla="*/ 0 w 837"/>
                <a:gd name="connsiteY2" fmla="*/ 0 h 586"/>
                <a:gd name="connsiteX3" fmla="*/ 335 w 837"/>
                <a:gd name="connsiteY3" fmla="*/ 587 h 586"/>
              </a:gdLst>
              <a:ahLst/>
              <a:cxnLst>
                <a:cxn ang="0">
                  <a:pos x="connsiteX0" y="connsiteY0"/>
                </a:cxn>
                <a:cxn ang="0">
                  <a:pos x="connsiteX1" y="connsiteY1"/>
                </a:cxn>
                <a:cxn ang="0">
                  <a:pos x="connsiteX2" y="connsiteY2"/>
                </a:cxn>
                <a:cxn ang="0">
                  <a:pos x="connsiteX3" y="connsiteY3"/>
                </a:cxn>
              </a:cxnLst>
              <a:rect l="l" t="t" r="r" b="b"/>
              <a:pathLst>
                <a:path w="837" h="586">
                  <a:moveTo>
                    <a:pt x="335" y="587"/>
                  </a:moveTo>
                  <a:lnTo>
                    <a:pt x="838" y="251"/>
                  </a:lnTo>
                  <a:lnTo>
                    <a:pt x="0" y="0"/>
                  </a:lnTo>
                  <a:lnTo>
                    <a:pt x="335" y="587"/>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Freeform: Shape 731">
              <a:extLst>
                <a:ext uri="{FF2B5EF4-FFF2-40B4-BE49-F238E27FC236}">
                  <a16:creationId xmlns:a16="http://schemas.microsoft.com/office/drawing/2014/main" id="{38511E82-969D-4BC6-2D0F-C301A4C5B5C5}"/>
                </a:ext>
              </a:extLst>
            </p:cNvPr>
            <p:cNvSpPr/>
            <p:nvPr/>
          </p:nvSpPr>
          <p:spPr>
            <a:xfrm>
              <a:off x="2607485" y="1888731"/>
              <a:ext cx="670" cy="8378"/>
            </a:xfrm>
            <a:custGeom>
              <a:avLst/>
              <a:gdLst>
                <a:gd name="connsiteX0" fmla="*/ 670 w 670"/>
                <a:gd name="connsiteY0" fmla="*/ 0 h 8378"/>
                <a:gd name="connsiteX1" fmla="*/ 0 w 670"/>
                <a:gd name="connsiteY1" fmla="*/ 0 h 8378"/>
              </a:gdLst>
              <a:ahLst/>
              <a:cxnLst>
                <a:cxn ang="0">
                  <a:pos x="connsiteX0" y="connsiteY0"/>
                </a:cxn>
                <a:cxn ang="0">
                  <a:pos x="connsiteX1" y="connsiteY1"/>
                </a:cxn>
              </a:cxnLst>
              <a:rect l="l" t="t" r="r" b="b"/>
              <a:pathLst>
                <a:path w="670" h="8378">
                  <a:moveTo>
                    <a:pt x="67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Freeform: Shape 732">
              <a:extLst>
                <a:ext uri="{FF2B5EF4-FFF2-40B4-BE49-F238E27FC236}">
                  <a16:creationId xmlns:a16="http://schemas.microsoft.com/office/drawing/2014/main" id="{4B094299-5F21-D467-1037-55F09E0C1354}"/>
                </a:ext>
              </a:extLst>
            </p:cNvPr>
            <p:cNvSpPr/>
            <p:nvPr/>
          </p:nvSpPr>
          <p:spPr>
            <a:xfrm>
              <a:off x="2611851" y="1891943"/>
              <a:ext cx="74" cy="223"/>
            </a:xfrm>
            <a:custGeom>
              <a:avLst/>
              <a:gdLst>
                <a:gd name="connsiteX0" fmla="*/ 75 w 74"/>
                <a:gd name="connsiteY0" fmla="*/ 223 h 223"/>
                <a:gd name="connsiteX1" fmla="*/ 75 w 74"/>
                <a:gd name="connsiteY1" fmla="*/ 223 h 223"/>
                <a:gd name="connsiteX2" fmla="*/ 75 w 74"/>
                <a:gd name="connsiteY2" fmla="*/ 223 h 223"/>
              </a:gdLst>
              <a:ahLst/>
              <a:cxnLst>
                <a:cxn ang="0">
                  <a:pos x="connsiteX0" y="connsiteY0"/>
                </a:cxn>
                <a:cxn ang="0">
                  <a:pos x="connsiteX1" y="connsiteY1"/>
                </a:cxn>
                <a:cxn ang="0">
                  <a:pos x="connsiteX2" y="connsiteY2"/>
                </a:cxn>
              </a:cxnLst>
              <a:rect l="l" t="t" r="r" b="b"/>
              <a:pathLst>
                <a:path w="74" h="223">
                  <a:moveTo>
                    <a:pt x="75" y="223"/>
                  </a:moveTo>
                  <a:lnTo>
                    <a:pt x="75" y="223"/>
                  </a:lnTo>
                  <a:cubicBezTo>
                    <a:pt x="75" y="223"/>
                    <a:pt x="-93" y="-279"/>
                    <a:pt x="75" y="22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Freeform: Shape 733">
              <a:extLst>
                <a:ext uri="{FF2B5EF4-FFF2-40B4-BE49-F238E27FC236}">
                  <a16:creationId xmlns:a16="http://schemas.microsoft.com/office/drawing/2014/main" id="{9F675A06-8743-42F9-60B3-5321D490909F}"/>
                </a:ext>
              </a:extLst>
            </p:cNvPr>
            <p:cNvSpPr/>
            <p:nvPr/>
          </p:nvSpPr>
          <p:spPr>
            <a:xfrm>
              <a:off x="2685744" y="1948279"/>
              <a:ext cx="1005" cy="2035"/>
            </a:xfrm>
            <a:custGeom>
              <a:avLst/>
              <a:gdLst>
                <a:gd name="connsiteX0" fmla="*/ 1005 w 1005"/>
                <a:gd name="connsiteY0" fmla="*/ 2036 h 2035"/>
                <a:gd name="connsiteX1" fmla="*/ 0 w 1005"/>
                <a:gd name="connsiteY1" fmla="*/ 109 h 2035"/>
                <a:gd name="connsiteX2" fmla="*/ 0 w 1005"/>
                <a:gd name="connsiteY2" fmla="*/ 863 h 2035"/>
                <a:gd name="connsiteX3" fmla="*/ 1005 w 1005"/>
                <a:gd name="connsiteY3" fmla="*/ 2036 h 2035"/>
              </a:gdLst>
              <a:ahLst/>
              <a:cxnLst>
                <a:cxn ang="0">
                  <a:pos x="connsiteX0" y="connsiteY0"/>
                </a:cxn>
                <a:cxn ang="0">
                  <a:pos x="connsiteX1" y="connsiteY1"/>
                </a:cxn>
                <a:cxn ang="0">
                  <a:pos x="connsiteX2" y="connsiteY2"/>
                </a:cxn>
                <a:cxn ang="0">
                  <a:pos x="connsiteX3" y="connsiteY3"/>
                </a:cxn>
              </a:cxnLst>
              <a:rect l="l" t="t" r="r" b="b"/>
              <a:pathLst>
                <a:path w="1005" h="2035">
                  <a:moveTo>
                    <a:pt x="1005" y="2036"/>
                  </a:moveTo>
                  <a:cubicBezTo>
                    <a:pt x="587" y="947"/>
                    <a:pt x="335" y="-394"/>
                    <a:pt x="0" y="109"/>
                  </a:cubicBezTo>
                  <a:lnTo>
                    <a:pt x="0" y="863"/>
                  </a:lnTo>
                  <a:cubicBezTo>
                    <a:pt x="427" y="1165"/>
                    <a:pt x="771" y="1567"/>
                    <a:pt x="1005" y="203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5" name="Freeform: Shape 734">
              <a:extLst>
                <a:ext uri="{FF2B5EF4-FFF2-40B4-BE49-F238E27FC236}">
                  <a16:creationId xmlns:a16="http://schemas.microsoft.com/office/drawing/2014/main" id="{1699BC17-7462-E1EA-6D14-F075F6BED2C1}"/>
                </a:ext>
              </a:extLst>
            </p:cNvPr>
            <p:cNvSpPr/>
            <p:nvPr/>
          </p:nvSpPr>
          <p:spPr>
            <a:xfrm>
              <a:off x="2645274" y="1917805"/>
              <a:ext cx="921" cy="8378"/>
            </a:xfrm>
            <a:custGeom>
              <a:avLst/>
              <a:gdLst>
                <a:gd name="connsiteX0" fmla="*/ 0 w 921"/>
                <a:gd name="connsiteY0" fmla="*/ 0 h 8378"/>
                <a:gd name="connsiteX1" fmla="*/ 0 w 921"/>
                <a:gd name="connsiteY1" fmla="*/ 0 h 8378"/>
                <a:gd name="connsiteX2" fmla="*/ 922 w 921"/>
                <a:gd name="connsiteY2" fmla="*/ 0 h 8378"/>
              </a:gdLst>
              <a:ahLst/>
              <a:cxnLst>
                <a:cxn ang="0">
                  <a:pos x="connsiteX0" y="connsiteY0"/>
                </a:cxn>
                <a:cxn ang="0">
                  <a:pos x="connsiteX1" y="connsiteY1"/>
                </a:cxn>
                <a:cxn ang="0">
                  <a:pos x="connsiteX2" y="connsiteY2"/>
                </a:cxn>
              </a:cxnLst>
              <a:rect l="l" t="t" r="r" b="b"/>
              <a:pathLst>
                <a:path w="921" h="8378">
                  <a:moveTo>
                    <a:pt x="0" y="0"/>
                  </a:moveTo>
                  <a:lnTo>
                    <a:pt x="0" y="0"/>
                  </a:lnTo>
                  <a:lnTo>
                    <a:pt x="922"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6" name="Freeform: Shape 735">
              <a:extLst>
                <a:ext uri="{FF2B5EF4-FFF2-40B4-BE49-F238E27FC236}">
                  <a16:creationId xmlns:a16="http://schemas.microsoft.com/office/drawing/2014/main" id="{9B51ED4E-366F-BC9A-F5BB-5C1C69EDBBC2}"/>
                </a:ext>
              </a:extLst>
            </p:cNvPr>
            <p:cNvSpPr/>
            <p:nvPr/>
          </p:nvSpPr>
          <p:spPr>
            <a:xfrm>
              <a:off x="2642257" y="1918057"/>
              <a:ext cx="754" cy="1173"/>
            </a:xfrm>
            <a:custGeom>
              <a:avLst/>
              <a:gdLst>
                <a:gd name="connsiteX0" fmla="*/ 754 w 754"/>
                <a:gd name="connsiteY0" fmla="*/ 1173 h 1173"/>
                <a:gd name="connsiteX1" fmla="*/ 0 w 754"/>
                <a:gd name="connsiteY1" fmla="*/ 0 h 1173"/>
                <a:gd name="connsiteX2" fmla="*/ 754 w 754"/>
                <a:gd name="connsiteY2" fmla="*/ 1173 h 1173"/>
              </a:gdLst>
              <a:ahLst/>
              <a:cxnLst>
                <a:cxn ang="0">
                  <a:pos x="connsiteX0" y="connsiteY0"/>
                </a:cxn>
                <a:cxn ang="0">
                  <a:pos x="connsiteX1" y="connsiteY1"/>
                </a:cxn>
                <a:cxn ang="0">
                  <a:pos x="connsiteX2" y="connsiteY2"/>
                </a:cxn>
              </a:cxnLst>
              <a:rect l="l" t="t" r="r" b="b"/>
              <a:pathLst>
                <a:path w="754" h="1173">
                  <a:moveTo>
                    <a:pt x="754" y="1173"/>
                  </a:moveTo>
                  <a:lnTo>
                    <a:pt x="0" y="0"/>
                  </a:lnTo>
                  <a:cubicBezTo>
                    <a:pt x="201" y="419"/>
                    <a:pt x="452" y="821"/>
                    <a:pt x="754" y="117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Freeform: Shape 736">
              <a:extLst>
                <a:ext uri="{FF2B5EF4-FFF2-40B4-BE49-F238E27FC236}">
                  <a16:creationId xmlns:a16="http://schemas.microsoft.com/office/drawing/2014/main" id="{1A2CF3A3-75EE-7148-2AE0-EB5A20D3EA5A}"/>
                </a:ext>
              </a:extLst>
            </p:cNvPr>
            <p:cNvSpPr/>
            <p:nvPr/>
          </p:nvSpPr>
          <p:spPr>
            <a:xfrm>
              <a:off x="2586203" y="1870465"/>
              <a:ext cx="754" cy="375"/>
            </a:xfrm>
            <a:custGeom>
              <a:avLst/>
              <a:gdLst>
                <a:gd name="connsiteX0" fmla="*/ 754 w 754"/>
                <a:gd name="connsiteY0" fmla="*/ 0 h 375"/>
                <a:gd name="connsiteX1" fmla="*/ 0 w 754"/>
                <a:gd name="connsiteY1" fmla="*/ 0 h 375"/>
                <a:gd name="connsiteX2" fmla="*/ 754 w 754"/>
                <a:gd name="connsiteY2" fmla="*/ 0 h 375"/>
              </a:gdLst>
              <a:ahLst/>
              <a:cxnLst>
                <a:cxn ang="0">
                  <a:pos x="connsiteX0" y="connsiteY0"/>
                </a:cxn>
                <a:cxn ang="0">
                  <a:pos x="connsiteX1" y="connsiteY1"/>
                </a:cxn>
                <a:cxn ang="0">
                  <a:pos x="connsiteX2" y="connsiteY2"/>
                </a:cxn>
              </a:cxnLst>
              <a:rect l="l" t="t" r="r" b="b"/>
              <a:pathLst>
                <a:path w="754" h="375">
                  <a:moveTo>
                    <a:pt x="754" y="0"/>
                  </a:moveTo>
                  <a:lnTo>
                    <a:pt x="0" y="0"/>
                  </a:lnTo>
                  <a:cubicBezTo>
                    <a:pt x="670" y="754"/>
                    <a:pt x="503" y="168"/>
                    <a:pt x="754"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Freeform: Shape 737">
              <a:extLst>
                <a:ext uri="{FF2B5EF4-FFF2-40B4-BE49-F238E27FC236}">
                  <a16:creationId xmlns:a16="http://schemas.microsoft.com/office/drawing/2014/main" id="{54B30972-70B2-4DB5-7CDA-35D5D043384D}"/>
                </a:ext>
              </a:extLst>
            </p:cNvPr>
            <p:cNvSpPr/>
            <p:nvPr/>
          </p:nvSpPr>
          <p:spPr>
            <a:xfrm>
              <a:off x="2718840" y="1978636"/>
              <a:ext cx="1424" cy="1798"/>
            </a:xfrm>
            <a:custGeom>
              <a:avLst/>
              <a:gdLst>
                <a:gd name="connsiteX0" fmla="*/ 1425 w 1424"/>
                <a:gd name="connsiteY0" fmla="*/ 1759 h 1798"/>
                <a:gd name="connsiteX1" fmla="*/ 0 w 1424"/>
                <a:gd name="connsiteY1" fmla="*/ 0 h 1798"/>
                <a:gd name="connsiteX2" fmla="*/ 1425 w 1424"/>
                <a:gd name="connsiteY2" fmla="*/ 1759 h 1798"/>
              </a:gdLst>
              <a:ahLst/>
              <a:cxnLst>
                <a:cxn ang="0">
                  <a:pos x="connsiteX0" y="connsiteY0"/>
                </a:cxn>
                <a:cxn ang="0">
                  <a:pos x="connsiteX1" y="connsiteY1"/>
                </a:cxn>
                <a:cxn ang="0">
                  <a:pos x="connsiteX2" y="connsiteY2"/>
                </a:cxn>
              </a:cxnLst>
              <a:rect l="l" t="t" r="r" b="b"/>
              <a:pathLst>
                <a:path w="1424" h="1798">
                  <a:moveTo>
                    <a:pt x="1425" y="1759"/>
                  </a:moveTo>
                  <a:cubicBezTo>
                    <a:pt x="1031" y="1114"/>
                    <a:pt x="553" y="519"/>
                    <a:pt x="0" y="0"/>
                  </a:cubicBezTo>
                  <a:cubicBezTo>
                    <a:pt x="251" y="1005"/>
                    <a:pt x="503" y="2011"/>
                    <a:pt x="1425" y="175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Freeform: Shape 738">
              <a:extLst>
                <a:ext uri="{FF2B5EF4-FFF2-40B4-BE49-F238E27FC236}">
                  <a16:creationId xmlns:a16="http://schemas.microsoft.com/office/drawing/2014/main" id="{70557CDF-74AC-87A6-B1E4-0211B3BEE450}"/>
                </a:ext>
              </a:extLst>
            </p:cNvPr>
            <p:cNvSpPr/>
            <p:nvPr/>
          </p:nvSpPr>
          <p:spPr>
            <a:xfrm>
              <a:off x="2613511" y="1885044"/>
              <a:ext cx="676" cy="74"/>
            </a:xfrm>
            <a:custGeom>
              <a:avLst/>
              <a:gdLst>
                <a:gd name="connsiteX0" fmla="*/ 677 w 676"/>
                <a:gd name="connsiteY0" fmla="*/ 0 h 74"/>
                <a:gd name="connsiteX1" fmla="*/ 7 w 676"/>
                <a:gd name="connsiteY1" fmla="*/ 0 h 74"/>
                <a:gd name="connsiteX2" fmla="*/ 677 w 676"/>
                <a:gd name="connsiteY2" fmla="*/ 0 h 74"/>
              </a:gdLst>
              <a:ahLst/>
              <a:cxnLst>
                <a:cxn ang="0">
                  <a:pos x="connsiteX0" y="connsiteY0"/>
                </a:cxn>
                <a:cxn ang="0">
                  <a:pos x="connsiteX1" y="connsiteY1"/>
                </a:cxn>
                <a:cxn ang="0">
                  <a:pos x="connsiteX2" y="connsiteY2"/>
                </a:cxn>
              </a:cxnLst>
              <a:rect l="l" t="t" r="r" b="b"/>
              <a:pathLst>
                <a:path w="676" h="74">
                  <a:moveTo>
                    <a:pt x="677" y="0"/>
                  </a:moveTo>
                  <a:cubicBezTo>
                    <a:pt x="677" y="0"/>
                    <a:pt x="90" y="0"/>
                    <a:pt x="7" y="0"/>
                  </a:cubicBezTo>
                  <a:cubicBezTo>
                    <a:pt x="-77" y="0"/>
                    <a:pt x="677" y="167"/>
                    <a:pt x="67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0" name="Freeform: Shape 739">
              <a:extLst>
                <a:ext uri="{FF2B5EF4-FFF2-40B4-BE49-F238E27FC236}">
                  <a16:creationId xmlns:a16="http://schemas.microsoft.com/office/drawing/2014/main" id="{7DA13CE4-2C16-0433-B664-18CBCA02F13D}"/>
                </a:ext>
              </a:extLst>
            </p:cNvPr>
            <p:cNvSpPr/>
            <p:nvPr/>
          </p:nvSpPr>
          <p:spPr>
            <a:xfrm>
              <a:off x="2716662" y="1976960"/>
              <a:ext cx="1592" cy="1256"/>
            </a:xfrm>
            <a:custGeom>
              <a:avLst/>
              <a:gdLst>
                <a:gd name="connsiteX0" fmla="*/ 0 w 1592"/>
                <a:gd name="connsiteY0" fmla="*/ 0 h 1256"/>
                <a:gd name="connsiteX1" fmla="*/ 0 w 1592"/>
                <a:gd name="connsiteY1" fmla="*/ 0 h 1256"/>
                <a:gd name="connsiteX2" fmla="*/ 1592 w 1592"/>
                <a:gd name="connsiteY2" fmla="*/ 1257 h 1256"/>
                <a:gd name="connsiteX3" fmla="*/ 0 w 1592"/>
                <a:gd name="connsiteY3" fmla="*/ 0 h 1256"/>
              </a:gdLst>
              <a:ahLst/>
              <a:cxnLst>
                <a:cxn ang="0">
                  <a:pos x="connsiteX0" y="connsiteY0"/>
                </a:cxn>
                <a:cxn ang="0">
                  <a:pos x="connsiteX1" y="connsiteY1"/>
                </a:cxn>
                <a:cxn ang="0">
                  <a:pos x="connsiteX2" y="connsiteY2"/>
                </a:cxn>
                <a:cxn ang="0">
                  <a:pos x="connsiteX3" y="connsiteY3"/>
                </a:cxn>
              </a:cxnLst>
              <a:rect l="l" t="t" r="r" b="b"/>
              <a:pathLst>
                <a:path w="1592" h="1256">
                  <a:moveTo>
                    <a:pt x="0" y="0"/>
                  </a:moveTo>
                  <a:lnTo>
                    <a:pt x="0" y="0"/>
                  </a:lnTo>
                  <a:cubicBezTo>
                    <a:pt x="587" y="335"/>
                    <a:pt x="1123" y="763"/>
                    <a:pt x="1592" y="1257"/>
                  </a:cubicBezTo>
                  <a:cubicBezTo>
                    <a:pt x="1232" y="654"/>
                    <a:pt x="670" y="21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1" name="Freeform: Shape 740">
              <a:extLst>
                <a:ext uri="{FF2B5EF4-FFF2-40B4-BE49-F238E27FC236}">
                  <a16:creationId xmlns:a16="http://schemas.microsoft.com/office/drawing/2014/main" id="{55BDB1CB-A142-2EC0-F5D7-94F0299A5A07}"/>
                </a:ext>
              </a:extLst>
            </p:cNvPr>
            <p:cNvSpPr/>
            <p:nvPr/>
          </p:nvSpPr>
          <p:spPr>
            <a:xfrm>
              <a:off x="2512096" y="1802056"/>
              <a:ext cx="37" cy="37"/>
            </a:xfrm>
            <a:custGeom>
              <a:avLst/>
              <a:gdLst>
                <a:gd name="connsiteX0" fmla="*/ 37 w 37"/>
                <a:gd name="connsiteY0" fmla="*/ 37 h 37"/>
                <a:gd name="connsiteX1" fmla="*/ 37 w 37"/>
                <a:gd name="connsiteY1" fmla="*/ 37 h 37"/>
                <a:gd name="connsiteX2" fmla="*/ 37 w 37"/>
                <a:gd name="connsiteY2" fmla="*/ 37 h 37"/>
              </a:gdLst>
              <a:ahLst/>
              <a:cxnLst>
                <a:cxn ang="0">
                  <a:pos x="connsiteX0" y="connsiteY0"/>
                </a:cxn>
                <a:cxn ang="0">
                  <a:pos x="connsiteX1" y="connsiteY1"/>
                </a:cxn>
                <a:cxn ang="0">
                  <a:pos x="connsiteX2" y="connsiteY2"/>
                </a:cxn>
              </a:cxnLst>
              <a:rect l="l" t="t" r="r" b="b"/>
              <a:pathLst>
                <a:path w="37" h="37">
                  <a:moveTo>
                    <a:pt x="37" y="37"/>
                  </a:moveTo>
                  <a:lnTo>
                    <a:pt x="37" y="37"/>
                  </a:lnTo>
                  <a:cubicBezTo>
                    <a:pt x="37" y="37"/>
                    <a:pt x="-47" y="-47"/>
                    <a:pt x="37"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Freeform: Shape 741">
              <a:extLst>
                <a:ext uri="{FF2B5EF4-FFF2-40B4-BE49-F238E27FC236}">
                  <a16:creationId xmlns:a16="http://schemas.microsoft.com/office/drawing/2014/main" id="{B4BF91C2-55AB-01B4-5EDF-5194E88EEF38}"/>
                </a:ext>
              </a:extLst>
            </p:cNvPr>
            <p:cNvSpPr/>
            <p:nvPr/>
          </p:nvSpPr>
          <p:spPr>
            <a:xfrm>
              <a:off x="2494537" y="1777459"/>
              <a:ext cx="921" cy="837"/>
            </a:xfrm>
            <a:custGeom>
              <a:avLst/>
              <a:gdLst>
                <a:gd name="connsiteX0" fmla="*/ 0 w 921"/>
                <a:gd name="connsiteY0" fmla="*/ 0 h 837"/>
                <a:gd name="connsiteX1" fmla="*/ 922 w 921"/>
                <a:gd name="connsiteY1" fmla="*/ 838 h 837"/>
                <a:gd name="connsiteX2" fmla="*/ 0 w 921"/>
                <a:gd name="connsiteY2" fmla="*/ 0 h 837"/>
              </a:gdLst>
              <a:ahLst/>
              <a:cxnLst>
                <a:cxn ang="0">
                  <a:pos x="connsiteX0" y="connsiteY0"/>
                </a:cxn>
                <a:cxn ang="0">
                  <a:pos x="connsiteX1" y="connsiteY1"/>
                </a:cxn>
                <a:cxn ang="0">
                  <a:pos x="connsiteX2" y="connsiteY2"/>
                </a:cxn>
              </a:cxnLst>
              <a:rect l="l" t="t" r="r" b="b"/>
              <a:pathLst>
                <a:path w="921" h="837">
                  <a:moveTo>
                    <a:pt x="0" y="0"/>
                  </a:moveTo>
                  <a:lnTo>
                    <a:pt x="922" y="838"/>
                  </a:lnTo>
                  <a:cubicBezTo>
                    <a:pt x="922" y="838"/>
                    <a:pt x="587" y="419"/>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Freeform: Shape 742">
              <a:extLst>
                <a:ext uri="{FF2B5EF4-FFF2-40B4-BE49-F238E27FC236}">
                  <a16:creationId xmlns:a16="http://schemas.microsoft.com/office/drawing/2014/main" id="{E8B0557A-FF85-90AA-16B4-0CC21BAD5FC0}"/>
                </a:ext>
              </a:extLst>
            </p:cNvPr>
            <p:cNvSpPr/>
            <p:nvPr/>
          </p:nvSpPr>
          <p:spPr>
            <a:xfrm>
              <a:off x="2734677" y="1993048"/>
              <a:ext cx="223" cy="186"/>
            </a:xfrm>
            <a:custGeom>
              <a:avLst/>
              <a:gdLst>
                <a:gd name="connsiteX0" fmla="*/ 0 w 223"/>
                <a:gd name="connsiteY0" fmla="*/ 0 h 186"/>
                <a:gd name="connsiteX1" fmla="*/ 0 w 223"/>
                <a:gd name="connsiteY1" fmla="*/ 0 h 186"/>
              </a:gdLst>
              <a:ahLst/>
              <a:cxnLst>
                <a:cxn ang="0">
                  <a:pos x="connsiteX0" y="connsiteY0"/>
                </a:cxn>
                <a:cxn ang="0">
                  <a:pos x="connsiteX1" y="connsiteY1"/>
                </a:cxn>
              </a:cxnLst>
              <a:rect l="l" t="t" r="r" b="b"/>
              <a:pathLst>
                <a:path w="223" h="186">
                  <a:moveTo>
                    <a:pt x="0" y="0"/>
                  </a:moveTo>
                  <a:cubicBezTo>
                    <a:pt x="503" y="419"/>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Freeform: Shape 743">
              <a:extLst>
                <a:ext uri="{FF2B5EF4-FFF2-40B4-BE49-F238E27FC236}">
                  <a16:creationId xmlns:a16="http://schemas.microsoft.com/office/drawing/2014/main" id="{9F628958-2ECA-CE1E-B562-66CBECF06C67}"/>
                </a:ext>
              </a:extLst>
            </p:cNvPr>
            <p:cNvSpPr/>
            <p:nvPr/>
          </p:nvSpPr>
          <p:spPr>
            <a:xfrm>
              <a:off x="2735431" y="19970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Freeform: Shape 744">
              <a:extLst>
                <a:ext uri="{FF2B5EF4-FFF2-40B4-BE49-F238E27FC236}">
                  <a16:creationId xmlns:a16="http://schemas.microsoft.com/office/drawing/2014/main" id="{A82F92C3-5C4C-897F-C515-93FECC936D08}"/>
                </a:ext>
              </a:extLst>
            </p:cNvPr>
            <p:cNvSpPr/>
            <p:nvPr/>
          </p:nvSpPr>
          <p:spPr>
            <a:xfrm>
              <a:off x="2709121" y="197545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6" name="Freeform: Shape 745">
              <a:extLst>
                <a:ext uri="{FF2B5EF4-FFF2-40B4-BE49-F238E27FC236}">
                  <a16:creationId xmlns:a16="http://schemas.microsoft.com/office/drawing/2014/main" id="{37240D24-A445-6052-0A1C-DABD4BB776FA}"/>
                </a:ext>
              </a:extLst>
            </p:cNvPr>
            <p:cNvSpPr/>
            <p:nvPr/>
          </p:nvSpPr>
          <p:spPr>
            <a:xfrm>
              <a:off x="2734760" y="1993215"/>
              <a:ext cx="502" cy="754"/>
            </a:xfrm>
            <a:custGeom>
              <a:avLst/>
              <a:gdLst>
                <a:gd name="connsiteX0" fmla="*/ 503 w 502"/>
                <a:gd name="connsiteY0" fmla="*/ 754 h 754"/>
                <a:gd name="connsiteX1" fmla="*/ 0 w 502"/>
                <a:gd name="connsiteY1" fmla="*/ 0 h 754"/>
                <a:gd name="connsiteX2" fmla="*/ 503 w 502"/>
                <a:gd name="connsiteY2" fmla="*/ 754 h 754"/>
              </a:gdLst>
              <a:ahLst/>
              <a:cxnLst>
                <a:cxn ang="0">
                  <a:pos x="connsiteX0" y="connsiteY0"/>
                </a:cxn>
                <a:cxn ang="0">
                  <a:pos x="connsiteX1" y="connsiteY1"/>
                </a:cxn>
                <a:cxn ang="0">
                  <a:pos x="connsiteX2" y="connsiteY2"/>
                </a:cxn>
              </a:cxnLst>
              <a:rect l="l" t="t" r="r" b="b"/>
              <a:pathLst>
                <a:path w="502" h="754">
                  <a:moveTo>
                    <a:pt x="503" y="754"/>
                  </a:moveTo>
                  <a:lnTo>
                    <a:pt x="0" y="0"/>
                  </a:lnTo>
                  <a:cubicBezTo>
                    <a:pt x="117" y="285"/>
                    <a:pt x="285" y="536"/>
                    <a:pt x="503" y="75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7" name="Freeform: Shape 746">
              <a:extLst>
                <a:ext uri="{FF2B5EF4-FFF2-40B4-BE49-F238E27FC236}">
                  <a16:creationId xmlns:a16="http://schemas.microsoft.com/office/drawing/2014/main" id="{2486F737-8F35-86CB-7E1F-F571A0F12C4F}"/>
                </a:ext>
              </a:extLst>
            </p:cNvPr>
            <p:cNvSpPr/>
            <p:nvPr/>
          </p:nvSpPr>
          <p:spPr>
            <a:xfrm>
              <a:off x="2735347" y="1993634"/>
              <a:ext cx="608" cy="578"/>
            </a:xfrm>
            <a:custGeom>
              <a:avLst/>
              <a:gdLst>
                <a:gd name="connsiteX0" fmla="*/ 0 w 608"/>
                <a:gd name="connsiteY0" fmla="*/ 0 h 578"/>
                <a:gd name="connsiteX1" fmla="*/ 419 w 608"/>
                <a:gd name="connsiteY1" fmla="*/ 419 h 578"/>
                <a:gd name="connsiteX2" fmla="*/ 0 w 608"/>
                <a:gd name="connsiteY2" fmla="*/ 0 h 578"/>
              </a:gdLst>
              <a:ahLst/>
              <a:cxnLst>
                <a:cxn ang="0">
                  <a:pos x="connsiteX0" y="connsiteY0"/>
                </a:cxn>
                <a:cxn ang="0">
                  <a:pos x="connsiteX1" y="connsiteY1"/>
                </a:cxn>
                <a:cxn ang="0">
                  <a:pos x="connsiteX2" y="connsiteY2"/>
                </a:cxn>
              </a:cxnLst>
              <a:rect l="l" t="t" r="r" b="b"/>
              <a:pathLst>
                <a:path w="608" h="578">
                  <a:moveTo>
                    <a:pt x="0" y="0"/>
                  </a:moveTo>
                  <a:cubicBezTo>
                    <a:pt x="0" y="0"/>
                    <a:pt x="0" y="0"/>
                    <a:pt x="419" y="419"/>
                  </a:cubicBezTo>
                  <a:cubicBezTo>
                    <a:pt x="838" y="838"/>
                    <a:pt x="503" y="335"/>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Freeform: Shape 747">
              <a:extLst>
                <a:ext uri="{FF2B5EF4-FFF2-40B4-BE49-F238E27FC236}">
                  <a16:creationId xmlns:a16="http://schemas.microsoft.com/office/drawing/2014/main" id="{8E340563-5BC0-C710-9E5F-9CE52B22402E}"/>
                </a:ext>
              </a:extLst>
            </p:cNvPr>
            <p:cNvSpPr/>
            <p:nvPr/>
          </p:nvSpPr>
          <p:spPr>
            <a:xfrm>
              <a:off x="2734006" y="1992210"/>
              <a:ext cx="754" cy="754"/>
            </a:xfrm>
            <a:custGeom>
              <a:avLst/>
              <a:gdLst>
                <a:gd name="connsiteX0" fmla="*/ 0 w 754"/>
                <a:gd name="connsiteY0" fmla="*/ 0 h 754"/>
                <a:gd name="connsiteX1" fmla="*/ 754 w 754"/>
                <a:gd name="connsiteY1" fmla="*/ 754 h 754"/>
                <a:gd name="connsiteX2" fmla="*/ 754 w 754"/>
                <a:gd name="connsiteY2" fmla="*/ 754 h 754"/>
              </a:gdLst>
              <a:ahLst/>
              <a:cxnLst>
                <a:cxn ang="0">
                  <a:pos x="connsiteX0" y="connsiteY0"/>
                </a:cxn>
                <a:cxn ang="0">
                  <a:pos x="connsiteX1" y="connsiteY1"/>
                </a:cxn>
                <a:cxn ang="0">
                  <a:pos x="connsiteX2" y="connsiteY2"/>
                </a:cxn>
              </a:cxnLst>
              <a:rect l="l" t="t" r="r" b="b"/>
              <a:pathLst>
                <a:path w="754" h="754">
                  <a:moveTo>
                    <a:pt x="0" y="0"/>
                  </a:moveTo>
                  <a:lnTo>
                    <a:pt x="754" y="754"/>
                  </a:lnTo>
                  <a:lnTo>
                    <a:pt x="754"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Freeform: Shape 748">
              <a:extLst>
                <a:ext uri="{FF2B5EF4-FFF2-40B4-BE49-F238E27FC236}">
                  <a16:creationId xmlns:a16="http://schemas.microsoft.com/office/drawing/2014/main" id="{CD902639-A1AF-4BC4-32C6-454AD1702B37}"/>
                </a:ext>
              </a:extLst>
            </p:cNvPr>
            <p:cNvSpPr/>
            <p:nvPr/>
          </p:nvSpPr>
          <p:spPr>
            <a:xfrm>
              <a:off x="2553063" y="1837007"/>
              <a:ext cx="545" cy="193"/>
            </a:xfrm>
            <a:custGeom>
              <a:avLst/>
              <a:gdLst>
                <a:gd name="connsiteX0" fmla="*/ 545 w 545"/>
                <a:gd name="connsiteY0" fmla="*/ 193 h 193"/>
                <a:gd name="connsiteX1" fmla="*/ 545 w 545"/>
                <a:gd name="connsiteY1" fmla="*/ 193 h 193"/>
                <a:gd name="connsiteX2" fmla="*/ 545 w 545"/>
                <a:gd name="connsiteY2" fmla="*/ 193 h 193"/>
              </a:gdLst>
              <a:ahLst/>
              <a:cxnLst>
                <a:cxn ang="0">
                  <a:pos x="connsiteX0" y="connsiteY0"/>
                </a:cxn>
                <a:cxn ang="0">
                  <a:pos x="connsiteX1" y="connsiteY1"/>
                </a:cxn>
                <a:cxn ang="0">
                  <a:pos x="connsiteX2" y="connsiteY2"/>
                </a:cxn>
              </a:cxnLst>
              <a:rect l="l" t="t" r="r" b="b"/>
              <a:pathLst>
                <a:path w="545" h="193">
                  <a:moveTo>
                    <a:pt x="545" y="193"/>
                  </a:moveTo>
                  <a:lnTo>
                    <a:pt x="545" y="193"/>
                  </a:lnTo>
                  <a:cubicBezTo>
                    <a:pt x="-376" y="-142"/>
                    <a:pt x="42" y="26"/>
                    <a:pt x="545" y="19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Freeform: Shape 749">
              <a:extLst>
                <a:ext uri="{FF2B5EF4-FFF2-40B4-BE49-F238E27FC236}">
                  <a16:creationId xmlns:a16="http://schemas.microsoft.com/office/drawing/2014/main" id="{7C64B1AF-B008-5C2E-9E70-E3791953C3A8}"/>
                </a:ext>
              </a:extLst>
            </p:cNvPr>
            <p:cNvSpPr/>
            <p:nvPr/>
          </p:nvSpPr>
          <p:spPr>
            <a:xfrm>
              <a:off x="2669573" y="1943529"/>
              <a:ext cx="83" cy="83"/>
            </a:xfrm>
            <a:custGeom>
              <a:avLst/>
              <a:gdLst>
                <a:gd name="connsiteX0" fmla="*/ 0 w 83"/>
                <a:gd name="connsiteY0" fmla="*/ 84 h 83"/>
                <a:gd name="connsiteX1" fmla="*/ 84 w 83"/>
                <a:gd name="connsiteY1" fmla="*/ 84 h 83"/>
                <a:gd name="connsiteX2" fmla="*/ 84 w 83"/>
                <a:gd name="connsiteY2" fmla="*/ 0 h 83"/>
                <a:gd name="connsiteX3" fmla="*/ 0 w 83"/>
                <a:gd name="connsiteY3" fmla="*/ 84 h 83"/>
              </a:gdLst>
              <a:ahLst/>
              <a:cxnLst>
                <a:cxn ang="0">
                  <a:pos x="connsiteX0" y="connsiteY0"/>
                </a:cxn>
                <a:cxn ang="0">
                  <a:pos x="connsiteX1" y="connsiteY1"/>
                </a:cxn>
                <a:cxn ang="0">
                  <a:pos x="connsiteX2" y="connsiteY2"/>
                </a:cxn>
                <a:cxn ang="0">
                  <a:pos x="connsiteX3" y="connsiteY3"/>
                </a:cxn>
              </a:cxnLst>
              <a:rect l="l" t="t" r="r" b="b"/>
              <a:pathLst>
                <a:path w="83" h="83">
                  <a:moveTo>
                    <a:pt x="0" y="84"/>
                  </a:moveTo>
                  <a:lnTo>
                    <a:pt x="84" y="84"/>
                  </a:lnTo>
                  <a:lnTo>
                    <a:pt x="84"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Freeform: Shape 750">
              <a:extLst>
                <a:ext uri="{FF2B5EF4-FFF2-40B4-BE49-F238E27FC236}">
                  <a16:creationId xmlns:a16="http://schemas.microsoft.com/office/drawing/2014/main" id="{1A71432E-E848-732D-9498-D24D86F338B0}"/>
                </a:ext>
              </a:extLst>
            </p:cNvPr>
            <p:cNvSpPr/>
            <p:nvPr/>
          </p:nvSpPr>
          <p:spPr>
            <a:xfrm>
              <a:off x="2667562" y="1941937"/>
              <a:ext cx="2429" cy="1592"/>
            </a:xfrm>
            <a:custGeom>
              <a:avLst/>
              <a:gdLst>
                <a:gd name="connsiteX0" fmla="*/ 0 w 2429"/>
                <a:gd name="connsiteY0" fmla="*/ 419 h 1592"/>
                <a:gd name="connsiteX1" fmla="*/ 2095 w 2429"/>
                <a:gd name="connsiteY1" fmla="*/ 1592 h 1592"/>
                <a:gd name="connsiteX2" fmla="*/ 2430 w 2429"/>
                <a:gd name="connsiteY2" fmla="*/ 0 h 1592"/>
              </a:gdLst>
              <a:ahLst/>
              <a:cxnLst>
                <a:cxn ang="0">
                  <a:pos x="connsiteX0" y="connsiteY0"/>
                </a:cxn>
                <a:cxn ang="0">
                  <a:pos x="connsiteX1" y="connsiteY1"/>
                </a:cxn>
                <a:cxn ang="0">
                  <a:pos x="connsiteX2" y="connsiteY2"/>
                </a:cxn>
              </a:cxnLst>
              <a:rect l="l" t="t" r="r" b="b"/>
              <a:pathLst>
                <a:path w="2429" h="1592">
                  <a:moveTo>
                    <a:pt x="0" y="419"/>
                  </a:moveTo>
                  <a:cubicBezTo>
                    <a:pt x="863" y="394"/>
                    <a:pt x="1667" y="846"/>
                    <a:pt x="2095" y="1592"/>
                  </a:cubicBezTo>
                  <a:lnTo>
                    <a:pt x="243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Freeform: Shape 751">
              <a:extLst>
                <a:ext uri="{FF2B5EF4-FFF2-40B4-BE49-F238E27FC236}">
                  <a16:creationId xmlns:a16="http://schemas.microsoft.com/office/drawing/2014/main" id="{B571566F-406E-B74D-0EE1-C118B99DC2B2}"/>
                </a:ext>
              </a:extLst>
            </p:cNvPr>
            <p:cNvSpPr/>
            <p:nvPr/>
          </p:nvSpPr>
          <p:spPr>
            <a:xfrm>
              <a:off x="2487416" y="1774482"/>
              <a:ext cx="256393" cy="226274"/>
            </a:xfrm>
            <a:custGeom>
              <a:avLst/>
              <a:gdLst>
                <a:gd name="connsiteX0" fmla="*/ 111523 w 256393"/>
                <a:gd name="connsiteY0" fmla="*/ 106121 h 226274"/>
                <a:gd name="connsiteX1" fmla="*/ 112361 w 256393"/>
                <a:gd name="connsiteY1" fmla="*/ 107713 h 226274"/>
                <a:gd name="connsiteX2" fmla="*/ 110015 w 256393"/>
                <a:gd name="connsiteY2" fmla="*/ 107713 h 226274"/>
                <a:gd name="connsiteX3" fmla="*/ 116466 w 256393"/>
                <a:gd name="connsiteY3" fmla="*/ 110646 h 226274"/>
                <a:gd name="connsiteX4" fmla="*/ 117053 w 256393"/>
                <a:gd name="connsiteY4" fmla="*/ 111651 h 226274"/>
                <a:gd name="connsiteX5" fmla="*/ 116466 w 256393"/>
                <a:gd name="connsiteY5" fmla="*/ 111232 h 226274"/>
                <a:gd name="connsiteX6" fmla="*/ 120488 w 256393"/>
                <a:gd name="connsiteY6" fmla="*/ 113327 h 226274"/>
                <a:gd name="connsiteX7" fmla="*/ 120488 w 256393"/>
                <a:gd name="connsiteY7" fmla="*/ 114500 h 226274"/>
                <a:gd name="connsiteX8" fmla="*/ 122416 w 256393"/>
                <a:gd name="connsiteY8" fmla="*/ 115589 h 226274"/>
                <a:gd name="connsiteX9" fmla="*/ 122416 w 256393"/>
                <a:gd name="connsiteY9" fmla="*/ 115589 h 226274"/>
                <a:gd name="connsiteX10" fmla="*/ 124929 w 256393"/>
                <a:gd name="connsiteY10" fmla="*/ 117684 h 226274"/>
                <a:gd name="connsiteX11" fmla="*/ 124929 w 256393"/>
                <a:gd name="connsiteY11" fmla="*/ 117684 h 226274"/>
                <a:gd name="connsiteX12" fmla="*/ 127192 w 256393"/>
                <a:gd name="connsiteY12" fmla="*/ 118271 h 226274"/>
                <a:gd name="connsiteX13" fmla="*/ 126689 w 256393"/>
                <a:gd name="connsiteY13" fmla="*/ 118271 h 226274"/>
                <a:gd name="connsiteX14" fmla="*/ 128365 w 256393"/>
                <a:gd name="connsiteY14" fmla="*/ 119108 h 226274"/>
                <a:gd name="connsiteX15" fmla="*/ 126270 w 256393"/>
                <a:gd name="connsiteY15" fmla="*/ 118438 h 226274"/>
                <a:gd name="connsiteX16" fmla="*/ 129621 w 256393"/>
                <a:gd name="connsiteY16" fmla="*/ 122376 h 226274"/>
                <a:gd name="connsiteX17" fmla="*/ 128197 w 256393"/>
                <a:gd name="connsiteY17" fmla="*/ 121454 h 226274"/>
                <a:gd name="connsiteX18" fmla="*/ 130459 w 256393"/>
                <a:gd name="connsiteY18" fmla="*/ 125393 h 226274"/>
                <a:gd name="connsiteX19" fmla="*/ 130459 w 256393"/>
                <a:gd name="connsiteY19" fmla="*/ 122460 h 226274"/>
                <a:gd name="connsiteX20" fmla="*/ 132386 w 256393"/>
                <a:gd name="connsiteY20" fmla="*/ 123884 h 226274"/>
                <a:gd name="connsiteX21" fmla="*/ 133727 w 256393"/>
                <a:gd name="connsiteY21" fmla="*/ 125812 h 226274"/>
                <a:gd name="connsiteX22" fmla="*/ 133057 w 256393"/>
                <a:gd name="connsiteY22" fmla="*/ 126482 h 226274"/>
                <a:gd name="connsiteX23" fmla="*/ 135403 w 256393"/>
                <a:gd name="connsiteY23" fmla="*/ 126985 h 226274"/>
                <a:gd name="connsiteX24" fmla="*/ 136157 w 256393"/>
                <a:gd name="connsiteY24" fmla="*/ 129582 h 226274"/>
                <a:gd name="connsiteX25" fmla="*/ 137917 w 256393"/>
                <a:gd name="connsiteY25" fmla="*/ 129582 h 226274"/>
                <a:gd name="connsiteX26" fmla="*/ 142776 w 256393"/>
                <a:gd name="connsiteY26" fmla="*/ 133185 h 226274"/>
                <a:gd name="connsiteX27" fmla="*/ 142776 w 256393"/>
                <a:gd name="connsiteY27" fmla="*/ 134023 h 226274"/>
                <a:gd name="connsiteX28" fmla="*/ 144201 w 256393"/>
                <a:gd name="connsiteY28" fmla="*/ 134023 h 226274"/>
                <a:gd name="connsiteX29" fmla="*/ 144201 w 256393"/>
                <a:gd name="connsiteY29" fmla="*/ 134442 h 226274"/>
                <a:gd name="connsiteX30" fmla="*/ 146295 w 256393"/>
                <a:gd name="connsiteY30" fmla="*/ 134442 h 226274"/>
                <a:gd name="connsiteX31" fmla="*/ 150234 w 256393"/>
                <a:gd name="connsiteY31" fmla="*/ 138464 h 226274"/>
                <a:gd name="connsiteX32" fmla="*/ 149563 w 256393"/>
                <a:gd name="connsiteY32" fmla="*/ 139050 h 226274"/>
                <a:gd name="connsiteX33" fmla="*/ 154255 w 256393"/>
                <a:gd name="connsiteY33" fmla="*/ 141145 h 226274"/>
                <a:gd name="connsiteX34" fmla="*/ 155345 w 256393"/>
                <a:gd name="connsiteY34" fmla="*/ 142988 h 226274"/>
                <a:gd name="connsiteX35" fmla="*/ 158361 w 256393"/>
                <a:gd name="connsiteY35" fmla="*/ 142988 h 226274"/>
                <a:gd name="connsiteX36" fmla="*/ 157439 w 256393"/>
                <a:gd name="connsiteY36" fmla="*/ 142318 h 226274"/>
                <a:gd name="connsiteX37" fmla="*/ 159785 w 256393"/>
                <a:gd name="connsiteY37" fmla="*/ 143742 h 226274"/>
                <a:gd name="connsiteX38" fmla="*/ 158864 w 256393"/>
                <a:gd name="connsiteY38" fmla="*/ 143742 h 226274"/>
                <a:gd name="connsiteX39" fmla="*/ 159450 w 256393"/>
                <a:gd name="connsiteY39" fmla="*/ 143742 h 226274"/>
                <a:gd name="connsiteX40" fmla="*/ 158277 w 256393"/>
                <a:gd name="connsiteY40" fmla="*/ 144664 h 226274"/>
                <a:gd name="connsiteX41" fmla="*/ 158277 w 256393"/>
                <a:gd name="connsiteY41" fmla="*/ 143575 h 226274"/>
                <a:gd name="connsiteX42" fmla="*/ 156266 w 256393"/>
                <a:gd name="connsiteY42" fmla="*/ 144161 h 226274"/>
                <a:gd name="connsiteX43" fmla="*/ 157104 w 256393"/>
                <a:gd name="connsiteY43" fmla="*/ 144161 h 226274"/>
                <a:gd name="connsiteX44" fmla="*/ 156685 w 256393"/>
                <a:gd name="connsiteY44" fmla="*/ 144161 h 226274"/>
                <a:gd name="connsiteX45" fmla="*/ 157523 w 256393"/>
                <a:gd name="connsiteY45" fmla="*/ 144161 h 226274"/>
                <a:gd name="connsiteX46" fmla="*/ 157523 w 256393"/>
                <a:gd name="connsiteY46" fmla="*/ 145418 h 226274"/>
                <a:gd name="connsiteX47" fmla="*/ 157942 w 256393"/>
                <a:gd name="connsiteY47" fmla="*/ 145418 h 226274"/>
                <a:gd name="connsiteX48" fmla="*/ 160037 w 256393"/>
                <a:gd name="connsiteY48" fmla="*/ 148267 h 226274"/>
                <a:gd name="connsiteX49" fmla="*/ 168416 w 256393"/>
                <a:gd name="connsiteY49" fmla="*/ 151786 h 226274"/>
                <a:gd name="connsiteX50" fmla="*/ 166740 w 256393"/>
                <a:gd name="connsiteY50" fmla="*/ 153211 h 226274"/>
                <a:gd name="connsiteX51" fmla="*/ 162802 w 256393"/>
                <a:gd name="connsiteY51" fmla="*/ 149943 h 226274"/>
                <a:gd name="connsiteX52" fmla="*/ 162802 w 256393"/>
                <a:gd name="connsiteY52" fmla="*/ 150781 h 226274"/>
                <a:gd name="connsiteX53" fmla="*/ 166070 w 256393"/>
                <a:gd name="connsiteY53" fmla="*/ 152624 h 226274"/>
                <a:gd name="connsiteX54" fmla="*/ 166824 w 256393"/>
                <a:gd name="connsiteY54" fmla="*/ 154384 h 226274"/>
                <a:gd name="connsiteX55" fmla="*/ 170846 w 256393"/>
                <a:gd name="connsiteY55" fmla="*/ 156227 h 226274"/>
                <a:gd name="connsiteX56" fmla="*/ 168751 w 256393"/>
                <a:gd name="connsiteY56" fmla="*/ 155473 h 226274"/>
                <a:gd name="connsiteX57" fmla="*/ 172689 w 256393"/>
                <a:gd name="connsiteY57" fmla="*/ 157903 h 226274"/>
                <a:gd name="connsiteX58" fmla="*/ 171851 w 256393"/>
                <a:gd name="connsiteY58" fmla="*/ 157484 h 226274"/>
                <a:gd name="connsiteX59" fmla="*/ 173862 w 256393"/>
                <a:gd name="connsiteY59" fmla="*/ 159746 h 226274"/>
                <a:gd name="connsiteX60" fmla="*/ 173862 w 256393"/>
                <a:gd name="connsiteY60" fmla="*/ 159746 h 226274"/>
                <a:gd name="connsiteX61" fmla="*/ 181654 w 256393"/>
                <a:gd name="connsiteY61" fmla="*/ 165192 h 226274"/>
                <a:gd name="connsiteX62" fmla="*/ 180062 w 256393"/>
                <a:gd name="connsiteY62" fmla="*/ 166114 h 226274"/>
                <a:gd name="connsiteX63" fmla="*/ 186765 w 256393"/>
                <a:gd name="connsiteY63" fmla="*/ 166114 h 226274"/>
                <a:gd name="connsiteX64" fmla="*/ 183079 w 256393"/>
                <a:gd name="connsiteY64" fmla="*/ 168460 h 226274"/>
                <a:gd name="connsiteX65" fmla="*/ 185425 w 256393"/>
                <a:gd name="connsiteY65" fmla="*/ 170471 h 226274"/>
                <a:gd name="connsiteX66" fmla="*/ 186095 w 256393"/>
                <a:gd name="connsiteY66" fmla="*/ 168879 h 226274"/>
                <a:gd name="connsiteX67" fmla="*/ 187603 w 256393"/>
                <a:gd name="connsiteY67" fmla="*/ 172398 h 226274"/>
                <a:gd name="connsiteX68" fmla="*/ 189698 w 256393"/>
                <a:gd name="connsiteY68" fmla="*/ 171895 h 226274"/>
                <a:gd name="connsiteX69" fmla="*/ 188274 w 256393"/>
                <a:gd name="connsiteY69" fmla="*/ 172985 h 226274"/>
                <a:gd name="connsiteX70" fmla="*/ 191458 w 256393"/>
                <a:gd name="connsiteY70" fmla="*/ 173655 h 226274"/>
                <a:gd name="connsiteX71" fmla="*/ 190536 w 256393"/>
                <a:gd name="connsiteY71" fmla="*/ 175415 h 226274"/>
                <a:gd name="connsiteX72" fmla="*/ 193050 w 256393"/>
                <a:gd name="connsiteY72" fmla="*/ 177426 h 226274"/>
                <a:gd name="connsiteX73" fmla="*/ 192379 w 256393"/>
                <a:gd name="connsiteY73" fmla="*/ 176336 h 226274"/>
                <a:gd name="connsiteX74" fmla="*/ 198580 w 256393"/>
                <a:gd name="connsiteY74" fmla="*/ 178934 h 226274"/>
                <a:gd name="connsiteX75" fmla="*/ 197490 w 256393"/>
                <a:gd name="connsiteY75" fmla="*/ 181112 h 226274"/>
                <a:gd name="connsiteX76" fmla="*/ 205199 w 256393"/>
                <a:gd name="connsiteY76" fmla="*/ 181615 h 226274"/>
                <a:gd name="connsiteX77" fmla="*/ 205199 w 256393"/>
                <a:gd name="connsiteY77" fmla="*/ 182369 h 226274"/>
                <a:gd name="connsiteX78" fmla="*/ 207210 w 256393"/>
                <a:gd name="connsiteY78" fmla="*/ 183374 h 226274"/>
                <a:gd name="connsiteX79" fmla="*/ 198831 w 256393"/>
                <a:gd name="connsiteY79" fmla="*/ 182285 h 226274"/>
                <a:gd name="connsiteX80" fmla="*/ 200004 w 256393"/>
                <a:gd name="connsiteY80" fmla="*/ 184129 h 226274"/>
                <a:gd name="connsiteX81" fmla="*/ 198412 w 256393"/>
                <a:gd name="connsiteY81" fmla="*/ 183626 h 226274"/>
                <a:gd name="connsiteX82" fmla="*/ 201345 w 256393"/>
                <a:gd name="connsiteY82" fmla="*/ 186642 h 226274"/>
                <a:gd name="connsiteX83" fmla="*/ 204780 w 256393"/>
                <a:gd name="connsiteY83" fmla="*/ 187313 h 226274"/>
                <a:gd name="connsiteX84" fmla="*/ 200758 w 256393"/>
                <a:gd name="connsiteY84" fmla="*/ 185050 h 226274"/>
                <a:gd name="connsiteX85" fmla="*/ 206623 w 256393"/>
                <a:gd name="connsiteY85" fmla="*/ 186810 h 226274"/>
                <a:gd name="connsiteX86" fmla="*/ 204864 w 256393"/>
                <a:gd name="connsiteY86" fmla="*/ 188067 h 226274"/>
                <a:gd name="connsiteX87" fmla="*/ 207377 w 256393"/>
                <a:gd name="connsiteY87" fmla="*/ 189826 h 226274"/>
                <a:gd name="connsiteX88" fmla="*/ 206121 w 256393"/>
                <a:gd name="connsiteY88" fmla="*/ 189407 h 226274"/>
                <a:gd name="connsiteX89" fmla="*/ 209807 w 256393"/>
                <a:gd name="connsiteY89" fmla="*/ 192172 h 226274"/>
                <a:gd name="connsiteX90" fmla="*/ 210981 w 256393"/>
                <a:gd name="connsiteY90" fmla="*/ 194183 h 226274"/>
                <a:gd name="connsiteX91" fmla="*/ 214164 w 256393"/>
                <a:gd name="connsiteY91" fmla="*/ 189743 h 226274"/>
                <a:gd name="connsiteX92" fmla="*/ 216259 w 256393"/>
                <a:gd name="connsiteY92" fmla="*/ 193848 h 226274"/>
                <a:gd name="connsiteX93" fmla="*/ 213829 w 256393"/>
                <a:gd name="connsiteY93" fmla="*/ 195524 h 226274"/>
                <a:gd name="connsiteX94" fmla="*/ 215002 w 256393"/>
                <a:gd name="connsiteY94" fmla="*/ 195524 h 226274"/>
                <a:gd name="connsiteX95" fmla="*/ 215421 w 256393"/>
                <a:gd name="connsiteY95" fmla="*/ 196864 h 226274"/>
                <a:gd name="connsiteX96" fmla="*/ 216510 w 256393"/>
                <a:gd name="connsiteY96" fmla="*/ 196864 h 226274"/>
                <a:gd name="connsiteX97" fmla="*/ 218940 w 256393"/>
                <a:gd name="connsiteY97" fmla="*/ 199294 h 226274"/>
                <a:gd name="connsiteX98" fmla="*/ 222962 w 256393"/>
                <a:gd name="connsiteY98" fmla="*/ 199294 h 226274"/>
                <a:gd name="connsiteX99" fmla="*/ 222962 w 256393"/>
                <a:gd name="connsiteY99" fmla="*/ 200132 h 226274"/>
                <a:gd name="connsiteX100" fmla="*/ 228241 w 256393"/>
                <a:gd name="connsiteY100" fmla="*/ 205662 h 226274"/>
                <a:gd name="connsiteX101" fmla="*/ 228241 w 256393"/>
                <a:gd name="connsiteY101" fmla="*/ 207087 h 226274"/>
                <a:gd name="connsiteX102" fmla="*/ 229833 w 256393"/>
                <a:gd name="connsiteY102" fmla="*/ 207841 h 226274"/>
                <a:gd name="connsiteX103" fmla="*/ 228576 w 256393"/>
                <a:gd name="connsiteY103" fmla="*/ 208260 h 226274"/>
                <a:gd name="connsiteX104" fmla="*/ 232011 w 256393"/>
                <a:gd name="connsiteY104" fmla="*/ 209768 h 226274"/>
                <a:gd name="connsiteX105" fmla="*/ 228744 w 256393"/>
                <a:gd name="connsiteY105" fmla="*/ 207087 h 226274"/>
                <a:gd name="connsiteX106" fmla="*/ 234693 w 256393"/>
                <a:gd name="connsiteY106" fmla="*/ 208344 h 226274"/>
                <a:gd name="connsiteX107" fmla="*/ 235363 w 256393"/>
                <a:gd name="connsiteY107" fmla="*/ 209768 h 226274"/>
                <a:gd name="connsiteX108" fmla="*/ 241898 w 256393"/>
                <a:gd name="connsiteY108" fmla="*/ 213958 h 226274"/>
                <a:gd name="connsiteX109" fmla="*/ 240725 w 256393"/>
                <a:gd name="connsiteY109" fmla="*/ 215801 h 226274"/>
                <a:gd name="connsiteX110" fmla="*/ 237877 w 256393"/>
                <a:gd name="connsiteY110" fmla="*/ 212533 h 226274"/>
                <a:gd name="connsiteX111" fmla="*/ 238798 w 256393"/>
                <a:gd name="connsiteY111" fmla="*/ 213874 h 226274"/>
                <a:gd name="connsiteX112" fmla="*/ 236704 w 256393"/>
                <a:gd name="connsiteY112" fmla="*/ 212282 h 226274"/>
                <a:gd name="connsiteX113" fmla="*/ 244412 w 256393"/>
                <a:gd name="connsiteY113" fmla="*/ 220661 h 226274"/>
                <a:gd name="connsiteX114" fmla="*/ 245836 w 256393"/>
                <a:gd name="connsiteY114" fmla="*/ 220661 h 226274"/>
                <a:gd name="connsiteX115" fmla="*/ 244999 w 256393"/>
                <a:gd name="connsiteY115" fmla="*/ 219990 h 226274"/>
                <a:gd name="connsiteX116" fmla="*/ 246256 w 256393"/>
                <a:gd name="connsiteY116" fmla="*/ 219990 h 226274"/>
                <a:gd name="connsiteX117" fmla="*/ 250696 w 256393"/>
                <a:gd name="connsiteY117" fmla="*/ 222839 h 226274"/>
                <a:gd name="connsiteX118" fmla="*/ 250696 w 256393"/>
                <a:gd name="connsiteY118" fmla="*/ 223761 h 226274"/>
                <a:gd name="connsiteX119" fmla="*/ 249440 w 256393"/>
                <a:gd name="connsiteY119" fmla="*/ 222336 h 226274"/>
                <a:gd name="connsiteX120" fmla="*/ 252456 w 256393"/>
                <a:gd name="connsiteY120" fmla="*/ 225101 h 226274"/>
                <a:gd name="connsiteX121" fmla="*/ 251786 w 256393"/>
                <a:gd name="connsiteY121" fmla="*/ 223677 h 226274"/>
                <a:gd name="connsiteX122" fmla="*/ 256394 w 256393"/>
                <a:gd name="connsiteY122" fmla="*/ 226274 h 226274"/>
                <a:gd name="connsiteX123" fmla="*/ 255724 w 256393"/>
                <a:gd name="connsiteY123" fmla="*/ 224431 h 226274"/>
                <a:gd name="connsiteX124" fmla="*/ 252707 w 256393"/>
                <a:gd name="connsiteY124" fmla="*/ 223426 h 226274"/>
                <a:gd name="connsiteX125" fmla="*/ 250696 w 256393"/>
                <a:gd name="connsiteY125" fmla="*/ 219571 h 226274"/>
                <a:gd name="connsiteX126" fmla="*/ 249775 w 256393"/>
                <a:gd name="connsiteY126" fmla="*/ 219571 h 226274"/>
                <a:gd name="connsiteX127" fmla="*/ 249272 w 256393"/>
                <a:gd name="connsiteY127" fmla="*/ 219571 h 226274"/>
                <a:gd name="connsiteX128" fmla="*/ 249272 w 256393"/>
                <a:gd name="connsiteY128" fmla="*/ 220493 h 226274"/>
                <a:gd name="connsiteX129" fmla="*/ 245585 w 256393"/>
                <a:gd name="connsiteY129" fmla="*/ 218482 h 226274"/>
                <a:gd name="connsiteX130" fmla="*/ 245585 w 256393"/>
                <a:gd name="connsiteY130" fmla="*/ 217896 h 226274"/>
                <a:gd name="connsiteX131" fmla="*/ 244328 w 256393"/>
                <a:gd name="connsiteY131" fmla="*/ 217477 h 226274"/>
                <a:gd name="connsiteX132" fmla="*/ 245082 w 256393"/>
                <a:gd name="connsiteY132" fmla="*/ 216220 h 226274"/>
                <a:gd name="connsiteX133" fmla="*/ 243658 w 256393"/>
                <a:gd name="connsiteY133" fmla="*/ 214879 h 226274"/>
                <a:gd name="connsiteX134" fmla="*/ 241061 w 256393"/>
                <a:gd name="connsiteY134" fmla="*/ 212198 h 226274"/>
                <a:gd name="connsiteX135" fmla="*/ 239804 w 256393"/>
                <a:gd name="connsiteY135" fmla="*/ 211360 h 226274"/>
                <a:gd name="connsiteX136" fmla="*/ 237206 w 256393"/>
                <a:gd name="connsiteY136" fmla="*/ 209600 h 226274"/>
                <a:gd name="connsiteX137" fmla="*/ 237206 w 256393"/>
                <a:gd name="connsiteY137" fmla="*/ 209600 h 226274"/>
                <a:gd name="connsiteX138" fmla="*/ 230084 w 256393"/>
                <a:gd name="connsiteY138" fmla="*/ 203065 h 226274"/>
                <a:gd name="connsiteX139" fmla="*/ 227152 w 256393"/>
                <a:gd name="connsiteY139" fmla="*/ 200635 h 226274"/>
                <a:gd name="connsiteX140" fmla="*/ 227152 w 256393"/>
                <a:gd name="connsiteY140" fmla="*/ 199965 h 226274"/>
                <a:gd name="connsiteX141" fmla="*/ 223800 w 256393"/>
                <a:gd name="connsiteY141" fmla="*/ 197032 h 226274"/>
                <a:gd name="connsiteX142" fmla="*/ 217767 w 256393"/>
                <a:gd name="connsiteY142" fmla="*/ 190748 h 226274"/>
                <a:gd name="connsiteX143" fmla="*/ 217181 w 256393"/>
                <a:gd name="connsiteY143" fmla="*/ 191251 h 226274"/>
                <a:gd name="connsiteX144" fmla="*/ 213159 w 256393"/>
                <a:gd name="connsiteY144" fmla="*/ 188234 h 226274"/>
                <a:gd name="connsiteX145" fmla="*/ 213159 w 256393"/>
                <a:gd name="connsiteY145" fmla="*/ 188737 h 226274"/>
                <a:gd name="connsiteX146" fmla="*/ 208215 w 256393"/>
                <a:gd name="connsiteY146" fmla="*/ 183793 h 226274"/>
                <a:gd name="connsiteX147" fmla="*/ 209221 w 256393"/>
                <a:gd name="connsiteY147" fmla="*/ 184631 h 226274"/>
                <a:gd name="connsiteX148" fmla="*/ 202015 w 256393"/>
                <a:gd name="connsiteY148" fmla="*/ 178180 h 226274"/>
                <a:gd name="connsiteX149" fmla="*/ 200758 w 256393"/>
                <a:gd name="connsiteY149" fmla="*/ 177007 h 226274"/>
                <a:gd name="connsiteX150" fmla="*/ 200758 w 256393"/>
                <a:gd name="connsiteY150" fmla="*/ 177007 h 226274"/>
                <a:gd name="connsiteX151" fmla="*/ 200758 w 256393"/>
                <a:gd name="connsiteY151" fmla="*/ 177007 h 226274"/>
                <a:gd name="connsiteX152" fmla="*/ 199334 w 256393"/>
                <a:gd name="connsiteY152" fmla="*/ 175834 h 226274"/>
                <a:gd name="connsiteX153" fmla="*/ 199753 w 256393"/>
                <a:gd name="connsiteY153" fmla="*/ 176671 h 226274"/>
                <a:gd name="connsiteX154" fmla="*/ 197909 w 256393"/>
                <a:gd name="connsiteY154" fmla="*/ 175415 h 226274"/>
                <a:gd name="connsiteX155" fmla="*/ 197909 w 256393"/>
                <a:gd name="connsiteY155" fmla="*/ 174660 h 226274"/>
                <a:gd name="connsiteX156" fmla="*/ 197909 w 256393"/>
                <a:gd name="connsiteY156" fmla="*/ 174660 h 226274"/>
                <a:gd name="connsiteX157" fmla="*/ 197155 w 256393"/>
                <a:gd name="connsiteY157" fmla="*/ 175163 h 226274"/>
                <a:gd name="connsiteX158" fmla="*/ 196066 w 256393"/>
                <a:gd name="connsiteY158" fmla="*/ 175163 h 226274"/>
                <a:gd name="connsiteX159" fmla="*/ 194306 w 256393"/>
                <a:gd name="connsiteY159" fmla="*/ 172482 h 226274"/>
                <a:gd name="connsiteX160" fmla="*/ 189782 w 256393"/>
                <a:gd name="connsiteY160" fmla="*/ 170639 h 226274"/>
                <a:gd name="connsiteX161" fmla="*/ 189782 w 256393"/>
                <a:gd name="connsiteY161" fmla="*/ 170639 h 226274"/>
                <a:gd name="connsiteX162" fmla="*/ 187771 w 256393"/>
                <a:gd name="connsiteY162" fmla="*/ 168963 h 226274"/>
                <a:gd name="connsiteX163" fmla="*/ 187771 w 256393"/>
                <a:gd name="connsiteY163" fmla="*/ 168041 h 226274"/>
                <a:gd name="connsiteX164" fmla="*/ 185425 w 256393"/>
                <a:gd name="connsiteY164" fmla="*/ 167538 h 226274"/>
                <a:gd name="connsiteX165" fmla="*/ 186095 w 256393"/>
                <a:gd name="connsiteY165" fmla="*/ 166030 h 226274"/>
                <a:gd name="connsiteX166" fmla="*/ 181487 w 256393"/>
                <a:gd name="connsiteY166" fmla="*/ 163852 h 226274"/>
                <a:gd name="connsiteX167" fmla="*/ 181989 w 256393"/>
                <a:gd name="connsiteY167" fmla="*/ 163852 h 226274"/>
                <a:gd name="connsiteX168" fmla="*/ 179643 w 256393"/>
                <a:gd name="connsiteY168" fmla="*/ 162176 h 226274"/>
                <a:gd name="connsiteX169" fmla="*/ 169337 w 256393"/>
                <a:gd name="connsiteY169" fmla="*/ 151200 h 226274"/>
                <a:gd name="connsiteX170" fmla="*/ 166991 w 256393"/>
                <a:gd name="connsiteY170" fmla="*/ 149859 h 226274"/>
                <a:gd name="connsiteX171" fmla="*/ 167578 w 256393"/>
                <a:gd name="connsiteY171" fmla="*/ 149021 h 226274"/>
                <a:gd name="connsiteX172" fmla="*/ 162969 w 256393"/>
                <a:gd name="connsiteY172" fmla="*/ 145502 h 226274"/>
                <a:gd name="connsiteX173" fmla="*/ 163723 w 256393"/>
                <a:gd name="connsiteY173" fmla="*/ 145083 h 226274"/>
                <a:gd name="connsiteX174" fmla="*/ 162886 w 256393"/>
                <a:gd name="connsiteY174" fmla="*/ 144496 h 226274"/>
                <a:gd name="connsiteX175" fmla="*/ 163807 w 256393"/>
                <a:gd name="connsiteY175" fmla="*/ 144496 h 226274"/>
                <a:gd name="connsiteX176" fmla="*/ 159785 w 256393"/>
                <a:gd name="connsiteY176" fmla="*/ 144496 h 226274"/>
                <a:gd name="connsiteX177" fmla="*/ 157355 w 256393"/>
                <a:gd name="connsiteY177" fmla="*/ 142737 h 226274"/>
                <a:gd name="connsiteX178" fmla="*/ 158277 w 256393"/>
                <a:gd name="connsiteY178" fmla="*/ 142318 h 226274"/>
                <a:gd name="connsiteX179" fmla="*/ 153753 w 256393"/>
                <a:gd name="connsiteY179" fmla="*/ 138715 h 226274"/>
                <a:gd name="connsiteX180" fmla="*/ 152580 w 256393"/>
                <a:gd name="connsiteY180" fmla="*/ 137710 h 226274"/>
                <a:gd name="connsiteX181" fmla="*/ 149396 w 256393"/>
                <a:gd name="connsiteY181" fmla="*/ 134693 h 226274"/>
                <a:gd name="connsiteX182" fmla="*/ 149396 w 256393"/>
                <a:gd name="connsiteY182" fmla="*/ 135196 h 226274"/>
                <a:gd name="connsiteX183" fmla="*/ 146630 w 256393"/>
                <a:gd name="connsiteY183" fmla="*/ 133269 h 226274"/>
                <a:gd name="connsiteX184" fmla="*/ 146630 w 256393"/>
                <a:gd name="connsiteY184" fmla="*/ 133269 h 226274"/>
                <a:gd name="connsiteX185" fmla="*/ 143028 w 256393"/>
                <a:gd name="connsiteY185" fmla="*/ 129247 h 226274"/>
                <a:gd name="connsiteX186" fmla="*/ 143028 w 256393"/>
                <a:gd name="connsiteY186" fmla="*/ 129917 h 226274"/>
                <a:gd name="connsiteX187" fmla="*/ 139090 w 256393"/>
                <a:gd name="connsiteY187" fmla="*/ 125979 h 226274"/>
                <a:gd name="connsiteX188" fmla="*/ 139090 w 256393"/>
                <a:gd name="connsiteY188" fmla="*/ 126817 h 226274"/>
                <a:gd name="connsiteX189" fmla="*/ 137246 w 256393"/>
                <a:gd name="connsiteY189" fmla="*/ 122125 h 226274"/>
                <a:gd name="connsiteX190" fmla="*/ 138084 w 256393"/>
                <a:gd name="connsiteY190" fmla="*/ 122125 h 226274"/>
                <a:gd name="connsiteX191" fmla="*/ 135235 w 256393"/>
                <a:gd name="connsiteY191" fmla="*/ 121119 h 226274"/>
                <a:gd name="connsiteX192" fmla="*/ 135235 w 256393"/>
                <a:gd name="connsiteY192" fmla="*/ 119444 h 226274"/>
                <a:gd name="connsiteX193" fmla="*/ 129873 w 256393"/>
                <a:gd name="connsiteY193" fmla="*/ 115506 h 226274"/>
                <a:gd name="connsiteX194" fmla="*/ 129035 w 256393"/>
                <a:gd name="connsiteY194" fmla="*/ 116176 h 226274"/>
                <a:gd name="connsiteX195" fmla="*/ 124762 w 256393"/>
                <a:gd name="connsiteY195" fmla="*/ 111986 h 226274"/>
                <a:gd name="connsiteX196" fmla="*/ 124762 w 256393"/>
                <a:gd name="connsiteY196" fmla="*/ 111567 h 226274"/>
                <a:gd name="connsiteX197" fmla="*/ 120321 w 256393"/>
                <a:gd name="connsiteY197" fmla="*/ 109138 h 226274"/>
                <a:gd name="connsiteX198" fmla="*/ 115210 w 256393"/>
                <a:gd name="connsiteY198" fmla="*/ 103105 h 226274"/>
                <a:gd name="connsiteX199" fmla="*/ 112193 w 256393"/>
                <a:gd name="connsiteY199" fmla="*/ 100507 h 226274"/>
                <a:gd name="connsiteX200" fmla="*/ 112193 w 256393"/>
                <a:gd name="connsiteY200" fmla="*/ 100507 h 226274"/>
                <a:gd name="connsiteX201" fmla="*/ 108423 w 256393"/>
                <a:gd name="connsiteY201" fmla="*/ 98329 h 226274"/>
                <a:gd name="connsiteX202" fmla="*/ 108423 w 256393"/>
                <a:gd name="connsiteY202" fmla="*/ 97910 h 226274"/>
                <a:gd name="connsiteX203" fmla="*/ 102641 w 256393"/>
                <a:gd name="connsiteY203" fmla="*/ 93720 h 226274"/>
                <a:gd name="connsiteX204" fmla="*/ 102641 w 256393"/>
                <a:gd name="connsiteY204" fmla="*/ 92966 h 226274"/>
                <a:gd name="connsiteX205" fmla="*/ 96273 w 256393"/>
                <a:gd name="connsiteY205" fmla="*/ 86850 h 226274"/>
                <a:gd name="connsiteX206" fmla="*/ 96776 w 256393"/>
                <a:gd name="connsiteY206" fmla="*/ 86850 h 226274"/>
                <a:gd name="connsiteX207" fmla="*/ 88397 w 256393"/>
                <a:gd name="connsiteY207" fmla="*/ 79895 h 226274"/>
                <a:gd name="connsiteX208" fmla="*/ 85967 w 256393"/>
                <a:gd name="connsiteY208" fmla="*/ 78555 h 226274"/>
                <a:gd name="connsiteX209" fmla="*/ 85967 w 256393"/>
                <a:gd name="connsiteY209" fmla="*/ 80398 h 226274"/>
                <a:gd name="connsiteX210" fmla="*/ 85213 w 256393"/>
                <a:gd name="connsiteY210" fmla="*/ 78471 h 226274"/>
                <a:gd name="connsiteX211" fmla="*/ 85213 w 256393"/>
                <a:gd name="connsiteY211" fmla="*/ 78471 h 226274"/>
                <a:gd name="connsiteX212" fmla="*/ 83119 w 256393"/>
                <a:gd name="connsiteY212" fmla="*/ 74617 h 226274"/>
                <a:gd name="connsiteX213" fmla="*/ 68958 w 256393"/>
                <a:gd name="connsiteY213" fmla="*/ 60875 h 226274"/>
                <a:gd name="connsiteX214" fmla="*/ 68958 w 256393"/>
                <a:gd name="connsiteY214" fmla="*/ 62132 h 226274"/>
                <a:gd name="connsiteX215" fmla="*/ 67366 w 256393"/>
                <a:gd name="connsiteY215" fmla="*/ 60624 h 226274"/>
                <a:gd name="connsiteX216" fmla="*/ 68539 w 256393"/>
                <a:gd name="connsiteY216" fmla="*/ 60624 h 226274"/>
                <a:gd name="connsiteX217" fmla="*/ 66026 w 256393"/>
                <a:gd name="connsiteY217" fmla="*/ 59367 h 226274"/>
                <a:gd name="connsiteX218" fmla="*/ 67031 w 256393"/>
                <a:gd name="connsiteY218" fmla="*/ 58613 h 226274"/>
                <a:gd name="connsiteX219" fmla="*/ 66026 w 256393"/>
                <a:gd name="connsiteY219" fmla="*/ 57775 h 226274"/>
                <a:gd name="connsiteX220" fmla="*/ 66026 w 256393"/>
                <a:gd name="connsiteY220" fmla="*/ 57775 h 226274"/>
                <a:gd name="connsiteX221" fmla="*/ 63177 w 256393"/>
                <a:gd name="connsiteY221" fmla="*/ 56351 h 226274"/>
                <a:gd name="connsiteX222" fmla="*/ 63177 w 256393"/>
                <a:gd name="connsiteY222" fmla="*/ 55094 h 226274"/>
                <a:gd name="connsiteX223" fmla="*/ 62674 w 256393"/>
                <a:gd name="connsiteY223" fmla="*/ 54591 h 226274"/>
                <a:gd name="connsiteX224" fmla="*/ 60663 w 256393"/>
                <a:gd name="connsiteY224" fmla="*/ 52664 h 226274"/>
                <a:gd name="connsiteX225" fmla="*/ 60663 w 256393"/>
                <a:gd name="connsiteY225" fmla="*/ 54005 h 226274"/>
                <a:gd name="connsiteX226" fmla="*/ 59071 w 256393"/>
                <a:gd name="connsiteY226" fmla="*/ 54005 h 226274"/>
                <a:gd name="connsiteX227" fmla="*/ 51195 w 256393"/>
                <a:gd name="connsiteY227" fmla="*/ 45626 h 226274"/>
                <a:gd name="connsiteX228" fmla="*/ 46754 w 256393"/>
                <a:gd name="connsiteY228" fmla="*/ 42274 h 226274"/>
                <a:gd name="connsiteX229" fmla="*/ 45330 w 256393"/>
                <a:gd name="connsiteY229" fmla="*/ 42274 h 226274"/>
                <a:gd name="connsiteX230" fmla="*/ 43319 w 256393"/>
                <a:gd name="connsiteY230" fmla="*/ 37414 h 226274"/>
                <a:gd name="connsiteX231" fmla="*/ 39967 w 256393"/>
                <a:gd name="connsiteY231" fmla="*/ 36493 h 226274"/>
                <a:gd name="connsiteX232" fmla="*/ 39967 w 256393"/>
                <a:gd name="connsiteY232" fmla="*/ 34733 h 226274"/>
                <a:gd name="connsiteX233" fmla="*/ 30918 w 256393"/>
                <a:gd name="connsiteY233" fmla="*/ 26354 h 226274"/>
                <a:gd name="connsiteX234" fmla="*/ 29996 w 256393"/>
                <a:gd name="connsiteY234" fmla="*/ 26941 h 226274"/>
                <a:gd name="connsiteX235" fmla="*/ 29159 w 256393"/>
                <a:gd name="connsiteY235" fmla="*/ 24427 h 226274"/>
                <a:gd name="connsiteX236" fmla="*/ 26896 w 256393"/>
                <a:gd name="connsiteY236" fmla="*/ 23254 h 226274"/>
                <a:gd name="connsiteX237" fmla="*/ 26477 w 256393"/>
                <a:gd name="connsiteY237" fmla="*/ 23673 h 226274"/>
                <a:gd name="connsiteX238" fmla="*/ 7541 w 256393"/>
                <a:gd name="connsiteY238" fmla="*/ 4737 h 226274"/>
                <a:gd name="connsiteX239" fmla="*/ 6703 w 256393"/>
                <a:gd name="connsiteY239" fmla="*/ 4737 h 226274"/>
                <a:gd name="connsiteX240" fmla="*/ 6117 w 256393"/>
                <a:gd name="connsiteY240" fmla="*/ 5491 h 226274"/>
                <a:gd name="connsiteX241" fmla="*/ 4022 w 256393"/>
                <a:gd name="connsiteY241" fmla="*/ 2307 h 226274"/>
                <a:gd name="connsiteX242" fmla="*/ 167 w 256393"/>
                <a:gd name="connsiteY242" fmla="*/ 44 h 226274"/>
                <a:gd name="connsiteX243" fmla="*/ 1089 w 256393"/>
                <a:gd name="connsiteY243" fmla="*/ 715 h 226274"/>
                <a:gd name="connsiteX244" fmla="*/ 0 w 256393"/>
                <a:gd name="connsiteY244" fmla="*/ 4904 h 226274"/>
                <a:gd name="connsiteX245" fmla="*/ 5530 w 256393"/>
                <a:gd name="connsiteY245" fmla="*/ 10015 h 226274"/>
                <a:gd name="connsiteX246" fmla="*/ 4860 w 256393"/>
                <a:gd name="connsiteY246" fmla="*/ 10434 h 226274"/>
                <a:gd name="connsiteX247" fmla="*/ 7541 w 256393"/>
                <a:gd name="connsiteY247" fmla="*/ 12278 h 226274"/>
                <a:gd name="connsiteX248" fmla="*/ 7541 w 256393"/>
                <a:gd name="connsiteY248" fmla="*/ 12278 h 226274"/>
                <a:gd name="connsiteX249" fmla="*/ 15920 w 256393"/>
                <a:gd name="connsiteY249" fmla="*/ 20656 h 226274"/>
                <a:gd name="connsiteX250" fmla="*/ 15920 w 256393"/>
                <a:gd name="connsiteY250" fmla="*/ 19902 h 226274"/>
                <a:gd name="connsiteX251" fmla="*/ 16925 w 256393"/>
                <a:gd name="connsiteY251" fmla="*/ 21494 h 226274"/>
                <a:gd name="connsiteX252" fmla="*/ 16339 w 256393"/>
                <a:gd name="connsiteY252" fmla="*/ 19316 h 226274"/>
                <a:gd name="connsiteX253" fmla="*/ 21785 w 256393"/>
                <a:gd name="connsiteY253" fmla="*/ 26438 h 226274"/>
                <a:gd name="connsiteX254" fmla="*/ 23209 w 256393"/>
                <a:gd name="connsiteY254" fmla="*/ 26438 h 226274"/>
                <a:gd name="connsiteX255" fmla="*/ 23209 w 256393"/>
                <a:gd name="connsiteY255" fmla="*/ 27108 h 226274"/>
                <a:gd name="connsiteX256" fmla="*/ 23964 w 256393"/>
                <a:gd name="connsiteY256" fmla="*/ 27108 h 226274"/>
                <a:gd name="connsiteX257" fmla="*/ 24550 w 256393"/>
                <a:gd name="connsiteY257" fmla="*/ 29035 h 226274"/>
                <a:gd name="connsiteX258" fmla="*/ 23628 w 256393"/>
                <a:gd name="connsiteY258" fmla="*/ 28449 h 226274"/>
                <a:gd name="connsiteX259" fmla="*/ 27064 w 256393"/>
                <a:gd name="connsiteY259" fmla="*/ 31465 h 226274"/>
                <a:gd name="connsiteX260" fmla="*/ 26058 w 256393"/>
                <a:gd name="connsiteY260" fmla="*/ 30208 h 226274"/>
                <a:gd name="connsiteX261" fmla="*/ 37537 w 256393"/>
                <a:gd name="connsiteY261" fmla="*/ 39593 h 226274"/>
                <a:gd name="connsiteX262" fmla="*/ 37537 w 256393"/>
                <a:gd name="connsiteY262" fmla="*/ 39593 h 226274"/>
                <a:gd name="connsiteX263" fmla="*/ 42313 w 256393"/>
                <a:gd name="connsiteY263" fmla="*/ 43950 h 226274"/>
                <a:gd name="connsiteX264" fmla="*/ 42313 w 256393"/>
                <a:gd name="connsiteY264" fmla="*/ 43950 h 226274"/>
                <a:gd name="connsiteX265" fmla="*/ 44743 w 256393"/>
                <a:gd name="connsiteY265" fmla="*/ 45458 h 226274"/>
                <a:gd name="connsiteX266" fmla="*/ 44743 w 256393"/>
                <a:gd name="connsiteY266" fmla="*/ 46715 h 226274"/>
                <a:gd name="connsiteX267" fmla="*/ 49100 w 256393"/>
                <a:gd name="connsiteY267" fmla="*/ 48307 h 226274"/>
                <a:gd name="connsiteX268" fmla="*/ 49100 w 256393"/>
                <a:gd name="connsiteY268" fmla="*/ 49145 h 226274"/>
                <a:gd name="connsiteX269" fmla="*/ 51782 w 256393"/>
                <a:gd name="connsiteY269" fmla="*/ 50318 h 226274"/>
                <a:gd name="connsiteX270" fmla="*/ 50357 w 256393"/>
                <a:gd name="connsiteY270" fmla="*/ 51072 h 226274"/>
                <a:gd name="connsiteX271" fmla="*/ 55719 w 256393"/>
                <a:gd name="connsiteY271" fmla="*/ 56602 h 226274"/>
                <a:gd name="connsiteX272" fmla="*/ 54714 w 256393"/>
                <a:gd name="connsiteY272" fmla="*/ 54088 h 226274"/>
                <a:gd name="connsiteX273" fmla="*/ 57395 w 256393"/>
                <a:gd name="connsiteY273" fmla="*/ 55261 h 226274"/>
                <a:gd name="connsiteX274" fmla="*/ 60077 w 256393"/>
                <a:gd name="connsiteY274" fmla="*/ 60205 h 226274"/>
                <a:gd name="connsiteX275" fmla="*/ 59490 w 256393"/>
                <a:gd name="connsiteY275" fmla="*/ 60205 h 226274"/>
                <a:gd name="connsiteX276" fmla="*/ 62255 w 256393"/>
                <a:gd name="connsiteY276" fmla="*/ 62802 h 226274"/>
                <a:gd name="connsiteX277" fmla="*/ 64601 w 256393"/>
                <a:gd name="connsiteY277" fmla="*/ 63389 h 226274"/>
                <a:gd name="connsiteX278" fmla="*/ 62255 w 256393"/>
                <a:gd name="connsiteY278" fmla="*/ 61629 h 226274"/>
                <a:gd name="connsiteX279" fmla="*/ 67282 w 256393"/>
                <a:gd name="connsiteY279" fmla="*/ 64897 h 226274"/>
                <a:gd name="connsiteX280" fmla="*/ 65690 w 256393"/>
                <a:gd name="connsiteY280" fmla="*/ 64311 h 226274"/>
                <a:gd name="connsiteX281" fmla="*/ 67366 w 256393"/>
                <a:gd name="connsiteY281" fmla="*/ 65986 h 226274"/>
                <a:gd name="connsiteX282" fmla="*/ 62590 w 256393"/>
                <a:gd name="connsiteY282" fmla="*/ 63305 h 226274"/>
                <a:gd name="connsiteX283" fmla="*/ 64182 w 256393"/>
                <a:gd name="connsiteY283" fmla="*/ 65232 h 226274"/>
                <a:gd name="connsiteX284" fmla="*/ 68791 w 256393"/>
                <a:gd name="connsiteY284" fmla="*/ 68081 h 226274"/>
                <a:gd name="connsiteX285" fmla="*/ 68204 w 256393"/>
                <a:gd name="connsiteY285" fmla="*/ 68500 h 226274"/>
                <a:gd name="connsiteX286" fmla="*/ 69712 w 256393"/>
                <a:gd name="connsiteY286" fmla="*/ 69254 h 226274"/>
                <a:gd name="connsiteX287" fmla="*/ 68288 w 256393"/>
                <a:gd name="connsiteY287" fmla="*/ 69254 h 226274"/>
                <a:gd name="connsiteX288" fmla="*/ 71807 w 256393"/>
                <a:gd name="connsiteY288" fmla="*/ 72857 h 226274"/>
                <a:gd name="connsiteX289" fmla="*/ 71053 w 256393"/>
                <a:gd name="connsiteY289" fmla="*/ 70343 h 226274"/>
                <a:gd name="connsiteX290" fmla="*/ 75494 w 256393"/>
                <a:gd name="connsiteY290" fmla="*/ 76292 h 226274"/>
                <a:gd name="connsiteX291" fmla="*/ 74907 w 256393"/>
                <a:gd name="connsiteY291" fmla="*/ 74784 h 226274"/>
                <a:gd name="connsiteX292" fmla="*/ 76415 w 256393"/>
                <a:gd name="connsiteY292" fmla="*/ 77214 h 226274"/>
                <a:gd name="connsiteX293" fmla="*/ 77840 w 256393"/>
                <a:gd name="connsiteY293" fmla="*/ 77214 h 226274"/>
                <a:gd name="connsiteX294" fmla="*/ 80437 w 256393"/>
                <a:gd name="connsiteY294" fmla="*/ 78722 h 226274"/>
                <a:gd name="connsiteX295" fmla="*/ 79935 w 256393"/>
                <a:gd name="connsiteY295" fmla="*/ 79225 h 226274"/>
                <a:gd name="connsiteX296" fmla="*/ 83705 w 256393"/>
                <a:gd name="connsiteY296" fmla="*/ 81403 h 226274"/>
                <a:gd name="connsiteX297" fmla="*/ 82029 w 256393"/>
                <a:gd name="connsiteY297" fmla="*/ 81403 h 226274"/>
                <a:gd name="connsiteX298" fmla="*/ 83454 w 256393"/>
                <a:gd name="connsiteY298" fmla="*/ 82325 h 226274"/>
                <a:gd name="connsiteX299" fmla="*/ 82699 w 256393"/>
                <a:gd name="connsiteY299" fmla="*/ 82325 h 226274"/>
                <a:gd name="connsiteX300" fmla="*/ 85967 w 256393"/>
                <a:gd name="connsiteY300" fmla="*/ 85090 h 226274"/>
                <a:gd name="connsiteX301" fmla="*/ 88230 w 256393"/>
                <a:gd name="connsiteY301" fmla="*/ 85090 h 226274"/>
                <a:gd name="connsiteX302" fmla="*/ 89068 w 256393"/>
                <a:gd name="connsiteY302" fmla="*/ 86598 h 226274"/>
                <a:gd name="connsiteX303" fmla="*/ 87308 w 256393"/>
                <a:gd name="connsiteY303" fmla="*/ 85509 h 226274"/>
                <a:gd name="connsiteX304" fmla="*/ 86386 w 256393"/>
                <a:gd name="connsiteY304" fmla="*/ 85509 h 226274"/>
                <a:gd name="connsiteX305" fmla="*/ 89151 w 256393"/>
                <a:gd name="connsiteY305" fmla="*/ 88107 h 226274"/>
                <a:gd name="connsiteX306" fmla="*/ 88565 w 256393"/>
                <a:gd name="connsiteY306" fmla="*/ 87436 h 226274"/>
                <a:gd name="connsiteX307" fmla="*/ 91749 w 256393"/>
                <a:gd name="connsiteY307" fmla="*/ 88861 h 226274"/>
                <a:gd name="connsiteX308" fmla="*/ 91078 w 256393"/>
                <a:gd name="connsiteY308" fmla="*/ 88861 h 226274"/>
                <a:gd name="connsiteX309" fmla="*/ 92922 w 256393"/>
                <a:gd name="connsiteY309" fmla="*/ 89950 h 226274"/>
                <a:gd name="connsiteX310" fmla="*/ 90743 w 256393"/>
                <a:gd name="connsiteY310" fmla="*/ 89950 h 226274"/>
                <a:gd name="connsiteX311" fmla="*/ 93508 w 256393"/>
                <a:gd name="connsiteY311" fmla="*/ 91626 h 226274"/>
                <a:gd name="connsiteX312" fmla="*/ 93508 w 256393"/>
                <a:gd name="connsiteY312" fmla="*/ 93050 h 226274"/>
                <a:gd name="connsiteX313" fmla="*/ 98871 w 256393"/>
                <a:gd name="connsiteY313" fmla="*/ 96988 h 226274"/>
                <a:gd name="connsiteX314" fmla="*/ 99709 w 256393"/>
                <a:gd name="connsiteY314" fmla="*/ 96988 h 226274"/>
                <a:gd name="connsiteX315" fmla="*/ 104652 w 256393"/>
                <a:gd name="connsiteY315" fmla="*/ 101513 h 226274"/>
                <a:gd name="connsiteX316" fmla="*/ 105071 w 256393"/>
                <a:gd name="connsiteY316" fmla="*/ 103272 h 226274"/>
                <a:gd name="connsiteX317" fmla="*/ 107166 w 256393"/>
                <a:gd name="connsiteY317" fmla="*/ 103272 h 226274"/>
                <a:gd name="connsiteX318" fmla="*/ 107669 w 256393"/>
                <a:gd name="connsiteY318" fmla="*/ 105283 h 226274"/>
                <a:gd name="connsiteX319" fmla="*/ 112277 w 256393"/>
                <a:gd name="connsiteY319" fmla="*/ 108383 h 226274"/>
                <a:gd name="connsiteX320" fmla="*/ 111523 w 256393"/>
                <a:gd name="connsiteY320" fmla="*/ 106121 h 226274"/>
                <a:gd name="connsiteX321" fmla="*/ 130375 w 256393"/>
                <a:gd name="connsiteY321" fmla="*/ 122879 h 226274"/>
                <a:gd name="connsiteX322" fmla="*/ 128951 w 256393"/>
                <a:gd name="connsiteY322" fmla="*/ 121873 h 226274"/>
                <a:gd name="connsiteX323" fmla="*/ 130375 w 256393"/>
                <a:gd name="connsiteY323" fmla="*/ 122544 h 226274"/>
                <a:gd name="connsiteX324" fmla="*/ 159702 w 256393"/>
                <a:gd name="connsiteY324" fmla="*/ 147094 h 226274"/>
                <a:gd name="connsiteX325" fmla="*/ 158612 w 256393"/>
                <a:gd name="connsiteY325" fmla="*/ 146005 h 226274"/>
                <a:gd name="connsiteX326" fmla="*/ 159702 w 256393"/>
                <a:gd name="connsiteY326" fmla="*/ 146759 h 226274"/>
                <a:gd name="connsiteX327" fmla="*/ 242988 w 256393"/>
                <a:gd name="connsiteY327" fmla="*/ 215885 h 226274"/>
                <a:gd name="connsiteX328" fmla="*/ 242988 w 256393"/>
                <a:gd name="connsiteY328" fmla="*/ 215885 h 226274"/>
                <a:gd name="connsiteX329" fmla="*/ 241982 w 256393"/>
                <a:gd name="connsiteY329" fmla="*/ 215214 h 226274"/>
                <a:gd name="connsiteX330" fmla="*/ 242988 w 256393"/>
                <a:gd name="connsiteY330" fmla="*/ 215885 h 226274"/>
                <a:gd name="connsiteX331" fmla="*/ 64098 w 256393"/>
                <a:gd name="connsiteY331" fmla="*/ 54507 h 226274"/>
                <a:gd name="connsiteX332" fmla="*/ 64098 w 256393"/>
                <a:gd name="connsiteY332" fmla="*/ 54507 h 226274"/>
                <a:gd name="connsiteX333" fmla="*/ 64098 w 256393"/>
                <a:gd name="connsiteY333" fmla="*/ 54507 h 22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256393" h="226274">
                  <a:moveTo>
                    <a:pt x="111523" y="106121"/>
                  </a:moveTo>
                  <a:lnTo>
                    <a:pt x="112361" y="107713"/>
                  </a:lnTo>
                  <a:cubicBezTo>
                    <a:pt x="110266" y="107043"/>
                    <a:pt x="109428" y="105786"/>
                    <a:pt x="110015" y="107713"/>
                  </a:cubicBezTo>
                  <a:cubicBezTo>
                    <a:pt x="111523" y="106373"/>
                    <a:pt x="114958" y="111903"/>
                    <a:pt x="116466" y="110646"/>
                  </a:cubicBezTo>
                  <a:lnTo>
                    <a:pt x="117053" y="111651"/>
                  </a:lnTo>
                  <a:lnTo>
                    <a:pt x="116466" y="111232"/>
                  </a:lnTo>
                  <a:cubicBezTo>
                    <a:pt x="117388" y="113411"/>
                    <a:pt x="118645" y="111232"/>
                    <a:pt x="120488" y="113327"/>
                  </a:cubicBezTo>
                  <a:cubicBezTo>
                    <a:pt x="121075" y="114081"/>
                    <a:pt x="121410" y="114751"/>
                    <a:pt x="120488" y="114500"/>
                  </a:cubicBezTo>
                  <a:lnTo>
                    <a:pt x="122416" y="115589"/>
                  </a:lnTo>
                  <a:cubicBezTo>
                    <a:pt x="122416" y="116008"/>
                    <a:pt x="122416" y="116176"/>
                    <a:pt x="122416" y="115589"/>
                  </a:cubicBezTo>
                  <a:lnTo>
                    <a:pt x="124929" y="117684"/>
                  </a:lnTo>
                  <a:lnTo>
                    <a:pt x="124929" y="117684"/>
                  </a:lnTo>
                  <a:lnTo>
                    <a:pt x="127192" y="118271"/>
                  </a:lnTo>
                  <a:cubicBezTo>
                    <a:pt x="127610" y="119025"/>
                    <a:pt x="126689" y="118271"/>
                    <a:pt x="126689" y="118271"/>
                  </a:cubicBezTo>
                  <a:lnTo>
                    <a:pt x="128365" y="119108"/>
                  </a:lnTo>
                  <a:cubicBezTo>
                    <a:pt x="128365" y="119946"/>
                    <a:pt x="127108" y="119108"/>
                    <a:pt x="126270" y="118438"/>
                  </a:cubicBezTo>
                  <a:cubicBezTo>
                    <a:pt x="126270" y="121036"/>
                    <a:pt x="127694" y="119108"/>
                    <a:pt x="129621" y="122376"/>
                  </a:cubicBezTo>
                  <a:lnTo>
                    <a:pt x="128197" y="121454"/>
                  </a:lnTo>
                  <a:cubicBezTo>
                    <a:pt x="128197" y="122963"/>
                    <a:pt x="129538" y="123633"/>
                    <a:pt x="130459" y="125393"/>
                  </a:cubicBezTo>
                  <a:cubicBezTo>
                    <a:pt x="130459" y="124806"/>
                    <a:pt x="128783" y="121538"/>
                    <a:pt x="130459" y="122460"/>
                  </a:cubicBezTo>
                  <a:cubicBezTo>
                    <a:pt x="130928" y="123139"/>
                    <a:pt x="131607" y="123641"/>
                    <a:pt x="132386" y="123884"/>
                  </a:cubicBezTo>
                  <a:cubicBezTo>
                    <a:pt x="131884" y="124387"/>
                    <a:pt x="132805" y="124974"/>
                    <a:pt x="133727" y="125812"/>
                  </a:cubicBezTo>
                  <a:lnTo>
                    <a:pt x="133057" y="126482"/>
                  </a:lnTo>
                  <a:cubicBezTo>
                    <a:pt x="134313" y="127236"/>
                    <a:pt x="134481" y="126482"/>
                    <a:pt x="135403" y="126985"/>
                  </a:cubicBezTo>
                  <a:cubicBezTo>
                    <a:pt x="136140" y="127630"/>
                    <a:pt x="136434" y="128644"/>
                    <a:pt x="136157" y="129582"/>
                  </a:cubicBezTo>
                  <a:cubicBezTo>
                    <a:pt x="137917" y="131342"/>
                    <a:pt x="135654" y="127571"/>
                    <a:pt x="137917" y="129582"/>
                  </a:cubicBezTo>
                  <a:cubicBezTo>
                    <a:pt x="139274" y="131107"/>
                    <a:pt x="140924" y="132330"/>
                    <a:pt x="142776" y="133185"/>
                  </a:cubicBezTo>
                  <a:cubicBezTo>
                    <a:pt x="143698" y="134442"/>
                    <a:pt x="142190" y="133185"/>
                    <a:pt x="142776" y="134023"/>
                  </a:cubicBezTo>
                  <a:lnTo>
                    <a:pt x="144201" y="134023"/>
                  </a:lnTo>
                  <a:cubicBezTo>
                    <a:pt x="144201" y="134023"/>
                    <a:pt x="144201" y="134023"/>
                    <a:pt x="144201" y="134442"/>
                  </a:cubicBezTo>
                  <a:cubicBezTo>
                    <a:pt x="144201" y="134861"/>
                    <a:pt x="144871" y="133771"/>
                    <a:pt x="146295" y="134442"/>
                  </a:cubicBezTo>
                  <a:cubicBezTo>
                    <a:pt x="147385" y="133939"/>
                    <a:pt x="147887" y="137877"/>
                    <a:pt x="150234" y="138464"/>
                  </a:cubicBezTo>
                  <a:cubicBezTo>
                    <a:pt x="150234" y="138966"/>
                    <a:pt x="149731" y="138464"/>
                    <a:pt x="149563" y="139050"/>
                  </a:cubicBezTo>
                  <a:cubicBezTo>
                    <a:pt x="151029" y="139947"/>
                    <a:pt x="152605" y="140651"/>
                    <a:pt x="154255" y="141145"/>
                  </a:cubicBezTo>
                  <a:lnTo>
                    <a:pt x="155345" y="142988"/>
                  </a:lnTo>
                  <a:cubicBezTo>
                    <a:pt x="154674" y="141480"/>
                    <a:pt x="156685" y="142150"/>
                    <a:pt x="158361" y="142988"/>
                  </a:cubicBezTo>
                  <a:cubicBezTo>
                    <a:pt x="158068" y="142745"/>
                    <a:pt x="157766" y="142519"/>
                    <a:pt x="157439" y="142318"/>
                  </a:cubicBezTo>
                  <a:lnTo>
                    <a:pt x="159785" y="143742"/>
                  </a:lnTo>
                  <a:cubicBezTo>
                    <a:pt x="159785" y="143742"/>
                    <a:pt x="159785" y="143742"/>
                    <a:pt x="158864" y="143742"/>
                  </a:cubicBezTo>
                  <a:lnTo>
                    <a:pt x="159450" y="143742"/>
                  </a:lnTo>
                  <a:cubicBezTo>
                    <a:pt x="159869" y="144664"/>
                    <a:pt x="159450" y="144748"/>
                    <a:pt x="158277" y="144664"/>
                  </a:cubicBezTo>
                  <a:cubicBezTo>
                    <a:pt x="158311" y="144304"/>
                    <a:pt x="158311" y="143935"/>
                    <a:pt x="158277" y="143575"/>
                  </a:cubicBezTo>
                  <a:cubicBezTo>
                    <a:pt x="157439" y="143575"/>
                    <a:pt x="156601" y="143575"/>
                    <a:pt x="156266" y="144161"/>
                  </a:cubicBezTo>
                  <a:cubicBezTo>
                    <a:pt x="156543" y="144111"/>
                    <a:pt x="156828" y="144111"/>
                    <a:pt x="157104" y="144161"/>
                  </a:cubicBezTo>
                  <a:cubicBezTo>
                    <a:pt x="157104" y="144161"/>
                    <a:pt x="156685" y="144161"/>
                    <a:pt x="156685" y="144161"/>
                  </a:cubicBezTo>
                  <a:cubicBezTo>
                    <a:pt x="156685" y="144161"/>
                    <a:pt x="156685" y="144161"/>
                    <a:pt x="157523" y="144161"/>
                  </a:cubicBezTo>
                  <a:lnTo>
                    <a:pt x="157523" y="145418"/>
                  </a:lnTo>
                  <a:lnTo>
                    <a:pt x="157942" y="145418"/>
                  </a:lnTo>
                  <a:lnTo>
                    <a:pt x="160037" y="148267"/>
                  </a:lnTo>
                  <a:cubicBezTo>
                    <a:pt x="163028" y="148912"/>
                    <a:pt x="165869" y="150102"/>
                    <a:pt x="168416" y="151786"/>
                  </a:cubicBezTo>
                  <a:cubicBezTo>
                    <a:pt x="167159" y="151786"/>
                    <a:pt x="167410" y="152540"/>
                    <a:pt x="166740" y="153211"/>
                  </a:cubicBezTo>
                  <a:cubicBezTo>
                    <a:pt x="166740" y="151786"/>
                    <a:pt x="164226" y="151451"/>
                    <a:pt x="162802" y="149943"/>
                  </a:cubicBezTo>
                  <a:cubicBezTo>
                    <a:pt x="163556" y="150697"/>
                    <a:pt x="162802" y="150864"/>
                    <a:pt x="162802" y="150781"/>
                  </a:cubicBezTo>
                  <a:lnTo>
                    <a:pt x="166070" y="152624"/>
                  </a:lnTo>
                  <a:cubicBezTo>
                    <a:pt x="165483" y="153127"/>
                    <a:pt x="166070" y="153546"/>
                    <a:pt x="166824" y="154384"/>
                  </a:cubicBezTo>
                  <a:cubicBezTo>
                    <a:pt x="167243" y="152875"/>
                    <a:pt x="169505" y="155557"/>
                    <a:pt x="170846" y="156227"/>
                  </a:cubicBezTo>
                  <a:cubicBezTo>
                    <a:pt x="170846" y="156646"/>
                    <a:pt x="170008" y="156730"/>
                    <a:pt x="168751" y="155473"/>
                  </a:cubicBezTo>
                  <a:cubicBezTo>
                    <a:pt x="169505" y="157651"/>
                    <a:pt x="171851" y="155892"/>
                    <a:pt x="172689" y="157903"/>
                  </a:cubicBezTo>
                  <a:cubicBezTo>
                    <a:pt x="172689" y="157903"/>
                    <a:pt x="172186" y="157400"/>
                    <a:pt x="171851" y="157484"/>
                  </a:cubicBezTo>
                  <a:cubicBezTo>
                    <a:pt x="172940" y="157484"/>
                    <a:pt x="174616" y="159830"/>
                    <a:pt x="173862" y="159746"/>
                  </a:cubicBezTo>
                  <a:lnTo>
                    <a:pt x="173862" y="159746"/>
                  </a:lnTo>
                  <a:cubicBezTo>
                    <a:pt x="175957" y="161841"/>
                    <a:pt x="180481" y="165779"/>
                    <a:pt x="181654" y="165192"/>
                  </a:cubicBezTo>
                  <a:cubicBezTo>
                    <a:pt x="181160" y="165553"/>
                    <a:pt x="180624" y="165863"/>
                    <a:pt x="180062" y="166114"/>
                  </a:cubicBezTo>
                  <a:lnTo>
                    <a:pt x="186765" y="166114"/>
                  </a:lnTo>
                  <a:cubicBezTo>
                    <a:pt x="185760" y="166533"/>
                    <a:pt x="185341" y="169633"/>
                    <a:pt x="183079" y="168460"/>
                  </a:cubicBezTo>
                  <a:cubicBezTo>
                    <a:pt x="183665" y="169332"/>
                    <a:pt x="184478" y="170019"/>
                    <a:pt x="185425" y="170471"/>
                  </a:cubicBezTo>
                  <a:cubicBezTo>
                    <a:pt x="185425" y="170052"/>
                    <a:pt x="185425" y="168544"/>
                    <a:pt x="186095" y="168879"/>
                  </a:cubicBezTo>
                  <a:cubicBezTo>
                    <a:pt x="186598" y="170974"/>
                    <a:pt x="186598" y="170220"/>
                    <a:pt x="187603" y="172398"/>
                  </a:cubicBezTo>
                  <a:cubicBezTo>
                    <a:pt x="187184" y="171812"/>
                    <a:pt x="188944" y="171057"/>
                    <a:pt x="189698" y="171895"/>
                  </a:cubicBezTo>
                  <a:cubicBezTo>
                    <a:pt x="190452" y="172733"/>
                    <a:pt x="188693" y="173152"/>
                    <a:pt x="188274" y="172985"/>
                  </a:cubicBezTo>
                  <a:lnTo>
                    <a:pt x="191458" y="173655"/>
                  </a:lnTo>
                  <a:cubicBezTo>
                    <a:pt x="190703" y="173655"/>
                    <a:pt x="190368" y="174660"/>
                    <a:pt x="190536" y="175415"/>
                  </a:cubicBezTo>
                  <a:cubicBezTo>
                    <a:pt x="190703" y="176169"/>
                    <a:pt x="192379" y="177090"/>
                    <a:pt x="193050" y="177426"/>
                  </a:cubicBezTo>
                  <a:lnTo>
                    <a:pt x="192379" y="176336"/>
                  </a:lnTo>
                  <a:cubicBezTo>
                    <a:pt x="194558" y="178682"/>
                    <a:pt x="196317" y="176755"/>
                    <a:pt x="198580" y="178934"/>
                  </a:cubicBezTo>
                  <a:cubicBezTo>
                    <a:pt x="198077" y="178934"/>
                    <a:pt x="196485" y="179855"/>
                    <a:pt x="197490" y="181112"/>
                  </a:cubicBezTo>
                  <a:cubicBezTo>
                    <a:pt x="200054" y="180559"/>
                    <a:pt x="202727" y="180735"/>
                    <a:pt x="205199" y="181615"/>
                  </a:cubicBezTo>
                  <a:lnTo>
                    <a:pt x="205199" y="182369"/>
                  </a:lnTo>
                  <a:lnTo>
                    <a:pt x="207210" y="183374"/>
                  </a:lnTo>
                  <a:cubicBezTo>
                    <a:pt x="204386" y="183341"/>
                    <a:pt x="201571" y="182981"/>
                    <a:pt x="198831" y="182285"/>
                  </a:cubicBezTo>
                  <a:cubicBezTo>
                    <a:pt x="199418" y="183374"/>
                    <a:pt x="198831" y="182956"/>
                    <a:pt x="200004" y="184129"/>
                  </a:cubicBezTo>
                  <a:cubicBezTo>
                    <a:pt x="201177" y="185302"/>
                    <a:pt x="198831" y="184129"/>
                    <a:pt x="198412" y="183626"/>
                  </a:cubicBezTo>
                  <a:lnTo>
                    <a:pt x="201345" y="186642"/>
                  </a:lnTo>
                  <a:cubicBezTo>
                    <a:pt x="201847" y="185804"/>
                    <a:pt x="204361" y="188067"/>
                    <a:pt x="204780" y="187313"/>
                  </a:cubicBezTo>
                  <a:lnTo>
                    <a:pt x="200758" y="185050"/>
                  </a:lnTo>
                  <a:cubicBezTo>
                    <a:pt x="201261" y="184212"/>
                    <a:pt x="204529" y="185050"/>
                    <a:pt x="206623" y="186810"/>
                  </a:cubicBezTo>
                  <a:cubicBezTo>
                    <a:pt x="206623" y="187648"/>
                    <a:pt x="205031" y="187815"/>
                    <a:pt x="204864" y="188067"/>
                  </a:cubicBezTo>
                  <a:cubicBezTo>
                    <a:pt x="205844" y="188410"/>
                    <a:pt x="206716" y="189022"/>
                    <a:pt x="207377" y="189826"/>
                  </a:cubicBezTo>
                  <a:lnTo>
                    <a:pt x="206121" y="189407"/>
                  </a:lnTo>
                  <a:cubicBezTo>
                    <a:pt x="207126" y="190748"/>
                    <a:pt x="208969" y="190161"/>
                    <a:pt x="209807" y="192172"/>
                  </a:cubicBezTo>
                  <a:cubicBezTo>
                    <a:pt x="210310" y="192675"/>
                    <a:pt x="210478" y="194518"/>
                    <a:pt x="210981" y="194183"/>
                  </a:cubicBezTo>
                  <a:cubicBezTo>
                    <a:pt x="211232" y="192265"/>
                    <a:pt x="212430" y="190597"/>
                    <a:pt x="214164" y="189743"/>
                  </a:cubicBezTo>
                  <a:cubicBezTo>
                    <a:pt x="215019" y="191024"/>
                    <a:pt x="215714" y="192407"/>
                    <a:pt x="216259" y="193848"/>
                  </a:cubicBezTo>
                  <a:cubicBezTo>
                    <a:pt x="216259" y="195273"/>
                    <a:pt x="213662" y="194267"/>
                    <a:pt x="213829" y="195524"/>
                  </a:cubicBezTo>
                  <a:cubicBezTo>
                    <a:pt x="213829" y="195524"/>
                    <a:pt x="214751" y="195524"/>
                    <a:pt x="215002" y="195524"/>
                  </a:cubicBezTo>
                  <a:cubicBezTo>
                    <a:pt x="215254" y="195524"/>
                    <a:pt x="214248" y="195943"/>
                    <a:pt x="215421" y="196864"/>
                  </a:cubicBezTo>
                  <a:cubicBezTo>
                    <a:pt x="216343" y="196278"/>
                    <a:pt x="217684" y="199043"/>
                    <a:pt x="216510" y="196864"/>
                  </a:cubicBezTo>
                  <a:cubicBezTo>
                    <a:pt x="217851" y="197702"/>
                    <a:pt x="217600" y="198121"/>
                    <a:pt x="218940" y="199294"/>
                  </a:cubicBezTo>
                  <a:cubicBezTo>
                    <a:pt x="218940" y="198457"/>
                    <a:pt x="221622" y="198708"/>
                    <a:pt x="222962" y="199294"/>
                  </a:cubicBezTo>
                  <a:cubicBezTo>
                    <a:pt x="222962" y="199294"/>
                    <a:pt x="222962" y="199881"/>
                    <a:pt x="222962" y="200132"/>
                  </a:cubicBezTo>
                  <a:cubicBezTo>
                    <a:pt x="225141" y="202227"/>
                    <a:pt x="226062" y="203735"/>
                    <a:pt x="228241" y="205662"/>
                  </a:cubicBezTo>
                  <a:cubicBezTo>
                    <a:pt x="228241" y="205662"/>
                    <a:pt x="229163" y="207171"/>
                    <a:pt x="228241" y="207087"/>
                  </a:cubicBezTo>
                  <a:cubicBezTo>
                    <a:pt x="228827" y="207212"/>
                    <a:pt x="229372" y="207464"/>
                    <a:pt x="229833" y="207841"/>
                  </a:cubicBezTo>
                  <a:cubicBezTo>
                    <a:pt x="230587" y="209684"/>
                    <a:pt x="228241" y="206584"/>
                    <a:pt x="228576" y="208260"/>
                  </a:cubicBezTo>
                  <a:cubicBezTo>
                    <a:pt x="228995" y="208260"/>
                    <a:pt x="230838" y="209181"/>
                    <a:pt x="232011" y="209768"/>
                  </a:cubicBezTo>
                  <a:cubicBezTo>
                    <a:pt x="232011" y="208846"/>
                    <a:pt x="229917" y="207673"/>
                    <a:pt x="228744" y="207087"/>
                  </a:cubicBezTo>
                  <a:cubicBezTo>
                    <a:pt x="229581" y="206165"/>
                    <a:pt x="232095" y="207087"/>
                    <a:pt x="234693" y="208344"/>
                  </a:cubicBezTo>
                  <a:cubicBezTo>
                    <a:pt x="237290" y="209600"/>
                    <a:pt x="234693" y="209600"/>
                    <a:pt x="235363" y="209768"/>
                  </a:cubicBezTo>
                  <a:cubicBezTo>
                    <a:pt x="238631" y="212952"/>
                    <a:pt x="239720" y="210773"/>
                    <a:pt x="241898" y="213958"/>
                  </a:cubicBezTo>
                  <a:cubicBezTo>
                    <a:pt x="242485" y="215550"/>
                    <a:pt x="240893" y="215131"/>
                    <a:pt x="240725" y="215801"/>
                  </a:cubicBezTo>
                  <a:cubicBezTo>
                    <a:pt x="239050" y="214712"/>
                    <a:pt x="238882" y="213371"/>
                    <a:pt x="237877" y="212533"/>
                  </a:cubicBezTo>
                  <a:lnTo>
                    <a:pt x="238798" y="213874"/>
                  </a:lnTo>
                  <a:cubicBezTo>
                    <a:pt x="237935" y="213597"/>
                    <a:pt x="237198" y="213036"/>
                    <a:pt x="236704" y="212282"/>
                  </a:cubicBezTo>
                  <a:cubicBezTo>
                    <a:pt x="237123" y="213706"/>
                    <a:pt x="242234" y="217560"/>
                    <a:pt x="244412" y="220661"/>
                  </a:cubicBezTo>
                  <a:cubicBezTo>
                    <a:pt x="245082" y="220661"/>
                    <a:pt x="246004" y="221415"/>
                    <a:pt x="245836" y="220661"/>
                  </a:cubicBezTo>
                  <a:lnTo>
                    <a:pt x="244999" y="219990"/>
                  </a:lnTo>
                  <a:cubicBezTo>
                    <a:pt x="244999" y="218901"/>
                    <a:pt x="247094" y="220744"/>
                    <a:pt x="246256" y="219990"/>
                  </a:cubicBezTo>
                  <a:cubicBezTo>
                    <a:pt x="247965" y="220518"/>
                    <a:pt x="249507" y="221498"/>
                    <a:pt x="250696" y="222839"/>
                  </a:cubicBezTo>
                  <a:lnTo>
                    <a:pt x="250696" y="223761"/>
                  </a:lnTo>
                  <a:cubicBezTo>
                    <a:pt x="250696" y="223761"/>
                    <a:pt x="250026" y="222504"/>
                    <a:pt x="249440" y="222336"/>
                  </a:cubicBezTo>
                  <a:cubicBezTo>
                    <a:pt x="250361" y="222336"/>
                    <a:pt x="250948" y="225353"/>
                    <a:pt x="252456" y="225101"/>
                  </a:cubicBezTo>
                  <a:lnTo>
                    <a:pt x="251786" y="223677"/>
                  </a:lnTo>
                  <a:cubicBezTo>
                    <a:pt x="253495" y="224188"/>
                    <a:pt x="255070" y="225076"/>
                    <a:pt x="256394" y="226274"/>
                  </a:cubicBezTo>
                  <a:cubicBezTo>
                    <a:pt x="256394" y="225101"/>
                    <a:pt x="255975" y="226274"/>
                    <a:pt x="255724" y="224431"/>
                  </a:cubicBezTo>
                  <a:cubicBezTo>
                    <a:pt x="255724" y="226191"/>
                    <a:pt x="252288" y="221247"/>
                    <a:pt x="252707" y="223426"/>
                  </a:cubicBezTo>
                  <a:cubicBezTo>
                    <a:pt x="252707" y="221666"/>
                    <a:pt x="251367" y="221498"/>
                    <a:pt x="250696" y="219571"/>
                  </a:cubicBezTo>
                  <a:cubicBezTo>
                    <a:pt x="250696" y="219571"/>
                    <a:pt x="250696" y="220409"/>
                    <a:pt x="249775" y="219571"/>
                  </a:cubicBezTo>
                  <a:lnTo>
                    <a:pt x="249272" y="219571"/>
                  </a:lnTo>
                  <a:cubicBezTo>
                    <a:pt x="249364" y="219873"/>
                    <a:pt x="249364" y="220191"/>
                    <a:pt x="249272" y="220493"/>
                  </a:cubicBezTo>
                  <a:cubicBezTo>
                    <a:pt x="248183" y="220493"/>
                    <a:pt x="246423" y="218817"/>
                    <a:pt x="245585" y="218482"/>
                  </a:cubicBezTo>
                  <a:cubicBezTo>
                    <a:pt x="244747" y="218147"/>
                    <a:pt x="246088" y="218482"/>
                    <a:pt x="245585" y="217896"/>
                  </a:cubicBezTo>
                  <a:lnTo>
                    <a:pt x="244328" y="217477"/>
                  </a:lnTo>
                  <a:cubicBezTo>
                    <a:pt x="244328" y="216890"/>
                    <a:pt x="243239" y="215047"/>
                    <a:pt x="245082" y="216220"/>
                  </a:cubicBezTo>
                  <a:lnTo>
                    <a:pt x="243658" y="214879"/>
                  </a:lnTo>
                  <a:cubicBezTo>
                    <a:pt x="243063" y="213756"/>
                    <a:pt x="242167" y="212826"/>
                    <a:pt x="241061" y="212198"/>
                  </a:cubicBezTo>
                  <a:cubicBezTo>
                    <a:pt x="240474" y="211444"/>
                    <a:pt x="238882" y="211192"/>
                    <a:pt x="239804" y="211360"/>
                  </a:cubicBezTo>
                  <a:lnTo>
                    <a:pt x="237206" y="209600"/>
                  </a:lnTo>
                  <a:lnTo>
                    <a:pt x="237206" y="209600"/>
                  </a:lnTo>
                  <a:cubicBezTo>
                    <a:pt x="234944" y="207506"/>
                    <a:pt x="231844" y="206249"/>
                    <a:pt x="230084" y="203065"/>
                  </a:cubicBezTo>
                  <a:cubicBezTo>
                    <a:pt x="228978" y="202420"/>
                    <a:pt x="227990" y="201599"/>
                    <a:pt x="227152" y="200635"/>
                  </a:cubicBezTo>
                  <a:lnTo>
                    <a:pt x="227152" y="199965"/>
                  </a:lnTo>
                  <a:cubicBezTo>
                    <a:pt x="225979" y="199294"/>
                    <a:pt x="224554" y="196948"/>
                    <a:pt x="223800" y="197032"/>
                  </a:cubicBezTo>
                  <a:cubicBezTo>
                    <a:pt x="223800" y="194937"/>
                    <a:pt x="219276" y="192508"/>
                    <a:pt x="217767" y="190748"/>
                  </a:cubicBezTo>
                  <a:lnTo>
                    <a:pt x="217181" y="191251"/>
                  </a:lnTo>
                  <a:cubicBezTo>
                    <a:pt x="215949" y="190103"/>
                    <a:pt x="214600" y="189097"/>
                    <a:pt x="213159" y="188234"/>
                  </a:cubicBezTo>
                  <a:lnTo>
                    <a:pt x="213159" y="188737"/>
                  </a:lnTo>
                  <a:cubicBezTo>
                    <a:pt x="211483" y="188067"/>
                    <a:pt x="210226" y="185553"/>
                    <a:pt x="208215" y="183793"/>
                  </a:cubicBezTo>
                  <a:cubicBezTo>
                    <a:pt x="208215" y="183793"/>
                    <a:pt x="208969" y="183793"/>
                    <a:pt x="209221" y="184631"/>
                  </a:cubicBezTo>
                  <a:cubicBezTo>
                    <a:pt x="207797" y="181364"/>
                    <a:pt x="203439" y="180945"/>
                    <a:pt x="202015" y="178180"/>
                  </a:cubicBezTo>
                  <a:cubicBezTo>
                    <a:pt x="201487" y="177928"/>
                    <a:pt x="201043" y="177518"/>
                    <a:pt x="200758" y="177007"/>
                  </a:cubicBezTo>
                  <a:lnTo>
                    <a:pt x="200758" y="177007"/>
                  </a:lnTo>
                  <a:lnTo>
                    <a:pt x="200758" y="177007"/>
                  </a:lnTo>
                  <a:lnTo>
                    <a:pt x="199334" y="175834"/>
                  </a:lnTo>
                  <a:cubicBezTo>
                    <a:pt x="199443" y="176127"/>
                    <a:pt x="199577" y="176412"/>
                    <a:pt x="199753" y="176671"/>
                  </a:cubicBezTo>
                  <a:cubicBezTo>
                    <a:pt x="199174" y="176202"/>
                    <a:pt x="198555" y="175783"/>
                    <a:pt x="197909" y="175415"/>
                  </a:cubicBezTo>
                  <a:lnTo>
                    <a:pt x="197909" y="174660"/>
                  </a:lnTo>
                  <a:lnTo>
                    <a:pt x="197909" y="174660"/>
                  </a:lnTo>
                  <a:cubicBezTo>
                    <a:pt x="197490" y="173906"/>
                    <a:pt x="197155" y="174660"/>
                    <a:pt x="197155" y="175163"/>
                  </a:cubicBezTo>
                  <a:lnTo>
                    <a:pt x="196066" y="175163"/>
                  </a:lnTo>
                  <a:cubicBezTo>
                    <a:pt x="196066" y="173906"/>
                    <a:pt x="194139" y="173990"/>
                    <a:pt x="194306" y="172482"/>
                  </a:cubicBezTo>
                  <a:cubicBezTo>
                    <a:pt x="193468" y="172482"/>
                    <a:pt x="190955" y="170052"/>
                    <a:pt x="189782" y="170639"/>
                  </a:cubicBezTo>
                  <a:cubicBezTo>
                    <a:pt x="188609" y="171225"/>
                    <a:pt x="189782" y="170639"/>
                    <a:pt x="189782" y="170639"/>
                  </a:cubicBezTo>
                  <a:cubicBezTo>
                    <a:pt x="189279" y="169910"/>
                    <a:pt x="188584" y="169323"/>
                    <a:pt x="187771" y="168963"/>
                  </a:cubicBezTo>
                  <a:lnTo>
                    <a:pt x="187771" y="168041"/>
                  </a:lnTo>
                  <a:lnTo>
                    <a:pt x="185425" y="167538"/>
                  </a:lnTo>
                  <a:cubicBezTo>
                    <a:pt x="184922" y="166282"/>
                    <a:pt x="184755" y="165779"/>
                    <a:pt x="186095" y="166030"/>
                  </a:cubicBezTo>
                  <a:cubicBezTo>
                    <a:pt x="183246" y="164857"/>
                    <a:pt x="184084" y="164773"/>
                    <a:pt x="181487" y="163852"/>
                  </a:cubicBezTo>
                  <a:lnTo>
                    <a:pt x="181989" y="163852"/>
                  </a:lnTo>
                  <a:cubicBezTo>
                    <a:pt x="181319" y="163265"/>
                    <a:pt x="179727" y="162846"/>
                    <a:pt x="179643" y="162176"/>
                  </a:cubicBezTo>
                  <a:cubicBezTo>
                    <a:pt x="178889" y="159997"/>
                    <a:pt x="172438" y="155389"/>
                    <a:pt x="169337" y="151200"/>
                  </a:cubicBezTo>
                  <a:cubicBezTo>
                    <a:pt x="168918" y="153127"/>
                    <a:pt x="168080" y="149021"/>
                    <a:pt x="166991" y="149859"/>
                  </a:cubicBezTo>
                  <a:cubicBezTo>
                    <a:pt x="166991" y="149356"/>
                    <a:pt x="166991" y="148770"/>
                    <a:pt x="167578" y="149021"/>
                  </a:cubicBezTo>
                  <a:cubicBezTo>
                    <a:pt x="165315" y="147597"/>
                    <a:pt x="165064" y="145921"/>
                    <a:pt x="162969" y="145502"/>
                  </a:cubicBezTo>
                  <a:cubicBezTo>
                    <a:pt x="162969" y="144999"/>
                    <a:pt x="163807" y="145502"/>
                    <a:pt x="163723" y="145083"/>
                  </a:cubicBezTo>
                  <a:cubicBezTo>
                    <a:pt x="163640" y="144664"/>
                    <a:pt x="162886" y="145083"/>
                    <a:pt x="162886" y="144496"/>
                  </a:cubicBezTo>
                  <a:cubicBezTo>
                    <a:pt x="162886" y="143910"/>
                    <a:pt x="163388" y="144496"/>
                    <a:pt x="163807" y="144496"/>
                  </a:cubicBezTo>
                  <a:cubicBezTo>
                    <a:pt x="161796" y="142821"/>
                    <a:pt x="160707" y="143491"/>
                    <a:pt x="159785" y="144496"/>
                  </a:cubicBezTo>
                  <a:cubicBezTo>
                    <a:pt x="159509" y="143399"/>
                    <a:pt x="158487" y="142662"/>
                    <a:pt x="157355" y="142737"/>
                  </a:cubicBezTo>
                  <a:cubicBezTo>
                    <a:pt x="157355" y="142150"/>
                    <a:pt x="156937" y="141313"/>
                    <a:pt x="158277" y="142318"/>
                  </a:cubicBezTo>
                  <a:cubicBezTo>
                    <a:pt x="157607" y="141648"/>
                    <a:pt x="154423" y="138045"/>
                    <a:pt x="153753" y="138715"/>
                  </a:cubicBezTo>
                  <a:cubicBezTo>
                    <a:pt x="153082" y="139385"/>
                    <a:pt x="152831" y="137793"/>
                    <a:pt x="152580" y="137710"/>
                  </a:cubicBezTo>
                  <a:cubicBezTo>
                    <a:pt x="151582" y="136637"/>
                    <a:pt x="150518" y="135632"/>
                    <a:pt x="149396" y="134693"/>
                  </a:cubicBezTo>
                  <a:lnTo>
                    <a:pt x="149396" y="135196"/>
                  </a:lnTo>
                  <a:cubicBezTo>
                    <a:pt x="147971" y="135196"/>
                    <a:pt x="147887" y="134274"/>
                    <a:pt x="146630" y="133269"/>
                  </a:cubicBezTo>
                  <a:lnTo>
                    <a:pt x="146630" y="133269"/>
                  </a:lnTo>
                  <a:cubicBezTo>
                    <a:pt x="144368" y="130085"/>
                    <a:pt x="145122" y="132431"/>
                    <a:pt x="143028" y="129247"/>
                  </a:cubicBezTo>
                  <a:lnTo>
                    <a:pt x="143028" y="129917"/>
                  </a:lnTo>
                  <a:cubicBezTo>
                    <a:pt x="141687" y="130839"/>
                    <a:pt x="141100" y="126985"/>
                    <a:pt x="139090" y="125979"/>
                  </a:cubicBezTo>
                  <a:lnTo>
                    <a:pt x="139090" y="126817"/>
                  </a:lnTo>
                  <a:cubicBezTo>
                    <a:pt x="137917" y="126398"/>
                    <a:pt x="138000" y="123046"/>
                    <a:pt x="137246" y="122125"/>
                  </a:cubicBezTo>
                  <a:cubicBezTo>
                    <a:pt x="136492" y="121203"/>
                    <a:pt x="137749" y="122125"/>
                    <a:pt x="138084" y="122125"/>
                  </a:cubicBezTo>
                  <a:cubicBezTo>
                    <a:pt x="136325" y="119360"/>
                    <a:pt x="137162" y="122125"/>
                    <a:pt x="135235" y="121119"/>
                  </a:cubicBezTo>
                  <a:cubicBezTo>
                    <a:pt x="135235" y="120533"/>
                    <a:pt x="136492" y="120617"/>
                    <a:pt x="135235" y="119444"/>
                  </a:cubicBezTo>
                  <a:cubicBezTo>
                    <a:pt x="133979" y="118271"/>
                    <a:pt x="130794" y="117600"/>
                    <a:pt x="129873" y="115506"/>
                  </a:cubicBezTo>
                  <a:cubicBezTo>
                    <a:pt x="129873" y="116092"/>
                    <a:pt x="129873" y="116679"/>
                    <a:pt x="129035" y="116176"/>
                  </a:cubicBezTo>
                  <a:cubicBezTo>
                    <a:pt x="128197" y="115673"/>
                    <a:pt x="126689" y="112070"/>
                    <a:pt x="124762" y="111986"/>
                  </a:cubicBezTo>
                  <a:cubicBezTo>
                    <a:pt x="124762" y="111986"/>
                    <a:pt x="124762" y="111986"/>
                    <a:pt x="124762" y="111567"/>
                  </a:cubicBezTo>
                  <a:cubicBezTo>
                    <a:pt x="124762" y="111148"/>
                    <a:pt x="121326" y="109138"/>
                    <a:pt x="120321" y="109138"/>
                  </a:cubicBezTo>
                  <a:cubicBezTo>
                    <a:pt x="121075" y="106540"/>
                    <a:pt x="113701" y="104697"/>
                    <a:pt x="115210" y="103105"/>
                  </a:cubicBezTo>
                  <a:lnTo>
                    <a:pt x="112193" y="100507"/>
                  </a:lnTo>
                  <a:lnTo>
                    <a:pt x="112193" y="100507"/>
                  </a:lnTo>
                  <a:cubicBezTo>
                    <a:pt x="111221" y="99376"/>
                    <a:pt x="109889" y="98605"/>
                    <a:pt x="108423" y="98329"/>
                  </a:cubicBezTo>
                  <a:cubicBezTo>
                    <a:pt x="108423" y="97826"/>
                    <a:pt x="108423" y="98329"/>
                    <a:pt x="108423" y="97910"/>
                  </a:cubicBezTo>
                  <a:cubicBezTo>
                    <a:pt x="107007" y="95916"/>
                    <a:pt x="104979" y="94441"/>
                    <a:pt x="102641" y="93720"/>
                  </a:cubicBezTo>
                  <a:lnTo>
                    <a:pt x="102641" y="92966"/>
                  </a:lnTo>
                  <a:cubicBezTo>
                    <a:pt x="101803" y="92966"/>
                    <a:pt x="99541" y="88609"/>
                    <a:pt x="96273" y="86850"/>
                  </a:cubicBezTo>
                  <a:cubicBezTo>
                    <a:pt x="96441" y="86799"/>
                    <a:pt x="96608" y="86799"/>
                    <a:pt x="96776" y="86850"/>
                  </a:cubicBezTo>
                  <a:cubicBezTo>
                    <a:pt x="93257" y="84839"/>
                    <a:pt x="90995" y="78471"/>
                    <a:pt x="88397" y="79895"/>
                  </a:cubicBezTo>
                  <a:lnTo>
                    <a:pt x="85967" y="78555"/>
                  </a:lnTo>
                  <a:cubicBezTo>
                    <a:pt x="88397" y="81068"/>
                    <a:pt x="84878" y="79141"/>
                    <a:pt x="85967" y="80398"/>
                  </a:cubicBezTo>
                  <a:cubicBezTo>
                    <a:pt x="84794" y="79560"/>
                    <a:pt x="83873" y="77465"/>
                    <a:pt x="85213" y="78471"/>
                  </a:cubicBezTo>
                  <a:lnTo>
                    <a:pt x="85213" y="78471"/>
                  </a:lnTo>
                  <a:cubicBezTo>
                    <a:pt x="86638" y="77884"/>
                    <a:pt x="82365" y="75287"/>
                    <a:pt x="83119" y="74617"/>
                  </a:cubicBezTo>
                  <a:cubicBezTo>
                    <a:pt x="78007" y="70092"/>
                    <a:pt x="73650" y="65148"/>
                    <a:pt x="68958" y="60875"/>
                  </a:cubicBezTo>
                  <a:lnTo>
                    <a:pt x="68958" y="62132"/>
                  </a:lnTo>
                  <a:lnTo>
                    <a:pt x="67366" y="60624"/>
                  </a:lnTo>
                  <a:cubicBezTo>
                    <a:pt x="67366" y="60037"/>
                    <a:pt x="67366" y="59451"/>
                    <a:pt x="68539" y="60624"/>
                  </a:cubicBezTo>
                  <a:cubicBezTo>
                    <a:pt x="68539" y="59618"/>
                    <a:pt x="66193" y="59283"/>
                    <a:pt x="66026" y="59367"/>
                  </a:cubicBezTo>
                  <a:cubicBezTo>
                    <a:pt x="64015" y="57021"/>
                    <a:pt x="67785" y="59367"/>
                    <a:pt x="67031" y="58613"/>
                  </a:cubicBezTo>
                  <a:lnTo>
                    <a:pt x="66026" y="57775"/>
                  </a:lnTo>
                  <a:lnTo>
                    <a:pt x="66026" y="57775"/>
                  </a:lnTo>
                  <a:cubicBezTo>
                    <a:pt x="64936" y="57356"/>
                    <a:pt x="64601" y="57775"/>
                    <a:pt x="63177" y="56351"/>
                  </a:cubicBezTo>
                  <a:cubicBezTo>
                    <a:pt x="61752" y="54926"/>
                    <a:pt x="63177" y="55429"/>
                    <a:pt x="63177" y="55094"/>
                  </a:cubicBezTo>
                  <a:cubicBezTo>
                    <a:pt x="63177" y="54759"/>
                    <a:pt x="63177" y="55094"/>
                    <a:pt x="62674" y="54591"/>
                  </a:cubicBezTo>
                  <a:lnTo>
                    <a:pt x="60663" y="52664"/>
                  </a:lnTo>
                  <a:lnTo>
                    <a:pt x="60663" y="54005"/>
                  </a:lnTo>
                  <a:cubicBezTo>
                    <a:pt x="59490" y="53502"/>
                    <a:pt x="58820" y="52245"/>
                    <a:pt x="59071" y="54005"/>
                  </a:cubicBezTo>
                  <a:cubicBezTo>
                    <a:pt x="58652" y="51658"/>
                    <a:pt x="51782" y="46631"/>
                    <a:pt x="51195" y="45626"/>
                  </a:cubicBezTo>
                  <a:cubicBezTo>
                    <a:pt x="49519" y="44804"/>
                    <a:pt x="48011" y="43665"/>
                    <a:pt x="46754" y="42274"/>
                  </a:cubicBezTo>
                  <a:cubicBezTo>
                    <a:pt x="46754" y="42777"/>
                    <a:pt x="46754" y="43698"/>
                    <a:pt x="45330" y="42274"/>
                  </a:cubicBezTo>
                  <a:cubicBezTo>
                    <a:pt x="47173" y="41269"/>
                    <a:pt x="43403" y="39425"/>
                    <a:pt x="43319" y="37414"/>
                  </a:cubicBezTo>
                  <a:cubicBezTo>
                    <a:pt x="43319" y="38922"/>
                    <a:pt x="39297" y="34063"/>
                    <a:pt x="39967" y="36493"/>
                  </a:cubicBezTo>
                  <a:cubicBezTo>
                    <a:pt x="38878" y="35320"/>
                    <a:pt x="39967" y="35822"/>
                    <a:pt x="39967" y="34733"/>
                  </a:cubicBezTo>
                  <a:cubicBezTo>
                    <a:pt x="36783" y="32127"/>
                    <a:pt x="33767" y="29329"/>
                    <a:pt x="30918" y="26354"/>
                  </a:cubicBezTo>
                  <a:cubicBezTo>
                    <a:pt x="30918" y="26354"/>
                    <a:pt x="30918" y="27276"/>
                    <a:pt x="29996" y="26941"/>
                  </a:cubicBezTo>
                  <a:lnTo>
                    <a:pt x="29159" y="24427"/>
                  </a:lnTo>
                  <a:cubicBezTo>
                    <a:pt x="28404" y="23924"/>
                    <a:pt x="27483" y="25014"/>
                    <a:pt x="26896" y="23254"/>
                  </a:cubicBezTo>
                  <a:cubicBezTo>
                    <a:pt x="26896" y="23254"/>
                    <a:pt x="26896" y="24008"/>
                    <a:pt x="26477" y="23673"/>
                  </a:cubicBezTo>
                  <a:cubicBezTo>
                    <a:pt x="20863" y="16886"/>
                    <a:pt x="12484" y="12445"/>
                    <a:pt x="7541" y="4737"/>
                  </a:cubicBezTo>
                  <a:cubicBezTo>
                    <a:pt x="8044" y="5910"/>
                    <a:pt x="7541" y="5407"/>
                    <a:pt x="6703" y="4737"/>
                  </a:cubicBezTo>
                  <a:cubicBezTo>
                    <a:pt x="5865" y="4066"/>
                    <a:pt x="6703" y="5156"/>
                    <a:pt x="6117" y="5491"/>
                  </a:cubicBezTo>
                  <a:lnTo>
                    <a:pt x="4022" y="2307"/>
                  </a:lnTo>
                  <a:cubicBezTo>
                    <a:pt x="2849" y="2307"/>
                    <a:pt x="1005" y="-375"/>
                    <a:pt x="167" y="44"/>
                  </a:cubicBezTo>
                  <a:lnTo>
                    <a:pt x="1089" y="715"/>
                  </a:lnTo>
                  <a:cubicBezTo>
                    <a:pt x="-754" y="715"/>
                    <a:pt x="1089" y="4066"/>
                    <a:pt x="0" y="4904"/>
                  </a:cubicBezTo>
                  <a:cubicBezTo>
                    <a:pt x="2095" y="4904"/>
                    <a:pt x="2178" y="9429"/>
                    <a:pt x="5530" y="10015"/>
                  </a:cubicBezTo>
                  <a:cubicBezTo>
                    <a:pt x="5530" y="10686"/>
                    <a:pt x="4776" y="10015"/>
                    <a:pt x="4860" y="10434"/>
                  </a:cubicBezTo>
                  <a:cubicBezTo>
                    <a:pt x="5974" y="10635"/>
                    <a:pt x="6954" y="11306"/>
                    <a:pt x="7541" y="12278"/>
                  </a:cubicBezTo>
                  <a:lnTo>
                    <a:pt x="7541" y="12278"/>
                  </a:lnTo>
                  <a:cubicBezTo>
                    <a:pt x="10541" y="14858"/>
                    <a:pt x="13339" y="17657"/>
                    <a:pt x="15920" y="20656"/>
                  </a:cubicBezTo>
                  <a:lnTo>
                    <a:pt x="15920" y="19902"/>
                  </a:lnTo>
                  <a:cubicBezTo>
                    <a:pt x="16347" y="20372"/>
                    <a:pt x="16682" y="20908"/>
                    <a:pt x="16925" y="21494"/>
                  </a:cubicBezTo>
                  <a:cubicBezTo>
                    <a:pt x="18601" y="21494"/>
                    <a:pt x="14663" y="19400"/>
                    <a:pt x="16339" y="19316"/>
                  </a:cubicBezTo>
                  <a:cubicBezTo>
                    <a:pt x="16339" y="21327"/>
                    <a:pt x="22120" y="24595"/>
                    <a:pt x="21785" y="26438"/>
                  </a:cubicBezTo>
                  <a:cubicBezTo>
                    <a:pt x="23042" y="27527"/>
                    <a:pt x="21785" y="25516"/>
                    <a:pt x="23209" y="26438"/>
                  </a:cubicBezTo>
                  <a:lnTo>
                    <a:pt x="23209" y="27108"/>
                  </a:lnTo>
                  <a:lnTo>
                    <a:pt x="23964" y="27108"/>
                  </a:lnTo>
                  <a:cubicBezTo>
                    <a:pt x="24525" y="27577"/>
                    <a:pt x="24751" y="28332"/>
                    <a:pt x="24550" y="29035"/>
                  </a:cubicBezTo>
                  <a:cubicBezTo>
                    <a:pt x="24550" y="29035"/>
                    <a:pt x="23880" y="29035"/>
                    <a:pt x="23628" y="28449"/>
                  </a:cubicBezTo>
                  <a:cubicBezTo>
                    <a:pt x="24382" y="29790"/>
                    <a:pt x="26812" y="31046"/>
                    <a:pt x="27064" y="31465"/>
                  </a:cubicBezTo>
                  <a:lnTo>
                    <a:pt x="26058" y="30208"/>
                  </a:lnTo>
                  <a:cubicBezTo>
                    <a:pt x="29745" y="32973"/>
                    <a:pt x="33599" y="37247"/>
                    <a:pt x="37537" y="39593"/>
                  </a:cubicBezTo>
                  <a:lnTo>
                    <a:pt x="37537" y="39593"/>
                  </a:lnTo>
                  <a:cubicBezTo>
                    <a:pt x="40470" y="41436"/>
                    <a:pt x="39381" y="41688"/>
                    <a:pt x="42313" y="43950"/>
                  </a:cubicBezTo>
                  <a:lnTo>
                    <a:pt x="42313" y="43950"/>
                  </a:lnTo>
                  <a:cubicBezTo>
                    <a:pt x="43218" y="44277"/>
                    <a:pt x="44048" y="44788"/>
                    <a:pt x="44743" y="45458"/>
                  </a:cubicBezTo>
                  <a:cubicBezTo>
                    <a:pt x="43738" y="45458"/>
                    <a:pt x="45581" y="47218"/>
                    <a:pt x="44743" y="46715"/>
                  </a:cubicBezTo>
                  <a:cubicBezTo>
                    <a:pt x="47927" y="48726"/>
                    <a:pt x="46503" y="47553"/>
                    <a:pt x="49100" y="48307"/>
                  </a:cubicBezTo>
                  <a:lnTo>
                    <a:pt x="49100" y="49145"/>
                  </a:lnTo>
                  <a:cubicBezTo>
                    <a:pt x="50106" y="49187"/>
                    <a:pt x="51069" y="49606"/>
                    <a:pt x="51782" y="50318"/>
                  </a:cubicBezTo>
                  <a:cubicBezTo>
                    <a:pt x="50273" y="49647"/>
                    <a:pt x="51782" y="51742"/>
                    <a:pt x="50357" y="51072"/>
                  </a:cubicBezTo>
                  <a:cubicBezTo>
                    <a:pt x="52536" y="54591"/>
                    <a:pt x="55552" y="54088"/>
                    <a:pt x="55719" y="56602"/>
                  </a:cubicBezTo>
                  <a:cubicBezTo>
                    <a:pt x="58066" y="56602"/>
                    <a:pt x="53709" y="53669"/>
                    <a:pt x="54714" y="54088"/>
                  </a:cubicBezTo>
                  <a:cubicBezTo>
                    <a:pt x="54714" y="53167"/>
                    <a:pt x="56557" y="54088"/>
                    <a:pt x="57395" y="55261"/>
                  </a:cubicBezTo>
                  <a:cubicBezTo>
                    <a:pt x="58233" y="56434"/>
                    <a:pt x="57395" y="58110"/>
                    <a:pt x="60077" y="60205"/>
                  </a:cubicBezTo>
                  <a:cubicBezTo>
                    <a:pt x="60077" y="60205"/>
                    <a:pt x="60077" y="60205"/>
                    <a:pt x="59490" y="60205"/>
                  </a:cubicBezTo>
                  <a:cubicBezTo>
                    <a:pt x="60160" y="61294"/>
                    <a:pt x="61585" y="61378"/>
                    <a:pt x="62255" y="62802"/>
                  </a:cubicBezTo>
                  <a:cubicBezTo>
                    <a:pt x="63512" y="62802"/>
                    <a:pt x="63596" y="64143"/>
                    <a:pt x="64601" y="63389"/>
                  </a:cubicBezTo>
                  <a:lnTo>
                    <a:pt x="62255" y="61629"/>
                  </a:lnTo>
                  <a:cubicBezTo>
                    <a:pt x="63679" y="62551"/>
                    <a:pt x="65774" y="62551"/>
                    <a:pt x="67282" y="64897"/>
                  </a:cubicBezTo>
                  <a:cubicBezTo>
                    <a:pt x="66730" y="64771"/>
                    <a:pt x="66193" y="64579"/>
                    <a:pt x="65690" y="64311"/>
                  </a:cubicBezTo>
                  <a:cubicBezTo>
                    <a:pt x="65690" y="65148"/>
                    <a:pt x="66947" y="65232"/>
                    <a:pt x="67366" y="65986"/>
                  </a:cubicBezTo>
                  <a:cubicBezTo>
                    <a:pt x="66361" y="66740"/>
                    <a:pt x="64517" y="63808"/>
                    <a:pt x="62590" y="63305"/>
                  </a:cubicBezTo>
                  <a:cubicBezTo>
                    <a:pt x="62590" y="64227"/>
                    <a:pt x="65690" y="64897"/>
                    <a:pt x="64182" y="65232"/>
                  </a:cubicBezTo>
                  <a:cubicBezTo>
                    <a:pt x="66193" y="65232"/>
                    <a:pt x="66361" y="67495"/>
                    <a:pt x="68791" y="68081"/>
                  </a:cubicBezTo>
                  <a:lnTo>
                    <a:pt x="68204" y="68500"/>
                  </a:lnTo>
                  <a:cubicBezTo>
                    <a:pt x="68757" y="68626"/>
                    <a:pt x="69277" y="68885"/>
                    <a:pt x="69712" y="69254"/>
                  </a:cubicBezTo>
                  <a:lnTo>
                    <a:pt x="68288" y="69254"/>
                  </a:lnTo>
                  <a:cubicBezTo>
                    <a:pt x="70048" y="69841"/>
                    <a:pt x="70299" y="72019"/>
                    <a:pt x="71807" y="72857"/>
                  </a:cubicBezTo>
                  <a:cubicBezTo>
                    <a:pt x="69210" y="70511"/>
                    <a:pt x="71807" y="71684"/>
                    <a:pt x="71053" y="70343"/>
                  </a:cubicBezTo>
                  <a:cubicBezTo>
                    <a:pt x="74907" y="72522"/>
                    <a:pt x="71640" y="73360"/>
                    <a:pt x="75494" y="76292"/>
                  </a:cubicBezTo>
                  <a:cubicBezTo>
                    <a:pt x="74907" y="76292"/>
                    <a:pt x="73902" y="74365"/>
                    <a:pt x="74907" y="74784"/>
                  </a:cubicBezTo>
                  <a:cubicBezTo>
                    <a:pt x="75544" y="75505"/>
                    <a:pt x="76055" y="76326"/>
                    <a:pt x="76415" y="77214"/>
                  </a:cubicBezTo>
                  <a:cubicBezTo>
                    <a:pt x="78845" y="79225"/>
                    <a:pt x="76415" y="76292"/>
                    <a:pt x="77840" y="77214"/>
                  </a:cubicBezTo>
                  <a:cubicBezTo>
                    <a:pt x="79264" y="78136"/>
                    <a:pt x="79180" y="77968"/>
                    <a:pt x="80437" y="78722"/>
                  </a:cubicBezTo>
                  <a:lnTo>
                    <a:pt x="79935" y="79225"/>
                  </a:lnTo>
                  <a:cubicBezTo>
                    <a:pt x="82365" y="81990"/>
                    <a:pt x="81694" y="78806"/>
                    <a:pt x="83705" y="81403"/>
                  </a:cubicBezTo>
                  <a:lnTo>
                    <a:pt x="82029" y="81403"/>
                  </a:lnTo>
                  <a:lnTo>
                    <a:pt x="83454" y="82325"/>
                  </a:lnTo>
                  <a:lnTo>
                    <a:pt x="82699" y="82325"/>
                  </a:lnTo>
                  <a:cubicBezTo>
                    <a:pt x="84032" y="82912"/>
                    <a:pt x="85171" y="83875"/>
                    <a:pt x="85967" y="85090"/>
                  </a:cubicBezTo>
                  <a:cubicBezTo>
                    <a:pt x="85967" y="84420"/>
                    <a:pt x="87057" y="84252"/>
                    <a:pt x="88230" y="85090"/>
                  </a:cubicBezTo>
                  <a:cubicBezTo>
                    <a:pt x="89403" y="85928"/>
                    <a:pt x="87308" y="85090"/>
                    <a:pt x="89068" y="86598"/>
                  </a:cubicBezTo>
                  <a:cubicBezTo>
                    <a:pt x="88397" y="86598"/>
                    <a:pt x="87643" y="86598"/>
                    <a:pt x="87308" y="85509"/>
                  </a:cubicBezTo>
                  <a:lnTo>
                    <a:pt x="86386" y="85509"/>
                  </a:lnTo>
                  <a:cubicBezTo>
                    <a:pt x="87132" y="86548"/>
                    <a:pt x="88071" y="87428"/>
                    <a:pt x="89151" y="88107"/>
                  </a:cubicBezTo>
                  <a:lnTo>
                    <a:pt x="88565" y="87436"/>
                  </a:lnTo>
                  <a:lnTo>
                    <a:pt x="91749" y="88861"/>
                  </a:lnTo>
                  <a:cubicBezTo>
                    <a:pt x="91749" y="89447"/>
                    <a:pt x="91749" y="89363"/>
                    <a:pt x="91078" y="88861"/>
                  </a:cubicBezTo>
                  <a:cubicBezTo>
                    <a:pt x="90408" y="88358"/>
                    <a:pt x="92168" y="89363"/>
                    <a:pt x="92922" y="89950"/>
                  </a:cubicBezTo>
                  <a:cubicBezTo>
                    <a:pt x="92293" y="90486"/>
                    <a:pt x="91372" y="90486"/>
                    <a:pt x="90743" y="89950"/>
                  </a:cubicBezTo>
                  <a:lnTo>
                    <a:pt x="93508" y="91626"/>
                  </a:lnTo>
                  <a:cubicBezTo>
                    <a:pt x="93508" y="91626"/>
                    <a:pt x="94262" y="93218"/>
                    <a:pt x="93508" y="93050"/>
                  </a:cubicBezTo>
                  <a:cubicBezTo>
                    <a:pt x="94598" y="94474"/>
                    <a:pt x="97446" y="95145"/>
                    <a:pt x="98871" y="96988"/>
                  </a:cubicBezTo>
                  <a:cubicBezTo>
                    <a:pt x="99147" y="96904"/>
                    <a:pt x="99432" y="96904"/>
                    <a:pt x="99709" y="96988"/>
                  </a:cubicBezTo>
                  <a:cubicBezTo>
                    <a:pt x="101049" y="98806"/>
                    <a:pt x="102725" y="100340"/>
                    <a:pt x="104652" y="101513"/>
                  </a:cubicBezTo>
                  <a:lnTo>
                    <a:pt x="105071" y="103272"/>
                  </a:lnTo>
                  <a:cubicBezTo>
                    <a:pt x="106663" y="104445"/>
                    <a:pt x="104401" y="100926"/>
                    <a:pt x="107166" y="103272"/>
                  </a:cubicBezTo>
                  <a:cubicBezTo>
                    <a:pt x="109931" y="105618"/>
                    <a:pt x="107166" y="104529"/>
                    <a:pt x="107669" y="105283"/>
                  </a:cubicBezTo>
                  <a:cubicBezTo>
                    <a:pt x="109562" y="105652"/>
                    <a:pt x="111221" y="106766"/>
                    <a:pt x="112277" y="108383"/>
                  </a:cubicBezTo>
                  <a:cubicBezTo>
                    <a:pt x="111950" y="107655"/>
                    <a:pt x="111699" y="106900"/>
                    <a:pt x="111523" y="106121"/>
                  </a:cubicBezTo>
                  <a:close/>
                  <a:moveTo>
                    <a:pt x="130375" y="122879"/>
                  </a:moveTo>
                  <a:cubicBezTo>
                    <a:pt x="130375" y="122879"/>
                    <a:pt x="128867" y="122376"/>
                    <a:pt x="128951" y="121873"/>
                  </a:cubicBezTo>
                  <a:cubicBezTo>
                    <a:pt x="129035" y="121371"/>
                    <a:pt x="129957" y="121873"/>
                    <a:pt x="130375" y="122544"/>
                  </a:cubicBezTo>
                  <a:close/>
                  <a:moveTo>
                    <a:pt x="159702" y="147094"/>
                  </a:moveTo>
                  <a:cubicBezTo>
                    <a:pt x="159702" y="147094"/>
                    <a:pt x="158947" y="146591"/>
                    <a:pt x="158612" y="146005"/>
                  </a:cubicBezTo>
                  <a:cubicBezTo>
                    <a:pt x="159023" y="146181"/>
                    <a:pt x="159392" y="146440"/>
                    <a:pt x="159702" y="146759"/>
                  </a:cubicBezTo>
                  <a:close/>
                  <a:moveTo>
                    <a:pt x="242988" y="215885"/>
                  </a:moveTo>
                  <a:cubicBezTo>
                    <a:pt x="242988" y="215885"/>
                    <a:pt x="242988" y="215885"/>
                    <a:pt x="242988" y="215885"/>
                  </a:cubicBezTo>
                  <a:cubicBezTo>
                    <a:pt x="242988" y="215885"/>
                    <a:pt x="242401" y="215885"/>
                    <a:pt x="241982" y="215214"/>
                  </a:cubicBezTo>
                  <a:cubicBezTo>
                    <a:pt x="241563" y="214544"/>
                    <a:pt x="242317" y="215550"/>
                    <a:pt x="242988" y="215885"/>
                  </a:cubicBezTo>
                  <a:close/>
                  <a:moveTo>
                    <a:pt x="64098" y="54507"/>
                  </a:moveTo>
                  <a:lnTo>
                    <a:pt x="64098" y="54507"/>
                  </a:lnTo>
                  <a:cubicBezTo>
                    <a:pt x="63428" y="54423"/>
                    <a:pt x="63763" y="54423"/>
                    <a:pt x="64098" y="5450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Freeform: Shape 752">
              <a:extLst>
                <a:ext uri="{FF2B5EF4-FFF2-40B4-BE49-F238E27FC236}">
                  <a16:creationId xmlns:a16="http://schemas.microsoft.com/office/drawing/2014/main" id="{87AC7D5E-A531-48DF-1927-C6EBFBA9F0A5}"/>
                </a:ext>
              </a:extLst>
            </p:cNvPr>
            <p:cNvSpPr/>
            <p:nvPr/>
          </p:nvSpPr>
          <p:spPr>
            <a:xfrm>
              <a:off x="2643188" y="1918727"/>
              <a:ext cx="74" cy="418"/>
            </a:xfrm>
            <a:custGeom>
              <a:avLst/>
              <a:gdLst>
                <a:gd name="connsiteX0" fmla="*/ 74 w 74"/>
                <a:gd name="connsiteY0" fmla="*/ 419 h 418"/>
                <a:gd name="connsiteX1" fmla="*/ 74 w 74"/>
                <a:gd name="connsiteY1" fmla="*/ 0 h 418"/>
                <a:gd name="connsiteX2" fmla="*/ 74 w 74"/>
                <a:gd name="connsiteY2" fmla="*/ 419 h 418"/>
              </a:gdLst>
              <a:ahLst/>
              <a:cxnLst>
                <a:cxn ang="0">
                  <a:pos x="connsiteX0" y="connsiteY0"/>
                </a:cxn>
                <a:cxn ang="0">
                  <a:pos x="connsiteX1" y="connsiteY1"/>
                </a:cxn>
                <a:cxn ang="0">
                  <a:pos x="connsiteX2" y="connsiteY2"/>
                </a:cxn>
              </a:cxnLst>
              <a:rect l="l" t="t" r="r" b="b"/>
              <a:pathLst>
                <a:path w="74" h="418">
                  <a:moveTo>
                    <a:pt x="74" y="419"/>
                  </a:moveTo>
                  <a:cubicBezTo>
                    <a:pt x="58" y="277"/>
                    <a:pt x="58" y="142"/>
                    <a:pt x="74" y="0"/>
                  </a:cubicBezTo>
                  <a:cubicBezTo>
                    <a:pt x="74" y="0"/>
                    <a:pt x="-93" y="0"/>
                    <a:pt x="74" y="4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Freeform: Shape 753">
              <a:extLst>
                <a:ext uri="{FF2B5EF4-FFF2-40B4-BE49-F238E27FC236}">
                  <a16:creationId xmlns:a16="http://schemas.microsoft.com/office/drawing/2014/main" id="{AEA86806-2185-5627-0621-DEE61017FA7C}"/>
                </a:ext>
              </a:extLst>
            </p:cNvPr>
            <p:cNvSpPr/>
            <p:nvPr/>
          </p:nvSpPr>
          <p:spPr>
            <a:xfrm>
              <a:off x="2587208" y="187046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Freeform: Shape 754">
              <a:extLst>
                <a:ext uri="{FF2B5EF4-FFF2-40B4-BE49-F238E27FC236}">
                  <a16:creationId xmlns:a16="http://schemas.microsoft.com/office/drawing/2014/main" id="{8BADA0E0-5793-16B7-405E-52D6C74FEAB4}"/>
                </a:ext>
              </a:extLst>
            </p:cNvPr>
            <p:cNvSpPr/>
            <p:nvPr/>
          </p:nvSpPr>
          <p:spPr>
            <a:xfrm>
              <a:off x="2700351" y="1970676"/>
              <a:ext cx="223" cy="837"/>
            </a:xfrm>
            <a:custGeom>
              <a:avLst/>
              <a:gdLst>
                <a:gd name="connsiteX0" fmla="*/ 223 w 223"/>
                <a:gd name="connsiteY0" fmla="*/ 838 h 837"/>
                <a:gd name="connsiteX1" fmla="*/ 223 w 223"/>
                <a:gd name="connsiteY1" fmla="*/ 0 h 837"/>
                <a:gd name="connsiteX2" fmla="*/ 223 w 223"/>
                <a:gd name="connsiteY2" fmla="*/ 838 h 837"/>
              </a:gdLst>
              <a:ahLst/>
              <a:cxnLst>
                <a:cxn ang="0">
                  <a:pos x="connsiteX0" y="connsiteY0"/>
                </a:cxn>
                <a:cxn ang="0">
                  <a:pos x="connsiteX1" y="connsiteY1"/>
                </a:cxn>
                <a:cxn ang="0">
                  <a:pos x="connsiteX2" y="connsiteY2"/>
                </a:cxn>
              </a:cxnLst>
              <a:rect l="l" t="t" r="r" b="b"/>
              <a:pathLst>
                <a:path w="223" h="837">
                  <a:moveTo>
                    <a:pt x="223" y="838"/>
                  </a:moveTo>
                  <a:cubicBezTo>
                    <a:pt x="173" y="561"/>
                    <a:pt x="173" y="277"/>
                    <a:pt x="223" y="0"/>
                  </a:cubicBezTo>
                  <a:cubicBezTo>
                    <a:pt x="223" y="0"/>
                    <a:pt x="-279" y="335"/>
                    <a:pt x="223" y="83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Freeform: Shape 755">
              <a:extLst>
                <a:ext uri="{FF2B5EF4-FFF2-40B4-BE49-F238E27FC236}">
                  <a16:creationId xmlns:a16="http://schemas.microsoft.com/office/drawing/2014/main" id="{49F67B02-451D-5C66-5526-C95278004EA9}"/>
                </a:ext>
              </a:extLst>
            </p:cNvPr>
            <p:cNvSpPr/>
            <p:nvPr/>
          </p:nvSpPr>
          <p:spPr>
            <a:xfrm>
              <a:off x="2738782" y="1996651"/>
              <a:ext cx="1256" cy="1005"/>
            </a:xfrm>
            <a:custGeom>
              <a:avLst/>
              <a:gdLst>
                <a:gd name="connsiteX0" fmla="*/ 1257 w 1256"/>
                <a:gd name="connsiteY0" fmla="*/ 754 h 1005"/>
                <a:gd name="connsiteX1" fmla="*/ 0 w 1256"/>
                <a:gd name="connsiteY1" fmla="*/ 0 h 1005"/>
                <a:gd name="connsiteX2" fmla="*/ 838 w 1256"/>
                <a:gd name="connsiteY2" fmla="*/ 1005 h 1005"/>
                <a:gd name="connsiteX3" fmla="*/ 1257 w 1256"/>
                <a:gd name="connsiteY3" fmla="*/ 754 h 1005"/>
              </a:gdLst>
              <a:ahLst/>
              <a:cxnLst>
                <a:cxn ang="0">
                  <a:pos x="connsiteX0" y="connsiteY0"/>
                </a:cxn>
                <a:cxn ang="0">
                  <a:pos x="connsiteX1" y="connsiteY1"/>
                </a:cxn>
                <a:cxn ang="0">
                  <a:pos x="connsiteX2" y="connsiteY2"/>
                </a:cxn>
                <a:cxn ang="0">
                  <a:pos x="connsiteX3" y="connsiteY3"/>
                </a:cxn>
              </a:cxnLst>
              <a:rect l="l" t="t" r="r" b="b"/>
              <a:pathLst>
                <a:path w="1256" h="1005">
                  <a:moveTo>
                    <a:pt x="1257" y="754"/>
                  </a:moveTo>
                  <a:lnTo>
                    <a:pt x="0" y="0"/>
                  </a:lnTo>
                  <a:cubicBezTo>
                    <a:pt x="377" y="235"/>
                    <a:pt x="670" y="587"/>
                    <a:pt x="838" y="1005"/>
                  </a:cubicBezTo>
                  <a:cubicBezTo>
                    <a:pt x="838" y="1005"/>
                    <a:pt x="838" y="503"/>
                    <a:pt x="1257" y="75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Freeform: Shape 756">
              <a:extLst>
                <a:ext uri="{FF2B5EF4-FFF2-40B4-BE49-F238E27FC236}">
                  <a16:creationId xmlns:a16="http://schemas.microsoft.com/office/drawing/2014/main" id="{C4C41DE2-F302-9041-6D10-4D35F9AFE09C}"/>
                </a:ext>
              </a:extLst>
            </p:cNvPr>
            <p:cNvSpPr/>
            <p:nvPr/>
          </p:nvSpPr>
          <p:spPr>
            <a:xfrm>
              <a:off x="2745930" y="2008720"/>
              <a:ext cx="896" cy="666"/>
            </a:xfrm>
            <a:custGeom>
              <a:avLst/>
              <a:gdLst>
                <a:gd name="connsiteX0" fmla="*/ 393 w 896"/>
                <a:gd name="connsiteY0" fmla="*/ 247 h 666"/>
                <a:gd name="connsiteX1" fmla="*/ 896 w 896"/>
                <a:gd name="connsiteY1" fmla="*/ 666 h 666"/>
                <a:gd name="connsiteX2" fmla="*/ 896 w 896"/>
                <a:gd name="connsiteY2" fmla="*/ 666 h 666"/>
                <a:gd name="connsiteX3" fmla="*/ 393 w 896"/>
                <a:gd name="connsiteY3" fmla="*/ 247 h 666"/>
              </a:gdLst>
              <a:ahLst/>
              <a:cxnLst>
                <a:cxn ang="0">
                  <a:pos x="connsiteX0" y="connsiteY0"/>
                </a:cxn>
                <a:cxn ang="0">
                  <a:pos x="connsiteX1" y="connsiteY1"/>
                </a:cxn>
                <a:cxn ang="0">
                  <a:pos x="connsiteX2" y="connsiteY2"/>
                </a:cxn>
                <a:cxn ang="0">
                  <a:pos x="connsiteX3" y="connsiteY3"/>
                </a:cxn>
              </a:cxnLst>
              <a:rect l="l" t="t" r="r" b="b"/>
              <a:pathLst>
                <a:path w="896" h="666">
                  <a:moveTo>
                    <a:pt x="393" y="247"/>
                  </a:moveTo>
                  <a:lnTo>
                    <a:pt x="896" y="666"/>
                  </a:lnTo>
                  <a:lnTo>
                    <a:pt x="896" y="666"/>
                  </a:lnTo>
                  <a:cubicBezTo>
                    <a:pt x="393" y="247"/>
                    <a:pt x="-528" y="-339"/>
                    <a:pt x="393" y="24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8" name="Freeform: Shape 757">
              <a:extLst>
                <a:ext uri="{FF2B5EF4-FFF2-40B4-BE49-F238E27FC236}">
                  <a16:creationId xmlns:a16="http://schemas.microsoft.com/office/drawing/2014/main" id="{C85574BB-F4C9-FE0E-D0DC-00653BC663C5}"/>
                </a:ext>
              </a:extLst>
            </p:cNvPr>
            <p:cNvSpPr/>
            <p:nvPr/>
          </p:nvSpPr>
          <p:spPr>
            <a:xfrm>
              <a:off x="2739369" y="2000086"/>
              <a:ext cx="1557" cy="1592"/>
            </a:xfrm>
            <a:custGeom>
              <a:avLst/>
              <a:gdLst>
                <a:gd name="connsiteX0" fmla="*/ 0 w 1557"/>
                <a:gd name="connsiteY0" fmla="*/ 0 h 1592"/>
                <a:gd name="connsiteX1" fmla="*/ 1341 w 1557"/>
                <a:gd name="connsiteY1" fmla="*/ 1592 h 1592"/>
                <a:gd name="connsiteX2" fmla="*/ 1341 w 1557"/>
                <a:gd name="connsiteY2" fmla="*/ 1592 h 1592"/>
                <a:gd name="connsiteX3" fmla="*/ 0 w 1557"/>
                <a:gd name="connsiteY3" fmla="*/ 0 h 1592"/>
              </a:gdLst>
              <a:ahLst/>
              <a:cxnLst>
                <a:cxn ang="0">
                  <a:pos x="connsiteX0" y="connsiteY0"/>
                </a:cxn>
                <a:cxn ang="0">
                  <a:pos x="connsiteX1" y="connsiteY1"/>
                </a:cxn>
                <a:cxn ang="0">
                  <a:pos x="connsiteX2" y="connsiteY2"/>
                </a:cxn>
                <a:cxn ang="0">
                  <a:pos x="connsiteX3" y="connsiteY3"/>
                </a:cxn>
              </a:cxnLst>
              <a:rect l="l" t="t" r="r" b="b"/>
              <a:pathLst>
                <a:path w="1557" h="1592">
                  <a:moveTo>
                    <a:pt x="0" y="0"/>
                  </a:moveTo>
                  <a:cubicBezTo>
                    <a:pt x="0" y="503"/>
                    <a:pt x="503" y="1005"/>
                    <a:pt x="1341" y="1592"/>
                  </a:cubicBezTo>
                  <a:lnTo>
                    <a:pt x="1341" y="1592"/>
                  </a:lnTo>
                  <a:cubicBezTo>
                    <a:pt x="2011" y="1005"/>
                    <a:pt x="1005" y="503"/>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9" name="Freeform: Shape 758">
              <a:extLst>
                <a:ext uri="{FF2B5EF4-FFF2-40B4-BE49-F238E27FC236}">
                  <a16:creationId xmlns:a16="http://schemas.microsoft.com/office/drawing/2014/main" id="{CCC8A5B0-44FB-25A6-E41C-62C31ADE740E}"/>
                </a:ext>
              </a:extLst>
            </p:cNvPr>
            <p:cNvSpPr/>
            <p:nvPr/>
          </p:nvSpPr>
          <p:spPr>
            <a:xfrm>
              <a:off x="2740877" y="2001762"/>
              <a:ext cx="754" cy="670"/>
            </a:xfrm>
            <a:custGeom>
              <a:avLst/>
              <a:gdLst>
                <a:gd name="connsiteX0" fmla="*/ 0 w 754"/>
                <a:gd name="connsiteY0" fmla="*/ 0 h 670"/>
                <a:gd name="connsiteX1" fmla="*/ 754 w 754"/>
                <a:gd name="connsiteY1" fmla="*/ 670 h 670"/>
                <a:gd name="connsiteX2" fmla="*/ 0 w 754"/>
                <a:gd name="connsiteY2" fmla="*/ 0 h 670"/>
              </a:gdLst>
              <a:ahLst/>
              <a:cxnLst>
                <a:cxn ang="0">
                  <a:pos x="connsiteX0" y="connsiteY0"/>
                </a:cxn>
                <a:cxn ang="0">
                  <a:pos x="connsiteX1" y="connsiteY1"/>
                </a:cxn>
                <a:cxn ang="0">
                  <a:pos x="connsiteX2" y="connsiteY2"/>
                </a:cxn>
              </a:cxnLst>
              <a:rect l="l" t="t" r="r" b="b"/>
              <a:pathLst>
                <a:path w="754" h="670">
                  <a:moveTo>
                    <a:pt x="0" y="0"/>
                  </a:moveTo>
                  <a:lnTo>
                    <a:pt x="754" y="670"/>
                  </a:lnTo>
                  <a:cubicBezTo>
                    <a:pt x="754" y="670"/>
                    <a:pt x="503" y="335"/>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0" name="Freeform: Shape 759">
              <a:extLst>
                <a:ext uri="{FF2B5EF4-FFF2-40B4-BE49-F238E27FC236}">
                  <a16:creationId xmlns:a16="http://schemas.microsoft.com/office/drawing/2014/main" id="{76E88FB9-0A9B-5B1A-CFB7-57E9DCA6C5F0}"/>
                </a:ext>
              </a:extLst>
            </p:cNvPr>
            <p:cNvSpPr/>
            <p:nvPr/>
          </p:nvSpPr>
          <p:spPr>
            <a:xfrm>
              <a:off x="2731944" y="1991465"/>
              <a:ext cx="1559" cy="930"/>
            </a:xfrm>
            <a:custGeom>
              <a:avLst/>
              <a:gdLst>
                <a:gd name="connsiteX0" fmla="*/ 805 w 1559"/>
                <a:gd name="connsiteY0" fmla="*/ 745 h 930"/>
                <a:gd name="connsiteX1" fmla="*/ 1559 w 1559"/>
                <a:gd name="connsiteY1" fmla="*/ 745 h 930"/>
                <a:gd name="connsiteX2" fmla="*/ 805 w 1559"/>
                <a:gd name="connsiteY2" fmla="*/ 745 h 930"/>
              </a:gdLst>
              <a:ahLst/>
              <a:cxnLst>
                <a:cxn ang="0">
                  <a:pos x="connsiteX0" y="connsiteY0"/>
                </a:cxn>
                <a:cxn ang="0">
                  <a:pos x="connsiteX1" y="connsiteY1"/>
                </a:cxn>
                <a:cxn ang="0">
                  <a:pos x="connsiteX2" y="connsiteY2"/>
                </a:cxn>
              </a:cxnLst>
              <a:rect l="l" t="t" r="r" b="b"/>
              <a:pathLst>
                <a:path w="1559" h="930">
                  <a:moveTo>
                    <a:pt x="805" y="745"/>
                  </a:moveTo>
                  <a:cubicBezTo>
                    <a:pt x="805" y="1164"/>
                    <a:pt x="1559" y="745"/>
                    <a:pt x="1559" y="745"/>
                  </a:cubicBezTo>
                  <a:cubicBezTo>
                    <a:pt x="1559" y="745"/>
                    <a:pt x="-1373" y="-931"/>
                    <a:pt x="805" y="745"/>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1" name="Freeform: Shape 760">
              <a:extLst>
                <a:ext uri="{FF2B5EF4-FFF2-40B4-BE49-F238E27FC236}">
                  <a16:creationId xmlns:a16="http://schemas.microsoft.com/office/drawing/2014/main" id="{48CEC434-7EFE-934C-DB1D-5B266336AD48}"/>
                </a:ext>
              </a:extLst>
            </p:cNvPr>
            <p:cNvSpPr/>
            <p:nvPr/>
          </p:nvSpPr>
          <p:spPr>
            <a:xfrm>
              <a:off x="2738112" y="2001343"/>
              <a:ext cx="837" cy="754"/>
            </a:xfrm>
            <a:custGeom>
              <a:avLst/>
              <a:gdLst>
                <a:gd name="connsiteX0" fmla="*/ 587 w 837"/>
                <a:gd name="connsiteY0" fmla="*/ 754 h 754"/>
                <a:gd name="connsiteX1" fmla="*/ 838 w 837"/>
                <a:gd name="connsiteY1" fmla="*/ 0 h 754"/>
                <a:gd name="connsiteX2" fmla="*/ 0 w 837"/>
                <a:gd name="connsiteY2" fmla="*/ 0 h 754"/>
                <a:gd name="connsiteX3" fmla="*/ 587 w 837"/>
                <a:gd name="connsiteY3" fmla="*/ 754 h 754"/>
              </a:gdLst>
              <a:ahLst/>
              <a:cxnLst>
                <a:cxn ang="0">
                  <a:pos x="connsiteX0" y="connsiteY0"/>
                </a:cxn>
                <a:cxn ang="0">
                  <a:pos x="connsiteX1" y="connsiteY1"/>
                </a:cxn>
                <a:cxn ang="0">
                  <a:pos x="connsiteX2" y="connsiteY2"/>
                </a:cxn>
                <a:cxn ang="0">
                  <a:pos x="connsiteX3" y="connsiteY3"/>
                </a:cxn>
              </a:cxnLst>
              <a:rect l="l" t="t" r="r" b="b"/>
              <a:pathLst>
                <a:path w="837" h="754">
                  <a:moveTo>
                    <a:pt x="587" y="754"/>
                  </a:moveTo>
                  <a:lnTo>
                    <a:pt x="838" y="0"/>
                  </a:lnTo>
                  <a:lnTo>
                    <a:pt x="0" y="0"/>
                  </a:lnTo>
                  <a:lnTo>
                    <a:pt x="587"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2" name="Freeform: Shape 761">
              <a:extLst>
                <a:ext uri="{FF2B5EF4-FFF2-40B4-BE49-F238E27FC236}">
                  <a16:creationId xmlns:a16="http://schemas.microsoft.com/office/drawing/2014/main" id="{23CECA7A-A875-C0B3-6B84-66CB776F7AE2}"/>
                </a:ext>
              </a:extLst>
            </p:cNvPr>
            <p:cNvSpPr/>
            <p:nvPr/>
          </p:nvSpPr>
          <p:spPr>
            <a:xfrm>
              <a:off x="2733168" y="1996294"/>
              <a:ext cx="1508" cy="1278"/>
            </a:xfrm>
            <a:custGeom>
              <a:avLst/>
              <a:gdLst>
                <a:gd name="connsiteX0" fmla="*/ 0 w 1508"/>
                <a:gd name="connsiteY0" fmla="*/ 22 h 1278"/>
                <a:gd name="connsiteX1" fmla="*/ 1089 w 1508"/>
                <a:gd name="connsiteY1" fmla="*/ 1279 h 1278"/>
                <a:gd name="connsiteX2" fmla="*/ 1508 w 1508"/>
                <a:gd name="connsiteY2" fmla="*/ 1279 h 1278"/>
                <a:gd name="connsiteX3" fmla="*/ 0 w 1508"/>
                <a:gd name="connsiteY3" fmla="*/ 22 h 1278"/>
              </a:gdLst>
              <a:ahLst/>
              <a:cxnLst>
                <a:cxn ang="0">
                  <a:pos x="connsiteX0" y="connsiteY0"/>
                </a:cxn>
                <a:cxn ang="0">
                  <a:pos x="connsiteX1" y="connsiteY1"/>
                </a:cxn>
                <a:cxn ang="0">
                  <a:pos x="connsiteX2" y="connsiteY2"/>
                </a:cxn>
                <a:cxn ang="0">
                  <a:pos x="connsiteX3" y="connsiteY3"/>
                </a:cxn>
              </a:cxnLst>
              <a:rect l="l" t="t" r="r" b="b"/>
              <a:pathLst>
                <a:path w="1508" h="1278">
                  <a:moveTo>
                    <a:pt x="0" y="22"/>
                  </a:moveTo>
                  <a:lnTo>
                    <a:pt x="1089" y="1279"/>
                  </a:lnTo>
                  <a:lnTo>
                    <a:pt x="1508" y="1279"/>
                  </a:lnTo>
                  <a:cubicBezTo>
                    <a:pt x="838" y="692"/>
                    <a:pt x="84" y="-146"/>
                    <a:pt x="0" y="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3" name="Freeform: Shape 762">
              <a:extLst>
                <a:ext uri="{FF2B5EF4-FFF2-40B4-BE49-F238E27FC236}">
                  <a16:creationId xmlns:a16="http://schemas.microsoft.com/office/drawing/2014/main" id="{698AFC2A-4B15-9202-D616-5D5CCF271B71}"/>
                </a:ext>
              </a:extLst>
            </p:cNvPr>
            <p:cNvSpPr/>
            <p:nvPr/>
          </p:nvSpPr>
          <p:spPr>
            <a:xfrm>
              <a:off x="2734677" y="1997656"/>
              <a:ext cx="1089" cy="837"/>
            </a:xfrm>
            <a:custGeom>
              <a:avLst/>
              <a:gdLst>
                <a:gd name="connsiteX0" fmla="*/ 0 w 1089"/>
                <a:gd name="connsiteY0" fmla="*/ 0 h 837"/>
                <a:gd name="connsiteX1" fmla="*/ 1089 w 1089"/>
                <a:gd name="connsiteY1" fmla="*/ 838 h 837"/>
              </a:gdLst>
              <a:ahLst/>
              <a:cxnLst>
                <a:cxn ang="0">
                  <a:pos x="connsiteX0" y="connsiteY0"/>
                </a:cxn>
                <a:cxn ang="0">
                  <a:pos x="connsiteX1" y="connsiteY1"/>
                </a:cxn>
              </a:cxnLst>
              <a:rect l="l" t="t" r="r" b="b"/>
              <a:pathLst>
                <a:path w="1089" h="837">
                  <a:moveTo>
                    <a:pt x="0" y="0"/>
                  </a:moveTo>
                  <a:cubicBezTo>
                    <a:pt x="318" y="335"/>
                    <a:pt x="679" y="620"/>
                    <a:pt x="1089" y="83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4" name="Freeform: Shape 763">
              <a:extLst>
                <a:ext uri="{FF2B5EF4-FFF2-40B4-BE49-F238E27FC236}">
                  <a16:creationId xmlns:a16="http://schemas.microsoft.com/office/drawing/2014/main" id="{33EF43B0-9834-82E5-4B24-AB1B2B55A902}"/>
                </a:ext>
              </a:extLst>
            </p:cNvPr>
            <p:cNvSpPr/>
            <p:nvPr/>
          </p:nvSpPr>
          <p:spPr>
            <a:xfrm>
              <a:off x="2735849" y="1999583"/>
              <a:ext cx="1089" cy="1173"/>
            </a:xfrm>
            <a:custGeom>
              <a:avLst/>
              <a:gdLst>
                <a:gd name="connsiteX0" fmla="*/ 1089 w 1089"/>
                <a:gd name="connsiteY0" fmla="*/ 1173 h 1173"/>
                <a:gd name="connsiteX1" fmla="*/ 838 w 1089"/>
                <a:gd name="connsiteY1" fmla="*/ 754 h 1173"/>
                <a:gd name="connsiteX2" fmla="*/ 0 w 1089"/>
                <a:gd name="connsiteY2" fmla="*/ 0 h 1173"/>
                <a:gd name="connsiteX3" fmla="*/ 1089 w 1089"/>
                <a:gd name="connsiteY3" fmla="*/ 1173 h 1173"/>
              </a:gdLst>
              <a:ahLst/>
              <a:cxnLst>
                <a:cxn ang="0">
                  <a:pos x="connsiteX0" y="connsiteY0"/>
                </a:cxn>
                <a:cxn ang="0">
                  <a:pos x="connsiteX1" y="connsiteY1"/>
                </a:cxn>
                <a:cxn ang="0">
                  <a:pos x="connsiteX2" y="connsiteY2"/>
                </a:cxn>
                <a:cxn ang="0">
                  <a:pos x="connsiteX3" y="connsiteY3"/>
                </a:cxn>
              </a:cxnLst>
              <a:rect l="l" t="t" r="r" b="b"/>
              <a:pathLst>
                <a:path w="1089" h="1173">
                  <a:moveTo>
                    <a:pt x="1089" y="1173"/>
                  </a:moveTo>
                  <a:lnTo>
                    <a:pt x="838" y="754"/>
                  </a:lnTo>
                  <a:lnTo>
                    <a:pt x="0" y="0"/>
                  </a:lnTo>
                  <a:lnTo>
                    <a:pt x="1089" y="1173"/>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5" name="Freeform: Shape 764">
              <a:extLst>
                <a:ext uri="{FF2B5EF4-FFF2-40B4-BE49-F238E27FC236}">
                  <a16:creationId xmlns:a16="http://schemas.microsoft.com/office/drawing/2014/main" id="{BE8E4E4E-5211-FABB-2100-5D68A91A49E7}"/>
                </a:ext>
              </a:extLst>
            </p:cNvPr>
            <p:cNvSpPr/>
            <p:nvPr/>
          </p:nvSpPr>
          <p:spPr>
            <a:xfrm>
              <a:off x="2718840" y="1983663"/>
              <a:ext cx="1424" cy="1188"/>
            </a:xfrm>
            <a:custGeom>
              <a:avLst/>
              <a:gdLst>
                <a:gd name="connsiteX0" fmla="*/ 1425 w 1424"/>
                <a:gd name="connsiteY0" fmla="*/ 1006 h 1188"/>
                <a:gd name="connsiteX1" fmla="*/ 0 w 1424"/>
                <a:gd name="connsiteY1" fmla="*/ 0 h 1188"/>
                <a:gd name="connsiteX2" fmla="*/ 503 w 1424"/>
                <a:gd name="connsiteY2" fmla="*/ 838 h 1188"/>
                <a:gd name="connsiteX3" fmla="*/ 1425 w 1424"/>
                <a:gd name="connsiteY3" fmla="*/ 1006 h 1188"/>
              </a:gdLst>
              <a:ahLst/>
              <a:cxnLst>
                <a:cxn ang="0">
                  <a:pos x="connsiteX0" y="connsiteY0"/>
                </a:cxn>
                <a:cxn ang="0">
                  <a:pos x="connsiteX1" y="connsiteY1"/>
                </a:cxn>
                <a:cxn ang="0">
                  <a:pos x="connsiteX2" y="connsiteY2"/>
                </a:cxn>
                <a:cxn ang="0">
                  <a:pos x="connsiteX3" y="connsiteY3"/>
                </a:cxn>
              </a:cxnLst>
              <a:rect l="l" t="t" r="r" b="b"/>
              <a:pathLst>
                <a:path w="1424" h="1188">
                  <a:moveTo>
                    <a:pt x="1425" y="1006"/>
                  </a:moveTo>
                  <a:lnTo>
                    <a:pt x="0" y="0"/>
                  </a:lnTo>
                  <a:cubicBezTo>
                    <a:pt x="0" y="0"/>
                    <a:pt x="0" y="503"/>
                    <a:pt x="503" y="838"/>
                  </a:cubicBezTo>
                  <a:cubicBezTo>
                    <a:pt x="1006" y="1173"/>
                    <a:pt x="1425" y="1341"/>
                    <a:pt x="1425" y="100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6" name="Freeform: Shape 765">
              <a:extLst>
                <a:ext uri="{FF2B5EF4-FFF2-40B4-BE49-F238E27FC236}">
                  <a16:creationId xmlns:a16="http://schemas.microsoft.com/office/drawing/2014/main" id="{365FBAEE-B353-570E-BE51-61CB3DE0E093}"/>
                </a:ext>
              </a:extLst>
            </p:cNvPr>
            <p:cNvSpPr/>
            <p:nvPr/>
          </p:nvSpPr>
          <p:spPr>
            <a:xfrm>
              <a:off x="2722360" y="1988775"/>
              <a:ext cx="670" cy="921"/>
            </a:xfrm>
            <a:custGeom>
              <a:avLst/>
              <a:gdLst>
                <a:gd name="connsiteX0" fmla="*/ 670 w 670"/>
                <a:gd name="connsiteY0" fmla="*/ 922 h 921"/>
                <a:gd name="connsiteX1" fmla="*/ 670 w 670"/>
                <a:gd name="connsiteY1" fmla="*/ 0 h 921"/>
                <a:gd name="connsiteX2" fmla="*/ 0 w 670"/>
                <a:gd name="connsiteY2" fmla="*/ 670 h 921"/>
              </a:gdLst>
              <a:ahLst/>
              <a:cxnLst>
                <a:cxn ang="0">
                  <a:pos x="connsiteX0" y="connsiteY0"/>
                </a:cxn>
                <a:cxn ang="0">
                  <a:pos x="connsiteX1" y="connsiteY1"/>
                </a:cxn>
                <a:cxn ang="0">
                  <a:pos x="connsiteX2" y="connsiteY2"/>
                </a:cxn>
              </a:cxnLst>
              <a:rect l="l" t="t" r="r" b="b"/>
              <a:pathLst>
                <a:path w="670" h="921">
                  <a:moveTo>
                    <a:pt x="670" y="922"/>
                  </a:moveTo>
                  <a:cubicBezTo>
                    <a:pt x="553" y="628"/>
                    <a:pt x="553" y="293"/>
                    <a:pt x="670" y="0"/>
                  </a:cubicBezTo>
                  <a:lnTo>
                    <a:pt x="0" y="67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7" name="Freeform: Shape 766">
              <a:extLst>
                <a:ext uri="{FF2B5EF4-FFF2-40B4-BE49-F238E27FC236}">
                  <a16:creationId xmlns:a16="http://schemas.microsoft.com/office/drawing/2014/main" id="{F0C99733-E855-5A2F-1A75-7F574E06B747}"/>
                </a:ext>
              </a:extLst>
            </p:cNvPr>
            <p:cNvSpPr/>
            <p:nvPr/>
          </p:nvSpPr>
          <p:spPr>
            <a:xfrm>
              <a:off x="2717818" y="1985907"/>
              <a:ext cx="1700" cy="1140"/>
            </a:xfrm>
            <a:custGeom>
              <a:avLst/>
              <a:gdLst>
                <a:gd name="connsiteX0" fmla="*/ 1274 w 1700"/>
                <a:gd name="connsiteY0" fmla="*/ 521 h 1140"/>
                <a:gd name="connsiteX1" fmla="*/ 604 w 1700"/>
                <a:gd name="connsiteY1" fmla="*/ 521 h 1140"/>
                <a:gd name="connsiteX2" fmla="*/ 1274 w 1700"/>
                <a:gd name="connsiteY2" fmla="*/ 521 h 1140"/>
              </a:gdLst>
              <a:ahLst/>
              <a:cxnLst>
                <a:cxn ang="0">
                  <a:pos x="connsiteX0" y="connsiteY0"/>
                </a:cxn>
                <a:cxn ang="0">
                  <a:pos x="connsiteX1" y="connsiteY1"/>
                </a:cxn>
                <a:cxn ang="0">
                  <a:pos x="connsiteX2" y="connsiteY2"/>
                </a:cxn>
              </a:cxnLst>
              <a:rect l="l" t="t" r="r" b="b"/>
              <a:pathLst>
                <a:path w="1700" h="1140">
                  <a:moveTo>
                    <a:pt x="1274" y="521"/>
                  </a:moveTo>
                  <a:cubicBezTo>
                    <a:pt x="1274" y="521"/>
                    <a:pt x="-1072" y="-652"/>
                    <a:pt x="604" y="521"/>
                  </a:cubicBezTo>
                  <a:cubicBezTo>
                    <a:pt x="855" y="773"/>
                    <a:pt x="2447" y="1778"/>
                    <a:pt x="1274" y="52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8" name="Freeform: Shape 767">
              <a:extLst>
                <a:ext uri="{FF2B5EF4-FFF2-40B4-BE49-F238E27FC236}">
                  <a16:creationId xmlns:a16="http://schemas.microsoft.com/office/drawing/2014/main" id="{BB3987A6-1062-9B7E-37E7-5BDED1C24BFF}"/>
                </a:ext>
              </a:extLst>
            </p:cNvPr>
            <p:cNvSpPr/>
            <p:nvPr/>
          </p:nvSpPr>
          <p:spPr>
            <a:xfrm>
              <a:off x="2700239" y="1966989"/>
              <a:ext cx="1257" cy="1173"/>
            </a:xfrm>
            <a:custGeom>
              <a:avLst/>
              <a:gdLst>
                <a:gd name="connsiteX0" fmla="*/ 0 w 1257"/>
                <a:gd name="connsiteY0" fmla="*/ 838 h 1173"/>
                <a:gd name="connsiteX1" fmla="*/ 335 w 1257"/>
                <a:gd name="connsiteY1" fmla="*/ 1173 h 1173"/>
                <a:gd name="connsiteX2" fmla="*/ 1257 w 1257"/>
                <a:gd name="connsiteY2" fmla="*/ 0 h 1173"/>
                <a:gd name="connsiteX3" fmla="*/ 0 w 1257"/>
                <a:gd name="connsiteY3" fmla="*/ 838 h 1173"/>
              </a:gdLst>
              <a:ahLst/>
              <a:cxnLst>
                <a:cxn ang="0">
                  <a:pos x="connsiteX0" y="connsiteY0"/>
                </a:cxn>
                <a:cxn ang="0">
                  <a:pos x="connsiteX1" y="connsiteY1"/>
                </a:cxn>
                <a:cxn ang="0">
                  <a:pos x="connsiteX2" y="connsiteY2"/>
                </a:cxn>
                <a:cxn ang="0">
                  <a:pos x="connsiteX3" y="connsiteY3"/>
                </a:cxn>
              </a:cxnLst>
              <a:rect l="l" t="t" r="r" b="b"/>
              <a:pathLst>
                <a:path w="1257" h="1173">
                  <a:moveTo>
                    <a:pt x="0" y="838"/>
                  </a:moveTo>
                  <a:lnTo>
                    <a:pt x="335" y="1173"/>
                  </a:lnTo>
                  <a:lnTo>
                    <a:pt x="1257" y="0"/>
                  </a:lnTo>
                  <a:lnTo>
                    <a:pt x="0"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9" name="Freeform: Shape 768">
              <a:extLst>
                <a:ext uri="{FF2B5EF4-FFF2-40B4-BE49-F238E27FC236}">
                  <a16:creationId xmlns:a16="http://schemas.microsoft.com/office/drawing/2014/main" id="{2F25D695-6841-45F9-9F74-7BAF0EBBB704}"/>
                </a:ext>
              </a:extLst>
            </p:cNvPr>
            <p:cNvSpPr/>
            <p:nvPr/>
          </p:nvSpPr>
          <p:spPr>
            <a:xfrm>
              <a:off x="2680549" y="1954230"/>
              <a:ext cx="2234" cy="1867"/>
            </a:xfrm>
            <a:custGeom>
              <a:avLst/>
              <a:gdLst>
                <a:gd name="connsiteX0" fmla="*/ 0 w 2234"/>
                <a:gd name="connsiteY0" fmla="*/ 610 h 1867"/>
                <a:gd name="connsiteX1" fmla="*/ 2095 w 2234"/>
                <a:gd name="connsiteY1" fmla="*/ 1867 h 1867"/>
                <a:gd name="connsiteX2" fmla="*/ 2095 w 2234"/>
                <a:gd name="connsiteY2" fmla="*/ 694 h 1867"/>
                <a:gd name="connsiteX3" fmla="*/ 0 w 2234"/>
                <a:gd name="connsiteY3" fmla="*/ 610 h 1867"/>
              </a:gdLst>
              <a:ahLst/>
              <a:cxnLst>
                <a:cxn ang="0">
                  <a:pos x="connsiteX0" y="connsiteY0"/>
                </a:cxn>
                <a:cxn ang="0">
                  <a:pos x="connsiteX1" y="connsiteY1"/>
                </a:cxn>
                <a:cxn ang="0">
                  <a:pos x="connsiteX2" y="connsiteY2"/>
                </a:cxn>
                <a:cxn ang="0">
                  <a:pos x="connsiteX3" y="connsiteY3"/>
                </a:cxn>
              </a:cxnLst>
              <a:rect l="l" t="t" r="r" b="b"/>
              <a:pathLst>
                <a:path w="2234" h="1867">
                  <a:moveTo>
                    <a:pt x="0" y="610"/>
                  </a:moveTo>
                  <a:cubicBezTo>
                    <a:pt x="1341" y="2286"/>
                    <a:pt x="1005" y="610"/>
                    <a:pt x="2095" y="1867"/>
                  </a:cubicBezTo>
                  <a:cubicBezTo>
                    <a:pt x="2681" y="1867"/>
                    <a:pt x="1173" y="526"/>
                    <a:pt x="2095" y="694"/>
                  </a:cubicBezTo>
                  <a:cubicBezTo>
                    <a:pt x="586" y="107"/>
                    <a:pt x="251" y="-479"/>
                    <a:pt x="0" y="61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0" name="Freeform: Shape 769">
              <a:extLst>
                <a:ext uri="{FF2B5EF4-FFF2-40B4-BE49-F238E27FC236}">
                  <a16:creationId xmlns:a16="http://schemas.microsoft.com/office/drawing/2014/main" id="{663D0592-E23E-9523-9CF0-24D0588C5E4B}"/>
                </a:ext>
              </a:extLst>
            </p:cNvPr>
            <p:cNvSpPr/>
            <p:nvPr/>
          </p:nvSpPr>
          <p:spPr>
            <a:xfrm>
              <a:off x="2682308" y="1954924"/>
              <a:ext cx="670" cy="8378"/>
            </a:xfrm>
            <a:custGeom>
              <a:avLst/>
              <a:gdLst>
                <a:gd name="connsiteX0" fmla="*/ 0 w 670"/>
                <a:gd name="connsiteY0" fmla="*/ 0 h 8378"/>
                <a:gd name="connsiteX1" fmla="*/ 670 w 670"/>
                <a:gd name="connsiteY1" fmla="*/ 0 h 8378"/>
              </a:gdLst>
              <a:ahLst/>
              <a:cxnLst>
                <a:cxn ang="0">
                  <a:pos x="connsiteX0" y="connsiteY0"/>
                </a:cxn>
                <a:cxn ang="0">
                  <a:pos x="connsiteX1" y="connsiteY1"/>
                </a:cxn>
              </a:cxnLst>
              <a:rect l="l" t="t" r="r" b="b"/>
              <a:pathLst>
                <a:path w="670" h="8378">
                  <a:moveTo>
                    <a:pt x="0" y="0"/>
                  </a:moveTo>
                  <a:lnTo>
                    <a:pt x="67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1" name="Freeform: Shape 770">
              <a:extLst>
                <a:ext uri="{FF2B5EF4-FFF2-40B4-BE49-F238E27FC236}">
                  <a16:creationId xmlns:a16="http://schemas.microsoft.com/office/drawing/2014/main" id="{EB4DBD2B-10BA-FA64-2DA9-4EF8ED4065F5}"/>
                </a:ext>
              </a:extLst>
            </p:cNvPr>
            <p:cNvSpPr/>
            <p:nvPr/>
          </p:nvSpPr>
          <p:spPr>
            <a:xfrm>
              <a:off x="2490683" y="1772515"/>
              <a:ext cx="754" cy="1089"/>
            </a:xfrm>
            <a:custGeom>
              <a:avLst/>
              <a:gdLst>
                <a:gd name="connsiteX0" fmla="*/ 754 w 754"/>
                <a:gd name="connsiteY0" fmla="*/ 1089 h 1089"/>
                <a:gd name="connsiteX1" fmla="*/ 0 w 754"/>
                <a:gd name="connsiteY1" fmla="*/ 0 h 1089"/>
                <a:gd name="connsiteX2" fmla="*/ 335 w 754"/>
                <a:gd name="connsiteY2" fmla="*/ 922 h 1089"/>
                <a:gd name="connsiteX3" fmla="*/ 754 w 754"/>
                <a:gd name="connsiteY3" fmla="*/ 1089 h 1089"/>
              </a:gdLst>
              <a:ahLst/>
              <a:cxnLst>
                <a:cxn ang="0">
                  <a:pos x="connsiteX0" y="connsiteY0"/>
                </a:cxn>
                <a:cxn ang="0">
                  <a:pos x="connsiteX1" y="connsiteY1"/>
                </a:cxn>
                <a:cxn ang="0">
                  <a:pos x="connsiteX2" y="connsiteY2"/>
                </a:cxn>
                <a:cxn ang="0">
                  <a:pos x="connsiteX3" y="connsiteY3"/>
                </a:cxn>
              </a:cxnLst>
              <a:rect l="l" t="t" r="r" b="b"/>
              <a:pathLst>
                <a:path w="754" h="1089">
                  <a:moveTo>
                    <a:pt x="754" y="1089"/>
                  </a:moveTo>
                  <a:lnTo>
                    <a:pt x="0" y="0"/>
                  </a:lnTo>
                  <a:lnTo>
                    <a:pt x="335" y="922"/>
                  </a:lnTo>
                  <a:lnTo>
                    <a:pt x="754" y="1089"/>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2" name="Freeform: Shape 771">
              <a:extLst>
                <a:ext uri="{FF2B5EF4-FFF2-40B4-BE49-F238E27FC236}">
                  <a16:creationId xmlns:a16="http://schemas.microsoft.com/office/drawing/2014/main" id="{16B45236-D842-CE5B-E729-296A4A38EA1F}"/>
                </a:ext>
              </a:extLst>
            </p:cNvPr>
            <p:cNvSpPr/>
            <p:nvPr/>
          </p:nvSpPr>
          <p:spPr>
            <a:xfrm>
              <a:off x="2488086" y="1771761"/>
              <a:ext cx="1173" cy="921"/>
            </a:xfrm>
            <a:custGeom>
              <a:avLst/>
              <a:gdLst>
                <a:gd name="connsiteX0" fmla="*/ 754 w 1173"/>
                <a:gd name="connsiteY0" fmla="*/ 922 h 921"/>
                <a:gd name="connsiteX1" fmla="*/ 1173 w 1173"/>
                <a:gd name="connsiteY1" fmla="*/ 0 h 921"/>
                <a:gd name="connsiteX2" fmla="*/ 0 w 1173"/>
                <a:gd name="connsiteY2" fmla="*/ 0 h 921"/>
                <a:gd name="connsiteX3" fmla="*/ 754 w 1173"/>
                <a:gd name="connsiteY3" fmla="*/ 922 h 921"/>
              </a:gdLst>
              <a:ahLst/>
              <a:cxnLst>
                <a:cxn ang="0">
                  <a:pos x="connsiteX0" y="connsiteY0"/>
                </a:cxn>
                <a:cxn ang="0">
                  <a:pos x="connsiteX1" y="connsiteY1"/>
                </a:cxn>
                <a:cxn ang="0">
                  <a:pos x="connsiteX2" y="connsiteY2"/>
                </a:cxn>
                <a:cxn ang="0">
                  <a:pos x="connsiteX3" y="connsiteY3"/>
                </a:cxn>
              </a:cxnLst>
              <a:rect l="l" t="t" r="r" b="b"/>
              <a:pathLst>
                <a:path w="1173" h="921">
                  <a:moveTo>
                    <a:pt x="754" y="922"/>
                  </a:moveTo>
                  <a:lnTo>
                    <a:pt x="1173" y="0"/>
                  </a:lnTo>
                  <a:lnTo>
                    <a:pt x="0" y="0"/>
                  </a:lnTo>
                  <a:cubicBezTo>
                    <a:pt x="0" y="0"/>
                    <a:pt x="670" y="586"/>
                    <a:pt x="754" y="9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3" name="Freeform: Shape 772">
              <a:extLst>
                <a:ext uri="{FF2B5EF4-FFF2-40B4-BE49-F238E27FC236}">
                  <a16:creationId xmlns:a16="http://schemas.microsoft.com/office/drawing/2014/main" id="{C668A2E5-A197-C8B3-AF9E-3C48592ED4C6}"/>
                </a:ext>
              </a:extLst>
            </p:cNvPr>
            <p:cNvSpPr/>
            <p:nvPr/>
          </p:nvSpPr>
          <p:spPr>
            <a:xfrm>
              <a:off x="2619132" y="1899958"/>
              <a:ext cx="586" cy="1005"/>
            </a:xfrm>
            <a:custGeom>
              <a:avLst/>
              <a:gdLst>
                <a:gd name="connsiteX0" fmla="*/ 587 w 586"/>
                <a:gd name="connsiteY0" fmla="*/ 1005 h 1005"/>
                <a:gd name="connsiteX1" fmla="*/ 587 w 586"/>
                <a:gd name="connsiteY1" fmla="*/ 1005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587" y="1005"/>
                  </a:moveTo>
                  <a:lnTo>
                    <a:pt x="587" y="1005"/>
                  </a:lnTo>
                  <a:cubicBezTo>
                    <a:pt x="587" y="1005"/>
                    <a:pt x="587" y="419"/>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4" name="Freeform: Shape 773">
              <a:extLst>
                <a:ext uri="{FF2B5EF4-FFF2-40B4-BE49-F238E27FC236}">
                  <a16:creationId xmlns:a16="http://schemas.microsoft.com/office/drawing/2014/main" id="{A05E0A3A-5802-5A9F-F1AA-624A8DFE1DA0}"/>
                </a:ext>
              </a:extLst>
            </p:cNvPr>
            <p:cNvSpPr/>
            <p:nvPr/>
          </p:nvSpPr>
          <p:spPr>
            <a:xfrm>
              <a:off x="2606312" y="1887474"/>
              <a:ext cx="335" cy="1005"/>
            </a:xfrm>
            <a:custGeom>
              <a:avLst/>
              <a:gdLst>
                <a:gd name="connsiteX0" fmla="*/ 0 w 335"/>
                <a:gd name="connsiteY0" fmla="*/ 838 h 1005"/>
                <a:gd name="connsiteX1" fmla="*/ 168 w 335"/>
                <a:gd name="connsiteY1" fmla="*/ 1005 h 1005"/>
                <a:gd name="connsiteX2" fmla="*/ 335 w 335"/>
                <a:gd name="connsiteY2" fmla="*/ 0 h 1005"/>
                <a:gd name="connsiteX3" fmla="*/ 0 w 335"/>
                <a:gd name="connsiteY3" fmla="*/ 838 h 1005"/>
              </a:gdLst>
              <a:ahLst/>
              <a:cxnLst>
                <a:cxn ang="0">
                  <a:pos x="connsiteX0" y="connsiteY0"/>
                </a:cxn>
                <a:cxn ang="0">
                  <a:pos x="connsiteX1" y="connsiteY1"/>
                </a:cxn>
                <a:cxn ang="0">
                  <a:pos x="connsiteX2" y="connsiteY2"/>
                </a:cxn>
                <a:cxn ang="0">
                  <a:pos x="connsiteX3" y="connsiteY3"/>
                </a:cxn>
              </a:cxnLst>
              <a:rect l="l" t="t" r="r" b="b"/>
              <a:pathLst>
                <a:path w="335" h="1005">
                  <a:moveTo>
                    <a:pt x="0" y="838"/>
                  </a:moveTo>
                  <a:lnTo>
                    <a:pt x="168" y="1005"/>
                  </a:lnTo>
                  <a:lnTo>
                    <a:pt x="335" y="0"/>
                  </a:lnTo>
                  <a:lnTo>
                    <a:pt x="0"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5" name="Freeform: Shape 774">
              <a:extLst>
                <a:ext uri="{FF2B5EF4-FFF2-40B4-BE49-F238E27FC236}">
                  <a16:creationId xmlns:a16="http://schemas.microsoft.com/office/drawing/2014/main" id="{33007870-6182-F027-464E-96DCE6A414DB}"/>
                </a:ext>
              </a:extLst>
            </p:cNvPr>
            <p:cNvSpPr/>
            <p:nvPr/>
          </p:nvSpPr>
          <p:spPr>
            <a:xfrm>
              <a:off x="2594581" y="1878577"/>
              <a:ext cx="1592" cy="1523"/>
            </a:xfrm>
            <a:custGeom>
              <a:avLst/>
              <a:gdLst>
                <a:gd name="connsiteX0" fmla="*/ 0 w 1592"/>
                <a:gd name="connsiteY0" fmla="*/ 266 h 1523"/>
                <a:gd name="connsiteX1" fmla="*/ 1592 w 1592"/>
                <a:gd name="connsiteY1" fmla="*/ 1523 h 1523"/>
                <a:gd name="connsiteX2" fmla="*/ 0 w 1592"/>
                <a:gd name="connsiteY2" fmla="*/ 266 h 1523"/>
              </a:gdLst>
              <a:ahLst/>
              <a:cxnLst>
                <a:cxn ang="0">
                  <a:pos x="connsiteX0" y="connsiteY0"/>
                </a:cxn>
                <a:cxn ang="0">
                  <a:pos x="connsiteX1" y="connsiteY1"/>
                </a:cxn>
                <a:cxn ang="0">
                  <a:pos x="connsiteX2" y="connsiteY2"/>
                </a:cxn>
              </a:cxnLst>
              <a:rect l="l" t="t" r="r" b="b"/>
              <a:pathLst>
                <a:path w="1592" h="1523">
                  <a:moveTo>
                    <a:pt x="0" y="266"/>
                  </a:moveTo>
                  <a:cubicBezTo>
                    <a:pt x="494" y="727"/>
                    <a:pt x="1022" y="1154"/>
                    <a:pt x="1592" y="1523"/>
                  </a:cubicBezTo>
                  <a:cubicBezTo>
                    <a:pt x="0" y="769"/>
                    <a:pt x="0" y="-572"/>
                    <a:pt x="0" y="26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6" name="Freeform: Shape 775">
              <a:extLst>
                <a:ext uri="{FF2B5EF4-FFF2-40B4-BE49-F238E27FC236}">
                  <a16:creationId xmlns:a16="http://schemas.microsoft.com/office/drawing/2014/main" id="{5BCBE618-7960-D10D-9517-60DC52E8E1BF}"/>
                </a:ext>
              </a:extLst>
            </p:cNvPr>
            <p:cNvSpPr/>
            <p:nvPr/>
          </p:nvSpPr>
          <p:spPr>
            <a:xfrm>
              <a:off x="3703627" y="1911102"/>
              <a:ext cx="195044" cy="349232"/>
            </a:xfrm>
            <a:custGeom>
              <a:avLst/>
              <a:gdLst>
                <a:gd name="connsiteX0" fmla="*/ 185325 w 195044"/>
                <a:gd name="connsiteY0" fmla="*/ 167 h 349232"/>
                <a:gd name="connsiteX1" fmla="*/ 195045 w 195044"/>
                <a:gd name="connsiteY1" fmla="*/ 194893 h 349232"/>
                <a:gd name="connsiteX2" fmla="*/ 76064 w 195044"/>
                <a:gd name="connsiteY2" fmla="*/ 349232 h 349232"/>
                <a:gd name="connsiteX3" fmla="*/ 40471 w 195044"/>
                <a:gd name="connsiteY3" fmla="*/ 75804 h 349232"/>
                <a:gd name="connsiteX4" fmla="*/ 184990 w 195044"/>
                <a:gd name="connsiteY4" fmla="*/ 0 h 349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44" h="349232">
                  <a:moveTo>
                    <a:pt x="185325" y="167"/>
                  </a:moveTo>
                  <a:lnTo>
                    <a:pt x="195045" y="194893"/>
                  </a:lnTo>
                  <a:lnTo>
                    <a:pt x="76064" y="349232"/>
                  </a:lnTo>
                  <a:cubicBezTo>
                    <a:pt x="-9266" y="283550"/>
                    <a:pt x="-25203" y="161134"/>
                    <a:pt x="40471" y="75804"/>
                  </a:cubicBezTo>
                  <a:cubicBezTo>
                    <a:pt x="75243" y="30616"/>
                    <a:pt x="128055" y="2924"/>
                    <a:pt x="184990" y="0"/>
                  </a:cubicBez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7" name="Freeform: Shape 776">
              <a:extLst>
                <a:ext uri="{FF2B5EF4-FFF2-40B4-BE49-F238E27FC236}">
                  <a16:creationId xmlns:a16="http://schemas.microsoft.com/office/drawing/2014/main" id="{E873AAD7-ACE6-7D0E-291C-789F9EB3BCD8}"/>
                </a:ext>
              </a:extLst>
            </p:cNvPr>
            <p:cNvSpPr/>
            <p:nvPr/>
          </p:nvSpPr>
          <p:spPr>
            <a:xfrm>
              <a:off x="3820413" y="1928862"/>
              <a:ext cx="313954" cy="389991"/>
            </a:xfrm>
            <a:custGeom>
              <a:avLst/>
              <a:gdLst>
                <a:gd name="connsiteX0" fmla="*/ 313706 w 313954"/>
                <a:gd name="connsiteY0" fmla="*/ 185261 h 389991"/>
                <a:gd name="connsiteX1" fmla="*/ 128725 w 313954"/>
                <a:gd name="connsiteY1" fmla="*/ 389748 h 389991"/>
                <a:gd name="connsiteX2" fmla="*/ 0 w 313954"/>
                <a:gd name="connsiteY2" fmla="*/ 349487 h 389991"/>
                <a:gd name="connsiteX3" fmla="*/ 118896 w 313954"/>
                <a:gd name="connsiteY3" fmla="*/ 194980 h 389991"/>
                <a:gd name="connsiteX4" fmla="*/ 109177 w 313954"/>
                <a:gd name="connsiteY4" fmla="*/ 255 h 389991"/>
                <a:gd name="connsiteX5" fmla="*/ 313697 w 313954"/>
                <a:gd name="connsiteY5" fmla="*/ 185026 h 389991"/>
                <a:gd name="connsiteX6" fmla="*/ 313706 w 313954"/>
                <a:gd name="connsiteY6" fmla="*/ 185261 h 38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954" h="389991">
                  <a:moveTo>
                    <a:pt x="313706" y="185261"/>
                  </a:moveTo>
                  <a:cubicBezTo>
                    <a:pt x="319093" y="292812"/>
                    <a:pt x="236276" y="384360"/>
                    <a:pt x="128725" y="389748"/>
                  </a:cubicBezTo>
                  <a:cubicBezTo>
                    <a:pt x="82398" y="392069"/>
                    <a:pt x="36750" y="377791"/>
                    <a:pt x="0" y="349487"/>
                  </a:cubicBezTo>
                  <a:lnTo>
                    <a:pt x="118896" y="194980"/>
                  </a:lnTo>
                  <a:lnTo>
                    <a:pt x="109177" y="255"/>
                  </a:lnTo>
                  <a:cubicBezTo>
                    <a:pt x="216678" y="-5200"/>
                    <a:pt x="308243" y="77525"/>
                    <a:pt x="313697" y="185026"/>
                  </a:cubicBezTo>
                  <a:cubicBezTo>
                    <a:pt x="313697" y="185102"/>
                    <a:pt x="313706" y="185185"/>
                    <a:pt x="313706" y="185261"/>
                  </a:cubicBez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8" name="Freeform: Shape 777">
              <a:extLst>
                <a:ext uri="{FF2B5EF4-FFF2-40B4-BE49-F238E27FC236}">
                  <a16:creationId xmlns:a16="http://schemas.microsoft.com/office/drawing/2014/main" id="{123AAFD3-0C5A-9ED6-2116-EED66CA12CA0}"/>
                </a:ext>
              </a:extLst>
            </p:cNvPr>
            <p:cNvSpPr/>
            <p:nvPr/>
          </p:nvSpPr>
          <p:spPr>
            <a:xfrm>
              <a:off x="3820413" y="1928862"/>
              <a:ext cx="313954" cy="389991"/>
            </a:xfrm>
            <a:custGeom>
              <a:avLst/>
              <a:gdLst>
                <a:gd name="connsiteX0" fmla="*/ 313706 w 313954"/>
                <a:gd name="connsiteY0" fmla="*/ 185261 h 389991"/>
                <a:gd name="connsiteX1" fmla="*/ 128725 w 313954"/>
                <a:gd name="connsiteY1" fmla="*/ 389748 h 389991"/>
                <a:gd name="connsiteX2" fmla="*/ 0 w 313954"/>
                <a:gd name="connsiteY2" fmla="*/ 349487 h 389991"/>
                <a:gd name="connsiteX3" fmla="*/ 118896 w 313954"/>
                <a:gd name="connsiteY3" fmla="*/ 194980 h 389991"/>
                <a:gd name="connsiteX4" fmla="*/ 109177 w 313954"/>
                <a:gd name="connsiteY4" fmla="*/ 255 h 389991"/>
                <a:gd name="connsiteX5" fmla="*/ 313697 w 313954"/>
                <a:gd name="connsiteY5" fmla="*/ 185026 h 389991"/>
                <a:gd name="connsiteX6" fmla="*/ 313706 w 313954"/>
                <a:gd name="connsiteY6" fmla="*/ 185261 h 38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954" h="389991">
                  <a:moveTo>
                    <a:pt x="313706" y="185261"/>
                  </a:moveTo>
                  <a:cubicBezTo>
                    <a:pt x="319093" y="292812"/>
                    <a:pt x="236276" y="384360"/>
                    <a:pt x="128725" y="389748"/>
                  </a:cubicBezTo>
                  <a:cubicBezTo>
                    <a:pt x="82398" y="392069"/>
                    <a:pt x="36750" y="377791"/>
                    <a:pt x="0" y="349487"/>
                  </a:cubicBezTo>
                  <a:lnTo>
                    <a:pt x="118896" y="194980"/>
                  </a:lnTo>
                  <a:lnTo>
                    <a:pt x="109177" y="255"/>
                  </a:lnTo>
                  <a:cubicBezTo>
                    <a:pt x="216678" y="-5200"/>
                    <a:pt x="308243" y="77525"/>
                    <a:pt x="313697" y="185026"/>
                  </a:cubicBezTo>
                  <a:cubicBezTo>
                    <a:pt x="313697" y="185102"/>
                    <a:pt x="313706" y="185185"/>
                    <a:pt x="313706" y="185261"/>
                  </a:cubicBez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9" name="Freeform: Shape 778">
              <a:extLst>
                <a:ext uri="{FF2B5EF4-FFF2-40B4-BE49-F238E27FC236}">
                  <a16:creationId xmlns:a16="http://schemas.microsoft.com/office/drawing/2014/main" id="{E0CA87F1-3D95-BC08-3777-DE801EED11BB}"/>
                </a:ext>
              </a:extLst>
            </p:cNvPr>
            <p:cNvSpPr/>
            <p:nvPr/>
          </p:nvSpPr>
          <p:spPr>
            <a:xfrm>
              <a:off x="3079726" y="1678039"/>
              <a:ext cx="499459" cy="608688"/>
            </a:xfrm>
            <a:custGeom>
              <a:avLst/>
              <a:gdLst>
                <a:gd name="connsiteX0" fmla="*/ 496107 w 499459"/>
                <a:gd name="connsiteY0" fmla="*/ 214881 h 608688"/>
                <a:gd name="connsiteX1" fmla="*/ 417680 w 499459"/>
                <a:gd name="connsiteY1" fmla="*/ 479821 h 608688"/>
                <a:gd name="connsiteX2" fmla="*/ 417262 w 499459"/>
                <a:gd name="connsiteY2" fmla="*/ 566291 h 608688"/>
                <a:gd name="connsiteX3" fmla="*/ 252197 w 499459"/>
                <a:gd name="connsiteY3" fmla="*/ 608689 h 608688"/>
                <a:gd name="connsiteX4" fmla="*/ 210303 w 499459"/>
                <a:gd name="connsiteY4" fmla="*/ 533279 h 608688"/>
                <a:gd name="connsiteX5" fmla="*/ 14153 w 499459"/>
                <a:gd name="connsiteY5" fmla="*/ 338721 h 608688"/>
                <a:gd name="connsiteX6" fmla="*/ 186591 w 499459"/>
                <a:gd name="connsiteY6" fmla="*/ 8425 h 608688"/>
                <a:gd name="connsiteX7" fmla="*/ 496107 w 499459"/>
                <a:gd name="connsiteY7" fmla="*/ 214881 h 60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459" h="608688">
                  <a:moveTo>
                    <a:pt x="496107" y="214881"/>
                  </a:moveTo>
                  <a:cubicBezTo>
                    <a:pt x="518227" y="378018"/>
                    <a:pt x="423881" y="433235"/>
                    <a:pt x="417680" y="479821"/>
                  </a:cubicBezTo>
                  <a:cubicBezTo>
                    <a:pt x="415887" y="508611"/>
                    <a:pt x="415753" y="537485"/>
                    <a:pt x="417262" y="566291"/>
                  </a:cubicBezTo>
                  <a:lnTo>
                    <a:pt x="252197" y="608689"/>
                  </a:lnTo>
                  <a:cubicBezTo>
                    <a:pt x="239729" y="582748"/>
                    <a:pt x="225737" y="557569"/>
                    <a:pt x="210303" y="533279"/>
                  </a:cubicBezTo>
                  <a:cubicBezTo>
                    <a:pt x="182485" y="495406"/>
                    <a:pt x="73224" y="492390"/>
                    <a:pt x="14153" y="338721"/>
                  </a:cubicBezTo>
                  <a:cubicBezTo>
                    <a:pt x="-24725" y="238174"/>
                    <a:pt x="11388" y="53336"/>
                    <a:pt x="186591" y="8425"/>
                  </a:cubicBezTo>
                  <a:cubicBezTo>
                    <a:pt x="361793" y="-36486"/>
                    <a:pt x="481528" y="107715"/>
                    <a:pt x="496107" y="214881"/>
                  </a:cubicBez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0" name="Freeform: Shape 779">
              <a:extLst>
                <a:ext uri="{FF2B5EF4-FFF2-40B4-BE49-F238E27FC236}">
                  <a16:creationId xmlns:a16="http://schemas.microsoft.com/office/drawing/2014/main" id="{F41A7B21-06C8-6F33-3572-C039F6EC2808}"/>
                </a:ext>
              </a:extLst>
            </p:cNvPr>
            <p:cNvSpPr/>
            <p:nvPr/>
          </p:nvSpPr>
          <p:spPr>
            <a:xfrm rot="-1496400">
              <a:off x="3313930" y="2023422"/>
              <a:ext cx="8378" cy="276419"/>
            </a:xfrm>
            <a:custGeom>
              <a:avLst/>
              <a:gdLst>
                <a:gd name="connsiteX0" fmla="*/ 0 w 8378"/>
                <a:gd name="connsiteY0" fmla="*/ 0 h 276419"/>
                <a:gd name="connsiteX1" fmla="*/ 8379 w 8378"/>
                <a:gd name="connsiteY1" fmla="*/ 0 h 276419"/>
                <a:gd name="connsiteX2" fmla="*/ 8379 w 8378"/>
                <a:gd name="connsiteY2" fmla="*/ 276420 h 276419"/>
                <a:gd name="connsiteX3" fmla="*/ 0 w 8378"/>
                <a:gd name="connsiteY3" fmla="*/ 276420 h 276419"/>
              </a:gdLst>
              <a:ahLst/>
              <a:cxnLst>
                <a:cxn ang="0">
                  <a:pos x="connsiteX0" y="connsiteY0"/>
                </a:cxn>
                <a:cxn ang="0">
                  <a:pos x="connsiteX1" y="connsiteY1"/>
                </a:cxn>
                <a:cxn ang="0">
                  <a:pos x="connsiteX2" y="connsiteY2"/>
                </a:cxn>
                <a:cxn ang="0">
                  <a:pos x="connsiteX3" y="connsiteY3"/>
                </a:cxn>
              </a:cxnLst>
              <a:rect l="l" t="t" r="r" b="b"/>
              <a:pathLst>
                <a:path w="8378" h="276419">
                  <a:moveTo>
                    <a:pt x="0" y="0"/>
                  </a:moveTo>
                  <a:lnTo>
                    <a:pt x="8379" y="0"/>
                  </a:lnTo>
                  <a:lnTo>
                    <a:pt x="8379" y="276420"/>
                  </a:lnTo>
                  <a:lnTo>
                    <a:pt x="0" y="276420"/>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1" name="Freeform: Shape 780">
              <a:extLst>
                <a:ext uri="{FF2B5EF4-FFF2-40B4-BE49-F238E27FC236}">
                  <a16:creationId xmlns:a16="http://schemas.microsoft.com/office/drawing/2014/main" id="{9BBE6180-4F93-A01C-3824-C6C280D1917F}"/>
                </a:ext>
              </a:extLst>
            </p:cNvPr>
            <p:cNvSpPr/>
            <p:nvPr/>
          </p:nvSpPr>
          <p:spPr>
            <a:xfrm rot="-228600">
              <a:off x="3444361" y="1989830"/>
              <a:ext cx="8378" cy="276419"/>
            </a:xfrm>
            <a:custGeom>
              <a:avLst/>
              <a:gdLst>
                <a:gd name="connsiteX0" fmla="*/ 0 w 8378"/>
                <a:gd name="connsiteY0" fmla="*/ 0 h 276419"/>
                <a:gd name="connsiteX1" fmla="*/ 8379 w 8378"/>
                <a:gd name="connsiteY1" fmla="*/ 0 h 276419"/>
                <a:gd name="connsiteX2" fmla="*/ 8379 w 8378"/>
                <a:gd name="connsiteY2" fmla="*/ 276420 h 276419"/>
                <a:gd name="connsiteX3" fmla="*/ 0 w 8378"/>
                <a:gd name="connsiteY3" fmla="*/ 276420 h 276419"/>
              </a:gdLst>
              <a:ahLst/>
              <a:cxnLst>
                <a:cxn ang="0">
                  <a:pos x="connsiteX0" y="connsiteY0"/>
                </a:cxn>
                <a:cxn ang="0">
                  <a:pos x="connsiteX1" y="connsiteY1"/>
                </a:cxn>
                <a:cxn ang="0">
                  <a:pos x="connsiteX2" y="connsiteY2"/>
                </a:cxn>
                <a:cxn ang="0">
                  <a:pos x="connsiteX3" y="connsiteY3"/>
                </a:cxn>
              </a:cxnLst>
              <a:rect l="l" t="t" r="r" b="b"/>
              <a:pathLst>
                <a:path w="8378" h="276419">
                  <a:moveTo>
                    <a:pt x="0" y="0"/>
                  </a:moveTo>
                  <a:lnTo>
                    <a:pt x="8379" y="0"/>
                  </a:lnTo>
                  <a:lnTo>
                    <a:pt x="8379" y="276420"/>
                  </a:lnTo>
                  <a:lnTo>
                    <a:pt x="0" y="276420"/>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2" name="Freeform: Shape 781">
              <a:extLst>
                <a:ext uri="{FF2B5EF4-FFF2-40B4-BE49-F238E27FC236}">
                  <a16:creationId xmlns:a16="http://schemas.microsoft.com/office/drawing/2014/main" id="{B69E0D8F-BCCE-056D-5712-463314A62B84}"/>
                </a:ext>
              </a:extLst>
            </p:cNvPr>
            <p:cNvSpPr/>
            <p:nvPr/>
          </p:nvSpPr>
          <p:spPr>
            <a:xfrm>
              <a:off x="3264725" y="1986523"/>
              <a:ext cx="177548" cy="114621"/>
            </a:xfrm>
            <a:custGeom>
              <a:avLst/>
              <a:gdLst>
                <a:gd name="connsiteX0" fmla="*/ 100714 w 177548"/>
                <a:gd name="connsiteY0" fmla="*/ 114612 h 114621"/>
                <a:gd name="connsiteX1" fmla="*/ 63093 w 177548"/>
                <a:gd name="connsiteY1" fmla="*/ 94251 h 114621"/>
                <a:gd name="connsiteX2" fmla="*/ 60831 w 177548"/>
                <a:gd name="connsiteY2" fmla="*/ 91905 h 114621"/>
                <a:gd name="connsiteX3" fmla="*/ 48681 w 177548"/>
                <a:gd name="connsiteY3" fmla="*/ 103468 h 114621"/>
                <a:gd name="connsiteX4" fmla="*/ 0 w 177548"/>
                <a:gd name="connsiteY4" fmla="*/ 59228 h 114621"/>
                <a:gd name="connsiteX5" fmla="*/ 3770 w 177548"/>
                <a:gd name="connsiteY5" fmla="*/ 57468 h 114621"/>
                <a:gd name="connsiteX6" fmla="*/ 47592 w 177548"/>
                <a:gd name="connsiteY6" fmla="*/ 99362 h 114621"/>
                <a:gd name="connsiteX7" fmla="*/ 57814 w 177548"/>
                <a:gd name="connsiteY7" fmla="*/ 88554 h 114621"/>
                <a:gd name="connsiteX8" fmla="*/ 32678 w 177548"/>
                <a:gd name="connsiteY8" fmla="*/ 28393 h 114621"/>
                <a:gd name="connsiteX9" fmla="*/ 42313 w 177548"/>
                <a:gd name="connsiteY9" fmla="*/ 18841 h 114621"/>
                <a:gd name="connsiteX10" fmla="*/ 65523 w 177548"/>
                <a:gd name="connsiteY10" fmla="*/ 38280 h 114621"/>
                <a:gd name="connsiteX11" fmla="*/ 62506 w 177548"/>
                <a:gd name="connsiteY11" fmla="*/ 87716 h 114621"/>
                <a:gd name="connsiteX12" fmla="*/ 65942 w 177548"/>
                <a:gd name="connsiteY12" fmla="*/ 91319 h 114621"/>
                <a:gd name="connsiteX13" fmla="*/ 106077 w 177548"/>
                <a:gd name="connsiteY13" fmla="*/ 109752 h 114621"/>
                <a:gd name="connsiteX14" fmla="*/ 129370 w 177548"/>
                <a:gd name="connsiteY14" fmla="*/ 79421 h 114621"/>
                <a:gd name="connsiteX15" fmla="*/ 130543 w 177548"/>
                <a:gd name="connsiteY15" fmla="*/ 75064 h 114621"/>
                <a:gd name="connsiteX16" fmla="*/ 103982 w 177548"/>
                <a:gd name="connsiteY16" fmla="*/ 34678 h 114621"/>
                <a:gd name="connsiteX17" fmla="*/ 114288 w 177548"/>
                <a:gd name="connsiteY17" fmla="*/ 408 h 114621"/>
                <a:gd name="connsiteX18" fmla="*/ 126354 w 177548"/>
                <a:gd name="connsiteY18" fmla="*/ 4094 h 114621"/>
                <a:gd name="connsiteX19" fmla="*/ 135235 w 177548"/>
                <a:gd name="connsiteY19" fmla="*/ 73137 h 114621"/>
                <a:gd name="connsiteX20" fmla="*/ 153669 w 177548"/>
                <a:gd name="connsiteY20" fmla="*/ 75818 h 114621"/>
                <a:gd name="connsiteX21" fmla="*/ 173359 w 177548"/>
                <a:gd name="connsiteY21" fmla="*/ 17166 h 114621"/>
                <a:gd name="connsiteX22" fmla="*/ 177549 w 177548"/>
                <a:gd name="connsiteY22" fmla="*/ 17166 h 114621"/>
                <a:gd name="connsiteX23" fmla="*/ 154758 w 177548"/>
                <a:gd name="connsiteY23" fmla="*/ 79672 h 114621"/>
                <a:gd name="connsiteX24" fmla="*/ 134314 w 177548"/>
                <a:gd name="connsiteY24" fmla="*/ 77075 h 114621"/>
                <a:gd name="connsiteX25" fmla="*/ 133392 w 177548"/>
                <a:gd name="connsiteY25" fmla="*/ 80426 h 114621"/>
                <a:gd name="connsiteX26" fmla="*/ 107166 w 177548"/>
                <a:gd name="connsiteY26" fmla="*/ 113942 h 114621"/>
                <a:gd name="connsiteX27" fmla="*/ 100714 w 177548"/>
                <a:gd name="connsiteY27" fmla="*/ 114612 h 114621"/>
                <a:gd name="connsiteX28" fmla="*/ 46922 w 177548"/>
                <a:gd name="connsiteY28" fmla="*/ 22444 h 114621"/>
                <a:gd name="connsiteX29" fmla="*/ 43570 w 177548"/>
                <a:gd name="connsiteY29" fmla="*/ 22444 h 114621"/>
                <a:gd name="connsiteX30" fmla="*/ 36867 w 177548"/>
                <a:gd name="connsiteY30" fmla="*/ 29147 h 114621"/>
                <a:gd name="connsiteX31" fmla="*/ 59574 w 177548"/>
                <a:gd name="connsiteY31" fmla="*/ 83694 h 114621"/>
                <a:gd name="connsiteX32" fmla="*/ 61669 w 177548"/>
                <a:gd name="connsiteY32" fmla="*/ 38951 h 114621"/>
                <a:gd name="connsiteX33" fmla="*/ 46922 w 177548"/>
                <a:gd name="connsiteY33" fmla="*/ 22444 h 114621"/>
                <a:gd name="connsiteX34" fmla="*/ 117556 w 177548"/>
                <a:gd name="connsiteY34" fmla="*/ 4178 h 114621"/>
                <a:gd name="connsiteX35" fmla="*/ 115545 w 177548"/>
                <a:gd name="connsiteY35" fmla="*/ 4178 h 114621"/>
                <a:gd name="connsiteX36" fmla="*/ 108172 w 177548"/>
                <a:gd name="connsiteY36" fmla="*/ 33421 h 114621"/>
                <a:gd name="connsiteX37" fmla="*/ 131548 w 177548"/>
                <a:gd name="connsiteY37" fmla="*/ 70539 h 114621"/>
                <a:gd name="connsiteX38" fmla="*/ 123170 w 177548"/>
                <a:gd name="connsiteY38" fmla="*/ 6776 h 114621"/>
                <a:gd name="connsiteX39" fmla="*/ 117472 w 177548"/>
                <a:gd name="connsiteY39" fmla="*/ 4346 h 11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7548" h="114621">
                  <a:moveTo>
                    <a:pt x="100714" y="114612"/>
                  </a:moveTo>
                  <a:cubicBezTo>
                    <a:pt x="89235" y="114612"/>
                    <a:pt x="76080" y="107574"/>
                    <a:pt x="63093" y="94251"/>
                  </a:cubicBezTo>
                  <a:lnTo>
                    <a:pt x="60831" y="91905"/>
                  </a:lnTo>
                  <a:cubicBezTo>
                    <a:pt x="58602" y="97310"/>
                    <a:pt x="54186" y="101508"/>
                    <a:pt x="48681" y="103468"/>
                  </a:cubicBezTo>
                  <a:cubicBezTo>
                    <a:pt x="23545" y="109752"/>
                    <a:pt x="922" y="61574"/>
                    <a:pt x="0" y="59228"/>
                  </a:cubicBezTo>
                  <a:lnTo>
                    <a:pt x="3770" y="57468"/>
                  </a:lnTo>
                  <a:cubicBezTo>
                    <a:pt x="3770" y="57971"/>
                    <a:pt x="26310" y="104893"/>
                    <a:pt x="47592" y="99362"/>
                  </a:cubicBezTo>
                  <a:cubicBezTo>
                    <a:pt x="52443" y="97469"/>
                    <a:pt x="56197" y="93506"/>
                    <a:pt x="57814" y="88554"/>
                  </a:cubicBezTo>
                  <a:cubicBezTo>
                    <a:pt x="41811" y="69785"/>
                    <a:pt x="28740" y="43140"/>
                    <a:pt x="32678" y="28393"/>
                  </a:cubicBezTo>
                  <a:cubicBezTo>
                    <a:pt x="33842" y="23651"/>
                    <a:pt x="37563" y="19964"/>
                    <a:pt x="42313" y="18841"/>
                  </a:cubicBezTo>
                  <a:cubicBezTo>
                    <a:pt x="53206" y="15992"/>
                    <a:pt x="61669" y="23115"/>
                    <a:pt x="65523" y="38280"/>
                  </a:cubicBezTo>
                  <a:cubicBezTo>
                    <a:pt x="69159" y="54720"/>
                    <a:pt x="68112" y="71846"/>
                    <a:pt x="62506" y="87716"/>
                  </a:cubicBezTo>
                  <a:cubicBezTo>
                    <a:pt x="63596" y="88973"/>
                    <a:pt x="64769" y="90146"/>
                    <a:pt x="65942" y="91319"/>
                  </a:cubicBezTo>
                  <a:cubicBezTo>
                    <a:pt x="74321" y="99698"/>
                    <a:pt x="90659" y="113690"/>
                    <a:pt x="106077" y="109752"/>
                  </a:cubicBezTo>
                  <a:cubicBezTo>
                    <a:pt x="116383" y="107155"/>
                    <a:pt x="124678" y="96346"/>
                    <a:pt x="129370" y="79421"/>
                  </a:cubicBezTo>
                  <a:cubicBezTo>
                    <a:pt x="129789" y="77996"/>
                    <a:pt x="130124" y="76572"/>
                    <a:pt x="130543" y="75064"/>
                  </a:cubicBezTo>
                  <a:cubicBezTo>
                    <a:pt x="117196" y="65168"/>
                    <a:pt x="107786" y="50857"/>
                    <a:pt x="103982" y="34678"/>
                  </a:cubicBezTo>
                  <a:cubicBezTo>
                    <a:pt x="99290" y="16328"/>
                    <a:pt x="103228" y="3173"/>
                    <a:pt x="114288" y="408"/>
                  </a:cubicBezTo>
                  <a:cubicBezTo>
                    <a:pt x="118687" y="-774"/>
                    <a:pt x="123371" y="659"/>
                    <a:pt x="126354" y="4094"/>
                  </a:cubicBezTo>
                  <a:cubicBezTo>
                    <a:pt x="136911" y="14903"/>
                    <a:pt x="140681" y="45989"/>
                    <a:pt x="135235" y="73137"/>
                  </a:cubicBezTo>
                  <a:cubicBezTo>
                    <a:pt x="140790" y="76413"/>
                    <a:pt x="147410" y="77368"/>
                    <a:pt x="153669" y="75818"/>
                  </a:cubicBezTo>
                  <a:cubicBezTo>
                    <a:pt x="168918" y="71880"/>
                    <a:pt x="173024" y="32248"/>
                    <a:pt x="173359" y="17166"/>
                  </a:cubicBezTo>
                  <a:lnTo>
                    <a:pt x="177549" y="17166"/>
                  </a:lnTo>
                  <a:cubicBezTo>
                    <a:pt x="177549" y="19512"/>
                    <a:pt x="176124" y="74226"/>
                    <a:pt x="154758" y="79672"/>
                  </a:cubicBezTo>
                  <a:cubicBezTo>
                    <a:pt x="147862" y="81398"/>
                    <a:pt x="140564" y="80468"/>
                    <a:pt x="134314" y="77075"/>
                  </a:cubicBezTo>
                  <a:cubicBezTo>
                    <a:pt x="134314" y="78248"/>
                    <a:pt x="133727" y="79337"/>
                    <a:pt x="133392" y="80426"/>
                  </a:cubicBezTo>
                  <a:cubicBezTo>
                    <a:pt x="129789" y="93413"/>
                    <a:pt x="122248" y="109752"/>
                    <a:pt x="107166" y="113942"/>
                  </a:cubicBezTo>
                  <a:cubicBezTo>
                    <a:pt x="105054" y="114444"/>
                    <a:pt x="102884" y="114671"/>
                    <a:pt x="100714" y="114612"/>
                  </a:cubicBezTo>
                  <a:close/>
                  <a:moveTo>
                    <a:pt x="46922" y="22444"/>
                  </a:moveTo>
                  <a:cubicBezTo>
                    <a:pt x="45807" y="22327"/>
                    <a:pt x="44684" y="22327"/>
                    <a:pt x="43570" y="22444"/>
                  </a:cubicBezTo>
                  <a:cubicBezTo>
                    <a:pt x="40227" y="23198"/>
                    <a:pt x="37621" y="25804"/>
                    <a:pt x="36867" y="29147"/>
                  </a:cubicBezTo>
                  <a:cubicBezTo>
                    <a:pt x="33599" y="40794"/>
                    <a:pt x="43905" y="64758"/>
                    <a:pt x="59574" y="83694"/>
                  </a:cubicBezTo>
                  <a:cubicBezTo>
                    <a:pt x="64199" y="69224"/>
                    <a:pt x="64928" y="53790"/>
                    <a:pt x="61669" y="38951"/>
                  </a:cubicBezTo>
                  <a:cubicBezTo>
                    <a:pt x="59993" y="32918"/>
                    <a:pt x="55887" y="22444"/>
                    <a:pt x="46922" y="22444"/>
                  </a:cubicBezTo>
                  <a:close/>
                  <a:moveTo>
                    <a:pt x="117556" y="4178"/>
                  </a:moveTo>
                  <a:cubicBezTo>
                    <a:pt x="116885" y="4094"/>
                    <a:pt x="116215" y="4094"/>
                    <a:pt x="115545" y="4178"/>
                  </a:cubicBezTo>
                  <a:cubicBezTo>
                    <a:pt x="105239" y="6776"/>
                    <a:pt x="105155" y="21606"/>
                    <a:pt x="108172" y="33421"/>
                  </a:cubicBezTo>
                  <a:cubicBezTo>
                    <a:pt x="111841" y="47958"/>
                    <a:pt x="120019" y="60954"/>
                    <a:pt x="131548" y="70539"/>
                  </a:cubicBezTo>
                  <a:cubicBezTo>
                    <a:pt x="136241" y="45402"/>
                    <a:pt x="132889" y="16411"/>
                    <a:pt x="123170" y="6776"/>
                  </a:cubicBezTo>
                  <a:cubicBezTo>
                    <a:pt x="121653" y="5268"/>
                    <a:pt x="119609" y="4396"/>
                    <a:pt x="117472" y="4346"/>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3" name="Freeform: Shape 782">
              <a:extLst>
                <a:ext uri="{FF2B5EF4-FFF2-40B4-BE49-F238E27FC236}">
                  <a16:creationId xmlns:a16="http://schemas.microsoft.com/office/drawing/2014/main" id="{750ECD4B-3EC3-EB10-5794-8F4FA86B1E02}"/>
                </a:ext>
              </a:extLst>
            </p:cNvPr>
            <p:cNvSpPr/>
            <p:nvPr/>
          </p:nvSpPr>
          <p:spPr>
            <a:xfrm rot="-862801">
              <a:off x="3312308" y="2257542"/>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4" name="Freeform: Shape 783">
              <a:extLst>
                <a:ext uri="{FF2B5EF4-FFF2-40B4-BE49-F238E27FC236}">
                  <a16:creationId xmlns:a16="http://schemas.microsoft.com/office/drawing/2014/main" id="{859FD544-5C99-D6AA-FCEE-888C997DA620}"/>
                </a:ext>
              </a:extLst>
            </p:cNvPr>
            <p:cNvSpPr/>
            <p:nvPr/>
          </p:nvSpPr>
          <p:spPr>
            <a:xfrm rot="-862801">
              <a:off x="3324217" y="2303993"/>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5" name="Freeform: Shape 784">
              <a:extLst>
                <a:ext uri="{FF2B5EF4-FFF2-40B4-BE49-F238E27FC236}">
                  <a16:creationId xmlns:a16="http://schemas.microsoft.com/office/drawing/2014/main" id="{3113FF12-EE32-1B07-64EC-F0BDDE3498C6}"/>
                </a:ext>
              </a:extLst>
            </p:cNvPr>
            <p:cNvSpPr/>
            <p:nvPr/>
          </p:nvSpPr>
          <p:spPr>
            <a:xfrm rot="-862801">
              <a:off x="3336025" y="2350383"/>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6" name="Freeform: Shape 785">
              <a:extLst>
                <a:ext uri="{FF2B5EF4-FFF2-40B4-BE49-F238E27FC236}">
                  <a16:creationId xmlns:a16="http://schemas.microsoft.com/office/drawing/2014/main" id="{D2E086EA-4C5E-3038-9961-5CD97C10297C}"/>
                </a:ext>
              </a:extLst>
            </p:cNvPr>
            <p:cNvSpPr/>
            <p:nvPr/>
          </p:nvSpPr>
          <p:spPr>
            <a:xfrm>
              <a:off x="3239002" y="1598905"/>
              <a:ext cx="16759" cy="59741"/>
            </a:xfrm>
            <a:custGeom>
              <a:avLst/>
              <a:gdLst>
                <a:gd name="connsiteX0" fmla="*/ 16758 w 16759"/>
                <a:gd name="connsiteY0" fmla="*/ 59742 h 59741"/>
                <a:gd name="connsiteX1" fmla="*/ 0 w 16759"/>
                <a:gd name="connsiteY1" fmla="*/ 0 h 59741"/>
                <a:gd name="connsiteX2" fmla="*/ 12317 w 16759"/>
                <a:gd name="connsiteY2" fmla="*/ 28740 h 59741"/>
                <a:gd name="connsiteX3" fmla="*/ 16758 w 16759"/>
                <a:gd name="connsiteY3" fmla="*/ 59742 h 59741"/>
              </a:gdLst>
              <a:ahLst/>
              <a:cxnLst>
                <a:cxn ang="0">
                  <a:pos x="connsiteX0" y="connsiteY0"/>
                </a:cxn>
                <a:cxn ang="0">
                  <a:pos x="connsiteX1" y="connsiteY1"/>
                </a:cxn>
                <a:cxn ang="0">
                  <a:pos x="connsiteX2" y="connsiteY2"/>
                </a:cxn>
                <a:cxn ang="0">
                  <a:pos x="connsiteX3" y="connsiteY3"/>
                </a:cxn>
              </a:cxnLst>
              <a:rect l="l" t="t" r="r" b="b"/>
              <a:pathLst>
                <a:path w="16759" h="59741">
                  <a:moveTo>
                    <a:pt x="16758" y="59742"/>
                  </a:moveTo>
                  <a:cubicBezTo>
                    <a:pt x="5949" y="41677"/>
                    <a:pt x="167" y="21048"/>
                    <a:pt x="0" y="0"/>
                  </a:cubicBezTo>
                  <a:cubicBezTo>
                    <a:pt x="5547" y="8898"/>
                    <a:pt x="9694" y="18593"/>
                    <a:pt x="12317" y="28740"/>
                  </a:cubicBezTo>
                  <a:cubicBezTo>
                    <a:pt x="15325" y="38794"/>
                    <a:pt x="16825" y="49243"/>
                    <a:pt x="16758" y="59742"/>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7" name="Freeform: Shape 786">
              <a:extLst>
                <a:ext uri="{FF2B5EF4-FFF2-40B4-BE49-F238E27FC236}">
                  <a16:creationId xmlns:a16="http://schemas.microsoft.com/office/drawing/2014/main" id="{09EA4C0C-CCDB-DEB0-2E89-530B513B34FA}"/>
                </a:ext>
              </a:extLst>
            </p:cNvPr>
            <p:cNvSpPr/>
            <p:nvPr/>
          </p:nvSpPr>
          <p:spPr>
            <a:xfrm>
              <a:off x="3084160" y="1688978"/>
              <a:ext cx="44324" cy="43486"/>
            </a:xfrm>
            <a:custGeom>
              <a:avLst/>
              <a:gdLst>
                <a:gd name="connsiteX0" fmla="*/ 44324 w 44324"/>
                <a:gd name="connsiteY0" fmla="*/ 43486 h 43486"/>
                <a:gd name="connsiteX1" fmla="*/ 19188 w 44324"/>
                <a:gd name="connsiteY1" fmla="*/ 24718 h 43486"/>
                <a:gd name="connsiteX2" fmla="*/ 0 w 44324"/>
                <a:gd name="connsiteY2" fmla="*/ 0 h 43486"/>
                <a:gd name="connsiteX3" fmla="*/ 25137 w 44324"/>
                <a:gd name="connsiteY3" fmla="*/ 18769 h 43486"/>
                <a:gd name="connsiteX4" fmla="*/ 44324 w 44324"/>
                <a:gd name="connsiteY4" fmla="*/ 43486 h 43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 h="43486">
                  <a:moveTo>
                    <a:pt x="44324" y="43486"/>
                  </a:moveTo>
                  <a:cubicBezTo>
                    <a:pt x="35057" y="38509"/>
                    <a:pt x="26586" y="32183"/>
                    <a:pt x="19188" y="24718"/>
                  </a:cubicBezTo>
                  <a:cubicBezTo>
                    <a:pt x="11621" y="17462"/>
                    <a:pt x="5153" y="9133"/>
                    <a:pt x="0" y="0"/>
                  </a:cubicBezTo>
                  <a:cubicBezTo>
                    <a:pt x="9301" y="4918"/>
                    <a:pt x="17780" y="11253"/>
                    <a:pt x="25137" y="18769"/>
                  </a:cubicBezTo>
                  <a:cubicBezTo>
                    <a:pt x="32745" y="25991"/>
                    <a:pt x="39213" y="34328"/>
                    <a:pt x="44324" y="43486"/>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8" name="Freeform: Shape 787">
              <a:extLst>
                <a:ext uri="{FF2B5EF4-FFF2-40B4-BE49-F238E27FC236}">
                  <a16:creationId xmlns:a16="http://schemas.microsoft.com/office/drawing/2014/main" id="{19037441-6443-C4A4-A2A8-2BB6051A52F4}"/>
                </a:ext>
              </a:extLst>
            </p:cNvPr>
            <p:cNvSpPr/>
            <p:nvPr/>
          </p:nvSpPr>
          <p:spPr>
            <a:xfrm>
              <a:off x="2994841" y="1843643"/>
              <a:ext cx="60076" cy="15602"/>
            </a:xfrm>
            <a:custGeom>
              <a:avLst/>
              <a:gdLst>
                <a:gd name="connsiteX0" fmla="*/ 60077 w 60076"/>
                <a:gd name="connsiteY0" fmla="*/ 15594 h 15602"/>
                <a:gd name="connsiteX1" fmla="*/ 0 w 60076"/>
                <a:gd name="connsiteY1" fmla="*/ 9 h 15602"/>
                <a:gd name="connsiteX2" fmla="*/ 60077 w 60076"/>
                <a:gd name="connsiteY2" fmla="*/ 15594 h 15602"/>
              </a:gdLst>
              <a:ahLst/>
              <a:cxnLst>
                <a:cxn ang="0">
                  <a:pos x="connsiteX0" y="connsiteY0"/>
                </a:cxn>
                <a:cxn ang="0">
                  <a:pos x="connsiteX1" y="connsiteY1"/>
                </a:cxn>
                <a:cxn ang="0">
                  <a:pos x="connsiteX2" y="connsiteY2"/>
                </a:cxn>
              </a:cxnLst>
              <a:rect l="l" t="t" r="r" b="b"/>
              <a:pathLst>
                <a:path w="60076" h="15602">
                  <a:moveTo>
                    <a:pt x="60077" y="15594"/>
                  </a:moveTo>
                  <a:cubicBezTo>
                    <a:pt x="39021" y="15853"/>
                    <a:pt x="18274" y="10474"/>
                    <a:pt x="0" y="9"/>
                  </a:cubicBezTo>
                  <a:cubicBezTo>
                    <a:pt x="21056" y="-251"/>
                    <a:pt x="41802" y="5128"/>
                    <a:pt x="60077" y="15594"/>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9" name="Freeform: Shape 788">
              <a:extLst>
                <a:ext uri="{FF2B5EF4-FFF2-40B4-BE49-F238E27FC236}">
                  <a16:creationId xmlns:a16="http://schemas.microsoft.com/office/drawing/2014/main" id="{A3930BD3-63A1-4B7D-E6EF-06CBE107432F}"/>
                </a:ext>
              </a:extLst>
            </p:cNvPr>
            <p:cNvSpPr/>
            <p:nvPr/>
          </p:nvSpPr>
          <p:spPr>
            <a:xfrm>
              <a:off x="2995009" y="2006203"/>
              <a:ext cx="59741" cy="16757"/>
            </a:xfrm>
            <a:custGeom>
              <a:avLst/>
              <a:gdLst>
                <a:gd name="connsiteX0" fmla="*/ 59742 w 59741"/>
                <a:gd name="connsiteY0" fmla="*/ 0 h 16757"/>
                <a:gd name="connsiteX1" fmla="*/ 0 w 59741"/>
                <a:gd name="connsiteY1" fmla="*/ 16758 h 16757"/>
                <a:gd name="connsiteX2" fmla="*/ 59742 w 59741"/>
                <a:gd name="connsiteY2" fmla="*/ 0 h 16757"/>
              </a:gdLst>
              <a:ahLst/>
              <a:cxnLst>
                <a:cxn ang="0">
                  <a:pos x="connsiteX0" y="connsiteY0"/>
                </a:cxn>
                <a:cxn ang="0">
                  <a:pos x="connsiteX1" y="connsiteY1"/>
                </a:cxn>
                <a:cxn ang="0">
                  <a:pos x="connsiteX2" y="connsiteY2"/>
                </a:cxn>
              </a:cxnLst>
              <a:rect l="l" t="t" r="r" b="b"/>
              <a:pathLst>
                <a:path w="59741" h="16757">
                  <a:moveTo>
                    <a:pt x="59742" y="0"/>
                  </a:moveTo>
                  <a:cubicBezTo>
                    <a:pt x="41719" y="10909"/>
                    <a:pt x="21064" y="16699"/>
                    <a:pt x="0" y="16758"/>
                  </a:cubicBezTo>
                  <a:cubicBezTo>
                    <a:pt x="18023" y="5848"/>
                    <a:pt x="38677" y="59"/>
                    <a:pt x="59742" y="0"/>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0" name="Freeform: Shape 789">
              <a:extLst>
                <a:ext uri="{FF2B5EF4-FFF2-40B4-BE49-F238E27FC236}">
                  <a16:creationId xmlns:a16="http://schemas.microsoft.com/office/drawing/2014/main" id="{F1358B2F-06F5-2671-5D6F-C9801A99E331}"/>
                </a:ext>
              </a:extLst>
            </p:cNvPr>
            <p:cNvSpPr/>
            <p:nvPr/>
          </p:nvSpPr>
          <p:spPr>
            <a:xfrm>
              <a:off x="3084663" y="2133562"/>
              <a:ext cx="43486" cy="44324"/>
            </a:xfrm>
            <a:custGeom>
              <a:avLst/>
              <a:gdLst>
                <a:gd name="connsiteX0" fmla="*/ 43486 w 43486"/>
                <a:gd name="connsiteY0" fmla="*/ 0 h 44324"/>
                <a:gd name="connsiteX1" fmla="*/ 24718 w 43486"/>
                <a:gd name="connsiteY1" fmla="*/ 25137 h 44324"/>
                <a:gd name="connsiteX2" fmla="*/ 0 w 43486"/>
                <a:gd name="connsiteY2" fmla="*/ 44324 h 44324"/>
                <a:gd name="connsiteX3" fmla="*/ 18769 w 43486"/>
                <a:gd name="connsiteY3" fmla="*/ 19188 h 44324"/>
                <a:gd name="connsiteX4" fmla="*/ 43486 w 43486"/>
                <a:gd name="connsiteY4" fmla="*/ 0 h 4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6" h="44324">
                  <a:moveTo>
                    <a:pt x="43486" y="0"/>
                  </a:moveTo>
                  <a:cubicBezTo>
                    <a:pt x="38526" y="9276"/>
                    <a:pt x="32200" y="17747"/>
                    <a:pt x="24718" y="25137"/>
                  </a:cubicBezTo>
                  <a:cubicBezTo>
                    <a:pt x="17504" y="32753"/>
                    <a:pt x="9167" y="39222"/>
                    <a:pt x="0" y="44324"/>
                  </a:cubicBezTo>
                  <a:cubicBezTo>
                    <a:pt x="4918" y="35024"/>
                    <a:pt x="11253" y="26544"/>
                    <a:pt x="18769" y="19188"/>
                  </a:cubicBezTo>
                  <a:cubicBezTo>
                    <a:pt x="26025" y="11613"/>
                    <a:pt x="34354" y="5153"/>
                    <a:pt x="43486" y="0"/>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1" name="Freeform: Shape 790">
              <a:extLst>
                <a:ext uri="{FF2B5EF4-FFF2-40B4-BE49-F238E27FC236}">
                  <a16:creationId xmlns:a16="http://schemas.microsoft.com/office/drawing/2014/main" id="{73D8C478-7285-82E5-018F-D1503CB8D4C3}"/>
                </a:ext>
              </a:extLst>
            </p:cNvPr>
            <p:cNvSpPr/>
            <p:nvPr/>
          </p:nvSpPr>
          <p:spPr>
            <a:xfrm>
              <a:off x="3603232" y="2006571"/>
              <a:ext cx="59992" cy="15684"/>
            </a:xfrm>
            <a:custGeom>
              <a:avLst/>
              <a:gdLst>
                <a:gd name="connsiteX0" fmla="*/ 0 w 59992"/>
                <a:gd name="connsiteY0" fmla="*/ 50 h 15684"/>
                <a:gd name="connsiteX1" fmla="*/ 31086 w 59992"/>
                <a:gd name="connsiteY1" fmla="*/ 3821 h 15684"/>
                <a:gd name="connsiteX2" fmla="*/ 59993 w 59992"/>
                <a:gd name="connsiteY2" fmla="*/ 15635 h 15684"/>
                <a:gd name="connsiteX3" fmla="*/ 28991 w 59992"/>
                <a:gd name="connsiteY3" fmla="*/ 11864 h 15684"/>
                <a:gd name="connsiteX4" fmla="*/ 0 w 59992"/>
                <a:gd name="connsiteY4" fmla="*/ 50 h 15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2" h="15684">
                  <a:moveTo>
                    <a:pt x="0" y="50"/>
                  </a:moveTo>
                  <a:cubicBezTo>
                    <a:pt x="10490" y="-277"/>
                    <a:pt x="20972" y="997"/>
                    <a:pt x="31086" y="3821"/>
                  </a:cubicBezTo>
                  <a:cubicBezTo>
                    <a:pt x="41266" y="6259"/>
                    <a:pt x="51019" y="10247"/>
                    <a:pt x="59993" y="15635"/>
                  </a:cubicBezTo>
                  <a:cubicBezTo>
                    <a:pt x="49527" y="15962"/>
                    <a:pt x="39071" y="14688"/>
                    <a:pt x="28991" y="11864"/>
                  </a:cubicBezTo>
                  <a:cubicBezTo>
                    <a:pt x="18786" y="9409"/>
                    <a:pt x="9016" y="5429"/>
                    <a:pt x="0" y="50"/>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2" name="Freeform: Shape 791">
              <a:extLst>
                <a:ext uri="{FF2B5EF4-FFF2-40B4-BE49-F238E27FC236}">
                  <a16:creationId xmlns:a16="http://schemas.microsoft.com/office/drawing/2014/main" id="{029FFD51-4D8D-07B8-4B01-AD03A249096E}"/>
                </a:ext>
              </a:extLst>
            </p:cNvPr>
            <p:cNvSpPr/>
            <p:nvPr/>
          </p:nvSpPr>
          <p:spPr>
            <a:xfrm>
              <a:off x="3603316" y="1842898"/>
              <a:ext cx="59825" cy="16757"/>
            </a:xfrm>
            <a:custGeom>
              <a:avLst/>
              <a:gdLst>
                <a:gd name="connsiteX0" fmla="*/ 0 w 59825"/>
                <a:gd name="connsiteY0" fmla="*/ 16758 h 16757"/>
                <a:gd name="connsiteX1" fmla="*/ 59825 w 59825"/>
                <a:gd name="connsiteY1" fmla="*/ 0 h 16757"/>
                <a:gd name="connsiteX2" fmla="*/ 0 w 59825"/>
                <a:gd name="connsiteY2" fmla="*/ 16758 h 16757"/>
              </a:gdLst>
              <a:ahLst/>
              <a:cxnLst>
                <a:cxn ang="0">
                  <a:pos x="connsiteX0" y="connsiteY0"/>
                </a:cxn>
                <a:cxn ang="0">
                  <a:pos x="connsiteX1" y="connsiteY1"/>
                </a:cxn>
                <a:cxn ang="0">
                  <a:pos x="connsiteX2" y="connsiteY2"/>
                </a:cxn>
              </a:cxnLst>
              <a:rect l="l" t="t" r="r" b="b"/>
              <a:pathLst>
                <a:path w="59825" h="16757">
                  <a:moveTo>
                    <a:pt x="0" y="16758"/>
                  </a:moveTo>
                  <a:cubicBezTo>
                    <a:pt x="18056" y="5865"/>
                    <a:pt x="38735" y="67"/>
                    <a:pt x="59825" y="0"/>
                  </a:cubicBezTo>
                  <a:cubicBezTo>
                    <a:pt x="41769" y="10893"/>
                    <a:pt x="21090" y="16691"/>
                    <a:pt x="0" y="16758"/>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3" name="Freeform: Shape 792">
              <a:extLst>
                <a:ext uri="{FF2B5EF4-FFF2-40B4-BE49-F238E27FC236}">
                  <a16:creationId xmlns:a16="http://schemas.microsoft.com/office/drawing/2014/main" id="{E82766DD-65EE-3C7C-DF46-DEA2372C469C}"/>
                </a:ext>
              </a:extLst>
            </p:cNvPr>
            <p:cNvSpPr/>
            <p:nvPr/>
          </p:nvSpPr>
          <p:spPr>
            <a:xfrm>
              <a:off x="3529917" y="1688140"/>
              <a:ext cx="43570" cy="44324"/>
            </a:xfrm>
            <a:custGeom>
              <a:avLst/>
              <a:gdLst>
                <a:gd name="connsiteX0" fmla="*/ 0 w 43570"/>
                <a:gd name="connsiteY0" fmla="*/ 44324 h 44324"/>
                <a:gd name="connsiteX1" fmla="*/ 18853 w 43570"/>
                <a:gd name="connsiteY1" fmla="*/ 19188 h 44324"/>
                <a:gd name="connsiteX2" fmla="*/ 43570 w 43570"/>
                <a:gd name="connsiteY2" fmla="*/ 0 h 44324"/>
                <a:gd name="connsiteX3" fmla="*/ 0 w 43570"/>
                <a:gd name="connsiteY3" fmla="*/ 44157 h 44324"/>
              </a:gdLst>
              <a:ahLst/>
              <a:cxnLst>
                <a:cxn ang="0">
                  <a:pos x="connsiteX0" y="connsiteY0"/>
                </a:cxn>
                <a:cxn ang="0">
                  <a:pos x="connsiteX1" y="connsiteY1"/>
                </a:cxn>
                <a:cxn ang="0">
                  <a:pos x="connsiteX2" y="connsiteY2"/>
                </a:cxn>
                <a:cxn ang="0">
                  <a:pos x="connsiteX3" y="connsiteY3"/>
                </a:cxn>
              </a:cxnLst>
              <a:rect l="l" t="t" r="r" b="b"/>
              <a:pathLst>
                <a:path w="43570" h="44324">
                  <a:moveTo>
                    <a:pt x="0" y="44324"/>
                  </a:moveTo>
                  <a:cubicBezTo>
                    <a:pt x="4994" y="35049"/>
                    <a:pt x="11345" y="26578"/>
                    <a:pt x="18853" y="19188"/>
                  </a:cubicBezTo>
                  <a:cubicBezTo>
                    <a:pt x="26050" y="11554"/>
                    <a:pt x="34395" y="5086"/>
                    <a:pt x="43570" y="0"/>
                  </a:cubicBezTo>
                  <a:cubicBezTo>
                    <a:pt x="33340" y="18417"/>
                    <a:pt x="18274" y="33683"/>
                    <a:pt x="0" y="44157"/>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4" name="Freeform: Shape 793">
              <a:extLst>
                <a:ext uri="{FF2B5EF4-FFF2-40B4-BE49-F238E27FC236}">
                  <a16:creationId xmlns:a16="http://schemas.microsoft.com/office/drawing/2014/main" id="{3B4B3A1D-9232-C6D3-21FA-031B08CDE382}"/>
                </a:ext>
              </a:extLst>
            </p:cNvPr>
            <p:cNvSpPr/>
            <p:nvPr/>
          </p:nvSpPr>
          <p:spPr>
            <a:xfrm>
              <a:off x="3402717" y="1598737"/>
              <a:ext cx="15651" cy="59992"/>
            </a:xfrm>
            <a:custGeom>
              <a:avLst/>
              <a:gdLst>
                <a:gd name="connsiteX0" fmla="*/ 8 w 15651"/>
                <a:gd name="connsiteY0" fmla="*/ 59993 h 59992"/>
                <a:gd name="connsiteX1" fmla="*/ 15593 w 15651"/>
                <a:gd name="connsiteY1" fmla="*/ 0 h 59992"/>
                <a:gd name="connsiteX2" fmla="*/ 11906 w 15651"/>
                <a:gd name="connsiteY2" fmla="*/ 31086 h 59992"/>
                <a:gd name="connsiteX3" fmla="*/ 8 w 15651"/>
                <a:gd name="connsiteY3" fmla="*/ 59993 h 59992"/>
              </a:gdLst>
              <a:ahLst/>
              <a:cxnLst>
                <a:cxn ang="0">
                  <a:pos x="connsiteX0" y="connsiteY0"/>
                </a:cxn>
                <a:cxn ang="0">
                  <a:pos x="connsiteX1" y="connsiteY1"/>
                </a:cxn>
                <a:cxn ang="0">
                  <a:pos x="connsiteX2" y="connsiteY2"/>
                </a:cxn>
                <a:cxn ang="0">
                  <a:pos x="connsiteX3" y="connsiteY3"/>
                </a:cxn>
              </a:cxnLst>
              <a:rect l="l" t="t" r="r" b="b"/>
              <a:pathLst>
                <a:path w="15651" h="59992">
                  <a:moveTo>
                    <a:pt x="8" y="59993"/>
                  </a:moveTo>
                  <a:cubicBezTo>
                    <a:pt x="-243" y="38962"/>
                    <a:pt x="5136" y="18249"/>
                    <a:pt x="15593" y="0"/>
                  </a:cubicBezTo>
                  <a:cubicBezTo>
                    <a:pt x="15945" y="10490"/>
                    <a:pt x="14697" y="20972"/>
                    <a:pt x="11906" y="31086"/>
                  </a:cubicBezTo>
                  <a:cubicBezTo>
                    <a:pt x="9401" y="41258"/>
                    <a:pt x="5388" y="51002"/>
                    <a:pt x="8" y="59993"/>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5" name="Freeform: Shape 794">
              <a:extLst>
                <a:ext uri="{FF2B5EF4-FFF2-40B4-BE49-F238E27FC236}">
                  <a16:creationId xmlns:a16="http://schemas.microsoft.com/office/drawing/2014/main" id="{C87A8D78-290B-138F-C122-1E29F6E49320}"/>
                </a:ext>
              </a:extLst>
            </p:cNvPr>
            <p:cNvSpPr/>
            <p:nvPr/>
          </p:nvSpPr>
          <p:spPr>
            <a:xfrm>
              <a:off x="2807240" y="2189520"/>
              <a:ext cx="198912" cy="362529"/>
            </a:xfrm>
            <a:custGeom>
              <a:avLst/>
              <a:gdLst>
                <a:gd name="connsiteX0" fmla="*/ 156013 w 198912"/>
                <a:gd name="connsiteY0" fmla="*/ 362483 h 362529"/>
                <a:gd name="connsiteX1" fmla="*/ 26475 w 198912"/>
                <a:gd name="connsiteY1" fmla="*/ 208647 h 362529"/>
                <a:gd name="connsiteX2" fmla="*/ 32592 w 198912"/>
                <a:gd name="connsiteY2" fmla="*/ 2191 h 362529"/>
                <a:gd name="connsiteX3" fmla="*/ 172603 w 198912"/>
                <a:gd name="connsiteY3" fmla="*/ 153933 h 362529"/>
                <a:gd name="connsiteX4" fmla="*/ 198913 w 198912"/>
                <a:gd name="connsiteY4" fmla="*/ 286906 h 362529"/>
                <a:gd name="connsiteX5" fmla="*/ 166487 w 198912"/>
                <a:gd name="connsiteY5" fmla="*/ 360305 h 362529"/>
                <a:gd name="connsiteX6" fmla="*/ 156013 w 198912"/>
                <a:gd name="connsiteY6" fmla="*/ 362483 h 362529"/>
                <a:gd name="connsiteX7" fmla="*/ 43485 w 198912"/>
                <a:gd name="connsiteY7" fmla="*/ 8475 h 362529"/>
                <a:gd name="connsiteX8" fmla="*/ 35525 w 198912"/>
                <a:gd name="connsiteY8" fmla="*/ 10067 h 362529"/>
                <a:gd name="connsiteX9" fmla="*/ 34268 w 198912"/>
                <a:gd name="connsiteY9" fmla="*/ 205714 h 362529"/>
                <a:gd name="connsiteX10" fmla="*/ 163554 w 198912"/>
                <a:gd name="connsiteY10" fmla="*/ 352428 h 362529"/>
                <a:gd name="connsiteX11" fmla="*/ 190534 w 198912"/>
                <a:gd name="connsiteY11" fmla="*/ 286738 h 362529"/>
                <a:gd name="connsiteX12" fmla="*/ 164811 w 198912"/>
                <a:gd name="connsiteY12" fmla="*/ 156865 h 362529"/>
                <a:gd name="connsiteX13" fmla="*/ 43568 w 198912"/>
                <a:gd name="connsiteY13" fmla="*/ 8475 h 36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912" h="362529">
                  <a:moveTo>
                    <a:pt x="156013" y="362483"/>
                  </a:moveTo>
                  <a:cubicBezTo>
                    <a:pt x="115627" y="364494"/>
                    <a:pt x="60913" y="300731"/>
                    <a:pt x="26475" y="208647"/>
                  </a:cubicBezTo>
                  <a:cubicBezTo>
                    <a:pt x="-11062" y="108100"/>
                    <a:pt x="-8381" y="17524"/>
                    <a:pt x="32592" y="2191"/>
                  </a:cubicBezTo>
                  <a:cubicBezTo>
                    <a:pt x="73565" y="-13143"/>
                    <a:pt x="135066" y="53553"/>
                    <a:pt x="172603" y="153933"/>
                  </a:cubicBezTo>
                  <a:cubicBezTo>
                    <a:pt x="189378" y="196288"/>
                    <a:pt x="198293" y="241350"/>
                    <a:pt x="198913" y="286906"/>
                  </a:cubicBezTo>
                  <a:cubicBezTo>
                    <a:pt x="198243" y="326705"/>
                    <a:pt x="186680" y="352764"/>
                    <a:pt x="166487" y="360305"/>
                  </a:cubicBezTo>
                  <a:cubicBezTo>
                    <a:pt x="163118" y="361536"/>
                    <a:pt x="159591" y="362265"/>
                    <a:pt x="156013" y="362483"/>
                  </a:cubicBezTo>
                  <a:close/>
                  <a:moveTo>
                    <a:pt x="43485" y="8475"/>
                  </a:moveTo>
                  <a:cubicBezTo>
                    <a:pt x="40761" y="8567"/>
                    <a:pt x="38072" y="9112"/>
                    <a:pt x="35525" y="10067"/>
                  </a:cubicBezTo>
                  <a:cubicBezTo>
                    <a:pt x="166" y="23306"/>
                    <a:pt x="-421" y="112876"/>
                    <a:pt x="34268" y="205714"/>
                  </a:cubicBezTo>
                  <a:cubicBezTo>
                    <a:pt x="68956" y="298552"/>
                    <a:pt x="128195" y="365667"/>
                    <a:pt x="163554" y="352428"/>
                  </a:cubicBezTo>
                  <a:cubicBezTo>
                    <a:pt x="180312" y="346312"/>
                    <a:pt x="189947" y="322348"/>
                    <a:pt x="190534" y="286738"/>
                  </a:cubicBezTo>
                  <a:cubicBezTo>
                    <a:pt x="189897" y="242246"/>
                    <a:pt x="181183" y="198240"/>
                    <a:pt x="164811" y="156865"/>
                  </a:cubicBezTo>
                  <a:cubicBezTo>
                    <a:pt x="132636" y="70814"/>
                    <a:pt x="79346" y="6632"/>
                    <a:pt x="43568" y="8475"/>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6" name="Freeform: Shape 795">
              <a:extLst>
                <a:ext uri="{FF2B5EF4-FFF2-40B4-BE49-F238E27FC236}">
                  <a16:creationId xmlns:a16="http://schemas.microsoft.com/office/drawing/2014/main" id="{FA0448E7-7483-88C2-5C8D-21FB32CD8DCD}"/>
                </a:ext>
              </a:extLst>
            </p:cNvPr>
            <p:cNvSpPr/>
            <p:nvPr/>
          </p:nvSpPr>
          <p:spPr>
            <a:xfrm>
              <a:off x="2770755" y="2214896"/>
              <a:ext cx="272189" cy="311988"/>
            </a:xfrm>
            <a:custGeom>
              <a:avLst/>
              <a:gdLst>
                <a:gd name="connsiteX0" fmla="*/ 43856 w 272189"/>
                <a:gd name="connsiteY0" fmla="*/ 311804 h 311988"/>
                <a:gd name="connsiteX1" fmla="*/ 14530 w 272189"/>
                <a:gd name="connsiteY1" fmla="*/ 303425 h 311988"/>
                <a:gd name="connsiteX2" fmla="*/ 7743 w 272189"/>
                <a:gd name="connsiteY2" fmla="*/ 223406 h 311988"/>
                <a:gd name="connsiteX3" fmla="*/ 177834 w 272189"/>
                <a:gd name="connsiteY3" fmla="*/ 17034 h 311988"/>
                <a:gd name="connsiteX4" fmla="*/ 257685 w 272189"/>
                <a:gd name="connsiteY4" fmla="*/ 8655 h 311988"/>
                <a:gd name="connsiteX5" fmla="*/ 264472 w 272189"/>
                <a:gd name="connsiteY5" fmla="*/ 88590 h 311988"/>
                <a:gd name="connsiteX6" fmla="*/ 196352 w 272189"/>
                <a:gd name="connsiteY6" fmla="*/ 205894 h 311988"/>
                <a:gd name="connsiteX7" fmla="*/ 43856 w 272189"/>
                <a:gd name="connsiteY7" fmla="*/ 311804 h 311988"/>
                <a:gd name="connsiteX8" fmla="*/ 228862 w 272189"/>
                <a:gd name="connsiteY8" fmla="*/ 8404 h 311988"/>
                <a:gd name="connsiteX9" fmla="*/ 181940 w 272189"/>
                <a:gd name="connsiteY9" fmla="*/ 24324 h 311988"/>
                <a:gd name="connsiteX10" fmla="*/ 15703 w 272189"/>
                <a:gd name="connsiteY10" fmla="*/ 226004 h 311988"/>
                <a:gd name="connsiteX11" fmla="*/ 19892 w 272189"/>
                <a:gd name="connsiteY11" fmla="*/ 296973 h 311988"/>
                <a:gd name="connsiteX12" fmla="*/ 189900 w 272189"/>
                <a:gd name="connsiteY12" fmla="*/ 200197 h 311988"/>
                <a:gd name="connsiteX13" fmla="*/ 256512 w 272189"/>
                <a:gd name="connsiteY13" fmla="*/ 85741 h 311988"/>
                <a:gd name="connsiteX14" fmla="*/ 252323 w 272189"/>
                <a:gd name="connsiteY14" fmla="*/ 14856 h 311988"/>
                <a:gd name="connsiteX15" fmla="*/ 228862 w 272189"/>
                <a:gd name="connsiteY15" fmla="*/ 8404 h 31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89" h="311988">
                  <a:moveTo>
                    <a:pt x="43856" y="311804"/>
                  </a:moveTo>
                  <a:cubicBezTo>
                    <a:pt x="33374" y="312792"/>
                    <a:pt x="22909" y="309801"/>
                    <a:pt x="14530" y="303425"/>
                  </a:cubicBezTo>
                  <a:cubicBezTo>
                    <a:pt x="-2228" y="289683"/>
                    <a:pt x="-4490" y="261530"/>
                    <a:pt x="7743" y="223406"/>
                  </a:cubicBezTo>
                  <a:cubicBezTo>
                    <a:pt x="40370" y="137883"/>
                    <a:pt x="100112" y="65397"/>
                    <a:pt x="177834" y="17034"/>
                  </a:cubicBezTo>
                  <a:cubicBezTo>
                    <a:pt x="212691" y="-2237"/>
                    <a:pt x="241011" y="-5337"/>
                    <a:pt x="257685" y="8655"/>
                  </a:cubicBezTo>
                  <a:cubicBezTo>
                    <a:pt x="274359" y="22648"/>
                    <a:pt x="276705" y="50550"/>
                    <a:pt x="264472" y="88590"/>
                  </a:cubicBezTo>
                  <a:cubicBezTo>
                    <a:pt x="249055" y="131490"/>
                    <a:pt x="225971" y="171239"/>
                    <a:pt x="196352" y="205894"/>
                  </a:cubicBezTo>
                  <a:cubicBezTo>
                    <a:pt x="143565" y="269574"/>
                    <a:pt x="83572" y="309793"/>
                    <a:pt x="43856" y="311804"/>
                  </a:cubicBezTo>
                  <a:close/>
                  <a:moveTo>
                    <a:pt x="228862" y="8404"/>
                  </a:moveTo>
                  <a:cubicBezTo>
                    <a:pt x="212246" y="10205"/>
                    <a:pt x="196226" y="15643"/>
                    <a:pt x="181940" y="24324"/>
                  </a:cubicBezTo>
                  <a:cubicBezTo>
                    <a:pt x="106103" y="71723"/>
                    <a:pt x="47752" y="142517"/>
                    <a:pt x="15703" y="226004"/>
                  </a:cubicBezTo>
                  <a:cubicBezTo>
                    <a:pt x="4727" y="259519"/>
                    <a:pt x="6235" y="285745"/>
                    <a:pt x="19892" y="296973"/>
                  </a:cubicBezTo>
                  <a:cubicBezTo>
                    <a:pt x="48967" y="320937"/>
                    <a:pt x="126807" y="276612"/>
                    <a:pt x="189900" y="200197"/>
                  </a:cubicBezTo>
                  <a:cubicBezTo>
                    <a:pt x="218841" y="166388"/>
                    <a:pt x="241414" y="127611"/>
                    <a:pt x="256512" y="85741"/>
                  </a:cubicBezTo>
                  <a:cubicBezTo>
                    <a:pt x="267489" y="52226"/>
                    <a:pt x="265980" y="26084"/>
                    <a:pt x="252323" y="14856"/>
                  </a:cubicBezTo>
                  <a:cubicBezTo>
                    <a:pt x="245586" y="9845"/>
                    <a:pt x="237216" y="7541"/>
                    <a:pt x="228862" y="8404"/>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7" name="Freeform: Shape 796">
              <a:extLst>
                <a:ext uri="{FF2B5EF4-FFF2-40B4-BE49-F238E27FC236}">
                  <a16:creationId xmlns:a16="http://schemas.microsoft.com/office/drawing/2014/main" id="{433EF747-A353-E069-D317-0EC220530736}"/>
                </a:ext>
              </a:extLst>
            </p:cNvPr>
            <p:cNvSpPr/>
            <p:nvPr/>
          </p:nvSpPr>
          <p:spPr>
            <a:xfrm>
              <a:off x="2717859" y="2287418"/>
              <a:ext cx="377671" cy="166612"/>
            </a:xfrm>
            <a:custGeom>
              <a:avLst/>
              <a:gdLst>
                <a:gd name="connsiteX0" fmla="*/ 267849 w 377671"/>
                <a:gd name="connsiteY0" fmla="*/ 166217 h 166612"/>
                <a:gd name="connsiteX1" fmla="*/ 176100 w 377671"/>
                <a:gd name="connsiteY1" fmla="*/ 160352 h 166612"/>
                <a:gd name="connsiteX2" fmla="*/ 176100 w 377671"/>
                <a:gd name="connsiteY2" fmla="*/ 160352 h 166612"/>
                <a:gd name="connsiteX3" fmla="*/ 47819 w 377671"/>
                <a:gd name="connsiteY3" fmla="*/ 116698 h 166612"/>
                <a:gd name="connsiteX4" fmla="*/ 478 w 377671"/>
                <a:gd name="connsiteY4" fmla="*/ 51846 h 166612"/>
                <a:gd name="connsiteX5" fmla="*/ 201572 w 377671"/>
                <a:gd name="connsiteY5" fmla="*/ 6432 h 166612"/>
                <a:gd name="connsiteX6" fmla="*/ 329853 w 377671"/>
                <a:gd name="connsiteY6" fmla="*/ 50086 h 166612"/>
                <a:gd name="connsiteX7" fmla="*/ 377193 w 377671"/>
                <a:gd name="connsiteY7" fmla="*/ 114855 h 166612"/>
                <a:gd name="connsiteX8" fmla="*/ 311335 w 377671"/>
                <a:gd name="connsiteY8" fmla="*/ 160771 h 166612"/>
                <a:gd name="connsiteX9" fmla="*/ 267849 w 377671"/>
                <a:gd name="connsiteY9" fmla="*/ 166217 h 166612"/>
                <a:gd name="connsiteX10" fmla="*/ 111331 w 377671"/>
                <a:gd name="connsiteY10" fmla="*/ 9029 h 166612"/>
                <a:gd name="connsiteX11" fmla="*/ 9025 w 377671"/>
                <a:gd name="connsiteY11" fmla="*/ 53270 h 166612"/>
                <a:gd name="connsiteX12" fmla="*/ 52511 w 377671"/>
                <a:gd name="connsiteY12" fmla="*/ 109492 h 166612"/>
                <a:gd name="connsiteX13" fmla="*/ 310246 w 377671"/>
                <a:gd name="connsiteY13" fmla="*/ 152560 h 166612"/>
                <a:gd name="connsiteX14" fmla="*/ 369569 w 377671"/>
                <a:gd name="connsiteY14" fmla="*/ 113514 h 166612"/>
                <a:gd name="connsiteX15" fmla="*/ 326166 w 377671"/>
                <a:gd name="connsiteY15" fmla="*/ 57292 h 166612"/>
                <a:gd name="connsiteX16" fmla="*/ 200483 w 377671"/>
                <a:gd name="connsiteY16" fmla="*/ 14643 h 166612"/>
                <a:gd name="connsiteX17" fmla="*/ 111331 w 377671"/>
                <a:gd name="connsiteY17" fmla="*/ 9029 h 16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7671" h="166612">
                  <a:moveTo>
                    <a:pt x="267849" y="166217"/>
                  </a:moveTo>
                  <a:cubicBezTo>
                    <a:pt x="237140" y="167533"/>
                    <a:pt x="206390" y="165564"/>
                    <a:pt x="176100" y="160352"/>
                  </a:cubicBezTo>
                  <a:lnTo>
                    <a:pt x="176100" y="160352"/>
                  </a:lnTo>
                  <a:cubicBezTo>
                    <a:pt x="131072" y="153599"/>
                    <a:pt x="87619" y="138818"/>
                    <a:pt x="47819" y="116698"/>
                  </a:cubicBezTo>
                  <a:cubicBezTo>
                    <a:pt x="13717" y="96170"/>
                    <a:pt x="-3124" y="73128"/>
                    <a:pt x="478" y="51846"/>
                  </a:cubicBezTo>
                  <a:cubicBezTo>
                    <a:pt x="7684" y="8694"/>
                    <a:pt x="96165" y="-11247"/>
                    <a:pt x="201572" y="6432"/>
                  </a:cubicBezTo>
                  <a:cubicBezTo>
                    <a:pt x="246625" y="13093"/>
                    <a:pt x="290087" y="27882"/>
                    <a:pt x="329853" y="50086"/>
                  </a:cubicBezTo>
                  <a:cubicBezTo>
                    <a:pt x="363955" y="70614"/>
                    <a:pt x="380796" y="93656"/>
                    <a:pt x="377193" y="114855"/>
                  </a:cubicBezTo>
                  <a:cubicBezTo>
                    <a:pt x="373590" y="136053"/>
                    <a:pt x="350213" y="152476"/>
                    <a:pt x="311335" y="160771"/>
                  </a:cubicBezTo>
                  <a:cubicBezTo>
                    <a:pt x="297007" y="163737"/>
                    <a:pt x="282462" y="165555"/>
                    <a:pt x="267849" y="166217"/>
                  </a:cubicBezTo>
                  <a:close/>
                  <a:moveTo>
                    <a:pt x="111331" y="9029"/>
                  </a:moveTo>
                  <a:cubicBezTo>
                    <a:pt x="54774" y="11878"/>
                    <a:pt x="13298" y="28050"/>
                    <a:pt x="9025" y="53270"/>
                  </a:cubicBezTo>
                  <a:cubicBezTo>
                    <a:pt x="6176" y="70614"/>
                    <a:pt x="22012" y="91143"/>
                    <a:pt x="52511" y="109492"/>
                  </a:cubicBezTo>
                  <a:cubicBezTo>
                    <a:pt x="131440" y="151538"/>
                    <a:pt x="221941" y="166653"/>
                    <a:pt x="310246" y="152560"/>
                  </a:cubicBezTo>
                  <a:cubicBezTo>
                    <a:pt x="345102" y="145103"/>
                    <a:pt x="366720" y="130859"/>
                    <a:pt x="369569" y="113514"/>
                  </a:cubicBezTo>
                  <a:cubicBezTo>
                    <a:pt x="372417" y="96170"/>
                    <a:pt x="356665" y="75642"/>
                    <a:pt x="326166" y="57292"/>
                  </a:cubicBezTo>
                  <a:cubicBezTo>
                    <a:pt x="287196" y="35590"/>
                    <a:pt x="244614" y="21137"/>
                    <a:pt x="200483" y="14643"/>
                  </a:cubicBezTo>
                  <a:cubicBezTo>
                    <a:pt x="171048" y="9641"/>
                    <a:pt x="141160" y="7756"/>
                    <a:pt x="111331" y="9029"/>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8" name="Freeform: Shape 797">
              <a:extLst>
                <a:ext uri="{FF2B5EF4-FFF2-40B4-BE49-F238E27FC236}">
                  <a16:creationId xmlns:a16="http://schemas.microsoft.com/office/drawing/2014/main" id="{EE70B508-208B-7E3F-6250-8D25701E9970}"/>
                </a:ext>
              </a:extLst>
            </p:cNvPr>
            <p:cNvSpPr/>
            <p:nvPr/>
          </p:nvSpPr>
          <p:spPr>
            <a:xfrm>
              <a:off x="2872515" y="2336506"/>
              <a:ext cx="68725" cy="68723"/>
            </a:xfrm>
            <a:custGeom>
              <a:avLst/>
              <a:gdLst>
                <a:gd name="connsiteX0" fmla="*/ 66523 w 68725"/>
                <a:gd name="connsiteY0" fmla="*/ 22281 h 68723"/>
                <a:gd name="connsiteX1" fmla="*/ 46447 w 68725"/>
                <a:gd name="connsiteY1" fmla="*/ 66521 h 68723"/>
                <a:gd name="connsiteX2" fmla="*/ 2207 w 68725"/>
                <a:gd name="connsiteY2" fmla="*/ 46445 h 68723"/>
                <a:gd name="connsiteX3" fmla="*/ 22282 w 68725"/>
                <a:gd name="connsiteY3" fmla="*/ 2205 h 68723"/>
                <a:gd name="connsiteX4" fmla="*/ 22366 w 68725"/>
                <a:gd name="connsiteY4" fmla="*/ 2171 h 68723"/>
                <a:gd name="connsiteX5" fmla="*/ 66523 w 68725"/>
                <a:gd name="connsiteY5" fmla="*/ 22281 h 6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25" h="68723">
                  <a:moveTo>
                    <a:pt x="66523" y="22281"/>
                  </a:moveTo>
                  <a:cubicBezTo>
                    <a:pt x="73193" y="40044"/>
                    <a:pt x="64202" y="59851"/>
                    <a:pt x="46447" y="66521"/>
                  </a:cubicBezTo>
                  <a:cubicBezTo>
                    <a:pt x="28684" y="73191"/>
                    <a:pt x="8876" y="64200"/>
                    <a:pt x="2207" y="46445"/>
                  </a:cubicBezTo>
                  <a:cubicBezTo>
                    <a:pt x="-4471" y="28682"/>
                    <a:pt x="4519" y="8874"/>
                    <a:pt x="22282" y="2205"/>
                  </a:cubicBezTo>
                  <a:cubicBezTo>
                    <a:pt x="22308" y="2188"/>
                    <a:pt x="22341" y="2180"/>
                    <a:pt x="22366" y="2171"/>
                  </a:cubicBezTo>
                  <a:cubicBezTo>
                    <a:pt x="40113" y="-4440"/>
                    <a:pt x="59862" y="4551"/>
                    <a:pt x="66523" y="22281"/>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9" name="Freeform: Shape 798">
              <a:extLst>
                <a:ext uri="{FF2B5EF4-FFF2-40B4-BE49-F238E27FC236}">
                  <a16:creationId xmlns:a16="http://schemas.microsoft.com/office/drawing/2014/main" id="{B9F03FF6-7DEC-32C6-1A1A-CE3C05AAD82D}"/>
                </a:ext>
              </a:extLst>
            </p:cNvPr>
            <p:cNvSpPr/>
            <p:nvPr/>
          </p:nvSpPr>
          <p:spPr>
            <a:xfrm>
              <a:off x="3458078" y="2456149"/>
              <a:ext cx="92854" cy="101803"/>
            </a:xfrm>
            <a:custGeom>
              <a:avLst/>
              <a:gdLst>
                <a:gd name="connsiteX0" fmla="*/ 56170 w 92854"/>
                <a:gd name="connsiteY0" fmla="*/ 93760 h 101803"/>
                <a:gd name="connsiteX1" fmla="*/ 55081 w 92854"/>
                <a:gd name="connsiteY1" fmla="*/ 94765 h 101803"/>
                <a:gd name="connsiteX2" fmla="*/ 54662 w 92854"/>
                <a:gd name="connsiteY2" fmla="*/ 93089 h 101803"/>
                <a:gd name="connsiteX3" fmla="*/ 53992 w 92854"/>
                <a:gd name="connsiteY3" fmla="*/ 93089 h 101803"/>
                <a:gd name="connsiteX4" fmla="*/ 53321 w 92854"/>
                <a:gd name="connsiteY4" fmla="*/ 93089 h 101803"/>
                <a:gd name="connsiteX5" fmla="*/ 52902 w 92854"/>
                <a:gd name="connsiteY5" fmla="*/ 92587 h 101803"/>
                <a:gd name="connsiteX6" fmla="*/ 52400 w 92854"/>
                <a:gd name="connsiteY6" fmla="*/ 91916 h 101803"/>
                <a:gd name="connsiteX7" fmla="*/ 51645 w 92854"/>
                <a:gd name="connsiteY7" fmla="*/ 91916 h 101803"/>
                <a:gd name="connsiteX8" fmla="*/ 50975 w 92854"/>
                <a:gd name="connsiteY8" fmla="*/ 92419 h 101803"/>
                <a:gd name="connsiteX9" fmla="*/ 50389 w 92854"/>
                <a:gd name="connsiteY9" fmla="*/ 93006 h 101803"/>
                <a:gd name="connsiteX10" fmla="*/ 49802 w 92854"/>
                <a:gd name="connsiteY10" fmla="*/ 93006 h 101803"/>
                <a:gd name="connsiteX11" fmla="*/ 49132 w 92854"/>
                <a:gd name="connsiteY11" fmla="*/ 93006 h 101803"/>
                <a:gd name="connsiteX12" fmla="*/ 49132 w 92854"/>
                <a:gd name="connsiteY12" fmla="*/ 93006 h 101803"/>
                <a:gd name="connsiteX13" fmla="*/ 49132 w 92854"/>
                <a:gd name="connsiteY13" fmla="*/ 93508 h 101803"/>
                <a:gd name="connsiteX14" fmla="*/ 49132 w 92854"/>
                <a:gd name="connsiteY14" fmla="*/ 94263 h 101803"/>
                <a:gd name="connsiteX15" fmla="*/ 49132 w 92854"/>
                <a:gd name="connsiteY15" fmla="*/ 94263 h 101803"/>
                <a:gd name="connsiteX16" fmla="*/ 49132 w 92854"/>
                <a:gd name="connsiteY16" fmla="*/ 94263 h 101803"/>
                <a:gd name="connsiteX17" fmla="*/ 49132 w 92854"/>
                <a:gd name="connsiteY17" fmla="*/ 94263 h 101803"/>
                <a:gd name="connsiteX18" fmla="*/ 47791 w 92854"/>
                <a:gd name="connsiteY18" fmla="*/ 94681 h 101803"/>
                <a:gd name="connsiteX19" fmla="*/ 46534 w 92854"/>
                <a:gd name="connsiteY19" fmla="*/ 95100 h 101803"/>
                <a:gd name="connsiteX20" fmla="*/ 44859 w 92854"/>
                <a:gd name="connsiteY20" fmla="*/ 95100 h 101803"/>
                <a:gd name="connsiteX21" fmla="*/ 43602 w 92854"/>
                <a:gd name="connsiteY21" fmla="*/ 95100 h 101803"/>
                <a:gd name="connsiteX22" fmla="*/ 41423 w 92854"/>
                <a:gd name="connsiteY22" fmla="*/ 97447 h 101803"/>
                <a:gd name="connsiteX23" fmla="*/ 39747 w 92854"/>
                <a:gd name="connsiteY23" fmla="*/ 96692 h 101803"/>
                <a:gd name="connsiteX24" fmla="*/ 40250 w 92854"/>
                <a:gd name="connsiteY24" fmla="*/ 98620 h 101803"/>
                <a:gd name="connsiteX25" fmla="*/ 36312 w 92854"/>
                <a:gd name="connsiteY25" fmla="*/ 98620 h 101803"/>
                <a:gd name="connsiteX26" fmla="*/ 35809 w 92854"/>
                <a:gd name="connsiteY26" fmla="*/ 96692 h 101803"/>
                <a:gd name="connsiteX27" fmla="*/ 35809 w 92854"/>
                <a:gd name="connsiteY27" fmla="*/ 96692 h 101803"/>
                <a:gd name="connsiteX28" fmla="*/ 35307 w 92854"/>
                <a:gd name="connsiteY28" fmla="*/ 96692 h 101803"/>
                <a:gd name="connsiteX29" fmla="*/ 34552 w 92854"/>
                <a:gd name="connsiteY29" fmla="*/ 96692 h 101803"/>
                <a:gd name="connsiteX30" fmla="*/ 33044 w 92854"/>
                <a:gd name="connsiteY30" fmla="*/ 97447 h 101803"/>
                <a:gd name="connsiteX31" fmla="*/ 32206 w 92854"/>
                <a:gd name="connsiteY31" fmla="*/ 98033 h 101803"/>
                <a:gd name="connsiteX32" fmla="*/ 32206 w 92854"/>
                <a:gd name="connsiteY32" fmla="*/ 98703 h 101803"/>
                <a:gd name="connsiteX33" fmla="*/ 32206 w 92854"/>
                <a:gd name="connsiteY33" fmla="*/ 99541 h 101803"/>
                <a:gd name="connsiteX34" fmla="*/ 32206 w 92854"/>
                <a:gd name="connsiteY34" fmla="*/ 99960 h 101803"/>
                <a:gd name="connsiteX35" fmla="*/ 32206 w 92854"/>
                <a:gd name="connsiteY35" fmla="*/ 99960 h 101803"/>
                <a:gd name="connsiteX36" fmla="*/ 31788 w 92854"/>
                <a:gd name="connsiteY36" fmla="*/ 99960 h 101803"/>
                <a:gd name="connsiteX37" fmla="*/ 30698 w 92854"/>
                <a:gd name="connsiteY37" fmla="*/ 99960 h 101803"/>
                <a:gd name="connsiteX38" fmla="*/ 30196 w 92854"/>
                <a:gd name="connsiteY38" fmla="*/ 99960 h 101803"/>
                <a:gd name="connsiteX39" fmla="*/ 29274 w 92854"/>
                <a:gd name="connsiteY39" fmla="*/ 99960 h 101803"/>
                <a:gd name="connsiteX40" fmla="*/ 28436 w 92854"/>
                <a:gd name="connsiteY40" fmla="*/ 100882 h 101803"/>
                <a:gd name="connsiteX41" fmla="*/ 27514 w 92854"/>
                <a:gd name="connsiteY41" fmla="*/ 101804 h 101803"/>
                <a:gd name="connsiteX42" fmla="*/ 26844 w 92854"/>
                <a:gd name="connsiteY42" fmla="*/ 101804 h 101803"/>
                <a:gd name="connsiteX43" fmla="*/ 26174 w 92854"/>
                <a:gd name="connsiteY43" fmla="*/ 101804 h 101803"/>
                <a:gd name="connsiteX44" fmla="*/ 24414 w 92854"/>
                <a:gd name="connsiteY44" fmla="*/ 101804 h 101803"/>
                <a:gd name="connsiteX45" fmla="*/ 22487 w 92854"/>
                <a:gd name="connsiteY45" fmla="*/ 101804 h 101803"/>
                <a:gd name="connsiteX46" fmla="*/ 22487 w 92854"/>
                <a:gd name="connsiteY46" fmla="*/ 100882 h 101803"/>
                <a:gd name="connsiteX47" fmla="*/ 22487 w 92854"/>
                <a:gd name="connsiteY47" fmla="*/ 99793 h 101803"/>
                <a:gd name="connsiteX48" fmla="*/ 22487 w 92854"/>
                <a:gd name="connsiteY48" fmla="*/ 99793 h 101803"/>
                <a:gd name="connsiteX49" fmla="*/ 22487 w 92854"/>
                <a:gd name="connsiteY49" fmla="*/ 99793 h 101803"/>
                <a:gd name="connsiteX50" fmla="*/ 22487 w 92854"/>
                <a:gd name="connsiteY50" fmla="*/ 99793 h 101803"/>
                <a:gd name="connsiteX51" fmla="*/ 22487 w 92854"/>
                <a:gd name="connsiteY51" fmla="*/ 99039 h 101803"/>
                <a:gd name="connsiteX52" fmla="*/ 22487 w 92854"/>
                <a:gd name="connsiteY52" fmla="*/ 98368 h 101803"/>
                <a:gd name="connsiteX53" fmla="*/ 21900 w 92854"/>
                <a:gd name="connsiteY53" fmla="*/ 98368 h 101803"/>
                <a:gd name="connsiteX54" fmla="*/ 21481 w 92854"/>
                <a:gd name="connsiteY54" fmla="*/ 98368 h 101803"/>
                <a:gd name="connsiteX55" fmla="*/ 20811 w 92854"/>
                <a:gd name="connsiteY55" fmla="*/ 98368 h 101803"/>
                <a:gd name="connsiteX56" fmla="*/ 19973 w 92854"/>
                <a:gd name="connsiteY56" fmla="*/ 98368 h 101803"/>
                <a:gd name="connsiteX57" fmla="*/ 19973 w 92854"/>
                <a:gd name="connsiteY57" fmla="*/ 97195 h 101803"/>
                <a:gd name="connsiteX58" fmla="*/ 19973 w 92854"/>
                <a:gd name="connsiteY58" fmla="*/ 95938 h 101803"/>
                <a:gd name="connsiteX59" fmla="*/ 19973 w 92854"/>
                <a:gd name="connsiteY59" fmla="*/ 94933 h 101803"/>
                <a:gd name="connsiteX60" fmla="*/ 19973 w 92854"/>
                <a:gd name="connsiteY60" fmla="*/ 93341 h 101803"/>
                <a:gd name="connsiteX61" fmla="*/ 19973 w 92854"/>
                <a:gd name="connsiteY61" fmla="*/ 91916 h 101803"/>
                <a:gd name="connsiteX62" fmla="*/ 19973 w 92854"/>
                <a:gd name="connsiteY62" fmla="*/ 91079 h 101803"/>
                <a:gd name="connsiteX63" fmla="*/ 19973 w 92854"/>
                <a:gd name="connsiteY63" fmla="*/ 90073 h 101803"/>
                <a:gd name="connsiteX64" fmla="*/ 19554 w 92854"/>
                <a:gd name="connsiteY64" fmla="*/ 88314 h 101803"/>
                <a:gd name="connsiteX65" fmla="*/ 19051 w 92854"/>
                <a:gd name="connsiteY65" fmla="*/ 86638 h 101803"/>
                <a:gd name="connsiteX66" fmla="*/ 19051 w 92854"/>
                <a:gd name="connsiteY66" fmla="*/ 85549 h 101803"/>
                <a:gd name="connsiteX67" fmla="*/ 19051 w 92854"/>
                <a:gd name="connsiteY67" fmla="*/ 83873 h 101803"/>
                <a:gd name="connsiteX68" fmla="*/ 19051 w 92854"/>
                <a:gd name="connsiteY68" fmla="*/ 82029 h 101803"/>
                <a:gd name="connsiteX69" fmla="*/ 19051 w 92854"/>
                <a:gd name="connsiteY69" fmla="*/ 80186 h 101803"/>
                <a:gd name="connsiteX70" fmla="*/ 18381 w 92854"/>
                <a:gd name="connsiteY70" fmla="*/ 77505 h 101803"/>
                <a:gd name="connsiteX71" fmla="*/ 18381 w 92854"/>
                <a:gd name="connsiteY71" fmla="*/ 76834 h 101803"/>
                <a:gd name="connsiteX72" fmla="*/ 18381 w 92854"/>
                <a:gd name="connsiteY72" fmla="*/ 75578 h 101803"/>
                <a:gd name="connsiteX73" fmla="*/ 17962 w 92854"/>
                <a:gd name="connsiteY73" fmla="*/ 74321 h 101803"/>
                <a:gd name="connsiteX74" fmla="*/ 17962 w 92854"/>
                <a:gd name="connsiteY74" fmla="*/ 73399 h 101803"/>
                <a:gd name="connsiteX75" fmla="*/ 17124 w 92854"/>
                <a:gd name="connsiteY75" fmla="*/ 72896 h 101803"/>
                <a:gd name="connsiteX76" fmla="*/ 16454 w 92854"/>
                <a:gd name="connsiteY76" fmla="*/ 72394 h 101803"/>
                <a:gd name="connsiteX77" fmla="*/ 16454 w 92854"/>
                <a:gd name="connsiteY77" fmla="*/ 72394 h 101803"/>
                <a:gd name="connsiteX78" fmla="*/ 16454 w 92854"/>
                <a:gd name="connsiteY78" fmla="*/ 72394 h 101803"/>
                <a:gd name="connsiteX79" fmla="*/ 16454 w 92854"/>
                <a:gd name="connsiteY79" fmla="*/ 71807 h 101803"/>
                <a:gd name="connsiteX80" fmla="*/ 16454 w 92854"/>
                <a:gd name="connsiteY80" fmla="*/ 71807 h 101803"/>
                <a:gd name="connsiteX81" fmla="*/ 16454 w 92854"/>
                <a:gd name="connsiteY81" fmla="*/ 70718 h 101803"/>
                <a:gd name="connsiteX82" fmla="*/ 16454 w 92854"/>
                <a:gd name="connsiteY82" fmla="*/ 69545 h 101803"/>
                <a:gd name="connsiteX83" fmla="*/ 16454 w 92854"/>
                <a:gd name="connsiteY83" fmla="*/ 69545 h 101803"/>
                <a:gd name="connsiteX84" fmla="*/ 16454 w 92854"/>
                <a:gd name="connsiteY84" fmla="*/ 69545 h 101803"/>
                <a:gd name="connsiteX85" fmla="*/ 15700 w 92854"/>
                <a:gd name="connsiteY85" fmla="*/ 69545 h 101803"/>
                <a:gd name="connsiteX86" fmla="*/ 14862 w 92854"/>
                <a:gd name="connsiteY86" fmla="*/ 69545 h 101803"/>
                <a:gd name="connsiteX87" fmla="*/ 14192 w 92854"/>
                <a:gd name="connsiteY87" fmla="*/ 72561 h 101803"/>
                <a:gd name="connsiteX88" fmla="*/ 14192 w 92854"/>
                <a:gd name="connsiteY88" fmla="*/ 72561 h 101803"/>
                <a:gd name="connsiteX89" fmla="*/ 13689 w 92854"/>
                <a:gd name="connsiteY89" fmla="*/ 72561 h 101803"/>
                <a:gd name="connsiteX90" fmla="*/ 13689 w 92854"/>
                <a:gd name="connsiteY90" fmla="*/ 72561 h 101803"/>
                <a:gd name="connsiteX91" fmla="*/ 13689 w 92854"/>
                <a:gd name="connsiteY91" fmla="*/ 72561 h 101803"/>
                <a:gd name="connsiteX92" fmla="*/ 12851 w 92854"/>
                <a:gd name="connsiteY92" fmla="*/ 72561 h 101803"/>
                <a:gd name="connsiteX93" fmla="*/ 12013 w 92854"/>
                <a:gd name="connsiteY93" fmla="*/ 72561 h 101803"/>
                <a:gd name="connsiteX94" fmla="*/ 12013 w 92854"/>
                <a:gd name="connsiteY94" fmla="*/ 71723 h 101803"/>
                <a:gd name="connsiteX95" fmla="*/ 12013 w 92854"/>
                <a:gd name="connsiteY95" fmla="*/ 70634 h 101803"/>
                <a:gd name="connsiteX96" fmla="*/ 12013 w 92854"/>
                <a:gd name="connsiteY96" fmla="*/ 69461 h 101803"/>
                <a:gd name="connsiteX97" fmla="*/ 12600 w 92854"/>
                <a:gd name="connsiteY97" fmla="*/ 68204 h 101803"/>
                <a:gd name="connsiteX98" fmla="*/ 12600 w 92854"/>
                <a:gd name="connsiteY98" fmla="*/ 67450 h 101803"/>
                <a:gd name="connsiteX99" fmla="*/ 13102 w 92854"/>
                <a:gd name="connsiteY99" fmla="*/ 66696 h 101803"/>
                <a:gd name="connsiteX100" fmla="*/ 13102 w 92854"/>
                <a:gd name="connsiteY100" fmla="*/ 65774 h 101803"/>
                <a:gd name="connsiteX101" fmla="*/ 13102 w 92854"/>
                <a:gd name="connsiteY101" fmla="*/ 65020 h 101803"/>
                <a:gd name="connsiteX102" fmla="*/ 13102 w 92854"/>
                <a:gd name="connsiteY102" fmla="*/ 65020 h 101803"/>
                <a:gd name="connsiteX103" fmla="*/ 13102 w 92854"/>
                <a:gd name="connsiteY103" fmla="*/ 65020 h 101803"/>
                <a:gd name="connsiteX104" fmla="*/ 11678 w 92854"/>
                <a:gd name="connsiteY104" fmla="*/ 59490 h 101803"/>
                <a:gd name="connsiteX105" fmla="*/ 11678 w 92854"/>
                <a:gd name="connsiteY105" fmla="*/ 57144 h 101803"/>
                <a:gd name="connsiteX106" fmla="*/ 11678 w 92854"/>
                <a:gd name="connsiteY106" fmla="*/ 54965 h 101803"/>
                <a:gd name="connsiteX107" fmla="*/ 11678 w 92854"/>
                <a:gd name="connsiteY107" fmla="*/ 54379 h 101803"/>
                <a:gd name="connsiteX108" fmla="*/ 10756 w 92854"/>
                <a:gd name="connsiteY108" fmla="*/ 53206 h 101803"/>
                <a:gd name="connsiteX109" fmla="*/ 9584 w 92854"/>
                <a:gd name="connsiteY109" fmla="*/ 52033 h 101803"/>
                <a:gd name="connsiteX110" fmla="*/ 9081 w 92854"/>
                <a:gd name="connsiteY110" fmla="*/ 51111 h 101803"/>
                <a:gd name="connsiteX111" fmla="*/ 8662 w 92854"/>
                <a:gd name="connsiteY111" fmla="*/ 50190 h 101803"/>
                <a:gd name="connsiteX112" fmla="*/ 8243 w 92854"/>
                <a:gd name="connsiteY112" fmla="*/ 49100 h 101803"/>
                <a:gd name="connsiteX113" fmla="*/ 7405 w 92854"/>
                <a:gd name="connsiteY113" fmla="*/ 47341 h 101803"/>
                <a:gd name="connsiteX114" fmla="*/ 6651 w 92854"/>
                <a:gd name="connsiteY114" fmla="*/ 45497 h 101803"/>
                <a:gd name="connsiteX115" fmla="*/ 6148 w 92854"/>
                <a:gd name="connsiteY115" fmla="*/ 44241 h 101803"/>
                <a:gd name="connsiteX116" fmla="*/ 6148 w 92854"/>
                <a:gd name="connsiteY116" fmla="*/ 43067 h 101803"/>
                <a:gd name="connsiteX117" fmla="*/ 6148 w 92854"/>
                <a:gd name="connsiteY117" fmla="*/ 42313 h 101803"/>
                <a:gd name="connsiteX118" fmla="*/ 6651 w 92854"/>
                <a:gd name="connsiteY118" fmla="*/ 41643 h 101803"/>
                <a:gd name="connsiteX119" fmla="*/ 7321 w 92854"/>
                <a:gd name="connsiteY119" fmla="*/ 40554 h 101803"/>
                <a:gd name="connsiteX120" fmla="*/ 7908 w 92854"/>
                <a:gd name="connsiteY120" fmla="*/ 39465 h 101803"/>
                <a:gd name="connsiteX121" fmla="*/ 7908 w 92854"/>
                <a:gd name="connsiteY121" fmla="*/ 38794 h 101803"/>
                <a:gd name="connsiteX122" fmla="*/ 7908 w 92854"/>
                <a:gd name="connsiteY122" fmla="*/ 38124 h 101803"/>
                <a:gd name="connsiteX123" fmla="*/ 7908 w 92854"/>
                <a:gd name="connsiteY123" fmla="*/ 37538 h 101803"/>
                <a:gd name="connsiteX124" fmla="*/ 9081 w 92854"/>
                <a:gd name="connsiteY124" fmla="*/ 38124 h 101803"/>
                <a:gd name="connsiteX125" fmla="*/ 10338 w 92854"/>
                <a:gd name="connsiteY125" fmla="*/ 38124 h 101803"/>
                <a:gd name="connsiteX126" fmla="*/ 10840 w 92854"/>
                <a:gd name="connsiteY126" fmla="*/ 37538 h 101803"/>
                <a:gd name="connsiteX127" fmla="*/ 11427 w 92854"/>
                <a:gd name="connsiteY127" fmla="*/ 36448 h 101803"/>
                <a:gd name="connsiteX128" fmla="*/ 11427 w 92854"/>
                <a:gd name="connsiteY128" fmla="*/ 35694 h 101803"/>
                <a:gd name="connsiteX129" fmla="*/ 11427 w 92854"/>
                <a:gd name="connsiteY129" fmla="*/ 35024 h 101803"/>
                <a:gd name="connsiteX130" fmla="*/ 11846 w 92854"/>
                <a:gd name="connsiteY130" fmla="*/ 35694 h 101803"/>
                <a:gd name="connsiteX131" fmla="*/ 12432 w 92854"/>
                <a:gd name="connsiteY131" fmla="*/ 36113 h 101803"/>
                <a:gd name="connsiteX132" fmla="*/ 13270 w 92854"/>
                <a:gd name="connsiteY132" fmla="*/ 35694 h 101803"/>
                <a:gd name="connsiteX133" fmla="*/ 13940 w 92854"/>
                <a:gd name="connsiteY133" fmla="*/ 35191 h 101803"/>
                <a:gd name="connsiteX134" fmla="*/ 13940 w 92854"/>
                <a:gd name="connsiteY134" fmla="*/ 33767 h 101803"/>
                <a:gd name="connsiteX135" fmla="*/ 13522 w 92854"/>
                <a:gd name="connsiteY135" fmla="*/ 32091 h 101803"/>
                <a:gd name="connsiteX136" fmla="*/ 12684 w 92854"/>
                <a:gd name="connsiteY136" fmla="*/ 31002 h 101803"/>
                <a:gd name="connsiteX137" fmla="*/ 11594 w 92854"/>
                <a:gd name="connsiteY137" fmla="*/ 29829 h 101803"/>
                <a:gd name="connsiteX138" fmla="*/ 11594 w 92854"/>
                <a:gd name="connsiteY138" fmla="*/ 29326 h 101803"/>
                <a:gd name="connsiteX139" fmla="*/ 11594 w 92854"/>
                <a:gd name="connsiteY139" fmla="*/ 28153 h 101803"/>
                <a:gd name="connsiteX140" fmla="*/ 11594 w 92854"/>
                <a:gd name="connsiteY140" fmla="*/ 26980 h 101803"/>
                <a:gd name="connsiteX141" fmla="*/ 11594 w 92854"/>
                <a:gd name="connsiteY141" fmla="*/ 25556 h 101803"/>
                <a:gd name="connsiteX142" fmla="*/ 11594 w 92854"/>
                <a:gd name="connsiteY142" fmla="*/ 23964 h 101803"/>
                <a:gd name="connsiteX143" fmla="*/ 12265 w 92854"/>
                <a:gd name="connsiteY143" fmla="*/ 23377 h 101803"/>
                <a:gd name="connsiteX144" fmla="*/ 12265 w 92854"/>
                <a:gd name="connsiteY144" fmla="*/ 22204 h 101803"/>
                <a:gd name="connsiteX145" fmla="*/ 12265 w 92854"/>
                <a:gd name="connsiteY145" fmla="*/ 21199 h 101803"/>
                <a:gd name="connsiteX146" fmla="*/ 13019 w 92854"/>
                <a:gd name="connsiteY146" fmla="*/ 21199 h 101803"/>
                <a:gd name="connsiteX147" fmla="*/ 13019 w 92854"/>
                <a:gd name="connsiteY147" fmla="*/ 21701 h 101803"/>
                <a:gd name="connsiteX148" fmla="*/ 13019 w 92854"/>
                <a:gd name="connsiteY148" fmla="*/ 21701 h 101803"/>
                <a:gd name="connsiteX149" fmla="*/ 13689 w 92854"/>
                <a:gd name="connsiteY149" fmla="*/ 22372 h 101803"/>
                <a:gd name="connsiteX150" fmla="*/ 13689 w 92854"/>
                <a:gd name="connsiteY150" fmla="*/ 22958 h 101803"/>
                <a:gd name="connsiteX151" fmla="*/ 15113 w 92854"/>
                <a:gd name="connsiteY151" fmla="*/ 22958 h 101803"/>
                <a:gd name="connsiteX152" fmla="*/ 16789 w 92854"/>
                <a:gd name="connsiteY152" fmla="*/ 22958 h 101803"/>
                <a:gd name="connsiteX153" fmla="*/ 16789 w 92854"/>
                <a:gd name="connsiteY153" fmla="*/ 22958 h 101803"/>
                <a:gd name="connsiteX154" fmla="*/ 17292 w 92854"/>
                <a:gd name="connsiteY154" fmla="*/ 22958 h 101803"/>
                <a:gd name="connsiteX155" fmla="*/ 17879 w 92854"/>
                <a:gd name="connsiteY155" fmla="*/ 22372 h 101803"/>
                <a:gd name="connsiteX156" fmla="*/ 18716 w 92854"/>
                <a:gd name="connsiteY156" fmla="*/ 21450 h 101803"/>
                <a:gd name="connsiteX157" fmla="*/ 19554 w 92854"/>
                <a:gd name="connsiteY157" fmla="*/ 20612 h 101803"/>
                <a:gd name="connsiteX158" fmla="*/ 19554 w 92854"/>
                <a:gd name="connsiteY158" fmla="*/ 20026 h 101803"/>
                <a:gd name="connsiteX159" fmla="*/ 20308 w 92854"/>
                <a:gd name="connsiteY159" fmla="*/ 19523 h 101803"/>
                <a:gd name="connsiteX160" fmla="*/ 20895 w 92854"/>
                <a:gd name="connsiteY160" fmla="*/ 19020 h 101803"/>
                <a:gd name="connsiteX161" fmla="*/ 21481 w 92854"/>
                <a:gd name="connsiteY161" fmla="*/ 19020 h 101803"/>
                <a:gd name="connsiteX162" fmla="*/ 22822 w 92854"/>
                <a:gd name="connsiteY162" fmla="*/ 19439 h 101803"/>
                <a:gd name="connsiteX163" fmla="*/ 23827 w 92854"/>
                <a:gd name="connsiteY163" fmla="*/ 19942 h 101803"/>
                <a:gd name="connsiteX164" fmla="*/ 24414 w 92854"/>
                <a:gd name="connsiteY164" fmla="*/ 20445 h 101803"/>
                <a:gd name="connsiteX165" fmla="*/ 25084 w 92854"/>
                <a:gd name="connsiteY165" fmla="*/ 21031 h 101803"/>
                <a:gd name="connsiteX166" fmla="*/ 25839 w 92854"/>
                <a:gd name="connsiteY166" fmla="*/ 21031 h 101803"/>
                <a:gd name="connsiteX167" fmla="*/ 26593 w 92854"/>
                <a:gd name="connsiteY167" fmla="*/ 21031 h 101803"/>
                <a:gd name="connsiteX168" fmla="*/ 27095 w 92854"/>
                <a:gd name="connsiteY168" fmla="*/ 20193 h 101803"/>
                <a:gd name="connsiteX169" fmla="*/ 27095 w 92854"/>
                <a:gd name="connsiteY169" fmla="*/ 18936 h 101803"/>
                <a:gd name="connsiteX170" fmla="*/ 27095 w 92854"/>
                <a:gd name="connsiteY170" fmla="*/ 18015 h 101803"/>
                <a:gd name="connsiteX171" fmla="*/ 27095 w 92854"/>
                <a:gd name="connsiteY171" fmla="*/ 17344 h 101803"/>
                <a:gd name="connsiteX172" fmla="*/ 27095 w 92854"/>
                <a:gd name="connsiteY172" fmla="*/ 17344 h 101803"/>
                <a:gd name="connsiteX173" fmla="*/ 24665 w 92854"/>
                <a:gd name="connsiteY173" fmla="*/ 17344 h 101803"/>
                <a:gd name="connsiteX174" fmla="*/ 26006 w 92854"/>
                <a:gd name="connsiteY174" fmla="*/ 18182 h 101803"/>
                <a:gd name="connsiteX175" fmla="*/ 27179 w 92854"/>
                <a:gd name="connsiteY175" fmla="*/ 18685 h 101803"/>
                <a:gd name="connsiteX176" fmla="*/ 27179 w 92854"/>
                <a:gd name="connsiteY176" fmla="*/ 18685 h 101803"/>
                <a:gd name="connsiteX177" fmla="*/ 27179 w 92854"/>
                <a:gd name="connsiteY177" fmla="*/ 18685 h 101803"/>
                <a:gd name="connsiteX178" fmla="*/ 27766 w 92854"/>
                <a:gd name="connsiteY178" fmla="*/ 18685 h 101803"/>
                <a:gd name="connsiteX179" fmla="*/ 28520 w 92854"/>
                <a:gd name="connsiteY179" fmla="*/ 18685 h 101803"/>
                <a:gd name="connsiteX180" fmla="*/ 29441 w 92854"/>
                <a:gd name="connsiteY180" fmla="*/ 18015 h 101803"/>
                <a:gd name="connsiteX181" fmla="*/ 30279 w 92854"/>
                <a:gd name="connsiteY181" fmla="*/ 17428 h 101803"/>
                <a:gd name="connsiteX182" fmla="*/ 30950 w 92854"/>
                <a:gd name="connsiteY182" fmla="*/ 17428 h 101803"/>
                <a:gd name="connsiteX183" fmla="*/ 31704 w 92854"/>
                <a:gd name="connsiteY183" fmla="*/ 17428 h 101803"/>
                <a:gd name="connsiteX184" fmla="*/ 31117 w 92854"/>
                <a:gd name="connsiteY184" fmla="*/ 18350 h 101803"/>
                <a:gd name="connsiteX185" fmla="*/ 30531 w 92854"/>
                <a:gd name="connsiteY185" fmla="*/ 19020 h 101803"/>
                <a:gd name="connsiteX186" fmla="*/ 30531 w 92854"/>
                <a:gd name="connsiteY186" fmla="*/ 19020 h 101803"/>
                <a:gd name="connsiteX187" fmla="*/ 30531 w 92854"/>
                <a:gd name="connsiteY187" fmla="*/ 19020 h 101803"/>
                <a:gd name="connsiteX188" fmla="*/ 33044 w 92854"/>
                <a:gd name="connsiteY188" fmla="*/ 19020 h 101803"/>
                <a:gd name="connsiteX189" fmla="*/ 33714 w 92854"/>
                <a:gd name="connsiteY189" fmla="*/ 18517 h 101803"/>
                <a:gd name="connsiteX190" fmla="*/ 34301 w 92854"/>
                <a:gd name="connsiteY190" fmla="*/ 17679 h 101803"/>
                <a:gd name="connsiteX191" fmla="*/ 34301 w 92854"/>
                <a:gd name="connsiteY191" fmla="*/ 17679 h 101803"/>
                <a:gd name="connsiteX192" fmla="*/ 34301 w 92854"/>
                <a:gd name="connsiteY192" fmla="*/ 17679 h 101803"/>
                <a:gd name="connsiteX193" fmla="*/ 34301 w 92854"/>
                <a:gd name="connsiteY193" fmla="*/ 17679 h 101803"/>
                <a:gd name="connsiteX194" fmla="*/ 34301 w 92854"/>
                <a:gd name="connsiteY194" fmla="*/ 16506 h 101803"/>
                <a:gd name="connsiteX195" fmla="*/ 34301 w 92854"/>
                <a:gd name="connsiteY195" fmla="*/ 15417 h 101803"/>
                <a:gd name="connsiteX196" fmla="*/ 34301 w 92854"/>
                <a:gd name="connsiteY196" fmla="*/ 15417 h 101803"/>
                <a:gd name="connsiteX197" fmla="*/ 34972 w 92854"/>
                <a:gd name="connsiteY197" fmla="*/ 15417 h 101803"/>
                <a:gd name="connsiteX198" fmla="*/ 35390 w 92854"/>
                <a:gd name="connsiteY198" fmla="*/ 15417 h 101803"/>
                <a:gd name="connsiteX199" fmla="*/ 36312 w 92854"/>
                <a:gd name="connsiteY199" fmla="*/ 13574 h 101803"/>
                <a:gd name="connsiteX200" fmla="*/ 37401 w 92854"/>
                <a:gd name="connsiteY200" fmla="*/ 12066 h 101803"/>
                <a:gd name="connsiteX201" fmla="*/ 37820 w 92854"/>
                <a:gd name="connsiteY201" fmla="*/ 12066 h 101803"/>
                <a:gd name="connsiteX202" fmla="*/ 38407 w 92854"/>
                <a:gd name="connsiteY202" fmla="*/ 12066 h 101803"/>
                <a:gd name="connsiteX203" fmla="*/ 38993 w 92854"/>
                <a:gd name="connsiteY203" fmla="*/ 12066 h 101803"/>
                <a:gd name="connsiteX204" fmla="*/ 39412 w 92854"/>
                <a:gd name="connsiteY204" fmla="*/ 12066 h 101803"/>
                <a:gd name="connsiteX205" fmla="*/ 40418 w 92854"/>
                <a:gd name="connsiteY205" fmla="*/ 12736 h 101803"/>
                <a:gd name="connsiteX206" fmla="*/ 41339 w 92854"/>
                <a:gd name="connsiteY206" fmla="*/ 13658 h 101803"/>
                <a:gd name="connsiteX207" fmla="*/ 42596 w 92854"/>
                <a:gd name="connsiteY207" fmla="*/ 14496 h 101803"/>
                <a:gd name="connsiteX208" fmla="*/ 43853 w 92854"/>
                <a:gd name="connsiteY208" fmla="*/ 15250 h 101803"/>
                <a:gd name="connsiteX209" fmla="*/ 43853 w 92854"/>
                <a:gd name="connsiteY209" fmla="*/ 14412 h 101803"/>
                <a:gd name="connsiteX210" fmla="*/ 43853 w 92854"/>
                <a:gd name="connsiteY210" fmla="*/ 13574 h 101803"/>
                <a:gd name="connsiteX211" fmla="*/ 43434 w 92854"/>
                <a:gd name="connsiteY211" fmla="*/ 13574 h 101803"/>
                <a:gd name="connsiteX212" fmla="*/ 42848 w 92854"/>
                <a:gd name="connsiteY212" fmla="*/ 13574 h 101803"/>
                <a:gd name="connsiteX213" fmla="*/ 42848 w 92854"/>
                <a:gd name="connsiteY213" fmla="*/ 13155 h 101803"/>
                <a:gd name="connsiteX214" fmla="*/ 42848 w 92854"/>
                <a:gd name="connsiteY214" fmla="*/ 12568 h 101803"/>
                <a:gd name="connsiteX215" fmla="*/ 43518 w 92854"/>
                <a:gd name="connsiteY215" fmla="*/ 12568 h 101803"/>
                <a:gd name="connsiteX216" fmla="*/ 44607 w 92854"/>
                <a:gd name="connsiteY216" fmla="*/ 12568 h 101803"/>
                <a:gd name="connsiteX217" fmla="*/ 46367 w 92854"/>
                <a:gd name="connsiteY217" fmla="*/ 12568 h 101803"/>
                <a:gd name="connsiteX218" fmla="*/ 47121 w 92854"/>
                <a:gd name="connsiteY218" fmla="*/ 12568 h 101803"/>
                <a:gd name="connsiteX219" fmla="*/ 47121 w 92854"/>
                <a:gd name="connsiteY219" fmla="*/ 12568 h 101803"/>
                <a:gd name="connsiteX220" fmla="*/ 47121 w 92854"/>
                <a:gd name="connsiteY220" fmla="*/ 11982 h 101803"/>
                <a:gd name="connsiteX221" fmla="*/ 49802 w 92854"/>
                <a:gd name="connsiteY221" fmla="*/ 11982 h 101803"/>
                <a:gd name="connsiteX222" fmla="*/ 53489 w 92854"/>
                <a:gd name="connsiteY222" fmla="*/ 14412 h 101803"/>
                <a:gd name="connsiteX223" fmla="*/ 57846 w 92854"/>
                <a:gd name="connsiteY223" fmla="*/ 10809 h 101803"/>
                <a:gd name="connsiteX224" fmla="*/ 60862 w 92854"/>
                <a:gd name="connsiteY224" fmla="*/ 19188 h 101803"/>
                <a:gd name="connsiteX225" fmla="*/ 58097 w 92854"/>
                <a:gd name="connsiteY225" fmla="*/ 21869 h 101803"/>
                <a:gd name="connsiteX226" fmla="*/ 58097 w 92854"/>
                <a:gd name="connsiteY226" fmla="*/ 22874 h 101803"/>
                <a:gd name="connsiteX227" fmla="*/ 57511 w 92854"/>
                <a:gd name="connsiteY227" fmla="*/ 24131 h 101803"/>
                <a:gd name="connsiteX228" fmla="*/ 57511 w 92854"/>
                <a:gd name="connsiteY228" fmla="*/ 24131 h 101803"/>
                <a:gd name="connsiteX229" fmla="*/ 56840 w 92854"/>
                <a:gd name="connsiteY229" fmla="*/ 24131 h 101803"/>
                <a:gd name="connsiteX230" fmla="*/ 56086 w 92854"/>
                <a:gd name="connsiteY230" fmla="*/ 24131 h 101803"/>
                <a:gd name="connsiteX231" fmla="*/ 55248 w 92854"/>
                <a:gd name="connsiteY231" fmla="*/ 24131 h 101803"/>
                <a:gd name="connsiteX232" fmla="*/ 54829 w 92854"/>
                <a:gd name="connsiteY232" fmla="*/ 24802 h 101803"/>
                <a:gd name="connsiteX233" fmla="*/ 54829 w 92854"/>
                <a:gd name="connsiteY233" fmla="*/ 25388 h 101803"/>
                <a:gd name="connsiteX234" fmla="*/ 54829 w 92854"/>
                <a:gd name="connsiteY234" fmla="*/ 26058 h 101803"/>
                <a:gd name="connsiteX235" fmla="*/ 54829 w 92854"/>
                <a:gd name="connsiteY235" fmla="*/ 26645 h 101803"/>
                <a:gd name="connsiteX236" fmla="*/ 54829 w 92854"/>
                <a:gd name="connsiteY236" fmla="*/ 26645 h 101803"/>
                <a:gd name="connsiteX237" fmla="*/ 54159 w 92854"/>
                <a:gd name="connsiteY237" fmla="*/ 26645 h 101803"/>
                <a:gd name="connsiteX238" fmla="*/ 53405 w 92854"/>
                <a:gd name="connsiteY238" fmla="*/ 26645 h 101803"/>
                <a:gd name="connsiteX239" fmla="*/ 52567 w 92854"/>
                <a:gd name="connsiteY239" fmla="*/ 26645 h 101803"/>
                <a:gd name="connsiteX240" fmla="*/ 51897 w 92854"/>
                <a:gd name="connsiteY240" fmla="*/ 26645 h 101803"/>
                <a:gd name="connsiteX241" fmla="*/ 51143 w 92854"/>
                <a:gd name="connsiteY241" fmla="*/ 26142 h 101803"/>
                <a:gd name="connsiteX242" fmla="*/ 50389 w 92854"/>
                <a:gd name="connsiteY242" fmla="*/ 25639 h 101803"/>
                <a:gd name="connsiteX243" fmla="*/ 48545 w 92854"/>
                <a:gd name="connsiteY243" fmla="*/ 25137 h 101803"/>
                <a:gd name="connsiteX244" fmla="*/ 47372 w 92854"/>
                <a:gd name="connsiteY244" fmla="*/ 25137 h 101803"/>
                <a:gd name="connsiteX245" fmla="*/ 46534 w 92854"/>
                <a:gd name="connsiteY245" fmla="*/ 26310 h 101803"/>
                <a:gd name="connsiteX246" fmla="*/ 45864 w 92854"/>
                <a:gd name="connsiteY246" fmla="*/ 27483 h 101803"/>
                <a:gd name="connsiteX247" fmla="*/ 45194 w 92854"/>
                <a:gd name="connsiteY247" fmla="*/ 27483 h 101803"/>
                <a:gd name="connsiteX248" fmla="*/ 44021 w 92854"/>
                <a:gd name="connsiteY248" fmla="*/ 28153 h 101803"/>
                <a:gd name="connsiteX249" fmla="*/ 42010 w 92854"/>
                <a:gd name="connsiteY249" fmla="*/ 29159 h 101803"/>
                <a:gd name="connsiteX250" fmla="*/ 39915 w 92854"/>
                <a:gd name="connsiteY250" fmla="*/ 30164 h 101803"/>
                <a:gd name="connsiteX251" fmla="*/ 38742 w 92854"/>
                <a:gd name="connsiteY251" fmla="*/ 30667 h 101803"/>
                <a:gd name="connsiteX252" fmla="*/ 36815 w 92854"/>
                <a:gd name="connsiteY252" fmla="*/ 31169 h 101803"/>
                <a:gd name="connsiteX253" fmla="*/ 36228 w 92854"/>
                <a:gd name="connsiteY253" fmla="*/ 31672 h 101803"/>
                <a:gd name="connsiteX254" fmla="*/ 35642 w 92854"/>
                <a:gd name="connsiteY254" fmla="*/ 32175 h 101803"/>
                <a:gd name="connsiteX255" fmla="*/ 34720 w 92854"/>
                <a:gd name="connsiteY255" fmla="*/ 32594 h 101803"/>
                <a:gd name="connsiteX256" fmla="*/ 33296 w 92854"/>
                <a:gd name="connsiteY256" fmla="*/ 33180 h 101803"/>
                <a:gd name="connsiteX257" fmla="*/ 31788 w 92854"/>
                <a:gd name="connsiteY257" fmla="*/ 33767 h 101803"/>
                <a:gd name="connsiteX258" fmla="*/ 30950 w 92854"/>
                <a:gd name="connsiteY258" fmla="*/ 33767 h 101803"/>
                <a:gd name="connsiteX259" fmla="*/ 30447 w 92854"/>
                <a:gd name="connsiteY259" fmla="*/ 33767 h 101803"/>
                <a:gd name="connsiteX260" fmla="*/ 29441 w 92854"/>
                <a:gd name="connsiteY260" fmla="*/ 34270 h 101803"/>
                <a:gd name="connsiteX261" fmla="*/ 28352 w 92854"/>
                <a:gd name="connsiteY261" fmla="*/ 34856 h 101803"/>
                <a:gd name="connsiteX262" fmla="*/ 27766 w 92854"/>
                <a:gd name="connsiteY262" fmla="*/ 34856 h 101803"/>
                <a:gd name="connsiteX263" fmla="*/ 26928 w 92854"/>
                <a:gd name="connsiteY263" fmla="*/ 34856 h 101803"/>
                <a:gd name="connsiteX264" fmla="*/ 25671 w 92854"/>
                <a:gd name="connsiteY264" fmla="*/ 34856 h 101803"/>
                <a:gd name="connsiteX265" fmla="*/ 24330 w 92854"/>
                <a:gd name="connsiteY265" fmla="*/ 34856 h 101803"/>
                <a:gd name="connsiteX266" fmla="*/ 23492 w 92854"/>
                <a:gd name="connsiteY266" fmla="*/ 34856 h 101803"/>
                <a:gd name="connsiteX267" fmla="*/ 22822 w 92854"/>
                <a:gd name="connsiteY267" fmla="*/ 32259 h 101803"/>
                <a:gd name="connsiteX268" fmla="*/ 22403 w 92854"/>
                <a:gd name="connsiteY268" fmla="*/ 32259 h 101803"/>
                <a:gd name="connsiteX269" fmla="*/ 22403 w 92854"/>
                <a:gd name="connsiteY269" fmla="*/ 32259 h 101803"/>
                <a:gd name="connsiteX270" fmla="*/ 22403 w 92854"/>
                <a:gd name="connsiteY270" fmla="*/ 32259 h 101803"/>
                <a:gd name="connsiteX271" fmla="*/ 21984 w 92854"/>
                <a:gd name="connsiteY271" fmla="*/ 32259 h 101803"/>
                <a:gd name="connsiteX272" fmla="*/ 22990 w 92854"/>
                <a:gd name="connsiteY272" fmla="*/ 36448 h 101803"/>
                <a:gd name="connsiteX273" fmla="*/ 21733 w 92854"/>
                <a:gd name="connsiteY273" fmla="*/ 36448 h 101803"/>
                <a:gd name="connsiteX274" fmla="*/ 20308 w 92854"/>
                <a:gd name="connsiteY274" fmla="*/ 36448 h 101803"/>
                <a:gd name="connsiteX275" fmla="*/ 19889 w 92854"/>
                <a:gd name="connsiteY275" fmla="*/ 36448 h 101803"/>
                <a:gd name="connsiteX276" fmla="*/ 19889 w 92854"/>
                <a:gd name="connsiteY276" fmla="*/ 36448 h 101803"/>
                <a:gd name="connsiteX277" fmla="*/ 19889 w 92854"/>
                <a:gd name="connsiteY277" fmla="*/ 38040 h 101803"/>
                <a:gd name="connsiteX278" fmla="*/ 11008 w 92854"/>
                <a:gd name="connsiteY278" fmla="*/ 40302 h 101803"/>
                <a:gd name="connsiteX279" fmla="*/ 10421 w 92854"/>
                <a:gd name="connsiteY279" fmla="*/ 40302 h 101803"/>
                <a:gd name="connsiteX280" fmla="*/ 10421 w 92854"/>
                <a:gd name="connsiteY280" fmla="*/ 40302 h 101803"/>
                <a:gd name="connsiteX281" fmla="*/ 10421 w 92854"/>
                <a:gd name="connsiteY281" fmla="*/ 40302 h 101803"/>
                <a:gd name="connsiteX282" fmla="*/ 10421 w 92854"/>
                <a:gd name="connsiteY282" fmla="*/ 40973 h 101803"/>
                <a:gd name="connsiteX283" fmla="*/ 10421 w 92854"/>
                <a:gd name="connsiteY283" fmla="*/ 41811 h 101803"/>
                <a:gd name="connsiteX284" fmla="*/ 10924 w 92854"/>
                <a:gd name="connsiteY284" fmla="*/ 41811 h 101803"/>
                <a:gd name="connsiteX285" fmla="*/ 10924 w 92854"/>
                <a:gd name="connsiteY285" fmla="*/ 41811 h 101803"/>
                <a:gd name="connsiteX286" fmla="*/ 12097 w 92854"/>
                <a:gd name="connsiteY286" fmla="*/ 41811 h 101803"/>
                <a:gd name="connsiteX287" fmla="*/ 13019 w 92854"/>
                <a:gd name="connsiteY287" fmla="*/ 41811 h 101803"/>
                <a:gd name="connsiteX288" fmla="*/ 13773 w 92854"/>
                <a:gd name="connsiteY288" fmla="*/ 44660 h 101803"/>
                <a:gd name="connsiteX289" fmla="*/ 13773 w 92854"/>
                <a:gd name="connsiteY289" fmla="*/ 44660 h 101803"/>
                <a:gd name="connsiteX290" fmla="*/ 14359 w 92854"/>
                <a:gd name="connsiteY290" fmla="*/ 44660 h 101803"/>
                <a:gd name="connsiteX291" fmla="*/ 15030 w 92854"/>
                <a:gd name="connsiteY291" fmla="*/ 44073 h 101803"/>
                <a:gd name="connsiteX292" fmla="*/ 15532 w 92854"/>
                <a:gd name="connsiteY292" fmla="*/ 43654 h 101803"/>
                <a:gd name="connsiteX293" fmla="*/ 16035 w 92854"/>
                <a:gd name="connsiteY293" fmla="*/ 43654 h 101803"/>
                <a:gd name="connsiteX294" fmla="*/ 16035 w 92854"/>
                <a:gd name="connsiteY294" fmla="*/ 43654 h 101803"/>
                <a:gd name="connsiteX295" fmla="*/ 16622 w 92854"/>
                <a:gd name="connsiteY295" fmla="*/ 43654 h 101803"/>
                <a:gd name="connsiteX296" fmla="*/ 16622 w 92854"/>
                <a:gd name="connsiteY296" fmla="*/ 43654 h 101803"/>
                <a:gd name="connsiteX297" fmla="*/ 17543 w 92854"/>
                <a:gd name="connsiteY297" fmla="*/ 47089 h 101803"/>
                <a:gd name="connsiteX298" fmla="*/ 18214 w 92854"/>
                <a:gd name="connsiteY298" fmla="*/ 47089 h 101803"/>
                <a:gd name="connsiteX299" fmla="*/ 18968 w 92854"/>
                <a:gd name="connsiteY299" fmla="*/ 47089 h 101803"/>
                <a:gd name="connsiteX300" fmla="*/ 18968 w 92854"/>
                <a:gd name="connsiteY300" fmla="*/ 47089 h 101803"/>
                <a:gd name="connsiteX301" fmla="*/ 18968 w 92854"/>
                <a:gd name="connsiteY301" fmla="*/ 47089 h 101803"/>
                <a:gd name="connsiteX302" fmla="*/ 18968 w 92854"/>
                <a:gd name="connsiteY302" fmla="*/ 48681 h 101803"/>
                <a:gd name="connsiteX303" fmla="*/ 18968 w 92854"/>
                <a:gd name="connsiteY303" fmla="*/ 47173 h 101803"/>
                <a:gd name="connsiteX304" fmla="*/ 19471 w 92854"/>
                <a:gd name="connsiteY304" fmla="*/ 47592 h 101803"/>
                <a:gd name="connsiteX305" fmla="*/ 20057 w 92854"/>
                <a:gd name="connsiteY305" fmla="*/ 48095 h 101803"/>
                <a:gd name="connsiteX306" fmla="*/ 20560 w 92854"/>
                <a:gd name="connsiteY306" fmla="*/ 48095 h 101803"/>
                <a:gd name="connsiteX307" fmla="*/ 20560 w 92854"/>
                <a:gd name="connsiteY307" fmla="*/ 48095 h 101803"/>
                <a:gd name="connsiteX308" fmla="*/ 20560 w 92854"/>
                <a:gd name="connsiteY308" fmla="*/ 48765 h 101803"/>
                <a:gd name="connsiteX309" fmla="*/ 19973 w 92854"/>
                <a:gd name="connsiteY309" fmla="*/ 49603 h 101803"/>
                <a:gd name="connsiteX310" fmla="*/ 19554 w 92854"/>
                <a:gd name="connsiteY310" fmla="*/ 50525 h 101803"/>
                <a:gd name="connsiteX311" fmla="*/ 20225 w 92854"/>
                <a:gd name="connsiteY311" fmla="*/ 53122 h 101803"/>
                <a:gd name="connsiteX312" fmla="*/ 19806 w 92854"/>
                <a:gd name="connsiteY312" fmla="*/ 54211 h 101803"/>
                <a:gd name="connsiteX313" fmla="*/ 19387 w 92854"/>
                <a:gd name="connsiteY313" fmla="*/ 55468 h 101803"/>
                <a:gd name="connsiteX314" fmla="*/ 19387 w 92854"/>
                <a:gd name="connsiteY314" fmla="*/ 56222 h 101803"/>
                <a:gd name="connsiteX315" fmla="*/ 19387 w 92854"/>
                <a:gd name="connsiteY315" fmla="*/ 56725 h 101803"/>
                <a:gd name="connsiteX316" fmla="*/ 20560 w 92854"/>
                <a:gd name="connsiteY316" fmla="*/ 55887 h 101803"/>
                <a:gd name="connsiteX317" fmla="*/ 21063 w 92854"/>
                <a:gd name="connsiteY317" fmla="*/ 56809 h 101803"/>
                <a:gd name="connsiteX318" fmla="*/ 21817 w 92854"/>
                <a:gd name="connsiteY318" fmla="*/ 57647 h 101803"/>
                <a:gd name="connsiteX319" fmla="*/ 22403 w 92854"/>
                <a:gd name="connsiteY319" fmla="*/ 57647 h 101803"/>
                <a:gd name="connsiteX320" fmla="*/ 23325 w 92854"/>
                <a:gd name="connsiteY320" fmla="*/ 57647 h 101803"/>
                <a:gd name="connsiteX321" fmla="*/ 24582 w 92854"/>
                <a:gd name="connsiteY321" fmla="*/ 57060 h 101803"/>
                <a:gd name="connsiteX322" fmla="*/ 25755 w 92854"/>
                <a:gd name="connsiteY322" fmla="*/ 56390 h 101803"/>
                <a:gd name="connsiteX323" fmla="*/ 25755 w 92854"/>
                <a:gd name="connsiteY323" fmla="*/ 55887 h 101803"/>
                <a:gd name="connsiteX324" fmla="*/ 25755 w 92854"/>
                <a:gd name="connsiteY324" fmla="*/ 55384 h 101803"/>
                <a:gd name="connsiteX325" fmla="*/ 25755 w 92854"/>
                <a:gd name="connsiteY325" fmla="*/ 54630 h 101803"/>
                <a:gd name="connsiteX326" fmla="*/ 25755 w 92854"/>
                <a:gd name="connsiteY326" fmla="*/ 53792 h 101803"/>
                <a:gd name="connsiteX327" fmla="*/ 25755 w 92854"/>
                <a:gd name="connsiteY327" fmla="*/ 53792 h 101803"/>
                <a:gd name="connsiteX328" fmla="*/ 26174 w 92854"/>
                <a:gd name="connsiteY328" fmla="*/ 53792 h 101803"/>
                <a:gd name="connsiteX329" fmla="*/ 28268 w 92854"/>
                <a:gd name="connsiteY329" fmla="*/ 53290 h 101803"/>
                <a:gd name="connsiteX330" fmla="*/ 28268 w 92854"/>
                <a:gd name="connsiteY330" fmla="*/ 53290 h 101803"/>
                <a:gd name="connsiteX331" fmla="*/ 28268 w 92854"/>
                <a:gd name="connsiteY331" fmla="*/ 53290 h 101803"/>
                <a:gd name="connsiteX332" fmla="*/ 29609 w 92854"/>
                <a:gd name="connsiteY332" fmla="*/ 53290 h 101803"/>
                <a:gd name="connsiteX333" fmla="*/ 30196 w 92854"/>
                <a:gd name="connsiteY333" fmla="*/ 52452 h 101803"/>
                <a:gd name="connsiteX334" fmla="*/ 30782 w 92854"/>
                <a:gd name="connsiteY334" fmla="*/ 51530 h 101803"/>
                <a:gd name="connsiteX335" fmla="*/ 30782 w 92854"/>
                <a:gd name="connsiteY335" fmla="*/ 51530 h 101803"/>
                <a:gd name="connsiteX336" fmla="*/ 30782 w 92854"/>
                <a:gd name="connsiteY336" fmla="*/ 51530 h 101803"/>
                <a:gd name="connsiteX337" fmla="*/ 31955 w 92854"/>
                <a:gd name="connsiteY337" fmla="*/ 52033 h 101803"/>
                <a:gd name="connsiteX338" fmla="*/ 33044 w 92854"/>
                <a:gd name="connsiteY338" fmla="*/ 52033 h 101803"/>
                <a:gd name="connsiteX339" fmla="*/ 33798 w 92854"/>
                <a:gd name="connsiteY339" fmla="*/ 52033 h 101803"/>
                <a:gd name="connsiteX340" fmla="*/ 34469 w 92854"/>
                <a:gd name="connsiteY340" fmla="*/ 52033 h 101803"/>
                <a:gd name="connsiteX341" fmla="*/ 35055 w 92854"/>
                <a:gd name="connsiteY341" fmla="*/ 52619 h 101803"/>
                <a:gd name="connsiteX342" fmla="*/ 35558 w 92854"/>
                <a:gd name="connsiteY342" fmla="*/ 53290 h 101803"/>
                <a:gd name="connsiteX343" fmla="*/ 41004 w 92854"/>
                <a:gd name="connsiteY343" fmla="*/ 51865 h 101803"/>
                <a:gd name="connsiteX344" fmla="*/ 41004 w 92854"/>
                <a:gd name="connsiteY344" fmla="*/ 51195 h 101803"/>
                <a:gd name="connsiteX345" fmla="*/ 41004 w 92854"/>
                <a:gd name="connsiteY345" fmla="*/ 50273 h 101803"/>
                <a:gd name="connsiteX346" fmla="*/ 40334 w 92854"/>
                <a:gd name="connsiteY346" fmla="*/ 47676 h 101803"/>
                <a:gd name="connsiteX347" fmla="*/ 40334 w 92854"/>
                <a:gd name="connsiteY347" fmla="*/ 47676 h 101803"/>
                <a:gd name="connsiteX348" fmla="*/ 40753 w 92854"/>
                <a:gd name="connsiteY348" fmla="*/ 47676 h 101803"/>
                <a:gd name="connsiteX349" fmla="*/ 42010 w 92854"/>
                <a:gd name="connsiteY349" fmla="*/ 48262 h 101803"/>
                <a:gd name="connsiteX350" fmla="*/ 43099 w 92854"/>
                <a:gd name="connsiteY350" fmla="*/ 48681 h 101803"/>
                <a:gd name="connsiteX351" fmla="*/ 43602 w 92854"/>
                <a:gd name="connsiteY351" fmla="*/ 48681 h 101803"/>
                <a:gd name="connsiteX352" fmla="*/ 44021 w 92854"/>
                <a:gd name="connsiteY352" fmla="*/ 48681 h 101803"/>
                <a:gd name="connsiteX353" fmla="*/ 44607 w 92854"/>
                <a:gd name="connsiteY353" fmla="*/ 49771 h 101803"/>
                <a:gd name="connsiteX354" fmla="*/ 45194 w 92854"/>
                <a:gd name="connsiteY354" fmla="*/ 50609 h 101803"/>
                <a:gd name="connsiteX355" fmla="*/ 45864 w 92854"/>
                <a:gd name="connsiteY355" fmla="*/ 50609 h 101803"/>
                <a:gd name="connsiteX356" fmla="*/ 46702 w 92854"/>
                <a:gd name="connsiteY356" fmla="*/ 50609 h 101803"/>
                <a:gd name="connsiteX357" fmla="*/ 46702 w 92854"/>
                <a:gd name="connsiteY357" fmla="*/ 51279 h 101803"/>
                <a:gd name="connsiteX358" fmla="*/ 46702 w 92854"/>
                <a:gd name="connsiteY358" fmla="*/ 51279 h 101803"/>
                <a:gd name="connsiteX359" fmla="*/ 46702 w 92854"/>
                <a:gd name="connsiteY359" fmla="*/ 51279 h 101803"/>
                <a:gd name="connsiteX360" fmla="*/ 46702 w 92854"/>
                <a:gd name="connsiteY360" fmla="*/ 52117 h 101803"/>
                <a:gd name="connsiteX361" fmla="*/ 46702 w 92854"/>
                <a:gd name="connsiteY361" fmla="*/ 52871 h 101803"/>
                <a:gd name="connsiteX362" fmla="*/ 46031 w 92854"/>
                <a:gd name="connsiteY362" fmla="*/ 52871 h 101803"/>
                <a:gd name="connsiteX363" fmla="*/ 45529 w 92854"/>
                <a:gd name="connsiteY363" fmla="*/ 52871 h 101803"/>
                <a:gd name="connsiteX364" fmla="*/ 45529 w 92854"/>
                <a:gd name="connsiteY364" fmla="*/ 53792 h 101803"/>
                <a:gd name="connsiteX365" fmla="*/ 45529 w 92854"/>
                <a:gd name="connsiteY365" fmla="*/ 54798 h 101803"/>
                <a:gd name="connsiteX366" fmla="*/ 46367 w 92854"/>
                <a:gd name="connsiteY366" fmla="*/ 55217 h 101803"/>
                <a:gd name="connsiteX367" fmla="*/ 47289 w 92854"/>
                <a:gd name="connsiteY367" fmla="*/ 55217 h 101803"/>
                <a:gd name="connsiteX368" fmla="*/ 46702 w 92854"/>
                <a:gd name="connsiteY368" fmla="*/ 55887 h 101803"/>
                <a:gd name="connsiteX369" fmla="*/ 46031 w 92854"/>
                <a:gd name="connsiteY369" fmla="*/ 56390 h 101803"/>
                <a:gd name="connsiteX370" fmla="*/ 45110 w 92854"/>
                <a:gd name="connsiteY370" fmla="*/ 56390 h 101803"/>
                <a:gd name="connsiteX371" fmla="*/ 44104 w 92854"/>
                <a:gd name="connsiteY371" fmla="*/ 56390 h 101803"/>
                <a:gd name="connsiteX372" fmla="*/ 43518 w 92854"/>
                <a:gd name="connsiteY372" fmla="*/ 56893 h 101803"/>
                <a:gd name="connsiteX373" fmla="*/ 42931 w 92854"/>
                <a:gd name="connsiteY373" fmla="*/ 57395 h 101803"/>
                <a:gd name="connsiteX374" fmla="*/ 40166 w 92854"/>
                <a:gd name="connsiteY374" fmla="*/ 58066 h 101803"/>
                <a:gd name="connsiteX375" fmla="*/ 38910 w 92854"/>
                <a:gd name="connsiteY375" fmla="*/ 58652 h 101803"/>
                <a:gd name="connsiteX376" fmla="*/ 37569 w 92854"/>
                <a:gd name="connsiteY376" fmla="*/ 59490 h 101803"/>
                <a:gd name="connsiteX377" fmla="*/ 36480 w 92854"/>
                <a:gd name="connsiteY377" fmla="*/ 60328 h 101803"/>
                <a:gd name="connsiteX378" fmla="*/ 34636 w 92854"/>
                <a:gd name="connsiteY378" fmla="*/ 61669 h 101803"/>
                <a:gd name="connsiteX379" fmla="*/ 32709 w 92854"/>
                <a:gd name="connsiteY379" fmla="*/ 63093 h 101803"/>
                <a:gd name="connsiteX380" fmla="*/ 31788 w 92854"/>
                <a:gd name="connsiteY380" fmla="*/ 63847 h 101803"/>
                <a:gd name="connsiteX381" fmla="*/ 30447 w 92854"/>
                <a:gd name="connsiteY381" fmla="*/ 64601 h 101803"/>
                <a:gd name="connsiteX382" fmla="*/ 29022 w 92854"/>
                <a:gd name="connsiteY382" fmla="*/ 65272 h 101803"/>
                <a:gd name="connsiteX383" fmla="*/ 27095 w 92854"/>
                <a:gd name="connsiteY383" fmla="*/ 66445 h 101803"/>
                <a:gd name="connsiteX384" fmla="*/ 25503 w 92854"/>
                <a:gd name="connsiteY384" fmla="*/ 67618 h 101803"/>
                <a:gd name="connsiteX385" fmla="*/ 24917 w 92854"/>
                <a:gd name="connsiteY385" fmla="*/ 68539 h 101803"/>
                <a:gd name="connsiteX386" fmla="*/ 24917 w 92854"/>
                <a:gd name="connsiteY386" fmla="*/ 69461 h 101803"/>
                <a:gd name="connsiteX387" fmla="*/ 24917 w 92854"/>
                <a:gd name="connsiteY387" fmla="*/ 71975 h 101803"/>
                <a:gd name="connsiteX388" fmla="*/ 24917 w 92854"/>
                <a:gd name="connsiteY388" fmla="*/ 73483 h 101803"/>
                <a:gd name="connsiteX389" fmla="*/ 24917 w 92854"/>
                <a:gd name="connsiteY389" fmla="*/ 73986 h 101803"/>
                <a:gd name="connsiteX390" fmla="*/ 24917 w 92854"/>
                <a:gd name="connsiteY390" fmla="*/ 73986 h 101803"/>
                <a:gd name="connsiteX391" fmla="*/ 24917 w 92854"/>
                <a:gd name="connsiteY391" fmla="*/ 74740 h 101803"/>
                <a:gd name="connsiteX392" fmla="*/ 24917 w 92854"/>
                <a:gd name="connsiteY392" fmla="*/ 75661 h 101803"/>
                <a:gd name="connsiteX393" fmla="*/ 24917 w 92854"/>
                <a:gd name="connsiteY393" fmla="*/ 76416 h 101803"/>
                <a:gd name="connsiteX394" fmla="*/ 24917 w 92854"/>
                <a:gd name="connsiteY394" fmla="*/ 77253 h 101803"/>
                <a:gd name="connsiteX395" fmla="*/ 25755 w 92854"/>
                <a:gd name="connsiteY395" fmla="*/ 77253 h 101803"/>
                <a:gd name="connsiteX396" fmla="*/ 26593 w 92854"/>
                <a:gd name="connsiteY396" fmla="*/ 77253 h 101803"/>
                <a:gd name="connsiteX397" fmla="*/ 29022 w 92854"/>
                <a:gd name="connsiteY397" fmla="*/ 78678 h 101803"/>
                <a:gd name="connsiteX398" fmla="*/ 33044 w 92854"/>
                <a:gd name="connsiteY398" fmla="*/ 78678 h 101803"/>
                <a:gd name="connsiteX399" fmla="*/ 33044 w 92854"/>
                <a:gd name="connsiteY399" fmla="*/ 78678 h 101803"/>
                <a:gd name="connsiteX400" fmla="*/ 33463 w 92854"/>
                <a:gd name="connsiteY400" fmla="*/ 78259 h 101803"/>
                <a:gd name="connsiteX401" fmla="*/ 33882 w 92854"/>
                <a:gd name="connsiteY401" fmla="*/ 78259 h 101803"/>
                <a:gd name="connsiteX402" fmla="*/ 34385 w 92854"/>
                <a:gd name="connsiteY402" fmla="*/ 78259 h 101803"/>
                <a:gd name="connsiteX403" fmla="*/ 35307 w 92854"/>
                <a:gd name="connsiteY403" fmla="*/ 78259 h 101803"/>
                <a:gd name="connsiteX404" fmla="*/ 37066 w 92854"/>
                <a:gd name="connsiteY404" fmla="*/ 78762 h 101803"/>
                <a:gd name="connsiteX405" fmla="*/ 38742 w 92854"/>
                <a:gd name="connsiteY405" fmla="*/ 78762 h 101803"/>
                <a:gd name="connsiteX406" fmla="*/ 39915 w 92854"/>
                <a:gd name="connsiteY406" fmla="*/ 78762 h 101803"/>
                <a:gd name="connsiteX407" fmla="*/ 40585 w 92854"/>
                <a:gd name="connsiteY407" fmla="*/ 78762 h 101803"/>
                <a:gd name="connsiteX408" fmla="*/ 41256 w 92854"/>
                <a:gd name="connsiteY408" fmla="*/ 78762 h 101803"/>
                <a:gd name="connsiteX409" fmla="*/ 42010 w 92854"/>
                <a:gd name="connsiteY409" fmla="*/ 79599 h 101803"/>
                <a:gd name="connsiteX410" fmla="*/ 42596 w 92854"/>
                <a:gd name="connsiteY410" fmla="*/ 80689 h 101803"/>
                <a:gd name="connsiteX411" fmla="*/ 42596 w 92854"/>
                <a:gd name="connsiteY411" fmla="*/ 79683 h 101803"/>
                <a:gd name="connsiteX412" fmla="*/ 43015 w 92854"/>
                <a:gd name="connsiteY412" fmla="*/ 78929 h 101803"/>
                <a:gd name="connsiteX413" fmla="*/ 44523 w 92854"/>
                <a:gd name="connsiteY413" fmla="*/ 78929 h 101803"/>
                <a:gd name="connsiteX414" fmla="*/ 45780 w 92854"/>
                <a:gd name="connsiteY414" fmla="*/ 78929 h 101803"/>
                <a:gd name="connsiteX415" fmla="*/ 45780 w 92854"/>
                <a:gd name="connsiteY415" fmla="*/ 77924 h 101803"/>
                <a:gd name="connsiteX416" fmla="*/ 44775 w 92854"/>
                <a:gd name="connsiteY416" fmla="*/ 77337 h 101803"/>
                <a:gd name="connsiteX417" fmla="*/ 43602 w 92854"/>
                <a:gd name="connsiteY417" fmla="*/ 77337 h 101803"/>
                <a:gd name="connsiteX418" fmla="*/ 42345 w 92854"/>
                <a:gd name="connsiteY418" fmla="*/ 77337 h 101803"/>
                <a:gd name="connsiteX419" fmla="*/ 42848 w 92854"/>
                <a:gd name="connsiteY419" fmla="*/ 76583 h 101803"/>
                <a:gd name="connsiteX420" fmla="*/ 43602 w 92854"/>
                <a:gd name="connsiteY420" fmla="*/ 75997 h 101803"/>
                <a:gd name="connsiteX421" fmla="*/ 44356 w 92854"/>
                <a:gd name="connsiteY421" fmla="*/ 75997 h 101803"/>
                <a:gd name="connsiteX422" fmla="*/ 45277 w 92854"/>
                <a:gd name="connsiteY422" fmla="*/ 75997 h 101803"/>
                <a:gd name="connsiteX423" fmla="*/ 45948 w 92854"/>
                <a:gd name="connsiteY423" fmla="*/ 75997 h 101803"/>
                <a:gd name="connsiteX424" fmla="*/ 46702 w 92854"/>
                <a:gd name="connsiteY424" fmla="*/ 75410 h 101803"/>
                <a:gd name="connsiteX425" fmla="*/ 47372 w 92854"/>
                <a:gd name="connsiteY425" fmla="*/ 74656 h 101803"/>
                <a:gd name="connsiteX426" fmla="*/ 48043 w 92854"/>
                <a:gd name="connsiteY426" fmla="*/ 77170 h 101803"/>
                <a:gd name="connsiteX427" fmla="*/ 48461 w 92854"/>
                <a:gd name="connsiteY427" fmla="*/ 77170 h 101803"/>
                <a:gd name="connsiteX428" fmla="*/ 49132 w 92854"/>
                <a:gd name="connsiteY428" fmla="*/ 77170 h 101803"/>
                <a:gd name="connsiteX429" fmla="*/ 49802 w 92854"/>
                <a:gd name="connsiteY429" fmla="*/ 80689 h 101803"/>
                <a:gd name="connsiteX430" fmla="*/ 50389 w 92854"/>
                <a:gd name="connsiteY430" fmla="*/ 79851 h 101803"/>
                <a:gd name="connsiteX431" fmla="*/ 51059 w 92854"/>
                <a:gd name="connsiteY431" fmla="*/ 79851 h 101803"/>
                <a:gd name="connsiteX432" fmla="*/ 51645 w 92854"/>
                <a:gd name="connsiteY432" fmla="*/ 79851 h 101803"/>
                <a:gd name="connsiteX433" fmla="*/ 52148 w 92854"/>
                <a:gd name="connsiteY433" fmla="*/ 79851 h 101803"/>
                <a:gd name="connsiteX434" fmla="*/ 52148 w 92854"/>
                <a:gd name="connsiteY434" fmla="*/ 79851 h 101803"/>
                <a:gd name="connsiteX435" fmla="*/ 52148 w 92854"/>
                <a:gd name="connsiteY435" fmla="*/ 80270 h 101803"/>
                <a:gd name="connsiteX436" fmla="*/ 52148 w 92854"/>
                <a:gd name="connsiteY436" fmla="*/ 80772 h 101803"/>
                <a:gd name="connsiteX437" fmla="*/ 52148 w 92854"/>
                <a:gd name="connsiteY437" fmla="*/ 81443 h 101803"/>
                <a:gd name="connsiteX438" fmla="*/ 52148 w 92854"/>
                <a:gd name="connsiteY438" fmla="*/ 82113 h 101803"/>
                <a:gd name="connsiteX439" fmla="*/ 52148 w 92854"/>
                <a:gd name="connsiteY439" fmla="*/ 83035 h 101803"/>
                <a:gd name="connsiteX440" fmla="*/ 52148 w 92854"/>
                <a:gd name="connsiteY440" fmla="*/ 83538 h 101803"/>
                <a:gd name="connsiteX441" fmla="*/ 52986 w 92854"/>
                <a:gd name="connsiteY441" fmla="*/ 84040 h 101803"/>
                <a:gd name="connsiteX442" fmla="*/ 53573 w 92854"/>
                <a:gd name="connsiteY442" fmla="*/ 84040 h 101803"/>
                <a:gd name="connsiteX443" fmla="*/ 53573 w 92854"/>
                <a:gd name="connsiteY443" fmla="*/ 83538 h 101803"/>
                <a:gd name="connsiteX444" fmla="*/ 53573 w 92854"/>
                <a:gd name="connsiteY444" fmla="*/ 83538 h 101803"/>
                <a:gd name="connsiteX445" fmla="*/ 53573 w 92854"/>
                <a:gd name="connsiteY445" fmla="*/ 82113 h 101803"/>
                <a:gd name="connsiteX446" fmla="*/ 53573 w 92854"/>
                <a:gd name="connsiteY446" fmla="*/ 80772 h 101803"/>
                <a:gd name="connsiteX447" fmla="*/ 54243 w 92854"/>
                <a:gd name="connsiteY447" fmla="*/ 80102 h 101803"/>
                <a:gd name="connsiteX448" fmla="*/ 54829 w 92854"/>
                <a:gd name="connsiteY448" fmla="*/ 79599 h 101803"/>
                <a:gd name="connsiteX449" fmla="*/ 54829 w 92854"/>
                <a:gd name="connsiteY449" fmla="*/ 78343 h 101803"/>
                <a:gd name="connsiteX450" fmla="*/ 54829 w 92854"/>
                <a:gd name="connsiteY450" fmla="*/ 77086 h 101803"/>
                <a:gd name="connsiteX451" fmla="*/ 60862 w 92854"/>
                <a:gd name="connsiteY451" fmla="*/ 75578 h 101803"/>
                <a:gd name="connsiteX452" fmla="*/ 61868 w 92854"/>
                <a:gd name="connsiteY452" fmla="*/ 73483 h 101803"/>
                <a:gd name="connsiteX453" fmla="*/ 67398 w 92854"/>
                <a:gd name="connsiteY453" fmla="*/ 72059 h 101803"/>
                <a:gd name="connsiteX454" fmla="*/ 67398 w 92854"/>
                <a:gd name="connsiteY454" fmla="*/ 72980 h 101803"/>
                <a:gd name="connsiteX455" fmla="*/ 68068 w 92854"/>
                <a:gd name="connsiteY455" fmla="*/ 73902 h 101803"/>
                <a:gd name="connsiteX456" fmla="*/ 69157 w 92854"/>
                <a:gd name="connsiteY456" fmla="*/ 74405 h 101803"/>
                <a:gd name="connsiteX457" fmla="*/ 70414 w 92854"/>
                <a:gd name="connsiteY457" fmla="*/ 74824 h 101803"/>
                <a:gd name="connsiteX458" fmla="*/ 71839 w 92854"/>
                <a:gd name="connsiteY458" fmla="*/ 74824 h 101803"/>
                <a:gd name="connsiteX459" fmla="*/ 71839 w 92854"/>
                <a:gd name="connsiteY459" fmla="*/ 74824 h 101803"/>
                <a:gd name="connsiteX460" fmla="*/ 72257 w 92854"/>
                <a:gd name="connsiteY460" fmla="*/ 74824 h 101803"/>
                <a:gd name="connsiteX461" fmla="*/ 72257 w 92854"/>
                <a:gd name="connsiteY461" fmla="*/ 75578 h 101803"/>
                <a:gd name="connsiteX462" fmla="*/ 72257 w 92854"/>
                <a:gd name="connsiteY462" fmla="*/ 76248 h 101803"/>
                <a:gd name="connsiteX463" fmla="*/ 74436 w 92854"/>
                <a:gd name="connsiteY463" fmla="*/ 76248 h 101803"/>
                <a:gd name="connsiteX464" fmla="*/ 75106 w 92854"/>
                <a:gd name="connsiteY464" fmla="*/ 77505 h 101803"/>
                <a:gd name="connsiteX465" fmla="*/ 75860 w 92854"/>
                <a:gd name="connsiteY465" fmla="*/ 78762 h 101803"/>
                <a:gd name="connsiteX466" fmla="*/ 76615 w 92854"/>
                <a:gd name="connsiteY466" fmla="*/ 79348 h 101803"/>
                <a:gd name="connsiteX467" fmla="*/ 77536 w 92854"/>
                <a:gd name="connsiteY467" fmla="*/ 79935 h 101803"/>
                <a:gd name="connsiteX468" fmla="*/ 78039 w 92854"/>
                <a:gd name="connsiteY468" fmla="*/ 79097 h 101803"/>
                <a:gd name="connsiteX469" fmla="*/ 77033 w 92854"/>
                <a:gd name="connsiteY469" fmla="*/ 78175 h 101803"/>
                <a:gd name="connsiteX470" fmla="*/ 76028 w 92854"/>
                <a:gd name="connsiteY470" fmla="*/ 77337 h 101803"/>
                <a:gd name="connsiteX471" fmla="*/ 76028 w 92854"/>
                <a:gd name="connsiteY471" fmla="*/ 76834 h 101803"/>
                <a:gd name="connsiteX472" fmla="*/ 76028 w 92854"/>
                <a:gd name="connsiteY472" fmla="*/ 74656 h 101803"/>
                <a:gd name="connsiteX473" fmla="*/ 76028 w 92854"/>
                <a:gd name="connsiteY473" fmla="*/ 73064 h 101803"/>
                <a:gd name="connsiteX474" fmla="*/ 76531 w 92854"/>
                <a:gd name="connsiteY474" fmla="*/ 72226 h 101803"/>
                <a:gd name="connsiteX475" fmla="*/ 77033 w 92854"/>
                <a:gd name="connsiteY475" fmla="*/ 71304 h 101803"/>
                <a:gd name="connsiteX476" fmla="*/ 77033 w 92854"/>
                <a:gd name="connsiteY476" fmla="*/ 71304 h 101803"/>
                <a:gd name="connsiteX477" fmla="*/ 77704 w 92854"/>
                <a:gd name="connsiteY477" fmla="*/ 71304 h 101803"/>
                <a:gd name="connsiteX478" fmla="*/ 77704 w 92854"/>
                <a:gd name="connsiteY478" fmla="*/ 72059 h 101803"/>
                <a:gd name="connsiteX479" fmla="*/ 77704 w 92854"/>
                <a:gd name="connsiteY479" fmla="*/ 72980 h 101803"/>
                <a:gd name="connsiteX480" fmla="*/ 77704 w 92854"/>
                <a:gd name="connsiteY480" fmla="*/ 72980 h 101803"/>
                <a:gd name="connsiteX481" fmla="*/ 77704 w 92854"/>
                <a:gd name="connsiteY481" fmla="*/ 72980 h 101803"/>
                <a:gd name="connsiteX482" fmla="*/ 78123 w 92854"/>
                <a:gd name="connsiteY482" fmla="*/ 72980 h 101803"/>
                <a:gd name="connsiteX483" fmla="*/ 78625 w 92854"/>
                <a:gd name="connsiteY483" fmla="*/ 72980 h 101803"/>
                <a:gd name="connsiteX484" fmla="*/ 79212 w 92854"/>
                <a:gd name="connsiteY484" fmla="*/ 71221 h 101803"/>
                <a:gd name="connsiteX485" fmla="*/ 79966 w 92854"/>
                <a:gd name="connsiteY485" fmla="*/ 69210 h 101803"/>
                <a:gd name="connsiteX486" fmla="*/ 80720 w 92854"/>
                <a:gd name="connsiteY486" fmla="*/ 68623 h 101803"/>
                <a:gd name="connsiteX487" fmla="*/ 80720 w 92854"/>
                <a:gd name="connsiteY487" fmla="*/ 71137 h 101803"/>
                <a:gd name="connsiteX488" fmla="*/ 81726 w 92854"/>
                <a:gd name="connsiteY488" fmla="*/ 75243 h 101803"/>
                <a:gd name="connsiteX489" fmla="*/ 82899 w 92854"/>
                <a:gd name="connsiteY489" fmla="*/ 74069 h 101803"/>
                <a:gd name="connsiteX490" fmla="*/ 83653 w 92854"/>
                <a:gd name="connsiteY490" fmla="*/ 74824 h 101803"/>
                <a:gd name="connsiteX491" fmla="*/ 83653 w 92854"/>
                <a:gd name="connsiteY491" fmla="*/ 76751 h 101803"/>
                <a:gd name="connsiteX492" fmla="*/ 82815 w 92854"/>
                <a:gd name="connsiteY492" fmla="*/ 79181 h 101803"/>
                <a:gd name="connsiteX493" fmla="*/ 82815 w 92854"/>
                <a:gd name="connsiteY493" fmla="*/ 80605 h 101803"/>
                <a:gd name="connsiteX494" fmla="*/ 82815 w 92854"/>
                <a:gd name="connsiteY494" fmla="*/ 81946 h 101803"/>
                <a:gd name="connsiteX495" fmla="*/ 82396 w 92854"/>
                <a:gd name="connsiteY495" fmla="*/ 82867 h 101803"/>
                <a:gd name="connsiteX496" fmla="*/ 81642 w 92854"/>
                <a:gd name="connsiteY496" fmla="*/ 84208 h 101803"/>
                <a:gd name="connsiteX497" fmla="*/ 80888 w 92854"/>
                <a:gd name="connsiteY497" fmla="*/ 85465 h 101803"/>
                <a:gd name="connsiteX498" fmla="*/ 80385 w 92854"/>
                <a:gd name="connsiteY498" fmla="*/ 86219 h 101803"/>
                <a:gd name="connsiteX499" fmla="*/ 80385 w 92854"/>
                <a:gd name="connsiteY499" fmla="*/ 86889 h 101803"/>
                <a:gd name="connsiteX500" fmla="*/ 81810 w 92854"/>
                <a:gd name="connsiteY500" fmla="*/ 86889 h 101803"/>
                <a:gd name="connsiteX501" fmla="*/ 81055 w 92854"/>
                <a:gd name="connsiteY501" fmla="*/ 89989 h 101803"/>
                <a:gd name="connsiteX502" fmla="*/ 75525 w 92854"/>
                <a:gd name="connsiteY502" fmla="*/ 91414 h 101803"/>
                <a:gd name="connsiteX503" fmla="*/ 74771 w 92854"/>
                <a:gd name="connsiteY503" fmla="*/ 90743 h 101803"/>
                <a:gd name="connsiteX504" fmla="*/ 73849 w 92854"/>
                <a:gd name="connsiteY504" fmla="*/ 90324 h 101803"/>
                <a:gd name="connsiteX505" fmla="*/ 71252 w 92854"/>
                <a:gd name="connsiteY505" fmla="*/ 90995 h 101803"/>
                <a:gd name="connsiteX506" fmla="*/ 70330 w 92854"/>
                <a:gd name="connsiteY506" fmla="*/ 90576 h 101803"/>
                <a:gd name="connsiteX507" fmla="*/ 69493 w 92854"/>
                <a:gd name="connsiteY507" fmla="*/ 90073 h 101803"/>
                <a:gd name="connsiteX508" fmla="*/ 68822 w 92854"/>
                <a:gd name="connsiteY508" fmla="*/ 90073 h 101803"/>
                <a:gd name="connsiteX509" fmla="*/ 69576 w 92854"/>
                <a:gd name="connsiteY509" fmla="*/ 93089 h 101803"/>
                <a:gd name="connsiteX510" fmla="*/ 68236 w 92854"/>
                <a:gd name="connsiteY510" fmla="*/ 93089 h 101803"/>
                <a:gd name="connsiteX511" fmla="*/ 66644 w 92854"/>
                <a:gd name="connsiteY511" fmla="*/ 93089 h 101803"/>
                <a:gd name="connsiteX512" fmla="*/ 64716 w 92854"/>
                <a:gd name="connsiteY512" fmla="*/ 93089 h 101803"/>
                <a:gd name="connsiteX513" fmla="*/ 62370 w 92854"/>
                <a:gd name="connsiteY513" fmla="*/ 93089 h 101803"/>
                <a:gd name="connsiteX514" fmla="*/ 61952 w 92854"/>
                <a:gd name="connsiteY514" fmla="*/ 93089 h 101803"/>
                <a:gd name="connsiteX515" fmla="*/ 61952 w 92854"/>
                <a:gd name="connsiteY515" fmla="*/ 93089 h 101803"/>
                <a:gd name="connsiteX516" fmla="*/ 61952 w 92854"/>
                <a:gd name="connsiteY516" fmla="*/ 92503 h 101803"/>
                <a:gd name="connsiteX517" fmla="*/ 61952 w 92854"/>
                <a:gd name="connsiteY517" fmla="*/ 91749 h 101803"/>
                <a:gd name="connsiteX518" fmla="*/ 60862 w 92854"/>
                <a:gd name="connsiteY518" fmla="*/ 91749 h 101803"/>
                <a:gd name="connsiteX519" fmla="*/ 60108 w 92854"/>
                <a:gd name="connsiteY519" fmla="*/ 91749 h 101803"/>
                <a:gd name="connsiteX520" fmla="*/ 59522 w 92854"/>
                <a:gd name="connsiteY520" fmla="*/ 91749 h 101803"/>
                <a:gd name="connsiteX521" fmla="*/ 59103 w 92854"/>
                <a:gd name="connsiteY521" fmla="*/ 91749 h 101803"/>
                <a:gd name="connsiteX522" fmla="*/ 58684 w 92854"/>
                <a:gd name="connsiteY522" fmla="*/ 91749 h 101803"/>
                <a:gd name="connsiteX523" fmla="*/ 58684 w 92854"/>
                <a:gd name="connsiteY523" fmla="*/ 93173 h 101803"/>
                <a:gd name="connsiteX524" fmla="*/ 58684 w 92854"/>
                <a:gd name="connsiteY524" fmla="*/ 94514 h 101803"/>
                <a:gd name="connsiteX525" fmla="*/ 58684 w 92854"/>
                <a:gd name="connsiteY525" fmla="*/ 94514 h 101803"/>
                <a:gd name="connsiteX526" fmla="*/ 58684 w 92854"/>
                <a:gd name="connsiteY526" fmla="*/ 94514 h 101803"/>
                <a:gd name="connsiteX527" fmla="*/ 57427 w 92854"/>
                <a:gd name="connsiteY527" fmla="*/ 95687 h 101803"/>
                <a:gd name="connsiteX528" fmla="*/ 56338 w 92854"/>
                <a:gd name="connsiteY528" fmla="*/ 96692 h 101803"/>
                <a:gd name="connsiteX529" fmla="*/ 55751 w 92854"/>
                <a:gd name="connsiteY529" fmla="*/ 96106 h 101803"/>
                <a:gd name="connsiteX530" fmla="*/ 55165 w 92854"/>
                <a:gd name="connsiteY530" fmla="*/ 95436 h 101803"/>
                <a:gd name="connsiteX531" fmla="*/ 55165 w 92854"/>
                <a:gd name="connsiteY531" fmla="*/ 95436 h 101803"/>
                <a:gd name="connsiteX532" fmla="*/ 55165 w 92854"/>
                <a:gd name="connsiteY532" fmla="*/ 95436 h 101803"/>
                <a:gd name="connsiteX533" fmla="*/ 54662 w 92854"/>
                <a:gd name="connsiteY533" fmla="*/ 95436 h 101803"/>
                <a:gd name="connsiteX534" fmla="*/ 31 w 92854"/>
                <a:gd name="connsiteY534" fmla="*/ 32007 h 101803"/>
                <a:gd name="connsiteX535" fmla="*/ 31 w 92854"/>
                <a:gd name="connsiteY535" fmla="*/ 30834 h 101803"/>
                <a:gd name="connsiteX536" fmla="*/ 618 w 92854"/>
                <a:gd name="connsiteY536" fmla="*/ 29745 h 101803"/>
                <a:gd name="connsiteX537" fmla="*/ 1372 w 92854"/>
                <a:gd name="connsiteY537" fmla="*/ 30918 h 101803"/>
                <a:gd name="connsiteX538" fmla="*/ 2210 w 92854"/>
                <a:gd name="connsiteY538" fmla="*/ 32259 h 101803"/>
                <a:gd name="connsiteX539" fmla="*/ 2210 w 92854"/>
                <a:gd name="connsiteY539" fmla="*/ 33013 h 101803"/>
                <a:gd name="connsiteX540" fmla="*/ 1121 w 92854"/>
                <a:gd name="connsiteY540" fmla="*/ 33013 h 101803"/>
                <a:gd name="connsiteX541" fmla="*/ 199 w 92854"/>
                <a:gd name="connsiteY541" fmla="*/ 32510 h 101803"/>
                <a:gd name="connsiteX542" fmla="*/ 31 w 92854"/>
                <a:gd name="connsiteY542" fmla="*/ 32007 h 101803"/>
                <a:gd name="connsiteX543" fmla="*/ 2797 w 92854"/>
                <a:gd name="connsiteY543" fmla="*/ 26477 h 101803"/>
                <a:gd name="connsiteX544" fmla="*/ 2797 w 92854"/>
                <a:gd name="connsiteY544" fmla="*/ 25891 h 101803"/>
                <a:gd name="connsiteX545" fmla="*/ 2797 w 92854"/>
                <a:gd name="connsiteY545" fmla="*/ 25472 h 101803"/>
                <a:gd name="connsiteX546" fmla="*/ 4305 w 92854"/>
                <a:gd name="connsiteY546" fmla="*/ 26142 h 101803"/>
                <a:gd name="connsiteX547" fmla="*/ 5897 w 92854"/>
                <a:gd name="connsiteY547" fmla="*/ 26896 h 101803"/>
                <a:gd name="connsiteX548" fmla="*/ 6567 w 92854"/>
                <a:gd name="connsiteY548" fmla="*/ 27734 h 101803"/>
                <a:gd name="connsiteX549" fmla="*/ 7070 w 92854"/>
                <a:gd name="connsiteY549" fmla="*/ 28656 h 101803"/>
                <a:gd name="connsiteX550" fmla="*/ 7070 w 92854"/>
                <a:gd name="connsiteY550" fmla="*/ 29745 h 101803"/>
                <a:gd name="connsiteX551" fmla="*/ 6567 w 92854"/>
                <a:gd name="connsiteY551" fmla="*/ 29745 h 101803"/>
                <a:gd name="connsiteX552" fmla="*/ 6567 w 92854"/>
                <a:gd name="connsiteY552" fmla="*/ 29745 h 101803"/>
                <a:gd name="connsiteX553" fmla="*/ 6567 w 92854"/>
                <a:gd name="connsiteY553" fmla="*/ 29745 h 101803"/>
                <a:gd name="connsiteX554" fmla="*/ 6148 w 92854"/>
                <a:gd name="connsiteY554" fmla="*/ 29745 h 101803"/>
                <a:gd name="connsiteX555" fmla="*/ 5562 w 92854"/>
                <a:gd name="connsiteY555" fmla="*/ 29326 h 101803"/>
                <a:gd name="connsiteX556" fmla="*/ 4891 w 92854"/>
                <a:gd name="connsiteY556" fmla="*/ 28823 h 101803"/>
                <a:gd name="connsiteX557" fmla="*/ 4137 w 92854"/>
                <a:gd name="connsiteY557" fmla="*/ 28237 h 101803"/>
                <a:gd name="connsiteX558" fmla="*/ 3383 w 92854"/>
                <a:gd name="connsiteY558" fmla="*/ 27650 h 101803"/>
                <a:gd name="connsiteX559" fmla="*/ 3383 w 92854"/>
                <a:gd name="connsiteY559" fmla="*/ 27650 h 101803"/>
                <a:gd name="connsiteX560" fmla="*/ 21398 w 92854"/>
                <a:gd name="connsiteY560" fmla="*/ 89151 h 101803"/>
                <a:gd name="connsiteX561" fmla="*/ 20895 w 92854"/>
                <a:gd name="connsiteY561" fmla="*/ 89151 h 101803"/>
                <a:gd name="connsiteX562" fmla="*/ 20476 w 92854"/>
                <a:gd name="connsiteY562" fmla="*/ 89654 h 101803"/>
                <a:gd name="connsiteX563" fmla="*/ 20979 w 92854"/>
                <a:gd name="connsiteY563" fmla="*/ 89654 h 101803"/>
                <a:gd name="connsiteX564" fmla="*/ 21398 w 92854"/>
                <a:gd name="connsiteY564" fmla="*/ 89068 h 101803"/>
                <a:gd name="connsiteX565" fmla="*/ 25336 w 92854"/>
                <a:gd name="connsiteY565" fmla="*/ 99625 h 101803"/>
                <a:gd name="connsiteX566" fmla="*/ 25336 w 92854"/>
                <a:gd name="connsiteY566" fmla="*/ 100379 h 101803"/>
                <a:gd name="connsiteX567" fmla="*/ 26006 w 92854"/>
                <a:gd name="connsiteY567" fmla="*/ 100882 h 101803"/>
                <a:gd name="connsiteX568" fmla="*/ 26006 w 92854"/>
                <a:gd name="connsiteY568" fmla="*/ 100128 h 101803"/>
                <a:gd name="connsiteX569" fmla="*/ 25336 w 92854"/>
                <a:gd name="connsiteY569" fmla="*/ 99625 h 101803"/>
                <a:gd name="connsiteX570" fmla="*/ 16287 w 92854"/>
                <a:gd name="connsiteY570" fmla="*/ 50190 h 101803"/>
                <a:gd name="connsiteX571" fmla="*/ 16287 w 92854"/>
                <a:gd name="connsiteY571" fmla="*/ 51028 h 101803"/>
                <a:gd name="connsiteX572" fmla="*/ 16957 w 92854"/>
                <a:gd name="connsiteY572" fmla="*/ 51614 h 101803"/>
                <a:gd name="connsiteX573" fmla="*/ 16957 w 92854"/>
                <a:gd name="connsiteY573" fmla="*/ 50776 h 101803"/>
                <a:gd name="connsiteX574" fmla="*/ 16287 w 92854"/>
                <a:gd name="connsiteY574" fmla="*/ 50190 h 101803"/>
                <a:gd name="connsiteX575" fmla="*/ 15532 w 92854"/>
                <a:gd name="connsiteY575" fmla="*/ 21785 h 101803"/>
                <a:gd name="connsiteX576" fmla="*/ 15532 w 92854"/>
                <a:gd name="connsiteY576" fmla="*/ 21031 h 101803"/>
                <a:gd name="connsiteX577" fmla="*/ 14778 w 92854"/>
                <a:gd name="connsiteY577" fmla="*/ 21031 h 101803"/>
                <a:gd name="connsiteX578" fmla="*/ 16119 w 92854"/>
                <a:gd name="connsiteY578" fmla="*/ 27315 h 101803"/>
                <a:gd name="connsiteX579" fmla="*/ 16119 w 92854"/>
                <a:gd name="connsiteY579" fmla="*/ 26813 h 101803"/>
                <a:gd name="connsiteX580" fmla="*/ 16119 w 92854"/>
                <a:gd name="connsiteY580" fmla="*/ 26226 h 101803"/>
                <a:gd name="connsiteX581" fmla="*/ 16119 w 92854"/>
                <a:gd name="connsiteY581" fmla="*/ 25723 h 101803"/>
                <a:gd name="connsiteX582" fmla="*/ 16119 w 92854"/>
                <a:gd name="connsiteY582" fmla="*/ 25053 h 101803"/>
                <a:gd name="connsiteX583" fmla="*/ 15700 w 92854"/>
                <a:gd name="connsiteY583" fmla="*/ 25053 h 101803"/>
                <a:gd name="connsiteX584" fmla="*/ 15197 w 92854"/>
                <a:gd name="connsiteY584" fmla="*/ 25053 h 101803"/>
                <a:gd name="connsiteX585" fmla="*/ 16119 w 92854"/>
                <a:gd name="connsiteY585" fmla="*/ 13490 h 101803"/>
                <a:gd name="connsiteX586" fmla="*/ 16119 w 92854"/>
                <a:gd name="connsiteY586" fmla="*/ 13490 h 101803"/>
                <a:gd name="connsiteX587" fmla="*/ 16119 w 92854"/>
                <a:gd name="connsiteY587" fmla="*/ 13993 h 101803"/>
                <a:gd name="connsiteX588" fmla="*/ 15532 w 92854"/>
                <a:gd name="connsiteY588" fmla="*/ 13993 h 101803"/>
                <a:gd name="connsiteX589" fmla="*/ 16287 w 92854"/>
                <a:gd name="connsiteY589" fmla="*/ 13658 h 101803"/>
                <a:gd name="connsiteX590" fmla="*/ 19303 w 92854"/>
                <a:gd name="connsiteY590" fmla="*/ 17847 h 101803"/>
                <a:gd name="connsiteX591" fmla="*/ 18775 w 92854"/>
                <a:gd name="connsiteY591" fmla="*/ 18492 h 101803"/>
                <a:gd name="connsiteX592" fmla="*/ 18800 w 92854"/>
                <a:gd name="connsiteY592" fmla="*/ 18601 h 101803"/>
                <a:gd name="connsiteX593" fmla="*/ 19638 w 92854"/>
                <a:gd name="connsiteY593" fmla="*/ 18601 h 101803"/>
                <a:gd name="connsiteX594" fmla="*/ 19638 w 92854"/>
                <a:gd name="connsiteY594" fmla="*/ 17847 h 101803"/>
                <a:gd name="connsiteX595" fmla="*/ 19554 w 92854"/>
                <a:gd name="connsiteY595" fmla="*/ 17847 h 101803"/>
                <a:gd name="connsiteX596" fmla="*/ 46702 w 92854"/>
                <a:gd name="connsiteY596" fmla="*/ 82616 h 101803"/>
                <a:gd name="connsiteX597" fmla="*/ 46693 w 92854"/>
                <a:gd name="connsiteY597" fmla="*/ 83445 h 101803"/>
                <a:gd name="connsiteX598" fmla="*/ 46702 w 92854"/>
                <a:gd name="connsiteY598" fmla="*/ 83454 h 101803"/>
                <a:gd name="connsiteX599" fmla="*/ 47372 w 92854"/>
                <a:gd name="connsiteY599" fmla="*/ 84040 h 101803"/>
                <a:gd name="connsiteX600" fmla="*/ 47372 w 92854"/>
                <a:gd name="connsiteY600" fmla="*/ 83286 h 101803"/>
                <a:gd name="connsiteX601" fmla="*/ 46953 w 92854"/>
                <a:gd name="connsiteY601" fmla="*/ 82616 h 101803"/>
                <a:gd name="connsiteX602" fmla="*/ 40920 w 92854"/>
                <a:gd name="connsiteY602" fmla="*/ 58150 h 101803"/>
                <a:gd name="connsiteX603" fmla="*/ 41758 w 92854"/>
                <a:gd name="connsiteY603" fmla="*/ 58150 h 101803"/>
                <a:gd name="connsiteX604" fmla="*/ 41758 w 92854"/>
                <a:gd name="connsiteY604" fmla="*/ 56976 h 101803"/>
                <a:gd name="connsiteX605" fmla="*/ 41004 w 92854"/>
                <a:gd name="connsiteY605" fmla="*/ 56976 h 101803"/>
                <a:gd name="connsiteX606" fmla="*/ 37904 w 92854"/>
                <a:gd name="connsiteY606" fmla="*/ 12066 h 101803"/>
                <a:gd name="connsiteX607" fmla="*/ 38323 w 92854"/>
                <a:gd name="connsiteY607" fmla="*/ 12485 h 101803"/>
                <a:gd name="connsiteX608" fmla="*/ 38826 w 92854"/>
                <a:gd name="connsiteY608" fmla="*/ 12485 h 101803"/>
                <a:gd name="connsiteX609" fmla="*/ 38826 w 92854"/>
                <a:gd name="connsiteY609" fmla="*/ 11395 h 101803"/>
                <a:gd name="connsiteX610" fmla="*/ 38826 w 92854"/>
                <a:gd name="connsiteY610" fmla="*/ 10893 h 101803"/>
                <a:gd name="connsiteX611" fmla="*/ 38826 w 92854"/>
                <a:gd name="connsiteY611" fmla="*/ 10222 h 101803"/>
                <a:gd name="connsiteX612" fmla="*/ 37988 w 92854"/>
                <a:gd name="connsiteY612" fmla="*/ 10222 h 101803"/>
                <a:gd name="connsiteX613" fmla="*/ 37988 w 92854"/>
                <a:gd name="connsiteY613" fmla="*/ 10725 h 101803"/>
                <a:gd name="connsiteX614" fmla="*/ 37988 w 92854"/>
                <a:gd name="connsiteY614" fmla="*/ 11144 h 101803"/>
                <a:gd name="connsiteX615" fmla="*/ 50472 w 92854"/>
                <a:gd name="connsiteY615" fmla="*/ 55720 h 101803"/>
                <a:gd name="connsiteX616" fmla="*/ 51310 w 92854"/>
                <a:gd name="connsiteY616" fmla="*/ 56306 h 101803"/>
                <a:gd name="connsiteX617" fmla="*/ 51319 w 92854"/>
                <a:gd name="connsiteY617" fmla="*/ 57136 h 101803"/>
                <a:gd name="connsiteX618" fmla="*/ 51310 w 92854"/>
                <a:gd name="connsiteY618" fmla="*/ 57144 h 101803"/>
                <a:gd name="connsiteX619" fmla="*/ 50556 w 92854"/>
                <a:gd name="connsiteY619" fmla="*/ 56558 h 101803"/>
                <a:gd name="connsiteX620" fmla="*/ 50724 w 92854"/>
                <a:gd name="connsiteY620" fmla="*/ 55552 h 101803"/>
                <a:gd name="connsiteX621" fmla="*/ 48713 w 92854"/>
                <a:gd name="connsiteY621" fmla="*/ 49100 h 101803"/>
                <a:gd name="connsiteX622" fmla="*/ 48713 w 92854"/>
                <a:gd name="connsiteY622" fmla="*/ 48430 h 101803"/>
                <a:gd name="connsiteX623" fmla="*/ 48713 w 92854"/>
                <a:gd name="connsiteY623" fmla="*/ 47592 h 101803"/>
                <a:gd name="connsiteX624" fmla="*/ 50472 w 92854"/>
                <a:gd name="connsiteY624" fmla="*/ 48179 h 101803"/>
                <a:gd name="connsiteX625" fmla="*/ 51897 w 92854"/>
                <a:gd name="connsiteY625" fmla="*/ 48849 h 101803"/>
                <a:gd name="connsiteX626" fmla="*/ 52735 w 92854"/>
                <a:gd name="connsiteY626" fmla="*/ 50357 h 101803"/>
                <a:gd name="connsiteX627" fmla="*/ 53405 w 92854"/>
                <a:gd name="connsiteY627" fmla="*/ 51949 h 101803"/>
                <a:gd name="connsiteX628" fmla="*/ 52400 w 92854"/>
                <a:gd name="connsiteY628" fmla="*/ 51949 h 101803"/>
                <a:gd name="connsiteX629" fmla="*/ 51227 w 92854"/>
                <a:gd name="connsiteY629" fmla="*/ 51949 h 101803"/>
                <a:gd name="connsiteX630" fmla="*/ 50724 w 92854"/>
                <a:gd name="connsiteY630" fmla="*/ 51195 h 101803"/>
                <a:gd name="connsiteX631" fmla="*/ 50305 w 92854"/>
                <a:gd name="connsiteY631" fmla="*/ 50609 h 101803"/>
                <a:gd name="connsiteX632" fmla="*/ 49886 w 92854"/>
                <a:gd name="connsiteY632" fmla="*/ 50609 h 101803"/>
                <a:gd name="connsiteX633" fmla="*/ 49383 w 92854"/>
                <a:gd name="connsiteY633" fmla="*/ 50609 h 101803"/>
                <a:gd name="connsiteX634" fmla="*/ 49383 w 92854"/>
                <a:gd name="connsiteY634" fmla="*/ 49938 h 101803"/>
                <a:gd name="connsiteX635" fmla="*/ 48964 w 92854"/>
                <a:gd name="connsiteY635" fmla="*/ 49100 h 101803"/>
                <a:gd name="connsiteX636" fmla="*/ 42680 w 92854"/>
                <a:gd name="connsiteY636" fmla="*/ 20361 h 101803"/>
                <a:gd name="connsiteX637" fmla="*/ 42680 w 92854"/>
                <a:gd name="connsiteY637" fmla="*/ 20361 h 101803"/>
                <a:gd name="connsiteX638" fmla="*/ 42680 w 92854"/>
                <a:gd name="connsiteY638" fmla="*/ 20361 h 101803"/>
                <a:gd name="connsiteX639" fmla="*/ 43183 w 92854"/>
                <a:gd name="connsiteY639" fmla="*/ 20361 h 101803"/>
                <a:gd name="connsiteX640" fmla="*/ 43183 w 92854"/>
                <a:gd name="connsiteY640" fmla="*/ 19607 h 101803"/>
                <a:gd name="connsiteX641" fmla="*/ 43183 w 92854"/>
                <a:gd name="connsiteY641" fmla="*/ 18769 h 101803"/>
                <a:gd name="connsiteX642" fmla="*/ 42345 w 92854"/>
                <a:gd name="connsiteY642" fmla="*/ 18769 h 101803"/>
                <a:gd name="connsiteX643" fmla="*/ 42345 w 92854"/>
                <a:gd name="connsiteY643" fmla="*/ 18769 h 101803"/>
                <a:gd name="connsiteX644" fmla="*/ 42345 w 92854"/>
                <a:gd name="connsiteY644" fmla="*/ 18769 h 101803"/>
                <a:gd name="connsiteX645" fmla="*/ 42345 w 92854"/>
                <a:gd name="connsiteY645" fmla="*/ 18769 h 101803"/>
                <a:gd name="connsiteX646" fmla="*/ 42345 w 92854"/>
                <a:gd name="connsiteY646" fmla="*/ 19607 h 101803"/>
                <a:gd name="connsiteX647" fmla="*/ 42680 w 92854"/>
                <a:gd name="connsiteY647" fmla="*/ 10893 h 101803"/>
                <a:gd name="connsiteX648" fmla="*/ 42680 w 92854"/>
                <a:gd name="connsiteY648" fmla="*/ 10893 h 101803"/>
                <a:gd name="connsiteX649" fmla="*/ 42680 w 92854"/>
                <a:gd name="connsiteY649" fmla="*/ 10893 h 101803"/>
                <a:gd name="connsiteX650" fmla="*/ 42680 w 92854"/>
                <a:gd name="connsiteY650" fmla="*/ 10893 h 101803"/>
                <a:gd name="connsiteX651" fmla="*/ 42848 w 92854"/>
                <a:gd name="connsiteY651" fmla="*/ 10893 h 101803"/>
                <a:gd name="connsiteX652" fmla="*/ 52316 w 92854"/>
                <a:gd name="connsiteY652" fmla="*/ 45916 h 101803"/>
                <a:gd name="connsiteX653" fmla="*/ 51729 w 92854"/>
                <a:gd name="connsiteY653" fmla="*/ 45916 h 101803"/>
                <a:gd name="connsiteX654" fmla="*/ 51729 w 92854"/>
                <a:gd name="connsiteY654" fmla="*/ 45246 h 101803"/>
                <a:gd name="connsiteX655" fmla="*/ 46031 w 92854"/>
                <a:gd name="connsiteY655" fmla="*/ 21618 h 101803"/>
                <a:gd name="connsiteX656" fmla="*/ 46811 w 92854"/>
                <a:gd name="connsiteY656" fmla="*/ 21894 h 101803"/>
                <a:gd name="connsiteX657" fmla="*/ 46869 w 92854"/>
                <a:gd name="connsiteY657" fmla="*/ 22120 h 101803"/>
                <a:gd name="connsiteX658" fmla="*/ 46367 w 92854"/>
                <a:gd name="connsiteY658" fmla="*/ 23042 h 101803"/>
                <a:gd name="connsiteX659" fmla="*/ 45864 w 92854"/>
                <a:gd name="connsiteY659" fmla="*/ 22455 h 101803"/>
                <a:gd name="connsiteX660" fmla="*/ 46199 w 92854"/>
                <a:gd name="connsiteY660" fmla="*/ 22037 h 101803"/>
                <a:gd name="connsiteX661" fmla="*/ 53908 w 92854"/>
                <a:gd name="connsiteY661" fmla="*/ 46252 h 101803"/>
                <a:gd name="connsiteX662" fmla="*/ 53908 w 92854"/>
                <a:gd name="connsiteY662" fmla="*/ 46252 h 101803"/>
                <a:gd name="connsiteX663" fmla="*/ 53908 w 92854"/>
                <a:gd name="connsiteY663" fmla="*/ 46252 h 101803"/>
                <a:gd name="connsiteX664" fmla="*/ 54075 w 92854"/>
                <a:gd name="connsiteY664" fmla="*/ 46252 h 101803"/>
                <a:gd name="connsiteX665" fmla="*/ 54746 w 92854"/>
                <a:gd name="connsiteY665" fmla="*/ 49603 h 101803"/>
                <a:gd name="connsiteX666" fmla="*/ 55165 w 92854"/>
                <a:gd name="connsiteY666" fmla="*/ 50273 h 101803"/>
                <a:gd name="connsiteX667" fmla="*/ 55165 w 92854"/>
                <a:gd name="connsiteY667" fmla="*/ 51028 h 101803"/>
                <a:gd name="connsiteX668" fmla="*/ 55165 w 92854"/>
                <a:gd name="connsiteY668" fmla="*/ 50441 h 101803"/>
                <a:gd name="connsiteX669" fmla="*/ 54913 w 92854"/>
                <a:gd name="connsiteY669" fmla="*/ 49603 h 101803"/>
                <a:gd name="connsiteX670" fmla="*/ 46367 w 92854"/>
                <a:gd name="connsiteY670" fmla="*/ 9468 h 101803"/>
                <a:gd name="connsiteX671" fmla="*/ 46367 w 92854"/>
                <a:gd name="connsiteY671" fmla="*/ 10222 h 101803"/>
                <a:gd name="connsiteX672" fmla="*/ 46869 w 92854"/>
                <a:gd name="connsiteY672" fmla="*/ 10809 h 101803"/>
                <a:gd name="connsiteX673" fmla="*/ 47381 w 92854"/>
                <a:gd name="connsiteY673" fmla="*/ 10013 h 101803"/>
                <a:gd name="connsiteX674" fmla="*/ 47372 w 92854"/>
                <a:gd name="connsiteY674" fmla="*/ 9971 h 101803"/>
                <a:gd name="connsiteX675" fmla="*/ 46702 w 92854"/>
                <a:gd name="connsiteY675" fmla="*/ 9468 h 101803"/>
                <a:gd name="connsiteX676" fmla="*/ 57259 w 92854"/>
                <a:gd name="connsiteY676" fmla="*/ 45330 h 101803"/>
                <a:gd name="connsiteX677" fmla="*/ 57678 w 92854"/>
                <a:gd name="connsiteY677" fmla="*/ 46000 h 101803"/>
                <a:gd name="connsiteX678" fmla="*/ 57678 w 92854"/>
                <a:gd name="connsiteY678" fmla="*/ 46754 h 101803"/>
                <a:gd name="connsiteX679" fmla="*/ 56840 w 92854"/>
                <a:gd name="connsiteY679" fmla="*/ 46168 h 101803"/>
                <a:gd name="connsiteX680" fmla="*/ 57310 w 92854"/>
                <a:gd name="connsiteY680" fmla="*/ 45347 h 101803"/>
                <a:gd name="connsiteX681" fmla="*/ 57594 w 92854"/>
                <a:gd name="connsiteY681" fmla="*/ 45330 h 101803"/>
                <a:gd name="connsiteX682" fmla="*/ 68990 w 92854"/>
                <a:gd name="connsiteY682" fmla="*/ 91162 h 101803"/>
                <a:gd name="connsiteX683" fmla="*/ 69660 w 92854"/>
                <a:gd name="connsiteY683" fmla="*/ 91162 h 101803"/>
                <a:gd name="connsiteX684" fmla="*/ 69241 w 92854"/>
                <a:gd name="connsiteY684" fmla="*/ 90576 h 101803"/>
                <a:gd name="connsiteX685" fmla="*/ 68655 w 92854"/>
                <a:gd name="connsiteY685" fmla="*/ 89989 h 101803"/>
                <a:gd name="connsiteX686" fmla="*/ 73766 w 92854"/>
                <a:gd name="connsiteY686" fmla="*/ 79181 h 101803"/>
                <a:gd name="connsiteX687" fmla="*/ 73766 w 92854"/>
                <a:gd name="connsiteY687" fmla="*/ 79181 h 101803"/>
                <a:gd name="connsiteX688" fmla="*/ 73766 w 92854"/>
                <a:gd name="connsiteY688" fmla="*/ 78762 h 101803"/>
                <a:gd name="connsiteX689" fmla="*/ 73766 w 92854"/>
                <a:gd name="connsiteY689" fmla="*/ 78762 h 101803"/>
                <a:gd name="connsiteX690" fmla="*/ 73766 w 92854"/>
                <a:gd name="connsiteY690" fmla="*/ 78762 h 101803"/>
                <a:gd name="connsiteX691" fmla="*/ 73766 w 92854"/>
                <a:gd name="connsiteY691" fmla="*/ 78762 h 101803"/>
                <a:gd name="connsiteX692" fmla="*/ 73766 w 92854"/>
                <a:gd name="connsiteY692" fmla="*/ 78762 h 101803"/>
                <a:gd name="connsiteX693" fmla="*/ 73012 w 92854"/>
                <a:gd name="connsiteY693" fmla="*/ 78762 h 101803"/>
                <a:gd name="connsiteX694" fmla="*/ 76112 w 92854"/>
                <a:gd name="connsiteY694" fmla="*/ 85800 h 101803"/>
                <a:gd name="connsiteX695" fmla="*/ 76112 w 92854"/>
                <a:gd name="connsiteY695" fmla="*/ 86554 h 101803"/>
                <a:gd name="connsiteX696" fmla="*/ 76782 w 92854"/>
                <a:gd name="connsiteY696" fmla="*/ 87141 h 101803"/>
                <a:gd name="connsiteX697" fmla="*/ 76791 w 92854"/>
                <a:gd name="connsiteY697" fmla="*/ 86311 h 101803"/>
                <a:gd name="connsiteX698" fmla="*/ 76782 w 92854"/>
                <a:gd name="connsiteY698" fmla="*/ 86303 h 101803"/>
                <a:gd name="connsiteX699" fmla="*/ 76447 w 92854"/>
                <a:gd name="connsiteY699" fmla="*/ 85800 h 101803"/>
                <a:gd name="connsiteX700" fmla="*/ 73849 w 92854"/>
                <a:gd name="connsiteY700" fmla="*/ 71304 h 101803"/>
                <a:gd name="connsiteX701" fmla="*/ 73849 w 92854"/>
                <a:gd name="connsiteY701" fmla="*/ 71891 h 101803"/>
                <a:gd name="connsiteX702" fmla="*/ 73179 w 92854"/>
                <a:gd name="connsiteY702" fmla="*/ 71891 h 101803"/>
                <a:gd name="connsiteX703" fmla="*/ 73179 w 92854"/>
                <a:gd name="connsiteY703" fmla="*/ 71388 h 101803"/>
                <a:gd name="connsiteX704" fmla="*/ 74185 w 92854"/>
                <a:gd name="connsiteY704" fmla="*/ 71304 h 101803"/>
                <a:gd name="connsiteX705" fmla="*/ 58768 w 92854"/>
                <a:gd name="connsiteY705" fmla="*/ 15333 h 101803"/>
                <a:gd name="connsiteX706" fmla="*/ 59940 w 92854"/>
                <a:gd name="connsiteY706" fmla="*/ 14160 h 101803"/>
                <a:gd name="connsiteX707" fmla="*/ 60862 w 92854"/>
                <a:gd name="connsiteY707" fmla="*/ 12736 h 101803"/>
                <a:gd name="connsiteX708" fmla="*/ 61281 w 92854"/>
                <a:gd name="connsiteY708" fmla="*/ 12736 h 101803"/>
                <a:gd name="connsiteX709" fmla="*/ 61281 w 92854"/>
                <a:gd name="connsiteY709" fmla="*/ 12317 h 101803"/>
                <a:gd name="connsiteX710" fmla="*/ 61281 w 92854"/>
                <a:gd name="connsiteY710" fmla="*/ 11479 h 101803"/>
                <a:gd name="connsiteX711" fmla="*/ 61281 w 92854"/>
                <a:gd name="connsiteY711" fmla="*/ 10641 h 101803"/>
                <a:gd name="connsiteX712" fmla="*/ 60192 w 92854"/>
                <a:gd name="connsiteY712" fmla="*/ 9720 h 101803"/>
                <a:gd name="connsiteX713" fmla="*/ 59438 w 92854"/>
                <a:gd name="connsiteY713" fmla="*/ 8798 h 101803"/>
                <a:gd name="connsiteX714" fmla="*/ 59019 w 92854"/>
                <a:gd name="connsiteY714" fmla="*/ 7876 h 101803"/>
                <a:gd name="connsiteX715" fmla="*/ 58265 w 92854"/>
                <a:gd name="connsiteY715" fmla="*/ 7876 h 101803"/>
                <a:gd name="connsiteX716" fmla="*/ 60695 w 92854"/>
                <a:gd name="connsiteY716" fmla="*/ 5362 h 101803"/>
                <a:gd name="connsiteX717" fmla="*/ 58348 w 92854"/>
                <a:gd name="connsiteY717" fmla="*/ 5362 h 101803"/>
                <a:gd name="connsiteX718" fmla="*/ 58935 w 92854"/>
                <a:gd name="connsiteY718" fmla="*/ 4860 h 101803"/>
                <a:gd name="connsiteX719" fmla="*/ 59605 w 92854"/>
                <a:gd name="connsiteY719" fmla="*/ 4273 h 101803"/>
                <a:gd name="connsiteX720" fmla="*/ 59605 w 92854"/>
                <a:gd name="connsiteY720" fmla="*/ 3100 h 101803"/>
                <a:gd name="connsiteX721" fmla="*/ 60108 w 92854"/>
                <a:gd name="connsiteY721" fmla="*/ 2011 h 101803"/>
                <a:gd name="connsiteX722" fmla="*/ 60108 w 92854"/>
                <a:gd name="connsiteY722" fmla="*/ 1257 h 101803"/>
                <a:gd name="connsiteX723" fmla="*/ 60108 w 92854"/>
                <a:gd name="connsiteY723" fmla="*/ 503 h 101803"/>
                <a:gd name="connsiteX724" fmla="*/ 62119 w 92854"/>
                <a:gd name="connsiteY724" fmla="*/ 0 h 101803"/>
                <a:gd name="connsiteX725" fmla="*/ 62119 w 92854"/>
                <a:gd name="connsiteY725" fmla="*/ 503 h 101803"/>
                <a:gd name="connsiteX726" fmla="*/ 62119 w 92854"/>
                <a:gd name="connsiteY726" fmla="*/ 1676 h 101803"/>
                <a:gd name="connsiteX727" fmla="*/ 62119 w 92854"/>
                <a:gd name="connsiteY727" fmla="*/ 2849 h 101803"/>
                <a:gd name="connsiteX728" fmla="*/ 63208 w 92854"/>
                <a:gd name="connsiteY728" fmla="*/ 3435 h 101803"/>
                <a:gd name="connsiteX729" fmla="*/ 63711 w 92854"/>
                <a:gd name="connsiteY729" fmla="*/ 3435 h 101803"/>
                <a:gd name="connsiteX730" fmla="*/ 63711 w 92854"/>
                <a:gd name="connsiteY730" fmla="*/ 3016 h 101803"/>
                <a:gd name="connsiteX731" fmla="*/ 63711 w 92854"/>
                <a:gd name="connsiteY731" fmla="*/ 2430 h 101803"/>
                <a:gd name="connsiteX732" fmla="*/ 63711 w 92854"/>
                <a:gd name="connsiteY732" fmla="*/ 1760 h 101803"/>
                <a:gd name="connsiteX733" fmla="*/ 63711 w 92854"/>
                <a:gd name="connsiteY733" fmla="*/ 1089 h 101803"/>
                <a:gd name="connsiteX734" fmla="*/ 64214 w 92854"/>
                <a:gd name="connsiteY734" fmla="*/ 1592 h 101803"/>
                <a:gd name="connsiteX735" fmla="*/ 64800 w 92854"/>
                <a:gd name="connsiteY735" fmla="*/ 2095 h 101803"/>
                <a:gd name="connsiteX736" fmla="*/ 65554 w 92854"/>
                <a:gd name="connsiteY736" fmla="*/ 2765 h 101803"/>
                <a:gd name="connsiteX737" fmla="*/ 66560 w 92854"/>
                <a:gd name="connsiteY737" fmla="*/ 2095 h 101803"/>
                <a:gd name="connsiteX738" fmla="*/ 67398 w 92854"/>
                <a:gd name="connsiteY738" fmla="*/ 1424 h 101803"/>
                <a:gd name="connsiteX739" fmla="*/ 67901 w 92854"/>
                <a:gd name="connsiteY739" fmla="*/ 2179 h 101803"/>
                <a:gd name="connsiteX740" fmla="*/ 68403 w 92854"/>
                <a:gd name="connsiteY740" fmla="*/ 2681 h 101803"/>
                <a:gd name="connsiteX741" fmla="*/ 69073 w 92854"/>
                <a:gd name="connsiteY741" fmla="*/ 2681 h 101803"/>
                <a:gd name="connsiteX742" fmla="*/ 69660 w 92854"/>
                <a:gd name="connsiteY742" fmla="*/ 2681 h 101803"/>
                <a:gd name="connsiteX743" fmla="*/ 70917 w 92854"/>
                <a:gd name="connsiteY743" fmla="*/ 1508 h 101803"/>
                <a:gd name="connsiteX744" fmla="*/ 72090 w 92854"/>
                <a:gd name="connsiteY744" fmla="*/ 503 h 101803"/>
                <a:gd name="connsiteX745" fmla="*/ 74436 w 92854"/>
                <a:gd name="connsiteY745" fmla="*/ 922 h 101803"/>
                <a:gd name="connsiteX746" fmla="*/ 76698 w 92854"/>
                <a:gd name="connsiteY746" fmla="*/ 1508 h 101803"/>
                <a:gd name="connsiteX747" fmla="*/ 73347 w 92854"/>
                <a:gd name="connsiteY747" fmla="*/ 2430 h 101803"/>
                <a:gd name="connsiteX748" fmla="*/ 73347 w 92854"/>
                <a:gd name="connsiteY748" fmla="*/ 3771 h 101803"/>
                <a:gd name="connsiteX749" fmla="*/ 73347 w 92854"/>
                <a:gd name="connsiteY749" fmla="*/ 5865 h 101803"/>
                <a:gd name="connsiteX750" fmla="*/ 73347 w 92854"/>
                <a:gd name="connsiteY750" fmla="*/ 7876 h 101803"/>
                <a:gd name="connsiteX751" fmla="*/ 73347 w 92854"/>
                <a:gd name="connsiteY751" fmla="*/ 9217 h 101803"/>
                <a:gd name="connsiteX752" fmla="*/ 73347 w 92854"/>
                <a:gd name="connsiteY752" fmla="*/ 10055 h 101803"/>
                <a:gd name="connsiteX753" fmla="*/ 73347 w 92854"/>
                <a:gd name="connsiteY753" fmla="*/ 10893 h 101803"/>
                <a:gd name="connsiteX754" fmla="*/ 73347 w 92854"/>
                <a:gd name="connsiteY754" fmla="*/ 10893 h 101803"/>
                <a:gd name="connsiteX755" fmla="*/ 73347 w 92854"/>
                <a:gd name="connsiteY755" fmla="*/ 10474 h 101803"/>
                <a:gd name="connsiteX756" fmla="*/ 73347 w 92854"/>
                <a:gd name="connsiteY756" fmla="*/ 9552 h 101803"/>
                <a:gd name="connsiteX757" fmla="*/ 73347 w 92854"/>
                <a:gd name="connsiteY757" fmla="*/ 8379 h 101803"/>
                <a:gd name="connsiteX758" fmla="*/ 72677 w 92854"/>
                <a:gd name="connsiteY758" fmla="*/ 7290 h 101803"/>
                <a:gd name="connsiteX759" fmla="*/ 72090 w 92854"/>
                <a:gd name="connsiteY759" fmla="*/ 6033 h 101803"/>
                <a:gd name="connsiteX760" fmla="*/ 71503 w 92854"/>
                <a:gd name="connsiteY760" fmla="*/ 5362 h 101803"/>
                <a:gd name="connsiteX761" fmla="*/ 70749 w 92854"/>
                <a:gd name="connsiteY761" fmla="*/ 4776 h 101803"/>
                <a:gd name="connsiteX762" fmla="*/ 70749 w 92854"/>
                <a:gd name="connsiteY762" fmla="*/ 4776 h 101803"/>
                <a:gd name="connsiteX763" fmla="*/ 70749 w 92854"/>
                <a:gd name="connsiteY763" fmla="*/ 5949 h 101803"/>
                <a:gd name="connsiteX764" fmla="*/ 70749 w 92854"/>
                <a:gd name="connsiteY764" fmla="*/ 7038 h 101803"/>
                <a:gd name="connsiteX765" fmla="*/ 70079 w 92854"/>
                <a:gd name="connsiteY765" fmla="*/ 8379 h 101803"/>
                <a:gd name="connsiteX766" fmla="*/ 69325 w 92854"/>
                <a:gd name="connsiteY766" fmla="*/ 9552 h 101803"/>
                <a:gd name="connsiteX767" fmla="*/ 69325 w 92854"/>
                <a:gd name="connsiteY767" fmla="*/ 10809 h 101803"/>
                <a:gd name="connsiteX768" fmla="*/ 69744 w 92854"/>
                <a:gd name="connsiteY768" fmla="*/ 12401 h 101803"/>
                <a:gd name="connsiteX769" fmla="*/ 70163 w 92854"/>
                <a:gd name="connsiteY769" fmla="*/ 12401 h 101803"/>
                <a:gd name="connsiteX770" fmla="*/ 70582 w 92854"/>
                <a:gd name="connsiteY770" fmla="*/ 12401 h 101803"/>
                <a:gd name="connsiteX771" fmla="*/ 70079 w 92854"/>
                <a:gd name="connsiteY771" fmla="*/ 13239 h 101803"/>
                <a:gd name="connsiteX772" fmla="*/ 69493 w 92854"/>
                <a:gd name="connsiteY772" fmla="*/ 14160 h 101803"/>
                <a:gd name="connsiteX773" fmla="*/ 69073 w 92854"/>
                <a:gd name="connsiteY773" fmla="*/ 14160 h 101803"/>
                <a:gd name="connsiteX774" fmla="*/ 69073 w 92854"/>
                <a:gd name="connsiteY774" fmla="*/ 14160 h 101803"/>
                <a:gd name="connsiteX775" fmla="*/ 68152 w 92854"/>
                <a:gd name="connsiteY775" fmla="*/ 13574 h 101803"/>
                <a:gd name="connsiteX776" fmla="*/ 67230 w 92854"/>
                <a:gd name="connsiteY776" fmla="*/ 13071 h 101803"/>
                <a:gd name="connsiteX777" fmla="*/ 66644 w 92854"/>
                <a:gd name="connsiteY777" fmla="*/ 13071 h 101803"/>
                <a:gd name="connsiteX778" fmla="*/ 66225 w 92854"/>
                <a:gd name="connsiteY778" fmla="*/ 13490 h 101803"/>
                <a:gd name="connsiteX779" fmla="*/ 65722 w 92854"/>
                <a:gd name="connsiteY779" fmla="*/ 14831 h 101803"/>
                <a:gd name="connsiteX780" fmla="*/ 65722 w 92854"/>
                <a:gd name="connsiteY780" fmla="*/ 16087 h 101803"/>
                <a:gd name="connsiteX781" fmla="*/ 64968 w 92854"/>
                <a:gd name="connsiteY781" fmla="*/ 16087 h 101803"/>
                <a:gd name="connsiteX782" fmla="*/ 64549 w 92854"/>
                <a:gd name="connsiteY782" fmla="*/ 16087 h 101803"/>
                <a:gd name="connsiteX783" fmla="*/ 64549 w 92854"/>
                <a:gd name="connsiteY783" fmla="*/ 16087 h 101803"/>
                <a:gd name="connsiteX784" fmla="*/ 63124 w 92854"/>
                <a:gd name="connsiteY784" fmla="*/ 16087 h 101803"/>
                <a:gd name="connsiteX785" fmla="*/ 61868 w 92854"/>
                <a:gd name="connsiteY785" fmla="*/ 16087 h 101803"/>
                <a:gd name="connsiteX786" fmla="*/ 61197 w 92854"/>
                <a:gd name="connsiteY786" fmla="*/ 16087 h 101803"/>
                <a:gd name="connsiteX787" fmla="*/ 60360 w 92854"/>
                <a:gd name="connsiteY787" fmla="*/ 16087 h 101803"/>
                <a:gd name="connsiteX788" fmla="*/ 59857 w 92854"/>
                <a:gd name="connsiteY788" fmla="*/ 16087 h 101803"/>
                <a:gd name="connsiteX789" fmla="*/ 59103 w 92854"/>
                <a:gd name="connsiteY789" fmla="*/ 15333 h 101803"/>
                <a:gd name="connsiteX790" fmla="*/ 58768 w 92854"/>
                <a:gd name="connsiteY790" fmla="*/ 8965 h 101803"/>
                <a:gd name="connsiteX791" fmla="*/ 58768 w 92854"/>
                <a:gd name="connsiteY791" fmla="*/ 9552 h 101803"/>
                <a:gd name="connsiteX792" fmla="*/ 59186 w 92854"/>
                <a:gd name="connsiteY792" fmla="*/ 9552 h 101803"/>
                <a:gd name="connsiteX793" fmla="*/ 59186 w 92854"/>
                <a:gd name="connsiteY793" fmla="*/ 9049 h 101803"/>
                <a:gd name="connsiteX794" fmla="*/ 58851 w 92854"/>
                <a:gd name="connsiteY794" fmla="*/ 8965 h 101803"/>
                <a:gd name="connsiteX795" fmla="*/ 76028 w 92854"/>
                <a:gd name="connsiteY795" fmla="*/ 70802 h 101803"/>
                <a:gd name="connsiteX796" fmla="*/ 76849 w 92854"/>
                <a:gd name="connsiteY796" fmla="*/ 71279 h 101803"/>
                <a:gd name="connsiteX797" fmla="*/ 76866 w 92854"/>
                <a:gd name="connsiteY797" fmla="*/ 71388 h 101803"/>
                <a:gd name="connsiteX798" fmla="*/ 76363 w 92854"/>
                <a:gd name="connsiteY798" fmla="*/ 72310 h 101803"/>
                <a:gd name="connsiteX799" fmla="*/ 75860 w 92854"/>
                <a:gd name="connsiteY799" fmla="*/ 71640 h 101803"/>
                <a:gd name="connsiteX800" fmla="*/ 76112 w 92854"/>
                <a:gd name="connsiteY800" fmla="*/ 70802 h 101803"/>
                <a:gd name="connsiteX801" fmla="*/ 63376 w 92854"/>
                <a:gd name="connsiteY801" fmla="*/ 9887 h 101803"/>
                <a:gd name="connsiteX802" fmla="*/ 63795 w 92854"/>
                <a:gd name="connsiteY802" fmla="*/ 9887 h 101803"/>
                <a:gd name="connsiteX803" fmla="*/ 64381 w 92854"/>
                <a:gd name="connsiteY803" fmla="*/ 9887 h 101803"/>
                <a:gd name="connsiteX804" fmla="*/ 64381 w 92854"/>
                <a:gd name="connsiteY804" fmla="*/ 8379 h 101803"/>
                <a:gd name="connsiteX805" fmla="*/ 64381 w 92854"/>
                <a:gd name="connsiteY805" fmla="*/ 6619 h 101803"/>
                <a:gd name="connsiteX806" fmla="*/ 64381 w 92854"/>
                <a:gd name="connsiteY806" fmla="*/ 6117 h 101803"/>
                <a:gd name="connsiteX807" fmla="*/ 63795 w 92854"/>
                <a:gd name="connsiteY807" fmla="*/ 6117 h 101803"/>
                <a:gd name="connsiteX808" fmla="*/ 63292 w 92854"/>
                <a:gd name="connsiteY808" fmla="*/ 6117 h 101803"/>
                <a:gd name="connsiteX809" fmla="*/ 63292 w 92854"/>
                <a:gd name="connsiteY809" fmla="*/ 7541 h 101803"/>
                <a:gd name="connsiteX810" fmla="*/ 62873 w 92854"/>
                <a:gd name="connsiteY810" fmla="*/ 9217 h 101803"/>
                <a:gd name="connsiteX811" fmla="*/ 62873 w 92854"/>
                <a:gd name="connsiteY811" fmla="*/ 9217 h 101803"/>
                <a:gd name="connsiteX812" fmla="*/ 81474 w 92854"/>
                <a:gd name="connsiteY812" fmla="*/ 76918 h 101803"/>
                <a:gd name="connsiteX813" fmla="*/ 81474 w 92854"/>
                <a:gd name="connsiteY813" fmla="*/ 76164 h 101803"/>
                <a:gd name="connsiteX814" fmla="*/ 80804 w 92854"/>
                <a:gd name="connsiteY814" fmla="*/ 75578 h 101803"/>
                <a:gd name="connsiteX815" fmla="*/ 83402 w 92854"/>
                <a:gd name="connsiteY815" fmla="*/ 76416 h 101803"/>
                <a:gd name="connsiteX816" fmla="*/ 83904 w 92854"/>
                <a:gd name="connsiteY816" fmla="*/ 75578 h 101803"/>
                <a:gd name="connsiteX817" fmla="*/ 82982 w 92854"/>
                <a:gd name="connsiteY817" fmla="*/ 76834 h 101803"/>
                <a:gd name="connsiteX818" fmla="*/ 87256 w 92854"/>
                <a:gd name="connsiteY818" fmla="*/ 82700 h 101803"/>
                <a:gd name="connsiteX819" fmla="*/ 87842 w 92854"/>
                <a:gd name="connsiteY819" fmla="*/ 83202 h 101803"/>
                <a:gd name="connsiteX820" fmla="*/ 87842 w 92854"/>
                <a:gd name="connsiteY820" fmla="*/ 83957 h 101803"/>
                <a:gd name="connsiteX821" fmla="*/ 87055 w 92854"/>
                <a:gd name="connsiteY821" fmla="*/ 83688 h 101803"/>
                <a:gd name="connsiteX822" fmla="*/ 87004 w 92854"/>
                <a:gd name="connsiteY822" fmla="*/ 83538 h 101803"/>
                <a:gd name="connsiteX823" fmla="*/ 87340 w 92854"/>
                <a:gd name="connsiteY823" fmla="*/ 83035 h 101803"/>
                <a:gd name="connsiteX824" fmla="*/ 86753 w 92854"/>
                <a:gd name="connsiteY824" fmla="*/ 69796 h 101803"/>
                <a:gd name="connsiteX825" fmla="*/ 86250 w 92854"/>
                <a:gd name="connsiteY825" fmla="*/ 69293 h 101803"/>
                <a:gd name="connsiteX826" fmla="*/ 85748 w 92854"/>
                <a:gd name="connsiteY826" fmla="*/ 68539 h 101803"/>
                <a:gd name="connsiteX827" fmla="*/ 85245 w 92854"/>
                <a:gd name="connsiteY827" fmla="*/ 67534 h 101803"/>
                <a:gd name="connsiteX828" fmla="*/ 85245 w 92854"/>
                <a:gd name="connsiteY828" fmla="*/ 66528 h 101803"/>
                <a:gd name="connsiteX829" fmla="*/ 86669 w 92854"/>
                <a:gd name="connsiteY829" fmla="*/ 66528 h 101803"/>
                <a:gd name="connsiteX830" fmla="*/ 88010 w 92854"/>
                <a:gd name="connsiteY830" fmla="*/ 66528 h 101803"/>
                <a:gd name="connsiteX831" fmla="*/ 88680 w 92854"/>
                <a:gd name="connsiteY831" fmla="*/ 66528 h 101803"/>
                <a:gd name="connsiteX832" fmla="*/ 89183 w 92854"/>
                <a:gd name="connsiteY832" fmla="*/ 66528 h 101803"/>
                <a:gd name="connsiteX833" fmla="*/ 89183 w 92854"/>
                <a:gd name="connsiteY833" fmla="*/ 68456 h 101803"/>
                <a:gd name="connsiteX834" fmla="*/ 88177 w 92854"/>
                <a:gd name="connsiteY834" fmla="*/ 69042 h 101803"/>
                <a:gd name="connsiteX835" fmla="*/ 88177 w 92854"/>
                <a:gd name="connsiteY835" fmla="*/ 69461 h 101803"/>
                <a:gd name="connsiteX836" fmla="*/ 88177 w 92854"/>
                <a:gd name="connsiteY836" fmla="*/ 69964 h 101803"/>
                <a:gd name="connsiteX837" fmla="*/ 89769 w 92854"/>
                <a:gd name="connsiteY837" fmla="*/ 70383 h 101803"/>
                <a:gd name="connsiteX838" fmla="*/ 90942 w 92854"/>
                <a:gd name="connsiteY838" fmla="*/ 70383 h 101803"/>
                <a:gd name="connsiteX839" fmla="*/ 91613 w 92854"/>
                <a:gd name="connsiteY839" fmla="*/ 70383 h 101803"/>
                <a:gd name="connsiteX840" fmla="*/ 90859 w 92854"/>
                <a:gd name="connsiteY840" fmla="*/ 71137 h 101803"/>
                <a:gd name="connsiteX841" fmla="*/ 90188 w 92854"/>
                <a:gd name="connsiteY841" fmla="*/ 71807 h 101803"/>
                <a:gd name="connsiteX842" fmla="*/ 90188 w 92854"/>
                <a:gd name="connsiteY842" fmla="*/ 71807 h 101803"/>
                <a:gd name="connsiteX843" fmla="*/ 90188 w 92854"/>
                <a:gd name="connsiteY843" fmla="*/ 72896 h 101803"/>
                <a:gd name="connsiteX844" fmla="*/ 90188 w 92854"/>
                <a:gd name="connsiteY844" fmla="*/ 73483 h 101803"/>
                <a:gd name="connsiteX845" fmla="*/ 89183 w 92854"/>
                <a:gd name="connsiteY845" fmla="*/ 73483 h 101803"/>
                <a:gd name="connsiteX846" fmla="*/ 88261 w 92854"/>
                <a:gd name="connsiteY846" fmla="*/ 73483 h 101803"/>
                <a:gd name="connsiteX847" fmla="*/ 71420 w 92854"/>
                <a:gd name="connsiteY847" fmla="*/ 7541 h 101803"/>
                <a:gd name="connsiteX848" fmla="*/ 72257 w 92854"/>
                <a:gd name="connsiteY848" fmla="*/ 8044 h 101803"/>
                <a:gd name="connsiteX849" fmla="*/ 71931 w 92854"/>
                <a:gd name="connsiteY849" fmla="*/ 8932 h 101803"/>
                <a:gd name="connsiteX850" fmla="*/ 71839 w 92854"/>
                <a:gd name="connsiteY850" fmla="*/ 8965 h 101803"/>
                <a:gd name="connsiteX851" fmla="*/ 71085 w 92854"/>
                <a:gd name="connsiteY851" fmla="*/ 8379 h 101803"/>
                <a:gd name="connsiteX852" fmla="*/ 71503 w 92854"/>
                <a:gd name="connsiteY852" fmla="*/ 7876 h 101803"/>
                <a:gd name="connsiteX853" fmla="*/ 72174 w 92854"/>
                <a:gd name="connsiteY853" fmla="*/ 5279 h 101803"/>
                <a:gd name="connsiteX854" fmla="*/ 73012 w 92854"/>
                <a:gd name="connsiteY854" fmla="*/ 5865 h 101803"/>
                <a:gd name="connsiteX855" fmla="*/ 72509 w 92854"/>
                <a:gd name="connsiteY855" fmla="*/ 6787 h 101803"/>
                <a:gd name="connsiteX856" fmla="*/ 72090 w 92854"/>
                <a:gd name="connsiteY856" fmla="*/ 6117 h 101803"/>
                <a:gd name="connsiteX857" fmla="*/ 72257 w 92854"/>
                <a:gd name="connsiteY857" fmla="*/ 5279 h 101803"/>
                <a:gd name="connsiteX858" fmla="*/ 92786 w 92854"/>
                <a:gd name="connsiteY858" fmla="*/ 62423 h 101803"/>
                <a:gd name="connsiteX859" fmla="*/ 92786 w 92854"/>
                <a:gd name="connsiteY859" fmla="*/ 62423 h 101803"/>
                <a:gd name="connsiteX860" fmla="*/ 92786 w 92854"/>
                <a:gd name="connsiteY860" fmla="*/ 62926 h 101803"/>
                <a:gd name="connsiteX861" fmla="*/ 92786 w 92854"/>
                <a:gd name="connsiteY861" fmla="*/ 63931 h 101803"/>
                <a:gd name="connsiteX862" fmla="*/ 92786 w 92854"/>
                <a:gd name="connsiteY862" fmla="*/ 64434 h 101803"/>
                <a:gd name="connsiteX863" fmla="*/ 92786 w 92854"/>
                <a:gd name="connsiteY863" fmla="*/ 64434 h 101803"/>
                <a:gd name="connsiteX864" fmla="*/ 92786 w 92854"/>
                <a:gd name="connsiteY864" fmla="*/ 65020 h 101803"/>
                <a:gd name="connsiteX865" fmla="*/ 92786 w 92854"/>
                <a:gd name="connsiteY865" fmla="*/ 66109 h 101803"/>
                <a:gd name="connsiteX866" fmla="*/ 92786 w 92854"/>
                <a:gd name="connsiteY866" fmla="*/ 67199 h 101803"/>
                <a:gd name="connsiteX867" fmla="*/ 92786 w 92854"/>
                <a:gd name="connsiteY867" fmla="*/ 67869 h 101803"/>
                <a:gd name="connsiteX868" fmla="*/ 92367 w 92854"/>
                <a:gd name="connsiteY868" fmla="*/ 68791 h 101803"/>
                <a:gd name="connsiteX869" fmla="*/ 91697 w 92854"/>
                <a:gd name="connsiteY869" fmla="*/ 69629 h 101803"/>
                <a:gd name="connsiteX870" fmla="*/ 91194 w 92854"/>
                <a:gd name="connsiteY870" fmla="*/ 68456 h 101803"/>
                <a:gd name="connsiteX871" fmla="*/ 90272 w 92854"/>
                <a:gd name="connsiteY871" fmla="*/ 66780 h 101803"/>
                <a:gd name="connsiteX872" fmla="*/ 89350 w 92854"/>
                <a:gd name="connsiteY872" fmla="*/ 65020 h 101803"/>
                <a:gd name="connsiteX873" fmla="*/ 88764 w 92854"/>
                <a:gd name="connsiteY873" fmla="*/ 64015 h 101803"/>
                <a:gd name="connsiteX874" fmla="*/ 88764 w 92854"/>
                <a:gd name="connsiteY874" fmla="*/ 63093 h 10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Lst>
              <a:rect l="l" t="t" r="r" b="b"/>
              <a:pathLst>
                <a:path w="92854" h="101803">
                  <a:moveTo>
                    <a:pt x="56170" y="93760"/>
                  </a:moveTo>
                  <a:lnTo>
                    <a:pt x="55081" y="94765"/>
                  </a:lnTo>
                  <a:lnTo>
                    <a:pt x="54662" y="93089"/>
                  </a:lnTo>
                  <a:cubicBezTo>
                    <a:pt x="54662" y="93089"/>
                    <a:pt x="54243" y="93089"/>
                    <a:pt x="53992" y="93089"/>
                  </a:cubicBezTo>
                  <a:lnTo>
                    <a:pt x="53321" y="93089"/>
                  </a:lnTo>
                  <a:cubicBezTo>
                    <a:pt x="53321" y="93089"/>
                    <a:pt x="53321" y="93089"/>
                    <a:pt x="52902" y="92587"/>
                  </a:cubicBezTo>
                  <a:cubicBezTo>
                    <a:pt x="52483" y="92084"/>
                    <a:pt x="52902" y="92000"/>
                    <a:pt x="52400" y="91916"/>
                  </a:cubicBezTo>
                  <a:lnTo>
                    <a:pt x="51645" y="91916"/>
                  </a:lnTo>
                  <a:lnTo>
                    <a:pt x="50975" y="92419"/>
                  </a:lnTo>
                  <a:cubicBezTo>
                    <a:pt x="50741" y="92570"/>
                    <a:pt x="50540" y="92771"/>
                    <a:pt x="50389" y="93006"/>
                  </a:cubicBezTo>
                  <a:lnTo>
                    <a:pt x="49802" y="93006"/>
                  </a:lnTo>
                  <a:lnTo>
                    <a:pt x="49132" y="93006"/>
                  </a:lnTo>
                  <a:cubicBezTo>
                    <a:pt x="49132" y="93006"/>
                    <a:pt x="49132" y="93006"/>
                    <a:pt x="49132" y="93006"/>
                  </a:cubicBezTo>
                  <a:lnTo>
                    <a:pt x="49132" y="93508"/>
                  </a:lnTo>
                  <a:cubicBezTo>
                    <a:pt x="49182" y="93760"/>
                    <a:pt x="49182" y="94011"/>
                    <a:pt x="49132" y="94263"/>
                  </a:cubicBezTo>
                  <a:lnTo>
                    <a:pt x="49132" y="94263"/>
                  </a:lnTo>
                  <a:lnTo>
                    <a:pt x="49132" y="94263"/>
                  </a:lnTo>
                  <a:cubicBezTo>
                    <a:pt x="49132" y="94263"/>
                    <a:pt x="49132" y="94263"/>
                    <a:pt x="49132" y="94263"/>
                  </a:cubicBezTo>
                  <a:lnTo>
                    <a:pt x="47791" y="94681"/>
                  </a:lnTo>
                  <a:lnTo>
                    <a:pt x="46534" y="95100"/>
                  </a:lnTo>
                  <a:lnTo>
                    <a:pt x="44859" y="95100"/>
                  </a:lnTo>
                  <a:lnTo>
                    <a:pt x="43602" y="95100"/>
                  </a:lnTo>
                  <a:lnTo>
                    <a:pt x="41423" y="97447"/>
                  </a:lnTo>
                  <a:lnTo>
                    <a:pt x="39747" y="96692"/>
                  </a:lnTo>
                  <a:lnTo>
                    <a:pt x="40250" y="98620"/>
                  </a:lnTo>
                  <a:lnTo>
                    <a:pt x="36312" y="98620"/>
                  </a:lnTo>
                  <a:lnTo>
                    <a:pt x="35809" y="96692"/>
                  </a:lnTo>
                  <a:lnTo>
                    <a:pt x="35809" y="96692"/>
                  </a:lnTo>
                  <a:lnTo>
                    <a:pt x="35307" y="96692"/>
                  </a:lnTo>
                  <a:lnTo>
                    <a:pt x="34552" y="96692"/>
                  </a:lnTo>
                  <a:lnTo>
                    <a:pt x="33044" y="97447"/>
                  </a:lnTo>
                  <a:cubicBezTo>
                    <a:pt x="32818" y="97715"/>
                    <a:pt x="32533" y="97916"/>
                    <a:pt x="32206" y="98033"/>
                  </a:cubicBezTo>
                  <a:cubicBezTo>
                    <a:pt x="32206" y="98033"/>
                    <a:pt x="32206" y="98033"/>
                    <a:pt x="32206" y="98703"/>
                  </a:cubicBezTo>
                  <a:cubicBezTo>
                    <a:pt x="32156" y="98980"/>
                    <a:pt x="32156" y="99265"/>
                    <a:pt x="32206" y="99541"/>
                  </a:cubicBezTo>
                  <a:cubicBezTo>
                    <a:pt x="32206" y="99541"/>
                    <a:pt x="32206" y="99541"/>
                    <a:pt x="32206" y="99960"/>
                  </a:cubicBezTo>
                  <a:lnTo>
                    <a:pt x="32206" y="99960"/>
                  </a:lnTo>
                  <a:lnTo>
                    <a:pt x="31788" y="99960"/>
                  </a:lnTo>
                  <a:lnTo>
                    <a:pt x="30698" y="99960"/>
                  </a:lnTo>
                  <a:lnTo>
                    <a:pt x="30196" y="99960"/>
                  </a:lnTo>
                  <a:lnTo>
                    <a:pt x="29274" y="99960"/>
                  </a:lnTo>
                  <a:cubicBezTo>
                    <a:pt x="28930" y="100203"/>
                    <a:pt x="28645" y="100522"/>
                    <a:pt x="28436" y="100882"/>
                  </a:cubicBezTo>
                  <a:cubicBezTo>
                    <a:pt x="28017" y="101468"/>
                    <a:pt x="27682" y="101804"/>
                    <a:pt x="27514" y="101804"/>
                  </a:cubicBezTo>
                  <a:lnTo>
                    <a:pt x="26844" y="101804"/>
                  </a:lnTo>
                  <a:lnTo>
                    <a:pt x="26174" y="101804"/>
                  </a:lnTo>
                  <a:lnTo>
                    <a:pt x="24414" y="101804"/>
                  </a:lnTo>
                  <a:lnTo>
                    <a:pt x="22487" y="101804"/>
                  </a:lnTo>
                  <a:lnTo>
                    <a:pt x="22487" y="100882"/>
                  </a:lnTo>
                  <a:lnTo>
                    <a:pt x="22487" y="99793"/>
                  </a:lnTo>
                  <a:lnTo>
                    <a:pt x="22487" y="99793"/>
                  </a:lnTo>
                  <a:lnTo>
                    <a:pt x="22487" y="99793"/>
                  </a:lnTo>
                  <a:lnTo>
                    <a:pt x="22487" y="99793"/>
                  </a:lnTo>
                  <a:lnTo>
                    <a:pt x="22487" y="99039"/>
                  </a:lnTo>
                  <a:lnTo>
                    <a:pt x="22487" y="98368"/>
                  </a:lnTo>
                  <a:lnTo>
                    <a:pt x="21900" y="98368"/>
                  </a:lnTo>
                  <a:lnTo>
                    <a:pt x="21481" y="98368"/>
                  </a:lnTo>
                  <a:lnTo>
                    <a:pt x="20811" y="98368"/>
                  </a:lnTo>
                  <a:lnTo>
                    <a:pt x="19973" y="98368"/>
                  </a:lnTo>
                  <a:lnTo>
                    <a:pt x="19973" y="97195"/>
                  </a:lnTo>
                  <a:cubicBezTo>
                    <a:pt x="19856" y="96785"/>
                    <a:pt x="19856" y="96349"/>
                    <a:pt x="19973" y="95938"/>
                  </a:cubicBezTo>
                  <a:cubicBezTo>
                    <a:pt x="19915" y="95603"/>
                    <a:pt x="19915" y="95268"/>
                    <a:pt x="19973" y="94933"/>
                  </a:cubicBezTo>
                  <a:cubicBezTo>
                    <a:pt x="20007" y="94405"/>
                    <a:pt x="20007" y="93869"/>
                    <a:pt x="19973" y="93341"/>
                  </a:cubicBezTo>
                  <a:cubicBezTo>
                    <a:pt x="19940" y="92863"/>
                    <a:pt x="19940" y="92394"/>
                    <a:pt x="19973" y="91916"/>
                  </a:cubicBezTo>
                  <a:cubicBezTo>
                    <a:pt x="19973" y="91414"/>
                    <a:pt x="19973" y="91162"/>
                    <a:pt x="19973" y="91079"/>
                  </a:cubicBezTo>
                  <a:lnTo>
                    <a:pt x="19973" y="90073"/>
                  </a:lnTo>
                  <a:lnTo>
                    <a:pt x="19554" y="88314"/>
                  </a:lnTo>
                  <a:lnTo>
                    <a:pt x="19051" y="86638"/>
                  </a:lnTo>
                  <a:lnTo>
                    <a:pt x="19051" y="85549"/>
                  </a:lnTo>
                  <a:cubicBezTo>
                    <a:pt x="19051" y="85549"/>
                    <a:pt x="19051" y="84878"/>
                    <a:pt x="19051" y="83873"/>
                  </a:cubicBezTo>
                  <a:cubicBezTo>
                    <a:pt x="19135" y="83261"/>
                    <a:pt x="19135" y="82641"/>
                    <a:pt x="19051" y="82029"/>
                  </a:cubicBezTo>
                  <a:cubicBezTo>
                    <a:pt x="19051" y="82029"/>
                    <a:pt x="19051" y="81191"/>
                    <a:pt x="19051" y="80186"/>
                  </a:cubicBezTo>
                  <a:cubicBezTo>
                    <a:pt x="19051" y="79181"/>
                    <a:pt x="18633" y="78259"/>
                    <a:pt x="18381" y="77505"/>
                  </a:cubicBezTo>
                  <a:lnTo>
                    <a:pt x="18381" y="76834"/>
                  </a:lnTo>
                  <a:cubicBezTo>
                    <a:pt x="18423" y="76416"/>
                    <a:pt x="18423" y="75997"/>
                    <a:pt x="18381" y="75578"/>
                  </a:cubicBezTo>
                  <a:cubicBezTo>
                    <a:pt x="18205" y="75175"/>
                    <a:pt x="18063" y="74748"/>
                    <a:pt x="17962" y="74321"/>
                  </a:cubicBezTo>
                  <a:lnTo>
                    <a:pt x="17962" y="73399"/>
                  </a:lnTo>
                  <a:lnTo>
                    <a:pt x="17124" y="72896"/>
                  </a:lnTo>
                  <a:lnTo>
                    <a:pt x="16454" y="72394"/>
                  </a:lnTo>
                  <a:lnTo>
                    <a:pt x="16454" y="72394"/>
                  </a:lnTo>
                  <a:cubicBezTo>
                    <a:pt x="16454" y="72394"/>
                    <a:pt x="16454" y="72394"/>
                    <a:pt x="16454" y="72394"/>
                  </a:cubicBezTo>
                  <a:cubicBezTo>
                    <a:pt x="16362" y="72209"/>
                    <a:pt x="16362" y="71992"/>
                    <a:pt x="16454" y="71807"/>
                  </a:cubicBezTo>
                  <a:lnTo>
                    <a:pt x="16454" y="71807"/>
                  </a:lnTo>
                  <a:cubicBezTo>
                    <a:pt x="16496" y="71447"/>
                    <a:pt x="16496" y="71078"/>
                    <a:pt x="16454" y="70718"/>
                  </a:cubicBezTo>
                  <a:cubicBezTo>
                    <a:pt x="16513" y="70333"/>
                    <a:pt x="16513" y="69930"/>
                    <a:pt x="16454" y="69545"/>
                  </a:cubicBezTo>
                  <a:lnTo>
                    <a:pt x="16454" y="69545"/>
                  </a:lnTo>
                  <a:lnTo>
                    <a:pt x="16454" y="69545"/>
                  </a:lnTo>
                  <a:cubicBezTo>
                    <a:pt x="16220" y="69428"/>
                    <a:pt x="15935" y="69428"/>
                    <a:pt x="15700" y="69545"/>
                  </a:cubicBezTo>
                  <a:lnTo>
                    <a:pt x="14862" y="69545"/>
                  </a:lnTo>
                  <a:lnTo>
                    <a:pt x="14192" y="72561"/>
                  </a:lnTo>
                  <a:lnTo>
                    <a:pt x="14192" y="72561"/>
                  </a:lnTo>
                  <a:lnTo>
                    <a:pt x="13689" y="72561"/>
                  </a:lnTo>
                  <a:lnTo>
                    <a:pt x="13689" y="72561"/>
                  </a:lnTo>
                  <a:lnTo>
                    <a:pt x="13689" y="72561"/>
                  </a:lnTo>
                  <a:cubicBezTo>
                    <a:pt x="13689" y="72561"/>
                    <a:pt x="13270" y="72561"/>
                    <a:pt x="12851" y="72561"/>
                  </a:cubicBezTo>
                  <a:cubicBezTo>
                    <a:pt x="12575" y="72637"/>
                    <a:pt x="12290" y="72637"/>
                    <a:pt x="12013" y="72561"/>
                  </a:cubicBezTo>
                  <a:lnTo>
                    <a:pt x="12013" y="71723"/>
                  </a:lnTo>
                  <a:lnTo>
                    <a:pt x="12013" y="70634"/>
                  </a:lnTo>
                  <a:cubicBezTo>
                    <a:pt x="11971" y="70240"/>
                    <a:pt x="11971" y="69855"/>
                    <a:pt x="12013" y="69461"/>
                  </a:cubicBezTo>
                  <a:cubicBezTo>
                    <a:pt x="12181" y="69025"/>
                    <a:pt x="12373" y="68606"/>
                    <a:pt x="12600" y="68204"/>
                  </a:cubicBezTo>
                  <a:lnTo>
                    <a:pt x="12600" y="67450"/>
                  </a:lnTo>
                  <a:cubicBezTo>
                    <a:pt x="12809" y="67232"/>
                    <a:pt x="12985" y="66973"/>
                    <a:pt x="13102" y="66696"/>
                  </a:cubicBezTo>
                  <a:cubicBezTo>
                    <a:pt x="13052" y="66394"/>
                    <a:pt x="13052" y="66076"/>
                    <a:pt x="13102" y="65774"/>
                  </a:cubicBezTo>
                  <a:cubicBezTo>
                    <a:pt x="13052" y="65523"/>
                    <a:pt x="13052" y="65272"/>
                    <a:pt x="13102" y="65020"/>
                  </a:cubicBezTo>
                  <a:cubicBezTo>
                    <a:pt x="13102" y="65020"/>
                    <a:pt x="13102" y="65020"/>
                    <a:pt x="13102" y="65020"/>
                  </a:cubicBezTo>
                  <a:lnTo>
                    <a:pt x="13102" y="65020"/>
                  </a:lnTo>
                  <a:lnTo>
                    <a:pt x="11678" y="59490"/>
                  </a:lnTo>
                  <a:cubicBezTo>
                    <a:pt x="11737" y="58711"/>
                    <a:pt x="11737" y="57923"/>
                    <a:pt x="11678" y="57144"/>
                  </a:cubicBezTo>
                  <a:cubicBezTo>
                    <a:pt x="11770" y="56424"/>
                    <a:pt x="11770" y="55686"/>
                    <a:pt x="11678" y="54965"/>
                  </a:cubicBezTo>
                  <a:lnTo>
                    <a:pt x="11678" y="54379"/>
                  </a:lnTo>
                  <a:cubicBezTo>
                    <a:pt x="11678" y="54379"/>
                    <a:pt x="11678" y="53792"/>
                    <a:pt x="10756" y="53206"/>
                  </a:cubicBezTo>
                  <a:lnTo>
                    <a:pt x="9584" y="52033"/>
                  </a:lnTo>
                  <a:lnTo>
                    <a:pt x="9081" y="51111"/>
                  </a:lnTo>
                  <a:cubicBezTo>
                    <a:pt x="8896" y="50826"/>
                    <a:pt x="8754" y="50516"/>
                    <a:pt x="8662" y="50190"/>
                  </a:cubicBezTo>
                  <a:cubicBezTo>
                    <a:pt x="8662" y="50190"/>
                    <a:pt x="8662" y="49603"/>
                    <a:pt x="8243" y="49100"/>
                  </a:cubicBezTo>
                  <a:cubicBezTo>
                    <a:pt x="8000" y="48497"/>
                    <a:pt x="7715" y="47911"/>
                    <a:pt x="7405" y="47341"/>
                  </a:cubicBezTo>
                  <a:lnTo>
                    <a:pt x="6651" y="45497"/>
                  </a:lnTo>
                  <a:lnTo>
                    <a:pt x="6148" y="44241"/>
                  </a:lnTo>
                  <a:lnTo>
                    <a:pt x="6148" y="43067"/>
                  </a:lnTo>
                  <a:lnTo>
                    <a:pt x="6148" y="42313"/>
                  </a:lnTo>
                  <a:lnTo>
                    <a:pt x="6651" y="41643"/>
                  </a:lnTo>
                  <a:lnTo>
                    <a:pt x="7321" y="40554"/>
                  </a:lnTo>
                  <a:lnTo>
                    <a:pt x="7908" y="39465"/>
                  </a:lnTo>
                  <a:cubicBezTo>
                    <a:pt x="7958" y="39247"/>
                    <a:pt x="7958" y="39012"/>
                    <a:pt x="7908" y="38794"/>
                  </a:cubicBezTo>
                  <a:cubicBezTo>
                    <a:pt x="7933" y="38568"/>
                    <a:pt x="7933" y="38350"/>
                    <a:pt x="7908" y="38124"/>
                  </a:cubicBezTo>
                  <a:cubicBezTo>
                    <a:pt x="7958" y="37931"/>
                    <a:pt x="7958" y="37730"/>
                    <a:pt x="7908" y="37538"/>
                  </a:cubicBezTo>
                  <a:cubicBezTo>
                    <a:pt x="7908" y="37538"/>
                    <a:pt x="8410" y="37538"/>
                    <a:pt x="9081" y="38124"/>
                  </a:cubicBezTo>
                  <a:cubicBezTo>
                    <a:pt x="9491" y="38225"/>
                    <a:pt x="9927" y="38225"/>
                    <a:pt x="10338" y="38124"/>
                  </a:cubicBezTo>
                  <a:cubicBezTo>
                    <a:pt x="10338" y="38124"/>
                    <a:pt x="10338" y="38124"/>
                    <a:pt x="10840" y="37538"/>
                  </a:cubicBezTo>
                  <a:lnTo>
                    <a:pt x="11427" y="36448"/>
                  </a:lnTo>
                  <a:cubicBezTo>
                    <a:pt x="11402" y="36197"/>
                    <a:pt x="11402" y="35946"/>
                    <a:pt x="11427" y="35694"/>
                  </a:cubicBezTo>
                  <a:lnTo>
                    <a:pt x="11427" y="35024"/>
                  </a:lnTo>
                  <a:cubicBezTo>
                    <a:pt x="11494" y="35283"/>
                    <a:pt x="11636" y="35518"/>
                    <a:pt x="11846" y="35694"/>
                  </a:cubicBezTo>
                  <a:cubicBezTo>
                    <a:pt x="11846" y="35694"/>
                    <a:pt x="11846" y="36113"/>
                    <a:pt x="12432" y="36113"/>
                  </a:cubicBezTo>
                  <a:cubicBezTo>
                    <a:pt x="12767" y="36155"/>
                    <a:pt x="13102" y="35987"/>
                    <a:pt x="13270" y="35694"/>
                  </a:cubicBezTo>
                  <a:cubicBezTo>
                    <a:pt x="13270" y="35694"/>
                    <a:pt x="13773" y="35191"/>
                    <a:pt x="13940" y="35191"/>
                  </a:cubicBezTo>
                  <a:cubicBezTo>
                    <a:pt x="14108" y="35191"/>
                    <a:pt x="13940" y="34521"/>
                    <a:pt x="13940" y="33767"/>
                  </a:cubicBezTo>
                  <a:cubicBezTo>
                    <a:pt x="13890" y="33189"/>
                    <a:pt x="13748" y="32628"/>
                    <a:pt x="13522" y="32091"/>
                  </a:cubicBezTo>
                  <a:cubicBezTo>
                    <a:pt x="13295" y="31689"/>
                    <a:pt x="13019" y="31320"/>
                    <a:pt x="12684" y="31002"/>
                  </a:cubicBezTo>
                  <a:cubicBezTo>
                    <a:pt x="12382" y="30558"/>
                    <a:pt x="12013" y="30164"/>
                    <a:pt x="11594" y="29829"/>
                  </a:cubicBezTo>
                  <a:lnTo>
                    <a:pt x="11594" y="29326"/>
                  </a:lnTo>
                  <a:cubicBezTo>
                    <a:pt x="11619" y="28932"/>
                    <a:pt x="11619" y="28547"/>
                    <a:pt x="11594" y="28153"/>
                  </a:cubicBezTo>
                  <a:cubicBezTo>
                    <a:pt x="11594" y="27567"/>
                    <a:pt x="11594" y="27231"/>
                    <a:pt x="11594" y="26980"/>
                  </a:cubicBezTo>
                  <a:cubicBezTo>
                    <a:pt x="11695" y="26511"/>
                    <a:pt x="11695" y="26025"/>
                    <a:pt x="11594" y="25556"/>
                  </a:cubicBezTo>
                  <a:cubicBezTo>
                    <a:pt x="11594" y="24718"/>
                    <a:pt x="11594" y="24131"/>
                    <a:pt x="11594" y="23964"/>
                  </a:cubicBezTo>
                  <a:lnTo>
                    <a:pt x="12265" y="23377"/>
                  </a:lnTo>
                  <a:cubicBezTo>
                    <a:pt x="12298" y="22983"/>
                    <a:pt x="12298" y="22598"/>
                    <a:pt x="12265" y="22204"/>
                  </a:cubicBezTo>
                  <a:cubicBezTo>
                    <a:pt x="12323" y="21869"/>
                    <a:pt x="12323" y="21534"/>
                    <a:pt x="12265" y="21199"/>
                  </a:cubicBezTo>
                  <a:lnTo>
                    <a:pt x="13019" y="21199"/>
                  </a:lnTo>
                  <a:lnTo>
                    <a:pt x="13019" y="21701"/>
                  </a:lnTo>
                  <a:lnTo>
                    <a:pt x="13019" y="21701"/>
                  </a:lnTo>
                  <a:cubicBezTo>
                    <a:pt x="13278" y="21877"/>
                    <a:pt x="13513" y="22112"/>
                    <a:pt x="13689" y="22372"/>
                  </a:cubicBezTo>
                  <a:lnTo>
                    <a:pt x="13689" y="22958"/>
                  </a:lnTo>
                  <a:lnTo>
                    <a:pt x="15113" y="22958"/>
                  </a:lnTo>
                  <a:lnTo>
                    <a:pt x="16789" y="22958"/>
                  </a:lnTo>
                  <a:lnTo>
                    <a:pt x="16789" y="22958"/>
                  </a:lnTo>
                  <a:lnTo>
                    <a:pt x="17292" y="22958"/>
                  </a:lnTo>
                  <a:cubicBezTo>
                    <a:pt x="17468" y="22740"/>
                    <a:pt x="17661" y="22548"/>
                    <a:pt x="17879" y="22372"/>
                  </a:cubicBezTo>
                  <a:lnTo>
                    <a:pt x="18716" y="21450"/>
                  </a:lnTo>
                  <a:lnTo>
                    <a:pt x="19554" y="20612"/>
                  </a:lnTo>
                  <a:cubicBezTo>
                    <a:pt x="19554" y="20612"/>
                    <a:pt x="19973" y="20193"/>
                    <a:pt x="19554" y="20026"/>
                  </a:cubicBezTo>
                  <a:cubicBezTo>
                    <a:pt x="19135" y="19858"/>
                    <a:pt x="19554" y="20026"/>
                    <a:pt x="20308" y="19523"/>
                  </a:cubicBezTo>
                  <a:cubicBezTo>
                    <a:pt x="20476" y="19322"/>
                    <a:pt x="20669" y="19154"/>
                    <a:pt x="20895" y="19020"/>
                  </a:cubicBezTo>
                  <a:lnTo>
                    <a:pt x="21481" y="19020"/>
                  </a:lnTo>
                  <a:lnTo>
                    <a:pt x="22822" y="19439"/>
                  </a:lnTo>
                  <a:lnTo>
                    <a:pt x="23827" y="19942"/>
                  </a:lnTo>
                  <a:cubicBezTo>
                    <a:pt x="24096" y="20000"/>
                    <a:pt x="24314" y="20193"/>
                    <a:pt x="24414" y="20445"/>
                  </a:cubicBezTo>
                  <a:cubicBezTo>
                    <a:pt x="24414" y="20445"/>
                    <a:pt x="24917" y="21031"/>
                    <a:pt x="25084" y="21031"/>
                  </a:cubicBezTo>
                  <a:cubicBezTo>
                    <a:pt x="25336" y="21090"/>
                    <a:pt x="25587" y="21090"/>
                    <a:pt x="25839" y="21031"/>
                  </a:cubicBezTo>
                  <a:lnTo>
                    <a:pt x="26593" y="21031"/>
                  </a:lnTo>
                  <a:cubicBezTo>
                    <a:pt x="26593" y="21031"/>
                    <a:pt x="26593" y="21031"/>
                    <a:pt x="27095" y="20193"/>
                  </a:cubicBezTo>
                  <a:lnTo>
                    <a:pt x="27095" y="18936"/>
                  </a:lnTo>
                  <a:cubicBezTo>
                    <a:pt x="27011" y="18635"/>
                    <a:pt x="27011" y="18316"/>
                    <a:pt x="27095" y="18015"/>
                  </a:cubicBezTo>
                  <a:cubicBezTo>
                    <a:pt x="27095" y="18015"/>
                    <a:pt x="27095" y="17428"/>
                    <a:pt x="27095" y="17344"/>
                  </a:cubicBezTo>
                  <a:lnTo>
                    <a:pt x="27095" y="17344"/>
                  </a:lnTo>
                  <a:lnTo>
                    <a:pt x="24665" y="17344"/>
                  </a:lnTo>
                  <a:lnTo>
                    <a:pt x="26006" y="18182"/>
                  </a:lnTo>
                  <a:lnTo>
                    <a:pt x="27179" y="18685"/>
                  </a:lnTo>
                  <a:lnTo>
                    <a:pt x="27179" y="18685"/>
                  </a:lnTo>
                  <a:lnTo>
                    <a:pt x="27179" y="18685"/>
                  </a:lnTo>
                  <a:lnTo>
                    <a:pt x="27766" y="18685"/>
                  </a:lnTo>
                  <a:lnTo>
                    <a:pt x="28520" y="18685"/>
                  </a:lnTo>
                  <a:cubicBezTo>
                    <a:pt x="28763" y="18383"/>
                    <a:pt x="29081" y="18157"/>
                    <a:pt x="29441" y="18015"/>
                  </a:cubicBezTo>
                  <a:lnTo>
                    <a:pt x="30279" y="17428"/>
                  </a:lnTo>
                  <a:lnTo>
                    <a:pt x="30950" y="17428"/>
                  </a:lnTo>
                  <a:lnTo>
                    <a:pt x="31704" y="17428"/>
                  </a:lnTo>
                  <a:lnTo>
                    <a:pt x="31117" y="18350"/>
                  </a:lnTo>
                  <a:cubicBezTo>
                    <a:pt x="31017" y="18643"/>
                    <a:pt x="30807" y="18886"/>
                    <a:pt x="30531" y="19020"/>
                  </a:cubicBezTo>
                  <a:cubicBezTo>
                    <a:pt x="30531" y="19020"/>
                    <a:pt x="30531" y="19020"/>
                    <a:pt x="30531" y="19020"/>
                  </a:cubicBezTo>
                  <a:lnTo>
                    <a:pt x="30531" y="19020"/>
                  </a:lnTo>
                  <a:lnTo>
                    <a:pt x="33044" y="19020"/>
                  </a:lnTo>
                  <a:cubicBezTo>
                    <a:pt x="33304" y="18911"/>
                    <a:pt x="33539" y="18735"/>
                    <a:pt x="33714" y="18517"/>
                  </a:cubicBezTo>
                  <a:lnTo>
                    <a:pt x="34301" y="17679"/>
                  </a:lnTo>
                  <a:lnTo>
                    <a:pt x="34301" y="17679"/>
                  </a:lnTo>
                  <a:lnTo>
                    <a:pt x="34301" y="17679"/>
                  </a:lnTo>
                  <a:lnTo>
                    <a:pt x="34301" y="17679"/>
                  </a:lnTo>
                  <a:lnTo>
                    <a:pt x="34301" y="16506"/>
                  </a:lnTo>
                  <a:cubicBezTo>
                    <a:pt x="34301" y="15836"/>
                    <a:pt x="34301" y="15501"/>
                    <a:pt x="34301" y="15417"/>
                  </a:cubicBezTo>
                  <a:lnTo>
                    <a:pt x="34301" y="15417"/>
                  </a:lnTo>
                  <a:lnTo>
                    <a:pt x="34972" y="15417"/>
                  </a:lnTo>
                  <a:lnTo>
                    <a:pt x="35390" y="15417"/>
                  </a:lnTo>
                  <a:cubicBezTo>
                    <a:pt x="35575" y="14747"/>
                    <a:pt x="35885" y="14118"/>
                    <a:pt x="36312" y="13574"/>
                  </a:cubicBezTo>
                  <a:lnTo>
                    <a:pt x="37401" y="12066"/>
                  </a:lnTo>
                  <a:cubicBezTo>
                    <a:pt x="37401" y="12066"/>
                    <a:pt x="37401" y="12066"/>
                    <a:pt x="37820" y="12066"/>
                  </a:cubicBezTo>
                  <a:lnTo>
                    <a:pt x="38407" y="12066"/>
                  </a:lnTo>
                  <a:lnTo>
                    <a:pt x="38993" y="12066"/>
                  </a:lnTo>
                  <a:cubicBezTo>
                    <a:pt x="38993" y="12066"/>
                    <a:pt x="38993" y="12066"/>
                    <a:pt x="39412" y="12066"/>
                  </a:cubicBezTo>
                  <a:cubicBezTo>
                    <a:pt x="39831" y="12066"/>
                    <a:pt x="39915" y="12066"/>
                    <a:pt x="40418" y="12736"/>
                  </a:cubicBezTo>
                  <a:cubicBezTo>
                    <a:pt x="40703" y="13063"/>
                    <a:pt x="41013" y="13373"/>
                    <a:pt x="41339" y="13658"/>
                  </a:cubicBezTo>
                  <a:lnTo>
                    <a:pt x="42596" y="14496"/>
                  </a:lnTo>
                  <a:lnTo>
                    <a:pt x="43853" y="15250"/>
                  </a:lnTo>
                  <a:cubicBezTo>
                    <a:pt x="43870" y="14973"/>
                    <a:pt x="43870" y="14688"/>
                    <a:pt x="43853" y="14412"/>
                  </a:cubicBezTo>
                  <a:cubicBezTo>
                    <a:pt x="43887" y="14135"/>
                    <a:pt x="43887" y="13850"/>
                    <a:pt x="43853" y="13574"/>
                  </a:cubicBezTo>
                  <a:cubicBezTo>
                    <a:pt x="43853" y="13574"/>
                    <a:pt x="43853" y="13574"/>
                    <a:pt x="43434" y="13574"/>
                  </a:cubicBezTo>
                  <a:cubicBezTo>
                    <a:pt x="43250" y="13498"/>
                    <a:pt x="43032" y="13498"/>
                    <a:pt x="42848" y="13574"/>
                  </a:cubicBezTo>
                  <a:cubicBezTo>
                    <a:pt x="42806" y="13440"/>
                    <a:pt x="42806" y="13289"/>
                    <a:pt x="42848" y="13155"/>
                  </a:cubicBezTo>
                  <a:cubicBezTo>
                    <a:pt x="42915" y="12962"/>
                    <a:pt x="42915" y="12761"/>
                    <a:pt x="42848" y="12568"/>
                  </a:cubicBezTo>
                  <a:lnTo>
                    <a:pt x="43518" y="12568"/>
                  </a:lnTo>
                  <a:cubicBezTo>
                    <a:pt x="43870" y="12694"/>
                    <a:pt x="44255" y="12694"/>
                    <a:pt x="44607" y="12568"/>
                  </a:cubicBezTo>
                  <a:lnTo>
                    <a:pt x="46367" y="12568"/>
                  </a:lnTo>
                  <a:lnTo>
                    <a:pt x="47121" y="12568"/>
                  </a:lnTo>
                  <a:cubicBezTo>
                    <a:pt x="47121" y="12568"/>
                    <a:pt x="47121" y="12568"/>
                    <a:pt x="47121" y="12568"/>
                  </a:cubicBezTo>
                  <a:lnTo>
                    <a:pt x="47121" y="11982"/>
                  </a:lnTo>
                  <a:lnTo>
                    <a:pt x="49802" y="11982"/>
                  </a:lnTo>
                  <a:lnTo>
                    <a:pt x="53489" y="14412"/>
                  </a:lnTo>
                  <a:lnTo>
                    <a:pt x="57846" y="10809"/>
                  </a:lnTo>
                  <a:lnTo>
                    <a:pt x="60862" y="19188"/>
                  </a:lnTo>
                  <a:lnTo>
                    <a:pt x="58097" y="21869"/>
                  </a:lnTo>
                  <a:cubicBezTo>
                    <a:pt x="58097" y="21869"/>
                    <a:pt x="58097" y="22288"/>
                    <a:pt x="58097" y="22874"/>
                  </a:cubicBezTo>
                  <a:cubicBezTo>
                    <a:pt x="57972" y="23318"/>
                    <a:pt x="57770" y="23746"/>
                    <a:pt x="57511" y="24131"/>
                  </a:cubicBezTo>
                  <a:cubicBezTo>
                    <a:pt x="57511" y="24131"/>
                    <a:pt x="57511" y="24131"/>
                    <a:pt x="57511" y="24131"/>
                  </a:cubicBezTo>
                  <a:lnTo>
                    <a:pt x="56840" y="24131"/>
                  </a:lnTo>
                  <a:lnTo>
                    <a:pt x="56086" y="24131"/>
                  </a:lnTo>
                  <a:lnTo>
                    <a:pt x="55248" y="24131"/>
                  </a:lnTo>
                  <a:lnTo>
                    <a:pt x="54829" y="24802"/>
                  </a:lnTo>
                  <a:lnTo>
                    <a:pt x="54829" y="25388"/>
                  </a:lnTo>
                  <a:cubicBezTo>
                    <a:pt x="54829" y="25388"/>
                    <a:pt x="54829" y="25975"/>
                    <a:pt x="54829" y="26058"/>
                  </a:cubicBezTo>
                  <a:cubicBezTo>
                    <a:pt x="54922" y="26243"/>
                    <a:pt x="54922" y="26461"/>
                    <a:pt x="54829" y="26645"/>
                  </a:cubicBezTo>
                  <a:cubicBezTo>
                    <a:pt x="54829" y="26645"/>
                    <a:pt x="54829" y="26645"/>
                    <a:pt x="54829" y="26645"/>
                  </a:cubicBezTo>
                  <a:lnTo>
                    <a:pt x="54159" y="26645"/>
                  </a:lnTo>
                  <a:lnTo>
                    <a:pt x="53405" y="26645"/>
                  </a:lnTo>
                  <a:lnTo>
                    <a:pt x="52567" y="26645"/>
                  </a:lnTo>
                  <a:lnTo>
                    <a:pt x="51897" y="26645"/>
                  </a:lnTo>
                  <a:lnTo>
                    <a:pt x="51143" y="26142"/>
                  </a:lnTo>
                  <a:cubicBezTo>
                    <a:pt x="51143" y="26142"/>
                    <a:pt x="50556" y="25639"/>
                    <a:pt x="50389" y="25639"/>
                  </a:cubicBezTo>
                  <a:lnTo>
                    <a:pt x="48545" y="25137"/>
                  </a:lnTo>
                  <a:lnTo>
                    <a:pt x="47372" y="25137"/>
                  </a:lnTo>
                  <a:cubicBezTo>
                    <a:pt x="46987" y="25438"/>
                    <a:pt x="46693" y="25849"/>
                    <a:pt x="46534" y="26310"/>
                  </a:cubicBezTo>
                  <a:cubicBezTo>
                    <a:pt x="46534" y="26980"/>
                    <a:pt x="46031" y="27399"/>
                    <a:pt x="45864" y="27483"/>
                  </a:cubicBezTo>
                  <a:lnTo>
                    <a:pt x="45194" y="27483"/>
                  </a:lnTo>
                  <a:lnTo>
                    <a:pt x="44021" y="28153"/>
                  </a:lnTo>
                  <a:lnTo>
                    <a:pt x="42010" y="29159"/>
                  </a:lnTo>
                  <a:lnTo>
                    <a:pt x="39915" y="30164"/>
                  </a:lnTo>
                  <a:lnTo>
                    <a:pt x="38742" y="30667"/>
                  </a:lnTo>
                  <a:lnTo>
                    <a:pt x="36815" y="31169"/>
                  </a:lnTo>
                  <a:lnTo>
                    <a:pt x="36228" y="31672"/>
                  </a:lnTo>
                  <a:lnTo>
                    <a:pt x="35642" y="32175"/>
                  </a:lnTo>
                  <a:cubicBezTo>
                    <a:pt x="35365" y="32376"/>
                    <a:pt x="35055" y="32527"/>
                    <a:pt x="34720" y="32594"/>
                  </a:cubicBezTo>
                  <a:lnTo>
                    <a:pt x="33296" y="33180"/>
                  </a:lnTo>
                  <a:lnTo>
                    <a:pt x="31788" y="33767"/>
                  </a:lnTo>
                  <a:lnTo>
                    <a:pt x="30950" y="33767"/>
                  </a:lnTo>
                  <a:lnTo>
                    <a:pt x="30447" y="33767"/>
                  </a:lnTo>
                  <a:lnTo>
                    <a:pt x="29441" y="34270"/>
                  </a:lnTo>
                  <a:lnTo>
                    <a:pt x="28352" y="34856"/>
                  </a:lnTo>
                  <a:lnTo>
                    <a:pt x="27766" y="34856"/>
                  </a:lnTo>
                  <a:lnTo>
                    <a:pt x="26928" y="34856"/>
                  </a:lnTo>
                  <a:lnTo>
                    <a:pt x="25671" y="34856"/>
                  </a:lnTo>
                  <a:lnTo>
                    <a:pt x="24330" y="34856"/>
                  </a:lnTo>
                  <a:lnTo>
                    <a:pt x="23492" y="34856"/>
                  </a:lnTo>
                  <a:lnTo>
                    <a:pt x="22822" y="32259"/>
                  </a:lnTo>
                  <a:cubicBezTo>
                    <a:pt x="22688" y="32225"/>
                    <a:pt x="22537" y="32225"/>
                    <a:pt x="22403" y="32259"/>
                  </a:cubicBezTo>
                  <a:lnTo>
                    <a:pt x="22403" y="32259"/>
                  </a:lnTo>
                  <a:cubicBezTo>
                    <a:pt x="22403" y="32259"/>
                    <a:pt x="22403" y="32259"/>
                    <a:pt x="22403" y="32259"/>
                  </a:cubicBezTo>
                  <a:lnTo>
                    <a:pt x="21984" y="32259"/>
                  </a:lnTo>
                  <a:lnTo>
                    <a:pt x="22990" y="36448"/>
                  </a:lnTo>
                  <a:lnTo>
                    <a:pt x="21733" y="36448"/>
                  </a:lnTo>
                  <a:lnTo>
                    <a:pt x="20308" y="36448"/>
                  </a:lnTo>
                  <a:lnTo>
                    <a:pt x="19889" y="36448"/>
                  </a:lnTo>
                  <a:cubicBezTo>
                    <a:pt x="19889" y="36448"/>
                    <a:pt x="19889" y="36448"/>
                    <a:pt x="19889" y="36448"/>
                  </a:cubicBezTo>
                  <a:lnTo>
                    <a:pt x="19889" y="38040"/>
                  </a:lnTo>
                  <a:lnTo>
                    <a:pt x="11008" y="40302"/>
                  </a:lnTo>
                  <a:lnTo>
                    <a:pt x="10421" y="40302"/>
                  </a:lnTo>
                  <a:cubicBezTo>
                    <a:pt x="10421" y="40302"/>
                    <a:pt x="10421" y="40302"/>
                    <a:pt x="10421" y="40302"/>
                  </a:cubicBezTo>
                  <a:lnTo>
                    <a:pt x="10421" y="40302"/>
                  </a:lnTo>
                  <a:lnTo>
                    <a:pt x="10421" y="40973"/>
                  </a:lnTo>
                  <a:lnTo>
                    <a:pt x="10421" y="41811"/>
                  </a:lnTo>
                  <a:lnTo>
                    <a:pt x="10924" y="41811"/>
                  </a:lnTo>
                  <a:cubicBezTo>
                    <a:pt x="10924" y="41811"/>
                    <a:pt x="10924" y="41811"/>
                    <a:pt x="10924" y="41811"/>
                  </a:cubicBezTo>
                  <a:cubicBezTo>
                    <a:pt x="11310" y="41894"/>
                    <a:pt x="11712" y="41894"/>
                    <a:pt x="12097" y="41811"/>
                  </a:cubicBezTo>
                  <a:lnTo>
                    <a:pt x="13019" y="41811"/>
                  </a:lnTo>
                  <a:lnTo>
                    <a:pt x="13773" y="44660"/>
                  </a:lnTo>
                  <a:cubicBezTo>
                    <a:pt x="13773" y="44660"/>
                    <a:pt x="13773" y="44660"/>
                    <a:pt x="13773" y="44660"/>
                  </a:cubicBezTo>
                  <a:lnTo>
                    <a:pt x="14359" y="44660"/>
                  </a:lnTo>
                  <a:lnTo>
                    <a:pt x="15030" y="44073"/>
                  </a:lnTo>
                  <a:lnTo>
                    <a:pt x="15532" y="43654"/>
                  </a:lnTo>
                  <a:lnTo>
                    <a:pt x="16035" y="43654"/>
                  </a:lnTo>
                  <a:lnTo>
                    <a:pt x="16035" y="43654"/>
                  </a:lnTo>
                  <a:lnTo>
                    <a:pt x="16622" y="43654"/>
                  </a:lnTo>
                  <a:cubicBezTo>
                    <a:pt x="16622" y="43654"/>
                    <a:pt x="16622" y="43654"/>
                    <a:pt x="16622" y="43654"/>
                  </a:cubicBezTo>
                  <a:lnTo>
                    <a:pt x="17543" y="47089"/>
                  </a:lnTo>
                  <a:lnTo>
                    <a:pt x="18214" y="47089"/>
                  </a:lnTo>
                  <a:cubicBezTo>
                    <a:pt x="18633" y="47089"/>
                    <a:pt x="18884" y="47089"/>
                    <a:pt x="18968" y="47089"/>
                  </a:cubicBezTo>
                  <a:lnTo>
                    <a:pt x="18968" y="47089"/>
                  </a:lnTo>
                  <a:lnTo>
                    <a:pt x="18968" y="47089"/>
                  </a:lnTo>
                  <a:cubicBezTo>
                    <a:pt x="18968" y="47089"/>
                    <a:pt x="18968" y="47927"/>
                    <a:pt x="18968" y="48681"/>
                  </a:cubicBezTo>
                  <a:lnTo>
                    <a:pt x="18968" y="47173"/>
                  </a:lnTo>
                  <a:lnTo>
                    <a:pt x="19471" y="47592"/>
                  </a:lnTo>
                  <a:cubicBezTo>
                    <a:pt x="19697" y="47718"/>
                    <a:pt x="19898" y="47885"/>
                    <a:pt x="20057" y="48095"/>
                  </a:cubicBezTo>
                  <a:lnTo>
                    <a:pt x="20560" y="48095"/>
                  </a:lnTo>
                  <a:lnTo>
                    <a:pt x="20560" y="48095"/>
                  </a:lnTo>
                  <a:lnTo>
                    <a:pt x="20560" y="48765"/>
                  </a:lnTo>
                  <a:lnTo>
                    <a:pt x="19973" y="49603"/>
                  </a:lnTo>
                  <a:cubicBezTo>
                    <a:pt x="19973" y="49603"/>
                    <a:pt x="19471" y="50357"/>
                    <a:pt x="19554" y="50525"/>
                  </a:cubicBezTo>
                  <a:lnTo>
                    <a:pt x="20225" y="53122"/>
                  </a:lnTo>
                  <a:cubicBezTo>
                    <a:pt x="20158" y="53508"/>
                    <a:pt x="20015" y="53876"/>
                    <a:pt x="19806" y="54211"/>
                  </a:cubicBezTo>
                  <a:lnTo>
                    <a:pt x="19387" y="55468"/>
                  </a:lnTo>
                  <a:lnTo>
                    <a:pt x="19387" y="56222"/>
                  </a:lnTo>
                  <a:lnTo>
                    <a:pt x="19387" y="56725"/>
                  </a:lnTo>
                  <a:lnTo>
                    <a:pt x="20560" y="55887"/>
                  </a:lnTo>
                  <a:lnTo>
                    <a:pt x="21063" y="56809"/>
                  </a:lnTo>
                  <a:cubicBezTo>
                    <a:pt x="21272" y="57119"/>
                    <a:pt x="21523" y="57404"/>
                    <a:pt x="21817" y="57647"/>
                  </a:cubicBezTo>
                  <a:lnTo>
                    <a:pt x="22403" y="57647"/>
                  </a:lnTo>
                  <a:lnTo>
                    <a:pt x="23325" y="57647"/>
                  </a:lnTo>
                  <a:lnTo>
                    <a:pt x="24582" y="57060"/>
                  </a:lnTo>
                  <a:cubicBezTo>
                    <a:pt x="25017" y="56918"/>
                    <a:pt x="25411" y="56692"/>
                    <a:pt x="25755" y="56390"/>
                  </a:cubicBezTo>
                  <a:cubicBezTo>
                    <a:pt x="25713" y="56222"/>
                    <a:pt x="25713" y="56055"/>
                    <a:pt x="25755" y="55887"/>
                  </a:cubicBezTo>
                  <a:lnTo>
                    <a:pt x="25755" y="55384"/>
                  </a:lnTo>
                  <a:cubicBezTo>
                    <a:pt x="25813" y="55133"/>
                    <a:pt x="25813" y="54882"/>
                    <a:pt x="25755" y="54630"/>
                  </a:cubicBezTo>
                  <a:cubicBezTo>
                    <a:pt x="25721" y="54354"/>
                    <a:pt x="25721" y="54069"/>
                    <a:pt x="25755" y="53792"/>
                  </a:cubicBezTo>
                  <a:cubicBezTo>
                    <a:pt x="25755" y="53792"/>
                    <a:pt x="25755" y="53792"/>
                    <a:pt x="25755" y="53792"/>
                  </a:cubicBezTo>
                  <a:cubicBezTo>
                    <a:pt x="25755" y="53792"/>
                    <a:pt x="25755" y="53792"/>
                    <a:pt x="26174" y="53792"/>
                  </a:cubicBezTo>
                  <a:lnTo>
                    <a:pt x="28268" y="53290"/>
                  </a:lnTo>
                  <a:lnTo>
                    <a:pt x="28268" y="53290"/>
                  </a:lnTo>
                  <a:lnTo>
                    <a:pt x="28268" y="53290"/>
                  </a:lnTo>
                  <a:lnTo>
                    <a:pt x="29609" y="53290"/>
                  </a:lnTo>
                  <a:cubicBezTo>
                    <a:pt x="29609" y="53290"/>
                    <a:pt x="29609" y="53290"/>
                    <a:pt x="30196" y="52452"/>
                  </a:cubicBezTo>
                  <a:cubicBezTo>
                    <a:pt x="30371" y="52133"/>
                    <a:pt x="30572" y="51823"/>
                    <a:pt x="30782" y="51530"/>
                  </a:cubicBezTo>
                  <a:lnTo>
                    <a:pt x="30782" y="51530"/>
                  </a:lnTo>
                  <a:lnTo>
                    <a:pt x="30782" y="51530"/>
                  </a:lnTo>
                  <a:lnTo>
                    <a:pt x="31955" y="52033"/>
                  </a:lnTo>
                  <a:lnTo>
                    <a:pt x="33044" y="52033"/>
                  </a:lnTo>
                  <a:cubicBezTo>
                    <a:pt x="33044" y="52033"/>
                    <a:pt x="33044" y="52033"/>
                    <a:pt x="33798" y="52033"/>
                  </a:cubicBezTo>
                  <a:lnTo>
                    <a:pt x="34469" y="52033"/>
                  </a:lnTo>
                  <a:lnTo>
                    <a:pt x="35055" y="52619"/>
                  </a:lnTo>
                  <a:lnTo>
                    <a:pt x="35558" y="53290"/>
                  </a:lnTo>
                  <a:lnTo>
                    <a:pt x="41004" y="51865"/>
                  </a:lnTo>
                  <a:cubicBezTo>
                    <a:pt x="41004" y="51865"/>
                    <a:pt x="41004" y="51865"/>
                    <a:pt x="41004" y="51195"/>
                  </a:cubicBezTo>
                  <a:cubicBezTo>
                    <a:pt x="41038" y="50885"/>
                    <a:pt x="41038" y="50583"/>
                    <a:pt x="41004" y="50273"/>
                  </a:cubicBezTo>
                  <a:lnTo>
                    <a:pt x="40334" y="47676"/>
                  </a:lnTo>
                  <a:cubicBezTo>
                    <a:pt x="40334" y="47676"/>
                    <a:pt x="40334" y="47676"/>
                    <a:pt x="40334" y="47676"/>
                  </a:cubicBezTo>
                  <a:cubicBezTo>
                    <a:pt x="40334" y="47676"/>
                    <a:pt x="40334" y="47676"/>
                    <a:pt x="40753" y="47676"/>
                  </a:cubicBezTo>
                  <a:lnTo>
                    <a:pt x="42010" y="48262"/>
                  </a:lnTo>
                  <a:cubicBezTo>
                    <a:pt x="42395" y="48329"/>
                    <a:pt x="42764" y="48472"/>
                    <a:pt x="43099" y="48681"/>
                  </a:cubicBezTo>
                  <a:lnTo>
                    <a:pt x="43602" y="48681"/>
                  </a:lnTo>
                  <a:cubicBezTo>
                    <a:pt x="43602" y="48681"/>
                    <a:pt x="43602" y="48681"/>
                    <a:pt x="44021" y="48681"/>
                  </a:cubicBezTo>
                  <a:cubicBezTo>
                    <a:pt x="44171" y="49067"/>
                    <a:pt x="44364" y="49436"/>
                    <a:pt x="44607" y="49771"/>
                  </a:cubicBezTo>
                  <a:cubicBezTo>
                    <a:pt x="44607" y="50273"/>
                    <a:pt x="45110" y="50609"/>
                    <a:pt x="45194" y="50609"/>
                  </a:cubicBezTo>
                  <a:lnTo>
                    <a:pt x="45864" y="50609"/>
                  </a:lnTo>
                  <a:cubicBezTo>
                    <a:pt x="46132" y="50516"/>
                    <a:pt x="46434" y="50516"/>
                    <a:pt x="46702" y="50609"/>
                  </a:cubicBezTo>
                  <a:lnTo>
                    <a:pt x="46702" y="51279"/>
                  </a:lnTo>
                  <a:cubicBezTo>
                    <a:pt x="46702" y="51279"/>
                    <a:pt x="46702" y="51279"/>
                    <a:pt x="46702" y="51279"/>
                  </a:cubicBezTo>
                  <a:lnTo>
                    <a:pt x="46702" y="51279"/>
                  </a:lnTo>
                  <a:cubicBezTo>
                    <a:pt x="46635" y="51555"/>
                    <a:pt x="46635" y="51840"/>
                    <a:pt x="46702" y="52117"/>
                  </a:cubicBezTo>
                  <a:cubicBezTo>
                    <a:pt x="46702" y="52619"/>
                    <a:pt x="46702" y="52871"/>
                    <a:pt x="46702" y="52871"/>
                  </a:cubicBezTo>
                  <a:cubicBezTo>
                    <a:pt x="46702" y="52871"/>
                    <a:pt x="46702" y="52871"/>
                    <a:pt x="46031" y="52871"/>
                  </a:cubicBezTo>
                  <a:cubicBezTo>
                    <a:pt x="45361" y="52871"/>
                    <a:pt x="45613" y="52871"/>
                    <a:pt x="45529" y="52871"/>
                  </a:cubicBezTo>
                  <a:lnTo>
                    <a:pt x="45529" y="53792"/>
                  </a:lnTo>
                  <a:cubicBezTo>
                    <a:pt x="45529" y="54295"/>
                    <a:pt x="45529" y="54630"/>
                    <a:pt x="45529" y="54798"/>
                  </a:cubicBezTo>
                  <a:lnTo>
                    <a:pt x="46367" y="55217"/>
                  </a:lnTo>
                  <a:cubicBezTo>
                    <a:pt x="46668" y="55259"/>
                    <a:pt x="46987" y="55259"/>
                    <a:pt x="47289" y="55217"/>
                  </a:cubicBezTo>
                  <a:lnTo>
                    <a:pt x="46702" y="55887"/>
                  </a:lnTo>
                  <a:cubicBezTo>
                    <a:pt x="46702" y="55887"/>
                    <a:pt x="46199" y="56390"/>
                    <a:pt x="46031" y="56390"/>
                  </a:cubicBezTo>
                  <a:cubicBezTo>
                    <a:pt x="45730" y="56474"/>
                    <a:pt x="45412" y="56474"/>
                    <a:pt x="45110" y="56390"/>
                  </a:cubicBezTo>
                  <a:lnTo>
                    <a:pt x="44104" y="56390"/>
                  </a:lnTo>
                  <a:cubicBezTo>
                    <a:pt x="43861" y="56491"/>
                    <a:pt x="43652" y="56666"/>
                    <a:pt x="43518" y="56893"/>
                  </a:cubicBezTo>
                  <a:lnTo>
                    <a:pt x="42931" y="57395"/>
                  </a:lnTo>
                  <a:lnTo>
                    <a:pt x="40166" y="58066"/>
                  </a:lnTo>
                  <a:lnTo>
                    <a:pt x="38910" y="58652"/>
                  </a:lnTo>
                  <a:lnTo>
                    <a:pt x="37569" y="59490"/>
                  </a:lnTo>
                  <a:lnTo>
                    <a:pt x="36480" y="60328"/>
                  </a:lnTo>
                  <a:lnTo>
                    <a:pt x="34636" y="61669"/>
                  </a:lnTo>
                  <a:lnTo>
                    <a:pt x="32709" y="63093"/>
                  </a:lnTo>
                  <a:lnTo>
                    <a:pt x="31788" y="63847"/>
                  </a:lnTo>
                  <a:cubicBezTo>
                    <a:pt x="31385" y="64166"/>
                    <a:pt x="30933" y="64417"/>
                    <a:pt x="30447" y="64601"/>
                  </a:cubicBezTo>
                  <a:cubicBezTo>
                    <a:pt x="29953" y="64777"/>
                    <a:pt x="29475" y="65004"/>
                    <a:pt x="29022" y="65272"/>
                  </a:cubicBezTo>
                  <a:cubicBezTo>
                    <a:pt x="28352" y="65615"/>
                    <a:pt x="27707" y="66009"/>
                    <a:pt x="27095" y="66445"/>
                  </a:cubicBezTo>
                  <a:cubicBezTo>
                    <a:pt x="26534" y="66788"/>
                    <a:pt x="25998" y="67182"/>
                    <a:pt x="25503" y="67618"/>
                  </a:cubicBezTo>
                  <a:cubicBezTo>
                    <a:pt x="25202" y="67844"/>
                    <a:pt x="25001" y="68171"/>
                    <a:pt x="24917" y="68539"/>
                  </a:cubicBezTo>
                  <a:cubicBezTo>
                    <a:pt x="24917" y="68539"/>
                    <a:pt x="24917" y="68539"/>
                    <a:pt x="24917" y="69461"/>
                  </a:cubicBezTo>
                  <a:lnTo>
                    <a:pt x="24917" y="71975"/>
                  </a:lnTo>
                  <a:cubicBezTo>
                    <a:pt x="24917" y="72813"/>
                    <a:pt x="24917" y="73315"/>
                    <a:pt x="24917" y="73483"/>
                  </a:cubicBezTo>
                  <a:cubicBezTo>
                    <a:pt x="24883" y="73651"/>
                    <a:pt x="24883" y="73818"/>
                    <a:pt x="24917" y="73986"/>
                  </a:cubicBezTo>
                  <a:lnTo>
                    <a:pt x="24917" y="73986"/>
                  </a:lnTo>
                  <a:cubicBezTo>
                    <a:pt x="24875" y="74237"/>
                    <a:pt x="24875" y="74488"/>
                    <a:pt x="24917" y="74740"/>
                  </a:cubicBezTo>
                  <a:lnTo>
                    <a:pt x="24917" y="75661"/>
                  </a:lnTo>
                  <a:cubicBezTo>
                    <a:pt x="24866" y="75913"/>
                    <a:pt x="24866" y="76164"/>
                    <a:pt x="24917" y="76416"/>
                  </a:cubicBezTo>
                  <a:cubicBezTo>
                    <a:pt x="24959" y="76692"/>
                    <a:pt x="24959" y="76977"/>
                    <a:pt x="24917" y="77253"/>
                  </a:cubicBezTo>
                  <a:lnTo>
                    <a:pt x="25755" y="77253"/>
                  </a:lnTo>
                  <a:lnTo>
                    <a:pt x="26593" y="77253"/>
                  </a:lnTo>
                  <a:lnTo>
                    <a:pt x="29022" y="78678"/>
                  </a:lnTo>
                  <a:lnTo>
                    <a:pt x="33044" y="78678"/>
                  </a:lnTo>
                  <a:lnTo>
                    <a:pt x="33044" y="78678"/>
                  </a:lnTo>
                  <a:lnTo>
                    <a:pt x="33463" y="78259"/>
                  </a:lnTo>
                  <a:cubicBezTo>
                    <a:pt x="33463" y="78259"/>
                    <a:pt x="33463" y="78259"/>
                    <a:pt x="33882" y="78259"/>
                  </a:cubicBezTo>
                  <a:lnTo>
                    <a:pt x="34385" y="78259"/>
                  </a:lnTo>
                  <a:lnTo>
                    <a:pt x="35307" y="78259"/>
                  </a:lnTo>
                  <a:lnTo>
                    <a:pt x="37066" y="78762"/>
                  </a:lnTo>
                  <a:lnTo>
                    <a:pt x="38742" y="78762"/>
                  </a:lnTo>
                  <a:lnTo>
                    <a:pt x="39915" y="78762"/>
                  </a:lnTo>
                  <a:lnTo>
                    <a:pt x="40585" y="78762"/>
                  </a:lnTo>
                  <a:cubicBezTo>
                    <a:pt x="41004" y="78762"/>
                    <a:pt x="41256" y="78762"/>
                    <a:pt x="41256" y="78762"/>
                  </a:cubicBezTo>
                  <a:cubicBezTo>
                    <a:pt x="41591" y="78954"/>
                    <a:pt x="41850" y="79248"/>
                    <a:pt x="42010" y="79599"/>
                  </a:cubicBezTo>
                  <a:lnTo>
                    <a:pt x="42596" y="80689"/>
                  </a:lnTo>
                  <a:cubicBezTo>
                    <a:pt x="42546" y="80354"/>
                    <a:pt x="42546" y="80018"/>
                    <a:pt x="42596" y="79683"/>
                  </a:cubicBezTo>
                  <a:cubicBezTo>
                    <a:pt x="42596" y="79181"/>
                    <a:pt x="42596" y="78929"/>
                    <a:pt x="43015" y="78929"/>
                  </a:cubicBezTo>
                  <a:cubicBezTo>
                    <a:pt x="43518" y="78854"/>
                    <a:pt x="44021" y="78854"/>
                    <a:pt x="44523" y="78929"/>
                  </a:cubicBezTo>
                  <a:lnTo>
                    <a:pt x="45780" y="78929"/>
                  </a:lnTo>
                  <a:lnTo>
                    <a:pt x="45780" y="77924"/>
                  </a:lnTo>
                  <a:lnTo>
                    <a:pt x="44775" y="77337"/>
                  </a:lnTo>
                  <a:lnTo>
                    <a:pt x="43602" y="77337"/>
                  </a:lnTo>
                  <a:cubicBezTo>
                    <a:pt x="42931" y="77337"/>
                    <a:pt x="42596" y="77337"/>
                    <a:pt x="42345" y="77337"/>
                  </a:cubicBezTo>
                  <a:cubicBezTo>
                    <a:pt x="42454" y="77052"/>
                    <a:pt x="42621" y="76793"/>
                    <a:pt x="42848" y="76583"/>
                  </a:cubicBezTo>
                  <a:lnTo>
                    <a:pt x="43602" y="75997"/>
                  </a:lnTo>
                  <a:lnTo>
                    <a:pt x="44356" y="75997"/>
                  </a:lnTo>
                  <a:lnTo>
                    <a:pt x="45277" y="75997"/>
                  </a:lnTo>
                  <a:lnTo>
                    <a:pt x="45948" y="75997"/>
                  </a:lnTo>
                  <a:cubicBezTo>
                    <a:pt x="46149" y="75745"/>
                    <a:pt x="46409" y="75544"/>
                    <a:pt x="46702" y="75410"/>
                  </a:cubicBezTo>
                  <a:lnTo>
                    <a:pt x="47372" y="74656"/>
                  </a:lnTo>
                  <a:lnTo>
                    <a:pt x="48043" y="77170"/>
                  </a:lnTo>
                  <a:lnTo>
                    <a:pt x="48461" y="77170"/>
                  </a:lnTo>
                  <a:cubicBezTo>
                    <a:pt x="48461" y="77170"/>
                    <a:pt x="49048" y="77170"/>
                    <a:pt x="49132" y="77170"/>
                  </a:cubicBezTo>
                  <a:cubicBezTo>
                    <a:pt x="48612" y="78368"/>
                    <a:pt x="48881" y="79767"/>
                    <a:pt x="49802" y="80689"/>
                  </a:cubicBezTo>
                  <a:cubicBezTo>
                    <a:pt x="49802" y="80186"/>
                    <a:pt x="50221" y="79851"/>
                    <a:pt x="50389" y="79851"/>
                  </a:cubicBezTo>
                  <a:lnTo>
                    <a:pt x="51059" y="79851"/>
                  </a:lnTo>
                  <a:lnTo>
                    <a:pt x="51645" y="79851"/>
                  </a:lnTo>
                  <a:cubicBezTo>
                    <a:pt x="51645" y="79851"/>
                    <a:pt x="51645" y="79851"/>
                    <a:pt x="52148" y="79851"/>
                  </a:cubicBezTo>
                  <a:cubicBezTo>
                    <a:pt x="52651" y="79851"/>
                    <a:pt x="52148" y="79851"/>
                    <a:pt x="52148" y="79851"/>
                  </a:cubicBezTo>
                  <a:lnTo>
                    <a:pt x="52148" y="80270"/>
                  </a:lnTo>
                  <a:cubicBezTo>
                    <a:pt x="52115" y="80437"/>
                    <a:pt x="52115" y="80605"/>
                    <a:pt x="52148" y="80772"/>
                  </a:cubicBezTo>
                  <a:cubicBezTo>
                    <a:pt x="52106" y="80990"/>
                    <a:pt x="52106" y="81225"/>
                    <a:pt x="52148" y="81443"/>
                  </a:cubicBezTo>
                  <a:cubicBezTo>
                    <a:pt x="52148" y="81443"/>
                    <a:pt x="52148" y="82029"/>
                    <a:pt x="52148" y="82113"/>
                  </a:cubicBezTo>
                  <a:lnTo>
                    <a:pt x="52148" y="83035"/>
                  </a:lnTo>
                  <a:lnTo>
                    <a:pt x="52148" y="83538"/>
                  </a:lnTo>
                  <a:lnTo>
                    <a:pt x="52986" y="84040"/>
                  </a:lnTo>
                  <a:lnTo>
                    <a:pt x="53573" y="84040"/>
                  </a:lnTo>
                  <a:lnTo>
                    <a:pt x="53573" y="83538"/>
                  </a:lnTo>
                  <a:lnTo>
                    <a:pt x="53573" y="83538"/>
                  </a:lnTo>
                  <a:cubicBezTo>
                    <a:pt x="53598" y="83060"/>
                    <a:pt x="53598" y="82591"/>
                    <a:pt x="53573" y="82113"/>
                  </a:cubicBezTo>
                  <a:cubicBezTo>
                    <a:pt x="53497" y="81669"/>
                    <a:pt x="53497" y="81217"/>
                    <a:pt x="53573" y="80772"/>
                  </a:cubicBezTo>
                  <a:cubicBezTo>
                    <a:pt x="53723" y="80488"/>
                    <a:pt x="53958" y="80253"/>
                    <a:pt x="54243" y="80102"/>
                  </a:cubicBezTo>
                  <a:cubicBezTo>
                    <a:pt x="54662" y="80102"/>
                    <a:pt x="54829" y="80102"/>
                    <a:pt x="54829" y="79599"/>
                  </a:cubicBezTo>
                  <a:cubicBezTo>
                    <a:pt x="54829" y="79097"/>
                    <a:pt x="54829" y="79013"/>
                    <a:pt x="54829" y="78343"/>
                  </a:cubicBezTo>
                  <a:cubicBezTo>
                    <a:pt x="54896" y="77924"/>
                    <a:pt x="54896" y="77505"/>
                    <a:pt x="54829" y="77086"/>
                  </a:cubicBezTo>
                  <a:lnTo>
                    <a:pt x="60862" y="75578"/>
                  </a:lnTo>
                  <a:lnTo>
                    <a:pt x="61868" y="73483"/>
                  </a:lnTo>
                  <a:lnTo>
                    <a:pt x="67398" y="72059"/>
                  </a:lnTo>
                  <a:lnTo>
                    <a:pt x="67398" y="72980"/>
                  </a:lnTo>
                  <a:cubicBezTo>
                    <a:pt x="67565" y="73324"/>
                    <a:pt x="67792" y="73634"/>
                    <a:pt x="68068" y="73902"/>
                  </a:cubicBezTo>
                  <a:cubicBezTo>
                    <a:pt x="68386" y="74153"/>
                    <a:pt x="68764" y="74321"/>
                    <a:pt x="69157" y="74405"/>
                  </a:cubicBezTo>
                  <a:lnTo>
                    <a:pt x="70414" y="74824"/>
                  </a:lnTo>
                  <a:lnTo>
                    <a:pt x="71839" y="74824"/>
                  </a:lnTo>
                  <a:cubicBezTo>
                    <a:pt x="71839" y="74824"/>
                    <a:pt x="71839" y="74824"/>
                    <a:pt x="71839" y="74824"/>
                  </a:cubicBezTo>
                  <a:lnTo>
                    <a:pt x="72257" y="74824"/>
                  </a:lnTo>
                  <a:cubicBezTo>
                    <a:pt x="72257" y="74824"/>
                    <a:pt x="72257" y="74824"/>
                    <a:pt x="72257" y="75578"/>
                  </a:cubicBezTo>
                  <a:cubicBezTo>
                    <a:pt x="72257" y="76332"/>
                    <a:pt x="72257" y="76248"/>
                    <a:pt x="72257" y="76248"/>
                  </a:cubicBezTo>
                  <a:lnTo>
                    <a:pt x="74436" y="76248"/>
                  </a:lnTo>
                  <a:lnTo>
                    <a:pt x="75106" y="77505"/>
                  </a:lnTo>
                  <a:lnTo>
                    <a:pt x="75860" y="78762"/>
                  </a:lnTo>
                  <a:lnTo>
                    <a:pt x="76615" y="79348"/>
                  </a:lnTo>
                  <a:lnTo>
                    <a:pt x="77536" y="79935"/>
                  </a:lnTo>
                  <a:lnTo>
                    <a:pt x="78039" y="79097"/>
                  </a:lnTo>
                  <a:lnTo>
                    <a:pt x="77033" y="78175"/>
                  </a:lnTo>
                  <a:lnTo>
                    <a:pt x="76028" y="77337"/>
                  </a:lnTo>
                  <a:lnTo>
                    <a:pt x="76028" y="76834"/>
                  </a:lnTo>
                  <a:cubicBezTo>
                    <a:pt x="76062" y="76106"/>
                    <a:pt x="76062" y="75385"/>
                    <a:pt x="76028" y="74656"/>
                  </a:cubicBezTo>
                  <a:cubicBezTo>
                    <a:pt x="76028" y="73734"/>
                    <a:pt x="76028" y="73232"/>
                    <a:pt x="76028" y="73064"/>
                  </a:cubicBezTo>
                  <a:cubicBezTo>
                    <a:pt x="76229" y="72804"/>
                    <a:pt x="76405" y="72528"/>
                    <a:pt x="76531" y="72226"/>
                  </a:cubicBezTo>
                  <a:cubicBezTo>
                    <a:pt x="76665" y="71899"/>
                    <a:pt x="76832" y="71589"/>
                    <a:pt x="77033" y="71304"/>
                  </a:cubicBezTo>
                  <a:lnTo>
                    <a:pt x="77033" y="71304"/>
                  </a:lnTo>
                  <a:lnTo>
                    <a:pt x="77704" y="71304"/>
                  </a:lnTo>
                  <a:cubicBezTo>
                    <a:pt x="77662" y="71556"/>
                    <a:pt x="77662" y="71807"/>
                    <a:pt x="77704" y="72059"/>
                  </a:cubicBezTo>
                  <a:cubicBezTo>
                    <a:pt x="77737" y="72369"/>
                    <a:pt x="77737" y="72670"/>
                    <a:pt x="77704" y="72980"/>
                  </a:cubicBezTo>
                  <a:cubicBezTo>
                    <a:pt x="77704" y="72980"/>
                    <a:pt x="77704" y="72980"/>
                    <a:pt x="77704" y="72980"/>
                  </a:cubicBezTo>
                  <a:lnTo>
                    <a:pt x="77704" y="72980"/>
                  </a:lnTo>
                  <a:lnTo>
                    <a:pt x="78123" y="72980"/>
                  </a:lnTo>
                  <a:lnTo>
                    <a:pt x="78625" y="72980"/>
                  </a:lnTo>
                  <a:cubicBezTo>
                    <a:pt x="78768" y="72377"/>
                    <a:pt x="78961" y="71790"/>
                    <a:pt x="79212" y="71221"/>
                  </a:cubicBezTo>
                  <a:cubicBezTo>
                    <a:pt x="79405" y="70533"/>
                    <a:pt x="79656" y="69855"/>
                    <a:pt x="79966" y="69210"/>
                  </a:cubicBezTo>
                  <a:cubicBezTo>
                    <a:pt x="79966" y="68623"/>
                    <a:pt x="80553" y="68456"/>
                    <a:pt x="80720" y="68623"/>
                  </a:cubicBezTo>
                  <a:cubicBezTo>
                    <a:pt x="80888" y="68791"/>
                    <a:pt x="80720" y="69629"/>
                    <a:pt x="80720" y="71137"/>
                  </a:cubicBezTo>
                  <a:lnTo>
                    <a:pt x="81726" y="75243"/>
                  </a:lnTo>
                  <a:cubicBezTo>
                    <a:pt x="82228" y="74488"/>
                    <a:pt x="82647" y="74069"/>
                    <a:pt x="82899" y="74069"/>
                  </a:cubicBezTo>
                  <a:cubicBezTo>
                    <a:pt x="83150" y="74069"/>
                    <a:pt x="83485" y="74069"/>
                    <a:pt x="83653" y="74824"/>
                  </a:cubicBezTo>
                  <a:cubicBezTo>
                    <a:pt x="83770" y="75460"/>
                    <a:pt x="83770" y="76114"/>
                    <a:pt x="83653" y="76751"/>
                  </a:cubicBezTo>
                  <a:cubicBezTo>
                    <a:pt x="83502" y="77597"/>
                    <a:pt x="83217" y="78418"/>
                    <a:pt x="82815" y="79181"/>
                  </a:cubicBezTo>
                  <a:cubicBezTo>
                    <a:pt x="82781" y="79658"/>
                    <a:pt x="82781" y="80127"/>
                    <a:pt x="82815" y="80605"/>
                  </a:cubicBezTo>
                  <a:cubicBezTo>
                    <a:pt x="82815" y="81275"/>
                    <a:pt x="82815" y="81778"/>
                    <a:pt x="82815" y="81946"/>
                  </a:cubicBezTo>
                  <a:cubicBezTo>
                    <a:pt x="82756" y="82281"/>
                    <a:pt x="82606" y="82599"/>
                    <a:pt x="82396" y="82867"/>
                  </a:cubicBezTo>
                  <a:cubicBezTo>
                    <a:pt x="82228" y="83353"/>
                    <a:pt x="81969" y="83814"/>
                    <a:pt x="81642" y="84208"/>
                  </a:cubicBezTo>
                  <a:cubicBezTo>
                    <a:pt x="81357" y="84610"/>
                    <a:pt x="81106" y="85029"/>
                    <a:pt x="80888" y="85465"/>
                  </a:cubicBezTo>
                  <a:lnTo>
                    <a:pt x="80385" y="86219"/>
                  </a:lnTo>
                  <a:lnTo>
                    <a:pt x="80385" y="86889"/>
                  </a:lnTo>
                  <a:lnTo>
                    <a:pt x="81810" y="86889"/>
                  </a:lnTo>
                  <a:lnTo>
                    <a:pt x="81055" y="89989"/>
                  </a:lnTo>
                  <a:lnTo>
                    <a:pt x="75525" y="91414"/>
                  </a:lnTo>
                  <a:cubicBezTo>
                    <a:pt x="75525" y="91414"/>
                    <a:pt x="75525" y="91414"/>
                    <a:pt x="74771" y="90743"/>
                  </a:cubicBezTo>
                  <a:cubicBezTo>
                    <a:pt x="74503" y="90534"/>
                    <a:pt x="74185" y="90392"/>
                    <a:pt x="73849" y="90324"/>
                  </a:cubicBezTo>
                  <a:lnTo>
                    <a:pt x="71252" y="90995"/>
                  </a:lnTo>
                  <a:cubicBezTo>
                    <a:pt x="71252" y="90995"/>
                    <a:pt x="70749" y="90995"/>
                    <a:pt x="70330" y="90576"/>
                  </a:cubicBezTo>
                  <a:cubicBezTo>
                    <a:pt x="69911" y="90157"/>
                    <a:pt x="69576" y="90073"/>
                    <a:pt x="69493" y="90073"/>
                  </a:cubicBezTo>
                  <a:lnTo>
                    <a:pt x="68822" y="90073"/>
                  </a:lnTo>
                  <a:lnTo>
                    <a:pt x="69576" y="93089"/>
                  </a:lnTo>
                  <a:lnTo>
                    <a:pt x="68236" y="93089"/>
                  </a:lnTo>
                  <a:lnTo>
                    <a:pt x="66644" y="93089"/>
                  </a:lnTo>
                  <a:cubicBezTo>
                    <a:pt x="66007" y="93207"/>
                    <a:pt x="65353" y="93207"/>
                    <a:pt x="64716" y="93089"/>
                  </a:cubicBezTo>
                  <a:lnTo>
                    <a:pt x="62370" y="93089"/>
                  </a:lnTo>
                  <a:cubicBezTo>
                    <a:pt x="62370" y="93089"/>
                    <a:pt x="62370" y="93089"/>
                    <a:pt x="61952" y="93089"/>
                  </a:cubicBezTo>
                  <a:cubicBezTo>
                    <a:pt x="61532" y="93089"/>
                    <a:pt x="61952" y="93089"/>
                    <a:pt x="61952" y="93089"/>
                  </a:cubicBezTo>
                  <a:cubicBezTo>
                    <a:pt x="61952" y="93089"/>
                    <a:pt x="61952" y="93089"/>
                    <a:pt x="61952" y="92503"/>
                  </a:cubicBezTo>
                  <a:cubicBezTo>
                    <a:pt x="61926" y="92252"/>
                    <a:pt x="61926" y="92000"/>
                    <a:pt x="61952" y="91749"/>
                  </a:cubicBezTo>
                  <a:cubicBezTo>
                    <a:pt x="61952" y="91749"/>
                    <a:pt x="61449" y="91749"/>
                    <a:pt x="60862" y="91749"/>
                  </a:cubicBezTo>
                  <a:cubicBezTo>
                    <a:pt x="60276" y="91749"/>
                    <a:pt x="60443" y="91749"/>
                    <a:pt x="60108" y="91749"/>
                  </a:cubicBezTo>
                  <a:lnTo>
                    <a:pt x="59522" y="91749"/>
                  </a:lnTo>
                  <a:lnTo>
                    <a:pt x="59103" y="91749"/>
                  </a:lnTo>
                  <a:lnTo>
                    <a:pt x="58684" y="91749"/>
                  </a:lnTo>
                  <a:cubicBezTo>
                    <a:pt x="58742" y="92218"/>
                    <a:pt x="58742" y="92704"/>
                    <a:pt x="58684" y="93173"/>
                  </a:cubicBezTo>
                  <a:cubicBezTo>
                    <a:pt x="58742" y="93617"/>
                    <a:pt x="58742" y="94070"/>
                    <a:pt x="58684" y="94514"/>
                  </a:cubicBezTo>
                  <a:lnTo>
                    <a:pt x="58684" y="94514"/>
                  </a:lnTo>
                  <a:cubicBezTo>
                    <a:pt x="58684" y="94514"/>
                    <a:pt x="58684" y="94514"/>
                    <a:pt x="58684" y="94514"/>
                  </a:cubicBezTo>
                  <a:lnTo>
                    <a:pt x="57427" y="95687"/>
                  </a:lnTo>
                  <a:lnTo>
                    <a:pt x="56338" y="96692"/>
                  </a:lnTo>
                  <a:lnTo>
                    <a:pt x="55751" y="96106"/>
                  </a:lnTo>
                  <a:lnTo>
                    <a:pt x="55165" y="95436"/>
                  </a:lnTo>
                  <a:lnTo>
                    <a:pt x="55165" y="95436"/>
                  </a:lnTo>
                  <a:lnTo>
                    <a:pt x="55165" y="95436"/>
                  </a:lnTo>
                  <a:lnTo>
                    <a:pt x="54662" y="95436"/>
                  </a:lnTo>
                  <a:close/>
                  <a:moveTo>
                    <a:pt x="31" y="32007"/>
                  </a:moveTo>
                  <a:cubicBezTo>
                    <a:pt x="-10" y="31614"/>
                    <a:pt x="-10" y="31228"/>
                    <a:pt x="31" y="30834"/>
                  </a:cubicBezTo>
                  <a:cubicBezTo>
                    <a:pt x="31" y="30248"/>
                    <a:pt x="450" y="29829"/>
                    <a:pt x="618" y="29745"/>
                  </a:cubicBezTo>
                  <a:cubicBezTo>
                    <a:pt x="786" y="29661"/>
                    <a:pt x="1121" y="30248"/>
                    <a:pt x="1372" y="30918"/>
                  </a:cubicBezTo>
                  <a:cubicBezTo>
                    <a:pt x="1582" y="31404"/>
                    <a:pt x="1866" y="31857"/>
                    <a:pt x="2210" y="32259"/>
                  </a:cubicBezTo>
                  <a:lnTo>
                    <a:pt x="2210" y="33013"/>
                  </a:lnTo>
                  <a:lnTo>
                    <a:pt x="1121" y="33013"/>
                  </a:lnTo>
                  <a:lnTo>
                    <a:pt x="199" y="32510"/>
                  </a:lnTo>
                  <a:cubicBezTo>
                    <a:pt x="124" y="32351"/>
                    <a:pt x="73" y="32183"/>
                    <a:pt x="31" y="32007"/>
                  </a:cubicBezTo>
                  <a:close/>
                  <a:moveTo>
                    <a:pt x="2797" y="26477"/>
                  </a:moveTo>
                  <a:lnTo>
                    <a:pt x="2797" y="25891"/>
                  </a:lnTo>
                  <a:cubicBezTo>
                    <a:pt x="2830" y="25757"/>
                    <a:pt x="2830" y="25606"/>
                    <a:pt x="2797" y="25472"/>
                  </a:cubicBezTo>
                  <a:lnTo>
                    <a:pt x="4305" y="26142"/>
                  </a:lnTo>
                  <a:lnTo>
                    <a:pt x="5897" y="26896"/>
                  </a:lnTo>
                  <a:lnTo>
                    <a:pt x="6567" y="27734"/>
                  </a:lnTo>
                  <a:lnTo>
                    <a:pt x="7070" y="28656"/>
                  </a:lnTo>
                  <a:lnTo>
                    <a:pt x="7070" y="29745"/>
                  </a:lnTo>
                  <a:lnTo>
                    <a:pt x="6567" y="29745"/>
                  </a:lnTo>
                  <a:cubicBezTo>
                    <a:pt x="6567" y="29745"/>
                    <a:pt x="6567" y="29745"/>
                    <a:pt x="6567" y="29745"/>
                  </a:cubicBezTo>
                  <a:lnTo>
                    <a:pt x="6567" y="29745"/>
                  </a:lnTo>
                  <a:lnTo>
                    <a:pt x="6148" y="29745"/>
                  </a:lnTo>
                  <a:cubicBezTo>
                    <a:pt x="5905" y="29695"/>
                    <a:pt x="5696" y="29536"/>
                    <a:pt x="5562" y="29326"/>
                  </a:cubicBezTo>
                  <a:cubicBezTo>
                    <a:pt x="5562" y="29326"/>
                    <a:pt x="5059" y="28823"/>
                    <a:pt x="4891" y="28823"/>
                  </a:cubicBezTo>
                  <a:cubicBezTo>
                    <a:pt x="4724" y="28823"/>
                    <a:pt x="4891" y="28823"/>
                    <a:pt x="4137" y="28237"/>
                  </a:cubicBezTo>
                  <a:lnTo>
                    <a:pt x="3383" y="27650"/>
                  </a:lnTo>
                  <a:cubicBezTo>
                    <a:pt x="3383" y="27650"/>
                    <a:pt x="3383" y="27650"/>
                    <a:pt x="3383" y="27650"/>
                  </a:cubicBezTo>
                  <a:close/>
                  <a:moveTo>
                    <a:pt x="21398" y="89151"/>
                  </a:moveTo>
                  <a:cubicBezTo>
                    <a:pt x="21398" y="89151"/>
                    <a:pt x="21398" y="89151"/>
                    <a:pt x="20895" y="89151"/>
                  </a:cubicBezTo>
                  <a:cubicBezTo>
                    <a:pt x="20392" y="89151"/>
                    <a:pt x="20392" y="89151"/>
                    <a:pt x="20476" y="89654"/>
                  </a:cubicBezTo>
                  <a:cubicBezTo>
                    <a:pt x="20560" y="90157"/>
                    <a:pt x="20476" y="89654"/>
                    <a:pt x="20979" y="89654"/>
                  </a:cubicBezTo>
                  <a:cubicBezTo>
                    <a:pt x="21481" y="89654"/>
                    <a:pt x="21398" y="89068"/>
                    <a:pt x="21398" y="89068"/>
                  </a:cubicBezTo>
                  <a:close/>
                  <a:moveTo>
                    <a:pt x="25336" y="99625"/>
                  </a:moveTo>
                  <a:cubicBezTo>
                    <a:pt x="25336" y="99625"/>
                    <a:pt x="24833" y="99625"/>
                    <a:pt x="25336" y="100379"/>
                  </a:cubicBezTo>
                  <a:cubicBezTo>
                    <a:pt x="25839" y="101133"/>
                    <a:pt x="25336" y="101049"/>
                    <a:pt x="26006" y="100882"/>
                  </a:cubicBezTo>
                  <a:cubicBezTo>
                    <a:pt x="26676" y="100714"/>
                    <a:pt x="26509" y="100882"/>
                    <a:pt x="26006" y="100128"/>
                  </a:cubicBezTo>
                  <a:cubicBezTo>
                    <a:pt x="25503" y="99374"/>
                    <a:pt x="25671" y="99541"/>
                    <a:pt x="25336" y="99625"/>
                  </a:cubicBezTo>
                  <a:close/>
                  <a:moveTo>
                    <a:pt x="16287" y="50190"/>
                  </a:moveTo>
                  <a:cubicBezTo>
                    <a:pt x="16287" y="50190"/>
                    <a:pt x="15868" y="50190"/>
                    <a:pt x="16287" y="51028"/>
                  </a:cubicBezTo>
                  <a:cubicBezTo>
                    <a:pt x="16705" y="51865"/>
                    <a:pt x="16287" y="51698"/>
                    <a:pt x="16957" y="51614"/>
                  </a:cubicBezTo>
                  <a:cubicBezTo>
                    <a:pt x="17627" y="51530"/>
                    <a:pt x="17460" y="51614"/>
                    <a:pt x="16957" y="50776"/>
                  </a:cubicBezTo>
                  <a:cubicBezTo>
                    <a:pt x="16454" y="49938"/>
                    <a:pt x="16287" y="50106"/>
                    <a:pt x="16287" y="50190"/>
                  </a:cubicBezTo>
                  <a:close/>
                  <a:moveTo>
                    <a:pt x="15532" y="21785"/>
                  </a:moveTo>
                  <a:lnTo>
                    <a:pt x="15532" y="21031"/>
                  </a:lnTo>
                  <a:lnTo>
                    <a:pt x="14778" y="21031"/>
                  </a:lnTo>
                  <a:close/>
                  <a:moveTo>
                    <a:pt x="16119" y="27315"/>
                  </a:moveTo>
                  <a:lnTo>
                    <a:pt x="16119" y="26813"/>
                  </a:lnTo>
                  <a:lnTo>
                    <a:pt x="16119" y="26226"/>
                  </a:lnTo>
                  <a:lnTo>
                    <a:pt x="16119" y="25723"/>
                  </a:lnTo>
                  <a:lnTo>
                    <a:pt x="16119" y="25053"/>
                  </a:lnTo>
                  <a:lnTo>
                    <a:pt x="15700" y="25053"/>
                  </a:lnTo>
                  <a:cubicBezTo>
                    <a:pt x="15541" y="25112"/>
                    <a:pt x="15357" y="25112"/>
                    <a:pt x="15197" y="25053"/>
                  </a:cubicBezTo>
                  <a:close/>
                  <a:moveTo>
                    <a:pt x="16119" y="13490"/>
                  </a:moveTo>
                  <a:cubicBezTo>
                    <a:pt x="16119" y="13490"/>
                    <a:pt x="16119" y="13490"/>
                    <a:pt x="16119" y="13490"/>
                  </a:cubicBezTo>
                  <a:cubicBezTo>
                    <a:pt x="16194" y="13649"/>
                    <a:pt x="16194" y="13834"/>
                    <a:pt x="16119" y="13993"/>
                  </a:cubicBezTo>
                  <a:cubicBezTo>
                    <a:pt x="16119" y="13993"/>
                    <a:pt x="15616" y="13993"/>
                    <a:pt x="15532" y="13993"/>
                  </a:cubicBezTo>
                  <a:cubicBezTo>
                    <a:pt x="15449" y="13993"/>
                    <a:pt x="16287" y="13658"/>
                    <a:pt x="16287" y="13658"/>
                  </a:cubicBezTo>
                  <a:close/>
                  <a:moveTo>
                    <a:pt x="19303" y="17847"/>
                  </a:moveTo>
                  <a:cubicBezTo>
                    <a:pt x="18984" y="17881"/>
                    <a:pt x="18742" y="18165"/>
                    <a:pt x="18775" y="18492"/>
                  </a:cubicBezTo>
                  <a:cubicBezTo>
                    <a:pt x="18783" y="18526"/>
                    <a:pt x="18792" y="18568"/>
                    <a:pt x="18800" y="18601"/>
                  </a:cubicBezTo>
                  <a:cubicBezTo>
                    <a:pt x="19043" y="18794"/>
                    <a:pt x="19395" y="18794"/>
                    <a:pt x="19638" y="18601"/>
                  </a:cubicBezTo>
                  <a:cubicBezTo>
                    <a:pt x="19638" y="18601"/>
                    <a:pt x="20057" y="18601"/>
                    <a:pt x="19638" y="17847"/>
                  </a:cubicBezTo>
                  <a:cubicBezTo>
                    <a:pt x="19613" y="17847"/>
                    <a:pt x="19579" y="17847"/>
                    <a:pt x="19554" y="17847"/>
                  </a:cubicBezTo>
                  <a:close/>
                  <a:moveTo>
                    <a:pt x="46702" y="82616"/>
                  </a:moveTo>
                  <a:cubicBezTo>
                    <a:pt x="46467" y="82842"/>
                    <a:pt x="46467" y="83211"/>
                    <a:pt x="46693" y="83445"/>
                  </a:cubicBezTo>
                  <a:cubicBezTo>
                    <a:pt x="46693" y="83445"/>
                    <a:pt x="46702" y="83454"/>
                    <a:pt x="46702" y="83454"/>
                  </a:cubicBezTo>
                  <a:cubicBezTo>
                    <a:pt x="46702" y="83957"/>
                    <a:pt x="46702" y="84124"/>
                    <a:pt x="47372" y="84040"/>
                  </a:cubicBezTo>
                  <a:cubicBezTo>
                    <a:pt x="48043" y="83957"/>
                    <a:pt x="47372" y="84040"/>
                    <a:pt x="47372" y="83286"/>
                  </a:cubicBezTo>
                  <a:cubicBezTo>
                    <a:pt x="47372" y="82532"/>
                    <a:pt x="47205" y="82532"/>
                    <a:pt x="46953" y="82616"/>
                  </a:cubicBezTo>
                  <a:close/>
                  <a:moveTo>
                    <a:pt x="40920" y="58150"/>
                  </a:moveTo>
                  <a:lnTo>
                    <a:pt x="41758" y="58150"/>
                  </a:lnTo>
                  <a:lnTo>
                    <a:pt x="41758" y="56976"/>
                  </a:lnTo>
                  <a:lnTo>
                    <a:pt x="41004" y="56976"/>
                  </a:lnTo>
                  <a:close/>
                  <a:moveTo>
                    <a:pt x="37904" y="12066"/>
                  </a:moveTo>
                  <a:cubicBezTo>
                    <a:pt x="37971" y="12267"/>
                    <a:pt x="38122" y="12418"/>
                    <a:pt x="38323" y="12485"/>
                  </a:cubicBezTo>
                  <a:lnTo>
                    <a:pt x="38826" y="12485"/>
                  </a:lnTo>
                  <a:cubicBezTo>
                    <a:pt x="38876" y="12124"/>
                    <a:pt x="38876" y="11756"/>
                    <a:pt x="38826" y="11395"/>
                  </a:cubicBezTo>
                  <a:lnTo>
                    <a:pt x="38826" y="10893"/>
                  </a:lnTo>
                  <a:lnTo>
                    <a:pt x="38826" y="10222"/>
                  </a:lnTo>
                  <a:lnTo>
                    <a:pt x="37988" y="10222"/>
                  </a:lnTo>
                  <a:cubicBezTo>
                    <a:pt x="37912" y="10381"/>
                    <a:pt x="37912" y="10566"/>
                    <a:pt x="37988" y="10725"/>
                  </a:cubicBezTo>
                  <a:lnTo>
                    <a:pt x="37988" y="11144"/>
                  </a:lnTo>
                  <a:close/>
                  <a:moveTo>
                    <a:pt x="50472" y="55720"/>
                  </a:moveTo>
                  <a:cubicBezTo>
                    <a:pt x="50975" y="55720"/>
                    <a:pt x="51227" y="55720"/>
                    <a:pt x="51310" y="56306"/>
                  </a:cubicBezTo>
                  <a:cubicBezTo>
                    <a:pt x="51545" y="56532"/>
                    <a:pt x="51545" y="56901"/>
                    <a:pt x="51319" y="57136"/>
                  </a:cubicBezTo>
                  <a:cubicBezTo>
                    <a:pt x="51319" y="57136"/>
                    <a:pt x="51310" y="57144"/>
                    <a:pt x="51310" y="57144"/>
                  </a:cubicBezTo>
                  <a:cubicBezTo>
                    <a:pt x="51310" y="57144"/>
                    <a:pt x="50724" y="57144"/>
                    <a:pt x="50556" y="56558"/>
                  </a:cubicBezTo>
                  <a:cubicBezTo>
                    <a:pt x="50389" y="55971"/>
                    <a:pt x="50389" y="55552"/>
                    <a:pt x="50724" y="55552"/>
                  </a:cubicBezTo>
                  <a:close/>
                  <a:moveTo>
                    <a:pt x="48713" y="49100"/>
                  </a:moveTo>
                  <a:cubicBezTo>
                    <a:pt x="48713" y="49100"/>
                    <a:pt x="48713" y="49100"/>
                    <a:pt x="48713" y="48430"/>
                  </a:cubicBezTo>
                  <a:cubicBezTo>
                    <a:pt x="48713" y="47760"/>
                    <a:pt x="48713" y="47760"/>
                    <a:pt x="48713" y="47592"/>
                  </a:cubicBezTo>
                  <a:lnTo>
                    <a:pt x="50472" y="48179"/>
                  </a:lnTo>
                  <a:lnTo>
                    <a:pt x="51897" y="48849"/>
                  </a:lnTo>
                  <a:cubicBezTo>
                    <a:pt x="52224" y="49318"/>
                    <a:pt x="52508" y="49829"/>
                    <a:pt x="52735" y="50357"/>
                  </a:cubicBezTo>
                  <a:cubicBezTo>
                    <a:pt x="53011" y="50868"/>
                    <a:pt x="53229" y="51396"/>
                    <a:pt x="53405" y="51949"/>
                  </a:cubicBezTo>
                  <a:lnTo>
                    <a:pt x="52400" y="51949"/>
                  </a:lnTo>
                  <a:lnTo>
                    <a:pt x="51227" y="51949"/>
                  </a:lnTo>
                  <a:cubicBezTo>
                    <a:pt x="51227" y="51949"/>
                    <a:pt x="51227" y="51530"/>
                    <a:pt x="50724" y="51195"/>
                  </a:cubicBezTo>
                  <a:cubicBezTo>
                    <a:pt x="50565" y="51011"/>
                    <a:pt x="50431" y="50818"/>
                    <a:pt x="50305" y="50609"/>
                  </a:cubicBezTo>
                  <a:lnTo>
                    <a:pt x="49886" y="50609"/>
                  </a:lnTo>
                  <a:lnTo>
                    <a:pt x="49383" y="50609"/>
                  </a:lnTo>
                  <a:cubicBezTo>
                    <a:pt x="49425" y="50391"/>
                    <a:pt x="49425" y="50156"/>
                    <a:pt x="49383" y="49938"/>
                  </a:cubicBezTo>
                  <a:cubicBezTo>
                    <a:pt x="49190" y="49687"/>
                    <a:pt x="49048" y="49402"/>
                    <a:pt x="48964" y="49100"/>
                  </a:cubicBezTo>
                  <a:close/>
                  <a:moveTo>
                    <a:pt x="42680" y="20361"/>
                  </a:moveTo>
                  <a:lnTo>
                    <a:pt x="42680" y="20361"/>
                  </a:lnTo>
                  <a:lnTo>
                    <a:pt x="42680" y="20361"/>
                  </a:lnTo>
                  <a:lnTo>
                    <a:pt x="43183" y="20361"/>
                  </a:lnTo>
                  <a:cubicBezTo>
                    <a:pt x="43241" y="20109"/>
                    <a:pt x="43241" y="19858"/>
                    <a:pt x="43183" y="19607"/>
                  </a:cubicBezTo>
                  <a:cubicBezTo>
                    <a:pt x="43267" y="19330"/>
                    <a:pt x="43267" y="19045"/>
                    <a:pt x="43183" y="18769"/>
                  </a:cubicBezTo>
                  <a:cubicBezTo>
                    <a:pt x="43183" y="18769"/>
                    <a:pt x="43183" y="18266"/>
                    <a:pt x="42345" y="18769"/>
                  </a:cubicBezTo>
                  <a:lnTo>
                    <a:pt x="42345" y="18769"/>
                  </a:lnTo>
                  <a:lnTo>
                    <a:pt x="42345" y="18769"/>
                  </a:lnTo>
                  <a:lnTo>
                    <a:pt x="42345" y="18769"/>
                  </a:lnTo>
                  <a:lnTo>
                    <a:pt x="42345" y="19607"/>
                  </a:lnTo>
                  <a:close/>
                  <a:moveTo>
                    <a:pt x="42680" y="10893"/>
                  </a:moveTo>
                  <a:cubicBezTo>
                    <a:pt x="42680" y="10893"/>
                    <a:pt x="42680" y="10893"/>
                    <a:pt x="42680" y="10893"/>
                  </a:cubicBezTo>
                  <a:cubicBezTo>
                    <a:pt x="42680" y="10893"/>
                    <a:pt x="42261" y="10893"/>
                    <a:pt x="42680" y="10893"/>
                  </a:cubicBezTo>
                  <a:lnTo>
                    <a:pt x="42680" y="10893"/>
                  </a:lnTo>
                  <a:cubicBezTo>
                    <a:pt x="42739" y="10901"/>
                    <a:pt x="42789" y="10901"/>
                    <a:pt x="42848" y="10893"/>
                  </a:cubicBezTo>
                  <a:close/>
                  <a:moveTo>
                    <a:pt x="52316" y="45916"/>
                  </a:moveTo>
                  <a:lnTo>
                    <a:pt x="51729" y="45916"/>
                  </a:lnTo>
                  <a:lnTo>
                    <a:pt x="51729" y="45246"/>
                  </a:lnTo>
                  <a:close/>
                  <a:moveTo>
                    <a:pt x="46031" y="21618"/>
                  </a:moveTo>
                  <a:cubicBezTo>
                    <a:pt x="46325" y="21475"/>
                    <a:pt x="46677" y="21601"/>
                    <a:pt x="46811" y="21894"/>
                  </a:cubicBezTo>
                  <a:cubicBezTo>
                    <a:pt x="46844" y="21970"/>
                    <a:pt x="46869" y="22045"/>
                    <a:pt x="46869" y="22120"/>
                  </a:cubicBezTo>
                  <a:cubicBezTo>
                    <a:pt x="46869" y="22623"/>
                    <a:pt x="46869" y="22958"/>
                    <a:pt x="46367" y="23042"/>
                  </a:cubicBezTo>
                  <a:cubicBezTo>
                    <a:pt x="45864" y="23126"/>
                    <a:pt x="45948" y="23042"/>
                    <a:pt x="45864" y="22455"/>
                  </a:cubicBezTo>
                  <a:cubicBezTo>
                    <a:pt x="45780" y="21869"/>
                    <a:pt x="45948" y="22037"/>
                    <a:pt x="46199" y="22037"/>
                  </a:cubicBezTo>
                  <a:close/>
                  <a:moveTo>
                    <a:pt x="53908" y="46252"/>
                  </a:moveTo>
                  <a:cubicBezTo>
                    <a:pt x="53908" y="46252"/>
                    <a:pt x="53908" y="46252"/>
                    <a:pt x="53908" y="46252"/>
                  </a:cubicBezTo>
                  <a:cubicBezTo>
                    <a:pt x="53908" y="46252"/>
                    <a:pt x="53908" y="46252"/>
                    <a:pt x="53908" y="46252"/>
                  </a:cubicBezTo>
                  <a:cubicBezTo>
                    <a:pt x="53908" y="46252"/>
                    <a:pt x="53824" y="46168"/>
                    <a:pt x="54075" y="46252"/>
                  </a:cubicBezTo>
                  <a:close/>
                  <a:moveTo>
                    <a:pt x="54746" y="49603"/>
                  </a:moveTo>
                  <a:cubicBezTo>
                    <a:pt x="54980" y="49754"/>
                    <a:pt x="55131" y="49997"/>
                    <a:pt x="55165" y="50273"/>
                  </a:cubicBezTo>
                  <a:cubicBezTo>
                    <a:pt x="55165" y="50273"/>
                    <a:pt x="55165" y="50860"/>
                    <a:pt x="55165" y="51028"/>
                  </a:cubicBezTo>
                  <a:cubicBezTo>
                    <a:pt x="55165" y="51195"/>
                    <a:pt x="55165" y="51028"/>
                    <a:pt x="55165" y="50441"/>
                  </a:cubicBezTo>
                  <a:cubicBezTo>
                    <a:pt x="55165" y="49854"/>
                    <a:pt x="54746" y="49603"/>
                    <a:pt x="54913" y="49603"/>
                  </a:cubicBezTo>
                  <a:close/>
                  <a:moveTo>
                    <a:pt x="46367" y="9468"/>
                  </a:moveTo>
                  <a:cubicBezTo>
                    <a:pt x="46367" y="9468"/>
                    <a:pt x="46367" y="9468"/>
                    <a:pt x="46367" y="10222"/>
                  </a:cubicBezTo>
                  <a:cubicBezTo>
                    <a:pt x="46367" y="10976"/>
                    <a:pt x="46367" y="10809"/>
                    <a:pt x="46869" y="10809"/>
                  </a:cubicBezTo>
                  <a:cubicBezTo>
                    <a:pt x="47230" y="10733"/>
                    <a:pt x="47464" y="10373"/>
                    <a:pt x="47381" y="10013"/>
                  </a:cubicBezTo>
                  <a:cubicBezTo>
                    <a:pt x="47381" y="9996"/>
                    <a:pt x="47372" y="9988"/>
                    <a:pt x="47372" y="9971"/>
                  </a:cubicBezTo>
                  <a:cubicBezTo>
                    <a:pt x="47297" y="9669"/>
                    <a:pt x="47012" y="9460"/>
                    <a:pt x="46702" y="9468"/>
                  </a:cubicBezTo>
                  <a:close/>
                  <a:moveTo>
                    <a:pt x="57259" y="45330"/>
                  </a:moveTo>
                  <a:cubicBezTo>
                    <a:pt x="57259" y="45330"/>
                    <a:pt x="57259" y="45330"/>
                    <a:pt x="57678" y="46000"/>
                  </a:cubicBezTo>
                  <a:cubicBezTo>
                    <a:pt x="58097" y="46670"/>
                    <a:pt x="57678" y="46670"/>
                    <a:pt x="57678" y="46754"/>
                  </a:cubicBezTo>
                  <a:cubicBezTo>
                    <a:pt x="57678" y="46838"/>
                    <a:pt x="57008" y="46754"/>
                    <a:pt x="56840" y="46168"/>
                  </a:cubicBezTo>
                  <a:cubicBezTo>
                    <a:pt x="56740" y="45807"/>
                    <a:pt x="56958" y="45439"/>
                    <a:pt x="57310" y="45347"/>
                  </a:cubicBezTo>
                  <a:cubicBezTo>
                    <a:pt x="57402" y="45322"/>
                    <a:pt x="57502" y="45313"/>
                    <a:pt x="57594" y="45330"/>
                  </a:cubicBezTo>
                  <a:close/>
                  <a:moveTo>
                    <a:pt x="68990" y="91162"/>
                  </a:moveTo>
                  <a:lnTo>
                    <a:pt x="69660" y="91162"/>
                  </a:lnTo>
                  <a:cubicBezTo>
                    <a:pt x="69618" y="90911"/>
                    <a:pt x="69459" y="90702"/>
                    <a:pt x="69241" y="90576"/>
                  </a:cubicBezTo>
                  <a:lnTo>
                    <a:pt x="68655" y="89989"/>
                  </a:lnTo>
                  <a:close/>
                  <a:moveTo>
                    <a:pt x="73766" y="79181"/>
                  </a:moveTo>
                  <a:cubicBezTo>
                    <a:pt x="73766" y="79181"/>
                    <a:pt x="73766" y="79181"/>
                    <a:pt x="73766" y="79181"/>
                  </a:cubicBezTo>
                  <a:cubicBezTo>
                    <a:pt x="73766" y="79181"/>
                    <a:pt x="73766" y="78762"/>
                    <a:pt x="73766" y="78762"/>
                  </a:cubicBezTo>
                  <a:lnTo>
                    <a:pt x="73766" y="78762"/>
                  </a:lnTo>
                  <a:lnTo>
                    <a:pt x="73766" y="78762"/>
                  </a:lnTo>
                  <a:cubicBezTo>
                    <a:pt x="73766" y="78762"/>
                    <a:pt x="73766" y="78762"/>
                    <a:pt x="73766" y="78762"/>
                  </a:cubicBezTo>
                  <a:lnTo>
                    <a:pt x="73766" y="78762"/>
                  </a:lnTo>
                  <a:lnTo>
                    <a:pt x="73012" y="78762"/>
                  </a:lnTo>
                  <a:close/>
                  <a:moveTo>
                    <a:pt x="76112" y="85800"/>
                  </a:moveTo>
                  <a:cubicBezTo>
                    <a:pt x="76112" y="85800"/>
                    <a:pt x="75693" y="85800"/>
                    <a:pt x="76112" y="86554"/>
                  </a:cubicBezTo>
                  <a:cubicBezTo>
                    <a:pt x="76531" y="87308"/>
                    <a:pt x="76112" y="87224"/>
                    <a:pt x="76782" y="87141"/>
                  </a:cubicBezTo>
                  <a:cubicBezTo>
                    <a:pt x="77017" y="86914"/>
                    <a:pt x="77017" y="86546"/>
                    <a:pt x="76791" y="86311"/>
                  </a:cubicBezTo>
                  <a:cubicBezTo>
                    <a:pt x="76791" y="86311"/>
                    <a:pt x="76782" y="86303"/>
                    <a:pt x="76782" y="86303"/>
                  </a:cubicBezTo>
                  <a:cubicBezTo>
                    <a:pt x="76782" y="86303"/>
                    <a:pt x="76782" y="85716"/>
                    <a:pt x="76447" y="85800"/>
                  </a:cubicBezTo>
                  <a:close/>
                  <a:moveTo>
                    <a:pt x="73849" y="71304"/>
                  </a:moveTo>
                  <a:lnTo>
                    <a:pt x="73849" y="71891"/>
                  </a:lnTo>
                  <a:cubicBezTo>
                    <a:pt x="73849" y="71891"/>
                    <a:pt x="73849" y="71891"/>
                    <a:pt x="73179" y="71891"/>
                  </a:cubicBezTo>
                  <a:cubicBezTo>
                    <a:pt x="72509" y="71891"/>
                    <a:pt x="73179" y="71891"/>
                    <a:pt x="73179" y="71388"/>
                  </a:cubicBezTo>
                  <a:cubicBezTo>
                    <a:pt x="73179" y="70885"/>
                    <a:pt x="74017" y="71221"/>
                    <a:pt x="74185" y="71304"/>
                  </a:cubicBezTo>
                  <a:close/>
                  <a:moveTo>
                    <a:pt x="58768" y="15333"/>
                  </a:moveTo>
                  <a:lnTo>
                    <a:pt x="59940" y="14160"/>
                  </a:lnTo>
                  <a:cubicBezTo>
                    <a:pt x="60301" y="13725"/>
                    <a:pt x="60611" y="13247"/>
                    <a:pt x="60862" y="12736"/>
                  </a:cubicBezTo>
                  <a:cubicBezTo>
                    <a:pt x="60996" y="12778"/>
                    <a:pt x="61147" y="12778"/>
                    <a:pt x="61281" y="12736"/>
                  </a:cubicBezTo>
                  <a:lnTo>
                    <a:pt x="61281" y="12317"/>
                  </a:lnTo>
                  <a:cubicBezTo>
                    <a:pt x="61348" y="12041"/>
                    <a:pt x="61348" y="11756"/>
                    <a:pt x="61281" y="11479"/>
                  </a:cubicBezTo>
                  <a:lnTo>
                    <a:pt x="61281" y="10641"/>
                  </a:lnTo>
                  <a:lnTo>
                    <a:pt x="60192" y="9720"/>
                  </a:lnTo>
                  <a:lnTo>
                    <a:pt x="59438" y="8798"/>
                  </a:lnTo>
                  <a:cubicBezTo>
                    <a:pt x="59195" y="8547"/>
                    <a:pt x="59044" y="8220"/>
                    <a:pt x="59019" y="7876"/>
                  </a:cubicBezTo>
                  <a:cubicBezTo>
                    <a:pt x="57930" y="8714"/>
                    <a:pt x="57678" y="8798"/>
                    <a:pt x="58265" y="7876"/>
                  </a:cubicBezTo>
                  <a:cubicBezTo>
                    <a:pt x="58960" y="6938"/>
                    <a:pt x="59773" y="6091"/>
                    <a:pt x="60695" y="5362"/>
                  </a:cubicBezTo>
                  <a:lnTo>
                    <a:pt x="58348" y="5362"/>
                  </a:lnTo>
                  <a:cubicBezTo>
                    <a:pt x="58348" y="5362"/>
                    <a:pt x="58348" y="5362"/>
                    <a:pt x="58935" y="4860"/>
                  </a:cubicBezTo>
                  <a:cubicBezTo>
                    <a:pt x="59211" y="4734"/>
                    <a:pt x="59446" y="4533"/>
                    <a:pt x="59605" y="4273"/>
                  </a:cubicBezTo>
                  <a:cubicBezTo>
                    <a:pt x="59555" y="3888"/>
                    <a:pt x="59555" y="3486"/>
                    <a:pt x="59605" y="3100"/>
                  </a:cubicBezTo>
                  <a:cubicBezTo>
                    <a:pt x="59739" y="2723"/>
                    <a:pt x="59907" y="2363"/>
                    <a:pt x="60108" y="2011"/>
                  </a:cubicBezTo>
                  <a:cubicBezTo>
                    <a:pt x="60058" y="1760"/>
                    <a:pt x="60058" y="1508"/>
                    <a:pt x="60108" y="1257"/>
                  </a:cubicBezTo>
                  <a:cubicBezTo>
                    <a:pt x="60158" y="1006"/>
                    <a:pt x="60158" y="754"/>
                    <a:pt x="60108" y="503"/>
                  </a:cubicBezTo>
                  <a:lnTo>
                    <a:pt x="62119" y="0"/>
                  </a:lnTo>
                  <a:lnTo>
                    <a:pt x="62119" y="503"/>
                  </a:lnTo>
                  <a:cubicBezTo>
                    <a:pt x="62161" y="897"/>
                    <a:pt x="62161" y="1282"/>
                    <a:pt x="62119" y="1676"/>
                  </a:cubicBezTo>
                  <a:cubicBezTo>
                    <a:pt x="62044" y="2061"/>
                    <a:pt x="62044" y="2463"/>
                    <a:pt x="62119" y="2849"/>
                  </a:cubicBezTo>
                  <a:cubicBezTo>
                    <a:pt x="62119" y="2849"/>
                    <a:pt x="62538" y="3352"/>
                    <a:pt x="63208" y="3435"/>
                  </a:cubicBezTo>
                  <a:lnTo>
                    <a:pt x="63711" y="3435"/>
                  </a:lnTo>
                  <a:lnTo>
                    <a:pt x="63711" y="3016"/>
                  </a:lnTo>
                  <a:cubicBezTo>
                    <a:pt x="63711" y="3016"/>
                    <a:pt x="63711" y="3016"/>
                    <a:pt x="63711" y="2430"/>
                  </a:cubicBezTo>
                  <a:cubicBezTo>
                    <a:pt x="63653" y="2212"/>
                    <a:pt x="63653" y="1977"/>
                    <a:pt x="63711" y="1760"/>
                  </a:cubicBezTo>
                  <a:cubicBezTo>
                    <a:pt x="63736" y="1533"/>
                    <a:pt x="63736" y="1315"/>
                    <a:pt x="63711" y="1089"/>
                  </a:cubicBezTo>
                  <a:lnTo>
                    <a:pt x="64214" y="1592"/>
                  </a:lnTo>
                  <a:lnTo>
                    <a:pt x="64800" y="2095"/>
                  </a:lnTo>
                  <a:cubicBezTo>
                    <a:pt x="64800" y="2597"/>
                    <a:pt x="64800" y="2849"/>
                    <a:pt x="65554" y="2765"/>
                  </a:cubicBezTo>
                  <a:cubicBezTo>
                    <a:pt x="65915" y="2581"/>
                    <a:pt x="66258" y="2363"/>
                    <a:pt x="66560" y="2095"/>
                  </a:cubicBezTo>
                  <a:lnTo>
                    <a:pt x="67398" y="1424"/>
                  </a:lnTo>
                  <a:lnTo>
                    <a:pt x="67901" y="2179"/>
                  </a:lnTo>
                  <a:cubicBezTo>
                    <a:pt x="67901" y="2179"/>
                    <a:pt x="67901" y="2681"/>
                    <a:pt x="68403" y="2681"/>
                  </a:cubicBezTo>
                  <a:lnTo>
                    <a:pt x="69073" y="2681"/>
                  </a:lnTo>
                  <a:lnTo>
                    <a:pt x="69660" y="2681"/>
                  </a:lnTo>
                  <a:lnTo>
                    <a:pt x="70917" y="1508"/>
                  </a:lnTo>
                  <a:cubicBezTo>
                    <a:pt x="71587" y="838"/>
                    <a:pt x="71922" y="503"/>
                    <a:pt x="72090" y="503"/>
                  </a:cubicBezTo>
                  <a:lnTo>
                    <a:pt x="74436" y="922"/>
                  </a:lnTo>
                  <a:lnTo>
                    <a:pt x="76698" y="1508"/>
                  </a:lnTo>
                  <a:lnTo>
                    <a:pt x="73347" y="2430"/>
                  </a:lnTo>
                  <a:cubicBezTo>
                    <a:pt x="73389" y="2874"/>
                    <a:pt x="73389" y="3326"/>
                    <a:pt x="73347" y="3771"/>
                  </a:cubicBezTo>
                  <a:cubicBezTo>
                    <a:pt x="73397" y="4466"/>
                    <a:pt x="73397" y="5170"/>
                    <a:pt x="73347" y="5865"/>
                  </a:cubicBezTo>
                  <a:cubicBezTo>
                    <a:pt x="73347" y="6594"/>
                    <a:pt x="73347" y="7265"/>
                    <a:pt x="73347" y="7876"/>
                  </a:cubicBezTo>
                  <a:cubicBezTo>
                    <a:pt x="73347" y="8547"/>
                    <a:pt x="73347" y="8965"/>
                    <a:pt x="73347" y="9217"/>
                  </a:cubicBezTo>
                  <a:cubicBezTo>
                    <a:pt x="73347" y="9468"/>
                    <a:pt x="73347" y="9636"/>
                    <a:pt x="73347" y="10055"/>
                  </a:cubicBezTo>
                  <a:cubicBezTo>
                    <a:pt x="73422" y="10331"/>
                    <a:pt x="73422" y="10616"/>
                    <a:pt x="73347" y="10893"/>
                  </a:cubicBezTo>
                  <a:cubicBezTo>
                    <a:pt x="73347" y="10893"/>
                    <a:pt x="73347" y="10893"/>
                    <a:pt x="73347" y="10893"/>
                  </a:cubicBezTo>
                  <a:cubicBezTo>
                    <a:pt x="73296" y="10759"/>
                    <a:pt x="73296" y="10608"/>
                    <a:pt x="73347" y="10474"/>
                  </a:cubicBezTo>
                  <a:cubicBezTo>
                    <a:pt x="73347" y="10474"/>
                    <a:pt x="73347" y="10474"/>
                    <a:pt x="73347" y="9552"/>
                  </a:cubicBezTo>
                  <a:cubicBezTo>
                    <a:pt x="73389" y="9158"/>
                    <a:pt x="73389" y="8773"/>
                    <a:pt x="73347" y="8379"/>
                  </a:cubicBezTo>
                  <a:cubicBezTo>
                    <a:pt x="73079" y="8044"/>
                    <a:pt x="72852" y="7684"/>
                    <a:pt x="72677" y="7290"/>
                  </a:cubicBezTo>
                  <a:cubicBezTo>
                    <a:pt x="72408" y="6913"/>
                    <a:pt x="72207" y="6485"/>
                    <a:pt x="72090" y="6033"/>
                  </a:cubicBezTo>
                  <a:cubicBezTo>
                    <a:pt x="71855" y="5848"/>
                    <a:pt x="71654" y="5622"/>
                    <a:pt x="71503" y="5362"/>
                  </a:cubicBezTo>
                  <a:cubicBezTo>
                    <a:pt x="71503" y="4944"/>
                    <a:pt x="71001" y="4776"/>
                    <a:pt x="70749" y="4776"/>
                  </a:cubicBezTo>
                  <a:lnTo>
                    <a:pt x="70749" y="4776"/>
                  </a:lnTo>
                  <a:cubicBezTo>
                    <a:pt x="70691" y="5161"/>
                    <a:pt x="70691" y="5564"/>
                    <a:pt x="70749" y="5949"/>
                  </a:cubicBezTo>
                  <a:cubicBezTo>
                    <a:pt x="70749" y="6536"/>
                    <a:pt x="70749" y="6954"/>
                    <a:pt x="70749" y="7038"/>
                  </a:cubicBezTo>
                  <a:cubicBezTo>
                    <a:pt x="70598" y="7516"/>
                    <a:pt x="70372" y="7968"/>
                    <a:pt x="70079" y="8379"/>
                  </a:cubicBezTo>
                  <a:cubicBezTo>
                    <a:pt x="69869" y="8798"/>
                    <a:pt x="69618" y="9192"/>
                    <a:pt x="69325" y="9552"/>
                  </a:cubicBezTo>
                  <a:lnTo>
                    <a:pt x="69325" y="10809"/>
                  </a:lnTo>
                  <a:lnTo>
                    <a:pt x="69744" y="12401"/>
                  </a:lnTo>
                  <a:lnTo>
                    <a:pt x="70163" y="12401"/>
                  </a:lnTo>
                  <a:lnTo>
                    <a:pt x="70582" y="12401"/>
                  </a:lnTo>
                  <a:lnTo>
                    <a:pt x="70079" y="13239"/>
                  </a:lnTo>
                  <a:lnTo>
                    <a:pt x="69493" y="14160"/>
                  </a:lnTo>
                  <a:lnTo>
                    <a:pt x="69073" y="14160"/>
                  </a:lnTo>
                  <a:lnTo>
                    <a:pt x="69073" y="14160"/>
                  </a:lnTo>
                  <a:lnTo>
                    <a:pt x="68152" y="13574"/>
                  </a:lnTo>
                  <a:lnTo>
                    <a:pt x="67230" y="13071"/>
                  </a:lnTo>
                  <a:lnTo>
                    <a:pt x="66644" y="13071"/>
                  </a:lnTo>
                  <a:cubicBezTo>
                    <a:pt x="66644" y="13071"/>
                    <a:pt x="66141" y="13071"/>
                    <a:pt x="66225" y="13490"/>
                  </a:cubicBezTo>
                  <a:cubicBezTo>
                    <a:pt x="65982" y="13909"/>
                    <a:pt x="65814" y="14361"/>
                    <a:pt x="65722" y="14831"/>
                  </a:cubicBezTo>
                  <a:lnTo>
                    <a:pt x="65722" y="16087"/>
                  </a:lnTo>
                  <a:lnTo>
                    <a:pt x="64968" y="16087"/>
                  </a:lnTo>
                  <a:cubicBezTo>
                    <a:pt x="64968" y="16087"/>
                    <a:pt x="64968" y="16087"/>
                    <a:pt x="64549" y="16087"/>
                  </a:cubicBezTo>
                  <a:lnTo>
                    <a:pt x="64549" y="16087"/>
                  </a:lnTo>
                  <a:lnTo>
                    <a:pt x="63124" y="16087"/>
                  </a:lnTo>
                  <a:cubicBezTo>
                    <a:pt x="62454" y="16087"/>
                    <a:pt x="62035" y="16087"/>
                    <a:pt x="61868" y="16087"/>
                  </a:cubicBezTo>
                  <a:lnTo>
                    <a:pt x="61197" y="16087"/>
                  </a:lnTo>
                  <a:cubicBezTo>
                    <a:pt x="60929" y="16180"/>
                    <a:pt x="60628" y="16180"/>
                    <a:pt x="60360" y="16087"/>
                  </a:cubicBezTo>
                  <a:lnTo>
                    <a:pt x="59857" y="16087"/>
                  </a:lnTo>
                  <a:cubicBezTo>
                    <a:pt x="59488" y="15987"/>
                    <a:pt x="59203" y="15702"/>
                    <a:pt x="59103" y="15333"/>
                  </a:cubicBezTo>
                  <a:close/>
                  <a:moveTo>
                    <a:pt x="58768" y="8965"/>
                  </a:moveTo>
                  <a:cubicBezTo>
                    <a:pt x="58768" y="8965"/>
                    <a:pt x="58768" y="8965"/>
                    <a:pt x="58768" y="9552"/>
                  </a:cubicBezTo>
                  <a:cubicBezTo>
                    <a:pt x="58768" y="10139"/>
                    <a:pt x="58768" y="9552"/>
                    <a:pt x="59186" y="9552"/>
                  </a:cubicBezTo>
                  <a:cubicBezTo>
                    <a:pt x="59605" y="9552"/>
                    <a:pt x="59186" y="9552"/>
                    <a:pt x="59186" y="9049"/>
                  </a:cubicBezTo>
                  <a:cubicBezTo>
                    <a:pt x="59186" y="8547"/>
                    <a:pt x="59186" y="9049"/>
                    <a:pt x="58851" y="8965"/>
                  </a:cubicBezTo>
                  <a:close/>
                  <a:moveTo>
                    <a:pt x="76028" y="70802"/>
                  </a:moveTo>
                  <a:cubicBezTo>
                    <a:pt x="76388" y="70710"/>
                    <a:pt x="76749" y="70919"/>
                    <a:pt x="76849" y="71279"/>
                  </a:cubicBezTo>
                  <a:cubicBezTo>
                    <a:pt x="76858" y="71313"/>
                    <a:pt x="76866" y="71355"/>
                    <a:pt x="76866" y="71388"/>
                  </a:cubicBezTo>
                  <a:cubicBezTo>
                    <a:pt x="76866" y="71891"/>
                    <a:pt x="76866" y="72142"/>
                    <a:pt x="76363" y="72310"/>
                  </a:cubicBezTo>
                  <a:cubicBezTo>
                    <a:pt x="75860" y="72477"/>
                    <a:pt x="75944" y="72310"/>
                    <a:pt x="75860" y="71640"/>
                  </a:cubicBezTo>
                  <a:cubicBezTo>
                    <a:pt x="75777" y="70969"/>
                    <a:pt x="75860" y="70885"/>
                    <a:pt x="76112" y="70802"/>
                  </a:cubicBezTo>
                  <a:close/>
                  <a:moveTo>
                    <a:pt x="63376" y="9887"/>
                  </a:moveTo>
                  <a:cubicBezTo>
                    <a:pt x="63376" y="9887"/>
                    <a:pt x="63376" y="9887"/>
                    <a:pt x="63795" y="9887"/>
                  </a:cubicBezTo>
                  <a:lnTo>
                    <a:pt x="64381" y="9887"/>
                  </a:lnTo>
                  <a:cubicBezTo>
                    <a:pt x="64381" y="9887"/>
                    <a:pt x="64381" y="9217"/>
                    <a:pt x="64381" y="8379"/>
                  </a:cubicBezTo>
                  <a:cubicBezTo>
                    <a:pt x="64381" y="7541"/>
                    <a:pt x="64381" y="7038"/>
                    <a:pt x="64381" y="6619"/>
                  </a:cubicBezTo>
                  <a:lnTo>
                    <a:pt x="64381" y="6117"/>
                  </a:lnTo>
                  <a:lnTo>
                    <a:pt x="63795" y="6117"/>
                  </a:lnTo>
                  <a:lnTo>
                    <a:pt x="63292" y="6117"/>
                  </a:lnTo>
                  <a:cubicBezTo>
                    <a:pt x="63242" y="6586"/>
                    <a:pt x="63242" y="7072"/>
                    <a:pt x="63292" y="7541"/>
                  </a:cubicBezTo>
                  <a:cubicBezTo>
                    <a:pt x="63217" y="8111"/>
                    <a:pt x="63074" y="8672"/>
                    <a:pt x="62873" y="9217"/>
                  </a:cubicBezTo>
                  <a:lnTo>
                    <a:pt x="62873" y="9217"/>
                  </a:lnTo>
                  <a:close/>
                  <a:moveTo>
                    <a:pt x="81474" y="76918"/>
                  </a:moveTo>
                  <a:lnTo>
                    <a:pt x="81474" y="76164"/>
                  </a:lnTo>
                  <a:lnTo>
                    <a:pt x="80804" y="75578"/>
                  </a:lnTo>
                  <a:close/>
                  <a:moveTo>
                    <a:pt x="83402" y="76416"/>
                  </a:moveTo>
                  <a:lnTo>
                    <a:pt x="83904" y="75578"/>
                  </a:lnTo>
                  <a:lnTo>
                    <a:pt x="82982" y="76834"/>
                  </a:lnTo>
                  <a:close/>
                  <a:moveTo>
                    <a:pt x="87256" y="82700"/>
                  </a:moveTo>
                  <a:cubicBezTo>
                    <a:pt x="87256" y="82700"/>
                    <a:pt x="87256" y="82700"/>
                    <a:pt x="87842" y="83202"/>
                  </a:cubicBezTo>
                  <a:cubicBezTo>
                    <a:pt x="88429" y="83705"/>
                    <a:pt x="87842" y="83957"/>
                    <a:pt x="87842" y="83957"/>
                  </a:cubicBezTo>
                  <a:cubicBezTo>
                    <a:pt x="87549" y="84099"/>
                    <a:pt x="87197" y="83982"/>
                    <a:pt x="87055" y="83688"/>
                  </a:cubicBezTo>
                  <a:cubicBezTo>
                    <a:pt x="87029" y="83646"/>
                    <a:pt x="87013" y="83588"/>
                    <a:pt x="87004" y="83538"/>
                  </a:cubicBezTo>
                  <a:cubicBezTo>
                    <a:pt x="86753" y="83370"/>
                    <a:pt x="86921" y="83119"/>
                    <a:pt x="87340" y="83035"/>
                  </a:cubicBezTo>
                  <a:close/>
                  <a:moveTo>
                    <a:pt x="86753" y="69796"/>
                  </a:moveTo>
                  <a:cubicBezTo>
                    <a:pt x="86753" y="69796"/>
                    <a:pt x="86753" y="69796"/>
                    <a:pt x="86250" y="69293"/>
                  </a:cubicBezTo>
                  <a:cubicBezTo>
                    <a:pt x="85748" y="68791"/>
                    <a:pt x="85748" y="68707"/>
                    <a:pt x="85748" y="68539"/>
                  </a:cubicBezTo>
                  <a:cubicBezTo>
                    <a:pt x="85748" y="68372"/>
                    <a:pt x="85748" y="68120"/>
                    <a:pt x="85245" y="67534"/>
                  </a:cubicBezTo>
                  <a:lnTo>
                    <a:pt x="85245" y="66528"/>
                  </a:lnTo>
                  <a:lnTo>
                    <a:pt x="86669" y="66528"/>
                  </a:lnTo>
                  <a:lnTo>
                    <a:pt x="88010" y="66528"/>
                  </a:lnTo>
                  <a:cubicBezTo>
                    <a:pt x="88228" y="66570"/>
                    <a:pt x="88462" y="66570"/>
                    <a:pt x="88680" y="66528"/>
                  </a:cubicBezTo>
                  <a:cubicBezTo>
                    <a:pt x="88680" y="66528"/>
                    <a:pt x="89183" y="66528"/>
                    <a:pt x="89183" y="66528"/>
                  </a:cubicBezTo>
                  <a:cubicBezTo>
                    <a:pt x="89183" y="66528"/>
                    <a:pt x="89769" y="68037"/>
                    <a:pt x="89183" y="68456"/>
                  </a:cubicBezTo>
                  <a:cubicBezTo>
                    <a:pt x="88596" y="68874"/>
                    <a:pt x="88261" y="69126"/>
                    <a:pt x="88177" y="69042"/>
                  </a:cubicBezTo>
                  <a:lnTo>
                    <a:pt x="88177" y="69461"/>
                  </a:lnTo>
                  <a:lnTo>
                    <a:pt x="88177" y="69964"/>
                  </a:lnTo>
                  <a:lnTo>
                    <a:pt x="89769" y="70383"/>
                  </a:lnTo>
                  <a:cubicBezTo>
                    <a:pt x="90155" y="70316"/>
                    <a:pt x="90557" y="70316"/>
                    <a:pt x="90942" y="70383"/>
                  </a:cubicBezTo>
                  <a:lnTo>
                    <a:pt x="91613" y="70383"/>
                  </a:lnTo>
                  <a:cubicBezTo>
                    <a:pt x="91319" y="70592"/>
                    <a:pt x="91068" y="70844"/>
                    <a:pt x="90859" y="71137"/>
                  </a:cubicBezTo>
                  <a:lnTo>
                    <a:pt x="90188" y="71807"/>
                  </a:lnTo>
                  <a:lnTo>
                    <a:pt x="90188" y="71807"/>
                  </a:lnTo>
                  <a:cubicBezTo>
                    <a:pt x="90222" y="72167"/>
                    <a:pt x="90222" y="72536"/>
                    <a:pt x="90188" y="72896"/>
                  </a:cubicBezTo>
                  <a:cubicBezTo>
                    <a:pt x="90188" y="73315"/>
                    <a:pt x="90188" y="73483"/>
                    <a:pt x="90188" y="73483"/>
                  </a:cubicBezTo>
                  <a:cubicBezTo>
                    <a:pt x="89862" y="73575"/>
                    <a:pt x="89510" y="73575"/>
                    <a:pt x="89183" y="73483"/>
                  </a:cubicBezTo>
                  <a:lnTo>
                    <a:pt x="88261" y="73483"/>
                  </a:lnTo>
                  <a:close/>
                  <a:moveTo>
                    <a:pt x="71420" y="7541"/>
                  </a:moveTo>
                  <a:cubicBezTo>
                    <a:pt x="71922" y="7541"/>
                    <a:pt x="72174" y="7541"/>
                    <a:pt x="72257" y="8044"/>
                  </a:cubicBezTo>
                  <a:cubicBezTo>
                    <a:pt x="72408" y="8379"/>
                    <a:pt x="72266" y="8781"/>
                    <a:pt x="71931" y="8932"/>
                  </a:cubicBezTo>
                  <a:cubicBezTo>
                    <a:pt x="71897" y="8949"/>
                    <a:pt x="71872" y="8957"/>
                    <a:pt x="71839" y="8965"/>
                  </a:cubicBezTo>
                  <a:cubicBezTo>
                    <a:pt x="71839" y="8965"/>
                    <a:pt x="71252" y="8965"/>
                    <a:pt x="71085" y="8379"/>
                  </a:cubicBezTo>
                  <a:cubicBezTo>
                    <a:pt x="70917" y="7792"/>
                    <a:pt x="71168" y="7960"/>
                    <a:pt x="71503" y="7876"/>
                  </a:cubicBezTo>
                  <a:close/>
                  <a:moveTo>
                    <a:pt x="72174" y="5279"/>
                  </a:moveTo>
                  <a:cubicBezTo>
                    <a:pt x="72593" y="5279"/>
                    <a:pt x="72844" y="5279"/>
                    <a:pt x="73012" y="5865"/>
                  </a:cubicBezTo>
                  <a:cubicBezTo>
                    <a:pt x="73179" y="6452"/>
                    <a:pt x="73012" y="6703"/>
                    <a:pt x="72509" y="6787"/>
                  </a:cubicBezTo>
                  <a:cubicBezTo>
                    <a:pt x="72006" y="6871"/>
                    <a:pt x="72509" y="6787"/>
                    <a:pt x="72090" y="6117"/>
                  </a:cubicBezTo>
                  <a:cubicBezTo>
                    <a:pt x="71671" y="5446"/>
                    <a:pt x="72006" y="5279"/>
                    <a:pt x="72257" y="5279"/>
                  </a:cubicBezTo>
                  <a:close/>
                  <a:moveTo>
                    <a:pt x="92786" y="62423"/>
                  </a:moveTo>
                  <a:lnTo>
                    <a:pt x="92786" y="62423"/>
                  </a:lnTo>
                  <a:cubicBezTo>
                    <a:pt x="92878" y="62582"/>
                    <a:pt x="92878" y="62766"/>
                    <a:pt x="92786" y="62926"/>
                  </a:cubicBezTo>
                  <a:lnTo>
                    <a:pt x="92786" y="63931"/>
                  </a:lnTo>
                  <a:cubicBezTo>
                    <a:pt x="92735" y="64099"/>
                    <a:pt x="92735" y="64266"/>
                    <a:pt x="92786" y="64434"/>
                  </a:cubicBezTo>
                  <a:cubicBezTo>
                    <a:pt x="92786" y="64434"/>
                    <a:pt x="92786" y="64434"/>
                    <a:pt x="92786" y="64434"/>
                  </a:cubicBezTo>
                  <a:lnTo>
                    <a:pt x="92786" y="65020"/>
                  </a:lnTo>
                  <a:lnTo>
                    <a:pt x="92786" y="66109"/>
                  </a:lnTo>
                  <a:lnTo>
                    <a:pt x="92786" y="67199"/>
                  </a:lnTo>
                  <a:lnTo>
                    <a:pt x="92786" y="67869"/>
                  </a:lnTo>
                  <a:cubicBezTo>
                    <a:pt x="92710" y="68204"/>
                    <a:pt x="92568" y="68514"/>
                    <a:pt x="92367" y="68791"/>
                  </a:cubicBezTo>
                  <a:cubicBezTo>
                    <a:pt x="92208" y="69118"/>
                    <a:pt x="91973" y="69402"/>
                    <a:pt x="91697" y="69629"/>
                  </a:cubicBezTo>
                  <a:cubicBezTo>
                    <a:pt x="91596" y="69210"/>
                    <a:pt x="91420" y="68816"/>
                    <a:pt x="91194" y="68456"/>
                  </a:cubicBezTo>
                  <a:lnTo>
                    <a:pt x="90272" y="66780"/>
                  </a:lnTo>
                  <a:lnTo>
                    <a:pt x="89350" y="65020"/>
                  </a:lnTo>
                  <a:lnTo>
                    <a:pt x="88764" y="64015"/>
                  </a:lnTo>
                  <a:lnTo>
                    <a:pt x="88764" y="63093"/>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Freeform: Shape 799">
              <a:extLst>
                <a:ext uri="{FF2B5EF4-FFF2-40B4-BE49-F238E27FC236}">
                  <a16:creationId xmlns:a16="http://schemas.microsoft.com/office/drawing/2014/main" id="{4709FA7E-668A-4396-CF2C-D7B47E406796}"/>
                </a:ext>
              </a:extLst>
            </p:cNvPr>
            <p:cNvSpPr/>
            <p:nvPr/>
          </p:nvSpPr>
          <p:spPr>
            <a:xfrm>
              <a:off x="3578219" y="2460804"/>
              <a:ext cx="76400" cy="68157"/>
            </a:xfrm>
            <a:custGeom>
              <a:avLst/>
              <a:gdLst>
                <a:gd name="connsiteX0" fmla="*/ 7920 w 76400"/>
                <a:gd name="connsiteY0" fmla="*/ 68158 h 68157"/>
                <a:gd name="connsiteX1" fmla="*/ 7920 w 76400"/>
                <a:gd name="connsiteY1" fmla="*/ 68158 h 68157"/>
                <a:gd name="connsiteX2" fmla="*/ 7920 w 76400"/>
                <a:gd name="connsiteY2" fmla="*/ 68158 h 68157"/>
                <a:gd name="connsiteX3" fmla="*/ 7920 w 76400"/>
                <a:gd name="connsiteY3" fmla="*/ 68158 h 68157"/>
                <a:gd name="connsiteX4" fmla="*/ 7501 w 76400"/>
                <a:gd name="connsiteY4" fmla="*/ 67404 h 68157"/>
                <a:gd name="connsiteX5" fmla="*/ 6747 w 76400"/>
                <a:gd name="connsiteY5" fmla="*/ 66650 h 68157"/>
                <a:gd name="connsiteX6" fmla="*/ 6077 w 76400"/>
                <a:gd name="connsiteY6" fmla="*/ 65895 h 68157"/>
                <a:gd name="connsiteX7" fmla="*/ 5407 w 76400"/>
                <a:gd name="connsiteY7" fmla="*/ 65225 h 68157"/>
                <a:gd name="connsiteX8" fmla="*/ 5407 w 76400"/>
                <a:gd name="connsiteY8" fmla="*/ 64806 h 68157"/>
                <a:gd name="connsiteX9" fmla="*/ 4820 w 76400"/>
                <a:gd name="connsiteY9" fmla="*/ 63801 h 68157"/>
                <a:gd name="connsiteX10" fmla="*/ 4317 w 76400"/>
                <a:gd name="connsiteY10" fmla="*/ 63130 h 68157"/>
                <a:gd name="connsiteX11" fmla="*/ 3312 w 76400"/>
                <a:gd name="connsiteY11" fmla="*/ 62376 h 68157"/>
                <a:gd name="connsiteX12" fmla="*/ 2223 w 76400"/>
                <a:gd name="connsiteY12" fmla="*/ 61455 h 68157"/>
                <a:gd name="connsiteX13" fmla="*/ 2223 w 76400"/>
                <a:gd name="connsiteY13" fmla="*/ 60952 h 68157"/>
                <a:gd name="connsiteX14" fmla="*/ 2223 w 76400"/>
                <a:gd name="connsiteY14" fmla="*/ 60198 h 68157"/>
                <a:gd name="connsiteX15" fmla="*/ 2223 w 76400"/>
                <a:gd name="connsiteY15" fmla="*/ 59276 h 68157"/>
                <a:gd name="connsiteX16" fmla="*/ 2223 w 76400"/>
                <a:gd name="connsiteY16" fmla="*/ 58689 h 68157"/>
                <a:gd name="connsiteX17" fmla="*/ 2223 w 76400"/>
                <a:gd name="connsiteY17" fmla="*/ 57768 h 68157"/>
                <a:gd name="connsiteX18" fmla="*/ 2641 w 76400"/>
                <a:gd name="connsiteY18" fmla="*/ 56762 h 68157"/>
                <a:gd name="connsiteX19" fmla="*/ 2641 w 76400"/>
                <a:gd name="connsiteY19" fmla="*/ 56343 h 68157"/>
                <a:gd name="connsiteX20" fmla="*/ 2641 w 76400"/>
                <a:gd name="connsiteY20" fmla="*/ 56343 h 68157"/>
                <a:gd name="connsiteX21" fmla="*/ 3982 w 76400"/>
                <a:gd name="connsiteY21" fmla="*/ 55589 h 68157"/>
                <a:gd name="connsiteX22" fmla="*/ 5239 w 76400"/>
                <a:gd name="connsiteY22" fmla="*/ 55003 h 68157"/>
                <a:gd name="connsiteX23" fmla="*/ 6077 w 76400"/>
                <a:gd name="connsiteY23" fmla="*/ 54500 h 68157"/>
                <a:gd name="connsiteX24" fmla="*/ 6831 w 76400"/>
                <a:gd name="connsiteY24" fmla="*/ 54500 h 68157"/>
                <a:gd name="connsiteX25" fmla="*/ 8423 w 76400"/>
                <a:gd name="connsiteY25" fmla="*/ 54081 h 68157"/>
                <a:gd name="connsiteX26" fmla="*/ 9177 w 76400"/>
                <a:gd name="connsiteY26" fmla="*/ 53578 h 68157"/>
                <a:gd name="connsiteX27" fmla="*/ 9931 w 76400"/>
                <a:gd name="connsiteY27" fmla="*/ 53076 h 68157"/>
                <a:gd name="connsiteX28" fmla="*/ 10350 w 76400"/>
                <a:gd name="connsiteY28" fmla="*/ 52405 h 68157"/>
                <a:gd name="connsiteX29" fmla="*/ 10769 w 76400"/>
                <a:gd name="connsiteY29" fmla="*/ 51819 h 68157"/>
                <a:gd name="connsiteX30" fmla="*/ 12026 w 76400"/>
                <a:gd name="connsiteY30" fmla="*/ 51149 h 68157"/>
                <a:gd name="connsiteX31" fmla="*/ 13366 w 76400"/>
                <a:gd name="connsiteY31" fmla="*/ 50394 h 68157"/>
                <a:gd name="connsiteX32" fmla="*/ 14037 w 76400"/>
                <a:gd name="connsiteY32" fmla="*/ 49975 h 68157"/>
                <a:gd name="connsiteX33" fmla="*/ 14791 w 76400"/>
                <a:gd name="connsiteY33" fmla="*/ 49473 h 68157"/>
                <a:gd name="connsiteX34" fmla="*/ 16718 w 76400"/>
                <a:gd name="connsiteY34" fmla="*/ 48970 h 68157"/>
                <a:gd name="connsiteX35" fmla="*/ 18058 w 76400"/>
                <a:gd name="connsiteY35" fmla="*/ 48970 h 68157"/>
                <a:gd name="connsiteX36" fmla="*/ 18813 w 76400"/>
                <a:gd name="connsiteY36" fmla="*/ 49724 h 68157"/>
                <a:gd name="connsiteX37" fmla="*/ 19650 w 76400"/>
                <a:gd name="connsiteY37" fmla="*/ 50394 h 68157"/>
                <a:gd name="connsiteX38" fmla="*/ 20153 w 76400"/>
                <a:gd name="connsiteY38" fmla="*/ 50394 h 68157"/>
                <a:gd name="connsiteX39" fmla="*/ 20824 w 76400"/>
                <a:gd name="connsiteY39" fmla="*/ 50394 h 68157"/>
                <a:gd name="connsiteX40" fmla="*/ 20824 w 76400"/>
                <a:gd name="connsiteY40" fmla="*/ 49808 h 68157"/>
                <a:gd name="connsiteX41" fmla="*/ 20824 w 76400"/>
                <a:gd name="connsiteY41" fmla="*/ 49054 h 68157"/>
                <a:gd name="connsiteX42" fmla="*/ 20824 w 76400"/>
                <a:gd name="connsiteY42" fmla="*/ 48216 h 68157"/>
                <a:gd name="connsiteX43" fmla="*/ 20824 w 76400"/>
                <a:gd name="connsiteY43" fmla="*/ 47294 h 68157"/>
                <a:gd name="connsiteX44" fmla="*/ 21745 w 76400"/>
                <a:gd name="connsiteY44" fmla="*/ 46540 h 68157"/>
                <a:gd name="connsiteX45" fmla="*/ 22416 w 76400"/>
                <a:gd name="connsiteY45" fmla="*/ 45702 h 68157"/>
                <a:gd name="connsiteX46" fmla="*/ 23170 w 76400"/>
                <a:gd name="connsiteY46" fmla="*/ 45032 h 68157"/>
                <a:gd name="connsiteX47" fmla="*/ 24343 w 76400"/>
                <a:gd name="connsiteY47" fmla="*/ 45032 h 68157"/>
                <a:gd name="connsiteX48" fmla="*/ 24762 w 76400"/>
                <a:gd name="connsiteY48" fmla="*/ 45032 h 68157"/>
                <a:gd name="connsiteX49" fmla="*/ 24762 w 76400"/>
                <a:gd name="connsiteY49" fmla="*/ 45032 h 68157"/>
                <a:gd name="connsiteX50" fmla="*/ 25264 w 76400"/>
                <a:gd name="connsiteY50" fmla="*/ 45032 h 68157"/>
                <a:gd name="connsiteX51" fmla="*/ 25264 w 76400"/>
                <a:gd name="connsiteY51" fmla="*/ 44613 h 68157"/>
                <a:gd name="connsiteX52" fmla="*/ 26102 w 76400"/>
                <a:gd name="connsiteY52" fmla="*/ 44110 h 68157"/>
                <a:gd name="connsiteX53" fmla="*/ 26856 w 76400"/>
                <a:gd name="connsiteY53" fmla="*/ 43608 h 68157"/>
                <a:gd name="connsiteX54" fmla="*/ 27694 w 76400"/>
                <a:gd name="connsiteY54" fmla="*/ 42686 h 68157"/>
                <a:gd name="connsiteX55" fmla="*/ 28783 w 76400"/>
                <a:gd name="connsiteY55" fmla="*/ 41932 h 68157"/>
                <a:gd name="connsiteX56" fmla="*/ 29789 w 76400"/>
                <a:gd name="connsiteY56" fmla="*/ 41932 h 68157"/>
                <a:gd name="connsiteX57" fmla="*/ 30878 w 76400"/>
                <a:gd name="connsiteY57" fmla="*/ 41932 h 68157"/>
                <a:gd name="connsiteX58" fmla="*/ 30878 w 76400"/>
                <a:gd name="connsiteY58" fmla="*/ 41932 h 68157"/>
                <a:gd name="connsiteX59" fmla="*/ 30878 w 76400"/>
                <a:gd name="connsiteY59" fmla="*/ 41513 h 68157"/>
                <a:gd name="connsiteX60" fmla="*/ 31381 w 76400"/>
                <a:gd name="connsiteY60" fmla="*/ 41513 h 68157"/>
                <a:gd name="connsiteX61" fmla="*/ 32051 w 76400"/>
                <a:gd name="connsiteY61" fmla="*/ 41513 h 68157"/>
                <a:gd name="connsiteX62" fmla="*/ 32638 w 76400"/>
                <a:gd name="connsiteY62" fmla="*/ 41513 h 68157"/>
                <a:gd name="connsiteX63" fmla="*/ 33811 w 76400"/>
                <a:gd name="connsiteY63" fmla="*/ 41513 h 68157"/>
                <a:gd name="connsiteX64" fmla="*/ 34314 w 76400"/>
                <a:gd name="connsiteY64" fmla="*/ 41513 h 68157"/>
                <a:gd name="connsiteX65" fmla="*/ 35151 w 76400"/>
                <a:gd name="connsiteY65" fmla="*/ 41513 h 68157"/>
                <a:gd name="connsiteX66" fmla="*/ 37833 w 76400"/>
                <a:gd name="connsiteY66" fmla="*/ 40759 h 68157"/>
                <a:gd name="connsiteX67" fmla="*/ 40346 w 76400"/>
                <a:gd name="connsiteY67" fmla="*/ 40172 h 68157"/>
                <a:gd name="connsiteX68" fmla="*/ 41687 w 76400"/>
                <a:gd name="connsiteY68" fmla="*/ 39334 h 68157"/>
                <a:gd name="connsiteX69" fmla="*/ 42944 w 76400"/>
                <a:gd name="connsiteY69" fmla="*/ 38245 h 68157"/>
                <a:gd name="connsiteX70" fmla="*/ 42944 w 76400"/>
                <a:gd name="connsiteY70" fmla="*/ 37826 h 68157"/>
                <a:gd name="connsiteX71" fmla="*/ 42944 w 76400"/>
                <a:gd name="connsiteY71" fmla="*/ 37156 h 68157"/>
                <a:gd name="connsiteX72" fmla="*/ 43530 w 76400"/>
                <a:gd name="connsiteY72" fmla="*/ 37156 h 68157"/>
                <a:gd name="connsiteX73" fmla="*/ 44117 w 76400"/>
                <a:gd name="connsiteY73" fmla="*/ 37156 h 68157"/>
                <a:gd name="connsiteX74" fmla="*/ 44117 w 76400"/>
                <a:gd name="connsiteY74" fmla="*/ 37156 h 68157"/>
                <a:gd name="connsiteX75" fmla="*/ 44117 w 76400"/>
                <a:gd name="connsiteY75" fmla="*/ 37156 h 68157"/>
                <a:gd name="connsiteX76" fmla="*/ 45583 w 76400"/>
                <a:gd name="connsiteY76" fmla="*/ 34181 h 68157"/>
                <a:gd name="connsiteX77" fmla="*/ 46966 w 76400"/>
                <a:gd name="connsiteY77" fmla="*/ 34139 h 68157"/>
                <a:gd name="connsiteX78" fmla="*/ 46966 w 76400"/>
                <a:gd name="connsiteY78" fmla="*/ 33469 h 68157"/>
                <a:gd name="connsiteX79" fmla="*/ 46966 w 76400"/>
                <a:gd name="connsiteY79" fmla="*/ 33469 h 68157"/>
                <a:gd name="connsiteX80" fmla="*/ 46966 w 76400"/>
                <a:gd name="connsiteY80" fmla="*/ 33469 h 68157"/>
                <a:gd name="connsiteX81" fmla="*/ 47385 w 76400"/>
                <a:gd name="connsiteY81" fmla="*/ 34642 h 68157"/>
                <a:gd name="connsiteX82" fmla="*/ 47971 w 76400"/>
                <a:gd name="connsiteY82" fmla="*/ 35731 h 68157"/>
                <a:gd name="connsiteX83" fmla="*/ 48558 w 76400"/>
                <a:gd name="connsiteY83" fmla="*/ 36402 h 68157"/>
                <a:gd name="connsiteX84" fmla="*/ 49228 w 76400"/>
                <a:gd name="connsiteY84" fmla="*/ 36402 h 68157"/>
                <a:gd name="connsiteX85" fmla="*/ 55847 w 76400"/>
                <a:gd name="connsiteY85" fmla="*/ 34726 h 68157"/>
                <a:gd name="connsiteX86" fmla="*/ 56266 w 76400"/>
                <a:gd name="connsiteY86" fmla="*/ 32715 h 68157"/>
                <a:gd name="connsiteX87" fmla="*/ 56769 w 76400"/>
                <a:gd name="connsiteY87" fmla="*/ 31039 h 68157"/>
                <a:gd name="connsiteX88" fmla="*/ 56769 w 76400"/>
                <a:gd name="connsiteY88" fmla="*/ 30285 h 68157"/>
                <a:gd name="connsiteX89" fmla="*/ 57439 w 76400"/>
                <a:gd name="connsiteY89" fmla="*/ 30285 h 68157"/>
                <a:gd name="connsiteX90" fmla="*/ 59367 w 76400"/>
                <a:gd name="connsiteY90" fmla="*/ 30285 h 68157"/>
                <a:gd name="connsiteX91" fmla="*/ 60875 w 76400"/>
                <a:gd name="connsiteY91" fmla="*/ 30285 h 68157"/>
                <a:gd name="connsiteX92" fmla="*/ 62550 w 76400"/>
                <a:gd name="connsiteY92" fmla="*/ 30285 h 68157"/>
                <a:gd name="connsiteX93" fmla="*/ 65483 w 76400"/>
                <a:gd name="connsiteY93" fmla="*/ 29531 h 68157"/>
                <a:gd name="connsiteX94" fmla="*/ 65483 w 76400"/>
                <a:gd name="connsiteY94" fmla="*/ 30034 h 68157"/>
                <a:gd name="connsiteX95" fmla="*/ 65483 w 76400"/>
                <a:gd name="connsiteY95" fmla="*/ 30034 h 68157"/>
                <a:gd name="connsiteX96" fmla="*/ 66153 w 76400"/>
                <a:gd name="connsiteY96" fmla="*/ 31374 h 68157"/>
                <a:gd name="connsiteX97" fmla="*/ 66740 w 76400"/>
                <a:gd name="connsiteY97" fmla="*/ 32799 h 68157"/>
                <a:gd name="connsiteX98" fmla="*/ 67829 w 76400"/>
                <a:gd name="connsiteY98" fmla="*/ 33301 h 68157"/>
                <a:gd name="connsiteX99" fmla="*/ 68751 w 76400"/>
                <a:gd name="connsiteY99" fmla="*/ 33972 h 68157"/>
                <a:gd name="connsiteX100" fmla="*/ 69756 w 76400"/>
                <a:gd name="connsiteY100" fmla="*/ 34642 h 68157"/>
                <a:gd name="connsiteX101" fmla="*/ 70510 w 76400"/>
                <a:gd name="connsiteY101" fmla="*/ 35312 h 68157"/>
                <a:gd name="connsiteX102" fmla="*/ 70092 w 76400"/>
                <a:gd name="connsiteY102" fmla="*/ 36485 h 68157"/>
                <a:gd name="connsiteX103" fmla="*/ 70929 w 76400"/>
                <a:gd name="connsiteY103" fmla="*/ 36904 h 68157"/>
                <a:gd name="connsiteX104" fmla="*/ 71851 w 76400"/>
                <a:gd name="connsiteY104" fmla="*/ 36904 h 68157"/>
                <a:gd name="connsiteX105" fmla="*/ 72773 w 76400"/>
                <a:gd name="connsiteY105" fmla="*/ 40424 h 68157"/>
                <a:gd name="connsiteX106" fmla="*/ 73443 w 76400"/>
                <a:gd name="connsiteY106" fmla="*/ 40926 h 68157"/>
                <a:gd name="connsiteX107" fmla="*/ 73946 w 76400"/>
                <a:gd name="connsiteY107" fmla="*/ 41429 h 68157"/>
                <a:gd name="connsiteX108" fmla="*/ 74365 w 76400"/>
                <a:gd name="connsiteY108" fmla="*/ 41429 h 68157"/>
                <a:gd name="connsiteX109" fmla="*/ 74365 w 76400"/>
                <a:gd name="connsiteY109" fmla="*/ 41429 h 68157"/>
                <a:gd name="connsiteX110" fmla="*/ 74365 w 76400"/>
                <a:gd name="connsiteY110" fmla="*/ 41429 h 68157"/>
                <a:gd name="connsiteX111" fmla="*/ 74365 w 76400"/>
                <a:gd name="connsiteY111" fmla="*/ 40172 h 68157"/>
                <a:gd name="connsiteX112" fmla="*/ 74365 w 76400"/>
                <a:gd name="connsiteY112" fmla="*/ 38915 h 68157"/>
                <a:gd name="connsiteX113" fmla="*/ 74784 w 76400"/>
                <a:gd name="connsiteY113" fmla="*/ 38161 h 68157"/>
                <a:gd name="connsiteX114" fmla="*/ 75286 w 76400"/>
                <a:gd name="connsiteY114" fmla="*/ 37575 h 68157"/>
                <a:gd name="connsiteX115" fmla="*/ 75705 w 76400"/>
                <a:gd name="connsiteY115" fmla="*/ 37575 h 68157"/>
                <a:gd name="connsiteX116" fmla="*/ 76376 w 76400"/>
                <a:gd name="connsiteY116" fmla="*/ 37575 h 68157"/>
                <a:gd name="connsiteX117" fmla="*/ 76376 w 76400"/>
                <a:gd name="connsiteY117" fmla="*/ 38748 h 68157"/>
                <a:gd name="connsiteX118" fmla="*/ 76376 w 76400"/>
                <a:gd name="connsiteY118" fmla="*/ 40005 h 68157"/>
                <a:gd name="connsiteX119" fmla="*/ 76376 w 76400"/>
                <a:gd name="connsiteY119" fmla="*/ 41261 h 68157"/>
                <a:gd name="connsiteX120" fmla="*/ 76376 w 76400"/>
                <a:gd name="connsiteY120" fmla="*/ 42351 h 68157"/>
                <a:gd name="connsiteX121" fmla="*/ 76376 w 76400"/>
                <a:gd name="connsiteY121" fmla="*/ 43356 h 68157"/>
                <a:gd name="connsiteX122" fmla="*/ 76376 w 76400"/>
                <a:gd name="connsiteY122" fmla="*/ 44194 h 68157"/>
                <a:gd name="connsiteX123" fmla="*/ 75705 w 76400"/>
                <a:gd name="connsiteY123" fmla="*/ 44781 h 68157"/>
                <a:gd name="connsiteX124" fmla="*/ 74867 w 76400"/>
                <a:gd name="connsiteY124" fmla="*/ 44781 h 68157"/>
                <a:gd name="connsiteX125" fmla="*/ 74197 w 76400"/>
                <a:gd name="connsiteY125" fmla="*/ 44362 h 68157"/>
                <a:gd name="connsiteX126" fmla="*/ 73443 w 76400"/>
                <a:gd name="connsiteY126" fmla="*/ 43859 h 68157"/>
                <a:gd name="connsiteX127" fmla="*/ 72354 w 76400"/>
                <a:gd name="connsiteY127" fmla="*/ 43859 h 68157"/>
                <a:gd name="connsiteX128" fmla="*/ 71432 w 76400"/>
                <a:gd name="connsiteY128" fmla="*/ 43859 h 68157"/>
                <a:gd name="connsiteX129" fmla="*/ 70929 w 76400"/>
                <a:gd name="connsiteY129" fmla="*/ 43189 h 68157"/>
                <a:gd name="connsiteX130" fmla="*/ 70929 w 76400"/>
                <a:gd name="connsiteY130" fmla="*/ 43189 h 68157"/>
                <a:gd name="connsiteX131" fmla="*/ 70929 w 76400"/>
                <a:gd name="connsiteY131" fmla="*/ 43189 h 68157"/>
                <a:gd name="connsiteX132" fmla="*/ 70259 w 76400"/>
                <a:gd name="connsiteY132" fmla="*/ 43189 h 68157"/>
                <a:gd name="connsiteX133" fmla="*/ 69756 w 76400"/>
                <a:gd name="connsiteY133" fmla="*/ 43189 h 68157"/>
                <a:gd name="connsiteX134" fmla="*/ 69338 w 76400"/>
                <a:gd name="connsiteY134" fmla="*/ 43608 h 68157"/>
                <a:gd name="connsiteX135" fmla="*/ 66991 w 76400"/>
                <a:gd name="connsiteY135" fmla="*/ 43608 h 68157"/>
                <a:gd name="connsiteX136" fmla="*/ 66346 w 76400"/>
                <a:gd name="connsiteY136" fmla="*/ 43306 h 68157"/>
                <a:gd name="connsiteX137" fmla="*/ 66321 w 76400"/>
                <a:gd name="connsiteY137" fmla="*/ 43189 h 68157"/>
                <a:gd name="connsiteX138" fmla="*/ 66908 w 76400"/>
                <a:gd name="connsiteY138" fmla="*/ 43189 h 68157"/>
                <a:gd name="connsiteX139" fmla="*/ 66908 w 76400"/>
                <a:gd name="connsiteY139" fmla="*/ 42686 h 68157"/>
                <a:gd name="connsiteX140" fmla="*/ 66908 w 76400"/>
                <a:gd name="connsiteY140" fmla="*/ 42016 h 68157"/>
                <a:gd name="connsiteX141" fmla="*/ 66908 w 76400"/>
                <a:gd name="connsiteY141" fmla="*/ 41429 h 68157"/>
                <a:gd name="connsiteX142" fmla="*/ 66908 w 76400"/>
                <a:gd name="connsiteY142" fmla="*/ 41429 h 68157"/>
                <a:gd name="connsiteX143" fmla="*/ 66908 w 76400"/>
                <a:gd name="connsiteY143" fmla="*/ 41429 h 68157"/>
                <a:gd name="connsiteX144" fmla="*/ 66237 w 76400"/>
                <a:gd name="connsiteY144" fmla="*/ 41429 h 68157"/>
                <a:gd name="connsiteX145" fmla="*/ 65734 w 76400"/>
                <a:gd name="connsiteY145" fmla="*/ 41429 h 68157"/>
                <a:gd name="connsiteX146" fmla="*/ 65734 w 76400"/>
                <a:gd name="connsiteY146" fmla="*/ 42518 h 68157"/>
                <a:gd name="connsiteX147" fmla="*/ 65148 w 76400"/>
                <a:gd name="connsiteY147" fmla="*/ 44026 h 68157"/>
                <a:gd name="connsiteX148" fmla="*/ 65148 w 76400"/>
                <a:gd name="connsiteY148" fmla="*/ 44613 h 68157"/>
                <a:gd name="connsiteX149" fmla="*/ 65148 w 76400"/>
                <a:gd name="connsiteY149" fmla="*/ 45200 h 68157"/>
                <a:gd name="connsiteX150" fmla="*/ 65148 w 76400"/>
                <a:gd name="connsiteY150" fmla="*/ 45200 h 68157"/>
                <a:gd name="connsiteX151" fmla="*/ 64478 w 76400"/>
                <a:gd name="connsiteY151" fmla="*/ 44613 h 68157"/>
                <a:gd name="connsiteX152" fmla="*/ 63640 w 76400"/>
                <a:gd name="connsiteY152" fmla="*/ 44613 h 68157"/>
                <a:gd name="connsiteX153" fmla="*/ 63640 w 76400"/>
                <a:gd name="connsiteY153" fmla="*/ 44613 h 68157"/>
                <a:gd name="connsiteX154" fmla="*/ 63640 w 76400"/>
                <a:gd name="connsiteY154" fmla="*/ 44613 h 68157"/>
                <a:gd name="connsiteX155" fmla="*/ 63640 w 76400"/>
                <a:gd name="connsiteY155" fmla="*/ 45451 h 68157"/>
                <a:gd name="connsiteX156" fmla="*/ 63640 w 76400"/>
                <a:gd name="connsiteY156" fmla="*/ 46289 h 68157"/>
                <a:gd name="connsiteX157" fmla="*/ 62969 w 76400"/>
                <a:gd name="connsiteY157" fmla="*/ 47378 h 68157"/>
                <a:gd name="connsiteX158" fmla="*/ 62467 w 76400"/>
                <a:gd name="connsiteY158" fmla="*/ 48551 h 68157"/>
                <a:gd name="connsiteX159" fmla="*/ 61713 w 76400"/>
                <a:gd name="connsiteY159" fmla="*/ 48048 h 68157"/>
                <a:gd name="connsiteX160" fmla="*/ 61042 w 76400"/>
                <a:gd name="connsiteY160" fmla="*/ 47629 h 68157"/>
                <a:gd name="connsiteX161" fmla="*/ 60204 w 76400"/>
                <a:gd name="connsiteY161" fmla="*/ 47629 h 68157"/>
                <a:gd name="connsiteX162" fmla="*/ 59785 w 76400"/>
                <a:gd name="connsiteY162" fmla="*/ 47629 h 68157"/>
                <a:gd name="connsiteX163" fmla="*/ 59785 w 76400"/>
                <a:gd name="connsiteY163" fmla="*/ 47629 h 68157"/>
                <a:gd name="connsiteX164" fmla="*/ 59785 w 76400"/>
                <a:gd name="connsiteY164" fmla="*/ 48300 h 68157"/>
                <a:gd name="connsiteX165" fmla="*/ 59367 w 76400"/>
                <a:gd name="connsiteY165" fmla="*/ 49138 h 68157"/>
                <a:gd name="connsiteX166" fmla="*/ 59367 w 76400"/>
                <a:gd name="connsiteY166" fmla="*/ 49724 h 68157"/>
                <a:gd name="connsiteX167" fmla="*/ 59367 w 76400"/>
                <a:gd name="connsiteY167" fmla="*/ 49724 h 68157"/>
                <a:gd name="connsiteX168" fmla="*/ 59367 w 76400"/>
                <a:gd name="connsiteY168" fmla="*/ 49724 h 68157"/>
                <a:gd name="connsiteX169" fmla="*/ 58864 w 76400"/>
                <a:gd name="connsiteY169" fmla="*/ 49724 h 68157"/>
                <a:gd name="connsiteX170" fmla="*/ 58193 w 76400"/>
                <a:gd name="connsiteY170" fmla="*/ 50311 h 68157"/>
                <a:gd name="connsiteX171" fmla="*/ 57439 w 76400"/>
                <a:gd name="connsiteY171" fmla="*/ 50730 h 68157"/>
                <a:gd name="connsiteX172" fmla="*/ 56769 w 76400"/>
                <a:gd name="connsiteY172" fmla="*/ 50730 h 68157"/>
                <a:gd name="connsiteX173" fmla="*/ 56099 w 76400"/>
                <a:gd name="connsiteY173" fmla="*/ 50730 h 68157"/>
                <a:gd name="connsiteX174" fmla="*/ 55093 w 76400"/>
                <a:gd name="connsiteY174" fmla="*/ 50730 h 68157"/>
                <a:gd name="connsiteX175" fmla="*/ 53920 w 76400"/>
                <a:gd name="connsiteY175" fmla="*/ 50730 h 68157"/>
                <a:gd name="connsiteX176" fmla="*/ 53501 w 76400"/>
                <a:gd name="connsiteY176" fmla="*/ 50730 h 68157"/>
                <a:gd name="connsiteX177" fmla="*/ 53501 w 76400"/>
                <a:gd name="connsiteY177" fmla="*/ 50311 h 68157"/>
                <a:gd name="connsiteX178" fmla="*/ 52747 w 76400"/>
                <a:gd name="connsiteY178" fmla="*/ 49724 h 68157"/>
                <a:gd name="connsiteX179" fmla="*/ 52244 w 76400"/>
                <a:gd name="connsiteY179" fmla="*/ 49724 h 68157"/>
                <a:gd name="connsiteX180" fmla="*/ 51825 w 76400"/>
                <a:gd name="connsiteY180" fmla="*/ 49724 h 68157"/>
                <a:gd name="connsiteX181" fmla="*/ 51407 w 76400"/>
                <a:gd name="connsiteY181" fmla="*/ 50227 h 68157"/>
                <a:gd name="connsiteX182" fmla="*/ 50569 w 76400"/>
                <a:gd name="connsiteY182" fmla="*/ 50646 h 68157"/>
                <a:gd name="connsiteX183" fmla="*/ 49731 w 76400"/>
                <a:gd name="connsiteY183" fmla="*/ 50646 h 68157"/>
                <a:gd name="connsiteX184" fmla="*/ 48474 w 76400"/>
                <a:gd name="connsiteY184" fmla="*/ 51149 h 68157"/>
                <a:gd name="connsiteX185" fmla="*/ 46379 w 76400"/>
                <a:gd name="connsiteY185" fmla="*/ 52154 h 68157"/>
                <a:gd name="connsiteX186" fmla="*/ 44284 w 76400"/>
                <a:gd name="connsiteY186" fmla="*/ 53076 h 68157"/>
                <a:gd name="connsiteX187" fmla="*/ 43112 w 76400"/>
                <a:gd name="connsiteY187" fmla="*/ 53578 h 68157"/>
                <a:gd name="connsiteX188" fmla="*/ 41855 w 76400"/>
                <a:gd name="connsiteY188" fmla="*/ 54500 h 68157"/>
                <a:gd name="connsiteX189" fmla="*/ 40682 w 76400"/>
                <a:gd name="connsiteY189" fmla="*/ 55338 h 68157"/>
                <a:gd name="connsiteX190" fmla="*/ 39508 w 76400"/>
                <a:gd name="connsiteY190" fmla="*/ 55338 h 68157"/>
                <a:gd name="connsiteX191" fmla="*/ 38419 w 76400"/>
                <a:gd name="connsiteY191" fmla="*/ 55338 h 68157"/>
                <a:gd name="connsiteX192" fmla="*/ 37581 w 76400"/>
                <a:gd name="connsiteY192" fmla="*/ 56846 h 68157"/>
                <a:gd name="connsiteX193" fmla="*/ 36911 w 76400"/>
                <a:gd name="connsiteY193" fmla="*/ 56846 h 68157"/>
                <a:gd name="connsiteX194" fmla="*/ 35989 w 76400"/>
                <a:gd name="connsiteY194" fmla="*/ 56846 h 68157"/>
                <a:gd name="connsiteX195" fmla="*/ 35487 w 76400"/>
                <a:gd name="connsiteY195" fmla="*/ 57433 h 68157"/>
                <a:gd name="connsiteX196" fmla="*/ 35487 w 76400"/>
                <a:gd name="connsiteY196" fmla="*/ 58019 h 68157"/>
                <a:gd name="connsiteX197" fmla="*/ 34314 w 76400"/>
                <a:gd name="connsiteY197" fmla="*/ 58438 h 68157"/>
                <a:gd name="connsiteX198" fmla="*/ 33057 w 76400"/>
                <a:gd name="connsiteY198" fmla="*/ 58438 h 68157"/>
                <a:gd name="connsiteX199" fmla="*/ 31632 w 76400"/>
                <a:gd name="connsiteY199" fmla="*/ 58438 h 68157"/>
                <a:gd name="connsiteX200" fmla="*/ 30627 w 76400"/>
                <a:gd name="connsiteY200" fmla="*/ 58438 h 68157"/>
                <a:gd name="connsiteX201" fmla="*/ 27611 w 76400"/>
                <a:gd name="connsiteY201" fmla="*/ 58438 h 68157"/>
                <a:gd name="connsiteX202" fmla="*/ 27024 w 76400"/>
                <a:gd name="connsiteY202" fmla="*/ 59192 h 68157"/>
                <a:gd name="connsiteX203" fmla="*/ 26354 w 76400"/>
                <a:gd name="connsiteY203" fmla="*/ 59863 h 68157"/>
                <a:gd name="connsiteX204" fmla="*/ 25181 w 76400"/>
                <a:gd name="connsiteY204" fmla="*/ 59863 h 68157"/>
                <a:gd name="connsiteX205" fmla="*/ 24510 w 76400"/>
                <a:gd name="connsiteY205" fmla="*/ 59863 h 68157"/>
                <a:gd name="connsiteX206" fmla="*/ 22248 w 76400"/>
                <a:gd name="connsiteY206" fmla="*/ 59863 h 68157"/>
                <a:gd name="connsiteX207" fmla="*/ 22248 w 76400"/>
                <a:gd name="connsiteY207" fmla="*/ 59863 h 68157"/>
                <a:gd name="connsiteX208" fmla="*/ 22248 w 76400"/>
                <a:gd name="connsiteY208" fmla="*/ 59863 h 68157"/>
                <a:gd name="connsiteX209" fmla="*/ 22248 w 76400"/>
                <a:gd name="connsiteY209" fmla="*/ 60533 h 68157"/>
                <a:gd name="connsiteX210" fmla="*/ 22248 w 76400"/>
                <a:gd name="connsiteY210" fmla="*/ 61203 h 68157"/>
                <a:gd name="connsiteX211" fmla="*/ 22248 w 76400"/>
                <a:gd name="connsiteY211" fmla="*/ 61203 h 68157"/>
                <a:gd name="connsiteX212" fmla="*/ 22248 w 76400"/>
                <a:gd name="connsiteY212" fmla="*/ 61203 h 68157"/>
                <a:gd name="connsiteX213" fmla="*/ 22248 w 76400"/>
                <a:gd name="connsiteY213" fmla="*/ 61203 h 68157"/>
                <a:gd name="connsiteX214" fmla="*/ 20991 w 76400"/>
                <a:gd name="connsiteY214" fmla="*/ 61203 h 68157"/>
                <a:gd name="connsiteX215" fmla="*/ 19902 w 76400"/>
                <a:gd name="connsiteY215" fmla="*/ 61706 h 68157"/>
                <a:gd name="connsiteX216" fmla="*/ 19064 w 76400"/>
                <a:gd name="connsiteY216" fmla="*/ 61706 h 68157"/>
                <a:gd name="connsiteX217" fmla="*/ 18561 w 76400"/>
                <a:gd name="connsiteY217" fmla="*/ 61706 h 68157"/>
                <a:gd name="connsiteX218" fmla="*/ 17975 w 76400"/>
                <a:gd name="connsiteY218" fmla="*/ 61706 h 68157"/>
                <a:gd name="connsiteX219" fmla="*/ 13450 w 76400"/>
                <a:gd name="connsiteY219" fmla="*/ 61706 h 68157"/>
                <a:gd name="connsiteX220" fmla="*/ 12947 w 76400"/>
                <a:gd name="connsiteY220" fmla="*/ 62292 h 68157"/>
                <a:gd name="connsiteX221" fmla="*/ 12947 w 76400"/>
                <a:gd name="connsiteY221" fmla="*/ 63130 h 68157"/>
                <a:gd name="connsiteX222" fmla="*/ 7585 w 76400"/>
                <a:gd name="connsiteY222" fmla="*/ 64471 h 68157"/>
                <a:gd name="connsiteX223" fmla="*/ 7585 w 76400"/>
                <a:gd name="connsiteY223" fmla="*/ 63130 h 68157"/>
                <a:gd name="connsiteX224" fmla="*/ 7585 w 76400"/>
                <a:gd name="connsiteY224" fmla="*/ 61873 h 68157"/>
                <a:gd name="connsiteX225" fmla="*/ 7585 w 76400"/>
                <a:gd name="connsiteY225" fmla="*/ 61371 h 68157"/>
                <a:gd name="connsiteX226" fmla="*/ 7920 w 76400"/>
                <a:gd name="connsiteY226" fmla="*/ 68158 h 68157"/>
                <a:gd name="connsiteX227" fmla="*/ 1720 w 76400"/>
                <a:gd name="connsiteY227" fmla="*/ 35061 h 68157"/>
                <a:gd name="connsiteX228" fmla="*/ 1720 w 76400"/>
                <a:gd name="connsiteY228" fmla="*/ 34056 h 68157"/>
                <a:gd name="connsiteX229" fmla="*/ 1720 w 76400"/>
                <a:gd name="connsiteY229" fmla="*/ 32464 h 68157"/>
                <a:gd name="connsiteX230" fmla="*/ 1720 w 76400"/>
                <a:gd name="connsiteY230" fmla="*/ 30788 h 68157"/>
                <a:gd name="connsiteX231" fmla="*/ 1720 w 76400"/>
                <a:gd name="connsiteY231" fmla="*/ 29531 h 68157"/>
                <a:gd name="connsiteX232" fmla="*/ 1301 w 76400"/>
                <a:gd name="connsiteY232" fmla="*/ 29028 h 68157"/>
                <a:gd name="connsiteX233" fmla="*/ 714 w 76400"/>
                <a:gd name="connsiteY233" fmla="*/ 28107 h 68157"/>
                <a:gd name="connsiteX234" fmla="*/ 44 w 76400"/>
                <a:gd name="connsiteY234" fmla="*/ 27185 h 68157"/>
                <a:gd name="connsiteX235" fmla="*/ 44 w 76400"/>
                <a:gd name="connsiteY235" fmla="*/ 26598 h 68157"/>
                <a:gd name="connsiteX236" fmla="*/ 44 w 76400"/>
                <a:gd name="connsiteY236" fmla="*/ 25677 h 68157"/>
                <a:gd name="connsiteX237" fmla="*/ 44 w 76400"/>
                <a:gd name="connsiteY237" fmla="*/ 24755 h 68157"/>
                <a:gd name="connsiteX238" fmla="*/ 547 w 76400"/>
                <a:gd name="connsiteY238" fmla="*/ 24755 h 68157"/>
                <a:gd name="connsiteX239" fmla="*/ 966 w 76400"/>
                <a:gd name="connsiteY239" fmla="*/ 24336 h 68157"/>
                <a:gd name="connsiteX240" fmla="*/ 1636 w 76400"/>
                <a:gd name="connsiteY240" fmla="*/ 23666 h 68157"/>
                <a:gd name="connsiteX241" fmla="*/ 2474 w 76400"/>
                <a:gd name="connsiteY241" fmla="*/ 22995 h 68157"/>
                <a:gd name="connsiteX242" fmla="*/ 2474 w 76400"/>
                <a:gd name="connsiteY242" fmla="*/ 22995 h 68157"/>
                <a:gd name="connsiteX243" fmla="*/ 2474 w 76400"/>
                <a:gd name="connsiteY243" fmla="*/ 22995 h 68157"/>
                <a:gd name="connsiteX244" fmla="*/ 3731 w 76400"/>
                <a:gd name="connsiteY244" fmla="*/ 23666 h 68157"/>
                <a:gd name="connsiteX245" fmla="*/ 5155 w 76400"/>
                <a:gd name="connsiteY245" fmla="*/ 23666 h 68157"/>
                <a:gd name="connsiteX246" fmla="*/ 6747 w 76400"/>
                <a:gd name="connsiteY246" fmla="*/ 23666 h 68157"/>
                <a:gd name="connsiteX247" fmla="*/ 6747 w 76400"/>
                <a:gd name="connsiteY247" fmla="*/ 23666 h 68157"/>
                <a:gd name="connsiteX248" fmla="*/ 6747 w 76400"/>
                <a:gd name="connsiteY248" fmla="*/ 23666 h 68157"/>
                <a:gd name="connsiteX249" fmla="*/ 6747 w 76400"/>
                <a:gd name="connsiteY249" fmla="*/ 22660 h 68157"/>
                <a:gd name="connsiteX250" fmla="*/ 6747 w 76400"/>
                <a:gd name="connsiteY250" fmla="*/ 21739 h 68157"/>
                <a:gd name="connsiteX251" fmla="*/ 7753 w 76400"/>
                <a:gd name="connsiteY251" fmla="*/ 21739 h 68157"/>
                <a:gd name="connsiteX252" fmla="*/ 8842 w 76400"/>
                <a:gd name="connsiteY252" fmla="*/ 21739 h 68157"/>
                <a:gd name="connsiteX253" fmla="*/ 8842 w 76400"/>
                <a:gd name="connsiteY253" fmla="*/ 21068 h 68157"/>
                <a:gd name="connsiteX254" fmla="*/ 8842 w 76400"/>
                <a:gd name="connsiteY254" fmla="*/ 20147 h 68157"/>
                <a:gd name="connsiteX255" fmla="*/ 8842 w 76400"/>
                <a:gd name="connsiteY255" fmla="*/ 19393 h 68157"/>
                <a:gd name="connsiteX256" fmla="*/ 9345 w 76400"/>
                <a:gd name="connsiteY256" fmla="*/ 19393 h 68157"/>
                <a:gd name="connsiteX257" fmla="*/ 9931 w 76400"/>
                <a:gd name="connsiteY257" fmla="*/ 19393 h 68157"/>
                <a:gd name="connsiteX258" fmla="*/ 10601 w 76400"/>
                <a:gd name="connsiteY258" fmla="*/ 19393 h 68157"/>
                <a:gd name="connsiteX259" fmla="*/ 11355 w 76400"/>
                <a:gd name="connsiteY259" fmla="*/ 19393 h 68157"/>
                <a:gd name="connsiteX260" fmla="*/ 11355 w 76400"/>
                <a:gd name="connsiteY260" fmla="*/ 19393 h 68157"/>
                <a:gd name="connsiteX261" fmla="*/ 12277 w 76400"/>
                <a:gd name="connsiteY261" fmla="*/ 19393 h 68157"/>
                <a:gd name="connsiteX262" fmla="*/ 12696 w 76400"/>
                <a:gd name="connsiteY262" fmla="*/ 19393 h 68157"/>
                <a:gd name="connsiteX263" fmla="*/ 13199 w 76400"/>
                <a:gd name="connsiteY263" fmla="*/ 19393 h 68157"/>
                <a:gd name="connsiteX264" fmla="*/ 13618 w 76400"/>
                <a:gd name="connsiteY264" fmla="*/ 19393 h 68157"/>
                <a:gd name="connsiteX265" fmla="*/ 13618 w 76400"/>
                <a:gd name="connsiteY265" fmla="*/ 18555 h 68157"/>
                <a:gd name="connsiteX266" fmla="*/ 13618 w 76400"/>
                <a:gd name="connsiteY266" fmla="*/ 17884 h 68157"/>
                <a:gd name="connsiteX267" fmla="*/ 13618 w 76400"/>
                <a:gd name="connsiteY267" fmla="*/ 17298 h 68157"/>
                <a:gd name="connsiteX268" fmla="*/ 14288 w 76400"/>
                <a:gd name="connsiteY268" fmla="*/ 17298 h 68157"/>
                <a:gd name="connsiteX269" fmla="*/ 14288 w 76400"/>
                <a:gd name="connsiteY269" fmla="*/ 17801 h 68157"/>
                <a:gd name="connsiteX270" fmla="*/ 14791 w 76400"/>
                <a:gd name="connsiteY270" fmla="*/ 18303 h 68157"/>
                <a:gd name="connsiteX271" fmla="*/ 15377 w 76400"/>
                <a:gd name="connsiteY271" fmla="*/ 18890 h 68157"/>
                <a:gd name="connsiteX272" fmla="*/ 15377 w 76400"/>
                <a:gd name="connsiteY272" fmla="*/ 18052 h 68157"/>
                <a:gd name="connsiteX273" fmla="*/ 15377 w 76400"/>
                <a:gd name="connsiteY273" fmla="*/ 17298 h 68157"/>
                <a:gd name="connsiteX274" fmla="*/ 15377 w 76400"/>
                <a:gd name="connsiteY274" fmla="*/ 16711 h 68157"/>
                <a:gd name="connsiteX275" fmla="*/ 15377 w 76400"/>
                <a:gd name="connsiteY275" fmla="*/ 16041 h 68157"/>
                <a:gd name="connsiteX276" fmla="*/ 15377 w 76400"/>
                <a:gd name="connsiteY276" fmla="*/ 16628 h 68157"/>
                <a:gd name="connsiteX277" fmla="*/ 15796 w 76400"/>
                <a:gd name="connsiteY277" fmla="*/ 16628 h 68157"/>
                <a:gd name="connsiteX278" fmla="*/ 16215 w 76400"/>
                <a:gd name="connsiteY278" fmla="*/ 16628 h 68157"/>
                <a:gd name="connsiteX279" fmla="*/ 16215 w 76400"/>
                <a:gd name="connsiteY279" fmla="*/ 16628 h 68157"/>
                <a:gd name="connsiteX280" fmla="*/ 16634 w 76400"/>
                <a:gd name="connsiteY280" fmla="*/ 15957 h 68157"/>
                <a:gd name="connsiteX281" fmla="*/ 16634 w 76400"/>
                <a:gd name="connsiteY281" fmla="*/ 15371 h 68157"/>
                <a:gd name="connsiteX282" fmla="*/ 15964 w 76400"/>
                <a:gd name="connsiteY282" fmla="*/ 15371 h 68157"/>
                <a:gd name="connsiteX283" fmla="*/ 16886 w 76400"/>
                <a:gd name="connsiteY283" fmla="*/ 14449 h 68157"/>
                <a:gd name="connsiteX284" fmla="*/ 17807 w 76400"/>
                <a:gd name="connsiteY284" fmla="*/ 13695 h 68157"/>
                <a:gd name="connsiteX285" fmla="*/ 18394 w 76400"/>
                <a:gd name="connsiteY285" fmla="*/ 13695 h 68157"/>
                <a:gd name="connsiteX286" fmla="*/ 18813 w 76400"/>
                <a:gd name="connsiteY286" fmla="*/ 14198 h 68157"/>
                <a:gd name="connsiteX287" fmla="*/ 19232 w 76400"/>
                <a:gd name="connsiteY287" fmla="*/ 14700 h 68157"/>
                <a:gd name="connsiteX288" fmla="*/ 19986 w 76400"/>
                <a:gd name="connsiteY288" fmla="*/ 14700 h 68157"/>
                <a:gd name="connsiteX289" fmla="*/ 21913 w 76400"/>
                <a:gd name="connsiteY289" fmla="*/ 13611 h 68157"/>
                <a:gd name="connsiteX290" fmla="*/ 23505 w 76400"/>
                <a:gd name="connsiteY290" fmla="*/ 12689 h 68157"/>
                <a:gd name="connsiteX291" fmla="*/ 24008 w 76400"/>
                <a:gd name="connsiteY291" fmla="*/ 12270 h 68157"/>
                <a:gd name="connsiteX292" fmla="*/ 24510 w 76400"/>
                <a:gd name="connsiteY292" fmla="*/ 12270 h 68157"/>
                <a:gd name="connsiteX293" fmla="*/ 25097 w 76400"/>
                <a:gd name="connsiteY293" fmla="*/ 12270 h 68157"/>
                <a:gd name="connsiteX294" fmla="*/ 25767 w 76400"/>
                <a:gd name="connsiteY294" fmla="*/ 12270 h 68157"/>
                <a:gd name="connsiteX295" fmla="*/ 30208 w 76400"/>
                <a:gd name="connsiteY295" fmla="*/ 9003 h 68157"/>
                <a:gd name="connsiteX296" fmla="*/ 30962 w 76400"/>
                <a:gd name="connsiteY296" fmla="*/ 7578 h 68157"/>
                <a:gd name="connsiteX297" fmla="*/ 31465 w 76400"/>
                <a:gd name="connsiteY297" fmla="*/ 7578 h 68157"/>
                <a:gd name="connsiteX298" fmla="*/ 32135 w 76400"/>
                <a:gd name="connsiteY298" fmla="*/ 7578 h 68157"/>
                <a:gd name="connsiteX299" fmla="*/ 32554 w 76400"/>
                <a:gd name="connsiteY299" fmla="*/ 7578 h 68157"/>
                <a:gd name="connsiteX300" fmla="*/ 33141 w 76400"/>
                <a:gd name="connsiteY300" fmla="*/ 7076 h 68157"/>
                <a:gd name="connsiteX301" fmla="*/ 34230 w 76400"/>
                <a:gd name="connsiteY301" fmla="*/ 7076 h 68157"/>
                <a:gd name="connsiteX302" fmla="*/ 34900 w 76400"/>
                <a:gd name="connsiteY302" fmla="*/ 7076 h 68157"/>
                <a:gd name="connsiteX303" fmla="*/ 35403 w 76400"/>
                <a:gd name="connsiteY303" fmla="*/ 7076 h 68157"/>
                <a:gd name="connsiteX304" fmla="*/ 36073 w 76400"/>
                <a:gd name="connsiteY304" fmla="*/ 6573 h 68157"/>
                <a:gd name="connsiteX305" fmla="*/ 37330 w 76400"/>
                <a:gd name="connsiteY305" fmla="*/ 5567 h 68157"/>
                <a:gd name="connsiteX306" fmla="*/ 38503 w 76400"/>
                <a:gd name="connsiteY306" fmla="*/ 4562 h 68157"/>
                <a:gd name="connsiteX307" fmla="*/ 39173 w 76400"/>
                <a:gd name="connsiteY307" fmla="*/ 3892 h 68157"/>
                <a:gd name="connsiteX308" fmla="*/ 40514 w 76400"/>
                <a:gd name="connsiteY308" fmla="*/ 3221 h 68157"/>
                <a:gd name="connsiteX309" fmla="*/ 42274 w 76400"/>
                <a:gd name="connsiteY309" fmla="*/ 2383 h 68157"/>
                <a:gd name="connsiteX310" fmla="*/ 42944 w 76400"/>
                <a:gd name="connsiteY310" fmla="*/ 2383 h 68157"/>
                <a:gd name="connsiteX311" fmla="*/ 42944 w 76400"/>
                <a:gd name="connsiteY311" fmla="*/ 2383 h 68157"/>
                <a:gd name="connsiteX312" fmla="*/ 43698 w 76400"/>
                <a:gd name="connsiteY312" fmla="*/ 2383 h 68157"/>
                <a:gd name="connsiteX313" fmla="*/ 44284 w 76400"/>
                <a:gd name="connsiteY313" fmla="*/ 2383 h 68157"/>
                <a:gd name="connsiteX314" fmla="*/ 46212 w 76400"/>
                <a:gd name="connsiteY314" fmla="*/ 2383 h 68157"/>
                <a:gd name="connsiteX315" fmla="*/ 48055 w 76400"/>
                <a:gd name="connsiteY315" fmla="*/ 1797 h 68157"/>
                <a:gd name="connsiteX316" fmla="*/ 48055 w 76400"/>
                <a:gd name="connsiteY316" fmla="*/ 1797 h 68157"/>
                <a:gd name="connsiteX317" fmla="*/ 48474 w 76400"/>
                <a:gd name="connsiteY317" fmla="*/ 1797 h 68157"/>
                <a:gd name="connsiteX318" fmla="*/ 49144 w 76400"/>
                <a:gd name="connsiteY318" fmla="*/ 1797 h 68157"/>
                <a:gd name="connsiteX319" fmla="*/ 49144 w 76400"/>
                <a:gd name="connsiteY319" fmla="*/ 1210 h 68157"/>
                <a:gd name="connsiteX320" fmla="*/ 49144 w 76400"/>
                <a:gd name="connsiteY320" fmla="*/ 624 h 68157"/>
                <a:gd name="connsiteX321" fmla="*/ 49144 w 76400"/>
                <a:gd name="connsiteY321" fmla="*/ 624 h 68157"/>
                <a:gd name="connsiteX322" fmla="*/ 49144 w 76400"/>
                <a:gd name="connsiteY322" fmla="*/ 624 h 68157"/>
                <a:gd name="connsiteX323" fmla="*/ 49144 w 76400"/>
                <a:gd name="connsiteY323" fmla="*/ 624 h 68157"/>
                <a:gd name="connsiteX324" fmla="*/ 49144 w 76400"/>
                <a:gd name="connsiteY324" fmla="*/ 624 h 68157"/>
                <a:gd name="connsiteX325" fmla="*/ 49144 w 76400"/>
                <a:gd name="connsiteY325" fmla="*/ 624 h 68157"/>
                <a:gd name="connsiteX326" fmla="*/ 49144 w 76400"/>
                <a:gd name="connsiteY326" fmla="*/ 624 h 68157"/>
                <a:gd name="connsiteX327" fmla="*/ 49563 w 76400"/>
                <a:gd name="connsiteY327" fmla="*/ 1127 h 68157"/>
                <a:gd name="connsiteX328" fmla="*/ 49982 w 76400"/>
                <a:gd name="connsiteY328" fmla="*/ 1629 h 68157"/>
                <a:gd name="connsiteX329" fmla="*/ 50485 w 76400"/>
                <a:gd name="connsiteY329" fmla="*/ 1629 h 68157"/>
                <a:gd name="connsiteX330" fmla="*/ 50485 w 76400"/>
                <a:gd name="connsiteY330" fmla="*/ 1127 h 68157"/>
                <a:gd name="connsiteX331" fmla="*/ 50485 w 76400"/>
                <a:gd name="connsiteY331" fmla="*/ 624 h 68157"/>
                <a:gd name="connsiteX332" fmla="*/ 52580 w 76400"/>
                <a:gd name="connsiteY332" fmla="*/ 121 h 68157"/>
                <a:gd name="connsiteX333" fmla="*/ 52580 w 76400"/>
                <a:gd name="connsiteY333" fmla="*/ 791 h 68157"/>
                <a:gd name="connsiteX334" fmla="*/ 52580 w 76400"/>
                <a:gd name="connsiteY334" fmla="*/ 1713 h 68157"/>
                <a:gd name="connsiteX335" fmla="*/ 52580 w 76400"/>
                <a:gd name="connsiteY335" fmla="*/ 1713 h 68157"/>
                <a:gd name="connsiteX336" fmla="*/ 52580 w 76400"/>
                <a:gd name="connsiteY336" fmla="*/ 1713 h 68157"/>
                <a:gd name="connsiteX337" fmla="*/ 53166 w 76400"/>
                <a:gd name="connsiteY337" fmla="*/ 2216 h 68157"/>
                <a:gd name="connsiteX338" fmla="*/ 53920 w 76400"/>
                <a:gd name="connsiteY338" fmla="*/ 2216 h 68157"/>
                <a:gd name="connsiteX339" fmla="*/ 54591 w 76400"/>
                <a:gd name="connsiteY339" fmla="*/ 2216 h 68157"/>
                <a:gd name="connsiteX340" fmla="*/ 55261 w 76400"/>
                <a:gd name="connsiteY340" fmla="*/ 2216 h 68157"/>
                <a:gd name="connsiteX341" fmla="*/ 55261 w 76400"/>
                <a:gd name="connsiteY341" fmla="*/ 2970 h 68157"/>
                <a:gd name="connsiteX342" fmla="*/ 55847 w 76400"/>
                <a:gd name="connsiteY342" fmla="*/ 3808 h 68157"/>
                <a:gd name="connsiteX343" fmla="*/ 55847 w 76400"/>
                <a:gd name="connsiteY343" fmla="*/ 3808 h 68157"/>
                <a:gd name="connsiteX344" fmla="*/ 56266 w 76400"/>
                <a:gd name="connsiteY344" fmla="*/ 3808 h 68157"/>
                <a:gd name="connsiteX345" fmla="*/ 56266 w 76400"/>
                <a:gd name="connsiteY345" fmla="*/ 4311 h 68157"/>
                <a:gd name="connsiteX346" fmla="*/ 56685 w 76400"/>
                <a:gd name="connsiteY346" fmla="*/ 4813 h 68157"/>
                <a:gd name="connsiteX347" fmla="*/ 57607 w 76400"/>
                <a:gd name="connsiteY347" fmla="*/ 3975 h 68157"/>
                <a:gd name="connsiteX348" fmla="*/ 57607 w 76400"/>
                <a:gd name="connsiteY348" fmla="*/ 4562 h 68157"/>
                <a:gd name="connsiteX349" fmla="*/ 58193 w 76400"/>
                <a:gd name="connsiteY349" fmla="*/ 4981 h 68157"/>
                <a:gd name="connsiteX350" fmla="*/ 58780 w 76400"/>
                <a:gd name="connsiteY350" fmla="*/ 4981 h 68157"/>
                <a:gd name="connsiteX351" fmla="*/ 59450 w 76400"/>
                <a:gd name="connsiteY351" fmla="*/ 4981 h 68157"/>
                <a:gd name="connsiteX352" fmla="*/ 59450 w 76400"/>
                <a:gd name="connsiteY352" fmla="*/ 6070 h 68157"/>
                <a:gd name="connsiteX353" fmla="*/ 59450 w 76400"/>
                <a:gd name="connsiteY353" fmla="*/ 7159 h 68157"/>
                <a:gd name="connsiteX354" fmla="*/ 59450 w 76400"/>
                <a:gd name="connsiteY354" fmla="*/ 7159 h 68157"/>
                <a:gd name="connsiteX355" fmla="*/ 59450 w 76400"/>
                <a:gd name="connsiteY355" fmla="*/ 7159 h 68157"/>
                <a:gd name="connsiteX356" fmla="*/ 59450 w 76400"/>
                <a:gd name="connsiteY356" fmla="*/ 7159 h 68157"/>
                <a:gd name="connsiteX357" fmla="*/ 60121 w 76400"/>
                <a:gd name="connsiteY357" fmla="*/ 7159 h 68157"/>
                <a:gd name="connsiteX358" fmla="*/ 60707 w 76400"/>
                <a:gd name="connsiteY358" fmla="*/ 6573 h 68157"/>
                <a:gd name="connsiteX359" fmla="*/ 62132 w 76400"/>
                <a:gd name="connsiteY359" fmla="*/ 8584 h 68157"/>
                <a:gd name="connsiteX360" fmla="*/ 62634 w 76400"/>
                <a:gd name="connsiteY360" fmla="*/ 8081 h 68157"/>
                <a:gd name="connsiteX361" fmla="*/ 63221 w 76400"/>
                <a:gd name="connsiteY361" fmla="*/ 8081 h 68157"/>
                <a:gd name="connsiteX362" fmla="*/ 63724 w 76400"/>
                <a:gd name="connsiteY362" fmla="*/ 8081 h 68157"/>
                <a:gd name="connsiteX363" fmla="*/ 63724 w 76400"/>
                <a:gd name="connsiteY363" fmla="*/ 9254 h 68157"/>
                <a:gd name="connsiteX364" fmla="*/ 62634 w 76400"/>
                <a:gd name="connsiteY364" fmla="*/ 9254 h 68157"/>
                <a:gd name="connsiteX365" fmla="*/ 61545 w 76400"/>
                <a:gd name="connsiteY365" fmla="*/ 9757 h 68157"/>
                <a:gd name="connsiteX366" fmla="*/ 60288 w 76400"/>
                <a:gd name="connsiteY366" fmla="*/ 11935 h 68157"/>
                <a:gd name="connsiteX367" fmla="*/ 60288 w 76400"/>
                <a:gd name="connsiteY367" fmla="*/ 12522 h 68157"/>
                <a:gd name="connsiteX368" fmla="*/ 60288 w 76400"/>
                <a:gd name="connsiteY368" fmla="*/ 13192 h 68157"/>
                <a:gd name="connsiteX369" fmla="*/ 59115 w 76400"/>
                <a:gd name="connsiteY369" fmla="*/ 13192 h 68157"/>
                <a:gd name="connsiteX370" fmla="*/ 58193 w 76400"/>
                <a:gd name="connsiteY370" fmla="*/ 13192 h 68157"/>
                <a:gd name="connsiteX371" fmla="*/ 57272 w 76400"/>
                <a:gd name="connsiteY371" fmla="*/ 13695 h 68157"/>
                <a:gd name="connsiteX372" fmla="*/ 56518 w 76400"/>
                <a:gd name="connsiteY372" fmla="*/ 14198 h 68157"/>
                <a:gd name="connsiteX373" fmla="*/ 56518 w 76400"/>
                <a:gd name="connsiteY373" fmla="*/ 14784 h 68157"/>
                <a:gd name="connsiteX374" fmla="*/ 56518 w 76400"/>
                <a:gd name="connsiteY374" fmla="*/ 15371 h 68157"/>
                <a:gd name="connsiteX375" fmla="*/ 56099 w 76400"/>
                <a:gd name="connsiteY375" fmla="*/ 16041 h 68157"/>
                <a:gd name="connsiteX376" fmla="*/ 55596 w 76400"/>
                <a:gd name="connsiteY376" fmla="*/ 16041 h 68157"/>
                <a:gd name="connsiteX377" fmla="*/ 55009 w 76400"/>
                <a:gd name="connsiteY377" fmla="*/ 16041 h 68157"/>
                <a:gd name="connsiteX378" fmla="*/ 54423 w 76400"/>
                <a:gd name="connsiteY378" fmla="*/ 16041 h 68157"/>
                <a:gd name="connsiteX379" fmla="*/ 52663 w 76400"/>
                <a:gd name="connsiteY379" fmla="*/ 16041 h 68157"/>
                <a:gd name="connsiteX380" fmla="*/ 50988 w 76400"/>
                <a:gd name="connsiteY380" fmla="*/ 16041 h 68157"/>
                <a:gd name="connsiteX381" fmla="*/ 49898 w 76400"/>
                <a:gd name="connsiteY381" fmla="*/ 15538 h 68157"/>
                <a:gd name="connsiteX382" fmla="*/ 48893 w 76400"/>
                <a:gd name="connsiteY382" fmla="*/ 14868 h 68157"/>
                <a:gd name="connsiteX383" fmla="*/ 48893 w 76400"/>
                <a:gd name="connsiteY383" fmla="*/ 14868 h 68157"/>
                <a:gd name="connsiteX384" fmla="*/ 48893 w 76400"/>
                <a:gd name="connsiteY384" fmla="*/ 15287 h 68157"/>
                <a:gd name="connsiteX385" fmla="*/ 48390 w 76400"/>
                <a:gd name="connsiteY385" fmla="*/ 15287 h 68157"/>
                <a:gd name="connsiteX386" fmla="*/ 47887 w 76400"/>
                <a:gd name="connsiteY386" fmla="*/ 15287 h 68157"/>
                <a:gd name="connsiteX387" fmla="*/ 46882 w 76400"/>
                <a:gd name="connsiteY387" fmla="*/ 15287 h 68157"/>
                <a:gd name="connsiteX388" fmla="*/ 46044 w 76400"/>
                <a:gd name="connsiteY388" fmla="*/ 15287 h 68157"/>
                <a:gd name="connsiteX389" fmla="*/ 44871 w 76400"/>
                <a:gd name="connsiteY389" fmla="*/ 17298 h 68157"/>
                <a:gd name="connsiteX390" fmla="*/ 44871 w 76400"/>
                <a:gd name="connsiteY390" fmla="*/ 17298 h 68157"/>
                <a:gd name="connsiteX391" fmla="*/ 46966 w 76400"/>
                <a:gd name="connsiteY391" fmla="*/ 17298 h 68157"/>
                <a:gd name="connsiteX392" fmla="*/ 46379 w 76400"/>
                <a:gd name="connsiteY392" fmla="*/ 17298 h 68157"/>
                <a:gd name="connsiteX393" fmla="*/ 45876 w 76400"/>
                <a:gd name="connsiteY393" fmla="*/ 17298 h 68157"/>
                <a:gd name="connsiteX394" fmla="*/ 45206 w 76400"/>
                <a:gd name="connsiteY394" fmla="*/ 17298 h 68157"/>
                <a:gd name="connsiteX395" fmla="*/ 45206 w 76400"/>
                <a:gd name="connsiteY395" fmla="*/ 17801 h 68157"/>
                <a:gd name="connsiteX396" fmla="*/ 45206 w 76400"/>
                <a:gd name="connsiteY396" fmla="*/ 17801 h 68157"/>
                <a:gd name="connsiteX397" fmla="*/ 43866 w 76400"/>
                <a:gd name="connsiteY397" fmla="*/ 17801 h 68157"/>
                <a:gd name="connsiteX398" fmla="*/ 43279 w 76400"/>
                <a:gd name="connsiteY398" fmla="*/ 17801 h 68157"/>
                <a:gd name="connsiteX399" fmla="*/ 42609 w 76400"/>
                <a:gd name="connsiteY399" fmla="*/ 17801 h 68157"/>
                <a:gd name="connsiteX400" fmla="*/ 41687 w 76400"/>
                <a:gd name="connsiteY400" fmla="*/ 17801 h 68157"/>
                <a:gd name="connsiteX401" fmla="*/ 41017 w 76400"/>
                <a:gd name="connsiteY401" fmla="*/ 17801 h 68157"/>
                <a:gd name="connsiteX402" fmla="*/ 40263 w 76400"/>
                <a:gd name="connsiteY402" fmla="*/ 18471 h 68157"/>
                <a:gd name="connsiteX403" fmla="*/ 39592 w 76400"/>
                <a:gd name="connsiteY403" fmla="*/ 19141 h 68157"/>
                <a:gd name="connsiteX404" fmla="*/ 38838 w 76400"/>
                <a:gd name="connsiteY404" fmla="*/ 19141 h 68157"/>
                <a:gd name="connsiteX405" fmla="*/ 37581 w 76400"/>
                <a:gd name="connsiteY405" fmla="*/ 19141 h 68157"/>
                <a:gd name="connsiteX406" fmla="*/ 36408 w 76400"/>
                <a:gd name="connsiteY406" fmla="*/ 19141 h 68157"/>
                <a:gd name="connsiteX407" fmla="*/ 35738 w 76400"/>
                <a:gd name="connsiteY407" fmla="*/ 19141 h 68157"/>
                <a:gd name="connsiteX408" fmla="*/ 34565 w 76400"/>
                <a:gd name="connsiteY408" fmla="*/ 19141 h 68157"/>
                <a:gd name="connsiteX409" fmla="*/ 32554 w 76400"/>
                <a:gd name="connsiteY409" fmla="*/ 19895 h 68157"/>
                <a:gd name="connsiteX410" fmla="*/ 30627 w 76400"/>
                <a:gd name="connsiteY410" fmla="*/ 20566 h 68157"/>
                <a:gd name="connsiteX411" fmla="*/ 29370 w 76400"/>
                <a:gd name="connsiteY411" fmla="*/ 21068 h 68157"/>
                <a:gd name="connsiteX412" fmla="*/ 27694 w 76400"/>
                <a:gd name="connsiteY412" fmla="*/ 21487 h 68157"/>
                <a:gd name="connsiteX413" fmla="*/ 26689 w 76400"/>
                <a:gd name="connsiteY413" fmla="*/ 21990 h 68157"/>
                <a:gd name="connsiteX414" fmla="*/ 25767 w 76400"/>
                <a:gd name="connsiteY414" fmla="*/ 22576 h 68157"/>
                <a:gd name="connsiteX415" fmla="*/ 25264 w 76400"/>
                <a:gd name="connsiteY415" fmla="*/ 22576 h 68157"/>
                <a:gd name="connsiteX416" fmla="*/ 24845 w 76400"/>
                <a:gd name="connsiteY416" fmla="*/ 22576 h 68157"/>
                <a:gd name="connsiteX417" fmla="*/ 24008 w 76400"/>
                <a:gd name="connsiteY417" fmla="*/ 22576 h 68157"/>
                <a:gd name="connsiteX418" fmla="*/ 23086 w 76400"/>
                <a:gd name="connsiteY418" fmla="*/ 22576 h 68157"/>
                <a:gd name="connsiteX419" fmla="*/ 22416 w 76400"/>
                <a:gd name="connsiteY419" fmla="*/ 23079 h 68157"/>
                <a:gd name="connsiteX420" fmla="*/ 21578 w 76400"/>
                <a:gd name="connsiteY420" fmla="*/ 23582 h 68157"/>
                <a:gd name="connsiteX421" fmla="*/ 19986 w 76400"/>
                <a:gd name="connsiteY421" fmla="*/ 23582 h 68157"/>
                <a:gd name="connsiteX422" fmla="*/ 18394 w 76400"/>
                <a:gd name="connsiteY422" fmla="*/ 23582 h 68157"/>
                <a:gd name="connsiteX423" fmla="*/ 17640 w 76400"/>
                <a:gd name="connsiteY423" fmla="*/ 24504 h 68157"/>
                <a:gd name="connsiteX424" fmla="*/ 16969 w 76400"/>
                <a:gd name="connsiteY424" fmla="*/ 25258 h 68157"/>
                <a:gd name="connsiteX425" fmla="*/ 16215 w 76400"/>
                <a:gd name="connsiteY425" fmla="*/ 25258 h 68157"/>
                <a:gd name="connsiteX426" fmla="*/ 14623 w 76400"/>
                <a:gd name="connsiteY426" fmla="*/ 25760 h 68157"/>
                <a:gd name="connsiteX427" fmla="*/ 12947 w 76400"/>
                <a:gd name="connsiteY427" fmla="*/ 26347 h 68157"/>
                <a:gd name="connsiteX428" fmla="*/ 11774 w 76400"/>
                <a:gd name="connsiteY428" fmla="*/ 26766 h 68157"/>
                <a:gd name="connsiteX429" fmla="*/ 8339 w 76400"/>
                <a:gd name="connsiteY429" fmla="*/ 27604 h 68157"/>
                <a:gd name="connsiteX430" fmla="*/ 7920 w 76400"/>
                <a:gd name="connsiteY430" fmla="*/ 28107 h 68157"/>
                <a:gd name="connsiteX431" fmla="*/ 7501 w 76400"/>
                <a:gd name="connsiteY431" fmla="*/ 28107 h 68157"/>
                <a:gd name="connsiteX432" fmla="*/ 6412 w 76400"/>
                <a:gd name="connsiteY432" fmla="*/ 28107 h 68157"/>
                <a:gd name="connsiteX433" fmla="*/ 4987 w 76400"/>
                <a:gd name="connsiteY433" fmla="*/ 28107 h 68157"/>
                <a:gd name="connsiteX434" fmla="*/ 3815 w 76400"/>
                <a:gd name="connsiteY434" fmla="*/ 28107 h 68157"/>
                <a:gd name="connsiteX435" fmla="*/ 3144 w 76400"/>
                <a:gd name="connsiteY435" fmla="*/ 28107 h 68157"/>
                <a:gd name="connsiteX436" fmla="*/ 4485 w 76400"/>
                <a:gd name="connsiteY436" fmla="*/ 25844 h 68157"/>
                <a:gd name="connsiteX437" fmla="*/ 5155 w 76400"/>
                <a:gd name="connsiteY437" fmla="*/ 25844 h 68157"/>
                <a:gd name="connsiteX438" fmla="*/ 5155 w 76400"/>
                <a:gd name="connsiteY438" fmla="*/ 25174 h 68157"/>
                <a:gd name="connsiteX439" fmla="*/ 4485 w 76400"/>
                <a:gd name="connsiteY439" fmla="*/ 25174 h 68157"/>
                <a:gd name="connsiteX440" fmla="*/ 6831 w 76400"/>
                <a:gd name="connsiteY440" fmla="*/ 25844 h 68157"/>
                <a:gd name="connsiteX441" fmla="*/ 7334 w 76400"/>
                <a:gd name="connsiteY441" fmla="*/ 25844 h 68157"/>
                <a:gd name="connsiteX442" fmla="*/ 7334 w 76400"/>
                <a:gd name="connsiteY442" fmla="*/ 25844 h 68157"/>
                <a:gd name="connsiteX443" fmla="*/ 6831 w 76400"/>
                <a:gd name="connsiteY443" fmla="*/ 25844 h 68157"/>
                <a:gd name="connsiteX444" fmla="*/ 12026 w 76400"/>
                <a:gd name="connsiteY444" fmla="*/ 20984 h 68157"/>
                <a:gd name="connsiteX445" fmla="*/ 12026 w 76400"/>
                <a:gd name="connsiteY445" fmla="*/ 20984 h 68157"/>
                <a:gd name="connsiteX446" fmla="*/ 12026 w 76400"/>
                <a:gd name="connsiteY446" fmla="*/ 21906 h 68157"/>
                <a:gd name="connsiteX447" fmla="*/ 12026 w 76400"/>
                <a:gd name="connsiteY447" fmla="*/ 22744 h 68157"/>
                <a:gd name="connsiteX448" fmla="*/ 12026 w 76400"/>
                <a:gd name="connsiteY448" fmla="*/ 22744 h 68157"/>
                <a:gd name="connsiteX449" fmla="*/ 12026 w 76400"/>
                <a:gd name="connsiteY449" fmla="*/ 21655 h 68157"/>
                <a:gd name="connsiteX450" fmla="*/ 12026 w 76400"/>
                <a:gd name="connsiteY450" fmla="*/ 20817 h 68157"/>
                <a:gd name="connsiteX451" fmla="*/ 24678 w 76400"/>
                <a:gd name="connsiteY451" fmla="*/ 48048 h 68157"/>
                <a:gd name="connsiteX452" fmla="*/ 24678 w 76400"/>
                <a:gd name="connsiteY452" fmla="*/ 47378 h 68157"/>
                <a:gd name="connsiteX453" fmla="*/ 24175 w 76400"/>
                <a:gd name="connsiteY453" fmla="*/ 47378 h 68157"/>
                <a:gd name="connsiteX454" fmla="*/ 31130 w 76400"/>
                <a:gd name="connsiteY454" fmla="*/ 48048 h 68157"/>
                <a:gd name="connsiteX455" fmla="*/ 31130 w 76400"/>
                <a:gd name="connsiteY455" fmla="*/ 48048 h 68157"/>
                <a:gd name="connsiteX456" fmla="*/ 31632 w 76400"/>
                <a:gd name="connsiteY456" fmla="*/ 48048 h 68157"/>
                <a:gd name="connsiteX457" fmla="*/ 31632 w 76400"/>
                <a:gd name="connsiteY457" fmla="*/ 48048 h 68157"/>
                <a:gd name="connsiteX458" fmla="*/ 31632 w 76400"/>
                <a:gd name="connsiteY458" fmla="*/ 48048 h 68157"/>
                <a:gd name="connsiteX459" fmla="*/ 31632 w 76400"/>
                <a:gd name="connsiteY459" fmla="*/ 48048 h 68157"/>
                <a:gd name="connsiteX460" fmla="*/ 31632 w 76400"/>
                <a:gd name="connsiteY460" fmla="*/ 48048 h 68157"/>
                <a:gd name="connsiteX461" fmla="*/ 31632 w 76400"/>
                <a:gd name="connsiteY461" fmla="*/ 48048 h 68157"/>
                <a:gd name="connsiteX462" fmla="*/ 31632 w 76400"/>
                <a:gd name="connsiteY462" fmla="*/ 48048 h 68157"/>
                <a:gd name="connsiteX463" fmla="*/ 31632 w 76400"/>
                <a:gd name="connsiteY463" fmla="*/ 48048 h 68157"/>
                <a:gd name="connsiteX464" fmla="*/ 31632 w 76400"/>
                <a:gd name="connsiteY464" fmla="*/ 48048 h 68157"/>
                <a:gd name="connsiteX465" fmla="*/ 31632 w 76400"/>
                <a:gd name="connsiteY465" fmla="*/ 48048 h 68157"/>
                <a:gd name="connsiteX466" fmla="*/ 31213 w 76400"/>
                <a:gd name="connsiteY466" fmla="*/ 48048 h 68157"/>
                <a:gd name="connsiteX467" fmla="*/ 31213 w 76400"/>
                <a:gd name="connsiteY467" fmla="*/ 48719 h 68157"/>
                <a:gd name="connsiteX468" fmla="*/ 31130 w 76400"/>
                <a:gd name="connsiteY468" fmla="*/ 48048 h 68157"/>
                <a:gd name="connsiteX469" fmla="*/ 31130 w 76400"/>
                <a:gd name="connsiteY469" fmla="*/ 43943 h 68157"/>
                <a:gd name="connsiteX470" fmla="*/ 31130 w 76400"/>
                <a:gd name="connsiteY470" fmla="*/ 43943 h 68157"/>
                <a:gd name="connsiteX471" fmla="*/ 31549 w 76400"/>
                <a:gd name="connsiteY471" fmla="*/ 43943 h 68157"/>
                <a:gd name="connsiteX472" fmla="*/ 31549 w 76400"/>
                <a:gd name="connsiteY472" fmla="*/ 43943 h 68157"/>
                <a:gd name="connsiteX473" fmla="*/ 30795 w 76400"/>
                <a:gd name="connsiteY473" fmla="*/ 43943 h 68157"/>
                <a:gd name="connsiteX474" fmla="*/ 34649 w 76400"/>
                <a:gd name="connsiteY474" fmla="*/ 44864 h 68157"/>
                <a:gd name="connsiteX475" fmla="*/ 34649 w 76400"/>
                <a:gd name="connsiteY475" fmla="*/ 45451 h 68157"/>
                <a:gd name="connsiteX476" fmla="*/ 35151 w 76400"/>
                <a:gd name="connsiteY476" fmla="*/ 45870 h 68157"/>
                <a:gd name="connsiteX477" fmla="*/ 35596 w 76400"/>
                <a:gd name="connsiteY477" fmla="*/ 45317 h 68157"/>
                <a:gd name="connsiteX478" fmla="*/ 35571 w 76400"/>
                <a:gd name="connsiteY478" fmla="*/ 45200 h 68157"/>
                <a:gd name="connsiteX479" fmla="*/ 35110 w 76400"/>
                <a:gd name="connsiteY479" fmla="*/ 44404 h 68157"/>
                <a:gd name="connsiteX480" fmla="*/ 34314 w 76400"/>
                <a:gd name="connsiteY480" fmla="*/ 44864 h 68157"/>
                <a:gd name="connsiteX481" fmla="*/ 35738 w 76400"/>
                <a:gd name="connsiteY481" fmla="*/ 39921 h 68157"/>
                <a:gd name="connsiteX482" fmla="*/ 35738 w 76400"/>
                <a:gd name="connsiteY482" fmla="*/ 40591 h 68157"/>
                <a:gd name="connsiteX483" fmla="*/ 36408 w 76400"/>
                <a:gd name="connsiteY483" fmla="*/ 40591 h 68157"/>
                <a:gd name="connsiteX484" fmla="*/ 36408 w 76400"/>
                <a:gd name="connsiteY484" fmla="*/ 39921 h 68157"/>
                <a:gd name="connsiteX485" fmla="*/ 35403 w 76400"/>
                <a:gd name="connsiteY485" fmla="*/ 39921 h 68157"/>
                <a:gd name="connsiteX486" fmla="*/ 56015 w 76400"/>
                <a:gd name="connsiteY486" fmla="*/ 30620 h 68157"/>
                <a:gd name="connsiteX487" fmla="*/ 55177 w 76400"/>
                <a:gd name="connsiteY487" fmla="*/ 32045 h 68157"/>
                <a:gd name="connsiteX488" fmla="*/ 54255 w 76400"/>
                <a:gd name="connsiteY488" fmla="*/ 33218 h 68157"/>
                <a:gd name="connsiteX489" fmla="*/ 54255 w 76400"/>
                <a:gd name="connsiteY489" fmla="*/ 33637 h 68157"/>
                <a:gd name="connsiteX490" fmla="*/ 54255 w 76400"/>
                <a:gd name="connsiteY490" fmla="*/ 33637 h 68157"/>
                <a:gd name="connsiteX491" fmla="*/ 54255 w 76400"/>
                <a:gd name="connsiteY491" fmla="*/ 33218 h 68157"/>
                <a:gd name="connsiteX492" fmla="*/ 54255 w 76400"/>
                <a:gd name="connsiteY492" fmla="*/ 33218 h 68157"/>
                <a:gd name="connsiteX493" fmla="*/ 54842 w 76400"/>
                <a:gd name="connsiteY493" fmla="*/ 32128 h 68157"/>
                <a:gd name="connsiteX494" fmla="*/ 55512 w 76400"/>
                <a:gd name="connsiteY494" fmla="*/ 31123 h 68157"/>
                <a:gd name="connsiteX495" fmla="*/ 56015 w 76400"/>
                <a:gd name="connsiteY495" fmla="*/ 31123 h 68157"/>
                <a:gd name="connsiteX496" fmla="*/ 55596 w 76400"/>
                <a:gd name="connsiteY496" fmla="*/ 33637 h 68157"/>
                <a:gd name="connsiteX497" fmla="*/ 55596 w 76400"/>
                <a:gd name="connsiteY497" fmla="*/ 34139 h 68157"/>
                <a:gd name="connsiteX498" fmla="*/ 54926 w 76400"/>
                <a:gd name="connsiteY498" fmla="*/ 33720 h 68157"/>
                <a:gd name="connsiteX499" fmla="*/ 49312 w 76400"/>
                <a:gd name="connsiteY499" fmla="*/ 6740 h 68157"/>
                <a:gd name="connsiteX500" fmla="*/ 49312 w 76400"/>
                <a:gd name="connsiteY500" fmla="*/ 6740 h 68157"/>
                <a:gd name="connsiteX501" fmla="*/ 49312 w 76400"/>
                <a:gd name="connsiteY501" fmla="*/ 6740 h 68157"/>
                <a:gd name="connsiteX502" fmla="*/ 49312 w 76400"/>
                <a:gd name="connsiteY502" fmla="*/ 6740 h 68157"/>
                <a:gd name="connsiteX503" fmla="*/ 48977 w 76400"/>
                <a:gd name="connsiteY503" fmla="*/ 6740 h 68157"/>
                <a:gd name="connsiteX504" fmla="*/ 59367 w 76400"/>
                <a:gd name="connsiteY504" fmla="*/ 37240 h 68157"/>
                <a:gd name="connsiteX505" fmla="*/ 59367 w 76400"/>
                <a:gd name="connsiteY505" fmla="*/ 37910 h 68157"/>
                <a:gd name="connsiteX506" fmla="*/ 59785 w 76400"/>
                <a:gd name="connsiteY506" fmla="*/ 38413 h 68157"/>
                <a:gd name="connsiteX507" fmla="*/ 59785 w 76400"/>
                <a:gd name="connsiteY507" fmla="*/ 37658 h 68157"/>
                <a:gd name="connsiteX508" fmla="*/ 59266 w 76400"/>
                <a:gd name="connsiteY508" fmla="*/ 37173 h 68157"/>
                <a:gd name="connsiteX509" fmla="*/ 59031 w 76400"/>
                <a:gd name="connsiteY509" fmla="*/ 37240 h 68157"/>
                <a:gd name="connsiteX510" fmla="*/ 53166 w 76400"/>
                <a:gd name="connsiteY510" fmla="*/ 1713 h 68157"/>
                <a:gd name="connsiteX511" fmla="*/ 53166 w 76400"/>
                <a:gd name="connsiteY511" fmla="*/ 1713 h 68157"/>
                <a:gd name="connsiteX512" fmla="*/ 53166 w 76400"/>
                <a:gd name="connsiteY512" fmla="*/ 1713 h 68157"/>
                <a:gd name="connsiteX513" fmla="*/ 53585 w 76400"/>
                <a:gd name="connsiteY513" fmla="*/ 1713 h 68157"/>
                <a:gd name="connsiteX514" fmla="*/ 52831 w 76400"/>
                <a:gd name="connsiteY514" fmla="*/ 1713 h 68157"/>
                <a:gd name="connsiteX515" fmla="*/ 58026 w 76400"/>
                <a:gd name="connsiteY515" fmla="*/ 37 h 68157"/>
                <a:gd name="connsiteX516" fmla="*/ 58026 w 76400"/>
                <a:gd name="connsiteY516" fmla="*/ 37 h 68157"/>
                <a:gd name="connsiteX517" fmla="*/ 58026 w 76400"/>
                <a:gd name="connsiteY517" fmla="*/ 37 h 68157"/>
                <a:gd name="connsiteX518" fmla="*/ 57607 w 76400"/>
                <a:gd name="connsiteY518" fmla="*/ 37 h 68157"/>
                <a:gd name="connsiteX519" fmla="*/ 57691 w 76400"/>
                <a:gd name="connsiteY519" fmla="*/ 37 h 68157"/>
                <a:gd name="connsiteX520" fmla="*/ 70762 w 76400"/>
                <a:gd name="connsiteY520" fmla="*/ 43105 h 68157"/>
                <a:gd name="connsiteX521" fmla="*/ 70762 w 76400"/>
                <a:gd name="connsiteY521" fmla="*/ 43105 h 68157"/>
                <a:gd name="connsiteX522" fmla="*/ 70762 w 76400"/>
                <a:gd name="connsiteY522" fmla="*/ 43105 h 68157"/>
                <a:gd name="connsiteX523" fmla="*/ 71181 w 76400"/>
                <a:gd name="connsiteY523" fmla="*/ 43105 h 68157"/>
                <a:gd name="connsiteX524" fmla="*/ 70427 w 76400"/>
                <a:gd name="connsiteY524" fmla="*/ 43105 h 68157"/>
                <a:gd name="connsiteX525" fmla="*/ 69421 w 76400"/>
                <a:gd name="connsiteY525" fmla="*/ 31291 h 68157"/>
                <a:gd name="connsiteX526" fmla="*/ 69421 w 76400"/>
                <a:gd name="connsiteY526" fmla="*/ 31877 h 68157"/>
                <a:gd name="connsiteX527" fmla="*/ 69002 w 76400"/>
                <a:gd name="connsiteY527" fmla="*/ 31877 h 68157"/>
                <a:gd name="connsiteX528" fmla="*/ 69002 w 76400"/>
                <a:gd name="connsiteY528" fmla="*/ 31374 h 68157"/>
                <a:gd name="connsiteX529" fmla="*/ 74281 w 76400"/>
                <a:gd name="connsiteY529" fmla="*/ 43356 h 68157"/>
                <a:gd name="connsiteX530" fmla="*/ 74281 w 76400"/>
                <a:gd name="connsiteY530" fmla="*/ 42518 h 68157"/>
                <a:gd name="connsiteX531" fmla="*/ 74281 w 76400"/>
                <a:gd name="connsiteY531" fmla="*/ 42518 h 6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Lst>
              <a:rect l="l" t="t" r="r" b="b"/>
              <a:pathLst>
                <a:path w="76400" h="68157">
                  <a:moveTo>
                    <a:pt x="7920" y="68158"/>
                  </a:moveTo>
                  <a:lnTo>
                    <a:pt x="7920" y="68158"/>
                  </a:lnTo>
                  <a:cubicBezTo>
                    <a:pt x="7920" y="68158"/>
                    <a:pt x="7920" y="68158"/>
                    <a:pt x="7920" y="68158"/>
                  </a:cubicBezTo>
                  <a:lnTo>
                    <a:pt x="7920" y="68158"/>
                  </a:lnTo>
                  <a:lnTo>
                    <a:pt x="7501" y="67404"/>
                  </a:lnTo>
                  <a:cubicBezTo>
                    <a:pt x="7292" y="67110"/>
                    <a:pt x="7040" y="66859"/>
                    <a:pt x="6747" y="66650"/>
                  </a:cubicBezTo>
                  <a:cubicBezTo>
                    <a:pt x="6747" y="66650"/>
                    <a:pt x="6747" y="66650"/>
                    <a:pt x="6077" y="65895"/>
                  </a:cubicBezTo>
                  <a:lnTo>
                    <a:pt x="5407" y="65225"/>
                  </a:lnTo>
                  <a:lnTo>
                    <a:pt x="5407" y="64806"/>
                  </a:lnTo>
                  <a:lnTo>
                    <a:pt x="4820" y="63801"/>
                  </a:lnTo>
                  <a:lnTo>
                    <a:pt x="4317" y="63130"/>
                  </a:lnTo>
                  <a:lnTo>
                    <a:pt x="3312" y="62376"/>
                  </a:lnTo>
                  <a:cubicBezTo>
                    <a:pt x="2926" y="62100"/>
                    <a:pt x="2558" y="61790"/>
                    <a:pt x="2223" y="61455"/>
                  </a:cubicBezTo>
                  <a:lnTo>
                    <a:pt x="2223" y="60952"/>
                  </a:lnTo>
                  <a:lnTo>
                    <a:pt x="2223" y="60198"/>
                  </a:lnTo>
                  <a:lnTo>
                    <a:pt x="2223" y="59276"/>
                  </a:lnTo>
                  <a:lnTo>
                    <a:pt x="2223" y="58689"/>
                  </a:lnTo>
                  <a:lnTo>
                    <a:pt x="2223" y="57768"/>
                  </a:lnTo>
                  <a:lnTo>
                    <a:pt x="2641" y="56762"/>
                  </a:lnTo>
                  <a:cubicBezTo>
                    <a:pt x="2692" y="56628"/>
                    <a:pt x="2692" y="56477"/>
                    <a:pt x="2641" y="56343"/>
                  </a:cubicBezTo>
                  <a:lnTo>
                    <a:pt x="2641" y="56343"/>
                  </a:lnTo>
                  <a:cubicBezTo>
                    <a:pt x="3027" y="55992"/>
                    <a:pt x="3488" y="55740"/>
                    <a:pt x="3982" y="55589"/>
                  </a:cubicBezTo>
                  <a:lnTo>
                    <a:pt x="5239" y="55003"/>
                  </a:lnTo>
                  <a:lnTo>
                    <a:pt x="6077" y="54500"/>
                  </a:lnTo>
                  <a:lnTo>
                    <a:pt x="6831" y="54500"/>
                  </a:lnTo>
                  <a:lnTo>
                    <a:pt x="8423" y="54081"/>
                  </a:lnTo>
                  <a:lnTo>
                    <a:pt x="9177" y="53578"/>
                  </a:lnTo>
                  <a:lnTo>
                    <a:pt x="9931" y="53076"/>
                  </a:lnTo>
                  <a:lnTo>
                    <a:pt x="10350" y="52405"/>
                  </a:lnTo>
                  <a:lnTo>
                    <a:pt x="10769" y="51819"/>
                  </a:lnTo>
                  <a:cubicBezTo>
                    <a:pt x="11146" y="51517"/>
                    <a:pt x="11573" y="51291"/>
                    <a:pt x="12026" y="51149"/>
                  </a:cubicBezTo>
                  <a:cubicBezTo>
                    <a:pt x="12512" y="50964"/>
                    <a:pt x="12956" y="50713"/>
                    <a:pt x="13366" y="50394"/>
                  </a:cubicBezTo>
                  <a:lnTo>
                    <a:pt x="14037" y="49975"/>
                  </a:lnTo>
                  <a:lnTo>
                    <a:pt x="14791" y="49473"/>
                  </a:lnTo>
                  <a:lnTo>
                    <a:pt x="16718" y="48970"/>
                  </a:lnTo>
                  <a:lnTo>
                    <a:pt x="18058" y="48970"/>
                  </a:lnTo>
                  <a:lnTo>
                    <a:pt x="18813" y="49724"/>
                  </a:lnTo>
                  <a:cubicBezTo>
                    <a:pt x="18813" y="50143"/>
                    <a:pt x="19483" y="50394"/>
                    <a:pt x="19650" y="50394"/>
                  </a:cubicBezTo>
                  <a:lnTo>
                    <a:pt x="20153" y="50394"/>
                  </a:lnTo>
                  <a:lnTo>
                    <a:pt x="20824" y="50394"/>
                  </a:lnTo>
                  <a:lnTo>
                    <a:pt x="20824" y="49808"/>
                  </a:lnTo>
                  <a:cubicBezTo>
                    <a:pt x="20899" y="49565"/>
                    <a:pt x="20899" y="49297"/>
                    <a:pt x="20824" y="49054"/>
                  </a:cubicBezTo>
                  <a:cubicBezTo>
                    <a:pt x="20882" y="48777"/>
                    <a:pt x="20882" y="48492"/>
                    <a:pt x="20824" y="48216"/>
                  </a:cubicBezTo>
                  <a:cubicBezTo>
                    <a:pt x="20773" y="47914"/>
                    <a:pt x="20773" y="47596"/>
                    <a:pt x="20824" y="47294"/>
                  </a:cubicBezTo>
                  <a:lnTo>
                    <a:pt x="21745" y="46540"/>
                  </a:lnTo>
                  <a:lnTo>
                    <a:pt x="22416" y="45702"/>
                  </a:lnTo>
                  <a:cubicBezTo>
                    <a:pt x="22617" y="45426"/>
                    <a:pt x="22876" y="45200"/>
                    <a:pt x="23170" y="45032"/>
                  </a:cubicBezTo>
                  <a:lnTo>
                    <a:pt x="24343" y="45032"/>
                  </a:lnTo>
                  <a:lnTo>
                    <a:pt x="24762" y="45032"/>
                  </a:lnTo>
                  <a:cubicBezTo>
                    <a:pt x="24762" y="45032"/>
                    <a:pt x="24762" y="45032"/>
                    <a:pt x="24762" y="45032"/>
                  </a:cubicBezTo>
                  <a:lnTo>
                    <a:pt x="25264" y="45032"/>
                  </a:lnTo>
                  <a:lnTo>
                    <a:pt x="25264" y="44613"/>
                  </a:lnTo>
                  <a:lnTo>
                    <a:pt x="26102" y="44110"/>
                  </a:lnTo>
                  <a:lnTo>
                    <a:pt x="26856" y="43608"/>
                  </a:lnTo>
                  <a:cubicBezTo>
                    <a:pt x="26856" y="43608"/>
                    <a:pt x="26856" y="43608"/>
                    <a:pt x="27694" y="42686"/>
                  </a:cubicBezTo>
                  <a:lnTo>
                    <a:pt x="28783" y="41932"/>
                  </a:lnTo>
                  <a:lnTo>
                    <a:pt x="29789" y="41932"/>
                  </a:lnTo>
                  <a:cubicBezTo>
                    <a:pt x="30149" y="42032"/>
                    <a:pt x="30526" y="42032"/>
                    <a:pt x="30878" y="41932"/>
                  </a:cubicBezTo>
                  <a:lnTo>
                    <a:pt x="30878" y="41932"/>
                  </a:lnTo>
                  <a:cubicBezTo>
                    <a:pt x="30937" y="41798"/>
                    <a:pt x="30937" y="41647"/>
                    <a:pt x="30878" y="41513"/>
                  </a:cubicBezTo>
                  <a:lnTo>
                    <a:pt x="31381" y="41513"/>
                  </a:lnTo>
                  <a:lnTo>
                    <a:pt x="32051" y="41513"/>
                  </a:lnTo>
                  <a:lnTo>
                    <a:pt x="32638" y="41513"/>
                  </a:lnTo>
                  <a:lnTo>
                    <a:pt x="33811" y="41513"/>
                  </a:lnTo>
                  <a:lnTo>
                    <a:pt x="34314" y="41513"/>
                  </a:lnTo>
                  <a:lnTo>
                    <a:pt x="35151" y="41513"/>
                  </a:lnTo>
                  <a:lnTo>
                    <a:pt x="37833" y="40759"/>
                  </a:lnTo>
                  <a:lnTo>
                    <a:pt x="40346" y="40172"/>
                  </a:lnTo>
                  <a:lnTo>
                    <a:pt x="41687" y="39334"/>
                  </a:lnTo>
                  <a:lnTo>
                    <a:pt x="42944" y="38245"/>
                  </a:lnTo>
                  <a:cubicBezTo>
                    <a:pt x="42944" y="38245"/>
                    <a:pt x="42944" y="38245"/>
                    <a:pt x="42944" y="37826"/>
                  </a:cubicBezTo>
                  <a:lnTo>
                    <a:pt x="42944" y="37156"/>
                  </a:lnTo>
                  <a:lnTo>
                    <a:pt x="43530" y="37156"/>
                  </a:lnTo>
                  <a:lnTo>
                    <a:pt x="44117" y="37156"/>
                  </a:lnTo>
                  <a:lnTo>
                    <a:pt x="44117" y="37156"/>
                  </a:lnTo>
                  <a:lnTo>
                    <a:pt x="44117" y="37156"/>
                  </a:lnTo>
                  <a:cubicBezTo>
                    <a:pt x="43698" y="35932"/>
                    <a:pt x="44351" y="34600"/>
                    <a:pt x="45583" y="34181"/>
                  </a:cubicBezTo>
                  <a:cubicBezTo>
                    <a:pt x="46027" y="34030"/>
                    <a:pt x="46513" y="34014"/>
                    <a:pt x="46966" y="34139"/>
                  </a:cubicBezTo>
                  <a:cubicBezTo>
                    <a:pt x="47016" y="33922"/>
                    <a:pt x="47016" y="33687"/>
                    <a:pt x="46966" y="33469"/>
                  </a:cubicBezTo>
                  <a:cubicBezTo>
                    <a:pt x="46966" y="33469"/>
                    <a:pt x="46966" y="33469"/>
                    <a:pt x="46966" y="33469"/>
                  </a:cubicBezTo>
                  <a:cubicBezTo>
                    <a:pt x="46966" y="33469"/>
                    <a:pt x="46966" y="33469"/>
                    <a:pt x="46966" y="33469"/>
                  </a:cubicBezTo>
                  <a:cubicBezTo>
                    <a:pt x="46966" y="33469"/>
                    <a:pt x="46966" y="34056"/>
                    <a:pt x="47385" y="34642"/>
                  </a:cubicBezTo>
                  <a:cubicBezTo>
                    <a:pt x="47552" y="35019"/>
                    <a:pt x="47753" y="35379"/>
                    <a:pt x="47971" y="35731"/>
                  </a:cubicBezTo>
                  <a:cubicBezTo>
                    <a:pt x="48114" y="35999"/>
                    <a:pt x="48315" y="36226"/>
                    <a:pt x="48558" y="36402"/>
                  </a:cubicBezTo>
                  <a:cubicBezTo>
                    <a:pt x="48558" y="36402"/>
                    <a:pt x="49144" y="36402"/>
                    <a:pt x="49228" y="36402"/>
                  </a:cubicBezTo>
                  <a:lnTo>
                    <a:pt x="55847" y="34726"/>
                  </a:lnTo>
                  <a:cubicBezTo>
                    <a:pt x="55847" y="34307"/>
                    <a:pt x="55847" y="33637"/>
                    <a:pt x="56266" y="32715"/>
                  </a:cubicBezTo>
                  <a:cubicBezTo>
                    <a:pt x="56317" y="32128"/>
                    <a:pt x="56484" y="31559"/>
                    <a:pt x="56769" y="31039"/>
                  </a:cubicBezTo>
                  <a:cubicBezTo>
                    <a:pt x="56769" y="31039"/>
                    <a:pt x="56769" y="30620"/>
                    <a:pt x="56769" y="30285"/>
                  </a:cubicBezTo>
                  <a:lnTo>
                    <a:pt x="57439" y="30285"/>
                  </a:lnTo>
                  <a:cubicBezTo>
                    <a:pt x="58076" y="30369"/>
                    <a:pt x="58730" y="30369"/>
                    <a:pt x="59367" y="30285"/>
                  </a:cubicBezTo>
                  <a:lnTo>
                    <a:pt x="60875" y="30285"/>
                  </a:lnTo>
                  <a:lnTo>
                    <a:pt x="62550" y="30285"/>
                  </a:lnTo>
                  <a:lnTo>
                    <a:pt x="65483" y="29531"/>
                  </a:lnTo>
                  <a:cubicBezTo>
                    <a:pt x="65424" y="29690"/>
                    <a:pt x="65424" y="29874"/>
                    <a:pt x="65483" y="30034"/>
                  </a:cubicBezTo>
                  <a:lnTo>
                    <a:pt x="65483" y="30034"/>
                  </a:lnTo>
                  <a:lnTo>
                    <a:pt x="66153" y="31374"/>
                  </a:lnTo>
                  <a:cubicBezTo>
                    <a:pt x="66396" y="31827"/>
                    <a:pt x="66589" y="32304"/>
                    <a:pt x="66740" y="32799"/>
                  </a:cubicBezTo>
                  <a:lnTo>
                    <a:pt x="67829" y="33301"/>
                  </a:lnTo>
                  <a:cubicBezTo>
                    <a:pt x="68416" y="33301"/>
                    <a:pt x="68751" y="33888"/>
                    <a:pt x="68751" y="33972"/>
                  </a:cubicBezTo>
                  <a:lnTo>
                    <a:pt x="69756" y="34642"/>
                  </a:lnTo>
                  <a:cubicBezTo>
                    <a:pt x="70259" y="34642"/>
                    <a:pt x="70510" y="35229"/>
                    <a:pt x="70510" y="35312"/>
                  </a:cubicBezTo>
                  <a:lnTo>
                    <a:pt x="70092" y="36485"/>
                  </a:lnTo>
                  <a:cubicBezTo>
                    <a:pt x="70092" y="36485"/>
                    <a:pt x="70092" y="36485"/>
                    <a:pt x="70929" y="36904"/>
                  </a:cubicBezTo>
                  <a:lnTo>
                    <a:pt x="71851" y="36904"/>
                  </a:lnTo>
                  <a:lnTo>
                    <a:pt x="72773" y="40424"/>
                  </a:lnTo>
                  <a:cubicBezTo>
                    <a:pt x="73192" y="40424"/>
                    <a:pt x="73443" y="40424"/>
                    <a:pt x="73443" y="40926"/>
                  </a:cubicBezTo>
                  <a:cubicBezTo>
                    <a:pt x="73443" y="41429"/>
                    <a:pt x="73443" y="40926"/>
                    <a:pt x="73946" y="41429"/>
                  </a:cubicBezTo>
                  <a:lnTo>
                    <a:pt x="74365" y="41429"/>
                  </a:lnTo>
                  <a:lnTo>
                    <a:pt x="74365" y="41429"/>
                  </a:lnTo>
                  <a:lnTo>
                    <a:pt x="74365" y="41429"/>
                  </a:lnTo>
                  <a:cubicBezTo>
                    <a:pt x="74331" y="41010"/>
                    <a:pt x="74331" y="40591"/>
                    <a:pt x="74365" y="40172"/>
                  </a:cubicBezTo>
                  <a:cubicBezTo>
                    <a:pt x="74365" y="39586"/>
                    <a:pt x="74365" y="39167"/>
                    <a:pt x="74365" y="38915"/>
                  </a:cubicBezTo>
                  <a:cubicBezTo>
                    <a:pt x="74474" y="38647"/>
                    <a:pt x="74616" y="38396"/>
                    <a:pt x="74784" y="38161"/>
                  </a:cubicBezTo>
                  <a:lnTo>
                    <a:pt x="75286" y="37575"/>
                  </a:lnTo>
                  <a:lnTo>
                    <a:pt x="75705" y="37575"/>
                  </a:lnTo>
                  <a:lnTo>
                    <a:pt x="76376" y="37575"/>
                  </a:lnTo>
                  <a:lnTo>
                    <a:pt x="76376" y="38748"/>
                  </a:lnTo>
                  <a:cubicBezTo>
                    <a:pt x="76376" y="39418"/>
                    <a:pt x="76376" y="39753"/>
                    <a:pt x="76376" y="40005"/>
                  </a:cubicBezTo>
                  <a:cubicBezTo>
                    <a:pt x="76325" y="40424"/>
                    <a:pt x="76325" y="40843"/>
                    <a:pt x="76376" y="41261"/>
                  </a:cubicBezTo>
                  <a:cubicBezTo>
                    <a:pt x="76350" y="41622"/>
                    <a:pt x="76350" y="41990"/>
                    <a:pt x="76376" y="42351"/>
                  </a:cubicBezTo>
                  <a:cubicBezTo>
                    <a:pt x="76409" y="42686"/>
                    <a:pt x="76409" y="43021"/>
                    <a:pt x="76376" y="43356"/>
                  </a:cubicBezTo>
                  <a:cubicBezTo>
                    <a:pt x="76376" y="43775"/>
                    <a:pt x="76376" y="44110"/>
                    <a:pt x="76376" y="44194"/>
                  </a:cubicBezTo>
                  <a:cubicBezTo>
                    <a:pt x="76241" y="44471"/>
                    <a:pt x="75999" y="44680"/>
                    <a:pt x="75705" y="44781"/>
                  </a:cubicBezTo>
                  <a:lnTo>
                    <a:pt x="74867" y="44781"/>
                  </a:lnTo>
                  <a:cubicBezTo>
                    <a:pt x="74616" y="44688"/>
                    <a:pt x="74390" y="44546"/>
                    <a:pt x="74197" y="44362"/>
                  </a:cubicBezTo>
                  <a:lnTo>
                    <a:pt x="73443" y="43859"/>
                  </a:lnTo>
                  <a:lnTo>
                    <a:pt x="72354" y="43859"/>
                  </a:lnTo>
                  <a:lnTo>
                    <a:pt x="71432" y="43859"/>
                  </a:lnTo>
                  <a:cubicBezTo>
                    <a:pt x="71298" y="43608"/>
                    <a:pt x="71130" y="43381"/>
                    <a:pt x="70929" y="43189"/>
                  </a:cubicBezTo>
                  <a:cubicBezTo>
                    <a:pt x="70929" y="43189"/>
                    <a:pt x="70929" y="43189"/>
                    <a:pt x="70929" y="43189"/>
                  </a:cubicBezTo>
                  <a:lnTo>
                    <a:pt x="70929" y="43189"/>
                  </a:lnTo>
                  <a:lnTo>
                    <a:pt x="70259" y="43189"/>
                  </a:lnTo>
                  <a:lnTo>
                    <a:pt x="69756" y="43189"/>
                  </a:lnTo>
                  <a:cubicBezTo>
                    <a:pt x="69756" y="43189"/>
                    <a:pt x="69756" y="43608"/>
                    <a:pt x="69338" y="43608"/>
                  </a:cubicBezTo>
                  <a:lnTo>
                    <a:pt x="66991" y="43608"/>
                  </a:lnTo>
                  <a:cubicBezTo>
                    <a:pt x="66732" y="43700"/>
                    <a:pt x="66438" y="43566"/>
                    <a:pt x="66346" y="43306"/>
                  </a:cubicBezTo>
                  <a:cubicBezTo>
                    <a:pt x="66338" y="43264"/>
                    <a:pt x="66329" y="43231"/>
                    <a:pt x="66321" y="43189"/>
                  </a:cubicBezTo>
                  <a:cubicBezTo>
                    <a:pt x="66321" y="43189"/>
                    <a:pt x="66321" y="43189"/>
                    <a:pt x="66908" y="43189"/>
                  </a:cubicBezTo>
                  <a:cubicBezTo>
                    <a:pt x="67494" y="43189"/>
                    <a:pt x="66908" y="43189"/>
                    <a:pt x="66908" y="42686"/>
                  </a:cubicBezTo>
                  <a:lnTo>
                    <a:pt x="66908" y="42016"/>
                  </a:lnTo>
                  <a:cubicBezTo>
                    <a:pt x="66908" y="42016"/>
                    <a:pt x="66908" y="41597"/>
                    <a:pt x="66908" y="41429"/>
                  </a:cubicBezTo>
                  <a:lnTo>
                    <a:pt x="66908" y="41429"/>
                  </a:lnTo>
                  <a:lnTo>
                    <a:pt x="66908" y="41429"/>
                  </a:lnTo>
                  <a:lnTo>
                    <a:pt x="66237" y="41429"/>
                  </a:lnTo>
                  <a:lnTo>
                    <a:pt x="65734" y="41429"/>
                  </a:lnTo>
                  <a:cubicBezTo>
                    <a:pt x="65709" y="41789"/>
                    <a:pt x="65709" y="42158"/>
                    <a:pt x="65734" y="42518"/>
                  </a:cubicBezTo>
                  <a:cubicBezTo>
                    <a:pt x="65734" y="43189"/>
                    <a:pt x="65316" y="43691"/>
                    <a:pt x="65148" y="44026"/>
                  </a:cubicBezTo>
                  <a:lnTo>
                    <a:pt x="65148" y="44613"/>
                  </a:lnTo>
                  <a:lnTo>
                    <a:pt x="65148" y="45200"/>
                  </a:lnTo>
                  <a:lnTo>
                    <a:pt x="65148" y="45200"/>
                  </a:lnTo>
                  <a:lnTo>
                    <a:pt x="64478" y="44613"/>
                  </a:lnTo>
                  <a:cubicBezTo>
                    <a:pt x="64059" y="44613"/>
                    <a:pt x="63807" y="44613"/>
                    <a:pt x="63640" y="44613"/>
                  </a:cubicBezTo>
                  <a:lnTo>
                    <a:pt x="63640" y="44613"/>
                  </a:lnTo>
                  <a:lnTo>
                    <a:pt x="63640" y="44613"/>
                  </a:lnTo>
                  <a:cubicBezTo>
                    <a:pt x="63665" y="44890"/>
                    <a:pt x="63665" y="45174"/>
                    <a:pt x="63640" y="45451"/>
                  </a:cubicBezTo>
                  <a:cubicBezTo>
                    <a:pt x="63640" y="45870"/>
                    <a:pt x="63640" y="46205"/>
                    <a:pt x="63640" y="46289"/>
                  </a:cubicBezTo>
                  <a:cubicBezTo>
                    <a:pt x="63640" y="46373"/>
                    <a:pt x="63640" y="46875"/>
                    <a:pt x="62969" y="47378"/>
                  </a:cubicBezTo>
                  <a:lnTo>
                    <a:pt x="62467" y="48551"/>
                  </a:lnTo>
                  <a:cubicBezTo>
                    <a:pt x="62274" y="48308"/>
                    <a:pt x="62014" y="48132"/>
                    <a:pt x="61713" y="48048"/>
                  </a:cubicBezTo>
                  <a:lnTo>
                    <a:pt x="61042" y="47629"/>
                  </a:lnTo>
                  <a:lnTo>
                    <a:pt x="60204" y="47629"/>
                  </a:lnTo>
                  <a:lnTo>
                    <a:pt x="59785" y="47629"/>
                  </a:lnTo>
                  <a:lnTo>
                    <a:pt x="59785" y="47629"/>
                  </a:lnTo>
                  <a:lnTo>
                    <a:pt x="59785" y="48300"/>
                  </a:lnTo>
                  <a:lnTo>
                    <a:pt x="59367" y="49138"/>
                  </a:lnTo>
                  <a:lnTo>
                    <a:pt x="59367" y="49724"/>
                  </a:lnTo>
                  <a:lnTo>
                    <a:pt x="59367" y="49724"/>
                  </a:lnTo>
                  <a:cubicBezTo>
                    <a:pt x="59367" y="49724"/>
                    <a:pt x="59367" y="49724"/>
                    <a:pt x="59367" y="49724"/>
                  </a:cubicBezTo>
                  <a:lnTo>
                    <a:pt x="58864" y="49724"/>
                  </a:lnTo>
                  <a:lnTo>
                    <a:pt x="58193" y="50311"/>
                  </a:lnTo>
                  <a:lnTo>
                    <a:pt x="57439" y="50730"/>
                  </a:lnTo>
                  <a:cubicBezTo>
                    <a:pt x="57439" y="50730"/>
                    <a:pt x="57439" y="50730"/>
                    <a:pt x="56769" y="50730"/>
                  </a:cubicBezTo>
                  <a:lnTo>
                    <a:pt x="56099" y="50730"/>
                  </a:lnTo>
                  <a:lnTo>
                    <a:pt x="55093" y="50730"/>
                  </a:lnTo>
                  <a:lnTo>
                    <a:pt x="53920" y="50730"/>
                  </a:lnTo>
                  <a:lnTo>
                    <a:pt x="53501" y="50730"/>
                  </a:lnTo>
                  <a:lnTo>
                    <a:pt x="53501" y="50311"/>
                  </a:lnTo>
                  <a:cubicBezTo>
                    <a:pt x="53501" y="49808"/>
                    <a:pt x="53501" y="49640"/>
                    <a:pt x="52747" y="49724"/>
                  </a:cubicBezTo>
                  <a:lnTo>
                    <a:pt x="52244" y="49724"/>
                  </a:lnTo>
                  <a:cubicBezTo>
                    <a:pt x="52244" y="49724"/>
                    <a:pt x="52244" y="49724"/>
                    <a:pt x="51825" y="49724"/>
                  </a:cubicBezTo>
                  <a:lnTo>
                    <a:pt x="51407" y="50227"/>
                  </a:lnTo>
                  <a:cubicBezTo>
                    <a:pt x="51105" y="50311"/>
                    <a:pt x="50820" y="50453"/>
                    <a:pt x="50569" y="50646"/>
                  </a:cubicBezTo>
                  <a:lnTo>
                    <a:pt x="49731" y="50646"/>
                  </a:lnTo>
                  <a:lnTo>
                    <a:pt x="48474" y="51149"/>
                  </a:lnTo>
                  <a:lnTo>
                    <a:pt x="46379" y="52154"/>
                  </a:lnTo>
                  <a:lnTo>
                    <a:pt x="44284" y="53076"/>
                  </a:lnTo>
                  <a:lnTo>
                    <a:pt x="43112" y="53578"/>
                  </a:lnTo>
                  <a:cubicBezTo>
                    <a:pt x="42659" y="53838"/>
                    <a:pt x="42240" y="54148"/>
                    <a:pt x="41855" y="54500"/>
                  </a:cubicBezTo>
                  <a:cubicBezTo>
                    <a:pt x="41520" y="54852"/>
                    <a:pt x="41126" y="55137"/>
                    <a:pt x="40682" y="55338"/>
                  </a:cubicBezTo>
                  <a:cubicBezTo>
                    <a:pt x="40296" y="55430"/>
                    <a:pt x="39894" y="55430"/>
                    <a:pt x="39508" y="55338"/>
                  </a:cubicBezTo>
                  <a:lnTo>
                    <a:pt x="38419" y="55338"/>
                  </a:lnTo>
                  <a:lnTo>
                    <a:pt x="37581" y="56846"/>
                  </a:lnTo>
                  <a:lnTo>
                    <a:pt x="36911" y="56846"/>
                  </a:lnTo>
                  <a:lnTo>
                    <a:pt x="35989" y="56846"/>
                  </a:lnTo>
                  <a:cubicBezTo>
                    <a:pt x="35763" y="56980"/>
                    <a:pt x="35587" y="57190"/>
                    <a:pt x="35487" y="57433"/>
                  </a:cubicBezTo>
                  <a:lnTo>
                    <a:pt x="35487" y="58019"/>
                  </a:lnTo>
                  <a:lnTo>
                    <a:pt x="34314" y="58438"/>
                  </a:lnTo>
                  <a:lnTo>
                    <a:pt x="33057" y="58438"/>
                  </a:lnTo>
                  <a:lnTo>
                    <a:pt x="31632" y="58438"/>
                  </a:lnTo>
                  <a:cubicBezTo>
                    <a:pt x="31306" y="58522"/>
                    <a:pt x="30954" y="58522"/>
                    <a:pt x="30627" y="58438"/>
                  </a:cubicBezTo>
                  <a:lnTo>
                    <a:pt x="27611" y="58438"/>
                  </a:lnTo>
                  <a:lnTo>
                    <a:pt x="27024" y="59192"/>
                  </a:lnTo>
                  <a:lnTo>
                    <a:pt x="26354" y="59863"/>
                  </a:lnTo>
                  <a:lnTo>
                    <a:pt x="25181" y="59863"/>
                  </a:lnTo>
                  <a:lnTo>
                    <a:pt x="24510" y="59863"/>
                  </a:lnTo>
                  <a:lnTo>
                    <a:pt x="22248" y="59863"/>
                  </a:lnTo>
                  <a:lnTo>
                    <a:pt x="22248" y="59863"/>
                  </a:lnTo>
                  <a:lnTo>
                    <a:pt x="22248" y="59863"/>
                  </a:lnTo>
                  <a:cubicBezTo>
                    <a:pt x="22181" y="60080"/>
                    <a:pt x="22181" y="60315"/>
                    <a:pt x="22248" y="60533"/>
                  </a:cubicBezTo>
                  <a:lnTo>
                    <a:pt x="22248" y="61203"/>
                  </a:lnTo>
                  <a:cubicBezTo>
                    <a:pt x="22248" y="61203"/>
                    <a:pt x="22248" y="61203"/>
                    <a:pt x="22248" y="61203"/>
                  </a:cubicBezTo>
                  <a:lnTo>
                    <a:pt x="22248" y="61203"/>
                  </a:lnTo>
                  <a:lnTo>
                    <a:pt x="22248" y="61203"/>
                  </a:lnTo>
                  <a:cubicBezTo>
                    <a:pt x="21829" y="61145"/>
                    <a:pt x="21410" y="61145"/>
                    <a:pt x="20991" y="61203"/>
                  </a:cubicBezTo>
                  <a:lnTo>
                    <a:pt x="19902" y="61706"/>
                  </a:lnTo>
                  <a:lnTo>
                    <a:pt x="19064" y="61706"/>
                  </a:lnTo>
                  <a:lnTo>
                    <a:pt x="18561" y="61706"/>
                  </a:lnTo>
                  <a:lnTo>
                    <a:pt x="17975" y="61706"/>
                  </a:lnTo>
                  <a:lnTo>
                    <a:pt x="13450" y="61706"/>
                  </a:lnTo>
                  <a:cubicBezTo>
                    <a:pt x="13224" y="61840"/>
                    <a:pt x="13048" y="62049"/>
                    <a:pt x="12947" y="62292"/>
                  </a:cubicBezTo>
                  <a:cubicBezTo>
                    <a:pt x="12897" y="62569"/>
                    <a:pt x="12897" y="62854"/>
                    <a:pt x="12947" y="63130"/>
                  </a:cubicBezTo>
                  <a:lnTo>
                    <a:pt x="7585" y="64471"/>
                  </a:lnTo>
                  <a:cubicBezTo>
                    <a:pt x="7585" y="64471"/>
                    <a:pt x="7585" y="63801"/>
                    <a:pt x="7585" y="63130"/>
                  </a:cubicBezTo>
                  <a:cubicBezTo>
                    <a:pt x="7585" y="62460"/>
                    <a:pt x="7585" y="62041"/>
                    <a:pt x="7585" y="61873"/>
                  </a:cubicBezTo>
                  <a:lnTo>
                    <a:pt x="7585" y="61371"/>
                  </a:lnTo>
                  <a:lnTo>
                    <a:pt x="7920" y="68158"/>
                  </a:lnTo>
                  <a:close/>
                  <a:moveTo>
                    <a:pt x="1720" y="35061"/>
                  </a:moveTo>
                  <a:cubicBezTo>
                    <a:pt x="1753" y="34726"/>
                    <a:pt x="1753" y="34391"/>
                    <a:pt x="1720" y="34056"/>
                  </a:cubicBezTo>
                  <a:lnTo>
                    <a:pt x="1720" y="32464"/>
                  </a:lnTo>
                  <a:cubicBezTo>
                    <a:pt x="1770" y="31902"/>
                    <a:pt x="1770" y="31349"/>
                    <a:pt x="1720" y="30788"/>
                  </a:cubicBezTo>
                  <a:cubicBezTo>
                    <a:pt x="1694" y="30369"/>
                    <a:pt x="1694" y="29950"/>
                    <a:pt x="1720" y="29531"/>
                  </a:cubicBezTo>
                  <a:lnTo>
                    <a:pt x="1301" y="29028"/>
                  </a:lnTo>
                  <a:lnTo>
                    <a:pt x="714" y="28107"/>
                  </a:lnTo>
                  <a:cubicBezTo>
                    <a:pt x="471" y="27813"/>
                    <a:pt x="245" y="27503"/>
                    <a:pt x="44" y="27185"/>
                  </a:cubicBezTo>
                  <a:cubicBezTo>
                    <a:pt x="44" y="27185"/>
                    <a:pt x="44" y="26682"/>
                    <a:pt x="44" y="26598"/>
                  </a:cubicBezTo>
                  <a:cubicBezTo>
                    <a:pt x="-15" y="26297"/>
                    <a:pt x="-15" y="25978"/>
                    <a:pt x="44" y="25677"/>
                  </a:cubicBezTo>
                  <a:cubicBezTo>
                    <a:pt x="44" y="25258"/>
                    <a:pt x="44" y="24923"/>
                    <a:pt x="44" y="24755"/>
                  </a:cubicBezTo>
                  <a:lnTo>
                    <a:pt x="547" y="24755"/>
                  </a:lnTo>
                  <a:lnTo>
                    <a:pt x="966" y="24336"/>
                  </a:lnTo>
                  <a:lnTo>
                    <a:pt x="1636" y="23666"/>
                  </a:lnTo>
                  <a:cubicBezTo>
                    <a:pt x="1845" y="23364"/>
                    <a:pt x="2130" y="23130"/>
                    <a:pt x="2474" y="22995"/>
                  </a:cubicBezTo>
                  <a:lnTo>
                    <a:pt x="2474" y="22995"/>
                  </a:lnTo>
                  <a:lnTo>
                    <a:pt x="2474" y="22995"/>
                  </a:lnTo>
                  <a:lnTo>
                    <a:pt x="3731" y="23666"/>
                  </a:lnTo>
                  <a:cubicBezTo>
                    <a:pt x="3731" y="23666"/>
                    <a:pt x="4317" y="23666"/>
                    <a:pt x="5155" y="23666"/>
                  </a:cubicBezTo>
                  <a:lnTo>
                    <a:pt x="6747" y="23666"/>
                  </a:lnTo>
                  <a:lnTo>
                    <a:pt x="6747" y="23666"/>
                  </a:lnTo>
                  <a:cubicBezTo>
                    <a:pt x="6747" y="23666"/>
                    <a:pt x="6747" y="23666"/>
                    <a:pt x="6747" y="23666"/>
                  </a:cubicBezTo>
                  <a:cubicBezTo>
                    <a:pt x="6705" y="23331"/>
                    <a:pt x="6705" y="22995"/>
                    <a:pt x="6747" y="22660"/>
                  </a:cubicBezTo>
                  <a:cubicBezTo>
                    <a:pt x="6714" y="22350"/>
                    <a:pt x="6714" y="22049"/>
                    <a:pt x="6747" y="21739"/>
                  </a:cubicBezTo>
                  <a:cubicBezTo>
                    <a:pt x="6747" y="21739"/>
                    <a:pt x="7250" y="21739"/>
                    <a:pt x="7753" y="21739"/>
                  </a:cubicBezTo>
                  <a:lnTo>
                    <a:pt x="8842" y="21739"/>
                  </a:lnTo>
                  <a:lnTo>
                    <a:pt x="8842" y="21068"/>
                  </a:lnTo>
                  <a:cubicBezTo>
                    <a:pt x="8783" y="20767"/>
                    <a:pt x="8783" y="20448"/>
                    <a:pt x="8842" y="20147"/>
                  </a:cubicBezTo>
                  <a:cubicBezTo>
                    <a:pt x="8842" y="20147"/>
                    <a:pt x="8842" y="19476"/>
                    <a:pt x="8842" y="19393"/>
                  </a:cubicBezTo>
                  <a:lnTo>
                    <a:pt x="9345" y="19393"/>
                  </a:lnTo>
                  <a:lnTo>
                    <a:pt x="9931" y="19393"/>
                  </a:lnTo>
                  <a:lnTo>
                    <a:pt x="10601" y="19393"/>
                  </a:lnTo>
                  <a:cubicBezTo>
                    <a:pt x="10844" y="19476"/>
                    <a:pt x="11113" y="19476"/>
                    <a:pt x="11355" y="19393"/>
                  </a:cubicBezTo>
                  <a:cubicBezTo>
                    <a:pt x="11355" y="19393"/>
                    <a:pt x="11355" y="19393"/>
                    <a:pt x="11355" y="19393"/>
                  </a:cubicBezTo>
                  <a:lnTo>
                    <a:pt x="12277" y="19393"/>
                  </a:lnTo>
                  <a:lnTo>
                    <a:pt x="12696" y="19393"/>
                  </a:lnTo>
                  <a:lnTo>
                    <a:pt x="13199" y="19393"/>
                  </a:lnTo>
                  <a:cubicBezTo>
                    <a:pt x="13199" y="19393"/>
                    <a:pt x="13199" y="19393"/>
                    <a:pt x="13618" y="19393"/>
                  </a:cubicBezTo>
                  <a:cubicBezTo>
                    <a:pt x="13593" y="19116"/>
                    <a:pt x="13593" y="18831"/>
                    <a:pt x="13618" y="18555"/>
                  </a:cubicBezTo>
                  <a:cubicBezTo>
                    <a:pt x="13559" y="18337"/>
                    <a:pt x="13559" y="18102"/>
                    <a:pt x="13618" y="17884"/>
                  </a:cubicBezTo>
                  <a:cubicBezTo>
                    <a:pt x="13618" y="17884"/>
                    <a:pt x="13618" y="17884"/>
                    <a:pt x="13618" y="17298"/>
                  </a:cubicBezTo>
                  <a:lnTo>
                    <a:pt x="14288" y="17298"/>
                  </a:lnTo>
                  <a:lnTo>
                    <a:pt x="14288" y="17801"/>
                  </a:lnTo>
                  <a:lnTo>
                    <a:pt x="14791" y="18303"/>
                  </a:lnTo>
                  <a:lnTo>
                    <a:pt x="15377" y="18890"/>
                  </a:lnTo>
                  <a:cubicBezTo>
                    <a:pt x="15327" y="18613"/>
                    <a:pt x="15327" y="18328"/>
                    <a:pt x="15377" y="18052"/>
                  </a:cubicBezTo>
                  <a:cubicBezTo>
                    <a:pt x="15411" y="17801"/>
                    <a:pt x="15411" y="17549"/>
                    <a:pt x="15377" y="17298"/>
                  </a:cubicBezTo>
                  <a:cubicBezTo>
                    <a:pt x="15428" y="17105"/>
                    <a:pt x="15428" y="16904"/>
                    <a:pt x="15377" y="16711"/>
                  </a:cubicBezTo>
                  <a:cubicBezTo>
                    <a:pt x="15310" y="16493"/>
                    <a:pt x="15310" y="16259"/>
                    <a:pt x="15377" y="16041"/>
                  </a:cubicBezTo>
                  <a:lnTo>
                    <a:pt x="15377" y="16628"/>
                  </a:lnTo>
                  <a:lnTo>
                    <a:pt x="15796" y="16628"/>
                  </a:lnTo>
                  <a:lnTo>
                    <a:pt x="16215" y="16628"/>
                  </a:lnTo>
                  <a:cubicBezTo>
                    <a:pt x="16215" y="16628"/>
                    <a:pt x="16215" y="16628"/>
                    <a:pt x="16215" y="16628"/>
                  </a:cubicBezTo>
                  <a:cubicBezTo>
                    <a:pt x="16215" y="16628"/>
                    <a:pt x="16718" y="16628"/>
                    <a:pt x="16634" y="15957"/>
                  </a:cubicBezTo>
                  <a:lnTo>
                    <a:pt x="16634" y="15371"/>
                  </a:lnTo>
                  <a:cubicBezTo>
                    <a:pt x="16634" y="15371"/>
                    <a:pt x="16634" y="15371"/>
                    <a:pt x="15964" y="15371"/>
                  </a:cubicBezTo>
                  <a:lnTo>
                    <a:pt x="16886" y="14449"/>
                  </a:lnTo>
                  <a:lnTo>
                    <a:pt x="17807" y="13695"/>
                  </a:lnTo>
                  <a:lnTo>
                    <a:pt x="18394" y="13695"/>
                  </a:lnTo>
                  <a:cubicBezTo>
                    <a:pt x="18394" y="13695"/>
                    <a:pt x="18394" y="13695"/>
                    <a:pt x="18813" y="14198"/>
                  </a:cubicBezTo>
                  <a:cubicBezTo>
                    <a:pt x="19232" y="14700"/>
                    <a:pt x="18813" y="14700"/>
                    <a:pt x="19232" y="14700"/>
                  </a:cubicBezTo>
                  <a:lnTo>
                    <a:pt x="19986" y="14700"/>
                  </a:lnTo>
                  <a:lnTo>
                    <a:pt x="21913" y="13611"/>
                  </a:lnTo>
                  <a:lnTo>
                    <a:pt x="23505" y="12689"/>
                  </a:lnTo>
                  <a:cubicBezTo>
                    <a:pt x="23505" y="12689"/>
                    <a:pt x="23505" y="12689"/>
                    <a:pt x="24008" y="12270"/>
                  </a:cubicBezTo>
                  <a:cubicBezTo>
                    <a:pt x="24510" y="11851"/>
                    <a:pt x="24510" y="12270"/>
                    <a:pt x="24510" y="12270"/>
                  </a:cubicBezTo>
                  <a:lnTo>
                    <a:pt x="25097" y="12270"/>
                  </a:lnTo>
                  <a:lnTo>
                    <a:pt x="25767" y="12270"/>
                  </a:lnTo>
                  <a:lnTo>
                    <a:pt x="30208" y="9003"/>
                  </a:lnTo>
                  <a:cubicBezTo>
                    <a:pt x="30417" y="8508"/>
                    <a:pt x="30669" y="8031"/>
                    <a:pt x="30962" y="7578"/>
                  </a:cubicBezTo>
                  <a:lnTo>
                    <a:pt x="31465" y="7578"/>
                  </a:lnTo>
                  <a:lnTo>
                    <a:pt x="32135" y="7578"/>
                  </a:lnTo>
                  <a:lnTo>
                    <a:pt x="32554" y="7578"/>
                  </a:lnTo>
                  <a:lnTo>
                    <a:pt x="33141" y="7076"/>
                  </a:lnTo>
                  <a:lnTo>
                    <a:pt x="34230" y="7076"/>
                  </a:lnTo>
                  <a:lnTo>
                    <a:pt x="34900" y="7076"/>
                  </a:lnTo>
                  <a:lnTo>
                    <a:pt x="35403" y="7076"/>
                  </a:lnTo>
                  <a:lnTo>
                    <a:pt x="36073" y="6573"/>
                  </a:lnTo>
                  <a:lnTo>
                    <a:pt x="37330" y="5567"/>
                  </a:lnTo>
                  <a:lnTo>
                    <a:pt x="38503" y="4562"/>
                  </a:lnTo>
                  <a:cubicBezTo>
                    <a:pt x="38746" y="4361"/>
                    <a:pt x="38972" y="4135"/>
                    <a:pt x="39173" y="3892"/>
                  </a:cubicBezTo>
                  <a:lnTo>
                    <a:pt x="40514" y="3221"/>
                  </a:lnTo>
                  <a:lnTo>
                    <a:pt x="42274" y="2383"/>
                  </a:lnTo>
                  <a:lnTo>
                    <a:pt x="42944" y="2383"/>
                  </a:lnTo>
                  <a:lnTo>
                    <a:pt x="42944" y="2383"/>
                  </a:lnTo>
                  <a:lnTo>
                    <a:pt x="43698" y="2383"/>
                  </a:lnTo>
                  <a:lnTo>
                    <a:pt x="44284" y="2383"/>
                  </a:lnTo>
                  <a:cubicBezTo>
                    <a:pt x="44921" y="2492"/>
                    <a:pt x="45575" y="2492"/>
                    <a:pt x="46212" y="2383"/>
                  </a:cubicBezTo>
                  <a:cubicBezTo>
                    <a:pt x="46848" y="2266"/>
                    <a:pt x="47468" y="2065"/>
                    <a:pt x="48055" y="1797"/>
                  </a:cubicBezTo>
                  <a:cubicBezTo>
                    <a:pt x="48055" y="1797"/>
                    <a:pt x="48055" y="1797"/>
                    <a:pt x="48055" y="1797"/>
                  </a:cubicBezTo>
                  <a:lnTo>
                    <a:pt x="48474" y="1797"/>
                  </a:lnTo>
                  <a:lnTo>
                    <a:pt x="49144" y="1797"/>
                  </a:lnTo>
                  <a:cubicBezTo>
                    <a:pt x="49153" y="1604"/>
                    <a:pt x="49153" y="1403"/>
                    <a:pt x="49144" y="1210"/>
                  </a:cubicBezTo>
                  <a:lnTo>
                    <a:pt x="49144" y="624"/>
                  </a:lnTo>
                  <a:lnTo>
                    <a:pt x="49144" y="624"/>
                  </a:lnTo>
                  <a:cubicBezTo>
                    <a:pt x="49144" y="624"/>
                    <a:pt x="49144" y="624"/>
                    <a:pt x="49144" y="624"/>
                  </a:cubicBezTo>
                  <a:lnTo>
                    <a:pt x="49144" y="624"/>
                  </a:lnTo>
                  <a:lnTo>
                    <a:pt x="49144" y="624"/>
                  </a:lnTo>
                  <a:cubicBezTo>
                    <a:pt x="49144" y="624"/>
                    <a:pt x="49144" y="624"/>
                    <a:pt x="49144" y="624"/>
                  </a:cubicBezTo>
                  <a:lnTo>
                    <a:pt x="49144" y="624"/>
                  </a:lnTo>
                  <a:lnTo>
                    <a:pt x="49563" y="1127"/>
                  </a:lnTo>
                  <a:cubicBezTo>
                    <a:pt x="49563" y="1127"/>
                    <a:pt x="49982" y="1127"/>
                    <a:pt x="49982" y="1629"/>
                  </a:cubicBezTo>
                  <a:lnTo>
                    <a:pt x="50485" y="1629"/>
                  </a:lnTo>
                  <a:lnTo>
                    <a:pt x="50485" y="1127"/>
                  </a:lnTo>
                  <a:cubicBezTo>
                    <a:pt x="50518" y="959"/>
                    <a:pt x="50518" y="791"/>
                    <a:pt x="50485" y="624"/>
                  </a:cubicBezTo>
                  <a:lnTo>
                    <a:pt x="52580" y="121"/>
                  </a:lnTo>
                  <a:cubicBezTo>
                    <a:pt x="52580" y="121"/>
                    <a:pt x="52580" y="121"/>
                    <a:pt x="52580" y="791"/>
                  </a:cubicBezTo>
                  <a:cubicBezTo>
                    <a:pt x="52496" y="1093"/>
                    <a:pt x="52496" y="1411"/>
                    <a:pt x="52580" y="1713"/>
                  </a:cubicBezTo>
                  <a:lnTo>
                    <a:pt x="52580" y="1713"/>
                  </a:lnTo>
                  <a:lnTo>
                    <a:pt x="52580" y="1713"/>
                  </a:lnTo>
                  <a:cubicBezTo>
                    <a:pt x="52580" y="1713"/>
                    <a:pt x="52580" y="1713"/>
                    <a:pt x="53166" y="2216"/>
                  </a:cubicBezTo>
                  <a:lnTo>
                    <a:pt x="53920" y="2216"/>
                  </a:lnTo>
                  <a:lnTo>
                    <a:pt x="54591" y="2216"/>
                  </a:lnTo>
                  <a:cubicBezTo>
                    <a:pt x="54591" y="2216"/>
                    <a:pt x="55177" y="2216"/>
                    <a:pt x="55261" y="2216"/>
                  </a:cubicBezTo>
                  <a:cubicBezTo>
                    <a:pt x="55219" y="2467"/>
                    <a:pt x="55219" y="2719"/>
                    <a:pt x="55261" y="2970"/>
                  </a:cubicBezTo>
                  <a:lnTo>
                    <a:pt x="55847" y="3808"/>
                  </a:lnTo>
                  <a:lnTo>
                    <a:pt x="55847" y="3808"/>
                  </a:lnTo>
                  <a:lnTo>
                    <a:pt x="56266" y="3808"/>
                  </a:lnTo>
                  <a:lnTo>
                    <a:pt x="56266" y="4311"/>
                  </a:lnTo>
                  <a:lnTo>
                    <a:pt x="56685" y="4813"/>
                  </a:lnTo>
                  <a:lnTo>
                    <a:pt x="57607" y="3975"/>
                  </a:lnTo>
                  <a:cubicBezTo>
                    <a:pt x="57607" y="3975"/>
                    <a:pt x="57607" y="3975"/>
                    <a:pt x="57607" y="4562"/>
                  </a:cubicBezTo>
                  <a:lnTo>
                    <a:pt x="58193" y="4981"/>
                  </a:lnTo>
                  <a:lnTo>
                    <a:pt x="58780" y="4981"/>
                  </a:lnTo>
                  <a:lnTo>
                    <a:pt x="59450" y="4981"/>
                  </a:lnTo>
                  <a:cubicBezTo>
                    <a:pt x="59450" y="4981"/>
                    <a:pt x="59450" y="5484"/>
                    <a:pt x="59450" y="6070"/>
                  </a:cubicBezTo>
                  <a:cubicBezTo>
                    <a:pt x="59450" y="6657"/>
                    <a:pt x="59450" y="6992"/>
                    <a:pt x="59450" y="7159"/>
                  </a:cubicBezTo>
                  <a:lnTo>
                    <a:pt x="59450" y="7159"/>
                  </a:lnTo>
                  <a:lnTo>
                    <a:pt x="59450" y="7159"/>
                  </a:lnTo>
                  <a:lnTo>
                    <a:pt x="59450" y="7159"/>
                  </a:lnTo>
                  <a:cubicBezTo>
                    <a:pt x="59668" y="7226"/>
                    <a:pt x="59903" y="7226"/>
                    <a:pt x="60121" y="7159"/>
                  </a:cubicBezTo>
                  <a:cubicBezTo>
                    <a:pt x="60355" y="7008"/>
                    <a:pt x="60556" y="6807"/>
                    <a:pt x="60707" y="6573"/>
                  </a:cubicBezTo>
                  <a:lnTo>
                    <a:pt x="62132" y="8584"/>
                  </a:lnTo>
                  <a:cubicBezTo>
                    <a:pt x="62316" y="8441"/>
                    <a:pt x="62492" y="8265"/>
                    <a:pt x="62634" y="8081"/>
                  </a:cubicBezTo>
                  <a:lnTo>
                    <a:pt x="63221" y="8081"/>
                  </a:lnTo>
                  <a:lnTo>
                    <a:pt x="63724" y="8081"/>
                  </a:lnTo>
                  <a:lnTo>
                    <a:pt x="63724" y="9254"/>
                  </a:lnTo>
                  <a:cubicBezTo>
                    <a:pt x="63363" y="9187"/>
                    <a:pt x="62995" y="9187"/>
                    <a:pt x="62634" y="9254"/>
                  </a:cubicBezTo>
                  <a:cubicBezTo>
                    <a:pt x="62249" y="9371"/>
                    <a:pt x="61880" y="9539"/>
                    <a:pt x="61545" y="9757"/>
                  </a:cubicBezTo>
                  <a:lnTo>
                    <a:pt x="60288" y="11935"/>
                  </a:lnTo>
                  <a:lnTo>
                    <a:pt x="60288" y="12522"/>
                  </a:lnTo>
                  <a:cubicBezTo>
                    <a:pt x="60288" y="12522"/>
                    <a:pt x="60288" y="13108"/>
                    <a:pt x="60288" y="13192"/>
                  </a:cubicBezTo>
                  <a:lnTo>
                    <a:pt x="59115" y="13192"/>
                  </a:lnTo>
                  <a:cubicBezTo>
                    <a:pt x="58445" y="13192"/>
                    <a:pt x="58193" y="13192"/>
                    <a:pt x="58193" y="13192"/>
                  </a:cubicBezTo>
                  <a:lnTo>
                    <a:pt x="57272" y="13695"/>
                  </a:lnTo>
                  <a:lnTo>
                    <a:pt x="56518" y="14198"/>
                  </a:lnTo>
                  <a:cubicBezTo>
                    <a:pt x="56518" y="14198"/>
                    <a:pt x="56518" y="14198"/>
                    <a:pt x="56518" y="14784"/>
                  </a:cubicBezTo>
                  <a:lnTo>
                    <a:pt x="56518" y="15371"/>
                  </a:lnTo>
                  <a:lnTo>
                    <a:pt x="56099" y="16041"/>
                  </a:lnTo>
                  <a:lnTo>
                    <a:pt x="55596" y="16041"/>
                  </a:lnTo>
                  <a:lnTo>
                    <a:pt x="55009" y="16041"/>
                  </a:lnTo>
                  <a:lnTo>
                    <a:pt x="54423" y="16041"/>
                  </a:lnTo>
                  <a:cubicBezTo>
                    <a:pt x="53845" y="15924"/>
                    <a:pt x="53241" y="15924"/>
                    <a:pt x="52663" y="16041"/>
                  </a:cubicBezTo>
                  <a:lnTo>
                    <a:pt x="50988" y="16041"/>
                  </a:lnTo>
                  <a:lnTo>
                    <a:pt x="49898" y="15538"/>
                  </a:lnTo>
                  <a:lnTo>
                    <a:pt x="48893" y="14868"/>
                  </a:lnTo>
                  <a:lnTo>
                    <a:pt x="48893" y="14868"/>
                  </a:lnTo>
                  <a:lnTo>
                    <a:pt x="48893" y="15287"/>
                  </a:lnTo>
                  <a:lnTo>
                    <a:pt x="48390" y="15287"/>
                  </a:lnTo>
                  <a:lnTo>
                    <a:pt x="47887" y="15287"/>
                  </a:lnTo>
                  <a:lnTo>
                    <a:pt x="46882" y="15287"/>
                  </a:lnTo>
                  <a:lnTo>
                    <a:pt x="46044" y="15287"/>
                  </a:lnTo>
                  <a:lnTo>
                    <a:pt x="44871" y="17298"/>
                  </a:lnTo>
                  <a:lnTo>
                    <a:pt x="44871" y="17298"/>
                  </a:lnTo>
                  <a:lnTo>
                    <a:pt x="46966" y="17298"/>
                  </a:lnTo>
                  <a:lnTo>
                    <a:pt x="46379" y="17298"/>
                  </a:lnTo>
                  <a:lnTo>
                    <a:pt x="45876" y="17298"/>
                  </a:lnTo>
                  <a:lnTo>
                    <a:pt x="45206" y="17298"/>
                  </a:lnTo>
                  <a:lnTo>
                    <a:pt x="45206" y="17801"/>
                  </a:lnTo>
                  <a:lnTo>
                    <a:pt x="45206" y="17801"/>
                  </a:lnTo>
                  <a:lnTo>
                    <a:pt x="43866" y="17801"/>
                  </a:lnTo>
                  <a:lnTo>
                    <a:pt x="43279" y="17801"/>
                  </a:lnTo>
                  <a:cubicBezTo>
                    <a:pt x="43061" y="17725"/>
                    <a:pt x="42827" y="17725"/>
                    <a:pt x="42609" y="17801"/>
                  </a:cubicBezTo>
                  <a:lnTo>
                    <a:pt x="41687" y="17801"/>
                  </a:lnTo>
                  <a:lnTo>
                    <a:pt x="41017" y="17801"/>
                  </a:lnTo>
                  <a:cubicBezTo>
                    <a:pt x="40724" y="17968"/>
                    <a:pt x="40464" y="18194"/>
                    <a:pt x="40263" y="18471"/>
                  </a:cubicBezTo>
                  <a:cubicBezTo>
                    <a:pt x="40263" y="18890"/>
                    <a:pt x="39760" y="19141"/>
                    <a:pt x="39592" y="19141"/>
                  </a:cubicBezTo>
                  <a:lnTo>
                    <a:pt x="38838" y="19141"/>
                  </a:lnTo>
                  <a:lnTo>
                    <a:pt x="37581" y="19141"/>
                  </a:lnTo>
                  <a:lnTo>
                    <a:pt x="36408" y="19141"/>
                  </a:lnTo>
                  <a:lnTo>
                    <a:pt x="35738" y="19141"/>
                  </a:lnTo>
                  <a:lnTo>
                    <a:pt x="34565" y="19141"/>
                  </a:lnTo>
                  <a:lnTo>
                    <a:pt x="32554" y="19895"/>
                  </a:lnTo>
                  <a:lnTo>
                    <a:pt x="30627" y="20566"/>
                  </a:lnTo>
                  <a:lnTo>
                    <a:pt x="29370" y="21068"/>
                  </a:lnTo>
                  <a:lnTo>
                    <a:pt x="27694" y="21487"/>
                  </a:lnTo>
                  <a:lnTo>
                    <a:pt x="26689" y="21990"/>
                  </a:lnTo>
                  <a:cubicBezTo>
                    <a:pt x="26186" y="21990"/>
                    <a:pt x="25851" y="22409"/>
                    <a:pt x="25767" y="22576"/>
                  </a:cubicBezTo>
                  <a:cubicBezTo>
                    <a:pt x="25683" y="22744"/>
                    <a:pt x="25767" y="22576"/>
                    <a:pt x="25264" y="22576"/>
                  </a:cubicBezTo>
                  <a:lnTo>
                    <a:pt x="24845" y="22576"/>
                  </a:lnTo>
                  <a:cubicBezTo>
                    <a:pt x="24577" y="22677"/>
                    <a:pt x="24276" y="22677"/>
                    <a:pt x="24008" y="22576"/>
                  </a:cubicBezTo>
                  <a:lnTo>
                    <a:pt x="23086" y="22576"/>
                  </a:lnTo>
                  <a:cubicBezTo>
                    <a:pt x="23086" y="22576"/>
                    <a:pt x="23086" y="22576"/>
                    <a:pt x="22416" y="23079"/>
                  </a:cubicBezTo>
                  <a:lnTo>
                    <a:pt x="21578" y="23582"/>
                  </a:lnTo>
                  <a:lnTo>
                    <a:pt x="19986" y="23582"/>
                  </a:lnTo>
                  <a:lnTo>
                    <a:pt x="18394" y="23582"/>
                  </a:lnTo>
                  <a:cubicBezTo>
                    <a:pt x="18109" y="23858"/>
                    <a:pt x="17857" y="24168"/>
                    <a:pt x="17640" y="24504"/>
                  </a:cubicBezTo>
                  <a:lnTo>
                    <a:pt x="16969" y="25258"/>
                  </a:lnTo>
                  <a:lnTo>
                    <a:pt x="16215" y="25258"/>
                  </a:lnTo>
                  <a:lnTo>
                    <a:pt x="14623" y="25760"/>
                  </a:lnTo>
                  <a:lnTo>
                    <a:pt x="12947" y="26347"/>
                  </a:lnTo>
                  <a:lnTo>
                    <a:pt x="11774" y="26766"/>
                  </a:lnTo>
                  <a:lnTo>
                    <a:pt x="8339" y="27604"/>
                  </a:lnTo>
                  <a:cubicBezTo>
                    <a:pt x="8339" y="27604"/>
                    <a:pt x="8339" y="27604"/>
                    <a:pt x="7920" y="28107"/>
                  </a:cubicBezTo>
                  <a:lnTo>
                    <a:pt x="7501" y="28107"/>
                  </a:lnTo>
                  <a:lnTo>
                    <a:pt x="6412" y="28107"/>
                  </a:lnTo>
                  <a:lnTo>
                    <a:pt x="4987" y="28107"/>
                  </a:lnTo>
                  <a:lnTo>
                    <a:pt x="3815" y="28107"/>
                  </a:lnTo>
                  <a:cubicBezTo>
                    <a:pt x="3597" y="28190"/>
                    <a:pt x="3362" y="28190"/>
                    <a:pt x="3144" y="28107"/>
                  </a:cubicBezTo>
                  <a:close/>
                  <a:moveTo>
                    <a:pt x="4485" y="25844"/>
                  </a:moveTo>
                  <a:lnTo>
                    <a:pt x="5155" y="25844"/>
                  </a:lnTo>
                  <a:lnTo>
                    <a:pt x="5155" y="25174"/>
                  </a:lnTo>
                  <a:lnTo>
                    <a:pt x="4485" y="25174"/>
                  </a:lnTo>
                  <a:close/>
                  <a:moveTo>
                    <a:pt x="6831" y="25844"/>
                  </a:moveTo>
                  <a:lnTo>
                    <a:pt x="7334" y="25844"/>
                  </a:lnTo>
                  <a:lnTo>
                    <a:pt x="7334" y="25844"/>
                  </a:lnTo>
                  <a:lnTo>
                    <a:pt x="6831" y="25844"/>
                  </a:lnTo>
                  <a:close/>
                  <a:moveTo>
                    <a:pt x="12026" y="20984"/>
                  </a:moveTo>
                  <a:cubicBezTo>
                    <a:pt x="12026" y="20984"/>
                    <a:pt x="12026" y="20984"/>
                    <a:pt x="12026" y="20984"/>
                  </a:cubicBezTo>
                  <a:cubicBezTo>
                    <a:pt x="11992" y="21294"/>
                    <a:pt x="11992" y="21596"/>
                    <a:pt x="12026" y="21906"/>
                  </a:cubicBezTo>
                  <a:cubicBezTo>
                    <a:pt x="11967" y="22183"/>
                    <a:pt x="11967" y="22468"/>
                    <a:pt x="12026" y="22744"/>
                  </a:cubicBezTo>
                  <a:cubicBezTo>
                    <a:pt x="12026" y="22744"/>
                    <a:pt x="12026" y="22744"/>
                    <a:pt x="12026" y="22744"/>
                  </a:cubicBezTo>
                  <a:cubicBezTo>
                    <a:pt x="12143" y="22392"/>
                    <a:pt x="12143" y="22007"/>
                    <a:pt x="12026" y="21655"/>
                  </a:cubicBezTo>
                  <a:cubicBezTo>
                    <a:pt x="12084" y="21378"/>
                    <a:pt x="12084" y="21093"/>
                    <a:pt x="12026" y="20817"/>
                  </a:cubicBezTo>
                  <a:close/>
                  <a:moveTo>
                    <a:pt x="24678" y="48048"/>
                  </a:moveTo>
                  <a:lnTo>
                    <a:pt x="24678" y="47378"/>
                  </a:lnTo>
                  <a:lnTo>
                    <a:pt x="24175" y="47378"/>
                  </a:lnTo>
                  <a:close/>
                  <a:moveTo>
                    <a:pt x="31130" y="48048"/>
                  </a:moveTo>
                  <a:cubicBezTo>
                    <a:pt x="31130" y="48048"/>
                    <a:pt x="31130" y="48048"/>
                    <a:pt x="31130" y="48048"/>
                  </a:cubicBezTo>
                  <a:cubicBezTo>
                    <a:pt x="31130" y="48048"/>
                    <a:pt x="31549" y="48048"/>
                    <a:pt x="31632" y="48048"/>
                  </a:cubicBezTo>
                  <a:lnTo>
                    <a:pt x="31632" y="48048"/>
                  </a:lnTo>
                  <a:cubicBezTo>
                    <a:pt x="31632" y="48048"/>
                    <a:pt x="31632" y="48048"/>
                    <a:pt x="31632" y="48048"/>
                  </a:cubicBezTo>
                  <a:lnTo>
                    <a:pt x="31632" y="48048"/>
                  </a:lnTo>
                  <a:lnTo>
                    <a:pt x="31632" y="48048"/>
                  </a:lnTo>
                  <a:lnTo>
                    <a:pt x="31632" y="48048"/>
                  </a:lnTo>
                  <a:lnTo>
                    <a:pt x="31632" y="48048"/>
                  </a:lnTo>
                  <a:lnTo>
                    <a:pt x="31632" y="48048"/>
                  </a:lnTo>
                  <a:cubicBezTo>
                    <a:pt x="31632" y="48048"/>
                    <a:pt x="31632" y="48048"/>
                    <a:pt x="31632" y="48048"/>
                  </a:cubicBezTo>
                  <a:lnTo>
                    <a:pt x="31632" y="48048"/>
                  </a:lnTo>
                  <a:lnTo>
                    <a:pt x="31213" y="48048"/>
                  </a:lnTo>
                  <a:cubicBezTo>
                    <a:pt x="31171" y="48266"/>
                    <a:pt x="31171" y="48501"/>
                    <a:pt x="31213" y="48719"/>
                  </a:cubicBezTo>
                  <a:cubicBezTo>
                    <a:pt x="31272" y="48492"/>
                    <a:pt x="31238" y="48249"/>
                    <a:pt x="31130" y="48048"/>
                  </a:cubicBezTo>
                  <a:close/>
                  <a:moveTo>
                    <a:pt x="31130" y="43943"/>
                  </a:moveTo>
                  <a:cubicBezTo>
                    <a:pt x="31130" y="43943"/>
                    <a:pt x="30711" y="43943"/>
                    <a:pt x="31130" y="43943"/>
                  </a:cubicBezTo>
                  <a:cubicBezTo>
                    <a:pt x="31549" y="43943"/>
                    <a:pt x="31130" y="43943"/>
                    <a:pt x="31549" y="43943"/>
                  </a:cubicBezTo>
                  <a:lnTo>
                    <a:pt x="31549" y="43943"/>
                  </a:lnTo>
                  <a:cubicBezTo>
                    <a:pt x="31549" y="43943"/>
                    <a:pt x="30962" y="43943"/>
                    <a:pt x="30795" y="43943"/>
                  </a:cubicBezTo>
                  <a:close/>
                  <a:moveTo>
                    <a:pt x="34649" y="44864"/>
                  </a:moveTo>
                  <a:cubicBezTo>
                    <a:pt x="34649" y="44864"/>
                    <a:pt x="34649" y="44864"/>
                    <a:pt x="34649" y="45451"/>
                  </a:cubicBezTo>
                  <a:cubicBezTo>
                    <a:pt x="34649" y="46037"/>
                    <a:pt x="34649" y="45954"/>
                    <a:pt x="35151" y="45870"/>
                  </a:cubicBezTo>
                  <a:cubicBezTo>
                    <a:pt x="35428" y="45836"/>
                    <a:pt x="35629" y="45593"/>
                    <a:pt x="35596" y="45317"/>
                  </a:cubicBezTo>
                  <a:cubicBezTo>
                    <a:pt x="35596" y="45275"/>
                    <a:pt x="35587" y="45233"/>
                    <a:pt x="35571" y="45200"/>
                  </a:cubicBezTo>
                  <a:cubicBezTo>
                    <a:pt x="35663" y="44856"/>
                    <a:pt x="35453" y="44496"/>
                    <a:pt x="35110" y="44404"/>
                  </a:cubicBezTo>
                  <a:cubicBezTo>
                    <a:pt x="34766" y="44311"/>
                    <a:pt x="34406" y="44521"/>
                    <a:pt x="34314" y="44864"/>
                  </a:cubicBezTo>
                  <a:close/>
                  <a:moveTo>
                    <a:pt x="35738" y="39921"/>
                  </a:moveTo>
                  <a:cubicBezTo>
                    <a:pt x="35738" y="39921"/>
                    <a:pt x="35319" y="39921"/>
                    <a:pt x="35738" y="40591"/>
                  </a:cubicBezTo>
                  <a:cubicBezTo>
                    <a:pt x="35931" y="40759"/>
                    <a:pt x="36216" y="40759"/>
                    <a:pt x="36408" y="40591"/>
                  </a:cubicBezTo>
                  <a:cubicBezTo>
                    <a:pt x="36408" y="40591"/>
                    <a:pt x="36408" y="40591"/>
                    <a:pt x="36408" y="39921"/>
                  </a:cubicBezTo>
                  <a:cubicBezTo>
                    <a:pt x="36408" y="39250"/>
                    <a:pt x="35738" y="39837"/>
                    <a:pt x="35403" y="39921"/>
                  </a:cubicBezTo>
                  <a:close/>
                  <a:moveTo>
                    <a:pt x="56015" y="30620"/>
                  </a:moveTo>
                  <a:cubicBezTo>
                    <a:pt x="55696" y="31073"/>
                    <a:pt x="55420" y="31550"/>
                    <a:pt x="55177" y="32045"/>
                  </a:cubicBezTo>
                  <a:cubicBezTo>
                    <a:pt x="54758" y="32799"/>
                    <a:pt x="54423" y="33218"/>
                    <a:pt x="54255" y="33218"/>
                  </a:cubicBezTo>
                  <a:lnTo>
                    <a:pt x="54255" y="33637"/>
                  </a:lnTo>
                  <a:lnTo>
                    <a:pt x="54255" y="33637"/>
                  </a:lnTo>
                  <a:lnTo>
                    <a:pt x="54255" y="33218"/>
                  </a:lnTo>
                  <a:cubicBezTo>
                    <a:pt x="54255" y="33218"/>
                    <a:pt x="54255" y="33218"/>
                    <a:pt x="54255" y="33218"/>
                  </a:cubicBezTo>
                  <a:cubicBezTo>
                    <a:pt x="54490" y="32874"/>
                    <a:pt x="54683" y="32514"/>
                    <a:pt x="54842" y="32128"/>
                  </a:cubicBezTo>
                  <a:cubicBezTo>
                    <a:pt x="54842" y="32128"/>
                    <a:pt x="55345" y="31291"/>
                    <a:pt x="55512" y="31123"/>
                  </a:cubicBezTo>
                  <a:lnTo>
                    <a:pt x="56015" y="31123"/>
                  </a:lnTo>
                  <a:close/>
                  <a:moveTo>
                    <a:pt x="55596" y="33637"/>
                  </a:moveTo>
                  <a:lnTo>
                    <a:pt x="55596" y="34139"/>
                  </a:lnTo>
                  <a:lnTo>
                    <a:pt x="54926" y="33720"/>
                  </a:lnTo>
                  <a:close/>
                  <a:moveTo>
                    <a:pt x="49312" y="6740"/>
                  </a:moveTo>
                  <a:cubicBezTo>
                    <a:pt x="49312" y="6740"/>
                    <a:pt x="49312" y="6740"/>
                    <a:pt x="49312" y="6740"/>
                  </a:cubicBezTo>
                  <a:cubicBezTo>
                    <a:pt x="49312" y="6740"/>
                    <a:pt x="49312" y="6740"/>
                    <a:pt x="49312" y="6740"/>
                  </a:cubicBezTo>
                  <a:cubicBezTo>
                    <a:pt x="49312" y="6740"/>
                    <a:pt x="49312" y="6740"/>
                    <a:pt x="49312" y="6740"/>
                  </a:cubicBezTo>
                  <a:cubicBezTo>
                    <a:pt x="49312" y="6740"/>
                    <a:pt x="49144" y="6740"/>
                    <a:pt x="48977" y="6740"/>
                  </a:cubicBezTo>
                  <a:close/>
                  <a:moveTo>
                    <a:pt x="59367" y="37240"/>
                  </a:moveTo>
                  <a:cubicBezTo>
                    <a:pt x="59367" y="37240"/>
                    <a:pt x="59367" y="37240"/>
                    <a:pt x="59367" y="37910"/>
                  </a:cubicBezTo>
                  <a:cubicBezTo>
                    <a:pt x="59367" y="38580"/>
                    <a:pt x="59367" y="38496"/>
                    <a:pt x="59785" y="38413"/>
                  </a:cubicBezTo>
                  <a:cubicBezTo>
                    <a:pt x="60204" y="38329"/>
                    <a:pt x="59785" y="38413"/>
                    <a:pt x="59785" y="37658"/>
                  </a:cubicBezTo>
                  <a:cubicBezTo>
                    <a:pt x="59777" y="37382"/>
                    <a:pt x="59543" y="37164"/>
                    <a:pt x="59266" y="37173"/>
                  </a:cubicBezTo>
                  <a:cubicBezTo>
                    <a:pt x="59182" y="37173"/>
                    <a:pt x="59107" y="37198"/>
                    <a:pt x="59031" y="37240"/>
                  </a:cubicBezTo>
                  <a:close/>
                  <a:moveTo>
                    <a:pt x="53166" y="1713"/>
                  </a:moveTo>
                  <a:cubicBezTo>
                    <a:pt x="53166" y="1713"/>
                    <a:pt x="53166" y="1713"/>
                    <a:pt x="53166" y="1713"/>
                  </a:cubicBezTo>
                  <a:cubicBezTo>
                    <a:pt x="53166" y="1713"/>
                    <a:pt x="53166" y="1713"/>
                    <a:pt x="53166" y="1713"/>
                  </a:cubicBezTo>
                  <a:cubicBezTo>
                    <a:pt x="53300" y="1772"/>
                    <a:pt x="53451" y="1772"/>
                    <a:pt x="53585" y="1713"/>
                  </a:cubicBezTo>
                  <a:cubicBezTo>
                    <a:pt x="53585" y="1713"/>
                    <a:pt x="52915" y="1881"/>
                    <a:pt x="52831" y="1713"/>
                  </a:cubicBezTo>
                  <a:close/>
                  <a:moveTo>
                    <a:pt x="58026" y="37"/>
                  </a:moveTo>
                  <a:lnTo>
                    <a:pt x="58026" y="37"/>
                  </a:lnTo>
                  <a:lnTo>
                    <a:pt x="58026" y="37"/>
                  </a:lnTo>
                  <a:cubicBezTo>
                    <a:pt x="58026" y="37"/>
                    <a:pt x="58026" y="37"/>
                    <a:pt x="57607" y="37"/>
                  </a:cubicBezTo>
                  <a:cubicBezTo>
                    <a:pt x="57188" y="37"/>
                    <a:pt x="57523" y="-47"/>
                    <a:pt x="57691" y="37"/>
                  </a:cubicBezTo>
                  <a:close/>
                  <a:moveTo>
                    <a:pt x="70762" y="43105"/>
                  </a:moveTo>
                  <a:cubicBezTo>
                    <a:pt x="70762" y="43105"/>
                    <a:pt x="70762" y="43105"/>
                    <a:pt x="70762" y="43105"/>
                  </a:cubicBezTo>
                  <a:cubicBezTo>
                    <a:pt x="70762" y="43105"/>
                    <a:pt x="70762" y="43105"/>
                    <a:pt x="70762" y="43105"/>
                  </a:cubicBezTo>
                  <a:lnTo>
                    <a:pt x="71181" y="43105"/>
                  </a:lnTo>
                  <a:cubicBezTo>
                    <a:pt x="71181" y="43105"/>
                    <a:pt x="70510" y="43272"/>
                    <a:pt x="70427" y="43105"/>
                  </a:cubicBezTo>
                  <a:close/>
                  <a:moveTo>
                    <a:pt x="69421" y="31291"/>
                  </a:moveTo>
                  <a:lnTo>
                    <a:pt x="69421" y="31877"/>
                  </a:lnTo>
                  <a:lnTo>
                    <a:pt x="69002" y="31877"/>
                  </a:lnTo>
                  <a:lnTo>
                    <a:pt x="69002" y="31374"/>
                  </a:lnTo>
                  <a:close/>
                  <a:moveTo>
                    <a:pt x="74281" y="43356"/>
                  </a:moveTo>
                  <a:lnTo>
                    <a:pt x="74281" y="42518"/>
                  </a:lnTo>
                  <a:lnTo>
                    <a:pt x="74281" y="42518"/>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Freeform: Shape 800">
              <a:extLst>
                <a:ext uri="{FF2B5EF4-FFF2-40B4-BE49-F238E27FC236}">
                  <a16:creationId xmlns:a16="http://schemas.microsoft.com/office/drawing/2014/main" id="{A82AE3EB-D7B7-1180-D2B9-51909FD5D455}"/>
                </a:ext>
              </a:extLst>
            </p:cNvPr>
            <p:cNvSpPr/>
            <p:nvPr/>
          </p:nvSpPr>
          <p:spPr>
            <a:xfrm>
              <a:off x="3690697" y="2416433"/>
              <a:ext cx="121169" cy="83975"/>
            </a:xfrm>
            <a:custGeom>
              <a:avLst/>
              <a:gdLst>
                <a:gd name="connsiteX0" fmla="*/ 15763 w 121169"/>
                <a:gd name="connsiteY0" fmla="*/ 78510 h 83975"/>
                <a:gd name="connsiteX1" fmla="*/ 15763 w 121169"/>
                <a:gd name="connsiteY1" fmla="*/ 76918 h 83975"/>
                <a:gd name="connsiteX2" fmla="*/ 15763 w 121169"/>
                <a:gd name="connsiteY2" fmla="*/ 75410 h 83975"/>
                <a:gd name="connsiteX3" fmla="*/ 14757 w 121169"/>
                <a:gd name="connsiteY3" fmla="*/ 74572 h 83975"/>
                <a:gd name="connsiteX4" fmla="*/ 13668 w 121169"/>
                <a:gd name="connsiteY4" fmla="*/ 73818 h 83975"/>
                <a:gd name="connsiteX5" fmla="*/ 14255 w 121169"/>
                <a:gd name="connsiteY5" fmla="*/ 72813 h 83975"/>
                <a:gd name="connsiteX6" fmla="*/ 14925 w 121169"/>
                <a:gd name="connsiteY6" fmla="*/ 72058 h 83975"/>
                <a:gd name="connsiteX7" fmla="*/ 14925 w 121169"/>
                <a:gd name="connsiteY7" fmla="*/ 70802 h 83975"/>
                <a:gd name="connsiteX8" fmla="*/ 11825 w 121169"/>
                <a:gd name="connsiteY8" fmla="*/ 64936 h 83975"/>
                <a:gd name="connsiteX9" fmla="*/ 8306 w 121169"/>
                <a:gd name="connsiteY9" fmla="*/ 59071 h 83975"/>
                <a:gd name="connsiteX10" fmla="*/ 4954 w 121169"/>
                <a:gd name="connsiteY10" fmla="*/ 50692 h 83975"/>
                <a:gd name="connsiteX11" fmla="*/ 2273 w 121169"/>
                <a:gd name="connsiteY11" fmla="*/ 41811 h 83975"/>
                <a:gd name="connsiteX12" fmla="*/ 94 w 121169"/>
                <a:gd name="connsiteY12" fmla="*/ 33432 h 83975"/>
                <a:gd name="connsiteX13" fmla="*/ 94 w 121169"/>
                <a:gd name="connsiteY13" fmla="*/ 30332 h 83975"/>
                <a:gd name="connsiteX14" fmla="*/ 848 w 121169"/>
                <a:gd name="connsiteY14" fmla="*/ 27566 h 83975"/>
                <a:gd name="connsiteX15" fmla="*/ 3111 w 121169"/>
                <a:gd name="connsiteY15" fmla="*/ 29326 h 83975"/>
                <a:gd name="connsiteX16" fmla="*/ 5373 w 121169"/>
                <a:gd name="connsiteY16" fmla="*/ 30164 h 83975"/>
                <a:gd name="connsiteX17" fmla="*/ 6211 w 121169"/>
                <a:gd name="connsiteY17" fmla="*/ 29326 h 83975"/>
                <a:gd name="connsiteX18" fmla="*/ 7133 w 121169"/>
                <a:gd name="connsiteY18" fmla="*/ 28321 h 83975"/>
                <a:gd name="connsiteX19" fmla="*/ 8054 w 121169"/>
                <a:gd name="connsiteY19" fmla="*/ 28321 h 83975"/>
                <a:gd name="connsiteX20" fmla="*/ 10484 w 121169"/>
                <a:gd name="connsiteY20" fmla="*/ 28321 h 83975"/>
                <a:gd name="connsiteX21" fmla="*/ 12914 w 121169"/>
                <a:gd name="connsiteY21" fmla="*/ 29410 h 83975"/>
                <a:gd name="connsiteX22" fmla="*/ 13752 w 121169"/>
                <a:gd name="connsiteY22" fmla="*/ 31756 h 83975"/>
                <a:gd name="connsiteX23" fmla="*/ 14841 w 121169"/>
                <a:gd name="connsiteY23" fmla="*/ 35275 h 83975"/>
                <a:gd name="connsiteX24" fmla="*/ 16349 w 121169"/>
                <a:gd name="connsiteY24" fmla="*/ 38794 h 83975"/>
                <a:gd name="connsiteX25" fmla="*/ 18193 w 121169"/>
                <a:gd name="connsiteY25" fmla="*/ 41224 h 83975"/>
                <a:gd name="connsiteX26" fmla="*/ 18193 w 121169"/>
                <a:gd name="connsiteY26" fmla="*/ 41224 h 83975"/>
                <a:gd name="connsiteX27" fmla="*/ 18863 w 121169"/>
                <a:gd name="connsiteY27" fmla="*/ 41224 h 83975"/>
                <a:gd name="connsiteX28" fmla="*/ 19701 w 121169"/>
                <a:gd name="connsiteY28" fmla="*/ 41224 h 83975"/>
                <a:gd name="connsiteX29" fmla="*/ 19701 w 121169"/>
                <a:gd name="connsiteY29" fmla="*/ 40135 h 83975"/>
                <a:gd name="connsiteX30" fmla="*/ 17858 w 121169"/>
                <a:gd name="connsiteY30" fmla="*/ 37789 h 83975"/>
                <a:gd name="connsiteX31" fmla="*/ 15930 w 121169"/>
                <a:gd name="connsiteY31" fmla="*/ 35275 h 83975"/>
                <a:gd name="connsiteX32" fmla="*/ 15930 w 121169"/>
                <a:gd name="connsiteY32" fmla="*/ 34018 h 83975"/>
                <a:gd name="connsiteX33" fmla="*/ 16768 w 121169"/>
                <a:gd name="connsiteY33" fmla="*/ 32259 h 83975"/>
                <a:gd name="connsiteX34" fmla="*/ 17690 w 121169"/>
                <a:gd name="connsiteY34" fmla="*/ 30583 h 83975"/>
                <a:gd name="connsiteX35" fmla="*/ 18528 w 121169"/>
                <a:gd name="connsiteY35" fmla="*/ 29829 h 83975"/>
                <a:gd name="connsiteX36" fmla="*/ 18528 w 121169"/>
                <a:gd name="connsiteY36" fmla="*/ 29829 h 83975"/>
                <a:gd name="connsiteX37" fmla="*/ 18528 w 121169"/>
                <a:gd name="connsiteY37" fmla="*/ 29829 h 83975"/>
                <a:gd name="connsiteX38" fmla="*/ 18947 w 121169"/>
                <a:gd name="connsiteY38" fmla="*/ 29829 h 83975"/>
                <a:gd name="connsiteX39" fmla="*/ 18947 w 121169"/>
                <a:gd name="connsiteY39" fmla="*/ 29829 h 83975"/>
                <a:gd name="connsiteX40" fmla="*/ 19868 w 121169"/>
                <a:gd name="connsiteY40" fmla="*/ 28991 h 83975"/>
                <a:gd name="connsiteX41" fmla="*/ 19868 w 121169"/>
                <a:gd name="connsiteY41" fmla="*/ 27650 h 83975"/>
                <a:gd name="connsiteX42" fmla="*/ 19868 w 121169"/>
                <a:gd name="connsiteY42" fmla="*/ 26226 h 83975"/>
                <a:gd name="connsiteX43" fmla="*/ 19868 w 121169"/>
                <a:gd name="connsiteY43" fmla="*/ 25053 h 83975"/>
                <a:gd name="connsiteX44" fmla="*/ 20958 w 121169"/>
                <a:gd name="connsiteY44" fmla="*/ 23628 h 83975"/>
                <a:gd name="connsiteX45" fmla="*/ 22215 w 121169"/>
                <a:gd name="connsiteY45" fmla="*/ 22120 h 83975"/>
                <a:gd name="connsiteX46" fmla="*/ 22633 w 121169"/>
                <a:gd name="connsiteY46" fmla="*/ 22120 h 83975"/>
                <a:gd name="connsiteX47" fmla="*/ 23723 w 121169"/>
                <a:gd name="connsiteY47" fmla="*/ 22874 h 83975"/>
                <a:gd name="connsiteX48" fmla="*/ 25566 w 121169"/>
                <a:gd name="connsiteY48" fmla="*/ 23377 h 83975"/>
                <a:gd name="connsiteX49" fmla="*/ 28080 w 121169"/>
                <a:gd name="connsiteY49" fmla="*/ 21282 h 83975"/>
                <a:gd name="connsiteX50" fmla="*/ 29420 w 121169"/>
                <a:gd name="connsiteY50" fmla="*/ 17931 h 83975"/>
                <a:gd name="connsiteX51" fmla="*/ 30175 w 121169"/>
                <a:gd name="connsiteY51" fmla="*/ 14747 h 83975"/>
                <a:gd name="connsiteX52" fmla="*/ 31180 w 121169"/>
                <a:gd name="connsiteY52" fmla="*/ 13155 h 83975"/>
                <a:gd name="connsiteX53" fmla="*/ 33191 w 121169"/>
                <a:gd name="connsiteY53" fmla="*/ 13155 h 83975"/>
                <a:gd name="connsiteX54" fmla="*/ 35537 w 121169"/>
                <a:gd name="connsiteY54" fmla="*/ 13741 h 83975"/>
                <a:gd name="connsiteX55" fmla="*/ 37799 w 121169"/>
                <a:gd name="connsiteY55" fmla="*/ 14412 h 83975"/>
                <a:gd name="connsiteX56" fmla="*/ 39810 w 121169"/>
                <a:gd name="connsiteY56" fmla="*/ 14412 h 83975"/>
                <a:gd name="connsiteX57" fmla="*/ 41737 w 121169"/>
                <a:gd name="connsiteY57" fmla="*/ 13993 h 83975"/>
                <a:gd name="connsiteX58" fmla="*/ 43497 w 121169"/>
                <a:gd name="connsiteY58" fmla="*/ 13490 h 83975"/>
                <a:gd name="connsiteX59" fmla="*/ 44670 w 121169"/>
                <a:gd name="connsiteY59" fmla="*/ 13993 h 83975"/>
                <a:gd name="connsiteX60" fmla="*/ 46932 w 121169"/>
                <a:gd name="connsiteY60" fmla="*/ 15250 h 83975"/>
                <a:gd name="connsiteX61" fmla="*/ 49195 w 121169"/>
                <a:gd name="connsiteY61" fmla="*/ 16506 h 83975"/>
                <a:gd name="connsiteX62" fmla="*/ 50368 w 121169"/>
                <a:gd name="connsiteY62" fmla="*/ 17177 h 83975"/>
                <a:gd name="connsiteX63" fmla="*/ 53049 w 121169"/>
                <a:gd name="connsiteY63" fmla="*/ 25556 h 83975"/>
                <a:gd name="connsiteX64" fmla="*/ 53049 w 121169"/>
                <a:gd name="connsiteY64" fmla="*/ 26477 h 83975"/>
                <a:gd name="connsiteX65" fmla="*/ 55730 w 121169"/>
                <a:gd name="connsiteY65" fmla="*/ 27985 h 83975"/>
                <a:gd name="connsiteX66" fmla="*/ 56987 w 121169"/>
                <a:gd name="connsiteY66" fmla="*/ 30332 h 83975"/>
                <a:gd name="connsiteX67" fmla="*/ 56987 w 121169"/>
                <a:gd name="connsiteY67" fmla="*/ 32175 h 83975"/>
                <a:gd name="connsiteX68" fmla="*/ 56987 w 121169"/>
                <a:gd name="connsiteY68" fmla="*/ 34437 h 83975"/>
                <a:gd name="connsiteX69" fmla="*/ 58160 w 121169"/>
                <a:gd name="connsiteY69" fmla="*/ 37286 h 83975"/>
                <a:gd name="connsiteX70" fmla="*/ 59249 w 121169"/>
                <a:gd name="connsiteY70" fmla="*/ 40051 h 83975"/>
                <a:gd name="connsiteX71" fmla="*/ 59249 w 121169"/>
                <a:gd name="connsiteY71" fmla="*/ 40638 h 83975"/>
                <a:gd name="connsiteX72" fmla="*/ 59249 w 121169"/>
                <a:gd name="connsiteY72" fmla="*/ 41308 h 83975"/>
                <a:gd name="connsiteX73" fmla="*/ 59249 w 121169"/>
                <a:gd name="connsiteY73" fmla="*/ 41308 h 83975"/>
                <a:gd name="connsiteX74" fmla="*/ 59752 w 121169"/>
                <a:gd name="connsiteY74" fmla="*/ 42146 h 83975"/>
                <a:gd name="connsiteX75" fmla="*/ 60422 w 121169"/>
                <a:gd name="connsiteY75" fmla="*/ 42649 h 83975"/>
                <a:gd name="connsiteX76" fmla="*/ 62266 w 121169"/>
                <a:gd name="connsiteY76" fmla="*/ 41559 h 83975"/>
                <a:gd name="connsiteX77" fmla="*/ 62266 w 121169"/>
                <a:gd name="connsiteY77" fmla="*/ 39883 h 83975"/>
                <a:gd name="connsiteX78" fmla="*/ 61512 w 121169"/>
                <a:gd name="connsiteY78" fmla="*/ 38962 h 83975"/>
                <a:gd name="connsiteX79" fmla="*/ 60841 w 121169"/>
                <a:gd name="connsiteY79" fmla="*/ 38040 h 83975"/>
                <a:gd name="connsiteX80" fmla="*/ 61428 w 121169"/>
                <a:gd name="connsiteY80" fmla="*/ 36532 h 83975"/>
                <a:gd name="connsiteX81" fmla="*/ 63104 w 121169"/>
                <a:gd name="connsiteY81" fmla="*/ 33683 h 83975"/>
                <a:gd name="connsiteX82" fmla="*/ 64863 w 121169"/>
                <a:gd name="connsiteY82" fmla="*/ 30834 h 83975"/>
                <a:gd name="connsiteX83" fmla="*/ 65869 w 121169"/>
                <a:gd name="connsiteY83" fmla="*/ 28991 h 83975"/>
                <a:gd name="connsiteX84" fmla="*/ 67209 w 121169"/>
                <a:gd name="connsiteY84" fmla="*/ 25891 h 83975"/>
                <a:gd name="connsiteX85" fmla="*/ 69639 w 121169"/>
                <a:gd name="connsiteY85" fmla="*/ 21618 h 83975"/>
                <a:gd name="connsiteX86" fmla="*/ 72404 w 121169"/>
                <a:gd name="connsiteY86" fmla="*/ 17679 h 83975"/>
                <a:gd name="connsiteX87" fmla="*/ 75001 w 121169"/>
                <a:gd name="connsiteY87" fmla="*/ 15585 h 83975"/>
                <a:gd name="connsiteX88" fmla="*/ 75756 w 121169"/>
                <a:gd name="connsiteY88" fmla="*/ 15585 h 83975"/>
                <a:gd name="connsiteX89" fmla="*/ 76510 w 121169"/>
                <a:gd name="connsiteY89" fmla="*/ 15585 h 83975"/>
                <a:gd name="connsiteX90" fmla="*/ 77348 w 121169"/>
                <a:gd name="connsiteY90" fmla="*/ 15585 h 83975"/>
                <a:gd name="connsiteX91" fmla="*/ 78856 w 121169"/>
                <a:gd name="connsiteY91" fmla="*/ 14495 h 83975"/>
                <a:gd name="connsiteX92" fmla="*/ 80197 w 121169"/>
                <a:gd name="connsiteY92" fmla="*/ 12652 h 83975"/>
                <a:gd name="connsiteX93" fmla="*/ 81118 w 121169"/>
                <a:gd name="connsiteY93" fmla="*/ 10390 h 83975"/>
                <a:gd name="connsiteX94" fmla="*/ 81118 w 121169"/>
                <a:gd name="connsiteY94" fmla="*/ 8295 h 83975"/>
                <a:gd name="connsiteX95" fmla="*/ 82710 w 121169"/>
                <a:gd name="connsiteY95" fmla="*/ 8295 h 83975"/>
                <a:gd name="connsiteX96" fmla="*/ 84554 w 121169"/>
                <a:gd name="connsiteY96" fmla="*/ 8295 h 83975"/>
                <a:gd name="connsiteX97" fmla="*/ 84972 w 121169"/>
                <a:gd name="connsiteY97" fmla="*/ 8882 h 83975"/>
                <a:gd name="connsiteX98" fmla="*/ 84972 w 121169"/>
                <a:gd name="connsiteY98" fmla="*/ 8882 h 83975"/>
                <a:gd name="connsiteX99" fmla="*/ 85559 w 121169"/>
                <a:gd name="connsiteY99" fmla="*/ 8379 h 83975"/>
                <a:gd name="connsiteX100" fmla="*/ 85978 w 121169"/>
                <a:gd name="connsiteY100" fmla="*/ 7709 h 83975"/>
                <a:gd name="connsiteX101" fmla="*/ 85978 w 121169"/>
                <a:gd name="connsiteY101" fmla="*/ 7709 h 83975"/>
                <a:gd name="connsiteX102" fmla="*/ 85978 w 121169"/>
                <a:gd name="connsiteY102" fmla="*/ 7709 h 83975"/>
                <a:gd name="connsiteX103" fmla="*/ 85308 w 121169"/>
                <a:gd name="connsiteY103" fmla="*/ 7709 h 83975"/>
                <a:gd name="connsiteX104" fmla="*/ 85308 w 121169"/>
                <a:gd name="connsiteY104" fmla="*/ 3016 h 83975"/>
                <a:gd name="connsiteX105" fmla="*/ 89162 w 121169"/>
                <a:gd name="connsiteY105" fmla="*/ 0 h 83975"/>
                <a:gd name="connsiteX106" fmla="*/ 91508 w 121169"/>
                <a:gd name="connsiteY106" fmla="*/ 922 h 83975"/>
                <a:gd name="connsiteX107" fmla="*/ 94022 w 121169"/>
                <a:gd name="connsiteY107" fmla="*/ 2597 h 83975"/>
                <a:gd name="connsiteX108" fmla="*/ 96284 w 121169"/>
                <a:gd name="connsiteY108" fmla="*/ 4106 h 83975"/>
                <a:gd name="connsiteX109" fmla="*/ 98127 w 121169"/>
                <a:gd name="connsiteY109" fmla="*/ 4525 h 83975"/>
                <a:gd name="connsiteX110" fmla="*/ 98714 w 121169"/>
                <a:gd name="connsiteY110" fmla="*/ 3938 h 83975"/>
                <a:gd name="connsiteX111" fmla="*/ 98714 w 121169"/>
                <a:gd name="connsiteY111" fmla="*/ 3352 h 83975"/>
                <a:gd name="connsiteX112" fmla="*/ 99384 w 121169"/>
                <a:gd name="connsiteY112" fmla="*/ 3352 h 83975"/>
                <a:gd name="connsiteX113" fmla="*/ 100976 w 121169"/>
                <a:gd name="connsiteY113" fmla="*/ 4022 h 83975"/>
                <a:gd name="connsiteX114" fmla="*/ 102484 w 121169"/>
                <a:gd name="connsiteY114" fmla="*/ 6284 h 83975"/>
                <a:gd name="connsiteX115" fmla="*/ 103825 w 121169"/>
                <a:gd name="connsiteY115" fmla="*/ 8965 h 83975"/>
                <a:gd name="connsiteX116" fmla="*/ 104495 w 121169"/>
                <a:gd name="connsiteY116" fmla="*/ 10809 h 83975"/>
                <a:gd name="connsiteX117" fmla="*/ 105249 w 121169"/>
                <a:gd name="connsiteY117" fmla="*/ 17847 h 83975"/>
                <a:gd name="connsiteX118" fmla="*/ 106003 w 121169"/>
                <a:gd name="connsiteY118" fmla="*/ 24885 h 83975"/>
                <a:gd name="connsiteX119" fmla="*/ 107176 w 121169"/>
                <a:gd name="connsiteY119" fmla="*/ 25556 h 83975"/>
                <a:gd name="connsiteX120" fmla="*/ 108350 w 121169"/>
                <a:gd name="connsiteY120" fmla="*/ 25556 h 83975"/>
                <a:gd name="connsiteX121" fmla="*/ 107931 w 121169"/>
                <a:gd name="connsiteY121" fmla="*/ 26729 h 83975"/>
                <a:gd name="connsiteX122" fmla="*/ 107931 w 121169"/>
                <a:gd name="connsiteY122" fmla="*/ 27902 h 83975"/>
                <a:gd name="connsiteX123" fmla="*/ 107931 w 121169"/>
                <a:gd name="connsiteY123" fmla="*/ 27902 h 83975"/>
                <a:gd name="connsiteX124" fmla="*/ 107931 w 121169"/>
                <a:gd name="connsiteY124" fmla="*/ 27902 h 83975"/>
                <a:gd name="connsiteX125" fmla="*/ 107931 w 121169"/>
                <a:gd name="connsiteY125" fmla="*/ 27902 h 83975"/>
                <a:gd name="connsiteX126" fmla="*/ 108685 w 121169"/>
                <a:gd name="connsiteY126" fmla="*/ 28488 h 83975"/>
                <a:gd name="connsiteX127" fmla="*/ 109523 w 121169"/>
                <a:gd name="connsiteY127" fmla="*/ 28488 h 83975"/>
                <a:gd name="connsiteX128" fmla="*/ 109523 w 121169"/>
                <a:gd name="connsiteY128" fmla="*/ 29410 h 83975"/>
                <a:gd name="connsiteX129" fmla="*/ 109523 w 121169"/>
                <a:gd name="connsiteY129" fmla="*/ 30332 h 83975"/>
                <a:gd name="connsiteX130" fmla="*/ 110444 w 121169"/>
                <a:gd name="connsiteY130" fmla="*/ 34018 h 83975"/>
                <a:gd name="connsiteX131" fmla="*/ 111114 w 121169"/>
                <a:gd name="connsiteY131" fmla="*/ 36532 h 83975"/>
                <a:gd name="connsiteX132" fmla="*/ 111701 w 121169"/>
                <a:gd name="connsiteY132" fmla="*/ 38543 h 83975"/>
                <a:gd name="connsiteX133" fmla="*/ 112623 w 121169"/>
                <a:gd name="connsiteY133" fmla="*/ 40470 h 83975"/>
                <a:gd name="connsiteX134" fmla="*/ 114131 w 121169"/>
                <a:gd name="connsiteY134" fmla="*/ 42984 h 83975"/>
                <a:gd name="connsiteX135" fmla="*/ 115053 w 121169"/>
                <a:gd name="connsiteY135" fmla="*/ 43905 h 83975"/>
                <a:gd name="connsiteX136" fmla="*/ 115974 w 121169"/>
                <a:gd name="connsiteY136" fmla="*/ 44743 h 83975"/>
                <a:gd name="connsiteX137" fmla="*/ 115974 w 121169"/>
                <a:gd name="connsiteY137" fmla="*/ 45749 h 83975"/>
                <a:gd name="connsiteX138" fmla="*/ 115136 w 121169"/>
                <a:gd name="connsiteY138" fmla="*/ 46670 h 83975"/>
                <a:gd name="connsiteX139" fmla="*/ 115136 w 121169"/>
                <a:gd name="connsiteY139" fmla="*/ 47927 h 83975"/>
                <a:gd name="connsiteX140" fmla="*/ 115136 w 121169"/>
                <a:gd name="connsiteY140" fmla="*/ 49435 h 83975"/>
                <a:gd name="connsiteX141" fmla="*/ 116477 w 121169"/>
                <a:gd name="connsiteY141" fmla="*/ 51865 h 83975"/>
                <a:gd name="connsiteX142" fmla="*/ 118320 w 121169"/>
                <a:gd name="connsiteY142" fmla="*/ 53290 h 83975"/>
                <a:gd name="connsiteX143" fmla="*/ 120080 w 121169"/>
                <a:gd name="connsiteY143" fmla="*/ 54379 h 83975"/>
                <a:gd name="connsiteX144" fmla="*/ 121169 w 121169"/>
                <a:gd name="connsiteY144" fmla="*/ 55887 h 83975"/>
                <a:gd name="connsiteX145" fmla="*/ 120248 w 121169"/>
                <a:gd name="connsiteY145" fmla="*/ 55887 h 83975"/>
                <a:gd name="connsiteX146" fmla="*/ 118656 w 121169"/>
                <a:gd name="connsiteY146" fmla="*/ 55468 h 83975"/>
                <a:gd name="connsiteX147" fmla="*/ 116980 w 121169"/>
                <a:gd name="connsiteY147" fmla="*/ 55468 h 83975"/>
                <a:gd name="connsiteX148" fmla="*/ 115807 w 121169"/>
                <a:gd name="connsiteY148" fmla="*/ 56306 h 83975"/>
                <a:gd name="connsiteX149" fmla="*/ 114718 w 121169"/>
                <a:gd name="connsiteY149" fmla="*/ 57479 h 83975"/>
                <a:gd name="connsiteX150" fmla="*/ 113964 w 121169"/>
                <a:gd name="connsiteY150" fmla="*/ 57479 h 83975"/>
                <a:gd name="connsiteX151" fmla="*/ 109104 w 121169"/>
                <a:gd name="connsiteY151" fmla="*/ 55636 h 83975"/>
                <a:gd name="connsiteX152" fmla="*/ 104328 w 121169"/>
                <a:gd name="connsiteY152" fmla="*/ 49100 h 83975"/>
                <a:gd name="connsiteX153" fmla="*/ 99803 w 121169"/>
                <a:gd name="connsiteY153" fmla="*/ 40219 h 83975"/>
                <a:gd name="connsiteX154" fmla="*/ 95865 w 121169"/>
                <a:gd name="connsiteY154" fmla="*/ 31253 h 83975"/>
                <a:gd name="connsiteX155" fmla="*/ 92597 w 121169"/>
                <a:gd name="connsiteY155" fmla="*/ 24299 h 83975"/>
                <a:gd name="connsiteX156" fmla="*/ 90419 w 121169"/>
                <a:gd name="connsiteY156" fmla="*/ 21785 h 83975"/>
                <a:gd name="connsiteX157" fmla="*/ 90419 w 121169"/>
                <a:gd name="connsiteY157" fmla="*/ 21785 h 83975"/>
                <a:gd name="connsiteX158" fmla="*/ 88994 w 121169"/>
                <a:gd name="connsiteY158" fmla="*/ 24131 h 83975"/>
                <a:gd name="connsiteX159" fmla="*/ 87402 w 121169"/>
                <a:gd name="connsiteY159" fmla="*/ 26645 h 83975"/>
                <a:gd name="connsiteX160" fmla="*/ 86313 w 121169"/>
                <a:gd name="connsiteY160" fmla="*/ 28404 h 83975"/>
                <a:gd name="connsiteX161" fmla="*/ 85475 w 121169"/>
                <a:gd name="connsiteY161" fmla="*/ 30248 h 83975"/>
                <a:gd name="connsiteX162" fmla="*/ 84805 w 121169"/>
                <a:gd name="connsiteY162" fmla="*/ 30248 h 83975"/>
                <a:gd name="connsiteX163" fmla="*/ 83548 w 121169"/>
                <a:gd name="connsiteY163" fmla="*/ 30248 h 83975"/>
                <a:gd name="connsiteX164" fmla="*/ 81956 w 121169"/>
                <a:gd name="connsiteY164" fmla="*/ 30248 h 83975"/>
                <a:gd name="connsiteX165" fmla="*/ 82878 w 121169"/>
                <a:gd name="connsiteY165" fmla="*/ 32929 h 83975"/>
                <a:gd name="connsiteX166" fmla="*/ 83716 w 121169"/>
                <a:gd name="connsiteY166" fmla="*/ 35108 h 83975"/>
                <a:gd name="connsiteX167" fmla="*/ 83716 w 121169"/>
                <a:gd name="connsiteY167" fmla="*/ 37286 h 83975"/>
                <a:gd name="connsiteX168" fmla="*/ 82710 w 121169"/>
                <a:gd name="connsiteY168" fmla="*/ 40051 h 83975"/>
                <a:gd name="connsiteX169" fmla="*/ 81956 w 121169"/>
                <a:gd name="connsiteY169" fmla="*/ 40051 h 83975"/>
                <a:gd name="connsiteX170" fmla="*/ 81286 w 121169"/>
                <a:gd name="connsiteY170" fmla="*/ 39046 h 83975"/>
                <a:gd name="connsiteX171" fmla="*/ 80532 w 121169"/>
                <a:gd name="connsiteY171" fmla="*/ 37956 h 83975"/>
                <a:gd name="connsiteX172" fmla="*/ 80532 w 121169"/>
                <a:gd name="connsiteY172" fmla="*/ 37118 h 83975"/>
                <a:gd name="connsiteX173" fmla="*/ 79861 w 121169"/>
                <a:gd name="connsiteY173" fmla="*/ 36616 h 83975"/>
                <a:gd name="connsiteX174" fmla="*/ 79191 w 121169"/>
                <a:gd name="connsiteY174" fmla="*/ 37035 h 83975"/>
                <a:gd name="connsiteX175" fmla="*/ 79191 w 121169"/>
                <a:gd name="connsiteY175" fmla="*/ 37621 h 83975"/>
                <a:gd name="connsiteX176" fmla="*/ 80029 w 121169"/>
                <a:gd name="connsiteY176" fmla="*/ 40973 h 83975"/>
                <a:gd name="connsiteX177" fmla="*/ 81453 w 121169"/>
                <a:gd name="connsiteY177" fmla="*/ 41643 h 83975"/>
                <a:gd name="connsiteX178" fmla="*/ 81453 w 121169"/>
                <a:gd name="connsiteY178" fmla="*/ 42146 h 83975"/>
                <a:gd name="connsiteX179" fmla="*/ 81034 w 121169"/>
                <a:gd name="connsiteY179" fmla="*/ 42565 h 83975"/>
                <a:gd name="connsiteX180" fmla="*/ 79945 w 121169"/>
                <a:gd name="connsiteY180" fmla="*/ 42565 h 83975"/>
                <a:gd name="connsiteX181" fmla="*/ 78940 w 121169"/>
                <a:gd name="connsiteY181" fmla="*/ 42565 h 83975"/>
                <a:gd name="connsiteX182" fmla="*/ 77515 w 121169"/>
                <a:gd name="connsiteY182" fmla="*/ 43486 h 83975"/>
                <a:gd name="connsiteX183" fmla="*/ 77013 w 121169"/>
                <a:gd name="connsiteY183" fmla="*/ 44995 h 83975"/>
                <a:gd name="connsiteX184" fmla="*/ 77013 w 121169"/>
                <a:gd name="connsiteY184" fmla="*/ 44995 h 83975"/>
                <a:gd name="connsiteX185" fmla="*/ 77013 w 121169"/>
                <a:gd name="connsiteY185" fmla="*/ 44995 h 83975"/>
                <a:gd name="connsiteX186" fmla="*/ 78018 w 121169"/>
                <a:gd name="connsiteY186" fmla="*/ 44995 h 83975"/>
                <a:gd name="connsiteX187" fmla="*/ 79359 w 121169"/>
                <a:gd name="connsiteY187" fmla="*/ 44995 h 83975"/>
                <a:gd name="connsiteX188" fmla="*/ 79359 w 121169"/>
                <a:gd name="connsiteY188" fmla="*/ 44995 h 83975"/>
                <a:gd name="connsiteX189" fmla="*/ 79359 w 121169"/>
                <a:gd name="connsiteY189" fmla="*/ 44995 h 83975"/>
                <a:gd name="connsiteX190" fmla="*/ 78353 w 121169"/>
                <a:gd name="connsiteY190" fmla="*/ 48681 h 83975"/>
                <a:gd name="connsiteX191" fmla="*/ 74666 w 121169"/>
                <a:gd name="connsiteY191" fmla="*/ 50273 h 83975"/>
                <a:gd name="connsiteX192" fmla="*/ 73745 w 121169"/>
                <a:gd name="connsiteY192" fmla="*/ 48346 h 83975"/>
                <a:gd name="connsiteX193" fmla="*/ 72237 w 121169"/>
                <a:gd name="connsiteY193" fmla="*/ 47676 h 83975"/>
                <a:gd name="connsiteX194" fmla="*/ 70393 w 121169"/>
                <a:gd name="connsiteY194" fmla="*/ 49854 h 83975"/>
                <a:gd name="connsiteX195" fmla="*/ 70393 w 121169"/>
                <a:gd name="connsiteY195" fmla="*/ 52787 h 83975"/>
                <a:gd name="connsiteX196" fmla="*/ 71985 w 121169"/>
                <a:gd name="connsiteY196" fmla="*/ 54630 h 83975"/>
                <a:gd name="connsiteX197" fmla="*/ 73661 w 121169"/>
                <a:gd name="connsiteY197" fmla="*/ 56893 h 83975"/>
                <a:gd name="connsiteX198" fmla="*/ 73661 w 121169"/>
                <a:gd name="connsiteY198" fmla="*/ 61501 h 83975"/>
                <a:gd name="connsiteX199" fmla="*/ 70645 w 121169"/>
                <a:gd name="connsiteY199" fmla="*/ 63847 h 83975"/>
                <a:gd name="connsiteX200" fmla="*/ 67042 w 121169"/>
                <a:gd name="connsiteY200" fmla="*/ 65942 h 83975"/>
                <a:gd name="connsiteX201" fmla="*/ 64947 w 121169"/>
                <a:gd name="connsiteY201" fmla="*/ 69545 h 83975"/>
                <a:gd name="connsiteX202" fmla="*/ 64947 w 121169"/>
                <a:gd name="connsiteY202" fmla="*/ 69545 h 83975"/>
                <a:gd name="connsiteX203" fmla="*/ 64528 w 121169"/>
                <a:gd name="connsiteY203" fmla="*/ 69545 h 83975"/>
                <a:gd name="connsiteX204" fmla="*/ 63606 w 121169"/>
                <a:gd name="connsiteY204" fmla="*/ 68958 h 83975"/>
                <a:gd name="connsiteX205" fmla="*/ 62601 w 121169"/>
                <a:gd name="connsiteY205" fmla="*/ 68456 h 83975"/>
                <a:gd name="connsiteX206" fmla="*/ 62182 w 121169"/>
                <a:gd name="connsiteY206" fmla="*/ 68456 h 83975"/>
                <a:gd name="connsiteX207" fmla="*/ 62182 w 121169"/>
                <a:gd name="connsiteY207" fmla="*/ 68958 h 83975"/>
                <a:gd name="connsiteX208" fmla="*/ 62182 w 121169"/>
                <a:gd name="connsiteY208" fmla="*/ 69545 h 83975"/>
                <a:gd name="connsiteX209" fmla="*/ 61512 w 121169"/>
                <a:gd name="connsiteY209" fmla="*/ 69545 h 83975"/>
                <a:gd name="connsiteX210" fmla="*/ 60925 w 121169"/>
                <a:gd name="connsiteY210" fmla="*/ 68874 h 83975"/>
                <a:gd name="connsiteX211" fmla="*/ 60925 w 121169"/>
                <a:gd name="connsiteY211" fmla="*/ 68456 h 83975"/>
                <a:gd name="connsiteX212" fmla="*/ 60925 w 121169"/>
                <a:gd name="connsiteY212" fmla="*/ 67450 h 83975"/>
                <a:gd name="connsiteX213" fmla="*/ 60925 w 121169"/>
                <a:gd name="connsiteY213" fmla="*/ 66528 h 83975"/>
                <a:gd name="connsiteX214" fmla="*/ 60925 w 121169"/>
                <a:gd name="connsiteY214" fmla="*/ 70131 h 83975"/>
                <a:gd name="connsiteX215" fmla="*/ 60925 w 121169"/>
                <a:gd name="connsiteY215" fmla="*/ 69629 h 83975"/>
                <a:gd name="connsiteX216" fmla="*/ 59752 w 121169"/>
                <a:gd name="connsiteY216" fmla="*/ 65188 h 83975"/>
                <a:gd name="connsiteX217" fmla="*/ 58160 w 121169"/>
                <a:gd name="connsiteY217" fmla="*/ 60160 h 83975"/>
                <a:gd name="connsiteX218" fmla="*/ 56149 w 121169"/>
                <a:gd name="connsiteY218" fmla="*/ 55301 h 83975"/>
                <a:gd name="connsiteX219" fmla="*/ 53971 w 121169"/>
                <a:gd name="connsiteY219" fmla="*/ 51614 h 83975"/>
                <a:gd name="connsiteX220" fmla="*/ 52211 w 121169"/>
                <a:gd name="connsiteY220" fmla="*/ 49687 h 83975"/>
                <a:gd name="connsiteX221" fmla="*/ 50870 w 121169"/>
                <a:gd name="connsiteY221" fmla="*/ 48179 h 83975"/>
                <a:gd name="connsiteX222" fmla="*/ 49697 w 121169"/>
                <a:gd name="connsiteY222" fmla="*/ 46419 h 83975"/>
                <a:gd name="connsiteX223" fmla="*/ 48692 w 121169"/>
                <a:gd name="connsiteY223" fmla="*/ 43570 h 83975"/>
                <a:gd name="connsiteX224" fmla="*/ 47770 w 121169"/>
                <a:gd name="connsiteY224" fmla="*/ 40051 h 83975"/>
                <a:gd name="connsiteX225" fmla="*/ 47770 w 121169"/>
                <a:gd name="connsiteY225" fmla="*/ 39213 h 83975"/>
                <a:gd name="connsiteX226" fmla="*/ 47770 w 121169"/>
                <a:gd name="connsiteY226" fmla="*/ 38375 h 83975"/>
                <a:gd name="connsiteX227" fmla="*/ 46681 w 121169"/>
                <a:gd name="connsiteY227" fmla="*/ 36281 h 83975"/>
                <a:gd name="connsiteX228" fmla="*/ 45675 w 121169"/>
                <a:gd name="connsiteY228" fmla="*/ 35024 h 83975"/>
                <a:gd name="connsiteX229" fmla="*/ 43748 w 121169"/>
                <a:gd name="connsiteY229" fmla="*/ 35526 h 83975"/>
                <a:gd name="connsiteX230" fmla="*/ 43748 w 121169"/>
                <a:gd name="connsiteY230" fmla="*/ 34102 h 83975"/>
                <a:gd name="connsiteX231" fmla="*/ 43748 w 121169"/>
                <a:gd name="connsiteY231" fmla="*/ 32678 h 83975"/>
                <a:gd name="connsiteX232" fmla="*/ 43329 w 121169"/>
                <a:gd name="connsiteY232" fmla="*/ 31253 h 83975"/>
                <a:gd name="connsiteX233" fmla="*/ 42743 w 121169"/>
                <a:gd name="connsiteY233" fmla="*/ 31840 h 83975"/>
                <a:gd name="connsiteX234" fmla="*/ 42072 w 121169"/>
                <a:gd name="connsiteY234" fmla="*/ 32426 h 83975"/>
                <a:gd name="connsiteX235" fmla="*/ 41235 w 121169"/>
                <a:gd name="connsiteY235" fmla="*/ 32426 h 83975"/>
                <a:gd name="connsiteX236" fmla="*/ 40397 w 121169"/>
                <a:gd name="connsiteY236" fmla="*/ 31169 h 83975"/>
                <a:gd name="connsiteX237" fmla="*/ 39475 w 121169"/>
                <a:gd name="connsiteY237" fmla="*/ 29745 h 83975"/>
                <a:gd name="connsiteX238" fmla="*/ 38218 w 121169"/>
                <a:gd name="connsiteY238" fmla="*/ 29159 h 83975"/>
                <a:gd name="connsiteX239" fmla="*/ 36542 w 121169"/>
                <a:gd name="connsiteY239" fmla="*/ 30583 h 83975"/>
                <a:gd name="connsiteX240" fmla="*/ 35034 w 121169"/>
                <a:gd name="connsiteY240" fmla="*/ 34018 h 83975"/>
                <a:gd name="connsiteX241" fmla="*/ 33861 w 121169"/>
                <a:gd name="connsiteY241" fmla="*/ 37956 h 83975"/>
                <a:gd name="connsiteX242" fmla="*/ 33023 w 121169"/>
                <a:gd name="connsiteY242" fmla="*/ 40470 h 83975"/>
                <a:gd name="connsiteX243" fmla="*/ 32269 w 121169"/>
                <a:gd name="connsiteY243" fmla="*/ 41894 h 83975"/>
                <a:gd name="connsiteX244" fmla="*/ 31766 w 121169"/>
                <a:gd name="connsiteY244" fmla="*/ 42984 h 83975"/>
                <a:gd name="connsiteX245" fmla="*/ 30761 w 121169"/>
                <a:gd name="connsiteY245" fmla="*/ 43654 h 83975"/>
                <a:gd name="connsiteX246" fmla="*/ 29756 w 121169"/>
                <a:gd name="connsiteY246" fmla="*/ 44492 h 83975"/>
                <a:gd name="connsiteX247" fmla="*/ 29756 w 121169"/>
                <a:gd name="connsiteY247" fmla="*/ 44492 h 83975"/>
                <a:gd name="connsiteX248" fmla="*/ 29756 w 121169"/>
                <a:gd name="connsiteY248" fmla="*/ 44911 h 83975"/>
                <a:gd name="connsiteX249" fmla="*/ 30593 w 121169"/>
                <a:gd name="connsiteY249" fmla="*/ 44911 h 83975"/>
                <a:gd name="connsiteX250" fmla="*/ 31264 w 121169"/>
                <a:gd name="connsiteY250" fmla="*/ 44911 h 83975"/>
                <a:gd name="connsiteX251" fmla="*/ 29337 w 121169"/>
                <a:gd name="connsiteY251" fmla="*/ 48179 h 83975"/>
                <a:gd name="connsiteX252" fmla="*/ 30593 w 121169"/>
                <a:gd name="connsiteY252" fmla="*/ 48179 h 83975"/>
                <a:gd name="connsiteX253" fmla="*/ 31431 w 121169"/>
                <a:gd name="connsiteY253" fmla="*/ 49016 h 83975"/>
                <a:gd name="connsiteX254" fmla="*/ 31431 w 121169"/>
                <a:gd name="connsiteY254" fmla="*/ 50525 h 83975"/>
                <a:gd name="connsiteX255" fmla="*/ 31431 w 121169"/>
                <a:gd name="connsiteY255" fmla="*/ 52117 h 83975"/>
                <a:gd name="connsiteX256" fmla="*/ 32269 w 121169"/>
                <a:gd name="connsiteY256" fmla="*/ 52871 h 83975"/>
                <a:gd name="connsiteX257" fmla="*/ 33023 w 121169"/>
                <a:gd name="connsiteY257" fmla="*/ 53457 h 83975"/>
                <a:gd name="connsiteX258" fmla="*/ 33023 w 121169"/>
                <a:gd name="connsiteY258" fmla="*/ 53457 h 83975"/>
                <a:gd name="connsiteX259" fmla="*/ 31599 w 121169"/>
                <a:gd name="connsiteY259" fmla="*/ 55468 h 83975"/>
                <a:gd name="connsiteX260" fmla="*/ 30761 w 121169"/>
                <a:gd name="connsiteY260" fmla="*/ 58150 h 83975"/>
                <a:gd name="connsiteX261" fmla="*/ 31515 w 121169"/>
                <a:gd name="connsiteY261" fmla="*/ 59406 h 83975"/>
                <a:gd name="connsiteX262" fmla="*/ 32269 w 121169"/>
                <a:gd name="connsiteY262" fmla="*/ 60663 h 83975"/>
                <a:gd name="connsiteX263" fmla="*/ 31683 w 121169"/>
                <a:gd name="connsiteY263" fmla="*/ 66612 h 83975"/>
                <a:gd name="connsiteX264" fmla="*/ 26739 w 121169"/>
                <a:gd name="connsiteY264" fmla="*/ 69629 h 83975"/>
                <a:gd name="connsiteX265" fmla="*/ 27158 w 121169"/>
                <a:gd name="connsiteY265" fmla="*/ 71137 h 83975"/>
                <a:gd name="connsiteX266" fmla="*/ 27829 w 121169"/>
                <a:gd name="connsiteY266" fmla="*/ 73399 h 83975"/>
                <a:gd name="connsiteX267" fmla="*/ 28499 w 121169"/>
                <a:gd name="connsiteY267" fmla="*/ 75577 h 83975"/>
                <a:gd name="connsiteX268" fmla="*/ 28918 w 121169"/>
                <a:gd name="connsiteY268" fmla="*/ 77002 h 83975"/>
                <a:gd name="connsiteX269" fmla="*/ 28918 w 121169"/>
                <a:gd name="connsiteY269" fmla="*/ 77840 h 83975"/>
                <a:gd name="connsiteX270" fmla="*/ 28918 w 121169"/>
                <a:gd name="connsiteY270" fmla="*/ 79013 h 83975"/>
                <a:gd name="connsiteX271" fmla="*/ 28918 w 121169"/>
                <a:gd name="connsiteY271" fmla="*/ 80270 h 83975"/>
                <a:gd name="connsiteX272" fmla="*/ 28163 w 121169"/>
                <a:gd name="connsiteY272" fmla="*/ 80940 h 83975"/>
                <a:gd name="connsiteX273" fmla="*/ 26153 w 121169"/>
                <a:gd name="connsiteY273" fmla="*/ 80940 h 83975"/>
                <a:gd name="connsiteX274" fmla="*/ 24225 w 121169"/>
                <a:gd name="connsiteY274" fmla="*/ 82281 h 83975"/>
                <a:gd name="connsiteX275" fmla="*/ 22801 w 121169"/>
                <a:gd name="connsiteY275" fmla="*/ 83705 h 83975"/>
                <a:gd name="connsiteX276" fmla="*/ 22801 w 121169"/>
                <a:gd name="connsiteY276" fmla="*/ 83705 h 83975"/>
                <a:gd name="connsiteX277" fmla="*/ 19031 w 121169"/>
                <a:gd name="connsiteY277" fmla="*/ 83202 h 83975"/>
                <a:gd name="connsiteX278" fmla="*/ 17103 w 121169"/>
                <a:gd name="connsiteY278" fmla="*/ 79516 h 83975"/>
                <a:gd name="connsiteX279" fmla="*/ 6714 w 121169"/>
                <a:gd name="connsiteY279" fmla="*/ 37872 h 83975"/>
                <a:gd name="connsiteX280" fmla="*/ 8138 w 121169"/>
                <a:gd name="connsiteY280" fmla="*/ 43235 h 83975"/>
                <a:gd name="connsiteX281" fmla="*/ 9311 w 121169"/>
                <a:gd name="connsiteY281" fmla="*/ 45581 h 83975"/>
                <a:gd name="connsiteX282" fmla="*/ 9311 w 121169"/>
                <a:gd name="connsiteY282" fmla="*/ 44157 h 83975"/>
                <a:gd name="connsiteX283" fmla="*/ 8306 w 121169"/>
                <a:gd name="connsiteY283" fmla="*/ 41224 h 83975"/>
                <a:gd name="connsiteX284" fmla="*/ 7216 w 121169"/>
                <a:gd name="connsiteY284" fmla="*/ 38627 h 83975"/>
                <a:gd name="connsiteX285" fmla="*/ 6714 w 121169"/>
                <a:gd name="connsiteY285" fmla="*/ 37872 h 83975"/>
                <a:gd name="connsiteX286" fmla="*/ 18863 w 121169"/>
                <a:gd name="connsiteY286" fmla="*/ 79767 h 83975"/>
                <a:gd name="connsiteX287" fmla="*/ 18863 w 121169"/>
                <a:gd name="connsiteY287" fmla="*/ 80521 h 83975"/>
                <a:gd name="connsiteX288" fmla="*/ 19366 w 121169"/>
                <a:gd name="connsiteY288" fmla="*/ 81108 h 83975"/>
                <a:gd name="connsiteX289" fmla="*/ 19366 w 121169"/>
                <a:gd name="connsiteY289" fmla="*/ 80270 h 83975"/>
                <a:gd name="connsiteX290" fmla="*/ 18863 w 121169"/>
                <a:gd name="connsiteY290" fmla="*/ 80102 h 83975"/>
                <a:gd name="connsiteX291" fmla="*/ 19282 w 121169"/>
                <a:gd name="connsiteY291" fmla="*/ 75745 h 83975"/>
                <a:gd name="connsiteX292" fmla="*/ 20287 w 121169"/>
                <a:gd name="connsiteY292" fmla="*/ 77421 h 83975"/>
                <a:gd name="connsiteX293" fmla="*/ 22298 w 121169"/>
                <a:gd name="connsiteY293" fmla="*/ 78007 h 83975"/>
                <a:gd name="connsiteX294" fmla="*/ 22801 w 121169"/>
                <a:gd name="connsiteY294" fmla="*/ 76667 h 83975"/>
                <a:gd name="connsiteX295" fmla="*/ 22801 w 121169"/>
                <a:gd name="connsiteY295" fmla="*/ 75159 h 83975"/>
                <a:gd name="connsiteX296" fmla="*/ 22801 w 121169"/>
                <a:gd name="connsiteY296" fmla="*/ 74321 h 83975"/>
                <a:gd name="connsiteX297" fmla="*/ 22801 w 121169"/>
                <a:gd name="connsiteY297" fmla="*/ 73399 h 83975"/>
                <a:gd name="connsiteX298" fmla="*/ 21712 w 121169"/>
                <a:gd name="connsiteY298" fmla="*/ 74153 h 83975"/>
                <a:gd name="connsiteX299" fmla="*/ 20706 w 121169"/>
                <a:gd name="connsiteY299" fmla="*/ 74740 h 83975"/>
                <a:gd name="connsiteX300" fmla="*/ 20287 w 121169"/>
                <a:gd name="connsiteY300" fmla="*/ 75242 h 83975"/>
                <a:gd name="connsiteX301" fmla="*/ 19282 w 121169"/>
                <a:gd name="connsiteY301" fmla="*/ 76080 h 83975"/>
                <a:gd name="connsiteX302" fmla="*/ 23807 w 121169"/>
                <a:gd name="connsiteY302" fmla="*/ 53122 h 83975"/>
                <a:gd name="connsiteX303" fmla="*/ 24645 w 121169"/>
                <a:gd name="connsiteY303" fmla="*/ 53122 h 83975"/>
                <a:gd name="connsiteX304" fmla="*/ 24645 w 121169"/>
                <a:gd name="connsiteY304" fmla="*/ 52117 h 83975"/>
                <a:gd name="connsiteX305" fmla="*/ 23807 w 121169"/>
                <a:gd name="connsiteY305" fmla="*/ 52117 h 83975"/>
                <a:gd name="connsiteX306" fmla="*/ 20706 w 121169"/>
                <a:gd name="connsiteY306" fmla="*/ 33851 h 83975"/>
                <a:gd name="connsiteX307" fmla="*/ 22047 w 121169"/>
                <a:gd name="connsiteY307" fmla="*/ 36783 h 83975"/>
                <a:gd name="connsiteX308" fmla="*/ 24142 w 121169"/>
                <a:gd name="connsiteY308" fmla="*/ 38962 h 83975"/>
                <a:gd name="connsiteX309" fmla="*/ 25147 w 121169"/>
                <a:gd name="connsiteY309" fmla="*/ 37537 h 83975"/>
                <a:gd name="connsiteX310" fmla="*/ 26069 w 121169"/>
                <a:gd name="connsiteY310" fmla="*/ 36197 h 83975"/>
                <a:gd name="connsiteX311" fmla="*/ 24728 w 121169"/>
                <a:gd name="connsiteY311" fmla="*/ 36197 h 83975"/>
                <a:gd name="connsiteX312" fmla="*/ 23136 w 121169"/>
                <a:gd name="connsiteY312" fmla="*/ 34270 h 83975"/>
                <a:gd name="connsiteX313" fmla="*/ 20706 w 121169"/>
                <a:gd name="connsiteY313" fmla="*/ 34186 h 83975"/>
                <a:gd name="connsiteX314" fmla="*/ 22801 w 121169"/>
                <a:gd name="connsiteY314" fmla="*/ 26729 h 83975"/>
                <a:gd name="connsiteX315" fmla="*/ 23304 w 121169"/>
                <a:gd name="connsiteY315" fmla="*/ 28069 h 83975"/>
                <a:gd name="connsiteX316" fmla="*/ 24393 w 121169"/>
                <a:gd name="connsiteY316" fmla="*/ 29075 h 83975"/>
                <a:gd name="connsiteX317" fmla="*/ 24393 w 121169"/>
                <a:gd name="connsiteY317" fmla="*/ 28572 h 83975"/>
                <a:gd name="connsiteX318" fmla="*/ 24393 w 121169"/>
                <a:gd name="connsiteY318" fmla="*/ 28069 h 83975"/>
                <a:gd name="connsiteX319" fmla="*/ 24393 w 121169"/>
                <a:gd name="connsiteY319" fmla="*/ 28069 h 83975"/>
                <a:gd name="connsiteX320" fmla="*/ 24393 w 121169"/>
                <a:gd name="connsiteY320" fmla="*/ 27566 h 83975"/>
                <a:gd name="connsiteX321" fmla="*/ 23723 w 121169"/>
                <a:gd name="connsiteY321" fmla="*/ 26142 h 83975"/>
                <a:gd name="connsiteX322" fmla="*/ 22969 w 121169"/>
                <a:gd name="connsiteY322" fmla="*/ 24718 h 83975"/>
                <a:gd name="connsiteX323" fmla="*/ 22298 w 121169"/>
                <a:gd name="connsiteY323" fmla="*/ 25807 h 83975"/>
                <a:gd name="connsiteX324" fmla="*/ 28499 w 121169"/>
                <a:gd name="connsiteY324" fmla="*/ 25137 h 83975"/>
                <a:gd name="connsiteX325" fmla="*/ 28499 w 121169"/>
                <a:gd name="connsiteY325" fmla="*/ 25556 h 83975"/>
                <a:gd name="connsiteX326" fmla="*/ 29001 w 121169"/>
                <a:gd name="connsiteY326" fmla="*/ 26310 h 83975"/>
                <a:gd name="connsiteX327" fmla="*/ 29756 w 121169"/>
                <a:gd name="connsiteY327" fmla="*/ 26896 h 83975"/>
                <a:gd name="connsiteX328" fmla="*/ 30593 w 121169"/>
                <a:gd name="connsiteY328" fmla="*/ 26896 h 83975"/>
                <a:gd name="connsiteX329" fmla="*/ 30007 w 121169"/>
                <a:gd name="connsiteY329" fmla="*/ 25807 h 83975"/>
                <a:gd name="connsiteX330" fmla="*/ 28499 w 121169"/>
                <a:gd name="connsiteY330" fmla="*/ 25472 h 83975"/>
                <a:gd name="connsiteX331" fmla="*/ 28499 w 121169"/>
                <a:gd name="connsiteY331" fmla="*/ 24047 h 83975"/>
                <a:gd name="connsiteX332" fmla="*/ 29253 w 121169"/>
                <a:gd name="connsiteY332" fmla="*/ 24047 h 83975"/>
                <a:gd name="connsiteX333" fmla="*/ 29253 w 121169"/>
                <a:gd name="connsiteY333" fmla="*/ 23126 h 83975"/>
                <a:gd name="connsiteX334" fmla="*/ 28499 w 121169"/>
                <a:gd name="connsiteY334" fmla="*/ 23126 h 83975"/>
                <a:gd name="connsiteX335" fmla="*/ 58663 w 121169"/>
                <a:gd name="connsiteY335" fmla="*/ 45581 h 83975"/>
                <a:gd name="connsiteX336" fmla="*/ 58663 w 121169"/>
                <a:gd name="connsiteY336" fmla="*/ 46922 h 83975"/>
                <a:gd name="connsiteX337" fmla="*/ 58663 w 121169"/>
                <a:gd name="connsiteY337" fmla="*/ 47927 h 83975"/>
                <a:gd name="connsiteX338" fmla="*/ 64193 w 121169"/>
                <a:gd name="connsiteY338" fmla="*/ 47927 h 83975"/>
                <a:gd name="connsiteX339" fmla="*/ 60171 w 121169"/>
                <a:gd name="connsiteY339" fmla="*/ 44995 h 83975"/>
                <a:gd name="connsiteX340" fmla="*/ 59417 w 121169"/>
                <a:gd name="connsiteY340" fmla="*/ 45497 h 83975"/>
                <a:gd name="connsiteX341" fmla="*/ 58998 w 121169"/>
                <a:gd name="connsiteY341" fmla="*/ 45916 h 83975"/>
                <a:gd name="connsiteX342" fmla="*/ 56568 w 121169"/>
                <a:gd name="connsiteY342" fmla="*/ 38375 h 83975"/>
                <a:gd name="connsiteX343" fmla="*/ 56568 w 121169"/>
                <a:gd name="connsiteY343" fmla="*/ 38794 h 83975"/>
                <a:gd name="connsiteX344" fmla="*/ 56987 w 121169"/>
                <a:gd name="connsiteY344" fmla="*/ 39297 h 83975"/>
                <a:gd name="connsiteX345" fmla="*/ 56903 w 121169"/>
                <a:gd name="connsiteY345" fmla="*/ 38710 h 83975"/>
                <a:gd name="connsiteX346" fmla="*/ 62014 w 121169"/>
                <a:gd name="connsiteY346" fmla="*/ 40721 h 83975"/>
                <a:gd name="connsiteX347" fmla="*/ 62844 w 121169"/>
                <a:gd name="connsiteY347" fmla="*/ 41182 h 83975"/>
                <a:gd name="connsiteX348" fmla="*/ 62852 w 121169"/>
                <a:gd name="connsiteY348" fmla="*/ 41224 h 83975"/>
                <a:gd name="connsiteX349" fmla="*/ 62391 w 121169"/>
                <a:gd name="connsiteY349" fmla="*/ 42054 h 83975"/>
                <a:gd name="connsiteX350" fmla="*/ 62350 w 121169"/>
                <a:gd name="connsiteY350" fmla="*/ 42062 h 83975"/>
                <a:gd name="connsiteX351" fmla="*/ 61679 w 121169"/>
                <a:gd name="connsiteY351" fmla="*/ 41475 h 83975"/>
                <a:gd name="connsiteX352" fmla="*/ 62350 w 121169"/>
                <a:gd name="connsiteY352" fmla="*/ 41057 h 83975"/>
                <a:gd name="connsiteX353" fmla="*/ 70393 w 121169"/>
                <a:gd name="connsiteY353" fmla="*/ 24885 h 83975"/>
                <a:gd name="connsiteX354" fmla="*/ 70393 w 121169"/>
                <a:gd name="connsiteY354" fmla="*/ 25723 h 83975"/>
                <a:gd name="connsiteX355" fmla="*/ 70980 w 121169"/>
                <a:gd name="connsiteY355" fmla="*/ 26310 h 83975"/>
                <a:gd name="connsiteX356" fmla="*/ 71482 w 121169"/>
                <a:gd name="connsiteY356" fmla="*/ 25472 h 83975"/>
                <a:gd name="connsiteX357" fmla="*/ 70728 w 121169"/>
                <a:gd name="connsiteY357" fmla="*/ 25220 h 83975"/>
                <a:gd name="connsiteX358" fmla="*/ 73577 w 121169"/>
                <a:gd name="connsiteY358" fmla="*/ 31924 h 83975"/>
                <a:gd name="connsiteX359" fmla="*/ 73577 w 121169"/>
                <a:gd name="connsiteY359" fmla="*/ 31924 h 83975"/>
                <a:gd name="connsiteX360" fmla="*/ 73577 w 121169"/>
                <a:gd name="connsiteY360" fmla="*/ 31924 h 83975"/>
                <a:gd name="connsiteX361" fmla="*/ 73577 w 121169"/>
                <a:gd name="connsiteY361" fmla="*/ 31924 h 83975"/>
                <a:gd name="connsiteX362" fmla="*/ 73912 w 121169"/>
                <a:gd name="connsiteY362" fmla="*/ 32259 h 83975"/>
                <a:gd name="connsiteX363" fmla="*/ 72655 w 121169"/>
                <a:gd name="connsiteY363" fmla="*/ 21115 h 83975"/>
                <a:gd name="connsiteX364" fmla="*/ 72655 w 121169"/>
                <a:gd name="connsiteY364" fmla="*/ 21701 h 83975"/>
                <a:gd name="connsiteX365" fmla="*/ 73409 w 121169"/>
                <a:gd name="connsiteY365" fmla="*/ 22791 h 83975"/>
                <a:gd name="connsiteX366" fmla="*/ 74499 w 121169"/>
                <a:gd name="connsiteY366" fmla="*/ 23880 h 83975"/>
                <a:gd name="connsiteX367" fmla="*/ 75337 w 121169"/>
                <a:gd name="connsiteY367" fmla="*/ 23880 h 83975"/>
                <a:gd name="connsiteX368" fmla="*/ 76091 w 121169"/>
                <a:gd name="connsiteY368" fmla="*/ 22120 h 83975"/>
                <a:gd name="connsiteX369" fmla="*/ 75421 w 121169"/>
                <a:gd name="connsiteY369" fmla="*/ 20863 h 83975"/>
                <a:gd name="connsiteX370" fmla="*/ 74080 w 121169"/>
                <a:gd name="connsiteY370" fmla="*/ 20277 h 83975"/>
                <a:gd name="connsiteX371" fmla="*/ 72991 w 121169"/>
                <a:gd name="connsiteY371" fmla="*/ 21450 h 83975"/>
                <a:gd name="connsiteX372" fmla="*/ 77431 w 121169"/>
                <a:gd name="connsiteY372" fmla="*/ 33934 h 83975"/>
                <a:gd name="connsiteX373" fmla="*/ 76845 w 121169"/>
                <a:gd name="connsiteY373" fmla="*/ 33934 h 83975"/>
                <a:gd name="connsiteX374" fmla="*/ 76845 w 121169"/>
                <a:gd name="connsiteY374" fmla="*/ 34521 h 83975"/>
                <a:gd name="connsiteX375" fmla="*/ 77431 w 121169"/>
                <a:gd name="connsiteY375" fmla="*/ 34521 h 83975"/>
                <a:gd name="connsiteX376" fmla="*/ 77767 w 121169"/>
                <a:gd name="connsiteY376" fmla="*/ 34270 h 83975"/>
                <a:gd name="connsiteX377" fmla="*/ 84218 w 121169"/>
                <a:gd name="connsiteY377" fmla="*/ 23712 h 83975"/>
                <a:gd name="connsiteX378" fmla="*/ 83799 w 121169"/>
                <a:gd name="connsiteY378" fmla="*/ 24550 h 83975"/>
                <a:gd name="connsiteX379" fmla="*/ 84554 w 121169"/>
                <a:gd name="connsiteY379" fmla="*/ 25053 h 83975"/>
                <a:gd name="connsiteX380" fmla="*/ 84554 w 121169"/>
                <a:gd name="connsiteY380" fmla="*/ 24215 h 83975"/>
                <a:gd name="connsiteX381" fmla="*/ 84554 w 121169"/>
                <a:gd name="connsiteY381" fmla="*/ 24047 h 83975"/>
                <a:gd name="connsiteX382" fmla="*/ 90251 w 121169"/>
                <a:gd name="connsiteY382" fmla="*/ 21869 h 83975"/>
                <a:gd name="connsiteX383" fmla="*/ 89330 w 121169"/>
                <a:gd name="connsiteY383" fmla="*/ 22288 h 83975"/>
                <a:gd name="connsiteX384" fmla="*/ 88073 w 121169"/>
                <a:gd name="connsiteY384" fmla="*/ 22874 h 83975"/>
                <a:gd name="connsiteX385" fmla="*/ 87151 w 121169"/>
                <a:gd name="connsiteY385" fmla="*/ 23377 h 83975"/>
                <a:gd name="connsiteX386" fmla="*/ 87151 w 121169"/>
                <a:gd name="connsiteY386" fmla="*/ 23377 h 83975"/>
                <a:gd name="connsiteX387" fmla="*/ 87821 w 121169"/>
                <a:gd name="connsiteY387" fmla="*/ 23377 h 83975"/>
                <a:gd name="connsiteX388" fmla="*/ 88994 w 121169"/>
                <a:gd name="connsiteY388" fmla="*/ 22791 h 83975"/>
                <a:gd name="connsiteX389" fmla="*/ 90084 w 121169"/>
                <a:gd name="connsiteY389" fmla="*/ 22288 h 83975"/>
                <a:gd name="connsiteX390" fmla="*/ 101311 w 121169"/>
                <a:gd name="connsiteY390" fmla="*/ 17512 h 83975"/>
                <a:gd name="connsiteX391" fmla="*/ 103657 w 121169"/>
                <a:gd name="connsiteY391" fmla="*/ 16674 h 83975"/>
                <a:gd name="connsiteX392" fmla="*/ 104328 w 121169"/>
                <a:gd name="connsiteY392" fmla="*/ 15417 h 83975"/>
                <a:gd name="connsiteX393" fmla="*/ 103322 w 121169"/>
                <a:gd name="connsiteY393" fmla="*/ 14495 h 83975"/>
                <a:gd name="connsiteX394" fmla="*/ 100725 w 121169"/>
                <a:gd name="connsiteY394" fmla="*/ 14495 h 83975"/>
                <a:gd name="connsiteX395" fmla="*/ 100725 w 121169"/>
                <a:gd name="connsiteY395" fmla="*/ 15082 h 83975"/>
                <a:gd name="connsiteX396" fmla="*/ 101144 w 121169"/>
                <a:gd name="connsiteY396" fmla="*/ 16171 h 83975"/>
                <a:gd name="connsiteX397" fmla="*/ 101144 w 121169"/>
                <a:gd name="connsiteY397" fmla="*/ 17177 h 83975"/>
                <a:gd name="connsiteX398" fmla="*/ 102065 w 121169"/>
                <a:gd name="connsiteY398" fmla="*/ 17847 h 83975"/>
                <a:gd name="connsiteX399" fmla="*/ 106841 w 121169"/>
                <a:gd name="connsiteY399" fmla="*/ 33264 h 83975"/>
                <a:gd name="connsiteX400" fmla="*/ 107344 w 121169"/>
                <a:gd name="connsiteY400" fmla="*/ 33934 h 83975"/>
                <a:gd name="connsiteX401" fmla="*/ 108098 w 121169"/>
                <a:gd name="connsiteY401" fmla="*/ 34353 h 83975"/>
                <a:gd name="connsiteX402" fmla="*/ 107428 w 121169"/>
                <a:gd name="connsiteY402" fmla="*/ 31588 h 83975"/>
                <a:gd name="connsiteX403" fmla="*/ 107009 w 121169"/>
                <a:gd name="connsiteY403" fmla="*/ 32426 h 83975"/>
                <a:gd name="connsiteX404" fmla="*/ 107176 w 121169"/>
                <a:gd name="connsiteY404" fmla="*/ 33599 h 83975"/>
                <a:gd name="connsiteX405" fmla="*/ 116561 w 121169"/>
                <a:gd name="connsiteY405" fmla="*/ 56055 h 83975"/>
                <a:gd name="connsiteX406" fmla="*/ 116561 w 121169"/>
                <a:gd name="connsiteY406" fmla="*/ 55384 h 83975"/>
                <a:gd name="connsiteX407" fmla="*/ 115974 w 121169"/>
                <a:gd name="connsiteY407" fmla="*/ 55384 h 8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Lst>
              <a:rect l="l" t="t" r="r" b="b"/>
              <a:pathLst>
                <a:path w="121169" h="83975">
                  <a:moveTo>
                    <a:pt x="15763" y="78510"/>
                  </a:moveTo>
                  <a:cubicBezTo>
                    <a:pt x="15763" y="78510"/>
                    <a:pt x="15763" y="77840"/>
                    <a:pt x="15763" y="76918"/>
                  </a:cubicBezTo>
                  <a:cubicBezTo>
                    <a:pt x="15805" y="76415"/>
                    <a:pt x="15805" y="75913"/>
                    <a:pt x="15763" y="75410"/>
                  </a:cubicBezTo>
                  <a:cubicBezTo>
                    <a:pt x="15763" y="75410"/>
                    <a:pt x="15344" y="74907"/>
                    <a:pt x="14757" y="74572"/>
                  </a:cubicBezTo>
                  <a:cubicBezTo>
                    <a:pt x="14338" y="74413"/>
                    <a:pt x="13961" y="74153"/>
                    <a:pt x="13668" y="73818"/>
                  </a:cubicBezTo>
                  <a:cubicBezTo>
                    <a:pt x="13769" y="73433"/>
                    <a:pt x="13970" y="73089"/>
                    <a:pt x="14255" y="72813"/>
                  </a:cubicBezTo>
                  <a:lnTo>
                    <a:pt x="14925" y="72058"/>
                  </a:lnTo>
                  <a:lnTo>
                    <a:pt x="14925" y="70802"/>
                  </a:lnTo>
                  <a:cubicBezTo>
                    <a:pt x="14347" y="68640"/>
                    <a:pt x="13291" y="66629"/>
                    <a:pt x="11825" y="64936"/>
                  </a:cubicBezTo>
                  <a:cubicBezTo>
                    <a:pt x="10325" y="63202"/>
                    <a:pt x="9127" y="61216"/>
                    <a:pt x="8306" y="59071"/>
                  </a:cubicBezTo>
                  <a:cubicBezTo>
                    <a:pt x="7049" y="56139"/>
                    <a:pt x="5959" y="53290"/>
                    <a:pt x="4954" y="50692"/>
                  </a:cubicBezTo>
                  <a:cubicBezTo>
                    <a:pt x="3949" y="48095"/>
                    <a:pt x="3111" y="44995"/>
                    <a:pt x="2273" y="41811"/>
                  </a:cubicBezTo>
                  <a:lnTo>
                    <a:pt x="94" y="33432"/>
                  </a:lnTo>
                  <a:cubicBezTo>
                    <a:pt x="-31" y="32401"/>
                    <a:pt x="-31" y="31362"/>
                    <a:pt x="94" y="30332"/>
                  </a:cubicBezTo>
                  <a:cubicBezTo>
                    <a:pt x="61" y="29351"/>
                    <a:pt x="320" y="28388"/>
                    <a:pt x="848" y="27566"/>
                  </a:cubicBezTo>
                  <a:cubicBezTo>
                    <a:pt x="1695" y="28019"/>
                    <a:pt x="2466" y="28614"/>
                    <a:pt x="3111" y="29326"/>
                  </a:cubicBezTo>
                  <a:cubicBezTo>
                    <a:pt x="3949" y="30248"/>
                    <a:pt x="4703" y="30499"/>
                    <a:pt x="5373" y="30164"/>
                  </a:cubicBezTo>
                  <a:lnTo>
                    <a:pt x="6211" y="29326"/>
                  </a:lnTo>
                  <a:cubicBezTo>
                    <a:pt x="6479" y="28957"/>
                    <a:pt x="6789" y="28622"/>
                    <a:pt x="7133" y="28321"/>
                  </a:cubicBezTo>
                  <a:lnTo>
                    <a:pt x="8054" y="28321"/>
                  </a:lnTo>
                  <a:cubicBezTo>
                    <a:pt x="8842" y="28069"/>
                    <a:pt x="9697" y="28069"/>
                    <a:pt x="10484" y="28321"/>
                  </a:cubicBezTo>
                  <a:cubicBezTo>
                    <a:pt x="11322" y="28622"/>
                    <a:pt x="12135" y="28991"/>
                    <a:pt x="12914" y="29410"/>
                  </a:cubicBezTo>
                  <a:cubicBezTo>
                    <a:pt x="13283" y="30156"/>
                    <a:pt x="13559" y="30943"/>
                    <a:pt x="13752" y="31756"/>
                  </a:cubicBezTo>
                  <a:cubicBezTo>
                    <a:pt x="13752" y="32845"/>
                    <a:pt x="14422" y="34018"/>
                    <a:pt x="14841" y="35275"/>
                  </a:cubicBezTo>
                  <a:cubicBezTo>
                    <a:pt x="15243" y="36490"/>
                    <a:pt x="15746" y="37663"/>
                    <a:pt x="16349" y="38794"/>
                  </a:cubicBezTo>
                  <a:cubicBezTo>
                    <a:pt x="16760" y="39741"/>
                    <a:pt x="17388" y="40579"/>
                    <a:pt x="18193" y="41224"/>
                  </a:cubicBezTo>
                  <a:lnTo>
                    <a:pt x="18193" y="41224"/>
                  </a:lnTo>
                  <a:lnTo>
                    <a:pt x="18863" y="41224"/>
                  </a:lnTo>
                  <a:lnTo>
                    <a:pt x="19701" y="41224"/>
                  </a:lnTo>
                  <a:cubicBezTo>
                    <a:pt x="19701" y="41224"/>
                    <a:pt x="20204" y="40721"/>
                    <a:pt x="19701" y="40135"/>
                  </a:cubicBezTo>
                  <a:cubicBezTo>
                    <a:pt x="19391" y="39154"/>
                    <a:pt x="18737" y="38325"/>
                    <a:pt x="17858" y="37789"/>
                  </a:cubicBezTo>
                  <a:cubicBezTo>
                    <a:pt x="16953" y="37185"/>
                    <a:pt x="16274" y="36306"/>
                    <a:pt x="15930" y="35275"/>
                  </a:cubicBezTo>
                  <a:cubicBezTo>
                    <a:pt x="15838" y="34865"/>
                    <a:pt x="15838" y="34429"/>
                    <a:pt x="15930" y="34018"/>
                  </a:cubicBezTo>
                  <a:cubicBezTo>
                    <a:pt x="16173" y="33415"/>
                    <a:pt x="16458" y="32828"/>
                    <a:pt x="16768" y="32259"/>
                  </a:cubicBezTo>
                  <a:cubicBezTo>
                    <a:pt x="17011" y="31664"/>
                    <a:pt x="17321" y="31102"/>
                    <a:pt x="17690" y="30583"/>
                  </a:cubicBezTo>
                  <a:cubicBezTo>
                    <a:pt x="17690" y="30080"/>
                    <a:pt x="18276" y="29829"/>
                    <a:pt x="18528" y="29829"/>
                  </a:cubicBezTo>
                  <a:lnTo>
                    <a:pt x="18528" y="29829"/>
                  </a:lnTo>
                  <a:lnTo>
                    <a:pt x="18528" y="29829"/>
                  </a:lnTo>
                  <a:lnTo>
                    <a:pt x="18947" y="29829"/>
                  </a:lnTo>
                  <a:lnTo>
                    <a:pt x="18947" y="29829"/>
                  </a:lnTo>
                  <a:cubicBezTo>
                    <a:pt x="19533" y="29829"/>
                    <a:pt x="19785" y="29410"/>
                    <a:pt x="19868" y="28991"/>
                  </a:cubicBezTo>
                  <a:cubicBezTo>
                    <a:pt x="19952" y="28547"/>
                    <a:pt x="19952" y="28094"/>
                    <a:pt x="19868" y="27650"/>
                  </a:cubicBezTo>
                  <a:lnTo>
                    <a:pt x="19868" y="26226"/>
                  </a:lnTo>
                  <a:cubicBezTo>
                    <a:pt x="19743" y="25840"/>
                    <a:pt x="19743" y="25438"/>
                    <a:pt x="19868" y="25053"/>
                  </a:cubicBezTo>
                  <a:lnTo>
                    <a:pt x="20958" y="23628"/>
                  </a:lnTo>
                  <a:lnTo>
                    <a:pt x="22215" y="22120"/>
                  </a:lnTo>
                  <a:lnTo>
                    <a:pt x="22633" y="22120"/>
                  </a:lnTo>
                  <a:cubicBezTo>
                    <a:pt x="23136" y="22120"/>
                    <a:pt x="23471" y="22120"/>
                    <a:pt x="23723" y="22874"/>
                  </a:cubicBezTo>
                  <a:cubicBezTo>
                    <a:pt x="23974" y="23628"/>
                    <a:pt x="24477" y="23628"/>
                    <a:pt x="25566" y="23377"/>
                  </a:cubicBezTo>
                  <a:cubicBezTo>
                    <a:pt x="26672" y="23075"/>
                    <a:pt x="27585" y="22313"/>
                    <a:pt x="28080" y="21282"/>
                  </a:cubicBezTo>
                  <a:cubicBezTo>
                    <a:pt x="28650" y="20218"/>
                    <a:pt x="29093" y="19095"/>
                    <a:pt x="29420" y="17931"/>
                  </a:cubicBezTo>
                  <a:cubicBezTo>
                    <a:pt x="29420" y="16842"/>
                    <a:pt x="30007" y="15752"/>
                    <a:pt x="30175" y="14747"/>
                  </a:cubicBezTo>
                  <a:cubicBezTo>
                    <a:pt x="30342" y="13741"/>
                    <a:pt x="30761" y="13239"/>
                    <a:pt x="31180" y="13155"/>
                  </a:cubicBezTo>
                  <a:cubicBezTo>
                    <a:pt x="31842" y="12987"/>
                    <a:pt x="32529" y="12987"/>
                    <a:pt x="33191" y="13155"/>
                  </a:cubicBezTo>
                  <a:lnTo>
                    <a:pt x="35537" y="13741"/>
                  </a:lnTo>
                  <a:lnTo>
                    <a:pt x="37799" y="14412"/>
                  </a:lnTo>
                  <a:cubicBezTo>
                    <a:pt x="38461" y="14562"/>
                    <a:pt x="39148" y="14562"/>
                    <a:pt x="39810" y="14412"/>
                  </a:cubicBezTo>
                  <a:cubicBezTo>
                    <a:pt x="40472" y="14361"/>
                    <a:pt x="41117" y="14219"/>
                    <a:pt x="41737" y="13993"/>
                  </a:cubicBezTo>
                  <a:lnTo>
                    <a:pt x="43497" y="13490"/>
                  </a:lnTo>
                  <a:lnTo>
                    <a:pt x="44670" y="13993"/>
                  </a:lnTo>
                  <a:lnTo>
                    <a:pt x="46932" y="15250"/>
                  </a:lnTo>
                  <a:lnTo>
                    <a:pt x="49195" y="16506"/>
                  </a:lnTo>
                  <a:lnTo>
                    <a:pt x="50368" y="17177"/>
                  </a:lnTo>
                  <a:lnTo>
                    <a:pt x="53049" y="25556"/>
                  </a:lnTo>
                  <a:lnTo>
                    <a:pt x="53049" y="26477"/>
                  </a:lnTo>
                  <a:cubicBezTo>
                    <a:pt x="53987" y="26896"/>
                    <a:pt x="54884" y="27399"/>
                    <a:pt x="55730" y="27985"/>
                  </a:cubicBezTo>
                  <a:cubicBezTo>
                    <a:pt x="56426" y="28580"/>
                    <a:pt x="56878" y="29418"/>
                    <a:pt x="56987" y="30332"/>
                  </a:cubicBezTo>
                  <a:cubicBezTo>
                    <a:pt x="57188" y="30926"/>
                    <a:pt x="57188" y="31580"/>
                    <a:pt x="56987" y="32175"/>
                  </a:cubicBezTo>
                  <a:cubicBezTo>
                    <a:pt x="56752" y="32912"/>
                    <a:pt x="56752" y="33700"/>
                    <a:pt x="56987" y="34437"/>
                  </a:cubicBezTo>
                  <a:cubicBezTo>
                    <a:pt x="57222" y="35443"/>
                    <a:pt x="57624" y="36406"/>
                    <a:pt x="58160" y="37286"/>
                  </a:cubicBezTo>
                  <a:cubicBezTo>
                    <a:pt x="58654" y="38149"/>
                    <a:pt x="59023" y="39079"/>
                    <a:pt x="59249" y="40051"/>
                  </a:cubicBezTo>
                  <a:lnTo>
                    <a:pt x="59249" y="40638"/>
                  </a:lnTo>
                  <a:cubicBezTo>
                    <a:pt x="59283" y="40864"/>
                    <a:pt x="59283" y="41082"/>
                    <a:pt x="59249" y="41308"/>
                  </a:cubicBezTo>
                  <a:cubicBezTo>
                    <a:pt x="59249" y="41308"/>
                    <a:pt x="59249" y="41308"/>
                    <a:pt x="59249" y="41308"/>
                  </a:cubicBezTo>
                  <a:cubicBezTo>
                    <a:pt x="59375" y="41609"/>
                    <a:pt x="59542" y="41894"/>
                    <a:pt x="59752" y="42146"/>
                  </a:cubicBezTo>
                  <a:cubicBezTo>
                    <a:pt x="59752" y="42146"/>
                    <a:pt x="60255" y="42649"/>
                    <a:pt x="60422" y="42649"/>
                  </a:cubicBezTo>
                  <a:cubicBezTo>
                    <a:pt x="61084" y="42380"/>
                    <a:pt x="61713" y="42012"/>
                    <a:pt x="62266" y="41559"/>
                  </a:cubicBezTo>
                  <a:cubicBezTo>
                    <a:pt x="62266" y="41559"/>
                    <a:pt x="62266" y="40721"/>
                    <a:pt x="62266" y="39883"/>
                  </a:cubicBezTo>
                  <a:cubicBezTo>
                    <a:pt x="62266" y="39046"/>
                    <a:pt x="61847" y="39046"/>
                    <a:pt x="61512" y="38962"/>
                  </a:cubicBezTo>
                  <a:cubicBezTo>
                    <a:pt x="61151" y="38777"/>
                    <a:pt x="60908" y="38434"/>
                    <a:pt x="60841" y="38040"/>
                  </a:cubicBezTo>
                  <a:cubicBezTo>
                    <a:pt x="60841" y="38040"/>
                    <a:pt x="60841" y="37370"/>
                    <a:pt x="61428" y="36532"/>
                  </a:cubicBezTo>
                  <a:lnTo>
                    <a:pt x="63104" y="33683"/>
                  </a:lnTo>
                  <a:cubicBezTo>
                    <a:pt x="63774" y="32678"/>
                    <a:pt x="64360" y="31756"/>
                    <a:pt x="64863" y="30834"/>
                  </a:cubicBezTo>
                  <a:cubicBezTo>
                    <a:pt x="65257" y="30256"/>
                    <a:pt x="65592" y="29636"/>
                    <a:pt x="65869" y="28991"/>
                  </a:cubicBezTo>
                  <a:cubicBezTo>
                    <a:pt x="65869" y="28321"/>
                    <a:pt x="66539" y="27315"/>
                    <a:pt x="67209" y="25891"/>
                  </a:cubicBezTo>
                  <a:cubicBezTo>
                    <a:pt x="67880" y="24466"/>
                    <a:pt x="68717" y="23042"/>
                    <a:pt x="69639" y="21618"/>
                  </a:cubicBezTo>
                  <a:cubicBezTo>
                    <a:pt x="70427" y="20210"/>
                    <a:pt x="71348" y="18894"/>
                    <a:pt x="72404" y="17679"/>
                  </a:cubicBezTo>
                  <a:cubicBezTo>
                    <a:pt x="73058" y="16749"/>
                    <a:pt x="73954" y="16029"/>
                    <a:pt x="75001" y="15585"/>
                  </a:cubicBezTo>
                  <a:lnTo>
                    <a:pt x="75756" y="15585"/>
                  </a:lnTo>
                  <a:lnTo>
                    <a:pt x="76510" y="15585"/>
                  </a:lnTo>
                  <a:lnTo>
                    <a:pt x="77348" y="15585"/>
                  </a:lnTo>
                  <a:cubicBezTo>
                    <a:pt x="77943" y="15367"/>
                    <a:pt x="78462" y="14990"/>
                    <a:pt x="78856" y="14495"/>
                  </a:cubicBezTo>
                  <a:cubicBezTo>
                    <a:pt x="79392" y="13951"/>
                    <a:pt x="79844" y="13331"/>
                    <a:pt x="80197" y="12652"/>
                  </a:cubicBezTo>
                  <a:cubicBezTo>
                    <a:pt x="80607" y="11940"/>
                    <a:pt x="80917" y="11186"/>
                    <a:pt x="81118" y="10390"/>
                  </a:cubicBezTo>
                  <a:cubicBezTo>
                    <a:pt x="81286" y="9703"/>
                    <a:pt x="81286" y="8982"/>
                    <a:pt x="81118" y="8295"/>
                  </a:cubicBezTo>
                  <a:cubicBezTo>
                    <a:pt x="81646" y="8412"/>
                    <a:pt x="82182" y="8412"/>
                    <a:pt x="82710" y="8295"/>
                  </a:cubicBezTo>
                  <a:lnTo>
                    <a:pt x="84554" y="8295"/>
                  </a:lnTo>
                  <a:cubicBezTo>
                    <a:pt x="84646" y="8521"/>
                    <a:pt x="84788" y="8722"/>
                    <a:pt x="84972" y="8882"/>
                  </a:cubicBezTo>
                  <a:lnTo>
                    <a:pt x="84972" y="8882"/>
                  </a:lnTo>
                  <a:cubicBezTo>
                    <a:pt x="85241" y="8823"/>
                    <a:pt x="85458" y="8630"/>
                    <a:pt x="85559" y="8379"/>
                  </a:cubicBezTo>
                  <a:cubicBezTo>
                    <a:pt x="85743" y="8186"/>
                    <a:pt x="85886" y="7960"/>
                    <a:pt x="85978" y="7709"/>
                  </a:cubicBezTo>
                  <a:lnTo>
                    <a:pt x="85978" y="7709"/>
                  </a:lnTo>
                  <a:lnTo>
                    <a:pt x="85978" y="7709"/>
                  </a:lnTo>
                  <a:lnTo>
                    <a:pt x="85308" y="7709"/>
                  </a:lnTo>
                  <a:cubicBezTo>
                    <a:pt x="84821" y="6184"/>
                    <a:pt x="84821" y="4541"/>
                    <a:pt x="85308" y="3016"/>
                  </a:cubicBezTo>
                  <a:cubicBezTo>
                    <a:pt x="86263" y="1651"/>
                    <a:pt x="87603" y="603"/>
                    <a:pt x="89162" y="0"/>
                  </a:cubicBezTo>
                  <a:cubicBezTo>
                    <a:pt x="90000" y="134"/>
                    <a:pt x="90804" y="452"/>
                    <a:pt x="91508" y="922"/>
                  </a:cubicBezTo>
                  <a:lnTo>
                    <a:pt x="94022" y="2597"/>
                  </a:lnTo>
                  <a:cubicBezTo>
                    <a:pt x="94734" y="3159"/>
                    <a:pt x="95496" y="3662"/>
                    <a:pt x="96284" y="4106"/>
                  </a:cubicBezTo>
                  <a:cubicBezTo>
                    <a:pt x="96812" y="4508"/>
                    <a:pt x="97482" y="4659"/>
                    <a:pt x="98127" y="4525"/>
                  </a:cubicBezTo>
                  <a:cubicBezTo>
                    <a:pt x="98127" y="4525"/>
                    <a:pt x="98127" y="4525"/>
                    <a:pt x="98714" y="3938"/>
                  </a:cubicBezTo>
                  <a:cubicBezTo>
                    <a:pt x="99300" y="3352"/>
                    <a:pt x="98714" y="3435"/>
                    <a:pt x="98714" y="3352"/>
                  </a:cubicBezTo>
                  <a:lnTo>
                    <a:pt x="99384" y="3352"/>
                  </a:lnTo>
                  <a:cubicBezTo>
                    <a:pt x="100004" y="3218"/>
                    <a:pt x="100641" y="3486"/>
                    <a:pt x="100976" y="4022"/>
                  </a:cubicBezTo>
                  <a:cubicBezTo>
                    <a:pt x="101554" y="4726"/>
                    <a:pt x="102057" y="5480"/>
                    <a:pt x="102484" y="6284"/>
                  </a:cubicBezTo>
                  <a:cubicBezTo>
                    <a:pt x="102995" y="7147"/>
                    <a:pt x="103448" y="8035"/>
                    <a:pt x="103825" y="8965"/>
                  </a:cubicBezTo>
                  <a:cubicBezTo>
                    <a:pt x="104076" y="9569"/>
                    <a:pt x="104303" y="10180"/>
                    <a:pt x="104495" y="10809"/>
                  </a:cubicBezTo>
                  <a:cubicBezTo>
                    <a:pt x="105082" y="13105"/>
                    <a:pt x="105341" y="15476"/>
                    <a:pt x="105249" y="17847"/>
                  </a:cubicBezTo>
                  <a:cubicBezTo>
                    <a:pt x="105157" y="20218"/>
                    <a:pt x="105417" y="22589"/>
                    <a:pt x="106003" y="24885"/>
                  </a:cubicBezTo>
                  <a:cubicBezTo>
                    <a:pt x="106003" y="24885"/>
                    <a:pt x="106506" y="25472"/>
                    <a:pt x="107176" y="25556"/>
                  </a:cubicBezTo>
                  <a:lnTo>
                    <a:pt x="108350" y="25556"/>
                  </a:lnTo>
                  <a:lnTo>
                    <a:pt x="107931" y="26729"/>
                  </a:lnTo>
                  <a:cubicBezTo>
                    <a:pt x="107855" y="27114"/>
                    <a:pt x="107855" y="27516"/>
                    <a:pt x="107931" y="27902"/>
                  </a:cubicBezTo>
                  <a:lnTo>
                    <a:pt x="107931" y="27902"/>
                  </a:lnTo>
                  <a:cubicBezTo>
                    <a:pt x="107931" y="27902"/>
                    <a:pt x="107931" y="27902"/>
                    <a:pt x="107931" y="27902"/>
                  </a:cubicBezTo>
                  <a:lnTo>
                    <a:pt x="107931" y="27902"/>
                  </a:lnTo>
                  <a:lnTo>
                    <a:pt x="108685" y="28488"/>
                  </a:lnTo>
                  <a:cubicBezTo>
                    <a:pt x="109104" y="28488"/>
                    <a:pt x="109355" y="28907"/>
                    <a:pt x="109523" y="28488"/>
                  </a:cubicBezTo>
                  <a:cubicBezTo>
                    <a:pt x="109598" y="28790"/>
                    <a:pt x="109598" y="29108"/>
                    <a:pt x="109523" y="29410"/>
                  </a:cubicBezTo>
                  <a:cubicBezTo>
                    <a:pt x="109523" y="29913"/>
                    <a:pt x="109523" y="30164"/>
                    <a:pt x="109523" y="30332"/>
                  </a:cubicBezTo>
                  <a:lnTo>
                    <a:pt x="110444" y="34018"/>
                  </a:lnTo>
                  <a:cubicBezTo>
                    <a:pt x="110629" y="34865"/>
                    <a:pt x="110846" y="35702"/>
                    <a:pt x="111114" y="36532"/>
                  </a:cubicBezTo>
                  <a:cubicBezTo>
                    <a:pt x="111274" y="37211"/>
                    <a:pt x="111467" y="37881"/>
                    <a:pt x="111701" y="38543"/>
                  </a:cubicBezTo>
                  <a:lnTo>
                    <a:pt x="112623" y="40470"/>
                  </a:lnTo>
                  <a:cubicBezTo>
                    <a:pt x="113067" y="41341"/>
                    <a:pt x="113569" y="42179"/>
                    <a:pt x="114131" y="42984"/>
                  </a:cubicBezTo>
                  <a:cubicBezTo>
                    <a:pt x="114131" y="42984"/>
                    <a:pt x="114131" y="43486"/>
                    <a:pt x="115053" y="43905"/>
                  </a:cubicBezTo>
                  <a:lnTo>
                    <a:pt x="115974" y="44743"/>
                  </a:lnTo>
                  <a:cubicBezTo>
                    <a:pt x="116008" y="45078"/>
                    <a:pt x="116008" y="45414"/>
                    <a:pt x="115974" y="45749"/>
                  </a:cubicBezTo>
                  <a:cubicBezTo>
                    <a:pt x="115916" y="46201"/>
                    <a:pt x="115581" y="46570"/>
                    <a:pt x="115136" y="46670"/>
                  </a:cubicBezTo>
                  <a:cubicBezTo>
                    <a:pt x="115170" y="47089"/>
                    <a:pt x="115170" y="47508"/>
                    <a:pt x="115136" y="47927"/>
                  </a:cubicBezTo>
                  <a:cubicBezTo>
                    <a:pt x="115111" y="48430"/>
                    <a:pt x="115111" y="48933"/>
                    <a:pt x="115136" y="49435"/>
                  </a:cubicBezTo>
                  <a:cubicBezTo>
                    <a:pt x="115371" y="50349"/>
                    <a:pt x="115832" y="51178"/>
                    <a:pt x="116477" y="51865"/>
                  </a:cubicBezTo>
                  <a:cubicBezTo>
                    <a:pt x="117055" y="52385"/>
                    <a:pt x="117667" y="52862"/>
                    <a:pt x="118320" y="53290"/>
                  </a:cubicBezTo>
                  <a:lnTo>
                    <a:pt x="120080" y="54379"/>
                  </a:lnTo>
                  <a:cubicBezTo>
                    <a:pt x="120600" y="54748"/>
                    <a:pt x="120976" y="55276"/>
                    <a:pt x="121169" y="55887"/>
                  </a:cubicBezTo>
                  <a:lnTo>
                    <a:pt x="120248" y="55887"/>
                  </a:lnTo>
                  <a:cubicBezTo>
                    <a:pt x="119737" y="55669"/>
                    <a:pt x="119200" y="55527"/>
                    <a:pt x="118656" y="55468"/>
                  </a:cubicBezTo>
                  <a:cubicBezTo>
                    <a:pt x="118103" y="55368"/>
                    <a:pt x="117533" y="55368"/>
                    <a:pt x="116980" y="55468"/>
                  </a:cubicBezTo>
                  <a:lnTo>
                    <a:pt x="115807" y="56306"/>
                  </a:lnTo>
                  <a:cubicBezTo>
                    <a:pt x="115136" y="56893"/>
                    <a:pt x="114801" y="57228"/>
                    <a:pt x="114718" y="57479"/>
                  </a:cubicBezTo>
                  <a:lnTo>
                    <a:pt x="113964" y="57479"/>
                  </a:lnTo>
                  <a:cubicBezTo>
                    <a:pt x="112128" y="57831"/>
                    <a:pt x="110243" y="57119"/>
                    <a:pt x="109104" y="55636"/>
                  </a:cubicBezTo>
                  <a:cubicBezTo>
                    <a:pt x="107235" y="53675"/>
                    <a:pt x="105635" y="51471"/>
                    <a:pt x="104328" y="49100"/>
                  </a:cubicBezTo>
                  <a:cubicBezTo>
                    <a:pt x="102635" y="46235"/>
                    <a:pt x="101127" y="43269"/>
                    <a:pt x="99803" y="40219"/>
                  </a:cubicBezTo>
                  <a:cubicBezTo>
                    <a:pt x="98379" y="37035"/>
                    <a:pt x="97038" y="34018"/>
                    <a:pt x="95865" y="31253"/>
                  </a:cubicBezTo>
                  <a:cubicBezTo>
                    <a:pt x="94692" y="28488"/>
                    <a:pt x="93519" y="26142"/>
                    <a:pt x="92597" y="24299"/>
                  </a:cubicBezTo>
                  <a:cubicBezTo>
                    <a:pt x="91676" y="22455"/>
                    <a:pt x="90922" y="21701"/>
                    <a:pt x="90419" y="21785"/>
                  </a:cubicBezTo>
                  <a:lnTo>
                    <a:pt x="90419" y="21785"/>
                  </a:lnTo>
                  <a:cubicBezTo>
                    <a:pt x="90050" y="22623"/>
                    <a:pt x="89572" y="23419"/>
                    <a:pt x="88994" y="24131"/>
                  </a:cubicBezTo>
                  <a:cubicBezTo>
                    <a:pt x="88240" y="25304"/>
                    <a:pt x="87654" y="26142"/>
                    <a:pt x="87402" y="26645"/>
                  </a:cubicBezTo>
                  <a:cubicBezTo>
                    <a:pt x="87000" y="27206"/>
                    <a:pt x="86631" y="27793"/>
                    <a:pt x="86313" y="28404"/>
                  </a:cubicBezTo>
                  <a:cubicBezTo>
                    <a:pt x="86003" y="28999"/>
                    <a:pt x="85718" y="29619"/>
                    <a:pt x="85475" y="30248"/>
                  </a:cubicBezTo>
                  <a:lnTo>
                    <a:pt x="84805" y="30248"/>
                  </a:lnTo>
                  <a:cubicBezTo>
                    <a:pt x="84394" y="30373"/>
                    <a:pt x="83958" y="30373"/>
                    <a:pt x="83548" y="30248"/>
                  </a:cubicBezTo>
                  <a:cubicBezTo>
                    <a:pt x="83029" y="30072"/>
                    <a:pt x="82475" y="30072"/>
                    <a:pt x="81956" y="30248"/>
                  </a:cubicBezTo>
                  <a:cubicBezTo>
                    <a:pt x="82174" y="31169"/>
                    <a:pt x="82484" y="32066"/>
                    <a:pt x="82878" y="32929"/>
                  </a:cubicBezTo>
                  <a:cubicBezTo>
                    <a:pt x="83255" y="33616"/>
                    <a:pt x="83531" y="34345"/>
                    <a:pt x="83716" y="35108"/>
                  </a:cubicBezTo>
                  <a:cubicBezTo>
                    <a:pt x="83841" y="35828"/>
                    <a:pt x="83841" y="36565"/>
                    <a:pt x="83716" y="37286"/>
                  </a:cubicBezTo>
                  <a:cubicBezTo>
                    <a:pt x="83548" y="38258"/>
                    <a:pt x="83204" y="39196"/>
                    <a:pt x="82710" y="40051"/>
                  </a:cubicBezTo>
                  <a:lnTo>
                    <a:pt x="81956" y="40051"/>
                  </a:lnTo>
                  <a:cubicBezTo>
                    <a:pt x="81956" y="40051"/>
                    <a:pt x="81956" y="39632"/>
                    <a:pt x="81286" y="39046"/>
                  </a:cubicBezTo>
                  <a:lnTo>
                    <a:pt x="80532" y="37956"/>
                  </a:lnTo>
                  <a:lnTo>
                    <a:pt x="80532" y="37118"/>
                  </a:lnTo>
                  <a:cubicBezTo>
                    <a:pt x="80532" y="36699"/>
                    <a:pt x="80532" y="36532"/>
                    <a:pt x="79861" y="36616"/>
                  </a:cubicBezTo>
                  <a:cubicBezTo>
                    <a:pt x="79610" y="36708"/>
                    <a:pt x="79384" y="36850"/>
                    <a:pt x="79191" y="37035"/>
                  </a:cubicBezTo>
                  <a:cubicBezTo>
                    <a:pt x="79191" y="37035"/>
                    <a:pt x="78772" y="37035"/>
                    <a:pt x="79191" y="37621"/>
                  </a:cubicBezTo>
                  <a:lnTo>
                    <a:pt x="80029" y="40973"/>
                  </a:lnTo>
                  <a:lnTo>
                    <a:pt x="81453" y="41643"/>
                  </a:lnTo>
                  <a:cubicBezTo>
                    <a:pt x="81495" y="41811"/>
                    <a:pt x="81495" y="41978"/>
                    <a:pt x="81453" y="42146"/>
                  </a:cubicBezTo>
                  <a:cubicBezTo>
                    <a:pt x="81386" y="42347"/>
                    <a:pt x="81236" y="42498"/>
                    <a:pt x="81034" y="42565"/>
                  </a:cubicBezTo>
                  <a:cubicBezTo>
                    <a:pt x="80682" y="42682"/>
                    <a:pt x="80297" y="42682"/>
                    <a:pt x="79945" y="42565"/>
                  </a:cubicBezTo>
                  <a:lnTo>
                    <a:pt x="78940" y="42565"/>
                  </a:lnTo>
                  <a:cubicBezTo>
                    <a:pt x="78378" y="42716"/>
                    <a:pt x="77884" y="43034"/>
                    <a:pt x="77515" y="43486"/>
                  </a:cubicBezTo>
                  <a:cubicBezTo>
                    <a:pt x="77138" y="43897"/>
                    <a:pt x="76954" y="44442"/>
                    <a:pt x="77013" y="44995"/>
                  </a:cubicBezTo>
                  <a:lnTo>
                    <a:pt x="77013" y="44995"/>
                  </a:lnTo>
                  <a:cubicBezTo>
                    <a:pt x="77013" y="44995"/>
                    <a:pt x="77013" y="44995"/>
                    <a:pt x="77013" y="44995"/>
                  </a:cubicBezTo>
                  <a:lnTo>
                    <a:pt x="78018" y="44995"/>
                  </a:lnTo>
                  <a:cubicBezTo>
                    <a:pt x="78462" y="44928"/>
                    <a:pt x="78914" y="44928"/>
                    <a:pt x="79359" y="44995"/>
                  </a:cubicBezTo>
                  <a:lnTo>
                    <a:pt x="79359" y="44995"/>
                  </a:lnTo>
                  <a:lnTo>
                    <a:pt x="79359" y="44995"/>
                  </a:lnTo>
                  <a:cubicBezTo>
                    <a:pt x="79359" y="46838"/>
                    <a:pt x="79359" y="48011"/>
                    <a:pt x="78353" y="48681"/>
                  </a:cubicBezTo>
                  <a:cubicBezTo>
                    <a:pt x="77172" y="49310"/>
                    <a:pt x="75932" y="49838"/>
                    <a:pt x="74666" y="50273"/>
                  </a:cubicBezTo>
                  <a:cubicBezTo>
                    <a:pt x="74499" y="49570"/>
                    <a:pt x="74180" y="48916"/>
                    <a:pt x="73745" y="48346"/>
                  </a:cubicBezTo>
                  <a:cubicBezTo>
                    <a:pt x="73460" y="47802"/>
                    <a:pt x="72831" y="47525"/>
                    <a:pt x="72237" y="47676"/>
                  </a:cubicBezTo>
                  <a:cubicBezTo>
                    <a:pt x="71231" y="47952"/>
                    <a:pt x="70494" y="48815"/>
                    <a:pt x="70393" y="49854"/>
                  </a:cubicBezTo>
                  <a:cubicBezTo>
                    <a:pt x="70184" y="50818"/>
                    <a:pt x="70184" y="51823"/>
                    <a:pt x="70393" y="52787"/>
                  </a:cubicBezTo>
                  <a:cubicBezTo>
                    <a:pt x="70594" y="53625"/>
                    <a:pt x="71189" y="54303"/>
                    <a:pt x="71985" y="54630"/>
                  </a:cubicBezTo>
                  <a:cubicBezTo>
                    <a:pt x="72865" y="55083"/>
                    <a:pt x="73485" y="55921"/>
                    <a:pt x="73661" y="56893"/>
                  </a:cubicBezTo>
                  <a:cubicBezTo>
                    <a:pt x="74390" y="58342"/>
                    <a:pt x="74390" y="60051"/>
                    <a:pt x="73661" y="61501"/>
                  </a:cubicBezTo>
                  <a:cubicBezTo>
                    <a:pt x="72848" y="62506"/>
                    <a:pt x="71818" y="63311"/>
                    <a:pt x="70645" y="63847"/>
                  </a:cubicBezTo>
                  <a:lnTo>
                    <a:pt x="67042" y="65942"/>
                  </a:lnTo>
                  <a:cubicBezTo>
                    <a:pt x="65843" y="66771"/>
                    <a:pt x="65081" y="68095"/>
                    <a:pt x="64947" y="69545"/>
                  </a:cubicBezTo>
                  <a:lnTo>
                    <a:pt x="64947" y="69545"/>
                  </a:lnTo>
                  <a:lnTo>
                    <a:pt x="64528" y="69545"/>
                  </a:lnTo>
                  <a:lnTo>
                    <a:pt x="63606" y="68958"/>
                  </a:lnTo>
                  <a:lnTo>
                    <a:pt x="62601" y="68456"/>
                  </a:lnTo>
                  <a:lnTo>
                    <a:pt x="62182" y="68456"/>
                  </a:lnTo>
                  <a:cubicBezTo>
                    <a:pt x="62182" y="68456"/>
                    <a:pt x="62182" y="68456"/>
                    <a:pt x="62182" y="68958"/>
                  </a:cubicBezTo>
                  <a:cubicBezTo>
                    <a:pt x="62182" y="69461"/>
                    <a:pt x="62182" y="68958"/>
                    <a:pt x="62182" y="69545"/>
                  </a:cubicBezTo>
                  <a:lnTo>
                    <a:pt x="61512" y="69545"/>
                  </a:lnTo>
                  <a:lnTo>
                    <a:pt x="60925" y="68874"/>
                  </a:lnTo>
                  <a:lnTo>
                    <a:pt x="60925" y="68456"/>
                  </a:lnTo>
                  <a:cubicBezTo>
                    <a:pt x="60925" y="68456"/>
                    <a:pt x="60925" y="68456"/>
                    <a:pt x="60925" y="67450"/>
                  </a:cubicBezTo>
                  <a:cubicBezTo>
                    <a:pt x="60883" y="67140"/>
                    <a:pt x="60883" y="66838"/>
                    <a:pt x="60925" y="66528"/>
                  </a:cubicBezTo>
                  <a:lnTo>
                    <a:pt x="60925" y="70131"/>
                  </a:lnTo>
                  <a:cubicBezTo>
                    <a:pt x="61017" y="69972"/>
                    <a:pt x="61017" y="69788"/>
                    <a:pt x="60925" y="69629"/>
                  </a:cubicBezTo>
                  <a:cubicBezTo>
                    <a:pt x="60925" y="68372"/>
                    <a:pt x="60255" y="66947"/>
                    <a:pt x="59752" y="65188"/>
                  </a:cubicBezTo>
                  <a:cubicBezTo>
                    <a:pt x="59249" y="63428"/>
                    <a:pt x="58746" y="61836"/>
                    <a:pt x="58160" y="60160"/>
                  </a:cubicBezTo>
                  <a:cubicBezTo>
                    <a:pt x="57573" y="58485"/>
                    <a:pt x="56819" y="56809"/>
                    <a:pt x="56149" y="55301"/>
                  </a:cubicBezTo>
                  <a:cubicBezTo>
                    <a:pt x="55630" y="53960"/>
                    <a:pt x="54892" y="52720"/>
                    <a:pt x="53971" y="51614"/>
                  </a:cubicBezTo>
                  <a:lnTo>
                    <a:pt x="52211" y="49687"/>
                  </a:lnTo>
                  <a:cubicBezTo>
                    <a:pt x="51700" y="49243"/>
                    <a:pt x="51247" y="48740"/>
                    <a:pt x="50870" y="48179"/>
                  </a:cubicBezTo>
                  <a:cubicBezTo>
                    <a:pt x="50409" y="47642"/>
                    <a:pt x="50016" y="47047"/>
                    <a:pt x="49697" y="46419"/>
                  </a:cubicBezTo>
                  <a:cubicBezTo>
                    <a:pt x="49270" y="45506"/>
                    <a:pt x="48935" y="44551"/>
                    <a:pt x="48692" y="43570"/>
                  </a:cubicBezTo>
                  <a:lnTo>
                    <a:pt x="47770" y="40051"/>
                  </a:lnTo>
                  <a:cubicBezTo>
                    <a:pt x="47745" y="39775"/>
                    <a:pt x="47745" y="39490"/>
                    <a:pt x="47770" y="39213"/>
                  </a:cubicBezTo>
                  <a:cubicBezTo>
                    <a:pt x="47770" y="39213"/>
                    <a:pt x="47770" y="38459"/>
                    <a:pt x="47770" y="38375"/>
                  </a:cubicBezTo>
                  <a:cubicBezTo>
                    <a:pt x="47527" y="37621"/>
                    <a:pt x="47158" y="36917"/>
                    <a:pt x="46681" y="36281"/>
                  </a:cubicBezTo>
                  <a:cubicBezTo>
                    <a:pt x="46413" y="35811"/>
                    <a:pt x="46069" y="35392"/>
                    <a:pt x="45675" y="35024"/>
                  </a:cubicBezTo>
                  <a:lnTo>
                    <a:pt x="43748" y="35526"/>
                  </a:lnTo>
                  <a:cubicBezTo>
                    <a:pt x="43907" y="35066"/>
                    <a:pt x="43907" y="34563"/>
                    <a:pt x="43748" y="34102"/>
                  </a:cubicBezTo>
                  <a:lnTo>
                    <a:pt x="43748" y="32678"/>
                  </a:lnTo>
                  <a:lnTo>
                    <a:pt x="43329" y="31253"/>
                  </a:lnTo>
                  <a:lnTo>
                    <a:pt x="42743" y="31840"/>
                  </a:lnTo>
                  <a:cubicBezTo>
                    <a:pt x="42567" y="32083"/>
                    <a:pt x="42341" y="32284"/>
                    <a:pt x="42072" y="32426"/>
                  </a:cubicBezTo>
                  <a:cubicBezTo>
                    <a:pt x="42072" y="32426"/>
                    <a:pt x="41486" y="32426"/>
                    <a:pt x="41235" y="32426"/>
                  </a:cubicBezTo>
                  <a:lnTo>
                    <a:pt x="40397" y="31169"/>
                  </a:lnTo>
                  <a:cubicBezTo>
                    <a:pt x="40120" y="30675"/>
                    <a:pt x="39810" y="30197"/>
                    <a:pt x="39475" y="29745"/>
                  </a:cubicBezTo>
                  <a:cubicBezTo>
                    <a:pt x="39173" y="29360"/>
                    <a:pt x="38704" y="29142"/>
                    <a:pt x="38218" y="29159"/>
                  </a:cubicBezTo>
                  <a:cubicBezTo>
                    <a:pt x="37716" y="29159"/>
                    <a:pt x="37129" y="29577"/>
                    <a:pt x="36542" y="30583"/>
                  </a:cubicBezTo>
                  <a:cubicBezTo>
                    <a:pt x="35922" y="31672"/>
                    <a:pt x="35420" y="32828"/>
                    <a:pt x="35034" y="34018"/>
                  </a:cubicBezTo>
                  <a:cubicBezTo>
                    <a:pt x="35034" y="35359"/>
                    <a:pt x="34196" y="36616"/>
                    <a:pt x="33861" y="37956"/>
                  </a:cubicBezTo>
                  <a:cubicBezTo>
                    <a:pt x="33635" y="38811"/>
                    <a:pt x="33358" y="39649"/>
                    <a:pt x="33023" y="40470"/>
                  </a:cubicBezTo>
                  <a:cubicBezTo>
                    <a:pt x="32822" y="40964"/>
                    <a:pt x="32562" y="41442"/>
                    <a:pt x="32269" y="41894"/>
                  </a:cubicBezTo>
                  <a:cubicBezTo>
                    <a:pt x="32269" y="42565"/>
                    <a:pt x="31683" y="42900"/>
                    <a:pt x="31766" y="42984"/>
                  </a:cubicBezTo>
                  <a:lnTo>
                    <a:pt x="30761" y="43654"/>
                  </a:lnTo>
                  <a:cubicBezTo>
                    <a:pt x="30175" y="43654"/>
                    <a:pt x="29839" y="44241"/>
                    <a:pt x="29756" y="44492"/>
                  </a:cubicBezTo>
                  <a:lnTo>
                    <a:pt x="29756" y="44492"/>
                  </a:lnTo>
                  <a:lnTo>
                    <a:pt x="29756" y="44911"/>
                  </a:lnTo>
                  <a:lnTo>
                    <a:pt x="30593" y="44911"/>
                  </a:lnTo>
                  <a:lnTo>
                    <a:pt x="31264" y="44911"/>
                  </a:lnTo>
                  <a:lnTo>
                    <a:pt x="29337" y="48179"/>
                  </a:lnTo>
                  <a:cubicBezTo>
                    <a:pt x="29756" y="48103"/>
                    <a:pt x="30175" y="48103"/>
                    <a:pt x="30593" y="48179"/>
                  </a:cubicBezTo>
                  <a:cubicBezTo>
                    <a:pt x="31012" y="48271"/>
                    <a:pt x="31339" y="48597"/>
                    <a:pt x="31431" y="49016"/>
                  </a:cubicBezTo>
                  <a:cubicBezTo>
                    <a:pt x="31716" y="49477"/>
                    <a:pt x="31716" y="50064"/>
                    <a:pt x="31431" y="50525"/>
                  </a:cubicBezTo>
                  <a:cubicBezTo>
                    <a:pt x="31147" y="51019"/>
                    <a:pt x="31147" y="51622"/>
                    <a:pt x="31431" y="52117"/>
                  </a:cubicBezTo>
                  <a:cubicBezTo>
                    <a:pt x="31431" y="52787"/>
                    <a:pt x="31934" y="53038"/>
                    <a:pt x="32269" y="52871"/>
                  </a:cubicBezTo>
                  <a:cubicBezTo>
                    <a:pt x="32604" y="52703"/>
                    <a:pt x="32940" y="52871"/>
                    <a:pt x="33023" y="53457"/>
                  </a:cubicBezTo>
                  <a:lnTo>
                    <a:pt x="33023" y="53457"/>
                  </a:lnTo>
                  <a:cubicBezTo>
                    <a:pt x="32739" y="54245"/>
                    <a:pt x="32244" y="54940"/>
                    <a:pt x="31599" y="55468"/>
                  </a:cubicBezTo>
                  <a:cubicBezTo>
                    <a:pt x="30820" y="56122"/>
                    <a:pt x="30493" y="57169"/>
                    <a:pt x="30761" y="58150"/>
                  </a:cubicBezTo>
                  <a:cubicBezTo>
                    <a:pt x="30845" y="58652"/>
                    <a:pt x="31113" y="59096"/>
                    <a:pt x="31515" y="59406"/>
                  </a:cubicBezTo>
                  <a:cubicBezTo>
                    <a:pt x="31859" y="59758"/>
                    <a:pt x="32118" y="60194"/>
                    <a:pt x="32269" y="60663"/>
                  </a:cubicBezTo>
                  <a:cubicBezTo>
                    <a:pt x="32931" y="62641"/>
                    <a:pt x="32722" y="64802"/>
                    <a:pt x="31683" y="66612"/>
                  </a:cubicBezTo>
                  <a:cubicBezTo>
                    <a:pt x="30443" y="68171"/>
                    <a:pt x="28692" y="69243"/>
                    <a:pt x="26739" y="69629"/>
                  </a:cubicBezTo>
                  <a:cubicBezTo>
                    <a:pt x="26739" y="69629"/>
                    <a:pt x="26739" y="70383"/>
                    <a:pt x="27158" y="71137"/>
                  </a:cubicBezTo>
                  <a:cubicBezTo>
                    <a:pt x="27443" y="71874"/>
                    <a:pt x="27669" y="72628"/>
                    <a:pt x="27829" y="73399"/>
                  </a:cubicBezTo>
                  <a:cubicBezTo>
                    <a:pt x="28004" y="74136"/>
                    <a:pt x="28222" y="74865"/>
                    <a:pt x="28499" y="75577"/>
                  </a:cubicBezTo>
                  <a:cubicBezTo>
                    <a:pt x="28499" y="76248"/>
                    <a:pt x="28499" y="76751"/>
                    <a:pt x="28918" y="77002"/>
                  </a:cubicBezTo>
                  <a:cubicBezTo>
                    <a:pt x="29337" y="77253"/>
                    <a:pt x="28918" y="77002"/>
                    <a:pt x="28918" y="77840"/>
                  </a:cubicBezTo>
                  <a:cubicBezTo>
                    <a:pt x="28960" y="78234"/>
                    <a:pt x="28960" y="78619"/>
                    <a:pt x="28918" y="79013"/>
                  </a:cubicBezTo>
                  <a:cubicBezTo>
                    <a:pt x="29010" y="79423"/>
                    <a:pt x="29010" y="79859"/>
                    <a:pt x="28918" y="80270"/>
                  </a:cubicBezTo>
                  <a:cubicBezTo>
                    <a:pt x="28809" y="80613"/>
                    <a:pt x="28515" y="80865"/>
                    <a:pt x="28163" y="80940"/>
                  </a:cubicBezTo>
                  <a:lnTo>
                    <a:pt x="26153" y="80940"/>
                  </a:lnTo>
                  <a:cubicBezTo>
                    <a:pt x="25365" y="81133"/>
                    <a:pt x="24678" y="81610"/>
                    <a:pt x="24225" y="82281"/>
                  </a:cubicBezTo>
                  <a:cubicBezTo>
                    <a:pt x="23815" y="82817"/>
                    <a:pt x="23337" y="83295"/>
                    <a:pt x="22801" y="83705"/>
                  </a:cubicBezTo>
                  <a:lnTo>
                    <a:pt x="22801" y="83705"/>
                  </a:lnTo>
                  <a:cubicBezTo>
                    <a:pt x="21544" y="84199"/>
                    <a:pt x="20120" y="84007"/>
                    <a:pt x="19031" y="83202"/>
                  </a:cubicBezTo>
                  <a:cubicBezTo>
                    <a:pt x="18092" y="82155"/>
                    <a:pt x="17422" y="80890"/>
                    <a:pt x="17103" y="79516"/>
                  </a:cubicBezTo>
                  <a:close/>
                  <a:moveTo>
                    <a:pt x="6714" y="37872"/>
                  </a:moveTo>
                  <a:cubicBezTo>
                    <a:pt x="7216" y="39800"/>
                    <a:pt x="7719" y="41559"/>
                    <a:pt x="8138" y="43235"/>
                  </a:cubicBezTo>
                  <a:cubicBezTo>
                    <a:pt x="8557" y="44911"/>
                    <a:pt x="9060" y="45665"/>
                    <a:pt x="9311" y="45581"/>
                  </a:cubicBezTo>
                  <a:cubicBezTo>
                    <a:pt x="9562" y="45497"/>
                    <a:pt x="9311" y="45078"/>
                    <a:pt x="9311" y="44157"/>
                  </a:cubicBezTo>
                  <a:cubicBezTo>
                    <a:pt x="9035" y="43160"/>
                    <a:pt x="8699" y="42179"/>
                    <a:pt x="8306" y="41224"/>
                  </a:cubicBezTo>
                  <a:lnTo>
                    <a:pt x="7216" y="38627"/>
                  </a:lnTo>
                  <a:cubicBezTo>
                    <a:pt x="6797" y="37872"/>
                    <a:pt x="6714" y="37621"/>
                    <a:pt x="6714" y="37872"/>
                  </a:cubicBezTo>
                  <a:close/>
                  <a:moveTo>
                    <a:pt x="18863" y="79767"/>
                  </a:moveTo>
                  <a:cubicBezTo>
                    <a:pt x="18863" y="79767"/>
                    <a:pt x="18863" y="79767"/>
                    <a:pt x="18863" y="80521"/>
                  </a:cubicBezTo>
                  <a:cubicBezTo>
                    <a:pt x="18863" y="81275"/>
                    <a:pt x="18863" y="81275"/>
                    <a:pt x="19366" y="81108"/>
                  </a:cubicBezTo>
                  <a:cubicBezTo>
                    <a:pt x="19491" y="80839"/>
                    <a:pt x="19491" y="80538"/>
                    <a:pt x="19366" y="80270"/>
                  </a:cubicBezTo>
                  <a:cubicBezTo>
                    <a:pt x="19366" y="80270"/>
                    <a:pt x="19114" y="80102"/>
                    <a:pt x="18863" y="80102"/>
                  </a:cubicBezTo>
                  <a:close/>
                  <a:moveTo>
                    <a:pt x="19282" y="75745"/>
                  </a:moveTo>
                  <a:cubicBezTo>
                    <a:pt x="19508" y="76365"/>
                    <a:pt x="19852" y="76935"/>
                    <a:pt x="20287" y="77421"/>
                  </a:cubicBezTo>
                  <a:cubicBezTo>
                    <a:pt x="20773" y="78016"/>
                    <a:pt x="21569" y="78250"/>
                    <a:pt x="22298" y="78007"/>
                  </a:cubicBezTo>
                  <a:cubicBezTo>
                    <a:pt x="22298" y="78007"/>
                    <a:pt x="22885" y="77505"/>
                    <a:pt x="22801" y="76667"/>
                  </a:cubicBezTo>
                  <a:cubicBezTo>
                    <a:pt x="22768" y="76164"/>
                    <a:pt x="22768" y="75661"/>
                    <a:pt x="22801" y="75159"/>
                  </a:cubicBezTo>
                  <a:cubicBezTo>
                    <a:pt x="22801" y="75159"/>
                    <a:pt x="22801" y="75159"/>
                    <a:pt x="22801" y="74321"/>
                  </a:cubicBezTo>
                  <a:cubicBezTo>
                    <a:pt x="22751" y="74019"/>
                    <a:pt x="22751" y="73701"/>
                    <a:pt x="22801" y="73399"/>
                  </a:cubicBezTo>
                  <a:cubicBezTo>
                    <a:pt x="22483" y="73709"/>
                    <a:pt x="22114" y="73960"/>
                    <a:pt x="21712" y="74153"/>
                  </a:cubicBezTo>
                  <a:lnTo>
                    <a:pt x="20706" y="74740"/>
                  </a:lnTo>
                  <a:cubicBezTo>
                    <a:pt x="20706" y="74740"/>
                    <a:pt x="20706" y="74740"/>
                    <a:pt x="20287" y="75242"/>
                  </a:cubicBezTo>
                  <a:cubicBezTo>
                    <a:pt x="19902" y="75452"/>
                    <a:pt x="19559" y="75737"/>
                    <a:pt x="19282" y="76080"/>
                  </a:cubicBezTo>
                  <a:close/>
                  <a:moveTo>
                    <a:pt x="23807" y="53122"/>
                  </a:moveTo>
                  <a:lnTo>
                    <a:pt x="24645" y="53122"/>
                  </a:lnTo>
                  <a:lnTo>
                    <a:pt x="24645" y="52117"/>
                  </a:lnTo>
                  <a:lnTo>
                    <a:pt x="23807" y="52117"/>
                  </a:lnTo>
                  <a:close/>
                  <a:moveTo>
                    <a:pt x="20706" y="33851"/>
                  </a:moveTo>
                  <a:cubicBezTo>
                    <a:pt x="21025" y="34881"/>
                    <a:pt x="21477" y="35870"/>
                    <a:pt x="22047" y="36783"/>
                  </a:cubicBezTo>
                  <a:cubicBezTo>
                    <a:pt x="22491" y="37713"/>
                    <a:pt x="23228" y="38484"/>
                    <a:pt x="24142" y="38962"/>
                  </a:cubicBezTo>
                  <a:cubicBezTo>
                    <a:pt x="24435" y="38459"/>
                    <a:pt x="24770" y="37981"/>
                    <a:pt x="25147" y="37537"/>
                  </a:cubicBezTo>
                  <a:cubicBezTo>
                    <a:pt x="25541" y="37152"/>
                    <a:pt x="25851" y="36699"/>
                    <a:pt x="26069" y="36197"/>
                  </a:cubicBezTo>
                  <a:lnTo>
                    <a:pt x="24728" y="36197"/>
                  </a:lnTo>
                  <a:cubicBezTo>
                    <a:pt x="24410" y="35409"/>
                    <a:pt x="23849" y="34739"/>
                    <a:pt x="23136" y="34270"/>
                  </a:cubicBezTo>
                  <a:cubicBezTo>
                    <a:pt x="22374" y="33909"/>
                    <a:pt x="21494" y="33884"/>
                    <a:pt x="20706" y="34186"/>
                  </a:cubicBezTo>
                  <a:close/>
                  <a:moveTo>
                    <a:pt x="22801" y="26729"/>
                  </a:moveTo>
                  <a:cubicBezTo>
                    <a:pt x="22902" y="27198"/>
                    <a:pt x="23069" y="27650"/>
                    <a:pt x="23304" y="28069"/>
                  </a:cubicBezTo>
                  <a:cubicBezTo>
                    <a:pt x="23538" y="28522"/>
                    <a:pt x="23924" y="28874"/>
                    <a:pt x="24393" y="29075"/>
                  </a:cubicBezTo>
                  <a:cubicBezTo>
                    <a:pt x="24343" y="28907"/>
                    <a:pt x="24343" y="28740"/>
                    <a:pt x="24393" y="28572"/>
                  </a:cubicBezTo>
                  <a:lnTo>
                    <a:pt x="24393" y="28069"/>
                  </a:lnTo>
                  <a:lnTo>
                    <a:pt x="24393" y="28069"/>
                  </a:lnTo>
                  <a:lnTo>
                    <a:pt x="24393" y="27566"/>
                  </a:lnTo>
                  <a:cubicBezTo>
                    <a:pt x="24200" y="27081"/>
                    <a:pt x="23974" y="26603"/>
                    <a:pt x="23723" y="26142"/>
                  </a:cubicBezTo>
                  <a:cubicBezTo>
                    <a:pt x="23429" y="25690"/>
                    <a:pt x="23178" y="25212"/>
                    <a:pt x="22969" y="24718"/>
                  </a:cubicBezTo>
                  <a:cubicBezTo>
                    <a:pt x="22550" y="24919"/>
                    <a:pt x="22290" y="25346"/>
                    <a:pt x="22298" y="25807"/>
                  </a:cubicBezTo>
                  <a:close/>
                  <a:moveTo>
                    <a:pt x="28499" y="25137"/>
                  </a:moveTo>
                  <a:cubicBezTo>
                    <a:pt x="28499" y="25137"/>
                    <a:pt x="28499" y="25137"/>
                    <a:pt x="28499" y="25556"/>
                  </a:cubicBezTo>
                  <a:cubicBezTo>
                    <a:pt x="28583" y="25849"/>
                    <a:pt x="28759" y="26117"/>
                    <a:pt x="29001" y="26310"/>
                  </a:cubicBezTo>
                  <a:lnTo>
                    <a:pt x="29756" y="26896"/>
                  </a:lnTo>
                  <a:cubicBezTo>
                    <a:pt x="30015" y="27030"/>
                    <a:pt x="30334" y="27030"/>
                    <a:pt x="30593" y="26896"/>
                  </a:cubicBezTo>
                  <a:cubicBezTo>
                    <a:pt x="30593" y="26896"/>
                    <a:pt x="30593" y="26896"/>
                    <a:pt x="30007" y="25807"/>
                  </a:cubicBezTo>
                  <a:cubicBezTo>
                    <a:pt x="29420" y="24718"/>
                    <a:pt x="28750" y="25388"/>
                    <a:pt x="28499" y="25472"/>
                  </a:cubicBezTo>
                  <a:close/>
                  <a:moveTo>
                    <a:pt x="28499" y="24047"/>
                  </a:moveTo>
                  <a:lnTo>
                    <a:pt x="29253" y="24047"/>
                  </a:lnTo>
                  <a:lnTo>
                    <a:pt x="29253" y="23126"/>
                  </a:lnTo>
                  <a:lnTo>
                    <a:pt x="28499" y="23126"/>
                  </a:lnTo>
                  <a:close/>
                  <a:moveTo>
                    <a:pt x="58663" y="45581"/>
                  </a:moveTo>
                  <a:cubicBezTo>
                    <a:pt x="58755" y="46025"/>
                    <a:pt x="58755" y="46478"/>
                    <a:pt x="58663" y="46922"/>
                  </a:cubicBezTo>
                  <a:cubicBezTo>
                    <a:pt x="58637" y="47257"/>
                    <a:pt x="58637" y="47592"/>
                    <a:pt x="58663" y="47927"/>
                  </a:cubicBezTo>
                  <a:lnTo>
                    <a:pt x="64193" y="47927"/>
                  </a:lnTo>
                  <a:lnTo>
                    <a:pt x="60171" y="44995"/>
                  </a:lnTo>
                  <a:cubicBezTo>
                    <a:pt x="59886" y="45104"/>
                    <a:pt x="59626" y="45271"/>
                    <a:pt x="59417" y="45497"/>
                  </a:cubicBezTo>
                  <a:cubicBezTo>
                    <a:pt x="59241" y="45589"/>
                    <a:pt x="59090" y="45740"/>
                    <a:pt x="58998" y="45916"/>
                  </a:cubicBezTo>
                  <a:close/>
                  <a:moveTo>
                    <a:pt x="56568" y="38375"/>
                  </a:moveTo>
                  <a:cubicBezTo>
                    <a:pt x="56568" y="38375"/>
                    <a:pt x="56568" y="38375"/>
                    <a:pt x="56568" y="38794"/>
                  </a:cubicBezTo>
                  <a:cubicBezTo>
                    <a:pt x="56568" y="39213"/>
                    <a:pt x="56568" y="39297"/>
                    <a:pt x="56987" y="39297"/>
                  </a:cubicBezTo>
                  <a:cubicBezTo>
                    <a:pt x="57012" y="39096"/>
                    <a:pt x="56987" y="38895"/>
                    <a:pt x="56903" y="38710"/>
                  </a:cubicBezTo>
                  <a:close/>
                  <a:moveTo>
                    <a:pt x="62014" y="40721"/>
                  </a:moveTo>
                  <a:cubicBezTo>
                    <a:pt x="62375" y="40621"/>
                    <a:pt x="62743" y="40830"/>
                    <a:pt x="62844" y="41182"/>
                  </a:cubicBezTo>
                  <a:cubicBezTo>
                    <a:pt x="62844" y="41199"/>
                    <a:pt x="62852" y="41207"/>
                    <a:pt x="62852" y="41224"/>
                  </a:cubicBezTo>
                  <a:cubicBezTo>
                    <a:pt x="62953" y="41584"/>
                    <a:pt x="62743" y="41953"/>
                    <a:pt x="62391" y="42054"/>
                  </a:cubicBezTo>
                  <a:cubicBezTo>
                    <a:pt x="62375" y="42054"/>
                    <a:pt x="62366" y="42062"/>
                    <a:pt x="62350" y="42062"/>
                  </a:cubicBezTo>
                  <a:cubicBezTo>
                    <a:pt x="62350" y="42062"/>
                    <a:pt x="61763" y="42062"/>
                    <a:pt x="61679" y="41475"/>
                  </a:cubicBezTo>
                  <a:cubicBezTo>
                    <a:pt x="61595" y="40889"/>
                    <a:pt x="62014" y="41140"/>
                    <a:pt x="62350" y="41057"/>
                  </a:cubicBezTo>
                  <a:close/>
                  <a:moveTo>
                    <a:pt x="70393" y="24885"/>
                  </a:moveTo>
                  <a:cubicBezTo>
                    <a:pt x="70393" y="24885"/>
                    <a:pt x="70393" y="24885"/>
                    <a:pt x="70393" y="25723"/>
                  </a:cubicBezTo>
                  <a:cubicBezTo>
                    <a:pt x="70393" y="26561"/>
                    <a:pt x="70393" y="26393"/>
                    <a:pt x="70980" y="26310"/>
                  </a:cubicBezTo>
                  <a:cubicBezTo>
                    <a:pt x="71566" y="26226"/>
                    <a:pt x="71566" y="26310"/>
                    <a:pt x="71482" y="25472"/>
                  </a:cubicBezTo>
                  <a:cubicBezTo>
                    <a:pt x="71315" y="25229"/>
                    <a:pt x="71005" y="25128"/>
                    <a:pt x="70728" y="25220"/>
                  </a:cubicBezTo>
                  <a:close/>
                  <a:moveTo>
                    <a:pt x="73577" y="31924"/>
                  </a:moveTo>
                  <a:cubicBezTo>
                    <a:pt x="73577" y="31924"/>
                    <a:pt x="73577" y="31924"/>
                    <a:pt x="73577" y="31924"/>
                  </a:cubicBezTo>
                  <a:cubicBezTo>
                    <a:pt x="73577" y="31924"/>
                    <a:pt x="73577" y="32343"/>
                    <a:pt x="73577" y="31924"/>
                  </a:cubicBezTo>
                  <a:cubicBezTo>
                    <a:pt x="73577" y="31505"/>
                    <a:pt x="73577" y="31924"/>
                    <a:pt x="73577" y="31924"/>
                  </a:cubicBezTo>
                  <a:cubicBezTo>
                    <a:pt x="73577" y="31924"/>
                    <a:pt x="74164" y="32175"/>
                    <a:pt x="73912" y="32259"/>
                  </a:cubicBezTo>
                  <a:close/>
                  <a:moveTo>
                    <a:pt x="72655" y="21115"/>
                  </a:moveTo>
                  <a:cubicBezTo>
                    <a:pt x="72655" y="21115"/>
                    <a:pt x="72655" y="21115"/>
                    <a:pt x="72655" y="21701"/>
                  </a:cubicBezTo>
                  <a:cubicBezTo>
                    <a:pt x="72865" y="22087"/>
                    <a:pt x="73125" y="22455"/>
                    <a:pt x="73409" y="22791"/>
                  </a:cubicBezTo>
                  <a:lnTo>
                    <a:pt x="74499" y="23880"/>
                  </a:lnTo>
                  <a:lnTo>
                    <a:pt x="75337" y="23880"/>
                  </a:lnTo>
                  <a:cubicBezTo>
                    <a:pt x="75839" y="23436"/>
                    <a:pt x="76116" y="22791"/>
                    <a:pt x="76091" y="22120"/>
                  </a:cubicBezTo>
                  <a:cubicBezTo>
                    <a:pt x="76007" y="21643"/>
                    <a:pt x="75772" y="21199"/>
                    <a:pt x="75421" y="20863"/>
                  </a:cubicBezTo>
                  <a:cubicBezTo>
                    <a:pt x="75043" y="20537"/>
                    <a:pt x="74574" y="20327"/>
                    <a:pt x="74080" y="20277"/>
                  </a:cubicBezTo>
                  <a:cubicBezTo>
                    <a:pt x="73569" y="20503"/>
                    <a:pt x="73175" y="20922"/>
                    <a:pt x="72991" y="21450"/>
                  </a:cubicBezTo>
                  <a:close/>
                  <a:moveTo>
                    <a:pt x="77431" y="33934"/>
                  </a:moveTo>
                  <a:cubicBezTo>
                    <a:pt x="77431" y="33934"/>
                    <a:pt x="77431" y="33432"/>
                    <a:pt x="76845" y="33934"/>
                  </a:cubicBezTo>
                  <a:cubicBezTo>
                    <a:pt x="76259" y="34437"/>
                    <a:pt x="76342" y="33934"/>
                    <a:pt x="76845" y="34521"/>
                  </a:cubicBezTo>
                  <a:cubicBezTo>
                    <a:pt x="77021" y="34647"/>
                    <a:pt x="77255" y="34647"/>
                    <a:pt x="77431" y="34521"/>
                  </a:cubicBezTo>
                  <a:cubicBezTo>
                    <a:pt x="77431" y="34521"/>
                    <a:pt x="77850" y="34521"/>
                    <a:pt x="77767" y="34270"/>
                  </a:cubicBezTo>
                  <a:close/>
                  <a:moveTo>
                    <a:pt x="84218" y="23712"/>
                  </a:moveTo>
                  <a:cubicBezTo>
                    <a:pt x="83799" y="23712"/>
                    <a:pt x="83716" y="24131"/>
                    <a:pt x="83799" y="24550"/>
                  </a:cubicBezTo>
                  <a:cubicBezTo>
                    <a:pt x="83883" y="24969"/>
                    <a:pt x="83799" y="25137"/>
                    <a:pt x="84554" y="25053"/>
                  </a:cubicBezTo>
                  <a:cubicBezTo>
                    <a:pt x="85308" y="24969"/>
                    <a:pt x="84972" y="25053"/>
                    <a:pt x="84554" y="24215"/>
                  </a:cubicBezTo>
                  <a:cubicBezTo>
                    <a:pt x="84134" y="23377"/>
                    <a:pt x="85308" y="23964"/>
                    <a:pt x="84554" y="24047"/>
                  </a:cubicBezTo>
                  <a:close/>
                  <a:moveTo>
                    <a:pt x="90251" y="21869"/>
                  </a:moveTo>
                  <a:lnTo>
                    <a:pt x="89330" y="22288"/>
                  </a:lnTo>
                  <a:lnTo>
                    <a:pt x="88073" y="22874"/>
                  </a:lnTo>
                  <a:lnTo>
                    <a:pt x="87151" y="23377"/>
                  </a:lnTo>
                  <a:cubicBezTo>
                    <a:pt x="87151" y="23377"/>
                    <a:pt x="87151" y="23377"/>
                    <a:pt x="87151" y="23377"/>
                  </a:cubicBezTo>
                  <a:cubicBezTo>
                    <a:pt x="87369" y="23427"/>
                    <a:pt x="87603" y="23427"/>
                    <a:pt x="87821" y="23377"/>
                  </a:cubicBezTo>
                  <a:lnTo>
                    <a:pt x="88994" y="22791"/>
                  </a:lnTo>
                  <a:lnTo>
                    <a:pt x="90084" y="22288"/>
                  </a:lnTo>
                  <a:close/>
                  <a:moveTo>
                    <a:pt x="101311" y="17512"/>
                  </a:moveTo>
                  <a:cubicBezTo>
                    <a:pt x="102149" y="17428"/>
                    <a:pt x="102953" y="17143"/>
                    <a:pt x="103657" y="16674"/>
                  </a:cubicBezTo>
                  <a:cubicBezTo>
                    <a:pt x="104068" y="16381"/>
                    <a:pt x="104311" y="15920"/>
                    <a:pt x="104328" y="15417"/>
                  </a:cubicBezTo>
                  <a:cubicBezTo>
                    <a:pt x="104328" y="15417"/>
                    <a:pt x="103909" y="14747"/>
                    <a:pt x="103322" y="14495"/>
                  </a:cubicBezTo>
                  <a:cubicBezTo>
                    <a:pt x="102468" y="14303"/>
                    <a:pt x="101579" y="14303"/>
                    <a:pt x="100725" y="14495"/>
                  </a:cubicBezTo>
                  <a:cubicBezTo>
                    <a:pt x="100725" y="14495"/>
                    <a:pt x="100725" y="14495"/>
                    <a:pt x="100725" y="15082"/>
                  </a:cubicBezTo>
                  <a:cubicBezTo>
                    <a:pt x="100725" y="15668"/>
                    <a:pt x="100725" y="15752"/>
                    <a:pt x="101144" y="16171"/>
                  </a:cubicBezTo>
                  <a:lnTo>
                    <a:pt x="101144" y="17177"/>
                  </a:lnTo>
                  <a:cubicBezTo>
                    <a:pt x="101144" y="17177"/>
                    <a:pt x="102065" y="17847"/>
                    <a:pt x="102065" y="17847"/>
                  </a:cubicBezTo>
                  <a:close/>
                  <a:moveTo>
                    <a:pt x="106841" y="33264"/>
                  </a:moveTo>
                  <a:cubicBezTo>
                    <a:pt x="106950" y="33524"/>
                    <a:pt x="107126" y="33758"/>
                    <a:pt x="107344" y="33934"/>
                  </a:cubicBezTo>
                  <a:cubicBezTo>
                    <a:pt x="107537" y="34169"/>
                    <a:pt x="107805" y="34312"/>
                    <a:pt x="108098" y="34353"/>
                  </a:cubicBezTo>
                  <a:lnTo>
                    <a:pt x="107428" y="31588"/>
                  </a:lnTo>
                  <a:cubicBezTo>
                    <a:pt x="107235" y="31840"/>
                    <a:pt x="107093" y="32125"/>
                    <a:pt x="107009" y="32426"/>
                  </a:cubicBezTo>
                  <a:cubicBezTo>
                    <a:pt x="106942" y="32828"/>
                    <a:pt x="107000" y="33231"/>
                    <a:pt x="107176" y="33599"/>
                  </a:cubicBezTo>
                  <a:close/>
                  <a:moveTo>
                    <a:pt x="116561" y="56055"/>
                  </a:moveTo>
                  <a:lnTo>
                    <a:pt x="116561" y="55384"/>
                  </a:lnTo>
                  <a:lnTo>
                    <a:pt x="115974" y="55384"/>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Freeform: Shape 801">
              <a:extLst>
                <a:ext uri="{FF2B5EF4-FFF2-40B4-BE49-F238E27FC236}">
                  <a16:creationId xmlns:a16="http://schemas.microsoft.com/office/drawing/2014/main" id="{F91162F2-44A5-08A0-A28A-3B39A5364741}"/>
                </a:ext>
              </a:extLst>
            </p:cNvPr>
            <p:cNvSpPr/>
            <p:nvPr/>
          </p:nvSpPr>
          <p:spPr>
            <a:xfrm>
              <a:off x="3813167" y="2393810"/>
              <a:ext cx="71530" cy="71304"/>
            </a:xfrm>
            <a:custGeom>
              <a:avLst/>
              <a:gdLst>
                <a:gd name="connsiteX0" fmla="*/ 49140 w 71530"/>
                <a:gd name="connsiteY0" fmla="*/ 68204 h 71304"/>
                <a:gd name="connsiteX1" fmla="*/ 48554 w 71530"/>
                <a:gd name="connsiteY1" fmla="*/ 67031 h 71304"/>
                <a:gd name="connsiteX2" fmla="*/ 47967 w 71530"/>
                <a:gd name="connsiteY2" fmla="*/ 65774 h 71304"/>
                <a:gd name="connsiteX3" fmla="*/ 47213 w 71530"/>
                <a:gd name="connsiteY3" fmla="*/ 65355 h 71304"/>
                <a:gd name="connsiteX4" fmla="*/ 45034 w 71530"/>
                <a:gd name="connsiteY4" fmla="*/ 65355 h 71304"/>
                <a:gd name="connsiteX5" fmla="*/ 44616 w 71530"/>
                <a:gd name="connsiteY5" fmla="*/ 64601 h 71304"/>
                <a:gd name="connsiteX6" fmla="*/ 43442 w 71530"/>
                <a:gd name="connsiteY6" fmla="*/ 66193 h 71304"/>
                <a:gd name="connsiteX7" fmla="*/ 42353 w 71530"/>
                <a:gd name="connsiteY7" fmla="*/ 67701 h 71304"/>
                <a:gd name="connsiteX8" fmla="*/ 41850 w 71530"/>
                <a:gd name="connsiteY8" fmla="*/ 65942 h 71304"/>
                <a:gd name="connsiteX9" fmla="*/ 40929 w 71530"/>
                <a:gd name="connsiteY9" fmla="*/ 66780 h 71304"/>
                <a:gd name="connsiteX10" fmla="*/ 40510 w 71530"/>
                <a:gd name="connsiteY10" fmla="*/ 68120 h 71304"/>
                <a:gd name="connsiteX11" fmla="*/ 40510 w 71530"/>
                <a:gd name="connsiteY11" fmla="*/ 69461 h 71304"/>
                <a:gd name="connsiteX12" fmla="*/ 40510 w 71530"/>
                <a:gd name="connsiteY12" fmla="*/ 70048 h 71304"/>
                <a:gd name="connsiteX13" fmla="*/ 39421 w 71530"/>
                <a:gd name="connsiteY13" fmla="*/ 69042 h 71304"/>
                <a:gd name="connsiteX14" fmla="*/ 39421 w 71530"/>
                <a:gd name="connsiteY14" fmla="*/ 67366 h 71304"/>
                <a:gd name="connsiteX15" fmla="*/ 39421 w 71530"/>
                <a:gd name="connsiteY15" fmla="*/ 65607 h 71304"/>
                <a:gd name="connsiteX16" fmla="*/ 37158 w 71530"/>
                <a:gd name="connsiteY16" fmla="*/ 63931 h 71304"/>
                <a:gd name="connsiteX17" fmla="*/ 37158 w 71530"/>
                <a:gd name="connsiteY17" fmla="*/ 63931 h 71304"/>
                <a:gd name="connsiteX18" fmla="*/ 37158 w 71530"/>
                <a:gd name="connsiteY18" fmla="*/ 64434 h 71304"/>
                <a:gd name="connsiteX19" fmla="*/ 37158 w 71530"/>
                <a:gd name="connsiteY19" fmla="*/ 65104 h 71304"/>
                <a:gd name="connsiteX20" fmla="*/ 35650 w 71530"/>
                <a:gd name="connsiteY20" fmla="*/ 65104 h 71304"/>
                <a:gd name="connsiteX21" fmla="*/ 34142 w 71530"/>
                <a:gd name="connsiteY21" fmla="*/ 65523 h 71304"/>
                <a:gd name="connsiteX22" fmla="*/ 34142 w 71530"/>
                <a:gd name="connsiteY22" fmla="*/ 66110 h 71304"/>
                <a:gd name="connsiteX23" fmla="*/ 34142 w 71530"/>
                <a:gd name="connsiteY23" fmla="*/ 66780 h 71304"/>
                <a:gd name="connsiteX24" fmla="*/ 32550 w 71530"/>
                <a:gd name="connsiteY24" fmla="*/ 68204 h 71304"/>
                <a:gd name="connsiteX25" fmla="*/ 29869 w 71530"/>
                <a:gd name="connsiteY25" fmla="*/ 67618 h 71304"/>
                <a:gd name="connsiteX26" fmla="*/ 28612 w 71530"/>
                <a:gd name="connsiteY26" fmla="*/ 67618 h 71304"/>
                <a:gd name="connsiteX27" fmla="*/ 27104 w 71530"/>
                <a:gd name="connsiteY27" fmla="*/ 68372 h 71304"/>
                <a:gd name="connsiteX28" fmla="*/ 25679 w 71530"/>
                <a:gd name="connsiteY28" fmla="*/ 69042 h 71304"/>
                <a:gd name="connsiteX29" fmla="*/ 24758 w 71530"/>
                <a:gd name="connsiteY29" fmla="*/ 69042 h 71304"/>
                <a:gd name="connsiteX30" fmla="*/ 23668 w 71530"/>
                <a:gd name="connsiteY30" fmla="*/ 69042 h 71304"/>
                <a:gd name="connsiteX31" fmla="*/ 23166 w 71530"/>
                <a:gd name="connsiteY31" fmla="*/ 69042 h 71304"/>
                <a:gd name="connsiteX32" fmla="*/ 22495 w 71530"/>
                <a:gd name="connsiteY32" fmla="*/ 70131 h 71304"/>
                <a:gd name="connsiteX33" fmla="*/ 22076 w 71530"/>
                <a:gd name="connsiteY33" fmla="*/ 71304 h 71304"/>
                <a:gd name="connsiteX34" fmla="*/ 21574 w 71530"/>
                <a:gd name="connsiteY34" fmla="*/ 70718 h 71304"/>
                <a:gd name="connsiteX35" fmla="*/ 21155 w 71530"/>
                <a:gd name="connsiteY35" fmla="*/ 69964 h 71304"/>
                <a:gd name="connsiteX36" fmla="*/ 21155 w 71530"/>
                <a:gd name="connsiteY36" fmla="*/ 68958 h 71304"/>
                <a:gd name="connsiteX37" fmla="*/ 21155 w 71530"/>
                <a:gd name="connsiteY37" fmla="*/ 67785 h 71304"/>
                <a:gd name="connsiteX38" fmla="*/ 21155 w 71530"/>
                <a:gd name="connsiteY38" fmla="*/ 67618 h 71304"/>
                <a:gd name="connsiteX39" fmla="*/ 20149 w 71530"/>
                <a:gd name="connsiteY39" fmla="*/ 66780 h 71304"/>
                <a:gd name="connsiteX40" fmla="*/ 19563 w 71530"/>
                <a:gd name="connsiteY40" fmla="*/ 67526 h 71304"/>
                <a:gd name="connsiteX41" fmla="*/ 19563 w 71530"/>
                <a:gd name="connsiteY41" fmla="*/ 67534 h 71304"/>
                <a:gd name="connsiteX42" fmla="*/ 19563 w 71530"/>
                <a:gd name="connsiteY42" fmla="*/ 68707 h 71304"/>
                <a:gd name="connsiteX43" fmla="*/ 18557 w 71530"/>
                <a:gd name="connsiteY43" fmla="*/ 67701 h 71304"/>
                <a:gd name="connsiteX44" fmla="*/ 18054 w 71530"/>
                <a:gd name="connsiteY44" fmla="*/ 66277 h 71304"/>
                <a:gd name="connsiteX45" fmla="*/ 15792 w 71530"/>
                <a:gd name="connsiteY45" fmla="*/ 66277 h 71304"/>
                <a:gd name="connsiteX46" fmla="*/ 15289 w 71530"/>
                <a:gd name="connsiteY46" fmla="*/ 65607 h 71304"/>
                <a:gd name="connsiteX47" fmla="*/ 15289 w 71530"/>
                <a:gd name="connsiteY47" fmla="*/ 64434 h 71304"/>
                <a:gd name="connsiteX48" fmla="*/ 15289 w 71530"/>
                <a:gd name="connsiteY48" fmla="*/ 63428 h 71304"/>
                <a:gd name="connsiteX49" fmla="*/ 15289 w 71530"/>
                <a:gd name="connsiteY49" fmla="*/ 62758 h 71304"/>
                <a:gd name="connsiteX50" fmla="*/ 14787 w 71530"/>
                <a:gd name="connsiteY50" fmla="*/ 62758 h 71304"/>
                <a:gd name="connsiteX51" fmla="*/ 14284 w 71530"/>
                <a:gd name="connsiteY51" fmla="*/ 62758 h 71304"/>
                <a:gd name="connsiteX52" fmla="*/ 13195 w 71530"/>
                <a:gd name="connsiteY52" fmla="*/ 63428 h 71304"/>
                <a:gd name="connsiteX53" fmla="*/ 13195 w 71530"/>
                <a:gd name="connsiteY53" fmla="*/ 64182 h 71304"/>
                <a:gd name="connsiteX54" fmla="*/ 13195 w 71530"/>
                <a:gd name="connsiteY54" fmla="*/ 65020 h 71304"/>
                <a:gd name="connsiteX55" fmla="*/ 12273 w 71530"/>
                <a:gd name="connsiteY55" fmla="*/ 65607 h 71304"/>
                <a:gd name="connsiteX56" fmla="*/ 12273 w 71530"/>
                <a:gd name="connsiteY56" fmla="*/ 64518 h 71304"/>
                <a:gd name="connsiteX57" fmla="*/ 11854 w 71530"/>
                <a:gd name="connsiteY57" fmla="*/ 64099 h 71304"/>
                <a:gd name="connsiteX58" fmla="*/ 11435 w 71530"/>
                <a:gd name="connsiteY58" fmla="*/ 63596 h 71304"/>
                <a:gd name="connsiteX59" fmla="*/ 11435 w 71530"/>
                <a:gd name="connsiteY59" fmla="*/ 62423 h 71304"/>
                <a:gd name="connsiteX60" fmla="*/ 11435 w 71530"/>
                <a:gd name="connsiteY60" fmla="*/ 61920 h 71304"/>
                <a:gd name="connsiteX61" fmla="*/ 11435 w 71530"/>
                <a:gd name="connsiteY61" fmla="*/ 61082 h 71304"/>
                <a:gd name="connsiteX62" fmla="*/ 11435 w 71530"/>
                <a:gd name="connsiteY62" fmla="*/ 60328 h 71304"/>
                <a:gd name="connsiteX63" fmla="*/ 10849 w 71530"/>
                <a:gd name="connsiteY63" fmla="*/ 60328 h 71304"/>
                <a:gd name="connsiteX64" fmla="*/ 10178 w 71530"/>
                <a:gd name="connsiteY64" fmla="*/ 60328 h 71304"/>
                <a:gd name="connsiteX65" fmla="*/ 9675 w 71530"/>
                <a:gd name="connsiteY65" fmla="*/ 59825 h 71304"/>
                <a:gd name="connsiteX66" fmla="*/ 9005 w 71530"/>
                <a:gd name="connsiteY66" fmla="*/ 59825 h 71304"/>
                <a:gd name="connsiteX67" fmla="*/ 8503 w 71530"/>
                <a:gd name="connsiteY67" fmla="*/ 59825 h 71304"/>
                <a:gd name="connsiteX68" fmla="*/ 8000 w 71530"/>
                <a:gd name="connsiteY68" fmla="*/ 59825 h 71304"/>
                <a:gd name="connsiteX69" fmla="*/ 8000 w 71530"/>
                <a:gd name="connsiteY69" fmla="*/ 60412 h 71304"/>
                <a:gd name="connsiteX70" fmla="*/ 8000 w 71530"/>
                <a:gd name="connsiteY70" fmla="*/ 61082 h 71304"/>
                <a:gd name="connsiteX71" fmla="*/ 8754 w 71530"/>
                <a:gd name="connsiteY71" fmla="*/ 61753 h 71304"/>
                <a:gd name="connsiteX72" fmla="*/ 9675 w 71530"/>
                <a:gd name="connsiteY72" fmla="*/ 61753 h 71304"/>
                <a:gd name="connsiteX73" fmla="*/ 10346 w 71530"/>
                <a:gd name="connsiteY73" fmla="*/ 61753 h 71304"/>
                <a:gd name="connsiteX74" fmla="*/ 10849 w 71530"/>
                <a:gd name="connsiteY74" fmla="*/ 62423 h 71304"/>
                <a:gd name="connsiteX75" fmla="*/ 7581 w 71530"/>
                <a:gd name="connsiteY75" fmla="*/ 63261 h 71304"/>
                <a:gd name="connsiteX76" fmla="*/ 6575 w 71530"/>
                <a:gd name="connsiteY76" fmla="*/ 61166 h 71304"/>
                <a:gd name="connsiteX77" fmla="*/ 5402 w 71530"/>
                <a:gd name="connsiteY77" fmla="*/ 60328 h 71304"/>
                <a:gd name="connsiteX78" fmla="*/ 4313 w 71530"/>
                <a:gd name="connsiteY78" fmla="*/ 59825 h 71304"/>
                <a:gd name="connsiteX79" fmla="*/ 3643 w 71530"/>
                <a:gd name="connsiteY79" fmla="*/ 58904 h 71304"/>
                <a:gd name="connsiteX80" fmla="*/ 3643 w 71530"/>
                <a:gd name="connsiteY80" fmla="*/ 58904 h 71304"/>
                <a:gd name="connsiteX81" fmla="*/ 3643 w 71530"/>
                <a:gd name="connsiteY81" fmla="*/ 58904 h 71304"/>
                <a:gd name="connsiteX82" fmla="*/ 3643 w 71530"/>
                <a:gd name="connsiteY82" fmla="*/ 58485 h 71304"/>
                <a:gd name="connsiteX83" fmla="*/ 3643 w 71530"/>
                <a:gd name="connsiteY83" fmla="*/ 58485 h 71304"/>
                <a:gd name="connsiteX84" fmla="*/ 2805 w 71530"/>
                <a:gd name="connsiteY84" fmla="*/ 57731 h 71304"/>
                <a:gd name="connsiteX85" fmla="*/ 1967 w 71530"/>
                <a:gd name="connsiteY85" fmla="*/ 56893 h 71304"/>
                <a:gd name="connsiteX86" fmla="*/ 1967 w 71530"/>
                <a:gd name="connsiteY86" fmla="*/ 56474 h 71304"/>
                <a:gd name="connsiteX87" fmla="*/ 1967 w 71530"/>
                <a:gd name="connsiteY87" fmla="*/ 56474 h 71304"/>
                <a:gd name="connsiteX88" fmla="*/ 1967 w 71530"/>
                <a:gd name="connsiteY88" fmla="*/ 55971 h 71304"/>
                <a:gd name="connsiteX89" fmla="*/ 1967 w 71530"/>
                <a:gd name="connsiteY89" fmla="*/ 55468 h 71304"/>
                <a:gd name="connsiteX90" fmla="*/ 1213 w 71530"/>
                <a:gd name="connsiteY90" fmla="*/ 55468 h 71304"/>
                <a:gd name="connsiteX91" fmla="*/ 375 w 71530"/>
                <a:gd name="connsiteY91" fmla="*/ 54966 h 71304"/>
                <a:gd name="connsiteX92" fmla="*/ 375 w 71530"/>
                <a:gd name="connsiteY92" fmla="*/ 54966 h 71304"/>
                <a:gd name="connsiteX93" fmla="*/ 375 w 71530"/>
                <a:gd name="connsiteY93" fmla="*/ 54966 h 71304"/>
                <a:gd name="connsiteX94" fmla="*/ 375 w 71530"/>
                <a:gd name="connsiteY94" fmla="*/ 53541 h 71304"/>
                <a:gd name="connsiteX95" fmla="*/ 1799 w 71530"/>
                <a:gd name="connsiteY95" fmla="*/ 52703 h 71304"/>
                <a:gd name="connsiteX96" fmla="*/ 3391 w 71530"/>
                <a:gd name="connsiteY96" fmla="*/ 51949 h 71304"/>
                <a:gd name="connsiteX97" fmla="*/ 4313 w 71530"/>
                <a:gd name="connsiteY97" fmla="*/ 50860 h 71304"/>
                <a:gd name="connsiteX98" fmla="*/ 3224 w 71530"/>
                <a:gd name="connsiteY98" fmla="*/ 50441 h 71304"/>
                <a:gd name="connsiteX99" fmla="*/ 3224 w 71530"/>
                <a:gd name="connsiteY99" fmla="*/ 50441 h 71304"/>
                <a:gd name="connsiteX100" fmla="*/ 3224 w 71530"/>
                <a:gd name="connsiteY100" fmla="*/ 50441 h 71304"/>
                <a:gd name="connsiteX101" fmla="*/ 2637 w 71530"/>
                <a:gd name="connsiteY101" fmla="*/ 51028 h 71304"/>
                <a:gd name="connsiteX102" fmla="*/ 2051 w 71530"/>
                <a:gd name="connsiteY102" fmla="*/ 51698 h 71304"/>
                <a:gd name="connsiteX103" fmla="*/ 1380 w 71530"/>
                <a:gd name="connsiteY103" fmla="*/ 51698 h 71304"/>
                <a:gd name="connsiteX104" fmla="*/ 878 w 71530"/>
                <a:gd name="connsiteY104" fmla="*/ 51698 h 71304"/>
                <a:gd name="connsiteX105" fmla="*/ 375 w 71530"/>
                <a:gd name="connsiteY105" fmla="*/ 51698 h 71304"/>
                <a:gd name="connsiteX106" fmla="*/ 375 w 71530"/>
                <a:gd name="connsiteY106" fmla="*/ 51698 h 71304"/>
                <a:gd name="connsiteX107" fmla="*/ 375 w 71530"/>
                <a:gd name="connsiteY107" fmla="*/ 51195 h 71304"/>
                <a:gd name="connsiteX108" fmla="*/ 375 w 71530"/>
                <a:gd name="connsiteY108" fmla="*/ 50609 h 71304"/>
                <a:gd name="connsiteX109" fmla="*/ 375 w 71530"/>
                <a:gd name="connsiteY109" fmla="*/ 48765 h 71304"/>
                <a:gd name="connsiteX110" fmla="*/ 1213 w 71530"/>
                <a:gd name="connsiteY110" fmla="*/ 46838 h 71304"/>
                <a:gd name="connsiteX111" fmla="*/ 2135 w 71530"/>
                <a:gd name="connsiteY111" fmla="*/ 45078 h 71304"/>
                <a:gd name="connsiteX112" fmla="*/ 2135 w 71530"/>
                <a:gd name="connsiteY112" fmla="*/ 43905 h 71304"/>
                <a:gd name="connsiteX113" fmla="*/ 1129 w 71530"/>
                <a:gd name="connsiteY113" fmla="*/ 42313 h 71304"/>
                <a:gd name="connsiteX114" fmla="*/ 207 w 71530"/>
                <a:gd name="connsiteY114" fmla="*/ 40805 h 71304"/>
                <a:gd name="connsiteX115" fmla="*/ 207 w 71530"/>
                <a:gd name="connsiteY115" fmla="*/ 38627 h 71304"/>
                <a:gd name="connsiteX116" fmla="*/ 710 w 71530"/>
                <a:gd name="connsiteY116" fmla="*/ 36113 h 71304"/>
                <a:gd name="connsiteX117" fmla="*/ 207 w 71530"/>
                <a:gd name="connsiteY117" fmla="*/ 34102 h 71304"/>
                <a:gd name="connsiteX118" fmla="*/ 207 w 71530"/>
                <a:gd name="connsiteY118" fmla="*/ 33599 h 71304"/>
                <a:gd name="connsiteX119" fmla="*/ 710 w 71530"/>
                <a:gd name="connsiteY119" fmla="*/ 33599 h 71304"/>
                <a:gd name="connsiteX120" fmla="*/ 1129 w 71530"/>
                <a:gd name="connsiteY120" fmla="*/ 32929 h 71304"/>
                <a:gd name="connsiteX121" fmla="*/ 1129 w 71530"/>
                <a:gd name="connsiteY121" fmla="*/ 31421 h 71304"/>
                <a:gd name="connsiteX122" fmla="*/ 2051 w 71530"/>
                <a:gd name="connsiteY122" fmla="*/ 31421 h 71304"/>
                <a:gd name="connsiteX123" fmla="*/ 2721 w 71530"/>
                <a:gd name="connsiteY123" fmla="*/ 33935 h 71304"/>
                <a:gd name="connsiteX124" fmla="*/ 3307 w 71530"/>
                <a:gd name="connsiteY124" fmla="*/ 32929 h 71304"/>
                <a:gd name="connsiteX125" fmla="*/ 4062 w 71530"/>
                <a:gd name="connsiteY125" fmla="*/ 32175 h 71304"/>
                <a:gd name="connsiteX126" fmla="*/ 5821 w 71530"/>
                <a:gd name="connsiteY126" fmla="*/ 32175 h 71304"/>
                <a:gd name="connsiteX127" fmla="*/ 7078 w 71530"/>
                <a:gd name="connsiteY127" fmla="*/ 32175 h 71304"/>
                <a:gd name="connsiteX128" fmla="*/ 7748 w 71530"/>
                <a:gd name="connsiteY128" fmla="*/ 32175 h 71304"/>
                <a:gd name="connsiteX129" fmla="*/ 7748 w 71530"/>
                <a:gd name="connsiteY129" fmla="*/ 32175 h 71304"/>
                <a:gd name="connsiteX130" fmla="*/ 7748 w 71530"/>
                <a:gd name="connsiteY130" fmla="*/ 32175 h 71304"/>
                <a:gd name="connsiteX131" fmla="*/ 7748 w 71530"/>
                <a:gd name="connsiteY131" fmla="*/ 32175 h 71304"/>
                <a:gd name="connsiteX132" fmla="*/ 5905 w 71530"/>
                <a:gd name="connsiteY132" fmla="*/ 31253 h 71304"/>
                <a:gd name="connsiteX133" fmla="*/ 3810 w 71530"/>
                <a:gd name="connsiteY133" fmla="*/ 31253 h 71304"/>
                <a:gd name="connsiteX134" fmla="*/ 3391 w 71530"/>
                <a:gd name="connsiteY134" fmla="*/ 29578 h 71304"/>
                <a:gd name="connsiteX135" fmla="*/ 4062 w 71530"/>
                <a:gd name="connsiteY135" fmla="*/ 29578 h 71304"/>
                <a:gd name="connsiteX136" fmla="*/ 4564 w 71530"/>
                <a:gd name="connsiteY136" fmla="*/ 29578 h 71304"/>
                <a:gd name="connsiteX137" fmla="*/ 5067 w 71530"/>
                <a:gd name="connsiteY137" fmla="*/ 29578 h 71304"/>
                <a:gd name="connsiteX138" fmla="*/ 5067 w 71530"/>
                <a:gd name="connsiteY138" fmla="*/ 28991 h 71304"/>
                <a:gd name="connsiteX139" fmla="*/ 5067 w 71530"/>
                <a:gd name="connsiteY139" fmla="*/ 28488 h 71304"/>
                <a:gd name="connsiteX140" fmla="*/ 5570 w 71530"/>
                <a:gd name="connsiteY140" fmla="*/ 28488 h 71304"/>
                <a:gd name="connsiteX141" fmla="*/ 6324 w 71530"/>
                <a:gd name="connsiteY141" fmla="*/ 29996 h 71304"/>
                <a:gd name="connsiteX142" fmla="*/ 7916 w 71530"/>
                <a:gd name="connsiteY142" fmla="*/ 31086 h 71304"/>
                <a:gd name="connsiteX143" fmla="*/ 8335 w 71530"/>
                <a:gd name="connsiteY143" fmla="*/ 31086 h 71304"/>
                <a:gd name="connsiteX144" fmla="*/ 8335 w 71530"/>
                <a:gd name="connsiteY144" fmla="*/ 31086 h 71304"/>
                <a:gd name="connsiteX145" fmla="*/ 7246 w 71530"/>
                <a:gd name="connsiteY145" fmla="*/ 26813 h 71304"/>
                <a:gd name="connsiteX146" fmla="*/ 5235 w 71530"/>
                <a:gd name="connsiteY146" fmla="*/ 26226 h 71304"/>
                <a:gd name="connsiteX147" fmla="*/ 3727 w 71530"/>
                <a:gd name="connsiteY147" fmla="*/ 25472 h 71304"/>
                <a:gd name="connsiteX148" fmla="*/ 3727 w 71530"/>
                <a:gd name="connsiteY148" fmla="*/ 25472 h 71304"/>
                <a:gd name="connsiteX149" fmla="*/ 4397 w 71530"/>
                <a:gd name="connsiteY149" fmla="*/ 23042 h 71304"/>
                <a:gd name="connsiteX150" fmla="*/ 6491 w 71530"/>
                <a:gd name="connsiteY150" fmla="*/ 21618 h 71304"/>
                <a:gd name="connsiteX151" fmla="*/ 7246 w 71530"/>
                <a:gd name="connsiteY151" fmla="*/ 21618 h 71304"/>
                <a:gd name="connsiteX152" fmla="*/ 7748 w 71530"/>
                <a:gd name="connsiteY152" fmla="*/ 21618 h 71304"/>
                <a:gd name="connsiteX153" fmla="*/ 7748 w 71530"/>
                <a:gd name="connsiteY153" fmla="*/ 21618 h 71304"/>
                <a:gd name="connsiteX154" fmla="*/ 8251 w 71530"/>
                <a:gd name="connsiteY154" fmla="*/ 20528 h 71304"/>
                <a:gd name="connsiteX155" fmla="*/ 8754 w 71530"/>
                <a:gd name="connsiteY155" fmla="*/ 18434 h 71304"/>
                <a:gd name="connsiteX156" fmla="*/ 9340 w 71530"/>
                <a:gd name="connsiteY156" fmla="*/ 16423 h 71304"/>
                <a:gd name="connsiteX157" fmla="*/ 10095 w 71530"/>
                <a:gd name="connsiteY157" fmla="*/ 15501 h 71304"/>
                <a:gd name="connsiteX158" fmla="*/ 10095 w 71530"/>
                <a:gd name="connsiteY158" fmla="*/ 16758 h 71304"/>
                <a:gd name="connsiteX159" fmla="*/ 10597 w 71530"/>
                <a:gd name="connsiteY159" fmla="*/ 19104 h 71304"/>
                <a:gd name="connsiteX160" fmla="*/ 11016 w 71530"/>
                <a:gd name="connsiteY160" fmla="*/ 21534 h 71304"/>
                <a:gd name="connsiteX161" fmla="*/ 11016 w 71530"/>
                <a:gd name="connsiteY161" fmla="*/ 22791 h 71304"/>
                <a:gd name="connsiteX162" fmla="*/ 10346 w 71530"/>
                <a:gd name="connsiteY162" fmla="*/ 22791 h 71304"/>
                <a:gd name="connsiteX163" fmla="*/ 9592 w 71530"/>
                <a:gd name="connsiteY163" fmla="*/ 22791 h 71304"/>
                <a:gd name="connsiteX164" fmla="*/ 9592 w 71530"/>
                <a:gd name="connsiteY164" fmla="*/ 23712 h 71304"/>
                <a:gd name="connsiteX165" fmla="*/ 9592 w 71530"/>
                <a:gd name="connsiteY165" fmla="*/ 24466 h 71304"/>
                <a:gd name="connsiteX166" fmla="*/ 9592 w 71530"/>
                <a:gd name="connsiteY166" fmla="*/ 24466 h 71304"/>
                <a:gd name="connsiteX167" fmla="*/ 9592 w 71530"/>
                <a:gd name="connsiteY167" fmla="*/ 24466 h 71304"/>
                <a:gd name="connsiteX168" fmla="*/ 12357 w 71530"/>
                <a:gd name="connsiteY168" fmla="*/ 23712 h 71304"/>
                <a:gd name="connsiteX169" fmla="*/ 12357 w 71530"/>
                <a:gd name="connsiteY169" fmla="*/ 23712 h 71304"/>
                <a:gd name="connsiteX170" fmla="*/ 12357 w 71530"/>
                <a:gd name="connsiteY170" fmla="*/ 24131 h 71304"/>
                <a:gd name="connsiteX171" fmla="*/ 12357 w 71530"/>
                <a:gd name="connsiteY171" fmla="*/ 24131 h 71304"/>
                <a:gd name="connsiteX172" fmla="*/ 12357 w 71530"/>
                <a:gd name="connsiteY172" fmla="*/ 24131 h 71304"/>
                <a:gd name="connsiteX173" fmla="*/ 14200 w 71530"/>
                <a:gd name="connsiteY173" fmla="*/ 24131 h 71304"/>
                <a:gd name="connsiteX174" fmla="*/ 14200 w 71530"/>
                <a:gd name="connsiteY174" fmla="*/ 23293 h 71304"/>
                <a:gd name="connsiteX175" fmla="*/ 13446 w 71530"/>
                <a:gd name="connsiteY175" fmla="*/ 20193 h 71304"/>
                <a:gd name="connsiteX176" fmla="*/ 15122 w 71530"/>
                <a:gd name="connsiteY176" fmla="*/ 19774 h 71304"/>
                <a:gd name="connsiteX177" fmla="*/ 16630 w 71530"/>
                <a:gd name="connsiteY177" fmla="*/ 20193 h 71304"/>
                <a:gd name="connsiteX178" fmla="*/ 17719 w 71530"/>
                <a:gd name="connsiteY178" fmla="*/ 20193 h 71304"/>
                <a:gd name="connsiteX179" fmla="*/ 18138 w 71530"/>
                <a:gd name="connsiteY179" fmla="*/ 20193 h 71304"/>
                <a:gd name="connsiteX180" fmla="*/ 17468 w 71530"/>
                <a:gd name="connsiteY180" fmla="*/ 19690 h 71304"/>
                <a:gd name="connsiteX181" fmla="*/ 16379 w 71530"/>
                <a:gd name="connsiteY181" fmla="*/ 18853 h 71304"/>
                <a:gd name="connsiteX182" fmla="*/ 15206 w 71530"/>
                <a:gd name="connsiteY182" fmla="*/ 18015 h 71304"/>
                <a:gd name="connsiteX183" fmla="*/ 14619 w 71530"/>
                <a:gd name="connsiteY183" fmla="*/ 18015 h 71304"/>
                <a:gd name="connsiteX184" fmla="*/ 15038 w 71530"/>
                <a:gd name="connsiteY184" fmla="*/ 18015 h 71304"/>
                <a:gd name="connsiteX185" fmla="*/ 15876 w 71530"/>
                <a:gd name="connsiteY185" fmla="*/ 18015 h 71304"/>
                <a:gd name="connsiteX186" fmla="*/ 16462 w 71530"/>
                <a:gd name="connsiteY186" fmla="*/ 18015 h 71304"/>
                <a:gd name="connsiteX187" fmla="*/ 16462 w 71530"/>
                <a:gd name="connsiteY187" fmla="*/ 16255 h 71304"/>
                <a:gd name="connsiteX188" fmla="*/ 15708 w 71530"/>
                <a:gd name="connsiteY188" fmla="*/ 14831 h 71304"/>
                <a:gd name="connsiteX189" fmla="*/ 14870 w 71530"/>
                <a:gd name="connsiteY189" fmla="*/ 12904 h 71304"/>
                <a:gd name="connsiteX190" fmla="*/ 15792 w 71530"/>
                <a:gd name="connsiteY190" fmla="*/ 12904 h 71304"/>
                <a:gd name="connsiteX191" fmla="*/ 16714 w 71530"/>
                <a:gd name="connsiteY191" fmla="*/ 12904 h 71304"/>
                <a:gd name="connsiteX192" fmla="*/ 17216 w 71530"/>
                <a:gd name="connsiteY192" fmla="*/ 12904 h 71304"/>
                <a:gd name="connsiteX193" fmla="*/ 17719 w 71530"/>
                <a:gd name="connsiteY193" fmla="*/ 12904 h 71304"/>
                <a:gd name="connsiteX194" fmla="*/ 18138 w 71530"/>
                <a:gd name="connsiteY194" fmla="*/ 12904 h 71304"/>
                <a:gd name="connsiteX195" fmla="*/ 18138 w 71530"/>
                <a:gd name="connsiteY195" fmla="*/ 12317 h 71304"/>
                <a:gd name="connsiteX196" fmla="*/ 18138 w 71530"/>
                <a:gd name="connsiteY196" fmla="*/ 11814 h 71304"/>
                <a:gd name="connsiteX197" fmla="*/ 19060 w 71530"/>
                <a:gd name="connsiteY197" fmla="*/ 10557 h 71304"/>
                <a:gd name="connsiteX198" fmla="*/ 21490 w 71530"/>
                <a:gd name="connsiteY198" fmla="*/ 8965 h 71304"/>
                <a:gd name="connsiteX199" fmla="*/ 22579 w 71530"/>
                <a:gd name="connsiteY199" fmla="*/ 8295 h 71304"/>
                <a:gd name="connsiteX200" fmla="*/ 23333 w 71530"/>
                <a:gd name="connsiteY200" fmla="*/ 7792 h 71304"/>
                <a:gd name="connsiteX201" fmla="*/ 23752 w 71530"/>
                <a:gd name="connsiteY201" fmla="*/ 7792 h 71304"/>
                <a:gd name="connsiteX202" fmla="*/ 27606 w 71530"/>
                <a:gd name="connsiteY202" fmla="*/ 7792 h 71304"/>
                <a:gd name="connsiteX203" fmla="*/ 27606 w 71530"/>
                <a:gd name="connsiteY203" fmla="*/ 7792 h 71304"/>
                <a:gd name="connsiteX204" fmla="*/ 27187 w 71530"/>
                <a:gd name="connsiteY204" fmla="*/ 8714 h 71304"/>
                <a:gd name="connsiteX205" fmla="*/ 26769 w 71530"/>
                <a:gd name="connsiteY205" fmla="*/ 9468 h 71304"/>
                <a:gd name="connsiteX206" fmla="*/ 26769 w 71530"/>
                <a:gd name="connsiteY206" fmla="*/ 9468 h 71304"/>
                <a:gd name="connsiteX207" fmla="*/ 28277 w 71530"/>
                <a:gd name="connsiteY207" fmla="*/ 8547 h 71304"/>
                <a:gd name="connsiteX208" fmla="*/ 29115 w 71530"/>
                <a:gd name="connsiteY208" fmla="*/ 7038 h 71304"/>
                <a:gd name="connsiteX209" fmla="*/ 29785 w 71530"/>
                <a:gd name="connsiteY209" fmla="*/ 5614 h 71304"/>
                <a:gd name="connsiteX210" fmla="*/ 30707 w 71530"/>
                <a:gd name="connsiteY210" fmla="*/ 4776 h 71304"/>
                <a:gd name="connsiteX211" fmla="*/ 31712 w 71530"/>
                <a:gd name="connsiteY211" fmla="*/ 4776 h 71304"/>
                <a:gd name="connsiteX212" fmla="*/ 32969 w 71530"/>
                <a:gd name="connsiteY212" fmla="*/ 5614 h 71304"/>
                <a:gd name="connsiteX213" fmla="*/ 34309 w 71530"/>
                <a:gd name="connsiteY213" fmla="*/ 6368 h 71304"/>
                <a:gd name="connsiteX214" fmla="*/ 35315 w 71530"/>
                <a:gd name="connsiteY214" fmla="*/ 6368 h 71304"/>
                <a:gd name="connsiteX215" fmla="*/ 35315 w 71530"/>
                <a:gd name="connsiteY215" fmla="*/ 6368 h 71304"/>
                <a:gd name="connsiteX216" fmla="*/ 35315 w 71530"/>
                <a:gd name="connsiteY216" fmla="*/ 5530 h 71304"/>
                <a:gd name="connsiteX217" fmla="*/ 35315 w 71530"/>
                <a:gd name="connsiteY217" fmla="*/ 4692 h 71304"/>
                <a:gd name="connsiteX218" fmla="*/ 35315 w 71530"/>
                <a:gd name="connsiteY218" fmla="*/ 4692 h 71304"/>
                <a:gd name="connsiteX219" fmla="*/ 34058 w 71530"/>
                <a:gd name="connsiteY219" fmla="*/ 4692 h 71304"/>
                <a:gd name="connsiteX220" fmla="*/ 33555 w 71530"/>
                <a:gd name="connsiteY220" fmla="*/ 3854 h 71304"/>
                <a:gd name="connsiteX221" fmla="*/ 34058 w 71530"/>
                <a:gd name="connsiteY221" fmla="*/ 3352 h 71304"/>
                <a:gd name="connsiteX222" fmla="*/ 35231 w 71530"/>
                <a:gd name="connsiteY222" fmla="*/ 3352 h 71304"/>
                <a:gd name="connsiteX223" fmla="*/ 35734 w 71530"/>
                <a:gd name="connsiteY223" fmla="*/ 3352 h 71304"/>
                <a:gd name="connsiteX224" fmla="*/ 39169 w 71530"/>
                <a:gd name="connsiteY224" fmla="*/ 5446 h 71304"/>
                <a:gd name="connsiteX225" fmla="*/ 39672 w 71530"/>
                <a:gd name="connsiteY225" fmla="*/ 5446 h 71304"/>
                <a:gd name="connsiteX226" fmla="*/ 39672 w 71530"/>
                <a:gd name="connsiteY226" fmla="*/ 4776 h 71304"/>
                <a:gd name="connsiteX227" fmla="*/ 39672 w 71530"/>
                <a:gd name="connsiteY227" fmla="*/ 3268 h 71304"/>
                <a:gd name="connsiteX228" fmla="*/ 40342 w 71530"/>
                <a:gd name="connsiteY228" fmla="*/ 3268 h 71304"/>
                <a:gd name="connsiteX229" fmla="*/ 41599 w 71530"/>
                <a:gd name="connsiteY229" fmla="*/ 3268 h 71304"/>
                <a:gd name="connsiteX230" fmla="*/ 42940 w 71530"/>
                <a:gd name="connsiteY230" fmla="*/ 3268 h 71304"/>
                <a:gd name="connsiteX231" fmla="*/ 43442 w 71530"/>
                <a:gd name="connsiteY231" fmla="*/ 4692 h 71304"/>
                <a:gd name="connsiteX232" fmla="*/ 44029 w 71530"/>
                <a:gd name="connsiteY232" fmla="*/ 6033 h 71304"/>
                <a:gd name="connsiteX233" fmla="*/ 44029 w 71530"/>
                <a:gd name="connsiteY233" fmla="*/ 6033 h 71304"/>
                <a:gd name="connsiteX234" fmla="*/ 44029 w 71530"/>
                <a:gd name="connsiteY234" fmla="*/ 5446 h 71304"/>
                <a:gd name="connsiteX235" fmla="*/ 44029 w 71530"/>
                <a:gd name="connsiteY235" fmla="*/ 4944 h 71304"/>
                <a:gd name="connsiteX236" fmla="*/ 42772 w 71530"/>
                <a:gd name="connsiteY236" fmla="*/ 0 h 71304"/>
                <a:gd name="connsiteX237" fmla="*/ 43275 w 71530"/>
                <a:gd name="connsiteY237" fmla="*/ 0 h 71304"/>
                <a:gd name="connsiteX238" fmla="*/ 46543 w 71530"/>
                <a:gd name="connsiteY238" fmla="*/ 6368 h 71304"/>
                <a:gd name="connsiteX239" fmla="*/ 48805 w 71530"/>
                <a:gd name="connsiteY239" fmla="*/ 3268 h 71304"/>
                <a:gd name="connsiteX240" fmla="*/ 48805 w 71530"/>
                <a:gd name="connsiteY240" fmla="*/ 3268 h 71304"/>
                <a:gd name="connsiteX241" fmla="*/ 47716 w 71530"/>
                <a:gd name="connsiteY241" fmla="*/ 2849 h 71304"/>
                <a:gd name="connsiteX242" fmla="*/ 46375 w 71530"/>
                <a:gd name="connsiteY242" fmla="*/ 2849 h 71304"/>
                <a:gd name="connsiteX243" fmla="*/ 47381 w 71530"/>
                <a:gd name="connsiteY243" fmla="*/ 2011 h 71304"/>
                <a:gd name="connsiteX244" fmla="*/ 48470 w 71530"/>
                <a:gd name="connsiteY244" fmla="*/ 2011 h 71304"/>
                <a:gd name="connsiteX245" fmla="*/ 49643 w 71530"/>
                <a:gd name="connsiteY245" fmla="*/ 2011 h 71304"/>
                <a:gd name="connsiteX246" fmla="*/ 50313 w 71530"/>
                <a:gd name="connsiteY246" fmla="*/ 2765 h 71304"/>
                <a:gd name="connsiteX247" fmla="*/ 51151 w 71530"/>
                <a:gd name="connsiteY247" fmla="*/ 3854 h 71304"/>
                <a:gd name="connsiteX248" fmla="*/ 51151 w 71530"/>
                <a:gd name="connsiteY248" fmla="*/ 3854 h 71304"/>
                <a:gd name="connsiteX249" fmla="*/ 51151 w 71530"/>
                <a:gd name="connsiteY249" fmla="*/ 5195 h 71304"/>
                <a:gd name="connsiteX250" fmla="*/ 50481 w 71530"/>
                <a:gd name="connsiteY250" fmla="*/ 6452 h 71304"/>
                <a:gd name="connsiteX251" fmla="*/ 51151 w 71530"/>
                <a:gd name="connsiteY251" fmla="*/ 6452 h 71304"/>
                <a:gd name="connsiteX252" fmla="*/ 51821 w 71530"/>
                <a:gd name="connsiteY252" fmla="*/ 6452 h 71304"/>
                <a:gd name="connsiteX253" fmla="*/ 52324 w 71530"/>
                <a:gd name="connsiteY253" fmla="*/ 7206 h 71304"/>
                <a:gd name="connsiteX254" fmla="*/ 52827 w 71530"/>
                <a:gd name="connsiteY254" fmla="*/ 7206 h 71304"/>
                <a:gd name="connsiteX255" fmla="*/ 53329 w 71530"/>
                <a:gd name="connsiteY255" fmla="*/ 7206 h 71304"/>
                <a:gd name="connsiteX256" fmla="*/ 53749 w 71530"/>
                <a:gd name="connsiteY256" fmla="*/ 6787 h 71304"/>
                <a:gd name="connsiteX257" fmla="*/ 53749 w 71530"/>
                <a:gd name="connsiteY257" fmla="*/ 7206 h 71304"/>
                <a:gd name="connsiteX258" fmla="*/ 54586 w 71530"/>
                <a:gd name="connsiteY258" fmla="*/ 7206 h 71304"/>
                <a:gd name="connsiteX259" fmla="*/ 55508 w 71530"/>
                <a:gd name="connsiteY259" fmla="*/ 7206 h 71304"/>
                <a:gd name="connsiteX260" fmla="*/ 56178 w 71530"/>
                <a:gd name="connsiteY260" fmla="*/ 7206 h 71304"/>
                <a:gd name="connsiteX261" fmla="*/ 56681 w 71530"/>
                <a:gd name="connsiteY261" fmla="*/ 8379 h 71304"/>
                <a:gd name="connsiteX262" fmla="*/ 57184 w 71530"/>
                <a:gd name="connsiteY262" fmla="*/ 9552 h 71304"/>
                <a:gd name="connsiteX263" fmla="*/ 58189 w 71530"/>
                <a:gd name="connsiteY263" fmla="*/ 13490 h 71304"/>
                <a:gd name="connsiteX264" fmla="*/ 58692 w 71530"/>
                <a:gd name="connsiteY264" fmla="*/ 14160 h 71304"/>
                <a:gd name="connsiteX265" fmla="*/ 60368 w 71530"/>
                <a:gd name="connsiteY265" fmla="*/ 14160 h 71304"/>
                <a:gd name="connsiteX266" fmla="*/ 61122 w 71530"/>
                <a:gd name="connsiteY266" fmla="*/ 14160 h 71304"/>
                <a:gd name="connsiteX267" fmla="*/ 61122 w 71530"/>
                <a:gd name="connsiteY267" fmla="*/ 14160 h 71304"/>
                <a:gd name="connsiteX268" fmla="*/ 61122 w 71530"/>
                <a:gd name="connsiteY268" fmla="*/ 14579 h 71304"/>
                <a:gd name="connsiteX269" fmla="*/ 61122 w 71530"/>
                <a:gd name="connsiteY269" fmla="*/ 14579 h 71304"/>
                <a:gd name="connsiteX270" fmla="*/ 58776 w 71530"/>
                <a:gd name="connsiteY270" fmla="*/ 14579 h 71304"/>
                <a:gd name="connsiteX271" fmla="*/ 56681 w 71530"/>
                <a:gd name="connsiteY271" fmla="*/ 13993 h 71304"/>
                <a:gd name="connsiteX272" fmla="*/ 56095 w 71530"/>
                <a:gd name="connsiteY272" fmla="*/ 14915 h 71304"/>
                <a:gd name="connsiteX273" fmla="*/ 56095 w 71530"/>
                <a:gd name="connsiteY273" fmla="*/ 15920 h 71304"/>
                <a:gd name="connsiteX274" fmla="*/ 54000 w 71530"/>
                <a:gd name="connsiteY274" fmla="*/ 15920 h 71304"/>
                <a:gd name="connsiteX275" fmla="*/ 52073 w 71530"/>
                <a:gd name="connsiteY275" fmla="*/ 15166 h 71304"/>
                <a:gd name="connsiteX276" fmla="*/ 52492 w 71530"/>
                <a:gd name="connsiteY276" fmla="*/ 14244 h 71304"/>
                <a:gd name="connsiteX277" fmla="*/ 52492 w 71530"/>
                <a:gd name="connsiteY277" fmla="*/ 13406 h 71304"/>
                <a:gd name="connsiteX278" fmla="*/ 52492 w 71530"/>
                <a:gd name="connsiteY278" fmla="*/ 12820 h 71304"/>
                <a:gd name="connsiteX279" fmla="*/ 52492 w 71530"/>
                <a:gd name="connsiteY279" fmla="*/ 12401 h 71304"/>
                <a:gd name="connsiteX280" fmla="*/ 51654 w 71530"/>
                <a:gd name="connsiteY280" fmla="*/ 12401 h 71304"/>
                <a:gd name="connsiteX281" fmla="*/ 50565 w 71530"/>
                <a:gd name="connsiteY281" fmla="*/ 11898 h 71304"/>
                <a:gd name="connsiteX282" fmla="*/ 50565 w 71530"/>
                <a:gd name="connsiteY282" fmla="*/ 11898 h 71304"/>
                <a:gd name="connsiteX283" fmla="*/ 49056 w 71530"/>
                <a:gd name="connsiteY283" fmla="*/ 12987 h 71304"/>
                <a:gd name="connsiteX284" fmla="*/ 47967 w 71530"/>
                <a:gd name="connsiteY284" fmla="*/ 14663 h 71304"/>
                <a:gd name="connsiteX285" fmla="*/ 47967 w 71530"/>
                <a:gd name="connsiteY285" fmla="*/ 14663 h 71304"/>
                <a:gd name="connsiteX286" fmla="*/ 47967 w 71530"/>
                <a:gd name="connsiteY286" fmla="*/ 14663 h 71304"/>
                <a:gd name="connsiteX287" fmla="*/ 47297 w 71530"/>
                <a:gd name="connsiteY287" fmla="*/ 14244 h 71304"/>
                <a:gd name="connsiteX288" fmla="*/ 46794 w 71530"/>
                <a:gd name="connsiteY288" fmla="*/ 14244 h 71304"/>
                <a:gd name="connsiteX289" fmla="*/ 45537 w 71530"/>
                <a:gd name="connsiteY289" fmla="*/ 14244 h 71304"/>
                <a:gd name="connsiteX290" fmla="*/ 44280 w 71530"/>
                <a:gd name="connsiteY290" fmla="*/ 14244 h 71304"/>
                <a:gd name="connsiteX291" fmla="*/ 43610 w 71530"/>
                <a:gd name="connsiteY291" fmla="*/ 14244 h 71304"/>
                <a:gd name="connsiteX292" fmla="*/ 43024 w 71530"/>
                <a:gd name="connsiteY292" fmla="*/ 14244 h 71304"/>
                <a:gd name="connsiteX293" fmla="*/ 43024 w 71530"/>
                <a:gd name="connsiteY293" fmla="*/ 14244 h 71304"/>
                <a:gd name="connsiteX294" fmla="*/ 42353 w 71530"/>
                <a:gd name="connsiteY294" fmla="*/ 14915 h 71304"/>
                <a:gd name="connsiteX295" fmla="*/ 41767 w 71530"/>
                <a:gd name="connsiteY295" fmla="*/ 16171 h 71304"/>
                <a:gd name="connsiteX296" fmla="*/ 41180 w 71530"/>
                <a:gd name="connsiteY296" fmla="*/ 17596 h 71304"/>
                <a:gd name="connsiteX297" fmla="*/ 40258 w 71530"/>
                <a:gd name="connsiteY297" fmla="*/ 18601 h 71304"/>
                <a:gd name="connsiteX298" fmla="*/ 39085 w 71530"/>
                <a:gd name="connsiteY298" fmla="*/ 19104 h 71304"/>
                <a:gd name="connsiteX299" fmla="*/ 37158 w 71530"/>
                <a:gd name="connsiteY299" fmla="*/ 19942 h 71304"/>
                <a:gd name="connsiteX300" fmla="*/ 35231 w 71530"/>
                <a:gd name="connsiteY300" fmla="*/ 20696 h 71304"/>
                <a:gd name="connsiteX301" fmla="*/ 34058 w 71530"/>
                <a:gd name="connsiteY301" fmla="*/ 20696 h 71304"/>
                <a:gd name="connsiteX302" fmla="*/ 33220 w 71530"/>
                <a:gd name="connsiteY302" fmla="*/ 21199 h 71304"/>
                <a:gd name="connsiteX303" fmla="*/ 32382 w 71530"/>
                <a:gd name="connsiteY303" fmla="*/ 21701 h 71304"/>
                <a:gd name="connsiteX304" fmla="*/ 28947 w 71530"/>
                <a:gd name="connsiteY304" fmla="*/ 22623 h 71304"/>
                <a:gd name="connsiteX305" fmla="*/ 28947 w 71530"/>
                <a:gd name="connsiteY305" fmla="*/ 23629 h 71304"/>
                <a:gd name="connsiteX306" fmla="*/ 28025 w 71530"/>
                <a:gd name="connsiteY306" fmla="*/ 23629 h 71304"/>
                <a:gd name="connsiteX307" fmla="*/ 26769 w 71530"/>
                <a:gd name="connsiteY307" fmla="*/ 23126 h 71304"/>
                <a:gd name="connsiteX308" fmla="*/ 25512 w 71530"/>
                <a:gd name="connsiteY308" fmla="*/ 22623 h 71304"/>
                <a:gd name="connsiteX309" fmla="*/ 24674 w 71530"/>
                <a:gd name="connsiteY309" fmla="*/ 23126 h 71304"/>
                <a:gd name="connsiteX310" fmla="*/ 23752 w 71530"/>
                <a:gd name="connsiteY310" fmla="*/ 23629 h 71304"/>
                <a:gd name="connsiteX311" fmla="*/ 22747 w 71530"/>
                <a:gd name="connsiteY311" fmla="*/ 23629 h 71304"/>
                <a:gd name="connsiteX312" fmla="*/ 21741 w 71530"/>
                <a:gd name="connsiteY312" fmla="*/ 23629 h 71304"/>
                <a:gd name="connsiteX313" fmla="*/ 22579 w 71530"/>
                <a:gd name="connsiteY313" fmla="*/ 25472 h 71304"/>
                <a:gd name="connsiteX314" fmla="*/ 24003 w 71530"/>
                <a:gd name="connsiteY314" fmla="*/ 26896 h 71304"/>
                <a:gd name="connsiteX315" fmla="*/ 24003 w 71530"/>
                <a:gd name="connsiteY315" fmla="*/ 26896 h 71304"/>
                <a:gd name="connsiteX316" fmla="*/ 24003 w 71530"/>
                <a:gd name="connsiteY316" fmla="*/ 26896 h 71304"/>
                <a:gd name="connsiteX317" fmla="*/ 24003 w 71530"/>
                <a:gd name="connsiteY317" fmla="*/ 27315 h 71304"/>
                <a:gd name="connsiteX318" fmla="*/ 24003 w 71530"/>
                <a:gd name="connsiteY318" fmla="*/ 28488 h 71304"/>
                <a:gd name="connsiteX319" fmla="*/ 22998 w 71530"/>
                <a:gd name="connsiteY319" fmla="*/ 29326 h 71304"/>
                <a:gd name="connsiteX320" fmla="*/ 21909 w 71530"/>
                <a:gd name="connsiteY320" fmla="*/ 29996 h 71304"/>
                <a:gd name="connsiteX321" fmla="*/ 20903 w 71530"/>
                <a:gd name="connsiteY321" fmla="*/ 29996 h 71304"/>
                <a:gd name="connsiteX322" fmla="*/ 20903 w 71530"/>
                <a:gd name="connsiteY322" fmla="*/ 30415 h 71304"/>
                <a:gd name="connsiteX323" fmla="*/ 20903 w 71530"/>
                <a:gd name="connsiteY323" fmla="*/ 31169 h 71304"/>
                <a:gd name="connsiteX324" fmla="*/ 21992 w 71530"/>
                <a:gd name="connsiteY324" fmla="*/ 31169 h 71304"/>
                <a:gd name="connsiteX325" fmla="*/ 21322 w 71530"/>
                <a:gd name="connsiteY325" fmla="*/ 33683 h 71304"/>
                <a:gd name="connsiteX326" fmla="*/ 21322 w 71530"/>
                <a:gd name="connsiteY326" fmla="*/ 36113 h 71304"/>
                <a:gd name="connsiteX327" fmla="*/ 22076 w 71530"/>
                <a:gd name="connsiteY327" fmla="*/ 39046 h 71304"/>
                <a:gd name="connsiteX328" fmla="*/ 22076 w 71530"/>
                <a:gd name="connsiteY328" fmla="*/ 40470 h 71304"/>
                <a:gd name="connsiteX329" fmla="*/ 22076 w 71530"/>
                <a:gd name="connsiteY329" fmla="*/ 42565 h 71304"/>
                <a:gd name="connsiteX330" fmla="*/ 22076 w 71530"/>
                <a:gd name="connsiteY330" fmla="*/ 45246 h 71304"/>
                <a:gd name="connsiteX331" fmla="*/ 18054 w 71530"/>
                <a:gd name="connsiteY331" fmla="*/ 43654 h 71304"/>
                <a:gd name="connsiteX332" fmla="*/ 18054 w 71530"/>
                <a:gd name="connsiteY332" fmla="*/ 43654 h 71304"/>
                <a:gd name="connsiteX333" fmla="*/ 18054 w 71530"/>
                <a:gd name="connsiteY333" fmla="*/ 44157 h 71304"/>
                <a:gd name="connsiteX334" fmla="*/ 18054 w 71530"/>
                <a:gd name="connsiteY334" fmla="*/ 44827 h 71304"/>
                <a:gd name="connsiteX335" fmla="*/ 18473 w 71530"/>
                <a:gd name="connsiteY335" fmla="*/ 45581 h 71304"/>
                <a:gd name="connsiteX336" fmla="*/ 18473 w 71530"/>
                <a:gd name="connsiteY336" fmla="*/ 47927 h 71304"/>
                <a:gd name="connsiteX337" fmla="*/ 19144 w 71530"/>
                <a:gd name="connsiteY337" fmla="*/ 48765 h 71304"/>
                <a:gd name="connsiteX338" fmla="*/ 19814 w 71530"/>
                <a:gd name="connsiteY338" fmla="*/ 49268 h 71304"/>
                <a:gd name="connsiteX339" fmla="*/ 19814 w 71530"/>
                <a:gd name="connsiteY339" fmla="*/ 49268 h 71304"/>
                <a:gd name="connsiteX340" fmla="*/ 19814 w 71530"/>
                <a:gd name="connsiteY340" fmla="*/ 49268 h 71304"/>
                <a:gd name="connsiteX341" fmla="*/ 21238 w 71530"/>
                <a:gd name="connsiteY341" fmla="*/ 48430 h 71304"/>
                <a:gd name="connsiteX342" fmla="*/ 22830 w 71530"/>
                <a:gd name="connsiteY342" fmla="*/ 47676 h 71304"/>
                <a:gd name="connsiteX343" fmla="*/ 23668 w 71530"/>
                <a:gd name="connsiteY343" fmla="*/ 47676 h 71304"/>
                <a:gd name="connsiteX344" fmla="*/ 23668 w 71530"/>
                <a:gd name="connsiteY344" fmla="*/ 50273 h 71304"/>
                <a:gd name="connsiteX345" fmla="*/ 24590 w 71530"/>
                <a:gd name="connsiteY345" fmla="*/ 50273 h 71304"/>
                <a:gd name="connsiteX346" fmla="*/ 25260 w 71530"/>
                <a:gd name="connsiteY346" fmla="*/ 52955 h 71304"/>
                <a:gd name="connsiteX347" fmla="*/ 26601 w 71530"/>
                <a:gd name="connsiteY347" fmla="*/ 52955 h 71304"/>
                <a:gd name="connsiteX348" fmla="*/ 26601 w 71530"/>
                <a:gd name="connsiteY348" fmla="*/ 54547 h 71304"/>
                <a:gd name="connsiteX349" fmla="*/ 27271 w 71530"/>
                <a:gd name="connsiteY349" fmla="*/ 54547 h 71304"/>
                <a:gd name="connsiteX350" fmla="*/ 28695 w 71530"/>
                <a:gd name="connsiteY350" fmla="*/ 55217 h 71304"/>
                <a:gd name="connsiteX351" fmla="*/ 30371 w 71530"/>
                <a:gd name="connsiteY351" fmla="*/ 56390 h 71304"/>
                <a:gd name="connsiteX352" fmla="*/ 31042 w 71530"/>
                <a:gd name="connsiteY352" fmla="*/ 57060 h 71304"/>
                <a:gd name="connsiteX353" fmla="*/ 31712 w 71530"/>
                <a:gd name="connsiteY353" fmla="*/ 57647 h 71304"/>
                <a:gd name="connsiteX354" fmla="*/ 32969 w 71530"/>
                <a:gd name="connsiteY354" fmla="*/ 57647 h 71304"/>
                <a:gd name="connsiteX355" fmla="*/ 34142 w 71530"/>
                <a:gd name="connsiteY355" fmla="*/ 57647 h 71304"/>
                <a:gd name="connsiteX356" fmla="*/ 34980 w 71530"/>
                <a:gd name="connsiteY356" fmla="*/ 57647 h 71304"/>
                <a:gd name="connsiteX357" fmla="*/ 35901 w 71530"/>
                <a:gd name="connsiteY357" fmla="*/ 57647 h 71304"/>
                <a:gd name="connsiteX358" fmla="*/ 36907 w 71530"/>
                <a:gd name="connsiteY358" fmla="*/ 57647 h 71304"/>
                <a:gd name="connsiteX359" fmla="*/ 37829 w 71530"/>
                <a:gd name="connsiteY359" fmla="*/ 57647 h 71304"/>
                <a:gd name="connsiteX360" fmla="*/ 40426 w 71530"/>
                <a:gd name="connsiteY360" fmla="*/ 57647 h 71304"/>
                <a:gd name="connsiteX361" fmla="*/ 42437 w 71530"/>
                <a:gd name="connsiteY361" fmla="*/ 57144 h 71304"/>
                <a:gd name="connsiteX362" fmla="*/ 45453 w 71530"/>
                <a:gd name="connsiteY362" fmla="*/ 56390 h 71304"/>
                <a:gd name="connsiteX363" fmla="*/ 48470 w 71530"/>
                <a:gd name="connsiteY363" fmla="*/ 55720 h 71304"/>
                <a:gd name="connsiteX364" fmla="*/ 50397 w 71530"/>
                <a:gd name="connsiteY364" fmla="*/ 55217 h 71304"/>
                <a:gd name="connsiteX365" fmla="*/ 50900 w 71530"/>
                <a:gd name="connsiteY365" fmla="*/ 56893 h 71304"/>
                <a:gd name="connsiteX366" fmla="*/ 51654 w 71530"/>
                <a:gd name="connsiteY366" fmla="*/ 55301 h 71304"/>
                <a:gd name="connsiteX367" fmla="*/ 52324 w 71530"/>
                <a:gd name="connsiteY367" fmla="*/ 53290 h 71304"/>
                <a:gd name="connsiteX368" fmla="*/ 56346 w 71530"/>
                <a:gd name="connsiteY368" fmla="*/ 50944 h 71304"/>
                <a:gd name="connsiteX369" fmla="*/ 60368 w 71530"/>
                <a:gd name="connsiteY369" fmla="*/ 48849 h 71304"/>
                <a:gd name="connsiteX370" fmla="*/ 61373 w 71530"/>
                <a:gd name="connsiteY370" fmla="*/ 48095 h 71304"/>
                <a:gd name="connsiteX371" fmla="*/ 62295 w 71530"/>
                <a:gd name="connsiteY371" fmla="*/ 47425 h 71304"/>
                <a:gd name="connsiteX372" fmla="*/ 63384 w 71530"/>
                <a:gd name="connsiteY372" fmla="*/ 47425 h 71304"/>
                <a:gd name="connsiteX373" fmla="*/ 63384 w 71530"/>
                <a:gd name="connsiteY373" fmla="*/ 47425 h 71304"/>
                <a:gd name="connsiteX374" fmla="*/ 63971 w 71530"/>
                <a:gd name="connsiteY374" fmla="*/ 47425 h 71304"/>
                <a:gd name="connsiteX375" fmla="*/ 65898 w 71530"/>
                <a:gd name="connsiteY375" fmla="*/ 46922 h 71304"/>
                <a:gd name="connsiteX376" fmla="*/ 67741 w 71530"/>
                <a:gd name="connsiteY376" fmla="*/ 46922 h 71304"/>
                <a:gd name="connsiteX377" fmla="*/ 69250 w 71530"/>
                <a:gd name="connsiteY377" fmla="*/ 46922 h 71304"/>
                <a:gd name="connsiteX378" fmla="*/ 70171 w 71530"/>
                <a:gd name="connsiteY378" fmla="*/ 48095 h 71304"/>
                <a:gd name="connsiteX379" fmla="*/ 70842 w 71530"/>
                <a:gd name="connsiteY379" fmla="*/ 49268 h 71304"/>
                <a:gd name="connsiteX380" fmla="*/ 71512 w 71530"/>
                <a:gd name="connsiteY380" fmla="*/ 49268 h 71304"/>
                <a:gd name="connsiteX381" fmla="*/ 71512 w 71530"/>
                <a:gd name="connsiteY381" fmla="*/ 49268 h 71304"/>
                <a:gd name="connsiteX382" fmla="*/ 71512 w 71530"/>
                <a:gd name="connsiteY382" fmla="*/ 49854 h 71304"/>
                <a:gd name="connsiteX383" fmla="*/ 71093 w 71530"/>
                <a:gd name="connsiteY383" fmla="*/ 50441 h 71304"/>
                <a:gd name="connsiteX384" fmla="*/ 71093 w 71530"/>
                <a:gd name="connsiteY384" fmla="*/ 50944 h 71304"/>
                <a:gd name="connsiteX385" fmla="*/ 71093 w 71530"/>
                <a:gd name="connsiteY385" fmla="*/ 51447 h 71304"/>
                <a:gd name="connsiteX386" fmla="*/ 70422 w 71530"/>
                <a:gd name="connsiteY386" fmla="*/ 52787 h 71304"/>
                <a:gd name="connsiteX387" fmla="*/ 69082 w 71530"/>
                <a:gd name="connsiteY387" fmla="*/ 53541 h 71304"/>
                <a:gd name="connsiteX388" fmla="*/ 69082 w 71530"/>
                <a:gd name="connsiteY388" fmla="*/ 53541 h 71304"/>
                <a:gd name="connsiteX389" fmla="*/ 69082 w 71530"/>
                <a:gd name="connsiteY389" fmla="*/ 53541 h 71304"/>
                <a:gd name="connsiteX390" fmla="*/ 69585 w 71530"/>
                <a:gd name="connsiteY390" fmla="*/ 52620 h 71304"/>
                <a:gd name="connsiteX391" fmla="*/ 70171 w 71530"/>
                <a:gd name="connsiteY391" fmla="*/ 51614 h 71304"/>
                <a:gd name="connsiteX392" fmla="*/ 70171 w 71530"/>
                <a:gd name="connsiteY392" fmla="*/ 51028 h 71304"/>
                <a:gd name="connsiteX393" fmla="*/ 68747 w 71530"/>
                <a:gd name="connsiteY393" fmla="*/ 50022 h 71304"/>
                <a:gd name="connsiteX394" fmla="*/ 68328 w 71530"/>
                <a:gd name="connsiteY394" fmla="*/ 51028 h 71304"/>
                <a:gd name="connsiteX395" fmla="*/ 68328 w 71530"/>
                <a:gd name="connsiteY395" fmla="*/ 52117 h 71304"/>
                <a:gd name="connsiteX396" fmla="*/ 66400 w 71530"/>
                <a:gd name="connsiteY396" fmla="*/ 52871 h 71304"/>
                <a:gd name="connsiteX397" fmla="*/ 64557 w 71530"/>
                <a:gd name="connsiteY397" fmla="*/ 53625 h 71304"/>
                <a:gd name="connsiteX398" fmla="*/ 63803 w 71530"/>
                <a:gd name="connsiteY398" fmla="*/ 54128 h 71304"/>
                <a:gd name="connsiteX399" fmla="*/ 63217 w 71530"/>
                <a:gd name="connsiteY399" fmla="*/ 54547 h 71304"/>
                <a:gd name="connsiteX400" fmla="*/ 63217 w 71530"/>
                <a:gd name="connsiteY400" fmla="*/ 55468 h 71304"/>
                <a:gd name="connsiteX401" fmla="*/ 63217 w 71530"/>
                <a:gd name="connsiteY401" fmla="*/ 56558 h 71304"/>
                <a:gd name="connsiteX402" fmla="*/ 64222 w 71530"/>
                <a:gd name="connsiteY402" fmla="*/ 57144 h 71304"/>
                <a:gd name="connsiteX403" fmla="*/ 63300 w 71530"/>
                <a:gd name="connsiteY403" fmla="*/ 57144 h 71304"/>
                <a:gd name="connsiteX404" fmla="*/ 62379 w 71530"/>
                <a:gd name="connsiteY404" fmla="*/ 57814 h 71304"/>
                <a:gd name="connsiteX405" fmla="*/ 62379 w 71530"/>
                <a:gd name="connsiteY405" fmla="*/ 58736 h 71304"/>
                <a:gd name="connsiteX406" fmla="*/ 62379 w 71530"/>
                <a:gd name="connsiteY406" fmla="*/ 59658 h 71304"/>
                <a:gd name="connsiteX407" fmla="*/ 61457 w 71530"/>
                <a:gd name="connsiteY407" fmla="*/ 60915 h 71304"/>
                <a:gd name="connsiteX408" fmla="*/ 60954 w 71530"/>
                <a:gd name="connsiteY408" fmla="*/ 62842 h 71304"/>
                <a:gd name="connsiteX409" fmla="*/ 60954 w 71530"/>
                <a:gd name="connsiteY409" fmla="*/ 62842 h 71304"/>
                <a:gd name="connsiteX410" fmla="*/ 60452 w 71530"/>
                <a:gd name="connsiteY410" fmla="*/ 61585 h 71304"/>
                <a:gd name="connsiteX411" fmla="*/ 59781 w 71530"/>
                <a:gd name="connsiteY411" fmla="*/ 60412 h 71304"/>
                <a:gd name="connsiteX412" fmla="*/ 58608 w 71530"/>
                <a:gd name="connsiteY412" fmla="*/ 60412 h 71304"/>
                <a:gd name="connsiteX413" fmla="*/ 58608 w 71530"/>
                <a:gd name="connsiteY413" fmla="*/ 60412 h 71304"/>
                <a:gd name="connsiteX414" fmla="*/ 58608 w 71530"/>
                <a:gd name="connsiteY414" fmla="*/ 60412 h 71304"/>
                <a:gd name="connsiteX415" fmla="*/ 58608 w 71530"/>
                <a:gd name="connsiteY415" fmla="*/ 60412 h 71304"/>
                <a:gd name="connsiteX416" fmla="*/ 58608 w 71530"/>
                <a:gd name="connsiteY416" fmla="*/ 61501 h 71304"/>
                <a:gd name="connsiteX417" fmla="*/ 58608 w 71530"/>
                <a:gd name="connsiteY417" fmla="*/ 62590 h 71304"/>
                <a:gd name="connsiteX418" fmla="*/ 58189 w 71530"/>
                <a:gd name="connsiteY418" fmla="*/ 62590 h 71304"/>
                <a:gd name="connsiteX419" fmla="*/ 57351 w 71530"/>
                <a:gd name="connsiteY419" fmla="*/ 63428 h 71304"/>
                <a:gd name="connsiteX420" fmla="*/ 56430 w 71530"/>
                <a:gd name="connsiteY420" fmla="*/ 64182 h 71304"/>
                <a:gd name="connsiteX421" fmla="*/ 55759 w 71530"/>
                <a:gd name="connsiteY421" fmla="*/ 64182 h 71304"/>
                <a:gd name="connsiteX422" fmla="*/ 54921 w 71530"/>
                <a:gd name="connsiteY422" fmla="*/ 64182 h 71304"/>
                <a:gd name="connsiteX423" fmla="*/ 53916 w 71530"/>
                <a:gd name="connsiteY423" fmla="*/ 65020 h 71304"/>
                <a:gd name="connsiteX424" fmla="*/ 52743 w 71530"/>
                <a:gd name="connsiteY424" fmla="*/ 65774 h 71304"/>
                <a:gd name="connsiteX425" fmla="*/ 52743 w 71530"/>
                <a:gd name="connsiteY425" fmla="*/ 65774 h 71304"/>
                <a:gd name="connsiteX426" fmla="*/ 52743 w 71530"/>
                <a:gd name="connsiteY426" fmla="*/ 65774 h 71304"/>
                <a:gd name="connsiteX427" fmla="*/ 50983 w 71530"/>
                <a:gd name="connsiteY427" fmla="*/ 65774 h 71304"/>
                <a:gd name="connsiteX428" fmla="*/ 49140 w 71530"/>
                <a:gd name="connsiteY428" fmla="*/ 68204 h 71304"/>
                <a:gd name="connsiteX429" fmla="*/ 2051 w 71530"/>
                <a:gd name="connsiteY429" fmla="*/ 52201 h 71304"/>
                <a:gd name="connsiteX430" fmla="*/ 2051 w 71530"/>
                <a:gd name="connsiteY430" fmla="*/ 52787 h 71304"/>
                <a:gd name="connsiteX431" fmla="*/ 2637 w 71530"/>
                <a:gd name="connsiteY431" fmla="*/ 52787 h 71304"/>
                <a:gd name="connsiteX432" fmla="*/ 2637 w 71530"/>
                <a:gd name="connsiteY432" fmla="*/ 52201 h 71304"/>
                <a:gd name="connsiteX433" fmla="*/ 2051 w 71530"/>
                <a:gd name="connsiteY433" fmla="*/ 52201 h 71304"/>
                <a:gd name="connsiteX434" fmla="*/ 961 w 71530"/>
                <a:gd name="connsiteY434" fmla="*/ 47844 h 71304"/>
                <a:gd name="connsiteX435" fmla="*/ 961 w 71530"/>
                <a:gd name="connsiteY435" fmla="*/ 47844 h 71304"/>
                <a:gd name="connsiteX436" fmla="*/ 961 w 71530"/>
                <a:gd name="connsiteY436" fmla="*/ 47844 h 71304"/>
                <a:gd name="connsiteX437" fmla="*/ 961 w 71530"/>
                <a:gd name="connsiteY437" fmla="*/ 47844 h 71304"/>
                <a:gd name="connsiteX438" fmla="*/ 961 w 71530"/>
                <a:gd name="connsiteY438" fmla="*/ 47844 h 71304"/>
                <a:gd name="connsiteX439" fmla="*/ 4983 w 71530"/>
                <a:gd name="connsiteY439" fmla="*/ 51614 h 71304"/>
                <a:gd name="connsiteX440" fmla="*/ 5821 w 71530"/>
                <a:gd name="connsiteY440" fmla="*/ 50860 h 71304"/>
                <a:gd name="connsiteX441" fmla="*/ 4899 w 71530"/>
                <a:gd name="connsiteY441" fmla="*/ 50860 h 71304"/>
                <a:gd name="connsiteX442" fmla="*/ 8167 w 71530"/>
                <a:gd name="connsiteY442" fmla="*/ 51614 h 71304"/>
                <a:gd name="connsiteX443" fmla="*/ 7413 w 71530"/>
                <a:gd name="connsiteY443" fmla="*/ 52368 h 71304"/>
                <a:gd name="connsiteX444" fmla="*/ 7413 w 71530"/>
                <a:gd name="connsiteY444" fmla="*/ 52368 h 71304"/>
                <a:gd name="connsiteX445" fmla="*/ 8335 w 71530"/>
                <a:gd name="connsiteY445" fmla="*/ 51530 h 71304"/>
                <a:gd name="connsiteX446" fmla="*/ 3475 w 71530"/>
                <a:gd name="connsiteY446" fmla="*/ 32259 h 71304"/>
                <a:gd name="connsiteX447" fmla="*/ 4062 w 71530"/>
                <a:gd name="connsiteY447" fmla="*/ 33516 h 71304"/>
                <a:gd name="connsiteX448" fmla="*/ 5151 w 71530"/>
                <a:gd name="connsiteY448" fmla="*/ 33935 h 71304"/>
                <a:gd name="connsiteX449" fmla="*/ 5821 w 71530"/>
                <a:gd name="connsiteY449" fmla="*/ 33935 h 71304"/>
                <a:gd name="connsiteX450" fmla="*/ 5821 w 71530"/>
                <a:gd name="connsiteY450" fmla="*/ 33264 h 71304"/>
                <a:gd name="connsiteX451" fmla="*/ 4732 w 71530"/>
                <a:gd name="connsiteY451" fmla="*/ 32343 h 71304"/>
                <a:gd name="connsiteX452" fmla="*/ 4983 w 71530"/>
                <a:gd name="connsiteY452" fmla="*/ 36951 h 71304"/>
                <a:gd name="connsiteX453" fmla="*/ 5402 w 71530"/>
                <a:gd name="connsiteY453" fmla="*/ 36951 h 71304"/>
                <a:gd name="connsiteX454" fmla="*/ 5402 w 71530"/>
                <a:gd name="connsiteY454" fmla="*/ 36029 h 71304"/>
                <a:gd name="connsiteX455" fmla="*/ 4732 w 71530"/>
                <a:gd name="connsiteY455" fmla="*/ 36029 h 71304"/>
                <a:gd name="connsiteX456" fmla="*/ 11184 w 71530"/>
                <a:gd name="connsiteY456" fmla="*/ 55049 h 71304"/>
                <a:gd name="connsiteX457" fmla="*/ 11184 w 71530"/>
                <a:gd name="connsiteY457" fmla="*/ 55049 h 71304"/>
                <a:gd name="connsiteX458" fmla="*/ 11184 w 71530"/>
                <a:gd name="connsiteY458" fmla="*/ 55049 h 71304"/>
                <a:gd name="connsiteX459" fmla="*/ 11184 w 71530"/>
                <a:gd name="connsiteY459" fmla="*/ 55049 h 71304"/>
                <a:gd name="connsiteX460" fmla="*/ 11184 w 71530"/>
                <a:gd name="connsiteY460" fmla="*/ 55468 h 71304"/>
                <a:gd name="connsiteX461" fmla="*/ 11184 w 71530"/>
                <a:gd name="connsiteY461" fmla="*/ 45916 h 71304"/>
                <a:gd name="connsiteX462" fmla="*/ 9927 w 71530"/>
                <a:gd name="connsiteY462" fmla="*/ 46922 h 71304"/>
                <a:gd name="connsiteX463" fmla="*/ 9927 w 71530"/>
                <a:gd name="connsiteY463" fmla="*/ 48514 h 71304"/>
                <a:gd name="connsiteX464" fmla="*/ 11686 w 71530"/>
                <a:gd name="connsiteY464" fmla="*/ 47760 h 71304"/>
                <a:gd name="connsiteX465" fmla="*/ 12608 w 71530"/>
                <a:gd name="connsiteY465" fmla="*/ 46335 h 71304"/>
                <a:gd name="connsiteX466" fmla="*/ 12608 w 71530"/>
                <a:gd name="connsiteY466" fmla="*/ 46335 h 71304"/>
                <a:gd name="connsiteX467" fmla="*/ 11075 w 71530"/>
                <a:gd name="connsiteY467" fmla="*/ 46193 h 71304"/>
                <a:gd name="connsiteX468" fmla="*/ 10932 w 71530"/>
                <a:gd name="connsiteY468" fmla="*/ 46335 h 71304"/>
                <a:gd name="connsiteX469" fmla="*/ 8586 w 71530"/>
                <a:gd name="connsiteY469" fmla="*/ 41811 h 71304"/>
                <a:gd name="connsiteX470" fmla="*/ 8586 w 71530"/>
                <a:gd name="connsiteY470" fmla="*/ 41392 h 71304"/>
                <a:gd name="connsiteX471" fmla="*/ 8586 w 71530"/>
                <a:gd name="connsiteY471" fmla="*/ 40721 h 71304"/>
                <a:gd name="connsiteX472" fmla="*/ 7916 w 71530"/>
                <a:gd name="connsiteY472" fmla="*/ 40721 h 71304"/>
                <a:gd name="connsiteX473" fmla="*/ 14870 w 71530"/>
                <a:gd name="connsiteY473" fmla="*/ 60579 h 71304"/>
                <a:gd name="connsiteX474" fmla="*/ 14870 w 71530"/>
                <a:gd name="connsiteY474" fmla="*/ 60579 h 71304"/>
                <a:gd name="connsiteX475" fmla="*/ 15373 w 71530"/>
                <a:gd name="connsiteY475" fmla="*/ 60579 h 71304"/>
                <a:gd name="connsiteX476" fmla="*/ 15373 w 71530"/>
                <a:gd name="connsiteY476" fmla="*/ 60077 h 71304"/>
                <a:gd name="connsiteX477" fmla="*/ 14619 w 71530"/>
                <a:gd name="connsiteY477" fmla="*/ 60998 h 71304"/>
                <a:gd name="connsiteX478" fmla="*/ 10597 w 71530"/>
                <a:gd name="connsiteY478" fmla="*/ 39800 h 71304"/>
                <a:gd name="connsiteX479" fmla="*/ 10597 w 71530"/>
                <a:gd name="connsiteY479" fmla="*/ 40386 h 71304"/>
                <a:gd name="connsiteX480" fmla="*/ 11184 w 71530"/>
                <a:gd name="connsiteY480" fmla="*/ 40386 h 71304"/>
                <a:gd name="connsiteX481" fmla="*/ 11184 w 71530"/>
                <a:gd name="connsiteY481" fmla="*/ 39716 h 71304"/>
                <a:gd name="connsiteX482" fmla="*/ 10346 w 71530"/>
                <a:gd name="connsiteY482" fmla="*/ 40219 h 71304"/>
                <a:gd name="connsiteX483" fmla="*/ 11184 w 71530"/>
                <a:gd name="connsiteY483" fmla="*/ 42230 h 71304"/>
                <a:gd name="connsiteX484" fmla="*/ 11854 w 71530"/>
                <a:gd name="connsiteY484" fmla="*/ 42230 h 71304"/>
                <a:gd name="connsiteX485" fmla="*/ 11854 w 71530"/>
                <a:gd name="connsiteY485" fmla="*/ 41727 h 71304"/>
                <a:gd name="connsiteX486" fmla="*/ 11268 w 71530"/>
                <a:gd name="connsiteY486" fmla="*/ 41727 h 71304"/>
                <a:gd name="connsiteX487" fmla="*/ 6994 w 71530"/>
                <a:gd name="connsiteY487" fmla="*/ 21534 h 71304"/>
                <a:gd name="connsiteX488" fmla="*/ 7497 w 71530"/>
                <a:gd name="connsiteY488" fmla="*/ 21534 h 71304"/>
                <a:gd name="connsiteX489" fmla="*/ 7497 w 71530"/>
                <a:gd name="connsiteY489" fmla="*/ 20863 h 71304"/>
                <a:gd name="connsiteX490" fmla="*/ 11268 w 71530"/>
                <a:gd name="connsiteY490" fmla="*/ 33851 h 71304"/>
                <a:gd name="connsiteX491" fmla="*/ 11268 w 71530"/>
                <a:gd name="connsiteY491" fmla="*/ 34689 h 71304"/>
                <a:gd name="connsiteX492" fmla="*/ 11268 w 71530"/>
                <a:gd name="connsiteY492" fmla="*/ 35443 h 71304"/>
                <a:gd name="connsiteX493" fmla="*/ 11770 w 71530"/>
                <a:gd name="connsiteY493" fmla="*/ 35443 h 71304"/>
                <a:gd name="connsiteX494" fmla="*/ 11770 w 71530"/>
                <a:gd name="connsiteY494" fmla="*/ 35443 h 71304"/>
                <a:gd name="connsiteX495" fmla="*/ 11770 w 71530"/>
                <a:gd name="connsiteY495" fmla="*/ 35443 h 71304"/>
                <a:gd name="connsiteX496" fmla="*/ 11770 w 71530"/>
                <a:gd name="connsiteY496" fmla="*/ 34270 h 71304"/>
                <a:gd name="connsiteX497" fmla="*/ 11770 w 71530"/>
                <a:gd name="connsiteY497" fmla="*/ 33013 h 71304"/>
                <a:gd name="connsiteX498" fmla="*/ 11016 w 71530"/>
                <a:gd name="connsiteY498" fmla="*/ 33013 h 71304"/>
                <a:gd name="connsiteX499" fmla="*/ 11016 w 71530"/>
                <a:gd name="connsiteY499" fmla="*/ 33767 h 71304"/>
                <a:gd name="connsiteX500" fmla="*/ 11016 w 71530"/>
                <a:gd name="connsiteY500" fmla="*/ 33767 h 71304"/>
                <a:gd name="connsiteX501" fmla="*/ 10765 w 71530"/>
                <a:gd name="connsiteY501" fmla="*/ 30332 h 71304"/>
                <a:gd name="connsiteX502" fmla="*/ 10765 w 71530"/>
                <a:gd name="connsiteY502" fmla="*/ 30332 h 71304"/>
                <a:gd name="connsiteX503" fmla="*/ 10765 w 71530"/>
                <a:gd name="connsiteY503" fmla="*/ 30332 h 71304"/>
                <a:gd name="connsiteX504" fmla="*/ 10765 w 71530"/>
                <a:gd name="connsiteY504" fmla="*/ 30332 h 71304"/>
                <a:gd name="connsiteX505" fmla="*/ 10513 w 71530"/>
                <a:gd name="connsiteY505" fmla="*/ 30751 h 71304"/>
                <a:gd name="connsiteX506" fmla="*/ 12692 w 71530"/>
                <a:gd name="connsiteY506" fmla="*/ 38711 h 71304"/>
                <a:gd name="connsiteX507" fmla="*/ 12692 w 71530"/>
                <a:gd name="connsiteY507" fmla="*/ 39130 h 71304"/>
                <a:gd name="connsiteX508" fmla="*/ 13278 w 71530"/>
                <a:gd name="connsiteY508" fmla="*/ 39130 h 71304"/>
                <a:gd name="connsiteX509" fmla="*/ 13865 w 71530"/>
                <a:gd name="connsiteY509" fmla="*/ 39548 h 71304"/>
                <a:gd name="connsiteX510" fmla="*/ 14619 w 71530"/>
                <a:gd name="connsiteY510" fmla="*/ 40303 h 71304"/>
                <a:gd name="connsiteX511" fmla="*/ 15373 w 71530"/>
                <a:gd name="connsiteY511" fmla="*/ 41057 h 71304"/>
                <a:gd name="connsiteX512" fmla="*/ 15960 w 71530"/>
                <a:gd name="connsiteY512" fmla="*/ 41057 h 71304"/>
                <a:gd name="connsiteX513" fmla="*/ 16462 w 71530"/>
                <a:gd name="connsiteY513" fmla="*/ 41057 h 71304"/>
                <a:gd name="connsiteX514" fmla="*/ 16462 w 71530"/>
                <a:gd name="connsiteY514" fmla="*/ 41057 h 71304"/>
                <a:gd name="connsiteX515" fmla="*/ 16462 w 71530"/>
                <a:gd name="connsiteY515" fmla="*/ 41643 h 71304"/>
                <a:gd name="connsiteX516" fmla="*/ 17384 w 71530"/>
                <a:gd name="connsiteY516" fmla="*/ 40638 h 71304"/>
                <a:gd name="connsiteX517" fmla="*/ 17384 w 71530"/>
                <a:gd name="connsiteY517" fmla="*/ 39297 h 71304"/>
                <a:gd name="connsiteX518" fmla="*/ 16211 w 71530"/>
                <a:gd name="connsiteY518" fmla="*/ 36616 h 71304"/>
                <a:gd name="connsiteX519" fmla="*/ 13697 w 71530"/>
                <a:gd name="connsiteY519" fmla="*/ 35443 h 71304"/>
                <a:gd name="connsiteX520" fmla="*/ 12022 w 71530"/>
                <a:gd name="connsiteY520" fmla="*/ 36029 h 71304"/>
                <a:gd name="connsiteX521" fmla="*/ 10849 w 71530"/>
                <a:gd name="connsiteY521" fmla="*/ 37621 h 71304"/>
                <a:gd name="connsiteX522" fmla="*/ 12441 w 71530"/>
                <a:gd name="connsiteY522" fmla="*/ 38794 h 71304"/>
                <a:gd name="connsiteX523" fmla="*/ 20317 w 71530"/>
                <a:gd name="connsiteY523" fmla="*/ 63847 h 71304"/>
                <a:gd name="connsiteX524" fmla="*/ 20317 w 71530"/>
                <a:gd name="connsiteY524" fmla="*/ 63847 h 71304"/>
                <a:gd name="connsiteX525" fmla="*/ 20317 w 71530"/>
                <a:gd name="connsiteY525" fmla="*/ 63847 h 71304"/>
                <a:gd name="connsiteX526" fmla="*/ 20317 w 71530"/>
                <a:gd name="connsiteY526" fmla="*/ 64350 h 71304"/>
                <a:gd name="connsiteX527" fmla="*/ 20317 w 71530"/>
                <a:gd name="connsiteY527" fmla="*/ 64350 h 71304"/>
                <a:gd name="connsiteX528" fmla="*/ 20317 w 71530"/>
                <a:gd name="connsiteY528" fmla="*/ 64350 h 71304"/>
                <a:gd name="connsiteX529" fmla="*/ 20317 w 71530"/>
                <a:gd name="connsiteY529" fmla="*/ 64350 h 71304"/>
                <a:gd name="connsiteX530" fmla="*/ 12692 w 71530"/>
                <a:gd name="connsiteY530" fmla="*/ 25891 h 71304"/>
                <a:gd name="connsiteX531" fmla="*/ 12692 w 71530"/>
                <a:gd name="connsiteY531" fmla="*/ 26394 h 71304"/>
                <a:gd name="connsiteX532" fmla="*/ 14116 w 71530"/>
                <a:gd name="connsiteY532" fmla="*/ 26394 h 71304"/>
                <a:gd name="connsiteX533" fmla="*/ 14116 w 71530"/>
                <a:gd name="connsiteY533" fmla="*/ 26394 h 71304"/>
                <a:gd name="connsiteX534" fmla="*/ 14116 w 71530"/>
                <a:gd name="connsiteY534" fmla="*/ 26394 h 71304"/>
                <a:gd name="connsiteX535" fmla="*/ 14116 w 71530"/>
                <a:gd name="connsiteY535" fmla="*/ 26394 h 71304"/>
                <a:gd name="connsiteX536" fmla="*/ 16127 w 71530"/>
                <a:gd name="connsiteY536" fmla="*/ 33683 h 71304"/>
                <a:gd name="connsiteX537" fmla="*/ 16127 w 71530"/>
                <a:gd name="connsiteY537" fmla="*/ 34437 h 71304"/>
                <a:gd name="connsiteX538" fmla="*/ 16798 w 71530"/>
                <a:gd name="connsiteY538" fmla="*/ 35108 h 71304"/>
                <a:gd name="connsiteX539" fmla="*/ 17216 w 71530"/>
                <a:gd name="connsiteY539" fmla="*/ 34186 h 71304"/>
                <a:gd name="connsiteX540" fmla="*/ 17216 w 71530"/>
                <a:gd name="connsiteY540" fmla="*/ 34102 h 71304"/>
                <a:gd name="connsiteX541" fmla="*/ 21574 w 71530"/>
                <a:gd name="connsiteY541" fmla="*/ 17512 h 71304"/>
                <a:gd name="connsiteX542" fmla="*/ 22328 w 71530"/>
                <a:gd name="connsiteY542" fmla="*/ 16088 h 71304"/>
                <a:gd name="connsiteX543" fmla="*/ 21238 w 71530"/>
                <a:gd name="connsiteY543" fmla="*/ 16088 h 71304"/>
                <a:gd name="connsiteX544" fmla="*/ 22747 w 71530"/>
                <a:gd name="connsiteY544" fmla="*/ 12317 h 71304"/>
                <a:gd name="connsiteX545" fmla="*/ 23249 w 71530"/>
                <a:gd name="connsiteY545" fmla="*/ 12736 h 71304"/>
                <a:gd name="connsiteX546" fmla="*/ 23836 w 71530"/>
                <a:gd name="connsiteY546" fmla="*/ 12736 h 71304"/>
                <a:gd name="connsiteX547" fmla="*/ 24339 w 71530"/>
                <a:gd name="connsiteY547" fmla="*/ 12233 h 71304"/>
                <a:gd name="connsiteX548" fmla="*/ 25931 w 71530"/>
                <a:gd name="connsiteY548" fmla="*/ 12317 h 71304"/>
                <a:gd name="connsiteX549" fmla="*/ 25931 w 71530"/>
                <a:gd name="connsiteY549" fmla="*/ 12820 h 71304"/>
                <a:gd name="connsiteX550" fmla="*/ 25931 w 71530"/>
                <a:gd name="connsiteY550" fmla="*/ 13406 h 71304"/>
                <a:gd name="connsiteX551" fmla="*/ 25931 w 71530"/>
                <a:gd name="connsiteY551" fmla="*/ 16339 h 71304"/>
                <a:gd name="connsiteX552" fmla="*/ 26433 w 71530"/>
                <a:gd name="connsiteY552" fmla="*/ 19188 h 71304"/>
                <a:gd name="connsiteX553" fmla="*/ 26936 w 71530"/>
                <a:gd name="connsiteY553" fmla="*/ 19188 h 71304"/>
                <a:gd name="connsiteX554" fmla="*/ 27355 w 71530"/>
                <a:gd name="connsiteY554" fmla="*/ 16674 h 71304"/>
                <a:gd name="connsiteX555" fmla="*/ 27355 w 71530"/>
                <a:gd name="connsiteY555" fmla="*/ 14077 h 71304"/>
                <a:gd name="connsiteX556" fmla="*/ 27355 w 71530"/>
                <a:gd name="connsiteY556" fmla="*/ 12904 h 71304"/>
                <a:gd name="connsiteX557" fmla="*/ 25679 w 71530"/>
                <a:gd name="connsiteY557" fmla="*/ 12987 h 71304"/>
                <a:gd name="connsiteX558" fmla="*/ 27020 w 71530"/>
                <a:gd name="connsiteY558" fmla="*/ 10641 h 71304"/>
                <a:gd name="connsiteX559" fmla="*/ 28612 w 71530"/>
                <a:gd name="connsiteY559" fmla="*/ 12736 h 71304"/>
                <a:gd name="connsiteX560" fmla="*/ 29198 w 71530"/>
                <a:gd name="connsiteY560" fmla="*/ 10893 h 71304"/>
                <a:gd name="connsiteX561" fmla="*/ 31377 w 71530"/>
                <a:gd name="connsiteY561" fmla="*/ 11395 h 71304"/>
                <a:gd name="connsiteX562" fmla="*/ 31377 w 71530"/>
                <a:gd name="connsiteY562" fmla="*/ 10809 h 71304"/>
                <a:gd name="connsiteX563" fmla="*/ 30623 w 71530"/>
                <a:gd name="connsiteY563" fmla="*/ 9301 h 71304"/>
                <a:gd name="connsiteX564" fmla="*/ 29366 w 71530"/>
                <a:gd name="connsiteY564" fmla="*/ 8714 h 71304"/>
                <a:gd name="connsiteX565" fmla="*/ 27439 w 71530"/>
                <a:gd name="connsiteY565" fmla="*/ 9217 h 71304"/>
                <a:gd name="connsiteX566" fmla="*/ 26769 w 71530"/>
                <a:gd name="connsiteY566" fmla="*/ 11312 h 71304"/>
                <a:gd name="connsiteX567" fmla="*/ 28612 w 71530"/>
                <a:gd name="connsiteY567" fmla="*/ 16758 h 71304"/>
                <a:gd name="connsiteX568" fmla="*/ 28612 w 71530"/>
                <a:gd name="connsiteY568" fmla="*/ 16758 h 71304"/>
                <a:gd name="connsiteX569" fmla="*/ 29869 w 71530"/>
                <a:gd name="connsiteY569" fmla="*/ 16758 h 71304"/>
                <a:gd name="connsiteX570" fmla="*/ 29869 w 71530"/>
                <a:gd name="connsiteY570" fmla="*/ 15836 h 71304"/>
                <a:gd name="connsiteX571" fmla="*/ 29869 w 71530"/>
                <a:gd name="connsiteY571" fmla="*/ 15166 h 71304"/>
                <a:gd name="connsiteX572" fmla="*/ 30874 w 71530"/>
                <a:gd name="connsiteY572" fmla="*/ 14244 h 71304"/>
                <a:gd name="connsiteX573" fmla="*/ 31880 w 71530"/>
                <a:gd name="connsiteY573" fmla="*/ 13406 h 71304"/>
                <a:gd name="connsiteX574" fmla="*/ 31880 w 71530"/>
                <a:gd name="connsiteY574" fmla="*/ 13406 h 71304"/>
                <a:gd name="connsiteX575" fmla="*/ 31880 w 71530"/>
                <a:gd name="connsiteY575" fmla="*/ 13406 h 71304"/>
                <a:gd name="connsiteX576" fmla="*/ 30958 w 71530"/>
                <a:gd name="connsiteY576" fmla="*/ 12904 h 71304"/>
                <a:gd name="connsiteX577" fmla="*/ 30120 w 71530"/>
                <a:gd name="connsiteY577" fmla="*/ 12485 h 71304"/>
                <a:gd name="connsiteX578" fmla="*/ 29115 w 71530"/>
                <a:gd name="connsiteY578" fmla="*/ 14663 h 71304"/>
                <a:gd name="connsiteX579" fmla="*/ 28361 w 71530"/>
                <a:gd name="connsiteY579" fmla="*/ 17344 h 71304"/>
                <a:gd name="connsiteX580" fmla="*/ 30287 w 71530"/>
                <a:gd name="connsiteY580" fmla="*/ 18936 h 71304"/>
                <a:gd name="connsiteX581" fmla="*/ 30287 w 71530"/>
                <a:gd name="connsiteY581" fmla="*/ 18182 h 71304"/>
                <a:gd name="connsiteX582" fmla="*/ 29785 w 71530"/>
                <a:gd name="connsiteY582" fmla="*/ 18182 h 71304"/>
                <a:gd name="connsiteX583" fmla="*/ 30958 w 71530"/>
                <a:gd name="connsiteY583" fmla="*/ 15585 h 71304"/>
                <a:gd name="connsiteX584" fmla="*/ 30958 w 71530"/>
                <a:gd name="connsiteY584" fmla="*/ 16255 h 71304"/>
                <a:gd name="connsiteX585" fmla="*/ 31461 w 71530"/>
                <a:gd name="connsiteY585" fmla="*/ 16674 h 71304"/>
                <a:gd name="connsiteX586" fmla="*/ 31461 w 71530"/>
                <a:gd name="connsiteY586" fmla="*/ 16088 h 71304"/>
                <a:gd name="connsiteX587" fmla="*/ 30707 w 71530"/>
                <a:gd name="connsiteY587" fmla="*/ 16255 h 71304"/>
                <a:gd name="connsiteX588" fmla="*/ 32634 w 71530"/>
                <a:gd name="connsiteY588" fmla="*/ 20445 h 71304"/>
                <a:gd name="connsiteX589" fmla="*/ 32634 w 71530"/>
                <a:gd name="connsiteY589" fmla="*/ 19942 h 71304"/>
                <a:gd name="connsiteX590" fmla="*/ 32634 w 71530"/>
                <a:gd name="connsiteY590" fmla="*/ 19942 h 71304"/>
                <a:gd name="connsiteX591" fmla="*/ 34309 w 71530"/>
                <a:gd name="connsiteY591" fmla="*/ 18517 h 71304"/>
                <a:gd name="connsiteX592" fmla="*/ 34309 w 71530"/>
                <a:gd name="connsiteY592" fmla="*/ 17177 h 71304"/>
                <a:gd name="connsiteX593" fmla="*/ 33807 w 71530"/>
                <a:gd name="connsiteY593" fmla="*/ 17177 h 71304"/>
                <a:gd name="connsiteX594" fmla="*/ 32801 w 71530"/>
                <a:gd name="connsiteY594" fmla="*/ 9720 h 71304"/>
                <a:gd name="connsiteX595" fmla="*/ 32801 w 71530"/>
                <a:gd name="connsiteY595" fmla="*/ 9720 h 71304"/>
                <a:gd name="connsiteX596" fmla="*/ 32801 w 71530"/>
                <a:gd name="connsiteY596" fmla="*/ 9720 h 71304"/>
                <a:gd name="connsiteX597" fmla="*/ 32801 w 71530"/>
                <a:gd name="connsiteY597" fmla="*/ 9720 h 71304"/>
                <a:gd name="connsiteX598" fmla="*/ 32801 w 71530"/>
                <a:gd name="connsiteY598" fmla="*/ 9720 h 71304"/>
                <a:gd name="connsiteX599" fmla="*/ 32801 w 71530"/>
                <a:gd name="connsiteY599" fmla="*/ 9133 h 71304"/>
                <a:gd name="connsiteX600" fmla="*/ 32801 w 71530"/>
                <a:gd name="connsiteY600" fmla="*/ 9133 h 71304"/>
                <a:gd name="connsiteX601" fmla="*/ 32801 w 71530"/>
                <a:gd name="connsiteY601" fmla="*/ 9133 h 71304"/>
                <a:gd name="connsiteX602" fmla="*/ 32801 w 71530"/>
                <a:gd name="connsiteY602" fmla="*/ 7541 h 71304"/>
                <a:gd name="connsiteX603" fmla="*/ 32801 w 71530"/>
                <a:gd name="connsiteY603" fmla="*/ 7541 h 71304"/>
                <a:gd name="connsiteX604" fmla="*/ 32801 w 71530"/>
                <a:gd name="connsiteY604" fmla="*/ 7541 h 71304"/>
                <a:gd name="connsiteX605" fmla="*/ 32801 w 71530"/>
                <a:gd name="connsiteY605" fmla="*/ 7541 h 71304"/>
                <a:gd name="connsiteX606" fmla="*/ 32215 w 71530"/>
                <a:gd name="connsiteY606" fmla="*/ 8211 h 71304"/>
                <a:gd name="connsiteX607" fmla="*/ 36237 w 71530"/>
                <a:gd name="connsiteY607" fmla="*/ 8211 h 71304"/>
                <a:gd name="connsiteX608" fmla="*/ 36237 w 71530"/>
                <a:gd name="connsiteY608" fmla="*/ 9217 h 71304"/>
                <a:gd name="connsiteX609" fmla="*/ 36739 w 71530"/>
                <a:gd name="connsiteY609" fmla="*/ 9217 h 71304"/>
                <a:gd name="connsiteX610" fmla="*/ 50565 w 71530"/>
                <a:gd name="connsiteY610" fmla="*/ 66277 h 71304"/>
                <a:gd name="connsiteX611" fmla="*/ 52408 w 71530"/>
                <a:gd name="connsiteY611" fmla="*/ 65439 h 71304"/>
                <a:gd name="connsiteX612" fmla="*/ 54251 w 71530"/>
                <a:gd name="connsiteY612" fmla="*/ 64518 h 71304"/>
                <a:gd name="connsiteX613" fmla="*/ 54251 w 71530"/>
                <a:gd name="connsiteY613" fmla="*/ 63847 h 71304"/>
                <a:gd name="connsiteX614" fmla="*/ 53665 w 71530"/>
                <a:gd name="connsiteY614" fmla="*/ 62674 h 71304"/>
                <a:gd name="connsiteX615" fmla="*/ 52827 w 71530"/>
                <a:gd name="connsiteY615" fmla="*/ 61585 h 71304"/>
                <a:gd name="connsiteX616" fmla="*/ 52324 w 71530"/>
                <a:gd name="connsiteY616" fmla="*/ 61082 h 71304"/>
                <a:gd name="connsiteX617" fmla="*/ 52324 w 71530"/>
                <a:gd name="connsiteY617" fmla="*/ 61082 h 71304"/>
                <a:gd name="connsiteX618" fmla="*/ 52324 w 71530"/>
                <a:gd name="connsiteY618" fmla="*/ 61669 h 71304"/>
                <a:gd name="connsiteX619" fmla="*/ 52324 w 71530"/>
                <a:gd name="connsiteY619" fmla="*/ 62088 h 71304"/>
                <a:gd name="connsiteX620" fmla="*/ 52324 w 71530"/>
                <a:gd name="connsiteY620" fmla="*/ 62507 h 71304"/>
                <a:gd name="connsiteX621" fmla="*/ 52324 w 71530"/>
                <a:gd name="connsiteY621" fmla="*/ 62507 h 71304"/>
                <a:gd name="connsiteX622" fmla="*/ 51654 w 71530"/>
                <a:gd name="connsiteY622" fmla="*/ 62507 h 71304"/>
                <a:gd name="connsiteX623" fmla="*/ 50983 w 71530"/>
                <a:gd name="connsiteY623" fmla="*/ 62507 h 71304"/>
                <a:gd name="connsiteX624" fmla="*/ 38080 w 71530"/>
                <a:gd name="connsiteY624" fmla="*/ 15417 h 71304"/>
                <a:gd name="connsiteX625" fmla="*/ 38080 w 71530"/>
                <a:gd name="connsiteY625" fmla="*/ 15920 h 71304"/>
                <a:gd name="connsiteX626" fmla="*/ 38583 w 71530"/>
                <a:gd name="connsiteY626" fmla="*/ 16339 h 71304"/>
                <a:gd name="connsiteX627" fmla="*/ 38583 w 71530"/>
                <a:gd name="connsiteY627" fmla="*/ 15752 h 71304"/>
                <a:gd name="connsiteX628" fmla="*/ 37493 w 71530"/>
                <a:gd name="connsiteY628" fmla="*/ 16088 h 71304"/>
                <a:gd name="connsiteX629" fmla="*/ 38666 w 71530"/>
                <a:gd name="connsiteY629" fmla="*/ 6452 h 71304"/>
                <a:gd name="connsiteX630" fmla="*/ 38666 w 71530"/>
                <a:gd name="connsiteY630" fmla="*/ 7038 h 71304"/>
                <a:gd name="connsiteX631" fmla="*/ 38666 w 71530"/>
                <a:gd name="connsiteY631" fmla="*/ 7625 h 71304"/>
                <a:gd name="connsiteX632" fmla="*/ 38666 w 71530"/>
                <a:gd name="connsiteY632" fmla="*/ 8128 h 71304"/>
                <a:gd name="connsiteX633" fmla="*/ 38666 w 71530"/>
                <a:gd name="connsiteY633" fmla="*/ 8547 h 71304"/>
                <a:gd name="connsiteX634" fmla="*/ 38666 w 71530"/>
                <a:gd name="connsiteY634" fmla="*/ 8547 h 71304"/>
                <a:gd name="connsiteX635" fmla="*/ 38666 w 71530"/>
                <a:gd name="connsiteY635" fmla="*/ 10139 h 71304"/>
                <a:gd name="connsiteX636" fmla="*/ 38666 w 71530"/>
                <a:gd name="connsiteY636" fmla="*/ 11563 h 71304"/>
                <a:gd name="connsiteX637" fmla="*/ 38248 w 71530"/>
                <a:gd name="connsiteY637" fmla="*/ 11563 h 71304"/>
                <a:gd name="connsiteX638" fmla="*/ 38248 w 71530"/>
                <a:gd name="connsiteY638" fmla="*/ 11563 h 71304"/>
                <a:gd name="connsiteX639" fmla="*/ 38248 w 71530"/>
                <a:gd name="connsiteY639" fmla="*/ 11060 h 71304"/>
                <a:gd name="connsiteX640" fmla="*/ 38248 w 71530"/>
                <a:gd name="connsiteY640" fmla="*/ 10557 h 71304"/>
                <a:gd name="connsiteX641" fmla="*/ 39253 w 71530"/>
                <a:gd name="connsiteY641" fmla="*/ 10055 h 71304"/>
                <a:gd name="connsiteX642" fmla="*/ 40258 w 71530"/>
                <a:gd name="connsiteY642" fmla="*/ 10055 h 71304"/>
                <a:gd name="connsiteX643" fmla="*/ 40929 w 71530"/>
                <a:gd name="connsiteY643" fmla="*/ 9636 h 71304"/>
                <a:gd name="connsiteX644" fmla="*/ 41515 w 71530"/>
                <a:gd name="connsiteY644" fmla="*/ 9636 h 71304"/>
                <a:gd name="connsiteX645" fmla="*/ 39840 w 71530"/>
                <a:gd name="connsiteY645" fmla="*/ 8463 h 71304"/>
                <a:gd name="connsiteX646" fmla="*/ 38415 w 71530"/>
                <a:gd name="connsiteY646" fmla="*/ 7206 h 71304"/>
                <a:gd name="connsiteX647" fmla="*/ 38248 w 71530"/>
                <a:gd name="connsiteY647" fmla="*/ 7206 h 71304"/>
                <a:gd name="connsiteX648" fmla="*/ 38666 w 71530"/>
                <a:gd name="connsiteY648" fmla="*/ 13742 h 71304"/>
                <a:gd name="connsiteX649" fmla="*/ 39253 w 71530"/>
                <a:gd name="connsiteY649" fmla="*/ 14915 h 71304"/>
                <a:gd name="connsiteX650" fmla="*/ 40175 w 71530"/>
                <a:gd name="connsiteY650" fmla="*/ 15836 h 71304"/>
                <a:gd name="connsiteX651" fmla="*/ 40175 w 71530"/>
                <a:gd name="connsiteY651" fmla="*/ 15333 h 71304"/>
                <a:gd name="connsiteX652" fmla="*/ 40175 w 71530"/>
                <a:gd name="connsiteY652" fmla="*/ 13825 h 71304"/>
                <a:gd name="connsiteX653" fmla="*/ 40175 w 71530"/>
                <a:gd name="connsiteY653" fmla="*/ 12317 h 71304"/>
                <a:gd name="connsiteX654" fmla="*/ 39169 w 71530"/>
                <a:gd name="connsiteY654" fmla="*/ 12736 h 71304"/>
                <a:gd name="connsiteX655" fmla="*/ 37870 w 71530"/>
                <a:gd name="connsiteY655" fmla="*/ 13113 h 71304"/>
                <a:gd name="connsiteX656" fmla="*/ 38248 w 71530"/>
                <a:gd name="connsiteY656" fmla="*/ 14412 h 71304"/>
                <a:gd name="connsiteX657" fmla="*/ 56765 w 71530"/>
                <a:gd name="connsiteY657" fmla="*/ 62507 h 71304"/>
                <a:gd name="connsiteX658" fmla="*/ 56765 w 71530"/>
                <a:gd name="connsiteY658" fmla="*/ 63093 h 71304"/>
                <a:gd name="connsiteX659" fmla="*/ 56765 w 71530"/>
                <a:gd name="connsiteY659" fmla="*/ 63093 h 71304"/>
                <a:gd name="connsiteX660" fmla="*/ 56765 w 71530"/>
                <a:gd name="connsiteY660" fmla="*/ 62590 h 71304"/>
                <a:gd name="connsiteX661" fmla="*/ 56095 w 71530"/>
                <a:gd name="connsiteY661" fmla="*/ 63177 h 71304"/>
                <a:gd name="connsiteX662" fmla="*/ 42688 w 71530"/>
                <a:gd name="connsiteY662" fmla="*/ 7541 h 71304"/>
                <a:gd name="connsiteX663" fmla="*/ 43191 w 71530"/>
                <a:gd name="connsiteY663" fmla="*/ 7541 h 71304"/>
                <a:gd name="connsiteX664" fmla="*/ 42521 w 71530"/>
                <a:gd name="connsiteY664" fmla="*/ 7541 h 71304"/>
                <a:gd name="connsiteX665" fmla="*/ 42688 w 71530"/>
                <a:gd name="connsiteY665" fmla="*/ 4022 h 71304"/>
                <a:gd name="connsiteX666" fmla="*/ 43275 w 71530"/>
                <a:gd name="connsiteY666" fmla="*/ 4022 h 71304"/>
                <a:gd name="connsiteX667" fmla="*/ 43275 w 71530"/>
                <a:gd name="connsiteY667" fmla="*/ 2933 h 71304"/>
                <a:gd name="connsiteX668" fmla="*/ 62044 w 71530"/>
                <a:gd name="connsiteY668" fmla="*/ 51447 h 71304"/>
                <a:gd name="connsiteX669" fmla="*/ 62044 w 71530"/>
                <a:gd name="connsiteY669" fmla="*/ 52284 h 71304"/>
                <a:gd name="connsiteX670" fmla="*/ 62044 w 71530"/>
                <a:gd name="connsiteY670" fmla="*/ 53541 h 71304"/>
                <a:gd name="connsiteX671" fmla="*/ 62044 w 71530"/>
                <a:gd name="connsiteY671" fmla="*/ 54128 h 71304"/>
                <a:gd name="connsiteX672" fmla="*/ 62044 w 71530"/>
                <a:gd name="connsiteY672" fmla="*/ 54630 h 71304"/>
                <a:gd name="connsiteX673" fmla="*/ 62798 w 71530"/>
                <a:gd name="connsiteY673" fmla="*/ 53793 h 71304"/>
                <a:gd name="connsiteX674" fmla="*/ 62798 w 71530"/>
                <a:gd name="connsiteY674" fmla="*/ 52368 h 71304"/>
                <a:gd name="connsiteX675" fmla="*/ 63217 w 71530"/>
                <a:gd name="connsiteY675" fmla="*/ 51865 h 71304"/>
                <a:gd name="connsiteX676" fmla="*/ 63217 w 71530"/>
                <a:gd name="connsiteY676" fmla="*/ 51865 h 71304"/>
                <a:gd name="connsiteX677" fmla="*/ 63217 w 71530"/>
                <a:gd name="connsiteY677" fmla="*/ 51865 h 71304"/>
                <a:gd name="connsiteX678" fmla="*/ 51654 w 71530"/>
                <a:gd name="connsiteY678" fmla="*/ 4357 h 71304"/>
                <a:gd name="connsiteX679" fmla="*/ 51654 w 71530"/>
                <a:gd name="connsiteY679" fmla="*/ 4860 h 71304"/>
                <a:gd name="connsiteX680" fmla="*/ 52157 w 71530"/>
                <a:gd name="connsiteY680" fmla="*/ 4860 h 71304"/>
                <a:gd name="connsiteX681" fmla="*/ 52157 w 71530"/>
                <a:gd name="connsiteY681" fmla="*/ 4273 h 71304"/>
                <a:gd name="connsiteX682" fmla="*/ 50648 w 71530"/>
                <a:gd name="connsiteY682" fmla="*/ 5027 h 71304"/>
                <a:gd name="connsiteX683" fmla="*/ 54084 w 71530"/>
                <a:gd name="connsiteY683" fmla="*/ 9301 h 71304"/>
                <a:gd name="connsiteX684" fmla="*/ 53329 w 71530"/>
                <a:gd name="connsiteY684" fmla="*/ 10893 h 71304"/>
                <a:gd name="connsiteX685" fmla="*/ 53329 w 71530"/>
                <a:gd name="connsiteY685" fmla="*/ 10893 h 71304"/>
                <a:gd name="connsiteX686" fmla="*/ 53078 w 71530"/>
                <a:gd name="connsiteY686" fmla="*/ 9971 h 71304"/>
                <a:gd name="connsiteX687" fmla="*/ 55592 w 71530"/>
                <a:gd name="connsiteY687" fmla="*/ 13658 h 71304"/>
                <a:gd name="connsiteX688" fmla="*/ 55592 w 71530"/>
                <a:gd name="connsiteY688" fmla="*/ 13658 h 71304"/>
                <a:gd name="connsiteX689" fmla="*/ 55592 w 71530"/>
                <a:gd name="connsiteY689" fmla="*/ 13658 h 71304"/>
                <a:gd name="connsiteX690" fmla="*/ 56011 w 71530"/>
                <a:gd name="connsiteY690" fmla="*/ 13658 h 71304"/>
                <a:gd name="connsiteX691" fmla="*/ 55005 w 71530"/>
                <a:gd name="connsiteY691" fmla="*/ 14328 h 71304"/>
                <a:gd name="connsiteX692" fmla="*/ 67071 w 71530"/>
                <a:gd name="connsiteY692" fmla="*/ 47927 h 71304"/>
                <a:gd name="connsiteX693" fmla="*/ 67071 w 71530"/>
                <a:gd name="connsiteY693" fmla="*/ 48598 h 71304"/>
                <a:gd name="connsiteX694" fmla="*/ 67658 w 71530"/>
                <a:gd name="connsiteY694" fmla="*/ 49017 h 71304"/>
                <a:gd name="connsiteX695" fmla="*/ 67658 w 71530"/>
                <a:gd name="connsiteY695" fmla="*/ 48430 h 71304"/>
                <a:gd name="connsiteX696" fmla="*/ 66066 w 71530"/>
                <a:gd name="connsiteY696" fmla="*/ 48598 h 7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Lst>
              <a:rect l="l" t="t" r="r" b="b"/>
              <a:pathLst>
                <a:path w="71530" h="71304">
                  <a:moveTo>
                    <a:pt x="49140" y="68204"/>
                  </a:moveTo>
                  <a:cubicBezTo>
                    <a:pt x="48889" y="67844"/>
                    <a:pt x="48696" y="67450"/>
                    <a:pt x="48554" y="67031"/>
                  </a:cubicBezTo>
                  <a:cubicBezTo>
                    <a:pt x="48428" y="66587"/>
                    <a:pt x="48227" y="66160"/>
                    <a:pt x="47967" y="65774"/>
                  </a:cubicBezTo>
                  <a:cubicBezTo>
                    <a:pt x="47800" y="65515"/>
                    <a:pt x="47514" y="65364"/>
                    <a:pt x="47213" y="65355"/>
                  </a:cubicBezTo>
                  <a:lnTo>
                    <a:pt x="45034" y="65355"/>
                  </a:lnTo>
                  <a:cubicBezTo>
                    <a:pt x="45034" y="65355"/>
                    <a:pt x="44616" y="65355"/>
                    <a:pt x="44616" y="64601"/>
                  </a:cubicBezTo>
                  <a:lnTo>
                    <a:pt x="43442" y="66193"/>
                  </a:lnTo>
                  <a:lnTo>
                    <a:pt x="42353" y="67701"/>
                  </a:lnTo>
                  <a:lnTo>
                    <a:pt x="41850" y="65942"/>
                  </a:lnTo>
                  <a:cubicBezTo>
                    <a:pt x="41440" y="66076"/>
                    <a:pt x="41105" y="66378"/>
                    <a:pt x="40929" y="66780"/>
                  </a:cubicBezTo>
                  <a:cubicBezTo>
                    <a:pt x="40677" y="67182"/>
                    <a:pt x="40535" y="67643"/>
                    <a:pt x="40510" y="68120"/>
                  </a:cubicBezTo>
                  <a:cubicBezTo>
                    <a:pt x="40476" y="68565"/>
                    <a:pt x="40476" y="69017"/>
                    <a:pt x="40510" y="69461"/>
                  </a:cubicBezTo>
                  <a:cubicBezTo>
                    <a:pt x="40510" y="69461"/>
                    <a:pt x="40510" y="70048"/>
                    <a:pt x="40510" y="70048"/>
                  </a:cubicBezTo>
                  <a:cubicBezTo>
                    <a:pt x="40510" y="70048"/>
                    <a:pt x="39588" y="70048"/>
                    <a:pt x="39421" y="69042"/>
                  </a:cubicBezTo>
                  <a:cubicBezTo>
                    <a:pt x="39253" y="68497"/>
                    <a:pt x="39253" y="67911"/>
                    <a:pt x="39421" y="67366"/>
                  </a:cubicBezTo>
                  <a:cubicBezTo>
                    <a:pt x="39630" y="66797"/>
                    <a:pt x="39630" y="66177"/>
                    <a:pt x="39421" y="65607"/>
                  </a:cubicBezTo>
                  <a:cubicBezTo>
                    <a:pt x="39002" y="64182"/>
                    <a:pt x="38248" y="63596"/>
                    <a:pt x="37158" y="63931"/>
                  </a:cubicBezTo>
                  <a:lnTo>
                    <a:pt x="37158" y="63931"/>
                  </a:lnTo>
                  <a:cubicBezTo>
                    <a:pt x="37158" y="63931"/>
                    <a:pt x="37158" y="63931"/>
                    <a:pt x="37158" y="64434"/>
                  </a:cubicBezTo>
                  <a:cubicBezTo>
                    <a:pt x="37175" y="64660"/>
                    <a:pt x="37175" y="64878"/>
                    <a:pt x="37158" y="65104"/>
                  </a:cubicBezTo>
                  <a:lnTo>
                    <a:pt x="35650" y="65104"/>
                  </a:lnTo>
                  <a:lnTo>
                    <a:pt x="34142" y="65523"/>
                  </a:lnTo>
                  <a:cubicBezTo>
                    <a:pt x="34142" y="65523"/>
                    <a:pt x="34142" y="65523"/>
                    <a:pt x="34142" y="66110"/>
                  </a:cubicBezTo>
                  <a:lnTo>
                    <a:pt x="34142" y="66780"/>
                  </a:lnTo>
                  <a:lnTo>
                    <a:pt x="32550" y="68204"/>
                  </a:lnTo>
                  <a:lnTo>
                    <a:pt x="29869" y="67618"/>
                  </a:lnTo>
                  <a:lnTo>
                    <a:pt x="28612" y="67618"/>
                  </a:lnTo>
                  <a:cubicBezTo>
                    <a:pt x="28067" y="67769"/>
                    <a:pt x="27548" y="68020"/>
                    <a:pt x="27104" y="68372"/>
                  </a:cubicBezTo>
                  <a:cubicBezTo>
                    <a:pt x="26710" y="68741"/>
                    <a:pt x="26215" y="68975"/>
                    <a:pt x="25679" y="69042"/>
                  </a:cubicBezTo>
                  <a:cubicBezTo>
                    <a:pt x="25176" y="69042"/>
                    <a:pt x="24925" y="69042"/>
                    <a:pt x="24758" y="69042"/>
                  </a:cubicBezTo>
                  <a:cubicBezTo>
                    <a:pt x="24590" y="69042"/>
                    <a:pt x="24255" y="69042"/>
                    <a:pt x="23668" y="69042"/>
                  </a:cubicBezTo>
                  <a:lnTo>
                    <a:pt x="23166" y="69042"/>
                  </a:lnTo>
                  <a:cubicBezTo>
                    <a:pt x="22906" y="69386"/>
                    <a:pt x="22680" y="69746"/>
                    <a:pt x="22495" y="70131"/>
                  </a:cubicBezTo>
                  <a:cubicBezTo>
                    <a:pt x="22311" y="70500"/>
                    <a:pt x="22168" y="70894"/>
                    <a:pt x="22076" y="71304"/>
                  </a:cubicBezTo>
                  <a:lnTo>
                    <a:pt x="21574" y="70718"/>
                  </a:lnTo>
                  <a:cubicBezTo>
                    <a:pt x="21372" y="70508"/>
                    <a:pt x="21230" y="70249"/>
                    <a:pt x="21155" y="69964"/>
                  </a:cubicBezTo>
                  <a:cubicBezTo>
                    <a:pt x="21196" y="69629"/>
                    <a:pt x="21196" y="69293"/>
                    <a:pt x="21155" y="68958"/>
                  </a:cubicBezTo>
                  <a:cubicBezTo>
                    <a:pt x="21230" y="68573"/>
                    <a:pt x="21230" y="68171"/>
                    <a:pt x="21155" y="67785"/>
                  </a:cubicBezTo>
                  <a:lnTo>
                    <a:pt x="21155" y="67618"/>
                  </a:lnTo>
                  <a:cubicBezTo>
                    <a:pt x="21155" y="66947"/>
                    <a:pt x="20652" y="66612"/>
                    <a:pt x="20149" y="66780"/>
                  </a:cubicBezTo>
                  <a:cubicBezTo>
                    <a:pt x="19780" y="66822"/>
                    <a:pt x="19521" y="67157"/>
                    <a:pt x="19563" y="67526"/>
                  </a:cubicBezTo>
                  <a:cubicBezTo>
                    <a:pt x="19563" y="67526"/>
                    <a:pt x="19563" y="67534"/>
                    <a:pt x="19563" y="67534"/>
                  </a:cubicBezTo>
                  <a:lnTo>
                    <a:pt x="19563" y="68707"/>
                  </a:lnTo>
                  <a:cubicBezTo>
                    <a:pt x="18892" y="68707"/>
                    <a:pt x="18557" y="68372"/>
                    <a:pt x="18557" y="67701"/>
                  </a:cubicBezTo>
                  <a:cubicBezTo>
                    <a:pt x="18557" y="66864"/>
                    <a:pt x="18557" y="66361"/>
                    <a:pt x="18054" y="66277"/>
                  </a:cubicBezTo>
                  <a:lnTo>
                    <a:pt x="15792" y="66277"/>
                  </a:lnTo>
                  <a:cubicBezTo>
                    <a:pt x="15516" y="66160"/>
                    <a:pt x="15323" y="65900"/>
                    <a:pt x="15289" y="65607"/>
                  </a:cubicBezTo>
                  <a:cubicBezTo>
                    <a:pt x="15164" y="65221"/>
                    <a:pt x="15164" y="64819"/>
                    <a:pt x="15289" y="64434"/>
                  </a:cubicBezTo>
                  <a:cubicBezTo>
                    <a:pt x="15331" y="64099"/>
                    <a:pt x="15331" y="63763"/>
                    <a:pt x="15289" y="63428"/>
                  </a:cubicBezTo>
                  <a:lnTo>
                    <a:pt x="15289" y="62758"/>
                  </a:lnTo>
                  <a:cubicBezTo>
                    <a:pt x="15289" y="62758"/>
                    <a:pt x="15289" y="62758"/>
                    <a:pt x="14787" y="62758"/>
                  </a:cubicBezTo>
                  <a:lnTo>
                    <a:pt x="14284" y="62758"/>
                  </a:lnTo>
                  <a:cubicBezTo>
                    <a:pt x="13614" y="62758"/>
                    <a:pt x="13278" y="62758"/>
                    <a:pt x="13195" y="63428"/>
                  </a:cubicBezTo>
                  <a:cubicBezTo>
                    <a:pt x="13161" y="63680"/>
                    <a:pt x="13161" y="63931"/>
                    <a:pt x="13195" y="64182"/>
                  </a:cubicBezTo>
                  <a:cubicBezTo>
                    <a:pt x="13195" y="64182"/>
                    <a:pt x="13195" y="64769"/>
                    <a:pt x="13195" y="65020"/>
                  </a:cubicBezTo>
                  <a:cubicBezTo>
                    <a:pt x="13195" y="65272"/>
                    <a:pt x="12776" y="65020"/>
                    <a:pt x="12273" y="65607"/>
                  </a:cubicBezTo>
                  <a:lnTo>
                    <a:pt x="12273" y="64518"/>
                  </a:lnTo>
                  <a:lnTo>
                    <a:pt x="11854" y="64099"/>
                  </a:lnTo>
                  <a:lnTo>
                    <a:pt x="11435" y="63596"/>
                  </a:lnTo>
                  <a:cubicBezTo>
                    <a:pt x="11293" y="63219"/>
                    <a:pt x="11293" y="62800"/>
                    <a:pt x="11435" y="62423"/>
                  </a:cubicBezTo>
                  <a:lnTo>
                    <a:pt x="11435" y="61920"/>
                  </a:lnTo>
                  <a:cubicBezTo>
                    <a:pt x="11477" y="61644"/>
                    <a:pt x="11477" y="61359"/>
                    <a:pt x="11435" y="61082"/>
                  </a:cubicBezTo>
                  <a:cubicBezTo>
                    <a:pt x="11401" y="60831"/>
                    <a:pt x="11401" y="60579"/>
                    <a:pt x="11435" y="60328"/>
                  </a:cubicBezTo>
                  <a:cubicBezTo>
                    <a:pt x="11242" y="60278"/>
                    <a:pt x="11041" y="60278"/>
                    <a:pt x="10849" y="60328"/>
                  </a:cubicBezTo>
                  <a:cubicBezTo>
                    <a:pt x="10849" y="60328"/>
                    <a:pt x="10430" y="60328"/>
                    <a:pt x="10178" y="60328"/>
                  </a:cubicBezTo>
                  <a:cubicBezTo>
                    <a:pt x="9927" y="60328"/>
                    <a:pt x="10178" y="60328"/>
                    <a:pt x="9675" y="59825"/>
                  </a:cubicBezTo>
                  <a:cubicBezTo>
                    <a:pt x="9458" y="59767"/>
                    <a:pt x="9223" y="59767"/>
                    <a:pt x="9005" y="59825"/>
                  </a:cubicBezTo>
                  <a:lnTo>
                    <a:pt x="8503" y="59825"/>
                  </a:lnTo>
                  <a:lnTo>
                    <a:pt x="8000" y="59825"/>
                  </a:lnTo>
                  <a:cubicBezTo>
                    <a:pt x="7975" y="60018"/>
                    <a:pt x="7975" y="60219"/>
                    <a:pt x="8000" y="60412"/>
                  </a:cubicBezTo>
                  <a:cubicBezTo>
                    <a:pt x="7899" y="60621"/>
                    <a:pt x="7899" y="60873"/>
                    <a:pt x="8000" y="61082"/>
                  </a:cubicBezTo>
                  <a:cubicBezTo>
                    <a:pt x="8000" y="61082"/>
                    <a:pt x="8503" y="61753"/>
                    <a:pt x="8754" y="61753"/>
                  </a:cubicBezTo>
                  <a:cubicBezTo>
                    <a:pt x="9055" y="61828"/>
                    <a:pt x="9374" y="61828"/>
                    <a:pt x="9675" y="61753"/>
                  </a:cubicBezTo>
                  <a:lnTo>
                    <a:pt x="10346" y="61753"/>
                  </a:lnTo>
                  <a:cubicBezTo>
                    <a:pt x="10346" y="61753"/>
                    <a:pt x="10346" y="61753"/>
                    <a:pt x="10849" y="62423"/>
                  </a:cubicBezTo>
                  <a:lnTo>
                    <a:pt x="7581" y="63261"/>
                  </a:lnTo>
                  <a:cubicBezTo>
                    <a:pt x="7438" y="62481"/>
                    <a:pt x="7087" y="61761"/>
                    <a:pt x="6575" y="61166"/>
                  </a:cubicBezTo>
                  <a:cubicBezTo>
                    <a:pt x="6265" y="60789"/>
                    <a:pt x="5863" y="60496"/>
                    <a:pt x="5402" y="60328"/>
                  </a:cubicBezTo>
                  <a:lnTo>
                    <a:pt x="4313" y="59825"/>
                  </a:lnTo>
                  <a:cubicBezTo>
                    <a:pt x="3986" y="59608"/>
                    <a:pt x="3743" y="59281"/>
                    <a:pt x="3643" y="58904"/>
                  </a:cubicBezTo>
                  <a:lnTo>
                    <a:pt x="3643" y="58904"/>
                  </a:lnTo>
                  <a:lnTo>
                    <a:pt x="3643" y="58904"/>
                  </a:lnTo>
                  <a:lnTo>
                    <a:pt x="3643" y="58485"/>
                  </a:lnTo>
                  <a:lnTo>
                    <a:pt x="3643" y="58485"/>
                  </a:lnTo>
                  <a:cubicBezTo>
                    <a:pt x="3643" y="58485"/>
                    <a:pt x="3224" y="57731"/>
                    <a:pt x="2805" y="57731"/>
                  </a:cubicBezTo>
                  <a:cubicBezTo>
                    <a:pt x="2386" y="57638"/>
                    <a:pt x="2059" y="57312"/>
                    <a:pt x="1967" y="56893"/>
                  </a:cubicBezTo>
                  <a:cubicBezTo>
                    <a:pt x="1967" y="56893"/>
                    <a:pt x="1967" y="56893"/>
                    <a:pt x="1967" y="56474"/>
                  </a:cubicBezTo>
                  <a:cubicBezTo>
                    <a:pt x="1967" y="56055"/>
                    <a:pt x="1967" y="56474"/>
                    <a:pt x="1967" y="56474"/>
                  </a:cubicBezTo>
                  <a:cubicBezTo>
                    <a:pt x="1942" y="56306"/>
                    <a:pt x="1942" y="56139"/>
                    <a:pt x="1967" y="55971"/>
                  </a:cubicBezTo>
                  <a:cubicBezTo>
                    <a:pt x="1992" y="55803"/>
                    <a:pt x="1992" y="55636"/>
                    <a:pt x="1967" y="55468"/>
                  </a:cubicBezTo>
                  <a:cubicBezTo>
                    <a:pt x="1967" y="55468"/>
                    <a:pt x="1967" y="55468"/>
                    <a:pt x="1213" y="55468"/>
                  </a:cubicBezTo>
                  <a:cubicBezTo>
                    <a:pt x="459" y="55468"/>
                    <a:pt x="459" y="55468"/>
                    <a:pt x="375" y="54966"/>
                  </a:cubicBezTo>
                  <a:cubicBezTo>
                    <a:pt x="291" y="54463"/>
                    <a:pt x="375" y="54966"/>
                    <a:pt x="375" y="54966"/>
                  </a:cubicBezTo>
                  <a:lnTo>
                    <a:pt x="375" y="54966"/>
                  </a:lnTo>
                  <a:cubicBezTo>
                    <a:pt x="124" y="54521"/>
                    <a:pt x="124" y="53985"/>
                    <a:pt x="375" y="53541"/>
                  </a:cubicBezTo>
                  <a:cubicBezTo>
                    <a:pt x="811" y="53198"/>
                    <a:pt x="1288" y="52913"/>
                    <a:pt x="1799" y="52703"/>
                  </a:cubicBezTo>
                  <a:cubicBezTo>
                    <a:pt x="2361" y="52519"/>
                    <a:pt x="2897" y="52268"/>
                    <a:pt x="3391" y="51949"/>
                  </a:cubicBezTo>
                  <a:cubicBezTo>
                    <a:pt x="3844" y="51740"/>
                    <a:pt x="4187" y="51346"/>
                    <a:pt x="4313" y="50860"/>
                  </a:cubicBezTo>
                  <a:cubicBezTo>
                    <a:pt x="4313" y="50441"/>
                    <a:pt x="3643" y="50273"/>
                    <a:pt x="3224" y="50441"/>
                  </a:cubicBezTo>
                  <a:cubicBezTo>
                    <a:pt x="2805" y="50609"/>
                    <a:pt x="3224" y="50441"/>
                    <a:pt x="3224" y="50441"/>
                  </a:cubicBezTo>
                  <a:lnTo>
                    <a:pt x="3224" y="50441"/>
                  </a:lnTo>
                  <a:lnTo>
                    <a:pt x="2637" y="51028"/>
                  </a:lnTo>
                  <a:cubicBezTo>
                    <a:pt x="2637" y="51447"/>
                    <a:pt x="2135" y="51698"/>
                    <a:pt x="2051" y="51698"/>
                  </a:cubicBezTo>
                  <a:lnTo>
                    <a:pt x="1380" y="51698"/>
                  </a:lnTo>
                  <a:lnTo>
                    <a:pt x="878" y="51698"/>
                  </a:lnTo>
                  <a:lnTo>
                    <a:pt x="375" y="51698"/>
                  </a:lnTo>
                  <a:lnTo>
                    <a:pt x="375" y="51698"/>
                  </a:lnTo>
                  <a:cubicBezTo>
                    <a:pt x="342" y="51530"/>
                    <a:pt x="342" y="51363"/>
                    <a:pt x="375" y="51195"/>
                  </a:cubicBezTo>
                  <a:lnTo>
                    <a:pt x="375" y="50609"/>
                  </a:lnTo>
                  <a:cubicBezTo>
                    <a:pt x="207" y="50005"/>
                    <a:pt x="207" y="49369"/>
                    <a:pt x="375" y="48765"/>
                  </a:cubicBezTo>
                  <a:cubicBezTo>
                    <a:pt x="375" y="48179"/>
                    <a:pt x="878" y="47508"/>
                    <a:pt x="1213" y="46838"/>
                  </a:cubicBezTo>
                  <a:lnTo>
                    <a:pt x="2135" y="45078"/>
                  </a:lnTo>
                  <a:cubicBezTo>
                    <a:pt x="2193" y="44693"/>
                    <a:pt x="2193" y="44291"/>
                    <a:pt x="2135" y="43905"/>
                  </a:cubicBezTo>
                  <a:cubicBezTo>
                    <a:pt x="2009" y="43269"/>
                    <a:pt x="1648" y="42699"/>
                    <a:pt x="1129" y="42313"/>
                  </a:cubicBezTo>
                  <a:cubicBezTo>
                    <a:pt x="668" y="41920"/>
                    <a:pt x="350" y="41392"/>
                    <a:pt x="207" y="40805"/>
                  </a:cubicBezTo>
                  <a:cubicBezTo>
                    <a:pt x="-69" y="40110"/>
                    <a:pt x="-69" y="39322"/>
                    <a:pt x="207" y="38627"/>
                  </a:cubicBezTo>
                  <a:cubicBezTo>
                    <a:pt x="643" y="37864"/>
                    <a:pt x="819" y="36984"/>
                    <a:pt x="710" y="36113"/>
                  </a:cubicBezTo>
                  <a:lnTo>
                    <a:pt x="207" y="34102"/>
                  </a:lnTo>
                  <a:cubicBezTo>
                    <a:pt x="149" y="33943"/>
                    <a:pt x="149" y="33759"/>
                    <a:pt x="207" y="33599"/>
                  </a:cubicBezTo>
                  <a:cubicBezTo>
                    <a:pt x="367" y="33658"/>
                    <a:pt x="551" y="33658"/>
                    <a:pt x="710" y="33599"/>
                  </a:cubicBezTo>
                  <a:cubicBezTo>
                    <a:pt x="945" y="33449"/>
                    <a:pt x="1096" y="33206"/>
                    <a:pt x="1129" y="32929"/>
                  </a:cubicBezTo>
                  <a:cubicBezTo>
                    <a:pt x="1230" y="32435"/>
                    <a:pt x="1230" y="31915"/>
                    <a:pt x="1129" y="31421"/>
                  </a:cubicBezTo>
                  <a:lnTo>
                    <a:pt x="2051" y="31421"/>
                  </a:lnTo>
                  <a:lnTo>
                    <a:pt x="2721" y="33935"/>
                  </a:lnTo>
                  <a:lnTo>
                    <a:pt x="3307" y="32929"/>
                  </a:lnTo>
                  <a:cubicBezTo>
                    <a:pt x="3509" y="32636"/>
                    <a:pt x="3768" y="32376"/>
                    <a:pt x="4062" y="32175"/>
                  </a:cubicBezTo>
                  <a:lnTo>
                    <a:pt x="5821" y="32175"/>
                  </a:lnTo>
                  <a:lnTo>
                    <a:pt x="7078" y="32175"/>
                  </a:lnTo>
                  <a:lnTo>
                    <a:pt x="7748" y="32175"/>
                  </a:lnTo>
                  <a:cubicBezTo>
                    <a:pt x="7748" y="32175"/>
                    <a:pt x="7748" y="32175"/>
                    <a:pt x="7748" y="32175"/>
                  </a:cubicBezTo>
                  <a:lnTo>
                    <a:pt x="7748" y="32175"/>
                  </a:lnTo>
                  <a:lnTo>
                    <a:pt x="7748" y="32175"/>
                  </a:lnTo>
                  <a:lnTo>
                    <a:pt x="5905" y="31253"/>
                  </a:lnTo>
                  <a:cubicBezTo>
                    <a:pt x="5226" y="31027"/>
                    <a:pt x="4489" y="31027"/>
                    <a:pt x="3810" y="31253"/>
                  </a:cubicBezTo>
                  <a:lnTo>
                    <a:pt x="3391" y="29578"/>
                  </a:lnTo>
                  <a:lnTo>
                    <a:pt x="4062" y="29578"/>
                  </a:lnTo>
                  <a:cubicBezTo>
                    <a:pt x="4221" y="29510"/>
                    <a:pt x="4405" y="29510"/>
                    <a:pt x="4564" y="29578"/>
                  </a:cubicBezTo>
                  <a:lnTo>
                    <a:pt x="5067" y="29578"/>
                  </a:lnTo>
                  <a:cubicBezTo>
                    <a:pt x="5042" y="29385"/>
                    <a:pt x="5042" y="29184"/>
                    <a:pt x="5067" y="28991"/>
                  </a:cubicBezTo>
                  <a:cubicBezTo>
                    <a:pt x="5092" y="28823"/>
                    <a:pt x="5092" y="28656"/>
                    <a:pt x="5067" y="28488"/>
                  </a:cubicBezTo>
                  <a:lnTo>
                    <a:pt x="5570" y="28488"/>
                  </a:lnTo>
                  <a:cubicBezTo>
                    <a:pt x="5721" y="29033"/>
                    <a:pt x="5972" y="29552"/>
                    <a:pt x="6324" y="29996"/>
                  </a:cubicBezTo>
                  <a:cubicBezTo>
                    <a:pt x="6667" y="30583"/>
                    <a:pt x="7246" y="30977"/>
                    <a:pt x="7916" y="31086"/>
                  </a:cubicBezTo>
                  <a:lnTo>
                    <a:pt x="8335" y="31086"/>
                  </a:lnTo>
                  <a:lnTo>
                    <a:pt x="8335" y="31086"/>
                  </a:lnTo>
                  <a:lnTo>
                    <a:pt x="7246" y="26813"/>
                  </a:lnTo>
                  <a:lnTo>
                    <a:pt x="5235" y="26226"/>
                  </a:lnTo>
                  <a:cubicBezTo>
                    <a:pt x="4229" y="25891"/>
                    <a:pt x="3727" y="25640"/>
                    <a:pt x="3727" y="25472"/>
                  </a:cubicBezTo>
                  <a:lnTo>
                    <a:pt x="3727" y="25472"/>
                  </a:lnTo>
                  <a:cubicBezTo>
                    <a:pt x="3852" y="24642"/>
                    <a:pt x="4078" y="23821"/>
                    <a:pt x="4397" y="23042"/>
                  </a:cubicBezTo>
                  <a:cubicBezTo>
                    <a:pt x="4397" y="22372"/>
                    <a:pt x="5402" y="21953"/>
                    <a:pt x="6491" y="21618"/>
                  </a:cubicBezTo>
                  <a:lnTo>
                    <a:pt x="7246" y="21618"/>
                  </a:lnTo>
                  <a:cubicBezTo>
                    <a:pt x="7405" y="21559"/>
                    <a:pt x="7589" y="21559"/>
                    <a:pt x="7748" y="21618"/>
                  </a:cubicBezTo>
                  <a:lnTo>
                    <a:pt x="7748" y="21618"/>
                  </a:lnTo>
                  <a:cubicBezTo>
                    <a:pt x="7748" y="21618"/>
                    <a:pt x="7748" y="21115"/>
                    <a:pt x="8251" y="20528"/>
                  </a:cubicBezTo>
                  <a:lnTo>
                    <a:pt x="8754" y="18434"/>
                  </a:lnTo>
                  <a:cubicBezTo>
                    <a:pt x="8754" y="17679"/>
                    <a:pt x="9173" y="17009"/>
                    <a:pt x="9340" y="16423"/>
                  </a:cubicBezTo>
                  <a:cubicBezTo>
                    <a:pt x="9508" y="15836"/>
                    <a:pt x="9843" y="15501"/>
                    <a:pt x="10095" y="15501"/>
                  </a:cubicBezTo>
                  <a:lnTo>
                    <a:pt x="10095" y="16758"/>
                  </a:lnTo>
                  <a:lnTo>
                    <a:pt x="10597" y="19104"/>
                  </a:lnTo>
                  <a:cubicBezTo>
                    <a:pt x="10597" y="19942"/>
                    <a:pt x="10597" y="20780"/>
                    <a:pt x="11016" y="21534"/>
                  </a:cubicBezTo>
                  <a:cubicBezTo>
                    <a:pt x="10966" y="21953"/>
                    <a:pt x="10966" y="22372"/>
                    <a:pt x="11016" y="22791"/>
                  </a:cubicBezTo>
                  <a:cubicBezTo>
                    <a:pt x="11016" y="22791"/>
                    <a:pt x="11016" y="22791"/>
                    <a:pt x="10346" y="22791"/>
                  </a:cubicBezTo>
                  <a:lnTo>
                    <a:pt x="9592" y="22791"/>
                  </a:lnTo>
                  <a:cubicBezTo>
                    <a:pt x="9533" y="23092"/>
                    <a:pt x="9533" y="23411"/>
                    <a:pt x="9592" y="23712"/>
                  </a:cubicBezTo>
                  <a:cubicBezTo>
                    <a:pt x="9642" y="23964"/>
                    <a:pt x="9642" y="24215"/>
                    <a:pt x="9592" y="24466"/>
                  </a:cubicBezTo>
                  <a:cubicBezTo>
                    <a:pt x="9592" y="24466"/>
                    <a:pt x="9592" y="24466"/>
                    <a:pt x="9592" y="24466"/>
                  </a:cubicBezTo>
                  <a:cubicBezTo>
                    <a:pt x="9592" y="24466"/>
                    <a:pt x="9592" y="24466"/>
                    <a:pt x="9592" y="24466"/>
                  </a:cubicBezTo>
                  <a:lnTo>
                    <a:pt x="12357" y="23712"/>
                  </a:lnTo>
                  <a:lnTo>
                    <a:pt x="12357" y="23712"/>
                  </a:lnTo>
                  <a:cubicBezTo>
                    <a:pt x="12390" y="23846"/>
                    <a:pt x="12390" y="23997"/>
                    <a:pt x="12357" y="24131"/>
                  </a:cubicBezTo>
                  <a:cubicBezTo>
                    <a:pt x="12357" y="24131"/>
                    <a:pt x="12357" y="24131"/>
                    <a:pt x="12357" y="24131"/>
                  </a:cubicBezTo>
                  <a:cubicBezTo>
                    <a:pt x="12357" y="24131"/>
                    <a:pt x="12357" y="24131"/>
                    <a:pt x="12357" y="24131"/>
                  </a:cubicBezTo>
                  <a:lnTo>
                    <a:pt x="14200" y="24131"/>
                  </a:lnTo>
                  <a:lnTo>
                    <a:pt x="14200" y="23293"/>
                  </a:lnTo>
                  <a:lnTo>
                    <a:pt x="13446" y="20193"/>
                  </a:lnTo>
                  <a:lnTo>
                    <a:pt x="15122" y="19774"/>
                  </a:lnTo>
                  <a:lnTo>
                    <a:pt x="16630" y="20193"/>
                  </a:lnTo>
                  <a:lnTo>
                    <a:pt x="17719" y="20193"/>
                  </a:lnTo>
                  <a:lnTo>
                    <a:pt x="18138" y="20193"/>
                  </a:lnTo>
                  <a:lnTo>
                    <a:pt x="17468" y="19690"/>
                  </a:lnTo>
                  <a:lnTo>
                    <a:pt x="16379" y="18853"/>
                  </a:lnTo>
                  <a:lnTo>
                    <a:pt x="15206" y="18015"/>
                  </a:lnTo>
                  <a:lnTo>
                    <a:pt x="14619" y="18015"/>
                  </a:lnTo>
                  <a:cubicBezTo>
                    <a:pt x="14619" y="18015"/>
                    <a:pt x="14619" y="17512"/>
                    <a:pt x="15038" y="18015"/>
                  </a:cubicBezTo>
                  <a:lnTo>
                    <a:pt x="15876" y="18015"/>
                  </a:lnTo>
                  <a:cubicBezTo>
                    <a:pt x="15876" y="18015"/>
                    <a:pt x="16295" y="18015"/>
                    <a:pt x="16462" y="18015"/>
                  </a:cubicBezTo>
                  <a:cubicBezTo>
                    <a:pt x="16630" y="18015"/>
                    <a:pt x="16462" y="17261"/>
                    <a:pt x="16462" y="16255"/>
                  </a:cubicBezTo>
                  <a:cubicBezTo>
                    <a:pt x="16337" y="15727"/>
                    <a:pt x="16077" y="15233"/>
                    <a:pt x="15708" y="14831"/>
                  </a:cubicBezTo>
                  <a:cubicBezTo>
                    <a:pt x="15306" y="14253"/>
                    <a:pt x="15021" y="13599"/>
                    <a:pt x="14870" y="12904"/>
                  </a:cubicBezTo>
                  <a:lnTo>
                    <a:pt x="15792" y="12904"/>
                  </a:lnTo>
                  <a:cubicBezTo>
                    <a:pt x="16379" y="12904"/>
                    <a:pt x="16714" y="12904"/>
                    <a:pt x="16714" y="12904"/>
                  </a:cubicBezTo>
                  <a:lnTo>
                    <a:pt x="17216" y="12904"/>
                  </a:lnTo>
                  <a:lnTo>
                    <a:pt x="17719" y="12904"/>
                  </a:lnTo>
                  <a:lnTo>
                    <a:pt x="18138" y="12904"/>
                  </a:lnTo>
                  <a:cubicBezTo>
                    <a:pt x="18264" y="12728"/>
                    <a:pt x="18264" y="12493"/>
                    <a:pt x="18138" y="12317"/>
                  </a:cubicBezTo>
                  <a:cubicBezTo>
                    <a:pt x="18138" y="12317"/>
                    <a:pt x="18138" y="11898"/>
                    <a:pt x="18138" y="11814"/>
                  </a:cubicBezTo>
                  <a:lnTo>
                    <a:pt x="19060" y="10557"/>
                  </a:lnTo>
                  <a:cubicBezTo>
                    <a:pt x="19630" y="9728"/>
                    <a:pt x="20501" y="9158"/>
                    <a:pt x="21490" y="8965"/>
                  </a:cubicBezTo>
                  <a:cubicBezTo>
                    <a:pt x="21884" y="8790"/>
                    <a:pt x="22244" y="8563"/>
                    <a:pt x="22579" y="8295"/>
                  </a:cubicBezTo>
                  <a:lnTo>
                    <a:pt x="23333" y="7792"/>
                  </a:lnTo>
                  <a:lnTo>
                    <a:pt x="23752" y="7792"/>
                  </a:lnTo>
                  <a:lnTo>
                    <a:pt x="27606" y="7792"/>
                  </a:lnTo>
                  <a:cubicBezTo>
                    <a:pt x="27606" y="7792"/>
                    <a:pt x="27606" y="7792"/>
                    <a:pt x="27606" y="7792"/>
                  </a:cubicBezTo>
                  <a:cubicBezTo>
                    <a:pt x="27447" y="8094"/>
                    <a:pt x="27313" y="8396"/>
                    <a:pt x="27187" y="8714"/>
                  </a:cubicBezTo>
                  <a:lnTo>
                    <a:pt x="26769" y="9468"/>
                  </a:lnTo>
                  <a:cubicBezTo>
                    <a:pt x="26769" y="9468"/>
                    <a:pt x="26769" y="9468"/>
                    <a:pt x="26769" y="9468"/>
                  </a:cubicBezTo>
                  <a:cubicBezTo>
                    <a:pt x="27338" y="9292"/>
                    <a:pt x="27858" y="8974"/>
                    <a:pt x="28277" y="8547"/>
                  </a:cubicBezTo>
                  <a:cubicBezTo>
                    <a:pt x="28620" y="8086"/>
                    <a:pt x="28897" y="7575"/>
                    <a:pt x="29115" y="7038"/>
                  </a:cubicBezTo>
                  <a:cubicBezTo>
                    <a:pt x="29115" y="6536"/>
                    <a:pt x="29533" y="6033"/>
                    <a:pt x="29785" y="5614"/>
                  </a:cubicBezTo>
                  <a:cubicBezTo>
                    <a:pt x="29961" y="5212"/>
                    <a:pt x="30296" y="4910"/>
                    <a:pt x="30707" y="4776"/>
                  </a:cubicBezTo>
                  <a:lnTo>
                    <a:pt x="31712" y="4776"/>
                  </a:lnTo>
                  <a:lnTo>
                    <a:pt x="32969" y="5614"/>
                  </a:lnTo>
                  <a:cubicBezTo>
                    <a:pt x="33388" y="5916"/>
                    <a:pt x="33840" y="6167"/>
                    <a:pt x="34309" y="6368"/>
                  </a:cubicBezTo>
                  <a:cubicBezTo>
                    <a:pt x="34628" y="6510"/>
                    <a:pt x="34997" y="6510"/>
                    <a:pt x="35315" y="6368"/>
                  </a:cubicBezTo>
                  <a:cubicBezTo>
                    <a:pt x="35315" y="6368"/>
                    <a:pt x="35315" y="6368"/>
                    <a:pt x="35315" y="6368"/>
                  </a:cubicBezTo>
                  <a:cubicBezTo>
                    <a:pt x="35315" y="6368"/>
                    <a:pt x="35315" y="5949"/>
                    <a:pt x="35315" y="5530"/>
                  </a:cubicBezTo>
                  <a:cubicBezTo>
                    <a:pt x="35357" y="5254"/>
                    <a:pt x="35357" y="4969"/>
                    <a:pt x="35315" y="4692"/>
                  </a:cubicBezTo>
                  <a:cubicBezTo>
                    <a:pt x="35315" y="4692"/>
                    <a:pt x="35315" y="4692"/>
                    <a:pt x="35315" y="4692"/>
                  </a:cubicBezTo>
                  <a:lnTo>
                    <a:pt x="34058" y="4692"/>
                  </a:lnTo>
                  <a:cubicBezTo>
                    <a:pt x="34058" y="4692"/>
                    <a:pt x="33639" y="4692"/>
                    <a:pt x="33555" y="3854"/>
                  </a:cubicBezTo>
                  <a:cubicBezTo>
                    <a:pt x="33472" y="3016"/>
                    <a:pt x="33555" y="3854"/>
                    <a:pt x="34058" y="3352"/>
                  </a:cubicBezTo>
                  <a:lnTo>
                    <a:pt x="35231" y="3352"/>
                  </a:lnTo>
                  <a:lnTo>
                    <a:pt x="35734" y="3352"/>
                  </a:lnTo>
                  <a:lnTo>
                    <a:pt x="39169" y="5446"/>
                  </a:lnTo>
                  <a:cubicBezTo>
                    <a:pt x="39169" y="5446"/>
                    <a:pt x="39169" y="5446"/>
                    <a:pt x="39672" y="5446"/>
                  </a:cubicBezTo>
                  <a:lnTo>
                    <a:pt x="39672" y="4776"/>
                  </a:lnTo>
                  <a:lnTo>
                    <a:pt x="39672" y="3268"/>
                  </a:lnTo>
                  <a:lnTo>
                    <a:pt x="40342" y="3268"/>
                  </a:lnTo>
                  <a:cubicBezTo>
                    <a:pt x="40761" y="3343"/>
                    <a:pt x="41180" y="3343"/>
                    <a:pt x="41599" y="3268"/>
                  </a:cubicBezTo>
                  <a:cubicBezTo>
                    <a:pt x="42043" y="3176"/>
                    <a:pt x="42496" y="3176"/>
                    <a:pt x="42940" y="3268"/>
                  </a:cubicBezTo>
                  <a:cubicBezTo>
                    <a:pt x="42940" y="3268"/>
                    <a:pt x="42940" y="3854"/>
                    <a:pt x="43442" y="4692"/>
                  </a:cubicBezTo>
                  <a:cubicBezTo>
                    <a:pt x="43602" y="5153"/>
                    <a:pt x="43794" y="5606"/>
                    <a:pt x="44029" y="6033"/>
                  </a:cubicBezTo>
                  <a:lnTo>
                    <a:pt x="44029" y="6033"/>
                  </a:lnTo>
                  <a:lnTo>
                    <a:pt x="44029" y="5446"/>
                  </a:lnTo>
                  <a:cubicBezTo>
                    <a:pt x="44054" y="5279"/>
                    <a:pt x="44054" y="5111"/>
                    <a:pt x="44029" y="4944"/>
                  </a:cubicBezTo>
                  <a:lnTo>
                    <a:pt x="42772" y="0"/>
                  </a:lnTo>
                  <a:lnTo>
                    <a:pt x="43275" y="0"/>
                  </a:lnTo>
                  <a:lnTo>
                    <a:pt x="46543" y="6368"/>
                  </a:lnTo>
                  <a:lnTo>
                    <a:pt x="48805" y="3268"/>
                  </a:lnTo>
                  <a:lnTo>
                    <a:pt x="48805" y="3268"/>
                  </a:lnTo>
                  <a:cubicBezTo>
                    <a:pt x="48805" y="2765"/>
                    <a:pt x="48386" y="2681"/>
                    <a:pt x="47716" y="2849"/>
                  </a:cubicBezTo>
                  <a:cubicBezTo>
                    <a:pt x="47314" y="3125"/>
                    <a:pt x="46777" y="3125"/>
                    <a:pt x="46375" y="2849"/>
                  </a:cubicBezTo>
                  <a:cubicBezTo>
                    <a:pt x="46375" y="2430"/>
                    <a:pt x="46375" y="2179"/>
                    <a:pt x="47381" y="2011"/>
                  </a:cubicBezTo>
                  <a:lnTo>
                    <a:pt x="48470" y="2011"/>
                  </a:lnTo>
                  <a:lnTo>
                    <a:pt x="49643" y="2011"/>
                  </a:lnTo>
                  <a:cubicBezTo>
                    <a:pt x="49643" y="2011"/>
                    <a:pt x="49643" y="2011"/>
                    <a:pt x="50313" y="2765"/>
                  </a:cubicBezTo>
                  <a:cubicBezTo>
                    <a:pt x="50623" y="3100"/>
                    <a:pt x="50908" y="3469"/>
                    <a:pt x="51151" y="3854"/>
                  </a:cubicBezTo>
                  <a:lnTo>
                    <a:pt x="51151" y="3854"/>
                  </a:lnTo>
                  <a:cubicBezTo>
                    <a:pt x="51310" y="4290"/>
                    <a:pt x="51310" y="4759"/>
                    <a:pt x="51151" y="5195"/>
                  </a:cubicBezTo>
                  <a:cubicBezTo>
                    <a:pt x="50958" y="5631"/>
                    <a:pt x="50740" y="6050"/>
                    <a:pt x="50481" y="6452"/>
                  </a:cubicBezTo>
                  <a:cubicBezTo>
                    <a:pt x="50481" y="6452"/>
                    <a:pt x="50983" y="5949"/>
                    <a:pt x="51151" y="6452"/>
                  </a:cubicBezTo>
                  <a:lnTo>
                    <a:pt x="51821" y="6452"/>
                  </a:lnTo>
                  <a:lnTo>
                    <a:pt x="52324" y="7206"/>
                  </a:lnTo>
                  <a:cubicBezTo>
                    <a:pt x="52324" y="7206"/>
                    <a:pt x="52324" y="7206"/>
                    <a:pt x="52827" y="7206"/>
                  </a:cubicBezTo>
                  <a:cubicBezTo>
                    <a:pt x="53329" y="7206"/>
                    <a:pt x="52827" y="7206"/>
                    <a:pt x="53329" y="7206"/>
                  </a:cubicBezTo>
                  <a:cubicBezTo>
                    <a:pt x="53832" y="7206"/>
                    <a:pt x="53749" y="7206"/>
                    <a:pt x="53749" y="6787"/>
                  </a:cubicBezTo>
                  <a:cubicBezTo>
                    <a:pt x="53749" y="6368"/>
                    <a:pt x="53749" y="6787"/>
                    <a:pt x="53749" y="7206"/>
                  </a:cubicBezTo>
                  <a:cubicBezTo>
                    <a:pt x="54025" y="7281"/>
                    <a:pt x="54310" y="7281"/>
                    <a:pt x="54586" y="7206"/>
                  </a:cubicBezTo>
                  <a:lnTo>
                    <a:pt x="55508" y="7206"/>
                  </a:lnTo>
                  <a:lnTo>
                    <a:pt x="56178" y="7206"/>
                  </a:lnTo>
                  <a:cubicBezTo>
                    <a:pt x="56271" y="7625"/>
                    <a:pt x="56446" y="8019"/>
                    <a:pt x="56681" y="8379"/>
                  </a:cubicBezTo>
                  <a:cubicBezTo>
                    <a:pt x="56916" y="8739"/>
                    <a:pt x="57092" y="9133"/>
                    <a:pt x="57184" y="9552"/>
                  </a:cubicBezTo>
                  <a:lnTo>
                    <a:pt x="58189" y="13490"/>
                  </a:lnTo>
                  <a:cubicBezTo>
                    <a:pt x="58189" y="13909"/>
                    <a:pt x="58189" y="14160"/>
                    <a:pt x="58692" y="14160"/>
                  </a:cubicBezTo>
                  <a:lnTo>
                    <a:pt x="60368" y="14160"/>
                  </a:lnTo>
                  <a:cubicBezTo>
                    <a:pt x="60611" y="14085"/>
                    <a:pt x="60879" y="14085"/>
                    <a:pt x="61122" y="14160"/>
                  </a:cubicBezTo>
                  <a:cubicBezTo>
                    <a:pt x="61122" y="14160"/>
                    <a:pt x="61122" y="14160"/>
                    <a:pt x="61122" y="14160"/>
                  </a:cubicBezTo>
                  <a:lnTo>
                    <a:pt x="61122" y="14579"/>
                  </a:lnTo>
                  <a:lnTo>
                    <a:pt x="61122" y="14579"/>
                  </a:lnTo>
                  <a:lnTo>
                    <a:pt x="58776" y="14579"/>
                  </a:lnTo>
                  <a:cubicBezTo>
                    <a:pt x="58055" y="14462"/>
                    <a:pt x="57360" y="14261"/>
                    <a:pt x="56681" y="13993"/>
                  </a:cubicBezTo>
                  <a:cubicBezTo>
                    <a:pt x="56321" y="14160"/>
                    <a:pt x="56095" y="14521"/>
                    <a:pt x="56095" y="14915"/>
                  </a:cubicBezTo>
                  <a:cubicBezTo>
                    <a:pt x="56120" y="15250"/>
                    <a:pt x="56120" y="15585"/>
                    <a:pt x="56095" y="15920"/>
                  </a:cubicBezTo>
                  <a:cubicBezTo>
                    <a:pt x="55408" y="16088"/>
                    <a:pt x="54687" y="16088"/>
                    <a:pt x="54000" y="15920"/>
                  </a:cubicBezTo>
                  <a:cubicBezTo>
                    <a:pt x="53321" y="15786"/>
                    <a:pt x="52668" y="15534"/>
                    <a:pt x="52073" y="15166"/>
                  </a:cubicBezTo>
                  <a:cubicBezTo>
                    <a:pt x="52383" y="14973"/>
                    <a:pt x="52550" y="14605"/>
                    <a:pt x="52492" y="14244"/>
                  </a:cubicBezTo>
                  <a:lnTo>
                    <a:pt x="52492" y="13406"/>
                  </a:lnTo>
                  <a:lnTo>
                    <a:pt x="52492" y="12820"/>
                  </a:lnTo>
                  <a:cubicBezTo>
                    <a:pt x="52475" y="12677"/>
                    <a:pt x="52475" y="12543"/>
                    <a:pt x="52492" y="12401"/>
                  </a:cubicBezTo>
                  <a:lnTo>
                    <a:pt x="51654" y="12401"/>
                  </a:lnTo>
                  <a:lnTo>
                    <a:pt x="50565" y="11898"/>
                  </a:lnTo>
                  <a:lnTo>
                    <a:pt x="50565" y="11898"/>
                  </a:lnTo>
                  <a:cubicBezTo>
                    <a:pt x="49928" y="12032"/>
                    <a:pt x="49383" y="12426"/>
                    <a:pt x="49056" y="12987"/>
                  </a:cubicBezTo>
                  <a:lnTo>
                    <a:pt x="47967" y="14663"/>
                  </a:lnTo>
                  <a:lnTo>
                    <a:pt x="47967" y="14663"/>
                  </a:lnTo>
                  <a:lnTo>
                    <a:pt x="47967" y="14663"/>
                  </a:lnTo>
                  <a:cubicBezTo>
                    <a:pt x="47967" y="14663"/>
                    <a:pt x="47967" y="14663"/>
                    <a:pt x="47297" y="14244"/>
                  </a:cubicBezTo>
                  <a:lnTo>
                    <a:pt x="46794" y="14244"/>
                  </a:lnTo>
                  <a:cubicBezTo>
                    <a:pt x="46384" y="14110"/>
                    <a:pt x="45948" y="14110"/>
                    <a:pt x="45537" y="14244"/>
                  </a:cubicBezTo>
                  <a:lnTo>
                    <a:pt x="44280" y="14244"/>
                  </a:lnTo>
                  <a:lnTo>
                    <a:pt x="43610" y="14244"/>
                  </a:lnTo>
                  <a:cubicBezTo>
                    <a:pt x="43610" y="14244"/>
                    <a:pt x="43107" y="14244"/>
                    <a:pt x="43024" y="14244"/>
                  </a:cubicBezTo>
                  <a:lnTo>
                    <a:pt x="43024" y="14244"/>
                  </a:lnTo>
                  <a:cubicBezTo>
                    <a:pt x="42722" y="14370"/>
                    <a:pt x="42479" y="14613"/>
                    <a:pt x="42353" y="14915"/>
                  </a:cubicBezTo>
                  <a:lnTo>
                    <a:pt x="41767" y="16171"/>
                  </a:lnTo>
                  <a:cubicBezTo>
                    <a:pt x="41767" y="16674"/>
                    <a:pt x="41348" y="17093"/>
                    <a:pt x="41180" y="17596"/>
                  </a:cubicBezTo>
                  <a:cubicBezTo>
                    <a:pt x="41012" y="18040"/>
                    <a:pt x="40686" y="18400"/>
                    <a:pt x="40258" y="18601"/>
                  </a:cubicBezTo>
                  <a:cubicBezTo>
                    <a:pt x="39840" y="18693"/>
                    <a:pt x="39446" y="18869"/>
                    <a:pt x="39085" y="19104"/>
                  </a:cubicBezTo>
                  <a:lnTo>
                    <a:pt x="37158" y="19942"/>
                  </a:lnTo>
                  <a:lnTo>
                    <a:pt x="35231" y="20696"/>
                  </a:lnTo>
                  <a:lnTo>
                    <a:pt x="34058" y="20696"/>
                  </a:lnTo>
                  <a:lnTo>
                    <a:pt x="33220" y="21199"/>
                  </a:lnTo>
                  <a:lnTo>
                    <a:pt x="32382" y="21701"/>
                  </a:lnTo>
                  <a:lnTo>
                    <a:pt x="28947" y="22623"/>
                  </a:lnTo>
                  <a:cubicBezTo>
                    <a:pt x="29006" y="22958"/>
                    <a:pt x="29006" y="23293"/>
                    <a:pt x="28947" y="23629"/>
                  </a:cubicBezTo>
                  <a:cubicBezTo>
                    <a:pt x="28645" y="23687"/>
                    <a:pt x="28327" y="23687"/>
                    <a:pt x="28025" y="23629"/>
                  </a:cubicBezTo>
                  <a:cubicBezTo>
                    <a:pt x="27246" y="23629"/>
                    <a:pt x="26827" y="23461"/>
                    <a:pt x="26769" y="23126"/>
                  </a:cubicBezTo>
                  <a:cubicBezTo>
                    <a:pt x="26710" y="22791"/>
                    <a:pt x="26291" y="22623"/>
                    <a:pt x="25512" y="22623"/>
                  </a:cubicBezTo>
                  <a:cubicBezTo>
                    <a:pt x="25093" y="22623"/>
                    <a:pt x="24758" y="22623"/>
                    <a:pt x="24674" y="23126"/>
                  </a:cubicBezTo>
                  <a:cubicBezTo>
                    <a:pt x="24414" y="23360"/>
                    <a:pt x="24096" y="23536"/>
                    <a:pt x="23752" y="23629"/>
                  </a:cubicBezTo>
                  <a:cubicBezTo>
                    <a:pt x="23434" y="23763"/>
                    <a:pt x="23073" y="23763"/>
                    <a:pt x="22747" y="23629"/>
                  </a:cubicBezTo>
                  <a:cubicBezTo>
                    <a:pt x="22445" y="23402"/>
                    <a:pt x="22043" y="23402"/>
                    <a:pt x="21741" y="23629"/>
                  </a:cubicBezTo>
                  <a:cubicBezTo>
                    <a:pt x="21884" y="24299"/>
                    <a:pt x="22168" y="24927"/>
                    <a:pt x="22579" y="25472"/>
                  </a:cubicBezTo>
                  <a:lnTo>
                    <a:pt x="24003" y="26896"/>
                  </a:lnTo>
                  <a:lnTo>
                    <a:pt x="24003" y="26896"/>
                  </a:lnTo>
                  <a:lnTo>
                    <a:pt x="24003" y="26896"/>
                  </a:lnTo>
                  <a:cubicBezTo>
                    <a:pt x="24045" y="27030"/>
                    <a:pt x="24045" y="27181"/>
                    <a:pt x="24003" y="27315"/>
                  </a:cubicBezTo>
                  <a:cubicBezTo>
                    <a:pt x="24171" y="27684"/>
                    <a:pt x="24171" y="28120"/>
                    <a:pt x="24003" y="28488"/>
                  </a:cubicBezTo>
                  <a:cubicBezTo>
                    <a:pt x="23727" y="28832"/>
                    <a:pt x="23384" y="29117"/>
                    <a:pt x="22998" y="29326"/>
                  </a:cubicBezTo>
                  <a:lnTo>
                    <a:pt x="21909" y="29996"/>
                  </a:lnTo>
                  <a:cubicBezTo>
                    <a:pt x="21574" y="30047"/>
                    <a:pt x="21238" y="30047"/>
                    <a:pt x="20903" y="29996"/>
                  </a:cubicBezTo>
                  <a:lnTo>
                    <a:pt x="20903" y="30415"/>
                  </a:lnTo>
                  <a:cubicBezTo>
                    <a:pt x="20861" y="30667"/>
                    <a:pt x="20861" y="30918"/>
                    <a:pt x="20903" y="31169"/>
                  </a:cubicBezTo>
                  <a:cubicBezTo>
                    <a:pt x="20903" y="31169"/>
                    <a:pt x="21490" y="31169"/>
                    <a:pt x="21992" y="31169"/>
                  </a:cubicBezTo>
                  <a:cubicBezTo>
                    <a:pt x="21833" y="32024"/>
                    <a:pt x="21607" y="32862"/>
                    <a:pt x="21322" y="33683"/>
                  </a:cubicBezTo>
                  <a:cubicBezTo>
                    <a:pt x="21138" y="34479"/>
                    <a:pt x="21138" y="35317"/>
                    <a:pt x="21322" y="36113"/>
                  </a:cubicBezTo>
                  <a:lnTo>
                    <a:pt x="22076" y="39046"/>
                  </a:lnTo>
                  <a:cubicBezTo>
                    <a:pt x="22135" y="39515"/>
                    <a:pt x="22135" y="40001"/>
                    <a:pt x="22076" y="40470"/>
                  </a:cubicBezTo>
                  <a:cubicBezTo>
                    <a:pt x="22034" y="41166"/>
                    <a:pt x="22034" y="41869"/>
                    <a:pt x="22076" y="42565"/>
                  </a:cubicBezTo>
                  <a:cubicBezTo>
                    <a:pt x="22160" y="43453"/>
                    <a:pt x="22160" y="44358"/>
                    <a:pt x="22076" y="45246"/>
                  </a:cubicBezTo>
                  <a:lnTo>
                    <a:pt x="18054" y="43654"/>
                  </a:lnTo>
                  <a:cubicBezTo>
                    <a:pt x="18054" y="43654"/>
                    <a:pt x="18054" y="43654"/>
                    <a:pt x="18054" y="43654"/>
                  </a:cubicBezTo>
                  <a:cubicBezTo>
                    <a:pt x="18054" y="43654"/>
                    <a:pt x="18054" y="43654"/>
                    <a:pt x="18054" y="44157"/>
                  </a:cubicBezTo>
                  <a:cubicBezTo>
                    <a:pt x="18038" y="44383"/>
                    <a:pt x="18038" y="44601"/>
                    <a:pt x="18054" y="44827"/>
                  </a:cubicBezTo>
                  <a:lnTo>
                    <a:pt x="18473" y="45581"/>
                  </a:lnTo>
                  <a:lnTo>
                    <a:pt x="18473" y="47927"/>
                  </a:lnTo>
                  <a:cubicBezTo>
                    <a:pt x="18649" y="48237"/>
                    <a:pt x="18875" y="48522"/>
                    <a:pt x="19144" y="48765"/>
                  </a:cubicBezTo>
                  <a:cubicBezTo>
                    <a:pt x="19320" y="48983"/>
                    <a:pt x="19554" y="49159"/>
                    <a:pt x="19814" y="49268"/>
                  </a:cubicBezTo>
                  <a:lnTo>
                    <a:pt x="19814" y="49268"/>
                  </a:lnTo>
                  <a:cubicBezTo>
                    <a:pt x="19814" y="49268"/>
                    <a:pt x="19814" y="49268"/>
                    <a:pt x="19814" y="49268"/>
                  </a:cubicBezTo>
                  <a:cubicBezTo>
                    <a:pt x="20367" y="49142"/>
                    <a:pt x="20861" y="48849"/>
                    <a:pt x="21238" y="48430"/>
                  </a:cubicBezTo>
                  <a:cubicBezTo>
                    <a:pt x="21708" y="48061"/>
                    <a:pt x="22252" y="47810"/>
                    <a:pt x="22830" y="47676"/>
                  </a:cubicBezTo>
                  <a:lnTo>
                    <a:pt x="23668" y="47676"/>
                  </a:lnTo>
                  <a:lnTo>
                    <a:pt x="23668" y="50273"/>
                  </a:lnTo>
                  <a:lnTo>
                    <a:pt x="24590" y="50273"/>
                  </a:lnTo>
                  <a:lnTo>
                    <a:pt x="25260" y="52955"/>
                  </a:lnTo>
                  <a:lnTo>
                    <a:pt x="26601" y="52955"/>
                  </a:lnTo>
                  <a:cubicBezTo>
                    <a:pt x="26484" y="53483"/>
                    <a:pt x="26484" y="54019"/>
                    <a:pt x="26601" y="54547"/>
                  </a:cubicBezTo>
                  <a:lnTo>
                    <a:pt x="27271" y="54547"/>
                  </a:lnTo>
                  <a:cubicBezTo>
                    <a:pt x="27791" y="54664"/>
                    <a:pt x="28277" y="54890"/>
                    <a:pt x="28695" y="55217"/>
                  </a:cubicBezTo>
                  <a:lnTo>
                    <a:pt x="30371" y="56390"/>
                  </a:lnTo>
                  <a:lnTo>
                    <a:pt x="31042" y="57060"/>
                  </a:lnTo>
                  <a:cubicBezTo>
                    <a:pt x="31042" y="57060"/>
                    <a:pt x="31628" y="57647"/>
                    <a:pt x="31712" y="57647"/>
                  </a:cubicBezTo>
                  <a:lnTo>
                    <a:pt x="32969" y="57647"/>
                  </a:lnTo>
                  <a:lnTo>
                    <a:pt x="34142" y="57647"/>
                  </a:lnTo>
                  <a:lnTo>
                    <a:pt x="34980" y="57647"/>
                  </a:lnTo>
                  <a:lnTo>
                    <a:pt x="35901" y="57647"/>
                  </a:lnTo>
                  <a:cubicBezTo>
                    <a:pt x="35901" y="57647"/>
                    <a:pt x="36320" y="57647"/>
                    <a:pt x="36907" y="57647"/>
                  </a:cubicBezTo>
                  <a:lnTo>
                    <a:pt x="37829" y="57647"/>
                  </a:lnTo>
                  <a:lnTo>
                    <a:pt x="40426" y="57647"/>
                  </a:lnTo>
                  <a:lnTo>
                    <a:pt x="42437" y="57144"/>
                  </a:lnTo>
                  <a:lnTo>
                    <a:pt x="45453" y="56390"/>
                  </a:lnTo>
                  <a:lnTo>
                    <a:pt x="48470" y="55720"/>
                  </a:lnTo>
                  <a:lnTo>
                    <a:pt x="50397" y="55217"/>
                  </a:lnTo>
                  <a:lnTo>
                    <a:pt x="50900" y="56893"/>
                  </a:lnTo>
                  <a:cubicBezTo>
                    <a:pt x="51545" y="56658"/>
                    <a:pt x="51880" y="55946"/>
                    <a:pt x="51654" y="55301"/>
                  </a:cubicBezTo>
                  <a:cubicBezTo>
                    <a:pt x="51511" y="54563"/>
                    <a:pt x="51771" y="53801"/>
                    <a:pt x="52324" y="53290"/>
                  </a:cubicBezTo>
                  <a:cubicBezTo>
                    <a:pt x="53539" y="52310"/>
                    <a:pt x="54896" y="51514"/>
                    <a:pt x="56346" y="50944"/>
                  </a:cubicBezTo>
                  <a:cubicBezTo>
                    <a:pt x="57737" y="50349"/>
                    <a:pt x="59077" y="49645"/>
                    <a:pt x="60368" y="48849"/>
                  </a:cubicBezTo>
                  <a:lnTo>
                    <a:pt x="61373" y="48095"/>
                  </a:lnTo>
                  <a:cubicBezTo>
                    <a:pt x="61876" y="48095"/>
                    <a:pt x="62127" y="47425"/>
                    <a:pt x="62295" y="47425"/>
                  </a:cubicBezTo>
                  <a:lnTo>
                    <a:pt x="63384" y="47425"/>
                  </a:lnTo>
                  <a:lnTo>
                    <a:pt x="63384" y="47425"/>
                  </a:lnTo>
                  <a:lnTo>
                    <a:pt x="63971" y="47425"/>
                  </a:lnTo>
                  <a:lnTo>
                    <a:pt x="65898" y="46922"/>
                  </a:lnTo>
                  <a:lnTo>
                    <a:pt x="67741" y="46922"/>
                  </a:lnTo>
                  <a:lnTo>
                    <a:pt x="69250" y="46922"/>
                  </a:lnTo>
                  <a:cubicBezTo>
                    <a:pt x="69626" y="47249"/>
                    <a:pt x="69945" y="47651"/>
                    <a:pt x="70171" y="48095"/>
                  </a:cubicBezTo>
                  <a:cubicBezTo>
                    <a:pt x="70464" y="48438"/>
                    <a:pt x="70699" y="48841"/>
                    <a:pt x="70842" y="49268"/>
                  </a:cubicBezTo>
                  <a:lnTo>
                    <a:pt x="71512" y="49268"/>
                  </a:lnTo>
                  <a:cubicBezTo>
                    <a:pt x="71512" y="49268"/>
                    <a:pt x="71512" y="49268"/>
                    <a:pt x="71512" y="49268"/>
                  </a:cubicBezTo>
                  <a:cubicBezTo>
                    <a:pt x="71537" y="49461"/>
                    <a:pt x="71537" y="49662"/>
                    <a:pt x="71512" y="49854"/>
                  </a:cubicBezTo>
                  <a:cubicBezTo>
                    <a:pt x="71336" y="50022"/>
                    <a:pt x="71193" y="50223"/>
                    <a:pt x="71093" y="50441"/>
                  </a:cubicBezTo>
                  <a:lnTo>
                    <a:pt x="71093" y="50944"/>
                  </a:lnTo>
                  <a:cubicBezTo>
                    <a:pt x="71093" y="50944"/>
                    <a:pt x="71093" y="50944"/>
                    <a:pt x="71093" y="51447"/>
                  </a:cubicBezTo>
                  <a:cubicBezTo>
                    <a:pt x="71026" y="51958"/>
                    <a:pt x="70791" y="52427"/>
                    <a:pt x="70422" y="52787"/>
                  </a:cubicBezTo>
                  <a:cubicBezTo>
                    <a:pt x="70029" y="53114"/>
                    <a:pt x="69568" y="53374"/>
                    <a:pt x="69082" y="53541"/>
                  </a:cubicBezTo>
                  <a:lnTo>
                    <a:pt x="69082" y="53541"/>
                  </a:lnTo>
                  <a:lnTo>
                    <a:pt x="69082" y="53541"/>
                  </a:lnTo>
                  <a:lnTo>
                    <a:pt x="69585" y="52620"/>
                  </a:lnTo>
                  <a:cubicBezTo>
                    <a:pt x="69652" y="52226"/>
                    <a:pt x="69861" y="51865"/>
                    <a:pt x="70171" y="51614"/>
                  </a:cubicBezTo>
                  <a:lnTo>
                    <a:pt x="70171" y="51028"/>
                  </a:lnTo>
                  <a:cubicBezTo>
                    <a:pt x="70171" y="50525"/>
                    <a:pt x="69585" y="50190"/>
                    <a:pt x="68747" y="50022"/>
                  </a:cubicBezTo>
                  <a:cubicBezTo>
                    <a:pt x="68479" y="50290"/>
                    <a:pt x="68328" y="50651"/>
                    <a:pt x="68328" y="51028"/>
                  </a:cubicBezTo>
                  <a:lnTo>
                    <a:pt x="68328" y="52117"/>
                  </a:lnTo>
                  <a:cubicBezTo>
                    <a:pt x="67716" y="52443"/>
                    <a:pt x="67071" y="52703"/>
                    <a:pt x="66400" y="52871"/>
                  </a:cubicBezTo>
                  <a:lnTo>
                    <a:pt x="64557" y="53625"/>
                  </a:lnTo>
                  <a:cubicBezTo>
                    <a:pt x="64272" y="53742"/>
                    <a:pt x="64021" y="53910"/>
                    <a:pt x="63803" y="54128"/>
                  </a:cubicBezTo>
                  <a:lnTo>
                    <a:pt x="63217" y="54547"/>
                  </a:lnTo>
                  <a:lnTo>
                    <a:pt x="63217" y="55468"/>
                  </a:lnTo>
                  <a:cubicBezTo>
                    <a:pt x="63166" y="55829"/>
                    <a:pt x="63166" y="56197"/>
                    <a:pt x="63217" y="56558"/>
                  </a:cubicBezTo>
                  <a:cubicBezTo>
                    <a:pt x="63435" y="56909"/>
                    <a:pt x="63811" y="57127"/>
                    <a:pt x="64222" y="57144"/>
                  </a:cubicBezTo>
                  <a:cubicBezTo>
                    <a:pt x="63920" y="57077"/>
                    <a:pt x="63602" y="57077"/>
                    <a:pt x="63300" y="57144"/>
                  </a:cubicBezTo>
                  <a:cubicBezTo>
                    <a:pt x="62957" y="57312"/>
                    <a:pt x="62647" y="57538"/>
                    <a:pt x="62379" y="57814"/>
                  </a:cubicBezTo>
                  <a:cubicBezTo>
                    <a:pt x="62379" y="57814"/>
                    <a:pt x="62379" y="57814"/>
                    <a:pt x="62379" y="58736"/>
                  </a:cubicBezTo>
                  <a:cubicBezTo>
                    <a:pt x="62379" y="59658"/>
                    <a:pt x="62379" y="59574"/>
                    <a:pt x="62379" y="59658"/>
                  </a:cubicBezTo>
                  <a:cubicBezTo>
                    <a:pt x="62261" y="60186"/>
                    <a:pt x="61926" y="60646"/>
                    <a:pt x="61457" y="60915"/>
                  </a:cubicBezTo>
                  <a:cubicBezTo>
                    <a:pt x="60871" y="60915"/>
                    <a:pt x="60703" y="61836"/>
                    <a:pt x="60954" y="62842"/>
                  </a:cubicBezTo>
                  <a:lnTo>
                    <a:pt x="60954" y="62842"/>
                  </a:lnTo>
                  <a:lnTo>
                    <a:pt x="60452" y="61585"/>
                  </a:lnTo>
                  <a:cubicBezTo>
                    <a:pt x="60276" y="61166"/>
                    <a:pt x="60049" y="60772"/>
                    <a:pt x="59781" y="60412"/>
                  </a:cubicBezTo>
                  <a:cubicBezTo>
                    <a:pt x="59413" y="60579"/>
                    <a:pt x="58985" y="60579"/>
                    <a:pt x="58608" y="60412"/>
                  </a:cubicBezTo>
                  <a:lnTo>
                    <a:pt x="58608" y="60412"/>
                  </a:lnTo>
                  <a:lnTo>
                    <a:pt x="58608" y="60412"/>
                  </a:lnTo>
                  <a:lnTo>
                    <a:pt x="58608" y="60412"/>
                  </a:lnTo>
                  <a:lnTo>
                    <a:pt x="58608" y="61501"/>
                  </a:lnTo>
                  <a:cubicBezTo>
                    <a:pt x="58692" y="61861"/>
                    <a:pt x="58692" y="62230"/>
                    <a:pt x="58608" y="62590"/>
                  </a:cubicBezTo>
                  <a:lnTo>
                    <a:pt x="58189" y="62590"/>
                  </a:lnTo>
                  <a:lnTo>
                    <a:pt x="57351" y="63428"/>
                  </a:lnTo>
                  <a:lnTo>
                    <a:pt x="56430" y="64182"/>
                  </a:lnTo>
                  <a:lnTo>
                    <a:pt x="55759" y="64182"/>
                  </a:lnTo>
                  <a:lnTo>
                    <a:pt x="54921" y="64182"/>
                  </a:lnTo>
                  <a:lnTo>
                    <a:pt x="53916" y="65020"/>
                  </a:lnTo>
                  <a:lnTo>
                    <a:pt x="52743" y="65774"/>
                  </a:lnTo>
                  <a:lnTo>
                    <a:pt x="52743" y="65774"/>
                  </a:lnTo>
                  <a:lnTo>
                    <a:pt x="52743" y="65774"/>
                  </a:lnTo>
                  <a:cubicBezTo>
                    <a:pt x="52165" y="65900"/>
                    <a:pt x="51562" y="65900"/>
                    <a:pt x="50983" y="65774"/>
                  </a:cubicBezTo>
                  <a:cubicBezTo>
                    <a:pt x="49978" y="66193"/>
                    <a:pt x="49266" y="67123"/>
                    <a:pt x="49140" y="68204"/>
                  </a:cubicBezTo>
                  <a:close/>
                  <a:moveTo>
                    <a:pt x="2051" y="52201"/>
                  </a:moveTo>
                  <a:cubicBezTo>
                    <a:pt x="2051" y="52201"/>
                    <a:pt x="1632" y="52201"/>
                    <a:pt x="2051" y="52787"/>
                  </a:cubicBezTo>
                  <a:cubicBezTo>
                    <a:pt x="2470" y="53374"/>
                    <a:pt x="2051" y="53206"/>
                    <a:pt x="2637" y="52787"/>
                  </a:cubicBezTo>
                  <a:cubicBezTo>
                    <a:pt x="3224" y="52368"/>
                    <a:pt x="2637" y="52787"/>
                    <a:pt x="2637" y="52201"/>
                  </a:cubicBezTo>
                  <a:cubicBezTo>
                    <a:pt x="2478" y="52041"/>
                    <a:pt x="2210" y="52041"/>
                    <a:pt x="2051" y="52201"/>
                  </a:cubicBezTo>
                  <a:close/>
                  <a:moveTo>
                    <a:pt x="961" y="47844"/>
                  </a:moveTo>
                  <a:cubicBezTo>
                    <a:pt x="961" y="47844"/>
                    <a:pt x="961" y="47844"/>
                    <a:pt x="961" y="47844"/>
                  </a:cubicBezTo>
                  <a:cubicBezTo>
                    <a:pt x="961" y="47844"/>
                    <a:pt x="961" y="47844"/>
                    <a:pt x="961" y="47844"/>
                  </a:cubicBezTo>
                  <a:cubicBezTo>
                    <a:pt x="961" y="47844"/>
                    <a:pt x="961" y="47844"/>
                    <a:pt x="961" y="47844"/>
                  </a:cubicBezTo>
                  <a:cubicBezTo>
                    <a:pt x="961" y="47844"/>
                    <a:pt x="1129" y="47844"/>
                    <a:pt x="961" y="47844"/>
                  </a:cubicBezTo>
                  <a:close/>
                  <a:moveTo>
                    <a:pt x="4983" y="51614"/>
                  </a:moveTo>
                  <a:cubicBezTo>
                    <a:pt x="5369" y="51505"/>
                    <a:pt x="5679" y="51229"/>
                    <a:pt x="5821" y="50860"/>
                  </a:cubicBezTo>
                  <a:lnTo>
                    <a:pt x="4899" y="50860"/>
                  </a:lnTo>
                  <a:close/>
                  <a:moveTo>
                    <a:pt x="8167" y="51614"/>
                  </a:moveTo>
                  <a:cubicBezTo>
                    <a:pt x="7765" y="51656"/>
                    <a:pt x="7455" y="51966"/>
                    <a:pt x="7413" y="52368"/>
                  </a:cubicBezTo>
                  <a:lnTo>
                    <a:pt x="7413" y="52368"/>
                  </a:lnTo>
                  <a:cubicBezTo>
                    <a:pt x="7849" y="52268"/>
                    <a:pt x="8201" y="51949"/>
                    <a:pt x="8335" y="51530"/>
                  </a:cubicBezTo>
                  <a:close/>
                  <a:moveTo>
                    <a:pt x="3475" y="32259"/>
                  </a:moveTo>
                  <a:cubicBezTo>
                    <a:pt x="3601" y="32703"/>
                    <a:pt x="3802" y="33130"/>
                    <a:pt x="4062" y="33516"/>
                  </a:cubicBezTo>
                  <a:cubicBezTo>
                    <a:pt x="4254" y="33926"/>
                    <a:pt x="4732" y="34111"/>
                    <a:pt x="5151" y="33935"/>
                  </a:cubicBezTo>
                  <a:cubicBezTo>
                    <a:pt x="5369" y="34002"/>
                    <a:pt x="5603" y="34002"/>
                    <a:pt x="5821" y="33935"/>
                  </a:cubicBezTo>
                  <a:cubicBezTo>
                    <a:pt x="5821" y="33935"/>
                    <a:pt x="5821" y="33935"/>
                    <a:pt x="5821" y="33264"/>
                  </a:cubicBezTo>
                  <a:cubicBezTo>
                    <a:pt x="5737" y="32728"/>
                    <a:pt x="5277" y="32334"/>
                    <a:pt x="4732" y="32343"/>
                  </a:cubicBezTo>
                  <a:close/>
                  <a:moveTo>
                    <a:pt x="4983" y="36951"/>
                  </a:moveTo>
                  <a:lnTo>
                    <a:pt x="5402" y="36951"/>
                  </a:lnTo>
                  <a:lnTo>
                    <a:pt x="5402" y="36029"/>
                  </a:lnTo>
                  <a:lnTo>
                    <a:pt x="4732" y="36029"/>
                  </a:lnTo>
                  <a:close/>
                  <a:moveTo>
                    <a:pt x="11184" y="55049"/>
                  </a:moveTo>
                  <a:cubicBezTo>
                    <a:pt x="11184" y="55049"/>
                    <a:pt x="11184" y="55049"/>
                    <a:pt x="11184" y="55049"/>
                  </a:cubicBezTo>
                  <a:cubicBezTo>
                    <a:pt x="11184" y="55049"/>
                    <a:pt x="11184" y="55049"/>
                    <a:pt x="11184" y="55049"/>
                  </a:cubicBezTo>
                  <a:cubicBezTo>
                    <a:pt x="11184" y="55049"/>
                    <a:pt x="11184" y="55049"/>
                    <a:pt x="11184" y="55049"/>
                  </a:cubicBezTo>
                  <a:cubicBezTo>
                    <a:pt x="11184" y="55049"/>
                    <a:pt x="11184" y="55636"/>
                    <a:pt x="11184" y="55468"/>
                  </a:cubicBezTo>
                  <a:close/>
                  <a:moveTo>
                    <a:pt x="11184" y="45916"/>
                  </a:moveTo>
                  <a:cubicBezTo>
                    <a:pt x="10681" y="45916"/>
                    <a:pt x="10346" y="45916"/>
                    <a:pt x="9927" y="46922"/>
                  </a:cubicBezTo>
                  <a:cubicBezTo>
                    <a:pt x="9751" y="47441"/>
                    <a:pt x="9751" y="47994"/>
                    <a:pt x="9927" y="48514"/>
                  </a:cubicBezTo>
                  <a:cubicBezTo>
                    <a:pt x="10547" y="48346"/>
                    <a:pt x="11142" y="48095"/>
                    <a:pt x="11686" y="47760"/>
                  </a:cubicBezTo>
                  <a:cubicBezTo>
                    <a:pt x="12315" y="47592"/>
                    <a:pt x="12717" y="46981"/>
                    <a:pt x="12608" y="46335"/>
                  </a:cubicBezTo>
                  <a:lnTo>
                    <a:pt x="12608" y="46335"/>
                  </a:lnTo>
                  <a:cubicBezTo>
                    <a:pt x="12223" y="45874"/>
                    <a:pt x="11536" y="45807"/>
                    <a:pt x="11075" y="46193"/>
                  </a:cubicBezTo>
                  <a:cubicBezTo>
                    <a:pt x="11025" y="46235"/>
                    <a:pt x="10974" y="46285"/>
                    <a:pt x="10932" y="46335"/>
                  </a:cubicBezTo>
                  <a:close/>
                  <a:moveTo>
                    <a:pt x="8586" y="41811"/>
                  </a:moveTo>
                  <a:cubicBezTo>
                    <a:pt x="8586" y="41811"/>
                    <a:pt x="8586" y="41811"/>
                    <a:pt x="8586" y="41392"/>
                  </a:cubicBezTo>
                  <a:cubicBezTo>
                    <a:pt x="8670" y="41174"/>
                    <a:pt x="8670" y="40939"/>
                    <a:pt x="8586" y="40721"/>
                  </a:cubicBezTo>
                  <a:cubicBezTo>
                    <a:pt x="8586" y="40721"/>
                    <a:pt x="8586" y="40303"/>
                    <a:pt x="7916" y="40721"/>
                  </a:cubicBezTo>
                  <a:close/>
                  <a:moveTo>
                    <a:pt x="14870" y="60579"/>
                  </a:moveTo>
                  <a:cubicBezTo>
                    <a:pt x="14870" y="60579"/>
                    <a:pt x="14870" y="60579"/>
                    <a:pt x="14870" y="60579"/>
                  </a:cubicBezTo>
                  <a:cubicBezTo>
                    <a:pt x="14870" y="60579"/>
                    <a:pt x="14870" y="60998"/>
                    <a:pt x="15373" y="60579"/>
                  </a:cubicBezTo>
                  <a:cubicBezTo>
                    <a:pt x="15876" y="60160"/>
                    <a:pt x="15373" y="60579"/>
                    <a:pt x="15373" y="60077"/>
                  </a:cubicBezTo>
                  <a:cubicBezTo>
                    <a:pt x="15373" y="59574"/>
                    <a:pt x="14870" y="60915"/>
                    <a:pt x="14619" y="60998"/>
                  </a:cubicBezTo>
                  <a:close/>
                  <a:moveTo>
                    <a:pt x="10597" y="39800"/>
                  </a:moveTo>
                  <a:cubicBezTo>
                    <a:pt x="10597" y="39800"/>
                    <a:pt x="10178" y="39800"/>
                    <a:pt x="10597" y="40386"/>
                  </a:cubicBezTo>
                  <a:cubicBezTo>
                    <a:pt x="11016" y="40973"/>
                    <a:pt x="10597" y="40889"/>
                    <a:pt x="11184" y="40386"/>
                  </a:cubicBezTo>
                  <a:cubicBezTo>
                    <a:pt x="11770" y="39884"/>
                    <a:pt x="11603" y="40386"/>
                    <a:pt x="11184" y="39716"/>
                  </a:cubicBezTo>
                  <a:cubicBezTo>
                    <a:pt x="10765" y="39046"/>
                    <a:pt x="10681" y="40135"/>
                    <a:pt x="10346" y="40219"/>
                  </a:cubicBezTo>
                  <a:close/>
                  <a:moveTo>
                    <a:pt x="11184" y="42230"/>
                  </a:moveTo>
                  <a:lnTo>
                    <a:pt x="11854" y="42230"/>
                  </a:lnTo>
                  <a:lnTo>
                    <a:pt x="11854" y="41727"/>
                  </a:lnTo>
                  <a:lnTo>
                    <a:pt x="11268" y="41727"/>
                  </a:lnTo>
                  <a:close/>
                  <a:moveTo>
                    <a:pt x="6994" y="21534"/>
                  </a:moveTo>
                  <a:lnTo>
                    <a:pt x="7497" y="21534"/>
                  </a:lnTo>
                  <a:lnTo>
                    <a:pt x="7497" y="20863"/>
                  </a:lnTo>
                  <a:close/>
                  <a:moveTo>
                    <a:pt x="11268" y="33851"/>
                  </a:moveTo>
                  <a:cubicBezTo>
                    <a:pt x="11351" y="34127"/>
                    <a:pt x="11351" y="34412"/>
                    <a:pt x="11268" y="34689"/>
                  </a:cubicBezTo>
                  <a:cubicBezTo>
                    <a:pt x="11351" y="34932"/>
                    <a:pt x="11351" y="35200"/>
                    <a:pt x="11268" y="35443"/>
                  </a:cubicBezTo>
                  <a:lnTo>
                    <a:pt x="11770" y="35443"/>
                  </a:lnTo>
                  <a:lnTo>
                    <a:pt x="11770" y="35443"/>
                  </a:lnTo>
                  <a:lnTo>
                    <a:pt x="11770" y="35443"/>
                  </a:lnTo>
                  <a:cubicBezTo>
                    <a:pt x="11728" y="35049"/>
                    <a:pt x="11728" y="34664"/>
                    <a:pt x="11770" y="34270"/>
                  </a:cubicBezTo>
                  <a:cubicBezTo>
                    <a:pt x="11770" y="33599"/>
                    <a:pt x="11770" y="33180"/>
                    <a:pt x="11770" y="33013"/>
                  </a:cubicBezTo>
                  <a:lnTo>
                    <a:pt x="11016" y="33013"/>
                  </a:lnTo>
                  <a:cubicBezTo>
                    <a:pt x="10865" y="33239"/>
                    <a:pt x="10865" y="33541"/>
                    <a:pt x="11016" y="33767"/>
                  </a:cubicBezTo>
                  <a:lnTo>
                    <a:pt x="11016" y="33767"/>
                  </a:lnTo>
                  <a:close/>
                  <a:moveTo>
                    <a:pt x="10765" y="30332"/>
                  </a:moveTo>
                  <a:cubicBezTo>
                    <a:pt x="10765" y="30332"/>
                    <a:pt x="10765" y="30332"/>
                    <a:pt x="10765" y="30332"/>
                  </a:cubicBezTo>
                  <a:cubicBezTo>
                    <a:pt x="10765" y="30332"/>
                    <a:pt x="10765" y="30332"/>
                    <a:pt x="10765" y="30332"/>
                  </a:cubicBezTo>
                  <a:lnTo>
                    <a:pt x="10765" y="30332"/>
                  </a:lnTo>
                  <a:lnTo>
                    <a:pt x="10513" y="30751"/>
                  </a:lnTo>
                  <a:close/>
                  <a:moveTo>
                    <a:pt x="12692" y="38711"/>
                  </a:moveTo>
                  <a:cubicBezTo>
                    <a:pt x="12709" y="38853"/>
                    <a:pt x="12709" y="38987"/>
                    <a:pt x="12692" y="39130"/>
                  </a:cubicBezTo>
                  <a:lnTo>
                    <a:pt x="13278" y="39130"/>
                  </a:lnTo>
                  <a:lnTo>
                    <a:pt x="13865" y="39548"/>
                  </a:lnTo>
                  <a:cubicBezTo>
                    <a:pt x="13865" y="39548"/>
                    <a:pt x="13865" y="39548"/>
                    <a:pt x="14619" y="40303"/>
                  </a:cubicBezTo>
                  <a:cubicBezTo>
                    <a:pt x="15373" y="41057"/>
                    <a:pt x="15206" y="41057"/>
                    <a:pt x="15373" y="41057"/>
                  </a:cubicBezTo>
                  <a:lnTo>
                    <a:pt x="15960" y="41057"/>
                  </a:lnTo>
                  <a:cubicBezTo>
                    <a:pt x="15960" y="41057"/>
                    <a:pt x="16462" y="41057"/>
                    <a:pt x="16462" y="41057"/>
                  </a:cubicBezTo>
                  <a:cubicBezTo>
                    <a:pt x="16462" y="41057"/>
                    <a:pt x="16462" y="41057"/>
                    <a:pt x="16462" y="41057"/>
                  </a:cubicBezTo>
                  <a:cubicBezTo>
                    <a:pt x="16513" y="41249"/>
                    <a:pt x="16513" y="41450"/>
                    <a:pt x="16462" y="41643"/>
                  </a:cubicBezTo>
                  <a:cubicBezTo>
                    <a:pt x="16915" y="41476"/>
                    <a:pt x="17258" y="41099"/>
                    <a:pt x="17384" y="40638"/>
                  </a:cubicBezTo>
                  <a:cubicBezTo>
                    <a:pt x="17501" y="40202"/>
                    <a:pt x="17501" y="39733"/>
                    <a:pt x="17384" y="39297"/>
                  </a:cubicBezTo>
                  <a:cubicBezTo>
                    <a:pt x="17066" y="38375"/>
                    <a:pt x="16680" y="37479"/>
                    <a:pt x="16211" y="36616"/>
                  </a:cubicBezTo>
                  <a:cubicBezTo>
                    <a:pt x="15759" y="35669"/>
                    <a:pt x="14711" y="35183"/>
                    <a:pt x="13697" y="35443"/>
                  </a:cubicBezTo>
                  <a:lnTo>
                    <a:pt x="12022" y="36029"/>
                  </a:lnTo>
                  <a:cubicBezTo>
                    <a:pt x="11259" y="36147"/>
                    <a:pt x="10731" y="36859"/>
                    <a:pt x="10849" y="37621"/>
                  </a:cubicBezTo>
                  <a:cubicBezTo>
                    <a:pt x="10966" y="38384"/>
                    <a:pt x="11678" y="38912"/>
                    <a:pt x="12441" y="38794"/>
                  </a:cubicBezTo>
                  <a:close/>
                  <a:moveTo>
                    <a:pt x="20317" y="63847"/>
                  </a:moveTo>
                  <a:cubicBezTo>
                    <a:pt x="20317" y="63847"/>
                    <a:pt x="20317" y="63847"/>
                    <a:pt x="20317" y="63847"/>
                  </a:cubicBezTo>
                  <a:cubicBezTo>
                    <a:pt x="20317" y="63847"/>
                    <a:pt x="20317" y="63847"/>
                    <a:pt x="20317" y="63847"/>
                  </a:cubicBezTo>
                  <a:lnTo>
                    <a:pt x="20317" y="64350"/>
                  </a:lnTo>
                  <a:lnTo>
                    <a:pt x="20317" y="64350"/>
                  </a:lnTo>
                  <a:cubicBezTo>
                    <a:pt x="20317" y="64350"/>
                    <a:pt x="20317" y="64350"/>
                    <a:pt x="20317" y="64350"/>
                  </a:cubicBezTo>
                  <a:lnTo>
                    <a:pt x="20317" y="64350"/>
                  </a:lnTo>
                  <a:close/>
                  <a:moveTo>
                    <a:pt x="12692" y="25891"/>
                  </a:moveTo>
                  <a:lnTo>
                    <a:pt x="12692" y="26394"/>
                  </a:lnTo>
                  <a:lnTo>
                    <a:pt x="14116" y="26394"/>
                  </a:lnTo>
                  <a:lnTo>
                    <a:pt x="14116" y="26394"/>
                  </a:lnTo>
                  <a:lnTo>
                    <a:pt x="14116" y="26394"/>
                  </a:lnTo>
                  <a:lnTo>
                    <a:pt x="14116" y="26394"/>
                  </a:lnTo>
                  <a:close/>
                  <a:moveTo>
                    <a:pt x="16127" y="33683"/>
                  </a:moveTo>
                  <a:cubicBezTo>
                    <a:pt x="16052" y="33926"/>
                    <a:pt x="16052" y="34194"/>
                    <a:pt x="16127" y="34437"/>
                  </a:cubicBezTo>
                  <a:cubicBezTo>
                    <a:pt x="16253" y="34739"/>
                    <a:pt x="16496" y="34982"/>
                    <a:pt x="16798" y="35108"/>
                  </a:cubicBezTo>
                  <a:cubicBezTo>
                    <a:pt x="17024" y="34848"/>
                    <a:pt x="17166" y="34529"/>
                    <a:pt x="17216" y="34186"/>
                  </a:cubicBezTo>
                  <a:lnTo>
                    <a:pt x="17216" y="34102"/>
                  </a:lnTo>
                  <a:close/>
                  <a:moveTo>
                    <a:pt x="21574" y="17512"/>
                  </a:moveTo>
                  <a:cubicBezTo>
                    <a:pt x="22244" y="17512"/>
                    <a:pt x="22495" y="16842"/>
                    <a:pt x="22328" y="16088"/>
                  </a:cubicBezTo>
                  <a:lnTo>
                    <a:pt x="21238" y="16088"/>
                  </a:lnTo>
                  <a:close/>
                  <a:moveTo>
                    <a:pt x="22747" y="12317"/>
                  </a:moveTo>
                  <a:cubicBezTo>
                    <a:pt x="22747" y="12317"/>
                    <a:pt x="22747" y="12820"/>
                    <a:pt x="23249" y="12736"/>
                  </a:cubicBezTo>
                  <a:lnTo>
                    <a:pt x="23836" y="12736"/>
                  </a:lnTo>
                  <a:cubicBezTo>
                    <a:pt x="23836" y="12736"/>
                    <a:pt x="24255" y="12736"/>
                    <a:pt x="24339" y="12233"/>
                  </a:cubicBezTo>
                  <a:close/>
                  <a:moveTo>
                    <a:pt x="25931" y="12317"/>
                  </a:moveTo>
                  <a:cubicBezTo>
                    <a:pt x="25956" y="12485"/>
                    <a:pt x="25956" y="12652"/>
                    <a:pt x="25931" y="12820"/>
                  </a:cubicBezTo>
                  <a:cubicBezTo>
                    <a:pt x="25897" y="13012"/>
                    <a:pt x="25897" y="13214"/>
                    <a:pt x="25931" y="13406"/>
                  </a:cubicBezTo>
                  <a:cubicBezTo>
                    <a:pt x="25872" y="14387"/>
                    <a:pt x="25872" y="15359"/>
                    <a:pt x="25931" y="16339"/>
                  </a:cubicBezTo>
                  <a:lnTo>
                    <a:pt x="26433" y="19188"/>
                  </a:lnTo>
                  <a:lnTo>
                    <a:pt x="26936" y="19188"/>
                  </a:lnTo>
                  <a:cubicBezTo>
                    <a:pt x="26936" y="18266"/>
                    <a:pt x="26936" y="17428"/>
                    <a:pt x="27355" y="16674"/>
                  </a:cubicBezTo>
                  <a:cubicBezTo>
                    <a:pt x="27556" y="15819"/>
                    <a:pt x="27556" y="14931"/>
                    <a:pt x="27355" y="14077"/>
                  </a:cubicBezTo>
                  <a:cubicBezTo>
                    <a:pt x="27355" y="13658"/>
                    <a:pt x="27355" y="13239"/>
                    <a:pt x="27355" y="12904"/>
                  </a:cubicBezTo>
                  <a:cubicBezTo>
                    <a:pt x="27355" y="12568"/>
                    <a:pt x="26266" y="12987"/>
                    <a:pt x="25679" y="12987"/>
                  </a:cubicBezTo>
                  <a:close/>
                  <a:moveTo>
                    <a:pt x="27020" y="10641"/>
                  </a:moveTo>
                  <a:cubicBezTo>
                    <a:pt x="27246" y="11529"/>
                    <a:pt x="27816" y="12283"/>
                    <a:pt x="28612" y="12736"/>
                  </a:cubicBezTo>
                  <a:cubicBezTo>
                    <a:pt x="29031" y="12216"/>
                    <a:pt x="29240" y="11555"/>
                    <a:pt x="29198" y="10893"/>
                  </a:cubicBezTo>
                  <a:lnTo>
                    <a:pt x="31377" y="11395"/>
                  </a:lnTo>
                  <a:cubicBezTo>
                    <a:pt x="31377" y="11395"/>
                    <a:pt x="31377" y="11395"/>
                    <a:pt x="31377" y="10809"/>
                  </a:cubicBezTo>
                  <a:cubicBezTo>
                    <a:pt x="31226" y="10264"/>
                    <a:pt x="30975" y="9745"/>
                    <a:pt x="30623" y="9301"/>
                  </a:cubicBezTo>
                  <a:cubicBezTo>
                    <a:pt x="30623" y="8798"/>
                    <a:pt x="29785" y="8547"/>
                    <a:pt x="29366" y="8714"/>
                  </a:cubicBezTo>
                  <a:lnTo>
                    <a:pt x="27439" y="9217"/>
                  </a:lnTo>
                  <a:cubicBezTo>
                    <a:pt x="26769" y="10139"/>
                    <a:pt x="26601" y="10557"/>
                    <a:pt x="26769" y="11312"/>
                  </a:cubicBezTo>
                  <a:close/>
                  <a:moveTo>
                    <a:pt x="28612" y="16758"/>
                  </a:moveTo>
                  <a:cubicBezTo>
                    <a:pt x="28612" y="16758"/>
                    <a:pt x="28612" y="16758"/>
                    <a:pt x="28612" y="16758"/>
                  </a:cubicBezTo>
                  <a:lnTo>
                    <a:pt x="29869" y="16758"/>
                  </a:lnTo>
                  <a:lnTo>
                    <a:pt x="29869" y="15836"/>
                  </a:lnTo>
                  <a:cubicBezTo>
                    <a:pt x="29869" y="15417"/>
                    <a:pt x="29869" y="15250"/>
                    <a:pt x="29869" y="15166"/>
                  </a:cubicBezTo>
                  <a:cubicBezTo>
                    <a:pt x="30145" y="14797"/>
                    <a:pt x="30489" y="14487"/>
                    <a:pt x="30874" y="14244"/>
                  </a:cubicBezTo>
                  <a:lnTo>
                    <a:pt x="31880" y="13406"/>
                  </a:lnTo>
                  <a:lnTo>
                    <a:pt x="31880" y="13406"/>
                  </a:lnTo>
                  <a:lnTo>
                    <a:pt x="31880" y="13406"/>
                  </a:lnTo>
                  <a:lnTo>
                    <a:pt x="30958" y="12904"/>
                  </a:lnTo>
                  <a:lnTo>
                    <a:pt x="30120" y="12485"/>
                  </a:lnTo>
                  <a:cubicBezTo>
                    <a:pt x="29944" y="13272"/>
                    <a:pt x="29600" y="14018"/>
                    <a:pt x="29115" y="14663"/>
                  </a:cubicBezTo>
                  <a:cubicBezTo>
                    <a:pt x="28386" y="15342"/>
                    <a:pt x="28092" y="16381"/>
                    <a:pt x="28361" y="17344"/>
                  </a:cubicBezTo>
                  <a:close/>
                  <a:moveTo>
                    <a:pt x="30287" y="18936"/>
                  </a:moveTo>
                  <a:lnTo>
                    <a:pt x="30287" y="18182"/>
                  </a:lnTo>
                  <a:lnTo>
                    <a:pt x="29785" y="18182"/>
                  </a:lnTo>
                  <a:close/>
                  <a:moveTo>
                    <a:pt x="30958" y="15585"/>
                  </a:moveTo>
                  <a:cubicBezTo>
                    <a:pt x="30958" y="15585"/>
                    <a:pt x="30539" y="15585"/>
                    <a:pt x="30958" y="16255"/>
                  </a:cubicBezTo>
                  <a:cubicBezTo>
                    <a:pt x="31377" y="16925"/>
                    <a:pt x="30958" y="16758"/>
                    <a:pt x="31461" y="16674"/>
                  </a:cubicBezTo>
                  <a:cubicBezTo>
                    <a:pt x="31963" y="16590"/>
                    <a:pt x="31461" y="16674"/>
                    <a:pt x="31461" y="16088"/>
                  </a:cubicBezTo>
                  <a:cubicBezTo>
                    <a:pt x="31461" y="15501"/>
                    <a:pt x="30874" y="16255"/>
                    <a:pt x="30707" y="16255"/>
                  </a:cubicBezTo>
                  <a:close/>
                  <a:moveTo>
                    <a:pt x="32634" y="20445"/>
                  </a:moveTo>
                  <a:lnTo>
                    <a:pt x="32634" y="19942"/>
                  </a:lnTo>
                  <a:lnTo>
                    <a:pt x="32634" y="19942"/>
                  </a:lnTo>
                  <a:close/>
                  <a:moveTo>
                    <a:pt x="34309" y="18517"/>
                  </a:moveTo>
                  <a:cubicBezTo>
                    <a:pt x="34485" y="18090"/>
                    <a:pt x="34485" y="17604"/>
                    <a:pt x="34309" y="17177"/>
                  </a:cubicBezTo>
                  <a:lnTo>
                    <a:pt x="33807" y="17177"/>
                  </a:lnTo>
                  <a:close/>
                  <a:moveTo>
                    <a:pt x="32801" y="9720"/>
                  </a:moveTo>
                  <a:cubicBezTo>
                    <a:pt x="32801" y="9720"/>
                    <a:pt x="32801" y="9720"/>
                    <a:pt x="32801" y="9720"/>
                  </a:cubicBezTo>
                  <a:cubicBezTo>
                    <a:pt x="32801" y="9720"/>
                    <a:pt x="32801" y="9720"/>
                    <a:pt x="32801" y="9720"/>
                  </a:cubicBezTo>
                  <a:lnTo>
                    <a:pt x="32801" y="9720"/>
                  </a:lnTo>
                  <a:lnTo>
                    <a:pt x="32801" y="9720"/>
                  </a:lnTo>
                  <a:lnTo>
                    <a:pt x="32801" y="9133"/>
                  </a:lnTo>
                  <a:lnTo>
                    <a:pt x="32801" y="9133"/>
                  </a:lnTo>
                  <a:cubicBezTo>
                    <a:pt x="32801" y="9133"/>
                    <a:pt x="32801" y="9133"/>
                    <a:pt x="32801" y="9133"/>
                  </a:cubicBezTo>
                  <a:close/>
                  <a:moveTo>
                    <a:pt x="32801" y="7541"/>
                  </a:moveTo>
                  <a:cubicBezTo>
                    <a:pt x="32801" y="7541"/>
                    <a:pt x="32801" y="7541"/>
                    <a:pt x="32801" y="7541"/>
                  </a:cubicBezTo>
                  <a:cubicBezTo>
                    <a:pt x="32801" y="7541"/>
                    <a:pt x="32801" y="7541"/>
                    <a:pt x="32801" y="7541"/>
                  </a:cubicBezTo>
                  <a:lnTo>
                    <a:pt x="32801" y="7541"/>
                  </a:lnTo>
                  <a:cubicBezTo>
                    <a:pt x="32801" y="7541"/>
                    <a:pt x="32299" y="8379"/>
                    <a:pt x="32215" y="8211"/>
                  </a:cubicBezTo>
                  <a:close/>
                  <a:moveTo>
                    <a:pt x="36237" y="8211"/>
                  </a:moveTo>
                  <a:cubicBezTo>
                    <a:pt x="36237" y="8211"/>
                    <a:pt x="35818" y="8714"/>
                    <a:pt x="36237" y="9217"/>
                  </a:cubicBezTo>
                  <a:lnTo>
                    <a:pt x="36739" y="9217"/>
                  </a:lnTo>
                  <a:close/>
                  <a:moveTo>
                    <a:pt x="50565" y="66277"/>
                  </a:moveTo>
                  <a:cubicBezTo>
                    <a:pt x="51227" y="66118"/>
                    <a:pt x="51855" y="65833"/>
                    <a:pt x="52408" y="65439"/>
                  </a:cubicBezTo>
                  <a:cubicBezTo>
                    <a:pt x="52944" y="65004"/>
                    <a:pt x="53581" y="64685"/>
                    <a:pt x="54251" y="64518"/>
                  </a:cubicBezTo>
                  <a:cubicBezTo>
                    <a:pt x="54301" y="64300"/>
                    <a:pt x="54301" y="64065"/>
                    <a:pt x="54251" y="63847"/>
                  </a:cubicBezTo>
                  <a:lnTo>
                    <a:pt x="53665" y="62674"/>
                  </a:lnTo>
                  <a:cubicBezTo>
                    <a:pt x="53430" y="62280"/>
                    <a:pt x="53154" y="61912"/>
                    <a:pt x="52827" y="61585"/>
                  </a:cubicBezTo>
                  <a:cubicBezTo>
                    <a:pt x="52827" y="61166"/>
                    <a:pt x="52408" y="61082"/>
                    <a:pt x="52324" y="61082"/>
                  </a:cubicBezTo>
                  <a:lnTo>
                    <a:pt x="52324" y="61082"/>
                  </a:lnTo>
                  <a:lnTo>
                    <a:pt x="52324" y="61669"/>
                  </a:lnTo>
                  <a:cubicBezTo>
                    <a:pt x="52299" y="61811"/>
                    <a:pt x="52299" y="61945"/>
                    <a:pt x="52324" y="62088"/>
                  </a:cubicBezTo>
                  <a:lnTo>
                    <a:pt x="52324" y="62507"/>
                  </a:lnTo>
                  <a:cubicBezTo>
                    <a:pt x="52324" y="62507"/>
                    <a:pt x="52324" y="62507"/>
                    <a:pt x="52324" y="62507"/>
                  </a:cubicBezTo>
                  <a:lnTo>
                    <a:pt x="51654" y="62507"/>
                  </a:lnTo>
                  <a:lnTo>
                    <a:pt x="50983" y="62507"/>
                  </a:lnTo>
                  <a:close/>
                  <a:moveTo>
                    <a:pt x="38080" y="15417"/>
                  </a:moveTo>
                  <a:cubicBezTo>
                    <a:pt x="38080" y="15417"/>
                    <a:pt x="37661" y="15417"/>
                    <a:pt x="38080" y="15920"/>
                  </a:cubicBezTo>
                  <a:cubicBezTo>
                    <a:pt x="38499" y="16423"/>
                    <a:pt x="38080" y="16423"/>
                    <a:pt x="38583" y="16339"/>
                  </a:cubicBezTo>
                  <a:cubicBezTo>
                    <a:pt x="38742" y="16180"/>
                    <a:pt x="38742" y="15912"/>
                    <a:pt x="38583" y="15752"/>
                  </a:cubicBezTo>
                  <a:cubicBezTo>
                    <a:pt x="38583" y="15752"/>
                    <a:pt x="37745" y="16004"/>
                    <a:pt x="37493" y="16088"/>
                  </a:cubicBezTo>
                  <a:close/>
                  <a:moveTo>
                    <a:pt x="38666" y="6452"/>
                  </a:moveTo>
                  <a:cubicBezTo>
                    <a:pt x="38666" y="6452"/>
                    <a:pt x="38666" y="6452"/>
                    <a:pt x="38666" y="7038"/>
                  </a:cubicBezTo>
                  <a:cubicBezTo>
                    <a:pt x="38666" y="7625"/>
                    <a:pt x="38666" y="7541"/>
                    <a:pt x="38666" y="7625"/>
                  </a:cubicBezTo>
                  <a:cubicBezTo>
                    <a:pt x="38608" y="7784"/>
                    <a:pt x="38608" y="7968"/>
                    <a:pt x="38666" y="8128"/>
                  </a:cubicBezTo>
                  <a:cubicBezTo>
                    <a:pt x="38666" y="8128"/>
                    <a:pt x="38666" y="8128"/>
                    <a:pt x="38666" y="8547"/>
                  </a:cubicBezTo>
                  <a:lnTo>
                    <a:pt x="38666" y="8547"/>
                  </a:lnTo>
                  <a:cubicBezTo>
                    <a:pt x="38625" y="9074"/>
                    <a:pt x="38625" y="9611"/>
                    <a:pt x="38666" y="10139"/>
                  </a:cubicBezTo>
                  <a:cubicBezTo>
                    <a:pt x="38666" y="10976"/>
                    <a:pt x="38666" y="11395"/>
                    <a:pt x="38666" y="11563"/>
                  </a:cubicBezTo>
                  <a:lnTo>
                    <a:pt x="38248" y="11563"/>
                  </a:lnTo>
                  <a:lnTo>
                    <a:pt x="38248" y="11563"/>
                  </a:lnTo>
                  <a:cubicBezTo>
                    <a:pt x="38248" y="11563"/>
                    <a:pt x="38248" y="11563"/>
                    <a:pt x="38248" y="11060"/>
                  </a:cubicBezTo>
                  <a:cubicBezTo>
                    <a:pt x="38222" y="10893"/>
                    <a:pt x="38222" y="10725"/>
                    <a:pt x="38248" y="10557"/>
                  </a:cubicBezTo>
                  <a:lnTo>
                    <a:pt x="39253" y="10055"/>
                  </a:lnTo>
                  <a:lnTo>
                    <a:pt x="40258" y="10055"/>
                  </a:lnTo>
                  <a:lnTo>
                    <a:pt x="40929" y="9636"/>
                  </a:lnTo>
                  <a:lnTo>
                    <a:pt x="41515" y="9636"/>
                  </a:lnTo>
                  <a:lnTo>
                    <a:pt x="39840" y="8463"/>
                  </a:lnTo>
                  <a:lnTo>
                    <a:pt x="38415" y="7206"/>
                  </a:lnTo>
                  <a:lnTo>
                    <a:pt x="38248" y="7206"/>
                  </a:lnTo>
                  <a:close/>
                  <a:moveTo>
                    <a:pt x="38666" y="13742"/>
                  </a:moveTo>
                  <a:cubicBezTo>
                    <a:pt x="38775" y="14169"/>
                    <a:pt x="38977" y="14571"/>
                    <a:pt x="39253" y="14915"/>
                  </a:cubicBezTo>
                  <a:lnTo>
                    <a:pt x="40175" y="15836"/>
                  </a:lnTo>
                  <a:cubicBezTo>
                    <a:pt x="40175" y="15836"/>
                    <a:pt x="40594" y="15836"/>
                    <a:pt x="40175" y="15333"/>
                  </a:cubicBezTo>
                  <a:cubicBezTo>
                    <a:pt x="40225" y="14831"/>
                    <a:pt x="40225" y="14328"/>
                    <a:pt x="40175" y="13825"/>
                  </a:cubicBezTo>
                  <a:cubicBezTo>
                    <a:pt x="40149" y="13323"/>
                    <a:pt x="40149" y="12820"/>
                    <a:pt x="40175" y="12317"/>
                  </a:cubicBezTo>
                  <a:cubicBezTo>
                    <a:pt x="39814" y="12384"/>
                    <a:pt x="39471" y="12527"/>
                    <a:pt x="39169" y="12736"/>
                  </a:cubicBezTo>
                  <a:cubicBezTo>
                    <a:pt x="38708" y="12485"/>
                    <a:pt x="38122" y="12652"/>
                    <a:pt x="37870" y="13113"/>
                  </a:cubicBezTo>
                  <a:cubicBezTo>
                    <a:pt x="37619" y="13574"/>
                    <a:pt x="37787" y="14160"/>
                    <a:pt x="38248" y="14412"/>
                  </a:cubicBezTo>
                  <a:close/>
                  <a:moveTo>
                    <a:pt x="56765" y="62507"/>
                  </a:moveTo>
                  <a:cubicBezTo>
                    <a:pt x="56765" y="62507"/>
                    <a:pt x="56765" y="62507"/>
                    <a:pt x="56765" y="63093"/>
                  </a:cubicBezTo>
                  <a:cubicBezTo>
                    <a:pt x="56765" y="63680"/>
                    <a:pt x="56765" y="63596"/>
                    <a:pt x="56765" y="63093"/>
                  </a:cubicBezTo>
                  <a:cubicBezTo>
                    <a:pt x="56840" y="62934"/>
                    <a:pt x="56840" y="62750"/>
                    <a:pt x="56765" y="62590"/>
                  </a:cubicBezTo>
                  <a:cubicBezTo>
                    <a:pt x="56765" y="62590"/>
                    <a:pt x="56262" y="63261"/>
                    <a:pt x="56095" y="63177"/>
                  </a:cubicBezTo>
                  <a:close/>
                  <a:moveTo>
                    <a:pt x="42688" y="7541"/>
                  </a:moveTo>
                  <a:lnTo>
                    <a:pt x="43191" y="7541"/>
                  </a:lnTo>
                  <a:lnTo>
                    <a:pt x="42521" y="7541"/>
                  </a:lnTo>
                  <a:close/>
                  <a:moveTo>
                    <a:pt x="42688" y="4022"/>
                  </a:moveTo>
                  <a:lnTo>
                    <a:pt x="43275" y="4022"/>
                  </a:lnTo>
                  <a:lnTo>
                    <a:pt x="43275" y="2933"/>
                  </a:lnTo>
                  <a:close/>
                  <a:moveTo>
                    <a:pt x="62044" y="51447"/>
                  </a:moveTo>
                  <a:cubicBezTo>
                    <a:pt x="62044" y="51447"/>
                    <a:pt x="62044" y="51447"/>
                    <a:pt x="62044" y="52284"/>
                  </a:cubicBezTo>
                  <a:cubicBezTo>
                    <a:pt x="62044" y="53122"/>
                    <a:pt x="62044" y="53206"/>
                    <a:pt x="62044" y="53541"/>
                  </a:cubicBezTo>
                  <a:cubicBezTo>
                    <a:pt x="62094" y="53734"/>
                    <a:pt x="62094" y="53935"/>
                    <a:pt x="62044" y="54128"/>
                  </a:cubicBezTo>
                  <a:cubicBezTo>
                    <a:pt x="62044" y="54128"/>
                    <a:pt x="62044" y="54547"/>
                    <a:pt x="62044" y="54630"/>
                  </a:cubicBezTo>
                  <a:cubicBezTo>
                    <a:pt x="62044" y="54714"/>
                    <a:pt x="62965" y="54128"/>
                    <a:pt x="62798" y="53793"/>
                  </a:cubicBezTo>
                  <a:cubicBezTo>
                    <a:pt x="62697" y="53323"/>
                    <a:pt x="62697" y="52837"/>
                    <a:pt x="62798" y="52368"/>
                  </a:cubicBezTo>
                  <a:lnTo>
                    <a:pt x="63217" y="51865"/>
                  </a:lnTo>
                  <a:lnTo>
                    <a:pt x="63217" y="51865"/>
                  </a:lnTo>
                  <a:cubicBezTo>
                    <a:pt x="63217" y="51865"/>
                    <a:pt x="63217" y="51865"/>
                    <a:pt x="63217" y="51865"/>
                  </a:cubicBezTo>
                  <a:close/>
                  <a:moveTo>
                    <a:pt x="51654" y="4357"/>
                  </a:moveTo>
                  <a:lnTo>
                    <a:pt x="51654" y="4860"/>
                  </a:lnTo>
                  <a:cubicBezTo>
                    <a:pt x="51654" y="4860"/>
                    <a:pt x="51654" y="5363"/>
                    <a:pt x="52157" y="4860"/>
                  </a:cubicBezTo>
                  <a:cubicBezTo>
                    <a:pt x="52659" y="4357"/>
                    <a:pt x="52157" y="4860"/>
                    <a:pt x="52157" y="4273"/>
                  </a:cubicBezTo>
                  <a:cubicBezTo>
                    <a:pt x="52157" y="3687"/>
                    <a:pt x="50816" y="4944"/>
                    <a:pt x="50648" y="5027"/>
                  </a:cubicBezTo>
                  <a:close/>
                  <a:moveTo>
                    <a:pt x="54084" y="9301"/>
                  </a:moveTo>
                  <a:cubicBezTo>
                    <a:pt x="53329" y="9301"/>
                    <a:pt x="53162" y="9971"/>
                    <a:pt x="53329" y="10893"/>
                  </a:cubicBezTo>
                  <a:lnTo>
                    <a:pt x="53329" y="10893"/>
                  </a:lnTo>
                  <a:cubicBezTo>
                    <a:pt x="53321" y="10566"/>
                    <a:pt x="53237" y="10256"/>
                    <a:pt x="53078" y="9971"/>
                  </a:cubicBezTo>
                  <a:close/>
                  <a:moveTo>
                    <a:pt x="55592" y="13658"/>
                  </a:moveTo>
                  <a:cubicBezTo>
                    <a:pt x="55592" y="13658"/>
                    <a:pt x="55592" y="13658"/>
                    <a:pt x="55592" y="13658"/>
                  </a:cubicBezTo>
                  <a:cubicBezTo>
                    <a:pt x="55592" y="13658"/>
                    <a:pt x="55592" y="13658"/>
                    <a:pt x="55592" y="13658"/>
                  </a:cubicBezTo>
                  <a:lnTo>
                    <a:pt x="56011" y="13658"/>
                  </a:lnTo>
                  <a:cubicBezTo>
                    <a:pt x="56011" y="13658"/>
                    <a:pt x="55005" y="14496"/>
                    <a:pt x="55005" y="14328"/>
                  </a:cubicBezTo>
                  <a:close/>
                  <a:moveTo>
                    <a:pt x="67071" y="47927"/>
                  </a:moveTo>
                  <a:cubicBezTo>
                    <a:pt x="67071" y="47927"/>
                    <a:pt x="66652" y="47927"/>
                    <a:pt x="67071" y="48598"/>
                  </a:cubicBezTo>
                  <a:cubicBezTo>
                    <a:pt x="67490" y="49268"/>
                    <a:pt x="67071" y="49100"/>
                    <a:pt x="67658" y="49017"/>
                  </a:cubicBezTo>
                  <a:cubicBezTo>
                    <a:pt x="68244" y="48933"/>
                    <a:pt x="67658" y="49017"/>
                    <a:pt x="67658" y="48430"/>
                  </a:cubicBezTo>
                  <a:cubicBezTo>
                    <a:pt x="67658" y="47844"/>
                    <a:pt x="66233" y="48598"/>
                    <a:pt x="66066" y="48598"/>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Freeform: Shape 802">
              <a:extLst>
                <a:ext uri="{FF2B5EF4-FFF2-40B4-BE49-F238E27FC236}">
                  <a16:creationId xmlns:a16="http://schemas.microsoft.com/office/drawing/2014/main" id="{1B8A94FD-9086-6AAA-9854-F99658B8C504}"/>
                </a:ext>
              </a:extLst>
            </p:cNvPr>
            <p:cNvSpPr/>
            <p:nvPr/>
          </p:nvSpPr>
          <p:spPr>
            <a:xfrm>
              <a:off x="3875211" y="2364735"/>
              <a:ext cx="36167" cy="44994"/>
            </a:xfrm>
            <a:custGeom>
              <a:avLst/>
              <a:gdLst>
                <a:gd name="connsiteX0" fmla="*/ 29494 w 36167"/>
                <a:gd name="connsiteY0" fmla="*/ 40302 h 44994"/>
                <a:gd name="connsiteX1" fmla="*/ 29494 w 36167"/>
                <a:gd name="connsiteY1" fmla="*/ 39716 h 44994"/>
                <a:gd name="connsiteX2" fmla="*/ 29494 w 36167"/>
                <a:gd name="connsiteY2" fmla="*/ 39213 h 44994"/>
                <a:gd name="connsiteX3" fmla="*/ 28069 w 36167"/>
                <a:gd name="connsiteY3" fmla="*/ 39213 h 44994"/>
                <a:gd name="connsiteX4" fmla="*/ 28069 w 36167"/>
                <a:gd name="connsiteY4" fmla="*/ 39213 h 44994"/>
                <a:gd name="connsiteX5" fmla="*/ 27399 w 36167"/>
                <a:gd name="connsiteY5" fmla="*/ 39213 h 44994"/>
                <a:gd name="connsiteX6" fmla="*/ 26645 w 36167"/>
                <a:gd name="connsiteY6" fmla="*/ 39213 h 44994"/>
                <a:gd name="connsiteX7" fmla="*/ 24299 w 36167"/>
                <a:gd name="connsiteY7" fmla="*/ 39213 h 44994"/>
                <a:gd name="connsiteX8" fmla="*/ 22623 w 36167"/>
                <a:gd name="connsiteY8" fmla="*/ 38794 h 44994"/>
                <a:gd name="connsiteX9" fmla="*/ 21031 w 36167"/>
                <a:gd name="connsiteY9" fmla="*/ 38040 h 44994"/>
                <a:gd name="connsiteX10" fmla="*/ 21031 w 36167"/>
                <a:gd name="connsiteY10" fmla="*/ 38040 h 44994"/>
                <a:gd name="connsiteX11" fmla="*/ 21031 w 36167"/>
                <a:gd name="connsiteY11" fmla="*/ 38627 h 44994"/>
                <a:gd name="connsiteX12" fmla="*/ 21031 w 36167"/>
                <a:gd name="connsiteY12" fmla="*/ 39297 h 44994"/>
                <a:gd name="connsiteX13" fmla="*/ 20277 w 36167"/>
                <a:gd name="connsiteY13" fmla="*/ 39297 h 44994"/>
                <a:gd name="connsiteX14" fmla="*/ 18098 w 36167"/>
                <a:gd name="connsiteY14" fmla="*/ 38040 h 44994"/>
                <a:gd name="connsiteX15" fmla="*/ 18098 w 36167"/>
                <a:gd name="connsiteY15" fmla="*/ 38040 h 44994"/>
                <a:gd name="connsiteX16" fmla="*/ 18098 w 36167"/>
                <a:gd name="connsiteY16" fmla="*/ 38627 h 44994"/>
                <a:gd name="connsiteX17" fmla="*/ 18098 w 36167"/>
                <a:gd name="connsiteY17" fmla="*/ 39213 h 44994"/>
                <a:gd name="connsiteX18" fmla="*/ 18098 w 36167"/>
                <a:gd name="connsiteY18" fmla="*/ 39213 h 44994"/>
                <a:gd name="connsiteX19" fmla="*/ 18098 w 36167"/>
                <a:gd name="connsiteY19" fmla="*/ 39213 h 44994"/>
                <a:gd name="connsiteX20" fmla="*/ 18098 w 36167"/>
                <a:gd name="connsiteY20" fmla="*/ 38543 h 44994"/>
                <a:gd name="connsiteX21" fmla="*/ 17680 w 36167"/>
                <a:gd name="connsiteY21" fmla="*/ 38543 h 44994"/>
                <a:gd name="connsiteX22" fmla="*/ 17680 w 36167"/>
                <a:gd name="connsiteY22" fmla="*/ 38543 h 44994"/>
                <a:gd name="connsiteX23" fmla="*/ 17680 w 36167"/>
                <a:gd name="connsiteY23" fmla="*/ 38543 h 44994"/>
                <a:gd name="connsiteX24" fmla="*/ 17680 w 36167"/>
                <a:gd name="connsiteY24" fmla="*/ 38543 h 44994"/>
                <a:gd name="connsiteX25" fmla="*/ 18098 w 36167"/>
                <a:gd name="connsiteY25" fmla="*/ 40219 h 44994"/>
                <a:gd name="connsiteX26" fmla="*/ 17512 w 36167"/>
                <a:gd name="connsiteY26" fmla="*/ 40973 h 44994"/>
                <a:gd name="connsiteX27" fmla="*/ 16842 w 36167"/>
                <a:gd name="connsiteY27" fmla="*/ 41559 h 44994"/>
                <a:gd name="connsiteX28" fmla="*/ 15250 w 36167"/>
                <a:gd name="connsiteY28" fmla="*/ 41559 h 44994"/>
                <a:gd name="connsiteX29" fmla="*/ 15250 w 36167"/>
                <a:gd name="connsiteY29" fmla="*/ 41559 h 44994"/>
                <a:gd name="connsiteX30" fmla="*/ 15250 w 36167"/>
                <a:gd name="connsiteY30" fmla="*/ 41559 h 44994"/>
                <a:gd name="connsiteX31" fmla="*/ 15250 w 36167"/>
                <a:gd name="connsiteY31" fmla="*/ 41559 h 44994"/>
                <a:gd name="connsiteX32" fmla="*/ 14160 w 36167"/>
                <a:gd name="connsiteY32" fmla="*/ 41559 h 44994"/>
                <a:gd name="connsiteX33" fmla="*/ 13322 w 36167"/>
                <a:gd name="connsiteY33" fmla="*/ 41559 h 44994"/>
                <a:gd name="connsiteX34" fmla="*/ 13322 w 36167"/>
                <a:gd name="connsiteY34" fmla="*/ 41559 h 44994"/>
                <a:gd name="connsiteX35" fmla="*/ 13322 w 36167"/>
                <a:gd name="connsiteY35" fmla="*/ 41559 h 44994"/>
                <a:gd name="connsiteX36" fmla="*/ 12233 w 36167"/>
                <a:gd name="connsiteY36" fmla="*/ 39632 h 44994"/>
                <a:gd name="connsiteX37" fmla="*/ 11563 w 36167"/>
                <a:gd name="connsiteY37" fmla="*/ 37454 h 44994"/>
                <a:gd name="connsiteX38" fmla="*/ 11563 w 36167"/>
                <a:gd name="connsiteY38" fmla="*/ 35526 h 44994"/>
                <a:gd name="connsiteX39" fmla="*/ 11563 w 36167"/>
                <a:gd name="connsiteY39" fmla="*/ 33264 h 44994"/>
                <a:gd name="connsiteX40" fmla="*/ 11563 w 36167"/>
                <a:gd name="connsiteY40" fmla="*/ 30918 h 44994"/>
                <a:gd name="connsiteX41" fmla="*/ 11563 w 36167"/>
                <a:gd name="connsiteY41" fmla="*/ 28991 h 44994"/>
                <a:gd name="connsiteX42" fmla="*/ 12317 w 36167"/>
                <a:gd name="connsiteY42" fmla="*/ 27902 h 44994"/>
                <a:gd name="connsiteX43" fmla="*/ 13071 w 36167"/>
                <a:gd name="connsiteY43" fmla="*/ 26812 h 44994"/>
                <a:gd name="connsiteX44" fmla="*/ 13071 w 36167"/>
                <a:gd name="connsiteY44" fmla="*/ 26058 h 44994"/>
                <a:gd name="connsiteX45" fmla="*/ 13071 w 36167"/>
                <a:gd name="connsiteY45" fmla="*/ 25304 h 44994"/>
                <a:gd name="connsiteX46" fmla="*/ 13071 w 36167"/>
                <a:gd name="connsiteY46" fmla="*/ 25304 h 44994"/>
                <a:gd name="connsiteX47" fmla="*/ 13071 w 36167"/>
                <a:gd name="connsiteY47" fmla="*/ 25304 h 44994"/>
                <a:gd name="connsiteX48" fmla="*/ 13071 w 36167"/>
                <a:gd name="connsiteY48" fmla="*/ 25304 h 44994"/>
                <a:gd name="connsiteX49" fmla="*/ 13071 w 36167"/>
                <a:gd name="connsiteY49" fmla="*/ 25304 h 44994"/>
                <a:gd name="connsiteX50" fmla="*/ 13071 w 36167"/>
                <a:gd name="connsiteY50" fmla="*/ 25304 h 44994"/>
                <a:gd name="connsiteX51" fmla="*/ 13071 w 36167"/>
                <a:gd name="connsiteY51" fmla="*/ 25304 h 44994"/>
                <a:gd name="connsiteX52" fmla="*/ 13071 w 36167"/>
                <a:gd name="connsiteY52" fmla="*/ 25304 h 44994"/>
                <a:gd name="connsiteX53" fmla="*/ 13071 w 36167"/>
                <a:gd name="connsiteY53" fmla="*/ 25304 h 44994"/>
                <a:gd name="connsiteX54" fmla="*/ 13071 w 36167"/>
                <a:gd name="connsiteY54" fmla="*/ 25304 h 44994"/>
                <a:gd name="connsiteX55" fmla="*/ 13071 w 36167"/>
                <a:gd name="connsiteY55" fmla="*/ 25304 h 44994"/>
                <a:gd name="connsiteX56" fmla="*/ 13490 w 36167"/>
                <a:gd name="connsiteY56" fmla="*/ 25304 h 44994"/>
                <a:gd name="connsiteX57" fmla="*/ 13490 w 36167"/>
                <a:gd name="connsiteY57" fmla="*/ 24885 h 44994"/>
                <a:gd name="connsiteX58" fmla="*/ 13490 w 36167"/>
                <a:gd name="connsiteY58" fmla="*/ 24047 h 44994"/>
                <a:gd name="connsiteX59" fmla="*/ 13490 w 36167"/>
                <a:gd name="connsiteY59" fmla="*/ 23209 h 44994"/>
                <a:gd name="connsiteX60" fmla="*/ 13490 w 36167"/>
                <a:gd name="connsiteY60" fmla="*/ 21282 h 44994"/>
                <a:gd name="connsiteX61" fmla="*/ 14160 w 36167"/>
                <a:gd name="connsiteY61" fmla="*/ 21282 h 44994"/>
                <a:gd name="connsiteX62" fmla="*/ 14914 w 36167"/>
                <a:gd name="connsiteY62" fmla="*/ 21282 h 44994"/>
                <a:gd name="connsiteX63" fmla="*/ 15501 w 36167"/>
                <a:gd name="connsiteY63" fmla="*/ 20780 h 44994"/>
                <a:gd name="connsiteX64" fmla="*/ 15501 w 36167"/>
                <a:gd name="connsiteY64" fmla="*/ 20026 h 44994"/>
                <a:gd name="connsiteX65" fmla="*/ 16842 w 36167"/>
                <a:gd name="connsiteY65" fmla="*/ 20026 h 44994"/>
                <a:gd name="connsiteX66" fmla="*/ 16842 w 36167"/>
                <a:gd name="connsiteY66" fmla="*/ 20026 h 44994"/>
                <a:gd name="connsiteX67" fmla="*/ 16842 w 36167"/>
                <a:gd name="connsiteY67" fmla="*/ 19607 h 44994"/>
                <a:gd name="connsiteX68" fmla="*/ 18098 w 36167"/>
                <a:gd name="connsiteY68" fmla="*/ 19607 h 44994"/>
                <a:gd name="connsiteX69" fmla="*/ 18685 w 36167"/>
                <a:gd name="connsiteY69" fmla="*/ 19607 h 44994"/>
                <a:gd name="connsiteX70" fmla="*/ 19774 w 36167"/>
                <a:gd name="connsiteY70" fmla="*/ 18182 h 44994"/>
                <a:gd name="connsiteX71" fmla="*/ 20612 w 36167"/>
                <a:gd name="connsiteY71" fmla="*/ 17177 h 44994"/>
                <a:gd name="connsiteX72" fmla="*/ 21031 w 36167"/>
                <a:gd name="connsiteY72" fmla="*/ 16674 h 44994"/>
                <a:gd name="connsiteX73" fmla="*/ 21031 w 36167"/>
                <a:gd name="connsiteY73" fmla="*/ 16674 h 44994"/>
                <a:gd name="connsiteX74" fmla="*/ 21031 w 36167"/>
                <a:gd name="connsiteY74" fmla="*/ 16674 h 44994"/>
                <a:gd name="connsiteX75" fmla="*/ 21031 w 36167"/>
                <a:gd name="connsiteY75" fmla="*/ 16674 h 44994"/>
                <a:gd name="connsiteX76" fmla="*/ 21031 w 36167"/>
                <a:gd name="connsiteY76" fmla="*/ 16674 h 44994"/>
                <a:gd name="connsiteX77" fmla="*/ 21031 w 36167"/>
                <a:gd name="connsiteY77" fmla="*/ 16674 h 44994"/>
                <a:gd name="connsiteX78" fmla="*/ 21031 w 36167"/>
                <a:gd name="connsiteY78" fmla="*/ 16674 h 44994"/>
                <a:gd name="connsiteX79" fmla="*/ 21031 w 36167"/>
                <a:gd name="connsiteY79" fmla="*/ 16255 h 44994"/>
                <a:gd name="connsiteX80" fmla="*/ 21031 w 36167"/>
                <a:gd name="connsiteY80" fmla="*/ 16255 h 44994"/>
                <a:gd name="connsiteX81" fmla="*/ 21031 w 36167"/>
                <a:gd name="connsiteY81" fmla="*/ 15250 h 44994"/>
                <a:gd name="connsiteX82" fmla="*/ 21031 w 36167"/>
                <a:gd name="connsiteY82" fmla="*/ 14412 h 44994"/>
                <a:gd name="connsiteX83" fmla="*/ 21031 w 36167"/>
                <a:gd name="connsiteY83" fmla="*/ 13993 h 44994"/>
                <a:gd name="connsiteX84" fmla="*/ 21031 w 36167"/>
                <a:gd name="connsiteY84" fmla="*/ 13322 h 44994"/>
                <a:gd name="connsiteX85" fmla="*/ 21031 w 36167"/>
                <a:gd name="connsiteY85" fmla="*/ 12484 h 44994"/>
                <a:gd name="connsiteX86" fmla="*/ 21031 w 36167"/>
                <a:gd name="connsiteY86" fmla="*/ 11814 h 44994"/>
                <a:gd name="connsiteX87" fmla="*/ 21031 w 36167"/>
                <a:gd name="connsiteY87" fmla="*/ 11814 h 44994"/>
                <a:gd name="connsiteX88" fmla="*/ 21031 w 36167"/>
                <a:gd name="connsiteY88" fmla="*/ 11228 h 44994"/>
                <a:gd name="connsiteX89" fmla="*/ 21031 w 36167"/>
                <a:gd name="connsiteY89" fmla="*/ 10809 h 44994"/>
                <a:gd name="connsiteX90" fmla="*/ 18266 w 36167"/>
                <a:gd name="connsiteY90" fmla="*/ 10809 h 44994"/>
                <a:gd name="connsiteX91" fmla="*/ 18266 w 36167"/>
                <a:gd name="connsiteY91" fmla="*/ 10138 h 44994"/>
                <a:gd name="connsiteX92" fmla="*/ 17763 w 36167"/>
                <a:gd name="connsiteY92" fmla="*/ 10138 h 44994"/>
                <a:gd name="connsiteX93" fmla="*/ 17260 w 36167"/>
                <a:gd name="connsiteY93" fmla="*/ 10138 h 44994"/>
                <a:gd name="connsiteX94" fmla="*/ 16674 w 36167"/>
                <a:gd name="connsiteY94" fmla="*/ 9719 h 44994"/>
                <a:gd name="connsiteX95" fmla="*/ 16255 w 36167"/>
                <a:gd name="connsiteY95" fmla="*/ 9719 h 44994"/>
                <a:gd name="connsiteX96" fmla="*/ 13742 w 36167"/>
                <a:gd name="connsiteY96" fmla="*/ 9719 h 44994"/>
                <a:gd name="connsiteX97" fmla="*/ 12904 w 36167"/>
                <a:gd name="connsiteY97" fmla="*/ 9719 h 44994"/>
                <a:gd name="connsiteX98" fmla="*/ 10055 w 36167"/>
                <a:gd name="connsiteY98" fmla="*/ 10976 h 44994"/>
                <a:gd name="connsiteX99" fmla="*/ 8128 w 36167"/>
                <a:gd name="connsiteY99" fmla="*/ 13322 h 44994"/>
                <a:gd name="connsiteX100" fmla="*/ 8128 w 36167"/>
                <a:gd name="connsiteY100" fmla="*/ 13322 h 44994"/>
                <a:gd name="connsiteX101" fmla="*/ 8128 w 36167"/>
                <a:gd name="connsiteY101" fmla="*/ 14076 h 44994"/>
                <a:gd name="connsiteX102" fmla="*/ 9468 w 36167"/>
                <a:gd name="connsiteY102" fmla="*/ 14076 h 44994"/>
                <a:gd name="connsiteX103" fmla="*/ 11479 w 36167"/>
                <a:gd name="connsiteY103" fmla="*/ 14914 h 44994"/>
                <a:gd name="connsiteX104" fmla="*/ 13239 w 36167"/>
                <a:gd name="connsiteY104" fmla="*/ 16087 h 44994"/>
                <a:gd name="connsiteX105" fmla="*/ 13239 w 36167"/>
                <a:gd name="connsiteY105" fmla="*/ 12903 h 44994"/>
                <a:gd name="connsiteX106" fmla="*/ 13239 w 36167"/>
                <a:gd name="connsiteY106" fmla="*/ 13825 h 44994"/>
                <a:gd name="connsiteX107" fmla="*/ 13239 w 36167"/>
                <a:gd name="connsiteY107" fmla="*/ 14579 h 44994"/>
                <a:gd name="connsiteX108" fmla="*/ 12652 w 36167"/>
                <a:gd name="connsiteY108" fmla="*/ 14579 h 44994"/>
                <a:gd name="connsiteX109" fmla="*/ 12233 w 36167"/>
                <a:gd name="connsiteY109" fmla="*/ 13909 h 44994"/>
                <a:gd name="connsiteX110" fmla="*/ 10725 w 36167"/>
                <a:gd name="connsiteY110" fmla="*/ 14747 h 44994"/>
                <a:gd name="connsiteX111" fmla="*/ 10725 w 36167"/>
                <a:gd name="connsiteY111" fmla="*/ 14160 h 44994"/>
                <a:gd name="connsiteX112" fmla="*/ 10725 w 36167"/>
                <a:gd name="connsiteY112" fmla="*/ 13658 h 44994"/>
                <a:gd name="connsiteX113" fmla="*/ 10725 w 36167"/>
                <a:gd name="connsiteY113" fmla="*/ 13658 h 44994"/>
                <a:gd name="connsiteX114" fmla="*/ 9803 w 36167"/>
                <a:gd name="connsiteY114" fmla="*/ 14328 h 44994"/>
                <a:gd name="connsiteX115" fmla="*/ 8714 w 36167"/>
                <a:gd name="connsiteY115" fmla="*/ 14747 h 44994"/>
                <a:gd name="connsiteX116" fmla="*/ 8044 w 36167"/>
                <a:gd name="connsiteY116" fmla="*/ 14747 h 44994"/>
                <a:gd name="connsiteX117" fmla="*/ 7541 w 36167"/>
                <a:gd name="connsiteY117" fmla="*/ 14244 h 44994"/>
                <a:gd name="connsiteX118" fmla="*/ 6703 w 36167"/>
                <a:gd name="connsiteY118" fmla="*/ 14244 h 44994"/>
                <a:gd name="connsiteX119" fmla="*/ 5530 w 36167"/>
                <a:gd name="connsiteY119" fmla="*/ 13239 h 44994"/>
                <a:gd name="connsiteX120" fmla="*/ 4441 w 36167"/>
                <a:gd name="connsiteY120" fmla="*/ 12233 h 44994"/>
                <a:gd name="connsiteX121" fmla="*/ 3771 w 36167"/>
                <a:gd name="connsiteY121" fmla="*/ 12233 h 44994"/>
                <a:gd name="connsiteX122" fmla="*/ 1759 w 36167"/>
                <a:gd name="connsiteY122" fmla="*/ 12233 h 44994"/>
                <a:gd name="connsiteX123" fmla="*/ 1341 w 36167"/>
                <a:gd name="connsiteY123" fmla="*/ 12233 h 44994"/>
                <a:gd name="connsiteX124" fmla="*/ 0 w 36167"/>
                <a:gd name="connsiteY124" fmla="*/ 7206 h 44994"/>
                <a:gd name="connsiteX125" fmla="*/ 0 w 36167"/>
                <a:gd name="connsiteY125" fmla="*/ 7206 h 44994"/>
                <a:gd name="connsiteX126" fmla="*/ 922 w 36167"/>
                <a:gd name="connsiteY126" fmla="*/ 6452 h 44994"/>
                <a:gd name="connsiteX127" fmla="*/ 1341 w 36167"/>
                <a:gd name="connsiteY127" fmla="*/ 5279 h 44994"/>
                <a:gd name="connsiteX128" fmla="*/ 1927 w 36167"/>
                <a:gd name="connsiteY128" fmla="*/ 5279 h 44994"/>
                <a:gd name="connsiteX129" fmla="*/ 2765 w 36167"/>
                <a:gd name="connsiteY129" fmla="*/ 5279 h 44994"/>
                <a:gd name="connsiteX130" fmla="*/ 3603 w 36167"/>
                <a:gd name="connsiteY130" fmla="*/ 5279 h 44994"/>
                <a:gd name="connsiteX131" fmla="*/ 4106 w 36167"/>
                <a:gd name="connsiteY131" fmla="*/ 5279 h 44994"/>
                <a:gd name="connsiteX132" fmla="*/ 4106 w 36167"/>
                <a:gd name="connsiteY132" fmla="*/ 5279 h 44994"/>
                <a:gd name="connsiteX133" fmla="*/ 4106 w 36167"/>
                <a:gd name="connsiteY133" fmla="*/ 5279 h 44994"/>
                <a:gd name="connsiteX134" fmla="*/ 4944 w 36167"/>
                <a:gd name="connsiteY134" fmla="*/ 4776 h 44994"/>
                <a:gd name="connsiteX135" fmla="*/ 5614 w 36167"/>
                <a:gd name="connsiteY135" fmla="*/ 4022 h 44994"/>
                <a:gd name="connsiteX136" fmla="*/ 7960 w 36167"/>
                <a:gd name="connsiteY136" fmla="*/ 3435 h 44994"/>
                <a:gd name="connsiteX137" fmla="*/ 7960 w 36167"/>
                <a:gd name="connsiteY137" fmla="*/ 2765 h 44994"/>
                <a:gd name="connsiteX138" fmla="*/ 7541 w 36167"/>
                <a:gd name="connsiteY138" fmla="*/ 2765 h 44994"/>
                <a:gd name="connsiteX139" fmla="*/ 7541 w 36167"/>
                <a:gd name="connsiteY139" fmla="*/ 2765 h 44994"/>
                <a:gd name="connsiteX140" fmla="*/ 10055 w 36167"/>
                <a:gd name="connsiteY140" fmla="*/ 2765 h 44994"/>
                <a:gd name="connsiteX141" fmla="*/ 12149 w 36167"/>
                <a:gd name="connsiteY141" fmla="*/ 4273 h 44994"/>
                <a:gd name="connsiteX142" fmla="*/ 12149 w 36167"/>
                <a:gd name="connsiteY142" fmla="*/ 4273 h 44994"/>
                <a:gd name="connsiteX143" fmla="*/ 12149 w 36167"/>
                <a:gd name="connsiteY143" fmla="*/ 3687 h 44994"/>
                <a:gd name="connsiteX144" fmla="*/ 12568 w 36167"/>
                <a:gd name="connsiteY144" fmla="*/ 3100 h 44994"/>
                <a:gd name="connsiteX145" fmla="*/ 14160 w 36167"/>
                <a:gd name="connsiteY145" fmla="*/ 3100 h 44994"/>
                <a:gd name="connsiteX146" fmla="*/ 14579 w 36167"/>
                <a:gd name="connsiteY146" fmla="*/ 3100 h 44994"/>
                <a:gd name="connsiteX147" fmla="*/ 15250 w 36167"/>
                <a:gd name="connsiteY147" fmla="*/ 3100 h 44994"/>
                <a:gd name="connsiteX148" fmla="*/ 18098 w 36167"/>
                <a:gd name="connsiteY148" fmla="*/ 3100 h 44994"/>
                <a:gd name="connsiteX149" fmla="*/ 18601 w 36167"/>
                <a:gd name="connsiteY149" fmla="*/ 3100 h 44994"/>
                <a:gd name="connsiteX150" fmla="*/ 18601 w 36167"/>
                <a:gd name="connsiteY150" fmla="*/ 3854 h 44994"/>
                <a:gd name="connsiteX151" fmla="*/ 18601 w 36167"/>
                <a:gd name="connsiteY151" fmla="*/ 4692 h 44994"/>
                <a:gd name="connsiteX152" fmla="*/ 20361 w 36167"/>
                <a:gd name="connsiteY152" fmla="*/ 5195 h 44994"/>
                <a:gd name="connsiteX153" fmla="*/ 21701 w 36167"/>
                <a:gd name="connsiteY153" fmla="*/ 6284 h 44994"/>
                <a:gd name="connsiteX154" fmla="*/ 21701 w 36167"/>
                <a:gd name="connsiteY154" fmla="*/ 6787 h 44994"/>
                <a:gd name="connsiteX155" fmla="*/ 21701 w 36167"/>
                <a:gd name="connsiteY155" fmla="*/ 7290 h 44994"/>
                <a:gd name="connsiteX156" fmla="*/ 22288 w 36167"/>
                <a:gd name="connsiteY156" fmla="*/ 7290 h 44994"/>
                <a:gd name="connsiteX157" fmla="*/ 22874 w 36167"/>
                <a:gd name="connsiteY157" fmla="*/ 7290 h 44994"/>
                <a:gd name="connsiteX158" fmla="*/ 24047 w 36167"/>
                <a:gd name="connsiteY158" fmla="*/ 7290 h 44994"/>
                <a:gd name="connsiteX159" fmla="*/ 24047 w 36167"/>
                <a:gd name="connsiteY159" fmla="*/ 7792 h 44994"/>
                <a:gd name="connsiteX160" fmla="*/ 24550 w 36167"/>
                <a:gd name="connsiteY160" fmla="*/ 8211 h 44994"/>
                <a:gd name="connsiteX161" fmla="*/ 25137 w 36167"/>
                <a:gd name="connsiteY161" fmla="*/ 8714 h 44994"/>
                <a:gd name="connsiteX162" fmla="*/ 25639 w 36167"/>
                <a:gd name="connsiteY162" fmla="*/ 9803 h 44994"/>
                <a:gd name="connsiteX163" fmla="*/ 25639 w 36167"/>
                <a:gd name="connsiteY163" fmla="*/ 10976 h 44994"/>
                <a:gd name="connsiteX164" fmla="*/ 25639 w 36167"/>
                <a:gd name="connsiteY164" fmla="*/ 12568 h 44994"/>
                <a:gd name="connsiteX165" fmla="*/ 25639 w 36167"/>
                <a:gd name="connsiteY165" fmla="*/ 14244 h 44994"/>
                <a:gd name="connsiteX166" fmla="*/ 25639 w 36167"/>
                <a:gd name="connsiteY166" fmla="*/ 15585 h 44994"/>
                <a:gd name="connsiteX167" fmla="*/ 26226 w 36167"/>
                <a:gd name="connsiteY167" fmla="*/ 16842 h 44994"/>
                <a:gd name="connsiteX168" fmla="*/ 25723 w 36167"/>
                <a:gd name="connsiteY168" fmla="*/ 17512 h 44994"/>
                <a:gd name="connsiteX169" fmla="*/ 25137 w 36167"/>
                <a:gd name="connsiteY169" fmla="*/ 18098 h 44994"/>
                <a:gd name="connsiteX170" fmla="*/ 24466 w 36167"/>
                <a:gd name="connsiteY170" fmla="*/ 18098 h 44994"/>
                <a:gd name="connsiteX171" fmla="*/ 23712 w 36167"/>
                <a:gd name="connsiteY171" fmla="*/ 18098 h 44994"/>
                <a:gd name="connsiteX172" fmla="*/ 23712 w 36167"/>
                <a:gd name="connsiteY172" fmla="*/ 18098 h 44994"/>
                <a:gd name="connsiteX173" fmla="*/ 23712 w 36167"/>
                <a:gd name="connsiteY173" fmla="*/ 18601 h 44994"/>
                <a:gd name="connsiteX174" fmla="*/ 23712 w 36167"/>
                <a:gd name="connsiteY174" fmla="*/ 19188 h 44994"/>
                <a:gd name="connsiteX175" fmla="*/ 23712 w 36167"/>
                <a:gd name="connsiteY175" fmla="*/ 19188 h 44994"/>
                <a:gd name="connsiteX176" fmla="*/ 23712 w 36167"/>
                <a:gd name="connsiteY176" fmla="*/ 19188 h 44994"/>
                <a:gd name="connsiteX177" fmla="*/ 23712 w 36167"/>
                <a:gd name="connsiteY177" fmla="*/ 19188 h 44994"/>
                <a:gd name="connsiteX178" fmla="*/ 23712 w 36167"/>
                <a:gd name="connsiteY178" fmla="*/ 19690 h 44994"/>
                <a:gd name="connsiteX179" fmla="*/ 23712 w 36167"/>
                <a:gd name="connsiteY179" fmla="*/ 20528 h 44994"/>
                <a:gd name="connsiteX180" fmla="*/ 23209 w 36167"/>
                <a:gd name="connsiteY180" fmla="*/ 21031 h 44994"/>
                <a:gd name="connsiteX181" fmla="*/ 22455 w 36167"/>
                <a:gd name="connsiteY181" fmla="*/ 21031 h 44994"/>
                <a:gd name="connsiteX182" fmla="*/ 21953 w 36167"/>
                <a:gd name="connsiteY182" fmla="*/ 21031 h 44994"/>
                <a:gd name="connsiteX183" fmla="*/ 21953 w 36167"/>
                <a:gd name="connsiteY183" fmla="*/ 21031 h 44994"/>
                <a:gd name="connsiteX184" fmla="*/ 21953 w 36167"/>
                <a:gd name="connsiteY184" fmla="*/ 22120 h 44994"/>
                <a:gd name="connsiteX185" fmla="*/ 21953 w 36167"/>
                <a:gd name="connsiteY185" fmla="*/ 23042 h 44994"/>
                <a:gd name="connsiteX186" fmla="*/ 21953 w 36167"/>
                <a:gd name="connsiteY186" fmla="*/ 24047 h 44994"/>
                <a:gd name="connsiteX187" fmla="*/ 21953 w 36167"/>
                <a:gd name="connsiteY187" fmla="*/ 25137 h 44994"/>
                <a:gd name="connsiteX188" fmla="*/ 21953 w 36167"/>
                <a:gd name="connsiteY188" fmla="*/ 25137 h 44994"/>
                <a:gd name="connsiteX189" fmla="*/ 21953 w 36167"/>
                <a:gd name="connsiteY189" fmla="*/ 25137 h 44994"/>
                <a:gd name="connsiteX190" fmla="*/ 21450 w 36167"/>
                <a:gd name="connsiteY190" fmla="*/ 25137 h 44994"/>
                <a:gd name="connsiteX191" fmla="*/ 20780 w 36167"/>
                <a:gd name="connsiteY191" fmla="*/ 25137 h 44994"/>
                <a:gd name="connsiteX192" fmla="*/ 20780 w 36167"/>
                <a:gd name="connsiteY192" fmla="*/ 26645 h 44994"/>
                <a:gd name="connsiteX193" fmla="*/ 20780 w 36167"/>
                <a:gd name="connsiteY193" fmla="*/ 26645 h 44994"/>
                <a:gd name="connsiteX194" fmla="*/ 20780 w 36167"/>
                <a:gd name="connsiteY194" fmla="*/ 26645 h 44994"/>
                <a:gd name="connsiteX195" fmla="*/ 20193 w 36167"/>
                <a:gd name="connsiteY195" fmla="*/ 26645 h 44994"/>
                <a:gd name="connsiteX196" fmla="*/ 19607 w 36167"/>
                <a:gd name="connsiteY196" fmla="*/ 26645 h 44994"/>
                <a:gd name="connsiteX197" fmla="*/ 19607 w 36167"/>
                <a:gd name="connsiteY197" fmla="*/ 27148 h 44994"/>
                <a:gd name="connsiteX198" fmla="*/ 19607 w 36167"/>
                <a:gd name="connsiteY198" fmla="*/ 27148 h 44994"/>
                <a:gd name="connsiteX199" fmla="*/ 19607 w 36167"/>
                <a:gd name="connsiteY199" fmla="*/ 27148 h 44994"/>
                <a:gd name="connsiteX200" fmla="*/ 19607 w 36167"/>
                <a:gd name="connsiteY200" fmla="*/ 27148 h 44994"/>
                <a:gd name="connsiteX201" fmla="*/ 19607 w 36167"/>
                <a:gd name="connsiteY201" fmla="*/ 27148 h 44994"/>
                <a:gd name="connsiteX202" fmla="*/ 19607 w 36167"/>
                <a:gd name="connsiteY202" fmla="*/ 27148 h 44994"/>
                <a:gd name="connsiteX203" fmla="*/ 19607 w 36167"/>
                <a:gd name="connsiteY203" fmla="*/ 27148 h 44994"/>
                <a:gd name="connsiteX204" fmla="*/ 19104 w 36167"/>
                <a:gd name="connsiteY204" fmla="*/ 27148 h 44994"/>
                <a:gd name="connsiteX205" fmla="*/ 19104 w 36167"/>
                <a:gd name="connsiteY205" fmla="*/ 27148 h 44994"/>
                <a:gd name="connsiteX206" fmla="*/ 19104 w 36167"/>
                <a:gd name="connsiteY206" fmla="*/ 27148 h 44994"/>
                <a:gd name="connsiteX207" fmla="*/ 19104 w 36167"/>
                <a:gd name="connsiteY207" fmla="*/ 27148 h 44994"/>
                <a:gd name="connsiteX208" fmla="*/ 19104 w 36167"/>
                <a:gd name="connsiteY208" fmla="*/ 27148 h 44994"/>
                <a:gd name="connsiteX209" fmla="*/ 19104 w 36167"/>
                <a:gd name="connsiteY209" fmla="*/ 27148 h 44994"/>
                <a:gd name="connsiteX210" fmla="*/ 19104 w 36167"/>
                <a:gd name="connsiteY210" fmla="*/ 27148 h 44994"/>
                <a:gd name="connsiteX211" fmla="*/ 18266 w 36167"/>
                <a:gd name="connsiteY211" fmla="*/ 28153 h 44994"/>
                <a:gd name="connsiteX212" fmla="*/ 17596 w 36167"/>
                <a:gd name="connsiteY212" fmla="*/ 28907 h 44994"/>
                <a:gd name="connsiteX213" fmla="*/ 17596 w 36167"/>
                <a:gd name="connsiteY213" fmla="*/ 29326 h 44994"/>
                <a:gd name="connsiteX214" fmla="*/ 17596 w 36167"/>
                <a:gd name="connsiteY214" fmla="*/ 29326 h 44994"/>
                <a:gd name="connsiteX215" fmla="*/ 17596 w 36167"/>
                <a:gd name="connsiteY215" fmla="*/ 30667 h 44994"/>
                <a:gd name="connsiteX216" fmla="*/ 17177 w 36167"/>
                <a:gd name="connsiteY216" fmla="*/ 31588 h 44994"/>
                <a:gd name="connsiteX217" fmla="*/ 17177 w 36167"/>
                <a:gd name="connsiteY217" fmla="*/ 32594 h 44994"/>
                <a:gd name="connsiteX218" fmla="*/ 17763 w 36167"/>
                <a:gd name="connsiteY218" fmla="*/ 32594 h 44994"/>
                <a:gd name="connsiteX219" fmla="*/ 18434 w 36167"/>
                <a:gd name="connsiteY219" fmla="*/ 32594 h 44994"/>
                <a:gd name="connsiteX220" fmla="*/ 18434 w 36167"/>
                <a:gd name="connsiteY220" fmla="*/ 32594 h 44994"/>
                <a:gd name="connsiteX221" fmla="*/ 18434 w 36167"/>
                <a:gd name="connsiteY221" fmla="*/ 32594 h 44994"/>
                <a:gd name="connsiteX222" fmla="*/ 18434 w 36167"/>
                <a:gd name="connsiteY222" fmla="*/ 32594 h 44994"/>
                <a:gd name="connsiteX223" fmla="*/ 18936 w 36167"/>
                <a:gd name="connsiteY223" fmla="*/ 32594 h 44994"/>
                <a:gd name="connsiteX224" fmla="*/ 18936 w 36167"/>
                <a:gd name="connsiteY224" fmla="*/ 32091 h 44994"/>
                <a:gd name="connsiteX225" fmla="*/ 19523 w 36167"/>
                <a:gd name="connsiteY225" fmla="*/ 32091 h 44994"/>
                <a:gd name="connsiteX226" fmla="*/ 19523 w 36167"/>
                <a:gd name="connsiteY226" fmla="*/ 32091 h 44994"/>
                <a:gd name="connsiteX227" fmla="*/ 20528 w 36167"/>
                <a:gd name="connsiteY227" fmla="*/ 32091 h 44994"/>
                <a:gd name="connsiteX228" fmla="*/ 21534 w 36167"/>
                <a:gd name="connsiteY228" fmla="*/ 32091 h 44994"/>
                <a:gd name="connsiteX229" fmla="*/ 21534 w 36167"/>
                <a:gd name="connsiteY229" fmla="*/ 32091 h 44994"/>
                <a:gd name="connsiteX230" fmla="*/ 21534 w 36167"/>
                <a:gd name="connsiteY230" fmla="*/ 32091 h 44994"/>
                <a:gd name="connsiteX231" fmla="*/ 22874 w 36167"/>
                <a:gd name="connsiteY231" fmla="*/ 32091 h 44994"/>
                <a:gd name="connsiteX232" fmla="*/ 24215 w 36167"/>
                <a:gd name="connsiteY232" fmla="*/ 32091 h 44994"/>
                <a:gd name="connsiteX233" fmla="*/ 24215 w 36167"/>
                <a:gd name="connsiteY233" fmla="*/ 32091 h 44994"/>
                <a:gd name="connsiteX234" fmla="*/ 24215 w 36167"/>
                <a:gd name="connsiteY234" fmla="*/ 32091 h 44994"/>
                <a:gd name="connsiteX235" fmla="*/ 23712 w 36167"/>
                <a:gd name="connsiteY235" fmla="*/ 32594 h 44994"/>
                <a:gd name="connsiteX236" fmla="*/ 23126 w 36167"/>
                <a:gd name="connsiteY236" fmla="*/ 33013 h 44994"/>
                <a:gd name="connsiteX237" fmla="*/ 23880 w 36167"/>
                <a:gd name="connsiteY237" fmla="*/ 36029 h 44994"/>
                <a:gd name="connsiteX238" fmla="*/ 23880 w 36167"/>
                <a:gd name="connsiteY238" fmla="*/ 36029 h 44994"/>
                <a:gd name="connsiteX239" fmla="*/ 23880 w 36167"/>
                <a:gd name="connsiteY239" fmla="*/ 35359 h 44994"/>
                <a:gd name="connsiteX240" fmla="*/ 23880 w 36167"/>
                <a:gd name="connsiteY240" fmla="*/ 34018 h 44994"/>
                <a:gd name="connsiteX241" fmla="*/ 23880 w 36167"/>
                <a:gd name="connsiteY241" fmla="*/ 32678 h 44994"/>
                <a:gd name="connsiteX242" fmla="*/ 24466 w 36167"/>
                <a:gd name="connsiteY242" fmla="*/ 32007 h 44994"/>
                <a:gd name="connsiteX243" fmla="*/ 25472 w 36167"/>
                <a:gd name="connsiteY243" fmla="*/ 32929 h 44994"/>
                <a:gd name="connsiteX244" fmla="*/ 25472 w 36167"/>
                <a:gd name="connsiteY244" fmla="*/ 33432 h 44994"/>
                <a:gd name="connsiteX245" fmla="*/ 25891 w 36167"/>
                <a:gd name="connsiteY245" fmla="*/ 33432 h 44994"/>
                <a:gd name="connsiteX246" fmla="*/ 26393 w 36167"/>
                <a:gd name="connsiteY246" fmla="*/ 33432 h 44994"/>
                <a:gd name="connsiteX247" fmla="*/ 26813 w 36167"/>
                <a:gd name="connsiteY247" fmla="*/ 33432 h 44994"/>
                <a:gd name="connsiteX248" fmla="*/ 27483 w 36167"/>
                <a:gd name="connsiteY248" fmla="*/ 33432 h 44994"/>
                <a:gd name="connsiteX249" fmla="*/ 27902 w 36167"/>
                <a:gd name="connsiteY249" fmla="*/ 33934 h 44994"/>
                <a:gd name="connsiteX250" fmla="*/ 29242 w 36167"/>
                <a:gd name="connsiteY250" fmla="*/ 33934 h 44994"/>
                <a:gd name="connsiteX251" fmla="*/ 28740 w 36167"/>
                <a:gd name="connsiteY251" fmla="*/ 33934 h 44994"/>
                <a:gd name="connsiteX252" fmla="*/ 28237 w 36167"/>
                <a:gd name="connsiteY252" fmla="*/ 33934 h 44994"/>
                <a:gd name="connsiteX253" fmla="*/ 28237 w 36167"/>
                <a:gd name="connsiteY253" fmla="*/ 33934 h 44994"/>
                <a:gd name="connsiteX254" fmla="*/ 28237 w 36167"/>
                <a:gd name="connsiteY254" fmla="*/ 33934 h 44994"/>
                <a:gd name="connsiteX255" fmla="*/ 28237 w 36167"/>
                <a:gd name="connsiteY255" fmla="*/ 33934 h 44994"/>
                <a:gd name="connsiteX256" fmla="*/ 28237 w 36167"/>
                <a:gd name="connsiteY256" fmla="*/ 33934 h 44994"/>
                <a:gd name="connsiteX257" fmla="*/ 29997 w 36167"/>
                <a:gd name="connsiteY257" fmla="*/ 33934 h 44994"/>
                <a:gd name="connsiteX258" fmla="*/ 30918 w 36167"/>
                <a:gd name="connsiteY258" fmla="*/ 33934 h 44994"/>
                <a:gd name="connsiteX259" fmla="*/ 31756 w 36167"/>
                <a:gd name="connsiteY259" fmla="*/ 33934 h 44994"/>
                <a:gd name="connsiteX260" fmla="*/ 34856 w 36167"/>
                <a:gd name="connsiteY260" fmla="*/ 33934 h 44994"/>
                <a:gd name="connsiteX261" fmla="*/ 34856 w 36167"/>
                <a:gd name="connsiteY261" fmla="*/ 34437 h 44994"/>
                <a:gd name="connsiteX262" fmla="*/ 34856 w 36167"/>
                <a:gd name="connsiteY262" fmla="*/ 34437 h 44994"/>
                <a:gd name="connsiteX263" fmla="*/ 34856 w 36167"/>
                <a:gd name="connsiteY263" fmla="*/ 34437 h 44994"/>
                <a:gd name="connsiteX264" fmla="*/ 34856 w 36167"/>
                <a:gd name="connsiteY264" fmla="*/ 34437 h 44994"/>
                <a:gd name="connsiteX265" fmla="*/ 34856 w 36167"/>
                <a:gd name="connsiteY265" fmla="*/ 34437 h 44994"/>
                <a:gd name="connsiteX266" fmla="*/ 34856 w 36167"/>
                <a:gd name="connsiteY266" fmla="*/ 34437 h 44994"/>
                <a:gd name="connsiteX267" fmla="*/ 34856 w 36167"/>
                <a:gd name="connsiteY267" fmla="*/ 34437 h 44994"/>
                <a:gd name="connsiteX268" fmla="*/ 34856 w 36167"/>
                <a:gd name="connsiteY268" fmla="*/ 34437 h 44994"/>
                <a:gd name="connsiteX269" fmla="*/ 36029 w 36167"/>
                <a:gd name="connsiteY269" fmla="*/ 34437 h 44994"/>
                <a:gd name="connsiteX270" fmla="*/ 36029 w 36167"/>
                <a:gd name="connsiteY270" fmla="*/ 34437 h 44994"/>
                <a:gd name="connsiteX271" fmla="*/ 36029 w 36167"/>
                <a:gd name="connsiteY271" fmla="*/ 35610 h 44994"/>
                <a:gd name="connsiteX272" fmla="*/ 35443 w 36167"/>
                <a:gd name="connsiteY272" fmla="*/ 36532 h 44994"/>
                <a:gd name="connsiteX273" fmla="*/ 35443 w 36167"/>
                <a:gd name="connsiteY273" fmla="*/ 36532 h 44994"/>
                <a:gd name="connsiteX274" fmla="*/ 35443 w 36167"/>
                <a:gd name="connsiteY274" fmla="*/ 37370 h 44994"/>
                <a:gd name="connsiteX275" fmla="*/ 34940 w 36167"/>
                <a:gd name="connsiteY275" fmla="*/ 37370 h 44994"/>
                <a:gd name="connsiteX276" fmla="*/ 34856 w 36167"/>
                <a:gd name="connsiteY276" fmla="*/ 37370 h 44994"/>
                <a:gd name="connsiteX277" fmla="*/ 35610 w 36167"/>
                <a:gd name="connsiteY277" fmla="*/ 38124 h 44994"/>
                <a:gd name="connsiteX278" fmla="*/ 35610 w 36167"/>
                <a:gd name="connsiteY278" fmla="*/ 38124 h 44994"/>
                <a:gd name="connsiteX279" fmla="*/ 35610 w 36167"/>
                <a:gd name="connsiteY279" fmla="*/ 38124 h 44994"/>
                <a:gd name="connsiteX280" fmla="*/ 34940 w 36167"/>
                <a:gd name="connsiteY280" fmla="*/ 38124 h 44994"/>
                <a:gd name="connsiteX281" fmla="*/ 34940 w 36167"/>
                <a:gd name="connsiteY281" fmla="*/ 37621 h 44994"/>
                <a:gd name="connsiteX282" fmla="*/ 34940 w 36167"/>
                <a:gd name="connsiteY282" fmla="*/ 37118 h 44994"/>
                <a:gd name="connsiteX283" fmla="*/ 34437 w 36167"/>
                <a:gd name="connsiteY283" fmla="*/ 37118 h 44994"/>
                <a:gd name="connsiteX284" fmla="*/ 34437 w 36167"/>
                <a:gd name="connsiteY284" fmla="*/ 37621 h 44994"/>
                <a:gd name="connsiteX285" fmla="*/ 34437 w 36167"/>
                <a:gd name="connsiteY285" fmla="*/ 38459 h 44994"/>
                <a:gd name="connsiteX286" fmla="*/ 34437 w 36167"/>
                <a:gd name="connsiteY286" fmla="*/ 39129 h 44994"/>
                <a:gd name="connsiteX287" fmla="*/ 32761 w 36167"/>
                <a:gd name="connsiteY287" fmla="*/ 39129 h 44994"/>
                <a:gd name="connsiteX288" fmla="*/ 32761 w 36167"/>
                <a:gd name="connsiteY288" fmla="*/ 37370 h 44994"/>
                <a:gd name="connsiteX289" fmla="*/ 32761 w 36167"/>
                <a:gd name="connsiteY289" fmla="*/ 37370 h 44994"/>
                <a:gd name="connsiteX290" fmla="*/ 32761 w 36167"/>
                <a:gd name="connsiteY290" fmla="*/ 37956 h 44994"/>
                <a:gd name="connsiteX291" fmla="*/ 32761 w 36167"/>
                <a:gd name="connsiteY291" fmla="*/ 39129 h 44994"/>
                <a:gd name="connsiteX292" fmla="*/ 33180 w 36167"/>
                <a:gd name="connsiteY292" fmla="*/ 40302 h 44994"/>
                <a:gd name="connsiteX293" fmla="*/ 33180 w 36167"/>
                <a:gd name="connsiteY293" fmla="*/ 40302 h 44994"/>
                <a:gd name="connsiteX294" fmla="*/ 33180 w 36167"/>
                <a:gd name="connsiteY294" fmla="*/ 39632 h 44994"/>
                <a:gd name="connsiteX295" fmla="*/ 33935 w 36167"/>
                <a:gd name="connsiteY295" fmla="*/ 39632 h 44994"/>
                <a:gd name="connsiteX296" fmla="*/ 34354 w 36167"/>
                <a:gd name="connsiteY296" fmla="*/ 40302 h 44994"/>
                <a:gd name="connsiteX297" fmla="*/ 34354 w 36167"/>
                <a:gd name="connsiteY297" fmla="*/ 40721 h 44994"/>
                <a:gd name="connsiteX298" fmla="*/ 34354 w 36167"/>
                <a:gd name="connsiteY298" fmla="*/ 40721 h 44994"/>
                <a:gd name="connsiteX299" fmla="*/ 34354 w 36167"/>
                <a:gd name="connsiteY299" fmla="*/ 40135 h 44994"/>
                <a:gd name="connsiteX300" fmla="*/ 34354 w 36167"/>
                <a:gd name="connsiteY300" fmla="*/ 40135 h 44994"/>
                <a:gd name="connsiteX301" fmla="*/ 34940 w 36167"/>
                <a:gd name="connsiteY301" fmla="*/ 39465 h 44994"/>
                <a:gd name="connsiteX302" fmla="*/ 35359 w 36167"/>
                <a:gd name="connsiteY302" fmla="*/ 39465 h 44994"/>
                <a:gd name="connsiteX303" fmla="*/ 35862 w 36167"/>
                <a:gd name="connsiteY303" fmla="*/ 39465 h 44994"/>
                <a:gd name="connsiteX304" fmla="*/ 35862 w 36167"/>
                <a:gd name="connsiteY304" fmla="*/ 42816 h 44994"/>
                <a:gd name="connsiteX305" fmla="*/ 33851 w 36167"/>
                <a:gd name="connsiteY305" fmla="*/ 43905 h 44994"/>
                <a:gd name="connsiteX306" fmla="*/ 32007 w 36167"/>
                <a:gd name="connsiteY306" fmla="*/ 44995 h 44994"/>
                <a:gd name="connsiteX307" fmla="*/ 31002 w 36167"/>
                <a:gd name="connsiteY307" fmla="*/ 44995 h 44994"/>
                <a:gd name="connsiteX308" fmla="*/ 9720 w 36167"/>
                <a:gd name="connsiteY308" fmla="*/ 31002 h 44994"/>
                <a:gd name="connsiteX309" fmla="*/ 9720 w 36167"/>
                <a:gd name="connsiteY309" fmla="*/ 31002 h 44994"/>
                <a:gd name="connsiteX310" fmla="*/ 9720 w 36167"/>
                <a:gd name="connsiteY310" fmla="*/ 30499 h 44994"/>
                <a:gd name="connsiteX311" fmla="*/ 9720 w 36167"/>
                <a:gd name="connsiteY311" fmla="*/ 29829 h 44994"/>
                <a:gd name="connsiteX312" fmla="*/ 9720 w 36167"/>
                <a:gd name="connsiteY312" fmla="*/ 29829 h 44994"/>
                <a:gd name="connsiteX313" fmla="*/ 10390 w 36167"/>
                <a:gd name="connsiteY313" fmla="*/ 28488 h 44994"/>
                <a:gd name="connsiteX314" fmla="*/ 10390 w 36167"/>
                <a:gd name="connsiteY314" fmla="*/ 28488 h 44994"/>
                <a:gd name="connsiteX315" fmla="*/ 10390 w 36167"/>
                <a:gd name="connsiteY315" fmla="*/ 28488 h 44994"/>
                <a:gd name="connsiteX316" fmla="*/ 10390 w 36167"/>
                <a:gd name="connsiteY316" fmla="*/ 28488 h 44994"/>
                <a:gd name="connsiteX317" fmla="*/ 11395 w 36167"/>
                <a:gd name="connsiteY317" fmla="*/ 29410 h 44994"/>
                <a:gd name="connsiteX318" fmla="*/ 11395 w 36167"/>
                <a:gd name="connsiteY318" fmla="*/ 29410 h 44994"/>
                <a:gd name="connsiteX319" fmla="*/ 11395 w 36167"/>
                <a:gd name="connsiteY319" fmla="*/ 29410 h 44994"/>
                <a:gd name="connsiteX320" fmla="*/ 11395 w 36167"/>
                <a:gd name="connsiteY320" fmla="*/ 29410 h 44994"/>
                <a:gd name="connsiteX321" fmla="*/ 11647 w 36167"/>
                <a:gd name="connsiteY321" fmla="*/ 29661 h 44994"/>
                <a:gd name="connsiteX322" fmla="*/ 11395 w 36167"/>
                <a:gd name="connsiteY322" fmla="*/ 27985 h 44994"/>
                <a:gd name="connsiteX323" fmla="*/ 11395 w 36167"/>
                <a:gd name="connsiteY323" fmla="*/ 27985 h 44994"/>
                <a:gd name="connsiteX324" fmla="*/ 11395 w 36167"/>
                <a:gd name="connsiteY324" fmla="*/ 27985 h 44994"/>
                <a:gd name="connsiteX325" fmla="*/ 11395 w 36167"/>
                <a:gd name="connsiteY325" fmla="*/ 26477 h 44994"/>
                <a:gd name="connsiteX326" fmla="*/ 13155 w 36167"/>
                <a:gd name="connsiteY326" fmla="*/ 26477 h 44994"/>
                <a:gd name="connsiteX327" fmla="*/ 12736 w 36167"/>
                <a:gd name="connsiteY327" fmla="*/ 25974 h 44994"/>
                <a:gd name="connsiteX328" fmla="*/ 11647 w 36167"/>
                <a:gd name="connsiteY328" fmla="*/ 25974 h 44994"/>
                <a:gd name="connsiteX329" fmla="*/ 11563 w 36167"/>
                <a:gd name="connsiteY329" fmla="*/ 26477 h 44994"/>
                <a:gd name="connsiteX330" fmla="*/ 14579 w 36167"/>
                <a:gd name="connsiteY330" fmla="*/ 37872 h 44994"/>
                <a:gd name="connsiteX331" fmla="*/ 14579 w 36167"/>
                <a:gd name="connsiteY331" fmla="*/ 37872 h 44994"/>
                <a:gd name="connsiteX332" fmla="*/ 14579 w 36167"/>
                <a:gd name="connsiteY332" fmla="*/ 37872 h 44994"/>
                <a:gd name="connsiteX333" fmla="*/ 14579 w 36167"/>
                <a:gd name="connsiteY333" fmla="*/ 37454 h 44994"/>
                <a:gd name="connsiteX334" fmla="*/ 14747 w 36167"/>
                <a:gd name="connsiteY334" fmla="*/ 38040 h 44994"/>
                <a:gd name="connsiteX335" fmla="*/ 7709 w 36167"/>
                <a:gd name="connsiteY335" fmla="*/ 9133 h 44994"/>
                <a:gd name="connsiteX336" fmla="*/ 7709 w 36167"/>
                <a:gd name="connsiteY336" fmla="*/ 9133 h 44994"/>
                <a:gd name="connsiteX337" fmla="*/ 7709 w 36167"/>
                <a:gd name="connsiteY337" fmla="*/ 9133 h 44994"/>
                <a:gd name="connsiteX338" fmla="*/ 7709 w 36167"/>
                <a:gd name="connsiteY338" fmla="*/ 9133 h 44994"/>
                <a:gd name="connsiteX339" fmla="*/ 7876 w 36167"/>
                <a:gd name="connsiteY339" fmla="*/ 9133 h 44994"/>
                <a:gd name="connsiteX340" fmla="*/ 15082 w 36167"/>
                <a:gd name="connsiteY340" fmla="*/ 31002 h 44994"/>
                <a:gd name="connsiteX341" fmla="*/ 15082 w 36167"/>
                <a:gd name="connsiteY341" fmla="*/ 31924 h 44994"/>
                <a:gd name="connsiteX342" fmla="*/ 16004 w 36167"/>
                <a:gd name="connsiteY342" fmla="*/ 31924 h 44994"/>
                <a:gd name="connsiteX343" fmla="*/ 16004 w 36167"/>
                <a:gd name="connsiteY343" fmla="*/ 31924 h 44994"/>
                <a:gd name="connsiteX344" fmla="*/ 16004 w 36167"/>
                <a:gd name="connsiteY344" fmla="*/ 31924 h 44994"/>
                <a:gd name="connsiteX345" fmla="*/ 16004 w 36167"/>
                <a:gd name="connsiteY345" fmla="*/ 31253 h 44994"/>
                <a:gd name="connsiteX346" fmla="*/ 16004 w 36167"/>
                <a:gd name="connsiteY346" fmla="*/ 31253 h 44994"/>
                <a:gd name="connsiteX347" fmla="*/ 15082 w 36167"/>
                <a:gd name="connsiteY347" fmla="*/ 31253 h 44994"/>
                <a:gd name="connsiteX348" fmla="*/ 13993 w 36167"/>
                <a:gd name="connsiteY348" fmla="*/ 23712 h 44994"/>
                <a:gd name="connsiteX349" fmla="*/ 13993 w 36167"/>
                <a:gd name="connsiteY349" fmla="*/ 23712 h 44994"/>
                <a:gd name="connsiteX350" fmla="*/ 13993 w 36167"/>
                <a:gd name="connsiteY350" fmla="*/ 23712 h 44994"/>
                <a:gd name="connsiteX351" fmla="*/ 13993 w 36167"/>
                <a:gd name="connsiteY351" fmla="*/ 24215 h 44994"/>
                <a:gd name="connsiteX352" fmla="*/ 13993 w 36167"/>
                <a:gd name="connsiteY352" fmla="*/ 25053 h 44994"/>
                <a:gd name="connsiteX353" fmla="*/ 13993 w 36167"/>
                <a:gd name="connsiteY353" fmla="*/ 25807 h 44994"/>
                <a:gd name="connsiteX354" fmla="*/ 13993 w 36167"/>
                <a:gd name="connsiteY354" fmla="*/ 26310 h 44994"/>
                <a:gd name="connsiteX355" fmla="*/ 13993 w 36167"/>
                <a:gd name="connsiteY355" fmla="*/ 26310 h 44994"/>
                <a:gd name="connsiteX356" fmla="*/ 13993 w 36167"/>
                <a:gd name="connsiteY356" fmla="*/ 25891 h 44994"/>
                <a:gd name="connsiteX357" fmla="*/ 13993 w 36167"/>
                <a:gd name="connsiteY357" fmla="*/ 25388 h 44994"/>
                <a:gd name="connsiteX358" fmla="*/ 13993 w 36167"/>
                <a:gd name="connsiteY358" fmla="*/ 25388 h 44994"/>
                <a:gd name="connsiteX359" fmla="*/ 13993 w 36167"/>
                <a:gd name="connsiteY359" fmla="*/ 25388 h 44994"/>
                <a:gd name="connsiteX360" fmla="*/ 13993 w 36167"/>
                <a:gd name="connsiteY360" fmla="*/ 24885 h 44994"/>
                <a:gd name="connsiteX361" fmla="*/ 13993 w 36167"/>
                <a:gd name="connsiteY361" fmla="*/ 24299 h 44994"/>
                <a:gd name="connsiteX362" fmla="*/ 13993 w 36167"/>
                <a:gd name="connsiteY362" fmla="*/ 23712 h 44994"/>
                <a:gd name="connsiteX363" fmla="*/ 13993 w 36167"/>
                <a:gd name="connsiteY363" fmla="*/ 23712 h 44994"/>
                <a:gd name="connsiteX364" fmla="*/ 12904 w 36167"/>
                <a:gd name="connsiteY364" fmla="*/ 23712 h 44994"/>
                <a:gd name="connsiteX365" fmla="*/ 12904 w 36167"/>
                <a:gd name="connsiteY365" fmla="*/ 23712 h 44994"/>
                <a:gd name="connsiteX366" fmla="*/ 12904 w 36167"/>
                <a:gd name="connsiteY366" fmla="*/ 24131 h 44994"/>
                <a:gd name="connsiteX367" fmla="*/ 12904 w 36167"/>
                <a:gd name="connsiteY367" fmla="*/ 24634 h 44994"/>
                <a:gd name="connsiteX368" fmla="*/ 17931 w 36167"/>
                <a:gd name="connsiteY368" fmla="*/ 37202 h 44994"/>
                <a:gd name="connsiteX369" fmla="*/ 17931 w 36167"/>
                <a:gd name="connsiteY369" fmla="*/ 37202 h 44994"/>
                <a:gd name="connsiteX370" fmla="*/ 17931 w 36167"/>
                <a:gd name="connsiteY370" fmla="*/ 37202 h 44994"/>
                <a:gd name="connsiteX371" fmla="*/ 17931 w 36167"/>
                <a:gd name="connsiteY371" fmla="*/ 37202 h 44994"/>
                <a:gd name="connsiteX372" fmla="*/ 18098 w 36167"/>
                <a:gd name="connsiteY372" fmla="*/ 37202 h 44994"/>
                <a:gd name="connsiteX373" fmla="*/ 14496 w 36167"/>
                <a:gd name="connsiteY373" fmla="*/ 21199 h 44994"/>
                <a:gd name="connsiteX374" fmla="*/ 14496 w 36167"/>
                <a:gd name="connsiteY374" fmla="*/ 21199 h 44994"/>
                <a:gd name="connsiteX375" fmla="*/ 14496 w 36167"/>
                <a:gd name="connsiteY375" fmla="*/ 21199 h 44994"/>
                <a:gd name="connsiteX376" fmla="*/ 14496 w 36167"/>
                <a:gd name="connsiteY376" fmla="*/ 21199 h 44994"/>
                <a:gd name="connsiteX377" fmla="*/ 14496 w 36167"/>
                <a:gd name="connsiteY377" fmla="*/ 21199 h 44994"/>
                <a:gd name="connsiteX378" fmla="*/ 14496 w 36167"/>
                <a:gd name="connsiteY378" fmla="*/ 21199 h 44994"/>
                <a:gd name="connsiteX379" fmla="*/ 9217 w 36167"/>
                <a:gd name="connsiteY379" fmla="*/ 1005 h 44994"/>
                <a:gd name="connsiteX380" fmla="*/ 9636 w 36167"/>
                <a:gd name="connsiteY380" fmla="*/ 1005 h 44994"/>
                <a:gd name="connsiteX381" fmla="*/ 10306 w 36167"/>
                <a:gd name="connsiteY381" fmla="*/ 1005 h 44994"/>
                <a:gd name="connsiteX382" fmla="*/ 10306 w 36167"/>
                <a:gd name="connsiteY382" fmla="*/ 0 h 44994"/>
                <a:gd name="connsiteX383" fmla="*/ 9887 w 36167"/>
                <a:gd name="connsiteY383" fmla="*/ 0 h 44994"/>
                <a:gd name="connsiteX384" fmla="*/ 9468 w 36167"/>
                <a:gd name="connsiteY384" fmla="*/ 0 h 44994"/>
                <a:gd name="connsiteX385" fmla="*/ 18434 w 36167"/>
                <a:gd name="connsiteY385" fmla="*/ 36867 h 44994"/>
                <a:gd name="connsiteX386" fmla="*/ 18853 w 36167"/>
                <a:gd name="connsiteY386" fmla="*/ 36867 h 44994"/>
                <a:gd name="connsiteX387" fmla="*/ 19272 w 36167"/>
                <a:gd name="connsiteY387" fmla="*/ 36867 h 44994"/>
                <a:gd name="connsiteX388" fmla="*/ 19272 w 36167"/>
                <a:gd name="connsiteY388" fmla="*/ 36867 h 44994"/>
                <a:gd name="connsiteX389" fmla="*/ 19272 w 36167"/>
                <a:gd name="connsiteY389" fmla="*/ 36867 h 44994"/>
                <a:gd name="connsiteX390" fmla="*/ 19272 w 36167"/>
                <a:gd name="connsiteY390" fmla="*/ 36867 h 44994"/>
                <a:gd name="connsiteX391" fmla="*/ 19272 w 36167"/>
                <a:gd name="connsiteY391" fmla="*/ 36867 h 44994"/>
                <a:gd name="connsiteX392" fmla="*/ 19272 w 36167"/>
                <a:gd name="connsiteY392" fmla="*/ 36867 h 44994"/>
                <a:gd name="connsiteX393" fmla="*/ 19272 w 36167"/>
                <a:gd name="connsiteY393" fmla="*/ 36867 h 44994"/>
                <a:gd name="connsiteX394" fmla="*/ 19272 w 36167"/>
                <a:gd name="connsiteY394" fmla="*/ 36867 h 44994"/>
                <a:gd name="connsiteX395" fmla="*/ 19272 w 36167"/>
                <a:gd name="connsiteY395" fmla="*/ 36867 h 44994"/>
                <a:gd name="connsiteX396" fmla="*/ 19272 w 36167"/>
                <a:gd name="connsiteY396" fmla="*/ 36867 h 44994"/>
                <a:gd name="connsiteX397" fmla="*/ 17260 w 36167"/>
                <a:gd name="connsiteY397" fmla="*/ 31002 h 44994"/>
                <a:gd name="connsiteX398" fmla="*/ 17260 w 36167"/>
                <a:gd name="connsiteY398" fmla="*/ 30415 h 44994"/>
                <a:gd name="connsiteX399" fmla="*/ 17260 w 36167"/>
                <a:gd name="connsiteY399" fmla="*/ 29913 h 44994"/>
                <a:gd name="connsiteX400" fmla="*/ 17260 w 36167"/>
                <a:gd name="connsiteY400" fmla="*/ 29661 h 44994"/>
                <a:gd name="connsiteX401" fmla="*/ 16842 w 36167"/>
                <a:gd name="connsiteY401" fmla="*/ 29661 h 44994"/>
                <a:gd name="connsiteX402" fmla="*/ 16842 w 36167"/>
                <a:gd name="connsiteY402" fmla="*/ 30164 h 44994"/>
                <a:gd name="connsiteX403" fmla="*/ 16339 w 36167"/>
                <a:gd name="connsiteY403" fmla="*/ 26058 h 44994"/>
                <a:gd name="connsiteX404" fmla="*/ 16339 w 36167"/>
                <a:gd name="connsiteY404" fmla="*/ 26477 h 44994"/>
                <a:gd name="connsiteX405" fmla="*/ 16339 w 36167"/>
                <a:gd name="connsiteY405" fmla="*/ 26477 h 44994"/>
                <a:gd name="connsiteX406" fmla="*/ 16339 w 36167"/>
                <a:gd name="connsiteY406" fmla="*/ 26477 h 44994"/>
                <a:gd name="connsiteX407" fmla="*/ 16506 w 36167"/>
                <a:gd name="connsiteY407" fmla="*/ 26058 h 44994"/>
                <a:gd name="connsiteX408" fmla="*/ 17009 w 36167"/>
                <a:gd name="connsiteY408" fmla="*/ 28572 h 44994"/>
                <a:gd name="connsiteX409" fmla="*/ 17009 w 36167"/>
                <a:gd name="connsiteY409" fmla="*/ 27902 h 44994"/>
                <a:gd name="connsiteX410" fmla="*/ 17009 w 36167"/>
                <a:gd name="connsiteY410" fmla="*/ 27902 h 44994"/>
                <a:gd name="connsiteX411" fmla="*/ 20863 w 36167"/>
                <a:gd name="connsiteY411" fmla="*/ 29913 h 44994"/>
                <a:gd name="connsiteX412" fmla="*/ 20445 w 36167"/>
                <a:gd name="connsiteY412" fmla="*/ 30415 h 44994"/>
                <a:gd name="connsiteX413" fmla="*/ 20445 w 36167"/>
                <a:gd name="connsiteY413" fmla="*/ 31002 h 44994"/>
                <a:gd name="connsiteX414" fmla="*/ 20947 w 36167"/>
                <a:gd name="connsiteY414" fmla="*/ 31002 h 44994"/>
                <a:gd name="connsiteX415" fmla="*/ 21031 w 36167"/>
                <a:gd name="connsiteY415" fmla="*/ 29661 h 44994"/>
                <a:gd name="connsiteX416" fmla="*/ 23293 w 36167"/>
                <a:gd name="connsiteY416" fmla="*/ 37621 h 44994"/>
                <a:gd name="connsiteX417" fmla="*/ 23964 w 36167"/>
                <a:gd name="connsiteY417" fmla="*/ 38124 h 44994"/>
                <a:gd name="connsiteX418" fmla="*/ 25137 w 36167"/>
                <a:gd name="connsiteY418" fmla="*/ 38124 h 44994"/>
                <a:gd name="connsiteX419" fmla="*/ 24299 w 36167"/>
                <a:gd name="connsiteY419" fmla="*/ 38124 h 44994"/>
                <a:gd name="connsiteX420" fmla="*/ 21869 w 36167"/>
                <a:gd name="connsiteY420" fmla="*/ 29242 h 44994"/>
                <a:gd name="connsiteX421" fmla="*/ 21869 w 36167"/>
                <a:gd name="connsiteY421" fmla="*/ 30164 h 44994"/>
                <a:gd name="connsiteX422" fmla="*/ 21869 w 36167"/>
                <a:gd name="connsiteY422" fmla="*/ 31002 h 44994"/>
                <a:gd name="connsiteX423" fmla="*/ 21869 w 36167"/>
                <a:gd name="connsiteY423" fmla="*/ 32091 h 44994"/>
                <a:gd name="connsiteX424" fmla="*/ 21869 w 36167"/>
                <a:gd name="connsiteY424" fmla="*/ 32091 h 44994"/>
                <a:gd name="connsiteX425" fmla="*/ 22372 w 36167"/>
                <a:gd name="connsiteY425" fmla="*/ 32091 h 44994"/>
                <a:gd name="connsiteX426" fmla="*/ 22372 w 36167"/>
                <a:gd name="connsiteY426" fmla="*/ 32091 h 44994"/>
                <a:gd name="connsiteX427" fmla="*/ 22372 w 36167"/>
                <a:gd name="connsiteY427" fmla="*/ 30751 h 44994"/>
                <a:gd name="connsiteX428" fmla="*/ 22372 w 36167"/>
                <a:gd name="connsiteY428" fmla="*/ 30751 h 44994"/>
                <a:gd name="connsiteX429" fmla="*/ 22372 w 36167"/>
                <a:gd name="connsiteY429" fmla="*/ 30751 h 44994"/>
                <a:gd name="connsiteX430" fmla="*/ 22372 w 36167"/>
                <a:gd name="connsiteY430" fmla="*/ 30751 h 44994"/>
                <a:gd name="connsiteX431" fmla="*/ 22372 w 36167"/>
                <a:gd name="connsiteY431" fmla="*/ 30164 h 44994"/>
                <a:gd name="connsiteX432" fmla="*/ 22372 w 36167"/>
                <a:gd name="connsiteY432" fmla="*/ 29577 h 44994"/>
                <a:gd name="connsiteX433" fmla="*/ 20109 w 36167"/>
                <a:gd name="connsiteY433" fmla="*/ 19355 h 44994"/>
                <a:gd name="connsiteX434" fmla="*/ 20612 w 36167"/>
                <a:gd name="connsiteY434" fmla="*/ 19774 h 44994"/>
                <a:gd name="connsiteX435" fmla="*/ 20612 w 36167"/>
                <a:gd name="connsiteY435" fmla="*/ 19271 h 44994"/>
                <a:gd name="connsiteX436" fmla="*/ 24718 w 36167"/>
                <a:gd name="connsiteY436" fmla="*/ 34772 h 44994"/>
                <a:gd name="connsiteX437" fmla="*/ 24718 w 36167"/>
                <a:gd name="connsiteY437" fmla="*/ 34772 h 44994"/>
                <a:gd name="connsiteX438" fmla="*/ 24718 w 36167"/>
                <a:gd name="connsiteY438" fmla="*/ 34772 h 44994"/>
                <a:gd name="connsiteX439" fmla="*/ 26729 w 36167"/>
                <a:gd name="connsiteY439" fmla="*/ 33683 h 44994"/>
                <a:gd name="connsiteX440" fmla="*/ 26729 w 36167"/>
                <a:gd name="connsiteY440" fmla="*/ 33683 h 44994"/>
                <a:gd name="connsiteX441" fmla="*/ 27148 w 36167"/>
                <a:gd name="connsiteY441" fmla="*/ 33683 h 44994"/>
                <a:gd name="connsiteX442" fmla="*/ 27734 w 36167"/>
                <a:gd name="connsiteY442" fmla="*/ 33683 h 44994"/>
                <a:gd name="connsiteX443" fmla="*/ 28321 w 36167"/>
                <a:gd name="connsiteY443" fmla="*/ 34437 h 44994"/>
                <a:gd name="connsiteX444" fmla="*/ 28321 w 36167"/>
                <a:gd name="connsiteY444" fmla="*/ 33934 h 44994"/>
                <a:gd name="connsiteX445" fmla="*/ 28321 w 36167"/>
                <a:gd name="connsiteY445" fmla="*/ 33516 h 44994"/>
                <a:gd name="connsiteX446" fmla="*/ 28321 w 36167"/>
                <a:gd name="connsiteY446" fmla="*/ 33516 h 44994"/>
                <a:gd name="connsiteX447" fmla="*/ 28321 w 36167"/>
                <a:gd name="connsiteY447" fmla="*/ 33516 h 44994"/>
                <a:gd name="connsiteX448" fmla="*/ 28321 w 36167"/>
                <a:gd name="connsiteY448" fmla="*/ 34102 h 44994"/>
                <a:gd name="connsiteX449" fmla="*/ 28907 w 36167"/>
                <a:gd name="connsiteY449" fmla="*/ 34102 h 44994"/>
                <a:gd name="connsiteX450" fmla="*/ 28488 w 36167"/>
                <a:gd name="connsiteY450" fmla="*/ 32845 h 44994"/>
                <a:gd name="connsiteX451" fmla="*/ 27650 w 36167"/>
                <a:gd name="connsiteY451" fmla="*/ 31924 h 44994"/>
                <a:gd name="connsiteX452" fmla="*/ 27650 w 36167"/>
                <a:gd name="connsiteY452" fmla="*/ 31924 h 44994"/>
                <a:gd name="connsiteX453" fmla="*/ 27650 w 36167"/>
                <a:gd name="connsiteY453" fmla="*/ 31924 h 44994"/>
                <a:gd name="connsiteX454" fmla="*/ 27650 w 36167"/>
                <a:gd name="connsiteY454" fmla="*/ 30918 h 44994"/>
                <a:gd name="connsiteX455" fmla="*/ 26729 w 36167"/>
                <a:gd name="connsiteY455" fmla="*/ 32678 h 44994"/>
                <a:gd name="connsiteX456" fmla="*/ 24131 w 36167"/>
                <a:gd name="connsiteY456" fmla="*/ 18601 h 44994"/>
                <a:gd name="connsiteX457" fmla="*/ 24550 w 36167"/>
                <a:gd name="connsiteY457" fmla="*/ 19271 h 44994"/>
                <a:gd name="connsiteX458" fmla="*/ 24550 w 36167"/>
                <a:gd name="connsiteY458" fmla="*/ 19271 h 44994"/>
                <a:gd name="connsiteX459" fmla="*/ 24550 w 36167"/>
                <a:gd name="connsiteY459" fmla="*/ 19271 h 44994"/>
                <a:gd name="connsiteX460" fmla="*/ 24550 w 36167"/>
                <a:gd name="connsiteY460" fmla="*/ 19271 h 44994"/>
                <a:gd name="connsiteX461" fmla="*/ 24550 w 36167"/>
                <a:gd name="connsiteY461" fmla="*/ 17763 h 44994"/>
                <a:gd name="connsiteX462" fmla="*/ 24550 w 36167"/>
                <a:gd name="connsiteY462" fmla="*/ 17763 h 44994"/>
                <a:gd name="connsiteX463" fmla="*/ 23964 w 36167"/>
                <a:gd name="connsiteY463" fmla="*/ 18266 h 44994"/>
                <a:gd name="connsiteX464" fmla="*/ 28656 w 36167"/>
                <a:gd name="connsiteY464" fmla="*/ 31588 h 44994"/>
                <a:gd name="connsiteX465" fmla="*/ 28656 w 36167"/>
                <a:gd name="connsiteY465" fmla="*/ 31588 h 44994"/>
                <a:gd name="connsiteX466" fmla="*/ 28656 w 36167"/>
                <a:gd name="connsiteY466" fmla="*/ 31588 h 44994"/>
                <a:gd name="connsiteX467" fmla="*/ 28823 w 36167"/>
                <a:gd name="connsiteY467" fmla="*/ 31505 h 44994"/>
                <a:gd name="connsiteX468" fmla="*/ 29075 w 36167"/>
                <a:gd name="connsiteY468" fmla="*/ 31588 h 44994"/>
                <a:gd name="connsiteX469" fmla="*/ 29075 w 36167"/>
                <a:gd name="connsiteY469" fmla="*/ 31588 h 44994"/>
                <a:gd name="connsiteX470" fmla="*/ 29075 w 36167"/>
                <a:gd name="connsiteY470" fmla="*/ 31588 h 44994"/>
                <a:gd name="connsiteX471" fmla="*/ 29075 w 36167"/>
                <a:gd name="connsiteY471" fmla="*/ 31588 h 44994"/>
                <a:gd name="connsiteX472" fmla="*/ 29242 w 36167"/>
                <a:gd name="connsiteY472" fmla="*/ 31756 h 44994"/>
                <a:gd name="connsiteX473" fmla="*/ 29075 w 36167"/>
                <a:gd name="connsiteY473" fmla="*/ 31588 h 44994"/>
                <a:gd name="connsiteX474" fmla="*/ 29075 w 36167"/>
                <a:gd name="connsiteY474" fmla="*/ 31588 h 44994"/>
                <a:gd name="connsiteX475" fmla="*/ 29075 w 36167"/>
                <a:gd name="connsiteY475" fmla="*/ 31588 h 44994"/>
                <a:gd name="connsiteX476" fmla="*/ 29075 w 36167"/>
                <a:gd name="connsiteY476" fmla="*/ 31588 h 44994"/>
                <a:gd name="connsiteX477" fmla="*/ 29577 w 36167"/>
                <a:gd name="connsiteY477" fmla="*/ 32007 h 44994"/>
                <a:gd name="connsiteX478" fmla="*/ 29494 w 36167"/>
                <a:gd name="connsiteY478" fmla="*/ 32343 h 44994"/>
                <a:gd name="connsiteX479" fmla="*/ 29494 w 36167"/>
                <a:gd name="connsiteY479" fmla="*/ 32343 h 44994"/>
                <a:gd name="connsiteX480" fmla="*/ 29494 w 36167"/>
                <a:gd name="connsiteY480" fmla="*/ 32343 h 44994"/>
                <a:gd name="connsiteX481" fmla="*/ 25053 w 36167"/>
                <a:gd name="connsiteY481" fmla="*/ 11982 h 44994"/>
                <a:gd name="connsiteX482" fmla="*/ 25053 w 36167"/>
                <a:gd name="connsiteY482" fmla="*/ 11982 h 44994"/>
                <a:gd name="connsiteX483" fmla="*/ 25053 w 36167"/>
                <a:gd name="connsiteY483" fmla="*/ 12736 h 44994"/>
                <a:gd name="connsiteX484" fmla="*/ 25053 w 36167"/>
                <a:gd name="connsiteY484" fmla="*/ 13322 h 44994"/>
                <a:gd name="connsiteX485" fmla="*/ 25053 w 36167"/>
                <a:gd name="connsiteY485" fmla="*/ 13322 h 44994"/>
                <a:gd name="connsiteX486" fmla="*/ 25053 w 36167"/>
                <a:gd name="connsiteY486" fmla="*/ 13322 h 44994"/>
                <a:gd name="connsiteX487" fmla="*/ 25053 w 36167"/>
                <a:gd name="connsiteY487" fmla="*/ 12652 h 44994"/>
                <a:gd name="connsiteX488" fmla="*/ 25053 w 36167"/>
                <a:gd name="connsiteY488" fmla="*/ 11982 h 44994"/>
                <a:gd name="connsiteX489" fmla="*/ 25556 w 36167"/>
                <a:gd name="connsiteY489" fmla="*/ 12401 h 44994"/>
                <a:gd name="connsiteX490" fmla="*/ 31756 w 36167"/>
                <a:gd name="connsiteY490" fmla="*/ 32929 h 44994"/>
                <a:gd name="connsiteX491" fmla="*/ 31756 w 36167"/>
                <a:gd name="connsiteY491" fmla="*/ 32929 h 44994"/>
                <a:gd name="connsiteX492" fmla="*/ 31756 w 36167"/>
                <a:gd name="connsiteY492" fmla="*/ 32929 h 4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36167" h="44994">
                  <a:moveTo>
                    <a:pt x="29494" y="40302"/>
                  </a:moveTo>
                  <a:cubicBezTo>
                    <a:pt x="29552" y="40110"/>
                    <a:pt x="29552" y="39909"/>
                    <a:pt x="29494" y="39716"/>
                  </a:cubicBezTo>
                  <a:cubicBezTo>
                    <a:pt x="29552" y="39557"/>
                    <a:pt x="29552" y="39372"/>
                    <a:pt x="29494" y="39213"/>
                  </a:cubicBezTo>
                  <a:lnTo>
                    <a:pt x="28069" y="39213"/>
                  </a:lnTo>
                  <a:lnTo>
                    <a:pt x="28069" y="39213"/>
                  </a:lnTo>
                  <a:lnTo>
                    <a:pt x="27399" y="39213"/>
                  </a:lnTo>
                  <a:lnTo>
                    <a:pt x="26645" y="39213"/>
                  </a:lnTo>
                  <a:lnTo>
                    <a:pt x="24299" y="39213"/>
                  </a:lnTo>
                  <a:cubicBezTo>
                    <a:pt x="23721" y="39188"/>
                    <a:pt x="23151" y="39046"/>
                    <a:pt x="22623" y="38794"/>
                  </a:cubicBezTo>
                  <a:lnTo>
                    <a:pt x="21031" y="38040"/>
                  </a:lnTo>
                  <a:lnTo>
                    <a:pt x="21031" y="38040"/>
                  </a:lnTo>
                  <a:cubicBezTo>
                    <a:pt x="21031" y="38040"/>
                    <a:pt x="21031" y="38040"/>
                    <a:pt x="21031" y="38627"/>
                  </a:cubicBezTo>
                  <a:cubicBezTo>
                    <a:pt x="21048" y="38853"/>
                    <a:pt x="21048" y="39071"/>
                    <a:pt x="21031" y="39297"/>
                  </a:cubicBezTo>
                  <a:cubicBezTo>
                    <a:pt x="20612" y="39297"/>
                    <a:pt x="20361" y="39297"/>
                    <a:pt x="20277" y="39297"/>
                  </a:cubicBezTo>
                  <a:lnTo>
                    <a:pt x="18098" y="38040"/>
                  </a:lnTo>
                  <a:lnTo>
                    <a:pt x="18098" y="38040"/>
                  </a:lnTo>
                  <a:cubicBezTo>
                    <a:pt x="18006" y="38224"/>
                    <a:pt x="18006" y="38442"/>
                    <a:pt x="18098" y="38627"/>
                  </a:cubicBezTo>
                  <a:cubicBezTo>
                    <a:pt x="18048" y="38819"/>
                    <a:pt x="18048" y="39020"/>
                    <a:pt x="18098" y="39213"/>
                  </a:cubicBezTo>
                  <a:lnTo>
                    <a:pt x="18098" y="39213"/>
                  </a:lnTo>
                  <a:lnTo>
                    <a:pt x="18098" y="39213"/>
                  </a:lnTo>
                  <a:cubicBezTo>
                    <a:pt x="18015" y="38995"/>
                    <a:pt x="18015" y="38761"/>
                    <a:pt x="18098" y="38543"/>
                  </a:cubicBezTo>
                  <a:cubicBezTo>
                    <a:pt x="18098" y="38543"/>
                    <a:pt x="18098" y="38543"/>
                    <a:pt x="17680" y="38543"/>
                  </a:cubicBezTo>
                  <a:lnTo>
                    <a:pt x="17680" y="38543"/>
                  </a:lnTo>
                  <a:lnTo>
                    <a:pt x="17680" y="38543"/>
                  </a:lnTo>
                  <a:lnTo>
                    <a:pt x="17680" y="38543"/>
                  </a:lnTo>
                  <a:lnTo>
                    <a:pt x="18098" y="40219"/>
                  </a:lnTo>
                  <a:cubicBezTo>
                    <a:pt x="17839" y="40411"/>
                    <a:pt x="17638" y="40671"/>
                    <a:pt x="17512" y="40973"/>
                  </a:cubicBezTo>
                  <a:cubicBezTo>
                    <a:pt x="17386" y="41258"/>
                    <a:pt x="17135" y="41467"/>
                    <a:pt x="16842" y="41559"/>
                  </a:cubicBezTo>
                  <a:lnTo>
                    <a:pt x="15250" y="41559"/>
                  </a:lnTo>
                  <a:lnTo>
                    <a:pt x="15250" y="41559"/>
                  </a:lnTo>
                  <a:cubicBezTo>
                    <a:pt x="15250" y="41559"/>
                    <a:pt x="15250" y="41559"/>
                    <a:pt x="15250" y="41559"/>
                  </a:cubicBezTo>
                  <a:lnTo>
                    <a:pt x="15250" y="41559"/>
                  </a:lnTo>
                  <a:lnTo>
                    <a:pt x="14160" y="41559"/>
                  </a:lnTo>
                  <a:lnTo>
                    <a:pt x="13322" y="41559"/>
                  </a:lnTo>
                  <a:lnTo>
                    <a:pt x="13322" y="41559"/>
                  </a:lnTo>
                  <a:lnTo>
                    <a:pt x="13322" y="41559"/>
                  </a:lnTo>
                  <a:cubicBezTo>
                    <a:pt x="12803" y="41023"/>
                    <a:pt x="12426" y="40353"/>
                    <a:pt x="12233" y="39632"/>
                  </a:cubicBezTo>
                  <a:cubicBezTo>
                    <a:pt x="12233" y="38794"/>
                    <a:pt x="12233" y="38124"/>
                    <a:pt x="11563" y="37454"/>
                  </a:cubicBezTo>
                  <a:cubicBezTo>
                    <a:pt x="10893" y="36783"/>
                    <a:pt x="11563" y="36280"/>
                    <a:pt x="11563" y="35526"/>
                  </a:cubicBezTo>
                  <a:cubicBezTo>
                    <a:pt x="11521" y="34772"/>
                    <a:pt x="11521" y="34018"/>
                    <a:pt x="11563" y="33264"/>
                  </a:cubicBezTo>
                  <a:cubicBezTo>
                    <a:pt x="11563" y="32426"/>
                    <a:pt x="11563" y="31672"/>
                    <a:pt x="11563" y="30918"/>
                  </a:cubicBezTo>
                  <a:cubicBezTo>
                    <a:pt x="11504" y="30281"/>
                    <a:pt x="11504" y="29628"/>
                    <a:pt x="11563" y="28991"/>
                  </a:cubicBezTo>
                  <a:cubicBezTo>
                    <a:pt x="11630" y="28530"/>
                    <a:pt x="11915" y="28128"/>
                    <a:pt x="12317" y="27902"/>
                  </a:cubicBezTo>
                  <a:cubicBezTo>
                    <a:pt x="12644" y="27592"/>
                    <a:pt x="12895" y="27223"/>
                    <a:pt x="13071" y="26812"/>
                  </a:cubicBezTo>
                  <a:cubicBezTo>
                    <a:pt x="13071" y="26812"/>
                    <a:pt x="13071" y="26812"/>
                    <a:pt x="13071" y="26058"/>
                  </a:cubicBezTo>
                  <a:cubicBezTo>
                    <a:pt x="13096" y="25807"/>
                    <a:pt x="13096" y="25556"/>
                    <a:pt x="13071" y="25304"/>
                  </a:cubicBezTo>
                  <a:cubicBezTo>
                    <a:pt x="13071" y="25304"/>
                    <a:pt x="13071" y="25304"/>
                    <a:pt x="13071" y="25304"/>
                  </a:cubicBezTo>
                  <a:lnTo>
                    <a:pt x="13071" y="25304"/>
                  </a:lnTo>
                  <a:cubicBezTo>
                    <a:pt x="13071" y="25304"/>
                    <a:pt x="13071" y="25304"/>
                    <a:pt x="13071" y="25304"/>
                  </a:cubicBezTo>
                  <a:lnTo>
                    <a:pt x="13071" y="25304"/>
                  </a:lnTo>
                  <a:lnTo>
                    <a:pt x="13071" y="25304"/>
                  </a:lnTo>
                  <a:cubicBezTo>
                    <a:pt x="13071" y="25304"/>
                    <a:pt x="13071" y="25304"/>
                    <a:pt x="13071" y="25304"/>
                  </a:cubicBezTo>
                  <a:lnTo>
                    <a:pt x="13071" y="25304"/>
                  </a:lnTo>
                  <a:lnTo>
                    <a:pt x="13071" y="25304"/>
                  </a:lnTo>
                  <a:cubicBezTo>
                    <a:pt x="13071" y="25304"/>
                    <a:pt x="13071" y="25304"/>
                    <a:pt x="13071" y="25304"/>
                  </a:cubicBezTo>
                  <a:lnTo>
                    <a:pt x="13071" y="25304"/>
                  </a:lnTo>
                  <a:lnTo>
                    <a:pt x="13490" y="25304"/>
                  </a:lnTo>
                  <a:cubicBezTo>
                    <a:pt x="13524" y="25170"/>
                    <a:pt x="13524" y="25019"/>
                    <a:pt x="13490" y="24885"/>
                  </a:cubicBezTo>
                  <a:cubicBezTo>
                    <a:pt x="13532" y="24609"/>
                    <a:pt x="13532" y="24324"/>
                    <a:pt x="13490" y="24047"/>
                  </a:cubicBezTo>
                  <a:cubicBezTo>
                    <a:pt x="13524" y="23771"/>
                    <a:pt x="13524" y="23486"/>
                    <a:pt x="13490" y="23209"/>
                  </a:cubicBezTo>
                  <a:lnTo>
                    <a:pt x="13490" y="21282"/>
                  </a:lnTo>
                  <a:lnTo>
                    <a:pt x="14160" y="21282"/>
                  </a:lnTo>
                  <a:lnTo>
                    <a:pt x="14914" y="21282"/>
                  </a:lnTo>
                  <a:lnTo>
                    <a:pt x="15501" y="20780"/>
                  </a:lnTo>
                  <a:cubicBezTo>
                    <a:pt x="15576" y="20537"/>
                    <a:pt x="15576" y="20268"/>
                    <a:pt x="15501" y="20026"/>
                  </a:cubicBezTo>
                  <a:lnTo>
                    <a:pt x="16842" y="20026"/>
                  </a:lnTo>
                  <a:lnTo>
                    <a:pt x="16842" y="20026"/>
                  </a:lnTo>
                  <a:cubicBezTo>
                    <a:pt x="16842" y="20026"/>
                    <a:pt x="16842" y="20026"/>
                    <a:pt x="16842" y="19607"/>
                  </a:cubicBezTo>
                  <a:lnTo>
                    <a:pt x="18098" y="19607"/>
                  </a:lnTo>
                  <a:lnTo>
                    <a:pt x="18685" y="19607"/>
                  </a:lnTo>
                  <a:lnTo>
                    <a:pt x="19774" y="18182"/>
                  </a:lnTo>
                  <a:lnTo>
                    <a:pt x="20612" y="17177"/>
                  </a:lnTo>
                  <a:cubicBezTo>
                    <a:pt x="20612" y="17177"/>
                    <a:pt x="20612" y="16674"/>
                    <a:pt x="21031" y="16674"/>
                  </a:cubicBezTo>
                  <a:lnTo>
                    <a:pt x="21031" y="16674"/>
                  </a:lnTo>
                  <a:cubicBezTo>
                    <a:pt x="21031" y="16674"/>
                    <a:pt x="21031" y="16674"/>
                    <a:pt x="21031" y="16674"/>
                  </a:cubicBezTo>
                  <a:lnTo>
                    <a:pt x="21031" y="16674"/>
                  </a:lnTo>
                  <a:lnTo>
                    <a:pt x="21031" y="16674"/>
                  </a:lnTo>
                  <a:cubicBezTo>
                    <a:pt x="21031" y="16674"/>
                    <a:pt x="21031" y="16674"/>
                    <a:pt x="21031" y="16674"/>
                  </a:cubicBezTo>
                  <a:lnTo>
                    <a:pt x="21031" y="16674"/>
                  </a:lnTo>
                  <a:lnTo>
                    <a:pt x="21031" y="16255"/>
                  </a:lnTo>
                  <a:lnTo>
                    <a:pt x="21031" y="16255"/>
                  </a:lnTo>
                  <a:cubicBezTo>
                    <a:pt x="21031" y="16255"/>
                    <a:pt x="21031" y="15752"/>
                    <a:pt x="21031" y="15250"/>
                  </a:cubicBezTo>
                  <a:lnTo>
                    <a:pt x="21031" y="14412"/>
                  </a:lnTo>
                  <a:lnTo>
                    <a:pt x="21031" y="13993"/>
                  </a:lnTo>
                  <a:cubicBezTo>
                    <a:pt x="20981" y="13775"/>
                    <a:pt x="20981" y="13540"/>
                    <a:pt x="21031" y="13322"/>
                  </a:cubicBezTo>
                  <a:cubicBezTo>
                    <a:pt x="21031" y="13322"/>
                    <a:pt x="21031" y="12736"/>
                    <a:pt x="21031" y="12484"/>
                  </a:cubicBezTo>
                  <a:lnTo>
                    <a:pt x="21031" y="11814"/>
                  </a:lnTo>
                  <a:cubicBezTo>
                    <a:pt x="21031" y="11814"/>
                    <a:pt x="21031" y="11814"/>
                    <a:pt x="21031" y="11814"/>
                  </a:cubicBezTo>
                  <a:cubicBezTo>
                    <a:pt x="21090" y="11621"/>
                    <a:pt x="21090" y="11420"/>
                    <a:pt x="21031" y="11228"/>
                  </a:cubicBezTo>
                  <a:lnTo>
                    <a:pt x="21031" y="10809"/>
                  </a:lnTo>
                  <a:lnTo>
                    <a:pt x="18266" y="10809"/>
                  </a:lnTo>
                  <a:lnTo>
                    <a:pt x="18266" y="10138"/>
                  </a:lnTo>
                  <a:lnTo>
                    <a:pt x="17763" y="10138"/>
                  </a:lnTo>
                  <a:lnTo>
                    <a:pt x="17260" y="10138"/>
                  </a:lnTo>
                  <a:cubicBezTo>
                    <a:pt x="17260" y="10138"/>
                    <a:pt x="17260" y="10138"/>
                    <a:pt x="16674" y="9719"/>
                  </a:cubicBezTo>
                  <a:lnTo>
                    <a:pt x="16255" y="9719"/>
                  </a:lnTo>
                  <a:lnTo>
                    <a:pt x="13742" y="9719"/>
                  </a:lnTo>
                  <a:lnTo>
                    <a:pt x="12904" y="9719"/>
                  </a:lnTo>
                  <a:cubicBezTo>
                    <a:pt x="11906" y="10013"/>
                    <a:pt x="10943" y="10432"/>
                    <a:pt x="10055" y="10976"/>
                  </a:cubicBezTo>
                  <a:cubicBezTo>
                    <a:pt x="9158" y="11504"/>
                    <a:pt x="8471" y="12342"/>
                    <a:pt x="8128" y="13322"/>
                  </a:cubicBezTo>
                  <a:lnTo>
                    <a:pt x="8128" y="13322"/>
                  </a:lnTo>
                  <a:cubicBezTo>
                    <a:pt x="8069" y="13574"/>
                    <a:pt x="8069" y="13825"/>
                    <a:pt x="8128" y="14076"/>
                  </a:cubicBezTo>
                  <a:lnTo>
                    <a:pt x="9468" y="14076"/>
                  </a:lnTo>
                  <a:lnTo>
                    <a:pt x="11479" y="14914"/>
                  </a:lnTo>
                  <a:lnTo>
                    <a:pt x="13239" y="16087"/>
                  </a:lnTo>
                  <a:lnTo>
                    <a:pt x="13239" y="12903"/>
                  </a:lnTo>
                  <a:cubicBezTo>
                    <a:pt x="13239" y="12903"/>
                    <a:pt x="13239" y="13322"/>
                    <a:pt x="13239" y="13825"/>
                  </a:cubicBezTo>
                  <a:cubicBezTo>
                    <a:pt x="13239" y="14328"/>
                    <a:pt x="13239" y="14579"/>
                    <a:pt x="13239" y="14579"/>
                  </a:cubicBezTo>
                  <a:cubicBezTo>
                    <a:pt x="13239" y="14579"/>
                    <a:pt x="12820" y="14579"/>
                    <a:pt x="12652" y="14579"/>
                  </a:cubicBezTo>
                  <a:lnTo>
                    <a:pt x="12233" y="13909"/>
                  </a:lnTo>
                  <a:cubicBezTo>
                    <a:pt x="11839" y="14345"/>
                    <a:pt x="11303" y="14638"/>
                    <a:pt x="10725" y="14747"/>
                  </a:cubicBezTo>
                  <a:cubicBezTo>
                    <a:pt x="10725" y="14747"/>
                    <a:pt x="10725" y="14244"/>
                    <a:pt x="10725" y="14160"/>
                  </a:cubicBezTo>
                  <a:lnTo>
                    <a:pt x="10725" y="13658"/>
                  </a:lnTo>
                  <a:lnTo>
                    <a:pt x="10725" y="13658"/>
                  </a:lnTo>
                  <a:lnTo>
                    <a:pt x="9803" y="14328"/>
                  </a:lnTo>
                  <a:lnTo>
                    <a:pt x="8714" y="14747"/>
                  </a:lnTo>
                  <a:lnTo>
                    <a:pt x="8044" y="14747"/>
                  </a:lnTo>
                  <a:cubicBezTo>
                    <a:pt x="8044" y="14747"/>
                    <a:pt x="8044" y="14160"/>
                    <a:pt x="7541" y="14244"/>
                  </a:cubicBezTo>
                  <a:lnTo>
                    <a:pt x="6703" y="14244"/>
                  </a:lnTo>
                  <a:cubicBezTo>
                    <a:pt x="6192" y="14076"/>
                    <a:pt x="5773" y="13716"/>
                    <a:pt x="5530" y="13239"/>
                  </a:cubicBezTo>
                  <a:cubicBezTo>
                    <a:pt x="5228" y="12836"/>
                    <a:pt x="4860" y="12501"/>
                    <a:pt x="4441" y="12233"/>
                  </a:cubicBezTo>
                  <a:lnTo>
                    <a:pt x="3771" y="12233"/>
                  </a:lnTo>
                  <a:lnTo>
                    <a:pt x="1759" y="12233"/>
                  </a:lnTo>
                  <a:cubicBezTo>
                    <a:pt x="1759" y="12233"/>
                    <a:pt x="1341" y="12233"/>
                    <a:pt x="1341" y="12233"/>
                  </a:cubicBezTo>
                  <a:lnTo>
                    <a:pt x="0" y="7206"/>
                  </a:lnTo>
                  <a:cubicBezTo>
                    <a:pt x="0" y="7206"/>
                    <a:pt x="0" y="7206"/>
                    <a:pt x="0" y="7206"/>
                  </a:cubicBezTo>
                  <a:cubicBezTo>
                    <a:pt x="385" y="7072"/>
                    <a:pt x="721" y="6804"/>
                    <a:pt x="922" y="6452"/>
                  </a:cubicBezTo>
                  <a:cubicBezTo>
                    <a:pt x="922" y="6033"/>
                    <a:pt x="922" y="5614"/>
                    <a:pt x="1341" y="5279"/>
                  </a:cubicBezTo>
                  <a:lnTo>
                    <a:pt x="1927" y="5279"/>
                  </a:lnTo>
                  <a:lnTo>
                    <a:pt x="2765" y="5279"/>
                  </a:lnTo>
                  <a:lnTo>
                    <a:pt x="3603" y="5279"/>
                  </a:lnTo>
                  <a:lnTo>
                    <a:pt x="4106" y="5279"/>
                  </a:lnTo>
                  <a:cubicBezTo>
                    <a:pt x="4106" y="5279"/>
                    <a:pt x="4106" y="5279"/>
                    <a:pt x="4106" y="5279"/>
                  </a:cubicBezTo>
                  <a:lnTo>
                    <a:pt x="4106" y="5279"/>
                  </a:lnTo>
                  <a:cubicBezTo>
                    <a:pt x="4349" y="5052"/>
                    <a:pt x="4634" y="4885"/>
                    <a:pt x="4944" y="4776"/>
                  </a:cubicBezTo>
                  <a:cubicBezTo>
                    <a:pt x="5262" y="4625"/>
                    <a:pt x="5505" y="4357"/>
                    <a:pt x="5614" y="4022"/>
                  </a:cubicBezTo>
                  <a:lnTo>
                    <a:pt x="7960" y="3435"/>
                  </a:lnTo>
                  <a:cubicBezTo>
                    <a:pt x="7960" y="3435"/>
                    <a:pt x="7960" y="2849"/>
                    <a:pt x="7960" y="2765"/>
                  </a:cubicBezTo>
                  <a:lnTo>
                    <a:pt x="7541" y="2765"/>
                  </a:lnTo>
                  <a:lnTo>
                    <a:pt x="7541" y="2765"/>
                  </a:lnTo>
                  <a:cubicBezTo>
                    <a:pt x="8379" y="2673"/>
                    <a:pt x="9217" y="2673"/>
                    <a:pt x="10055" y="2765"/>
                  </a:cubicBezTo>
                  <a:cubicBezTo>
                    <a:pt x="10926" y="2966"/>
                    <a:pt x="11680" y="3511"/>
                    <a:pt x="12149" y="4273"/>
                  </a:cubicBezTo>
                  <a:lnTo>
                    <a:pt x="12149" y="4273"/>
                  </a:lnTo>
                  <a:cubicBezTo>
                    <a:pt x="12149" y="4273"/>
                    <a:pt x="12149" y="4273"/>
                    <a:pt x="12149" y="3687"/>
                  </a:cubicBezTo>
                  <a:cubicBezTo>
                    <a:pt x="12141" y="3418"/>
                    <a:pt x="12309" y="3176"/>
                    <a:pt x="12568" y="3100"/>
                  </a:cubicBezTo>
                  <a:lnTo>
                    <a:pt x="14160" y="3100"/>
                  </a:lnTo>
                  <a:lnTo>
                    <a:pt x="14579" y="3100"/>
                  </a:lnTo>
                  <a:lnTo>
                    <a:pt x="15250" y="3100"/>
                  </a:lnTo>
                  <a:lnTo>
                    <a:pt x="18098" y="3100"/>
                  </a:lnTo>
                  <a:cubicBezTo>
                    <a:pt x="18258" y="3025"/>
                    <a:pt x="18442" y="3025"/>
                    <a:pt x="18601" y="3100"/>
                  </a:cubicBezTo>
                  <a:cubicBezTo>
                    <a:pt x="18626" y="3352"/>
                    <a:pt x="18626" y="3603"/>
                    <a:pt x="18601" y="3854"/>
                  </a:cubicBezTo>
                  <a:cubicBezTo>
                    <a:pt x="18626" y="4131"/>
                    <a:pt x="18626" y="4416"/>
                    <a:pt x="18601" y="4692"/>
                  </a:cubicBezTo>
                  <a:cubicBezTo>
                    <a:pt x="19213" y="4742"/>
                    <a:pt x="19816" y="4918"/>
                    <a:pt x="20361" y="5195"/>
                  </a:cubicBezTo>
                  <a:cubicBezTo>
                    <a:pt x="20931" y="5362"/>
                    <a:pt x="21416" y="5756"/>
                    <a:pt x="21701" y="6284"/>
                  </a:cubicBezTo>
                  <a:cubicBezTo>
                    <a:pt x="21701" y="6284"/>
                    <a:pt x="21701" y="6284"/>
                    <a:pt x="21701" y="6787"/>
                  </a:cubicBezTo>
                  <a:cubicBezTo>
                    <a:pt x="21727" y="6954"/>
                    <a:pt x="21727" y="7122"/>
                    <a:pt x="21701" y="7290"/>
                  </a:cubicBezTo>
                  <a:cubicBezTo>
                    <a:pt x="21894" y="7357"/>
                    <a:pt x="22095" y="7357"/>
                    <a:pt x="22288" y="7290"/>
                  </a:cubicBezTo>
                  <a:lnTo>
                    <a:pt x="22874" y="7290"/>
                  </a:lnTo>
                  <a:lnTo>
                    <a:pt x="24047" y="7290"/>
                  </a:lnTo>
                  <a:cubicBezTo>
                    <a:pt x="24047" y="7290"/>
                    <a:pt x="24047" y="7709"/>
                    <a:pt x="24047" y="7792"/>
                  </a:cubicBezTo>
                  <a:cubicBezTo>
                    <a:pt x="24047" y="7876"/>
                    <a:pt x="24047" y="7792"/>
                    <a:pt x="24550" y="8211"/>
                  </a:cubicBezTo>
                  <a:lnTo>
                    <a:pt x="25137" y="8714"/>
                  </a:lnTo>
                  <a:cubicBezTo>
                    <a:pt x="25355" y="9049"/>
                    <a:pt x="25522" y="9418"/>
                    <a:pt x="25639" y="9803"/>
                  </a:cubicBezTo>
                  <a:cubicBezTo>
                    <a:pt x="25665" y="10197"/>
                    <a:pt x="25665" y="10583"/>
                    <a:pt x="25639" y="10976"/>
                  </a:cubicBezTo>
                  <a:cubicBezTo>
                    <a:pt x="25673" y="11504"/>
                    <a:pt x="25673" y="12040"/>
                    <a:pt x="25639" y="12568"/>
                  </a:cubicBezTo>
                  <a:cubicBezTo>
                    <a:pt x="25556" y="13121"/>
                    <a:pt x="25556" y="13691"/>
                    <a:pt x="25639" y="14244"/>
                  </a:cubicBezTo>
                  <a:lnTo>
                    <a:pt x="25639" y="15585"/>
                  </a:lnTo>
                  <a:cubicBezTo>
                    <a:pt x="25765" y="16029"/>
                    <a:pt x="25966" y="16456"/>
                    <a:pt x="26226" y="16842"/>
                  </a:cubicBezTo>
                  <a:lnTo>
                    <a:pt x="25723" y="17512"/>
                  </a:lnTo>
                  <a:lnTo>
                    <a:pt x="25137" y="18098"/>
                  </a:lnTo>
                  <a:lnTo>
                    <a:pt x="24466" y="18098"/>
                  </a:lnTo>
                  <a:lnTo>
                    <a:pt x="23712" y="18098"/>
                  </a:lnTo>
                  <a:lnTo>
                    <a:pt x="23712" y="18098"/>
                  </a:lnTo>
                  <a:lnTo>
                    <a:pt x="23712" y="18601"/>
                  </a:lnTo>
                  <a:lnTo>
                    <a:pt x="23712" y="19188"/>
                  </a:lnTo>
                  <a:cubicBezTo>
                    <a:pt x="23712" y="19188"/>
                    <a:pt x="23712" y="19188"/>
                    <a:pt x="23712" y="19188"/>
                  </a:cubicBezTo>
                  <a:lnTo>
                    <a:pt x="23712" y="19188"/>
                  </a:lnTo>
                  <a:cubicBezTo>
                    <a:pt x="23712" y="19188"/>
                    <a:pt x="23712" y="19188"/>
                    <a:pt x="23712" y="19188"/>
                  </a:cubicBezTo>
                  <a:lnTo>
                    <a:pt x="23712" y="19690"/>
                  </a:lnTo>
                  <a:cubicBezTo>
                    <a:pt x="23796" y="19967"/>
                    <a:pt x="23796" y="20252"/>
                    <a:pt x="23712" y="20528"/>
                  </a:cubicBezTo>
                  <a:cubicBezTo>
                    <a:pt x="23712" y="20528"/>
                    <a:pt x="23712" y="20528"/>
                    <a:pt x="23209" y="21031"/>
                  </a:cubicBezTo>
                  <a:cubicBezTo>
                    <a:pt x="22983" y="21182"/>
                    <a:pt x="22682" y="21182"/>
                    <a:pt x="22455" y="21031"/>
                  </a:cubicBezTo>
                  <a:cubicBezTo>
                    <a:pt x="22305" y="20922"/>
                    <a:pt x="22104" y="20922"/>
                    <a:pt x="21953" y="21031"/>
                  </a:cubicBezTo>
                  <a:lnTo>
                    <a:pt x="21953" y="21031"/>
                  </a:lnTo>
                  <a:cubicBezTo>
                    <a:pt x="22078" y="21383"/>
                    <a:pt x="22078" y="21768"/>
                    <a:pt x="21953" y="22120"/>
                  </a:cubicBezTo>
                  <a:cubicBezTo>
                    <a:pt x="22003" y="22422"/>
                    <a:pt x="22003" y="22740"/>
                    <a:pt x="21953" y="23042"/>
                  </a:cubicBezTo>
                  <a:cubicBezTo>
                    <a:pt x="21953" y="23042"/>
                    <a:pt x="21953" y="23712"/>
                    <a:pt x="21953" y="24047"/>
                  </a:cubicBezTo>
                  <a:cubicBezTo>
                    <a:pt x="21869" y="24408"/>
                    <a:pt x="21869" y="24776"/>
                    <a:pt x="21953" y="25137"/>
                  </a:cubicBezTo>
                  <a:cubicBezTo>
                    <a:pt x="21953" y="25137"/>
                    <a:pt x="21953" y="25137"/>
                    <a:pt x="21953" y="25137"/>
                  </a:cubicBezTo>
                  <a:lnTo>
                    <a:pt x="21953" y="25137"/>
                  </a:lnTo>
                  <a:lnTo>
                    <a:pt x="21450" y="25137"/>
                  </a:lnTo>
                  <a:cubicBezTo>
                    <a:pt x="21450" y="25137"/>
                    <a:pt x="21450" y="25137"/>
                    <a:pt x="20780" y="25137"/>
                  </a:cubicBezTo>
                  <a:lnTo>
                    <a:pt x="20780" y="26645"/>
                  </a:lnTo>
                  <a:cubicBezTo>
                    <a:pt x="20780" y="26645"/>
                    <a:pt x="20780" y="26645"/>
                    <a:pt x="20780" y="26645"/>
                  </a:cubicBezTo>
                  <a:lnTo>
                    <a:pt x="20780" y="26645"/>
                  </a:lnTo>
                  <a:cubicBezTo>
                    <a:pt x="20587" y="26712"/>
                    <a:pt x="20386" y="26712"/>
                    <a:pt x="20193" y="26645"/>
                  </a:cubicBezTo>
                  <a:lnTo>
                    <a:pt x="19607" y="26645"/>
                  </a:lnTo>
                  <a:lnTo>
                    <a:pt x="19607" y="27148"/>
                  </a:lnTo>
                  <a:lnTo>
                    <a:pt x="19607" y="27148"/>
                  </a:lnTo>
                  <a:cubicBezTo>
                    <a:pt x="19607" y="27148"/>
                    <a:pt x="19607" y="27148"/>
                    <a:pt x="19607" y="27148"/>
                  </a:cubicBezTo>
                  <a:cubicBezTo>
                    <a:pt x="19607" y="27148"/>
                    <a:pt x="19607" y="27148"/>
                    <a:pt x="19607" y="27148"/>
                  </a:cubicBezTo>
                  <a:lnTo>
                    <a:pt x="19607" y="27148"/>
                  </a:lnTo>
                  <a:lnTo>
                    <a:pt x="19607" y="27148"/>
                  </a:lnTo>
                  <a:lnTo>
                    <a:pt x="19607" y="27148"/>
                  </a:lnTo>
                  <a:cubicBezTo>
                    <a:pt x="19607" y="27148"/>
                    <a:pt x="19607" y="27148"/>
                    <a:pt x="19104" y="27148"/>
                  </a:cubicBezTo>
                  <a:lnTo>
                    <a:pt x="19104" y="27148"/>
                  </a:lnTo>
                  <a:cubicBezTo>
                    <a:pt x="19104" y="27148"/>
                    <a:pt x="19104" y="27148"/>
                    <a:pt x="19104" y="27148"/>
                  </a:cubicBezTo>
                  <a:lnTo>
                    <a:pt x="19104" y="27148"/>
                  </a:lnTo>
                  <a:lnTo>
                    <a:pt x="19104" y="27148"/>
                  </a:lnTo>
                  <a:lnTo>
                    <a:pt x="19104" y="27148"/>
                  </a:lnTo>
                  <a:lnTo>
                    <a:pt x="19104" y="27148"/>
                  </a:lnTo>
                  <a:lnTo>
                    <a:pt x="18266" y="28153"/>
                  </a:lnTo>
                  <a:lnTo>
                    <a:pt x="17596" y="28907"/>
                  </a:lnTo>
                  <a:lnTo>
                    <a:pt x="17596" y="29326"/>
                  </a:lnTo>
                  <a:lnTo>
                    <a:pt x="17596" y="29326"/>
                  </a:lnTo>
                  <a:lnTo>
                    <a:pt x="17596" y="30667"/>
                  </a:lnTo>
                  <a:cubicBezTo>
                    <a:pt x="17428" y="30960"/>
                    <a:pt x="17286" y="31270"/>
                    <a:pt x="17177" y="31588"/>
                  </a:cubicBezTo>
                  <a:cubicBezTo>
                    <a:pt x="17152" y="31924"/>
                    <a:pt x="17152" y="32259"/>
                    <a:pt x="17177" y="32594"/>
                  </a:cubicBezTo>
                  <a:cubicBezTo>
                    <a:pt x="17177" y="32594"/>
                    <a:pt x="17177" y="32594"/>
                    <a:pt x="17763" y="32594"/>
                  </a:cubicBezTo>
                  <a:lnTo>
                    <a:pt x="18434" y="32594"/>
                  </a:lnTo>
                  <a:lnTo>
                    <a:pt x="18434" y="32594"/>
                  </a:lnTo>
                  <a:cubicBezTo>
                    <a:pt x="18434" y="32594"/>
                    <a:pt x="18434" y="32594"/>
                    <a:pt x="18434" y="32594"/>
                  </a:cubicBezTo>
                  <a:lnTo>
                    <a:pt x="18434" y="32594"/>
                  </a:lnTo>
                  <a:lnTo>
                    <a:pt x="18936" y="32594"/>
                  </a:lnTo>
                  <a:lnTo>
                    <a:pt x="18936" y="32091"/>
                  </a:lnTo>
                  <a:lnTo>
                    <a:pt x="19523" y="32091"/>
                  </a:lnTo>
                  <a:cubicBezTo>
                    <a:pt x="19523" y="32091"/>
                    <a:pt x="19523" y="32091"/>
                    <a:pt x="19523" y="32091"/>
                  </a:cubicBezTo>
                  <a:cubicBezTo>
                    <a:pt x="19833" y="32267"/>
                    <a:pt x="20218" y="32267"/>
                    <a:pt x="20528" y="32091"/>
                  </a:cubicBezTo>
                  <a:cubicBezTo>
                    <a:pt x="20855" y="32016"/>
                    <a:pt x="21207" y="32016"/>
                    <a:pt x="21534" y="32091"/>
                  </a:cubicBezTo>
                  <a:cubicBezTo>
                    <a:pt x="21534" y="32091"/>
                    <a:pt x="21534" y="32091"/>
                    <a:pt x="21534" y="32091"/>
                  </a:cubicBezTo>
                  <a:lnTo>
                    <a:pt x="21534" y="32091"/>
                  </a:lnTo>
                  <a:cubicBezTo>
                    <a:pt x="21953" y="32301"/>
                    <a:pt x="22455" y="32301"/>
                    <a:pt x="22874" y="32091"/>
                  </a:cubicBezTo>
                  <a:lnTo>
                    <a:pt x="24215" y="32091"/>
                  </a:lnTo>
                  <a:lnTo>
                    <a:pt x="24215" y="32091"/>
                  </a:lnTo>
                  <a:lnTo>
                    <a:pt x="24215" y="32091"/>
                  </a:lnTo>
                  <a:cubicBezTo>
                    <a:pt x="24215" y="32091"/>
                    <a:pt x="24215" y="32091"/>
                    <a:pt x="23712" y="32594"/>
                  </a:cubicBezTo>
                  <a:lnTo>
                    <a:pt x="23126" y="33013"/>
                  </a:lnTo>
                  <a:lnTo>
                    <a:pt x="23880" y="36029"/>
                  </a:lnTo>
                  <a:cubicBezTo>
                    <a:pt x="23880" y="36029"/>
                    <a:pt x="23880" y="36029"/>
                    <a:pt x="23880" y="36029"/>
                  </a:cubicBezTo>
                  <a:cubicBezTo>
                    <a:pt x="23880" y="36029"/>
                    <a:pt x="23880" y="36029"/>
                    <a:pt x="23880" y="35359"/>
                  </a:cubicBezTo>
                  <a:cubicBezTo>
                    <a:pt x="23838" y="34915"/>
                    <a:pt x="23838" y="34462"/>
                    <a:pt x="23880" y="34018"/>
                  </a:cubicBezTo>
                  <a:cubicBezTo>
                    <a:pt x="23796" y="33574"/>
                    <a:pt x="23796" y="33122"/>
                    <a:pt x="23880" y="32678"/>
                  </a:cubicBezTo>
                  <a:cubicBezTo>
                    <a:pt x="23880" y="32259"/>
                    <a:pt x="23880" y="32007"/>
                    <a:pt x="24466" y="32007"/>
                  </a:cubicBezTo>
                  <a:lnTo>
                    <a:pt x="25472" y="32929"/>
                  </a:lnTo>
                  <a:cubicBezTo>
                    <a:pt x="25472" y="32929"/>
                    <a:pt x="25472" y="32929"/>
                    <a:pt x="25472" y="33432"/>
                  </a:cubicBezTo>
                  <a:lnTo>
                    <a:pt x="25891" y="33432"/>
                  </a:lnTo>
                  <a:cubicBezTo>
                    <a:pt x="26050" y="33524"/>
                    <a:pt x="26234" y="33524"/>
                    <a:pt x="26393" y="33432"/>
                  </a:cubicBezTo>
                  <a:lnTo>
                    <a:pt x="26813" y="33432"/>
                  </a:lnTo>
                  <a:cubicBezTo>
                    <a:pt x="27030" y="33348"/>
                    <a:pt x="27265" y="33348"/>
                    <a:pt x="27483" y="33432"/>
                  </a:cubicBezTo>
                  <a:lnTo>
                    <a:pt x="27902" y="33934"/>
                  </a:lnTo>
                  <a:lnTo>
                    <a:pt x="29242" y="33934"/>
                  </a:lnTo>
                  <a:lnTo>
                    <a:pt x="28740" y="33934"/>
                  </a:lnTo>
                  <a:lnTo>
                    <a:pt x="28237" y="33934"/>
                  </a:lnTo>
                  <a:lnTo>
                    <a:pt x="28237" y="33934"/>
                  </a:lnTo>
                  <a:lnTo>
                    <a:pt x="28237" y="33934"/>
                  </a:lnTo>
                  <a:lnTo>
                    <a:pt x="28237" y="33934"/>
                  </a:lnTo>
                  <a:cubicBezTo>
                    <a:pt x="28237" y="33934"/>
                    <a:pt x="28237" y="33934"/>
                    <a:pt x="28237" y="33934"/>
                  </a:cubicBezTo>
                  <a:lnTo>
                    <a:pt x="29997" y="33934"/>
                  </a:lnTo>
                  <a:lnTo>
                    <a:pt x="30918" y="33934"/>
                  </a:lnTo>
                  <a:lnTo>
                    <a:pt x="31756" y="33934"/>
                  </a:lnTo>
                  <a:lnTo>
                    <a:pt x="34856" y="33934"/>
                  </a:lnTo>
                  <a:lnTo>
                    <a:pt x="34856" y="34437"/>
                  </a:lnTo>
                  <a:cubicBezTo>
                    <a:pt x="34856" y="34437"/>
                    <a:pt x="34856" y="34437"/>
                    <a:pt x="34856" y="34437"/>
                  </a:cubicBezTo>
                  <a:cubicBezTo>
                    <a:pt x="34856" y="34437"/>
                    <a:pt x="34856" y="34437"/>
                    <a:pt x="34856" y="34437"/>
                  </a:cubicBezTo>
                  <a:lnTo>
                    <a:pt x="34856" y="34437"/>
                  </a:lnTo>
                  <a:cubicBezTo>
                    <a:pt x="34856" y="34437"/>
                    <a:pt x="34856" y="34437"/>
                    <a:pt x="34856" y="34437"/>
                  </a:cubicBezTo>
                  <a:cubicBezTo>
                    <a:pt x="34856" y="34437"/>
                    <a:pt x="34856" y="34437"/>
                    <a:pt x="34856" y="34437"/>
                  </a:cubicBezTo>
                  <a:lnTo>
                    <a:pt x="34856" y="34437"/>
                  </a:lnTo>
                  <a:lnTo>
                    <a:pt x="34856" y="34437"/>
                  </a:lnTo>
                  <a:lnTo>
                    <a:pt x="36029" y="34437"/>
                  </a:lnTo>
                  <a:lnTo>
                    <a:pt x="36029" y="34437"/>
                  </a:lnTo>
                  <a:cubicBezTo>
                    <a:pt x="36213" y="34806"/>
                    <a:pt x="36213" y="35242"/>
                    <a:pt x="36029" y="35610"/>
                  </a:cubicBezTo>
                  <a:cubicBezTo>
                    <a:pt x="35786" y="35887"/>
                    <a:pt x="35585" y="36197"/>
                    <a:pt x="35443" y="36532"/>
                  </a:cubicBezTo>
                  <a:lnTo>
                    <a:pt x="35443" y="36532"/>
                  </a:lnTo>
                  <a:cubicBezTo>
                    <a:pt x="35510" y="36808"/>
                    <a:pt x="35510" y="37093"/>
                    <a:pt x="35443" y="37370"/>
                  </a:cubicBezTo>
                  <a:lnTo>
                    <a:pt x="34940" y="37370"/>
                  </a:lnTo>
                  <a:lnTo>
                    <a:pt x="34856" y="37370"/>
                  </a:lnTo>
                  <a:lnTo>
                    <a:pt x="35610" y="38124"/>
                  </a:lnTo>
                  <a:cubicBezTo>
                    <a:pt x="35610" y="38124"/>
                    <a:pt x="35610" y="38124"/>
                    <a:pt x="35610" y="38124"/>
                  </a:cubicBezTo>
                  <a:lnTo>
                    <a:pt x="35610" y="38124"/>
                  </a:lnTo>
                  <a:cubicBezTo>
                    <a:pt x="35610" y="38124"/>
                    <a:pt x="35108" y="38124"/>
                    <a:pt x="34940" y="38124"/>
                  </a:cubicBezTo>
                  <a:lnTo>
                    <a:pt x="34940" y="37621"/>
                  </a:lnTo>
                  <a:cubicBezTo>
                    <a:pt x="34974" y="37454"/>
                    <a:pt x="34974" y="37286"/>
                    <a:pt x="34940" y="37118"/>
                  </a:cubicBezTo>
                  <a:lnTo>
                    <a:pt x="34437" y="37118"/>
                  </a:lnTo>
                  <a:cubicBezTo>
                    <a:pt x="34437" y="37118"/>
                    <a:pt x="34437" y="37118"/>
                    <a:pt x="34437" y="37621"/>
                  </a:cubicBezTo>
                  <a:cubicBezTo>
                    <a:pt x="34479" y="37898"/>
                    <a:pt x="34479" y="38183"/>
                    <a:pt x="34437" y="38459"/>
                  </a:cubicBezTo>
                  <a:cubicBezTo>
                    <a:pt x="34554" y="38668"/>
                    <a:pt x="34554" y="38920"/>
                    <a:pt x="34437" y="39129"/>
                  </a:cubicBezTo>
                  <a:cubicBezTo>
                    <a:pt x="33901" y="39339"/>
                    <a:pt x="33298" y="39339"/>
                    <a:pt x="32761" y="39129"/>
                  </a:cubicBezTo>
                  <a:lnTo>
                    <a:pt x="32761" y="37370"/>
                  </a:lnTo>
                  <a:lnTo>
                    <a:pt x="32761" y="37370"/>
                  </a:lnTo>
                  <a:lnTo>
                    <a:pt x="32761" y="37956"/>
                  </a:lnTo>
                  <a:cubicBezTo>
                    <a:pt x="32694" y="38342"/>
                    <a:pt x="32694" y="38744"/>
                    <a:pt x="32761" y="39129"/>
                  </a:cubicBezTo>
                  <a:cubicBezTo>
                    <a:pt x="32761" y="39716"/>
                    <a:pt x="32761" y="40135"/>
                    <a:pt x="33180" y="40302"/>
                  </a:cubicBezTo>
                  <a:lnTo>
                    <a:pt x="33180" y="40302"/>
                  </a:lnTo>
                  <a:lnTo>
                    <a:pt x="33180" y="39632"/>
                  </a:lnTo>
                  <a:lnTo>
                    <a:pt x="33935" y="39632"/>
                  </a:lnTo>
                  <a:cubicBezTo>
                    <a:pt x="34102" y="39833"/>
                    <a:pt x="34245" y="40059"/>
                    <a:pt x="34354" y="40302"/>
                  </a:cubicBezTo>
                  <a:cubicBezTo>
                    <a:pt x="34404" y="40436"/>
                    <a:pt x="34404" y="40587"/>
                    <a:pt x="34354" y="40721"/>
                  </a:cubicBezTo>
                  <a:lnTo>
                    <a:pt x="34354" y="40721"/>
                  </a:lnTo>
                  <a:cubicBezTo>
                    <a:pt x="34320" y="40529"/>
                    <a:pt x="34320" y="40328"/>
                    <a:pt x="34354" y="40135"/>
                  </a:cubicBezTo>
                  <a:cubicBezTo>
                    <a:pt x="34354" y="40135"/>
                    <a:pt x="34354" y="40135"/>
                    <a:pt x="34354" y="40135"/>
                  </a:cubicBezTo>
                  <a:lnTo>
                    <a:pt x="34940" y="39465"/>
                  </a:lnTo>
                  <a:lnTo>
                    <a:pt x="35359" y="39465"/>
                  </a:lnTo>
                  <a:cubicBezTo>
                    <a:pt x="35359" y="39465"/>
                    <a:pt x="35862" y="39465"/>
                    <a:pt x="35862" y="39465"/>
                  </a:cubicBezTo>
                  <a:lnTo>
                    <a:pt x="35862" y="42816"/>
                  </a:lnTo>
                  <a:cubicBezTo>
                    <a:pt x="35108" y="43000"/>
                    <a:pt x="34420" y="43377"/>
                    <a:pt x="33851" y="43905"/>
                  </a:cubicBezTo>
                  <a:cubicBezTo>
                    <a:pt x="33382" y="44475"/>
                    <a:pt x="32728" y="44860"/>
                    <a:pt x="32007" y="44995"/>
                  </a:cubicBezTo>
                  <a:lnTo>
                    <a:pt x="31002" y="44995"/>
                  </a:lnTo>
                  <a:close/>
                  <a:moveTo>
                    <a:pt x="9720" y="31002"/>
                  </a:moveTo>
                  <a:lnTo>
                    <a:pt x="9720" y="31002"/>
                  </a:lnTo>
                  <a:cubicBezTo>
                    <a:pt x="9745" y="30834"/>
                    <a:pt x="9745" y="30667"/>
                    <a:pt x="9720" y="30499"/>
                  </a:cubicBezTo>
                  <a:cubicBezTo>
                    <a:pt x="9627" y="30290"/>
                    <a:pt x="9627" y="30047"/>
                    <a:pt x="9720" y="29829"/>
                  </a:cubicBezTo>
                  <a:lnTo>
                    <a:pt x="9720" y="29829"/>
                  </a:lnTo>
                  <a:close/>
                  <a:moveTo>
                    <a:pt x="10390" y="28488"/>
                  </a:moveTo>
                  <a:cubicBezTo>
                    <a:pt x="10390" y="28488"/>
                    <a:pt x="10390" y="28488"/>
                    <a:pt x="10390" y="28488"/>
                  </a:cubicBezTo>
                  <a:cubicBezTo>
                    <a:pt x="10390" y="28488"/>
                    <a:pt x="10390" y="28488"/>
                    <a:pt x="10390" y="28488"/>
                  </a:cubicBezTo>
                  <a:cubicBezTo>
                    <a:pt x="10390" y="28488"/>
                    <a:pt x="10390" y="28488"/>
                    <a:pt x="10390" y="28488"/>
                  </a:cubicBezTo>
                  <a:close/>
                  <a:moveTo>
                    <a:pt x="11395" y="29410"/>
                  </a:moveTo>
                  <a:cubicBezTo>
                    <a:pt x="11395" y="29410"/>
                    <a:pt x="11395" y="29410"/>
                    <a:pt x="11395" y="29410"/>
                  </a:cubicBezTo>
                  <a:cubicBezTo>
                    <a:pt x="11395" y="29410"/>
                    <a:pt x="11395" y="29410"/>
                    <a:pt x="11395" y="29410"/>
                  </a:cubicBezTo>
                  <a:cubicBezTo>
                    <a:pt x="11395" y="29410"/>
                    <a:pt x="11395" y="29410"/>
                    <a:pt x="11395" y="29410"/>
                  </a:cubicBezTo>
                  <a:cubicBezTo>
                    <a:pt x="11395" y="29410"/>
                    <a:pt x="11814" y="29661"/>
                    <a:pt x="11647" y="29661"/>
                  </a:cubicBezTo>
                  <a:close/>
                  <a:moveTo>
                    <a:pt x="11395" y="27985"/>
                  </a:moveTo>
                  <a:lnTo>
                    <a:pt x="11395" y="27985"/>
                  </a:lnTo>
                  <a:lnTo>
                    <a:pt x="11395" y="27985"/>
                  </a:lnTo>
                  <a:close/>
                  <a:moveTo>
                    <a:pt x="11395" y="26477"/>
                  </a:moveTo>
                  <a:lnTo>
                    <a:pt x="13155" y="26477"/>
                  </a:lnTo>
                  <a:cubicBezTo>
                    <a:pt x="13155" y="26477"/>
                    <a:pt x="13155" y="25974"/>
                    <a:pt x="12736" y="25974"/>
                  </a:cubicBezTo>
                  <a:lnTo>
                    <a:pt x="11647" y="25974"/>
                  </a:lnTo>
                  <a:cubicBezTo>
                    <a:pt x="11647" y="25974"/>
                    <a:pt x="11563" y="26310"/>
                    <a:pt x="11563" y="26477"/>
                  </a:cubicBezTo>
                  <a:close/>
                  <a:moveTo>
                    <a:pt x="14579" y="37872"/>
                  </a:moveTo>
                  <a:cubicBezTo>
                    <a:pt x="14579" y="37872"/>
                    <a:pt x="14579" y="37872"/>
                    <a:pt x="14579" y="37872"/>
                  </a:cubicBezTo>
                  <a:lnTo>
                    <a:pt x="14579" y="37872"/>
                  </a:lnTo>
                  <a:cubicBezTo>
                    <a:pt x="14579" y="37872"/>
                    <a:pt x="14579" y="37872"/>
                    <a:pt x="14579" y="37454"/>
                  </a:cubicBezTo>
                  <a:cubicBezTo>
                    <a:pt x="14579" y="37035"/>
                    <a:pt x="14831" y="38040"/>
                    <a:pt x="14747" y="38040"/>
                  </a:cubicBezTo>
                  <a:close/>
                  <a:moveTo>
                    <a:pt x="7709" y="9133"/>
                  </a:moveTo>
                  <a:cubicBezTo>
                    <a:pt x="7709" y="9133"/>
                    <a:pt x="7709" y="9133"/>
                    <a:pt x="7709" y="9133"/>
                  </a:cubicBezTo>
                  <a:cubicBezTo>
                    <a:pt x="7709" y="9133"/>
                    <a:pt x="7709" y="9133"/>
                    <a:pt x="7709" y="9133"/>
                  </a:cubicBezTo>
                  <a:cubicBezTo>
                    <a:pt x="7709" y="9133"/>
                    <a:pt x="7709" y="9133"/>
                    <a:pt x="7709" y="9133"/>
                  </a:cubicBezTo>
                  <a:cubicBezTo>
                    <a:pt x="7709" y="9133"/>
                    <a:pt x="8044" y="9133"/>
                    <a:pt x="7876" y="9133"/>
                  </a:cubicBezTo>
                  <a:close/>
                  <a:moveTo>
                    <a:pt x="15082" y="31002"/>
                  </a:moveTo>
                  <a:cubicBezTo>
                    <a:pt x="15040" y="31303"/>
                    <a:pt x="15040" y="31622"/>
                    <a:pt x="15082" y="31924"/>
                  </a:cubicBezTo>
                  <a:cubicBezTo>
                    <a:pt x="15359" y="32108"/>
                    <a:pt x="15727" y="32108"/>
                    <a:pt x="16004" y="31924"/>
                  </a:cubicBezTo>
                  <a:lnTo>
                    <a:pt x="16004" y="31924"/>
                  </a:lnTo>
                  <a:lnTo>
                    <a:pt x="16004" y="31924"/>
                  </a:lnTo>
                  <a:cubicBezTo>
                    <a:pt x="15970" y="31697"/>
                    <a:pt x="15970" y="31479"/>
                    <a:pt x="16004" y="31253"/>
                  </a:cubicBezTo>
                  <a:lnTo>
                    <a:pt x="16004" y="31253"/>
                  </a:lnTo>
                  <a:lnTo>
                    <a:pt x="15082" y="31253"/>
                  </a:lnTo>
                  <a:close/>
                  <a:moveTo>
                    <a:pt x="13993" y="23712"/>
                  </a:moveTo>
                  <a:lnTo>
                    <a:pt x="13993" y="23712"/>
                  </a:lnTo>
                  <a:lnTo>
                    <a:pt x="13993" y="23712"/>
                  </a:lnTo>
                  <a:lnTo>
                    <a:pt x="13993" y="24215"/>
                  </a:lnTo>
                  <a:lnTo>
                    <a:pt x="13993" y="25053"/>
                  </a:lnTo>
                  <a:cubicBezTo>
                    <a:pt x="13984" y="25304"/>
                    <a:pt x="13984" y="25556"/>
                    <a:pt x="13993" y="25807"/>
                  </a:cubicBezTo>
                  <a:lnTo>
                    <a:pt x="13993" y="26310"/>
                  </a:lnTo>
                  <a:cubicBezTo>
                    <a:pt x="13993" y="26310"/>
                    <a:pt x="13993" y="26310"/>
                    <a:pt x="13993" y="26310"/>
                  </a:cubicBezTo>
                  <a:cubicBezTo>
                    <a:pt x="13993" y="26310"/>
                    <a:pt x="13993" y="26310"/>
                    <a:pt x="13993" y="25891"/>
                  </a:cubicBezTo>
                  <a:lnTo>
                    <a:pt x="13993" y="25388"/>
                  </a:lnTo>
                  <a:lnTo>
                    <a:pt x="13993" y="25388"/>
                  </a:lnTo>
                  <a:lnTo>
                    <a:pt x="13993" y="25388"/>
                  </a:lnTo>
                  <a:lnTo>
                    <a:pt x="13993" y="24885"/>
                  </a:lnTo>
                  <a:lnTo>
                    <a:pt x="13993" y="24299"/>
                  </a:lnTo>
                  <a:cubicBezTo>
                    <a:pt x="13993" y="24299"/>
                    <a:pt x="13993" y="23712"/>
                    <a:pt x="13993" y="23712"/>
                  </a:cubicBezTo>
                  <a:cubicBezTo>
                    <a:pt x="13993" y="23712"/>
                    <a:pt x="13993" y="23712"/>
                    <a:pt x="13993" y="23712"/>
                  </a:cubicBezTo>
                  <a:lnTo>
                    <a:pt x="12904" y="23712"/>
                  </a:lnTo>
                  <a:cubicBezTo>
                    <a:pt x="12904" y="23712"/>
                    <a:pt x="12904" y="23712"/>
                    <a:pt x="12904" y="23712"/>
                  </a:cubicBezTo>
                  <a:cubicBezTo>
                    <a:pt x="12904" y="23712"/>
                    <a:pt x="12904" y="23712"/>
                    <a:pt x="12904" y="24131"/>
                  </a:cubicBezTo>
                  <a:lnTo>
                    <a:pt x="12904" y="24634"/>
                  </a:lnTo>
                  <a:close/>
                  <a:moveTo>
                    <a:pt x="17931" y="37202"/>
                  </a:moveTo>
                  <a:cubicBezTo>
                    <a:pt x="17931" y="37202"/>
                    <a:pt x="17931" y="37202"/>
                    <a:pt x="17931" y="37202"/>
                  </a:cubicBezTo>
                  <a:cubicBezTo>
                    <a:pt x="17931" y="37202"/>
                    <a:pt x="17931" y="37202"/>
                    <a:pt x="17931" y="37202"/>
                  </a:cubicBezTo>
                  <a:cubicBezTo>
                    <a:pt x="17931" y="37202"/>
                    <a:pt x="17931" y="37202"/>
                    <a:pt x="17931" y="37202"/>
                  </a:cubicBezTo>
                  <a:cubicBezTo>
                    <a:pt x="17931" y="37202"/>
                    <a:pt x="18098" y="37370"/>
                    <a:pt x="18098" y="37202"/>
                  </a:cubicBezTo>
                  <a:close/>
                  <a:moveTo>
                    <a:pt x="14496" y="21199"/>
                  </a:moveTo>
                  <a:cubicBezTo>
                    <a:pt x="14496" y="21199"/>
                    <a:pt x="14496" y="21199"/>
                    <a:pt x="14496" y="21199"/>
                  </a:cubicBezTo>
                  <a:lnTo>
                    <a:pt x="14496" y="21199"/>
                  </a:lnTo>
                  <a:lnTo>
                    <a:pt x="14496" y="21199"/>
                  </a:lnTo>
                  <a:lnTo>
                    <a:pt x="14496" y="21199"/>
                  </a:lnTo>
                  <a:lnTo>
                    <a:pt x="14496" y="21199"/>
                  </a:lnTo>
                  <a:close/>
                  <a:moveTo>
                    <a:pt x="9217" y="1005"/>
                  </a:moveTo>
                  <a:cubicBezTo>
                    <a:pt x="9217" y="1005"/>
                    <a:pt x="9217" y="1005"/>
                    <a:pt x="9636" y="1005"/>
                  </a:cubicBezTo>
                  <a:lnTo>
                    <a:pt x="10306" y="1005"/>
                  </a:lnTo>
                  <a:lnTo>
                    <a:pt x="10306" y="0"/>
                  </a:lnTo>
                  <a:lnTo>
                    <a:pt x="9887" y="0"/>
                  </a:lnTo>
                  <a:lnTo>
                    <a:pt x="9468" y="0"/>
                  </a:lnTo>
                  <a:close/>
                  <a:moveTo>
                    <a:pt x="18434" y="36867"/>
                  </a:moveTo>
                  <a:lnTo>
                    <a:pt x="18853" y="36867"/>
                  </a:lnTo>
                  <a:lnTo>
                    <a:pt x="19272" y="36867"/>
                  </a:lnTo>
                  <a:cubicBezTo>
                    <a:pt x="19272" y="36867"/>
                    <a:pt x="19272" y="36867"/>
                    <a:pt x="19272" y="36867"/>
                  </a:cubicBezTo>
                  <a:lnTo>
                    <a:pt x="19272" y="36867"/>
                  </a:lnTo>
                  <a:lnTo>
                    <a:pt x="19272" y="36867"/>
                  </a:lnTo>
                  <a:lnTo>
                    <a:pt x="19272" y="36867"/>
                  </a:lnTo>
                  <a:cubicBezTo>
                    <a:pt x="19272" y="36867"/>
                    <a:pt x="19272" y="36867"/>
                    <a:pt x="19272" y="36867"/>
                  </a:cubicBezTo>
                  <a:cubicBezTo>
                    <a:pt x="19272" y="36867"/>
                    <a:pt x="19272" y="36867"/>
                    <a:pt x="19272" y="36867"/>
                  </a:cubicBezTo>
                  <a:lnTo>
                    <a:pt x="19272" y="36867"/>
                  </a:lnTo>
                  <a:cubicBezTo>
                    <a:pt x="19272" y="36867"/>
                    <a:pt x="19272" y="36867"/>
                    <a:pt x="19272" y="36867"/>
                  </a:cubicBezTo>
                  <a:lnTo>
                    <a:pt x="19272" y="36867"/>
                  </a:lnTo>
                  <a:close/>
                  <a:moveTo>
                    <a:pt x="17260" y="31002"/>
                  </a:moveTo>
                  <a:lnTo>
                    <a:pt x="17260" y="30415"/>
                  </a:lnTo>
                  <a:cubicBezTo>
                    <a:pt x="17294" y="30248"/>
                    <a:pt x="17294" y="30080"/>
                    <a:pt x="17260" y="29913"/>
                  </a:cubicBezTo>
                  <a:lnTo>
                    <a:pt x="17260" y="29661"/>
                  </a:lnTo>
                  <a:cubicBezTo>
                    <a:pt x="17260" y="29661"/>
                    <a:pt x="17260" y="29661"/>
                    <a:pt x="16842" y="29661"/>
                  </a:cubicBezTo>
                  <a:lnTo>
                    <a:pt x="16842" y="30164"/>
                  </a:lnTo>
                  <a:close/>
                  <a:moveTo>
                    <a:pt x="16339" y="26058"/>
                  </a:moveTo>
                  <a:cubicBezTo>
                    <a:pt x="16339" y="26058"/>
                    <a:pt x="16339" y="26058"/>
                    <a:pt x="16339" y="26477"/>
                  </a:cubicBezTo>
                  <a:cubicBezTo>
                    <a:pt x="16339" y="26896"/>
                    <a:pt x="16339" y="26477"/>
                    <a:pt x="16339" y="26477"/>
                  </a:cubicBezTo>
                  <a:cubicBezTo>
                    <a:pt x="16339" y="26477"/>
                    <a:pt x="16339" y="26477"/>
                    <a:pt x="16339" y="26477"/>
                  </a:cubicBezTo>
                  <a:lnTo>
                    <a:pt x="16506" y="26058"/>
                  </a:lnTo>
                  <a:close/>
                  <a:moveTo>
                    <a:pt x="17009" y="28572"/>
                  </a:moveTo>
                  <a:cubicBezTo>
                    <a:pt x="17009" y="28572"/>
                    <a:pt x="17009" y="28572"/>
                    <a:pt x="17009" y="27902"/>
                  </a:cubicBezTo>
                  <a:lnTo>
                    <a:pt x="17009" y="27902"/>
                  </a:lnTo>
                  <a:close/>
                  <a:moveTo>
                    <a:pt x="20863" y="29913"/>
                  </a:moveTo>
                  <a:cubicBezTo>
                    <a:pt x="20620" y="29955"/>
                    <a:pt x="20445" y="30164"/>
                    <a:pt x="20445" y="30415"/>
                  </a:cubicBezTo>
                  <a:lnTo>
                    <a:pt x="20445" y="31002"/>
                  </a:lnTo>
                  <a:cubicBezTo>
                    <a:pt x="20445" y="31002"/>
                    <a:pt x="20947" y="31002"/>
                    <a:pt x="20947" y="31002"/>
                  </a:cubicBezTo>
                  <a:cubicBezTo>
                    <a:pt x="21140" y="30583"/>
                    <a:pt x="21174" y="30105"/>
                    <a:pt x="21031" y="29661"/>
                  </a:cubicBezTo>
                  <a:close/>
                  <a:moveTo>
                    <a:pt x="23293" y="37621"/>
                  </a:moveTo>
                  <a:cubicBezTo>
                    <a:pt x="23293" y="38040"/>
                    <a:pt x="23293" y="38208"/>
                    <a:pt x="23964" y="38124"/>
                  </a:cubicBezTo>
                  <a:lnTo>
                    <a:pt x="25137" y="38124"/>
                  </a:lnTo>
                  <a:cubicBezTo>
                    <a:pt x="24894" y="37931"/>
                    <a:pt x="24542" y="37931"/>
                    <a:pt x="24299" y="38124"/>
                  </a:cubicBezTo>
                  <a:close/>
                  <a:moveTo>
                    <a:pt x="21869" y="29242"/>
                  </a:moveTo>
                  <a:lnTo>
                    <a:pt x="21869" y="30164"/>
                  </a:lnTo>
                  <a:cubicBezTo>
                    <a:pt x="21869" y="30164"/>
                    <a:pt x="21869" y="30667"/>
                    <a:pt x="21869" y="31002"/>
                  </a:cubicBezTo>
                  <a:lnTo>
                    <a:pt x="21869" y="32091"/>
                  </a:lnTo>
                  <a:lnTo>
                    <a:pt x="21869" y="32091"/>
                  </a:lnTo>
                  <a:lnTo>
                    <a:pt x="22372" y="32091"/>
                  </a:lnTo>
                  <a:cubicBezTo>
                    <a:pt x="22372" y="32091"/>
                    <a:pt x="22372" y="32091"/>
                    <a:pt x="22372" y="32091"/>
                  </a:cubicBezTo>
                  <a:cubicBezTo>
                    <a:pt x="22472" y="31647"/>
                    <a:pt x="22472" y="31195"/>
                    <a:pt x="22372" y="30751"/>
                  </a:cubicBezTo>
                  <a:lnTo>
                    <a:pt x="22372" y="30751"/>
                  </a:lnTo>
                  <a:lnTo>
                    <a:pt x="22372" y="30751"/>
                  </a:lnTo>
                  <a:lnTo>
                    <a:pt x="22372" y="30751"/>
                  </a:lnTo>
                  <a:cubicBezTo>
                    <a:pt x="22447" y="30566"/>
                    <a:pt x="22447" y="30348"/>
                    <a:pt x="22372" y="30164"/>
                  </a:cubicBezTo>
                  <a:lnTo>
                    <a:pt x="22372" y="29577"/>
                  </a:lnTo>
                  <a:close/>
                  <a:moveTo>
                    <a:pt x="20109" y="19355"/>
                  </a:moveTo>
                  <a:cubicBezTo>
                    <a:pt x="20210" y="19556"/>
                    <a:pt x="20394" y="19707"/>
                    <a:pt x="20612" y="19774"/>
                  </a:cubicBezTo>
                  <a:lnTo>
                    <a:pt x="20612" y="19271"/>
                  </a:lnTo>
                  <a:close/>
                  <a:moveTo>
                    <a:pt x="24718" y="34772"/>
                  </a:moveTo>
                  <a:lnTo>
                    <a:pt x="24718" y="34772"/>
                  </a:lnTo>
                  <a:lnTo>
                    <a:pt x="24718" y="34772"/>
                  </a:lnTo>
                  <a:close/>
                  <a:moveTo>
                    <a:pt x="26729" y="33683"/>
                  </a:moveTo>
                  <a:cubicBezTo>
                    <a:pt x="26729" y="33683"/>
                    <a:pt x="26729" y="33683"/>
                    <a:pt x="26729" y="33683"/>
                  </a:cubicBezTo>
                  <a:lnTo>
                    <a:pt x="27148" y="33683"/>
                  </a:lnTo>
                  <a:lnTo>
                    <a:pt x="27734" y="33683"/>
                  </a:lnTo>
                  <a:cubicBezTo>
                    <a:pt x="28011" y="33859"/>
                    <a:pt x="28220" y="34127"/>
                    <a:pt x="28321" y="34437"/>
                  </a:cubicBezTo>
                  <a:lnTo>
                    <a:pt x="28321" y="33934"/>
                  </a:lnTo>
                  <a:cubicBezTo>
                    <a:pt x="28262" y="33800"/>
                    <a:pt x="28262" y="33650"/>
                    <a:pt x="28321" y="33516"/>
                  </a:cubicBezTo>
                  <a:lnTo>
                    <a:pt x="28321" y="33516"/>
                  </a:lnTo>
                  <a:cubicBezTo>
                    <a:pt x="28321" y="33516"/>
                    <a:pt x="28321" y="33516"/>
                    <a:pt x="28321" y="33516"/>
                  </a:cubicBezTo>
                  <a:lnTo>
                    <a:pt x="28321" y="34102"/>
                  </a:lnTo>
                  <a:cubicBezTo>
                    <a:pt x="28321" y="34102"/>
                    <a:pt x="28321" y="34102"/>
                    <a:pt x="28907" y="34102"/>
                  </a:cubicBezTo>
                  <a:lnTo>
                    <a:pt x="28488" y="32845"/>
                  </a:lnTo>
                  <a:cubicBezTo>
                    <a:pt x="28405" y="32401"/>
                    <a:pt x="28086" y="32041"/>
                    <a:pt x="27650" y="31924"/>
                  </a:cubicBezTo>
                  <a:lnTo>
                    <a:pt x="27650" y="31924"/>
                  </a:lnTo>
                  <a:lnTo>
                    <a:pt x="27650" y="31924"/>
                  </a:lnTo>
                  <a:lnTo>
                    <a:pt x="27650" y="30918"/>
                  </a:lnTo>
                  <a:lnTo>
                    <a:pt x="26729" y="32678"/>
                  </a:lnTo>
                  <a:close/>
                  <a:moveTo>
                    <a:pt x="24131" y="18601"/>
                  </a:moveTo>
                  <a:lnTo>
                    <a:pt x="24550" y="19271"/>
                  </a:lnTo>
                  <a:lnTo>
                    <a:pt x="24550" y="19271"/>
                  </a:lnTo>
                  <a:lnTo>
                    <a:pt x="24550" y="19271"/>
                  </a:lnTo>
                  <a:cubicBezTo>
                    <a:pt x="24550" y="19271"/>
                    <a:pt x="24550" y="19271"/>
                    <a:pt x="24550" y="19271"/>
                  </a:cubicBezTo>
                  <a:lnTo>
                    <a:pt x="24550" y="17763"/>
                  </a:lnTo>
                  <a:cubicBezTo>
                    <a:pt x="24550" y="17763"/>
                    <a:pt x="24550" y="17763"/>
                    <a:pt x="24550" y="17763"/>
                  </a:cubicBezTo>
                  <a:cubicBezTo>
                    <a:pt x="24550" y="17763"/>
                    <a:pt x="24131" y="18266"/>
                    <a:pt x="23964" y="18266"/>
                  </a:cubicBezTo>
                  <a:close/>
                  <a:moveTo>
                    <a:pt x="28656" y="31588"/>
                  </a:moveTo>
                  <a:cubicBezTo>
                    <a:pt x="28656" y="31588"/>
                    <a:pt x="28656" y="31588"/>
                    <a:pt x="28656" y="31588"/>
                  </a:cubicBezTo>
                  <a:cubicBezTo>
                    <a:pt x="28656" y="31588"/>
                    <a:pt x="28656" y="31588"/>
                    <a:pt x="28656" y="31588"/>
                  </a:cubicBezTo>
                  <a:cubicBezTo>
                    <a:pt x="28656" y="31588"/>
                    <a:pt x="28991" y="31421"/>
                    <a:pt x="28823" y="31505"/>
                  </a:cubicBezTo>
                  <a:close/>
                  <a:moveTo>
                    <a:pt x="29075" y="31588"/>
                  </a:moveTo>
                  <a:cubicBezTo>
                    <a:pt x="29075" y="31588"/>
                    <a:pt x="29075" y="31588"/>
                    <a:pt x="29075" y="31588"/>
                  </a:cubicBezTo>
                  <a:cubicBezTo>
                    <a:pt x="29075" y="31588"/>
                    <a:pt x="29075" y="31588"/>
                    <a:pt x="29075" y="31588"/>
                  </a:cubicBezTo>
                  <a:cubicBezTo>
                    <a:pt x="29075" y="31588"/>
                    <a:pt x="29075" y="31588"/>
                    <a:pt x="29075" y="31588"/>
                  </a:cubicBezTo>
                  <a:lnTo>
                    <a:pt x="29242" y="31756"/>
                  </a:lnTo>
                  <a:close/>
                  <a:moveTo>
                    <a:pt x="29075" y="31588"/>
                  </a:moveTo>
                  <a:cubicBezTo>
                    <a:pt x="29075" y="31588"/>
                    <a:pt x="29075" y="31588"/>
                    <a:pt x="29075" y="31588"/>
                  </a:cubicBezTo>
                  <a:cubicBezTo>
                    <a:pt x="29075" y="31588"/>
                    <a:pt x="29075" y="31588"/>
                    <a:pt x="29075" y="31588"/>
                  </a:cubicBezTo>
                  <a:cubicBezTo>
                    <a:pt x="29075" y="31588"/>
                    <a:pt x="29075" y="31588"/>
                    <a:pt x="29075" y="31588"/>
                  </a:cubicBezTo>
                  <a:cubicBezTo>
                    <a:pt x="29075" y="31588"/>
                    <a:pt x="29661" y="31924"/>
                    <a:pt x="29577" y="32007"/>
                  </a:cubicBezTo>
                  <a:close/>
                  <a:moveTo>
                    <a:pt x="29494" y="32343"/>
                  </a:moveTo>
                  <a:lnTo>
                    <a:pt x="29494" y="32343"/>
                  </a:lnTo>
                  <a:lnTo>
                    <a:pt x="29494" y="32343"/>
                  </a:lnTo>
                  <a:close/>
                  <a:moveTo>
                    <a:pt x="25053" y="11982"/>
                  </a:moveTo>
                  <a:cubicBezTo>
                    <a:pt x="25053" y="11982"/>
                    <a:pt x="25053" y="11982"/>
                    <a:pt x="25053" y="11982"/>
                  </a:cubicBezTo>
                  <a:cubicBezTo>
                    <a:pt x="25011" y="12233"/>
                    <a:pt x="25011" y="12484"/>
                    <a:pt x="25053" y="12736"/>
                  </a:cubicBezTo>
                  <a:cubicBezTo>
                    <a:pt x="24978" y="12920"/>
                    <a:pt x="24978" y="13138"/>
                    <a:pt x="25053" y="13322"/>
                  </a:cubicBezTo>
                  <a:cubicBezTo>
                    <a:pt x="25053" y="13322"/>
                    <a:pt x="25053" y="13322"/>
                    <a:pt x="25053" y="13322"/>
                  </a:cubicBezTo>
                  <a:cubicBezTo>
                    <a:pt x="25053" y="13322"/>
                    <a:pt x="25053" y="13322"/>
                    <a:pt x="25053" y="13322"/>
                  </a:cubicBezTo>
                  <a:cubicBezTo>
                    <a:pt x="25087" y="13105"/>
                    <a:pt x="25087" y="12870"/>
                    <a:pt x="25053" y="12652"/>
                  </a:cubicBezTo>
                  <a:cubicBezTo>
                    <a:pt x="25095" y="12434"/>
                    <a:pt x="25095" y="12200"/>
                    <a:pt x="25053" y="11982"/>
                  </a:cubicBezTo>
                  <a:cubicBezTo>
                    <a:pt x="25053" y="11982"/>
                    <a:pt x="25639" y="12401"/>
                    <a:pt x="25556" y="12401"/>
                  </a:cubicBezTo>
                  <a:close/>
                  <a:moveTo>
                    <a:pt x="31756" y="32929"/>
                  </a:moveTo>
                  <a:lnTo>
                    <a:pt x="31756" y="32929"/>
                  </a:lnTo>
                  <a:lnTo>
                    <a:pt x="31756" y="32929"/>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Freeform: Shape 803">
              <a:extLst>
                <a:ext uri="{FF2B5EF4-FFF2-40B4-BE49-F238E27FC236}">
                  <a16:creationId xmlns:a16="http://schemas.microsoft.com/office/drawing/2014/main" id="{2BFD74B7-E2CD-D562-0DD6-223E469D1D8B}"/>
                </a:ext>
              </a:extLst>
            </p:cNvPr>
            <p:cNvSpPr/>
            <p:nvPr/>
          </p:nvSpPr>
          <p:spPr>
            <a:xfrm>
              <a:off x="3045701" y="2520918"/>
              <a:ext cx="233955" cy="174029"/>
            </a:xfrm>
            <a:custGeom>
              <a:avLst/>
              <a:gdLst>
                <a:gd name="connsiteX0" fmla="*/ 6033 w 233955"/>
                <a:gd name="connsiteY0" fmla="*/ 174029 h 174029"/>
                <a:gd name="connsiteX1" fmla="*/ 0 w 233955"/>
                <a:gd name="connsiteY1" fmla="*/ 172270 h 174029"/>
                <a:gd name="connsiteX2" fmla="*/ 71472 w 233955"/>
                <a:gd name="connsiteY2" fmla="*/ 69293 h 174029"/>
                <a:gd name="connsiteX3" fmla="*/ 143112 w 233955"/>
                <a:gd name="connsiteY3" fmla="*/ 77253 h 174029"/>
                <a:gd name="connsiteX4" fmla="*/ 196485 w 233955"/>
                <a:gd name="connsiteY4" fmla="*/ 84794 h 174029"/>
                <a:gd name="connsiteX5" fmla="*/ 224554 w 233955"/>
                <a:gd name="connsiteY5" fmla="*/ 53122 h 174029"/>
                <a:gd name="connsiteX6" fmla="*/ 218857 w 233955"/>
                <a:gd name="connsiteY6" fmla="*/ 3854 h 174029"/>
                <a:gd name="connsiteX7" fmla="*/ 223884 w 233955"/>
                <a:gd name="connsiteY7" fmla="*/ 0 h 174029"/>
                <a:gd name="connsiteX8" fmla="*/ 230503 w 233955"/>
                <a:gd name="connsiteY8" fmla="*/ 54965 h 174029"/>
                <a:gd name="connsiteX9" fmla="*/ 198496 w 233955"/>
                <a:gd name="connsiteY9" fmla="*/ 90743 h 174029"/>
                <a:gd name="connsiteX10" fmla="*/ 141184 w 233955"/>
                <a:gd name="connsiteY10" fmla="*/ 83202 h 174029"/>
                <a:gd name="connsiteX11" fmla="*/ 73399 w 233955"/>
                <a:gd name="connsiteY11" fmla="*/ 75326 h 174029"/>
                <a:gd name="connsiteX12" fmla="*/ 6033 w 233955"/>
                <a:gd name="connsiteY12" fmla="*/ 174029 h 17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55" h="174029">
                  <a:moveTo>
                    <a:pt x="6033" y="174029"/>
                  </a:moveTo>
                  <a:lnTo>
                    <a:pt x="0" y="172270"/>
                  </a:lnTo>
                  <a:cubicBezTo>
                    <a:pt x="1089" y="168667"/>
                    <a:pt x="26226" y="83789"/>
                    <a:pt x="71472" y="69293"/>
                  </a:cubicBezTo>
                  <a:cubicBezTo>
                    <a:pt x="94933" y="61836"/>
                    <a:pt x="119399" y="69293"/>
                    <a:pt x="143112" y="77253"/>
                  </a:cubicBezTo>
                  <a:cubicBezTo>
                    <a:pt x="162970" y="83621"/>
                    <a:pt x="181738" y="89570"/>
                    <a:pt x="196485" y="84794"/>
                  </a:cubicBezTo>
                  <a:cubicBezTo>
                    <a:pt x="210436" y="79432"/>
                    <a:pt x="220909" y="67618"/>
                    <a:pt x="224554" y="53122"/>
                  </a:cubicBezTo>
                  <a:cubicBezTo>
                    <a:pt x="230227" y="36683"/>
                    <a:pt x="228132" y="18559"/>
                    <a:pt x="218857" y="3854"/>
                  </a:cubicBezTo>
                  <a:lnTo>
                    <a:pt x="223884" y="0"/>
                  </a:lnTo>
                  <a:cubicBezTo>
                    <a:pt x="234383" y="16347"/>
                    <a:pt x="236821" y="36599"/>
                    <a:pt x="230503" y="54965"/>
                  </a:cubicBezTo>
                  <a:cubicBezTo>
                    <a:pt x="226356" y="71422"/>
                    <a:pt x="214391" y="84794"/>
                    <a:pt x="198496" y="90743"/>
                  </a:cubicBezTo>
                  <a:cubicBezTo>
                    <a:pt x="181738" y="96190"/>
                    <a:pt x="162048" y="89905"/>
                    <a:pt x="141184" y="83202"/>
                  </a:cubicBezTo>
                  <a:cubicBezTo>
                    <a:pt x="118394" y="75913"/>
                    <a:pt x="94933" y="68372"/>
                    <a:pt x="73399" y="75326"/>
                  </a:cubicBezTo>
                  <a:cubicBezTo>
                    <a:pt x="31253" y="88732"/>
                    <a:pt x="6284" y="173192"/>
                    <a:pt x="6033" y="174029"/>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Freeform: Shape 804">
              <a:extLst>
                <a:ext uri="{FF2B5EF4-FFF2-40B4-BE49-F238E27FC236}">
                  <a16:creationId xmlns:a16="http://schemas.microsoft.com/office/drawing/2014/main" id="{4A39B0B5-876B-793D-9D43-4D9C5DC7657F}"/>
                </a:ext>
              </a:extLst>
            </p:cNvPr>
            <p:cNvSpPr/>
            <p:nvPr/>
          </p:nvSpPr>
          <p:spPr>
            <a:xfrm>
              <a:off x="3207330" y="2487989"/>
              <a:ext cx="58903" cy="40470"/>
            </a:xfrm>
            <a:custGeom>
              <a:avLst/>
              <a:gdLst>
                <a:gd name="connsiteX0" fmla="*/ 58652 w 58903"/>
                <a:gd name="connsiteY0" fmla="*/ 40470 h 40470"/>
                <a:gd name="connsiteX1" fmla="*/ 33516 w 58903"/>
                <a:gd name="connsiteY1" fmla="*/ 34270 h 40470"/>
                <a:gd name="connsiteX2" fmla="*/ 0 w 58903"/>
                <a:gd name="connsiteY2" fmla="*/ 4189 h 40470"/>
                <a:gd name="connsiteX3" fmla="*/ 4692 w 58903"/>
                <a:gd name="connsiteY3" fmla="*/ 0 h 40470"/>
                <a:gd name="connsiteX4" fmla="*/ 36364 w 58903"/>
                <a:gd name="connsiteY4" fmla="*/ 28740 h 40470"/>
                <a:gd name="connsiteX5" fmla="*/ 58904 w 58903"/>
                <a:gd name="connsiteY5" fmla="*/ 34186 h 40470"/>
                <a:gd name="connsiteX6" fmla="*/ 58904 w 58903"/>
                <a:gd name="connsiteY6" fmla="*/ 40470 h 4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03" h="40470">
                  <a:moveTo>
                    <a:pt x="58652" y="40470"/>
                  </a:moveTo>
                  <a:cubicBezTo>
                    <a:pt x="49896" y="40462"/>
                    <a:pt x="41274" y="38333"/>
                    <a:pt x="33516" y="34270"/>
                  </a:cubicBezTo>
                  <a:cubicBezTo>
                    <a:pt x="21140" y="25673"/>
                    <a:pt x="9887" y="15568"/>
                    <a:pt x="0" y="4189"/>
                  </a:cubicBezTo>
                  <a:lnTo>
                    <a:pt x="4692" y="0"/>
                  </a:lnTo>
                  <a:cubicBezTo>
                    <a:pt x="14085" y="10792"/>
                    <a:pt x="24718" y="20436"/>
                    <a:pt x="36364" y="28740"/>
                  </a:cubicBezTo>
                  <a:cubicBezTo>
                    <a:pt x="43344" y="32309"/>
                    <a:pt x="51069" y="34177"/>
                    <a:pt x="58904" y="34186"/>
                  </a:cubicBezTo>
                  <a:lnTo>
                    <a:pt x="58904" y="40470"/>
                  </a:ln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Freeform: Shape 805">
              <a:extLst>
                <a:ext uri="{FF2B5EF4-FFF2-40B4-BE49-F238E27FC236}">
                  <a16:creationId xmlns:a16="http://schemas.microsoft.com/office/drawing/2014/main" id="{5C5B7F60-3D9D-6687-4952-9B8169085769}"/>
                </a:ext>
              </a:extLst>
            </p:cNvPr>
            <p:cNvSpPr/>
            <p:nvPr/>
          </p:nvSpPr>
          <p:spPr>
            <a:xfrm>
              <a:off x="3243778" y="2456233"/>
              <a:ext cx="29560" cy="65774"/>
            </a:xfrm>
            <a:custGeom>
              <a:avLst/>
              <a:gdLst>
                <a:gd name="connsiteX0" fmla="*/ 28488 w 29560"/>
                <a:gd name="connsiteY0" fmla="*/ 65774 h 65774"/>
                <a:gd name="connsiteX1" fmla="*/ 22204 w 29560"/>
                <a:gd name="connsiteY1" fmla="*/ 64936 h 65774"/>
                <a:gd name="connsiteX2" fmla="*/ 22958 w 29560"/>
                <a:gd name="connsiteY2" fmla="*/ 39800 h 65774"/>
                <a:gd name="connsiteX3" fmla="*/ 0 w 29560"/>
                <a:gd name="connsiteY3" fmla="*/ 3938 h 65774"/>
                <a:gd name="connsiteX4" fmla="*/ 4860 w 29560"/>
                <a:gd name="connsiteY4" fmla="*/ 0 h 65774"/>
                <a:gd name="connsiteX5" fmla="*/ 29158 w 29560"/>
                <a:gd name="connsiteY5" fmla="*/ 38962 h 65774"/>
                <a:gd name="connsiteX6" fmla="*/ 28488 w 29560"/>
                <a:gd name="connsiteY6" fmla="*/ 65774 h 6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60" h="65774">
                  <a:moveTo>
                    <a:pt x="28488" y="65774"/>
                  </a:moveTo>
                  <a:lnTo>
                    <a:pt x="22204" y="64936"/>
                  </a:lnTo>
                  <a:cubicBezTo>
                    <a:pt x="23369" y="56608"/>
                    <a:pt x="23620" y="48179"/>
                    <a:pt x="22958" y="39800"/>
                  </a:cubicBezTo>
                  <a:cubicBezTo>
                    <a:pt x="22036" y="32929"/>
                    <a:pt x="8714" y="14663"/>
                    <a:pt x="0" y="3938"/>
                  </a:cubicBezTo>
                  <a:lnTo>
                    <a:pt x="4860" y="0"/>
                  </a:lnTo>
                  <a:cubicBezTo>
                    <a:pt x="7206" y="2849"/>
                    <a:pt x="27734" y="28237"/>
                    <a:pt x="29158" y="38962"/>
                  </a:cubicBezTo>
                  <a:cubicBezTo>
                    <a:pt x="29862" y="47902"/>
                    <a:pt x="29644" y="56884"/>
                    <a:pt x="28488" y="65774"/>
                  </a:cubicBez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Freeform: Shape 806">
              <a:extLst>
                <a:ext uri="{FF2B5EF4-FFF2-40B4-BE49-F238E27FC236}">
                  <a16:creationId xmlns:a16="http://schemas.microsoft.com/office/drawing/2014/main" id="{781988B5-D835-91ED-F631-EC15D679C86A}"/>
                </a:ext>
              </a:extLst>
            </p:cNvPr>
            <p:cNvSpPr/>
            <p:nvPr/>
          </p:nvSpPr>
          <p:spPr>
            <a:xfrm>
              <a:off x="3209089" y="2471734"/>
              <a:ext cx="60411" cy="54798"/>
            </a:xfrm>
            <a:custGeom>
              <a:avLst/>
              <a:gdLst>
                <a:gd name="connsiteX0" fmla="*/ 57228 w 60411"/>
                <a:gd name="connsiteY0" fmla="*/ 54798 h 54798"/>
                <a:gd name="connsiteX1" fmla="*/ 26980 w 60411"/>
                <a:gd name="connsiteY1" fmla="*/ 34102 h 54798"/>
                <a:gd name="connsiteX2" fmla="*/ 0 w 60411"/>
                <a:gd name="connsiteY2" fmla="*/ 4189 h 54798"/>
                <a:gd name="connsiteX3" fmla="*/ 4692 w 60411"/>
                <a:gd name="connsiteY3" fmla="*/ 0 h 54798"/>
                <a:gd name="connsiteX4" fmla="*/ 31588 w 60411"/>
                <a:gd name="connsiteY4" fmla="*/ 29829 h 54798"/>
                <a:gd name="connsiteX5" fmla="*/ 60412 w 60411"/>
                <a:gd name="connsiteY5" fmla="*/ 49352 h 5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11" h="54798">
                  <a:moveTo>
                    <a:pt x="57228" y="54798"/>
                  </a:moveTo>
                  <a:cubicBezTo>
                    <a:pt x="46553" y="48807"/>
                    <a:pt x="36431" y="41886"/>
                    <a:pt x="26980" y="34102"/>
                  </a:cubicBezTo>
                  <a:cubicBezTo>
                    <a:pt x="21031" y="27650"/>
                    <a:pt x="0" y="4189"/>
                    <a:pt x="0" y="4189"/>
                  </a:cubicBezTo>
                  <a:lnTo>
                    <a:pt x="4692" y="0"/>
                  </a:lnTo>
                  <a:cubicBezTo>
                    <a:pt x="4692" y="0"/>
                    <a:pt x="25723" y="23461"/>
                    <a:pt x="31588" y="29829"/>
                  </a:cubicBezTo>
                  <a:cubicBezTo>
                    <a:pt x="40579" y="37202"/>
                    <a:pt x="50231" y="43738"/>
                    <a:pt x="60412" y="49352"/>
                  </a:cubicBez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Freeform: Shape 807">
              <a:extLst>
                <a:ext uri="{FF2B5EF4-FFF2-40B4-BE49-F238E27FC236}">
                  <a16:creationId xmlns:a16="http://schemas.microsoft.com/office/drawing/2014/main" id="{EF8D989C-F5CC-F328-0B4E-849ED9C80D56}"/>
                </a:ext>
              </a:extLst>
            </p:cNvPr>
            <p:cNvSpPr/>
            <p:nvPr/>
          </p:nvSpPr>
          <p:spPr>
            <a:xfrm>
              <a:off x="3228444" y="2459417"/>
              <a:ext cx="43235" cy="64601"/>
            </a:xfrm>
            <a:custGeom>
              <a:avLst/>
              <a:gdLst>
                <a:gd name="connsiteX0" fmla="*/ 37454 w 43235"/>
                <a:gd name="connsiteY0" fmla="*/ 64601 h 64601"/>
                <a:gd name="connsiteX1" fmla="*/ 19355 w 43235"/>
                <a:gd name="connsiteY1" fmla="*/ 29326 h 64601"/>
                <a:gd name="connsiteX2" fmla="*/ 0 w 43235"/>
                <a:gd name="connsiteY2" fmla="*/ 3603 h 64601"/>
                <a:gd name="connsiteX3" fmla="*/ 5195 w 43235"/>
                <a:gd name="connsiteY3" fmla="*/ 0 h 64601"/>
                <a:gd name="connsiteX4" fmla="*/ 23964 w 43235"/>
                <a:gd name="connsiteY4" fmla="*/ 25137 h 64601"/>
                <a:gd name="connsiteX5" fmla="*/ 43235 w 43235"/>
                <a:gd name="connsiteY5" fmla="*/ 62171 h 6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35" h="64601">
                  <a:moveTo>
                    <a:pt x="37454" y="64601"/>
                  </a:moveTo>
                  <a:cubicBezTo>
                    <a:pt x="32435" y="52351"/>
                    <a:pt x="26377" y="40545"/>
                    <a:pt x="19355" y="29326"/>
                  </a:cubicBezTo>
                  <a:cubicBezTo>
                    <a:pt x="13742" y="23293"/>
                    <a:pt x="587" y="4189"/>
                    <a:pt x="0" y="3603"/>
                  </a:cubicBezTo>
                  <a:lnTo>
                    <a:pt x="5195" y="0"/>
                  </a:lnTo>
                  <a:cubicBezTo>
                    <a:pt x="5195" y="0"/>
                    <a:pt x="18601" y="19355"/>
                    <a:pt x="23964" y="25137"/>
                  </a:cubicBezTo>
                  <a:cubicBezTo>
                    <a:pt x="31496" y="36876"/>
                    <a:pt x="37948" y="49268"/>
                    <a:pt x="43235" y="62171"/>
                  </a:cubicBez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Freeform: Shape 808">
              <a:extLst>
                <a:ext uri="{FF2B5EF4-FFF2-40B4-BE49-F238E27FC236}">
                  <a16:creationId xmlns:a16="http://schemas.microsoft.com/office/drawing/2014/main" id="{2F430DDC-0E21-DDC5-5158-44CBC42DDA9A}"/>
                </a:ext>
              </a:extLst>
            </p:cNvPr>
            <p:cNvSpPr/>
            <p:nvPr/>
          </p:nvSpPr>
          <p:spPr>
            <a:xfrm>
              <a:off x="2620053" y="2623978"/>
              <a:ext cx="554012" cy="182911"/>
            </a:xfrm>
            <a:custGeom>
              <a:avLst/>
              <a:gdLst>
                <a:gd name="connsiteX0" fmla="*/ 294518 w 554012"/>
                <a:gd name="connsiteY0" fmla="*/ 182911 h 182911"/>
                <a:gd name="connsiteX1" fmla="*/ 0 w 554012"/>
                <a:gd name="connsiteY1" fmla="*/ 163053 h 182911"/>
                <a:gd name="connsiteX2" fmla="*/ 259913 w 554012"/>
                <a:gd name="connsiteY2" fmla="*/ 0 h 182911"/>
                <a:gd name="connsiteX3" fmla="*/ 554012 w 554012"/>
                <a:gd name="connsiteY3" fmla="*/ 57144 h 182911"/>
                <a:gd name="connsiteX4" fmla="*/ 294518 w 554012"/>
                <a:gd name="connsiteY4" fmla="*/ 182911 h 18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12" h="182911">
                  <a:moveTo>
                    <a:pt x="294518" y="182911"/>
                  </a:moveTo>
                  <a:lnTo>
                    <a:pt x="0" y="163053"/>
                  </a:lnTo>
                  <a:lnTo>
                    <a:pt x="259913" y="0"/>
                  </a:lnTo>
                  <a:lnTo>
                    <a:pt x="554012" y="57144"/>
                  </a:lnTo>
                  <a:lnTo>
                    <a:pt x="294518" y="182911"/>
                  </a:ln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0" name="Freeform: Shape 809">
              <a:extLst>
                <a:ext uri="{FF2B5EF4-FFF2-40B4-BE49-F238E27FC236}">
                  <a16:creationId xmlns:a16="http://schemas.microsoft.com/office/drawing/2014/main" id="{FD982144-AD2D-99BC-EA7E-65BCE62D76CC}"/>
                </a:ext>
              </a:extLst>
            </p:cNvPr>
            <p:cNvSpPr/>
            <p:nvPr/>
          </p:nvSpPr>
          <p:spPr>
            <a:xfrm>
              <a:off x="2620053" y="2623978"/>
              <a:ext cx="554012" cy="182911"/>
            </a:xfrm>
            <a:custGeom>
              <a:avLst/>
              <a:gdLst>
                <a:gd name="connsiteX0" fmla="*/ 294518 w 554012"/>
                <a:gd name="connsiteY0" fmla="*/ 182911 h 182911"/>
                <a:gd name="connsiteX1" fmla="*/ 0 w 554012"/>
                <a:gd name="connsiteY1" fmla="*/ 163053 h 182911"/>
                <a:gd name="connsiteX2" fmla="*/ 259913 w 554012"/>
                <a:gd name="connsiteY2" fmla="*/ 0 h 182911"/>
                <a:gd name="connsiteX3" fmla="*/ 554012 w 554012"/>
                <a:gd name="connsiteY3" fmla="*/ 57144 h 182911"/>
                <a:gd name="connsiteX4" fmla="*/ 294518 w 554012"/>
                <a:gd name="connsiteY4" fmla="*/ 182911 h 18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12" h="182911">
                  <a:moveTo>
                    <a:pt x="294518" y="182911"/>
                  </a:moveTo>
                  <a:lnTo>
                    <a:pt x="0" y="163053"/>
                  </a:lnTo>
                  <a:lnTo>
                    <a:pt x="259913" y="0"/>
                  </a:lnTo>
                  <a:lnTo>
                    <a:pt x="554012" y="57144"/>
                  </a:lnTo>
                  <a:lnTo>
                    <a:pt x="294518" y="182911"/>
                  </a:lnTo>
                  <a:close/>
                </a:path>
              </a:pathLst>
            </a:custGeom>
            <a:solidFill>
              <a:srgbClr val="000000">
                <a:alpha val="10000"/>
              </a:srgbClr>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1" name="Freeform: Shape 810">
              <a:extLst>
                <a:ext uri="{FF2B5EF4-FFF2-40B4-BE49-F238E27FC236}">
                  <a16:creationId xmlns:a16="http://schemas.microsoft.com/office/drawing/2014/main" id="{C5DE20BD-3F6C-B15B-5C02-C1F5C2FE9E0B}"/>
                </a:ext>
              </a:extLst>
            </p:cNvPr>
            <p:cNvSpPr/>
            <p:nvPr/>
          </p:nvSpPr>
          <p:spPr>
            <a:xfrm>
              <a:off x="2749340" y="2703828"/>
              <a:ext cx="310689" cy="155513"/>
            </a:xfrm>
            <a:custGeom>
              <a:avLst/>
              <a:gdLst>
                <a:gd name="connsiteX0" fmla="*/ 25639 w 310689"/>
                <a:gd name="connsiteY0" fmla="*/ 155513 h 155513"/>
                <a:gd name="connsiteX1" fmla="*/ 0 w 310689"/>
                <a:gd name="connsiteY1" fmla="*/ 72814 h 155513"/>
                <a:gd name="connsiteX2" fmla="*/ 144871 w 310689"/>
                <a:gd name="connsiteY2" fmla="*/ 4526 h 155513"/>
                <a:gd name="connsiteX3" fmla="*/ 298959 w 310689"/>
                <a:gd name="connsiteY3" fmla="*/ 9553 h 155513"/>
                <a:gd name="connsiteX4" fmla="*/ 310689 w 310689"/>
                <a:gd name="connsiteY4" fmla="*/ 101721 h 155513"/>
                <a:gd name="connsiteX5" fmla="*/ 157020 w 310689"/>
                <a:gd name="connsiteY5" fmla="*/ 112614 h 155513"/>
                <a:gd name="connsiteX6" fmla="*/ 25639 w 310689"/>
                <a:gd name="connsiteY6" fmla="*/ 155513 h 15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689" h="155513">
                  <a:moveTo>
                    <a:pt x="25639" y="155513"/>
                  </a:moveTo>
                  <a:lnTo>
                    <a:pt x="0" y="72814"/>
                  </a:lnTo>
                  <a:cubicBezTo>
                    <a:pt x="0" y="72814"/>
                    <a:pt x="78343" y="17094"/>
                    <a:pt x="144871" y="4526"/>
                  </a:cubicBezTo>
                  <a:cubicBezTo>
                    <a:pt x="211399" y="-8042"/>
                    <a:pt x="298959" y="9553"/>
                    <a:pt x="298959" y="9553"/>
                  </a:cubicBezTo>
                  <a:lnTo>
                    <a:pt x="310689" y="101721"/>
                  </a:lnTo>
                  <a:cubicBezTo>
                    <a:pt x="310689" y="101721"/>
                    <a:pt x="210562" y="101302"/>
                    <a:pt x="157020" y="112614"/>
                  </a:cubicBezTo>
                  <a:cubicBezTo>
                    <a:pt x="103479" y="123925"/>
                    <a:pt x="25639" y="155513"/>
                    <a:pt x="25639" y="155513"/>
                  </a:cubicBez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Freeform: Shape 811">
              <a:extLst>
                <a:ext uri="{FF2B5EF4-FFF2-40B4-BE49-F238E27FC236}">
                  <a16:creationId xmlns:a16="http://schemas.microsoft.com/office/drawing/2014/main" id="{6179D9C4-39C1-76FB-CF7C-E80B6CBDD56B}"/>
                </a:ext>
              </a:extLst>
            </p:cNvPr>
            <p:cNvSpPr/>
            <p:nvPr/>
          </p:nvSpPr>
          <p:spPr>
            <a:xfrm>
              <a:off x="3017632" y="2891349"/>
              <a:ext cx="333479" cy="330966"/>
            </a:xfrm>
            <a:custGeom>
              <a:avLst/>
              <a:gdLst>
                <a:gd name="connsiteX0" fmla="*/ 288234 w 333479"/>
                <a:gd name="connsiteY0" fmla="*/ 285972 h 330966"/>
                <a:gd name="connsiteX1" fmla="*/ 333480 w 333479"/>
                <a:gd name="connsiteY1" fmla="*/ 204110 h 330966"/>
                <a:gd name="connsiteX2" fmla="*/ 308343 w 333479"/>
                <a:gd name="connsiteY2" fmla="*/ 190285 h 330966"/>
                <a:gd name="connsiteX3" fmla="*/ 296948 w 333479"/>
                <a:gd name="connsiteY3" fmla="*/ 169840 h 330966"/>
                <a:gd name="connsiteX4" fmla="*/ 296948 w 333479"/>
                <a:gd name="connsiteY4" fmla="*/ 155847 h 330966"/>
                <a:gd name="connsiteX5" fmla="*/ 307589 w 333479"/>
                <a:gd name="connsiteY5" fmla="*/ 135152 h 330966"/>
                <a:gd name="connsiteX6" fmla="*/ 332055 w 333479"/>
                <a:gd name="connsiteY6" fmla="*/ 120321 h 330966"/>
                <a:gd name="connsiteX7" fmla="*/ 283793 w 333479"/>
                <a:gd name="connsiteY7" fmla="*/ 40135 h 330966"/>
                <a:gd name="connsiteX8" fmla="*/ 259243 w 333479"/>
                <a:gd name="connsiteY8" fmla="*/ 54965 h 330966"/>
                <a:gd name="connsiteX9" fmla="*/ 235950 w 333479"/>
                <a:gd name="connsiteY9" fmla="*/ 54965 h 330966"/>
                <a:gd name="connsiteX10" fmla="*/ 223716 w 333479"/>
                <a:gd name="connsiteY10" fmla="*/ 48179 h 330966"/>
                <a:gd name="connsiteX11" fmla="*/ 210981 w 333479"/>
                <a:gd name="connsiteY11" fmla="*/ 28572 h 330966"/>
                <a:gd name="connsiteX12" fmla="*/ 210478 w 333479"/>
                <a:gd name="connsiteY12" fmla="*/ 0 h 330966"/>
                <a:gd name="connsiteX13" fmla="*/ 116886 w 333479"/>
                <a:gd name="connsiteY13" fmla="*/ 1759 h 330966"/>
                <a:gd name="connsiteX14" fmla="*/ 117472 w 333479"/>
                <a:gd name="connsiteY14" fmla="*/ 30499 h 330966"/>
                <a:gd name="connsiteX15" fmla="*/ 105407 w 333479"/>
                <a:gd name="connsiteY15" fmla="*/ 50441 h 330966"/>
                <a:gd name="connsiteX16" fmla="*/ 99457 w 333479"/>
                <a:gd name="connsiteY16" fmla="*/ 53876 h 330966"/>
                <a:gd name="connsiteX17" fmla="*/ 93592 w 333479"/>
                <a:gd name="connsiteY17" fmla="*/ 57563 h 330966"/>
                <a:gd name="connsiteX18" fmla="*/ 70383 w 333479"/>
                <a:gd name="connsiteY18" fmla="*/ 58904 h 330966"/>
                <a:gd name="connsiteX19" fmla="*/ 45246 w 333479"/>
                <a:gd name="connsiteY19" fmla="*/ 44995 h 330966"/>
                <a:gd name="connsiteX20" fmla="*/ 0 w 333479"/>
                <a:gd name="connsiteY20" fmla="*/ 126857 h 330966"/>
                <a:gd name="connsiteX21" fmla="*/ 25137 w 333479"/>
                <a:gd name="connsiteY21" fmla="*/ 140765 h 330966"/>
                <a:gd name="connsiteX22" fmla="*/ 36532 w 333479"/>
                <a:gd name="connsiteY22" fmla="*/ 161126 h 330966"/>
                <a:gd name="connsiteX23" fmla="*/ 36532 w 333479"/>
                <a:gd name="connsiteY23" fmla="*/ 175119 h 330966"/>
                <a:gd name="connsiteX24" fmla="*/ 25891 w 333479"/>
                <a:gd name="connsiteY24" fmla="*/ 195815 h 330966"/>
                <a:gd name="connsiteX25" fmla="*/ 1341 w 333479"/>
                <a:gd name="connsiteY25" fmla="*/ 210645 h 330966"/>
                <a:gd name="connsiteX26" fmla="*/ 49687 w 333479"/>
                <a:gd name="connsiteY26" fmla="*/ 290831 h 330966"/>
                <a:gd name="connsiteX27" fmla="*/ 74237 w 333479"/>
                <a:gd name="connsiteY27" fmla="*/ 276001 h 330966"/>
                <a:gd name="connsiteX28" fmla="*/ 97530 w 333479"/>
                <a:gd name="connsiteY28" fmla="*/ 276001 h 330966"/>
                <a:gd name="connsiteX29" fmla="*/ 109680 w 333479"/>
                <a:gd name="connsiteY29" fmla="*/ 282704 h 330966"/>
                <a:gd name="connsiteX30" fmla="*/ 122416 w 333479"/>
                <a:gd name="connsiteY30" fmla="*/ 302311 h 330966"/>
                <a:gd name="connsiteX31" fmla="*/ 123002 w 333479"/>
                <a:gd name="connsiteY31" fmla="*/ 330966 h 330966"/>
                <a:gd name="connsiteX32" fmla="*/ 216594 w 333479"/>
                <a:gd name="connsiteY32" fmla="*/ 329207 h 330966"/>
                <a:gd name="connsiteX33" fmla="*/ 216008 w 333479"/>
                <a:gd name="connsiteY33" fmla="*/ 300467 h 330966"/>
                <a:gd name="connsiteX34" fmla="*/ 228073 w 333479"/>
                <a:gd name="connsiteY34" fmla="*/ 280609 h 330966"/>
                <a:gd name="connsiteX35" fmla="*/ 234106 w 333479"/>
                <a:gd name="connsiteY35" fmla="*/ 277174 h 330966"/>
                <a:gd name="connsiteX36" fmla="*/ 239888 w 333479"/>
                <a:gd name="connsiteY36" fmla="*/ 273403 h 330966"/>
                <a:gd name="connsiteX37" fmla="*/ 263181 w 333479"/>
                <a:gd name="connsiteY37" fmla="*/ 272146 h 330966"/>
                <a:gd name="connsiteX38" fmla="*/ 206205 w 333479"/>
                <a:gd name="connsiteY38" fmla="*/ 231006 h 330966"/>
                <a:gd name="connsiteX39" fmla="*/ 100982 w 333479"/>
                <a:gd name="connsiteY39" fmla="*/ 204856 h 330966"/>
                <a:gd name="connsiteX40" fmla="*/ 127133 w 333479"/>
                <a:gd name="connsiteY40" fmla="*/ 99633 h 330966"/>
                <a:gd name="connsiteX41" fmla="*/ 232347 w 333479"/>
                <a:gd name="connsiteY41" fmla="*/ 125767 h 330966"/>
                <a:gd name="connsiteX42" fmla="*/ 206205 w 333479"/>
                <a:gd name="connsiteY42" fmla="*/ 231006 h 3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3479" h="330966">
                  <a:moveTo>
                    <a:pt x="288234" y="285972"/>
                  </a:moveTo>
                  <a:lnTo>
                    <a:pt x="333480" y="204110"/>
                  </a:lnTo>
                  <a:lnTo>
                    <a:pt x="308343" y="190285"/>
                  </a:lnTo>
                  <a:cubicBezTo>
                    <a:pt x="301012" y="186145"/>
                    <a:pt x="296613" y="178253"/>
                    <a:pt x="296948" y="169840"/>
                  </a:cubicBezTo>
                  <a:cubicBezTo>
                    <a:pt x="297199" y="165181"/>
                    <a:pt x="297199" y="160506"/>
                    <a:pt x="296948" y="155847"/>
                  </a:cubicBezTo>
                  <a:cubicBezTo>
                    <a:pt x="296286" y="147494"/>
                    <a:pt x="300408" y="139475"/>
                    <a:pt x="307589" y="135152"/>
                  </a:cubicBezTo>
                  <a:lnTo>
                    <a:pt x="332055" y="120321"/>
                  </a:lnTo>
                  <a:lnTo>
                    <a:pt x="283793" y="40135"/>
                  </a:lnTo>
                  <a:lnTo>
                    <a:pt x="259243" y="54965"/>
                  </a:lnTo>
                  <a:cubicBezTo>
                    <a:pt x="252104" y="59364"/>
                    <a:pt x="243089" y="59364"/>
                    <a:pt x="235950" y="54965"/>
                  </a:cubicBezTo>
                  <a:cubicBezTo>
                    <a:pt x="232011" y="52460"/>
                    <a:pt x="227923" y="50189"/>
                    <a:pt x="223716" y="48179"/>
                  </a:cubicBezTo>
                  <a:cubicBezTo>
                    <a:pt x="216092" y="44592"/>
                    <a:pt x="211165" y="36993"/>
                    <a:pt x="210981" y="28572"/>
                  </a:cubicBezTo>
                  <a:lnTo>
                    <a:pt x="210478" y="0"/>
                  </a:lnTo>
                  <a:lnTo>
                    <a:pt x="116886" y="1759"/>
                  </a:lnTo>
                  <a:lnTo>
                    <a:pt x="117472" y="30499"/>
                  </a:lnTo>
                  <a:cubicBezTo>
                    <a:pt x="117539" y="38895"/>
                    <a:pt x="112872" y="46612"/>
                    <a:pt x="105407" y="50441"/>
                  </a:cubicBezTo>
                  <a:lnTo>
                    <a:pt x="99457" y="53876"/>
                  </a:lnTo>
                  <a:cubicBezTo>
                    <a:pt x="97447" y="55049"/>
                    <a:pt x="95520" y="56306"/>
                    <a:pt x="93592" y="57563"/>
                  </a:cubicBezTo>
                  <a:cubicBezTo>
                    <a:pt x="86730" y="62364"/>
                    <a:pt x="77748" y="62884"/>
                    <a:pt x="70383" y="58904"/>
                  </a:cubicBezTo>
                  <a:lnTo>
                    <a:pt x="45246" y="44995"/>
                  </a:lnTo>
                  <a:lnTo>
                    <a:pt x="0" y="126857"/>
                  </a:lnTo>
                  <a:lnTo>
                    <a:pt x="25137" y="140765"/>
                  </a:lnTo>
                  <a:cubicBezTo>
                    <a:pt x="32452" y="144880"/>
                    <a:pt x="36850" y="152739"/>
                    <a:pt x="36532" y="161126"/>
                  </a:cubicBezTo>
                  <a:cubicBezTo>
                    <a:pt x="36281" y="165785"/>
                    <a:pt x="36281" y="170460"/>
                    <a:pt x="36532" y="175119"/>
                  </a:cubicBezTo>
                  <a:cubicBezTo>
                    <a:pt x="37177" y="183473"/>
                    <a:pt x="33055" y="191474"/>
                    <a:pt x="25891" y="195815"/>
                  </a:cubicBezTo>
                  <a:lnTo>
                    <a:pt x="1341" y="210645"/>
                  </a:lnTo>
                  <a:lnTo>
                    <a:pt x="49687" y="290831"/>
                  </a:lnTo>
                  <a:lnTo>
                    <a:pt x="74237" y="276001"/>
                  </a:lnTo>
                  <a:cubicBezTo>
                    <a:pt x="81376" y="271602"/>
                    <a:pt x="90392" y="271602"/>
                    <a:pt x="97530" y="276001"/>
                  </a:cubicBezTo>
                  <a:cubicBezTo>
                    <a:pt x="101460" y="278447"/>
                    <a:pt x="105516" y="280684"/>
                    <a:pt x="109680" y="282704"/>
                  </a:cubicBezTo>
                  <a:cubicBezTo>
                    <a:pt x="117304" y="286290"/>
                    <a:pt x="122231" y="293890"/>
                    <a:pt x="122416" y="302311"/>
                  </a:cubicBezTo>
                  <a:lnTo>
                    <a:pt x="123002" y="330966"/>
                  </a:lnTo>
                  <a:lnTo>
                    <a:pt x="216594" y="329207"/>
                  </a:lnTo>
                  <a:lnTo>
                    <a:pt x="216008" y="300467"/>
                  </a:lnTo>
                  <a:cubicBezTo>
                    <a:pt x="215932" y="292096"/>
                    <a:pt x="220608" y="284396"/>
                    <a:pt x="228073" y="280609"/>
                  </a:cubicBezTo>
                  <a:lnTo>
                    <a:pt x="234106" y="277174"/>
                  </a:lnTo>
                  <a:lnTo>
                    <a:pt x="239888" y="273403"/>
                  </a:lnTo>
                  <a:cubicBezTo>
                    <a:pt x="246792" y="268611"/>
                    <a:pt x="255808" y="268124"/>
                    <a:pt x="263181" y="272146"/>
                  </a:cubicBezTo>
                  <a:close/>
                  <a:moveTo>
                    <a:pt x="206205" y="231006"/>
                  </a:moveTo>
                  <a:cubicBezTo>
                    <a:pt x="169924" y="252841"/>
                    <a:pt x="122818" y="241128"/>
                    <a:pt x="100982" y="204856"/>
                  </a:cubicBezTo>
                  <a:cubicBezTo>
                    <a:pt x="79147" y="168575"/>
                    <a:pt x="90861" y="121469"/>
                    <a:pt x="127133" y="99633"/>
                  </a:cubicBezTo>
                  <a:cubicBezTo>
                    <a:pt x="163405" y="77798"/>
                    <a:pt x="210503" y="89503"/>
                    <a:pt x="232347" y="125767"/>
                  </a:cubicBezTo>
                  <a:cubicBezTo>
                    <a:pt x="254149" y="162056"/>
                    <a:pt x="242452" y="209137"/>
                    <a:pt x="206205" y="23100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Freeform: Shape 812">
              <a:extLst>
                <a:ext uri="{FF2B5EF4-FFF2-40B4-BE49-F238E27FC236}">
                  <a16:creationId xmlns:a16="http://schemas.microsoft.com/office/drawing/2014/main" id="{D50F2C50-9B0D-97C0-4C85-1BF34A45CF65}"/>
                </a:ext>
              </a:extLst>
            </p:cNvPr>
            <p:cNvSpPr/>
            <p:nvPr/>
          </p:nvSpPr>
          <p:spPr>
            <a:xfrm>
              <a:off x="3282991" y="2649199"/>
              <a:ext cx="235195" cy="234441"/>
            </a:xfrm>
            <a:custGeom>
              <a:avLst/>
              <a:gdLst>
                <a:gd name="connsiteX0" fmla="*/ 232179 w 235195"/>
                <a:gd name="connsiteY0" fmla="*/ 82197 h 234441"/>
                <a:gd name="connsiteX1" fmla="*/ 196653 w 235195"/>
                <a:gd name="connsiteY1" fmla="*/ 27064 h 234441"/>
                <a:gd name="connsiteX2" fmla="*/ 179895 w 235195"/>
                <a:gd name="connsiteY2" fmla="*/ 37956 h 234441"/>
                <a:gd name="connsiteX3" fmla="*/ 163556 w 235195"/>
                <a:gd name="connsiteY3" fmla="*/ 37956 h 234441"/>
                <a:gd name="connsiteX4" fmla="*/ 155177 w 235195"/>
                <a:gd name="connsiteY4" fmla="*/ 33432 h 234441"/>
                <a:gd name="connsiteX5" fmla="*/ 145793 w 235195"/>
                <a:gd name="connsiteY5" fmla="*/ 20026 h 234441"/>
                <a:gd name="connsiteX6" fmla="*/ 144871 w 235195"/>
                <a:gd name="connsiteY6" fmla="*/ 0 h 234441"/>
                <a:gd name="connsiteX7" fmla="*/ 79348 w 235195"/>
                <a:gd name="connsiteY7" fmla="*/ 3268 h 234441"/>
                <a:gd name="connsiteX8" fmla="*/ 80354 w 235195"/>
                <a:gd name="connsiteY8" fmla="*/ 23293 h 234441"/>
                <a:gd name="connsiteX9" fmla="*/ 72393 w 235195"/>
                <a:gd name="connsiteY9" fmla="*/ 37621 h 234441"/>
                <a:gd name="connsiteX10" fmla="*/ 64015 w 235195"/>
                <a:gd name="connsiteY10" fmla="*/ 42900 h 234441"/>
                <a:gd name="connsiteX11" fmla="*/ 47760 w 235195"/>
                <a:gd name="connsiteY11" fmla="*/ 44324 h 234441"/>
                <a:gd name="connsiteX12" fmla="*/ 29829 w 235195"/>
                <a:gd name="connsiteY12" fmla="*/ 35108 h 234441"/>
                <a:gd name="connsiteX13" fmla="*/ 0 w 235195"/>
                <a:gd name="connsiteY13" fmla="*/ 93760 h 234441"/>
                <a:gd name="connsiteX14" fmla="*/ 17931 w 235195"/>
                <a:gd name="connsiteY14" fmla="*/ 102893 h 234441"/>
                <a:gd name="connsiteX15" fmla="*/ 26310 w 235195"/>
                <a:gd name="connsiteY15" fmla="*/ 116969 h 234441"/>
                <a:gd name="connsiteX16" fmla="*/ 26310 w 235195"/>
                <a:gd name="connsiteY16" fmla="*/ 121745 h 234441"/>
                <a:gd name="connsiteX17" fmla="*/ 26310 w 235195"/>
                <a:gd name="connsiteY17" fmla="*/ 126605 h 234441"/>
                <a:gd name="connsiteX18" fmla="*/ 19439 w 235195"/>
                <a:gd name="connsiteY18" fmla="*/ 141352 h 234441"/>
                <a:gd name="connsiteX19" fmla="*/ 2681 w 235195"/>
                <a:gd name="connsiteY19" fmla="*/ 152328 h 234441"/>
                <a:gd name="connsiteX20" fmla="*/ 38208 w 235195"/>
                <a:gd name="connsiteY20" fmla="*/ 207378 h 234441"/>
                <a:gd name="connsiteX21" fmla="*/ 54965 w 235195"/>
                <a:gd name="connsiteY21" fmla="*/ 196485 h 234441"/>
                <a:gd name="connsiteX22" fmla="*/ 71304 w 235195"/>
                <a:gd name="connsiteY22" fmla="*/ 196485 h 234441"/>
                <a:gd name="connsiteX23" fmla="*/ 79683 w 235195"/>
                <a:gd name="connsiteY23" fmla="*/ 201009 h 234441"/>
                <a:gd name="connsiteX24" fmla="*/ 88984 w 235195"/>
                <a:gd name="connsiteY24" fmla="*/ 214332 h 234441"/>
                <a:gd name="connsiteX25" fmla="*/ 89989 w 235195"/>
                <a:gd name="connsiteY25" fmla="*/ 234441 h 234441"/>
                <a:gd name="connsiteX26" fmla="*/ 155428 w 235195"/>
                <a:gd name="connsiteY26" fmla="*/ 231174 h 234441"/>
                <a:gd name="connsiteX27" fmla="*/ 154423 w 235195"/>
                <a:gd name="connsiteY27" fmla="*/ 211064 h 234441"/>
                <a:gd name="connsiteX28" fmla="*/ 162802 w 235195"/>
                <a:gd name="connsiteY28" fmla="*/ 196820 h 234441"/>
                <a:gd name="connsiteX29" fmla="*/ 171181 w 235195"/>
                <a:gd name="connsiteY29" fmla="*/ 191541 h 234441"/>
                <a:gd name="connsiteX30" fmla="*/ 187436 w 235195"/>
                <a:gd name="connsiteY30" fmla="*/ 190117 h 234441"/>
                <a:gd name="connsiteX31" fmla="*/ 205367 w 235195"/>
                <a:gd name="connsiteY31" fmla="*/ 199250 h 234441"/>
                <a:gd name="connsiteX32" fmla="*/ 235196 w 235195"/>
                <a:gd name="connsiteY32" fmla="*/ 140598 h 234441"/>
                <a:gd name="connsiteX33" fmla="*/ 217348 w 235195"/>
                <a:gd name="connsiteY33" fmla="*/ 131465 h 234441"/>
                <a:gd name="connsiteX34" fmla="*/ 208970 w 235195"/>
                <a:gd name="connsiteY34" fmla="*/ 117388 h 234441"/>
                <a:gd name="connsiteX35" fmla="*/ 208970 w 235195"/>
                <a:gd name="connsiteY35" fmla="*/ 112528 h 234441"/>
                <a:gd name="connsiteX36" fmla="*/ 208970 w 235195"/>
                <a:gd name="connsiteY36" fmla="*/ 107753 h 234441"/>
                <a:gd name="connsiteX37" fmla="*/ 215840 w 235195"/>
                <a:gd name="connsiteY37" fmla="*/ 92922 h 234441"/>
                <a:gd name="connsiteX38" fmla="*/ 171097 w 235195"/>
                <a:gd name="connsiteY38" fmla="*/ 114623 h 234441"/>
                <a:gd name="connsiteX39" fmla="*/ 120069 w 235195"/>
                <a:gd name="connsiteY39" fmla="*/ 170887 h 234441"/>
                <a:gd name="connsiteX40" fmla="*/ 63805 w 235195"/>
                <a:gd name="connsiteY40" fmla="*/ 119852 h 234441"/>
                <a:gd name="connsiteX41" fmla="*/ 114791 w 235195"/>
                <a:gd name="connsiteY41" fmla="*/ 63596 h 234441"/>
                <a:gd name="connsiteX42" fmla="*/ 171097 w 235195"/>
                <a:gd name="connsiteY42" fmla="*/ 114623 h 23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5195" h="234441">
                  <a:moveTo>
                    <a:pt x="232179" y="82197"/>
                  </a:moveTo>
                  <a:lnTo>
                    <a:pt x="196653" y="27064"/>
                  </a:lnTo>
                  <a:lnTo>
                    <a:pt x="179895" y="37956"/>
                  </a:lnTo>
                  <a:cubicBezTo>
                    <a:pt x="174892" y="41057"/>
                    <a:pt x="168558" y="41057"/>
                    <a:pt x="163556" y="37956"/>
                  </a:cubicBezTo>
                  <a:cubicBezTo>
                    <a:pt x="160841" y="36314"/>
                    <a:pt x="158043" y="34798"/>
                    <a:pt x="155177" y="33432"/>
                  </a:cubicBezTo>
                  <a:cubicBezTo>
                    <a:pt x="149764" y="31094"/>
                    <a:pt x="146136" y="25907"/>
                    <a:pt x="145793" y="20026"/>
                  </a:cubicBezTo>
                  <a:lnTo>
                    <a:pt x="144871" y="0"/>
                  </a:lnTo>
                  <a:lnTo>
                    <a:pt x="79348" y="3268"/>
                  </a:lnTo>
                  <a:lnTo>
                    <a:pt x="80354" y="23293"/>
                  </a:lnTo>
                  <a:cubicBezTo>
                    <a:pt x="80605" y="29184"/>
                    <a:pt x="77530" y="34722"/>
                    <a:pt x="72393" y="37621"/>
                  </a:cubicBezTo>
                  <a:cubicBezTo>
                    <a:pt x="69503" y="39213"/>
                    <a:pt x="66704" y="40981"/>
                    <a:pt x="64015" y="42900"/>
                  </a:cubicBezTo>
                  <a:cubicBezTo>
                    <a:pt x="59314" y="46436"/>
                    <a:pt x="53005" y="46989"/>
                    <a:pt x="47760" y="44324"/>
                  </a:cubicBezTo>
                  <a:lnTo>
                    <a:pt x="29829" y="35108"/>
                  </a:lnTo>
                  <a:lnTo>
                    <a:pt x="0" y="93760"/>
                  </a:lnTo>
                  <a:lnTo>
                    <a:pt x="17931" y="102893"/>
                  </a:lnTo>
                  <a:cubicBezTo>
                    <a:pt x="23159" y="105624"/>
                    <a:pt x="26410" y="111071"/>
                    <a:pt x="26310" y="116969"/>
                  </a:cubicBezTo>
                  <a:cubicBezTo>
                    <a:pt x="26310" y="118561"/>
                    <a:pt x="26310" y="120153"/>
                    <a:pt x="26310" y="121745"/>
                  </a:cubicBezTo>
                  <a:cubicBezTo>
                    <a:pt x="26310" y="123337"/>
                    <a:pt x="26310" y="125013"/>
                    <a:pt x="26310" y="126605"/>
                  </a:cubicBezTo>
                  <a:cubicBezTo>
                    <a:pt x="26988" y="132420"/>
                    <a:pt x="24332" y="138126"/>
                    <a:pt x="19439" y="141352"/>
                  </a:cubicBezTo>
                  <a:lnTo>
                    <a:pt x="2681" y="152328"/>
                  </a:lnTo>
                  <a:lnTo>
                    <a:pt x="38208" y="207378"/>
                  </a:lnTo>
                  <a:lnTo>
                    <a:pt x="54965" y="196485"/>
                  </a:lnTo>
                  <a:cubicBezTo>
                    <a:pt x="59984" y="193418"/>
                    <a:pt x="66285" y="193418"/>
                    <a:pt x="71304" y="196485"/>
                  </a:cubicBezTo>
                  <a:cubicBezTo>
                    <a:pt x="74011" y="198144"/>
                    <a:pt x="76809" y="199661"/>
                    <a:pt x="79683" y="201009"/>
                  </a:cubicBezTo>
                  <a:cubicBezTo>
                    <a:pt x="85046" y="203339"/>
                    <a:pt x="88649" y="208492"/>
                    <a:pt x="88984" y="214332"/>
                  </a:cubicBezTo>
                  <a:lnTo>
                    <a:pt x="89989" y="234441"/>
                  </a:lnTo>
                  <a:lnTo>
                    <a:pt x="155428" y="231174"/>
                  </a:lnTo>
                  <a:lnTo>
                    <a:pt x="154423" y="211064"/>
                  </a:lnTo>
                  <a:cubicBezTo>
                    <a:pt x="154280" y="205107"/>
                    <a:pt x="157531" y="199593"/>
                    <a:pt x="162802" y="196820"/>
                  </a:cubicBezTo>
                  <a:cubicBezTo>
                    <a:pt x="165693" y="195228"/>
                    <a:pt x="168491" y="193460"/>
                    <a:pt x="171181" y="191541"/>
                  </a:cubicBezTo>
                  <a:cubicBezTo>
                    <a:pt x="175881" y="188005"/>
                    <a:pt x="182190" y="187453"/>
                    <a:pt x="187436" y="190117"/>
                  </a:cubicBezTo>
                  <a:lnTo>
                    <a:pt x="205367" y="199250"/>
                  </a:lnTo>
                  <a:lnTo>
                    <a:pt x="235196" y="140598"/>
                  </a:lnTo>
                  <a:lnTo>
                    <a:pt x="217348" y="131465"/>
                  </a:lnTo>
                  <a:cubicBezTo>
                    <a:pt x="212112" y="128733"/>
                    <a:pt x="208869" y="123287"/>
                    <a:pt x="208970" y="117388"/>
                  </a:cubicBezTo>
                  <a:cubicBezTo>
                    <a:pt x="208970" y="115796"/>
                    <a:pt x="208970" y="114204"/>
                    <a:pt x="208970" y="112528"/>
                  </a:cubicBezTo>
                  <a:cubicBezTo>
                    <a:pt x="208970" y="110853"/>
                    <a:pt x="208970" y="109345"/>
                    <a:pt x="208970" y="107753"/>
                  </a:cubicBezTo>
                  <a:cubicBezTo>
                    <a:pt x="208257" y="101904"/>
                    <a:pt x="210922" y="96156"/>
                    <a:pt x="215840" y="92922"/>
                  </a:cubicBezTo>
                  <a:close/>
                  <a:moveTo>
                    <a:pt x="171097" y="114623"/>
                  </a:moveTo>
                  <a:cubicBezTo>
                    <a:pt x="172538" y="144251"/>
                    <a:pt x="149697" y="169438"/>
                    <a:pt x="120069" y="170887"/>
                  </a:cubicBezTo>
                  <a:cubicBezTo>
                    <a:pt x="90442" y="172329"/>
                    <a:pt x="65255" y="149479"/>
                    <a:pt x="63805" y="119852"/>
                  </a:cubicBezTo>
                  <a:cubicBezTo>
                    <a:pt x="62364" y="90241"/>
                    <a:pt x="85180" y="65062"/>
                    <a:pt x="114791" y="63596"/>
                  </a:cubicBezTo>
                  <a:cubicBezTo>
                    <a:pt x="144418" y="62171"/>
                    <a:pt x="169606" y="84995"/>
                    <a:pt x="171097" y="114623"/>
                  </a:cubicBez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16" name="Graphic 2">
            <a:extLst>
              <a:ext uri="{FF2B5EF4-FFF2-40B4-BE49-F238E27FC236}">
                <a16:creationId xmlns:a16="http://schemas.microsoft.com/office/drawing/2014/main" id="{E8793979-5FDC-C2F5-57CA-0C732289E7F4}"/>
              </a:ext>
            </a:extLst>
          </p:cNvPr>
          <p:cNvGrpSpPr/>
          <p:nvPr/>
        </p:nvGrpSpPr>
        <p:grpSpPr>
          <a:xfrm>
            <a:off x="1419914" y="3104212"/>
            <a:ext cx="3261452" cy="2922397"/>
            <a:chOff x="1399016" y="2032580"/>
            <a:chExt cx="2446089" cy="2191798"/>
          </a:xfrm>
        </p:grpSpPr>
        <p:sp>
          <p:nvSpPr>
            <p:cNvPr id="817" name="Freeform: Shape 816">
              <a:extLst>
                <a:ext uri="{FF2B5EF4-FFF2-40B4-BE49-F238E27FC236}">
                  <a16:creationId xmlns:a16="http://schemas.microsoft.com/office/drawing/2014/main" id="{722ADED9-6EB8-681F-9F89-2C2882190F2B}"/>
                </a:ext>
              </a:extLst>
            </p:cNvPr>
            <p:cNvSpPr/>
            <p:nvPr/>
          </p:nvSpPr>
          <p:spPr>
            <a:xfrm>
              <a:off x="2283732" y="3009632"/>
              <a:ext cx="962781" cy="1115230"/>
            </a:xfrm>
            <a:custGeom>
              <a:avLst/>
              <a:gdLst>
                <a:gd name="connsiteX0" fmla="*/ 3930 w 962781"/>
                <a:gd name="connsiteY0" fmla="*/ 133419 h 1115230"/>
                <a:gd name="connsiteX1" fmla="*/ 250605 w 962781"/>
                <a:gd name="connsiteY1" fmla="*/ 898746 h 1115230"/>
                <a:gd name="connsiteX2" fmla="*/ 791797 w 962781"/>
                <a:gd name="connsiteY2" fmla="*/ 1115005 h 1115230"/>
                <a:gd name="connsiteX3" fmla="*/ 948483 w 962781"/>
                <a:gd name="connsiteY3" fmla="*/ 679303 h 1115230"/>
                <a:gd name="connsiteX4" fmla="*/ 469294 w 962781"/>
                <a:gd name="connsiteY4" fmla="*/ 582108 h 1115230"/>
                <a:gd name="connsiteX5" fmla="*/ 186590 w 962781"/>
                <a:gd name="connsiteY5" fmla="*/ 125542 h 1115230"/>
                <a:gd name="connsiteX6" fmla="*/ 3930 w 962781"/>
                <a:gd name="connsiteY6" fmla="*/ 133419 h 111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781" h="1115230">
                  <a:moveTo>
                    <a:pt x="3930" y="133419"/>
                  </a:moveTo>
                  <a:cubicBezTo>
                    <a:pt x="46579" y="432126"/>
                    <a:pt x="151650" y="815041"/>
                    <a:pt x="250605" y="898746"/>
                  </a:cubicBezTo>
                  <a:cubicBezTo>
                    <a:pt x="330540" y="966364"/>
                    <a:pt x="767163" y="1110229"/>
                    <a:pt x="791797" y="1115005"/>
                  </a:cubicBezTo>
                  <a:cubicBezTo>
                    <a:pt x="852796" y="1126401"/>
                    <a:pt x="1010822" y="702010"/>
                    <a:pt x="948483" y="679303"/>
                  </a:cubicBezTo>
                  <a:cubicBezTo>
                    <a:pt x="870056" y="650312"/>
                    <a:pt x="489152" y="606239"/>
                    <a:pt x="469294" y="582108"/>
                  </a:cubicBezTo>
                  <a:cubicBezTo>
                    <a:pt x="449436" y="557977"/>
                    <a:pt x="325596" y="356716"/>
                    <a:pt x="186590" y="125542"/>
                  </a:cubicBezTo>
                  <a:cubicBezTo>
                    <a:pt x="90652" y="-34243"/>
                    <a:pt x="-22631" y="-52006"/>
                    <a:pt x="3930" y="133419"/>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Freeform: Shape 817">
              <a:extLst>
                <a:ext uri="{FF2B5EF4-FFF2-40B4-BE49-F238E27FC236}">
                  <a16:creationId xmlns:a16="http://schemas.microsoft.com/office/drawing/2014/main" id="{8810F2E9-388E-9757-5DB0-9F02DEE27A93}"/>
                </a:ext>
              </a:extLst>
            </p:cNvPr>
            <p:cNvSpPr/>
            <p:nvPr/>
          </p:nvSpPr>
          <p:spPr>
            <a:xfrm>
              <a:off x="3028105" y="3688014"/>
              <a:ext cx="817001" cy="536364"/>
            </a:xfrm>
            <a:custGeom>
              <a:avLst/>
              <a:gdLst>
                <a:gd name="connsiteX0" fmla="*/ 0 w 817001"/>
                <a:gd name="connsiteY0" fmla="*/ 408555 h 536364"/>
                <a:gd name="connsiteX1" fmla="*/ 169422 w 817001"/>
                <a:gd name="connsiteY1" fmla="*/ 498041 h 536364"/>
                <a:gd name="connsiteX2" fmla="*/ 377386 w 817001"/>
                <a:gd name="connsiteY2" fmla="*/ 514799 h 536364"/>
                <a:gd name="connsiteX3" fmla="*/ 263935 w 817001"/>
                <a:gd name="connsiteY3" fmla="*/ 415425 h 536364"/>
                <a:gd name="connsiteX4" fmla="*/ 212321 w 817001"/>
                <a:gd name="connsiteY4" fmla="*/ 348981 h 536364"/>
                <a:gd name="connsiteX5" fmla="*/ 350070 w 817001"/>
                <a:gd name="connsiteY5" fmla="*/ 389702 h 536364"/>
                <a:gd name="connsiteX6" fmla="*/ 623390 w 817001"/>
                <a:gd name="connsiteY6" fmla="*/ 520915 h 536364"/>
                <a:gd name="connsiteX7" fmla="*/ 589288 w 817001"/>
                <a:gd name="connsiteY7" fmla="*/ 432686 h 536364"/>
                <a:gd name="connsiteX8" fmla="*/ 736672 w 817001"/>
                <a:gd name="connsiteY8" fmla="*/ 495611 h 536364"/>
                <a:gd name="connsiteX9" fmla="*/ 747481 w 817001"/>
                <a:gd name="connsiteY9" fmla="*/ 452544 h 536364"/>
                <a:gd name="connsiteX10" fmla="*/ 795241 w 817001"/>
                <a:gd name="connsiteY10" fmla="*/ 449192 h 536364"/>
                <a:gd name="connsiteX11" fmla="*/ 790633 w 817001"/>
                <a:gd name="connsiteY11" fmla="*/ 365403 h 536364"/>
                <a:gd name="connsiteX12" fmla="*/ 809653 w 817001"/>
                <a:gd name="connsiteY12" fmla="*/ 355097 h 536364"/>
                <a:gd name="connsiteX13" fmla="*/ 590880 w 817001"/>
                <a:gd name="connsiteY13" fmla="*/ 69461 h 536364"/>
                <a:gd name="connsiteX14" fmla="*/ 151826 w 817001"/>
                <a:gd name="connsiteY14" fmla="*/ 0 h 536364"/>
                <a:gd name="connsiteX15" fmla="*/ 0 w 817001"/>
                <a:gd name="connsiteY15" fmla="*/ 408555 h 53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7001" h="536364">
                  <a:moveTo>
                    <a:pt x="0" y="408555"/>
                  </a:moveTo>
                  <a:cubicBezTo>
                    <a:pt x="7039" y="412912"/>
                    <a:pt x="106664" y="473994"/>
                    <a:pt x="169422" y="498041"/>
                  </a:cubicBezTo>
                  <a:cubicBezTo>
                    <a:pt x="216259" y="515972"/>
                    <a:pt x="352500" y="564067"/>
                    <a:pt x="377386" y="514799"/>
                  </a:cubicBezTo>
                  <a:cubicBezTo>
                    <a:pt x="394143" y="481283"/>
                    <a:pt x="317644" y="443327"/>
                    <a:pt x="263935" y="415425"/>
                  </a:cubicBezTo>
                  <a:cubicBezTo>
                    <a:pt x="235615" y="400762"/>
                    <a:pt x="202099" y="367079"/>
                    <a:pt x="212321" y="348981"/>
                  </a:cubicBezTo>
                  <a:cubicBezTo>
                    <a:pt x="230168" y="317309"/>
                    <a:pt x="302897" y="356689"/>
                    <a:pt x="350070" y="389702"/>
                  </a:cubicBezTo>
                  <a:cubicBezTo>
                    <a:pt x="441317" y="453549"/>
                    <a:pt x="560716" y="564653"/>
                    <a:pt x="623390" y="520915"/>
                  </a:cubicBezTo>
                  <a:cubicBezTo>
                    <a:pt x="647102" y="504158"/>
                    <a:pt x="624144" y="468631"/>
                    <a:pt x="589288" y="432686"/>
                  </a:cubicBezTo>
                  <a:cubicBezTo>
                    <a:pt x="647186" y="476088"/>
                    <a:pt x="709609" y="512955"/>
                    <a:pt x="736672" y="495611"/>
                  </a:cubicBezTo>
                  <a:cubicBezTo>
                    <a:pt x="752173" y="485808"/>
                    <a:pt x="754100" y="470475"/>
                    <a:pt x="747481" y="452544"/>
                  </a:cubicBezTo>
                  <a:cubicBezTo>
                    <a:pt x="765831" y="460252"/>
                    <a:pt x="782589" y="460504"/>
                    <a:pt x="795241" y="449192"/>
                  </a:cubicBezTo>
                  <a:cubicBezTo>
                    <a:pt x="816859" y="430088"/>
                    <a:pt x="809736" y="398919"/>
                    <a:pt x="790633" y="365403"/>
                  </a:cubicBezTo>
                  <a:cubicBezTo>
                    <a:pt x="798257" y="365202"/>
                    <a:pt x="805321" y="361373"/>
                    <a:pt x="809653" y="355097"/>
                  </a:cubicBezTo>
                  <a:cubicBezTo>
                    <a:pt x="857077" y="294518"/>
                    <a:pt x="662184" y="92838"/>
                    <a:pt x="590880" y="69461"/>
                  </a:cubicBezTo>
                  <a:cubicBezTo>
                    <a:pt x="381408" y="586"/>
                    <a:pt x="151826" y="0"/>
                    <a:pt x="151826" y="0"/>
                  </a:cubicBezTo>
                  <a:cubicBezTo>
                    <a:pt x="62088" y="59658"/>
                    <a:pt x="-167" y="408471"/>
                    <a:pt x="0" y="408555"/>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Freeform: Shape 818">
              <a:extLst>
                <a:ext uri="{FF2B5EF4-FFF2-40B4-BE49-F238E27FC236}">
                  <a16:creationId xmlns:a16="http://schemas.microsoft.com/office/drawing/2014/main" id="{B7A67340-7DFF-3E11-4A30-391720B00921}"/>
                </a:ext>
              </a:extLst>
            </p:cNvPr>
            <p:cNvSpPr/>
            <p:nvPr/>
          </p:nvSpPr>
          <p:spPr>
            <a:xfrm>
              <a:off x="3358807" y="3925968"/>
              <a:ext cx="264867" cy="200564"/>
            </a:xfrm>
            <a:custGeom>
              <a:avLst/>
              <a:gdLst>
                <a:gd name="connsiteX0" fmla="*/ 684 w 264867"/>
                <a:gd name="connsiteY0" fmla="*/ 6 h 200564"/>
                <a:gd name="connsiteX1" fmla="*/ 138851 w 264867"/>
                <a:gd name="connsiteY1" fmla="*/ 67037 h 200564"/>
                <a:gd name="connsiteX2" fmla="*/ 264535 w 264867"/>
                <a:gd name="connsiteY2" fmla="*/ 198418 h 200564"/>
                <a:gd name="connsiteX3" fmla="*/ 262691 w 264867"/>
                <a:gd name="connsiteY3" fmla="*/ 200177 h 200564"/>
                <a:gd name="connsiteX4" fmla="*/ 137008 w 264867"/>
                <a:gd name="connsiteY4" fmla="*/ 76170 h 200564"/>
                <a:gd name="connsiteX5" fmla="*/ 97 w 264867"/>
                <a:gd name="connsiteY5" fmla="*/ 760 h 200564"/>
                <a:gd name="connsiteX6" fmla="*/ 684 w 264867"/>
                <a:gd name="connsiteY6" fmla="*/ 6 h 20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867" h="200564">
                  <a:moveTo>
                    <a:pt x="684" y="6"/>
                  </a:moveTo>
                  <a:cubicBezTo>
                    <a:pt x="50974" y="12281"/>
                    <a:pt x="98080" y="35130"/>
                    <a:pt x="138851" y="67037"/>
                  </a:cubicBezTo>
                  <a:cubicBezTo>
                    <a:pt x="190130" y="107423"/>
                    <a:pt x="222640" y="152334"/>
                    <a:pt x="264535" y="198418"/>
                  </a:cubicBezTo>
                  <a:cubicBezTo>
                    <a:pt x="265624" y="199591"/>
                    <a:pt x="263781" y="201351"/>
                    <a:pt x="262691" y="200177"/>
                  </a:cubicBezTo>
                  <a:cubicBezTo>
                    <a:pt x="242666" y="178225"/>
                    <a:pt x="159128" y="95274"/>
                    <a:pt x="137008" y="76170"/>
                  </a:cubicBezTo>
                  <a:cubicBezTo>
                    <a:pt x="97711" y="40937"/>
                    <a:pt x="50882" y="15146"/>
                    <a:pt x="97" y="760"/>
                  </a:cubicBezTo>
                  <a:cubicBezTo>
                    <a:pt x="-154" y="760"/>
                    <a:pt x="97" y="-78"/>
                    <a:pt x="684" y="6"/>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Freeform: Shape 819">
              <a:extLst>
                <a:ext uri="{FF2B5EF4-FFF2-40B4-BE49-F238E27FC236}">
                  <a16:creationId xmlns:a16="http://schemas.microsoft.com/office/drawing/2014/main" id="{15020E0E-F62C-8D61-EC8F-57E90658C573}"/>
                </a:ext>
              </a:extLst>
            </p:cNvPr>
            <p:cNvSpPr/>
            <p:nvPr/>
          </p:nvSpPr>
          <p:spPr>
            <a:xfrm>
              <a:off x="3406691" y="3838484"/>
              <a:ext cx="368065" cy="298867"/>
            </a:xfrm>
            <a:custGeom>
              <a:avLst/>
              <a:gdLst>
                <a:gd name="connsiteX0" fmla="*/ 643 w 368065"/>
                <a:gd name="connsiteY0" fmla="*/ 15 h 298867"/>
                <a:gd name="connsiteX1" fmla="*/ 161937 w 368065"/>
                <a:gd name="connsiteY1" fmla="*/ 71571 h 298867"/>
                <a:gd name="connsiteX2" fmla="*/ 297507 w 368065"/>
                <a:gd name="connsiteY2" fmla="*/ 206135 h 298867"/>
                <a:gd name="connsiteX3" fmla="*/ 367806 w 368065"/>
                <a:gd name="connsiteY3" fmla="*/ 296711 h 298867"/>
                <a:gd name="connsiteX4" fmla="*/ 365963 w 368065"/>
                <a:gd name="connsiteY4" fmla="*/ 298387 h 298867"/>
                <a:gd name="connsiteX5" fmla="*/ 239442 w 368065"/>
                <a:gd name="connsiteY5" fmla="*/ 149327 h 298867"/>
                <a:gd name="connsiteX6" fmla="*/ 95995 w 368065"/>
                <a:gd name="connsiteY6" fmla="*/ 41071 h 298867"/>
                <a:gd name="connsiteX7" fmla="*/ 392 w 368065"/>
                <a:gd name="connsiteY7" fmla="*/ 1020 h 298867"/>
                <a:gd name="connsiteX8" fmla="*/ 15 w 368065"/>
                <a:gd name="connsiteY8" fmla="*/ 392 h 298867"/>
                <a:gd name="connsiteX9" fmla="*/ 643 w 368065"/>
                <a:gd name="connsiteY9" fmla="*/ 15 h 29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065" h="298867">
                  <a:moveTo>
                    <a:pt x="643" y="15"/>
                  </a:moveTo>
                  <a:cubicBezTo>
                    <a:pt x="55609" y="20124"/>
                    <a:pt x="111999" y="40569"/>
                    <a:pt x="161937" y="71571"/>
                  </a:cubicBezTo>
                  <a:cubicBezTo>
                    <a:pt x="216651" y="105505"/>
                    <a:pt x="257373" y="156700"/>
                    <a:pt x="297507" y="206135"/>
                  </a:cubicBezTo>
                  <a:cubicBezTo>
                    <a:pt x="321639" y="235797"/>
                    <a:pt x="345074" y="265986"/>
                    <a:pt x="367806" y="296711"/>
                  </a:cubicBezTo>
                  <a:cubicBezTo>
                    <a:pt x="368728" y="297968"/>
                    <a:pt x="366968" y="299728"/>
                    <a:pt x="365963" y="298387"/>
                  </a:cubicBezTo>
                  <a:cubicBezTo>
                    <a:pt x="325300" y="247443"/>
                    <a:pt x="283121" y="197757"/>
                    <a:pt x="239442" y="149327"/>
                  </a:cubicBezTo>
                  <a:cubicBezTo>
                    <a:pt x="199231" y="104139"/>
                    <a:pt x="150483" y="67347"/>
                    <a:pt x="95995" y="41071"/>
                  </a:cubicBezTo>
                  <a:cubicBezTo>
                    <a:pt x="64826" y="26073"/>
                    <a:pt x="32567" y="13589"/>
                    <a:pt x="392" y="1020"/>
                  </a:cubicBezTo>
                  <a:cubicBezTo>
                    <a:pt x="115" y="953"/>
                    <a:pt x="-52" y="668"/>
                    <a:pt x="15" y="392"/>
                  </a:cubicBezTo>
                  <a:cubicBezTo>
                    <a:pt x="82" y="115"/>
                    <a:pt x="367" y="-52"/>
                    <a:pt x="643" y="15"/>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Freeform: Shape 820">
              <a:extLst>
                <a:ext uri="{FF2B5EF4-FFF2-40B4-BE49-F238E27FC236}">
                  <a16:creationId xmlns:a16="http://schemas.microsoft.com/office/drawing/2014/main" id="{56352B87-4393-3165-A3B3-DAB2DAFFAF99}"/>
                </a:ext>
              </a:extLst>
            </p:cNvPr>
            <p:cNvSpPr/>
            <p:nvPr/>
          </p:nvSpPr>
          <p:spPr>
            <a:xfrm>
              <a:off x="3473640" y="3764167"/>
              <a:ext cx="346973" cy="288920"/>
            </a:xfrm>
            <a:custGeom>
              <a:avLst/>
              <a:gdLst>
                <a:gd name="connsiteX0" fmla="*/ 138 w 346973"/>
                <a:gd name="connsiteY0" fmla="*/ 11 h 288920"/>
                <a:gd name="connsiteX1" fmla="*/ 146685 w 346973"/>
                <a:gd name="connsiteY1" fmla="*/ 62769 h 288920"/>
                <a:gd name="connsiteX2" fmla="*/ 283680 w 346973"/>
                <a:gd name="connsiteY2" fmla="*/ 202445 h 288920"/>
                <a:gd name="connsiteX3" fmla="*/ 346773 w 346973"/>
                <a:gd name="connsiteY3" fmla="*/ 286988 h 288920"/>
                <a:gd name="connsiteX4" fmla="*/ 344762 w 346973"/>
                <a:gd name="connsiteY4" fmla="*/ 288496 h 288920"/>
                <a:gd name="connsiteX5" fmla="*/ 191931 w 346973"/>
                <a:gd name="connsiteY5" fmla="*/ 109356 h 288920"/>
                <a:gd name="connsiteX6" fmla="*/ 103785 w 346973"/>
                <a:gd name="connsiteY6" fmla="*/ 40900 h 288920"/>
                <a:gd name="connsiteX7" fmla="*/ 55 w 346973"/>
                <a:gd name="connsiteY7" fmla="*/ 346 h 288920"/>
                <a:gd name="connsiteX8" fmla="*/ 138 w 346973"/>
                <a:gd name="connsiteY8" fmla="*/ 11 h 28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973" h="288920">
                  <a:moveTo>
                    <a:pt x="138" y="11"/>
                  </a:moveTo>
                  <a:cubicBezTo>
                    <a:pt x="53847" y="15847"/>
                    <a:pt x="100685" y="29421"/>
                    <a:pt x="146685" y="62769"/>
                  </a:cubicBezTo>
                  <a:cubicBezTo>
                    <a:pt x="207516" y="106926"/>
                    <a:pt x="263990" y="177476"/>
                    <a:pt x="283680" y="202445"/>
                  </a:cubicBezTo>
                  <a:cubicBezTo>
                    <a:pt x="305465" y="230095"/>
                    <a:pt x="326329" y="258416"/>
                    <a:pt x="346773" y="286988"/>
                  </a:cubicBezTo>
                  <a:cubicBezTo>
                    <a:pt x="347611" y="288161"/>
                    <a:pt x="345600" y="289669"/>
                    <a:pt x="344762" y="288496"/>
                  </a:cubicBezTo>
                  <a:cubicBezTo>
                    <a:pt x="297740" y="225546"/>
                    <a:pt x="246687" y="165712"/>
                    <a:pt x="191931" y="109356"/>
                  </a:cubicBezTo>
                  <a:cubicBezTo>
                    <a:pt x="166267" y="82116"/>
                    <a:pt x="136530" y="59024"/>
                    <a:pt x="103785" y="40900"/>
                  </a:cubicBezTo>
                  <a:cubicBezTo>
                    <a:pt x="70421" y="24461"/>
                    <a:pt x="35715" y="10895"/>
                    <a:pt x="55" y="346"/>
                  </a:cubicBezTo>
                  <a:cubicBezTo>
                    <a:pt x="55" y="346"/>
                    <a:pt x="-113" y="-73"/>
                    <a:pt x="138" y="11"/>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Freeform: Shape 821">
              <a:extLst>
                <a:ext uri="{FF2B5EF4-FFF2-40B4-BE49-F238E27FC236}">
                  <a16:creationId xmlns:a16="http://schemas.microsoft.com/office/drawing/2014/main" id="{13F780BC-D80A-08ED-2B86-C04AAAEFC38F}"/>
                </a:ext>
              </a:extLst>
            </p:cNvPr>
            <p:cNvSpPr/>
            <p:nvPr/>
          </p:nvSpPr>
          <p:spPr>
            <a:xfrm>
              <a:off x="2274094" y="2973263"/>
              <a:ext cx="430753" cy="676291"/>
            </a:xfrm>
            <a:custGeom>
              <a:avLst/>
              <a:gdLst>
                <a:gd name="connsiteX0" fmla="*/ 99703 w 430753"/>
                <a:gd name="connsiteY0" fmla="*/ 676291 h 676291"/>
                <a:gd name="connsiteX1" fmla="*/ 430753 w 430753"/>
                <a:gd name="connsiteY1" fmla="*/ 490867 h 676291"/>
                <a:gd name="connsiteX2" fmla="*/ 169667 w 430753"/>
                <a:gd name="connsiteY2" fmla="*/ 89266 h 676291"/>
                <a:gd name="connsiteX3" fmla="*/ 3765 w 430753"/>
                <a:gd name="connsiteY3" fmla="*/ 203135 h 676291"/>
                <a:gd name="connsiteX4" fmla="*/ 99703 w 430753"/>
                <a:gd name="connsiteY4" fmla="*/ 676291 h 676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753" h="676291">
                  <a:moveTo>
                    <a:pt x="99703" y="676291"/>
                  </a:moveTo>
                  <a:lnTo>
                    <a:pt x="430753" y="490867"/>
                  </a:lnTo>
                  <a:cubicBezTo>
                    <a:pt x="430753" y="490867"/>
                    <a:pt x="301886" y="261871"/>
                    <a:pt x="169667" y="89266"/>
                  </a:cubicBezTo>
                  <a:cubicBezTo>
                    <a:pt x="37448" y="-83339"/>
                    <a:pt x="-15255" y="16035"/>
                    <a:pt x="3765" y="203135"/>
                  </a:cubicBezTo>
                  <a:cubicBezTo>
                    <a:pt x="22785" y="390236"/>
                    <a:pt x="99703" y="676291"/>
                    <a:pt x="99703" y="676291"/>
                  </a:cubicBez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Freeform: Shape 822">
              <a:extLst>
                <a:ext uri="{FF2B5EF4-FFF2-40B4-BE49-F238E27FC236}">
                  <a16:creationId xmlns:a16="http://schemas.microsoft.com/office/drawing/2014/main" id="{CF2AEB5F-5942-3939-9145-BD29596DD227}"/>
                </a:ext>
              </a:extLst>
            </p:cNvPr>
            <p:cNvSpPr/>
            <p:nvPr/>
          </p:nvSpPr>
          <p:spPr>
            <a:xfrm>
              <a:off x="2377350" y="3417651"/>
              <a:ext cx="279393" cy="158043"/>
            </a:xfrm>
            <a:custGeom>
              <a:avLst/>
              <a:gdLst>
                <a:gd name="connsiteX0" fmla="*/ 277057 w 279393"/>
                <a:gd name="connsiteY0" fmla="*/ 143 h 158043"/>
                <a:gd name="connsiteX1" fmla="*/ 553 w 279393"/>
                <a:gd name="connsiteY1" fmla="*/ 155571 h 158043"/>
                <a:gd name="connsiteX2" fmla="*/ 1978 w 279393"/>
                <a:gd name="connsiteY2" fmla="*/ 157917 h 158043"/>
                <a:gd name="connsiteX3" fmla="*/ 279068 w 279393"/>
                <a:gd name="connsiteY3" fmla="*/ 2740 h 158043"/>
                <a:gd name="connsiteX4" fmla="*/ 277057 w 279393"/>
                <a:gd name="connsiteY4" fmla="*/ 143 h 15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3" h="158043">
                  <a:moveTo>
                    <a:pt x="277057" y="143"/>
                  </a:moveTo>
                  <a:cubicBezTo>
                    <a:pt x="182275" y="47157"/>
                    <a:pt x="89981" y="99030"/>
                    <a:pt x="553" y="155571"/>
                  </a:cubicBezTo>
                  <a:cubicBezTo>
                    <a:pt x="-787" y="156409"/>
                    <a:pt x="553" y="158588"/>
                    <a:pt x="1978" y="157917"/>
                  </a:cubicBezTo>
                  <a:cubicBezTo>
                    <a:pt x="96961" y="111021"/>
                    <a:pt x="189447" y="59223"/>
                    <a:pt x="279068" y="2740"/>
                  </a:cubicBezTo>
                  <a:cubicBezTo>
                    <a:pt x="280073" y="1819"/>
                    <a:pt x="278565" y="-611"/>
                    <a:pt x="277057" y="143"/>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Freeform: Shape 823">
              <a:extLst>
                <a:ext uri="{FF2B5EF4-FFF2-40B4-BE49-F238E27FC236}">
                  <a16:creationId xmlns:a16="http://schemas.microsoft.com/office/drawing/2014/main" id="{2ABA931D-8D33-2D3D-2029-13306CC3440B}"/>
                </a:ext>
              </a:extLst>
            </p:cNvPr>
            <p:cNvSpPr/>
            <p:nvPr/>
          </p:nvSpPr>
          <p:spPr>
            <a:xfrm>
              <a:off x="2274088" y="2973378"/>
              <a:ext cx="372274" cy="676176"/>
            </a:xfrm>
            <a:custGeom>
              <a:avLst/>
              <a:gdLst>
                <a:gd name="connsiteX0" fmla="*/ 372275 w 372274"/>
                <a:gd name="connsiteY0" fmla="*/ 523513 h 676176"/>
                <a:gd name="connsiteX1" fmla="*/ 99710 w 372274"/>
                <a:gd name="connsiteY1" fmla="*/ 676176 h 676176"/>
                <a:gd name="connsiteX2" fmla="*/ 3771 w 372274"/>
                <a:gd name="connsiteY2" fmla="*/ 203020 h 676176"/>
                <a:gd name="connsiteX3" fmla="*/ 55888 w 372274"/>
                <a:gd name="connsiteY3" fmla="*/ 0 h 676176"/>
              </a:gdLst>
              <a:ahLst/>
              <a:cxnLst>
                <a:cxn ang="0">
                  <a:pos x="connsiteX0" y="connsiteY0"/>
                </a:cxn>
                <a:cxn ang="0">
                  <a:pos x="connsiteX1" y="connsiteY1"/>
                </a:cxn>
                <a:cxn ang="0">
                  <a:pos x="connsiteX2" y="connsiteY2"/>
                </a:cxn>
                <a:cxn ang="0">
                  <a:pos x="connsiteX3" y="connsiteY3"/>
                </a:cxn>
              </a:cxnLst>
              <a:rect l="l" t="t" r="r" b="b"/>
              <a:pathLst>
                <a:path w="372274" h="676176">
                  <a:moveTo>
                    <a:pt x="372275" y="523513"/>
                  </a:moveTo>
                  <a:lnTo>
                    <a:pt x="99710" y="676176"/>
                  </a:lnTo>
                  <a:cubicBezTo>
                    <a:pt x="99710" y="676176"/>
                    <a:pt x="22708" y="390205"/>
                    <a:pt x="3771" y="203020"/>
                  </a:cubicBezTo>
                  <a:cubicBezTo>
                    <a:pt x="-8294" y="84627"/>
                    <a:pt x="8463" y="1424"/>
                    <a:pt x="55888" y="0"/>
                  </a:cubicBezTo>
                  <a:close/>
                </a:path>
              </a:pathLst>
            </a:custGeom>
            <a:solidFill>
              <a:srgbClr val="000000">
                <a:alpha val="10000"/>
              </a:srgbClr>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Freeform: Shape 824">
              <a:extLst>
                <a:ext uri="{FF2B5EF4-FFF2-40B4-BE49-F238E27FC236}">
                  <a16:creationId xmlns:a16="http://schemas.microsoft.com/office/drawing/2014/main" id="{E0F95CBC-BA0F-C652-4EAC-43E14A6B060C}"/>
                </a:ext>
              </a:extLst>
            </p:cNvPr>
            <p:cNvSpPr/>
            <p:nvPr/>
          </p:nvSpPr>
          <p:spPr>
            <a:xfrm>
              <a:off x="1441832" y="2929015"/>
              <a:ext cx="1254503" cy="1239192"/>
            </a:xfrm>
            <a:custGeom>
              <a:avLst/>
              <a:gdLst>
                <a:gd name="connsiteX0" fmla="*/ 652 w 1254503"/>
                <a:gd name="connsiteY0" fmla="*/ 1239193 h 1239192"/>
                <a:gd name="connsiteX1" fmla="*/ 1253296 w 1254503"/>
                <a:gd name="connsiteY1" fmla="*/ 1239193 h 1239192"/>
                <a:gd name="connsiteX2" fmla="*/ 939758 w 1254503"/>
                <a:gd name="connsiteY2" fmla="*/ 85419 h 1239192"/>
                <a:gd name="connsiteX3" fmla="*/ 610384 w 1254503"/>
                <a:gd name="connsiteY3" fmla="*/ 46122 h 1239192"/>
                <a:gd name="connsiteX4" fmla="*/ 652 w 1254503"/>
                <a:gd name="connsiteY4" fmla="*/ 1239193 h 123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503" h="1239192">
                  <a:moveTo>
                    <a:pt x="652" y="1239193"/>
                  </a:moveTo>
                  <a:lnTo>
                    <a:pt x="1253296" y="1239193"/>
                  </a:lnTo>
                  <a:cubicBezTo>
                    <a:pt x="1269299" y="1227462"/>
                    <a:pt x="1124177" y="378681"/>
                    <a:pt x="939758" y="85419"/>
                  </a:cubicBezTo>
                  <a:cubicBezTo>
                    <a:pt x="905237" y="30621"/>
                    <a:pt x="739837" y="-53168"/>
                    <a:pt x="610384" y="46122"/>
                  </a:cubicBezTo>
                  <a:cubicBezTo>
                    <a:pt x="219676" y="345835"/>
                    <a:pt x="-14011" y="1220424"/>
                    <a:pt x="652" y="1239193"/>
                  </a:cubicBez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Freeform: Shape 825">
              <a:extLst>
                <a:ext uri="{FF2B5EF4-FFF2-40B4-BE49-F238E27FC236}">
                  <a16:creationId xmlns:a16="http://schemas.microsoft.com/office/drawing/2014/main" id="{85CCE97A-298A-5C8F-7BBB-8C5193ACE6C1}"/>
                </a:ext>
              </a:extLst>
            </p:cNvPr>
            <p:cNvSpPr/>
            <p:nvPr/>
          </p:nvSpPr>
          <p:spPr>
            <a:xfrm>
              <a:off x="2102657" y="3396428"/>
              <a:ext cx="1196421" cy="787783"/>
            </a:xfrm>
            <a:custGeom>
              <a:avLst/>
              <a:gdLst>
                <a:gd name="connsiteX0" fmla="*/ 812250 w 1196421"/>
                <a:gd name="connsiteY0" fmla="*/ 139425 h 787783"/>
                <a:gd name="connsiteX1" fmla="*/ 941703 w 1196421"/>
                <a:gd name="connsiteY1" fmla="*/ 87224 h 787783"/>
                <a:gd name="connsiteX2" fmla="*/ 1156622 w 1196421"/>
                <a:gd name="connsiteY2" fmla="*/ 38124 h 787783"/>
                <a:gd name="connsiteX3" fmla="*/ 1196422 w 1196421"/>
                <a:gd name="connsiteY3" fmla="*/ 36700 h 787783"/>
                <a:gd name="connsiteX4" fmla="*/ 939106 w 1196421"/>
                <a:gd name="connsiteY4" fmla="*/ 715390 h 787783"/>
                <a:gd name="connsiteX5" fmla="*/ 586522 w 1196421"/>
                <a:gd name="connsiteY5" fmla="*/ 787783 h 787783"/>
                <a:gd name="connsiteX6" fmla="*/ 0 w 1196421"/>
                <a:gd name="connsiteY6" fmla="*/ 647856 h 787783"/>
                <a:gd name="connsiteX7" fmla="*/ 209472 w 1196421"/>
                <a:gd name="connsiteY7" fmla="*/ 2011 h 787783"/>
                <a:gd name="connsiteX8" fmla="*/ 249859 w 1196421"/>
                <a:gd name="connsiteY8" fmla="*/ 0 h 787783"/>
                <a:gd name="connsiteX9" fmla="*/ 385764 w 1196421"/>
                <a:gd name="connsiteY9" fmla="*/ 31924 h 787783"/>
                <a:gd name="connsiteX10" fmla="*/ 812250 w 1196421"/>
                <a:gd name="connsiteY10" fmla="*/ 139425 h 78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6421" h="787783">
                  <a:moveTo>
                    <a:pt x="812250" y="139425"/>
                  </a:moveTo>
                  <a:cubicBezTo>
                    <a:pt x="853591" y="117832"/>
                    <a:pt x="896952" y="100354"/>
                    <a:pt x="941703" y="87224"/>
                  </a:cubicBezTo>
                  <a:cubicBezTo>
                    <a:pt x="1001612" y="71723"/>
                    <a:pt x="1133077" y="47927"/>
                    <a:pt x="1156622" y="38124"/>
                  </a:cubicBezTo>
                  <a:lnTo>
                    <a:pt x="1196422" y="36700"/>
                  </a:lnTo>
                  <a:lnTo>
                    <a:pt x="939106" y="715390"/>
                  </a:lnTo>
                  <a:lnTo>
                    <a:pt x="586522" y="787783"/>
                  </a:lnTo>
                  <a:lnTo>
                    <a:pt x="0" y="647856"/>
                  </a:lnTo>
                  <a:lnTo>
                    <a:pt x="209472" y="2011"/>
                  </a:lnTo>
                  <a:lnTo>
                    <a:pt x="249859" y="0"/>
                  </a:lnTo>
                  <a:cubicBezTo>
                    <a:pt x="249859" y="0"/>
                    <a:pt x="324347" y="20193"/>
                    <a:pt x="385764" y="31924"/>
                  </a:cubicBezTo>
                  <a:cubicBezTo>
                    <a:pt x="447181" y="43654"/>
                    <a:pt x="660173" y="52871"/>
                    <a:pt x="812250" y="139425"/>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Freeform: Shape 826">
              <a:extLst>
                <a:ext uri="{FF2B5EF4-FFF2-40B4-BE49-F238E27FC236}">
                  <a16:creationId xmlns:a16="http://schemas.microsoft.com/office/drawing/2014/main" id="{52C4DFC4-0D0D-C908-E2CA-D232FF33779A}"/>
                </a:ext>
              </a:extLst>
            </p:cNvPr>
            <p:cNvSpPr/>
            <p:nvPr/>
          </p:nvSpPr>
          <p:spPr>
            <a:xfrm>
              <a:off x="2068722" y="3391820"/>
              <a:ext cx="798340" cy="809735"/>
            </a:xfrm>
            <a:custGeom>
              <a:avLst/>
              <a:gdLst>
                <a:gd name="connsiteX0" fmla="*/ 568172 w 798340"/>
                <a:gd name="connsiteY0" fmla="*/ 809736 h 809735"/>
                <a:gd name="connsiteX1" fmla="*/ 798341 w 798340"/>
                <a:gd name="connsiteY1" fmla="*/ 155596 h 809735"/>
                <a:gd name="connsiteX2" fmla="*/ 218019 w 798340"/>
                <a:gd name="connsiteY2" fmla="*/ 0 h 809735"/>
                <a:gd name="connsiteX3" fmla="*/ 0 w 798340"/>
                <a:gd name="connsiteY3" fmla="*/ 667797 h 809735"/>
                <a:gd name="connsiteX4" fmla="*/ 568172 w 798340"/>
                <a:gd name="connsiteY4" fmla="*/ 809736 h 809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340" h="809735">
                  <a:moveTo>
                    <a:pt x="568172" y="809736"/>
                  </a:moveTo>
                  <a:lnTo>
                    <a:pt x="798341" y="155596"/>
                  </a:lnTo>
                  <a:lnTo>
                    <a:pt x="218019" y="0"/>
                  </a:lnTo>
                  <a:lnTo>
                    <a:pt x="0" y="667797"/>
                  </a:lnTo>
                  <a:lnTo>
                    <a:pt x="568172" y="809736"/>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Freeform: Shape 827">
              <a:extLst>
                <a:ext uri="{FF2B5EF4-FFF2-40B4-BE49-F238E27FC236}">
                  <a16:creationId xmlns:a16="http://schemas.microsoft.com/office/drawing/2014/main" id="{50103AF6-000B-D93C-1F60-EF76342C40EA}"/>
                </a:ext>
              </a:extLst>
            </p:cNvPr>
            <p:cNvSpPr/>
            <p:nvPr/>
          </p:nvSpPr>
          <p:spPr>
            <a:xfrm>
              <a:off x="2636895" y="3547416"/>
              <a:ext cx="315632" cy="658832"/>
            </a:xfrm>
            <a:custGeom>
              <a:avLst/>
              <a:gdLst>
                <a:gd name="connsiteX0" fmla="*/ 0 w 315632"/>
                <a:gd name="connsiteY0" fmla="*/ 654140 h 658832"/>
                <a:gd name="connsiteX1" fmla="*/ 84543 w 315632"/>
                <a:gd name="connsiteY1" fmla="*/ 658832 h 658832"/>
                <a:gd name="connsiteX2" fmla="*/ 315633 w 315632"/>
                <a:gd name="connsiteY2" fmla="*/ 4609 h 658832"/>
                <a:gd name="connsiteX3" fmla="*/ 230168 w 315632"/>
                <a:gd name="connsiteY3" fmla="*/ 0 h 658832"/>
                <a:gd name="connsiteX4" fmla="*/ 0 w 315632"/>
                <a:gd name="connsiteY4" fmla="*/ 654140 h 658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32" h="658832">
                  <a:moveTo>
                    <a:pt x="0" y="654140"/>
                  </a:moveTo>
                  <a:lnTo>
                    <a:pt x="84543" y="658832"/>
                  </a:lnTo>
                  <a:lnTo>
                    <a:pt x="315633" y="4609"/>
                  </a:lnTo>
                  <a:lnTo>
                    <a:pt x="230168" y="0"/>
                  </a:lnTo>
                  <a:lnTo>
                    <a:pt x="0" y="65414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Freeform: Shape 828">
              <a:extLst>
                <a:ext uri="{FF2B5EF4-FFF2-40B4-BE49-F238E27FC236}">
                  <a16:creationId xmlns:a16="http://schemas.microsoft.com/office/drawing/2014/main" id="{73D20325-74F6-57CA-F27D-08E6F6D49B65}"/>
                </a:ext>
              </a:extLst>
            </p:cNvPr>
            <p:cNvSpPr/>
            <p:nvPr/>
          </p:nvSpPr>
          <p:spPr>
            <a:xfrm>
              <a:off x="2721438" y="3427179"/>
              <a:ext cx="594733" cy="779069"/>
            </a:xfrm>
            <a:custGeom>
              <a:avLst/>
              <a:gdLst>
                <a:gd name="connsiteX0" fmla="*/ 0 w 594733"/>
                <a:gd name="connsiteY0" fmla="*/ 779069 h 779069"/>
                <a:gd name="connsiteX1" fmla="*/ 231090 w 594733"/>
                <a:gd name="connsiteY1" fmla="*/ 124845 h 779069"/>
                <a:gd name="connsiteX2" fmla="*/ 594733 w 594733"/>
                <a:gd name="connsiteY2" fmla="*/ 0 h 779069"/>
                <a:gd name="connsiteX3" fmla="*/ 329709 w 594733"/>
                <a:gd name="connsiteY3" fmla="*/ 691258 h 779069"/>
                <a:gd name="connsiteX4" fmla="*/ 0 w 594733"/>
                <a:gd name="connsiteY4" fmla="*/ 779069 h 77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33" h="779069">
                  <a:moveTo>
                    <a:pt x="0" y="779069"/>
                  </a:moveTo>
                  <a:lnTo>
                    <a:pt x="231090" y="124845"/>
                  </a:lnTo>
                  <a:lnTo>
                    <a:pt x="594733" y="0"/>
                  </a:lnTo>
                  <a:lnTo>
                    <a:pt x="329709" y="691258"/>
                  </a:lnTo>
                  <a:lnTo>
                    <a:pt x="0" y="779069"/>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Freeform: Shape 829">
              <a:extLst>
                <a:ext uri="{FF2B5EF4-FFF2-40B4-BE49-F238E27FC236}">
                  <a16:creationId xmlns:a16="http://schemas.microsoft.com/office/drawing/2014/main" id="{295BF8B2-97DB-6E1E-3DB1-935D0066628B}"/>
                </a:ext>
              </a:extLst>
            </p:cNvPr>
            <p:cNvSpPr/>
            <p:nvPr/>
          </p:nvSpPr>
          <p:spPr>
            <a:xfrm>
              <a:off x="1399016" y="2958345"/>
              <a:ext cx="805260" cy="1264732"/>
            </a:xfrm>
            <a:custGeom>
              <a:avLst/>
              <a:gdLst>
                <a:gd name="connsiteX0" fmla="*/ 617422 w 805260"/>
                <a:gd name="connsiteY0" fmla="*/ 51900 h 1264732"/>
                <a:gd name="connsiteX1" fmla="*/ 7438 w 805260"/>
                <a:gd name="connsiteY1" fmla="*/ 1142664 h 1264732"/>
                <a:gd name="connsiteX2" fmla="*/ 795054 w 805260"/>
                <a:gd name="connsiteY2" fmla="*/ 1240195 h 1264732"/>
                <a:gd name="connsiteX3" fmla="*/ 593961 w 805260"/>
                <a:gd name="connsiteY3" fmla="*/ 746678 h 1264732"/>
                <a:gd name="connsiteX4" fmla="*/ 492828 w 805260"/>
                <a:gd name="connsiteY4" fmla="*/ 761760 h 1264732"/>
                <a:gd name="connsiteX5" fmla="*/ 746876 w 805260"/>
                <a:gd name="connsiteY5" fmla="*/ 180852 h 1264732"/>
                <a:gd name="connsiteX6" fmla="*/ 617422 w 805260"/>
                <a:gd name="connsiteY6" fmla="*/ 51900 h 126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260" h="1264732">
                  <a:moveTo>
                    <a:pt x="617422" y="51900"/>
                  </a:moveTo>
                  <a:cubicBezTo>
                    <a:pt x="319804" y="389486"/>
                    <a:pt x="-57833" y="1018238"/>
                    <a:pt x="7438" y="1142664"/>
                  </a:cubicBezTo>
                  <a:cubicBezTo>
                    <a:pt x="90222" y="1300439"/>
                    <a:pt x="661914" y="1271280"/>
                    <a:pt x="795054" y="1240195"/>
                  </a:cubicBezTo>
                  <a:cubicBezTo>
                    <a:pt x="851947" y="1226956"/>
                    <a:pt x="655210" y="733775"/>
                    <a:pt x="593961" y="746678"/>
                  </a:cubicBezTo>
                  <a:cubicBezTo>
                    <a:pt x="540671" y="757906"/>
                    <a:pt x="494671" y="769134"/>
                    <a:pt x="492828" y="761760"/>
                  </a:cubicBezTo>
                  <a:cubicBezTo>
                    <a:pt x="490984" y="754387"/>
                    <a:pt x="650016" y="519359"/>
                    <a:pt x="746876" y="180852"/>
                  </a:cubicBezTo>
                  <a:cubicBezTo>
                    <a:pt x="813488" y="-49903"/>
                    <a:pt x="680599" y="-19320"/>
                    <a:pt x="617422" y="51900"/>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Freeform: Shape 830">
              <a:extLst>
                <a:ext uri="{FF2B5EF4-FFF2-40B4-BE49-F238E27FC236}">
                  <a16:creationId xmlns:a16="http://schemas.microsoft.com/office/drawing/2014/main" id="{C3AD7D92-6AF6-7830-B091-2E5628CDE22D}"/>
                </a:ext>
              </a:extLst>
            </p:cNvPr>
            <p:cNvSpPr/>
            <p:nvPr/>
          </p:nvSpPr>
          <p:spPr>
            <a:xfrm>
              <a:off x="1725607" y="3550413"/>
              <a:ext cx="842048" cy="651394"/>
            </a:xfrm>
            <a:custGeom>
              <a:avLst/>
              <a:gdLst>
                <a:gd name="connsiteX0" fmla="*/ 0 w 842048"/>
                <a:gd name="connsiteY0" fmla="*/ 389470 h 651394"/>
                <a:gd name="connsiteX1" fmla="*/ 119734 w 842048"/>
                <a:gd name="connsiteY1" fmla="*/ 227674 h 651394"/>
                <a:gd name="connsiteX2" fmla="*/ 733739 w 842048"/>
                <a:gd name="connsiteY2" fmla="*/ 18202 h 651394"/>
                <a:gd name="connsiteX3" fmla="*/ 756111 w 842048"/>
                <a:gd name="connsiteY3" fmla="*/ 139025 h 651394"/>
                <a:gd name="connsiteX4" fmla="*/ 566664 w 842048"/>
                <a:gd name="connsiteY4" fmla="*/ 127630 h 651394"/>
                <a:gd name="connsiteX5" fmla="*/ 663608 w 842048"/>
                <a:gd name="connsiteY5" fmla="*/ 306854 h 651394"/>
                <a:gd name="connsiteX6" fmla="*/ 622635 w 842048"/>
                <a:gd name="connsiteY6" fmla="*/ 521438 h 651394"/>
                <a:gd name="connsiteX7" fmla="*/ 581746 w 842048"/>
                <a:gd name="connsiteY7" fmla="*/ 517332 h 651394"/>
                <a:gd name="connsiteX8" fmla="*/ 452041 w 842048"/>
                <a:gd name="connsiteY8" fmla="*/ 651394 h 65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048" h="651394">
                  <a:moveTo>
                    <a:pt x="0" y="389470"/>
                  </a:moveTo>
                  <a:cubicBezTo>
                    <a:pt x="0" y="389470"/>
                    <a:pt x="22204" y="366680"/>
                    <a:pt x="119734" y="227674"/>
                  </a:cubicBezTo>
                  <a:cubicBezTo>
                    <a:pt x="186766" y="131484"/>
                    <a:pt x="412996" y="-59638"/>
                    <a:pt x="733739" y="18202"/>
                  </a:cubicBezTo>
                  <a:cubicBezTo>
                    <a:pt x="856574" y="48114"/>
                    <a:pt x="889335" y="147404"/>
                    <a:pt x="756111" y="139025"/>
                  </a:cubicBezTo>
                  <a:cubicBezTo>
                    <a:pt x="662268" y="133076"/>
                    <a:pt x="597834" y="120927"/>
                    <a:pt x="566664" y="127630"/>
                  </a:cubicBezTo>
                  <a:cubicBezTo>
                    <a:pt x="566664" y="127630"/>
                    <a:pt x="673412" y="224071"/>
                    <a:pt x="663608" y="306854"/>
                  </a:cubicBezTo>
                  <a:cubicBezTo>
                    <a:pt x="655062" y="379265"/>
                    <a:pt x="641371" y="450971"/>
                    <a:pt x="622635" y="521438"/>
                  </a:cubicBezTo>
                  <a:cubicBezTo>
                    <a:pt x="608936" y="520910"/>
                    <a:pt x="595278" y="519544"/>
                    <a:pt x="581746" y="517332"/>
                  </a:cubicBezTo>
                  <a:cubicBezTo>
                    <a:pt x="567888" y="583240"/>
                    <a:pt x="517464" y="635365"/>
                    <a:pt x="452041" y="651394"/>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Freeform: Shape 831">
              <a:extLst>
                <a:ext uri="{FF2B5EF4-FFF2-40B4-BE49-F238E27FC236}">
                  <a16:creationId xmlns:a16="http://schemas.microsoft.com/office/drawing/2014/main" id="{B01F3378-72D3-6B54-16F9-B89C206F1228}"/>
                </a:ext>
              </a:extLst>
            </p:cNvPr>
            <p:cNvSpPr/>
            <p:nvPr/>
          </p:nvSpPr>
          <p:spPr>
            <a:xfrm>
              <a:off x="1924270" y="3662136"/>
              <a:ext cx="650073" cy="470932"/>
            </a:xfrm>
            <a:custGeom>
              <a:avLst/>
              <a:gdLst>
                <a:gd name="connsiteX0" fmla="*/ 0 w 650073"/>
                <a:gd name="connsiteY0" fmla="*/ 34424 h 470932"/>
                <a:gd name="connsiteX1" fmla="*/ 299378 w 650073"/>
                <a:gd name="connsiteY1" fmla="*/ 3003 h 470932"/>
                <a:gd name="connsiteX2" fmla="*/ 649699 w 650073"/>
                <a:gd name="connsiteY2" fmla="*/ 168989 h 470932"/>
                <a:gd name="connsiteX3" fmla="*/ 549152 w 650073"/>
                <a:gd name="connsiteY3" fmla="*/ 221441 h 470932"/>
                <a:gd name="connsiteX4" fmla="*/ 621043 w 650073"/>
                <a:gd name="connsiteY4" fmla="*/ 326260 h 470932"/>
                <a:gd name="connsiteX5" fmla="*/ 531389 w 650073"/>
                <a:gd name="connsiteY5" fmla="*/ 364384 h 470932"/>
                <a:gd name="connsiteX6" fmla="*/ 554599 w 650073"/>
                <a:gd name="connsiteY6" fmla="*/ 450268 h 470932"/>
                <a:gd name="connsiteX7" fmla="*/ 332977 w 650073"/>
                <a:gd name="connsiteY7" fmla="*/ 450268 h 470932"/>
                <a:gd name="connsiteX8" fmla="*/ 0 w 650073"/>
                <a:gd name="connsiteY8" fmla="*/ 34424 h 47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73" h="470932">
                  <a:moveTo>
                    <a:pt x="0" y="34424"/>
                  </a:moveTo>
                  <a:cubicBezTo>
                    <a:pt x="59825" y="19677"/>
                    <a:pt x="187017" y="-9398"/>
                    <a:pt x="299378" y="3003"/>
                  </a:cubicBezTo>
                  <a:cubicBezTo>
                    <a:pt x="424139" y="16828"/>
                    <a:pt x="660759" y="76988"/>
                    <a:pt x="649699" y="168989"/>
                  </a:cubicBezTo>
                  <a:cubicBezTo>
                    <a:pt x="641320" y="236020"/>
                    <a:pt x="549152" y="221441"/>
                    <a:pt x="549152" y="221441"/>
                  </a:cubicBezTo>
                  <a:cubicBezTo>
                    <a:pt x="549152" y="221441"/>
                    <a:pt x="641739" y="266938"/>
                    <a:pt x="621043" y="326260"/>
                  </a:cubicBezTo>
                  <a:cubicBezTo>
                    <a:pt x="602191" y="380304"/>
                    <a:pt x="531389" y="364384"/>
                    <a:pt x="531389" y="364384"/>
                  </a:cubicBezTo>
                  <a:cubicBezTo>
                    <a:pt x="531389" y="364384"/>
                    <a:pt x="582836" y="401670"/>
                    <a:pt x="554599" y="450268"/>
                  </a:cubicBezTo>
                  <a:cubicBezTo>
                    <a:pt x="521083" y="508920"/>
                    <a:pt x="418526" y="421026"/>
                    <a:pt x="332977" y="450268"/>
                  </a:cubicBezTo>
                  <a:cubicBezTo>
                    <a:pt x="313873" y="457139"/>
                    <a:pt x="0" y="34424"/>
                    <a:pt x="0" y="34424"/>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Freeform: Shape 832">
              <a:extLst>
                <a:ext uri="{FF2B5EF4-FFF2-40B4-BE49-F238E27FC236}">
                  <a16:creationId xmlns:a16="http://schemas.microsoft.com/office/drawing/2014/main" id="{D3F78E90-73D5-866C-8A73-B12E951456AC}"/>
                </a:ext>
              </a:extLst>
            </p:cNvPr>
            <p:cNvSpPr/>
            <p:nvPr/>
          </p:nvSpPr>
          <p:spPr>
            <a:xfrm>
              <a:off x="2186670" y="3794036"/>
              <a:ext cx="287370" cy="90280"/>
            </a:xfrm>
            <a:custGeom>
              <a:avLst/>
              <a:gdLst>
                <a:gd name="connsiteX0" fmla="*/ 446 w 287370"/>
                <a:gd name="connsiteY0" fmla="*/ 557 h 90280"/>
                <a:gd name="connsiteX1" fmla="*/ 285831 w 287370"/>
                <a:gd name="connsiteY1" fmla="*/ 87111 h 90280"/>
                <a:gd name="connsiteX2" fmla="*/ 285831 w 287370"/>
                <a:gd name="connsiteY2" fmla="*/ 90044 h 90280"/>
                <a:gd name="connsiteX3" fmla="*/ 948 w 287370"/>
                <a:gd name="connsiteY3" fmla="*/ 1730 h 90280"/>
                <a:gd name="connsiteX4" fmla="*/ 446 w 287370"/>
                <a:gd name="connsiteY4" fmla="*/ 557 h 9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70" h="90280">
                  <a:moveTo>
                    <a:pt x="446" y="557"/>
                  </a:moveTo>
                  <a:cubicBezTo>
                    <a:pt x="59098" y="-4051"/>
                    <a:pt x="194501" y="19494"/>
                    <a:pt x="285831" y="87111"/>
                  </a:cubicBezTo>
                  <a:cubicBezTo>
                    <a:pt x="287925" y="88620"/>
                    <a:pt x="287842" y="91049"/>
                    <a:pt x="285831" y="90044"/>
                  </a:cubicBezTo>
                  <a:cubicBezTo>
                    <a:pt x="194794" y="49180"/>
                    <a:pt x="99132" y="19527"/>
                    <a:pt x="948" y="1730"/>
                  </a:cubicBezTo>
                  <a:cubicBezTo>
                    <a:pt x="-308" y="1647"/>
                    <a:pt x="-141" y="641"/>
                    <a:pt x="446" y="557"/>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Freeform: Shape 833">
              <a:extLst>
                <a:ext uri="{FF2B5EF4-FFF2-40B4-BE49-F238E27FC236}">
                  <a16:creationId xmlns:a16="http://schemas.microsoft.com/office/drawing/2014/main" id="{6A9EECB9-6978-C658-45D4-41F53808FF03}"/>
                </a:ext>
              </a:extLst>
            </p:cNvPr>
            <p:cNvSpPr/>
            <p:nvPr/>
          </p:nvSpPr>
          <p:spPr>
            <a:xfrm>
              <a:off x="2176384" y="3920947"/>
              <a:ext cx="281612" cy="106606"/>
            </a:xfrm>
            <a:custGeom>
              <a:avLst/>
              <a:gdLst>
                <a:gd name="connsiteX0" fmla="*/ 510 w 281612"/>
                <a:gd name="connsiteY0" fmla="*/ 0 h 106606"/>
                <a:gd name="connsiteX1" fmla="*/ 280197 w 281612"/>
                <a:gd name="connsiteY1" fmla="*/ 103479 h 106606"/>
                <a:gd name="connsiteX2" fmla="*/ 280197 w 281612"/>
                <a:gd name="connsiteY2" fmla="*/ 106328 h 106606"/>
                <a:gd name="connsiteX3" fmla="*/ 677 w 281612"/>
                <a:gd name="connsiteY3" fmla="*/ 1173 h 106606"/>
                <a:gd name="connsiteX4" fmla="*/ 7 w 281612"/>
                <a:gd name="connsiteY4" fmla="*/ 670 h 106606"/>
                <a:gd name="connsiteX5" fmla="*/ 510 w 281612"/>
                <a:gd name="connsiteY5" fmla="*/ 0 h 10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612" h="106606">
                  <a:moveTo>
                    <a:pt x="510" y="0"/>
                  </a:moveTo>
                  <a:cubicBezTo>
                    <a:pt x="51370" y="1173"/>
                    <a:pt x="190040" y="31756"/>
                    <a:pt x="280197" y="103479"/>
                  </a:cubicBezTo>
                  <a:cubicBezTo>
                    <a:pt x="282208" y="105071"/>
                    <a:pt x="281957" y="107417"/>
                    <a:pt x="280197" y="106328"/>
                  </a:cubicBezTo>
                  <a:cubicBezTo>
                    <a:pt x="191297" y="60831"/>
                    <a:pt x="97529" y="25547"/>
                    <a:pt x="677" y="1173"/>
                  </a:cubicBezTo>
                  <a:cubicBezTo>
                    <a:pt x="351" y="1223"/>
                    <a:pt x="57" y="997"/>
                    <a:pt x="7" y="670"/>
                  </a:cubicBezTo>
                  <a:cubicBezTo>
                    <a:pt x="-43" y="343"/>
                    <a:pt x="183" y="50"/>
                    <a:pt x="510" y="0"/>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Freeform: Shape 834">
              <a:extLst>
                <a:ext uri="{FF2B5EF4-FFF2-40B4-BE49-F238E27FC236}">
                  <a16:creationId xmlns:a16="http://schemas.microsoft.com/office/drawing/2014/main" id="{BEAED074-B383-80A3-1584-DFE5E5FC24BB}"/>
                </a:ext>
              </a:extLst>
            </p:cNvPr>
            <p:cNvSpPr/>
            <p:nvPr/>
          </p:nvSpPr>
          <p:spPr>
            <a:xfrm>
              <a:off x="1636407" y="3721856"/>
              <a:ext cx="259019" cy="154293"/>
            </a:xfrm>
            <a:custGeom>
              <a:avLst/>
              <a:gdLst>
                <a:gd name="connsiteX0" fmla="*/ 132 w 259019"/>
                <a:gd name="connsiteY0" fmla="*/ 153258 h 154293"/>
                <a:gd name="connsiteX1" fmla="*/ 255939 w 259019"/>
                <a:gd name="connsiteY1" fmla="*/ 92 h 154293"/>
                <a:gd name="connsiteX2" fmla="*/ 258034 w 259019"/>
                <a:gd name="connsiteY2" fmla="*/ 2187 h 154293"/>
                <a:gd name="connsiteX3" fmla="*/ 886 w 259019"/>
                <a:gd name="connsiteY3" fmla="*/ 154180 h 154293"/>
                <a:gd name="connsiteX4" fmla="*/ 132 w 259019"/>
                <a:gd name="connsiteY4" fmla="*/ 153258 h 154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19" h="154293">
                  <a:moveTo>
                    <a:pt x="132" y="153258"/>
                  </a:moveTo>
                  <a:cubicBezTo>
                    <a:pt x="35993" y="106839"/>
                    <a:pt x="144500" y="22296"/>
                    <a:pt x="255939" y="92"/>
                  </a:cubicBezTo>
                  <a:cubicBezTo>
                    <a:pt x="258453" y="-411"/>
                    <a:pt x="260212" y="1265"/>
                    <a:pt x="258034" y="2187"/>
                  </a:cubicBezTo>
                  <a:cubicBezTo>
                    <a:pt x="166478" y="42246"/>
                    <a:pt x="80125" y="93282"/>
                    <a:pt x="886" y="154180"/>
                  </a:cubicBezTo>
                  <a:cubicBezTo>
                    <a:pt x="383" y="154599"/>
                    <a:pt x="-287" y="153761"/>
                    <a:pt x="132" y="153258"/>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Freeform: Shape 835">
              <a:extLst>
                <a:ext uri="{FF2B5EF4-FFF2-40B4-BE49-F238E27FC236}">
                  <a16:creationId xmlns:a16="http://schemas.microsoft.com/office/drawing/2014/main" id="{12D55044-B138-F4D1-F602-942304C2A2EA}"/>
                </a:ext>
              </a:extLst>
            </p:cNvPr>
            <p:cNvSpPr/>
            <p:nvPr/>
          </p:nvSpPr>
          <p:spPr>
            <a:xfrm>
              <a:off x="1665111" y="2946271"/>
              <a:ext cx="506492" cy="615304"/>
            </a:xfrm>
            <a:custGeom>
              <a:avLst/>
              <a:gdLst>
                <a:gd name="connsiteX0" fmla="*/ 0 w 506492"/>
                <a:gd name="connsiteY0" fmla="*/ 480321 h 615304"/>
                <a:gd name="connsiteX1" fmla="*/ 354595 w 506492"/>
                <a:gd name="connsiteY1" fmla="*/ 615305 h 615304"/>
                <a:gd name="connsiteX2" fmla="*/ 495192 w 506492"/>
                <a:gd name="connsiteY2" fmla="*/ 157398 h 615304"/>
                <a:gd name="connsiteX3" fmla="*/ 301305 w 506492"/>
                <a:gd name="connsiteY3" fmla="*/ 103103 h 615304"/>
                <a:gd name="connsiteX4" fmla="*/ 0 w 506492"/>
                <a:gd name="connsiteY4" fmla="*/ 480321 h 615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92" h="615304">
                  <a:moveTo>
                    <a:pt x="0" y="480321"/>
                  </a:moveTo>
                  <a:lnTo>
                    <a:pt x="354595" y="615305"/>
                  </a:lnTo>
                  <a:cubicBezTo>
                    <a:pt x="354595" y="615305"/>
                    <a:pt x="447600" y="369468"/>
                    <a:pt x="495192" y="157398"/>
                  </a:cubicBezTo>
                  <a:cubicBezTo>
                    <a:pt x="542785" y="-54671"/>
                    <a:pt x="432770" y="-31462"/>
                    <a:pt x="301305" y="103103"/>
                  </a:cubicBezTo>
                  <a:cubicBezTo>
                    <a:pt x="169840" y="237668"/>
                    <a:pt x="0" y="480321"/>
                    <a:pt x="0" y="480321"/>
                  </a:cubicBez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Freeform: Shape 836">
              <a:extLst>
                <a:ext uri="{FF2B5EF4-FFF2-40B4-BE49-F238E27FC236}">
                  <a16:creationId xmlns:a16="http://schemas.microsoft.com/office/drawing/2014/main" id="{D60A7240-6B2E-5885-BE78-0E833FD7DEC1}"/>
                </a:ext>
              </a:extLst>
            </p:cNvPr>
            <p:cNvSpPr/>
            <p:nvPr/>
          </p:nvSpPr>
          <p:spPr>
            <a:xfrm>
              <a:off x="1994634" y="3249173"/>
              <a:ext cx="134993" cy="316927"/>
            </a:xfrm>
            <a:custGeom>
              <a:avLst/>
              <a:gdLst>
                <a:gd name="connsiteX0" fmla="*/ 134919 w 134993"/>
                <a:gd name="connsiteY0" fmla="*/ 37827 h 316927"/>
                <a:gd name="connsiteX1" fmla="*/ 134542 w 134993"/>
                <a:gd name="connsiteY1" fmla="*/ 36779 h 316927"/>
                <a:gd name="connsiteX2" fmla="*/ 133495 w 134993"/>
                <a:gd name="connsiteY2" fmla="*/ 37156 h 316927"/>
                <a:gd name="connsiteX3" fmla="*/ 115145 w 134993"/>
                <a:gd name="connsiteY3" fmla="*/ 71761 h 316927"/>
                <a:gd name="connsiteX4" fmla="*/ 132908 w 134993"/>
                <a:gd name="connsiteY4" fmla="*/ 876 h 316927"/>
                <a:gd name="connsiteX5" fmla="*/ 131568 w 134993"/>
                <a:gd name="connsiteY5" fmla="*/ 373 h 316927"/>
                <a:gd name="connsiteX6" fmla="*/ 78697 w 134993"/>
                <a:gd name="connsiteY6" fmla="*/ 154377 h 316927"/>
                <a:gd name="connsiteX7" fmla="*/ 25407 w 134993"/>
                <a:gd name="connsiteY7" fmla="*/ 308381 h 316927"/>
                <a:gd name="connsiteX8" fmla="*/ 2030 w 134993"/>
                <a:gd name="connsiteY8" fmla="*/ 303438 h 316927"/>
                <a:gd name="connsiteX9" fmla="*/ 773 w 134993"/>
                <a:gd name="connsiteY9" fmla="*/ 305951 h 316927"/>
                <a:gd name="connsiteX10" fmla="*/ 29932 w 134993"/>
                <a:gd name="connsiteY10" fmla="*/ 316927 h 316927"/>
                <a:gd name="connsiteX11" fmla="*/ 88081 w 134993"/>
                <a:gd name="connsiteY11" fmla="*/ 160661 h 316927"/>
                <a:gd name="connsiteX12" fmla="*/ 111709 w 134993"/>
                <a:gd name="connsiteY12" fmla="*/ 84329 h 316927"/>
                <a:gd name="connsiteX13" fmla="*/ 134919 w 134993"/>
                <a:gd name="connsiteY13" fmla="*/ 37827 h 31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993" h="316927">
                  <a:moveTo>
                    <a:pt x="134919" y="37827"/>
                  </a:moveTo>
                  <a:cubicBezTo>
                    <a:pt x="135103" y="37433"/>
                    <a:pt x="134936" y="36964"/>
                    <a:pt x="134542" y="36779"/>
                  </a:cubicBezTo>
                  <a:cubicBezTo>
                    <a:pt x="134148" y="36595"/>
                    <a:pt x="133679" y="36763"/>
                    <a:pt x="133495" y="37156"/>
                  </a:cubicBezTo>
                  <a:lnTo>
                    <a:pt x="115145" y="71761"/>
                  </a:lnTo>
                  <a:cubicBezTo>
                    <a:pt x="121513" y="48300"/>
                    <a:pt x="127437" y="24672"/>
                    <a:pt x="132908" y="876"/>
                  </a:cubicBezTo>
                  <a:cubicBezTo>
                    <a:pt x="132908" y="122"/>
                    <a:pt x="131819" y="-381"/>
                    <a:pt x="131568" y="373"/>
                  </a:cubicBezTo>
                  <a:cubicBezTo>
                    <a:pt x="113578" y="51652"/>
                    <a:pt x="95957" y="102989"/>
                    <a:pt x="78697" y="154377"/>
                  </a:cubicBezTo>
                  <a:cubicBezTo>
                    <a:pt x="61939" y="205907"/>
                    <a:pt x="41997" y="256683"/>
                    <a:pt x="25407" y="308381"/>
                  </a:cubicBezTo>
                  <a:cubicBezTo>
                    <a:pt x="15185" y="306370"/>
                    <a:pt x="9655" y="304694"/>
                    <a:pt x="2030" y="303438"/>
                  </a:cubicBezTo>
                  <a:cubicBezTo>
                    <a:pt x="270" y="303438"/>
                    <a:pt x="-819" y="305113"/>
                    <a:pt x="773" y="305951"/>
                  </a:cubicBezTo>
                  <a:cubicBezTo>
                    <a:pt x="9956" y="310903"/>
                    <a:pt x="19760" y="314598"/>
                    <a:pt x="29932" y="316927"/>
                  </a:cubicBezTo>
                  <a:cubicBezTo>
                    <a:pt x="52387" y="267492"/>
                    <a:pt x="70569" y="212024"/>
                    <a:pt x="88081" y="160661"/>
                  </a:cubicBezTo>
                  <a:cubicBezTo>
                    <a:pt x="96460" y="135525"/>
                    <a:pt x="104839" y="109969"/>
                    <a:pt x="111709" y="84329"/>
                  </a:cubicBezTo>
                  <a:cubicBezTo>
                    <a:pt x="120315" y="69273"/>
                    <a:pt x="128057" y="53747"/>
                    <a:pt x="134919" y="37827"/>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Freeform: Shape 837">
              <a:extLst>
                <a:ext uri="{FF2B5EF4-FFF2-40B4-BE49-F238E27FC236}">
                  <a16:creationId xmlns:a16="http://schemas.microsoft.com/office/drawing/2014/main" id="{47469072-352A-79B1-31AC-C746FB83883C}"/>
                </a:ext>
              </a:extLst>
            </p:cNvPr>
            <p:cNvSpPr/>
            <p:nvPr/>
          </p:nvSpPr>
          <p:spPr>
            <a:xfrm>
              <a:off x="1724371" y="3380358"/>
              <a:ext cx="299495" cy="115692"/>
            </a:xfrm>
            <a:custGeom>
              <a:avLst/>
              <a:gdLst>
                <a:gd name="connsiteX0" fmla="*/ 298519 w 299495"/>
                <a:gd name="connsiteY0" fmla="*/ 112762 h 115692"/>
                <a:gd name="connsiteX1" fmla="*/ 1655 w 299495"/>
                <a:gd name="connsiteY1" fmla="*/ 66 h 115692"/>
                <a:gd name="connsiteX2" fmla="*/ 733 w 299495"/>
                <a:gd name="connsiteY2" fmla="*/ 2663 h 115692"/>
                <a:gd name="connsiteX3" fmla="*/ 297597 w 299495"/>
                <a:gd name="connsiteY3" fmla="*/ 115611 h 115692"/>
                <a:gd name="connsiteX4" fmla="*/ 298519 w 299495"/>
                <a:gd name="connsiteY4" fmla="*/ 112762 h 11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95" h="115692">
                  <a:moveTo>
                    <a:pt x="298519" y="112762"/>
                  </a:moveTo>
                  <a:cubicBezTo>
                    <a:pt x="201583" y="70080"/>
                    <a:pt x="102495" y="32459"/>
                    <a:pt x="1655" y="66"/>
                  </a:cubicBezTo>
                  <a:cubicBezTo>
                    <a:pt x="147" y="-437"/>
                    <a:pt x="-691" y="2077"/>
                    <a:pt x="733" y="2663"/>
                  </a:cubicBezTo>
                  <a:cubicBezTo>
                    <a:pt x="97652" y="45454"/>
                    <a:pt x="196740" y="83159"/>
                    <a:pt x="297597" y="115611"/>
                  </a:cubicBezTo>
                  <a:cubicBezTo>
                    <a:pt x="299189" y="116198"/>
                    <a:pt x="300446" y="113432"/>
                    <a:pt x="298519" y="112762"/>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Freeform: Shape 838">
              <a:extLst>
                <a:ext uri="{FF2B5EF4-FFF2-40B4-BE49-F238E27FC236}">
                  <a16:creationId xmlns:a16="http://schemas.microsoft.com/office/drawing/2014/main" id="{E7321208-6D3F-E1E0-DD70-F34CE0AADE69}"/>
                </a:ext>
              </a:extLst>
            </p:cNvPr>
            <p:cNvSpPr/>
            <p:nvPr/>
          </p:nvSpPr>
          <p:spPr>
            <a:xfrm>
              <a:off x="2125364" y="2665035"/>
              <a:ext cx="297450" cy="509641"/>
            </a:xfrm>
            <a:custGeom>
              <a:avLst/>
              <a:gdLst>
                <a:gd name="connsiteX0" fmla="*/ 0 w 297450"/>
                <a:gd name="connsiteY0" fmla="*/ 325939 h 509641"/>
                <a:gd name="connsiteX1" fmla="*/ 154255 w 297450"/>
                <a:gd name="connsiteY1" fmla="*/ 509520 h 509641"/>
                <a:gd name="connsiteX2" fmla="*/ 218605 w 297450"/>
                <a:gd name="connsiteY2" fmla="*/ 356187 h 509641"/>
                <a:gd name="connsiteX3" fmla="*/ 223884 w 297450"/>
                <a:gd name="connsiteY3" fmla="*/ 345043 h 509641"/>
                <a:gd name="connsiteX4" fmla="*/ 297451 w 297450"/>
                <a:gd name="connsiteY4" fmla="*/ 189531 h 509641"/>
                <a:gd name="connsiteX5" fmla="*/ 108926 w 297450"/>
                <a:gd name="connsiteY5" fmla="*/ 0 h 509641"/>
                <a:gd name="connsiteX6" fmla="*/ 0 w 297450"/>
                <a:gd name="connsiteY6" fmla="*/ 325939 h 50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450" h="509641">
                  <a:moveTo>
                    <a:pt x="0" y="325939"/>
                  </a:moveTo>
                  <a:cubicBezTo>
                    <a:pt x="0" y="346467"/>
                    <a:pt x="64434" y="493517"/>
                    <a:pt x="154255" y="509520"/>
                  </a:cubicBezTo>
                  <a:cubicBezTo>
                    <a:pt x="183582" y="514631"/>
                    <a:pt x="218605" y="356187"/>
                    <a:pt x="218605" y="356187"/>
                  </a:cubicBezTo>
                  <a:lnTo>
                    <a:pt x="223884" y="345043"/>
                  </a:lnTo>
                  <a:lnTo>
                    <a:pt x="297451" y="189531"/>
                  </a:lnTo>
                  <a:lnTo>
                    <a:pt x="108926" y="0"/>
                  </a:lnTo>
                  <a:cubicBezTo>
                    <a:pt x="108926" y="0"/>
                    <a:pt x="0" y="317309"/>
                    <a:pt x="0" y="325939"/>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Freeform: Shape 839">
              <a:extLst>
                <a:ext uri="{FF2B5EF4-FFF2-40B4-BE49-F238E27FC236}">
                  <a16:creationId xmlns:a16="http://schemas.microsoft.com/office/drawing/2014/main" id="{71CDA6CB-764C-C2F7-2F43-0C94A3EEC56D}"/>
                </a:ext>
              </a:extLst>
            </p:cNvPr>
            <p:cNvSpPr/>
            <p:nvPr/>
          </p:nvSpPr>
          <p:spPr>
            <a:xfrm>
              <a:off x="2166001" y="2665119"/>
              <a:ext cx="256812" cy="417352"/>
            </a:xfrm>
            <a:custGeom>
              <a:avLst/>
              <a:gdLst>
                <a:gd name="connsiteX0" fmla="*/ 256813 w 256812"/>
                <a:gd name="connsiteY0" fmla="*/ 189447 h 417352"/>
                <a:gd name="connsiteX1" fmla="*/ 183246 w 256812"/>
                <a:gd name="connsiteY1" fmla="*/ 344875 h 417352"/>
                <a:gd name="connsiteX2" fmla="*/ 177968 w 256812"/>
                <a:gd name="connsiteY2" fmla="*/ 356103 h 417352"/>
                <a:gd name="connsiteX3" fmla="*/ 162048 w 256812"/>
                <a:gd name="connsiteY3" fmla="*/ 417353 h 417352"/>
                <a:gd name="connsiteX4" fmla="*/ 0 w 256812"/>
                <a:gd name="connsiteY4" fmla="*/ 200255 h 417352"/>
                <a:gd name="connsiteX5" fmla="*/ 68204 w 256812"/>
                <a:gd name="connsiteY5" fmla="*/ 0 h 4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812" h="417352">
                  <a:moveTo>
                    <a:pt x="256813" y="189447"/>
                  </a:moveTo>
                  <a:lnTo>
                    <a:pt x="183246" y="344875"/>
                  </a:lnTo>
                  <a:lnTo>
                    <a:pt x="177968" y="356103"/>
                  </a:lnTo>
                  <a:cubicBezTo>
                    <a:pt x="177968" y="356103"/>
                    <a:pt x="171600" y="384759"/>
                    <a:pt x="162048" y="417353"/>
                  </a:cubicBezTo>
                  <a:cubicBezTo>
                    <a:pt x="44743" y="372023"/>
                    <a:pt x="10055" y="268460"/>
                    <a:pt x="0" y="200255"/>
                  </a:cubicBezTo>
                  <a:cubicBezTo>
                    <a:pt x="30918" y="108088"/>
                    <a:pt x="68204" y="0"/>
                    <a:pt x="68204" y="0"/>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Freeform: Shape 840">
              <a:extLst>
                <a:ext uri="{FF2B5EF4-FFF2-40B4-BE49-F238E27FC236}">
                  <a16:creationId xmlns:a16="http://schemas.microsoft.com/office/drawing/2014/main" id="{8AE085CF-4891-3B79-9937-6A88D3A9C45C}"/>
                </a:ext>
              </a:extLst>
            </p:cNvPr>
            <p:cNvSpPr/>
            <p:nvPr/>
          </p:nvSpPr>
          <p:spPr>
            <a:xfrm>
              <a:off x="2066710" y="2115674"/>
              <a:ext cx="661628" cy="871103"/>
            </a:xfrm>
            <a:custGeom>
              <a:avLst/>
              <a:gdLst>
                <a:gd name="connsiteX0" fmla="*/ 656236 w 661628"/>
                <a:gd name="connsiteY0" fmla="*/ 493390 h 871103"/>
                <a:gd name="connsiteX1" fmla="*/ 314377 w 661628"/>
                <a:gd name="connsiteY1" fmla="*/ 869686 h 871103"/>
                <a:gd name="connsiteX2" fmla="*/ 1 w 661628"/>
                <a:gd name="connsiteY2" fmla="*/ 458115 h 871103"/>
                <a:gd name="connsiteX3" fmla="*/ 348479 w 661628"/>
                <a:gd name="connsiteY3" fmla="*/ 543 h 871103"/>
                <a:gd name="connsiteX4" fmla="*/ 656236 w 661628"/>
                <a:gd name="connsiteY4" fmla="*/ 493390 h 87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28" h="871103">
                  <a:moveTo>
                    <a:pt x="656236" y="493390"/>
                  </a:moveTo>
                  <a:cubicBezTo>
                    <a:pt x="617358" y="859966"/>
                    <a:pt x="393474" y="878148"/>
                    <a:pt x="314377" y="869686"/>
                  </a:cubicBezTo>
                  <a:cubicBezTo>
                    <a:pt x="242654" y="861977"/>
                    <a:pt x="-669" y="826786"/>
                    <a:pt x="1" y="458115"/>
                  </a:cubicBezTo>
                  <a:cubicBezTo>
                    <a:pt x="672" y="89443"/>
                    <a:pt x="183499" y="-8338"/>
                    <a:pt x="348479" y="543"/>
                  </a:cubicBezTo>
                  <a:cubicBezTo>
                    <a:pt x="513460" y="9425"/>
                    <a:pt x="695449" y="126813"/>
                    <a:pt x="656236" y="493390"/>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Freeform: Shape 841">
              <a:extLst>
                <a:ext uri="{FF2B5EF4-FFF2-40B4-BE49-F238E27FC236}">
                  <a16:creationId xmlns:a16="http://schemas.microsoft.com/office/drawing/2014/main" id="{347EE763-FBEA-65AE-13BC-1CC157FE7177}"/>
                </a:ext>
              </a:extLst>
            </p:cNvPr>
            <p:cNvSpPr/>
            <p:nvPr/>
          </p:nvSpPr>
          <p:spPr>
            <a:xfrm>
              <a:off x="2595589" y="2663879"/>
              <a:ext cx="57779" cy="81378"/>
            </a:xfrm>
            <a:custGeom>
              <a:avLst/>
              <a:gdLst>
                <a:gd name="connsiteX0" fmla="*/ 33849 w 57779"/>
                <a:gd name="connsiteY0" fmla="*/ 234 h 81378"/>
                <a:gd name="connsiteX1" fmla="*/ 21616 w 57779"/>
                <a:gd name="connsiteY1" fmla="*/ 81090 h 81378"/>
                <a:gd name="connsiteX2" fmla="*/ 33849 w 57779"/>
                <a:gd name="connsiteY2" fmla="*/ 234 h 81378"/>
              </a:gdLst>
              <a:ahLst/>
              <a:cxnLst>
                <a:cxn ang="0">
                  <a:pos x="connsiteX0" y="connsiteY0"/>
                </a:cxn>
                <a:cxn ang="0">
                  <a:pos x="connsiteX1" y="connsiteY1"/>
                </a:cxn>
                <a:cxn ang="0">
                  <a:pos x="connsiteX2" y="connsiteY2"/>
                </a:cxn>
              </a:cxnLst>
              <a:rect l="l" t="t" r="r" b="b"/>
              <a:pathLst>
                <a:path w="57779" h="81378">
                  <a:moveTo>
                    <a:pt x="33849" y="234"/>
                  </a:moveTo>
                  <a:cubicBezTo>
                    <a:pt x="74235" y="6351"/>
                    <a:pt x="58986" y="86788"/>
                    <a:pt x="21616" y="81090"/>
                  </a:cubicBezTo>
                  <a:cubicBezTo>
                    <a:pt x="-15754" y="75393"/>
                    <a:pt x="-86" y="-4877"/>
                    <a:pt x="33849" y="234"/>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Freeform: Shape 842">
              <a:extLst>
                <a:ext uri="{FF2B5EF4-FFF2-40B4-BE49-F238E27FC236}">
                  <a16:creationId xmlns:a16="http://schemas.microsoft.com/office/drawing/2014/main" id="{BD67F483-B733-C0F0-3B2D-91007A3B7362}"/>
                </a:ext>
              </a:extLst>
            </p:cNvPr>
            <p:cNvSpPr/>
            <p:nvPr/>
          </p:nvSpPr>
          <p:spPr>
            <a:xfrm>
              <a:off x="2404894" y="2636878"/>
              <a:ext cx="57447" cy="81291"/>
            </a:xfrm>
            <a:custGeom>
              <a:avLst/>
              <a:gdLst>
                <a:gd name="connsiteX0" fmla="*/ 37611 w 57447"/>
                <a:gd name="connsiteY0" fmla="*/ 506 h 81291"/>
                <a:gd name="connsiteX1" fmla="*/ 22277 w 57447"/>
                <a:gd name="connsiteY1" fmla="*/ 80860 h 81291"/>
                <a:gd name="connsiteX2" fmla="*/ 37611 w 57447"/>
                <a:gd name="connsiteY2" fmla="*/ 506 h 81291"/>
              </a:gdLst>
              <a:ahLst/>
              <a:cxnLst>
                <a:cxn ang="0">
                  <a:pos x="connsiteX0" y="connsiteY0"/>
                </a:cxn>
                <a:cxn ang="0">
                  <a:pos x="connsiteX1" y="connsiteY1"/>
                </a:cxn>
                <a:cxn ang="0">
                  <a:pos x="connsiteX2" y="connsiteY2"/>
                </a:cxn>
              </a:cxnLst>
              <a:rect l="l" t="t" r="r" b="b"/>
              <a:pathLst>
                <a:path w="57447" h="81291">
                  <a:moveTo>
                    <a:pt x="37611" y="506"/>
                  </a:moveTo>
                  <a:cubicBezTo>
                    <a:pt x="-2608" y="-7119"/>
                    <a:pt x="-14925" y="73821"/>
                    <a:pt x="22277" y="80860"/>
                  </a:cubicBezTo>
                  <a:cubicBezTo>
                    <a:pt x="59479" y="87898"/>
                    <a:pt x="71210" y="6707"/>
                    <a:pt x="37611" y="506"/>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Freeform: Shape 843">
              <a:extLst>
                <a:ext uri="{FF2B5EF4-FFF2-40B4-BE49-F238E27FC236}">
                  <a16:creationId xmlns:a16="http://schemas.microsoft.com/office/drawing/2014/main" id="{1147E116-6D3B-F0F6-308C-702BD2824E16}"/>
                </a:ext>
              </a:extLst>
            </p:cNvPr>
            <p:cNvSpPr/>
            <p:nvPr/>
          </p:nvSpPr>
          <p:spPr>
            <a:xfrm>
              <a:off x="2617567" y="2573097"/>
              <a:ext cx="65166" cy="45556"/>
            </a:xfrm>
            <a:custGeom>
              <a:avLst/>
              <a:gdLst>
                <a:gd name="connsiteX0" fmla="*/ 47313 w 65166"/>
                <a:gd name="connsiteY0" fmla="*/ 45016 h 45556"/>
                <a:gd name="connsiteX1" fmla="*/ 23685 w 65166"/>
                <a:gd name="connsiteY1" fmla="*/ 35464 h 45556"/>
                <a:gd name="connsiteX2" fmla="*/ 1481 w 65166"/>
                <a:gd name="connsiteY2" fmla="*/ 21136 h 45556"/>
                <a:gd name="connsiteX3" fmla="*/ 4330 w 65166"/>
                <a:gd name="connsiteY3" fmla="*/ 5383 h 45556"/>
                <a:gd name="connsiteX4" fmla="*/ 37175 w 65166"/>
                <a:gd name="connsiteY4" fmla="*/ 3540 h 45556"/>
                <a:gd name="connsiteX5" fmla="*/ 63736 w 65166"/>
                <a:gd name="connsiteY5" fmla="*/ 25409 h 45556"/>
                <a:gd name="connsiteX6" fmla="*/ 57326 w 65166"/>
                <a:gd name="connsiteY6" fmla="*/ 44127 h 45556"/>
                <a:gd name="connsiteX7" fmla="*/ 47313 w 65166"/>
                <a:gd name="connsiteY7" fmla="*/ 45016 h 4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6" h="45556">
                  <a:moveTo>
                    <a:pt x="47313" y="45016"/>
                  </a:moveTo>
                  <a:cubicBezTo>
                    <a:pt x="39278" y="42234"/>
                    <a:pt x="31393" y="39050"/>
                    <a:pt x="23685" y="35464"/>
                  </a:cubicBezTo>
                  <a:cubicBezTo>
                    <a:pt x="14904" y="33268"/>
                    <a:pt x="7103" y="28224"/>
                    <a:pt x="1481" y="21136"/>
                  </a:cubicBezTo>
                  <a:cubicBezTo>
                    <a:pt x="-1276" y="15849"/>
                    <a:pt x="-103" y="9372"/>
                    <a:pt x="4330" y="5383"/>
                  </a:cubicBezTo>
                  <a:cubicBezTo>
                    <a:pt x="13965" y="-2409"/>
                    <a:pt x="26114" y="-566"/>
                    <a:pt x="37175" y="3540"/>
                  </a:cubicBezTo>
                  <a:cubicBezTo>
                    <a:pt x="48461" y="7244"/>
                    <a:pt x="57937" y="15044"/>
                    <a:pt x="63736" y="25409"/>
                  </a:cubicBezTo>
                  <a:cubicBezTo>
                    <a:pt x="67138" y="32347"/>
                    <a:pt x="64264" y="40734"/>
                    <a:pt x="57326" y="44127"/>
                  </a:cubicBezTo>
                  <a:cubicBezTo>
                    <a:pt x="54217" y="45652"/>
                    <a:pt x="50648" y="45971"/>
                    <a:pt x="47313" y="45016"/>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Freeform: Shape 844">
              <a:extLst>
                <a:ext uri="{FF2B5EF4-FFF2-40B4-BE49-F238E27FC236}">
                  <a16:creationId xmlns:a16="http://schemas.microsoft.com/office/drawing/2014/main" id="{73D36DF6-CBB3-57E4-B706-8E4C80E278D0}"/>
                </a:ext>
              </a:extLst>
            </p:cNvPr>
            <p:cNvSpPr/>
            <p:nvPr/>
          </p:nvSpPr>
          <p:spPr>
            <a:xfrm>
              <a:off x="2402867" y="2550414"/>
              <a:ext cx="68520" cy="35830"/>
            </a:xfrm>
            <a:custGeom>
              <a:avLst/>
              <a:gdLst>
                <a:gd name="connsiteX0" fmla="*/ 13328 w 68520"/>
                <a:gd name="connsiteY0" fmla="*/ 35692 h 35830"/>
                <a:gd name="connsiteX1" fmla="*/ 38465 w 68520"/>
                <a:gd name="connsiteY1" fmla="*/ 34854 h 35830"/>
                <a:gd name="connsiteX2" fmla="*/ 64271 w 68520"/>
                <a:gd name="connsiteY2" fmla="*/ 29073 h 35830"/>
                <a:gd name="connsiteX3" fmla="*/ 67036 w 68520"/>
                <a:gd name="connsiteY3" fmla="*/ 13320 h 35830"/>
                <a:gd name="connsiteX4" fmla="*/ 36789 w 68520"/>
                <a:gd name="connsiteY4" fmla="*/ 249 h 35830"/>
                <a:gd name="connsiteX5" fmla="*/ 4279 w 68520"/>
                <a:gd name="connsiteY5" fmla="*/ 11645 h 35830"/>
                <a:gd name="connsiteX6" fmla="*/ 3927 w 68520"/>
                <a:gd name="connsiteY6" fmla="*/ 31427 h 35830"/>
                <a:gd name="connsiteX7" fmla="*/ 13328 w 68520"/>
                <a:gd name="connsiteY7" fmla="*/ 35692 h 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20" h="35830">
                  <a:moveTo>
                    <a:pt x="13328" y="35692"/>
                  </a:moveTo>
                  <a:cubicBezTo>
                    <a:pt x="21707" y="36195"/>
                    <a:pt x="30086" y="35189"/>
                    <a:pt x="38465" y="34854"/>
                  </a:cubicBezTo>
                  <a:cubicBezTo>
                    <a:pt x="47472" y="35818"/>
                    <a:pt x="56538" y="33782"/>
                    <a:pt x="64271" y="29073"/>
                  </a:cubicBezTo>
                  <a:cubicBezTo>
                    <a:pt x="68645" y="25051"/>
                    <a:pt x="69776" y="18591"/>
                    <a:pt x="67036" y="13320"/>
                  </a:cubicBezTo>
                  <a:cubicBezTo>
                    <a:pt x="60074" y="3802"/>
                    <a:pt x="48494" y="-1209"/>
                    <a:pt x="36789" y="249"/>
                  </a:cubicBezTo>
                  <a:cubicBezTo>
                    <a:pt x="24907" y="-153"/>
                    <a:pt x="13311" y="3911"/>
                    <a:pt x="4279" y="11645"/>
                  </a:cubicBezTo>
                  <a:cubicBezTo>
                    <a:pt x="-1285" y="17007"/>
                    <a:pt x="-1444" y="25872"/>
                    <a:pt x="3927" y="31427"/>
                  </a:cubicBezTo>
                  <a:cubicBezTo>
                    <a:pt x="6398" y="33999"/>
                    <a:pt x="9767" y="35525"/>
                    <a:pt x="13328" y="35692"/>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Freeform: Shape 845">
              <a:extLst>
                <a:ext uri="{FF2B5EF4-FFF2-40B4-BE49-F238E27FC236}">
                  <a16:creationId xmlns:a16="http://schemas.microsoft.com/office/drawing/2014/main" id="{D679157E-F9F9-5D4C-AE17-8D4DCCB5C8F0}"/>
                </a:ext>
              </a:extLst>
            </p:cNvPr>
            <p:cNvSpPr/>
            <p:nvPr/>
          </p:nvSpPr>
          <p:spPr>
            <a:xfrm>
              <a:off x="2410116" y="2857488"/>
              <a:ext cx="48518" cy="29584"/>
            </a:xfrm>
            <a:custGeom>
              <a:avLst/>
              <a:gdLst>
                <a:gd name="connsiteX0" fmla="*/ 3063 w 48518"/>
                <a:gd name="connsiteY0" fmla="*/ 680 h 29584"/>
                <a:gd name="connsiteX1" fmla="*/ 19821 w 48518"/>
                <a:gd name="connsiteY1" fmla="*/ 19952 h 29584"/>
                <a:gd name="connsiteX2" fmla="*/ 47555 w 48518"/>
                <a:gd name="connsiteY2" fmla="*/ 19952 h 29584"/>
                <a:gd name="connsiteX3" fmla="*/ 48518 w 48518"/>
                <a:gd name="connsiteY3" fmla="*/ 20832 h 29584"/>
                <a:gd name="connsiteX4" fmla="*/ 48309 w 48518"/>
                <a:gd name="connsiteY4" fmla="*/ 21460 h 29584"/>
                <a:gd name="connsiteX5" fmla="*/ 14123 w 48518"/>
                <a:gd name="connsiteY5" fmla="*/ 27241 h 29584"/>
                <a:gd name="connsiteX6" fmla="*/ 130 w 48518"/>
                <a:gd name="connsiteY6" fmla="*/ 1099 h 29584"/>
                <a:gd name="connsiteX7" fmla="*/ 3063 w 48518"/>
                <a:gd name="connsiteY7" fmla="*/ 680 h 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 h="29584">
                  <a:moveTo>
                    <a:pt x="3063" y="680"/>
                  </a:moveTo>
                  <a:cubicBezTo>
                    <a:pt x="7587" y="7803"/>
                    <a:pt x="11442" y="17438"/>
                    <a:pt x="19821" y="19952"/>
                  </a:cubicBezTo>
                  <a:cubicBezTo>
                    <a:pt x="28962" y="21921"/>
                    <a:pt x="38413" y="21921"/>
                    <a:pt x="47555" y="19952"/>
                  </a:cubicBezTo>
                  <a:cubicBezTo>
                    <a:pt x="48066" y="19927"/>
                    <a:pt x="48493" y="20321"/>
                    <a:pt x="48518" y="20832"/>
                  </a:cubicBezTo>
                  <a:cubicBezTo>
                    <a:pt x="48527" y="21058"/>
                    <a:pt x="48451" y="21284"/>
                    <a:pt x="48309" y="21460"/>
                  </a:cubicBezTo>
                  <a:cubicBezTo>
                    <a:pt x="38874" y="29587"/>
                    <a:pt x="25711" y="31816"/>
                    <a:pt x="14123" y="27241"/>
                  </a:cubicBezTo>
                  <a:cubicBezTo>
                    <a:pt x="4596" y="22164"/>
                    <a:pt x="-934" y="11841"/>
                    <a:pt x="130" y="1099"/>
                  </a:cubicBezTo>
                  <a:cubicBezTo>
                    <a:pt x="130" y="-241"/>
                    <a:pt x="2476" y="-325"/>
                    <a:pt x="3063" y="680"/>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Freeform: Shape 846">
              <a:extLst>
                <a:ext uri="{FF2B5EF4-FFF2-40B4-BE49-F238E27FC236}">
                  <a16:creationId xmlns:a16="http://schemas.microsoft.com/office/drawing/2014/main" id="{00F2FA54-E8E5-5B9A-71A8-98DB9EE29F0E}"/>
                </a:ext>
              </a:extLst>
            </p:cNvPr>
            <p:cNvSpPr/>
            <p:nvPr/>
          </p:nvSpPr>
          <p:spPr>
            <a:xfrm>
              <a:off x="2441667" y="2641950"/>
              <a:ext cx="131998" cy="202266"/>
            </a:xfrm>
            <a:custGeom>
              <a:avLst/>
              <a:gdLst>
                <a:gd name="connsiteX0" fmla="*/ 90994 w 131998"/>
                <a:gd name="connsiteY0" fmla="*/ 145667 h 202266"/>
                <a:gd name="connsiteX1" fmla="*/ 86218 w 131998"/>
                <a:gd name="connsiteY1" fmla="*/ 200884 h 202266"/>
                <a:gd name="connsiteX2" fmla="*/ 75577 w 131998"/>
                <a:gd name="connsiteY2" fmla="*/ 201806 h 202266"/>
                <a:gd name="connsiteX3" fmla="*/ 74907 w 131998"/>
                <a:gd name="connsiteY3" fmla="*/ 201806 h 202266"/>
                <a:gd name="connsiteX4" fmla="*/ 167 w 131998"/>
                <a:gd name="connsiteY4" fmla="*/ 156309 h 202266"/>
                <a:gd name="connsiteX5" fmla="*/ 3267 w 131998"/>
                <a:gd name="connsiteY5" fmla="*/ 154382 h 202266"/>
                <a:gd name="connsiteX6" fmla="*/ 74823 w 131998"/>
                <a:gd name="connsiteY6" fmla="*/ 189740 h 202266"/>
                <a:gd name="connsiteX7" fmla="*/ 78175 w 131998"/>
                <a:gd name="connsiteY7" fmla="*/ 125139 h 202266"/>
                <a:gd name="connsiteX8" fmla="*/ 116047 w 131998"/>
                <a:gd name="connsiteY8" fmla="*/ 141310 h 202266"/>
                <a:gd name="connsiteX9" fmla="*/ 121745 w 131998"/>
                <a:gd name="connsiteY9" fmla="*/ 2137 h 202266"/>
                <a:gd name="connsiteX10" fmla="*/ 126437 w 131998"/>
                <a:gd name="connsiteY10" fmla="*/ 2137 h 202266"/>
                <a:gd name="connsiteX11" fmla="*/ 131213 w 131998"/>
                <a:gd name="connsiteY11" fmla="*/ 159660 h 202266"/>
                <a:gd name="connsiteX12" fmla="*/ 90994 w 131998"/>
                <a:gd name="connsiteY12" fmla="*/ 145667 h 20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98" h="202266">
                  <a:moveTo>
                    <a:pt x="90994" y="145667"/>
                  </a:moveTo>
                  <a:cubicBezTo>
                    <a:pt x="90994" y="145667"/>
                    <a:pt x="89402" y="183456"/>
                    <a:pt x="86218" y="200884"/>
                  </a:cubicBezTo>
                  <a:cubicBezTo>
                    <a:pt x="86218" y="202476"/>
                    <a:pt x="81610" y="202560"/>
                    <a:pt x="75577" y="201806"/>
                  </a:cubicBezTo>
                  <a:cubicBezTo>
                    <a:pt x="75577" y="201806"/>
                    <a:pt x="75158" y="201806"/>
                    <a:pt x="74907" y="201806"/>
                  </a:cubicBezTo>
                  <a:cubicBezTo>
                    <a:pt x="43452" y="201789"/>
                    <a:pt x="14629" y="184244"/>
                    <a:pt x="167" y="156309"/>
                  </a:cubicBezTo>
                  <a:cubicBezTo>
                    <a:pt x="-671" y="154382"/>
                    <a:pt x="1843" y="153041"/>
                    <a:pt x="3267" y="154382"/>
                  </a:cubicBezTo>
                  <a:cubicBezTo>
                    <a:pt x="23125" y="175413"/>
                    <a:pt x="47675" y="184294"/>
                    <a:pt x="74823" y="189740"/>
                  </a:cubicBezTo>
                  <a:cubicBezTo>
                    <a:pt x="76918" y="185132"/>
                    <a:pt x="75577" y="124217"/>
                    <a:pt x="78175" y="125139"/>
                  </a:cubicBezTo>
                  <a:cubicBezTo>
                    <a:pt x="89402" y="129245"/>
                    <a:pt x="108841" y="138043"/>
                    <a:pt x="116047" y="141310"/>
                  </a:cubicBezTo>
                  <a:cubicBezTo>
                    <a:pt x="117639" y="116760"/>
                    <a:pt x="118728" y="46797"/>
                    <a:pt x="121745" y="2137"/>
                  </a:cubicBezTo>
                  <a:cubicBezTo>
                    <a:pt x="121745" y="-628"/>
                    <a:pt x="126269" y="-796"/>
                    <a:pt x="126437" y="2137"/>
                  </a:cubicBezTo>
                  <a:cubicBezTo>
                    <a:pt x="131531" y="54480"/>
                    <a:pt x="133132" y="107108"/>
                    <a:pt x="131213" y="159660"/>
                  </a:cubicBezTo>
                  <a:cubicBezTo>
                    <a:pt x="131045" y="163431"/>
                    <a:pt x="97446" y="149857"/>
                    <a:pt x="90994" y="145667"/>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Freeform: Shape 847">
              <a:extLst>
                <a:ext uri="{FF2B5EF4-FFF2-40B4-BE49-F238E27FC236}">
                  <a16:creationId xmlns:a16="http://schemas.microsoft.com/office/drawing/2014/main" id="{B658EB3B-21C7-723D-05AC-21151BD275F2}"/>
                </a:ext>
              </a:extLst>
            </p:cNvPr>
            <p:cNvSpPr/>
            <p:nvPr/>
          </p:nvSpPr>
          <p:spPr>
            <a:xfrm>
              <a:off x="1964922" y="2032580"/>
              <a:ext cx="817914" cy="567405"/>
            </a:xfrm>
            <a:custGeom>
              <a:avLst/>
              <a:gdLst>
                <a:gd name="connsiteX0" fmla="*/ 57632 w 817914"/>
                <a:gd name="connsiteY0" fmla="*/ 559642 h 567405"/>
                <a:gd name="connsiteX1" fmla="*/ 256715 w 817914"/>
                <a:gd name="connsiteY1" fmla="*/ 380836 h 567405"/>
                <a:gd name="connsiteX2" fmla="*/ 603852 w 817914"/>
                <a:gd name="connsiteY2" fmla="*/ 279452 h 567405"/>
                <a:gd name="connsiteX3" fmla="*/ 755761 w 817914"/>
                <a:gd name="connsiteY3" fmla="*/ 433121 h 567405"/>
                <a:gd name="connsiteX4" fmla="*/ 762716 w 817914"/>
                <a:gd name="connsiteY4" fmla="*/ 525288 h 567405"/>
                <a:gd name="connsiteX5" fmla="*/ 796734 w 817914"/>
                <a:gd name="connsiteY5" fmla="*/ 368687 h 567405"/>
                <a:gd name="connsiteX6" fmla="*/ 761962 w 817914"/>
                <a:gd name="connsiteY6" fmla="*/ 164493 h 567405"/>
                <a:gd name="connsiteX7" fmla="*/ 604522 w 817914"/>
                <a:gd name="connsiteY7" fmla="*/ 93021 h 567405"/>
                <a:gd name="connsiteX8" fmla="*/ 448424 w 817914"/>
                <a:gd name="connsiteY8" fmla="*/ 2278 h 567405"/>
                <a:gd name="connsiteX9" fmla="*/ 272467 w 817914"/>
                <a:gd name="connsiteY9" fmla="*/ 66712 h 567405"/>
                <a:gd name="connsiteX10" fmla="*/ 74223 w 817914"/>
                <a:gd name="connsiteY10" fmla="*/ 143881 h 567405"/>
                <a:gd name="connsiteX11" fmla="*/ 53359 w 817914"/>
                <a:gd name="connsiteY11" fmla="*/ 315816 h 567405"/>
                <a:gd name="connsiteX12" fmla="*/ 488 w 817914"/>
                <a:gd name="connsiteY12" fmla="*/ 433121 h 567405"/>
                <a:gd name="connsiteX13" fmla="*/ 57632 w 817914"/>
                <a:gd name="connsiteY13" fmla="*/ 559642 h 56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7914" h="567405">
                  <a:moveTo>
                    <a:pt x="57632" y="559642"/>
                  </a:moveTo>
                  <a:cubicBezTo>
                    <a:pt x="160358" y="597766"/>
                    <a:pt x="251771" y="488673"/>
                    <a:pt x="256715" y="380836"/>
                  </a:cubicBezTo>
                  <a:cubicBezTo>
                    <a:pt x="256715" y="380836"/>
                    <a:pt x="524839" y="499565"/>
                    <a:pt x="603852" y="279452"/>
                  </a:cubicBezTo>
                  <a:cubicBezTo>
                    <a:pt x="625621" y="352851"/>
                    <a:pt x="682622" y="410506"/>
                    <a:pt x="755761" y="433121"/>
                  </a:cubicBezTo>
                  <a:lnTo>
                    <a:pt x="762716" y="525288"/>
                  </a:lnTo>
                  <a:cubicBezTo>
                    <a:pt x="793802" y="525288"/>
                    <a:pt x="848097" y="452979"/>
                    <a:pt x="796734" y="368687"/>
                  </a:cubicBezTo>
                  <a:cubicBezTo>
                    <a:pt x="796734" y="368687"/>
                    <a:pt x="824636" y="255572"/>
                    <a:pt x="761962" y="164493"/>
                  </a:cubicBezTo>
                  <a:cubicBezTo>
                    <a:pt x="728120" y="111765"/>
                    <a:pt x="666493" y="83788"/>
                    <a:pt x="604522" y="93021"/>
                  </a:cubicBezTo>
                  <a:cubicBezTo>
                    <a:pt x="566231" y="43670"/>
                    <a:pt x="510260" y="11126"/>
                    <a:pt x="448424" y="2278"/>
                  </a:cubicBezTo>
                  <a:cubicBezTo>
                    <a:pt x="341760" y="-14480"/>
                    <a:pt x="272467" y="66712"/>
                    <a:pt x="272467" y="66712"/>
                  </a:cubicBezTo>
                  <a:cubicBezTo>
                    <a:pt x="272467" y="66712"/>
                    <a:pt x="126507" y="52635"/>
                    <a:pt x="74223" y="143881"/>
                  </a:cubicBezTo>
                  <a:cubicBezTo>
                    <a:pt x="21938" y="235128"/>
                    <a:pt x="53359" y="315816"/>
                    <a:pt x="53359" y="315816"/>
                  </a:cubicBezTo>
                  <a:cubicBezTo>
                    <a:pt x="53359" y="315816"/>
                    <a:pt x="7443" y="344221"/>
                    <a:pt x="488" y="433121"/>
                  </a:cubicBezTo>
                  <a:cubicBezTo>
                    <a:pt x="-4288" y="490348"/>
                    <a:pt x="26798" y="548163"/>
                    <a:pt x="57632" y="559642"/>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Freeform: Shape 848">
              <a:extLst>
                <a:ext uri="{FF2B5EF4-FFF2-40B4-BE49-F238E27FC236}">
                  <a16:creationId xmlns:a16="http://schemas.microsoft.com/office/drawing/2014/main" id="{02599E5C-1684-9F31-A14E-A1E91A9274DF}"/>
                </a:ext>
              </a:extLst>
            </p:cNvPr>
            <p:cNvSpPr/>
            <p:nvPr/>
          </p:nvSpPr>
          <p:spPr>
            <a:xfrm>
              <a:off x="2221637" y="2290331"/>
              <a:ext cx="346802" cy="184427"/>
            </a:xfrm>
            <a:custGeom>
              <a:avLst/>
              <a:gdLst>
                <a:gd name="connsiteX0" fmla="*/ 346802 w 346802"/>
                <a:gd name="connsiteY0" fmla="*/ 0 h 184427"/>
                <a:gd name="connsiteX1" fmla="*/ 331385 w 346802"/>
                <a:gd name="connsiteY1" fmla="*/ 54882 h 184427"/>
                <a:gd name="connsiteX2" fmla="*/ 305746 w 346802"/>
                <a:gd name="connsiteY2" fmla="*/ 105155 h 184427"/>
                <a:gd name="connsiteX3" fmla="*/ 217600 w 346802"/>
                <a:gd name="connsiteY3" fmla="*/ 166656 h 184427"/>
                <a:gd name="connsiteX4" fmla="*/ 107166 w 346802"/>
                <a:gd name="connsiteY4" fmla="*/ 162383 h 184427"/>
                <a:gd name="connsiteX5" fmla="*/ 53122 w 346802"/>
                <a:gd name="connsiteY5" fmla="*/ 145039 h 184427"/>
                <a:gd name="connsiteX6" fmla="*/ 0 w 346802"/>
                <a:gd name="connsiteY6" fmla="*/ 123421 h 184427"/>
                <a:gd name="connsiteX7" fmla="*/ 50273 w 346802"/>
                <a:gd name="connsiteY7" fmla="*/ 151071 h 184427"/>
                <a:gd name="connsiteX8" fmla="*/ 104150 w 346802"/>
                <a:gd name="connsiteY8" fmla="*/ 172354 h 184427"/>
                <a:gd name="connsiteX9" fmla="*/ 220532 w 346802"/>
                <a:gd name="connsiteY9" fmla="*/ 179727 h 184427"/>
                <a:gd name="connsiteX10" fmla="*/ 314292 w 346802"/>
                <a:gd name="connsiteY10" fmla="*/ 110518 h 184427"/>
                <a:gd name="connsiteX11" fmla="*/ 346802 w 346802"/>
                <a:gd name="connsiteY11" fmla="*/ 0 h 1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02" h="184427">
                  <a:moveTo>
                    <a:pt x="346802" y="0"/>
                  </a:moveTo>
                  <a:cubicBezTo>
                    <a:pt x="343560" y="18777"/>
                    <a:pt x="338390" y="37169"/>
                    <a:pt x="331385" y="54882"/>
                  </a:cubicBezTo>
                  <a:cubicBezTo>
                    <a:pt x="324950" y="72637"/>
                    <a:pt x="316336" y="89520"/>
                    <a:pt x="305746" y="105155"/>
                  </a:cubicBezTo>
                  <a:cubicBezTo>
                    <a:pt x="285175" y="136040"/>
                    <a:pt x="253688" y="158009"/>
                    <a:pt x="217600" y="166656"/>
                  </a:cubicBezTo>
                  <a:cubicBezTo>
                    <a:pt x="181822" y="177130"/>
                    <a:pt x="143782" y="169254"/>
                    <a:pt x="107166" y="162383"/>
                  </a:cubicBezTo>
                  <a:cubicBezTo>
                    <a:pt x="89235" y="156518"/>
                    <a:pt x="70802" y="151909"/>
                    <a:pt x="53122" y="145039"/>
                  </a:cubicBezTo>
                  <a:cubicBezTo>
                    <a:pt x="35443" y="138168"/>
                    <a:pt x="18015" y="130292"/>
                    <a:pt x="0" y="123421"/>
                  </a:cubicBezTo>
                  <a:cubicBezTo>
                    <a:pt x="16758" y="132973"/>
                    <a:pt x="33516" y="141771"/>
                    <a:pt x="50273" y="151071"/>
                  </a:cubicBezTo>
                  <a:cubicBezTo>
                    <a:pt x="67031" y="160372"/>
                    <a:pt x="86135" y="165148"/>
                    <a:pt x="104150" y="172354"/>
                  </a:cubicBezTo>
                  <a:cubicBezTo>
                    <a:pt x="141436" y="181654"/>
                    <a:pt x="181235" y="189949"/>
                    <a:pt x="220532" y="179727"/>
                  </a:cubicBezTo>
                  <a:cubicBezTo>
                    <a:pt x="259653" y="169848"/>
                    <a:pt x="293328" y="144988"/>
                    <a:pt x="314292" y="110518"/>
                  </a:cubicBezTo>
                  <a:cubicBezTo>
                    <a:pt x="334184" y="76969"/>
                    <a:pt x="345361" y="38979"/>
                    <a:pt x="346802" y="0"/>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Freeform: Shape 849">
              <a:extLst>
                <a:ext uri="{FF2B5EF4-FFF2-40B4-BE49-F238E27FC236}">
                  <a16:creationId xmlns:a16="http://schemas.microsoft.com/office/drawing/2014/main" id="{284B0AB2-D740-DB4C-97CC-3B875857F97F}"/>
                </a:ext>
              </a:extLst>
            </p:cNvPr>
            <p:cNvSpPr/>
            <p:nvPr/>
          </p:nvSpPr>
          <p:spPr>
            <a:xfrm>
              <a:off x="1986320" y="2089049"/>
              <a:ext cx="250734" cy="259347"/>
            </a:xfrm>
            <a:custGeom>
              <a:avLst/>
              <a:gdLst>
                <a:gd name="connsiteX0" fmla="*/ 250735 w 250734"/>
                <a:gd name="connsiteY0" fmla="*/ 10243 h 259347"/>
                <a:gd name="connsiteX1" fmla="*/ 141390 w 250734"/>
                <a:gd name="connsiteY1" fmla="*/ 2367 h 259347"/>
                <a:gd name="connsiteX2" fmla="*/ 42100 w 250734"/>
                <a:gd name="connsiteY2" fmla="*/ 52138 h 259347"/>
                <a:gd name="connsiteX3" fmla="*/ 13528 w 250734"/>
                <a:gd name="connsiteY3" fmla="*/ 100736 h 259347"/>
                <a:gd name="connsiteX4" fmla="*/ 457 w 250734"/>
                <a:gd name="connsiteY4" fmla="*/ 155198 h 259347"/>
                <a:gd name="connsiteX5" fmla="*/ 31626 w 250734"/>
                <a:gd name="connsiteY5" fmla="*/ 259348 h 259347"/>
                <a:gd name="connsiteX6" fmla="*/ 10763 w 250734"/>
                <a:gd name="connsiteY6" fmla="*/ 156120 h 259347"/>
                <a:gd name="connsiteX7" fmla="*/ 52239 w 250734"/>
                <a:gd name="connsiteY7" fmla="*/ 60936 h 259347"/>
                <a:gd name="connsiteX8" fmla="*/ 93044 w 250734"/>
                <a:gd name="connsiteY8" fmla="*/ 29180 h 259347"/>
                <a:gd name="connsiteX9" fmla="*/ 143317 w 250734"/>
                <a:gd name="connsiteY9" fmla="*/ 12422 h 259347"/>
                <a:gd name="connsiteX10" fmla="*/ 250735 w 250734"/>
                <a:gd name="connsiteY10" fmla="*/ 10243 h 25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734" h="259347">
                  <a:moveTo>
                    <a:pt x="250735" y="10243"/>
                  </a:moveTo>
                  <a:cubicBezTo>
                    <a:pt x="215208" y="164"/>
                    <a:pt x="177997" y="-2509"/>
                    <a:pt x="141390" y="2367"/>
                  </a:cubicBezTo>
                  <a:cubicBezTo>
                    <a:pt x="103467" y="6750"/>
                    <a:pt x="68301" y="24379"/>
                    <a:pt x="42100" y="52138"/>
                  </a:cubicBezTo>
                  <a:cubicBezTo>
                    <a:pt x="30060" y="66717"/>
                    <a:pt x="20416" y="83123"/>
                    <a:pt x="13528" y="100736"/>
                  </a:cubicBezTo>
                  <a:cubicBezTo>
                    <a:pt x="6096" y="118013"/>
                    <a:pt x="1680" y="136430"/>
                    <a:pt x="457" y="155198"/>
                  </a:cubicBezTo>
                  <a:cubicBezTo>
                    <a:pt x="-2459" y="192585"/>
                    <a:pt x="8652" y="229712"/>
                    <a:pt x="31626" y="259348"/>
                  </a:cubicBezTo>
                  <a:cubicBezTo>
                    <a:pt x="13620" y="228128"/>
                    <a:pt x="6289" y="191881"/>
                    <a:pt x="10763" y="156120"/>
                  </a:cubicBezTo>
                  <a:cubicBezTo>
                    <a:pt x="15179" y="121071"/>
                    <a:pt x="29582" y="88033"/>
                    <a:pt x="52239" y="60936"/>
                  </a:cubicBezTo>
                  <a:cubicBezTo>
                    <a:pt x="63734" y="47890"/>
                    <a:pt x="77576" y="37115"/>
                    <a:pt x="93044" y="29180"/>
                  </a:cubicBezTo>
                  <a:cubicBezTo>
                    <a:pt x="109031" y="21496"/>
                    <a:pt x="125923" y="15866"/>
                    <a:pt x="143317" y="12422"/>
                  </a:cubicBezTo>
                  <a:cubicBezTo>
                    <a:pt x="178785" y="6021"/>
                    <a:pt x="215040" y="5283"/>
                    <a:pt x="250735" y="10243"/>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Freeform: Shape 850">
              <a:extLst>
                <a:ext uri="{FF2B5EF4-FFF2-40B4-BE49-F238E27FC236}">
                  <a16:creationId xmlns:a16="http://schemas.microsoft.com/office/drawing/2014/main" id="{34AC781F-7C1A-ACFF-7847-5908A81778F8}"/>
                </a:ext>
              </a:extLst>
            </p:cNvPr>
            <p:cNvSpPr/>
            <p:nvPr/>
          </p:nvSpPr>
          <p:spPr>
            <a:xfrm>
              <a:off x="2569445" y="2119895"/>
              <a:ext cx="217138" cy="214006"/>
            </a:xfrm>
            <a:custGeom>
              <a:avLst/>
              <a:gdLst>
                <a:gd name="connsiteX0" fmla="*/ 0 w 217138"/>
                <a:gd name="connsiteY0" fmla="*/ 5707 h 214006"/>
                <a:gd name="connsiteX1" fmla="*/ 86638 w 217138"/>
                <a:gd name="connsiteY1" fmla="*/ 14086 h 214006"/>
                <a:gd name="connsiteX2" fmla="*/ 160204 w 217138"/>
                <a:gd name="connsiteY2" fmla="*/ 54556 h 214006"/>
                <a:gd name="connsiteX3" fmla="*/ 202099 w 217138"/>
                <a:gd name="connsiteY3" fmla="*/ 127536 h 214006"/>
                <a:gd name="connsiteX4" fmla="*/ 212992 w 217138"/>
                <a:gd name="connsiteY4" fmla="*/ 214006 h 214006"/>
                <a:gd name="connsiteX5" fmla="*/ 212154 w 217138"/>
                <a:gd name="connsiteY5" fmla="*/ 124939 h 214006"/>
                <a:gd name="connsiteX6" fmla="*/ 89152 w 217138"/>
                <a:gd name="connsiteY6" fmla="*/ 4031 h 214006"/>
                <a:gd name="connsiteX7" fmla="*/ 0 w 217138"/>
                <a:gd name="connsiteY7" fmla="*/ 5707 h 21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38" h="214006">
                  <a:moveTo>
                    <a:pt x="0" y="5707"/>
                  </a:moveTo>
                  <a:cubicBezTo>
                    <a:pt x="29142" y="3880"/>
                    <a:pt x="58384" y="6712"/>
                    <a:pt x="86638" y="14086"/>
                  </a:cubicBezTo>
                  <a:cubicBezTo>
                    <a:pt x="114221" y="21049"/>
                    <a:pt x="139559" y="34983"/>
                    <a:pt x="160204" y="54556"/>
                  </a:cubicBezTo>
                  <a:cubicBezTo>
                    <a:pt x="180113" y="74950"/>
                    <a:pt x="194524" y="100062"/>
                    <a:pt x="202099" y="127536"/>
                  </a:cubicBezTo>
                  <a:cubicBezTo>
                    <a:pt x="209950" y="155672"/>
                    <a:pt x="213620" y="184806"/>
                    <a:pt x="212992" y="214006"/>
                  </a:cubicBezTo>
                  <a:cubicBezTo>
                    <a:pt x="218790" y="184571"/>
                    <a:pt x="218505" y="154256"/>
                    <a:pt x="212154" y="124939"/>
                  </a:cubicBezTo>
                  <a:cubicBezTo>
                    <a:pt x="200767" y="62725"/>
                    <a:pt x="151557" y="14346"/>
                    <a:pt x="89152" y="4031"/>
                  </a:cubicBezTo>
                  <a:cubicBezTo>
                    <a:pt x="59666" y="-1859"/>
                    <a:pt x="29251" y="-1289"/>
                    <a:pt x="0" y="5707"/>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Freeform: Shape 851">
              <a:extLst>
                <a:ext uri="{FF2B5EF4-FFF2-40B4-BE49-F238E27FC236}">
                  <a16:creationId xmlns:a16="http://schemas.microsoft.com/office/drawing/2014/main" id="{B0F7848B-0C3F-77AC-A1A4-C11C3B89FB5A}"/>
                </a:ext>
              </a:extLst>
            </p:cNvPr>
            <p:cNvSpPr/>
            <p:nvPr/>
          </p:nvSpPr>
          <p:spPr>
            <a:xfrm>
              <a:off x="2567061" y="2298710"/>
              <a:ext cx="107203" cy="163220"/>
            </a:xfrm>
            <a:custGeom>
              <a:avLst/>
              <a:gdLst>
                <a:gd name="connsiteX0" fmla="*/ 107204 w 107203"/>
                <a:gd name="connsiteY0" fmla="*/ 163221 h 163220"/>
                <a:gd name="connsiteX1" fmla="*/ 35983 w 107203"/>
                <a:gd name="connsiteY1" fmla="*/ 92838 h 163220"/>
                <a:gd name="connsiteX2" fmla="*/ 13276 w 107203"/>
                <a:gd name="connsiteY2" fmla="*/ 49268 h 163220"/>
                <a:gd name="connsiteX3" fmla="*/ 2216 w 107203"/>
                <a:gd name="connsiteY3" fmla="*/ 0 h 163220"/>
                <a:gd name="connsiteX4" fmla="*/ 3305 w 107203"/>
                <a:gd name="connsiteY4" fmla="*/ 52117 h 163220"/>
                <a:gd name="connsiteX5" fmla="*/ 24923 w 107203"/>
                <a:gd name="connsiteY5" fmla="*/ 100547 h 163220"/>
                <a:gd name="connsiteX6" fmla="*/ 61455 w 107203"/>
                <a:gd name="connsiteY6" fmla="*/ 138503 h 163220"/>
                <a:gd name="connsiteX7" fmla="*/ 107204 w 107203"/>
                <a:gd name="connsiteY7" fmla="*/ 163221 h 1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03" h="163220">
                  <a:moveTo>
                    <a:pt x="107204" y="163221"/>
                  </a:moveTo>
                  <a:cubicBezTo>
                    <a:pt x="79679" y="143924"/>
                    <a:pt x="55598" y="120137"/>
                    <a:pt x="35983" y="92838"/>
                  </a:cubicBezTo>
                  <a:cubicBezTo>
                    <a:pt x="26456" y="79424"/>
                    <a:pt x="18815" y="64760"/>
                    <a:pt x="13276" y="49268"/>
                  </a:cubicBezTo>
                  <a:cubicBezTo>
                    <a:pt x="7797" y="33298"/>
                    <a:pt x="4085" y="16775"/>
                    <a:pt x="2216" y="0"/>
                  </a:cubicBezTo>
                  <a:cubicBezTo>
                    <a:pt x="-1068" y="17260"/>
                    <a:pt x="-700" y="35015"/>
                    <a:pt x="3305" y="52117"/>
                  </a:cubicBezTo>
                  <a:cubicBezTo>
                    <a:pt x="7218" y="69536"/>
                    <a:pt x="14567" y="86001"/>
                    <a:pt x="24923" y="100547"/>
                  </a:cubicBezTo>
                  <a:cubicBezTo>
                    <a:pt x="35045" y="115034"/>
                    <a:pt x="47370" y="127837"/>
                    <a:pt x="61455" y="138503"/>
                  </a:cubicBezTo>
                  <a:cubicBezTo>
                    <a:pt x="75230" y="149220"/>
                    <a:pt x="90689" y="157573"/>
                    <a:pt x="107204" y="163221"/>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Freeform: Shape 852">
              <a:extLst>
                <a:ext uri="{FF2B5EF4-FFF2-40B4-BE49-F238E27FC236}">
                  <a16:creationId xmlns:a16="http://schemas.microsoft.com/office/drawing/2014/main" id="{9038857C-F859-4533-8D53-BBF38E5741D5}"/>
                </a:ext>
              </a:extLst>
            </p:cNvPr>
            <p:cNvSpPr/>
            <p:nvPr/>
          </p:nvSpPr>
          <p:spPr>
            <a:xfrm>
              <a:off x="2277948" y="2674256"/>
              <a:ext cx="11805" cy="11805"/>
            </a:xfrm>
            <a:custGeom>
              <a:avLst/>
              <a:gdLst>
                <a:gd name="connsiteX0" fmla="*/ 11223 w 11805"/>
                <a:gd name="connsiteY0" fmla="*/ 8458 h 11805"/>
                <a:gd name="connsiteX1" fmla="*/ 3347 w 11805"/>
                <a:gd name="connsiteY1" fmla="*/ 11223 h 11805"/>
                <a:gd name="connsiteX2" fmla="*/ 582 w 11805"/>
                <a:gd name="connsiteY2" fmla="*/ 3347 h 11805"/>
                <a:gd name="connsiteX3" fmla="*/ 8458 w 11805"/>
                <a:gd name="connsiteY3" fmla="*/ 582 h 11805"/>
                <a:gd name="connsiteX4" fmla="*/ 11223 w 11805"/>
                <a:gd name="connsiteY4" fmla="*/ 8458 h 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5" h="11805">
                  <a:moveTo>
                    <a:pt x="11223" y="8458"/>
                  </a:moveTo>
                  <a:cubicBezTo>
                    <a:pt x="9816" y="11399"/>
                    <a:pt x="6288" y="12631"/>
                    <a:pt x="3347" y="11223"/>
                  </a:cubicBezTo>
                  <a:cubicBezTo>
                    <a:pt x="406" y="9816"/>
                    <a:pt x="-826" y="6288"/>
                    <a:pt x="582" y="3347"/>
                  </a:cubicBezTo>
                  <a:cubicBezTo>
                    <a:pt x="1990" y="406"/>
                    <a:pt x="5517" y="-826"/>
                    <a:pt x="8458" y="582"/>
                  </a:cubicBezTo>
                  <a:cubicBezTo>
                    <a:pt x="11399" y="1990"/>
                    <a:pt x="12631" y="5517"/>
                    <a:pt x="11223" y="8458"/>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Freeform: Shape 853">
              <a:extLst>
                <a:ext uri="{FF2B5EF4-FFF2-40B4-BE49-F238E27FC236}">
                  <a16:creationId xmlns:a16="http://schemas.microsoft.com/office/drawing/2014/main" id="{FF0EF416-BD2E-EF2E-4FE1-D7EF5DCA3DAF}"/>
                </a:ext>
              </a:extLst>
            </p:cNvPr>
            <p:cNvSpPr/>
            <p:nvPr/>
          </p:nvSpPr>
          <p:spPr>
            <a:xfrm>
              <a:off x="2392756" y="2722421"/>
              <a:ext cx="11867" cy="11902"/>
            </a:xfrm>
            <a:custGeom>
              <a:avLst/>
              <a:gdLst>
                <a:gd name="connsiteX0" fmla="*/ 11122 w 11867"/>
                <a:gd name="connsiteY0" fmla="*/ 8891 h 11902"/>
                <a:gd name="connsiteX1" fmla="*/ 3011 w 11867"/>
                <a:gd name="connsiteY1" fmla="*/ 11128 h 11902"/>
                <a:gd name="connsiteX2" fmla="*/ 774 w 11867"/>
                <a:gd name="connsiteY2" fmla="*/ 3017 h 11902"/>
                <a:gd name="connsiteX3" fmla="*/ 8357 w 11867"/>
                <a:gd name="connsiteY3" fmla="*/ 512 h 11902"/>
                <a:gd name="connsiteX4" fmla="*/ 11315 w 11867"/>
                <a:gd name="connsiteY4" fmla="*/ 8514 h 11902"/>
                <a:gd name="connsiteX5" fmla="*/ 11122 w 11867"/>
                <a:gd name="connsiteY5" fmla="*/ 8891 h 1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7" h="11902">
                  <a:moveTo>
                    <a:pt x="11122" y="8891"/>
                  </a:moveTo>
                  <a:cubicBezTo>
                    <a:pt x="9497" y="11748"/>
                    <a:pt x="5869" y="12745"/>
                    <a:pt x="3011" y="11128"/>
                  </a:cubicBezTo>
                  <a:cubicBezTo>
                    <a:pt x="154" y="9503"/>
                    <a:pt x="-843" y="5866"/>
                    <a:pt x="774" y="3017"/>
                  </a:cubicBezTo>
                  <a:cubicBezTo>
                    <a:pt x="2291" y="353"/>
                    <a:pt x="5567" y="-728"/>
                    <a:pt x="8357" y="512"/>
                  </a:cubicBezTo>
                  <a:cubicBezTo>
                    <a:pt x="11382" y="1903"/>
                    <a:pt x="12706" y="5489"/>
                    <a:pt x="11315" y="8514"/>
                  </a:cubicBezTo>
                  <a:cubicBezTo>
                    <a:pt x="11256" y="8639"/>
                    <a:pt x="11189" y="8765"/>
                    <a:pt x="11122" y="8891"/>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Freeform: Shape 854">
              <a:extLst>
                <a:ext uri="{FF2B5EF4-FFF2-40B4-BE49-F238E27FC236}">
                  <a16:creationId xmlns:a16="http://schemas.microsoft.com/office/drawing/2014/main" id="{653454AB-9CBE-2D11-FE09-3197FB3D9E3D}"/>
                </a:ext>
              </a:extLst>
            </p:cNvPr>
            <p:cNvSpPr/>
            <p:nvPr/>
          </p:nvSpPr>
          <p:spPr>
            <a:xfrm>
              <a:off x="2334026" y="2742946"/>
              <a:ext cx="12166" cy="12271"/>
            </a:xfrm>
            <a:custGeom>
              <a:avLst/>
              <a:gdLst>
                <a:gd name="connsiteX0" fmla="*/ 11451 w 12166"/>
                <a:gd name="connsiteY0" fmla="*/ 8727 h 12271"/>
                <a:gd name="connsiteX1" fmla="*/ 3600 w 12166"/>
                <a:gd name="connsiteY1" fmla="*/ 11760 h 12271"/>
                <a:gd name="connsiteX2" fmla="*/ 3072 w 12166"/>
                <a:gd name="connsiteY2" fmla="*/ 11492 h 12271"/>
                <a:gd name="connsiteX3" fmla="*/ 709 w 12166"/>
                <a:gd name="connsiteY3" fmla="*/ 3540 h 12271"/>
                <a:gd name="connsiteX4" fmla="*/ 809 w 12166"/>
                <a:gd name="connsiteY4" fmla="*/ 3364 h 12271"/>
                <a:gd name="connsiteX5" fmla="*/ 8753 w 12166"/>
                <a:gd name="connsiteY5" fmla="*/ 591 h 12271"/>
                <a:gd name="connsiteX6" fmla="*/ 8769 w 12166"/>
                <a:gd name="connsiteY6" fmla="*/ 599 h 12271"/>
                <a:gd name="connsiteX7" fmla="*/ 11618 w 12166"/>
                <a:gd name="connsiteY7" fmla="*/ 8391 h 12271"/>
                <a:gd name="connsiteX8" fmla="*/ 11451 w 12166"/>
                <a:gd name="connsiteY8" fmla="*/ 8727 h 1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271">
                  <a:moveTo>
                    <a:pt x="11451" y="8727"/>
                  </a:moveTo>
                  <a:cubicBezTo>
                    <a:pt x="10118" y="11734"/>
                    <a:pt x="6608" y="13092"/>
                    <a:pt x="3600" y="11760"/>
                  </a:cubicBezTo>
                  <a:cubicBezTo>
                    <a:pt x="3424" y="11676"/>
                    <a:pt x="3248" y="11592"/>
                    <a:pt x="3072" y="11492"/>
                  </a:cubicBezTo>
                  <a:cubicBezTo>
                    <a:pt x="223" y="9950"/>
                    <a:pt x="-833" y="6389"/>
                    <a:pt x="709" y="3540"/>
                  </a:cubicBezTo>
                  <a:cubicBezTo>
                    <a:pt x="742" y="3481"/>
                    <a:pt x="776" y="3423"/>
                    <a:pt x="809" y="3364"/>
                  </a:cubicBezTo>
                  <a:cubicBezTo>
                    <a:pt x="2234" y="406"/>
                    <a:pt x="5795" y="-834"/>
                    <a:pt x="8753" y="591"/>
                  </a:cubicBezTo>
                  <a:cubicBezTo>
                    <a:pt x="8761" y="591"/>
                    <a:pt x="8761" y="599"/>
                    <a:pt x="8769" y="599"/>
                  </a:cubicBezTo>
                  <a:cubicBezTo>
                    <a:pt x="11710" y="1965"/>
                    <a:pt x="12984" y="5450"/>
                    <a:pt x="11618" y="8391"/>
                  </a:cubicBezTo>
                  <a:cubicBezTo>
                    <a:pt x="11568" y="8500"/>
                    <a:pt x="11509" y="8618"/>
                    <a:pt x="11451" y="8727"/>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Freeform: Shape 855">
              <a:extLst>
                <a:ext uri="{FF2B5EF4-FFF2-40B4-BE49-F238E27FC236}">
                  <a16:creationId xmlns:a16="http://schemas.microsoft.com/office/drawing/2014/main" id="{73AA0F7B-F876-5CA0-40ED-3F69BC16E128}"/>
                </a:ext>
              </a:extLst>
            </p:cNvPr>
            <p:cNvSpPr/>
            <p:nvPr/>
          </p:nvSpPr>
          <p:spPr>
            <a:xfrm>
              <a:off x="2302162" y="2631364"/>
              <a:ext cx="11899" cy="11897"/>
            </a:xfrm>
            <a:custGeom>
              <a:avLst/>
              <a:gdLst>
                <a:gd name="connsiteX0" fmla="*/ 11307 w 11899"/>
                <a:gd name="connsiteY0" fmla="*/ 8534 h 11897"/>
                <a:gd name="connsiteX1" fmla="*/ 3364 w 11899"/>
                <a:gd name="connsiteY1" fmla="*/ 11307 h 11897"/>
                <a:gd name="connsiteX2" fmla="*/ 3347 w 11899"/>
                <a:gd name="connsiteY2" fmla="*/ 11299 h 11897"/>
                <a:gd name="connsiteX3" fmla="*/ 599 w 11899"/>
                <a:gd name="connsiteY3" fmla="*/ 3347 h 11897"/>
                <a:gd name="connsiteX4" fmla="*/ 8551 w 11899"/>
                <a:gd name="connsiteY4" fmla="*/ 599 h 11897"/>
                <a:gd name="connsiteX5" fmla="*/ 11307 w 11899"/>
                <a:gd name="connsiteY5" fmla="*/ 8534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9" h="11897">
                  <a:moveTo>
                    <a:pt x="11307" y="8534"/>
                  </a:moveTo>
                  <a:cubicBezTo>
                    <a:pt x="9883" y="11492"/>
                    <a:pt x="6322" y="12732"/>
                    <a:pt x="3364" y="11307"/>
                  </a:cubicBezTo>
                  <a:cubicBezTo>
                    <a:pt x="3356" y="11307"/>
                    <a:pt x="3356" y="11299"/>
                    <a:pt x="3347" y="11299"/>
                  </a:cubicBezTo>
                  <a:cubicBezTo>
                    <a:pt x="390" y="9866"/>
                    <a:pt x="-834" y="6305"/>
                    <a:pt x="599" y="3347"/>
                  </a:cubicBezTo>
                  <a:cubicBezTo>
                    <a:pt x="2040" y="390"/>
                    <a:pt x="5593" y="-834"/>
                    <a:pt x="8551" y="599"/>
                  </a:cubicBezTo>
                  <a:cubicBezTo>
                    <a:pt x="11500" y="2032"/>
                    <a:pt x="12732" y="5585"/>
                    <a:pt x="11307" y="8534"/>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Freeform: Shape 856">
              <a:extLst>
                <a:ext uri="{FF2B5EF4-FFF2-40B4-BE49-F238E27FC236}">
                  <a16:creationId xmlns:a16="http://schemas.microsoft.com/office/drawing/2014/main" id="{FB5D59D6-018E-DAA7-4AD6-4C3158A5B8EE}"/>
                </a:ext>
              </a:extLst>
            </p:cNvPr>
            <p:cNvSpPr/>
            <p:nvPr/>
          </p:nvSpPr>
          <p:spPr>
            <a:xfrm>
              <a:off x="2340248" y="2686996"/>
              <a:ext cx="11925" cy="11906"/>
            </a:xfrm>
            <a:custGeom>
              <a:avLst/>
              <a:gdLst>
                <a:gd name="connsiteX0" fmla="*/ 11345 w 11925"/>
                <a:gd name="connsiteY0" fmla="*/ 8454 h 11906"/>
                <a:gd name="connsiteX1" fmla="*/ 3444 w 11925"/>
                <a:gd name="connsiteY1" fmla="*/ 11353 h 11906"/>
                <a:gd name="connsiteX2" fmla="*/ 553 w 11925"/>
                <a:gd name="connsiteY2" fmla="*/ 3452 h 11906"/>
                <a:gd name="connsiteX3" fmla="*/ 8446 w 11925"/>
                <a:gd name="connsiteY3" fmla="*/ 553 h 11906"/>
                <a:gd name="connsiteX4" fmla="*/ 8496 w 11925"/>
                <a:gd name="connsiteY4" fmla="*/ 578 h 11906"/>
                <a:gd name="connsiteX5" fmla="*/ 11396 w 11925"/>
                <a:gd name="connsiteY5" fmla="*/ 8354 h 11906"/>
                <a:gd name="connsiteX6" fmla="*/ 11345 w 11925"/>
                <a:gd name="connsiteY6" fmla="*/ 8454 h 1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5" h="11906">
                  <a:moveTo>
                    <a:pt x="11345" y="8454"/>
                  </a:moveTo>
                  <a:cubicBezTo>
                    <a:pt x="9963" y="11437"/>
                    <a:pt x="6427" y="12736"/>
                    <a:pt x="3444" y="11353"/>
                  </a:cubicBezTo>
                  <a:cubicBezTo>
                    <a:pt x="469" y="9971"/>
                    <a:pt x="-829" y="6435"/>
                    <a:pt x="553" y="3452"/>
                  </a:cubicBezTo>
                  <a:cubicBezTo>
                    <a:pt x="1927" y="469"/>
                    <a:pt x="5463" y="-829"/>
                    <a:pt x="8446" y="553"/>
                  </a:cubicBezTo>
                  <a:cubicBezTo>
                    <a:pt x="8463" y="562"/>
                    <a:pt x="8480" y="570"/>
                    <a:pt x="8496" y="578"/>
                  </a:cubicBezTo>
                  <a:cubicBezTo>
                    <a:pt x="11446" y="1927"/>
                    <a:pt x="12736" y="5404"/>
                    <a:pt x="11396" y="8354"/>
                  </a:cubicBezTo>
                  <a:cubicBezTo>
                    <a:pt x="11379" y="8387"/>
                    <a:pt x="11362" y="8421"/>
                    <a:pt x="11345" y="8454"/>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Freeform: Shape 857">
              <a:extLst>
                <a:ext uri="{FF2B5EF4-FFF2-40B4-BE49-F238E27FC236}">
                  <a16:creationId xmlns:a16="http://schemas.microsoft.com/office/drawing/2014/main" id="{1A552A3F-321D-681B-F4A2-8ED3DED3D3A7}"/>
                </a:ext>
              </a:extLst>
            </p:cNvPr>
            <p:cNvSpPr/>
            <p:nvPr/>
          </p:nvSpPr>
          <p:spPr>
            <a:xfrm>
              <a:off x="2653643" y="2741776"/>
              <a:ext cx="11916" cy="11916"/>
            </a:xfrm>
            <a:custGeom>
              <a:avLst/>
              <a:gdLst>
                <a:gd name="connsiteX0" fmla="*/ 11321 w 11916"/>
                <a:gd name="connsiteY0" fmla="*/ 8556 h 11916"/>
                <a:gd name="connsiteX1" fmla="*/ 3361 w 11916"/>
                <a:gd name="connsiteY1" fmla="*/ 11321 h 11916"/>
                <a:gd name="connsiteX2" fmla="*/ 596 w 11916"/>
                <a:gd name="connsiteY2" fmla="*/ 3361 h 11916"/>
                <a:gd name="connsiteX3" fmla="*/ 8556 w 11916"/>
                <a:gd name="connsiteY3" fmla="*/ 596 h 11916"/>
                <a:gd name="connsiteX4" fmla="*/ 11321 w 11916"/>
                <a:gd name="connsiteY4" fmla="*/ 8556 h 1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6" h="11916">
                  <a:moveTo>
                    <a:pt x="11321" y="8556"/>
                  </a:moveTo>
                  <a:cubicBezTo>
                    <a:pt x="9888" y="11514"/>
                    <a:pt x="6319" y="12754"/>
                    <a:pt x="3361" y="11321"/>
                  </a:cubicBezTo>
                  <a:cubicBezTo>
                    <a:pt x="403" y="9888"/>
                    <a:pt x="-837" y="6319"/>
                    <a:pt x="596" y="3361"/>
                  </a:cubicBezTo>
                  <a:cubicBezTo>
                    <a:pt x="2029" y="403"/>
                    <a:pt x="5598" y="-837"/>
                    <a:pt x="8556" y="596"/>
                  </a:cubicBezTo>
                  <a:cubicBezTo>
                    <a:pt x="11514" y="2029"/>
                    <a:pt x="12754" y="5598"/>
                    <a:pt x="11321" y="8556"/>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Freeform: Shape 858">
              <a:extLst>
                <a:ext uri="{FF2B5EF4-FFF2-40B4-BE49-F238E27FC236}">
                  <a16:creationId xmlns:a16="http://schemas.microsoft.com/office/drawing/2014/main" id="{B7F00F7B-EDD0-FA5F-16F6-6207FDF49461}"/>
                </a:ext>
              </a:extLst>
            </p:cNvPr>
            <p:cNvSpPr/>
            <p:nvPr/>
          </p:nvSpPr>
          <p:spPr>
            <a:xfrm>
              <a:off x="2597069" y="2751746"/>
              <a:ext cx="12166" cy="12337"/>
            </a:xfrm>
            <a:custGeom>
              <a:avLst/>
              <a:gdLst>
                <a:gd name="connsiteX0" fmla="*/ 11421 w 12166"/>
                <a:gd name="connsiteY0" fmla="*/ 8976 h 12337"/>
                <a:gd name="connsiteX1" fmla="*/ 3612 w 12166"/>
                <a:gd name="connsiteY1" fmla="*/ 11774 h 12337"/>
                <a:gd name="connsiteX2" fmla="*/ 3545 w 12166"/>
                <a:gd name="connsiteY2" fmla="*/ 11741 h 12337"/>
                <a:gd name="connsiteX3" fmla="*/ 512 w 12166"/>
                <a:gd name="connsiteY3" fmla="*/ 3890 h 12337"/>
                <a:gd name="connsiteX4" fmla="*/ 780 w 12166"/>
                <a:gd name="connsiteY4" fmla="*/ 3362 h 12337"/>
                <a:gd name="connsiteX5" fmla="*/ 8589 w 12166"/>
                <a:gd name="connsiteY5" fmla="*/ 563 h 12337"/>
                <a:gd name="connsiteX6" fmla="*/ 8656 w 12166"/>
                <a:gd name="connsiteY6" fmla="*/ 597 h 12337"/>
                <a:gd name="connsiteX7" fmla="*/ 11614 w 12166"/>
                <a:gd name="connsiteY7" fmla="*/ 8599 h 12337"/>
                <a:gd name="connsiteX8" fmla="*/ 11421 w 12166"/>
                <a:gd name="connsiteY8" fmla="*/ 8976 h 1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337">
                  <a:moveTo>
                    <a:pt x="11421" y="8976"/>
                  </a:moveTo>
                  <a:cubicBezTo>
                    <a:pt x="10039" y="11908"/>
                    <a:pt x="6545" y="13157"/>
                    <a:pt x="3612" y="11774"/>
                  </a:cubicBezTo>
                  <a:cubicBezTo>
                    <a:pt x="3587" y="11766"/>
                    <a:pt x="3570" y="11749"/>
                    <a:pt x="3545" y="11741"/>
                  </a:cubicBezTo>
                  <a:cubicBezTo>
                    <a:pt x="537" y="10409"/>
                    <a:pt x="-820" y="6898"/>
                    <a:pt x="512" y="3890"/>
                  </a:cubicBezTo>
                  <a:cubicBezTo>
                    <a:pt x="596" y="3714"/>
                    <a:pt x="679" y="3538"/>
                    <a:pt x="780" y="3362"/>
                  </a:cubicBezTo>
                  <a:cubicBezTo>
                    <a:pt x="2163" y="429"/>
                    <a:pt x="5656" y="-819"/>
                    <a:pt x="8589" y="563"/>
                  </a:cubicBezTo>
                  <a:cubicBezTo>
                    <a:pt x="8614" y="572"/>
                    <a:pt x="8631" y="588"/>
                    <a:pt x="8656" y="597"/>
                  </a:cubicBezTo>
                  <a:cubicBezTo>
                    <a:pt x="11681" y="1988"/>
                    <a:pt x="13005" y="5574"/>
                    <a:pt x="11614" y="8599"/>
                  </a:cubicBezTo>
                  <a:cubicBezTo>
                    <a:pt x="11555" y="8724"/>
                    <a:pt x="11488" y="8850"/>
                    <a:pt x="11421" y="8976"/>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Freeform: Shape 859">
              <a:extLst>
                <a:ext uri="{FF2B5EF4-FFF2-40B4-BE49-F238E27FC236}">
                  <a16:creationId xmlns:a16="http://schemas.microsoft.com/office/drawing/2014/main" id="{37E2774D-2276-B51F-C2F7-F833E10D50B8}"/>
                </a:ext>
              </a:extLst>
            </p:cNvPr>
            <p:cNvSpPr/>
            <p:nvPr/>
          </p:nvSpPr>
          <p:spPr>
            <a:xfrm>
              <a:off x="2591104" y="2792771"/>
              <a:ext cx="11732" cy="11675"/>
            </a:xfrm>
            <a:custGeom>
              <a:avLst/>
              <a:gdLst>
                <a:gd name="connsiteX0" fmla="*/ 11186 w 11732"/>
                <a:gd name="connsiteY0" fmla="*/ 8337 h 11675"/>
                <a:gd name="connsiteX1" fmla="*/ 3226 w 11732"/>
                <a:gd name="connsiteY1" fmla="*/ 11102 h 11675"/>
                <a:gd name="connsiteX2" fmla="*/ 629 w 11732"/>
                <a:gd name="connsiteY2" fmla="*/ 3226 h 11675"/>
                <a:gd name="connsiteX3" fmla="*/ 8505 w 11732"/>
                <a:gd name="connsiteY3" fmla="*/ 629 h 11675"/>
                <a:gd name="connsiteX4" fmla="*/ 11186 w 11732"/>
                <a:gd name="connsiteY4" fmla="*/ 8337 h 1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 h="11675">
                  <a:moveTo>
                    <a:pt x="11186" y="8337"/>
                  </a:moveTo>
                  <a:cubicBezTo>
                    <a:pt x="9720" y="11270"/>
                    <a:pt x="6192" y="12493"/>
                    <a:pt x="3226" y="11102"/>
                  </a:cubicBezTo>
                  <a:cubicBezTo>
                    <a:pt x="335" y="9644"/>
                    <a:pt x="-829" y="6117"/>
                    <a:pt x="629" y="3226"/>
                  </a:cubicBezTo>
                  <a:cubicBezTo>
                    <a:pt x="2087" y="335"/>
                    <a:pt x="5614" y="-829"/>
                    <a:pt x="8505" y="629"/>
                  </a:cubicBezTo>
                  <a:cubicBezTo>
                    <a:pt x="11337" y="2053"/>
                    <a:pt x="12518" y="5463"/>
                    <a:pt x="11186" y="8337"/>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Freeform: Shape 860">
              <a:extLst>
                <a:ext uri="{FF2B5EF4-FFF2-40B4-BE49-F238E27FC236}">
                  <a16:creationId xmlns:a16="http://schemas.microsoft.com/office/drawing/2014/main" id="{BF82DB88-0602-692F-6DDB-74762B0B109E}"/>
                </a:ext>
              </a:extLst>
            </p:cNvPr>
            <p:cNvSpPr/>
            <p:nvPr/>
          </p:nvSpPr>
          <p:spPr>
            <a:xfrm>
              <a:off x="2639170" y="2785517"/>
              <a:ext cx="11872" cy="11899"/>
            </a:xfrm>
            <a:custGeom>
              <a:avLst/>
              <a:gdLst>
                <a:gd name="connsiteX0" fmla="*/ 11299 w 11872"/>
                <a:gd name="connsiteY0" fmla="*/ 8552 h 11899"/>
                <a:gd name="connsiteX1" fmla="*/ 3348 w 11872"/>
                <a:gd name="connsiteY1" fmla="*/ 11301 h 11899"/>
                <a:gd name="connsiteX2" fmla="*/ 599 w 11872"/>
                <a:gd name="connsiteY2" fmla="*/ 3349 h 11899"/>
                <a:gd name="connsiteX3" fmla="*/ 8534 w 11872"/>
                <a:gd name="connsiteY3" fmla="*/ 592 h 11899"/>
                <a:gd name="connsiteX4" fmla="*/ 11299 w 11872"/>
                <a:gd name="connsiteY4" fmla="*/ 8552 h 1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2" h="11899">
                  <a:moveTo>
                    <a:pt x="11299" y="8552"/>
                  </a:moveTo>
                  <a:cubicBezTo>
                    <a:pt x="9866" y="11510"/>
                    <a:pt x="6305" y="12733"/>
                    <a:pt x="3348" y="11301"/>
                  </a:cubicBezTo>
                  <a:cubicBezTo>
                    <a:pt x="390" y="9859"/>
                    <a:pt x="-834" y="6307"/>
                    <a:pt x="599" y="3349"/>
                  </a:cubicBezTo>
                  <a:cubicBezTo>
                    <a:pt x="2032" y="400"/>
                    <a:pt x="5585" y="-832"/>
                    <a:pt x="8534" y="592"/>
                  </a:cubicBezTo>
                  <a:cubicBezTo>
                    <a:pt x="11467" y="2059"/>
                    <a:pt x="12690" y="5586"/>
                    <a:pt x="11299" y="8552"/>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Freeform: Shape 861">
              <a:extLst>
                <a:ext uri="{FF2B5EF4-FFF2-40B4-BE49-F238E27FC236}">
                  <a16:creationId xmlns:a16="http://schemas.microsoft.com/office/drawing/2014/main" id="{CBE82451-D3EA-3580-0C20-87D74126E20D}"/>
                </a:ext>
              </a:extLst>
            </p:cNvPr>
            <p:cNvSpPr/>
            <p:nvPr/>
          </p:nvSpPr>
          <p:spPr>
            <a:xfrm>
              <a:off x="2258354" y="2516888"/>
              <a:ext cx="257603" cy="257520"/>
            </a:xfrm>
            <a:custGeom>
              <a:avLst/>
              <a:gdLst>
                <a:gd name="connsiteX0" fmla="*/ 91397 w 257603"/>
                <a:gd name="connsiteY0" fmla="*/ 252045 h 257520"/>
                <a:gd name="connsiteX1" fmla="*/ 5589 w 257603"/>
                <a:gd name="connsiteY1" fmla="*/ 91397 h 257520"/>
                <a:gd name="connsiteX2" fmla="*/ 166245 w 257603"/>
                <a:gd name="connsiteY2" fmla="*/ 5588 h 257520"/>
                <a:gd name="connsiteX3" fmla="*/ 257466 w 257603"/>
                <a:gd name="connsiteY3" fmla="*/ 134741 h 257520"/>
                <a:gd name="connsiteX4" fmla="*/ 257466 w 257603"/>
                <a:gd name="connsiteY4" fmla="*/ 134741 h 257520"/>
                <a:gd name="connsiteX5" fmla="*/ 123404 w 257603"/>
                <a:gd name="connsiteY5" fmla="*/ 257408 h 257520"/>
                <a:gd name="connsiteX6" fmla="*/ 91397 w 257603"/>
                <a:gd name="connsiteY6" fmla="*/ 252045 h 257520"/>
                <a:gd name="connsiteX7" fmla="*/ 161277 w 257603"/>
                <a:gd name="connsiteY7" fmla="*/ 22128 h 257520"/>
                <a:gd name="connsiteX8" fmla="*/ 133962 w 257603"/>
                <a:gd name="connsiteY8" fmla="*/ 17436 h 257520"/>
                <a:gd name="connsiteX9" fmla="*/ 17478 w 257603"/>
                <a:gd name="connsiteY9" fmla="*/ 123764 h 257520"/>
                <a:gd name="connsiteX10" fmla="*/ 123806 w 257603"/>
                <a:gd name="connsiteY10" fmla="*/ 240248 h 257520"/>
                <a:gd name="connsiteX11" fmla="*/ 240290 w 257603"/>
                <a:gd name="connsiteY11" fmla="*/ 133920 h 257520"/>
                <a:gd name="connsiteX12" fmla="*/ 161277 w 257603"/>
                <a:gd name="connsiteY12" fmla="*/ 22128 h 25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03" h="257520">
                  <a:moveTo>
                    <a:pt x="91397" y="252045"/>
                  </a:moveTo>
                  <a:cubicBezTo>
                    <a:pt x="23343" y="231375"/>
                    <a:pt x="-15074" y="159450"/>
                    <a:pt x="5589" y="91397"/>
                  </a:cubicBezTo>
                  <a:cubicBezTo>
                    <a:pt x="26259" y="23343"/>
                    <a:pt x="98184" y="-15074"/>
                    <a:pt x="166245" y="5588"/>
                  </a:cubicBezTo>
                  <a:cubicBezTo>
                    <a:pt x="222610" y="22707"/>
                    <a:pt x="260173" y="75896"/>
                    <a:pt x="257466" y="134741"/>
                  </a:cubicBezTo>
                  <a:lnTo>
                    <a:pt x="257466" y="134741"/>
                  </a:lnTo>
                  <a:cubicBezTo>
                    <a:pt x="254115" y="205542"/>
                    <a:pt x="194223" y="260340"/>
                    <a:pt x="123404" y="257408"/>
                  </a:cubicBezTo>
                  <a:cubicBezTo>
                    <a:pt x="112553" y="256955"/>
                    <a:pt x="101803" y="255154"/>
                    <a:pt x="91397" y="252045"/>
                  </a:cubicBezTo>
                  <a:close/>
                  <a:moveTo>
                    <a:pt x="161277" y="22128"/>
                  </a:moveTo>
                  <a:cubicBezTo>
                    <a:pt x="152412" y="19405"/>
                    <a:pt x="143229" y="17830"/>
                    <a:pt x="133962" y="17436"/>
                  </a:cubicBezTo>
                  <a:cubicBezTo>
                    <a:pt x="72435" y="14629"/>
                    <a:pt x="20285" y="62238"/>
                    <a:pt x="17478" y="123764"/>
                  </a:cubicBezTo>
                  <a:cubicBezTo>
                    <a:pt x="14671" y="185299"/>
                    <a:pt x="62280" y="237449"/>
                    <a:pt x="123806" y="240248"/>
                  </a:cubicBezTo>
                  <a:cubicBezTo>
                    <a:pt x="185332" y="243055"/>
                    <a:pt x="237491" y="195446"/>
                    <a:pt x="240290" y="133920"/>
                  </a:cubicBezTo>
                  <a:cubicBezTo>
                    <a:pt x="242611" y="82976"/>
                    <a:pt x="210075" y="36942"/>
                    <a:pt x="161277" y="22128"/>
                  </a:cubicBez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Freeform: Shape 862">
              <a:extLst>
                <a:ext uri="{FF2B5EF4-FFF2-40B4-BE49-F238E27FC236}">
                  <a16:creationId xmlns:a16="http://schemas.microsoft.com/office/drawing/2014/main" id="{C6AB03C1-8B0E-F381-42CB-63FD1E226B64}"/>
                </a:ext>
              </a:extLst>
            </p:cNvPr>
            <p:cNvSpPr/>
            <p:nvPr/>
          </p:nvSpPr>
          <p:spPr>
            <a:xfrm>
              <a:off x="2564062" y="2564097"/>
              <a:ext cx="194332" cy="255418"/>
            </a:xfrm>
            <a:custGeom>
              <a:avLst/>
              <a:gdLst>
                <a:gd name="connsiteX0" fmla="*/ 66130 w 194332"/>
                <a:gd name="connsiteY0" fmla="*/ 252344 h 255418"/>
                <a:gd name="connsiteX1" fmla="*/ 2785 w 194332"/>
                <a:gd name="connsiteY1" fmla="*/ 110658 h 255418"/>
                <a:gd name="connsiteX2" fmla="*/ 45518 w 194332"/>
                <a:gd name="connsiteY2" fmla="*/ 26869 h 255418"/>
                <a:gd name="connsiteX3" fmla="*/ 119922 w 194332"/>
                <a:gd name="connsiteY3" fmla="*/ 894 h 255418"/>
                <a:gd name="connsiteX4" fmla="*/ 180585 w 194332"/>
                <a:gd name="connsiteY4" fmla="*/ 51167 h 255418"/>
                <a:gd name="connsiteX5" fmla="*/ 191394 w 194332"/>
                <a:gd name="connsiteY5" fmla="*/ 144508 h 255418"/>
                <a:gd name="connsiteX6" fmla="*/ 74090 w 194332"/>
                <a:gd name="connsiteY6" fmla="*/ 254272 h 255418"/>
                <a:gd name="connsiteX7" fmla="*/ 66130 w 194332"/>
                <a:gd name="connsiteY7" fmla="*/ 252344 h 255418"/>
                <a:gd name="connsiteX8" fmla="*/ 123190 w 194332"/>
                <a:gd name="connsiteY8" fmla="*/ 19411 h 255418"/>
                <a:gd name="connsiteX9" fmla="*/ 116906 w 194332"/>
                <a:gd name="connsiteY9" fmla="*/ 17903 h 255418"/>
                <a:gd name="connsiteX10" fmla="*/ 57416 w 194332"/>
                <a:gd name="connsiteY10" fmla="*/ 39269 h 255418"/>
                <a:gd name="connsiteX11" fmla="*/ 19711 w 194332"/>
                <a:gd name="connsiteY11" fmla="*/ 113674 h 255418"/>
                <a:gd name="connsiteX12" fmla="*/ 77358 w 194332"/>
                <a:gd name="connsiteY12" fmla="*/ 237430 h 255418"/>
                <a:gd name="connsiteX13" fmla="*/ 174469 w 194332"/>
                <a:gd name="connsiteY13" fmla="*/ 141576 h 255418"/>
                <a:gd name="connsiteX14" fmla="*/ 165084 w 194332"/>
                <a:gd name="connsiteY14" fmla="*/ 58708 h 255418"/>
                <a:gd name="connsiteX15" fmla="*/ 123190 w 194332"/>
                <a:gd name="connsiteY15" fmla="*/ 19411 h 25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32" h="255418">
                  <a:moveTo>
                    <a:pt x="66130" y="252344"/>
                  </a:moveTo>
                  <a:cubicBezTo>
                    <a:pt x="18957" y="238017"/>
                    <a:pt x="-9280" y="176934"/>
                    <a:pt x="2785" y="110658"/>
                  </a:cubicBezTo>
                  <a:cubicBezTo>
                    <a:pt x="7930" y="78952"/>
                    <a:pt x="22870" y="49651"/>
                    <a:pt x="45518" y="26869"/>
                  </a:cubicBezTo>
                  <a:cubicBezTo>
                    <a:pt x="64588" y="6575"/>
                    <a:pt x="92364" y="-3128"/>
                    <a:pt x="119922" y="894"/>
                  </a:cubicBezTo>
                  <a:cubicBezTo>
                    <a:pt x="145729" y="5502"/>
                    <a:pt x="167179" y="23433"/>
                    <a:pt x="180585" y="51167"/>
                  </a:cubicBezTo>
                  <a:cubicBezTo>
                    <a:pt x="193866" y="80385"/>
                    <a:pt x="197645" y="113029"/>
                    <a:pt x="191394" y="144508"/>
                  </a:cubicBezTo>
                  <a:cubicBezTo>
                    <a:pt x="178826" y="214388"/>
                    <a:pt x="126290" y="263656"/>
                    <a:pt x="74090" y="254272"/>
                  </a:cubicBezTo>
                  <a:cubicBezTo>
                    <a:pt x="71400" y="253794"/>
                    <a:pt x="68744" y="253149"/>
                    <a:pt x="66130" y="252344"/>
                  </a:cubicBezTo>
                  <a:close/>
                  <a:moveTo>
                    <a:pt x="123190" y="19411"/>
                  </a:moveTo>
                  <a:cubicBezTo>
                    <a:pt x="121137" y="18741"/>
                    <a:pt x="119034" y="18238"/>
                    <a:pt x="116906" y="17903"/>
                  </a:cubicBezTo>
                  <a:cubicBezTo>
                    <a:pt x="94777" y="14895"/>
                    <a:pt x="72573" y="22872"/>
                    <a:pt x="57416" y="39269"/>
                  </a:cubicBezTo>
                  <a:cubicBezTo>
                    <a:pt x="37407" y="59546"/>
                    <a:pt x="24227" y="85554"/>
                    <a:pt x="19711" y="113674"/>
                  </a:cubicBezTo>
                  <a:cubicBezTo>
                    <a:pt x="8818" y="174253"/>
                    <a:pt x="34541" y="229722"/>
                    <a:pt x="77358" y="237430"/>
                  </a:cubicBezTo>
                  <a:cubicBezTo>
                    <a:pt x="120174" y="245139"/>
                    <a:pt x="163576" y="202071"/>
                    <a:pt x="174469" y="141576"/>
                  </a:cubicBezTo>
                  <a:cubicBezTo>
                    <a:pt x="180091" y="113649"/>
                    <a:pt x="176807" y="84666"/>
                    <a:pt x="165084" y="58708"/>
                  </a:cubicBezTo>
                  <a:cubicBezTo>
                    <a:pt x="157292" y="40283"/>
                    <a:pt x="142076" y="26014"/>
                    <a:pt x="123190" y="19411"/>
                  </a:cubicBez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Freeform: Shape 863">
              <a:extLst>
                <a:ext uri="{FF2B5EF4-FFF2-40B4-BE49-F238E27FC236}">
                  <a16:creationId xmlns:a16="http://schemas.microsoft.com/office/drawing/2014/main" id="{4FEE4EAA-ED55-BFA2-9EEA-7AEA6CACA677}"/>
                </a:ext>
              </a:extLst>
            </p:cNvPr>
            <p:cNvSpPr/>
            <p:nvPr/>
          </p:nvSpPr>
          <p:spPr>
            <a:xfrm>
              <a:off x="2503000" y="2642032"/>
              <a:ext cx="80437" cy="29287"/>
            </a:xfrm>
            <a:custGeom>
              <a:avLst/>
              <a:gdLst>
                <a:gd name="connsiteX0" fmla="*/ 7206 w 80437"/>
                <a:gd name="connsiteY0" fmla="*/ 23673 h 29287"/>
                <a:gd name="connsiteX1" fmla="*/ 0 w 80437"/>
                <a:gd name="connsiteY1" fmla="*/ 11021 h 29287"/>
                <a:gd name="connsiteX2" fmla="*/ 80437 w 80437"/>
                <a:gd name="connsiteY2" fmla="*/ 21411 h 29287"/>
                <a:gd name="connsiteX3" fmla="*/ 68288 w 80437"/>
                <a:gd name="connsiteY3" fmla="*/ 29287 h 29287"/>
                <a:gd name="connsiteX4" fmla="*/ 7206 w 80437"/>
                <a:gd name="connsiteY4" fmla="*/ 23673 h 2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37" h="29287">
                  <a:moveTo>
                    <a:pt x="7206" y="23673"/>
                  </a:moveTo>
                  <a:lnTo>
                    <a:pt x="0" y="11021"/>
                  </a:lnTo>
                  <a:cubicBezTo>
                    <a:pt x="18601" y="380"/>
                    <a:pt x="59406" y="-11183"/>
                    <a:pt x="80437" y="21411"/>
                  </a:cubicBezTo>
                  <a:lnTo>
                    <a:pt x="68288" y="29287"/>
                  </a:lnTo>
                  <a:cubicBezTo>
                    <a:pt x="49687" y="45"/>
                    <a:pt x="8882" y="22668"/>
                    <a:pt x="7206" y="23673"/>
                  </a:cubicBez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5" name="Freeform: Shape 864">
              <a:extLst>
                <a:ext uri="{FF2B5EF4-FFF2-40B4-BE49-F238E27FC236}">
                  <a16:creationId xmlns:a16="http://schemas.microsoft.com/office/drawing/2014/main" id="{1B65028E-3491-F169-01B2-4CF539AF65E1}"/>
                </a:ext>
              </a:extLst>
            </p:cNvPr>
            <p:cNvSpPr/>
            <p:nvPr/>
          </p:nvSpPr>
          <p:spPr>
            <a:xfrm>
              <a:off x="1978146" y="2540269"/>
              <a:ext cx="300885" cy="69213"/>
            </a:xfrm>
            <a:custGeom>
              <a:avLst/>
              <a:gdLst>
                <a:gd name="connsiteX0" fmla="*/ 11479 w 300885"/>
                <a:gd name="connsiteY0" fmla="*/ 60248 h 69213"/>
                <a:gd name="connsiteX1" fmla="*/ 0 w 300885"/>
                <a:gd name="connsiteY1" fmla="*/ 51869 h 69213"/>
                <a:gd name="connsiteX2" fmla="*/ 74069 w 300885"/>
                <a:gd name="connsiteY2" fmla="*/ 4 h 69213"/>
                <a:gd name="connsiteX3" fmla="*/ 300886 w 300885"/>
                <a:gd name="connsiteY3" fmla="*/ 55305 h 69213"/>
                <a:gd name="connsiteX4" fmla="*/ 297032 w 300885"/>
                <a:gd name="connsiteY4" fmla="*/ 69214 h 69213"/>
                <a:gd name="connsiteX5" fmla="*/ 73818 w 300885"/>
                <a:gd name="connsiteY5" fmla="*/ 14583 h 69213"/>
                <a:gd name="connsiteX6" fmla="*/ 11479 w 300885"/>
                <a:gd name="connsiteY6" fmla="*/ 60248 h 6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885" h="69213">
                  <a:moveTo>
                    <a:pt x="11479" y="60248"/>
                  </a:moveTo>
                  <a:lnTo>
                    <a:pt x="0" y="51869"/>
                  </a:lnTo>
                  <a:cubicBezTo>
                    <a:pt x="4106" y="46507"/>
                    <a:pt x="41224" y="-499"/>
                    <a:pt x="74069" y="4"/>
                  </a:cubicBezTo>
                  <a:cubicBezTo>
                    <a:pt x="104736" y="674"/>
                    <a:pt x="292926" y="53042"/>
                    <a:pt x="300886" y="55305"/>
                  </a:cubicBezTo>
                  <a:lnTo>
                    <a:pt x="297032" y="69214"/>
                  </a:lnTo>
                  <a:cubicBezTo>
                    <a:pt x="243072" y="54132"/>
                    <a:pt x="97530" y="14918"/>
                    <a:pt x="73818" y="14583"/>
                  </a:cubicBezTo>
                  <a:cubicBezTo>
                    <a:pt x="52117" y="13745"/>
                    <a:pt x="21534" y="47345"/>
                    <a:pt x="11479" y="60248"/>
                  </a:cubicBez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6" name="Freeform: Shape 865">
              <a:extLst>
                <a:ext uri="{FF2B5EF4-FFF2-40B4-BE49-F238E27FC236}">
                  <a16:creationId xmlns:a16="http://schemas.microsoft.com/office/drawing/2014/main" id="{950C4DDC-E227-BE67-43DF-013B30E873FD}"/>
                </a:ext>
              </a:extLst>
            </p:cNvPr>
            <p:cNvSpPr/>
            <p:nvPr/>
          </p:nvSpPr>
          <p:spPr>
            <a:xfrm>
              <a:off x="1987857" y="2503065"/>
              <a:ext cx="146220" cy="240897"/>
            </a:xfrm>
            <a:custGeom>
              <a:avLst/>
              <a:gdLst>
                <a:gd name="connsiteX0" fmla="*/ 144963 w 146220"/>
                <a:gd name="connsiteY0" fmla="*/ 111864 h 240897"/>
                <a:gd name="connsiteX1" fmla="*/ 31262 w 146220"/>
                <a:gd name="connsiteY1" fmla="*/ 1765 h 240897"/>
                <a:gd name="connsiteX2" fmla="*/ 57823 w 146220"/>
                <a:gd name="connsiteY2" fmla="*/ 229336 h 240897"/>
                <a:gd name="connsiteX3" fmla="*/ 144762 w 146220"/>
                <a:gd name="connsiteY3" fmla="*/ 214715 h 240897"/>
                <a:gd name="connsiteX4" fmla="*/ 146220 w 146220"/>
                <a:gd name="connsiteY4" fmla="*/ 212578 h 240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20" h="240897">
                  <a:moveTo>
                    <a:pt x="144963" y="111864"/>
                  </a:moveTo>
                  <a:cubicBezTo>
                    <a:pt x="144963" y="111864"/>
                    <a:pt x="87987" y="-16417"/>
                    <a:pt x="31262" y="1765"/>
                  </a:cubicBezTo>
                  <a:cubicBezTo>
                    <a:pt x="-25463" y="19947"/>
                    <a:pt x="2020" y="195234"/>
                    <a:pt x="57823" y="229336"/>
                  </a:cubicBezTo>
                  <a:cubicBezTo>
                    <a:pt x="85867" y="249303"/>
                    <a:pt x="124796" y="242759"/>
                    <a:pt x="144762" y="214715"/>
                  </a:cubicBezTo>
                  <a:cubicBezTo>
                    <a:pt x="145265" y="214011"/>
                    <a:pt x="145751" y="213299"/>
                    <a:pt x="146220" y="212578"/>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Freeform: Shape 866">
              <a:extLst>
                <a:ext uri="{FF2B5EF4-FFF2-40B4-BE49-F238E27FC236}">
                  <a16:creationId xmlns:a16="http://schemas.microsoft.com/office/drawing/2014/main" id="{44AE30CF-72DE-5E09-8BBF-61DE6C0BFCC1}"/>
                </a:ext>
              </a:extLst>
            </p:cNvPr>
            <p:cNvSpPr/>
            <p:nvPr/>
          </p:nvSpPr>
          <p:spPr>
            <a:xfrm>
              <a:off x="2027196" y="2554936"/>
              <a:ext cx="76085" cy="158564"/>
            </a:xfrm>
            <a:custGeom>
              <a:avLst/>
              <a:gdLst>
                <a:gd name="connsiteX0" fmla="*/ 1056 w 76085"/>
                <a:gd name="connsiteY0" fmla="*/ 0 h 158564"/>
                <a:gd name="connsiteX1" fmla="*/ 386 w 76085"/>
                <a:gd name="connsiteY1" fmla="*/ 1508 h 158564"/>
                <a:gd name="connsiteX2" fmla="*/ 61552 w 76085"/>
                <a:gd name="connsiteY2" fmla="*/ 113869 h 158564"/>
                <a:gd name="connsiteX3" fmla="*/ 12787 w 76085"/>
                <a:gd name="connsiteY3" fmla="*/ 94765 h 158564"/>
                <a:gd name="connsiteX4" fmla="*/ 13457 w 76085"/>
                <a:gd name="connsiteY4" fmla="*/ 97279 h 158564"/>
                <a:gd name="connsiteX5" fmla="*/ 52335 w 76085"/>
                <a:gd name="connsiteY5" fmla="*/ 118478 h 158564"/>
                <a:gd name="connsiteX6" fmla="*/ 65657 w 76085"/>
                <a:gd name="connsiteY6" fmla="*/ 155847 h 158564"/>
                <a:gd name="connsiteX7" fmla="*/ 73534 w 76085"/>
                <a:gd name="connsiteY7" fmla="*/ 154674 h 158564"/>
                <a:gd name="connsiteX8" fmla="*/ 73534 w 76085"/>
                <a:gd name="connsiteY8" fmla="*/ 153585 h 158564"/>
                <a:gd name="connsiteX9" fmla="*/ 1056 w 76085"/>
                <a:gd name="connsiteY9" fmla="*/ 0 h 15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85" h="158564">
                  <a:moveTo>
                    <a:pt x="1056" y="0"/>
                  </a:moveTo>
                  <a:cubicBezTo>
                    <a:pt x="51" y="0"/>
                    <a:pt x="-368" y="1005"/>
                    <a:pt x="386" y="1508"/>
                  </a:cubicBezTo>
                  <a:cubicBezTo>
                    <a:pt x="39264" y="26645"/>
                    <a:pt x="53843" y="70215"/>
                    <a:pt x="61552" y="113869"/>
                  </a:cubicBezTo>
                  <a:cubicBezTo>
                    <a:pt x="52000" y="95771"/>
                    <a:pt x="36415" y="83873"/>
                    <a:pt x="12787" y="94765"/>
                  </a:cubicBezTo>
                  <a:cubicBezTo>
                    <a:pt x="11530" y="95352"/>
                    <a:pt x="12284" y="97279"/>
                    <a:pt x="13457" y="97279"/>
                  </a:cubicBezTo>
                  <a:cubicBezTo>
                    <a:pt x="29603" y="95377"/>
                    <a:pt x="45188" y="103873"/>
                    <a:pt x="52335" y="118478"/>
                  </a:cubicBezTo>
                  <a:cubicBezTo>
                    <a:pt x="58125" y="130409"/>
                    <a:pt x="62591" y="142944"/>
                    <a:pt x="65657" y="155847"/>
                  </a:cubicBezTo>
                  <a:cubicBezTo>
                    <a:pt x="66914" y="159953"/>
                    <a:pt x="74036" y="159283"/>
                    <a:pt x="73534" y="154674"/>
                  </a:cubicBezTo>
                  <a:cubicBezTo>
                    <a:pt x="73575" y="154314"/>
                    <a:pt x="73575" y="153945"/>
                    <a:pt x="73534" y="153585"/>
                  </a:cubicBezTo>
                  <a:cubicBezTo>
                    <a:pt x="84929" y="100044"/>
                    <a:pt x="57697" y="16590"/>
                    <a:pt x="1056" y="0"/>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68" name="Graphic 2">
            <a:extLst>
              <a:ext uri="{FF2B5EF4-FFF2-40B4-BE49-F238E27FC236}">
                <a16:creationId xmlns:a16="http://schemas.microsoft.com/office/drawing/2014/main" id="{6CB60D49-26EE-A77A-383C-34729452AAC1}"/>
              </a:ext>
            </a:extLst>
          </p:cNvPr>
          <p:cNvGrpSpPr/>
          <p:nvPr/>
        </p:nvGrpSpPr>
        <p:grpSpPr>
          <a:xfrm>
            <a:off x="3107844" y="5164994"/>
            <a:ext cx="2162200" cy="892407"/>
            <a:chOff x="2664964" y="3578166"/>
            <a:chExt cx="1621650" cy="669305"/>
          </a:xfrm>
        </p:grpSpPr>
        <p:sp>
          <p:nvSpPr>
            <p:cNvPr id="869" name="Freeform: Shape 868">
              <a:extLst>
                <a:ext uri="{FF2B5EF4-FFF2-40B4-BE49-F238E27FC236}">
                  <a16:creationId xmlns:a16="http://schemas.microsoft.com/office/drawing/2014/main" id="{95CA80C4-4B74-8DE8-EB8F-7476A04D5211}"/>
                </a:ext>
              </a:extLst>
            </p:cNvPr>
            <p:cNvSpPr/>
            <p:nvPr/>
          </p:nvSpPr>
          <p:spPr>
            <a:xfrm>
              <a:off x="2664964" y="4202142"/>
              <a:ext cx="1011080" cy="45329"/>
            </a:xfrm>
            <a:custGeom>
              <a:avLst/>
              <a:gdLst>
                <a:gd name="connsiteX0" fmla="*/ 0 w 1011080"/>
                <a:gd name="connsiteY0" fmla="*/ 0 h 45329"/>
                <a:gd name="connsiteX1" fmla="*/ 1011081 w 1011080"/>
                <a:gd name="connsiteY1" fmla="*/ 0 h 45329"/>
                <a:gd name="connsiteX2" fmla="*/ 1011081 w 1011080"/>
                <a:gd name="connsiteY2" fmla="*/ 45330 h 45329"/>
                <a:gd name="connsiteX3" fmla="*/ 0 w 1011080"/>
                <a:gd name="connsiteY3" fmla="*/ 45330 h 45329"/>
              </a:gdLst>
              <a:ahLst/>
              <a:cxnLst>
                <a:cxn ang="0">
                  <a:pos x="connsiteX0" y="connsiteY0"/>
                </a:cxn>
                <a:cxn ang="0">
                  <a:pos x="connsiteX1" y="connsiteY1"/>
                </a:cxn>
                <a:cxn ang="0">
                  <a:pos x="connsiteX2" y="connsiteY2"/>
                </a:cxn>
                <a:cxn ang="0">
                  <a:pos x="connsiteX3" y="connsiteY3"/>
                </a:cxn>
              </a:cxnLst>
              <a:rect l="l" t="t" r="r" b="b"/>
              <a:pathLst>
                <a:path w="1011080" h="45329">
                  <a:moveTo>
                    <a:pt x="0" y="0"/>
                  </a:moveTo>
                  <a:lnTo>
                    <a:pt x="1011081" y="0"/>
                  </a:lnTo>
                  <a:lnTo>
                    <a:pt x="1011081" y="45330"/>
                  </a:lnTo>
                  <a:lnTo>
                    <a:pt x="0" y="45330"/>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Freeform: Shape 869">
              <a:extLst>
                <a:ext uri="{FF2B5EF4-FFF2-40B4-BE49-F238E27FC236}">
                  <a16:creationId xmlns:a16="http://schemas.microsoft.com/office/drawing/2014/main" id="{9428F733-18CC-7EAA-D1A6-64655249F150}"/>
                </a:ext>
              </a:extLst>
            </p:cNvPr>
            <p:cNvSpPr/>
            <p:nvPr/>
          </p:nvSpPr>
          <p:spPr>
            <a:xfrm>
              <a:off x="2664964" y="4202142"/>
              <a:ext cx="508849" cy="45329"/>
            </a:xfrm>
            <a:custGeom>
              <a:avLst/>
              <a:gdLst>
                <a:gd name="connsiteX0" fmla="*/ 0 w 508849"/>
                <a:gd name="connsiteY0" fmla="*/ 0 h 45329"/>
                <a:gd name="connsiteX1" fmla="*/ 508850 w 508849"/>
                <a:gd name="connsiteY1" fmla="*/ 0 h 45329"/>
                <a:gd name="connsiteX2" fmla="*/ 508850 w 508849"/>
                <a:gd name="connsiteY2" fmla="*/ 45330 h 45329"/>
                <a:gd name="connsiteX3" fmla="*/ 0 w 508849"/>
                <a:gd name="connsiteY3" fmla="*/ 45330 h 45329"/>
              </a:gdLst>
              <a:ahLst/>
              <a:cxnLst>
                <a:cxn ang="0">
                  <a:pos x="connsiteX0" y="connsiteY0"/>
                </a:cxn>
                <a:cxn ang="0">
                  <a:pos x="connsiteX1" y="connsiteY1"/>
                </a:cxn>
                <a:cxn ang="0">
                  <a:pos x="connsiteX2" y="connsiteY2"/>
                </a:cxn>
                <a:cxn ang="0">
                  <a:pos x="connsiteX3" y="connsiteY3"/>
                </a:cxn>
              </a:cxnLst>
              <a:rect l="l" t="t" r="r" b="b"/>
              <a:pathLst>
                <a:path w="508849" h="45329">
                  <a:moveTo>
                    <a:pt x="0" y="0"/>
                  </a:moveTo>
                  <a:lnTo>
                    <a:pt x="508850" y="0"/>
                  </a:lnTo>
                  <a:lnTo>
                    <a:pt x="508850" y="45330"/>
                  </a:lnTo>
                  <a:lnTo>
                    <a:pt x="0" y="45330"/>
                  </a:lnTo>
                  <a:close/>
                </a:path>
              </a:pathLst>
            </a:custGeom>
            <a:solidFill>
              <a:srgbClr val="A6A6A6"/>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Freeform: Shape 870">
              <a:extLst>
                <a:ext uri="{FF2B5EF4-FFF2-40B4-BE49-F238E27FC236}">
                  <a16:creationId xmlns:a16="http://schemas.microsoft.com/office/drawing/2014/main" id="{C88FDB70-EE02-BE54-474A-9F8B1E1348DA}"/>
                </a:ext>
              </a:extLst>
            </p:cNvPr>
            <p:cNvSpPr/>
            <p:nvPr/>
          </p:nvSpPr>
          <p:spPr>
            <a:xfrm>
              <a:off x="3162000" y="3578166"/>
              <a:ext cx="1124614" cy="669221"/>
            </a:xfrm>
            <a:custGeom>
              <a:avLst/>
              <a:gdLst>
                <a:gd name="connsiteX0" fmla="*/ 0 w 1124614"/>
                <a:gd name="connsiteY0" fmla="*/ 669222 h 669221"/>
                <a:gd name="connsiteX1" fmla="*/ 985358 w 1124614"/>
                <a:gd name="connsiteY1" fmla="*/ 669222 h 669221"/>
                <a:gd name="connsiteX2" fmla="*/ 1124615 w 1124614"/>
                <a:gd name="connsiteY2" fmla="*/ 0 h 669221"/>
                <a:gd name="connsiteX3" fmla="*/ 139257 w 1124614"/>
                <a:gd name="connsiteY3" fmla="*/ 0 h 669221"/>
                <a:gd name="connsiteX4" fmla="*/ 0 w 1124614"/>
                <a:gd name="connsiteY4" fmla="*/ 669222 h 669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614" h="669221">
                  <a:moveTo>
                    <a:pt x="0" y="669222"/>
                  </a:moveTo>
                  <a:lnTo>
                    <a:pt x="985358" y="669222"/>
                  </a:lnTo>
                  <a:lnTo>
                    <a:pt x="1124615" y="0"/>
                  </a:lnTo>
                  <a:lnTo>
                    <a:pt x="139257" y="0"/>
                  </a:lnTo>
                  <a:lnTo>
                    <a:pt x="0" y="669222"/>
                  </a:lnTo>
                  <a:close/>
                </a:path>
              </a:pathLst>
            </a:custGeom>
            <a:solidFill>
              <a:srgbClr val="C7C7C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Freeform: Shape 871">
              <a:extLst>
                <a:ext uri="{FF2B5EF4-FFF2-40B4-BE49-F238E27FC236}">
                  <a16:creationId xmlns:a16="http://schemas.microsoft.com/office/drawing/2014/main" id="{D5AF9D5D-5DCD-E075-F78A-25BEF3EBBF9F}"/>
                </a:ext>
              </a:extLst>
            </p:cNvPr>
            <p:cNvSpPr/>
            <p:nvPr/>
          </p:nvSpPr>
          <p:spPr>
            <a:xfrm>
              <a:off x="3647381" y="3862032"/>
              <a:ext cx="132234" cy="131403"/>
            </a:xfrm>
            <a:custGeom>
              <a:avLst/>
              <a:gdLst>
                <a:gd name="connsiteX0" fmla="*/ 510 w 132234"/>
                <a:gd name="connsiteY0" fmla="*/ 65702 h 131403"/>
                <a:gd name="connsiteX1" fmla="*/ 50440 w 132234"/>
                <a:gd name="connsiteY1" fmla="*/ 130898 h 131403"/>
                <a:gd name="connsiteX2" fmla="*/ 59163 w 132234"/>
                <a:gd name="connsiteY2" fmla="*/ 131392 h 131403"/>
                <a:gd name="connsiteX3" fmla="*/ 131724 w 132234"/>
                <a:gd name="connsiteY3" fmla="*/ 65702 h 131403"/>
                <a:gd name="connsiteX4" fmla="*/ 81794 w 132234"/>
                <a:gd name="connsiteY4" fmla="*/ 506 h 131403"/>
                <a:gd name="connsiteX5" fmla="*/ 73072 w 132234"/>
                <a:gd name="connsiteY5" fmla="*/ 11 h 131403"/>
                <a:gd name="connsiteX6" fmla="*/ 510 w 132234"/>
                <a:gd name="connsiteY6" fmla="*/ 65702 h 13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34" h="131403">
                  <a:moveTo>
                    <a:pt x="510" y="65702"/>
                  </a:moveTo>
                  <a:cubicBezTo>
                    <a:pt x="-3704" y="97491"/>
                    <a:pt x="18651" y="126684"/>
                    <a:pt x="50440" y="130898"/>
                  </a:cubicBezTo>
                  <a:cubicBezTo>
                    <a:pt x="53331" y="131283"/>
                    <a:pt x="56247" y="131451"/>
                    <a:pt x="59163" y="131392"/>
                  </a:cubicBezTo>
                  <a:cubicBezTo>
                    <a:pt x="96315" y="130580"/>
                    <a:pt x="127233" y="102594"/>
                    <a:pt x="131724" y="65702"/>
                  </a:cubicBezTo>
                  <a:cubicBezTo>
                    <a:pt x="135938" y="33912"/>
                    <a:pt x="113583" y="4720"/>
                    <a:pt x="81794" y="506"/>
                  </a:cubicBezTo>
                  <a:cubicBezTo>
                    <a:pt x="78903" y="120"/>
                    <a:pt x="75987" y="-47"/>
                    <a:pt x="73072" y="11"/>
                  </a:cubicBezTo>
                  <a:cubicBezTo>
                    <a:pt x="35928" y="858"/>
                    <a:pt x="5035" y="28826"/>
                    <a:pt x="510" y="65702"/>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3" name="Graphic 2">
            <a:extLst>
              <a:ext uri="{FF2B5EF4-FFF2-40B4-BE49-F238E27FC236}">
                <a16:creationId xmlns:a16="http://schemas.microsoft.com/office/drawing/2014/main" id="{AB41CB9C-E545-FA37-E3E9-D743CE329606}"/>
              </a:ext>
            </a:extLst>
          </p:cNvPr>
          <p:cNvGrpSpPr/>
          <p:nvPr/>
        </p:nvGrpSpPr>
        <p:grpSpPr>
          <a:xfrm>
            <a:off x="570046" y="5200074"/>
            <a:ext cx="1275155" cy="847273"/>
            <a:chOff x="761615" y="3604476"/>
            <a:chExt cx="956366" cy="635455"/>
          </a:xfrm>
        </p:grpSpPr>
        <p:sp>
          <p:nvSpPr>
            <p:cNvPr id="874" name="Freeform: Shape 873">
              <a:extLst>
                <a:ext uri="{FF2B5EF4-FFF2-40B4-BE49-F238E27FC236}">
                  <a16:creationId xmlns:a16="http://schemas.microsoft.com/office/drawing/2014/main" id="{1E8411A2-3AB7-1553-48D8-304F20645DC2}"/>
                </a:ext>
              </a:extLst>
            </p:cNvPr>
            <p:cNvSpPr/>
            <p:nvPr/>
          </p:nvSpPr>
          <p:spPr>
            <a:xfrm>
              <a:off x="876406" y="4140306"/>
              <a:ext cx="841575" cy="99625"/>
            </a:xfrm>
            <a:custGeom>
              <a:avLst/>
              <a:gdLst>
                <a:gd name="connsiteX0" fmla="*/ 0 w 841575"/>
                <a:gd name="connsiteY0" fmla="*/ 0 h 99625"/>
                <a:gd name="connsiteX1" fmla="*/ 841576 w 841575"/>
                <a:gd name="connsiteY1" fmla="*/ 0 h 99625"/>
                <a:gd name="connsiteX2" fmla="*/ 841576 w 841575"/>
                <a:gd name="connsiteY2" fmla="*/ 99625 h 99625"/>
                <a:gd name="connsiteX3" fmla="*/ 0 w 841575"/>
                <a:gd name="connsiteY3" fmla="*/ 99625 h 99625"/>
              </a:gdLst>
              <a:ahLst/>
              <a:cxnLst>
                <a:cxn ang="0">
                  <a:pos x="connsiteX0" y="connsiteY0"/>
                </a:cxn>
                <a:cxn ang="0">
                  <a:pos x="connsiteX1" y="connsiteY1"/>
                </a:cxn>
                <a:cxn ang="0">
                  <a:pos x="connsiteX2" y="connsiteY2"/>
                </a:cxn>
                <a:cxn ang="0">
                  <a:pos x="connsiteX3" y="connsiteY3"/>
                </a:cxn>
              </a:cxnLst>
              <a:rect l="l" t="t" r="r" b="b"/>
              <a:pathLst>
                <a:path w="841575" h="99625">
                  <a:moveTo>
                    <a:pt x="0" y="0"/>
                  </a:moveTo>
                  <a:lnTo>
                    <a:pt x="841576" y="0"/>
                  </a:lnTo>
                  <a:lnTo>
                    <a:pt x="841576" y="99625"/>
                  </a:lnTo>
                  <a:lnTo>
                    <a:pt x="0" y="99625"/>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5" name="Freeform: Shape 874">
              <a:extLst>
                <a:ext uri="{FF2B5EF4-FFF2-40B4-BE49-F238E27FC236}">
                  <a16:creationId xmlns:a16="http://schemas.microsoft.com/office/drawing/2014/main" id="{5047472D-C32B-0B91-A2D3-654F628B3C63}"/>
                </a:ext>
              </a:extLst>
            </p:cNvPr>
            <p:cNvSpPr/>
            <p:nvPr/>
          </p:nvSpPr>
          <p:spPr>
            <a:xfrm>
              <a:off x="1041470" y="4140306"/>
              <a:ext cx="34353" cy="99625"/>
            </a:xfrm>
            <a:custGeom>
              <a:avLst/>
              <a:gdLst>
                <a:gd name="connsiteX0" fmla="*/ 0 w 34353"/>
                <a:gd name="connsiteY0" fmla="*/ 0 h 99625"/>
                <a:gd name="connsiteX1" fmla="*/ 34353 w 34353"/>
                <a:gd name="connsiteY1" fmla="*/ 0 h 99625"/>
                <a:gd name="connsiteX2" fmla="*/ 34353 w 34353"/>
                <a:gd name="connsiteY2" fmla="*/ 99625 h 99625"/>
                <a:gd name="connsiteX3" fmla="*/ 0 w 34353"/>
                <a:gd name="connsiteY3" fmla="*/ 99625 h 99625"/>
              </a:gdLst>
              <a:ahLst/>
              <a:cxnLst>
                <a:cxn ang="0">
                  <a:pos x="connsiteX0" y="connsiteY0"/>
                </a:cxn>
                <a:cxn ang="0">
                  <a:pos x="connsiteX1" y="connsiteY1"/>
                </a:cxn>
                <a:cxn ang="0">
                  <a:pos x="connsiteX2" y="connsiteY2"/>
                </a:cxn>
                <a:cxn ang="0">
                  <a:pos x="connsiteX3" y="connsiteY3"/>
                </a:cxn>
              </a:cxnLst>
              <a:rect l="l" t="t" r="r" b="b"/>
              <a:pathLst>
                <a:path w="34353" h="99625">
                  <a:moveTo>
                    <a:pt x="0" y="0"/>
                  </a:moveTo>
                  <a:lnTo>
                    <a:pt x="34353" y="0"/>
                  </a:lnTo>
                  <a:lnTo>
                    <a:pt x="34353" y="99625"/>
                  </a:lnTo>
                  <a:lnTo>
                    <a:pt x="0" y="99625"/>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6" name="Freeform: Shape 875">
              <a:extLst>
                <a:ext uri="{FF2B5EF4-FFF2-40B4-BE49-F238E27FC236}">
                  <a16:creationId xmlns:a16="http://schemas.microsoft.com/office/drawing/2014/main" id="{D2EDB314-D8FE-3DBB-DEEE-492191BB4910}"/>
                </a:ext>
              </a:extLst>
            </p:cNvPr>
            <p:cNvSpPr/>
            <p:nvPr/>
          </p:nvSpPr>
          <p:spPr>
            <a:xfrm>
              <a:off x="1536747" y="4140306"/>
              <a:ext cx="82196" cy="99625"/>
            </a:xfrm>
            <a:custGeom>
              <a:avLst/>
              <a:gdLst>
                <a:gd name="connsiteX0" fmla="*/ 0 w 82196"/>
                <a:gd name="connsiteY0" fmla="*/ 0 h 99625"/>
                <a:gd name="connsiteX1" fmla="*/ 82197 w 82196"/>
                <a:gd name="connsiteY1" fmla="*/ 0 h 99625"/>
                <a:gd name="connsiteX2" fmla="*/ 82197 w 82196"/>
                <a:gd name="connsiteY2" fmla="*/ 99625 h 99625"/>
                <a:gd name="connsiteX3" fmla="*/ 0 w 82196"/>
                <a:gd name="connsiteY3" fmla="*/ 99625 h 99625"/>
              </a:gdLst>
              <a:ahLst/>
              <a:cxnLst>
                <a:cxn ang="0">
                  <a:pos x="connsiteX0" y="connsiteY0"/>
                </a:cxn>
                <a:cxn ang="0">
                  <a:pos x="connsiteX1" y="connsiteY1"/>
                </a:cxn>
                <a:cxn ang="0">
                  <a:pos x="connsiteX2" y="connsiteY2"/>
                </a:cxn>
                <a:cxn ang="0">
                  <a:pos x="connsiteX3" y="connsiteY3"/>
                </a:cxn>
              </a:cxnLst>
              <a:rect l="l" t="t" r="r" b="b"/>
              <a:pathLst>
                <a:path w="82196" h="99625">
                  <a:moveTo>
                    <a:pt x="0" y="0"/>
                  </a:moveTo>
                  <a:lnTo>
                    <a:pt x="82197" y="0"/>
                  </a:lnTo>
                  <a:lnTo>
                    <a:pt x="82197" y="99625"/>
                  </a:lnTo>
                  <a:lnTo>
                    <a:pt x="0" y="99625"/>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Freeform: Shape 876">
              <a:extLst>
                <a:ext uri="{FF2B5EF4-FFF2-40B4-BE49-F238E27FC236}">
                  <a16:creationId xmlns:a16="http://schemas.microsoft.com/office/drawing/2014/main" id="{584B267F-8881-CD81-76F4-CF7F14195151}"/>
                </a:ext>
              </a:extLst>
            </p:cNvPr>
            <p:cNvSpPr/>
            <p:nvPr/>
          </p:nvSpPr>
          <p:spPr>
            <a:xfrm>
              <a:off x="1186425" y="4158726"/>
              <a:ext cx="52334" cy="58667"/>
            </a:xfrm>
            <a:custGeom>
              <a:avLst/>
              <a:gdLst>
                <a:gd name="connsiteX0" fmla="*/ 48262 w 52334"/>
                <a:gd name="connsiteY0" fmla="*/ 8057 h 58667"/>
                <a:gd name="connsiteX1" fmla="*/ 28153 w 52334"/>
                <a:gd name="connsiteY1" fmla="*/ 34199 h 58667"/>
                <a:gd name="connsiteX2" fmla="*/ 26393 w 52334"/>
                <a:gd name="connsiteY2" fmla="*/ 35121 h 58667"/>
                <a:gd name="connsiteX3" fmla="*/ 26393 w 52334"/>
                <a:gd name="connsiteY3" fmla="*/ 35121 h 58667"/>
                <a:gd name="connsiteX4" fmla="*/ 24550 w 52334"/>
                <a:gd name="connsiteY4" fmla="*/ 34199 h 58667"/>
                <a:gd name="connsiteX5" fmla="*/ 4441 w 52334"/>
                <a:gd name="connsiteY5" fmla="*/ 8141 h 58667"/>
                <a:gd name="connsiteX6" fmla="*/ 4441 w 52334"/>
                <a:gd name="connsiteY6" fmla="*/ 56487 h 58667"/>
                <a:gd name="connsiteX7" fmla="*/ 2266 w 52334"/>
                <a:gd name="connsiteY7" fmla="*/ 58498 h 58667"/>
                <a:gd name="connsiteX8" fmla="*/ 2262 w 52334"/>
                <a:gd name="connsiteY8" fmla="*/ 58498 h 58667"/>
                <a:gd name="connsiteX9" fmla="*/ 0 w 52334"/>
                <a:gd name="connsiteY9" fmla="*/ 56487 h 58667"/>
                <a:gd name="connsiteX10" fmla="*/ 0 w 52334"/>
                <a:gd name="connsiteY10" fmla="*/ 1940 h 58667"/>
                <a:gd name="connsiteX11" fmla="*/ 922 w 52334"/>
                <a:gd name="connsiteY11" fmla="*/ 348 h 58667"/>
                <a:gd name="connsiteX12" fmla="*/ 922 w 52334"/>
                <a:gd name="connsiteY12" fmla="*/ 348 h 58667"/>
                <a:gd name="connsiteX13" fmla="*/ 4022 w 52334"/>
                <a:gd name="connsiteY13" fmla="*/ 851 h 58667"/>
                <a:gd name="connsiteX14" fmla="*/ 26393 w 52334"/>
                <a:gd name="connsiteY14" fmla="*/ 29926 h 58667"/>
                <a:gd name="connsiteX15" fmla="*/ 48598 w 52334"/>
                <a:gd name="connsiteY15" fmla="*/ 851 h 58667"/>
                <a:gd name="connsiteX16" fmla="*/ 51698 w 52334"/>
                <a:gd name="connsiteY16" fmla="*/ 348 h 58667"/>
                <a:gd name="connsiteX17" fmla="*/ 52284 w 52334"/>
                <a:gd name="connsiteY17" fmla="*/ 1019 h 58667"/>
                <a:gd name="connsiteX18" fmla="*/ 52284 w 52334"/>
                <a:gd name="connsiteY18" fmla="*/ 2108 h 58667"/>
                <a:gd name="connsiteX19" fmla="*/ 52284 w 52334"/>
                <a:gd name="connsiteY19" fmla="*/ 56655 h 58667"/>
                <a:gd name="connsiteX20" fmla="*/ 50106 w 52334"/>
                <a:gd name="connsiteY20" fmla="*/ 58666 h 58667"/>
                <a:gd name="connsiteX21" fmla="*/ 50106 w 52334"/>
                <a:gd name="connsiteY21" fmla="*/ 58666 h 58667"/>
                <a:gd name="connsiteX22" fmla="*/ 47927 w 52334"/>
                <a:gd name="connsiteY22" fmla="*/ 56655 h 58667"/>
                <a:gd name="connsiteX23" fmla="*/ 47927 w 52334"/>
                <a:gd name="connsiteY23" fmla="*/ 56655 h 5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334" h="58667">
                  <a:moveTo>
                    <a:pt x="48262" y="8057"/>
                  </a:moveTo>
                  <a:lnTo>
                    <a:pt x="28153" y="34199"/>
                  </a:lnTo>
                  <a:cubicBezTo>
                    <a:pt x="27758" y="34786"/>
                    <a:pt x="27097" y="35129"/>
                    <a:pt x="26393" y="35121"/>
                  </a:cubicBezTo>
                  <a:lnTo>
                    <a:pt x="26393" y="35121"/>
                  </a:lnTo>
                  <a:cubicBezTo>
                    <a:pt x="25656" y="35180"/>
                    <a:pt x="24948" y="34819"/>
                    <a:pt x="24550" y="34199"/>
                  </a:cubicBezTo>
                  <a:lnTo>
                    <a:pt x="4441" y="8141"/>
                  </a:lnTo>
                  <a:lnTo>
                    <a:pt x="4441" y="56487"/>
                  </a:lnTo>
                  <a:cubicBezTo>
                    <a:pt x="4396" y="57643"/>
                    <a:pt x="3422" y="58540"/>
                    <a:pt x="2266" y="58498"/>
                  </a:cubicBezTo>
                  <a:cubicBezTo>
                    <a:pt x="2265" y="58498"/>
                    <a:pt x="2263" y="58498"/>
                    <a:pt x="2262" y="58498"/>
                  </a:cubicBezTo>
                  <a:cubicBezTo>
                    <a:pt x="1090" y="58548"/>
                    <a:pt x="90" y="57660"/>
                    <a:pt x="0" y="56487"/>
                  </a:cubicBezTo>
                  <a:lnTo>
                    <a:pt x="0" y="1940"/>
                  </a:lnTo>
                  <a:cubicBezTo>
                    <a:pt x="33" y="1295"/>
                    <a:pt x="375" y="701"/>
                    <a:pt x="922" y="348"/>
                  </a:cubicBezTo>
                  <a:lnTo>
                    <a:pt x="922" y="348"/>
                  </a:lnTo>
                  <a:cubicBezTo>
                    <a:pt x="1939" y="-263"/>
                    <a:pt x="3250" y="-54"/>
                    <a:pt x="4022" y="851"/>
                  </a:cubicBezTo>
                  <a:lnTo>
                    <a:pt x="26393" y="29926"/>
                  </a:lnTo>
                  <a:lnTo>
                    <a:pt x="48598" y="851"/>
                  </a:lnTo>
                  <a:cubicBezTo>
                    <a:pt x="49368" y="-54"/>
                    <a:pt x="50684" y="-263"/>
                    <a:pt x="51698" y="348"/>
                  </a:cubicBezTo>
                  <a:lnTo>
                    <a:pt x="52284" y="1019"/>
                  </a:lnTo>
                  <a:cubicBezTo>
                    <a:pt x="52351" y="1379"/>
                    <a:pt x="52351" y="1748"/>
                    <a:pt x="52284" y="2108"/>
                  </a:cubicBezTo>
                  <a:lnTo>
                    <a:pt x="52284" y="56655"/>
                  </a:lnTo>
                  <a:cubicBezTo>
                    <a:pt x="52242" y="57811"/>
                    <a:pt x="51262" y="58708"/>
                    <a:pt x="50106" y="58666"/>
                  </a:cubicBezTo>
                  <a:cubicBezTo>
                    <a:pt x="50106" y="58666"/>
                    <a:pt x="50106" y="58666"/>
                    <a:pt x="50106" y="58666"/>
                  </a:cubicBezTo>
                  <a:cubicBezTo>
                    <a:pt x="48949" y="58716"/>
                    <a:pt x="47978" y="57811"/>
                    <a:pt x="47927" y="56655"/>
                  </a:cubicBezTo>
                  <a:cubicBezTo>
                    <a:pt x="47927" y="56655"/>
                    <a:pt x="47927" y="56655"/>
                    <a:pt x="47927" y="56655"/>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8" name="Freeform: Shape 877">
              <a:extLst>
                <a:ext uri="{FF2B5EF4-FFF2-40B4-BE49-F238E27FC236}">
                  <a16:creationId xmlns:a16="http://schemas.microsoft.com/office/drawing/2014/main" id="{8E756702-1AB1-A0A8-6AFF-4DF939031128}"/>
                </a:ext>
              </a:extLst>
            </p:cNvPr>
            <p:cNvSpPr/>
            <p:nvPr/>
          </p:nvSpPr>
          <p:spPr>
            <a:xfrm>
              <a:off x="1252047" y="4158652"/>
              <a:ext cx="48215" cy="58573"/>
            </a:xfrm>
            <a:custGeom>
              <a:avLst/>
              <a:gdLst>
                <a:gd name="connsiteX0" fmla="*/ 38444 w 48215"/>
                <a:gd name="connsiteY0" fmla="*/ 43322 h 58573"/>
                <a:gd name="connsiteX1" fmla="*/ 9788 w 48215"/>
                <a:gd name="connsiteY1" fmla="*/ 43322 h 58573"/>
                <a:gd name="connsiteX2" fmla="*/ 4258 w 48215"/>
                <a:gd name="connsiteY2" fmla="*/ 57231 h 58573"/>
                <a:gd name="connsiteX3" fmla="*/ 2163 w 48215"/>
                <a:gd name="connsiteY3" fmla="*/ 58572 h 58573"/>
                <a:gd name="connsiteX4" fmla="*/ 1409 w 48215"/>
                <a:gd name="connsiteY4" fmla="*/ 58572 h 58573"/>
                <a:gd name="connsiteX5" fmla="*/ 94 w 48215"/>
                <a:gd name="connsiteY5" fmla="*/ 56050 h 58573"/>
                <a:gd name="connsiteX6" fmla="*/ 152 w 48215"/>
                <a:gd name="connsiteY6" fmla="*/ 55891 h 58573"/>
                <a:gd name="connsiteX7" fmla="*/ 21937 w 48215"/>
                <a:gd name="connsiteY7" fmla="*/ 1260 h 58573"/>
                <a:gd name="connsiteX8" fmla="*/ 24116 w 48215"/>
                <a:gd name="connsiteY8" fmla="*/ 3 h 58573"/>
                <a:gd name="connsiteX9" fmla="*/ 26211 w 48215"/>
                <a:gd name="connsiteY9" fmla="*/ 1260 h 58573"/>
                <a:gd name="connsiteX10" fmla="*/ 48079 w 48215"/>
                <a:gd name="connsiteY10" fmla="*/ 55891 h 58573"/>
                <a:gd name="connsiteX11" fmla="*/ 46906 w 48215"/>
                <a:gd name="connsiteY11" fmla="*/ 58572 h 58573"/>
                <a:gd name="connsiteX12" fmla="*/ 46068 w 48215"/>
                <a:gd name="connsiteY12" fmla="*/ 58572 h 58573"/>
                <a:gd name="connsiteX13" fmla="*/ 43974 w 48215"/>
                <a:gd name="connsiteY13" fmla="*/ 57231 h 58573"/>
                <a:gd name="connsiteX14" fmla="*/ 11380 w 48215"/>
                <a:gd name="connsiteY14" fmla="*/ 39217 h 58573"/>
                <a:gd name="connsiteX15" fmla="*/ 36517 w 48215"/>
                <a:gd name="connsiteY15" fmla="*/ 39217 h 58573"/>
                <a:gd name="connsiteX16" fmla="*/ 23864 w 48215"/>
                <a:gd name="connsiteY16" fmla="*/ 7544 h 5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15" h="58573">
                  <a:moveTo>
                    <a:pt x="38444" y="43322"/>
                  </a:moveTo>
                  <a:lnTo>
                    <a:pt x="9788" y="43322"/>
                  </a:lnTo>
                  <a:lnTo>
                    <a:pt x="4258" y="57231"/>
                  </a:lnTo>
                  <a:cubicBezTo>
                    <a:pt x="3906" y="58069"/>
                    <a:pt x="3076" y="58605"/>
                    <a:pt x="2163" y="58572"/>
                  </a:cubicBezTo>
                  <a:lnTo>
                    <a:pt x="1409" y="58572"/>
                  </a:lnTo>
                  <a:cubicBezTo>
                    <a:pt x="353" y="58237"/>
                    <a:pt x="-242" y="57106"/>
                    <a:pt x="94" y="56050"/>
                  </a:cubicBezTo>
                  <a:cubicBezTo>
                    <a:pt x="110" y="56000"/>
                    <a:pt x="127" y="55941"/>
                    <a:pt x="152" y="55891"/>
                  </a:cubicBezTo>
                  <a:lnTo>
                    <a:pt x="21937" y="1260"/>
                  </a:lnTo>
                  <a:cubicBezTo>
                    <a:pt x="22373" y="473"/>
                    <a:pt x="23211" y="-13"/>
                    <a:pt x="24116" y="3"/>
                  </a:cubicBezTo>
                  <a:cubicBezTo>
                    <a:pt x="25004" y="-47"/>
                    <a:pt x="25834" y="456"/>
                    <a:pt x="26211" y="1260"/>
                  </a:cubicBezTo>
                  <a:lnTo>
                    <a:pt x="48079" y="55891"/>
                  </a:lnTo>
                  <a:cubicBezTo>
                    <a:pt x="48482" y="56955"/>
                    <a:pt x="47962" y="58145"/>
                    <a:pt x="46906" y="58572"/>
                  </a:cubicBezTo>
                  <a:lnTo>
                    <a:pt x="46068" y="58572"/>
                  </a:lnTo>
                  <a:cubicBezTo>
                    <a:pt x="45172" y="58564"/>
                    <a:pt x="44359" y="58044"/>
                    <a:pt x="43974" y="57231"/>
                  </a:cubicBezTo>
                  <a:close/>
                  <a:moveTo>
                    <a:pt x="11380" y="39217"/>
                  </a:moveTo>
                  <a:lnTo>
                    <a:pt x="36517" y="39217"/>
                  </a:lnTo>
                  <a:lnTo>
                    <a:pt x="23864" y="7544"/>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9" name="Freeform: Shape 878">
              <a:extLst>
                <a:ext uri="{FF2B5EF4-FFF2-40B4-BE49-F238E27FC236}">
                  <a16:creationId xmlns:a16="http://schemas.microsoft.com/office/drawing/2014/main" id="{448FB533-EFA7-4751-E086-C2BD5A492EC1}"/>
                </a:ext>
              </a:extLst>
            </p:cNvPr>
            <p:cNvSpPr/>
            <p:nvPr/>
          </p:nvSpPr>
          <p:spPr>
            <a:xfrm>
              <a:off x="1299541" y="4158193"/>
              <a:ext cx="46920" cy="59115"/>
            </a:xfrm>
            <a:custGeom>
              <a:avLst/>
              <a:gdLst>
                <a:gd name="connsiteX0" fmla="*/ 21449 w 46920"/>
                <a:gd name="connsiteY0" fmla="*/ 4150 h 59115"/>
                <a:gd name="connsiteX1" fmla="*/ 2513 w 46920"/>
                <a:gd name="connsiteY1" fmla="*/ 4150 h 59115"/>
                <a:gd name="connsiteX2" fmla="*/ 41 w 46920"/>
                <a:gd name="connsiteY2" fmla="*/ 2516 h 59115"/>
                <a:gd name="connsiteX3" fmla="*/ 1683 w 46920"/>
                <a:gd name="connsiteY3" fmla="*/ 44 h 59115"/>
                <a:gd name="connsiteX4" fmla="*/ 2513 w 46920"/>
                <a:gd name="connsiteY4" fmla="*/ 44 h 59115"/>
                <a:gd name="connsiteX5" fmla="*/ 44407 w 46920"/>
                <a:gd name="connsiteY5" fmla="*/ 44 h 59115"/>
                <a:gd name="connsiteX6" fmla="*/ 46879 w 46920"/>
                <a:gd name="connsiteY6" fmla="*/ 1678 h 59115"/>
                <a:gd name="connsiteX7" fmla="*/ 45237 w 46920"/>
                <a:gd name="connsiteY7" fmla="*/ 4150 h 59115"/>
                <a:gd name="connsiteX8" fmla="*/ 44407 w 46920"/>
                <a:gd name="connsiteY8" fmla="*/ 4150 h 59115"/>
                <a:gd name="connsiteX9" fmla="*/ 25471 w 46920"/>
                <a:gd name="connsiteY9" fmla="*/ 4150 h 59115"/>
                <a:gd name="connsiteX10" fmla="*/ 25471 w 46920"/>
                <a:gd name="connsiteY10" fmla="*/ 56937 h 59115"/>
                <a:gd name="connsiteX11" fmla="*/ 23293 w 46920"/>
                <a:gd name="connsiteY11" fmla="*/ 59115 h 59115"/>
                <a:gd name="connsiteX12" fmla="*/ 21114 w 46920"/>
                <a:gd name="connsiteY12" fmla="*/ 56937 h 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20" h="59115">
                  <a:moveTo>
                    <a:pt x="21449" y="4150"/>
                  </a:moveTo>
                  <a:lnTo>
                    <a:pt x="2513" y="4150"/>
                  </a:lnTo>
                  <a:cubicBezTo>
                    <a:pt x="1382" y="4376"/>
                    <a:pt x="276" y="3647"/>
                    <a:pt x="41" y="2516"/>
                  </a:cubicBezTo>
                  <a:cubicBezTo>
                    <a:pt x="-185" y="1376"/>
                    <a:pt x="544" y="270"/>
                    <a:pt x="1683" y="44"/>
                  </a:cubicBezTo>
                  <a:cubicBezTo>
                    <a:pt x="1952" y="-15"/>
                    <a:pt x="2236" y="-15"/>
                    <a:pt x="2513" y="44"/>
                  </a:cubicBezTo>
                  <a:lnTo>
                    <a:pt x="44407" y="44"/>
                  </a:lnTo>
                  <a:cubicBezTo>
                    <a:pt x="45539" y="-182"/>
                    <a:pt x="46645" y="547"/>
                    <a:pt x="46879" y="1678"/>
                  </a:cubicBezTo>
                  <a:cubicBezTo>
                    <a:pt x="47105" y="2817"/>
                    <a:pt x="46376" y="3923"/>
                    <a:pt x="45237" y="4150"/>
                  </a:cubicBezTo>
                  <a:cubicBezTo>
                    <a:pt x="44969" y="4208"/>
                    <a:pt x="44684" y="4208"/>
                    <a:pt x="44407" y="4150"/>
                  </a:cubicBezTo>
                  <a:lnTo>
                    <a:pt x="25471" y="4150"/>
                  </a:lnTo>
                  <a:lnTo>
                    <a:pt x="25471" y="56937"/>
                  </a:lnTo>
                  <a:cubicBezTo>
                    <a:pt x="25471" y="58143"/>
                    <a:pt x="24499" y="59115"/>
                    <a:pt x="23293" y="59115"/>
                  </a:cubicBezTo>
                  <a:cubicBezTo>
                    <a:pt x="22086" y="59115"/>
                    <a:pt x="21114" y="58143"/>
                    <a:pt x="21114" y="56937"/>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0" name="Freeform: Shape 879">
              <a:extLst>
                <a:ext uri="{FF2B5EF4-FFF2-40B4-BE49-F238E27FC236}">
                  <a16:creationId xmlns:a16="http://schemas.microsoft.com/office/drawing/2014/main" id="{88F6778B-A588-7DB4-1E8A-98F49F398746}"/>
                </a:ext>
              </a:extLst>
            </p:cNvPr>
            <p:cNvSpPr/>
            <p:nvPr/>
          </p:nvSpPr>
          <p:spPr>
            <a:xfrm>
              <a:off x="1363220" y="4158067"/>
              <a:ext cx="41140" cy="58907"/>
            </a:xfrm>
            <a:custGeom>
              <a:avLst/>
              <a:gdLst>
                <a:gd name="connsiteX0" fmla="*/ 36700 w 41140"/>
                <a:gd name="connsiteY0" fmla="*/ 31758 h 58907"/>
                <a:gd name="connsiteX1" fmla="*/ 4441 w 41140"/>
                <a:gd name="connsiteY1" fmla="*/ 31758 h 58907"/>
                <a:gd name="connsiteX2" fmla="*/ 4441 w 41140"/>
                <a:gd name="connsiteY2" fmla="*/ 56895 h 58907"/>
                <a:gd name="connsiteX3" fmla="*/ 2179 w 41140"/>
                <a:gd name="connsiteY3" fmla="*/ 58906 h 58907"/>
                <a:gd name="connsiteX4" fmla="*/ 0 w 41140"/>
                <a:gd name="connsiteY4" fmla="*/ 56895 h 58907"/>
                <a:gd name="connsiteX5" fmla="*/ 0 w 41140"/>
                <a:gd name="connsiteY5" fmla="*/ 56895 h 58907"/>
                <a:gd name="connsiteX6" fmla="*/ 0 w 41140"/>
                <a:gd name="connsiteY6" fmla="*/ 2013 h 58907"/>
                <a:gd name="connsiteX7" fmla="*/ 2179 w 41140"/>
                <a:gd name="connsiteY7" fmla="*/ 2 h 58907"/>
                <a:gd name="connsiteX8" fmla="*/ 2179 w 41140"/>
                <a:gd name="connsiteY8" fmla="*/ 2 h 58907"/>
                <a:gd name="connsiteX9" fmla="*/ 4441 w 41140"/>
                <a:gd name="connsiteY9" fmla="*/ 2013 h 58907"/>
                <a:gd name="connsiteX10" fmla="*/ 4441 w 41140"/>
                <a:gd name="connsiteY10" fmla="*/ 27150 h 58907"/>
                <a:gd name="connsiteX11" fmla="*/ 36700 w 41140"/>
                <a:gd name="connsiteY11" fmla="*/ 27150 h 58907"/>
                <a:gd name="connsiteX12" fmla="*/ 36700 w 41140"/>
                <a:gd name="connsiteY12" fmla="*/ 2013 h 58907"/>
                <a:gd name="connsiteX13" fmla="*/ 38878 w 41140"/>
                <a:gd name="connsiteY13" fmla="*/ 2 h 58907"/>
                <a:gd name="connsiteX14" fmla="*/ 38878 w 41140"/>
                <a:gd name="connsiteY14" fmla="*/ 2 h 58907"/>
                <a:gd name="connsiteX15" fmla="*/ 41140 w 41140"/>
                <a:gd name="connsiteY15" fmla="*/ 2013 h 58907"/>
                <a:gd name="connsiteX16" fmla="*/ 41140 w 41140"/>
                <a:gd name="connsiteY16" fmla="*/ 56895 h 58907"/>
                <a:gd name="connsiteX17" fmla="*/ 38878 w 41140"/>
                <a:gd name="connsiteY17" fmla="*/ 58906 h 58907"/>
                <a:gd name="connsiteX18" fmla="*/ 36700 w 41140"/>
                <a:gd name="connsiteY18" fmla="*/ 56895 h 58907"/>
                <a:gd name="connsiteX19" fmla="*/ 36700 w 41140"/>
                <a:gd name="connsiteY19"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40" h="58907">
                  <a:moveTo>
                    <a:pt x="36700" y="31758"/>
                  </a:moveTo>
                  <a:lnTo>
                    <a:pt x="4441" y="31758"/>
                  </a:lnTo>
                  <a:lnTo>
                    <a:pt x="4441" y="56895"/>
                  </a:lnTo>
                  <a:cubicBezTo>
                    <a:pt x="4349" y="58068"/>
                    <a:pt x="3352" y="58956"/>
                    <a:pt x="2179" y="58906"/>
                  </a:cubicBezTo>
                  <a:cubicBezTo>
                    <a:pt x="1022" y="58956"/>
                    <a:pt x="50" y="58051"/>
                    <a:pt x="0" y="56895"/>
                  </a:cubicBezTo>
                  <a:cubicBezTo>
                    <a:pt x="0" y="56895"/>
                    <a:pt x="0" y="56895"/>
                    <a:pt x="0" y="56895"/>
                  </a:cubicBezTo>
                  <a:lnTo>
                    <a:pt x="0" y="2013"/>
                  </a:lnTo>
                  <a:cubicBezTo>
                    <a:pt x="42" y="857"/>
                    <a:pt x="1022" y="-40"/>
                    <a:pt x="2179" y="2"/>
                  </a:cubicBezTo>
                  <a:cubicBezTo>
                    <a:pt x="2179" y="2"/>
                    <a:pt x="2179" y="2"/>
                    <a:pt x="2179" y="2"/>
                  </a:cubicBezTo>
                  <a:cubicBezTo>
                    <a:pt x="3352" y="-48"/>
                    <a:pt x="4349" y="840"/>
                    <a:pt x="4441" y="2013"/>
                  </a:cubicBezTo>
                  <a:lnTo>
                    <a:pt x="4441" y="27150"/>
                  </a:lnTo>
                  <a:lnTo>
                    <a:pt x="36700" y="27150"/>
                  </a:lnTo>
                  <a:lnTo>
                    <a:pt x="36700" y="2013"/>
                  </a:lnTo>
                  <a:cubicBezTo>
                    <a:pt x="36741" y="857"/>
                    <a:pt x="37722" y="-40"/>
                    <a:pt x="38878" y="2"/>
                  </a:cubicBezTo>
                  <a:cubicBezTo>
                    <a:pt x="38878" y="2"/>
                    <a:pt x="38878" y="2"/>
                    <a:pt x="38878" y="2"/>
                  </a:cubicBezTo>
                  <a:cubicBezTo>
                    <a:pt x="40051" y="-48"/>
                    <a:pt x="41048" y="840"/>
                    <a:pt x="41140" y="2013"/>
                  </a:cubicBezTo>
                  <a:lnTo>
                    <a:pt x="41140" y="56895"/>
                  </a:lnTo>
                  <a:cubicBezTo>
                    <a:pt x="41048" y="58068"/>
                    <a:pt x="40051" y="58956"/>
                    <a:pt x="38878" y="58906"/>
                  </a:cubicBezTo>
                  <a:cubicBezTo>
                    <a:pt x="37722" y="58956"/>
                    <a:pt x="36750" y="58051"/>
                    <a:pt x="36700" y="56895"/>
                  </a:cubicBezTo>
                  <a:cubicBezTo>
                    <a:pt x="36700" y="56895"/>
                    <a:pt x="36700" y="56895"/>
                    <a:pt x="36700" y="56895"/>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1" name="Freeform: Shape 880">
              <a:extLst>
                <a:ext uri="{FF2B5EF4-FFF2-40B4-BE49-F238E27FC236}">
                  <a16:creationId xmlns:a16="http://schemas.microsoft.com/office/drawing/2014/main" id="{A88DA081-E024-45BB-4DB5-FFDBD8BF5BFD}"/>
                </a:ext>
              </a:extLst>
            </p:cNvPr>
            <p:cNvSpPr/>
            <p:nvPr/>
          </p:nvSpPr>
          <p:spPr>
            <a:xfrm>
              <a:off x="809040" y="3604476"/>
              <a:ext cx="841575" cy="128364"/>
            </a:xfrm>
            <a:custGeom>
              <a:avLst/>
              <a:gdLst>
                <a:gd name="connsiteX0" fmla="*/ 0 w 841575"/>
                <a:gd name="connsiteY0" fmla="*/ 0 h 128364"/>
                <a:gd name="connsiteX1" fmla="*/ 841576 w 841575"/>
                <a:gd name="connsiteY1" fmla="*/ 0 h 128364"/>
                <a:gd name="connsiteX2" fmla="*/ 841576 w 841575"/>
                <a:gd name="connsiteY2" fmla="*/ 128365 h 128364"/>
                <a:gd name="connsiteX3" fmla="*/ 0 w 841575"/>
                <a:gd name="connsiteY3" fmla="*/ 128365 h 128364"/>
              </a:gdLst>
              <a:ahLst/>
              <a:cxnLst>
                <a:cxn ang="0">
                  <a:pos x="connsiteX0" y="connsiteY0"/>
                </a:cxn>
                <a:cxn ang="0">
                  <a:pos x="connsiteX1" y="connsiteY1"/>
                </a:cxn>
                <a:cxn ang="0">
                  <a:pos x="connsiteX2" y="connsiteY2"/>
                </a:cxn>
                <a:cxn ang="0">
                  <a:pos x="connsiteX3" y="connsiteY3"/>
                </a:cxn>
              </a:cxnLst>
              <a:rect l="l" t="t" r="r" b="b"/>
              <a:pathLst>
                <a:path w="841575" h="128364">
                  <a:moveTo>
                    <a:pt x="0" y="0"/>
                  </a:moveTo>
                  <a:lnTo>
                    <a:pt x="841576" y="0"/>
                  </a:lnTo>
                  <a:lnTo>
                    <a:pt x="841576" y="128365"/>
                  </a:lnTo>
                  <a:lnTo>
                    <a:pt x="0" y="128365"/>
                  </a:ln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2" name="Freeform: Shape 881">
              <a:extLst>
                <a:ext uri="{FF2B5EF4-FFF2-40B4-BE49-F238E27FC236}">
                  <a16:creationId xmlns:a16="http://schemas.microsoft.com/office/drawing/2014/main" id="{811DD55A-0C99-C112-C86B-08DA11BF5928}"/>
                </a:ext>
              </a:extLst>
            </p:cNvPr>
            <p:cNvSpPr/>
            <p:nvPr/>
          </p:nvSpPr>
          <p:spPr>
            <a:xfrm>
              <a:off x="1214896" y="3640163"/>
              <a:ext cx="47944" cy="60256"/>
            </a:xfrm>
            <a:custGeom>
              <a:avLst/>
              <a:gdLst>
                <a:gd name="connsiteX0" fmla="*/ 1274 w 47944"/>
                <a:gd name="connsiteY0" fmla="*/ 48437 h 60256"/>
                <a:gd name="connsiteX1" fmla="*/ 4039 w 47944"/>
                <a:gd name="connsiteY1" fmla="*/ 48437 h 60256"/>
                <a:gd name="connsiteX2" fmla="*/ 24651 w 47944"/>
                <a:gd name="connsiteY2" fmla="*/ 55978 h 60256"/>
                <a:gd name="connsiteX3" fmla="*/ 38477 w 47944"/>
                <a:gd name="connsiteY3" fmla="*/ 52124 h 60256"/>
                <a:gd name="connsiteX4" fmla="*/ 43839 w 47944"/>
                <a:gd name="connsiteY4" fmla="*/ 43745 h 60256"/>
                <a:gd name="connsiteX5" fmla="*/ 38728 w 47944"/>
                <a:gd name="connsiteY5" fmla="*/ 35366 h 60256"/>
                <a:gd name="connsiteX6" fmla="*/ 24232 w 47944"/>
                <a:gd name="connsiteY6" fmla="*/ 30590 h 60256"/>
                <a:gd name="connsiteX7" fmla="*/ 24232 w 47944"/>
                <a:gd name="connsiteY7" fmla="*/ 30590 h 60256"/>
                <a:gd name="connsiteX8" fmla="*/ 9402 w 47944"/>
                <a:gd name="connsiteY8" fmla="*/ 25647 h 60256"/>
                <a:gd name="connsiteX9" fmla="*/ 2950 w 47944"/>
                <a:gd name="connsiteY9" fmla="*/ 15341 h 60256"/>
                <a:gd name="connsiteX10" fmla="*/ 9486 w 47944"/>
                <a:gd name="connsiteY10" fmla="*/ 4364 h 60256"/>
                <a:gd name="connsiteX11" fmla="*/ 24651 w 47944"/>
                <a:gd name="connsiteY11" fmla="*/ 7 h 60256"/>
                <a:gd name="connsiteX12" fmla="*/ 44007 w 47944"/>
                <a:gd name="connsiteY12" fmla="*/ 6878 h 60256"/>
                <a:gd name="connsiteX13" fmla="*/ 44635 w 47944"/>
                <a:gd name="connsiteY13" fmla="*/ 9408 h 60256"/>
                <a:gd name="connsiteX14" fmla="*/ 44593 w 47944"/>
                <a:gd name="connsiteY14" fmla="*/ 9475 h 60256"/>
                <a:gd name="connsiteX15" fmla="*/ 41912 w 47944"/>
                <a:gd name="connsiteY15" fmla="*/ 9978 h 60256"/>
                <a:gd name="connsiteX16" fmla="*/ 24651 w 47944"/>
                <a:gd name="connsiteY16" fmla="*/ 3778 h 60256"/>
                <a:gd name="connsiteX17" fmla="*/ 11832 w 47944"/>
                <a:gd name="connsiteY17" fmla="*/ 7297 h 60256"/>
                <a:gd name="connsiteX18" fmla="*/ 6888 w 47944"/>
                <a:gd name="connsiteY18" fmla="*/ 15676 h 60256"/>
                <a:gd name="connsiteX19" fmla="*/ 11580 w 47944"/>
                <a:gd name="connsiteY19" fmla="*/ 22882 h 60256"/>
                <a:gd name="connsiteX20" fmla="*/ 24987 w 47944"/>
                <a:gd name="connsiteY20" fmla="*/ 27322 h 60256"/>
                <a:gd name="connsiteX21" fmla="*/ 24987 w 47944"/>
                <a:gd name="connsiteY21" fmla="*/ 27322 h 60256"/>
                <a:gd name="connsiteX22" fmla="*/ 40990 w 47944"/>
                <a:gd name="connsiteY22" fmla="*/ 32685 h 60256"/>
                <a:gd name="connsiteX23" fmla="*/ 47945 w 47944"/>
                <a:gd name="connsiteY23" fmla="*/ 43829 h 60256"/>
                <a:gd name="connsiteX24" fmla="*/ 40823 w 47944"/>
                <a:gd name="connsiteY24" fmla="*/ 55559 h 60256"/>
                <a:gd name="connsiteX25" fmla="*/ 24651 w 47944"/>
                <a:gd name="connsiteY25" fmla="*/ 60251 h 60256"/>
                <a:gd name="connsiteX26" fmla="*/ 1526 w 47944"/>
                <a:gd name="connsiteY26" fmla="*/ 51873 h 60256"/>
                <a:gd name="connsiteX27" fmla="*/ 16 w 47944"/>
                <a:gd name="connsiteY27" fmla="*/ 49895 h 60256"/>
                <a:gd name="connsiteX28" fmla="*/ 1274 w 47944"/>
                <a:gd name="connsiteY28" fmla="*/ 48437 h 6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944" h="60256">
                  <a:moveTo>
                    <a:pt x="1274" y="48437"/>
                  </a:moveTo>
                  <a:cubicBezTo>
                    <a:pt x="2050" y="47700"/>
                    <a:pt x="3263" y="47700"/>
                    <a:pt x="4039" y="48437"/>
                  </a:cubicBezTo>
                  <a:cubicBezTo>
                    <a:pt x="9955" y="53046"/>
                    <a:pt x="17161" y="55677"/>
                    <a:pt x="24651" y="55978"/>
                  </a:cubicBezTo>
                  <a:cubicBezTo>
                    <a:pt x="29545" y="56096"/>
                    <a:pt x="34354" y="54755"/>
                    <a:pt x="38477" y="52124"/>
                  </a:cubicBezTo>
                  <a:cubicBezTo>
                    <a:pt x="41543" y="50389"/>
                    <a:pt x="43546" y="47256"/>
                    <a:pt x="43839" y="43745"/>
                  </a:cubicBezTo>
                  <a:cubicBezTo>
                    <a:pt x="43864" y="40209"/>
                    <a:pt x="41887" y="36958"/>
                    <a:pt x="38728" y="35366"/>
                  </a:cubicBezTo>
                  <a:cubicBezTo>
                    <a:pt x="34220" y="32911"/>
                    <a:pt x="29310" y="31294"/>
                    <a:pt x="24232" y="30590"/>
                  </a:cubicBezTo>
                  <a:lnTo>
                    <a:pt x="24232" y="30590"/>
                  </a:lnTo>
                  <a:cubicBezTo>
                    <a:pt x="19021" y="29903"/>
                    <a:pt x="13985" y="28227"/>
                    <a:pt x="9402" y="25647"/>
                  </a:cubicBezTo>
                  <a:cubicBezTo>
                    <a:pt x="5564" y="23611"/>
                    <a:pt x="3103" y="19681"/>
                    <a:pt x="2950" y="15341"/>
                  </a:cubicBezTo>
                  <a:cubicBezTo>
                    <a:pt x="3149" y="10816"/>
                    <a:pt x="5606" y="6694"/>
                    <a:pt x="9486" y="4364"/>
                  </a:cubicBezTo>
                  <a:cubicBezTo>
                    <a:pt x="13977" y="1398"/>
                    <a:pt x="19272" y="-118"/>
                    <a:pt x="24651" y="7"/>
                  </a:cubicBezTo>
                  <a:cubicBezTo>
                    <a:pt x="31639" y="359"/>
                    <a:pt x="38368" y="2747"/>
                    <a:pt x="44007" y="6878"/>
                  </a:cubicBezTo>
                  <a:cubicBezTo>
                    <a:pt x="44878" y="7406"/>
                    <a:pt x="45163" y="8537"/>
                    <a:pt x="44635" y="9408"/>
                  </a:cubicBezTo>
                  <a:cubicBezTo>
                    <a:pt x="44618" y="9433"/>
                    <a:pt x="44610" y="9450"/>
                    <a:pt x="44593" y="9475"/>
                  </a:cubicBezTo>
                  <a:cubicBezTo>
                    <a:pt x="43965" y="10313"/>
                    <a:pt x="42800" y="10531"/>
                    <a:pt x="41912" y="9978"/>
                  </a:cubicBezTo>
                  <a:cubicBezTo>
                    <a:pt x="36876" y="6300"/>
                    <a:pt x="30877" y="4147"/>
                    <a:pt x="24651" y="3778"/>
                  </a:cubicBezTo>
                  <a:cubicBezTo>
                    <a:pt x="20127" y="3694"/>
                    <a:pt x="15678" y="4909"/>
                    <a:pt x="11832" y="7297"/>
                  </a:cubicBezTo>
                  <a:cubicBezTo>
                    <a:pt x="8840" y="9040"/>
                    <a:pt x="6972" y="12215"/>
                    <a:pt x="6888" y="15676"/>
                  </a:cubicBezTo>
                  <a:cubicBezTo>
                    <a:pt x="7005" y="18759"/>
                    <a:pt x="8807" y="21524"/>
                    <a:pt x="11580" y="22882"/>
                  </a:cubicBezTo>
                  <a:cubicBezTo>
                    <a:pt x="15728" y="25186"/>
                    <a:pt x="20278" y="26694"/>
                    <a:pt x="24987" y="27322"/>
                  </a:cubicBezTo>
                  <a:lnTo>
                    <a:pt x="24987" y="27322"/>
                  </a:lnTo>
                  <a:cubicBezTo>
                    <a:pt x="30617" y="28068"/>
                    <a:pt x="36047" y="29886"/>
                    <a:pt x="40990" y="32685"/>
                  </a:cubicBezTo>
                  <a:cubicBezTo>
                    <a:pt x="45155" y="34863"/>
                    <a:pt x="47811" y="39128"/>
                    <a:pt x="47945" y="43829"/>
                  </a:cubicBezTo>
                  <a:cubicBezTo>
                    <a:pt x="47660" y="48680"/>
                    <a:pt x="44995" y="53071"/>
                    <a:pt x="40823" y="55559"/>
                  </a:cubicBezTo>
                  <a:cubicBezTo>
                    <a:pt x="36030" y="58726"/>
                    <a:pt x="30391" y="60360"/>
                    <a:pt x="24651" y="60251"/>
                  </a:cubicBezTo>
                  <a:cubicBezTo>
                    <a:pt x="16264" y="59900"/>
                    <a:pt x="8187" y="56975"/>
                    <a:pt x="1526" y="51873"/>
                  </a:cubicBezTo>
                  <a:cubicBezTo>
                    <a:pt x="563" y="51747"/>
                    <a:pt x="-113" y="50859"/>
                    <a:pt x="16" y="49895"/>
                  </a:cubicBezTo>
                  <a:cubicBezTo>
                    <a:pt x="108" y="49200"/>
                    <a:pt x="602" y="48630"/>
                    <a:pt x="1274" y="48437"/>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3" name="Freeform: Shape 882">
              <a:extLst>
                <a:ext uri="{FF2B5EF4-FFF2-40B4-BE49-F238E27FC236}">
                  <a16:creationId xmlns:a16="http://schemas.microsoft.com/office/drawing/2014/main" id="{6882F2EF-0D7C-DFE6-D1A4-02938370CEF7}"/>
                </a:ext>
              </a:extLst>
            </p:cNvPr>
            <p:cNvSpPr/>
            <p:nvPr/>
          </p:nvSpPr>
          <p:spPr>
            <a:xfrm>
              <a:off x="1276438" y="3639753"/>
              <a:ext cx="53273" cy="59992"/>
            </a:xfrm>
            <a:custGeom>
              <a:avLst/>
              <a:gdLst>
                <a:gd name="connsiteX0" fmla="*/ 32319 w 53273"/>
                <a:gd name="connsiteY0" fmla="*/ 82 h 59992"/>
                <a:gd name="connsiteX1" fmla="*/ 52596 w 53273"/>
                <a:gd name="connsiteY1" fmla="*/ 6617 h 59992"/>
                <a:gd name="connsiteX2" fmla="*/ 52814 w 53273"/>
                <a:gd name="connsiteY2" fmla="*/ 9332 h 59992"/>
                <a:gd name="connsiteX3" fmla="*/ 52596 w 53273"/>
                <a:gd name="connsiteY3" fmla="*/ 9550 h 59992"/>
                <a:gd name="connsiteX4" fmla="*/ 49580 w 53273"/>
                <a:gd name="connsiteY4" fmla="*/ 9969 h 59992"/>
                <a:gd name="connsiteX5" fmla="*/ 31984 w 53273"/>
                <a:gd name="connsiteY5" fmla="*/ 4271 h 59992"/>
                <a:gd name="connsiteX6" fmla="*/ 4183 w 53273"/>
                <a:gd name="connsiteY6" fmla="*/ 27916 h 59992"/>
                <a:gd name="connsiteX7" fmla="*/ 27828 w 53273"/>
                <a:gd name="connsiteY7" fmla="*/ 55717 h 59992"/>
                <a:gd name="connsiteX8" fmla="*/ 31984 w 53273"/>
                <a:gd name="connsiteY8" fmla="*/ 55717 h 59992"/>
                <a:gd name="connsiteX9" fmla="*/ 49412 w 53273"/>
                <a:gd name="connsiteY9" fmla="*/ 50020 h 59992"/>
                <a:gd name="connsiteX10" fmla="*/ 52462 w 53273"/>
                <a:gd name="connsiteY10" fmla="*/ 50456 h 59992"/>
                <a:gd name="connsiteX11" fmla="*/ 52512 w 53273"/>
                <a:gd name="connsiteY11" fmla="*/ 50523 h 59992"/>
                <a:gd name="connsiteX12" fmla="*/ 52864 w 53273"/>
                <a:gd name="connsiteY12" fmla="*/ 53103 h 59992"/>
                <a:gd name="connsiteX13" fmla="*/ 52512 w 53273"/>
                <a:gd name="connsiteY13" fmla="*/ 53455 h 59992"/>
                <a:gd name="connsiteX14" fmla="*/ 32235 w 53273"/>
                <a:gd name="connsiteY14" fmla="*/ 59907 h 59992"/>
                <a:gd name="connsiteX15" fmla="*/ 86 w 53273"/>
                <a:gd name="connsiteY15" fmla="*/ 32231 h 59992"/>
                <a:gd name="connsiteX16" fmla="*/ 27753 w 53273"/>
                <a:gd name="connsiteY16" fmla="*/ 82 h 59992"/>
                <a:gd name="connsiteX17" fmla="*/ 32235 w 53273"/>
                <a:gd name="connsiteY17" fmla="*/ 82 h 5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273" h="59992">
                  <a:moveTo>
                    <a:pt x="32319" y="82"/>
                  </a:moveTo>
                  <a:cubicBezTo>
                    <a:pt x="39600" y="48"/>
                    <a:pt x="46706" y="2344"/>
                    <a:pt x="52596" y="6617"/>
                  </a:cubicBezTo>
                  <a:cubicBezTo>
                    <a:pt x="53409" y="7304"/>
                    <a:pt x="53501" y="8528"/>
                    <a:pt x="52814" y="9332"/>
                  </a:cubicBezTo>
                  <a:cubicBezTo>
                    <a:pt x="52747" y="9416"/>
                    <a:pt x="52671" y="9483"/>
                    <a:pt x="52596" y="9550"/>
                  </a:cubicBezTo>
                  <a:cubicBezTo>
                    <a:pt x="51875" y="10488"/>
                    <a:pt x="50535" y="10672"/>
                    <a:pt x="49580" y="9969"/>
                  </a:cubicBezTo>
                  <a:cubicBezTo>
                    <a:pt x="44460" y="6265"/>
                    <a:pt x="38302" y="4271"/>
                    <a:pt x="31984" y="4271"/>
                  </a:cubicBezTo>
                  <a:cubicBezTo>
                    <a:pt x="17773" y="3123"/>
                    <a:pt x="5331" y="13714"/>
                    <a:pt x="4183" y="27916"/>
                  </a:cubicBezTo>
                  <a:cubicBezTo>
                    <a:pt x="3035" y="42127"/>
                    <a:pt x="13626" y="54570"/>
                    <a:pt x="27828" y="55717"/>
                  </a:cubicBezTo>
                  <a:cubicBezTo>
                    <a:pt x="29211" y="55826"/>
                    <a:pt x="30601" y="55826"/>
                    <a:pt x="31984" y="55717"/>
                  </a:cubicBezTo>
                  <a:cubicBezTo>
                    <a:pt x="38268" y="55826"/>
                    <a:pt x="44401" y="53815"/>
                    <a:pt x="49412" y="50020"/>
                  </a:cubicBezTo>
                  <a:cubicBezTo>
                    <a:pt x="50376" y="49299"/>
                    <a:pt x="51741" y="49492"/>
                    <a:pt x="52462" y="50456"/>
                  </a:cubicBezTo>
                  <a:cubicBezTo>
                    <a:pt x="52479" y="50472"/>
                    <a:pt x="52495" y="50497"/>
                    <a:pt x="52512" y="50523"/>
                  </a:cubicBezTo>
                  <a:cubicBezTo>
                    <a:pt x="53325" y="51143"/>
                    <a:pt x="53476" y="52299"/>
                    <a:pt x="52864" y="53103"/>
                  </a:cubicBezTo>
                  <a:cubicBezTo>
                    <a:pt x="52764" y="53237"/>
                    <a:pt x="52646" y="53354"/>
                    <a:pt x="52512" y="53455"/>
                  </a:cubicBezTo>
                  <a:cubicBezTo>
                    <a:pt x="46614" y="57712"/>
                    <a:pt x="39508" y="59965"/>
                    <a:pt x="32235" y="59907"/>
                  </a:cubicBezTo>
                  <a:cubicBezTo>
                    <a:pt x="15712" y="61147"/>
                    <a:pt x="1317" y="48755"/>
                    <a:pt x="86" y="32231"/>
                  </a:cubicBezTo>
                  <a:cubicBezTo>
                    <a:pt x="-1155" y="15717"/>
                    <a:pt x="11238" y="1322"/>
                    <a:pt x="27753" y="82"/>
                  </a:cubicBezTo>
                  <a:cubicBezTo>
                    <a:pt x="29244" y="-27"/>
                    <a:pt x="30744" y="-27"/>
                    <a:pt x="32235" y="82"/>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4" name="Freeform: Shape 883">
              <a:extLst>
                <a:ext uri="{FF2B5EF4-FFF2-40B4-BE49-F238E27FC236}">
                  <a16:creationId xmlns:a16="http://schemas.microsoft.com/office/drawing/2014/main" id="{8FCB8D09-B009-4354-8626-AF8CA917C86D}"/>
                </a:ext>
              </a:extLst>
            </p:cNvPr>
            <p:cNvSpPr/>
            <p:nvPr/>
          </p:nvSpPr>
          <p:spPr>
            <a:xfrm>
              <a:off x="1348641" y="3640755"/>
              <a:ext cx="4440" cy="58991"/>
            </a:xfrm>
            <a:custGeom>
              <a:avLst/>
              <a:gdLst>
                <a:gd name="connsiteX0" fmla="*/ 0 w 4440"/>
                <a:gd name="connsiteY0" fmla="*/ 2097 h 58991"/>
                <a:gd name="connsiteX1" fmla="*/ 2178 w 4440"/>
                <a:gd name="connsiteY1" fmla="*/ 2 h 58991"/>
                <a:gd name="connsiteX2" fmla="*/ 4441 w 4440"/>
                <a:gd name="connsiteY2" fmla="*/ 2097 h 58991"/>
                <a:gd name="connsiteX3" fmla="*/ 4441 w 4440"/>
                <a:gd name="connsiteY3" fmla="*/ 2097 h 58991"/>
                <a:gd name="connsiteX4" fmla="*/ 4441 w 4440"/>
                <a:gd name="connsiteY4" fmla="*/ 56978 h 58991"/>
                <a:gd name="connsiteX5" fmla="*/ 2178 w 4440"/>
                <a:gd name="connsiteY5" fmla="*/ 58989 h 58991"/>
                <a:gd name="connsiteX6" fmla="*/ 0 w 4440"/>
                <a:gd name="connsiteY6" fmla="*/ 56978 h 58991"/>
                <a:gd name="connsiteX7" fmla="*/ 0 w 4440"/>
                <a:gd name="connsiteY7" fmla="*/ 56978 h 5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0" h="58991">
                  <a:moveTo>
                    <a:pt x="0" y="2097"/>
                  </a:moveTo>
                  <a:cubicBezTo>
                    <a:pt x="42" y="923"/>
                    <a:pt x="1005" y="2"/>
                    <a:pt x="2178" y="2"/>
                  </a:cubicBezTo>
                  <a:cubicBezTo>
                    <a:pt x="3377" y="-48"/>
                    <a:pt x="4390" y="890"/>
                    <a:pt x="4441" y="2097"/>
                  </a:cubicBezTo>
                  <a:cubicBezTo>
                    <a:pt x="4441" y="2097"/>
                    <a:pt x="4441" y="2097"/>
                    <a:pt x="4441" y="2097"/>
                  </a:cubicBezTo>
                  <a:lnTo>
                    <a:pt x="4441" y="56978"/>
                  </a:lnTo>
                  <a:cubicBezTo>
                    <a:pt x="4349" y="58151"/>
                    <a:pt x="3352" y="59040"/>
                    <a:pt x="2178" y="58989"/>
                  </a:cubicBezTo>
                  <a:cubicBezTo>
                    <a:pt x="1022" y="59040"/>
                    <a:pt x="50" y="58135"/>
                    <a:pt x="0" y="56978"/>
                  </a:cubicBezTo>
                  <a:cubicBezTo>
                    <a:pt x="0" y="56978"/>
                    <a:pt x="0" y="56978"/>
                    <a:pt x="0" y="56978"/>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5" name="Freeform: Shape 884">
              <a:extLst>
                <a:ext uri="{FF2B5EF4-FFF2-40B4-BE49-F238E27FC236}">
                  <a16:creationId xmlns:a16="http://schemas.microsoft.com/office/drawing/2014/main" id="{02951636-B94B-E66A-C09B-8BFFB1143C08}"/>
                </a:ext>
              </a:extLst>
            </p:cNvPr>
            <p:cNvSpPr/>
            <p:nvPr/>
          </p:nvSpPr>
          <p:spPr>
            <a:xfrm>
              <a:off x="1375202" y="3640757"/>
              <a:ext cx="36783" cy="58736"/>
            </a:xfrm>
            <a:custGeom>
              <a:avLst/>
              <a:gdLst>
                <a:gd name="connsiteX0" fmla="*/ 168 w 36783"/>
                <a:gd name="connsiteY0" fmla="*/ 2095 h 58736"/>
                <a:gd name="connsiteX1" fmla="*/ 2346 w 36783"/>
                <a:gd name="connsiteY1" fmla="*/ 0 h 58736"/>
                <a:gd name="connsiteX2" fmla="*/ 34689 w 36783"/>
                <a:gd name="connsiteY2" fmla="*/ 0 h 58736"/>
                <a:gd name="connsiteX3" fmla="*/ 36783 w 36783"/>
                <a:gd name="connsiteY3" fmla="*/ 2095 h 58736"/>
                <a:gd name="connsiteX4" fmla="*/ 34689 w 36783"/>
                <a:gd name="connsiteY4" fmla="*/ 4189 h 58736"/>
                <a:gd name="connsiteX5" fmla="*/ 4441 w 36783"/>
                <a:gd name="connsiteY5" fmla="*/ 4189 h 58736"/>
                <a:gd name="connsiteX6" fmla="*/ 4441 w 36783"/>
                <a:gd name="connsiteY6" fmla="*/ 27231 h 58736"/>
                <a:gd name="connsiteX7" fmla="*/ 30751 w 36783"/>
                <a:gd name="connsiteY7" fmla="*/ 27231 h 58736"/>
                <a:gd name="connsiteX8" fmla="*/ 33222 w 36783"/>
                <a:gd name="connsiteY8" fmla="*/ 28865 h 58736"/>
                <a:gd name="connsiteX9" fmla="*/ 31580 w 36783"/>
                <a:gd name="connsiteY9" fmla="*/ 31337 h 58736"/>
                <a:gd name="connsiteX10" fmla="*/ 30751 w 36783"/>
                <a:gd name="connsiteY10" fmla="*/ 31337 h 58736"/>
                <a:gd name="connsiteX11" fmla="*/ 4441 w 36783"/>
                <a:gd name="connsiteY11" fmla="*/ 31337 h 58736"/>
                <a:gd name="connsiteX12" fmla="*/ 4441 w 36783"/>
                <a:gd name="connsiteY12" fmla="*/ 54547 h 58736"/>
                <a:gd name="connsiteX13" fmla="*/ 34521 w 36783"/>
                <a:gd name="connsiteY13" fmla="*/ 54547 h 58736"/>
                <a:gd name="connsiteX14" fmla="*/ 36624 w 36783"/>
                <a:gd name="connsiteY14" fmla="*/ 56465 h 58736"/>
                <a:gd name="connsiteX15" fmla="*/ 36616 w 36783"/>
                <a:gd name="connsiteY15" fmla="*/ 56725 h 58736"/>
                <a:gd name="connsiteX16" fmla="*/ 34605 w 36783"/>
                <a:gd name="connsiteY16" fmla="*/ 58736 h 58736"/>
                <a:gd name="connsiteX17" fmla="*/ 34521 w 36783"/>
                <a:gd name="connsiteY17" fmla="*/ 58736 h 58736"/>
                <a:gd name="connsiteX18" fmla="*/ 2011 w 36783"/>
                <a:gd name="connsiteY18" fmla="*/ 58736 h 58736"/>
                <a:gd name="connsiteX19" fmla="*/ 0 w 36783"/>
                <a:gd name="connsiteY19" fmla="*/ 56725 h 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83" h="58736">
                  <a:moveTo>
                    <a:pt x="168" y="2095"/>
                  </a:moveTo>
                  <a:cubicBezTo>
                    <a:pt x="209" y="922"/>
                    <a:pt x="1173" y="0"/>
                    <a:pt x="2346" y="0"/>
                  </a:cubicBezTo>
                  <a:lnTo>
                    <a:pt x="34689" y="0"/>
                  </a:lnTo>
                  <a:cubicBezTo>
                    <a:pt x="35845" y="0"/>
                    <a:pt x="36783" y="938"/>
                    <a:pt x="36783" y="2095"/>
                  </a:cubicBezTo>
                  <a:cubicBezTo>
                    <a:pt x="36783" y="3251"/>
                    <a:pt x="35845" y="4189"/>
                    <a:pt x="34689" y="4189"/>
                  </a:cubicBezTo>
                  <a:lnTo>
                    <a:pt x="4441" y="4189"/>
                  </a:lnTo>
                  <a:lnTo>
                    <a:pt x="4441" y="27231"/>
                  </a:lnTo>
                  <a:lnTo>
                    <a:pt x="30751" y="27231"/>
                  </a:lnTo>
                  <a:cubicBezTo>
                    <a:pt x="31882" y="27005"/>
                    <a:pt x="32988" y="27734"/>
                    <a:pt x="33222" y="28865"/>
                  </a:cubicBezTo>
                  <a:cubicBezTo>
                    <a:pt x="33449" y="30005"/>
                    <a:pt x="32720" y="31111"/>
                    <a:pt x="31580" y="31337"/>
                  </a:cubicBezTo>
                  <a:cubicBezTo>
                    <a:pt x="31312" y="31396"/>
                    <a:pt x="31027" y="31396"/>
                    <a:pt x="30751" y="31337"/>
                  </a:cubicBezTo>
                  <a:lnTo>
                    <a:pt x="4441" y="31337"/>
                  </a:lnTo>
                  <a:lnTo>
                    <a:pt x="4441" y="54547"/>
                  </a:lnTo>
                  <a:lnTo>
                    <a:pt x="34521" y="54547"/>
                  </a:lnTo>
                  <a:cubicBezTo>
                    <a:pt x="35627" y="54496"/>
                    <a:pt x="36574" y="55359"/>
                    <a:pt x="36624" y="56465"/>
                  </a:cubicBezTo>
                  <a:cubicBezTo>
                    <a:pt x="36624" y="56549"/>
                    <a:pt x="36624" y="56641"/>
                    <a:pt x="36616" y="56725"/>
                  </a:cubicBezTo>
                  <a:cubicBezTo>
                    <a:pt x="36616" y="57840"/>
                    <a:pt x="35719" y="58736"/>
                    <a:pt x="34605" y="58736"/>
                  </a:cubicBezTo>
                  <a:cubicBezTo>
                    <a:pt x="34580" y="58736"/>
                    <a:pt x="34546" y="58736"/>
                    <a:pt x="34521" y="58736"/>
                  </a:cubicBezTo>
                  <a:lnTo>
                    <a:pt x="2011" y="58736"/>
                  </a:lnTo>
                  <a:cubicBezTo>
                    <a:pt x="922" y="58694"/>
                    <a:pt x="42" y="57814"/>
                    <a:pt x="0" y="56725"/>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6" name="Freeform: Shape 885">
              <a:extLst>
                <a:ext uri="{FF2B5EF4-FFF2-40B4-BE49-F238E27FC236}">
                  <a16:creationId xmlns:a16="http://schemas.microsoft.com/office/drawing/2014/main" id="{1120B924-3CB7-5B89-96AD-A1C66C90B3FA}"/>
                </a:ext>
              </a:extLst>
            </p:cNvPr>
            <p:cNvSpPr/>
            <p:nvPr/>
          </p:nvSpPr>
          <p:spPr>
            <a:xfrm>
              <a:off x="1428736" y="3640895"/>
              <a:ext cx="46425" cy="58932"/>
            </a:xfrm>
            <a:custGeom>
              <a:avLst/>
              <a:gdLst>
                <a:gd name="connsiteX0" fmla="*/ 4447 w 46425"/>
                <a:gd name="connsiteY0" fmla="*/ 8492 h 58932"/>
                <a:gd name="connsiteX1" fmla="*/ 4447 w 46425"/>
                <a:gd name="connsiteY1" fmla="*/ 56754 h 58932"/>
                <a:gd name="connsiteX2" fmla="*/ 2269 w 46425"/>
                <a:gd name="connsiteY2" fmla="*/ 58932 h 58932"/>
                <a:gd name="connsiteX3" fmla="*/ 90 w 46425"/>
                <a:gd name="connsiteY3" fmla="*/ 56754 h 58932"/>
                <a:gd name="connsiteX4" fmla="*/ 90 w 46425"/>
                <a:gd name="connsiteY4" fmla="*/ 2710 h 58932"/>
                <a:gd name="connsiteX5" fmla="*/ 928 w 46425"/>
                <a:gd name="connsiteY5" fmla="*/ 364 h 58932"/>
                <a:gd name="connsiteX6" fmla="*/ 3945 w 46425"/>
                <a:gd name="connsiteY6" fmla="*/ 867 h 58932"/>
                <a:gd name="connsiteX7" fmla="*/ 42069 w 46425"/>
                <a:gd name="connsiteY7" fmla="*/ 50386 h 58932"/>
                <a:gd name="connsiteX8" fmla="*/ 42069 w 46425"/>
                <a:gd name="connsiteY8" fmla="*/ 2459 h 58932"/>
                <a:gd name="connsiteX9" fmla="*/ 44163 w 46425"/>
                <a:gd name="connsiteY9" fmla="*/ 364 h 58932"/>
                <a:gd name="connsiteX10" fmla="*/ 46426 w 46425"/>
                <a:gd name="connsiteY10" fmla="*/ 2459 h 58932"/>
                <a:gd name="connsiteX11" fmla="*/ 46426 w 46425"/>
                <a:gd name="connsiteY11" fmla="*/ 56754 h 58932"/>
                <a:gd name="connsiteX12" fmla="*/ 44163 w 46425"/>
                <a:gd name="connsiteY12" fmla="*/ 58765 h 58932"/>
                <a:gd name="connsiteX13" fmla="*/ 42487 w 46425"/>
                <a:gd name="connsiteY13" fmla="*/ 58011 h 58932"/>
                <a:gd name="connsiteX14" fmla="*/ 42487 w 46425"/>
                <a:gd name="connsiteY14" fmla="*/ 58011 h 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25" h="58932">
                  <a:moveTo>
                    <a:pt x="4447" y="8492"/>
                  </a:moveTo>
                  <a:lnTo>
                    <a:pt x="4447" y="56754"/>
                  </a:lnTo>
                  <a:cubicBezTo>
                    <a:pt x="4447" y="57960"/>
                    <a:pt x="3475" y="58932"/>
                    <a:pt x="2269" y="58932"/>
                  </a:cubicBezTo>
                  <a:cubicBezTo>
                    <a:pt x="1062" y="58932"/>
                    <a:pt x="90" y="57960"/>
                    <a:pt x="90" y="56754"/>
                  </a:cubicBezTo>
                  <a:lnTo>
                    <a:pt x="90" y="2710"/>
                  </a:lnTo>
                  <a:cubicBezTo>
                    <a:pt x="-178" y="1830"/>
                    <a:pt x="166" y="875"/>
                    <a:pt x="928" y="364"/>
                  </a:cubicBezTo>
                  <a:cubicBezTo>
                    <a:pt x="1908" y="-273"/>
                    <a:pt x="3224" y="-55"/>
                    <a:pt x="3945" y="867"/>
                  </a:cubicBezTo>
                  <a:lnTo>
                    <a:pt x="42069" y="50386"/>
                  </a:lnTo>
                  <a:lnTo>
                    <a:pt x="42069" y="2459"/>
                  </a:lnTo>
                  <a:cubicBezTo>
                    <a:pt x="42110" y="1319"/>
                    <a:pt x="43024" y="406"/>
                    <a:pt x="44163" y="364"/>
                  </a:cubicBezTo>
                  <a:cubicBezTo>
                    <a:pt x="45353" y="364"/>
                    <a:pt x="46342" y="1277"/>
                    <a:pt x="46426" y="2459"/>
                  </a:cubicBezTo>
                  <a:lnTo>
                    <a:pt x="46426" y="56754"/>
                  </a:lnTo>
                  <a:cubicBezTo>
                    <a:pt x="46333" y="57927"/>
                    <a:pt x="45336" y="58815"/>
                    <a:pt x="44163" y="58765"/>
                  </a:cubicBezTo>
                  <a:cubicBezTo>
                    <a:pt x="43518" y="58782"/>
                    <a:pt x="42898" y="58505"/>
                    <a:pt x="42487" y="58011"/>
                  </a:cubicBezTo>
                  <a:cubicBezTo>
                    <a:pt x="42487" y="58011"/>
                    <a:pt x="42487" y="58011"/>
                    <a:pt x="42487" y="58011"/>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7" name="Freeform: Shape 886">
              <a:extLst>
                <a:ext uri="{FF2B5EF4-FFF2-40B4-BE49-F238E27FC236}">
                  <a16:creationId xmlns:a16="http://schemas.microsoft.com/office/drawing/2014/main" id="{23FD4F79-E5F4-D7BC-2011-3C430D3F0A49}"/>
                </a:ext>
              </a:extLst>
            </p:cNvPr>
            <p:cNvSpPr/>
            <p:nvPr/>
          </p:nvSpPr>
          <p:spPr>
            <a:xfrm>
              <a:off x="1495295" y="3639753"/>
              <a:ext cx="53314" cy="59992"/>
            </a:xfrm>
            <a:custGeom>
              <a:avLst/>
              <a:gdLst>
                <a:gd name="connsiteX0" fmla="*/ 32319 w 53314"/>
                <a:gd name="connsiteY0" fmla="*/ 82 h 59992"/>
                <a:gd name="connsiteX1" fmla="*/ 52680 w 53314"/>
                <a:gd name="connsiteY1" fmla="*/ 6617 h 59992"/>
                <a:gd name="connsiteX2" fmla="*/ 52772 w 53314"/>
                <a:gd name="connsiteY2" fmla="*/ 9458 h 59992"/>
                <a:gd name="connsiteX3" fmla="*/ 52680 w 53314"/>
                <a:gd name="connsiteY3" fmla="*/ 9550 h 59992"/>
                <a:gd name="connsiteX4" fmla="*/ 49663 w 53314"/>
                <a:gd name="connsiteY4" fmla="*/ 9969 h 59992"/>
                <a:gd name="connsiteX5" fmla="*/ 31984 w 53314"/>
                <a:gd name="connsiteY5" fmla="*/ 4271 h 59992"/>
                <a:gd name="connsiteX6" fmla="*/ 4183 w 53314"/>
                <a:gd name="connsiteY6" fmla="*/ 27916 h 59992"/>
                <a:gd name="connsiteX7" fmla="*/ 27828 w 53314"/>
                <a:gd name="connsiteY7" fmla="*/ 55717 h 59992"/>
                <a:gd name="connsiteX8" fmla="*/ 31984 w 53314"/>
                <a:gd name="connsiteY8" fmla="*/ 55717 h 59992"/>
                <a:gd name="connsiteX9" fmla="*/ 49412 w 53314"/>
                <a:gd name="connsiteY9" fmla="*/ 50020 h 59992"/>
                <a:gd name="connsiteX10" fmla="*/ 52596 w 53314"/>
                <a:gd name="connsiteY10" fmla="*/ 50523 h 59992"/>
                <a:gd name="connsiteX11" fmla="*/ 52814 w 53314"/>
                <a:gd name="connsiteY11" fmla="*/ 53237 h 59992"/>
                <a:gd name="connsiteX12" fmla="*/ 52596 w 53314"/>
                <a:gd name="connsiteY12" fmla="*/ 53455 h 59992"/>
                <a:gd name="connsiteX13" fmla="*/ 32235 w 53314"/>
                <a:gd name="connsiteY13" fmla="*/ 59907 h 59992"/>
                <a:gd name="connsiteX14" fmla="*/ 86 w 53314"/>
                <a:gd name="connsiteY14" fmla="*/ 32231 h 59992"/>
                <a:gd name="connsiteX15" fmla="*/ 27753 w 53314"/>
                <a:gd name="connsiteY15" fmla="*/ 82 h 59992"/>
                <a:gd name="connsiteX16" fmla="*/ 32235 w 53314"/>
                <a:gd name="connsiteY16" fmla="*/ 82 h 5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314" h="59992">
                  <a:moveTo>
                    <a:pt x="32319" y="82"/>
                  </a:moveTo>
                  <a:cubicBezTo>
                    <a:pt x="39625" y="48"/>
                    <a:pt x="46756" y="2335"/>
                    <a:pt x="52680" y="6617"/>
                  </a:cubicBezTo>
                  <a:cubicBezTo>
                    <a:pt x="53493" y="7379"/>
                    <a:pt x="53526" y="8653"/>
                    <a:pt x="52772" y="9458"/>
                  </a:cubicBezTo>
                  <a:cubicBezTo>
                    <a:pt x="52738" y="9491"/>
                    <a:pt x="52713" y="9525"/>
                    <a:pt x="52680" y="9550"/>
                  </a:cubicBezTo>
                  <a:cubicBezTo>
                    <a:pt x="51959" y="10488"/>
                    <a:pt x="50619" y="10672"/>
                    <a:pt x="49663" y="9969"/>
                  </a:cubicBezTo>
                  <a:cubicBezTo>
                    <a:pt x="44519" y="6248"/>
                    <a:pt x="38327" y="4254"/>
                    <a:pt x="31984" y="4271"/>
                  </a:cubicBezTo>
                  <a:cubicBezTo>
                    <a:pt x="17773" y="3123"/>
                    <a:pt x="5331" y="13714"/>
                    <a:pt x="4183" y="27916"/>
                  </a:cubicBezTo>
                  <a:cubicBezTo>
                    <a:pt x="3035" y="42127"/>
                    <a:pt x="13617" y="54570"/>
                    <a:pt x="27828" y="55717"/>
                  </a:cubicBezTo>
                  <a:cubicBezTo>
                    <a:pt x="29211" y="55826"/>
                    <a:pt x="30601" y="55826"/>
                    <a:pt x="31984" y="55717"/>
                  </a:cubicBezTo>
                  <a:cubicBezTo>
                    <a:pt x="38268" y="55851"/>
                    <a:pt x="44418" y="53841"/>
                    <a:pt x="49412" y="50020"/>
                  </a:cubicBezTo>
                  <a:cubicBezTo>
                    <a:pt x="50443" y="49316"/>
                    <a:pt x="51834" y="49534"/>
                    <a:pt x="52596" y="50523"/>
                  </a:cubicBezTo>
                  <a:cubicBezTo>
                    <a:pt x="53409" y="51210"/>
                    <a:pt x="53501" y="52433"/>
                    <a:pt x="52814" y="53237"/>
                  </a:cubicBezTo>
                  <a:cubicBezTo>
                    <a:pt x="52747" y="53321"/>
                    <a:pt x="52671" y="53388"/>
                    <a:pt x="52596" y="53455"/>
                  </a:cubicBezTo>
                  <a:cubicBezTo>
                    <a:pt x="46664" y="57712"/>
                    <a:pt x="39533" y="59965"/>
                    <a:pt x="32235" y="59907"/>
                  </a:cubicBezTo>
                  <a:cubicBezTo>
                    <a:pt x="15712" y="61147"/>
                    <a:pt x="1317" y="48755"/>
                    <a:pt x="86" y="32231"/>
                  </a:cubicBezTo>
                  <a:cubicBezTo>
                    <a:pt x="-1155" y="15717"/>
                    <a:pt x="11238" y="1322"/>
                    <a:pt x="27753" y="82"/>
                  </a:cubicBezTo>
                  <a:cubicBezTo>
                    <a:pt x="29244" y="-27"/>
                    <a:pt x="30744" y="-27"/>
                    <a:pt x="32235" y="82"/>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8" name="Freeform: Shape 887">
              <a:extLst>
                <a:ext uri="{FF2B5EF4-FFF2-40B4-BE49-F238E27FC236}">
                  <a16:creationId xmlns:a16="http://schemas.microsoft.com/office/drawing/2014/main" id="{2ECAE752-CCDC-849E-9FE5-525301FB8691}"/>
                </a:ext>
              </a:extLst>
            </p:cNvPr>
            <p:cNvSpPr/>
            <p:nvPr/>
          </p:nvSpPr>
          <p:spPr>
            <a:xfrm>
              <a:off x="1566743" y="3640757"/>
              <a:ext cx="36783" cy="58736"/>
            </a:xfrm>
            <a:custGeom>
              <a:avLst/>
              <a:gdLst>
                <a:gd name="connsiteX0" fmla="*/ 168 w 36783"/>
                <a:gd name="connsiteY0" fmla="*/ 2095 h 58736"/>
                <a:gd name="connsiteX1" fmla="*/ 2346 w 36783"/>
                <a:gd name="connsiteY1" fmla="*/ 0 h 58736"/>
                <a:gd name="connsiteX2" fmla="*/ 34689 w 36783"/>
                <a:gd name="connsiteY2" fmla="*/ 0 h 58736"/>
                <a:gd name="connsiteX3" fmla="*/ 36783 w 36783"/>
                <a:gd name="connsiteY3" fmla="*/ 2095 h 58736"/>
                <a:gd name="connsiteX4" fmla="*/ 34689 w 36783"/>
                <a:gd name="connsiteY4" fmla="*/ 4189 h 58736"/>
                <a:gd name="connsiteX5" fmla="*/ 4608 w 36783"/>
                <a:gd name="connsiteY5" fmla="*/ 4189 h 58736"/>
                <a:gd name="connsiteX6" fmla="*/ 4608 w 36783"/>
                <a:gd name="connsiteY6" fmla="*/ 27231 h 58736"/>
                <a:gd name="connsiteX7" fmla="*/ 30751 w 36783"/>
                <a:gd name="connsiteY7" fmla="*/ 27231 h 58736"/>
                <a:gd name="connsiteX8" fmla="*/ 33222 w 36783"/>
                <a:gd name="connsiteY8" fmla="*/ 28865 h 58736"/>
                <a:gd name="connsiteX9" fmla="*/ 31588 w 36783"/>
                <a:gd name="connsiteY9" fmla="*/ 31337 h 58736"/>
                <a:gd name="connsiteX10" fmla="*/ 30751 w 36783"/>
                <a:gd name="connsiteY10" fmla="*/ 31337 h 58736"/>
                <a:gd name="connsiteX11" fmla="*/ 4441 w 36783"/>
                <a:gd name="connsiteY11" fmla="*/ 31337 h 58736"/>
                <a:gd name="connsiteX12" fmla="*/ 4441 w 36783"/>
                <a:gd name="connsiteY12" fmla="*/ 54547 h 58736"/>
                <a:gd name="connsiteX13" fmla="*/ 34521 w 36783"/>
                <a:gd name="connsiteY13" fmla="*/ 54547 h 58736"/>
                <a:gd name="connsiteX14" fmla="*/ 36624 w 36783"/>
                <a:gd name="connsiteY14" fmla="*/ 56465 h 58736"/>
                <a:gd name="connsiteX15" fmla="*/ 36616 w 36783"/>
                <a:gd name="connsiteY15" fmla="*/ 56725 h 58736"/>
                <a:gd name="connsiteX16" fmla="*/ 34605 w 36783"/>
                <a:gd name="connsiteY16" fmla="*/ 58736 h 58736"/>
                <a:gd name="connsiteX17" fmla="*/ 34521 w 36783"/>
                <a:gd name="connsiteY17" fmla="*/ 58736 h 58736"/>
                <a:gd name="connsiteX18" fmla="*/ 2011 w 36783"/>
                <a:gd name="connsiteY18" fmla="*/ 58736 h 58736"/>
                <a:gd name="connsiteX19" fmla="*/ 0 w 36783"/>
                <a:gd name="connsiteY19" fmla="*/ 56725 h 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83" h="58736">
                  <a:moveTo>
                    <a:pt x="168" y="2095"/>
                  </a:moveTo>
                  <a:cubicBezTo>
                    <a:pt x="209" y="922"/>
                    <a:pt x="1173" y="0"/>
                    <a:pt x="2346" y="0"/>
                  </a:cubicBezTo>
                  <a:lnTo>
                    <a:pt x="34689" y="0"/>
                  </a:lnTo>
                  <a:cubicBezTo>
                    <a:pt x="35845" y="0"/>
                    <a:pt x="36783" y="938"/>
                    <a:pt x="36783" y="2095"/>
                  </a:cubicBezTo>
                  <a:cubicBezTo>
                    <a:pt x="36783" y="3251"/>
                    <a:pt x="35845" y="4189"/>
                    <a:pt x="34689" y="4189"/>
                  </a:cubicBezTo>
                  <a:lnTo>
                    <a:pt x="4608" y="4189"/>
                  </a:lnTo>
                  <a:lnTo>
                    <a:pt x="4608" y="27231"/>
                  </a:lnTo>
                  <a:lnTo>
                    <a:pt x="30751" y="27231"/>
                  </a:lnTo>
                  <a:cubicBezTo>
                    <a:pt x="31882" y="27005"/>
                    <a:pt x="32988" y="27734"/>
                    <a:pt x="33222" y="28865"/>
                  </a:cubicBezTo>
                  <a:cubicBezTo>
                    <a:pt x="33449" y="30005"/>
                    <a:pt x="32720" y="31111"/>
                    <a:pt x="31588" y="31337"/>
                  </a:cubicBezTo>
                  <a:cubicBezTo>
                    <a:pt x="31312" y="31396"/>
                    <a:pt x="31027" y="31396"/>
                    <a:pt x="30751" y="31337"/>
                  </a:cubicBezTo>
                  <a:lnTo>
                    <a:pt x="4441" y="31337"/>
                  </a:lnTo>
                  <a:lnTo>
                    <a:pt x="4441" y="54547"/>
                  </a:lnTo>
                  <a:lnTo>
                    <a:pt x="34521" y="54547"/>
                  </a:lnTo>
                  <a:cubicBezTo>
                    <a:pt x="35627" y="54496"/>
                    <a:pt x="36574" y="55359"/>
                    <a:pt x="36624" y="56465"/>
                  </a:cubicBezTo>
                  <a:cubicBezTo>
                    <a:pt x="36624" y="56549"/>
                    <a:pt x="36624" y="56641"/>
                    <a:pt x="36616" y="56725"/>
                  </a:cubicBezTo>
                  <a:cubicBezTo>
                    <a:pt x="36616" y="57840"/>
                    <a:pt x="35719" y="58736"/>
                    <a:pt x="34605" y="58736"/>
                  </a:cubicBezTo>
                  <a:cubicBezTo>
                    <a:pt x="34580" y="58736"/>
                    <a:pt x="34546" y="58736"/>
                    <a:pt x="34521" y="58736"/>
                  </a:cubicBezTo>
                  <a:lnTo>
                    <a:pt x="2011" y="58736"/>
                  </a:lnTo>
                  <a:cubicBezTo>
                    <a:pt x="922" y="58694"/>
                    <a:pt x="42" y="57814"/>
                    <a:pt x="0" y="56725"/>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9" name="Freeform: Shape 888">
              <a:extLst>
                <a:ext uri="{FF2B5EF4-FFF2-40B4-BE49-F238E27FC236}">
                  <a16:creationId xmlns:a16="http://schemas.microsoft.com/office/drawing/2014/main" id="{A57EAB29-5442-2DFF-2EE6-472AD2EEBC98}"/>
                </a:ext>
              </a:extLst>
            </p:cNvPr>
            <p:cNvSpPr/>
            <p:nvPr/>
          </p:nvSpPr>
          <p:spPr>
            <a:xfrm>
              <a:off x="879842" y="3604476"/>
              <a:ext cx="211483" cy="128364"/>
            </a:xfrm>
            <a:custGeom>
              <a:avLst/>
              <a:gdLst>
                <a:gd name="connsiteX0" fmla="*/ 0 w 211483"/>
                <a:gd name="connsiteY0" fmla="*/ 0 h 128364"/>
                <a:gd name="connsiteX1" fmla="*/ 211483 w 211483"/>
                <a:gd name="connsiteY1" fmla="*/ 0 h 128364"/>
                <a:gd name="connsiteX2" fmla="*/ 211483 w 211483"/>
                <a:gd name="connsiteY2" fmla="*/ 128365 h 128364"/>
                <a:gd name="connsiteX3" fmla="*/ 0 w 211483"/>
                <a:gd name="connsiteY3" fmla="*/ 128365 h 128364"/>
              </a:gdLst>
              <a:ahLst/>
              <a:cxnLst>
                <a:cxn ang="0">
                  <a:pos x="connsiteX0" y="connsiteY0"/>
                </a:cxn>
                <a:cxn ang="0">
                  <a:pos x="connsiteX1" y="connsiteY1"/>
                </a:cxn>
                <a:cxn ang="0">
                  <a:pos x="connsiteX2" y="connsiteY2"/>
                </a:cxn>
                <a:cxn ang="0">
                  <a:pos x="connsiteX3" y="connsiteY3"/>
                </a:cxn>
              </a:cxnLst>
              <a:rect l="l" t="t" r="r" b="b"/>
              <a:pathLst>
                <a:path w="211483" h="128364">
                  <a:moveTo>
                    <a:pt x="0" y="0"/>
                  </a:moveTo>
                  <a:lnTo>
                    <a:pt x="211483" y="0"/>
                  </a:lnTo>
                  <a:lnTo>
                    <a:pt x="211483" y="128365"/>
                  </a:lnTo>
                  <a:lnTo>
                    <a:pt x="0" y="128365"/>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0" name="Freeform: Shape 889">
              <a:extLst>
                <a:ext uri="{FF2B5EF4-FFF2-40B4-BE49-F238E27FC236}">
                  <a16:creationId xmlns:a16="http://schemas.microsoft.com/office/drawing/2014/main" id="{0670AC27-65F1-1EE6-81F1-851CE1705414}"/>
                </a:ext>
              </a:extLst>
            </p:cNvPr>
            <p:cNvSpPr/>
            <p:nvPr/>
          </p:nvSpPr>
          <p:spPr>
            <a:xfrm>
              <a:off x="919641" y="3622323"/>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1" name="Freeform: Shape 890">
              <a:extLst>
                <a:ext uri="{FF2B5EF4-FFF2-40B4-BE49-F238E27FC236}">
                  <a16:creationId xmlns:a16="http://schemas.microsoft.com/office/drawing/2014/main" id="{71C926D4-BE7E-699A-2382-14CB30B0685F}"/>
                </a:ext>
              </a:extLst>
            </p:cNvPr>
            <p:cNvSpPr/>
            <p:nvPr/>
          </p:nvSpPr>
          <p:spPr>
            <a:xfrm>
              <a:off x="919641" y="3657347"/>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2" name="Freeform: Shape 891">
              <a:extLst>
                <a:ext uri="{FF2B5EF4-FFF2-40B4-BE49-F238E27FC236}">
                  <a16:creationId xmlns:a16="http://schemas.microsoft.com/office/drawing/2014/main" id="{5C73ED14-D145-45B1-4664-0C3880AB0D62}"/>
                </a:ext>
              </a:extLst>
            </p:cNvPr>
            <p:cNvSpPr/>
            <p:nvPr/>
          </p:nvSpPr>
          <p:spPr>
            <a:xfrm>
              <a:off x="919641" y="3692287"/>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3" name="Freeform: Shape 892">
              <a:extLst>
                <a:ext uri="{FF2B5EF4-FFF2-40B4-BE49-F238E27FC236}">
                  <a16:creationId xmlns:a16="http://schemas.microsoft.com/office/drawing/2014/main" id="{EEBEF5CF-8B75-41E6-5699-B05CF636D439}"/>
                </a:ext>
              </a:extLst>
            </p:cNvPr>
            <p:cNvSpPr/>
            <p:nvPr/>
          </p:nvSpPr>
          <p:spPr>
            <a:xfrm>
              <a:off x="841047" y="3732757"/>
              <a:ext cx="859590" cy="131632"/>
            </a:xfrm>
            <a:custGeom>
              <a:avLst/>
              <a:gdLst>
                <a:gd name="connsiteX0" fmla="*/ 0 w 859590"/>
                <a:gd name="connsiteY0" fmla="*/ 0 h 131632"/>
                <a:gd name="connsiteX1" fmla="*/ 859590 w 859590"/>
                <a:gd name="connsiteY1" fmla="*/ 0 h 131632"/>
                <a:gd name="connsiteX2" fmla="*/ 859590 w 859590"/>
                <a:gd name="connsiteY2" fmla="*/ 131632 h 131632"/>
                <a:gd name="connsiteX3" fmla="*/ 0 w 859590"/>
                <a:gd name="connsiteY3" fmla="*/ 131632 h 131632"/>
              </a:gdLst>
              <a:ahLst/>
              <a:cxnLst>
                <a:cxn ang="0">
                  <a:pos x="connsiteX0" y="connsiteY0"/>
                </a:cxn>
                <a:cxn ang="0">
                  <a:pos x="connsiteX1" y="connsiteY1"/>
                </a:cxn>
                <a:cxn ang="0">
                  <a:pos x="connsiteX2" y="connsiteY2"/>
                </a:cxn>
                <a:cxn ang="0">
                  <a:pos x="connsiteX3" y="connsiteY3"/>
                </a:cxn>
              </a:cxnLst>
              <a:rect l="l" t="t" r="r" b="b"/>
              <a:pathLst>
                <a:path w="859590" h="131632">
                  <a:moveTo>
                    <a:pt x="0" y="0"/>
                  </a:moveTo>
                  <a:lnTo>
                    <a:pt x="859590" y="0"/>
                  </a:lnTo>
                  <a:lnTo>
                    <a:pt x="859590" y="131632"/>
                  </a:lnTo>
                  <a:lnTo>
                    <a:pt x="0" y="131632"/>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4" name="Freeform: Shape 893">
              <a:extLst>
                <a:ext uri="{FF2B5EF4-FFF2-40B4-BE49-F238E27FC236}">
                  <a16:creationId xmlns:a16="http://schemas.microsoft.com/office/drawing/2014/main" id="{C022B679-D8E4-67D7-0916-674738B1FFD8}"/>
                </a:ext>
              </a:extLst>
            </p:cNvPr>
            <p:cNvSpPr/>
            <p:nvPr/>
          </p:nvSpPr>
          <p:spPr>
            <a:xfrm>
              <a:off x="1342105" y="3775489"/>
              <a:ext cx="206455" cy="46251"/>
            </a:xfrm>
            <a:custGeom>
              <a:avLst/>
              <a:gdLst>
                <a:gd name="connsiteX0" fmla="*/ 0 w 206455"/>
                <a:gd name="connsiteY0" fmla="*/ 0 h 46251"/>
                <a:gd name="connsiteX1" fmla="*/ 206456 w 206455"/>
                <a:gd name="connsiteY1" fmla="*/ 0 h 46251"/>
                <a:gd name="connsiteX2" fmla="*/ 206456 w 206455"/>
                <a:gd name="connsiteY2" fmla="*/ 46251 h 46251"/>
                <a:gd name="connsiteX3" fmla="*/ 0 w 206455"/>
                <a:gd name="connsiteY3" fmla="*/ 46251 h 46251"/>
              </a:gdLst>
              <a:ahLst/>
              <a:cxnLst>
                <a:cxn ang="0">
                  <a:pos x="connsiteX0" y="connsiteY0"/>
                </a:cxn>
                <a:cxn ang="0">
                  <a:pos x="connsiteX1" y="connsiteY1"/>
                </a:cxn>
                <a:cxn ang="0">
                  <a:pos x="connsiteX2" y="connsiteY2"/>
                </a:cxn>
                <a:cxn ang="0">
                  <a:pos x="connsiteX3" y="connsiteY3"/>
                </a:cxn>
              </a:cxnLst>
              <a:rect l="l" t="t" r="r" b="b"/>
              <a:pathLst>
                <a:path w="206455" h="46251">
                  <a:moveTo>
                    <a:pt x="0" y="0"/>
                  </a:moveTo>
                  <a:lnTo>
                    <a:pt x="206456" y="0"/>
                  </a:lnTo>
                  <a:lnTo>
                    <a:pt x="206456" y="46251"/>
                  </a:lnTo>
                  <a:lnTo>
                    <a:pt x="0" y="46251"/>
                  </a:ln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5" name="Freeform: Shape 894">
              <a:extLst>
                <a:ext uri="{FF2B5EF4-FFF2-40B4-BE49-F238E27FC236}">
                  <a16:creationId xmlns:a16="http://schemas.microsoft.com/office/drawing/2014/main" id="{6337651A-3688-D1E9-8856-A19CA726784A}"/>
                </a:ext>
              </a:extLst>
            </p:cNvPr>
            <p:cNvSpPr/>
            <p:nvPr/>
          </p:nvSpPr>
          <p:spPr>
            <a:xfrm>
              <a:off x="1597581" y="3773466"/>
              <a:ext cx="54632" cy="54646"/>
            </a:xfrm>
            <a:custGeom>
              <a:avLst/>
              <a:gdLst>
                <a:gd name="connsiteX0" fmla="*/ 54543 w 54632"/>
                <a:gd name="connsiteY0" fmla="*/ 25149 h 54646"/>
                <a:gd name="connsiteX1" fmla="*/ 29490 w 54632"/>
                <a:gd name="connsiteY1" fmla="*/ 54559 h 54646"/>
                <a:gd name="connsiteX2" fmla="*/ 89 w 54632"/>
                <a:gd name="connsiteY2" fmla="*/ 29505 h 54646"/>
                <a:gd name="connsiteX3" fmla="*/ 25133 w 54632"/>
                <a:gd name="connsiteY3" fmla="*/ 96 h 54646"/>
                <a:gd name="connsiteX4" fmla="*/ 27312 w 54632"/>
                <a:gd name="connsiteY4" fmla="*/ 12 h 54646"/>
                <a:gd name="connsiteX5" fmla="*/ 54543 w 54632"/>
                <a:gd name="connsiteY5" fmla="*/ 25149 h 5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32" h="54646">
                  <a:moveTo>
                    <a:pt x="54543" y="25149"/>
                  </a:moveTo>
                  <a:cubicBezTo>
                    <a:pt x="55750" y="40189"/>
                    <a:pt x="44531" y="53352"/>
                    <a:pt x="29490" y="54559"/>
                  </a:cubicBezTo>
                  <a:cubicBezTo>
                    <a:pt x="14459" y="55757"/>
                    <a:pt x="1287" y="44546"/>
                    <a:pt x="89" y="29505"/>
                  </a:cubicBezTo>
                  <a:cubicBezTo>
                    <a:pt x="-1118" y="14465"/>
                    <a:pt x="10102" y="1302"/>
                    <a:pt x="25133" y="96"/>
                  </a:cubicBezTo>
                  <a:cubicBezTo>
                    <a:pt x="25862" y="37"/>
                    <a:pt x="26583" y="12"/>
                    <a:pt x="27312" y="12"/>
                  </a:cubicBezTo>
                  <a:cubicBezTo>
                    <a:pt x="41715" y="-415"/>
                    <a:pt x="53823" y="10754"/>
                    <a:pt x="54543" y="25149"/>
                  </a:cubicBez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6" name="Freeform: Shape 895">
              <a:extLst>
                <a:ext uri="{FF2B5EF4-FFF2-40B4-BE49-F238E27FC236}">
                  <a16:creationId xmlns:a16="http://schemas.microsoft.com/office/drawing/2014/main" id="{5C3E5D4B-F8C8-FA17-9B78-8541B24B5330}"/>
                </a:ext>
              </a:extLst>
            </p:cNvPr>
            <p:cNvSpPr/>
            <p:nvPr/>
          </p:nvSpPr>
          <p:spPr>
            <a:xfrm>
              <a:off x="921233" y="3766483"/>
              <a:ext cx="36948" cy="58988"/>
            </a:xfrm>
            <a:custGeom>
              <a:avLst/>
              <a:gdLst>
                <a:gd name="connsiteX0" fmla="*/ 0 w 36948"/>
                <a:gd name="connsiteY0" fmla="*/ 2052 h 58988"/>
                <a:gd name="connsiteX1" fmla="*/ 2175 w 36948"/>
                <a:gd name="connsiteY1" fmla="*/ 41 h 58988"/>
                <a:gd name="connsiteX2" fmla="*/ 2179 w 36948"/>
                <a:gd name="connsiteY2" fmla="*/ 41 h 58988"/>
                <a:gd name="connsiteX3" fmla="*/ 34437 w 36948"/>
                <a:gd name="connsiteY3" fmla="*/ 41 h 58988"/>
                <a:gd name="connsiteX4" fmla="*/ 36907 w 36948"/>
                <a:gd name="connsiteY4" fmla="*/ 1675 h 58988"/>
                <a:gd name="connsiteX5" fmla="*/ 35271 w 36948"/>
                <a:gd name="connsiteY5" fmla="*/ 4147 h 58988"/>
                <a:gd name="connsiteX6" fmla="*/ 34437 w 36948"/>
                <a:gd name="connsiteY6" fmla="*/ 4147 h 58988"/>
                <a:gd name="connsiteX7" fmla="*/ 4441 w 36948"/>
                <a:gd name="connsiteY7" fmla="*/ 4147 h 58988"/>
                <a:gd name="connsiteX8" fmla="*/ 4441 w 36948"/>
                <a:gd name="connsiteY8" fmla="*/ 27524 h 58988"/>
                <a:gd name="connsiteX9" fmla="*/ 31086 w 36948"/>
                <a:gd name="connsiteY9" fmla="*/ 27524 h 58988"/>
                <a:gd name="connsiteX10" fmla="*/ 33555 w 36948"/>
                <a:gd name="connsiteY10" fmla="*/ 29158 h 58988"/>
                <a:gd name="connsiteX11" fmla="*/ 31919 w 36948"/>
                <a:gd name="connsiteY11" fmla="*/ 31629 h 58988"/>
                <a:gd name="connsiteX12" fmla="*/ 31086 w 36948"/>
                <a:gd name="connsiteY12" fmla="*/ 31629 h 58988"/>
                <a:gd name="connsiteX13" fmla="*/ 4441 w 36948"/>
                <a:gd name="connsiteY13" fmla="*/ 31629 h 58988"/>
                <a:gd name="connsiteX14" fmla="*/ 4441 w 36948"/>
                <a:gd name="connsiteY14" fmla="*/ 54839 h 58988"/>
                <a:gd name="connsiteX15" fmla="*/ 34437 w 36948"/>
                <a:gd name="connsiteY15" fmla="*/ 54839 h 58988"/>
                <a:gd name="connsiteX16" fmla="*/ 36907 w 36948"/>
                <a:gd name="connsiteY16" fmla="*/ 56473 h 58988"/>
                <a:gd name="connsiteX17" fmla="*/ 35271 w 36948"/>
                <a:gd name="connsiteY17" fmla="*/ 58945 h 58988"/>
                <a:gd name="connsiteX18" fmla="*/ 34437 w 36948"/>
                <a:gd name="connsiteY18" fmla="*/ 58945 h 58988"/>
                <a:gd name="connsiteX19" fmla="*/ 2011 w 36948"/>
                <a:gd name="connsiteY19" fmla="*/ 58945 h 58988"/>
                <a:gd name="connsiteX20" fmla="*/ 0 w 36948"/>
                <a:gd name="connsiteY20" fmla="*/ 56934 h 5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948" h="58988">
                  <a:moveTo>
                    <a:pt x="0" y="2052"/>
                  </a:moveTo>
                  <a:cubicBezTo>
                    <a:pt x="45" y="896"/>
                    <a:pt x="1019" y="-1"/>
                    <a:pt x="2175" y="41"/>
                  </a:cubicBezTo>
                  <a:cubicBezTo>
                    <a:pt x="2176" y="41"/>
                    <a:pt x="2178" y="41"/>
                    <a:pt x="2179" y="41"/>
                  </a:cubicBezTo>
                  <a:lnTo>
                    <a:pt x="34437" y="41"/>
                  </a:lnTo>
                  <a:cubicBezTo>
                    <a:pt x="35571" y="-185"/>
                    <a:pt x="36677" y="544"/>
                    <a:pt x="36907" y="1675"/>
                  </a:cubicBezTo>
                  <a:cubicBezTo>
                    <a:pt x="37137" y="2815"/>
                    <a:pt x="36405" y="3920"/>
                    <a:pt x="35271" y="4147"/>
                  </a:cubicBezTo>
                  <a:cubicBezTo>
                    <a:pt x="34996" y="4205"/>
                    <a:pt x="34712" y="4205"/>
                    <a:pt x="34437" y="4147"/>
                  </a:cubicBezTo>
                  <a:lnTo>
                    <a:pt x="4441" y="4147"/>
                  </a:lnTo>
                  <a:lnTo>
                    <a:pt x="4441" y="27524"/>
                  </a:lnTo>
                  <a:lnTo>
                    <a:pt x="31086" y="27524"/>
                  </a:lnTo>
                  <a:cubicBezTo>
                    <a:pt x="32219" y="27298"/>
                    <a:pt x="33325" y="28027"/>
                    <a:pt x="33555" y="29158"/>
                  </a:cubicBezTo>
                  <a:cubicBezTo>
                    <a:pt x="33785" y="30297"/>
                    <a:pt x="33053" y="31403"/>
                    <a:pt x="31919" y="31629"/>
                  </a:cubicBezTo>
                  <a:cubicBezTo>
                    <a:pt x="31645" y="31688"/>
                    <a:pt x="31360" y="31688"/>
                    <a:pt x="31086" y="31629"/>
                  </a:cubicBezTo>
                  <a:lnTo>
                    <a:pt x="4441" y="31629"/>
                  </a:lnTo>
                  <a:lnTo>
                    <a:pt x="4441" y="54839"/>
                  </a:lnTo>
                  <a:lnTo>
                    <a:pt x="34437" y="54839"/>
                  </a:lnTo>
                  <a:cubicBezTo>
                    <a:pt x="35571" y="54613"/>
                    <a:pt x="36677" y="55342"/>
                    <a:pt x="36907" y="56473"/>
                  </a:cubicBezTo>
                  <a:cubicBezTo>
                    <a:pt x="37137" y="57613"/>
                    <a:pt x="36405" y="58718"/>
                    <a:pt x="35271" y="58945"/>
                  </a:cubicBezTo>
                  <a:cubicBezTo>
                    <a:pt x="34996" y="59003"/>
                    <a:pt x="34712" y="59003"/>
                    <a:pt x="34437" y="58945"/>
                  </a:cubicBezTo>
                  <a:lnTo>
                    <a:pt x="2011" y="58945"/>
                  </a:lnTo>
                  <a:cubicBezTo>
                    <a:pt x="918" y="58903"/>
                    <a:pt x="43" y="58023"/>
                    <a:pt x="0" y="56934"/>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Freeform: Shape 896">
              <a:extLst>
                <a:ext uri="{FF2B5EF4-FFF2-40B4-BE49-F238E27FC236}">
                  <a16:creationId xmlns:a16="http://schemas.microsoft.com/office/drawing/2014/main" id="{9FE012CD-F08B-237C-02A9-B794B98284E6}"/>
                </a:ext>
              </a:extLst>
            </p:cNvPr>
            <p:cNvSpPr/>
            <p:nvPr/>
          </p:nvSpPr>
          <p:spPr>
            <a:xfrm>
              <a:off x="974592" y="3766997"/>
              <a:ext cx="46434" cy="58848"/>
            </a:xfrm>
            <a:custGeom>
              <a:avLst/>
              <a:gdLst>
                <a:gd name="connsiteX0" fmla="*/ 4456 w 46434"/>
                <a:gd name="connsiteY0" fmla="*/ 8492 h 58848"/>
                <a:gd name="connsiteX1" fmla="*/ 4456 w 46434"/>
                <a:gd name="connsiteY1" fmla="*/ 56670 h 58848"/>
                <a:gd name="connsiteX2" fmla="*/ 2278 w 46434"/>
                <a:gd name="connsiteY2" fmla="*/ 58849 h 58848"/>
                <a:gd name="connsiteX3" fmla="*/ 99 w 46434"/>
                <a:gd name="connsiteY3" fmla="*/ 56670 h 58848"/>
                <a:gd name="connsiteX4" fmla="*/ 99 w 46434"/>
                <a:gd name="connsiteY4" fmla="*/ 2626 h 58848"/>
                <a:gd name="connsiteX5" fmla="*/ 937 w 46434"/>
                <a:gd name="connsiteY5" fmla="*/ 364 h 58848"/>
                <a:gd name="connsiteX6" fmla="*/ 3953 w 46434"/>
                <a:gd name="connsiteY6" fmla="*/ 867 h 58848"/>
                <a:gd name="connsiteX7" fmla="*/ 42077 w 46434"/>
                <a:gd name="connsiteY7" fmla="*/ 50386 h 58848"/>
                <a:gd name="connsiteX8" fmla="*/ 42077 w 46434"/>
                <a:gd name="connsiteY8" fmla="*/ 2375 h 58848"/>
                <a:gd name="connsiteX9" fmla="*/ 44172 w 46434"/>
                <a:gd name="connsiteY9" fmla="*/ 364 h 58848"/>
                <a:gd name="connsiteX10" fmla="*/ 46434 w 46434"/>
                <a:gd name="connsiteY10" fmla="*/ 2375 h 58848"/>
                <a:gd name="connsiteX11" fmla="*/ 46434 w 46434"/>
                <a:gd name="connsiteY11" fmla="*/ 56670 h 58848"/>
                <a:gd name="connsiteX12" fmla="*/ 44172 w 46434"/>
                <a:gd name="connsiteY12" fmla="*/ 58681 h 58848"/>
                <a:gd name="connsiteX13" fmla="*/ 42496 w 46434"/>
                <a:gd name="connsiteY13" fmla="*/ 57927 h 58848"/>
                <a:gd name="connsiteX14" fmla="*/ 42496 w 46434"/>
                <a:gd name="connsiteY14" fmla="*/ 57927 h 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34" h="58848">
                  <a:moveTo>
                    <a:pt x="4456" y="8492"/>
                  </a:moveTo>
                  <a:lnTo>
                    <a:pt x="4456" y="56670"/>
                  </a:lnTo>
                  <a:cubicBezTo>
                    <a:pt x="4456" y="57877"/>
                    <a:pt x="3481" y="58849"/>
                    <a:pt x="2278" y="58849"/>
                  </a:cubicBezTo>
                  <a:cubicBezTo>
                    <a:pt x="1074" y="58849"/>
                    <a:pt x="99" y="57877"/>
                    <a:pt x="99" y="56670"/>
                  </a:cubicBezTo>
                  <a:lnTo>
                    <a:pt x="99" y="2626"/>
                  </a:lnTo>
                  <a:cubicBezTo>
                    <a:pt x="-187" y="1772"/>
                    <a:pt x="162" y="825"/>
                    <a:pt x="937" y="364"/>
                  </a:cubicBezTo>
                  <a:cubicBezTo>
                    <a:pt x="1921" y="-273"/>
                    <a:pt x="3230" y="-55"/>
                    <a:pt x="3953" y="867"/>
                  </a:cubicBezTo>
                  <a:lnTo>
                    <a:pt x="42077" y="50386"/>
                  </a:lnTo>
                  <a:lnTo>
                    <a:pt x="42077" y="2375"/>
                  </a:lnTo>
                  <a:cubicBezTo>
                    <a:pt x="42123" y="1252"/>
                    <a:pt x="43047" y="364"/>
                    <a:pt x="44172" y="364"/>
                  </a:cubicBezTo>
                  <a:cubicBezTo>
                    <a:pt x="45345" y="314"/>
                    <a:pt x="46345" y="1202"/>
                    <a:pt x="46434" y="2375"/>
                  </a:cubicBezTo>
                  <a:lnTo>
                    <a:pt x="46434" y="56670"/>
                  </a:lnTo>
                  <a:cubicBezTo>
                    <a:pt x="46345" y="57843"/>
                    <a:pt x="45345" y="58731"/>
                    <a:pt x="44172" y="58681"/>
                  </a:cubicBezTo>
                  <a:cubicBezTo>
                    <a:pt x="43527" y="58698"/>
                    <a:pt x="42909" y="58421"/>
                    <a:pt x="42496" y="57927"/>
                  </a:cubicBezTo>
                  <a:lnTo>
                    <a:pt x="42496" y="57927"/>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Freeform: Shape 897">
              <a:extLst>
                <a:ext uri="{FF2B5EF4-FFF2-40B4-BE49-F238E27FC236}">
                  <a16:creationId xmlns:a16="http://schemas.microsoft.com/office/drawing/2014/main" id="{D3EECFEA-026B-124C-8D91-53B374AECBC2}"/>
                </a:ext>
              </a:extLst>
            </p:cNvPr>
            <p:cNvSpPr/>
            <p:nvPr/>
          </p:nvSpPr>
          <p:spPr>
            <a:xfrm>
              <a:off x="1036295" y="3765812"/>
              <a:ext cx="53856" cy="59995"/>
            </a:xfrm>
            <a:custGeom>
              <a:avLst/>
              <a:gdLst>
                <a:gd name="connsiteX0" fmla="*/ 32155 w 53856"/>
                <a:gd name="connsiteY0" fmla="*/ 33390 h 59995"/>
                <a:gd name="connsiteX1" fmla="*/ 29983 w 53856"/>
                <a:gd name="connsiteY1" fmla="*/ 31555 h 59995"/>
                <a:gd name="connsiteX2" fmla="*/ 29977 w 53856"/>
                <a:gd name="connsiteY2" fmla="*/ 31379 h 59995"/>
                <a:gd name="connsiteX3" fmla="*/ 32070 w 53856"/>
                <a:gd name="connsiteY3" fmla="*/ 29284 h 59995"/>
                <a:gd name="connsiteX4" fmla="*/ 32155 w 53856"/>
                <a:gd name="connsiteY4" fmla="*/ 29284 h 59995"/>
                <a:gd name="connsiteX5" fmla="*/ 51846 w 53856"/>
                <a:gd name="connsiteY5" fmla="*/ 29284 h 59995"/>
                <a:gd name="connsiteX6" fmla="*/ 53856 w 53856"/>
                <a:gd name="connsiteY6" fmla="*/ 31379 h 59995"/>
                <a:gd name="connsiteX7" fmla="*/ 53856 w 53856"/>
                <a:gd name="connsiteY7" fmla="*/ 51907 h 59995"/>
                <a:gd name="connsiteX8" fmla="*/ 53019 w 53856"/>
                <a:gd name="connsiteY8" fmla="*/ 53415 h 59995"/>
                <a:gd name="connsiteX9" fmla="*/ 32742 w 53856"/>
                <a:gd name="connsiteY9" fmla="*/ 59867 h 59995"/>
                <a:gd name="connsiteX10" fmla="*/ 128 w 53856"/>
                <a:gd name="connsiteY10" fmla="*/ 32736 h 59995"/>
                <a:gd name="connsiteX11" fmla="*/ 27256 w 53856"/>
                <a:gd name="connsiteY11" fmla="*/ 126 h 59995"/>
                <a:gd name="connsiteX12" fmla="*/ 32742 w 53856"/>
                <a:gd name="connsiteY12" fmla="*/ 126 h 59995"/>
                <a:gd name="connsiteX13" fmla="*/ 53102 w 53856"/>
                <a:gd name="connsiteY13" fmla="*/ 6829 h 59995"/>
                <a:gd name="connsiteX14" fmla="*/ 53229 w 53856"/>
                <a:gd name="connsiteY14" fmla="*/ 9552 h 59995"/>
                <a:gd name="connsiteX15" fmla="*/ 53102 w 53856"/>
                <a:gd name="connsiteY15" fmla="*/ 9677 h 59995"/>
                <a:gd name="connsiteX16" fmla="*/ 50002 w 53856"/>
                <a:gd name="connsiteY16" fmla="*/ 9677 h 59995"/>
                <a:gd name="connsiteX17" fmla="*/ 32490 w 53856"/>
                <a:gd name="connsiteY17" fmla="*/ 3896 h 59995"/>
                <a:gd name="connsiteX18" fmla="*/ 4177 w 53856"/>
                <a:gd name="connsiteY18" fmla="*/ 27114 h 59995"/>
                <a:gd name="connsiteX19" fmla="*/ 27394 w 53856"/>
                <a:gd name="connsiteY19" fmla="*/ 55426 h 59995"/>
                <a:gd name="connsiteX20" fmla="*/ 32490 w 53856"/>
                <a:gd name="connsiteY20" fmla="*/ 55426 h 59995"/>
                <a:gd name="connsiteX21" fmla="*/ 49248 w 53856"/>
                <a:gd name="connsiteY21" fmla="*/ 50399 h 59995"/>
                <a:gd name="connsiteX22" fmla="*/ 49248 w 53856"/>
                <a:gd name="connsiteY22" fmla="*/ 33055 h 5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856" h="59995">
                  <a:moveTo>
                    <a:pt x="32155" y="33390"/>
                  </a:moveTo>
                  <a:cubicBezTo>
                    <a:pt x="31048" y="33482"/>
                    <a:pt x="30076" y="32661"/>
                    <a:pt x="29983" y="31555"/>
                  </a:cubicBezTo>
                  <a:cubicBezTo>
                    <a:pt x="29979" y="31496"/>
                    <a:pt x="29977" y="31438"/>
                    <a:pt x="29977" y="31379"/>
                  </a:cubicBezTo>
                  <a:cubicBezTo>
                    <a:pt x="29976" y="30223"/>
                    <a:pt x="30913" y="29284"/>
                    <a:pt x="32070" y="29284"/>
                  </a:cubicBezTo>
                  <a:cubicBezTo>
                    <a:pt x="32098" y="29284"/>
                    <a:pt x="32127" y="29284"/>
                    <a:pt x="32155" y="29284"/>
                  </a:cubicBezTo>
                  <a:lnTo>
                    <a:pt x="51846" y="29284"/>
                  </a:lnTo>
                  <a:cubicBezTo>
                    <a:pt x="52952" y="29368"/>
                    <a:pt x="53817" y="30273"/>
                    <a:pt x="53856" y="31379"/>
                  </a:cubicBezTo>
                  <a:lnTo>
                    <a:pt x="53856" y="51907"/>
                  </a:lnTo>
                  <a:cubicBezTo>
                    <a:pt x="53771" y="52494"/>
                    <a:pt x="53473" y="53030"/>
                    <a:pt x="53019" y="53415"/>
                  </a:cubicBezTo>
                  <a:cubicBezTo>
                    <a:pt x="47140" y="57714"/>
                    <a:pt x="40022" y="59976"/>
                    <a:pt x="32742" y="59867"/>
                  </a:cubicBezTo>
                  <a:cubicBezTo>
                    <a:pt x="16244" y="61384"/>
                    <a:pt x="1643" y="49234"/>
                    <a:pt x="128" y="32736"/>
                  </a:cubicBezTo>
                  <a:cubicBezTo>
                    <a:pt x="-1387" y="16238"/>
                    <a:pt x="10759" y="1642"/>
                    <a:pt x="27256" y="126"/>
                  </a:cubicBezTo>
                  <a:cubicBezTo>
                    <a:pt x="29080" y="-42"/>
                    <a:pt x="30917" y="-42"/>
                    <a:pt x="32742" y="126"/>
                  </a:cubicBezTo>
                  <a:cubicBezTo>
                    <a:pt x="40079" y="67"/>
                    <a:pt x="47232" y="2430"/>
                    <a:pt x="53102" y="6829"/>
                  </a:cubicBezTo>
                  <a:cubicBezTo>
                    <a:pt x="53889" y="7549"/>
                    <a:pt x="53945" y="8764"/>
                    <a:pt x="53229" y="9552"/>
                  </a:cubicBezTo>
                  <a:cubicBezTo>
                    <a:pt x="53189" y="9594"/>
                    <a:pt x="53147" y="9636"/>
                    <a:pt x="53102" y="9677"/>
                  </a:cubicBezTo>
                  <a:cubicBezTo>
                    <a:pt x="52216" y="10457"/>
                    <a:pt x="50889" y="10457"/>
                    <a:pt x="50002" y="9677"/>
                  </a:cubicBezTo>
                  <a:cubicBezTo>
                    <a:pt x="44965" y="5865"/>
                    <a:pt x="38806" y="3837"/>
                    <a:pt x="32490" y="3896"/>
                  </a:cubicBezTo>
                  <a:cubicBezTo>
                    <a:pt x="18260" y="2488"/>
                    <a:pt x="5585" y="12887"/>
                    <a:pt x="4177" y="27114"/>
                  </a:cubicBezTo>
                  <a:cubicBezTo>
                    <a:pt x="2770" y="41341"/>
                    <a:pt x="13164" y="54019"/>
                    <a:pt x="27394" y="55426"/>
                  </a:cubicBezTo>
                  <a:cubicBezTo>
                    <a:pt x="29089" y="55594"/>
                    <a:pt x="30796" y="55594"/>
                    <a:pt x="32490" y="55426"/>
                  </a:cubicBezTo>
                  <a:cubicBezTo>
                    <a:pt x="38455" y="55476"/>
                    <a:pt x="44297" y="53725"/>
                    <a:pt x="49248" y="50399"/>
                  </a:cubicBezTo>
                  <a:lnTo>
                    <a:pt x="49248" y="33055"/>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Freeform: Shape 898">
              <a:extLst>
                <a:ext uri="{FF2B5EF4-FFF2-40B4-BE49-F238E27FC236}">
                  <a16:creationId xmlns:a16="http://schemas.microsoft.com/office/drawing/2014/main" id="{7D7D3377-C404-81C2-3E75-60A780224BD0}"/>
                </a:ext>
              </a:extLst>
            </p:cNvPr>
            <p:cNvSpPr/>
            <p:nvPr/>
          </p:nvSpPr>
          <p:spPr>
            <a:xfrm>
              <a:off x="1107831" y="3766522"/>
              <a:ext cx="37032" cy="59158"/>
            </a:xfrm>
            <a:custGeom>
              <a:avLst/>
              <a:gdLst>
                <a:gd name="connsiteX0" fmla="*/ 2179 w 37032"/>
                <a:gd name="connsiteY0" fmla="*/ 59157 h 59158"/>
                <a:gd name="connsiteX1" fmla="*/ 2179 w 37032"/>
                <a:gd name="connsiteY1" fmla="*/ 59157 h 59158"/>
                <a:gd name="connsiteX2" fmla="*/ 0 w 37032"/>
                <a:gd name="connsiteY2" fmla="*/ 57146 h 59158"/>
                <a:gd name="connsiteX3" fmla="*/ 0 w 37032"/>
                <a:gd name="connsiteY3" fmla="*/ 57146 h 59158"/>
                <a:gd name="connsiteX4" fmla="*/ 0 w 37032"/>
                <a:gd name="connsiteY4" fmla="*/ 2013 h 59158"/>
                <a:gd name="connsiteX5" fmla="*/ 2175 w 37032"/>
                <a:gd name="connsiteY5" fmla="*/ 2 h 59158"/>
                <a:gd name="connsiteX6" fmla="*/ 2179 w 37032"/>
                <a:gd name="connsiteY6" fmla="*/ 2 h 59158"/>
                <a:gd name="connsiteX7" fmla="*/ 4441 w 37032"/>
                <a:gd name="connsiteY7" fmla="*/ 2013 h 59158"/>
                <a:gd name="connsiteX8" fmla="*/ 4441 w 37032"/>
                <a:gd name="connsiteY8" fmla="*/ 54800 h 59158"/>
                <a:gd name="connsiteX9" fmla="*/ 34521 w 37032"/>
                <a:gd name="connsiteY9" fmla="*/ 54800 h 59158"/>
                <a:gd name="connsiteX10" fmla="*/ 36990 w 37032"/>
                <a:gd name="connsiteY10" fmla="*/ 56434 h 59158"/>
                <a:gd name="connsiteX11" fmla="*/ 35355 w 37032"/>
                <a:gd name="connsiteY11" fmla="*/ 58906 h 59158"/>
                <a:gd name="connsiteX12" fmla="*/ 34521 w 37032"/>
                <a:gd name="connsiteY12" fmla="*/ 58906 h 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032" h="59158">
                  <a:moveTo>
                    <a:pt x="2179" y="59157"/>
                  </a:moveTo>
                  <a:lnTo>
                    <a:pt x="2179" y="59157"/>
                  </a:lnTo>
                  <a:cubicBezTo>
                    <a:pt x="1022" y="59207"/>
                    <a:pt x="47" y="58302"/>
                    <a:pt x="0" y="57146"/>
                  </a:cubicBezTo>
                  <a:cubicBezTo>
                    <a:pt x="0" y="57146"/>
                    <a:pt x="0" y="57146"/>
                    <a:pt x="0" y="57146"/>
                  </a:cubicBezTo>
                  <a:lnTo>
                    <a:pt x="0" y="2013"/>
                  </a:lnTo>
                  <a:cubicBezTo>
                    <a:pt x="45" y="857"/>
                    <a:pt x="1019" y="-40"/>
                    <a:pt x="2175" y="2"/>
                  </a:cubicBezTo>
                  <a:cubicBezTo>
                    <a:pt x="2176" y="2"/>
                    <a:pt x="2178" y="2"/>
                    <a:pt x="2179" y="2"/>
                  </a:cubicBezTo>
                  <a:cubicBezTo>
                    <a:pt x="3351" y="-48"/>
                    <a:pt x="4351" y="840"/>
                    <a:pt x="4441" y="2013"/>
                  </a:cubicBezTo>
                  <a:lnTo>
                    <a:pt x="4441" y="54800"/>
                  </a:lnTo>
                  <a:lnTo>
                    <a:pt x="34521" y="54800"/>
                  </a:lnTo>
                  <a:cubicBezTo>
                    <a:pt x="35655" y="54574"/>
                    <a:pt x="36761" y="55303"/>
                    <a:pt x="36990" y="56434"/>
                  </a:cubicBezTo>
                  <a:cubicBezTo>
                    <a:pt x="37221" y="57573"/>
                    <a:pt x="36488" y="58679"/>
                    <a:pt x="35355" y="58906"/>
                  </a:cubicBezTo>
                  <a:cubicBezTo>
                    <a:pt x="35080" y="58964"/>
                    <a:pt x="34796" y="58964"/>
                    <a:pt x="34521" y="58906"/>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0" name="Freeform: Shape 899">
              <a:extLst>
                <a:ext uri="{FF2B5EF4-FFF2-40B4-BE49-F238E27FC236}">
                  <a16:creationId xmlns:a16="http://schemas.microsoft.com/office/drawing/2014/main" id="{8EFA32E2-788D-68E4-E8FF-970C4AE94DC7}"/>
                </a:ext>
              </a:extLst>
            </p:cNvPr>
            <p:cNvSpPr/>
            <p:nvPr/>
          </p:nvSpPr>
          <p:spPr>
            <a:xfrm>
              <a:off x="1159278" y="3766522"/>
              <a:ext cx="4357" cy="58907"/>
            </a:xfrm>
            <a:custGeom>
              <a:avLst/>
              <a:gdLst>
                <a:gd name="connsiteX0" fmla="*/ 0 w 4357"/>
                <a:gd name="connsiteY0" fmla="*/ 2013 h 58907"/>
                <a:gd name="connsiteX1" fmla="*/ 2095 w 4357"/>
                <a:gd name="connsiteY1" fmla="*/ 2 h 58907"/>
                <a:gd name="connsiteX2" fmla="*/ 4357 w 4357"/>
                <a:gd name="connsiteY2" fmla="*/ 2013 h 58907"/>
                <a:gd name="connsiteX3" fmla="*/ 4357 w 4357"/>
                <a:gd name="connsiteY3" fmla="*/ 56895 h 58907"/>
                <a:gd name="connsiteX4" fmla="*/ 2095 w 4357"/>
                <a:gd name="connsiteY4" fmla="*/ 58906 h 58907"/>
                <a:gd name="connsiteX5" fmla="*/ 0 w 4357"/>
                <a:gd name="connsiteY5"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7" h="58907">
                  <a:moveTo>
                    <a:pt x="0" y="2013"/>
                  </a:moveTo>
                  <a:cubicBezTo>
                    <a:pt x="45" y="890"/>
                    <a:pt x="969" y="2"/>
                    <a:pt x="2095" y="2"/>
                  </a:cubicBezTo>
                  <a:cubicBezTo>
                    <a:pt x="3268" y="-48"/>
                    <a:pt x="4267" y="840"/>
                    <a:pt x="4357" y="2013"/>
                  </a:cubicBezTo>
                  <a:lnTo>
                    <a:pt x="4357" y="56895"/>
                  </a:lnTo>
                  <a:cubicBezTo>
                    <a:pt x="4267" y="58068"/>
                    <a:pt x="3268" y="58956"/>
                    <a:pt x="2095" y="58906"/>
                  </a:cubicBezTo>
                  <a:cubicBezTo>
                    <a:pt x="969" y="58906"/>
                    <a:pt x="45" y="58017"/>
                    <a:pt x="0" y="56895"/>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1" name="Freeform: Shape 900">
              <a:extLst>
                <a:ext uri="{FF2B5EF4-FFF2-40B4-BE49-F238E27FC236}">
                  <a16:creationId xmlns:a16="http://schemas.microsoft.com/office/drawing/2014/main" id="{F4EBF072-E1AF-2A69-8CC0-2E549A0A43CC}"/>
                </a:ext>
              </a:extLst>
            </p:cNvPr>
            <p:cNvSpPr/>
            <p:nvPr/>
          </p:nvSpPr>
          <p:spPr>
            <a:xfrm>
              <a:off x="1182043" y="3766266"/>
              <a:ext cx="47784" cy="60170"/>
            </a:xfrm>
            <a:custGeom>
              <a:avLst/>
              <a:gdLst>
                <a:gd name="connsiteX0" fmla="*/ 1114 w 47784"/>
                <a:gd name="connsiteY0" fmla="*/ 48436 h 60170"/>
                <a:gd name="connsiteX1" fmla="*/ 3879 w 47784"/>
                <a:gd name="connsiteY1" fmla="*/ 48436 h 60170"/>
                <a:gd name="connsiteX2" fmla="*/ 24491 w 47784"/>
                <a:gd name="connsiteY2" fmla="*/ 55977 h 60170"/>
                <a:gd name="connsiteX3" fmla="*/ 38317 w 47784"/>
                <a:gd name="connsiteY3" fmla="*/ 52123 h 60170"/>
                <a:gd name="connsiteX4" fmla="*/ 43679 w 47784"/>
                <a:gd name="connsiteY4" fmla="*/ 43744 h 60170"/>
                <a:gd name="connsiteX5" fmla="*/ 38568 w 47784"/>
                <a:gd name="connsiteY5" fmla="*/ 35365 h 60170"/>
                <a:gd name="connsiteX6" fmla="*/ 24072 w 47784"/>
                <a:gd name="connsiteY6" fmla="*/ 30589 h 60170"/>
                <a:gd name="connsiteX7" fmla="*/ 24072 w 47784"/>
                <a:gd name="connsiteY7" fmla="*/ 30589 h 60170"/>
                <a:gd name="connsiteX8" fmla="*/ 9242 w 47784"/>
                <a:gd name="connsiteY8" fmla="*/ 25646 h 60170"/>
                <a:gd name="connsiteX9" fmla="*/ 2790 w 47784"/>
                <a:gd name="connsiteY9" fmla="*/ 15340 h 60170"/>
                <a:gd name="connsiteX10" fmla="*/ 9326 w 47784"/>
                <a:gd name="connsiteY10" fmla="*/ 4279 h 60170"/>
                <a:gd name="connsiteX11" fmla="*/ 24491 w 47784"/>
                <a:gd name="connsiteY11" fmla="*/ 6 h 60170"/>
                <a:gd name="connsiteX12" fmla="*/ 43847 w 47784"/>
                <a:gd name="connsiteY12" fmla="*/ 6793 h 60170"/>
                <a:gd name="connsiteX13" fmla="*/ 44450 w 47784"/>
                <a:gd name="connsiteY13" fmla="*/ 9449 h 60170"/>
                <a:gd name="connsiteX14" fmla="*/ 44433 w 47784"/>
                <a:gd name="connsiteY14" fmla="*/ 9474 h 60170"/>
                <a:gd name="connsiteX15" fmla="*/ 41752 w 47784"/>
                <a:gd name="connsiteY15" fmla="*/ 9977 h 60170"/>
                <a:gd name="connsiteX16" fmla="*/ 24491 w 47784"/>
                <a:gd name="connsiteY16" fmla="*/ 3693 h 60170"/>
                <a:gd name="connsiteX17" fmla="*/ 11672 w 47784"/>
                <a:gd name="connsiteY17" fmla="*/ 7296 h 60170"/>
                <a:gd name="connsiteX18" fmla="*/ 6728 w 47784"/>
                <a:gd name="connsiteY18" fmla="*/ 15675 h 60170"/>
                <a:gd name="connsiteX19" fmla="*/ 11420 w 47784"/>
                <a:gd name="connsiteY19" fmla="*/ 22797 h 60170"/>
                <a:gd name="connsiteX20" fmla="*/ 24827 w 47784"/>
                <a:gd name="connsiteY20" fmla="*/ 27321 h 60170"/>
                <a:gd name="connsiteX21" fmla="*/ 24827 w 47784"/>
                <a:gd name="connsiteY21" fmla="*/ 27321 h 60170"/>
                <a:gd name="connsiteX22" fmla="*/ 40830 w 47784"/>
                <a:gd name="connsiteY22" fmla="*/ 32684 h 60170"/>
                <a:gd name="connsiteX23" fmla="*/ 47785 w 47784"/>
                <a:gd name="connsiteY23" fmla="*/ 43828 h 60170"/>
                <a:gd name="connsiteX24" fmla="*/ 40663 w 47784"/>
                <a:gd name="connsiteY24" fmla="*/ 55558 h 60170"/>
                <a:gd name="connsiteX25" fmla="*/ 24491 w 47784"/>
                <a:gd name="connsiteY25" fmla="*/ 60167 h 60170"/>
                <a:gd name="connsiteX26" fmla="*/ 1366 w 47784"/>
                <a:gd name="connsiteY26" fmla="*/ 51788 h 60170"/>
                <a:gd name="connsiteX27" fmla="*/ 45 w 47784"/>
                <a:gd name="connsiteY27" fmla="*/ 49676 h 60170"/>
                <a:gd name="connsiteX28" fmla="*/ 1114 w 47784"/>
                <a:gd name="connsiteY28" fmla="*/ 48436 h 6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784" h="60170">
                  <a:moveTo>
                    <a:pt x="1114" y="48436"/>
                  </a:moveTo>
                  <a:cubicBezTo>
                    <a:pt x="1890" y="47699"/>
                    <a:pt x="3104" y="47699"/>
                    <a:pt x="3879" y="48436"/>
                  </a:cubicBezTo>
                  <a:cubicBezTo>
                    <a:pt x="9787" y="53053"/>
                    <a:pt x="16999" y="55693"/>
                    <a:pt x="24491" y="55977"/>
                  </a:cubicBezTo>
                  <a:cubicBezTo>
                    <a:pt x="29376" y="56061"/>
                    <a:pt x="34181" y="54721"/>
                    <a:pt x="38317" y="52123"/>
                  </a:cubicBezTo>
                  <a:cubicBezTo>
                    <a:pt x="41383" y="50389"/>
                    <a:pt x="43386" y="47255"/>
                    <a:pt x="43679" y="43744"/>
                  </a:cubicBezTo>
                  <a:cubicBezTo>
                    <a:pt x="43729" y="40200"/>
                    <a:pt x="41744" y="36940"/>
                    <a:pt x="38568" y="35365"/>
                  </a:cubicBezTo>
                  <a:cubicBezTo>
                    <a:pt x="34064" y="32910"/>
                    <a:pt x="29153" y="31293"/>
                    <a:pt x="24072" y="30589"/>
                  </a:cubicBezTo>
                  <a:lnTo>
                    <a:pt x="24072" y="30589"/>
                  </a:lnTo>
                  <a:cubicBezTo>
                    <a:pt x="18858" y="29902"/>
                    <a:pt x="13824" y="28226"/>
                    <a:pt x="9242" y="25646"/>
                  </a:cubicBezTo>
                  <a:cubicBezTo>
                    <a:pt x="5428" y="23585"/>
                    <a:pt x="2977" y="19672"/>
                    <a:pt x="2790" y="15340"/>
                  </a:cubicBezTo>
                  <a:cubicBezTo>
                    <a:pt x="3005" y="10798"/>
                    <a:pt x="5452" y="6659"/>
                    <a:pt x="9326" y="4279"/>
                  </a:cubicBezTo>
                  <a:cubicBezTo>
                    <a:pt x="13843" y="1381"/>
                    <a:pt x="19124" y="-111"/>
                    <a:pt x="24491" y="6"/>
                  </a:cubicBezTo>
                  <a:cubicBezTo>
                    <a:pt x="31468" y="325"/>
                    <a:pt x="38198" y="2687"/>
                    <a:pt x="43847" y="6793"/>
                  </a:cubicBezTo>
                  <a:cubicBezTo>
                    <a:pt x="44743" y="7363"/>
                    <a:pt x="45020" y="8553"/>
                    <a:pt x="44450" y="9449"/>
                  </a:cubicBezTo>
                  <a:cubicBezTo>
                    <a:pt x="44442" y="9458"/>
                    <a:pt x="44442" y="9466"/>
                    <a:pt x="44433" y="9474"/>
                  </a:cubicBezTo>
                  <a:cubicBezTo>
                    <a:pt x="43805" y="10312"/>
                    <a:pt x="42640" y="10530"/>
                    <a:pt x="41752" y="9977"/>
                  </a:cubicBezTo>
                  <a:cubicBezTo>
                    <a:pt x="36720" y="6274"/>
                    <a:pt x="30729" y="4087"/>
                    <a:pt x="24491" y="3693"/>
                  </a:cubicBezTo>
                  <a:cubicBezTo>
                    <a:pt x="19955" y="3592"/>
                    <a:pt x="15491" y="4849"/>
                    <a:pt x="11672" y="7296"/>
                  </a:cubicBezTo>
                  <a:cubicBezTo>
                    <a:pt x="8680" y="9039"/>
                    <a:pt x="6809" y="12214"/>
                    <a:pt x="6728" y="15675"/>
                  </a:cubicBezTo>
                  <a:cubicBezTo>
                    <a:pt x="6876" y="18725"/>
                    <a:pt x="8675" y="21456"/>
                    <a:pt x="11420" y="22797"/>
                  </a:cubicBezTo>
                  <a:cubicBezTo>
                    <a:pt x="15565" y="25135"/>
                    <a:pt x="20113" y="26668"/>
                    <a:pt x="24827" y="27321"/>
                  </a:cubicBezTo>
                  <a:lnTo>
                    <a:pt x="24827" y="27321"/>
                  </a:lnTo>
                  <a:cubicBezTo>
                    <a:pt x="30456" y="28067"/>
                    <a:pt x="35888" y="29885"/>
                    <a:pt x="40830" y="32684"/>
                  </a:cubicBezTo>
                  <a:cubicBezTo>
                    <a:pt x="44969" y="34896"/>
                    <a:pt x="47617" y="39136"/>
                    <a:pt x="47785" y="43828"/>
                  </a:cubicBezTo>
                  <a:cubicBezTo>
                    <a:pt x="47500" y="48679"/>
                    <a:pt x="44835" y="53070"/>
                    <a:pt x="40663" y="55558"/>
                  </a:cubicBezTo>
                  <a:cubicBezTo>
                    <a:pt x="35846" y="58659"/>
                    <a:pt x="30218" y="60259"/>
                    <a:pt x="24491" y="60167"/>
                  </a:cubicBezTo>
                  <a:cubicBezTo>
                    <a:pt x="16105" y="59815"/>
                    <a:pt x="8029" y="56891"/>
                    <a:pt x="1366" y="51788"/>
                  </a:cubicBezTo>
                  <a:cubicBezTo>
                    <a:pt x="419" y="51570"/>
                    <a:pt x="-173" y="50623"/>
                    <a:pt x="45" y="49676"/>
                  </a:cubicBezTo>
                  <a:cubicBezTo>
                    <a:pt x="175" y="49115"/>
                    <a:pt x="575" y="48646"/>
                    <a:pt x="1114" y="48436"/>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2" name="Freeform: Shape 901">
              <a:extLst>
                <a:ext uri="{FF2B5EF4-FFF2-40B4-BE49-F238E27FC236}">
                  <a16:creationId xmlns:a16="http://schemas.microsoft.com/office/drawing/2014/main" id="{8FBE9A87-DF9E-262D-7AD3-FA36A78A6205}"/>
                </a:ext>
              </a:extLst>
            </p:cNvPr>
            <p:cNvSpPr/>
            <p:nvPr/>
          </p:nvSpPr>
          <p:spPr>
            <a:xfrm>
              <a:off x="1245832" y="3766522"/>
              <a:ext cx="41140" cy="58907"/>
            </a:xfrm>
            <a:custGeom>
              <a:avLst/>
              <a:gdLst>
                <a:gd name="connsiteX0" fmla="*/ 36700 w 41140"/>
                <a:gd name="connsiteY0" fmla="*/ 31758 h 58907"/>
                <a:gd name="connsiteX1" fmla="*/ 4441 w 41140"/>
                <a:gd name="connsiteY1" fmla="*/ 31758 h 58907"/>
                <a:gd name="connsiteX2" fmla="*/ 4441 w 41140"/>
                <a:gd name="connsiteY2" fmla="*/ 56895 h 58907"/>
                <a:gd name="connsiteX3" fmla="*/ 2179 w 41140"/>
                <a:gd name="connsiteY3" fmla="*/ 58906 h 58907"/>
                <a:gd name="connsiteX4" fmla="*/ 0 w 41140"/>
                <a:gd name="connsiteY4" fmla="*/ 56895 h 58907"/>
                <a:gd name="connsiteX5" fmla="*/ 0 w 41140"/>
                <a:gd name="connsiteY5" fmla="*/ 56895 h 58907"/>
                <a:gd name="connsiteX6" fmla="*/ 0 w 41140"/>
                <a:gd name="connsiteY6" fmla="*/ 2013 h 58907"/>
                <a:gd name="connsiteX7" fmla="*/ 2179 w 41140"/>
                <a:gd name="connsiteY7" fmla="*/ 2 h 58907"/>
                <a:gd name="connsiteX8" fmla="*/ 2179 w 41140"/>
                <a:gd name="connsiteY8" fmla="*/ 2 h 58907"/>
                <a:gd name="connsiteX9" fmla="*/ 4441 w 41140"/>
                <a:gd name="connsiteY9" fmla="*/ 2013 h 58907"/>
                <a:gd name="connsiteX10" fmla="*/ 4441 w 41140"/>
                <a:gd name="connsiteY10" fmla="*/ 27150 h 58907"/>
                <a:gd name="connsiteX11" fmla="*/ 36700 w 41140"/>
                <a:gd name="connsiteY11" fmla="*/ 27150 h 58907"/>
                <a:gd name="connsiteX12" fmla="*/ 36700 w 41140"/>
                <a:gd name="connsiteY12" fmla="*/ 2013 h 58907"/>
                <a:gd name="connsiteX13" fmla="*/ 38878 w 41140"/>
                <a:gd name="connsiteY13" fmla="*/ 2 h 58907"/>
                <a:gd name="connsiteX14" fmla="*/ 38878 w 41140"/>
                <a:gd name="connsiteY14" fmla="*/ 2 h 58907"/>
                <a:gd name="connsiteX15" fmla="*/ 41140 w 41140"/>
                <a:gd name="connsiteY15" fmla="*/ 2013 h 58907"/>
                <a:gd name="connsiteX16" fmla="*/ 41140 w 41140"/>
                <a:gd name="connsiteY16" fmla="*/ 56895 h 58907"/>
                <a:gd name="connsiteX17" fmla="*/ 38878 w 41140"/>
                <a:gd name="connsiteY17" fmla="*/ 58906 h 58907"/>
                <a:gd name="connsiteX18" fmla="*/ 36700 w 41140"/>
                <a:gd name="connsiteY18" fmla="*/ 56895 h 58907"/>
                <a:gd name="connsiteX19" fmla="*/ 36700 w 41140"/>
                <a:gd name="connsiteY19"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40" h="58907">
                  <a:moveTo>
                    <a:pt x="36700" y="31758"/>
                  </a:moveTo>
                  <a:lnTo>
                    <a:pt x="4441" y="31758"/>
                  </a:lnTo>
                  <a:lnTo>
                    <a:pt x="4441" y="56895"/>
                  </a:lnTo>
                  <a:cubicBezTo>
                    <a:pt x="4349" y="58068"/>
                    <a:pt x="3352" y="58956"/>
                    <a:pt x="2179" y="58906"/>
                  </a:cubicBezTo>
                  <a:cubicBezTo>
                    <a:pt x="1022" y="58956"/>
                    <a:pt x="50" y="58051"/>
                    <a:pt x="0" y="56895"/>
                  </a:cubicBezTo>
                  <a:cubicBezTo>
                    <a:pt x="0" y="56895"/>
                    <a:pt x="0" y="56895"/>
                    <a:pt x="0" y="56895"/>
                  </a:cubicBezTo>
                  <a:lnTo>
                    <a:pt x="0" y="2013"/>
                  </a:lnTo>
                  <a:cubicBezTo>
                    <a:pt x="42" y="857"/>
                    <a:pt x="1022" y="-40"/>
                    <a:pt x="2179" y="2"/>
                  </a:cubicBezTo>
                  <a:cubicBezTo>
                    <a:pt x="2179" y="2"/>
                    <a:pt x="2179" y="2"/>
                    <a:pt x="2179" y="2"/>
                  </a:cubicBezTo>
                  <a:cubicBezTo>
                    <a:pt x="3352" y="-48"/>
                    <a:pt x="4349" y="840"/>
                    <a:pt x="4441" y="2013"/>
                  </a:cubicBezTo>
                  <a:lnTo>
                    <a:pt x="4441" y="27150"/>
                  </a:lnTo>
                  <a:lnTo>
                    <a:pt x="36700" y="27150"/>
                  </a:lnTo>
                  <a:lnTo>
                    <a:pt x="36700" y="2013"/>
                  </a:lnTo>
                  <a:cubicBezTo>
                    <a:pt x="36741" y="857"/>
                    <a:pt x="37722" y="-40"/>
                    <a:pt x="38878" y="2"/>
                  </a:cubicBezTo>
                  <a:cubicBezTo>
                    <a:pt x="38878" y="2"/>
                    <a:pt x="38878" y="2"/>
                    <a:pt x="38878" y="2"/>
                  </a:cubicBezTo>
                  <a:cubicBezTo>
                    <a:pt x="40051" y="-48"/>
                    <a:pt x="41048" y="840"/>
                    <a:pt x="41140" y="2013"/>
                  </a:cubicBezTo>
                  <a:lnTo>
                    <a:pt x="41140" y="56895"/>
                  </a:lnTo>
                  <a:cubicBezTo>
                    <a:pt x="41048" y="58068"/>
                    <a:pt x="40051" y="58956"/>
                    <a:pt x="38878" y="58906"/>
                  </a:cubicBezTo>
                  <a:cubicBezTo>
                    <a:pt x="37722" y="58956"/>
                    <a:pt x="36750" y="58051"/>
                    <a:pt x="36700" y="56895"/>
                  </a:cubicBezTo>
                  <a:cubicBezTo>
                    <a:pt x="36700" y="56895"/>
                    <a:pt x="36700" y="56895"/>
                    <a:pt x="36700" y="56895"/>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3" name="Freeform: Shape 902">
              <a:extLst>
                <a:ext uri="{FF2B5EF4-FFF2-40B4-BE49-F238E27FC236}">
                  <a16:creationId xmlns:a16="http://schemas.microsoft.com/office/drawing/2014/main" id="{C4D2531C-C438-D096-7B44-5744A268D830}"/>
                </a:ext>
              </a:extLst>
            </p:cNvPr>
            <p:cNvSpPr/>
            <p:nvPr/>
          </p:nvSpPr>
          <p:spPr>
            <a:xfrm>
              <a:off x="803259" y="3864389"/>
              <a:ext cx="434277" cy="116215"/>
            </a:xfrm>
            <a:custGeom>
              <a:avLst/>
              <a:gdLst>
                <a:gd name="connsiteX0" fmla="*/ 0 w 434277"/>
                <a:gd name="connsiteY0" fmla="*/ 0 h 116215"/>
                <a:gd name="connsiteX1" fmla="*/ 434278 w 434277"/>
                <a:gd name="connsiteY1" fmla="*/ 0 h 116215"/>
                <a:gd name="connsiteX2" fmla="*/ 434278 w 434277"/>
                <a:gd name="connsiteY2" fmla="*/ 116215 h 116215"/>
                <a:gd name="connsiteX3" fmla="*/ 0 w 434277"/>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434277" h="116215">
                  <a:moveTo>
                    <a:pt x="0" y="0"/>
                  </a:moveTo>
                  <a:lnTo>
                    <a:pt x="434278" y="0"/>
                  </a:lnTo>
                  <a:lnTo>
                    <a:pt x="434278" y="116215"/>
                  </a:lnTo>
                  <a:lnTo>
                    <a:pt x="0" y="116215"/>
                  </a:ln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4" name="Freeform: Shape 903">
              <a:extLst>
                <a:ext uri="{FF2B5EF4-FFF2-40B4-BE49-F238E27FC236}">
                  <a16:creationId xmlns:a16="http://schemas.microsoft.com/office/drawing/2014/main" id="{6AA6252F-4D71-0973-95B9-311C7A128594}"/>
                </a:ext>
              </a:extLst>
            </p:cNvPr>
            <p:cNvSpPr/>
            <p:nvPr/>
          </p:nvSpPr>
          <p:spPr>
            <a:xfrm>
              <a:off x="1237536" y="3864389"/>
              <a:ext cx="401432" cy="116215"/>
            </a:xfrm>
            <a:custGeom>
              <a:avLst/>
              <a:gdLst>
                <a:gd name="connsiteX0" fmla="*/ 0 w 401432"/>
                <a:gd name="connsiteY0" fmla="*/ 0 h 116215"/>
                <a:gd name="connsiteX1" fmla="*/ 401433 w 401432"/>
                <a:gd name="connsiteY1" fmla="*/ 0 h 116215"/>
                <a:gd name="connsiteX2" fmla="*/ 401433 w 401432"/>
                <a:gd name="connsiteY2" fmla="*/ 116215 h 116215"/>
                <a:gd name="connsiteX3" fmla="*/ 0 w 401432"/>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401432" h="116215">
                  <a:moveTo>
                    <a:pt x="0" y="0"/>
                  </a:moveTo>
                  <a:lnTo>
                    <a:pt x="401433" y="0"/>
                  </a:lnTo>
                  <a:lnTo>
                    <a:pt x="401433" y="116215"/>
                  </a:lnTo>
                  <a:lnTo>
                    <a:pt x="0" y="116215"/>
                  </a:ln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5" name="Freeform: Shape 904">
              <a:extLst>
                <a:ext uri="{FF2B5EF4-FFF2-40B4-BE49-F238E27FC236}">
                  <a16:creationId xmlns:a16="http://schemas.microsoft.com/office/drawing/2014/main" id="{431CC541-18D8-40D0-E0DF-9B753CB43C6C}"/>
                </a:ext>
              </a:extLst>
            </p:cNvPr>
            <p:cNvSpPr/>
            <p:nvPr/>
          </p:nvSpPr>
          <p:spPr>
            <a:xfrm>
              <a:off x="803259" y="3876455"/>
              <a:ext cx="434277" cy="92084"/>
            </a:xfrm>
            <a:custGeom>
              <a:avLst/>
              <a:gdLst>
                <a:gd name="connsiteX0" fmla="*/ 0 w 434277"/>
                <a:gd name="connsiteY0" fmla="*/ 0 h 92084"/>
                <a:gd name="connsiteX1" fmla="*/ 434278 w 434277"/>
                <a:gd name="connsiteY1" fmla="*/ 0 h 92084"/>
                <a:gd name="connsiteX2" fmla="*/ 434278 w 434277"/>
                <a:gd name="connsiteY2" fmla="*/ 92084 h 92084"/>
                <a:gd name="connsiteX3" fmla="*/ 0 w 434277"/>
                <a:gd name="connsiteY3" fmla="*/ 92084 h 92084"/>
              </a:gdLst>
              <a:ahLst/>
              <a:cxnLst>
                <a:cxn ang="0">
                  <a:pos x="connsiteX0" y="connsiteY0"/>
                </a:cxn>
                <a:cxn ang="0">
                  <a:pos x="connsiteX1" y="connsiteY1"/>
                </a:cxn>
                <a:cxn ang="0">
                  <a:pos x="connsiteX2" y="connsiteY2"/>
                </a:cxn>
                <a:cxn ang="0">
                  <a:pos x="connsiteX3" y="connsiteY3"/>
                </a:cxn>
              </a:cxnLst>
              <a:rect l="l" t="t" r="r" b="b"/>
              <a:pathLst>
                <a:path w="434277" h="92084">
                  <a:moveTo>
                    <a:pt x="0" y="0"/>
                  </a:moveTo>
                  <a:lnTo>
                    <a:pt x="434278" y="0"/>
                  </a:lnTo>
                  <a:lnTo>
                    <a:pt x="434278" y="92084"/>
                  </a:lnTo>
                  <a:lnTo>
                    <a:pt x="0" y="92084"/>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6" name="Freeform: Shape 905">
              <a:extLst>
                <a:ext uri="{FF2B5EF4-FFF2-40B4-BE49-F238E27FC236}">
                  <a16:creationId xmlns:a16="http://schemas.microsoft.com/office/drawing/2014/main" id="{B43ED7FD-E171-155B-5F51-3C0F0B566CB9}"/>
                </a:ext>
              </a:extLst>
            </p:cNvPr>
            <p:cNvSpPr/>
            <p:nvPr/>
          </p:nvSpPr>
          <p:spPr>
            <a:xfrm>
              <a:off x="841047" y="3893799"/>
              <a:ext cx="396405" cy="3518"/>
            </a:xfrm>
            <a:custGeom>
              <a:avLst/>
              <a:gdLst>
                <a:gd name="connsiteX0" fmla="*/ 0 w 396405"/>
                <a:gd name="connsiteY0" fmla="*/ 1592 h 3518"/>
                <a:gd name="connsiteX1" fmla="*/ 136408 w 396405"/>
                <a:gd name="connsiteY1" fmla="*/ 419 h 3518"/>
                <a:gd name="connsiteX2" fmla="*/ 198161 w 396405"/>
                <a:gd name="connsiteY2" fmla="*/ 0 h 3518"/>
                <a:gd name="connsiteX3" fmla="*/ 334653 w 396405"/>
                <a:gd name="connsiteY3" fmla="*/ 419 h 3518"/>
                <a:gd name="connsiteX4" fmla="*/ 396405 w 396405"/>
                <a:gd name="connsiteY4" fmla="*/ 1759 h 3518"/>
                <a:gd name="connsiteX5" fmla="*/ 334653 w 396405"/>
                <a:gd name="connsiteY5" fmla="*/ 3100 h 3518"/>
                <a:gd name="connsiteX6" fmla="*/ 198161 w 396405"/>
                <a:gd name="connsiteY6" fmla="*/ 3519 h 3518"/>
                <a:gd name="connsiteX7" fmla="*/ 136408 w 396405"/>
                <a:gd name="connsiteY7" fmla="*/ 2932 h 3518"/>
                <a:gd name="connsiteX8" fmla="*/ 0 w 396405"/>
                <a:gd name="connsiteY8" fmla="*/ 1592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05" h="3518">
                  <a:moveTo>
                    <a:pt x="0" y="1592"/>
                  </a:moveTo>
                  <a:cubicBezTo>
                    <a:pt x="45470" y="813"/>
                    <a:pt x="90939" y="419"/>
                    <a:pt x="136408" y="419"/>
                  </a:cubicBezTo>
                  <a:lnTo>
                    <a:pt x="198161" y="0"/>
                  </a:lnTo>
                  <a:lnTo>
                    <a:pt x="334653" y="419"/>
                  </a:lnTo>
                  <a:cubicBezTo>
                    <a:pt x="380150" y="419"/>
                    <a:pt x="350908" y="1089"/>
                    <a:pt x="396405" y="1759"/>
                  </a:cubicBezTo>
                  <a:cubicBezTo>
                    <a:pt x="350908" y="2430"/>
                    <a:pt x="380150" y="2849"/>
                    <a:pt x="334653" y="3100"/>
                  </a:cubicBezTo>
                  <a:lnTo>
                    <a:pt x="198161" y="3519"/>
                  </a:lnTo>
                  <a:lnTo>
                    <a:pt x="136408" y="2932"/>
                  </a:lnTo>
                  <a:cubicBezTo>
                    <a:pt x="90939" y="2706"/>
                    <a:pt x="45470" y="2262"/>
                    <a:pt x="0" y="1592"/>
                  </a:cubicBez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7" name="Freeform: Shape 906">
              <a:extLst>
                <a:ext uri="{FF2B5EF4-FFF2-40B4-BE49-F238E27FC236}">
                  <a16:creationId xmlns:a16="http://schemas.microsoft.com/office/drawing/2014/main" id="{0F1712EC-4085-38D7-3C12-A55B30818C45}"/>
                </a:ext>
              </a:extLst>
            </p:cNvPr>
            <p:cNvSpPr/>
            <p:nvPr/>
          </p:nvSpPr>
          <p:spPr>
            <a:xfrm>
              <a:off x="841047" y="3911646"/>
              <a:ext cx="396489" cy="3519"/>
            </a:xfrm>
            <a:custGeom>
              <a:avLst/>
              <a:gdLst>
                <a:gd name="connsiteX0" fmla="*/ 0 w 396489"/>
                <a:gd name="connsiteY0" fmla="*/ 1760 h 3519"/>
                <a:gd name="connsiteX1" fmla="*/ 136492 w 396489"/>
                <a:gd name="connsiteY1" fmla="*/ 419 h 3519"/>
                <a:gd name="connsiteX2" fmla="*/ 198245 w 396489"/>
                <a:gd name="connsiteY2" fmla="*/ 0 h 3519"/>
                <a:gd name="connsiteX3" fmla="*/ 334737 w 396489"/>
                <a:gd name="connsiteY3" fmla="*/ 419 h 3519"/>
                <a:gd name="connsiteX4" fmla="*/ 396489 w 396489"/>
                <a:gd name="connsiteY4" fmla="*/ 1760 h 3519"/>
                <a:gd name="connsiteX5" fmla="*/ 334737 w 396489"/>
                <a:gd name="connsiteY5" fmla="*/ 3100 h 3519"/>
                <a:gd name="connsiteX6" fmla="*/ 198245 w 396489"/>
                <a:gd name="connsiteY6" fmla="*/ 3519 h 3519"/>
                <a:gd name="connsiteX7" fmla="*/ 136408 w 396489"/>
                <a:gd name="connsiteY7" fmla="*/ 3100 h 3519"/>
                <a:gd name="connsiteX8" fmla="*/ 0 w 396489"/>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3519">
                  <a:moveTo>
                    <a:pt x="0" y="1760"/>
                  </a:moveTo>
                  <a:cubicBezTo>
                    <a:pt x="45470" y="1198"/>
                    <a:pt x="90967" y="754"/>
                    <a:pt x="136492" y="419"/>
                  </a:cubicBezTo>
                  <a:lnTo>
                    <a:pt x="198245" y="0"/>
                  </a:lnTo>
                  <a:lnTo>
                    <a:pt x="334737" y="419"/>
                  </a:lnTo>
                  <a:cubicBezTo>
                    <a:pt x="380234" y="419"/>
                    <a:pt x="350992" y="1173"/>
                    <a:pt x="396489" y="1760"/>
                  </a:cubicBezTo>
                  <a:cubicBezTo>
                    <a:pt x="350992" y="2430"/>
                    <a:pt x="380234" y="2933"/>
                    <a:pt x="334737" y="3100"/>
                  </a:cubicBezTo>
                  <a:lnTo>
                    <a:pt x="198245" y="3519"/>
                  </a:lnTo>
                  <a:lnTo>
                    <a:pt x="136408" y="3100"/>
                  </a:lnTo>
                  <a:cubicBezTo>
                    <a:pt x="90939" y="2933"/>
                    <a:pt x="45470" y="2489"/>
                    <a:pt x="0" y="1760"/>
                  </a:cubicBez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8" name="Freeform: Shape 907">
              <a:extLst>
                <a:ext uri="{FF2B5EF4-FFF2-40B4-BE49-F238E27FC236}">
                  <a16:creationId xmlns:a16="http://schemas.microsoft.com/office/drawing/2014/main" id="{333B7B7B-69CC-7F35-A661-BDAA0E884630}"/>
                </a:ext>
              </a:extLst>
            </p:cNvPr>
            <p:cNvSpPr/>
            <p:nvPr/>
          </p:nvSpPr>
          <p:spPr>
            <a:xfrm>
              <a:off x="841047" y="3929744"/>
              <a:ext cx="396489" cy="3519"/>
            </a:xfrm>
            <a:custGeom>
              <a:avLst/>
              <a:gdLst>
                <a:gd name="connsiteX0" fmla="*/ 0 w 396489"/>
                <a:gd name="connsiteY0" fmla="*/ 1760 h 3519"/>
                <a:gd name="connsiteX1" fmla="*/ 136492 w 396489"/>
                <a:gd name="connsiteY1" fmla="*/ 419 h 3519"/>
                <a:gd name="connsiteX2" fmla="*/ 198245 w 396489"/>
                <a:gd name="connsiteY2" fmla="*/ 0 h 3519"/>
                <a:gd name="connsiteX3" fmla="*/ 334737 w 396489"/>
                <a:gd name="connsiteY3" fmla="*/ 419 h 3519"/>
                <a:gd name="connsiteX4" fmla="*/ 396489 w 396489"/>
                <a:gd name="connsiteY4" fmla="*/ 1760 h 3519"/>
                <a:gd name="connsiteX5" fmla="*/ 334737 w 396489"/>
                <a:gd name="connsiteY5" fmla="*/ 3100 h 3519"/>
                <a:gd name="connsiteX6" fmla="*/ 198245 w 396489"/>
                <a:gd name="connsiteY6" fmla="*/ 3519 h 3519"/>
                <a:gd name="connsiteX7" fmla="*/ 136408 w 396489"/>
                <a:gd name="connsiteY7" fmla="*/ 3100 h 3519"/>
                <a:gd name="connsiteX8" fmla="*/ 0 w 396489"/>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3519">
                  <a:moveTo>
                    <a:pt x="0" y="1760"/>
                  </a:moveTo>
                  <a:cubicBezTo>
                    <a:pt x="45470" y="1089"/>
                    <a:pt x="90967" y="645"/>
                    <a:pt x="136492" y="419"/>
                  </a:cubicBezTo>
                  <a:lnTo>
                    <a:pt x="198245" y="0"/>
                  </a:lnTo>
                  <a:lnTo>
                    <a:pt x="334737" y="419"/>
                  </a:lnTo>
                  <a:cubicBezTo>
                    <a:pt x="380234" y="419"/>
                    <a:pt x="350992" y="1089"/>
                    <a:pt x="396489" y="1760"/>
                  </a:cubicBezTo>
                  <a:cubicBezTo>
                    <a:pt x="350992" y="2430"/>
                    <a:pt x="380234" y="2849"/>
                    <a:pt x="334737" y="3100"/>
                  </a:cubicBezTo>
                  <a:lnTo>
                    <a:pt x="198245" y="3519"/>
                  </a:lnTo>
                  <a:lnTo>
                    <a:pt x="136408" y="3100"/>
                  </a:lnTo>
                  <a:cubicBezTo>
                    <a:pt x="90939" y="2824"/>
                    <a:pt x="45470" y="2371"/>
                    <a:pt x="0" y="1760"/>
                  </a:cubicBez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9" name="Freeform: Shape 908">
              <a:extLst>
                <a:ext uri="{FF2B5EF4-FFF2-40B4-BE49-F238E27FC236}">
                  <a16:creationId xmlns:a16="http://schemas.microsoft.com/office/drawing/2014/main" id="{80D99E6F-1F89-6901-937E-682AAE327DED}"/>
                </a:ext>
              </a:extLst>
            </p:cNvPr>
            <p:cNvSpPr/>
            <p:nvPr/>
          </p:nvSpPr>
          <p:spPr>
            <a:xfrm>
              <a:off x="841047" y="3948178"/>
              <a:ext cx="396489" cy="2764"/>
            </a:xfrm>
            <a:custGeom>
              <a:avLst/>
              <a:gdLst>
                <a:gd name="connsiteX0" fmla="*/ 0 w 396489"/>
                <a:gd name="connsiteY0" fmla="*/ 1424 h 2764"/>
                <a:gd name="connsiteX1" fmla="*/ 136492 w 396489"/>
                <a:gd name="connsiteY1" fmla="*/ 0 h 2764"/>
                <a:gd name="connsiteX2" fmla="*/ 198245 w 396489"/>
                <a:gd name="connsiteY2" fmla="*/ 0 h 2764"/>
                <a:gd name="connsiteX3" fmla="*/ 334737 w 396489"/>
                <a:gd name="connsiteY3" fmla="*/ 0 h 2764"/>
                <a:gd name="connsiteX4" fmla="*/ 396489 w 396489"/>
                <a:gd name="connsiteY4" fmla="*/ 1424 h 2764"/>
                <a:gd name="connsiteX5" fmla="*/ 334737 w 396489"/>
                <a:gd name="connsiteY5" fmla="*/ 2765 h 2764"/>
                <a:gd name="connsiteX6" fmla="*/ 198245 w 396489"/>
                <a:gd name="connsiteY6" fmla="*/ 2765 h 2764"/>
                <a:gd name="connsiteX7" fmla="*/ 136492 w 396489"/>
                <a:gd name="connsiteY7" fmla="*/ 2765 h 2764"/>
                <a:gd name="connsiteX8" fmla="*/ 0 w 396489"/>
                <a:gd name="connsiteY8" fmla="*/ 1424 h 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2764">
                  <a:moveTo>
                    <a:pt x="0" y="1424"/>
                  </a:moveTo>
                  <a:cubicBezTo>
                    <a:pt x="45470" y="754"/>
                    <a:pt x="90967" y="276"/>
                    <a:pt x="136492" y="0"/>
                  </a:cubicBezTo>
                  <a:lnTo>
                    <a:pt x="198245" y="0"/>
                  </a:lnTo>
                  <a:lnTo>
                    <a:pt x="334737" y="0"/>
                  </a:lnTo>
                  <a:cubicBezTo>
                    <a:pt x="380234" y="0"/>
                    <a:pt x="350992" y="754"/>
                    <a:pt x="396489" y="1424"/>
                  </a:cubicBezTo>
                  <a:cubicBezTo>
                    <a:pt x="350992" y="2011"/>
                    <a:pt x="380234" y="2514"/>
                    <a:pt x="334737" y="2765"/>
                  </a:cubicBezTo>
                  <a:lnTo>
                    <a:pt x="198245" y="2765"/>
                  </a:lnTo>
                  <a:lnTo>
                    <a:pt x="136492" y="2765"/>
                  </a:lnTo>
                  <a:cubicBezTo>
                    <a:pt x="90967" y="2539"/>
                    <a:pt x="45470" y="2095"/>
                    <a:pt x="0" y="1424"/>
                  </a:cubicBez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0" name="Freeform: Shape 909">
              <a:extLst>
                <a:ext uri="{FF2B5EF4-FFF2-40B4-BE49-F238E27FC236}">
                  <a16:creationId xmlns:a16="http://schemas.microsoft.com/office/drawing/2014/main" id="{13958DDA-0968-EE96-2326-23F869506408}"/>
                </a:ext>
              </a:extLst>
            </p:cNvPr>
            <p:cNvSpPr/>
            <p:nvPr/>
          </p:nvSpPr>
          <p:spPr>
            <a:xfrm>
              <a:off x="1326436" y="3864389"/>
              <a:ext cx="56473" cy="116215"/>
            </a:xfrm>
            <a:custGeom>
              <a:avLst/>
              <a:gdLst>
                <a:gd name="connsiteX0" fmla="*/ 0 w 56473"/>
                <a:gd name="connsiteY0" fmla="*/ 0 h 116215"/>
                <a:gd name="connsiteX1" fmla="*/ 56474 w 56473"/>
                <a:gd name="connsiteY1" fmla="*/ 0 h 116215"/>
                <a:gd name="connsiteX2" fmla="*/ 56474 w 56473"/>
                <a:gd name="connsiteY2" fmla="*/ 116215 h 116215"/>
                <a:gd name="connsiteX3" fmla="*/ 0 w 56473"/>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56473" h="116215">
                  <a:moveTo>
                    <a:pt x="0" y="0"/>
                  </a:moveTo>
                  <a:lnTo>
                    <a:pt x="56474" y="0"/>
                  </a:lnTo>
                  <a:lnTo>
                    <a:pt x="56474" y="116215"/>
                  </a:lnTo>
                  <a:lnTo>
                    <a:pt x="0" y="116215"/>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1" name="Freeform: Shape 910">
              <a:extLst>
                <a:ext uri="{FF2B5EF4-FFF2-40B4-BE49-F238E27FC236}">
                  <a16:creationId xmlns:a16="http://schemas.microsoft.com/office/drawing/2014/main" id="{ED07511B-76A9-A2F4-BCA6-49A0C86A9A04}"/>
                </a:ext>
              </a:extLst>
            </p:cNvPr>
            <p:cNvSpPr/>
            <p:nvPr/>
          </p:nvSpPr>
          <p:spPr>
            <a:xfrm>
              <a:off x="1580233" y="3864389"/>
              <a:ext cx="37956" cy="116215"/>
            </a:xfrm>
            <a:custGeom>
              <a:avLst/>
              <a:gdLst>
                <a:gd name="connsiteX0" fmla="*/ 0 w 37956"/>
                <a:gd name="connsiteY0" fmla="*/ 0 h 116215"/>
                <a:gd name="connsiteX1" fmla="*/ 37956 w 37956"/>
                <a:gd name="connsiteY1" fmla="*/ 0 h 116215"/>
                <a:gd name="connsiteX2" fmla="*/ 37956 w 37956"/>
                <a:gd name="connsiteY2" fmla="*/ 116215 h 116215"/>
                <a:gd name="connsiteX3" fmla="*/ 0 w 37956"/>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37956" h="116215">
                  <a:moveTo>
                    <a:pt x="0" y="0"/>
                  </a:moveTo>
                  <a:lnTo>
                    <a:pt x="37956" y="0"/>
                  </a:lnTo>
                  <a:lnTo>
                    <a:pt x="37956" y="116215"/>
                  </a:lnTo>
                  <a:lnTo>
                    <a:pt x="0" y="116215"/>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2" name="Freeform: Shape 911">
              <a:extLst>
                <a:ext uri="{FF2B5EF4-FFF2-40B4-BE49-F238E27FC236}">
                  <a16:creationId xmlns:a16="http://schemas.microsoft.com/office/drawing/2014/main" id="{A4900699-7BBE-FED5-8891-750ABFA7C5E2}"/>
                </a:ext>
              </a:extLst>
            </p:cNvPr>
            <p:cNvSpPr/>
            <p:nvPr/>
          </p:nvSpPr>
          <p:spPr>
            <a:xfrm rot="10800000">
              <a:off x="1132968" y="3980520"/>
              <a:ext cx="489075" cy="159701"/>
            </a:xfrm>
            <a:custGeom>
              <a:avLst/>
              <a:gdLst>
                <a:gd name="connsiteX0" fmla="*/ 0 w 489075"/>
                <a:gd name="connsiteY0" fmla="*/ 0 h 159701"/>
                <a:gd name="connsiteX1" fmla="*/ 489076 w 489075"/>
                <a:gd name="connsiteY1" fmla="*/ 0 h 159701"/>
                <a:gd name="connsiteX2" fmla="*/ 489076 w 489075"/>
                <a:gd name="connsiteY2" fmla="*/ 159702 h 159701"/>
                <a:gd name="connsiteX3" fmla="*/ 0 w 489075"/>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489075" h="159701">
                  <a:moveTo>
                    <a:pt x="0" y="0"/>
                  </a:moveTo>
                  <a:lnTo>
                    <a:pt x="489076" y="0"/>
                  </a:lnTo>
                  <a:lnTo>
                    <a:pt x="489076" y="159702"/>
                  </a:lnTo>
                  <a:lnTo>
                    <a:pt x="0" y="159702"/>
                  </a:ln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3" name="Freeform: Shape 912">
              <a:extLst>
                <a:ext uri="{FF2B5EF4-FFF2-40B4-BE49-F238E27FC236}">
                  <a16:creationId xmlns:a16="http://schemas.microsoft.com/office/drawing/2014/main" id="{ABE61D2E-DEE4-6C89-E95D-B9EF123ABD1C}"/>
                </a:ext>
              </a:extLst>
            </p:cNvPr>
            <p:cNvSpPr/>
            <p:nvPr/>
          </p:nvSpPr>
          <p:spPr>
            <a:xfrm rot="10800000">
              <a:off x="761615" y="3980520"/>
              <a:ext cx="371352" cy="159701"/>
            </a:xfrm>
            <a:custGeom>
              <a:avLst/>
              <a:gdLst>
                <a:gd name="connsiteX0" fmla="*/ 0 w 371352"/>
                <a:gd name="connsiteY0" fmla="*/ 0 h 159701"/>
                <a:gd name="connsiteX1" fmla="*/ 371352 w 371352"/>
                <a:gd name="connsiteY1" fmla="*/ 0 h 159701"/>
                <a:gd name="connsiteX2" fmla="*/ 371352 w 371352"/>
                <a:gd name="connsiteY2" fmla="*/ 159702 h 159701"/>
                <a:gd name="connsiteX3" fmla="*/ 0 w 371352"/>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371352" h="159701">
                  <a:moveTo>
                    <a:pt x="0" y="0"/>
                  </a:moveTo>
                  <a:lnTo>
                    <a:pt x="371352" y="0"/>
                  </a:lnTo>
                  <a:lnTo>
                    <a:pt x="371352" y="159702"/>
                  </a:lnTo>
                  <a:lnTo>
                    <a:pt x="0" y="159702"/>
                  </a:ln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4" name="Freeform: Shape 913">
              <a:extLst>
                <a:ext uri="{FF2B5EF4-FFF2-40B4-BE49-F238E27FC236}">
                  <a16:creationId xmlns:a16="http://schemas.microsoft.com/office/drawing/2014/main" id="{AF386FB2-C62B-2461-9EBD-4FAFE7C75571}"/>
                </a:ext>
              </a:extLst>
            </p:cNvPr>
            <p:cNvSpPr/>
            <p:nvPr/>
          </p:nvSpPr>
          <p:spPr>
            <a:xfrm rot="10800000">
              <a:off x="1132968" y="3997111"/>
              <a:ext cx="489075" cy="126521"/>
            </a:xfrm>
            <a:custGeom>
              <a:avLst/>
              <a:gdLst>
                <a:gd name="connsiteX0" fmla="*/ 0 w 489075"/>
                <a:gd name="connsiteY0" fmla="*/ 0 h 126521"/>
                <a:gd name="connsiteX1" fmla="*/ 489076 w 489075"/>
                <a:gd name="connsiteY1" fmla="*/ 0 h 126521"/>
                <a:gd name="connsiteX2" fmla="*/ 489076 w 489075"/>
                <a:gd name="connsiteY2" fmla="*/ 126521 h 126521"/>
                <a:gd name="connsiteX3" fmla="*/ 0 w 489075"/>
                <a:gd name="connsiteY3" fmla="*/ 126521 h 126521"/>
              </a:gdLst>
              <a:ahLst/>
              <a:cxnLst>
                <a:cxn ang="0">
                  <a:pos x="connsiteX0" y="connsiteY0"/>
                </a:cxn>
                <a:cxn ang="0">
                  <a:pos x="connsiteX1" y="connsiteY1"/>
                </a:cxn>
                <a:cxn ang="0">
                  <a:pos x="connsiteX2" y="connsiteY2"/>
                </a:cxn>
                <a:cxn ang="0">
                  <a:pos x="connsiteX3" y="connsiteY3"/>
                </a:cxn>
              </a:cxnLst>
              <a:rect l="l" t="t" r="r" b="b"/>
              <a:pathLst>
                <a:path w="489075" h="126521">
                  <a:moveTo>
                    <a:pt x="0" y="0"/>
                  </a:moveTo>
                  <a:lnTo>
                    <a:pt x="489076" y="0"/>
                  </a:lnTo>
                  <a:lnTo>
                    <a:pt x="489076" y="126521"/>
                  </a:lnTo>
                  <a:lnTo>
                    <a:pt x="0" y="126521"/>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5" name="Freeform: Shape 914">
              <a:extLst>
                <a:ext uri="{FF2B5EF4-FFF2-40B4-BE49-F238E27FC236}">
                  <a16:creationId xmlns:a16="http://schemas.microsoft.com/office/drawing/2014/main" id="{9153080A-7171-8B03-84EF-E467AA73DD32}"/>
                </a:ext>
              </a:extLst>
            </p:cNvPr>
            <p:cNvSpPr/>
            <p:nvPr/>
          </p:nvSpPr>
          <p:spPr>
            <a:xfrm>
              <a:off x="1132884" y="4095898"/>
              <a:ext cx="457487" cy="3518"/>
            </a:xfrm>
            <a:custGeom>
              <a:avLst/>
              <a:gdLst>
                <a:gd name="connsiteX0" fmla="*/ 457487 w 457487"/>
                <a:gd name="connsiteY0" fmla="*/ 1759 h 3518"/>
                <a:gd name="connsiteX1" fmla="*/ 343116 w 457487"/>
                <a:gd name="connsiteY1" fmla="*/ 3100 h 3518"/>
                <a:gd name="connsiteX2" fmla="*/ 228744 w 457487"/>
                <a:gd name="connsiteY2" fmla="*/ 3519 h 3518"/>
                <a:gd name="connsiteX3" fmla="*/ 114372 w 457487"/>
                <a:gd name="connsiteY3" fmla="*/ 3100 h 3518"/>
                <a:gd name="connsiteX4" fmla="*/ 0 w 457487"/>
                <a:gd name="connsiteY4" fmla="*/ 1759 h 3518"/>
                <a:gd name="connsiteX5" fmla="*/ 114372 w 457487"/>
                <a:gd name="connsiteY5" fmla="*/ 419 h 3518"/>
                <a:gd name="connsiteX6" fmla="*/ 228744 w 457487"/>
                <a:gd name="connsiteY6" fmla="*/ 0 h 3518"/>
                <a:gd name="connsiteX7" fmla="*/ 343116 w 457487"/>
                <a:gd name="connsiteY7" fmla="*/ 419 h 3518"/>
                <a:gd name="connsiteX8" fmla="*/ 457487 w 457487"/>
                <a:gd name="connsiteY8" fmla="*/ 1759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8">
                  <a:moveTo>
                    <a:pt x="457487" y="1759"/>
                  </a:moveTo>
                  <a:cubicBezTo>
                    <a:pt x="419338" y="2371"/>
                    <a:pt x="381214" y="2824"/>
                    <a:pt x="343116" y="3100"/>
                  </a:cubicBezTo>
                  <a:lnTo>
                    <a:pt x="228744" y="3519"/>
                  </a:lnTo>
                  <a:lnTo>
                    <a:pt x="114372" y="3100"/>
                  </a:lnTo>
                  <a:cubicBezTo>
                    <a:pt x="76220" y="3100"/>
                    <a:pt x="38096" y="2656"/>
                    <a:pt x="0" y="1759"/>
                  </a:cubicBezTo>
                  <a:cubicBezTo>
                    <a:pt x="38152" y="1089"/>
                    <a:pt x="76276" y="645"/>
                    <a:pt x="114372" y="419"/>
                  </a:cubicBezTo>
                  <a:lnTo>
                    <a:pt x="228744" y="0"/>
                  </a:lnTo>
                  <a:lnTo>
                    <a:pt x="343116" y="419"/>
                  </a:lnTo>
                  <a:cubicBezTo>
                    <a:pt x="381265" y="587"/>
                    <a:pt x="419389" y="1030"/>
                    <a:pt x="457487" y="1759"/>
                  </a:cubicBez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6" name="Freeform: Shape 915">
              <a:extLst>
                <a:ext uri="{FF2B5EF4-FFF2-40B4-BE49-F238E27FC236}">
                  <a16:creationId xmlns:a16="http://schemas.microsoft.com/office/drawing/2014/main" id="{8CED86B6-A523-3602-D122-0C90CC662046}"/>
                </a:ext>
              </a:extLst>
            </p:cNvPr>
            <p:cNvSpPr/>
            <p:nvPr/>
          </p:nvSpPr>
          <p:spPr>
            <a:xfrm>
              <a:off x="1132884" y="4071431"/>
              <a:ext cx="457487" cy="2681"/>
            </a:xfrm>
            <a:custGeom>
              <a:avLst/>
              <a:gdLst>
                <a:gd name="connsiteX0" fmla="*/ 457487 w 457487"/>
                <a:gd name="connsiteY0" fmla="*/ 1341 h 2681"/>
                <a:gd name="connsiteX1" fmla="*/ 343116 w 457487"/>
                <a:gd name="connsiteY1" fmla="*/ 2681 h 2681"/>
                <a:gd name="connsiteX2" fmla="*/ 228744 w 457487"/>
                <a:gd name="connsiteY2" fmla="*/ 2681 h 2681"/>
                <a:gd name="connsiteX3" fmla="*/ 114372 w 457487"/>
                <a:gd name="connsiteY3" fmla="*/ 2681 h 2681"/>
                <a:gd name="connsiteX4" fmla="*/ 0 w 457487"/>
                <a:gd name="connsiteY4" fmla="*/ 1341 h 2681"/>
                <a:gd name="connsiteX5" fmla="*/ 114372 w 457487"/>
                <a:gd name="connsiteY5" fmla="*/ 0 h 2681"/>
                <a:gd name="connsiteX6" fmla="*/ 228744 w 457487"/>
                <a:gd name="connsiteY6" fmla="*/ 0 h 2681"/>
                <a:gd name="connsiteX7" fmla="*/ 343116 w 457487"/>
                <a:gd name="connsiteY7" fmla="*/ 0 h 2681"/>
                <a:gd name="connsiteX8" fmla="*/ 457487 w 457487"/>
                <a:gd name="connsiteY8" fmla="*/ 1341 h 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2681">
                  <a:moveTo>
                    <a:pt x="457487" y="1341"/>
                  </a:moveTo>
                  <a:cubicBezTo>
                    <a:pt x="419338" y="2011"/>
                    <a:pt x="381214" y="2455"/>
                    <a:pt x="343116" y="2681"/>
                  </a:cubicBezTo>
                  <a:lnTo>
                    <a:pt x="228744" y="2681"/>
                  </a:lnTo>
                  <a:lnTo>
                    <a:pt x="114372" y="2681"/>
                  </a:lnTo>
                  <a:cubicBezTo>
                    <a:pt x="76220" y="2681"/>
                    <a:pt x="38096" y="2237"/>
                    <a:pt x="0" y="1341"/>
                  </a:cubicBezTo>
                  <a:cubicBezTo>
                    <a:pt x="38152" y="779"/>
                    <a:pt x="76276" y="335"/>
                    <a:pt x="114372" y="0"/>
                  </a:cubicBezTo>
                  <a:lnTo>
                    <a:pt x="228744" y="0"/>
                  </a:lnTo>
                  <a:lnTo>
                    <a:pt x="343116" y="0"/>
                  </a:lnTo>
                  <a:cubicBezTo>
                    <a:pt x="381265" y="277"/>
                    <a:pt x="419389" y="729"/>
                    <a:pt x="457487" y="1341"/>
                  </a:cubicBez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7" name="Freeform: Shape 916">
              <a:extLst>
                <a:ext uri="{FF2B5EF4-FFF2-40B4-BE49-F238E27FC236}">
                  <a16:creationId xmlns:a16="http://schemas.microsoft.com/office/drawing/2014/main" id="{139B8355-64FC-646B-08F5-D362E35CFE5A}"/>
                </a:ext>
              </a:extLst>
            </p:cNvPr>
            <p:cNvSpPr/>
            <p:nvPr/>
          </p:nvSpPr>
          <p:spPr>
            <a:xfrm>
              <a:off x="1132884" y="4046211"/>
              <a:ext cx="457487" cy="3518"/>
            </a:xfrm>
            <a:custGeom>
              <a:avLst/>
              <a:gdLst>
                <a:gd name="connsiteX0" fmla="*/ 457487 w 457487"/>
                <a:gd name="connsiteY0" fmla="*/ 1759 h 3518"/>
                <a:gd name="connsiteX1" fmla="*/ 343116 w 457487"/>
                <a:gd name="connsiteY1" fmla="*/ 3100 h 3518"/>
                <a:gd name="connsiteX2" fmla="*/ 228744 w 457487"/>
                <a:gd name="connsiteY2" fmla="*/ 3519 h 3518"/>
                <a:gd name="connsiteX3" fmla="*/ 114372 w 457487"/>
                <a:gd name="connsiteY3" fmla="*/ 3100 h 3518"/>
                <a:gd name="connsiteX4" fmla="*/ 0 w 457487"/>
                <a:gd name="connsiteY4" fmla="*/ 1759 h 3518"/>
                <a:gd name="connsiteX5" fmla="*/ 114372 w 457487"/>
                <a:gd name="connsiteY5" fmla="*/ 419 h 3518"/>
                <a:gd name="connsiteX6" fmla="*/ 228744 w 457487"/>
                <a:gd name="connsiteY6" fmla="*/ 0 h 3518"/>
                <a:gd name="connsiteX7" fmla="*/ 343116 w 457487"/>
                <a:gd name="connsiteY7" fmla="*/ 419 h 3518"/>
                <a:gd name="connsiteX8" fmla="*/ 457487 w 457487"/>
                <a:gd name="connsiteY8" fmla="*/ 1759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8">
                  <a:moveTo>
                    <a:pt x="457487" y="1759"/>
                  </a:moveTo>
                  <a:cubicBezTo>
                    <a:pt x="419338" y="2430"/>
                    <a:pt x="381214" y="2874"/>
                    <a:pt x="343116" y="3100"/>
                  </a:cubicBezTo>
                  <a:lnTo>
                    <a:pt x="228744" y="3519"/>
                  </a:lnTo>
                  <a:lnTo>
                    <a:pt x="114372" y="3100"/>
                  </a:lnTo>
                  <a:cubicBezTo>
                    <a:pt x="76220" y="3100"/>
                    <a:pt x="38096" y="2656"/>
                    <a:pt x="0" y="1759"/>
                  </a:cubicBezTo>
                  <a:cubicBezTo>
                    <a:pt x="38152" y="1089"/>
                    <a:pt x="76276" y="645"/>
                    <a:pt x="114372" y="419"/>
                  </a:cubicBezTo>
                  <a:lnTo>
                    <a:pt x="228744" y="0"/>
                  </a:lnTo>
                  <a:lnTo>
                    <a:pt x="343116" y="419"/>
                  </a:lnTo>
                  <a:cubicBezTo>
                    <a:pt x="381265" y="695"/>
                    <a:pt x="419389" y="1148"/>
                    <a:pt x="457487" y="1759"/>
                  </a:cubicBez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8" name="Freeform: Shape 917">
              <a:extLst>
                <a:ext uri="{FF2B5EF4-FFF2-40B4-BE49-F238E27FC236}">
                  <a16:creationId xmlns:a16="http://schemas.microsoft.com/office/drawing/2014/main" id="{779977E8-2FC3-8E34-5F41-EDE8209B0C93}"/>
                </a:ext>
              </a:extLst>
            </p:cNvPr>
            <p:cNvSpPr/>
            <p:nvPr/>
          </p:nvSpPr>
          <p:spPr>
            <a:xfrm>
              <a:off x="1132884" y="4021409"/>
              <a:ext cx="457487" cy="3519"/>
            </a:xfrm>
            <a:custGeom>
              <a:avLst/>
              <a:gdLst>
                <a:gd name="connsiteX0" fmla="*/ 457487 w 457487"/>
                <a:gd name="connsiteY0" fmla="*/ 1760 h 3519"/>
                <a:gd name="connsiteX1" fmla="*/ 343116 w 457487"/>
                <a:gd name="connsiteY1" fmla="*/ 3100 h 3519"/>
                <a:gd name="connsiteX2" fmla="*/ 228744 w 457487"/>
                <a:gd name="connsiteY2" fmla="*/ 3519 h 3519"/>
                <a:gd name="connsiteX3" fmla="*/ 114372 w 457487"/>
                <a:gd name="connsiteY3" fmla="*/ 3100 h 3519"/>
                <a:gd name="connsiteX4" fmla="*/ 0 w 457487"/>
                <a:gd name="connsiteY4" fmla="*/ 1760 h 3519"/>
                <a:gd name="connsiteX5" fmla="*/ 114372 w 457487"/>
                <a:gd name="connsiteY5" fmla="*/ 419 h 3519"/>
                <a:gd name="connsiteX6" fmla="*/ 228744 w 457487"/>
                <a:gd name="connsiteY6" fmla="*/ 0 h 3519"/>
                <a:gd name="connsiteX7" fmla="*/ 343116 w 457487"/>
                <a:gd name="connsiteY7" fmla="*/ 419 h 3519"/>
                <a:gd name="connsiteX8" fmla="*/ 457487 w 457487"/>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9">
                  <a:moveTo>
                    <a:pt x="457487" y="1760"/>
                  </a:moveTo>
                  <a:cubicBezTo>
                    <a:pt x="419338" y="2430"/>
                    <a:pt x="381214" y="2874"/>
                    <a:pt x="343116" y="3100"/>
                  </a:cubicBezTo>
                  <a:lnTo>
                    <a:pt x="228744" y="3519"/>
                  </a:lnTo>
                  <a:lnTo>
                    <a:pt x="114372" y="3100"/>
                  </a:lnTo>
                  <a:cubicBezTo>
                    <a:pt x="76220" y="3100"/>
                    <a:pt x="38096" y="2656"/>
                    <a:pt x="0" y="1760"/>
                  </a:cubicBezTo>
                  <a:cubicBezTo>
                    <a:pt x="38152" y="1089"/>
                    <a:pt x="76276" y="645"/>
                    <a:pt x="114372" y="419"/>
                  </a:cubicBezTo>
                  <a:lnTo>
                    <a:pt x="228744" y="0"/>
                  </a:lnTo>
                  <a:lnTo>
                    <a:pt x="343116" y="419"/>
                  </a:lnTo>
                  <a:cubicBezTo>
                    <a:pt x="381265" y="696"/>
                    <a:pt x="419389" y="1148"/>
                    <a:pt x="457487" y="1760"/>
                  </a:cubicBez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9" name="Freeform: Shape 918">
              <a:extLst>
                <a:ext uri="{FF2B5EF4-FFF2-40B4-BE49-F238E27FC236}">
                  <a16:creationId xmlns:a16="http://schemas.microsoft.com/office/drawing/2014/main" id="{18CA94CA-2067-ADF2-F677-99FC03F38FE1}"/>
                </a:ext>
              </a:extLst>
            </p:cNvPr>
            <p:cNvSpPr/>
            <p:nvPr/>
          </p:nvSpPr>
          <p:spPr>
            <a:xfrm>
              <a:off x="820687" y="3980520"/>
              <a:ext cx="69544" cy="159701"/>
            </a:xfrm>
            <a:custGeom>
              <a:avLst/>
              <a:gdLst>
                <a:gd name="connsiteX0" fmla="*/ 0 w 69544"/>
                <a:gd name="connsiteY0" fmla="*/ 0 h 159701"/>
                <a:gd name="connsiteX1" fmla="*/ 69545 w 69544"/>
                <a:gd name="connsiteY1" fmla="*/ 0 h 159701"/>
                <a:gd name="connsiteX2" fmla="*/ 69545 w 69544"/>
                <a:gd name="connsiteY2" fmla="*/ 159702 h 159701"/>
                <a:gd name="connsiteX3" fmla="*/ 0 w 69544"/>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69544" h="159701">
                  <a:moveTo>
                    <a:pt x="0" y="0"/>
                  </a:moveTo>
                  <a:lnTo>
                    <a:pt x="69545" y="0"/>
                  </a:lnTo>
                  <a:lnTo>
                    <a:pt x="69545" y="159702"/>
                  </a:lnTo>
                  <a:lnTo>
                    <a:pt x="0" y="159702"/>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20" name="Freeform: Shape 919">
            <a:extLst>
              <a:ext uri="{FF2B5EF4-FFF2-40B4-BE49-F238E27FC236}">
                <a16:creationId xmlns:a16="http://schemas.microsoft.com/office/drawing/2014/main" id="{16105179-C597-C0C8-125C-14EF94E4929B}"/>
              </a:ext>
            </a:extLst>
          </p:cNvPr>
          <p:cNvSpPr/>
          <p:nvPr/>
        </p:nvSpPr>
        <p:spPr>
          <a:xfrm>
            <a:off x="526253" y="5951492"/>
            <a:ext cx="4662684" cy="11060"/>
          </a:xfrm>
          <a:custGeom>
            <a:avLst/>
            <a:gdLst>
              <a:gd name="connsiteX0" fmla="*/ 3497014 w 3497013"/>
              <a:gd name="connsiteY0" fmla="*/ 4106 h 8295"/>
              <a:gd name="connsiteX1" fmla="*/ 3059887 w 3497013"/>
              <a:gd name="connsiteY1" fmla="*/ 6201 h 8295"/>
              <a:gd name="connsiteX2" fmla="*/ 2622760 w 3497013"/>
              <a:gd name="connsiteY2" fmla="*/ 6871 h 8295"/>
              <a:gd name="connsiteX3" fmla="*/ 1748507 w 3497013"/>
              <a:gd name="connsiteY3" fmla="*/ 8295 h 8295"/>
              <a:gd name="connsiteX4" fmla="*/ 874253 w 3497013"/>
              <a:gd name="connsiteY4" fmla="*/ 6955 h 8295"/>
              <a:gd name="connsiteX5" fmla="*/ 437127 w 3497013"/>
              <a:gd name="connsiteY5" fmla="*/ 6201 h 8295"/>
              <a:gd name="connsiteX6" fmla="*/ 0 w 3497013"/>
              <a:gd name="connsiteY6" fmla="*/ 4106 h 8295"/>
              <a:gd name="connsiteX7" fmla="*/ 437127 w 3497013"/>
              <a:gd name="connsiteY7" fmla="*/ 2095 h 8295"/>
              <a:gd name="connsiteX8" fmla="*/ 874253 w 3497013"/>
              <a:gd name="connsiteY8" fmla="*/ 1341 h 8295"/>
              <a:gd name="connsiteX9" fmla="*/ 1748507 w 3497013"/>
              <a:gd name="connsiteY9" fmla="*/ 0 h 8295"/>
              <a:gd name="connsiteX10" fmla="*/ 2622760 w 3497013"/>
              <a:gd name="connsiteY10" fmla="*/ 1341 h 8295"/>
              <a:gd name="connsiteX11" fmla="*/ 3059887 w 3497013"/>
              <a:gd name="connsiteY11" fmla="*/ 2095 h 8295"/>
              <a:gd name="connsiteX12" fmla="*/ 3497014 w 3497013"/>
              <a:gd name="connsiteY12" fmla="*/ 4106 h 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7013" h="8295">
                <a:moveTo>
                  <a:pt x="3497014" y="4106"/>
                </a:moveTo>
                <a:lnTo>
                  <a:pt x="3059887" y="6201"/>
                </a:lnTo>
                <a:lnTo>
                  <a:pt x="2622760" y="6871"/>
                </a:lnTo>
                <a:lnTo>
                  <a:pt x="1748507" y="8295"/>
                </a:lnTo>
                <a:lnTo>
                  <a:pt x="874253" y="6955"/>
                </a:lnTo>
                <a:lnTo>
                  <a:pt x="437127" y="6201"/>
                </a:lnTo>
                <a:lnTo>
                  <a:pt x="0" y="4106"/>
                </a:lnTo>
                <a:lnTo>
                  <a:pt x="437127" y="2095"/>
                </a:lnTo>
                <a:lnTo>
                  <a:pt x="874253" y="1341"/>
                </a:lnTo>
                <a:lnTo>
                  <a:pt x="1748507" y="0"/>
                </a:lnTo>
                <a:lnTo>
                  <a:pt x="2622760" y="1341"/>
                </a:lnTo>
                <a:lnTo>
                  <a:pt x="3059887" y="2095"/>
                </a:lnTo>
                <a:lnTo>
                  <a:pt x="3497014" y="4106"/>
                </a:ln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Text Box 99">
            <a:extLst>
              <a:ext uri="{FF2B5EF4-FFF2-40B4-BE49-F238E27FC236}">
                <a16:creationId xmlns:a16="http://schemas.microsoft.com/office/drawing/2014/main" id="{B7E5AB1D-4683-01A8-55BE-CB74237AD70C}"/>
              </a:ext>
            </a:extLst>
          </p:cNvPr>
          <p:cNvSpPr txBox="1"/>
          <p:nvPr/>
        </p:nvSpPr>
        <p:spPr>
          <a:xfrm>
            <a:off x="5989261" y="4181209"/>
            <a:ext cx="5701992" cy="954107"/>
          </a:xfrm>
          <a:prstGeom prst="rect">
            <a:avLst/>
          </a:prstGeom>
          <a:noFill/>
          <a:ln w="9525">
            <a:noFill/>
          </a:ln>
        </p:spPr>
        <p:txBody>
          <a:bodyPr wrap="square">
            <a:spAutoFit/>
            <a:scene3d>
              <a:camera prst="orthographicFront"/>
              <a:lightRig rig="threePt" dir="t"/>
            </a:scene3d>
          </a:bodyPr>
          <a:lstStyle/>
          <a:p>
            <a:pPr lvl="0" defTabSz="1219170">
              <a:buClr>
                <a:srgbClr val="000000"/>
              </a:buClr>
              <a:defRPr/>
            </a:pPr>
            <a:r>
              <a:rPr lang="vi-VN" sz="2800" dirty="0">
                <a:solidFill>
                  <a:srgbClr val="2A3563"/>
                </a:solidFill>
                <a:latin typeface="#9Slide03 Arima Madurai Black" panose="00000A00000000000000" pitchFamily="2" charset="0"/>
                <a:cs typeface="#9Slide03 Arima Madurai Black" panose="00000A00000000000000" pitchFamily="2" charset="0"/>
              </a:rPr>
              <a:t>           b) Độ lớn của ảnh tạo bới gương phẳng bằng độ lớn của vật.</a:t>
            </a:r>
            <a:endParaRPr lang="en-US" sz="2800" dirty="0">
              <a:solidFill>
                <a:srgbClr val="2A3563"/>
              </a:solidFill>
              <a:latin typeface="#9Slide03 Arima Madurai Black" panose="00000A00000000000000" pitchFamily="2" charset="0"/>
              <a:cs typeface="#9Slide03 Arima Madurai Black" panose="00000A00000000000000" pitchFamily="2" charset="0"/>
              <a:sym typeface="Arial"/>
            </a:endParaRPr>
          </a:p>
        </p:txBody>
      </p:sp>
    </p:spTree>
    <p:extLst>
      <p:ext uri="{BB962C8B-B14F-4D97-AF65-F5344CB8AC3E}">
        <p14:creationId xmlns:p14="http://schemas.microsoft.com/office/powerpoint/2010/main" val="1373067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38000">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14:bounceEnd="38000">
                                          <p:cBhvr additive="base">
                                            <p:cTn id="7" dur="1000" fill="hold"/>
                                            <p:tgtEl>
                                              <p:spTgt spid="81"/>
                                            </p:tgtEl>
                                            <p:attrNameLst>
                                              <p:attrName>ppt_x</p:attrName>
                                            </p:attrNameLst>
                                          </p:cBhvr>
                                          <p:tavLst>
                                            <p:tav tm="0">
                                              <p:val>
                                                <p:strVal val="0-#ppt_w/2"/>
                                              </p:val>
                                            </p:tav>
                                            <p:tav tm="100000">
                                              <p:val>
                                                <p:strVal val="#ppt_x"/>
                                              </p:val>
                                            </p:tav>
                                          </p:tavLst>
                                        </p:anim>
                                        <p:anim calcmode="lin" valueType="num" p14:bounceEnd="38000">
                                          <p:cBhvr additive="base">
                                            <p:cTn id="8" dur="1000" fill="hold"/>
                                            <p:tgtEl>
                                              <p:spTgt spid="8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38000">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14:bounceEnd="38000">
                                          <p:cBhvr additive="base">
                                            <p:cTn id="11" dur="1000" fill="hold"/>
                                            <p:tgtEl>
                                              <p:spTgt spid="111"/>
                                            </p:tgtEl>
                                            <p:attrNameLst>
                                              <p:attrName>ppt_x</p:attrName>
                                            </p:attrNameLst>
                                          </p:cBhvr>
                                          <p:tavLst>
                                            <p:tav tm="0">
                                              <p:val>
                                                <p:strVal val="0-#ppt_w/2"/>
                                              </p:val>
                                            </p:tav>
                                            <p:tav tm="100000">
                                              <p:val>
                                                <p:strVal val="#ppt_x"/>
                                              </p:val>
                                            </p:tav>
                                          </p:tavLst>
                                        </p:anim>
                                        <p:anim calcmode="lin" valueType="num" p14:bounceEnd="38000">
                                          <p:cBhvr additive="base">
                                            <p:cTn id="12" dur="1000" fill="hold"/>
                                            <p:tgtEl>
                                              <p:spTgt spid="1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38000">
                                      <p:stCondLst>
                                        <p:cond delay="0"/>
                                      </p:stCondLst>
                                      <p:childTnLst>
                                        <p:set>
                                          <p:cBhvr>
                                            <p:cTn id="14" dur="1" fill="hold">
                                              <p:stCondLst>
                                                <p:cond delay="0"/>
                                              </p:stCondLst>
                                            </p:cTn>
                                            <p:tgtEl>
                                              <p:spTgt spid="816"/>
                                            </p:tgtEl>
                                            <p:attrNameLst>
                                              <p:attrName>style.visibility</p:attrName>
                                            </p:attrNameLst>
                                          </p:cBhvr>
                                          <p:to>
                                            <p:strVal val="visible"/>
                                          </p:to>
                                        </p:set>
                                        <p:anim calcmode="lin" valueType="num" p14:bounceEnd="38000">
                                          <p:cBhvr additive="base">
                                            <p:cTn id="15" dur="1000" fill="hold"/>
                                            <p:tgtEl>
                                              <p:spTgt spid="816"/>
                                            </p:tgtEl>
                                            <p:attrNameLst>
                                              <p:attrName>ppt_x</p:attrName>
                                            </p:attrNameLst>
                                          </p:cBhvr>
                                          <p:tavLst>
                                            <p:tav tm="0">
                                              <p:val>
                                                <p:strVal val="0-#ppt_w/2"/>
                                              </p:val>
                                            </p:tav>
                                            <p:tav tm="100000">
                                              <p:val>
                                                <p:strVal val="#ppt_x"/>
                                              </p:val>
                                            </p:tav>
                                          </p:tavLst>
                                        </p:anim>
                                        <p:anim calcmode="lin" valueType="num" p14:bounceEnd="38000">
                                          <p:cBhvr additive="base">
                                            <p:cTn id="16" dur="1000" fill="hold"/>
                                            <p:tgtEl>
                                              <p:spTgt spid="81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38000">
                                      <p:stCondLst>
                                        <p:cond delay="0"/>
                                      </p:stCondLst>
                                      <p:childTnLst>
                                        <p:set>
                                          <p:cBhvr>
                                            <p:cTn id="18" dur="1" fill="hold">
                                              <p:stCondLst>
                                                <p:cond delay="0"/>
                                              </p:stCondLst>
                                            </p:cTn>
                                            <p:tgtEl>
                                              <p:spTgt spid="868"/>
                                            </p:tgtEl>
                                            <p:attrNameLst>
                                              <p:attrName>style.visibility</p:attrName>
                                            </p:attrNameLst>
                                          </p:cBhvr>
                                          <p:to>
                                            <p:strVal val="visible"/>
                                          </p:to>
                                        </p:set>
                                        <p:anim calcmode="lin" valueType="num" p14:bounceEnd="38000">
                                          <p:cBhvr additive="base">
                                            <p:cTn id="19" dur="1000" fill="hold"/>
                                            <p:tgtEl>
                                              <p:spTgt spid="868"/>
                                            </p:tgtEl>
                                            <p:attrNameLst>
                                              <p:attrName>ppt_x</p:attrName>
                                            </p:attrNameLst>
                                          </p:cBhvr>
                                          <p:tavLst>
                                            <p:tav tm="0">
                                              <p:val>
                                                <p:strVal val="0-#ppt_w/2"/>
                                              </p:val>
                                            </p:tav>
                                            <p:tav tm="100000">
                                              <p:val>
                                                <p:strVal val="#ppt_x"/>
                                              </p:val>
                                            </p:tav>
                                          </p:tavLst>
                                        </p:anim>
                                        <p:anim calcmode="lin" valueType="num" p14:bounceEnd="38000">
                                          <p:cBhvr additive="base">
                                            <p:cTn id="20" dur="1000" fill="hold"/>
                                            <p:tgtEl>
                                              <p:spTgt spid="86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38000">
                                      <p:stCondLst>
                                        <p:cond delay="0"/>
                                      </p:stCondLst>
                                      <p:childTnLst>
                                        <p:set>
                                          <p:cBhvr>
                                            <p:cTn id="22" dur="1" fill="hold">
                                              <p:stCondLst>
                                                <p:cond delay="0"/>
                                              </p:stCondLst>
                                            </p:cTn>
                                            <p:tgtEl>
                                              <p:spTgt spid="873"/>
                                            </p:tgtEl>
                                            <p:attrNameLst>
                                              <p:attrName>style.visibility</p:attrName>
                                            </p:attrNameLst>
                                          </p:cBhvr>
                                          <p:to>
                                            <p:strVal val="visible"/>
                                          </p:to>
                                        </p:set>
                                        <p:anim calcmode="lin" valueType="num" p14:bounceEnd="38000">
                                          <p:cBhvr additive="base">
                                            <p:cTn id="23" dur="1000" fill="hold"/>
                                            <p:tgtEl>
                                              <p:spTgt spid="873"/>
                                            </p:tgtEl>
                                            <p:attrNameLst>
                                              <p:attrName>ppt_x</p:attrName>
                                            </p:attrNameLst>
                                          </p:cBhvr>
                                          <p:tavLst>
                                            <p:tav tm="0">
                                              <p:val>
                                                <p:strVal val="0-#ppt_w/2"/>
                                              </p:val>
                                            </p:tav>
                                            <p:tav tm="100000">
                                              <p:val>
                                                <p:strVal val="#ppt_x"/>
                                              </p:val>
                                            </p:tav>
                                          </p:tavLst>
                                        </p:anim>
                                        <p:anim calcmode="lin" valueType="num" p14:bounceEnd="38000">
                                          <p:cBhvr additive="base">
                                            <p:cTn id="24" dur="1000" fill="hold"/>
                                            <p:tgtEl>
                                              <p:spTgt spid="87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38000">
                                      <p:stCondLst>
                                        <p:cond delay="0"/>
                                      </p:stCondLst>
                                      <p:childTnLst>
                                        <p:set>
                                          <p:cBhvr>
                                            <p:cTn id="26" dur="1" fill="hold">
                                              <p:stCondLst>
                                                <p:cond delay="0"/>
                                              </p:stCondLst>
                                            </p:cTn>
                                            <p:tgtEl>
                                              <p:spTgt spid="920"/>
                                            </p:tgtEl>
                                            <p:attrNameLst>
                                              <p:attrName>style.visibility</p:attrName>
                                            </p:attrNameLst>
                                          </p:cBhvr>
                                          <p:to>
                                            <p:strVal val="visible"/>
                                          </p:to>
                                        </p:set>
                                        <p:anim calcmode="lin" valueType="num" p14:bounceEnd="38000">
                                          <p:cBhvr additive="base">
                                            <p:cTn id="27" dur="1000" fill="hold"/>
                                            <p:tgtEl>
                                              <p:spTgt spid="920"/>
                                            </p:tgtEl>
                                            <p:attrNameLst>
                                              <p:attrName>ppt_x</p:attrName>
                                            </p:attrNameLst>
                                          </p:cBhvr>
                                          <p:tavLst>
                                            <p:tav tm="0">
                                              <p:val>
                                                <p:strVal val="0-#ppt_w/2"/>
                                              </p:val>
                                            </p:tav>
                                            <p:tav tm="100000">
                                              <p:val>
                                                <p:strVal val="#ppt_x"/>
                                              </p:val>
                                            </p:tav>
                                          </p:tavLst>
                                        </p:anim>
                                        <p:anim calcmode="lin" valueType="num" p14:bounceEnd="38000">
                                          <p:cBhvr additive="base">
                                            <p:cTn id="28" dur="1000" fill="hold"/>
                                            <p:tgtEl>
                                              <p:spTgt spid="920"/>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923"/>
                                            </p:tgtEl>
                                            <p:attrNameLst>
                                              <p:attrName>style.visibility</p:attrName>
                                            </p:attrNameLst>
                                          </p:cBhvr>
                                          <p:to>
                                            <p:strVal val="visible"/>
                                          </p:to>
                                        </p:set>
                                        <p:animEffect transition="in" filter="wipe(right)">
                                          <p:cBhvr>
                                            <p:cTn id="32" dur="500"/>
                                            <p:tgtEl>
                                              <p:spTgt spid="9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right)">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921"/>
                                            </p:tgtEl>
                                            <p:attrNameLst>
                                              <p:attrName>style.visibility</p:attrName>
                                            </p:attrNameLst>
                                          </p:cBhvr>
                                          <p:to>
                                            <p:strVal val="visible"/>
                                          </p:to>
                                        </p:set>
                                        <p:animEffect transition="in" filter="wipe(right)">
                                          <p:cBhvr>
                                            <p:cTn id="42" dur="500"/>
                                            <p:tgtEl>
                                              <p:spTgt spid="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920" grpId="0" animBg="1"/>
          <p:bldP spid="9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1000" fill="hold"/>
                                            <p:tgtEl>
                                              <p:spTgt spid="81"/>
                                            </p:tgtEl>
                                            <p:attrNameLst>
                                              <p:attrName>ppt_x</p:attrName>
                                            </p:attrNameLst>
                                          </p:cBhvr>
                                          <p:tavLst>
                                            <p:tav tm="0">
                                              <p:val>
                                                <p:strVal val="0-#ppt_w/2"/>
                                              </p:val>
                                            </p:tav>
                                            <p:tav tm="100000">
                                              <p:val>
                                                <p:strVal val="#ppt_x"/>
                                              </p:val>
                                            </p:tav>
                                          </p:tavLst>
                                        </p:anim>
                                        <p:anim calcmode="lin" valueType="num">
                                          <p:cBhvr additive="base">
                                            <p:cTn id="8" dur="1000" fill="hold"/>
                                            <p:tgtEl>
                                              <p:spTgt spid="8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1000" fill="hold"/>
                                            <p:tgtEl>
                                              <p:spTgt spid="111"/>
                                            </p:tgtEl>
                                            <p:attrNameLst>
                                              <p:attrName>ppt_x</p:attrName>
                                            </p:attrNameLst>
                                          </p:cBhvr>
                                          <p:tavLst>
                                            <p:tav tm="0">
                                              <p:val>
                                                <p:strVal val="0-#ppt_w/2"/>
                                              </p:val>
                                            </p:tav>
                                            <p:tav tm="100000">
                                              <p:val>
                                                <p:strVal val="#ppt_x"/>
                                              </p:val>
                                            </p:tav>
                                          </p:tavLst>
                                        </p:anim>
                                        <p:anim calcmode="lin" valueType="num">
                                          <p:cBhvr additive="base">
                                            <p:cTn id="12" dur="1000" fill="hold"/>
                                            <p:tgtEl>
                                              <p:spTgt spid="1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16"/>
                                            </p:tgtEl>
                                            <p:attrNameLst>
                                              <p:attrName>style.visibility</p:attrName>
                                            </p:attrNameLst>
                                          </p:cBhvr>
                                          <p:to>
                                            <p:strVal val="visible"/>
                                          </p:to>
                                        </p:set>
                                        <p:anim calcmode="lin" valueType="num">
                                          <p:cBhvr additive="base">
                                            <p:cTn id="15" dur="1000" fill="hold"/>
                                            <p:tgtEl>
                                              <p:spTgt spid="816"/>
                                            </p:tgtEl>
                                            <p:attrNameLst>
                                              <p:attrName>ppt_x</p:attrName>
                                            </p:attrNameLst>
                                          </p:cBhvr>
                                          <p:tavLst>
                                            <p:tav tm="0">
                                              <p:val>
                                                <p:strVal val="0-#ppt_w/2"/>
                                              </p:val>
                                            </p:tav>
                                            <p:tav tm="100000">
                                              <p:val>
                                                <p:strVal val="#ppt_x"/>
                                              </p:val>
                                            </p:tav>
                                          </p:tavLst>
                                        </p:anim>
                                        <p:anim calcmode="lin" valueType="num">
                                          <p:cBhvr additive="base">
                                            <p:cTn id="16" dur="1000" fill="hold"/>
                                            <p:tgtEl>
                                              <p:spTgt spid="81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68"/>
                                            </p:tgtEl>
                                            <p:attrNameLst>
                                              <p:attrName>style.visibility</p:attrName>
                                            </p:attrNameLst>
                                          </p:cBhvr>
                                          <p:to>
                                            <p:strVal val="visible"/>
                                          </p:to>
                                        </p:set>
                                        <p:anim calcmode="lin" valueType="num">
                                          <p:cBhvr additive="base">
                                            <p:cTn id="19" dur="1000" fill="hold"/>
                                            <p:tgtEl>
                                              <p:spTgt spid="868"/>
                                            </p:tgtEl>
                                            <p:attrNameLst>
                                              <p:attrName>ppt_x</p:attrName>
                                            </p:attrNameLst>
                                          </p:cBhvr>
                                          <p:tavLst>
                                            <p:tav tm="0">
                                              <p:val>
                                                <p:strVal val="0-#ppt_w/2"/>
                                              </p:val>
                                            </p:tav>
                                            <p:tav tm="100000">
                                              <p:val>
                                                <p:strVal val="#ppt_x"/>
                                              </p:val>
                                            </p:tav>
                                          </p:tavLst>
                                        </p:anim>
                                        <p:anim calcmode="lin" valueType="num">
                                          <p:cBhvr additive="base">
                                            <p:cTn id="20" dur="1000" fill="hold"/>
                                            <p:tgtEl>
                                              <p:spTgt spid="86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873"/>
                                            </p:tgtEl>
                                            <p:attrNameLst>
                                              <p:attrName>style.visibility</p:attrName>
                                            </p:attrNameLst>
                                          </p:cBhvr>
                                          <p:to>
                                            <p:strVal val="visible"/>
                                          </p:to>
                                        </p:set>
                                        <p:anim calcmode="lin" valueType="num">
                                          <p:cBhvr additive="base">
                                            <p:cTn id="23" dur="1000" fill="hold"/>
                                            <p:tgtEl>
                                              <p:spTgt spid="873"/>
                                            </p:tgtEl>
                                            <p:attrNameLst>
                                              <p:attrName>ppt_x</p:attrName>
                                            </p:attrNameLst>
                                          </p:cBhvr>
                                          <p:tavLst>
                                            <p:tav tm="0">
                                              <p:val>
                                                <p:strVal val="0-#ppt_w/2"/>
                                              </p:val>
                                            </p:tav>
                                            <p:tav tm="100000">
                                              <p:val>
                                                <p:strVal val="#ppt_x"/>
                                              </p:val>
                                            </p:tav>
                                          </p:tavLst>
                                        </p:anim>
                                        <p:anim calcmode="lin" valueType="num">
                                          <p:cBhvr additive="base">
                                            <p:cTn id="24" dur="1000" fill="hold"/>
                                            <p:tgtEl>
                                              <p:spTgt spid="87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20"/>
                                            </p:tgtEl>
                                            <p:attrNameLst>
                                              <p:attrName>style.visibility</p:attrName>
                                            </p:attrNameLst>
                                          </p:cBhvr>
                                          <p:to>
                                            <p:strVal val="visible"/>
                                          </p:to>
                                        </p:set>
                                        <p:anim calcmode="lin" valueType="num">
                                          <p:cBhvr additive="base">
                                            <p:cTn id="27" dur="1000" fill="hold"/>
                                            <p:tgtEl>
                                              <p:spTgt spid="920"/>
                                            </p:tgtEl>
                                            <p:attrNameLst>
                                              <p:attrName>ppt_x</p:attrName>
                                            </p:attrNameLst>
                                          </p:cBhvr>
                                          <p:tavLst>
                                            <p:tav tm="0">
                                              <p:val>
                                                <p:strVal val="0-#ppt_w/2"/>
                                              </p:val>
                                            </p:tav>
                                            <p:tav tm="100000">
                                              <p:val>
                                                <p:strVal val="#ppt_x"/>
                                              </p:val>
                                            </p:tav>
                                          </p:tavLst>
                                        </p:anim>
                                        <p:anim calcmode="lin" valueType="num">
                                          <p:cBhvr additive="base">
                                            <p:cTn id="28" dur="1000" fill="hold"/>
                                            <p:tgtEl>
                                              <p:spTgt spid="920"/>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923"/>
                                            </p:tgtEl>
                                            <p:attrNameLst>
                                              <p:attrName>style.visibility</p:attrName>
                                            </p:attrNameLst>
                                          </p:cBhvr>
                                          <p:to>
                                            <p:strVal val="visible"/>
                                          </p:to>
                                        </p:set>
                                        <p:animEffect transition="in" filter="wipe(right)">
                                          <p:cBhvr>
                                            <p:cTn id="32" dur="500"/>
                                            <p:tgtEl>
                                              <p:spTgt spid="9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right)">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921"/>
                                            </p:tgtEl>
                                            <p:attrNameLst>
                                              <p:attrName>style.visibility</p:attrName>
                                            </p:attrNameLst>
                                          </p:cBhvr>
                                          <p:to>
                                            <p:strVal val="visible"/>
                                          </p:to>
                                        </p:set>
                                        <p:animEffect transition="in" filter="wipe(right)">
                                          <p:cBhvr>
                                            <p:cTn id="42" dur="500"/>
                                            <p:tgtEl>
                                              <p:spTgt spid="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920" grpId="0" animBg="1"/>
          <p:bldP spid="921"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4D55888D-B5AE-3DEE-041C-181EC367BB74}"/>
              </a:ext>
            </a:extLst>
          </p:cNvPr>
          <p:cNvSpPr/>
          <p:nvPr/>
        </p:nvSpPr>
        <p:spPr>
          <a:xfrm>
            <a:off x="-2917795" y="-2270377"/>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259916" y="-2053527"/>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68064" y="-1542322"/>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8906134" y="6378293"/>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1375552" y="6121192"/>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11763878" y="5114097"/>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E22137A1-E48D-4794-0B16-CCA3A6C688AF}"/>
              </a:ext>
            </a:extLst>
          </p:cNvPr>
          <p:cNvGrpSpPr/>
          <p:nvPr/>
        </p:nvGrpSpPr>
        <p:grpSpPr>
          <a:xfrm>
            <a:off x="1084838" y="135645"/>
            <a:ext cx="5873010" cy="661079"/>
            <a:chOff x="1084838" y="482420"/>
            <a:chExt cx="5873010" cy="661079"/>
          </a:xfrm>
        </p:grpSpPr>
        <p:sp>
          <p:nvSpPr>
            <p:cNvPr id="4" name="Arrow: Pentagon 3">
              <a:extLst>
                <a:ext uri="{FF2B5EF4-FFF2-40B4-BE49-F238E27FC236}">
                  <a16:creationId xmlns:a16="http://schemas.microsoft.com/office/drawing/2014/main" id="{7EBC9989-1A3F-BE21-EF9F-A98EE8AF384F}"/>
                </a:ext>
              </a:extLst>
            </p:cNvPr>
            <p:cNvSpPr/>
            <p:nvPr/>
          </p:nvSpPr>
          <p:spPr>
            <a:xfrm>
              <a:off x="1084838" y="482420"/>
              <a:ext cx="5873010" cy="661079"/>
            </a:xfrm>
            <a:prstGeom prst="homePlate">
              <a:avLst>
                <a:gd name="adj" fmla="val 54770"/>
              </a:avLst>
            </a:prstGeom>
            <a:solidFill>
              <a:srgbClr val="2A3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A60A43-6F16-69E6-1201-D06B92FB1DD7}"/>
                </a:ext>
              </a:extLst>
            </p:cNvPr>
            <p:cNvSpPr txBox="1"/>
            <p:nvPr/>
          </p:nvSpPr>
          <p:spPr>
            <a:xfrm>
              <a:off x="1371329" y="551349"/>
              <a:ext cx="5376308" cy="523220"/>
            </a:xfrm>
            <a:prstGeom prst="rect">
              <a:avLst/>
            </a:prstGeom>
            <a:noFill/>
          </p:spPr>
          <p:txBody>
            <a:bodyPr wrap="square" rtlCol="0">
              <a:spAutoFit/>
            </a:bodyPr>
            <a:lstStyle/>
            <a:p>
              <a:pPr algn="ctr"/>
              <a:r>
                <a:rPr lang="vi-VN" sz="2800" dirty="0">
                  <a:solidFill>
                    <a:srgbClr val="E04E02"/>
                  </a:solidFill>
                  <a:latin typeface="#9Slide07 IcielBaliho Script" pitchFamily="2" charset="0"/>
                </a:rPr>
                <a:t>1. Tính Chất Ảnh Tạo Bởi Gương Phẳng</a:t>
              </a:r>
              <a:endParaRPr lang="en-US" sz="2800" dirty="0">
                <a:solidFill>
                  <a:srgbClr val="E04E02"/>
                </a:solidFill>
                <a:latin typeface="#9Slide07 IcielBaliho Script" pitchFamily="2" charset="0"/>
              </a:endParaRPr>
            </a:p>
          </p:txBody>
        </p:sp>
      </p:grpSp>
      <p:grpSp>
        <p:nvGrpSpPr>
          <p:cNvPr id="3" name="Group 2">
            <a:extLst>
              <a:ext uri="{FF2B5EF4-FFF2-40B4-BE49-F238E27FC236}">
                <a16:creationId xmlns:a16="http://schemas.microsoft.com/office/drawing/2014/main" id="{5020DAD8-E94D-D43D-68B5-8D5A9B90F033}"/>
              </a:ext>
            </a:extLst>
          </p:cNvPr>
          <p:cNvGrpSpPr/>
          <p:nvPr/>
        </p:nvGrpSpPr>
        <p:grpSpPr>
          <a:xfrm>
            <a:off x="671166" y="64476"/>
            <a:ext cx="803416" cy="803416"/>
            <a:chOff x="2815286" y="804937"/>
            <a:chExt cx="1083613" cy="1083613"/>
          </a:xfrm>
        </p:grpSpPr>
        <p:sp>
          <p:nvSpPr>
            <p:cNvPr id="2" name="Oval 1">
              <a:extLst>
                <a:ext uri="{FF2B5EF4-FFF2-40B4-BE49-F238E27FC236}">
                  <a16:creationId xmlns:a16="http://schemas.microsoft.com/office/drawing/2014/main" id="{01B1064E-DDC2-FE81-0FC3-C8FAAA4C233C}"/>
                </a:ext>
              </a:extLst>
            </p:cNvPr>
            <p:cNvSpPr/>
            <p:nvPr/>
          </p:nvSpPr>
          <p:spPr>
            <a:xfrm>
              <a:off x="2815286" y="804937"/>
              <a:ext cx="1083613" cy="1083613"/>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E8121E2D-EA9A-4FDF-C906-F19BB40E4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358" y="1035962"/>
              <a:ext cx="701468" cy="7014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 name="Graphic 2">
            <a:extLst>
              <a:ext uri="{FF2B5EF4-FFF2-40B4-BE49-F238E27FC236}">
                <a16:creationId xmlns:a16="http://schemas.microsoft.com/office/drawing/2014/main" id="{C117D244-11B4-5BCB-8C70-B8005B073D67}"/>
              </a:ext>
            </a:extLst>
          </p:cNvPr>
          <p:cNvGrpSpPr/>
          <p:nvPr/>
        </p:nvGrpSpPr>
        <p:grpSpPr>
          <a:xfrm>
            <a:off x="-5132080" y="1771952"/>
            <a:ext cx="3157203" cy="2124679"/>
            <a:chOff x="645149" y="1043217"/>
            <a:chExt cx="3664256" cy="2465907"/>
          </a:xfrm>
        </p:grpSpPr>
        <p:sp>
          <p:nvSpPr>
            <p:cNvPr id="82" name="Freeform: Shape 81">
              <a:extLst>
                <a:ext uri="{FF2B5EF4-FFF2-40B4-BE49-F238E27FC236}">
                  <a16:creationId xmlns:a16="http://schemas.microsoft.com/office/drawing/2014/main" id="{209795A6-AEAF-3ECD-FE11-0DB114AD2FC4}"/>
                </a:ext>
              </a:extLst>
            </p:cNvPr>
            <p:cNvSpPr/>
            <p:nvPr/>
          </p:nvSpPr>
          <p:spPr>
            <a:xfrm>
              <a:off x="768905" y="3297138"/>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Freeform: Shape 82">
              <a:extLst>
                <a:ext uri="{FF2B5EF4-FFF2-40B4-BE49-F238E27FC236}">
                  <a16:creationId xmlns:a16="http://schemas.microsoft.com/office/drawing/2014/main" id="{85A4FB7C-D33A-457F-0F47-F3CDCBD3588E}"/>
                </a:ext>
              </a:extLst>
            </p:cNvPr>
            <p:cNvSpPr/>
            <p:nvPr/>
          </p:nvSpPr>
          <p:spPr>
            <a:xfrm>
              <a:off x="645149" y="3415364"/>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Freeform: Shape 83">
              <a:extLst>
                <a:ext uri="{FF2B5EF4-FFF2-40B4-BE49-F238E27FC236}">
                  <a16:creationId xmlns:a16="http://schemas.microsoft.com/office/drawing/2014/main" id="{ACEE3F26-AF97-8437-6A86-74D8C710657C}"/>
                </a:ext>
              </a:extLst>
            </p:cNvPr>
            <p:cNvSpPr/>
            <p:nvPr/>
          </p:nvSpPr>
          <p:spPr>
            <a:xfrm>
              <a:off x="3452412" y="188797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Freeform: Shape 84">
              <a:extLst>
                <a:ext uri="{FF2B5EF4-FFF2-40B4-BE49-F238E27FC236}">
                  <a16:creationId xmlns:a16="http://schemas.microsoft.com/office/drawing/2014/main" id="{A95B2F54-0BDE-324C-7097-25903F03DED6}"/>
                </a:ext>
              </a:extLst>
            </p:cNvPr>
            <p:cNvSpPr/>
            <p:nvPr/>
          </p:nvSpPr>
          <p:spPr>
            <a:xfrm>
              <a:off x="3328572" y="2006203"/>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Freeform: Shape 85">
              <a:extLst>
                <a:ext uri="{FF2B5EF4-FFF2-40B4-BE49-F238E27FC236}">
                  <a16:creationId xmlns:a16="http://schemas.microsoft.com/office/drawing/2014/main" id="{82102AD8-3C79-2F99-6507-766E3B3BBB19}"/>
                </a:ext>
              </a:extLst>
            </p:cNvPr>
            <p:cNvSpPr/>
            <p:nvPr/>
          </p:nvSpPr>
          <p:spPr>
            <a:xfrm>
              <a:off x="3205319" y="188797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Freeform: Shape 86">
              <a:extLst>
                <a:ext uri="{FF2B5EF4-FFF2-40B4-BE49-F238E27FC236}">
                  <a16:creationId xmlns:a16="http://schemas.microsoft.com/office/drawing/2014/main" id="{2C3A9756-4036-9509-403A-46FD0ED9383C}"/>
                </a:ext>
              </a:extLst>
            </p:cNvPr>
            <p:cNvSpPr/>
            <p:nvPr/>
          </p:nvSpPr>
          <p:spPr>
            <a:xfrm>
              <a:off x="4087532" y="3415364"/>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Freeform: Shape 87">
              <a:extLst>
                <a:ext uri="{FF2B5EF4-FFF2-40B4-BE49-F238E27FC236}">
                  <a16:creationId xmlns:a16="http://schemas.microsoft.com/office/drawing/2014/main" id="{A392DF1C-3984-4501-9FE3-A36C30602636}"/>
                </a:ext>
              </a:extLst>
            </p:cNvPr>
            <p:cNvSpPr/>
            <p:nvPr/>
          </p:nvSpPr>
          <p:spPr>
            <a:xfrm>
              <a:off x="3963776" y="104321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Freeform: Shape 88">
              <a:extLst>
                <a:ext uri="{FF2B5EF4-FFF2-40B4-BE49-F238E27FC236}">
                  <a16:creationId xmlns:a16="http://schemas.microsoft.com/office/drawing/2014/main" id="{96E56404-B846-82CE-B1BE-6A891172294C}"/>
                </a:ext>
              </a:extLst>
            </p:cNvPr>
            <p:cNvSpPr/>
            <p:nvPr/>
          </p:nvSpPr>
          <p:spPr>
            <a:xfrm>
              <a:off x="4087532" y="1161443"/>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Freeform: Shape 89">
              <a:extLst>
                <a:ext uri="{FF2B5EF4-FFF2-40B4-BE49-F238E27FC236}">
                  <a16:creationId xmlns:a16="http://schemas.microsoft.com/office/drawing/2014/main" id="{8802D9EC-43FC-DAAD-81B3-FD4F73BB3092}"/>
                </a:ext>
              </a:extLst>
            </p:cNvPr>
            <p:cNvSpPr/>
            <p:nvPr/>
          </p:nvSpPr>
          <p:spPr>
            <a:xfrm>
              <a:off x="768905" y="104321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Freeform: Shape 90">
              <a:extLst>
                <a:ext uri="{FF2B5EF4-FFF2-40B4-BE49-F238E27FC236}">
                  <a16:creationId xmlns:a16="http://schemas.microsoft.com/office/drawing/2014/main" id="{7A1A7C80-B4F6-CF8F-160F-DEBAC1E38303}"/>
                </a:ext>
              </a:extLst>
            </p:cNvPr>
            <p:cNvSpPr/>
            <p:nvPr/>
          </p:nvSpPr>
          <p:spPr>
            <a:xfrm>
              <a:off x="800745" y="1871470"/>
              <a:ext cx="1442258" cy="85632"/>
            </a:xfrm>
            <a:custGeom>
              <a:avLst/>
              <a:gdLst>
                <a:gd name="connsiteX0" fmla="*/ 0 w 1442258"/>
                <a:gd name="connsiteY0" fmla="*/ 0 h 85632"/>
                <a:gd name="connsiteX1" fmla="*/ 1442258 w 1442258"/>
                <a:gd name="connsiteY1" fmla="*/ 0 h 85632"/>
                <a:gd name="connsiteX2" fmla="*/ 1442258 w 1442258"/>
                <a:gd name="connsiteY2" fmla="*/ 85632 h 85632"/>
                <a:gd name="connsiteX3" fmla="*/ 0 w 1442258"/>
                <a:gd name="connsiteY3" fmla="*/ 85632 h 85632"/>
              </a:gdLst>
              <a:ahLst/>
              <a:cxnLst>
                <a:cxn ang="0">
                  <a:pos x="connsiteX0" y="connsiteY0"/>
                </a:cxn>
                <a:cxn ang="0">
                  <a:pos x="connsiteX1" y="connsiteY1"/>
                </a:cxn>
                <a:cxn ang="0">
                  <a:pos x="connsiteX2" y="connsiteY2"/>
                </a:cxn>
                <a:cxn ang="0">
                  <a:pos x="connsiteX3" y="connsiteY3"/>
                </a:cxn>
              </a:cxnLst>
              <a:rect l="l" t="t" r="r" b="b"/>
              <a:pathLst>
                <a:path w="1442258" h="85632">
                  <a:moveTo>
                    <a:pt x="0" y="0"/>
                  </a:moveTo>
                  <a:lnTo>
                    <a:pt x="1442258" y="0"/>
                  </a:lnTo>
                  <a:lnTo>
                    <a:pt x="1442258" y="85632"/>
                  </a:lnTo>
                  <a:lnTo>
                    <a:pt x="0" y="85632"/>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Freeform: Shape 91">
              <a:extLst>
                <a:ext uri="{FF2B5EF4-FFF2-40B4-BE49-F238E27FC236}">
                  <a16:creationId xmlns:a16="http://schemas.microsoft.com/office/drawing/2014/main" id="{52D113D8-1D21-F067-98BD-297EE3BD34F9}"/>
                </a:ext>
              </a:extLst>
            </p:cNvPr>
            <p:cNvSpPr/>
            <p:nvPr/>
          </p:nvSpPr>
          <p:spPr>
            <a:xfrm>
              <a:off x="910257" y="1957186"/>
              <a:ext cx="85632" cy="283206"/>
            </a:xfrm>
            <a:custGeom>
              <a:avLst/>
              <a:gdLst>
                <a:gd name="connsiteX0" fmla="*/ 0 w 85632"/>
                <a:gd name="connsiteY0" fmla="*/ 0 h 283206"/>
                <a:gd name="connsiteX1" fmla="*/ 85632 w 85632"/>
                <a:gd name="connsiteY1" fmla="*/ 0 h 283206"/>
                <a:gd name="connsiteX2" fmla="*/ 85632 w 85632"/>
                <a:gd name="connsiteY2" fmla="*/ 283207 h 283206"/>
                <a:gd name="connsiteX3" fmla="*/ 0 w 85632"/>
                <a:gd name="connsiteY3" fmla="*/ 283207 h 283206"/>
              </a:gdLst>
              <a:ahLst/>
              <a:cxnLst>
                <a:cxn ang="0">
                  <a:pos x="connsiteX0" y="connsiteY0"/>
                </a:cxn>
                <a:cxn ang="0">
                  <a:pos x="connsiteX1" y="connsiteY1"/>
                </a:cxn>
                <a:cxn ang="0">
                  <a:pos x="connsiteX2" y="connsiteY2"/>
                </a:cxn>
                <a:cxn ang="0">
                  <a:pos x="connsiteX3" y="connsiteY3"/>
                </a:cxn>
              </a:cxnLst>
              <a:rect l="l" t="t" r="r" b="b"/>
              <a:pathLst>
                <a:path w="85632" h="283206">
                  <a:moveTo>
                    <a:pt x="0" y="0"/>
                  </a:moveTo>
                  <a:lnTo>
                    <a:pt x="85632" y="0"/>
                  </a:lnTo>
                  <a:lnTo>
                    <a:pt x="85632" y="283207"/>
                  </a:lnTo>
                  <a:lnTo>
                    <a:pt x="0" y="283207"/>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Freeform: Shape 92">
              <a:extLst>
                <a:ext uri="{FF2B5EF4-FFF2-40B4-BE49-F238E27FC236}">
                  <a16:creationId xmlns:a16="http://schemas.microsoft.com/office/drawing/2014/main" id="{FA7F294F-ACF6-CF1C-5125-5841F5C5CB98}"/>
                </a:ext>
              </a:extLst>
            </p:cNvPr>
            <p:cNvSpPr/>
            <p:nvPr/>
          </p:nvSpPr>
          <p:spPr>
            <a:xfrm>
              <a:off x="910257" y="1957186"/>
              <a:ext cx="85632" cy="87559"/>
            </a:xfrm>
            <a:custGeom>
              <a:avLst/>
              <a:gdLst>
                <a:gd name="connsiteX0" fmla="*/ 0 w 85632"/>
                <a:gd name="connsiteY0" fmla="*/ 0 h 87559"/>
                <a:gd name="connsiteX1" fmla="*/ 85632 w 85632"/>
                <a:gd name="connsiteY1" fmla="*/ 0 h 87559"/>
                <a:gd name="connsiteX2" fmla="*/ 85632 w 85632"/>
                <a:gd name="connsiteY2" fmla="*/ 87559 h 87559"/>
                <a:gd name="connsiteX3" fmla="*/ 0 w 85632"/>
                <a:gd name="connsiteY3" fmla="*/ 87559 h 87559"/>
              </a:gdLst>
              <a:ahLst/>
              <a:cxnLst>
                <a:cxn ang="0">
                  <a:pos x="connsiteX0" y="connsiteY0"/>
                </a:cxn>
                <a:cxn ang="0">
                  <a:pos x="connsiteX1" y="connsiteY1"/>
                </a:cxn>
                <a:cxn ang="0">
                  <a:pos x="connsiteX2" y="connsiteY2"/>
                </a:cxn>
                <a:cxn ang="0">
                  <a:pos x="connsiteX3" y="connsiteY3"/>
                </a:cxn>
              </a:cxnLst>
              <a:rect l="l" t="t" r="r" b="b"/>
              <a:pathLst>
                <a:path w="85632" h="87559">
                  <a:moveTo>
                    <a:pt x="0" y="0"/>
                  </a:moveTo>
                  <a:lnTo>
                    <a:pt x="85632" y="0"/>
                  </a:lnTo>
                  <a:lnTo>
                    <a:pt x="85632" y="87559"/>
                  </a:lnTo>
                  <a:lnTo>
                    <a:pt x="0" y="87559"/>
                  </a:ln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Freeform: Shape 93">
              <a:extLst>
                <a:ext uri="{FF2B5EF4-FFF2-40B4-BE49-F238E27FC236}">
                  <a16:creationId xmlns:a16="http://schemas.microsoft.com/office/drawing/2014/main" id="{FB688D7E-A5F8-2F8D-58DD-FA9EB27A0901}"/>
                </a:ext>
              </a:extLst>
            </p:cNvPr>
            <p:cNvSpPr/>
            <p:nvPr/>
          </p:nvSpPr>
          <p:spPr>
            <a:xfrm>
              <a:off x="2047943" y="1957186"/>
              <a:ext cx="85632" cy="283206"/>
            </a:xfrm>
            <a:custGeom>
              <a:avLst/>
              <a:gdLst>
                <a:gd name="connsiteX0" fmla="*/ 0 w 85632"/>
                <a:gd name="connsiteY0" fmla="*/ 0 h 283206"/>
                <a:gd name="connsiteX1" fmla="*/ 85632 w 85632"/>
                <a:gd name="connsiteY1" fmla="*/ 0 h 283206"/>
                <a:gd name="connsiteX2" fmla="*/ 85632 w 85632"/>
                <a:gd name="connsiteY2" fmla="*/ 283207 h 283206"/>
                <a:gd name="connsiteX3" fmla="*/ 0 w 85632"/>
                <a:gd name="connsiteY3" fmla="*/ 283207 h 283206"/>
              </a:gdLst>
              <a:ahLst/>
              <a:cxnLst>
                <a:cxn ang="0">
                  <a:pos x="connsiteX0" y="connsiteY0"/>
                </a:cxn>
                <a:cxn ang="0">
                  <a:pos x="connsiteX1" y="connsiteY1"/>
                </a:cxn>
                <a:cxn ang="0">
                  <a:pos x="connsiteX2" y="connsiteY2"/>
                </a:cxn>
                <a:cxn ang="0">
                  <a:pos x="connsiteX3" y="connsiteY3"/>
                </a:cxn>
              </a:cxnLst>
              <a:rect l="l" t="t" r="r" b="b"/>
              <a:pathLst>
                <a:path w="85632" h="283206">
                  <a:moveTo>
                    <a:pt x="0" y="0"/>
                  </a:moveTo>
                  <a:lnTo>
                    <a:pt x="85632" y="0"/>
                  </a:lnTo>
                  <a:lnTo>
                    <a:pt x="85632" y="283207"/>
                  </a:lnTo>
                  <a:lnTo>
                    <a:pt x="0" y="283207"/>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Freeform: Shape 94">
              <a:extLst>
                <a:ext uri="{FF2B5EF4-FFF2-40B4-BE49-F238E27FC236}">
                  <a16:creationId xmlns:a16="http://schemas.microsoft.com/office/drawing/2014/main" id="{6B3FC91D-2B43-8D0C-F6C6-71C8525A95DB}"/>
                </a:ext>
              </a:extLst>
            </p:cNvPr>
            <p:cNvSpPr/>
            <p:nvPr/>
          </p:nvSpPr>
          <p:spPr>
            <a:xfrm>
              <a:off x="2047943" y="1957186"/>
              <a:ext cx="85632" cy="87559"/>
            </a:xfrm>
            <a:custGeom>
              <a:avLst/>
              <a:gdLst>
                <a:gd name="connsiteX0" fmla="*/ 0 w 85632"/>
                <a:gd name="connsiteY0" fmla="*/ 0 h 87559"/>
                <a:gd name="connsiteX1" fmla="*/ 85632 w 85632"/>
                <a:gd name="connsiteY1" fmla="*/ 0 h 87559"/>
                <a:gd name="connsiteX2" fmla="*/ 85632 w 85632"/>
                <a:gd name="connsiteY2" fmla="*/ 87559 h 87559"/>
                <a:gd name="connsiteX3" fmla="*/ 0 w 85632"/>
                <a:gd name="connsiteY3" fmla="*/ 87559 h 87559"/>
              </a:gdLst>
              <a:ahLst/>
              <a:cxnLst>
                <a:cxn ang="0">
                  <a:pos x="connsiteX0" y="connsiteY0"/>
                </a:cxn>
                <a:cxn ang="0">
                  <a:pos x="connsiteX1" y="connsiteY1"/>
                </a:cxn>
                <a:cxn ang="0">
                  <a:pos x="connsiteX2" y="connsiteY2"/>
                </a:cxn>
                <a:cxn ang="0">
                  <a:pos x="connsiteX3" y="connsiteY3"/>
                </a:cxn>
              </a:cxnLst>
              <a:rect l="l" t="t" r="r" b="b"/>
              <a:pathLst>
                <a:path w="85632" h="87559">
                  <a:moveTo>
                    <a:pt x="0" y="0"/>
                  </a:moveTo>
                  <a:lnTo>
                    <a:pt x="85632" y="0"/>
                  </a:lnTo>
                  <a:lnTo>
                    <a:pt x="85632" y="87559"/>
                  </a:lnTo>
                  <a:lnTo>
                    <a:pt x="0" y="87559"/>
                  </a:ln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Freeform: Shape 95">
              <a:extLst>
                <a:ext uri="{FF2B5EF4-FFF2-40B4-BE49-F238E27FC236}">
                  <a16:creationId xmlns:a16="http://schemas.microsoft.com/office/drawing/2014/main" id="{85F0A4BA-2E66-E067-0223-FA18C57E8FDB}"/>
                </a:ext>
              </a:extLst>
            </p:cNvPr>
            <p:cNvSpPr/>
            <p:nvPr/>
          </p:nvSpPr>
          <p:spPr>
            <a:xfrm rot="5400000">
              <a:off x="961201" y="1529947"/>
              <a:ext cx="545800" cy="137413"/>
            </a:xfrm>
            <a:custGeom>
              <a:avLst/>
              <a:gdLst>
                <a:gd name="connsiteX0" fmla="*/ 0 w 545800"/>
                <a:gd name="connsiteY0" fmla="*/ 0 h 137413"/>
                <a:gd name="connsiteX1" fmla="*/ 545801 w 545800"/>
                <a:gd name="connsiteY1" fmla="*/ 0 h 137413"/>
                <a:gd name="connsiteX2" fmla="*/ 545801 w 545800"/>
                <a:gd name="connsiteY2" fmla="*/ 137414 h 137413"/>
                <a:gd name="connsiteX3" fmla="*/ 0 w 545800"/>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545800" h="137413">
                  <a:moveTo>
                    <a:pt x="0" y="0"/>
                  </a:moveTo>
                  <a:lnTo>
                    <a:pt x="545801" y="0"/>
                  </a:lnTo>
                  <a:lnTo>
                    <a:pt x="545801" y="137414"/>
                  </a:lnTo>
                  <a:lnTo>
                    <a:pt x="0" y="137414"/>
                  </a:lnTo>
                  <a:close/>
                </a:path>
              </a:pathLst>
            </a:custGeom>
            <a:solidFill>
              <a:srgbClr val="C7C7C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Freeform: Shape 96">
              <a:extLst>
                <a:ext uri="{FF2B5EF4-FFF2-40B4-BE49-F238E27FC236}">
                  <a16:creationId xmlns:a16="http://schemas.microsoft.com/office/drawing/2014/main" id="{B19F8A6B-A7DE-A9DB-2A94-450220416C0B}"/>
                </a:ext>
              </a:extLst>
            </p:cNvPr>
            <p:cNvSpPr/>
            <p:nvPr/>
          </p:nvSpPr>
          <p:spPr>
            <a:xfrm rot="5400000">
              <a:off x="1204021" y="1257800"/>
              <a:ext cx="59992" cy="137413"/>
            </a:xfrm>
            <a:custGeom>
              <a:avLst/>
              <a:gdLst>
                <a:gd name="connsiteX0" fmla="*/ 0 w 59992"/>
                <a:gd name="connsiteY0" fmla="*/ 0 h 137413"/>
                <a:gd name="connsiteX1" fmla="*/ 59993 w 59992"/>
                <a:gd name="connsiteY1" fmla="*/ 0 h 137413"/>
                <a:gd name="connsiteX2" fmla="*/ 59993 w 59992"/>
                <a:gd name="connsiteY2" fmla="*/ 137414 h 137413"/>
                <a:gd name="connsiteX3" fmla="*/ 0 w 59992"/>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59992" h="137413">
                  <a:moveTo>
                    <a:pt x="0" y="0"/>
                  </a:moveTo>
                  <a:lnTo>
                    <a:pt x="59993" y="0"/>
                  </a:lnTo>
                  <a:lnTo>
                    <a:pt x="59993" y="137414"/>
                  </a:lnTo>
                  <a:lnTo>
                    <a:pt x="0" y="137414"/>
                  </a:ln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Freeform: Shape 97">
              <a:extLst>
                <a:ext uri="{FF2B5EF4-FFF2-40B4-BE49-F238E27FC236}">
                  <a16:creationId xmlns:a16="http://schemas.microsoft.com/office/drawing/2014/main" id="{985ACC1F-02EB-8DB3-6ED3-623ED7A00F81}"/>
                </a:ext>
              </a:extLst>
            </p:cNvPr>
            <p:cNvSpPr/>
            <p:nvPr/>
          </p:nvSpPr>
          <p:spPr>
            <a:xfrm rot="5400000">
              <a:off x="1222873" y="1375775"/>
              <a:ext cx="22287" cy="137413"/>
            </a:xfrm>
            <a:custGeom>
              <a:avLst/>
              <a:gdLst>
                <a:gd name="connsiteX0" fmla="*/ 0 w 22287"/>
                <a:gd name="connsiteY0" fmla="*/ 0 h 137413"/>
                <a:gd name="connsiteX1" fmla="*/ 22288 w 22287"/>
                <a:gd name="connsiteY1" fmla="*/ 0 h 137413"/>
                <a:gd name="connsiteX2" fmla="*/ 22288 w 22287"/>
                <a:gd name="connsiteY2" fmla="*/ 137414 h 137413"/>
                <a:gd name="connsiteX3" fmla="*/ 0 w 22287"/>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22287" h="137413">
                  <a:moveTo>
                    <a:pt x="0" y="0"/>
                  </a:moveTo>
                  <a:lnTo>
                    <a:pt x="22288" y="0"/>
                  </a:lnTo>
                  <a:lnTo>
                    <a:pt x="22288" y="137414"/>
                  </a:lnTo>
                  <a:lnTo>
                    <a:pt x="0" y="137414"/>
                  </a:ln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Freeform: Shape 98">
              <a:extLst>
                <a:ext uri="{FF2B5EF4-FFF2-40B4-BE49-F238E27FC236}">
                  <a16:creationId xmlns:a16="http://schemas.microsoft.com/office/drawing/2014/main" id="{2C38D9A3-64F3-04FD-B625-3091A55A8303}"/>
                </a:ext>
              </a:extLst>
            </p:cNvPr>
            <p:cNvSpPr/>
            <p:nvPr/>
          </p:nvSpPr>
          <p:spPr>
            <a:xfrm rot="5400000">
              <a:off x="1212525" y="1692623"/>
              <a:ext cx="59992" cy="154590"/>
            </a:xfrm>
            <a:custGeom>
              <a:avLst/>
              <a:gdLst>
                <a:gd name="connsiteX0" fmla="*/ 0 w 59992"/>
                <a:gd name="connsiteY0" fmla="*/ 0 h 154590"/>
                <a:gd name="connsiteX1" fmla="*/ 59993 w 59992"/>
                <a:gd name="connsiteY1" fmla="*/ 0 h 154590"/>
                <a:gd name="connsiteX2" fmla="*/ 59993 w 59992"/>
                <a:gd name="connsiteY2" fmla="*/ 154590 h 154590"/>
                <a:gd name="connsiteX3" fmla="*/ 0 w 59992"/>
                <a:gd name="connsiteY3" fmla="*/ 154590 h 154590"/>
              </a:gdLst>
              <a:ahLst/>
              <a:cxnLst>
                <a:cxn ang="0">
                  <a:pos x="connsiteX0" y="connsiteY0"/>
                </a:cxn>
                <a:cxn ang="0">
                  <a:pos x="connsiteX1" y="connsiteY1"/>
                </a:cxn>
                <a:cxn ang="0">
                  <a:pos x="connsiteX2" y="connsiteY2"/>
                </a:cxn>
                <a:cxn ang="0">
                  <a:pos x="connsiteX3" y="connsiteY3"/>
                </a:cxn>
              </a:cxnLst>
              <a:rect l="l" t="t" r="r" b="b"/>
              <a:pathLst>
                <a:path w="59992" h="154590">
                  <a:moveTo>
                    <a:pt x="0" y="0"/>
                  </a:moveTo>
                  <a:lnTo>
                    <a:pt x="59993" y="0"/>
                  </a:lnTo>
                  <a:lnTo>
                    <a:pt x="59993" y="154590"/>
                  </a:lnTo>
                  <a:lnTo>
                    <a:pt x="0" y="154590"/>
                  </a:ln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Freeform: Shape 99">
              <a:extLst>
                <a:ext uri="{FF2B5EF4-FFF2-40B4-BE49-F238E27FC236}">
                  <a16:creationId xmlns:a16="http://schemas.microsoft.com/office/drawing/2014/main" id="{A6DC152A-02CB-8BC3-54AD-0233C4E1895B}"/>
                </a:ext>
              </a:extLst>
            </p:cNvPr>
            <p:cNvSpPr/>
            <p:nvPr/>
          </p:nvSpPr>
          <p:spPr>
            <a:xfrm rot="5400000">
              <a:off x="1032505" y="1505145"/>
              <a:ext cx="636628" cy="96022"/>
            </a:xfrm>
            <a:custGeom>
              <a:avLst/>
              <a:gdLst>
                <a:gd name="connsiteX0" fmla="*/ 0 w 636628"/>
                <a:gd name="connsiteY0" fmla="*/ 0 h 96022"/>
                <a:gd name="connsiteX1" fmla="*/ 636628 w 636628"/>
                <a:gd name="connsiteY1" fmla="*/ 0 h 96022"/>
                <a:gd name="connsiteX2" fmla="*/ 636628 w 636628"/>
                <a:gd name="connsiteY2" fmla="*/ 96022 h 96022"/>
                <a:gd name="connsiteX3" fmla="*/ 0 w 636628"/>
                <a:gd name="connsiteY3" fmla="*/ 96022 h 96022"/>
              </a:gdLst>
              <a:ahLst/>
              <a:cxnLst>
                <a:cxn ang="0">
                  <a:pos x="connsiteX0" y="connsiteY0"/>
                </a:cxn>
                <a:cxn ang="0">
                  <a:pos x="connsiteX1" y="connsiteY1"/>
                </a:cxn>
                <a:cxn ang="0">
                  <a:pos x="connsiteX2" y="connsiteY2"/>
                </a:cxn>
                <a:cxn ang="0">
                  <a:pos x="connsiteX3" y="connsiteY3"/>
                </a:cxn>
              </a:cxnLst>
              <a:rect l="l" t="t" r="r" b="b"/>
              <a:pathLst>
                <a:path w="636628" h="96022">
                  <a:moveTo>
                    <a:pt x="0" y="0"/>
                  </a:moveTo>
                  <a:lnTo>
                    <a:pt x="636628" y="0"/>
                  </a:lnTo>
                  <a:lnTo>
                    <a:pt x="636628" y="96022"/>
                  </a:lnTo>
                  <a:lnTo>
                    <a:pt x="0" y="96022"/>
                  </a:ln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Freeform: Shape 100">
              <a:extLst>
                <a:ext uri="{FF2B5EF4-FFF2-40B4-BE49-F238E27FC236}">
                  <a16:creationId xmlns:a16="http://schemas.microsoft.com/office/drawing/2014/main" id="{41D5F91B-CA22-93C9-A2B1-9B36BDCF4484}"/>
                </a:ext>
              </a:extLst>
            </p:cNvPr>
            <p:cNvSpPr/>
            <p:nvPr/>
          </p:nvSpPr>
          <p:spPr>
            <a:xfrm rot="5400000">
              <a:off x="1227901" y="1388260"/>
              <a:ext cx="244831" cy="57646"/>
            </a:xfrm>
            <a:custGeom>
              <a:avLst/>
              <a:gdLst>
                <a:gd name="connsiteX0" fmla="*/ 0 w 244831"/>
                <a:gd name="connsiteY0" fmla="*/ 0 h 57646"/>
                <a:gd name="connsiteX1" fmla="*/ 244831 w 244831"/>
                <a:gd name="connsiteY1" fmla="*/ 0 h 57646"/>
                <a:gd name="connsiteX2" fmla="*/ 244831 w 244831"/>
                <a:gd name="connsiteY2" fmla="*/ 57647 h 57646"/>
                <a:gd name="connsiteX3" fmla="*/ 0 w 244831"/>
                <a:gd name="connsiteY3" fmla="*/ 57647 h 57646"/>
              </a:gdLst>
              <a:ahLst/>
              <a:cxnLst>
                <a:cxn ang="0">
                  <a:pos x="connsiteX0" y="connsiteY0"/>
                </a:cxn>
                <a:cxn ang="0">
                  <a:pos x="connsiteX1" y="connsiteY1"/>
                </a:cxn>
                <a:cxn ang="0">
                  <a:pos x="connsiteX2" y="connsiteY2"/>
                </a:cxn>
                <a:cxn ang="0">
                  <a:pos x="connsiteX3" y="connsiteY3"/>
                </a:cxn>
              </a:cxnLst>
              <a:rect l="l" t="t" r="r" b="b"/>
              <a:pathLst>
                <a:path w="244831" h="57646">
                  <a:moveTo>
                    <a:pt x="0" y="0"/>
                  </a:moveTo>
                  <a:lnTo>
                    <a:pt x="244831" y="0"/>
                  </a:lnTo>
                  <a:lnTo>
                    <a:pt x="244831" y="57647"/>
                  </a:lnTo>
                  <a:lnTo>
                    <a:pt x="0" y="57647"/>
                  </a:ln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Freeform: Shape 101">
              <a:extLst>
                <a:ext uri="{FF2B5EF4-FFF2-40B4-BE49-F238E27FC236}">
                  <a16:creationId xmlns:a16="http://schemas.microsoft.com/office/drawing/2014/main" id="{CE27CF6B-A797-71E4-6E23-405BB0AADAB9}"/>
                </a:ext>
              </a:extLst>
            </p:cNvPr>
            <p:cNvSpPr/>
            <p:nvPr/>
          </p:nvSpPr>
          <p:spPr>
            <a:xfrm rot="2680198">
              <a:off x="1503571" y="1565628"/>
              <a:ext cx="636628" cy="96022"/>
            </a:xfrm>
            <a:custGeom>
              <a:avLst/>
              <a:gdLst>
                <a:gd name="connsiteX0" fmla="*/ 0 w 636628"/>
                <a:gd name="connsiteY0" fmla="*/ 0 h 96022"/>
                <a:gd name="connsiteX1" fmla="*/ 636628 w 636628"/>
                <a:gd name="connsiteY1" fmla="*/ 0 h 96022"/>
                <a:gd name="connsiteX2" fmla="*/ 636628 w 636628"/>
                <a:gd name="connsiteY2" fmla="*/ 96022 h 96022"/>
                <a:gd name="connsiteX3" fmla="*/ 0 w 636628"/>
                <a:gd name="connsiteY3" fmla="*/ 96022 h 96022"/>
              </a:gdLst>
              <a:ahLst/>
              <a:cxnLst>
                <a:cxn ang="0">
                  <a:pos x="connsiteX0" y="connsiteY0"/>
                </a:cxn>
                <a:cxn ang="0">
                  <a:pos x="connsiteX1" y="connsiteY1"/>
                </a:cxn>
                <a:cxn ang="0">
                  <a:pos x="connsiteX2" y="connsiteY2"/>
                </a:cxn>
                <a:cxn ang="0">
                  <a:pos x="connsiteX3" y="connsiteY3"/>
                </a:cxn>
              </a:cxnLst>
              <a:rect l="l" t="t" r="r" b="b"/>
              <a:pathLst>
                <a:path w="636628" h="96022">
                  <a:moveTo>
                    <a:pt x="0" y="0"/>
                  </a:moveTo>
                  <a:lnTo>
                    <a:pt x="636628" y="0"/>
                  </a:lnTo>
                  <a:lnTo>
                    <a:pt x="636628" y="96022"/>
                  </a:lnTo>
                  <a:lnTo>
                    <a:pt x="0" y="96022"/>
                  </a:lnTo>
                  <a:close/>
                </a:path>
              </a:pathLst>
            </a:custGeom>
            <a:solidFill>
              <a:srgbClr val="C7C7C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Freeform: Shape 102">
              <a:extLst>
                <a:ext uri="{FF2B5EF4-FFF2-40B4-BE49-F238E27FC236}">
                  <a16:creationId xmlns:a16="http://schemas.microsoft.com/office/drawing/2014/main" id="{71BD11BE-12CA-3432-1DDD-CD72D69A2F10}"/>
                </a:ext>
              </a:extLst>
            </p:cNvPr>
            <p:cNvSpPr/>
            <p:nvPr/>
          </p:nvSpPr>
          <p:spPr>
            <a:xfrm rot="2680198">
              <a:off x="1732756" y="1617387"/>
              <a:ext cx="244831" cy="57646"/>
            </a:xfrm>
            <a:custGeom>
              <a:avLst/>
              <a:gdLst>
                <a:gd name="connsiteX0" fmla="*/ 0 w 244831"/>
                <a:gd name="connsiteY0" fmla="*/ 0 h 57646"/>
                <a:gd name="connsiteX1" fmla="*/ 244831 w 244831"/>
                <a:gd name="connsiteY1" fmla="*/ 0 h 57646"/>
                <a:gd name="connsiteX2" fmla="*/ 244831 w 244831"/>
                <a:gd name="connsiteY2" fmla="*/ 57647 h 57646"/>
                <a:gd name="connsiteX3" fmla="*/ 0 w 244831"/>
                <a:gd name="connsiteY3" fmla="*/ 57647 h 57646"/>
              </a:gdLst>
              <a:ahLst/>
              <a:cxnLst>
                <a:cxn ang="0">
                  <a:pos x="connsiteX0" y="connsiteY0"/>
                </a:cxn>
                <a:cxn ang="0">
                  <a:pos x="connsiteX1" y="connsiteY1"/>
                </a:cxn>
                <a:cxn ang="0">
                  <a:pos x="connsiteX2" y="connsiteY2"/>
                </a:cxn>
                <a:cxn ang="0">
                  <a:pos x="connsiteX3" y="connsiteY3"/>
                </a:cxn>
              </a:cxnLst>
              <a:rect l="l" t="t" r="r" b="b"/>
              <a:pathLst>
                <a:path w="244831" h="57646">
                  <a:moveTo>
                    <a:pt x="0" y="0"/>
                  </a:moveTo>
                  <a:lnTo>
                    <a:pt x="244831" y="0"/>
                  </a:lnTo>
                  <a:lnTo>
                    <a:pt x="244831" y="57647"/>
                  </a:lnTo>
                  <a:lnTo>
                    <a:pt x="0" y="57647"/>
                  </a:ln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Freeform: Shape 103">
              <a:extLst>
                <a:ext uri="{FF2B5EF4-FFF2-40B4-BE49-F238E27FC236}">
                  <a16:creationId xmlns:a16="http://schemas.microsoft.com/office/drawing/2014/main" id="{2E464DF5-9A83-B443-0DE3-D81BF1B363CD}"/>
                </a:ext>
              </a:extLst>
            </p:cNvPr>
            <p:cNvSpPr/>
            <p:nvPr/>
          </p:nvSpPr>
          <p:spPr>
            <a:xfrm rot="5400000">
              <a:off x="1238416" y="1548254"/>
              <a:ext cx="483629" cy="163136"/>
            </a:xfrm>
            <a:custGeom>
              <a:avLst/>
              <a:gdLst>
                <a:gd name="connsiteX0" fmla="*/ 0 w 483629"/>
                <a:gd name="connsiteY0" fmla="*/ 0 h 163136"/>
                <a:gd name="connsiteX1" fmla="*/ 483630 w 483629"/>
                <a:gd name="connsiteY1" fmla="*/ 0 h 163136"/>
                <a:gd name="connsiteX2" fmla="*/ 483630 w 483629"/>
                <a:gd name="connsiteY2" fmla="*/ 163137 h 163136"/>
                <a:gd name="connsiteX3" fmla="*/ 0 w 483629"/>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483629" h="163136">
                  <a:moveTo>
                    <a:pt x="0" y="0"/>
                  </a:moveTo>
                  <a:lnTo>
                    <a:pt x="483630" y="0"/>
                  </a:lnTo>
                  <a:lnTo>
                    <a:pt x="483630" y="163137"/>
                  </a:lnTo>
                  <a:lnTo>
                    <a:pt x="0" y="163137"/>
                  </a:lnTo>
                  <a:close/>
                </a:path>
              </a:pathLst>
            </a:custGeom>
            <a:solidFill>
              <a:srgbClr val="A6A6A6"/>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Freeform: Shape 104">
              <a:extLst>
                <a:ext uri="{FF2B5EF4-FFF2-40B4-BE49-F238E27FC236}">
                  <a16:creationId xmlns:a16="http://schemas.microsoft.com/office/drawing/2014/main" id="{A284D8DC-1C95-1379-413A-3C8A81C3CD27}"/>
                </a:ext>
              </a:extLst>
            </p:cNvPr>
            <p:cNvSpPr/>
            <p:nvPr/>
          </p:nvSpPr>
          <p:spPr>
            <a:xfrm rot="5400000">
              <a:off x="1457692" y="1716251"/>
              <a:ext cx="45078" cy="163136"/>
            </a:xfrm>
            <a:custGeom>
              <a:avLst/>
              <a:gdLst>
                <a:gd name="connsiteX0" fmla="*/ 0 w 45078"/>
                <a:gd name="connsiteY0" fmla="*/ 0 h 163136"/>
                <a:gd name="connsiteX1" fmla="*/ 45079 w 45078"/>
                <a:gd name="connsiteY1" fmla="*/ 0 h 163136"/>
                <a:gd name="connsiteX2" fmla="*/ 45079 w 45078"/>
                <a:gd name="connsiteY2" fmla="*/ 163137 h 163136"/>
                <a:gd name="connsiteX3" fmla="*/ 0 w 45078"/>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45078" h="163136">
                  <a:moveTo>
                    <a:pt x="0" y="0"/>
                  </a:moveTo>
                  <a:lnTo>
                    <a:pt x="45079" y="0"/>
                  </a:lnTo>
                  <a:lnTo>
                    <a:pt x="45079" y="163137"/>
                  </a:lnTo>
                  <a:lnTo>
                    <a:pt x="0" y="163137"/>
                  </a:lnTo>
                  <a:close/>
                </a:path>
              </a:pathLst>
            </a:custGeom>
            <a:solidFill>
              <a:srgbClr val="C7C7C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Freeform: Shape 105">
              <a:extLst>
                <a:ext uri="{FF2B5EF4-FFF2-40B4-BE49-F238E27FC236}">
                  <a16:creationId xmlns:a16="http://schemas.microsoft.com/office/drawing/2014/main" id="{7FA20CF4-58F5-627C-E886-0576B7F78464}"/>
                </a:ext>
              </a:extLst>
            </p:cNvPr>
            <p:cNvSpPr/>
            <p:nvPr/>
          </p:nvSpPr>
          <p:spPr>
            <a:xfrm rot="5400000">
              <a:off x="1471559" y="1655379"/>
              <a:ext cx="17511" cy="163136"/>
            </a:xfrm>
            <a:custGeom>
              <a:avLst/>
              <a:gdLst>
                <a:gd name="connsiteX0" fmla="*/ 0 w 17511"/>
                <a:gd name="connsiteY0" fmla="*/ 0 h 163136"/>
                <a:gd name="connsiteX1" fmla="*/ 17512 w 17511"/>
                <a:gd name="connsiteY1" fmla="*/ 0 h 163136"/>
                <a:gd name="connsiteX2" fmla="*/ 17512 w 17511"/>
                <a:gd name="connsiteY2" fmla="*/ 163137 h 163136"/>
                <a:gd name="connsiteX3" fmla="*/ 0 w 17511"/>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17511" h="163136">
                  <a:moveTo>
                    <a:pt x="0" y="0"/>
                  </a:moveTo>
                  <a:lnTo>
                    <a:pt x="17512" y="0"/>
                  </a:lnTo>
                  <a:lnTo>
                    <a:pt x="17512" y="163137"/>
                  </a:lnTo>
                  <a:lnTo>
                    <a:pt x="0" y="163137"/>
                  </a:lnTo>
                  <a:close/>
                </a:path>
              </a:pathLst>
            </a:custGeom>
            <a:solidFill>
              <a:srgbClr val="C7C7C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Freeform: Shape 106">
              <a:extLst>
                <a:ext uri="{FF2B5EF4-FFF2-40B4-BE49-F238E27FC236}">
                  <a16:creationId xmlns:a16="http://schemas.microsoft.com/office/drawing/2014/main" id="{8B3923AF-1B3D-6E7B-5078-6A5D6D706F13}"/>
                </a:ext>
              </a:extLst>
            </p:cNvPr>
            <p:cNvSpPr/>
            <p:nvPr/>
          </p:nvSpPr>
          <p:spPr>
            <a:xfrm rot="5400000">
              <a:off x="881727" y="1587970"/>
              <a:ext cx="454470" cy="112696"/>
            </a:xfrm>
            <a:custGeom>
              <a:avLst/>
              <a:gdLst>
                <a:gd name="connsiteX0" fmla="*/ 0 w 454470"/>
                <a:gd name="connsiteY0" fmla="*/ 0 h 112696"/>
                <a:gd name="connsiteX1" fmla="*/ 454471 w 454470"/>
                <a:gd name="connsiteY1" fmla="*/ 0 h 112696"/>
                <a:gd name="connsiteX2" fmla="*/ 454471 w 454470"/>
                <a:gd name="connsiteY2" fmla="*/ 112696 h 112696"/>
                <a:gd name="connsiteX3" fmla="*/ 0 w 454470"/>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54470" h="112696">
                  <a:moveTo>
                    <a:pt x="0" y="0"/>
                  </a:moveTo>
                  <a:lnTo>
                    <a:pt x="454471" y="0"/>
                  </a:lnTo>
                  <a:lnTo>
                    <a:pt x="454471" y="112696"/>
                  </a:lnTo>
                  <a:lnTo>
                    <a:pt x="0" y="112696"/>
                  </a:lnTo>
                  <a:close/>
                </a:path>
              </a:pathLst>
            </a:custGeom>
            <a:solidFill>
              <a:srgbClr val="A6A6A6"/>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Freeform: Shape 107">
              <a:extLst>
                <a:ext uri="{FF2B5EF4-FFF2-40B4-BE49-F238E27FC236}">
                  <a16:creationId xmlns:a16="http://schemas.microsoft.com/office/drawing/2014/main" id="{4EC09443-26AE-611C-F150-503152D4A2BA}"/>
                </a:ext>
              </a:extLst>
            </p:cNvPr>
            <p:cNvSpPr/>
            <p:nvPr/>
          </p:nvSpPr>
          <p:spPr>
            <a:xfrm rot="5400000">
              <a:off x="1087680" y="1745996"/>
              <a:ext cx="42397" cy="112696"/>
            </a:xfrm>
            <a:custGeom>
              <a:avLst/>
              <a:gdLst>
                <a:gd name="connsiteX0" fmla="*/ 0 w 42397"/>
                <a:gd name="connsiteY0" fmla="*/ 0 h 112696"/>
                <a:gd name="connsiteX1" fmla="*/ 42397 w 42397"/>
                <a:gd name="connsiteY1" fmla="*/ 0 h 112696"/>
                <a:gd name="connsiteX2" fmla="*/ 42397 w 42397"/>
                <a:gd name="connsiteY2" fmla="*/ 112696 h 112696"/>
                <a:gd name="connsiteX3" fmla="*/ 0 w 42397"/>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2397" h="112696">
                  <a:moveTo>
                    <a:pt x="0" y="0"/>
                  </a:moveTo>
                  <a:lnTo>
                    <a:pt x="42397" y="0"/>
                  </a:lnTo>
                  <a:lnTo>
                    <a:pt x="42397" y="112696"/>
                  </a:lnTo>
                  <a:lnTo>
                    <a:pt x="0" y="112696"/>
                  </a:lnTo>
                  <a:close/>
                </a:path>
              </a:pathLst>
            </a:custGeom>
            <a:solidFill>
              <a:srgbClr val="C7C7C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Freeform: Shape 108">
              <a:extLst>
                <a:ext uri="{FF2B5EF4-FFF2-40B4-BE49-F238E27FC236}">
                  <a16:creationId xmlns:a16="http://schemas.microsoft.com/office/drawing/2014/main" id="{178DFE0A-6F98-1C45-FF3B-354A30292F79}"/>
                </a:ext>
              </a:extLst>
            </p:cNvPr>
            <p:cNvSpPr/>
            <p:nvPr/>
          </p:nvSpPr>
          <p:spPr>
            <a:xfrm rot="5400000">
              <a:off x="1087764" y="1475693"/>
              <a:ext cx="42397" cy="112696"/>
            </a:xfrm>
            <a:custGeom>
              <a:avLst/>
              <a:gdLst>
                <a:gd name="connsiteX0" fmla="*/ 0 w 42397"/>
                <a:gd name="connsiteY0" fmla="*/ 0 h 112696"/>
                <a:gd name="connsiteX1" fmla="*/ 42397 w 42397"/>
                <a:gd name="connsiteY1" fmla="*/ 0 h 112696"/>
                <a:gd name="connsiteX2" fmla="*/ 42397 w 42397"/>
                <a:gd name="connsiteY2" fmla="*/ 112696 h 112696"/>
                <a:gd name="connsiteX3" fmla="*/ 0 w 42397"/>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2397" h="112696">
                  <a:moveTo>
                    <a:pt x="0" y="0"/>
                  </a:moveTo>
                  <a:lnTo>
                    <a:pt x="42397" y="0"/>
                  </a:lnTo>
                  <a:lnTo>
                    <a:pt x="42397" y="112696"/>
                  </a:lnTo>
                  <a:lnTo>
                    <a:pt x="0" y="112696"/>
                  </a:lnTo>
                  <a:close/>
                </a:path>
              </a:pathLst>
            </a:custGeom>
            <a:solidFill>
              <a:srgbClr val="C7C7C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Freeform: Shape 109">
              <a:extLst>
                <a:ext uri="{FF2B5EF4-FFF2-40B4-BE49-F238E27FC236}">
                  <a16:creationId xmlns:a16="http://schemas.microsoft.com/office/drawing/2014/main" id="{096EC2C7-EABE-CB2F-BE32-FF1CC7784356}"/>
                </a:ext>
              </a:extLst>
            </p:cNvPr>
            <p:cNvSpPr/>
            <p:nvPr/>
          </p:nvSpPr>
          <p:spPr>
            <a:xfrm rot="5400000">
              <a:off x="1100751" y="1534010"/>
              <a:ext cx="16422" cy="112696"/>
            </a:xfrm>
            <a:custGeom>
              <a:avLst/>
              <a:gdLst>
                <a:gd name="connsiteX0" fmla="*/ 0 w 16422"/>
                <a:gd name="connsiteY0" fmla="*/ 0 h 112696"/>
                <a:gd name="connsiteX1" fmla="*/ 16423 w 16422"/>
                <a:gd name="connsiteY1" fmla="*/ 0 h 112696"/>
                <a:gd name="connsiteX2" fmla="*/ 16423 w 16422"/>
                <a:gd name="connsiteY2" fmla="*/ 112696 h 112696"/>
                <a:gd name="connsiteX3" fmla="*/ 0 w 16422"/>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16422" h="112696">
                  <a:moveTo>
                    <a:pt x="0" y="0"/>
                  </a:moveTo>
                  <a:lnTo>
                    <a:pt x="16423" y="0"/>
                  </a:lnTo>
                  <a:lnTo>
                    <a:pt x="16423" y="112696"/>
                  </a:lnTo>
                  <a:lnTo>
                    <a:pt x="0" y="112696"/>
                  </a:lnTo>
                  <a:close/>
                </a:path>
              </a:pathLst>
            </a:custGeom>
            <a:solidFill>
              <a:srgbClr val="C7C7C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1" name="Graphic 2">
            <a:extLst>
              <a:ext uri="{FF2B5EF4-FFF2-40B4-BE49-F238E27FC236}">
                <a16:creationId xmlns:a16="http://schemas.microsoft.com/office/drawing/2014/main" id="{0C26A6C2-37CA-0908-6707-F99DD864A2BD}"/>
              </a:ext>
            </a:extLst>
          </p:cNvPr>
          <p:cNvGrpSpPr/>
          <p:nvPr/>
        </p:nvGrpSpPr>
        <p:grpSpPr>
          <a:xfrm>
            <a:off x="-5482205" y="1249780"/>
            <a:ext cx="3359009" cy="2522037"/>
            <a:chOff x="382555" y="651588"/>
            <a:chExt cx="3898473" cy="2927081"/>
          </a:xfrm>
        </p:grpSpPr>
        <p:sp>
          <p:nvSpPr>
            <p:cNvPr id="112" name="Freeform: Shape 111">
              <a:extLst>
                <a:ext uri="{FF2B5EF4-FFF2-40B4-BE49-F238E27FC236}">
                  <a16:creationId xmlns:a16="http://schemas.microsoft.com/office/drawing/2014/main" id="{5E6DDC70-FCAD-C87C-26D9-FFBDD14F59DB}"/>
                </a:ext>
              </a:extLst>
            </p:cNvPr>
            <p:cNvSpPr/>
            <p:nvPr/>
          </p:nvSpPr>
          <p:spPr>
            <a:xfrm>
              <a:off x="2140789" y="1172301"/>
              <a:ext cx="2140238" cy="2406367"/>
            </a:xfrm>
            <a:custGeom>
              <a:avLst/>
              <a:gdLst>
                <a:gd name="connsiteX0" fmla="*/ 772190 w 2140238"/>
                <a:gd name="connsiteY0" fmla="*/ 2406368 h 2406367"/>
                <a:gd name="connsiteX1" fmla="*/ 705159 w 2140238"/>
                <a:gd name="connsiteY1" fmla="*/ 1890060 h 2406367"/>
                <a:gd name="connsiteX2" fmla="*/ 241890 w 2140238"/>
                <a:gd name="connsiteY2" fmla="*/ 1526835 h 2406367"/>
                <a:gd name="connsiteX3" fmla="*/ 358105 w 2140238"/>
                <a:gd name="connsiteY3" fmla="*/ 1128503 h 2406367"/>
                <a:gd name="connsiteX4" fmla="*/ 2422 w 2140238"/>
                <a:gd name="connsiteY4" fmla="*/ 480731 h 2406367"/>
                <a:gd name="connsiteX5" fmla="*/ 999509 w 2140238"/>
                <a:gd name="connsiteY5" fmla="*/ 212020 h 2406367"/>
                <a:gd name="connsiteX6" fmla="*/ 1415186 w 2140238"/>
                <a:gd name="connsiteY6" fmla="*/ 768797 h 2406367"/>
                <a:gd name="connsiteX7" fmla="*/ 2033213 w 2140238"/>
                <a:gd name="connsiteY7" fmla="*/ 813876 h 2406367"/>
                <a:gd name="connsiteX8" fmla="*/ 1817959 w 2140238"/>
                <a:gd name="connsiteY8" fmla="*/ 1347611 h 2406367"/>
                <a:gd name="connsiteX9" fmla="*/ 1387285 w 2140238"/>
                <a:gd name="connsiteY9" fmla="*/ 1527003 h 2406367"/>
                <a:gd name="connsiteX10" fmla="*/ 1341955 w 2140238"/>
                <a:gd name="connsiteY10" fmla="*/ 1835179 h 2406367"/>
                <a:gd name="connsiteX11" fmla="*/ 975965 w 2140238"/>
                <a:gd name="connsiteY11" fmla="*/ 2061995 h 2406367"/>
                <a:gd name="connsiteX12" fmla="*/ 812576 w 2140238"/>
                <a:gd name="connsiteY12" fmla="*/ 2404357 h 240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0238" h="2406367">
                  <a:moveTo>
                    <a:pt x="772190" y="2406368"/>
                  </a:moveTo>
                  <a:cubicBezTo>
                    <a:pt x="772190" y="2406368"/>
                    <a:pt x="810063" y="2025882"/>
                    <a:pt x="705159" y="1890060"/>
                  </a:cubicBezTo>
                  <a:cubicBezTo>
                    <a:pt x="603607" y="1758093"/>
                    <a:pt x="295850" y="1725918"/>
                    <a:pt x="241890" y="1526835"/>
                  </a:cubicBezTo>
                  <a:cubicBezTo>
                    <a:pt x="190779" y="1338310"/>
                    <a:pt x="372098" y="1281166"/>
                    <a:pt x="358105" y="1128503"/>
                  </a:cubicBezTo>
                  <a:cubicBezTo>
                    <a:pt x="344113" y="975840"/>
                    <a:pt x="-33608" y="923304"/>
                    <a:pt x="2422" y="480731"/>
                  </a:cubicBezTo>
                  <a:cubicBezTo>
                    <a:pt x="37278" y="53408"/>
                    <a:pt x="585173" y="-206338"/>
                    <a:pt x="999509" y="212020"/>
                  </a:cubicBezTo>
                  <a:cubicBezTo>
                    <a:pt x="1193146" y="407416"/>
                    <a:pt x="1204290" y="675875"/>
                    <a:pt x="1415186" y="768797"/>
                  </a:cubicBezTo>
                  <a:cubicBezTo>
                    <a:pt x="1626083" y="861719"/>
                    <a:pt x="1825752" y="669256"/>
                    <a:pt x="2033213" y="813876"/>
                  </a:cubicBezTo>
                  <a:cubicBezTo>
                    <a:pt x="2240675" y="958495"/>
                    <a:pt x="2134598" y="1278318"/>
                    <a:pt x="1817959" y="1347611"/>
                  </a:cubicBezTo>
                  <a:cubicBezTo>
                    <a:pt x="1560895" y="1403833"/>
                    <a:pt x="1450713" y="1413469"/>
                    <a:pt x="1387285" y="1527003"/>
                  </a:cubicBezTo>
                  <a:cubicBezTo>
                    <a:pt x="1313299" y="1659473"/>
                    <a:pt x="1406388" y="1726337"/>
                    <a:pt x="1341955" y="1835179"/>
                  </a:cubicBezTo>
                  <a:cubicBezTo>
                    <a:pt x="1281543" y="1937066"/>
                    <a:pt x="1086817" y="1972173"/>
                    <a:pt x="975965" y="2061995"/>
                  </a:cubicBezTo>
                  <a:cubicBezTo>
                    <a:pt x="840981" y="2170921"/>
                    <a:pt x="812576" y="2404357"/>
                    <a:pt x="812576" y="2404357"/>
                  </a:cubicBez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Freeform: Shape 112">
              <a:extLst>
                <a:ext uri="{FF2B5EF4-FFF2-40B4-BE49-F238E27FC236}">
                  <a16:creationId xmlns:a16="http://schemas.microsoft.com/office/drawing/2014/main" id="{7673B5AE-55FD-EC33-57FF-332E2F1DAAA9}"/>
                </a:ext>
              </a:extLst>
            </p:cNvPr>
            <p:cNvSpPr/>
            <p:nvPr/>
          </p:nvSpPr>
          <p:spPr>
            <a:xfrm>
              <a:off x="2140789" y="1172301"/>
              <a:ext cx="2140238" cy="2406367"/>
            </a:xfrm>
            <a:custGeom>
              <a:avLst/>
              <a:gdLst>
                <a:gd name="connsiteX0" fmla="*/ 772190 w 2140238"/>
                <a:gd name="connsiteY0" fmla="*/ 2406368 h 2406367"/>
                <a:gd name="connsiteX1" fmla="*/ 705159 w 2140238"/>
                <a:gd name="connsiteY1" fmla="*/ 1890060 h 2406367"/>
                <a:gd name="connsiteX2" fmla="*/ 241890 w 2140238"/>
                <a:gd name="connsiteY2" fmla="*/ 1526835 h 2406367"/>
                <a:gd name="connsiteX3" fmla="*/ 358105 w 2140238"/>
                <a:gd name="connsiteY3" fmla="*/ 1128503 h 2406367"/>
                <a:gd name="connsiteX4" fmla="*/ 2422 w 2140238"/>
                <a:gd name="connsiteY4" fmla="*/ 480731 h 2406367"/>
                <a:gd name="connsiteX5" fmla="*/ 999509 w 2140238"/>
                <a:gd name="connsiteY5" fmla="*/ 212020 h 2406367"/>
                <a:gd name="connsiteX6" fmla="*/ 1415186 w 2140238"/>
                <a:gd name="connsiteY6" fmla="*/ 768797 h 2406367"/>
                <a:gd name="connsiteX7" fmla="*/ 2033213 w 2140238"/>
                <a:gd name="connsiteY7" fmla="*/ 813876 h 2406367"/>
                <a:gd name="connsiteX8" fmla="*/ 1817959 w 2140238"/>
                <a:gd name="connsiteY8" fmla="*/ 1347611 h 2406367"/>
                <a:gd name="connsiteX9" fmla="*/ 1387285 w 2140238"/>
                <a:gd name="connsiteY9" fmla="*/ 1527003 h 2406367"/>
                <a:gd name="connsiteX10" fmla="*/ 1341955 w 2140238"/>
                <a:gd name="connsiteY10" fmla="*/ 1835179 h 2406367"/>
                <a:gd name="connsiteX11" fmla="*/ 975965 w 2140238"/>
                <a:gd name="connsiteY11" fmla="*/ 2061995 h 2406367"/>
                <a:gd name="connsiteX12" fmla="*/ 812576 w 2140238"/>
                <a:gd name="connsiteY12" fmla="*/ 2404357 h 240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0238" h="2406367">
                  <a:moveTo>
                    <a:pt x="772190" y="2406368"/>
                  </a:moveTo>
                  <a:cubicBezTo>
                    <a:pt x="772190" y="2406368"/>
                    <a:pt x="810063" y="2025882"/>
                    <a:pt x="705159" y="1890060"/>
                  </a:cubicBezTo>
                  <a:cubicBezTo>
                    <a:pt x="603607" y="1758093"/>
                    <a:pt x="295850" y="1725918"/>
                    <a:pt x="241890" y="1526835"/>
                  </a:cubicBezTo>
                  <a:cubicBezTo>
                    <a:pt x="190779" y="1338310"/>
                    <a:pt x="372098" y="1281166"/>
                    <a:pt x="358105" y="1128503"/>
                  </a:cubicBezTo>
                  <a:cubicBezTo>
                    <a:pt x="344113" y="975840"/>
                    <a:pt x="-33608" y="923304"/>
                    <a:pt x="2422" y="480731"/>
                  </a:cubicBezTo>
                  <a:cubicBezTo>
                    <a:pt x="37278" y="53408"/>
                    <a:pt x="585173" y="-206338"/>
                    <a:pt x="999509" y="212020"/>
                  </a:cubicBezTo>
                  <a:cubicBezTo>
                    <a:pt x="1193146" y="407416"/>
                    <a:pt x="1204290" y="675875"/>
                    <a:pt x="1415186" y="768797"/>
                  </a:cubicBezTo>
                  <a:cubicBezTo>
                    <a:pt x="1626083" y="861719"/>
                    <a:pt x="1825752" y="669256"/>
                    <a:pt x="2033213" y="813876"/>
                  </a:cubicBezTo>
                  <a:cubicBezTo>
                    <a:pt x="2240675" y="958495"/>
                    <a:pt x="2134598" y="1278318"/>
                    <a:pt x="1817959" y="1347611"/>
                  </a:cubicBezTo>
                  <a:cubicBezTo>
                    <a:pt x="1560895" y="1403833"/>
                    <a:pt x="1450713" y="1413469"/>
                    <a:pt x="1387285" y="1527003"/>
                  </a:cubicBezTo>
                  <a:cubicBezTo>
                    <a:pt x="1313299" y="1659473"/>
                    <a:pt x="1406388" y="1726337"/>
                    <a:pt x="1341955" y="1835179"/>
                  </a:cubicBezTo>
                  <a:cubicBezTo>
                    <a:pt x="1281543" y="1937066"/>
                    <a:pt x="1086817" y="1972173"/>
                    <a:pt x="975965" y="2061995"/>
                  </a:cubicBezTo>
                  <a:cubicBezTo>
                    <a:pt x="840981" y="2170921"/>
                    <a:pt x="812576" y="2404357"/>
                    <a:pt x="812576" y="2404357"/>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Freeform: Shape 113">
              <a:extLst>
                <a:ext uri="{FF2B5EF4-FFF2-40B4-BE49-F238E27FC236}">
                  <a16:creationId xmlns:a16="http://schemas.microsoft.com/office/drawing/2014/main" id="{B0B3885B-F9C3-A4A9-EEBF-08490E01567F}"/>
                </a:ext>
              </a:extLst>
            </p:cNvPr>
            <p:cNvSpPr/>
            <p:nvPr/>
          </p:nvSpPr>
          <p:spPr>
            <a:xfrm>
              <a:off x="2251413" y="2438889"/>
              <a:ext cx="195197" cy="459582"/>
            </a:xfrm>
            <a:custGeom>
              <a:avLst/>
              <a:gdLst>
                <a:gd name="connsiteX0" fmla="*/ 125317 w 195197"/>
                <a:gd name="connsiteY0" fmla="*/ 0 h 459582"/>
                <a:gd name="connsiteX1" fmla="*/ 77055 w 195197"/>
                <a:gd name="connsiteY1" fmla="*/ 124259 h 459582"/>
                <a:gd name="connsiteX2" fmla="*/ 68676 w 195197"/>
                <a:gd name="connsiteY2" fmla="*/ 243239 h 459582"/>
                <a:gd name="connsiteX3" fmla="*/ 84428 w 195197"/>
                <a:gd name="connsiteY3" fmla="*/ 299545 h 459582"/>
                <a:gd name="connsiteX4" fmla="*/ 113000 w 195197"/>
                <a:gd name="connsiteY4" fmla="*/ 353673 h 459582"/>
                <a:gd name="connsiteX5" fmla="*/ 195197 w 195197"/>
                <a:gd name="connsiteY5" fmla="*/ 459582 h 459582"/>
                <a:gd name="connsiteX6" fmla="*/ 72279 w 195197"/>
                <a:gd name="connsiteY6" fmla="*/ 387105 h 459582"/>
                <a:gd name="connsiteX7" fmla="*/ 27033 w 195197"/>
                <a:gd name="connsiteY7" fmla="*/ 326861 h 459582"/>
                <a:gd name="connsiteX8" fmla="*/ 18654 w 195197"/>
                <a:gd name="connsiteY8" fmla="*/ 309516 h 459582"/>
                <a:gd name="connsiteX9" fmla="*/ 11616 w 195197"/>
                <a:gd name="connsiteY9" fmla="*/ 291418 h 459582"/>
                <a:gd name="connsiteX10" fmla="*/ 2567 w 195197"/>
                <a:gd name="connsiteY10" fmla="*/ 253378 h 459582"/>
                <a:gd name="connsiteX11" fmla="*/ 3991 w 195197"/>
                <a:gd name="connsiteY11" fmla="*/ 175957 h 459582"/>
                <a:gd name="connsiteX12" fmla="*/ 28625 w 195197"/>
                <a:gd name="connsiteY12" fmla="*/ 104904 h 459582"/>
                <a:gd name="connsiteX13" fmla="*/ 70519 w 195197"/>
                <a:gd name="connsiteY13" fmla="*/ 45162 h 459582"/>
                <a:gd name="connsiteX14" fmla="*/ 125317 w 195197"/>
                <a:gd name="connsiteY14" fmla="*/ 0 h 45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197" h="459582">
                  <a:moveTo>
                    <a:pt x="125317" y="0"/>
                  </a:moveTo>
                  <a:cubicBezTo>
                    <a:pt x="105426" y="39842"/>
                    <a:pt x="89263" y="81435"/>
                    <a:pt x="77055" y="124259"/>
                  </a:cubicBezTo>
                  <a:cubicBezTo>
                    <a:pt x="65961" y="162894"/>
                    <a:pt x="63112" y="203431"/>
                    <a:pt x="68676" y="243239"/>
                  </a:cubicBezTo>
                  <a:cubicBezTo>
                    <a:pt x="71516" y="262603"/>
                    <a:pt x="76812" y="281522"/>
                    <a:pt x="84428" y="299545"/>
                  </a:cubicBezTo>
                  <a:cubicBezTo>
                    <a:pt x="92204" y="318457"/>
                    <a:pt x="101773" y="336580"/>
                    <a:pt x="113000" y="353673"/>
                  </a:cubicBezTo>
                  <a:cubicBezTo>
                    <a:pt x="135540" y="389451"/>
                    <a:pt x="164866" y="423050"/>
                    <a:pt x="195197" y="459582"/>
                  </a:cubicBezTo>
                  <a:cubicBezTo>
                    <a:pt x="148770" y="446167"/>
                    <a:pt x="106490" y="421240"/>
                    <a:pt x="72279" y="387105"/>
                  </a:cubicBezTo>
                  <a:cubicBezTo>
                    <a:pt x="54214" y="369451"/>
                    <a:pt x="38948" y="349132"/>
                    <a:pt x="27033" y="326861"/>
                  </a:cubicBezTo>
                  <a:cubicBezTo>
                    <a:pt x="24100" y="321163"/>
                    <a:pt x="21084" y="315465"/>
                    <a:pt x="18654" y="309516"/>
                  </a:cubicBezTo>
                  <a:lnTo>
                    <a:pt x="11616" y="291418"/>
                  </a:lnTo>
                  <a:cubicBezTo>
                    <a:pt x="7686" y="278975"/>
                    <a:pt x="4661" y="266256"/>
                    <a:pt x="2567" y="253378"/>
                  </a:cubicBezTo>
                  <a:cubicBezTo>
                    <a:pt x="-1279" y="227671"/>
                    <a:pt x="-802" y="201504"/>
                    <a:pt x="3991" y="175957"/>
                  </a:cubicBezTo>
                  <a:cubicBezTo>
                    <a:pt x="8650" y="151189"/>
                    <a:pt x="16945" y="127242"/>
                    <a:pt x="28625" y="104904"/>
                  </a:cubicBezTo>
                  <a:cubicBezTo>
                    <a:pt x="39970" y="83278"/>
                    <a:pt x="54055" y="63202"/>
                    <a:pt x="70519" y="45162"/>
                  </a:cubicBezTo>
                  <a:cubicBezTo>
                    <a:pt x="86305" y="27332"/>
                    <a:pt x="104797" y="12091"/>
                    <a:pt x="125317" y="0"/>
                  </a:cubicBez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Freeform: Shape 114">
              <a:extLst>
                <a:ext uri="{FF2B5EF4-FFF2-40B4-BE49-F238E27FC236}">
                  <a16:creationId xmlns:a16="http://schemas.microsoft.com/office/drawing/2014/main" id="{DB74BC99-450A-59F4-1E46-E9B9F754B6BF}"/>
                </a:ext>
              </a:extLst>
            </p:cNvPr>
            <p:cNvSpPr/>
            <p:nvPr/>
          </p:nvSpPr>
          <p:spPr>
            <a:xfrm>
              <a:off x="2251413" y="2438889"/>
              <a:ext cx="195197" cy="459582"/>
            </a:xfrm>
            <a:custGeom>
              <a:avLst/>
              <a:gdLst>
                <a:gd name="connsiteX0" fmla="*/ 125317 w 195197"/>
                <a:gd name="connsiteY0" fmla="*/ 0 h 459582"/>
                <a:gd name="connsiteX1" fmla="*/ 77055 w 195197"/>
                <a:gd name="connsiteY1" fmla="*/ 124259 h 459582"/>
                <a:gd name="connsiteX2" fmla="*/ 68676 w 195197"/>
                <a:gd name="connsiteY2" fmla="*/ 243239 h 459582"/>
                <a:gd name="connsiteX3" fmla="*/ 84428 w 195197"/>
                <a:gd name="connsiteY3" fmla="*/ 299545 h 459582"/>
                <a:gd name="connsiteX4" fmla="*/ 113000 w 195197"/>
                <a:gd name="connsiteY4" fmla="*/ 353673 h 459582"/>
                <a:gd name="connsiteX5" fmla="*/ 195197 w 195197"/>
                <a:gd name="connsiteY5" fmla="*/ 459582 h 459582"/>
                <a:gd name="connsiteX6" fmla="*/ 72279 w 195197"/>
                <a:gd name="connsiteY6" fmla="*/ 387105 h 459582"/>
                <a:gd name="connsiteX7" fmla="*/ 27033 w 195197"/>
                <a:gd name="connsiteY7" fmla="*/ 326861 h 459582"/>
                <a:gd name="connsiteX8" fmla="*/ 18654 w 195197"/>
                <a:gd name="connsiteY8" fmla="*/ 309516 h 459582"/>
                <a:gd name="connsiteX9" fmla="*/ 11616 w 195197"/>
                <a:gd name="connsiteY9" fmla="*/ 291418 h 459582"/>
                <a:gd name="connsiteX10" fmla="*/ 2567 w 195197"/>
                <a:gd name="connsiteY10" fmla="*/ 253378 h 459582"/>
                <a:gd name="connsiteX11" fmla="*/ 3991 w 195197"/>
                <a:gd name="connsiteY11" fmla="*/ 175957 h 459582"/>
                <a:gd name="connsiteX12" fmla="*/ 28625 w 195197"/>
                <a:gd name="connsiteY12" fmla="*/ 104904 h 459582"/>
                <a:gd name="connsiteX13" fmla="*/ 70519 w 195197"/>
                <a:gd name="connsiteY13" fmla="*/ 45162 h 459582"/>
                <a:gd name="connsiteX14" fmla="*/ 125317 w 195197"/>
                <a:gd name="connsiteY14" fmla="*/ 0 h 45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197" h="459582">
                  <a:moveTo>
                    <a:pt x="125317" y="0"/>
                  </a:moveTo>
                  <a:cubicBezTo>
                    <a:pt x="105426" y="39842"/>
                    <a:pt x="89263" y="81435"/>
                    <a:pt x="77055" y="124259"/>
                  </a:cubicBezTo>
                  <a:cubicBezTo>
                    <a:pt x="65961" y="162894"/>
                    <a:pt x="63112" y="203431"/>
                    <a:pt x="68676" y="243239"/>
                  </a:cubicBezTo>
                  <a:cubicBezTo>
                    <a:pt x="71516" y="262603"/>
                    <a:pt x="76812" y="281522"/>
                    <a:pt x="84428" y="299545"/>
                  </a:cubicBezTo>
                  <a:cubicBezTo>
                    <a:pt x="92204" y="318457"/>
                    <a:pt x="101773" y="336580"/>
                    <a:pt x="113000" y="353673"/>
                  </a:cubicBezTo>
                  <a:cubicBezTo>
                    <a:pt x="135540" y="389451"/>
                    <a:pt x="164866" y="423050"/>
                    <a:pt x="195197" y="459582"/>
                  </a:cubicBezTo>
                  <a:cubicBezTo>
                    <a:pt x="148770" y="446167"/>
                    <a:pt x="106490" y="421240"/>
                    <a:pt x="72279" y="387105"/>
                  </a:cubicBezTo>
                  <a:cubicBezTo>
                    <a:pt x="54214" y="369451"/>
                    <a:pt x="38948" y="349132"/>
                    <a:pt x="27033" y="326861"/>
                  </a:cubicBezTo>
                  <a:cubicBezTo>
                    <a:pt x="24100" y="321163"/>
                    <a:pt x="21084" y="315465"/>
                    <a:pt x="18654" y="309516"/>
                  </a:cubicBezTo>
                  <a:lnTo>
                    <a:pt x="11616" y="291418"/>
                  </a:lnTo>
                  <a:cubicBezTo>
                    <a:pt x="7686" y="278975"/>
                    <a:pt x="4661" y="266256"/>
                    <a:pt x="2567" y="253378"/>
                  </a:cubicBezTo>
                  <a:cubicBezTo>
                    <a:pt x="-1279" y="227671"/>
                    <a:pt x="-802" y="201504"/>
                    <a:pt x="3991" y="175957"/>
                  </a:cubicBezTo>
                  <a:cubicBezTo>
                    <a:pt x="8650" y="151189"/>
                    <a:pt x="16945" y="127242"/>
                    <a:pt x="28625" y="104904"/>
                  </a:cubicBezTo>
                  <a:cubicBezTo>
                    <a:pt x="39970" y="83278"/>
                    <a:pt x="54055" y="63202"/>
                    <a:pt x="70519" y="45162"/>
                  </a:cubicBezTo>
                  <a:cubicBezTo>
                    <a:pt x="86305" y="27332"/>
                    <a:pt x="104797" y="12091"/>
                    <a:pt x="125317" y="0"/>
                  </a:cubicBezTo>
                  <a:close/>
                </a:path>
              </a:pathLst>
            </a:custGeom>
            <a:solidFill>
              <a:srgbClr val="FFFFFF">
                <a:alpha val="50000"/>
              </a:srgbClr>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Freeform: Shape 115">
              <a:extLst>
                <a:ext uri="{FF2B5EF4-FFF2-40B4-BE49-F238E27FC236}">
                  <a16:creationId xmlns:a16="http://schemas.microsoft.com/office/drawing/2014/main" id="{570CD88D-11F0-A63D-F77C-1C55A8CF8948}"/>
                </a:ext>
              </a:extLst>
            </p:cNvPr>
            <p:cNvSpPr/>
            <p:nvPr/>
          </p:nvSpPr>
          <p:spPr>
            <a:xfrm>
              <a:off x="3388900" y="2905509"/>
              <a:ext cx="228582" cy="237398"/>
            </a:xfrm>
            <a:custGeom>
              <a:avLst/>
              <a:gdLst>
                <a:gd name="connsiteX0" fmla="*/ 0 w 228582"/>
                <a:gd name="connsiteY0" fmla="*/ 222879 h 237398"/>
                <a:gd name="connsiteX1" fmla="*/ 80019 w 228582"/>
                <a:gd name="connsiteY1" fmla="*/ 185341 h 237398"/>
                <a:gd name="connsiteX2" fmla="*/ 140263 w 228582"/>
                <a:gd name="connsiteY2" fmla="*/ 143447 h 237398"/>
                <a:gd name="connsiteX3" fmla="*/ 176459 w 228582"/>
                <a:gd name="connsiteY3" fmla="*/ 84794 h 237398"/>
                <a:gd name="connsiteX4" fmla="*/ 197910 w 228582"/>
                <a:gd name="connsiteY4" fmla="*/ 0 h 237398"/>
                <a:gd name="connsiteX5" fmla="*/ 228576 w 228582"/>
                <a:gd name="connsiteY5" fmla="*/ 92168 h 237398"/>
                <a:gd name="connsiteX6" fmla="*/ 218270 w 228582"/>
                <a:gd name="connsiteY6" fmla="*/ 144368 h 237398"/>
                <a:gd name="connsiteX7" fmla="*/ 187855 w 228582"/>
                <a:gd name="connsiteY7" fmla="*/ 190201 h 237398"/>
                <a:gd name="connsiteX8" fmla="*/ 95687 w 228582"/>
                <a:gd name="connsiteY8" fmla="*/ 235447 h 237398"/>
                <a:gd name="connsiteX9" fmla="*/ 46922 w 228582"/>
                <a:gd name="connsiteY9" fmla="*/ 236117 h 237398"/>
                <a:gd name="connsiteX10" fmla="*/ 0 w 228582"/>
                <a:gd name="connsiteY10" fmla="*/ 222879 h 2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82" h="237398">
                  <a:moveTo>
                    <a:pt x="0" y="222879"/>
                  </a:moveTo>
                  <a:cubicBezTo>
                    <a:pt x="29494" y="209137"/>
                    <a:pt x="56055" y="197742"/>
                    <a:pt x="80019" y="185341"/>
                  </a:cubicBezTo>
                  <a:cubicBezTo>
                    <a:pt x="102172" y="174624"/>
                    <a:pt x="122500" y="160481"/>
                    <a:pt x="140263" y="143447"/>
                  </a:cubicBezTo>
                  <a:cubicBezTo>
                    <a:pt x="156568" y="126848"/>
                    <a:pt x="168935" y="106806"/>
                    <a:pt x="176459" y="84794"/>
                  </a:cubicBezTo>
                  <a:cubicBezTo>
                    <a:pt x="185266" y="56976"/>
                    <a:pt x="192421" y="28664"/>
                    <a:pt x="197910" y="0"/>
                  </a:cubicBezTo>
                  <a:cubicBezTo>
                    <a:pt x="218094" y="26460"/>
                    <a:pt x="228878" y="58895"/>
                    <a:pt x="228576" y="92168"/>
                  </a:cubicBezTo>
                  <a:cubicBezTo>
                    <a:pt x="228551" y="110073"/>
                    <a:pt x="225057" y="127803"/>
                    <a:pt x="218270" y="144368"/>
                  </a:cubicBezTo>
                  <a:cubicBezTo>
                    <a:pt x="211266" y="161503"/>
                    <a:pt x="200926" y="177088"/>
                    <a:pt x="187855" y="190201"/>
                  </a:cubicBezTo>
                  <a:cubicBezTo>
                    <a:pt x="162836" y="214851"/>
                    <a:pt x="130493" y="230729"/>
                    <a:pt x="95687" y="235447"/>
                  </a:cubicBezTo>
                  <a:cubicBezTo>
                    <a:pt x="79532" y="237801"/>
                    <a:pt x="63135" y="238027"/>
                    <a:pt x="46922" y="236117"/>
                  </a:cubicBezTo>
                  <a:cubicBezTo>
                    <a:pt x="30642" y="234400"/>
                    <a:pt x="14780" y="229917"/>
                    <a:pt x="0" y="222879"/>
                  </a:cubicBez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Freeform: Shape 116">
              <a:extLst>
                <a:ext uri="{FF2B5EF4-FFF2-40B4-BE49-F238E27FC236}">
                  <a16:creationId xmlns:a16="http://schemas.microsoft.com/office/drawing/2014/main" id="{B797B47B-10A9-E1D8-C553-3BB5C8347F66}"/>
                </a:ext>
              </a:extLst>
            </p:cNvPr>
            <p:cNvSpPr/>
            <p:nvPr/>
          </p:nvSpPr>
          <p:spPr>
            <a:xfrm>
              <a:off x="3388900" y="2905509"/>
              <a:ext cx="228582" cy="237398"/>
            </a:xfrm>
            <a:custGeom>
              <a:avLst/>
              <a:gdLst>
                <a:gd name="connsiteX0" fmla="*/ 0 w 228582"/>
                <a:gd name="connsiteY0" fmla="*/ 222879 h 237398"/>
                <a:gd name="connsiteX1" fmla="*/ 80019 w 228582"/>
                <a:gd name="connsiteY1" fmla="*/ 185341 h 237398"/>
                <a:gd name="connsiteX2" fmla="*/ 140263 w 228582"/>
                <a:gd name="connsiteY2" fmla="*/ 143447 h 237398"/>
                <a:gd name="connsiteX3" fmla="*/ 176459 w 228582"/>
                <a:gd name="connsiteY3" fmla="*/ 84794 h 237398"/>
                <a:gd name="connsiteX4" fmla="*/ 197910 w 228582"/>
                <a:gd name="connsiteY4" fmla="*/ 0 h 237398"/>
                <a:gd name="connsiteX5" fmla="*/ 228576 w 228582"/>
                <a:gd name="connsiteY5" fmla="*/ 92168 h 237398"/>
                <a:gd name="connsiteX6" fmla="*/ 218270 w 228582"/>
                <a:gd name="connsiteY6" fmla="*/ 144368 h 237398"/>
                <a:gd name="connsiteX7" fmla="*/ 187855 w 228582"/>
                <a:gd name="connsiteY7" fmla="*/ 190201 h 237398"/>
                <a:gd name="connsiteX8" fmla="*/ 95687 w 228582"/>
                <a:gd name="connsiteY8" fmla="*/ 235447 h 237398"/>
                <a:gd name="connsiteX9" fmla="*/ 46922 w 228582"/>
                <a:gd name="connsiteY9" fmla="*/ 236117 h 237398"/>
                <a:gd name="connsiteX10" fmla="*/ 0 w 228582"/>
                <a:gd name="connsiteY10" fmla="*/ 222879 h 2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82" h="237398">
                  <a:moveTo>
                    <a:pt x="0" y="222879"/>
                  </a:moveTo>
                  <a:cubicBezTo>
                    <a:pt x="29494" y="209137"/>
                    <a:pt x="56055" y="197742"/>
                    <a:pt x="80019" y="185341"/>
                  </a:cubicBezTo>
                  <a:cubicBezTo>
                    <a:pt x="102172" y="174624"/>
                    <a:pt x="122500" y="160481"/>
                    <a:pt x="140263" y="143447"/>
                  </a:cubicBezTo>
                  <a:cubicBezTo>
                    <a:pt x="156568" y="126848"/>
                    <a:pt x="168935" y="106806"/>
                    <a:pt x="176459" y="84794"/>
                  </a:cubicBezTo>
                  <a:cubicBezTo>
                    <a:pt x="185266" y="56976"/>
                    <a:pt x="192421" y="28664"/>
                    <a:pt x="197910" y="0"/>
                  </a:cubicBezTo>
                  <a:cubicBezTo>
                    <a:pt x="218094" y="26460"/>
                    <a:pt x="228878" y="58895"/>
                    <a:pt x="228576" y="92168"/>
                  </a:cubicBezTo>
                  <a:cubicBezTo>
                    <a:pt x="228551" y="110073"/>
                    <a:pt x="225057" y="127803"/>
                    <a:pt x="218270" y="144368"/>
                  </a:cubicBezTo>
                  <a:cubicBezTo>
                    <a:pt x="211266" y="161503"/>
                    <a:pt x="200926" y="177088"/>
                    <a:pt x="187855" y="190201"/>
                  </a:cubicBezTo>
                  <a:cubicBezTo>
                    <a:pt x="162836" y="214851"/>
                    <a:pt x="130493" y="230729"/>
                    <a:pt x="95687" y="235447"/>
                  </a:cubicBezTo>
                  <a:cubicBezTo>
                    <a:pt x="79532" y="237801"/>
                    <a:pt x="63135" y="238027"/>
                    <a:pt x="46922" y="236117"/>
                  </a:cubicBezTo>
                  <a:cubicBezTo>
                    <a:pt x="30642" y="234400"/>
                    <a:pt x="14780" y="229917"/>
                    <a:pt x="0" y="222879"/>
                  </a:cubicBezTo>
                  <a:close/>
                </a:path>
              </a:pathLst>
            </a:custGeom>
            <a:solidFill>
              <a:srgbClr val="F47D7D">
                <a:alpha val="50000"/>
              </a:srgbClr>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Freeform: Shape 117">
              <a:extLst>
                <a:ext uri="{FF2B5EF4-FFF2-40B4-BE49-F238E27FC236}">
                  <a16:creationId xmlns:a16="http://schemas.microsoft.com/office/drawing/2014/main" id="{1B64F97C-81DB-F358-3B6F-CD90264E028A}"/>
                </a:ext>
              </a:extLst>
            </p:cNvPr>
            <p:cNvSpPr/>
            <p:nvPr/>
          </p:nvSpPr>
          <p:spPr>
            <a:xfrm>
              <a:off x="2951606" y="1167261"/>
              <a:ext cx="418525" cy="427287"/>
            </a:xfrm>
            <a:custGeom>
              <a:avLst/>
              <a:gdLst>
                <a:gd name="connsiteX0" fmla="*/ 0 w 418525"/>
                <a:gd name="connsiteY0" fmla="*/ 383 h 427287"/>
                <a:gd name="connsiteX1" fmla="*/ 80689 w 418525"/>
                <a:gd name="connsiteY1" fmla="*/ 8762 h 427287"/>
                <a:gd name="connsiteX2" fmla="*/ 119567 w 418525"/>
                <a:gd name="connsiteY2" fmla="*/ 21162 h 427287"/>
                <a:gd name="connsiteX3" fmla="*/ 138671 w 418525"/>
                <a:gd name="connsiteY3" fmla="*/ 28620 h 427287"/>
                <a:gd name="connsiteX4" fmla="*/ 157188 w 418525"/>
                <a:gd name="connsiteY4" fmla="*/ 37585 h 427287"/>
                <a:gd name="connsiteX5" fmla="*/ 288150 w 418525"/>
                <a:gd name="connsiteY5" fmla="*/ 136288 h 427287"/>
                <a:gd name="connsiteX6" fmla="*/ 338424 w 418525"/>
                <a:gd name="connsiteY6" fmla="*/ 201225 h 427287"/>
                <a:gd name="connsiteX7" fmla="*/ 349400 w 418525"/>
                <a:gd name="connsiteY7" fmla="*/ 217983 h 427287"/>
                <a:gd name="connsiteX8" fmla="*/ 359706 w 418525"/>
                <a:gd name="connsiteY8" fmla="*/ 235578 h 427287"/>
                <a:gd name="connsiteX9" fmla="*/ 377553 w 418525"/>
                <a:gd name="connsiteY9" fmla="*/ 272110 h 427287"/>
                <a:gd name="connsiteX10" fmla="*/ 392467 w 418525"/>
                <a:gd name="connsiteY10" fmla="*/ 309648 h 427287"/>
                <a:gd name="connsiteX11" fmla="*/ 404784 w 418525"/>
                <a:gd name="connsiteY11" fmla="*/ 348023 h 427287"/>
                <a:gd name="connsiteX12" fmla="*/ 413163 w 418525"/>
                <a:gd name="connsiteY12" fmla="*/ 387488 h 427287"/>
                <a:gd name="connsiteX13" fmla="*/ 418526 w 418525"/>
                <a:gd name="connsiteY13" fmla="*/ 427287 h 427287"/>
                <a:gd name="connsiteX14" fmla="*/ 375039 w 418525"/>
                <a:gd name="connsiteY14" fmla="*/ 361345 h 427287"/>
                <a:gd name="connsiteX15" fmla="*/ 353422 w 418525"/>
                <a:gd name="connsiteY15" fmla="*/ 329422 h 427287"/>
                <a:gd name="connsiteX16" fmla="*/ 343116 w 418525"/>
                <a:gd name="connsiteY16" fmla="*/ 313418 h 427287"/>
                <a:gd name="connsiteX17" fmla="*/ 331972 w 418525"/>
                <a:gd name="connsiteY17" fmla="*/ 298001 h 427287"/>
                <a:gd name="connsiteX18" fmla="*/ 310187 w 418525"/>
                <a:gd name="connsiteY18" fmla="*/ 267334 h 427287"/>
                <a:gd name="connsiteX19" fmla="*/ 298791 w 418525"/>
                <a:gd name="connsiteY19" fmla="*/ 252504 h 427287"/>
                <a:gd name="connsiteX20" fmla="*/ 286223 w 418525"/>
                <a:gd name="connsiteY20" fmla="*/ 238427 h 427287"/>
                <a:gd name="connsiteX21" fmla="*/ 263013 w 418525"/>
                <a:gd name="connsiteY21" fmla="*/ 209604 h 427287"/>
                <a:gd name="connsiteX22" fmla="*/ 238798 w 418525"/>
                <a:gd name="connsiteY22" fmla="*/ 181702 h 427287"/>
                <a:gd name="connsiteX23" fmla="*/ 129873 w 418525"/>
                <a:gd name="connsiteY23" fmla="*/ 82245 h 427287"/>
                <a:gd name="connsiteX24" fmla="*/ 0 w 418525"/>
                <a:gd name="connsiteY24" fmla="*/ 383 h 42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8525" h="427287">
                  <a:moveTo>
                    <a:pt x="0" y="383"/>
                  </a:moveTo>
                  <a:cubicBezTo>
                    <a:pt x="27173" y="-1099"/>
                    <a:pt x="54404" y="1728"/>
                    <a:pt x="80689" y="8762"/>
                  </a:cubicBezTo>
                  <a:cubicBezTo>
                    <a:pt x="93886" y="12108"/>
                    <a:pt x="106873" y="16249"/>
                    <a:pt x="119567" y="21162"/>
                  </a:cubicBezTo>
                  <a:cubicBezTo>
                    <a:pt x="126019" y="23509"/>
                    <a:pt x="132387" y="26106"/>
                    <a:pt x="138671" y="28620"/>
                  </a:cubicBezTo>
                  <a:cubicBezTo>
                    <a:pt x="144955" y="31133"/>
                    <a:pt x="151072" y="34401"/>
                    <a:pt x="157188" y="37585"/>
                  </a:cubicBezTo>
                  <a:cubicBezTo>
                    <a:pt x="206288" y="62558"/>
                    <a:pt x="250621" y="95968"/>
                    <a:pt x="288150" y="136288"/>
                  </a:cubicBezTo>
                  <a:cubicBezTo>
                    <a:pt x="306525" y="156630"/>
                    <a:pt x="323333" y="178338"/>
                    <a:pt x="338424" y="201225"/>
                  </a:cubicBezTo>
                  <a:lnTo>
                    <a:pt x="349400" y="217983"/>
                  </a:lnTo>
                  <a:cubicBezTo>
                    <a:pt x="353254" y="223594"/>
                    <a:pt x="356698" y="229474"/>
                    <a:pt x="359706" y="235578"/>
                  </a:cubicBezTo>
                  <a:cubicBezTo>
                    <a:pt x="365906" y="247644"/>
                    <a:pt x="371772" y="259877"/>
                    <a:pt x="377553" y="272110"/>
                  </a:cubicBezTo>
                  <a:cubicBezTo>
                    <a:pt x="383477" y="284222"/>
                    <a:pt x="388462" y="296772"/>
                    <a:pt x="392467" y="309648"/>
                  </a:cubicBezTo>
                  <a:cubicBezTo>
                    <a:pt x="396824" y="322467"/>
                    <a:pt x="400846" y="334784"/>
                    <a:pt x="404784" y="348023"/>
                  </a:cubicBezTo>
                  <a:cubicBezTo>
                    <a:pt x="408723" y="361262"/>
                    <a:pt x="410482" y="374333"/>
                    <a:pt x="413163" y="387488"/>
                  </a:cubicBezTo>
                  <a:cubicBezTo>
                    <a:pt x="415844" y="400642"/>
                    <a:pt x="417269" y="413965"/>
                    <a:pt x="418526" y="427287"/>
                  </a:cubicBezTo>
                  <a:cubicBezTo>
                    <a:pt x="401768" y="405502"/>
                    <a:pt x="388864" y="383047"/>
                    <a:pt x="375039" y="361345"/>
                  </a:cubicBezTo>
                  <a:cubicBezTo>
                    <a:pt x="367607" y="350679"/>
                    <a:pt x="360401" y="340038"/>
                    <a:pt x="353422" y="329422"/>
                  </a:cubicBezTo>
                  <a:cubicBezTo>
                    <a:pt x="349819" y="324143"/>
                    <a:pt x="346551" y="318697"/>
                    <a:pt x="343116" y="313418"/>
                  </a:cubicBezTo>
                  <a:cubicBezTo>
                    <a:pt x="339680" y="308139"/>
                    <a:pt x="335575" y="303196"/>
                    <a:pt x="331972" y="298001"/>
                  </a:cubicBezTo>
                  <a:cubicBezTo>
                    <a:pt x="324540" y="287890"/>
                    <a:pt x="317283" y="277668"/>
                    <a:pt x="310187" y="267334"/>
                  </a:cubicBezTo>
                  <a:cubicBezTo>
                    <a:pt x="306835" y="262139"/>
                    <a:pt x="302646" y="257447"/>
                    <a:pt x="298791" y="252504"/>
                  </a:cubicBezTo>
                  <a:lnTo>
                    <a:pt x="286223" y="238427"/>
                  </a:lnTo>
                  <a:cubicBezTo>
                    <a:pt x="279000" y="228417"/>
                    <a:pt x="271250" y="218795"/>
                    <a:pt x="263013" y="209604"/>
                  </a:cubicBezTo>
                  <a:lnTo>
                    <a:pt x="238798" y="181702"/>
                  </a:lnTo>
                  <a:cubicBezTo>
                    <a:pt x="205191" y="145704"/>
                    <a:pt x="168768" y="112445"/>
                    <a:pt x="129873" y="82245"/>
                  </a:cubicBezTo>
                  <a:cubicBezTo>
                    <a:pt x="89302" y="50863"/>
                    <a:pt x="45807" y="23450"/>
                    <a:pt x="0" y="383"/>
                  </a:cubicBez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Freeform: Shape 118">
              <a:extLst>
                <a:ext uri="{FF2B5EF4-FFF2-40B4-BE49-F238E27FC236}">
                  <a16:creationId xmlns:a16="http://schemas.microsoft.com/office/drawing/2014/main" id="{C5BD960C-C0EB-447B-DF83-3B04140FB7A9}"/>
                </a:ext>
              </a:extLst>
            </p:cNvPr>
            <p:cNvSpPr/>
            <p:nvPr/>
          </p:nvSpPr>
          <p:spPr>
            <a:xfrm>
              <a:off x="2951606" y="1167261"/>
              <a:ext cx="418525" cy="427287"/>
            </a:xfrm>
            <a:custGeom>
              <a:avLst/>
              <a:gdLst>
                <a:gd name="connsiteX0" fmla="*/ 0 w 418525"/>
                <a:gd name="connsiteY0" fmla="*/ 383 h 427287"/>
                <a:gd name="connsiteX1" fmla="*/ 80689 w 418525"/>
                <a:gd name="connsiteY1" fmla="*/ 8762 h 427287"/>
                <a:gd name="connsiteX2" fmla="*/ 119567 w 418525"/>
                <a:gd name="connsiteY2" fmla="*/ 21162 h 427287"/>
                <a:gd name="connsiteX3" fmla="*/ 138671 w 418525"/>
                <a:gd name="connsiteY3" fmla="*/ 28620 h 427287"/>
                <a:gd name="connsiteX4" fmla="*/ 157188 w 418525"/>
                <a:gd name="connsiteY4" fmla="*/ 37585 h 427287"/>
                <a:gd name="connsiteX5" fmla="*/ 288150 w 418525"/>
                <a:gd name="connsiteY5" fmla="*/ 136288 h 427287"/>
                <a:gd name="connsiteX6" fmla="*/ 338424 w 418525"/>
                <a:gd name="connsiteY6" fmla="*/ 201225 h 427287"/>
                <a:gd name="connsiteX7" fmla="*/ 349400 w 418525"/>
                <a:gd name="connsiteY7" fmla="*/ 217983 h 427287"/>
                <a:gd name="connsiteX8" fmla="*/ 359706 w 418525"/>
                <a:gd name="connsiteY8" fmla="*/ 235578 h 427287"/>
                <a:gd name="connsiteX9" fmla="*/ 377553 w 418525"/>
                <a:gd name="connsiteY9" fmla="*/ 272110 h 427287"/>
                <a:gd name="connsiteX10" fmla="*/ 392467 w 418525"/>
                <a:gd name="connsiteY10" fmla="*/ 309648 h 427287"/>
                <a:gd name="connsiteX11" fmla="*/ 404784 w 418525"/>
                <a:gd name="connsiteY11" fmla="*/ 348023 h 427287"/>
                <a:gd name="connsiteX12" fmla="*/ 413163 w 418525"/>
                <a:gd name="connsiteY12" fmla="*/ 387488 h 427287"/>
                <a:gd name="connsiteX13" fmla="*/ 418526 w 418525"/>
                <a:gd name="connsiteY13" fmla="*/ 427287 h 427287"/>
                <a:gd name="connsiteX14" fmla="*/ 375039 w 418525"/>
                <a:gd name="connsiteY14" fmla="*/ 361345 h 427287"/>
                <a:gd name="connsiteX15" fmla="*/ 353422 w 418525"/>
                <a:gd name="connsiteY15" fmla="*/ 329422 h 427287"/>
                <a:gd name="connsiteX16" fmla="*/ 343116 w 418525"/>
                <a:gd name="connsiteY16" fmla="*/ 313418 h 427287"/>
                <a:gd name="connsiteX17" fmla="*/ 331972 w 418525"/>
                <a:gd name="connsiteY17" fmla="*/ 298001 h 427287"/>
                <a:gd name="connsiteX18" fmla="*/ 310187 w 418525"/>
                <a:gd name="connsiteY18" fmla="*/ 267334 h 427287"/>
                <a:gd name="connsiteX19" fmla="*/ 298791 w 418525"/>
                <a:gd name="connsiteY19" fmla="*/ 252504 h 427287"/>
                <a:gd name="connsiteX20" fmla="*/ 286223 w 418525"/>
                <a:gd name="connsiteY20" fmla="*/ 238427 h 427287"/>
                <a:gd name="connsiteX21" fmla="*/ 263013 w 418525"/>
                <a:gd name="connsiteY21" fmla="*/ 209604 h 427287"/>
                <a:gd name="connsiteX22" fmla="*/ 238798 w 418525"/>
                <a:gd name="connsiteY22" fmla="*/ 181702 h 427287"/>
                <a:gd name="connsiteX23" fmla="*/ 129873 w 418525"/>
                <a:gd name="connsiteY23" fmla="*/ 82245 h 427287"/>
                <a:gd name="connsiteX24" fmla="*/ 0 w 418525"/>
                <a:gd name="connsiteY24" fmla="*/ 383 h 42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8525" h="427287">
                  <a:moveTo>
                    <a:pt x="0" y="383"/>
                  </a:moveTo>
                  <a:cubicBezTo>
                    <a:pt x="27173" y="-1099"/>
                    <a:pt x="54404" y="1728"/>
                    <a:pt x="80689" y="8762"/>
                  </a:cubicBezTo>
                  <a:cubicBezTo>
                    <a:pt x="93886" y="12108"/>
                    <a:pt x="106873" y="16249"/>
                    <a:pt x="119567" y="21162"/>
                  </a:cubicBezTo>
                  <a:cubicBezTo>
                    <a:pt x="126019" y="23509"/>
                    <a:pt x="132387" y="26106"/>
                    <a:pt x="138671" y="28620"/>
                  </a:cubicBezTo>
                  <a:cubicBezTo>
                    <a:pt x="144955" y="31133"/>
                    <a:pt x="151072" y="34401"/>
                    <a:pt x="157188" y="37585"/>
                  </a:cubicBezTo>
                  <a:cubicBezTo>
                    <a:pt x="206288" y="62558"/>
                    <a:pt x="250621" y="95968"/>
                    <a:pt x="288150" y="136288"/>
                  </a:cubicBezTo>
                  <a:cubicBezTo>
                    <a:pt x="306525" y="156630"/>
                    <a:pt x="323333" y="178338"/>
                    <a:pt x="338424" y="201225"/>
                  </a:cubicBezTo>
                  <a:lnTo>
                    <a:pt x="349400" y="217983"/>
                  </a:lnTo>
                  <a:cubicBezTo>
                    <a:pt x="353254" y="223594"/>
                    <a:pt x="356698" y="229474"/>
                    <a:pt x="359706" y="235578"/>
                  </a:cubicBezTo>
                  <a:cubicBezTo>
                    <a:pt x="365906" y="247644"/>
                    <a:pt x="371772" y="259877"/>
                    <a:pt x="377553" y="272110"/>
                  </a:cubicBezTo>
                  <a:cubicBezTo>
                    <a:pt x="383477" y="284222"/>
                    <a:pt x="388462" y="296772"/>
                    <a:pt x="392467" y="309648"/>
                  </a:cubicBezTo>
                  <a:cubicBezTo>
                    <a:pt x="396824" y="322467"/>
                    <a:pt x="400846" y="334784"/>
                    <a:pt x="404784" y="348023"/>
                  </a:cubicBezTo>
                  <a:cubicBezTo>
                    <a:pt x="408723" y="361262"/>
                    <a:pt x="410482" y="374333"/>
                    <a:pt x="413163" y="387488"/>
                  </a:cubicBezTo>
                  <a:cubicBezTo>
                    <a:pt x="415844" y="400642"/>
                    <a:pt x="417269" y="413965"/>
                    <a:pt x="418526" y="427287"/>
                  </a:cubicBezTo>
                  <a:cubicBezTo>
                    <a:pt x="401768" y="405502"/>
                    <a:pt x="388864" y="383047"/>
                    <a:pt x="375039" y="361345"/>
                  </a:cubicBezTo>
                  <a:cubicBezTo>
                    <a:pt x="367607" y="350679"/>
                    <a:pt x="360401" y="340038"/>
                    <a:pt x="353422" y="329422"/>
                  </a:cubicBezTo>
                  <a:cubicBezTo>
                    <a:pt x="349819" y="324143"/>
                    <a:pt x="346551" y="318697"/>
                    <a:pt x="343116" y="313418"/>
                  </a:cubicBezTo>
                  <a:cubicBezTo>
                    <a:pt x="339680" y="308139"/>
                    <a:pt x="335575" y="303196"/>
                    <a:pt x="331972" y="298001"/>
                  </a:cubicBezTo>
                  <a:cubicBezTo>
                    <a:pt x="324540" y="287890"/>
                    <a:pt x="317283" y="277668"/>
                    <a:pt x="310187" y="267334"/>
                  </a:cubicBezTo>
                  <a:cubicBezTo>
                    <a:pt x="306835" y="262139"/>
                    <a:pt x="302646" y="257447"/>
                    <a:pt x="298791" y="252504"/>
                  </a:cubicBezTo>
                  <a:lnTo>
                    <a:pt x="286223" y="238427"/>
                  </a:lnTo>
                  <a:cubicBezTo>
                    <a:pt x="279000" y="228417"/>
                    <a:pt x="271250" y="218795"/>
                    <a:pt x="263013" y="209604"/>
                  </a:cubicBezTo>
                  <a:lnTo>
                    <a:pt x="238798" y="181702"/>
                  </a:lnTo>
                  <a:cubicBezTo>
                    <a:pt x="205191" y="145704"/>
                    <a:pt x="168768" y="112445"/>
                    <a:pt x="129873" y="82245"/>
                  </a:cubicBezTo>
                  <a:cubicBezTo>
                    <a:pt x="89302" y="50863"/>
                    <a:pt x="45807" y="23450"/>
                    <a:pt x="0" y="383"/>
                  </a:cubicBezTo>
                  <a:close/>
                </a:path>
              </a:pathLst>
            </a:custGeom>
            <a:solidFill>
              <a:srgbClr val="F47D7D">
                <a:alpha val="50000"/>
              </a:srgbClr>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Freeform: Shape 119">
              <a:extLst>
                <a:ext uri="{FF2B5EF4-FFF2-40B4-BE49-F238E27FC236}">
                  <a16:creationId xmlns:a16="http://schemas.microsoft.com/office/drawing/2014/main" id="{4962BC5D-DE20-F94A-C17F-1B1F0CDC7579}"/>
                </a:ext>
              </a:extLst>
            </p:cNvPr>
            <p:cNvSpPr/>
            <p:nvPr/>
          </p:nvSpPr>
          <p:spPr>
            <a:xfrm>
              <a:off x="2232955" y="1109359"/>
              <a:ext cx="538405" cy="800629"/>
            </a:xfrm>
            <a:custGeom>
              <a:avLst/>
              <a:gdLst>
                <a:gd name="connsiteX0" fmla="*/ 7954 w 538405"/>
                <a:gd name="connsiteY0" fmla="*/ 792107 h 800629"/>
                <a:gd name="connsiteX1" fmla="*/ 30325 w 538405"/>
                <a:gd name="connsiteY1" fmla="*/ 781801 h 800629"/>
                <a:gd name="connsiteX2" fmla="*/ 40129 w 538405"/>
                <a:gd name="connsiteY2" fmla="*/ 798559 h 800629"/>
                <a:gd name="connsiteX3" fmla="*/ 47586 w 538405"/>
                <a:gd name="connsiteY3" fmla="*/ 799648 h 800629"/>
                <a:gd name="connsiteX4" fmla="*/ 48675 w 538405"/>
                <a:gd name="connsiteY4" fmla="*/ 792191 h 800629"/>
                <a:gd name="connsiteX5" fmla="*/ 39710 w 538405"/>
                <a:gd name="connsiteY5" fmla="*/ 776942 h 800629"/>
                <a:gd name="connsiteX6" fmla="*/ 60825 w 538405"/>
                <a:gd name="connsiteY6" fmla="*/ 763871 h 800629"/>
                <a:gd name="connsiteX7" fmla="*/ 125845 w 538405"/>
                <a:gd name="connsiteY7" fmla="*/ 679495 h 800629"/>
                <a:gd name="connsiteX8" fmla="*/ 110428 w 538405"/>
                <a:gd name="connsiteY8" fmla="*/ 597131 h 800629"/>
                <a:gd name="connsiteX9" fmla="*/ 139837 w 538405"/>
                <a:gd name="connsiteY9" fmla="*/ 586908 h 800629"/>
                <a:gd name="connsiteX10" fmla="*/ 201422 w 538405"/>
                <a:gd name="connsiteY10" fmla="*/ 559845 h 800629"/>
                <a:gd name="connsiteX11" fmla="*/ 214326 w 538405"/>
                <a:gd name="connsiteY11" fmla="*/ 544427 h 800629"/>
                <a:gd name="connsiteX12" fmla="*/ 219521 w 538405"/>
                <a:gd name="connsiteY12" fmla="*/ 526664 h 800629"/>
                <a:gd name="connsiteX13" fmla="*/ 219521 w 538405"/>
                <a:gd name="connsiteY13" fmla="*/ 526664 h 800629"/>
                <a:gd name="connsiteX14" fmla="*/ 219521 w 538405"/>
                <a:gd name="connsiteY14" fmla="*/ 525575 h 800629"/>
                <a:gd name="connsiteX15" fmla="*/ 219521 w 538405"/>
                <a:gd name="connsiteY15" fmla="*/ 525575 h 800629"/>
                <a:gd name="connsiteX16" fmla="*/ 207874 w 538405"/>
                <a:gd name="connsiteY16" fmla="*/ 462817 h 800629"/>
                <a:gd name="connsiteX17" fmla="*/ 209466 w 538405"/>
                <a:gd name="connsiteY17" fmla="*/ 462817 h 800629"/>
                <a:gd name="connsiteX18" fmla="*/ 335149 w 538405"/>
                <a:gd name="connsiteY18" fmla="*/ 430056 h 800629"/>
                <a:gd name="connsiteX19" fmla="*/ 344869 w 538405"/>
                <a:gd name="connsiteY19" fmla="*/ 360092 h 800629"/>
                <a:gd name="connsiteX20" fmla="*/ 328111 w 538405"/>
                <a:gd name="connsiteY20" fmla="*/ 309818 h 800629"/>
                <a:gd name="connsiteX21" fmla="*/ 459073 w 538405"/>
                <a:gd name="connsiteY21" fmla="*/ 258791 h 800629"/>
                <a:gd name="connsiteX22" fmla="*/ 429998 w 538405"/>
                <a:gd name="connsiteY22" fmla="*/ 98084 h 800629"/>
                <a:gd name="connsiteX23" fmla="*/ 421620 w 538405"/>
                <a:gd name="connsiteY23" fmla="*/ 84259 h 800629"/>
                <a:gd name="connsiteX24" fmla="*/ 432931 w 538405"/>
                <a:gd name="connsiteY24" fmla="*/ 82332 h 800629"/>
                <a:gd name="connsiteX25" fmla="*/ 538086 w 538405"/>
                <a:gd name="connsiteY25" fmla="*/ 37086 h 800629"/>
                <a:gd name="connsiteX26" fmla="*/ 535003 w 538405"/>
                <a:gd name="connsiteY26" fmla="*/ 30418 h 800629"/>
                <a:gd name="connsiteX27" fmla="*/ 534902 w 538405"/>
                <a:gd name="connsiteY27" fmla="*/ 30382 h 800629"/>
                <a:gd name="connsiteX28" fmla="*/ 528132 w 538405"/>
                <a:gd name="connsiteY28" fmla="*/ 33525 h 800629"/>
                <a:gd name="connsiteX29" fmla="*/ 528115 w 538405"/>
                <a:gd name="connsiteY29" fmla="*/ 33566 h 800629"/>
                <a:gd name="connsiteX30" fmla="*/ 431171 w 538405"/>
                <a:gd name="connsiteY30" fmla="*/ 71942 h 800629"/>
                <a:gd name="connsiteX31" fmla="*/ 415503 w 538405"/>
                <a:gd name="connsiteY31" fmla="*/ 74539 h 800629"/>
                <a:gd name="connsiteX32" fmla="*/ 361627 w 538405"/>
                <a:gd name="connsiteY32" fmla="*/ 1894 h 800629"/>
                <a:gd name="connsiteX33" fmla="*/ 354312 w 538405"/>
                <a:gd name="connsiteY33" fmla="*/ 1184 h 800629"/>
                <a:gd name="connsiteX34" fmla="*/ 354169 w 538405"/>
                <a:gd name="connsiteY34" fmla="*/ 1308 h 800629"/>
                <a:gd name="connsiteX35" fmla="*/ 353658 w 538405"/>
                <a:gd name="connsiteY35" fmla="*/ 8756 h 800629"/>
                <a:gd name="connsiteX36" fmla="*/ 353667 w 538405"/>
                <a:gd name="connsiteY36" fmla="*/ 8765 h 800629"/>
                <a:gd name="connsiteX37" fmla="*/ 403521 w 538405"/>
                <a:gd name="connsiteY37" fmla="*/ 76299 h 800629"/>
                <a:gd name="connsiteX38" fmla="*/ 280938 w 538405"/>
                <a:gd name="connsiteY38" fmla="*/ 150452 h 800629"/>
                <a:gd name="connsiteX39" fmla="*/ 280938 w 538405"/>
                <a:gd name="connsiteY39" fmla="*/ 150452 h 800629"/>
                <a:gd name="connsiteX40" fmla="*/ 308169 w 538405"/>
                <a:gd name="connsiteY40" fmla="*/ 291720 h 800629"/>
                <a:gd name="connsiteX41" fmla="*/ 311102 w 538405"/>
                <a:gd name="connsiteY41" fmla="*/ 298423 h 800629"/>
                <a:gd name="connsiteX42" fmla="*/ 197484 w 538405"/>
                <a:gd name="connsiteY42" fmla="*/ 341574 h 800629"/>
                <a:gd name="connsiteX43" fmla="*/ 192289 w 538405"/>
                <a:gd name="connsiteY43" fmla="*/ 449327 h 800629"/>
                <a:gd name="connsiteX44" fmla="*/ 89229 w 538405"/>
                <a:gd name="connsiteY44" fmla="*/ 477480 h 800629"/>
                <a:gd name="connsiteX45" fmla="*/ 76912 w 538405"/>
                <a:gd name="connsiteY45" fmla="*/ 504209 h 800629"/>
                <a:gd name="connsiteX46" fmla="*/ 96016 w 538405"/>
                <a:gd name="connsiteY46" fmla="*/ 589841 h 800629"/>
                <a:gd name="connsiteX47" fmla="*/ 96016 w 538405"/>
                <a:gd name="connsiteY47" fmla="*/ 590595 h 800629"/>
                <a:gd name="connsiteX48" fmla="*/ 21192 w 538405"/>
                <a:gd name="connsiteY48" fmla="*/ 655196 h 800629"/>
                <a:gd name="connsiteX49" fmla="*/ 15160 w 538405"/>
                <a:gd name="connsiteY49" fmla="*/ 676479 h 800629"/>
                <a:gd name="connsiteX50" fmla="*/ 14573 w 538405"/>
                <a:gd name="connsiteY50" fmla="*/ 736053 h 800629"/>
                <a:gd name="connsiteX51" fmla="*/ 14573 w 538405"/>
                <a:gd name="connsiteY51" fmla="*/ 736053 h 800629"/>
                <a:gd name="connsiteX52" fmla="*/ 14573 w 538405"/>
                <a:gd name="connsiteY52" fmla="*/ 737058 h 800629"/>
                <a:gd name="connsiteX53" fmla="*/ 14573 w 538405"/>
                <a:gd name="connsiteY53" fmla="*/ 737058 h 800629"/>
                <a:gd name="connsiteX54" fmla="*/ 19349 w 538405"/>
                <a:gd name="connsiteY54" fmla="*/ 755994 h 800629"/>
                <a:gd name="connsiteX55" fmla="*/ 25214 w 538405"/>
                <a:gd name="connsiteY55" fmla="*/ 771579 h 800629"/>
                <a:gd name="connsiteX56" fmla="*/ 3513 w 538405"/>
                <a:gd name="connsiteY56" fmla="*/ 781718 h 800629"/>
                <a:gd name="connsiteX57" fmla="*/ 245 w 538405"/>
                <a:gd name="connsiteY57" fmla="*/ 785572 h 800629"/>
                <a:gd name="connsiteX58" fmla="*/ 245 w 538405"/>
                <a:gd name="connsiteY58" fmla="*/ 788505 h 800629"/>
                <a:gd name="connsiteX59" fmla="*/ 6454 w 538405"/>
                <a:gd name="connsiteY59" fmla="*/ 792652 h 800629"/>
                <a:gd name="connsiteX60" fmla="*/ 7954 w 538405"/>
                <a:gd name="connsiteY60" fmla="*/ 792107 h 800629"/>
                <a:gd name="connsiteX61" fmla="*/ 410141 w 538405"/>
                <a:gd name="connsiteY61" fmla="*/ 85935 h 800629"/>
                <a:gd name="connsiteX62" fmla="*/ 458319 w 538405"/>
                <a:gd name="connsiteY62" fmla="*/ 199050 h 800629"/>
                <a:gd name="connsiteX63" fmla="*/ 323586 w 538405"/>
                <a:gd name="connsiteY63" fmla="*/ 113585 h 800629"/>
                <a:gd name="connsiteX64" fmla="*/ 409805 w 538405"/>
                <a:gd name="connsiteY64" fmla="*/ 85935 h 800629"/>
                <a:gd name="connsiteX65" fmla="*/ 292836 w 538405"/>
                <a:gd name="connsiteY65" fmla="*/ 150033 h 800629"/>
                <a:gd name="connsiteX66" fmla="*/ 313951 w 538405"/>
                <a:gd name="connsiteY66" fmla="*/ 120372 h 800629"/>
                <a:gd name="connsiteX67" fmla="*/ 459157 w 538405"/>
                <a:gd name="connsiteY67" fmla="*/ 212540 h 800629"/>
                <a:gd name="connsiteX68" fmla="*/ 449438 w 538405"/>
                <a:gd name="connsiteY68" fmla="*/ 253093 h 800629"/>
                <a:gd name="connsiteX69" fmla="*/ 445416 w 538405"/>
                <a:gd name="connsiteY69" fmla="*/ 259042 h 800629"/>
                <a:gd name="connsiteX70" fmla="*/ 288730 w 538405"/>
                <a:gd name="connsiteY70" fmla="*/ 204161 h 800629"/>
                <a:gd name="connsiteX71" fmla="*/ 289317 w 538405"/>
                <a:gd name="connsiteY71" fmla="*/ 161009 h 800629"/>
                <a:gd name="connsiteX72" fmla="*/ 438880 w 538405"/>
                <a:gd name="connsiteY72" fmla="*/ 267254 h 800629"/>
                <a:gd name="connsiteX73" fmla="*/ 411900 w 538405"/>
                <a:gd name="connsiteY73" fmla="*/ 287950 h 800629"/>
                <a:gd name="connsiteX74" fmla="*/ 409973 w 538405"/>
                <a:gd name="connsiteY74" fmla="*/ 285604 h 800629"/>
                <a:gd name="connsiteX75" fmla="*/ 291076 w 538405"/>
                <a:gd name="connsiteY75" fmla="*/ 204999 h 800629"/>
                <a:gd name="connsiteX76" fmla="*/ 288730 w 538405"/>
                <a:gd name="connsiteY76" fmla="*/ 204161 h 800629"/>
                <a:gd name="connsiteX77" fmla="*/ 317973 w 538405"/>
                <a:gd name="connsiteY77" fmla="*/ 287950 h 800629"/>
                <a:gd name="connsiteX78" fmla="*/ 291663 w 538405"/>
                <a:gd name="connsiteY78" fmla="*/ 218321 h 800629"/>
                <a:gd name="connsiteX79" fmla="*/ 400588 w 538405"/>
                <a:gd name="connsiteY79" fmla="*/ 292474 h 800629"/>
                <a:gd name="connsiteX80" fmla="*/ 324508 w 538405"/>
                <a:gd name="connsiteY80" fmla="*/ 299177 h 800629"/>
                <a:gd name="connsiteX81" fmla="*/ 322581 w 538405"/>
                <a:gd name="connsiteY81" fmla="*/ 299177 h 800629"/>
                <a:gd name="connsiteX82" fmla="*/ 317973 w 538405"/>
                <a:gd name="connsiteY82" fmla="*/ 287950 h 800629"/>
                <a:gd name="connsiteX83" fmla="*/ 244993 w 538405"/>
                <a:gd name="connsiteY83" fmla="*/ 317778 h 800629"/>
                <a:gd name="connsiteX84" fmla="*/ 315878 w 538405"/>
                <a:gd name="connsiteY84" fmla="*/ 309400 h 800629"/>
                <a:gd name="connsiteX85" fmla="*/ 336323 w 538405"/>
                <a:gd name="connsiteY85" fmla="*/ 391178 h 800629"/>
                <a:gd name="connsiteX86" fmla="*/ 209717 w 538405"/>
                <a:gd name="connsiteY86" fmla="*/ 343585 h 800629"/>
                <a:gd name="connsiteX87" fmla="*/ 234435 w 538405"/>
                <a:gd name="connsiteY87" fmla="*/ 322722 h 800629"/>
                <a:gd name="connsiteX88" fmla="*/ 234938 w 538405"/>
                <a:gd name="connsiteY88" fmla="*/ 323225 h 800629"/>
                <a:gd name="connsiteX89" fmla="*/ 333976 w 538405"/>
                <a:gd name="connsiteY89" fmla="*/ 403076 h 800629"/>
                <a:gd name="connsiteX90" fmla="*/ 334479 w 538405"/>
                <a:gd name="connsiteY90" fmla="*/ 403076 h 800629"/>
                <a:gd name="connsiteX91" fmla="*/ 326100 w 538405"/>
                <a:gd name="connsiteY91" fmla="*/ 424190 h 800629"/>
                <a:gd name="connsiteX92" fmla="*/ 320402 w 538405"/>
                <a:gd name="connsiteY92" fmla="*/ 432569 h 800629"/>
                <a:gd name="connsiteX93" fmla="*/ 197819 w 538405"/>
                <a:gd name="connsiteY93" fmla="*/ 378274 h 800629"/>
                <a:gd name="connsiteX94" fmla="*/ 192960 w 538405"/>
                <a:gd name="connsiteY94" fmla="*/ 377185 h 800629"/>
                <a:gd name="connsiteX95" fmla="*/ 203433 w 538405"/>
                <a:gd name="connsiteY95" fmla="*/ 352048 h 800629"/>
                <a:gd name="connsiteX96" fmla="*/ 312945 w 538405"/>
                <a:gd name="connsiteY96" fmla="*/ 440278 h 800629"/>
                <a:gd name="connsiteX97" fmla="*/ 284792 w 538405"/>
                <a:gd name="connsiteY97" fmla="*/ 454187 h 800629"/>
                <a:gd name="connsiteX98" fmla="*/ 191535 w 538405"/>
                <a:gd name="connsiteY98" fmla="*/ 386653 h 800629"/>
                <a:gd name="connsiteX99" fmla="*/ 271051 w 538405"/>
                <a:gd name="connsiteY99" fmla="*/ 456114 h 800629"/>
                <a:gd name="connsiteX100" fmla="*/ 210974 w 538405"/>
                <a:gd name="connsiteY100" fmla="*/ 452092 h 800629"/>
                <a:gd name="connsiteX101" fmla="*/ 204104 w 538405"/>
                <a:gd name="connsiteY101" fmla="*/ 451170 h 800629"/>
                <a:gd name="connsiteX102" fmla="*/ 191535 w 538405"/>
                <a:gd name="connsiteY102" fmla="*/ 386653 h 800629"/>
                <a:gd name="connsiteX103" fmla="*/ 127018 w 538405"/>
                <a:gd name="connsiteY103" fmla="*/ 462985 h 800629"/>
                <a:gd name="connsiteX104" fmla="*/ 196646 w 538405"/>
                <a:gd name="connsiteY104" fmla="*/ 460806 h 800629"/>
                <a:gd name="connsiteX105" fmla="*/ 209969 w 538405"/>
                <a:gd name="connsiteY105" fmla="*/ 515855 h 800629"/>
                <a:gd name="connsiteX106" fmla="*/ 98111 w 538405"/>
                <a:gd name="connsiteY106" fmla="*/ 484183 h 800629"/>
                <a:gd name="connsiteX107" fmla="*/ 115706 w 538405"/>
                <a:gd name="connsiteY107" fmla="*/ 468180 h 800629"/>
                <a:gd name="connsiteX108" fmla="*/ 116460 w 538405"/>
                <a:gd name="connsiteY108" fmla="*/ 468766 h 800629"/>
                <a:gd name="connsiteX109" fmla="*/ 208628 w 538405"/>
                <a:gd name="connsiteY109" fmla="*/ 527418 h 800629"/>
                <a:gd name="connsiteX110" fmla="*/ 204774 w 538405"/>
                <a:gd name="connsiteY110" fmla="*/ 539400 h 800629"/>
                <a:gd name="connsiteX111" fmla="*/ 197568 w 538405"/>
                <a:gd name="connsiteY111" fmla="*/ 548784 h 800629"/>
                <a:gd name="connsiteX112" fmla="*/ 92580 w 538405"/>
                <a:gd name="connsiteY112" fmla="*/ 492059 h 800629"/>
                <a:gd name="connsiteX113" fmla="*/ 97775 w 538405"/>
                <a:gd name="connsiteY113" fmla="*/ 484183 h 800629"/>
                <a:gd name="connsiteX114" fmla="*/ 166985 w 538405"/>
                <a:gd name="connsiteY114" fmla="*/ 565458 h 800629"/>
                <a:gd name="connsiteX115" fmla="*/ 89229 w 538405"/>
                <a:gd name="connsiteY115" fmla="*/ 540322 h 800629"/>
                <a:gd name="connsiteX116" fmla="*/ 89229 w 538405"/>
                <a:gd name="connsiteY116" fmla="*/ 502449 h 800629"/>
                <a:gd name="connsiteX117" fmla="*/ 187932 w 538405"/>
                <a:gd name="connsiteY117" fmla="*/ 556074 h 800629"/>
                <a:gd name="connsiteX118" fmla="*/ 167320 w 538405"/>
                <a:gd name="connsiteY118" fmla="*/ 565794 h 800629"/>
                <a:gd name="connsiteX119" fmla="*/ 106154 w 538405"/>
                <a:gd name="connsiteY119" fmla="*/ 585987 h 800629"/>
                <a:gd name="connsiteX120" fmla="*/ 92748 w 538405"/>
                <a:gd name="connsiteY120" fmla="*/ 552471 h 800629"/>
                <a:gd name="connsiteX121" fmla="*/ 151400 w 538405"/>
                <a:gd name="connsiteY121" fmla="*/ 571575 h 800629"/>
                <a:gd name="connsiteX122" fmla="*/ 136570 w 538405"/>
                <a:gd name="connsiteY122" fmla="*/ 576602 h 800629"/>
                <a:gd name="connsiteX123" fmla="*/ 106406 w 538405"/>
                <a:gd name="connsiteY123" fmla="*/ 587076 h 800629"/>
                <a:gd name="connsiteX124" fmla="*/ 100876 w 538405"/>
                <a:gd name="connsiteY124" fmla="*/ 600650 h 800629"/>
                <a:gd name="connsiteX125" fmla="*/ 113947 w 538405"/>
                <a:gd name="connsiteY125" fmla="*/ 637517 h 800629"/>
                <a:gd name="connsiteX126" fmla="*/ 39793 w 538405"/>
                <a:gd name="connsiteY126" fmla="*/ 643717 h 800629"/>
                <a:gd name="connsiteX127" fmla="*/ 100540 w 538405"/>
                <a:gd name="connsiteY127" fmla="*/ 600650 h 800629"/>
                <a:gd name="connsiteX128" fmla="*/ 31917 w 538405"/>
                <a:gd name="connsiteY128" fmla="*/ 659302 h 800629"/>
                <a:gd name="connsiteX129" fmla="*/ 33761 w 538405"/>
                <a:gd name="connsiteY129" fmla="*/ 654694 h 800629"/>
                <a:gd name="connsiteX130" fmla="*/ 35520 w 538405"/>
                <a:gd name="connsiteY130" fmla="*/ 654694 h 800629"/>
                <a:gd name="connsiteX131" fmla="*/ 116041 w 538405"/>
                <a:gd name="connsiteY131" fmla="*/ 647907 h 800629"/>
                <a:gd name="connsiteX132" fmla="*/ 117214 w 538405"/>
                <a:gd name="connsiteY132" fmla="*/ 666173 h 800629"/>
                <a:gd name="connsiteX133" fmla="*/ 25466 w 538405"/>
                <a:gd name="connsiteY133" fmla="*/ 682930 h 800629"/>
                <a:gd name="connsiteX134" fmla="*/ 31582 w 538405"/>
                <a:gd name="connsiteY134" fmla="*/ 659134 h 800629"/>
                <a:gd name="connsiteX135" fmla="*/ 23538 w 538405"/>
                <a:gd name="connsiteY135" fmla="*/ 693655 h 800629"/>
                <a:gd name="connsiteX136" fmla="*/ 25717 w 538405"/>
                <a:gd name="connsiteY136" fmla="*/ 693655 h 800629"/>
                <a:gd name="connsiteX137" fmla="*/ 115371 w 538405"/>
                <a:gd name="connsiteY137" fmla="*/ 676898 h 800629"/>
                <a:gd name="connsiteX138" fmla="*/ 107663 w 538405"/>
                <a:gd name="connsiteY138" fmla="*/ 698767 h 800629"/>
                <a:gd name="connsiteX139" fmla="*/ 106406 w 538405"/>
                <a:gd name="connsiteY139" fmla="*/ 698767 h 800629"/>
                <a:gd name="connsiteX140" fmla="*/ 24376 w 538405"/>
                <a:gd name="connsiteY140" fmla="*/ 728428 h 800629"/>
                <a:gd name="connsiteX141" fmla="*/ 23622 w 538405"/>
                <a:gd name="connsiteY141" fmla="*/ 693488 h 800629"/>
                <a:gd name="connsiteX142" fmla="*/ 29906 w 538405"/>
                <a:gd name="connsiteY142" fmla="*/ 753062 h 800629"/>
                <a:gd name="connsiteX143" fmla="*/ 26303 w 538405"/>
                <a:gd name="connsiteY143" fmla="*/ 739656 h 800629"/>
                <a:gd name="connsiteX144" fmla="*/ 98948 w 538405"/>
                <a:gd name="connsiteY144" fmla="*/ 713430 h 800629"/>
                <a:gd name="connsiteX145" fmla="*/ 35101 w 538405"/>
                <a:gd name="connsiteY145" fmla="*/ 767222 h 800629"/>
                <a:gd name="connsiteX146" fmla="*/ 29990 w 538405"/>
                <a:gd name="connsiteY146" fmla="*/ 752894 h 80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38405" h="800629">
                  <a:moveTo>
                    <a:pt x="7954" y="792107"/>
                  </a:moveTo>
                  <a:cubicBezTo>
                    <a:pt x="8540" y="792107"/>
                    <a:pt x="17506" y="788421"/>
                    <a:pt x="30325" y="781801"/>
                  </a:cubicBezTo>
                  <a:cubicBezTo>
                    <a:pt x="33208" y="787608"/>
                    <a:pt x="36484" y="793205"/>
                    <a:pt x="40129" y="798559"/>
                  </a:cubicBezTo>
                  <a:cubicBezTo>
                    <a:pt x="41947" y="800822"/>
                    <a:pt x="45198" y="801299"/>
                    <a:pt x="47586" y="799648"/>
                  </a:cubicBezTo>
                  <a:cubicBezTo>
                    <a:pt x="49932" y="797880"/>
                    <a:pt x="50418" y="794554"/>
                    <a:pt x="48675" y="792191"/>
                  </a:cubicBezTo>
                  <a:cubicBezTo>
                    <a:pt x="45298" y="787348"/>
                    <a:pt x="42299" y="782245"/>
                    <a:pt x="39710" y="776942"/>
                  </a:cubicBezTo>
                  <a:cubicBezTo>
                    <a:pt x="46329" y="773255"/>
                    <a:pt x="53451" y="768563"/>
                    <a:pt x="60825" y="763871"/>
                  </a:cubicBezTo>
                  <a:cubicBezTo>
                    <a:pt x="97105" y="738734"/>
                    <a:pt x="119477" y="709827"/>
                    <a:pt x="125845" y="679495"/>
                  </a:cubicBezTo>
                  <a:cubicBezTo>
                    <a:pt x="131626" y="651845"/>
                    <a:pt x="121823" y="624111"/>
                    <a:pt x="110428" y="597131"/>
                  </a:cubicBezTo>
                  <a:cubicBezTo>
                    <a:pt x="120231" y="593444"/>
                    <a:pt x="130202" y="590092"/>
                    <a:pt x="139837" y="586908"/>
                  </a:cubicBezTo>
                  <a:cubicBezTo>
                    <a:pt x="164974" y="578530"/>
                    <a:pt x="187178" y="571072"/>
                    <a:pt x="201422" y="559845"/>
                  </a:cubicBezTo>
                  <a:cubicBezTo>
                    <a:pt x="206894" y="555814"/>
                    <a:pt x="211318" y="550527"/>
                    <a:pt x="214326" y="544427"/>
                  </a:cubicBezTo>
                  <a:cubicBezTo>
                    <a:pt x="216932" y="538797"/>
                    <a:pt x="218683" y="532814"/>
                    <a:pt x="219521" y="526664"/>
                  </a:cubicBezTo>
                  <a:lnTo>
                    <a:pt x="219521" y="526664"/>
                  </a:lnTo>
                  <a:cubicBezTo>
                    <a:pt x="219521" y="526664"/>
                    <a:pt x="219521" y="525994"/>
                    <a:pt x="219521" y="525575"/>
                  </a:cubicBezTo>
                  <a:lnTo>
                    <a:pt x="219521" y="525575"/>
                  </a:lnTo>
                  <a:cubicBezTo>
                    <a:pt x="222034" y="505130"/>
                    <a:pt x="215247" y="483680"/>
                    <a:pt x="207874" y="462817"/>
                  </a:cubicBezTo>
                  <a:lnTo>
                    <a:pt x="209466" y="462817"/>
                  </a:lnTo>
                  <a:cubicBezTo>
                    <a:pt x="257561" y="469185"/>
                    <a:pt x="307415" y="475804"/>
                    <a:pt x="335149" y="430056"/>
                  </a:cubicBezTo>
                  <a:cubicBezTo>
                    <a:pt x="347475" y="408924"/>
                    <a:pt x="350969" y="383787"/>
                    <a:pt x="344869" y="360092"/>
                  </a:cubicBezTo>
                  <a:cubicBezTo>
                    <a:pt x="340906" y="342835"/>
                    <a:pt x="335300" y="326000"/>
                    <a:pt x="328111" y="309818"/>
                  </a:cubicBezTo>
                  <a:cubicBezTo>
                    <a:pt x="376709" y="310908"/>
                    <a:pt x="426479" y="310908"/>
                    <a:pt x="459073" y="258791"/>
                  </a:cubicBezTo>
                  <a:cubicBezTo>
                    <a:pt x="480942" y="223684"/>
                    <a:pt x="471222" y="169640"/>
                    <a:pt x="429998" y="98084"/>
                  </a:cubicBezTo>
                  <a:cubicBezTo>
                    <a:pt x="427233" y="93392"/>
                    <a:pt x="424552" y="88783"/>
                    <a:pt x="421620" y="84259"/>
                  </a:cubicBezTo>
                  <a:lnTo>
                    <a:pt x="432931" y="82332"/>
                  </a:lnTo>
                  <a:cubicBezTo>
                    <a:pt x="483791" y="73953"/>
                    <a:pt x="527612" y="66579"/>
                    <a:pt x="538086" y="37086"/>
                  </a:cubicBezTo>
                  <a:cubicBezTo>
                    <a:pt x="539075" y="34393"/>
                    <a:pt x="537692" y="31407"/>
                    <a:pt x="535003" y="30418"/>
                  </a:cubicBezTo>
                  <a:cubicBezTo>
                    <a:pt x="534969" y="30406"/>
                    <a:pt x="534936" y="30394"/>
                    <a:pt x="534902" y="30382"/>
                  </a:cubicBezTo>
                  <a:cubicBezTo>
                    <a:pt x="532162" y="29380"/>
                    <a:pt x="529129" y="30787"/>
                    <a:pt x="528132" y="33525"/>
                  </a:cubicBezTo>
                  <a:cubicBezTo>
                    <a:pt x="528124" y="33539"/>
                    <a:pt x="528124" y="33552"/>
                    <a:pt x="528115" y="33566"/>
                  </a:cubicBezTo>
                  <a:cubicBezTo>
                    <a:pt x="519736" y="57195"/>
                    <a:pt x="476753" y="64317"/>
                    <a:pt x="431171" y="71942"/>
                  </a:cubicBezTo>
                  <a:lnTo>
                    <a:pt x="415503" y="74539"/>
                  </a:lnTo>
                  <a:cubicBezTo>
                    <a:pt x="399089" y="49218"/>
                    <a:pt x="381091" y="24955"/>
                    <a:pt x="361627" y="1894"/>
                  </a:cubicBezTo>
                  <a:cubicBezTo>
                    <a:pt x="359800" y="-321"/>
                    <a:pt x="356532" y="-640"/>
                    <a:pt x="354312" y="1184"/>
                  </a:cubicBezTo>
                  <a:cubicBezTo>
                    <a:pt x="354262" y="1224"/>
                    <a:pt x="354220" y="1266"/>
                    <a:pt x="354169" y="1308"/>
                  </a:cubicBezTo>
                  <a:cubicBezTo>
                    <a:pt x="351974" y="3223"/>
                    <a:pt x="351740" y="6558"/>
                    <a:pt x="353658" y="8756"/>
                  </a:cubicBezTo>
                  <a:cubicBezTo>
                    <a:pt x="353658" y="8758"/>
                    <a:pt x="353667" y="8762"/>
                    <a:pt x="353667" y="8765"/>
                  </a:cubicBezTo>
                  <a:cubicBezTo>
                    <a:pt x="371581" y="30292"/>
                    <a:pt x="388221" y="52841"/>
                    <a:pt x="403521" y="76299"/>
                  </a:cubicBezTo>
                  <a:cubicBezTo>
                    <a:pt x="349226" y="86270"/>
                    <a:pt x="295433" y="101854"/>
                    <a:pt x="280938" y="150452"/>
                  </a:cubicBezTo>
                  <a:lnTo>
                    <a:pt x="280938" y="150452"/>
                  </a:lnTo>
                  <a:cubicBezTo>
                    <a:pt x="266778" y="198295"/>
                    <a:pt x="287809" y="245804"/>
                    <a:pt x="308169" y="291720"/>
                  </a:cubicBezTo>
                  <a:cubicBezTo>
                    <a:pt x="309175" y="293982"/>
                    <a:pt x="310180" y="296161"/>
                    <a:pt x="311102" y="298423"/>
                  </a:cubicBezTo>
                  <a:cubicBezTo>
                    <a:pt x="269208" y="297837"/>
                    <a:pt x="226894" y="300937"/>
                    <a:pt x="197484" y="341574"/>
                  </a:cubicBezTo>
                  <a:cubicBezTo>
                    <a:pt x="171007" y="378106"/>
                    <a:pt x="180726" y="415476"/>
                    <a:pt x="192289" y="449327"/>
                  </a:cubicBezTo>
                  <a:cubicBezTo>
                    <a:pt x="152741" y="444719"/>
                    <a:pt x="114114" y="444551"/>
                    <a:pt x="89229" y="477480"/>
                  </a:cubicBezTo>
                  <a:cubicBezTo>
                    <a:pt x="83154" y="485348"/>
                    <a:pt x="78948" y="494481"/>
                    <a:pt x="76912" y="504209"/>
                  </a:cubicBezTo>
                  <a:cubicBezTo>
                    <a:pt x="71131" y="531943"/>
                    <a:pt x="83699" y="561269"/>
                    <a:pt x="96016" y="589841"/>
                  </a:cubicBezTo>
                  <a:lnTo>
                    <a:pt x="96016" y="590595"/>
                  </a:lnTo>
                  <a:cubicBezTo>
                    <a:pt x="63087" y="603918"/>
                    <a:pt x="33174" y="622267"/>
                    <a:pt x="21192" y="655196"/>
                  </a:cubicBezTo>
                  <a:cubicBezTo>
                    <a:pt x="18696" y="662142"/>
                    <a:pt x="16676" y="669256"/>
                    <a:pt x="15160" y="676479"/>
                  </a:cubicBezTo>
                  <a:cubicBezTo>
                    <a:pt x="11079" y="696110"/>
                    <a:pt x="10878" y="716346"/>
                    <a:pt x="14573" y="736053"/>
                  </a:cubicBezTo>
                  <a:lnTo>
                    <a:pt x="14573" y="736053"/>
                  </a:lnTo>
                  <a:cubicBezTo>
                    <a:pt x="14531" y="736388"/>
                    <a:pt x="14531" y="736723"/>
                    <a:pt x="14573" y="737058"/>
                  </a:cubicBezTo>
                  <a:lnTo>
                    <a:pt x="14573" y="737058"/>
                  </a:lnTo>
                  <a:cubicBezTo>
                    <a:pt x="15805" y="743451"/>
                    <a:pt x="17405" y="749777"/>
                    <a:pt x="19349" y="755994"/>
                  </a:cubicBezTo>
                  <a:cubicBezTo>
                    <a:pt x="21192" y="761692"/>
                    <a:pt x="23203" y="766971"/>
                    <a:pt x="25214" y="771579"/>
                  </a:cubicBezTo>
                  <a:cubicBezTo>
                    <a:pt x="12646" y="778115"/>
                    <a:pt x="3764" y="781550"/>
                    <a:pt x="3513" y="781718"/>
                  </a:cubicBezTo>
                  <a:cubicBezTo>
                    <a:pt x="1820" y="782338"/>
                    <a:pt x="580" y="783804"/>
                    <a:pt x="245" y="785572"/>
                  </a:cubicBezTo>
                  <a:cubicBezTo>
                    <a:pt x="-82" y="786519"/>
                    <a:pt x="-82" y="787558"/>
                    <a:pt x="245" y="788505"/>
                  </a:cubicBezTo>
                  <a:cubicBezTo>
                    <a:pt x="815" y="791362"/>
                    <a:pt x="3588" y="793222"/>
                    <a:pt x="6454" y="792652"/>
                  </a:cubicBezTo>
                  <a:cubicBezTo>
                    <a:pt x="6973" y="792552"/>
                    <a:pt x="7484" y="792367"/>
                    <a:pt x="7954" y="792107"/>
                  </a:cubicBezTo>
                  <a:close/>
                  <a:moveTo>
                    <a:pt x="410141" y="85935"/>
                  </a:moveTo>
                  <a:cubicBezTo>
                    <a:pt x="432009" y="120958"/>
                    <a:pt x="453124" y="162601"/>
                    <a:pt x="458319" y="199050"/>
                  </a:cubicBezTo>
                  <a:lnTo>
                    <a:pt x="323586" y="113585"/>
                  </a:lnTo>
                  <a:cubicBezTo>
                    <a:pt x="346377" y="99006"/>
                    <a:pt x="378384" y="91632"/>
                    <a:pt x="409805" y="85935"/>
                  </a:cubicBezTo>
                  <a:close/>
                  <a:moveTo>
                    <a:pt x="292836" y="150033"/>
                  </a:moveTo>
                  <a:cubicBezTo>
                    <a:pt x="297034" y="138406"/>
                    <a:pt x="304340" y="128148"/>
                    <a:pt x="313951" y="120372"/>
                  </a:cubicBezTo>
                  <a:lnTo>
                    <a:pt x="459157" y="212540"/>
                  </a:lnTo>
                  <a:cubicBezTo>
                    <a:pt x="460003" y="226722"/>
                    <a:pt x="456627" y="240837"/>
                    <a:pt x="449438" y="253093"/>
                  </a:cubicBezTo>
                  <a:cubicBezTo>
                    <a:pt x="448097" y="255188"/>
                    <a:pt x="446840" y="257115"/>
                    <a:pt x="445416" y="259042"/>
                  </a:cubicBezTo>
                  <a:close/>
                  <a:moveTo>
                    <a:pt x="288730" y="204161"/>
                  </a:moveTo>
                  <a:cubicBezTo>
                    <a:pt x="286242" y="189865"/>
                    <a:pt x="286443" y="175232"/>
                    <a:pt x="289317" y="161009"/>
                  </a:cubicBezTo>
                  <a:lnTo>
                    <a:pt x="438880" y="267254"/>
                  </a:lnTo>
                  <a:cubicBezTo>
                    <a:pt x="431331" y="275852"/>
                    <a:pt x="422164" y="282884"/>
                    <a:pt x="411900" y="287950"/>
                  </a:cubicBezTo>
                  <a:cubicBezTo>
                    <a:pt x="411531" y="286978"/>
                    <a:pt x="410853" y="286155"/>
                    <a:pt x="409973" y="285604"/>
                  </a:cubicBezTo>
                  <a:lnTo>
                    <a:pt x="291076" y="204999"/>
                  </a:lnTo>
                  <a:cubicBezTo>
                    <a:pt x="290356" y="204565"/>
                    <a:pt x="289560" y="204280"/>
                    <a:pt x="288730" y="204161"/>
                  </a:cubicBezTo>
                  <a:close/>
                  <a:moveTo>
                    <a:pt x="317973" y="287950"/>
                  </a:moveTo>
                  <a:cubicBezTo>
                    <a:pt x="307206" y="265544"/>
                    <a:pt x="298408" y="242248"/>
                    <a:pt x="291663" y="218321"/>
                  </a:cubicBezTo>
                  <a:lnTo>
                    <a:pt x="400588" y="292474"/>
                  </a:lnTo>
                  <a:cubicBezTo>
                    <a:pt x="377547" y="300267"/>
                    <a:pt x="351488" y="299680"/>
                    <a:pt x="324508" y="299177"/>
                  </a:cubicBezTo>
                  <a:lnTo>
                    <a:pt x="322581" y="299177"/>
                  </a:lnTo>
                  <a:cubicBezTo>
                    <a:pt x="321240" y="295239"/>
                    <a:pt x="319732" y="291553"/>
                    <a:pt x="317973" y="287950"/>
                  </a:cubicBezTo>
                  <a:close/>
                  <a:moveTo>
                    <a:pt x="244993" y="317778"/>
                  </a:moveTo>
                  <a:cubicBezTo>
                    <a:pt x="266359" y="309400"/>
                    <a:pt x="290574" y="309400"/>
                    <a:pt x="315878" y="309400"/>
                  </a:cubicBezTo>
                  <a:cubicBezTo>
                    <a:pt x="328195" y="337972"/>
                    <a:pt x="338166" y="365538"/>
                    <a:pt x="336323" y="391178"/>
                  </a:cubicBezTo>
                  <a:close/>
                  <a:moveTo>
                    <a:pt x="209717" y="343585"/>
                  </a:moveTo>
                  <a:cubicBezTo>
                    <a:pt x="216529" y="335099"/>
                    <a:pt x="224925" y="328014"/>
                    <a:pt x="234435" y="322722"/>
                  </a:cubicBezTo>
                  <a:lnTo>
                    <a:pt x="234938" y="323225"/>
                  </a:lnTo>
                  <a:lnTo>
                    <a:pt x="333976" y="403076"/>
                  </a:lnTo>
                  <a:lnTo>
                    <a:pt x="334479" y="403076"/>
                  </a:lnTo>
                  <a:cubicBezTo>
                    <a:pt x="332803" y="410508"/>
                    <a:pt x="329980" y="417630"/>
                    <a:pt x="326100" y="424190"/>
                  </a:cubicBezTo>
                  <a:cubicBezTo>
                    <a:pt x="324441" y="427140"/>
                    <a:pt x="322531" y="429938"/>
                    <a:pt x="320402" y="432569"/>
                  </a:cubicBezTo>
                  <a:close/>
                  <a:moveTo>
                    <a:pt x="197819" y="378274"/>
                  </a:moveTo>
                  <a:cubicBezTo>
                    <a:pt x="196487" y="377108"/>
                    <a:pt x="194661" y="376697"/>
                    <a:pt x="192960" y="377185"/>
                  </a:cubicBezTo>
                  <a:cubicBezTo>
                    <a:pt x="194895" y="368239"/>
                    <a:pt x="198448" y="359722"/>
                    <a:pt x="203433" y="352048"/>
                  </a:cubicBezTo>
                  <a:lnTo>
                    <a:pt x="312945" y="440278"/>
                  </a:lnTo>
                  <a:cubicBezTo>
                    <a:pt x="304885" y="447207"/>
                    <a:pt x="295199" y="451992"/>
                    <a:pt x="284792" y="454187"/>
                  </a:cubicBezTo>
                  <a:close/>
                  <a:moveTo>
                    <a:pt x="191535" y="386653"/>
                  </a:moveTo>
                  <a:lnTo>
                    <a:pt x="271051" y="456114"/>
                  </a:lnTo>
                  <a:cubicBezTo>
                    <a:pt x="250941" y="456818"/>
                    <a:pt x="230807" y="455469"/>
                    <a:pt x="210974" y="452092"/>
                  </a:cubicBezTo>
                  <a:lnTo>
                    <a:pt x="204104" y="451170"/>
                  </a:lnTo>
                  <a:cubicBezTo>
                    <a:pt x="196646" y="429888"/>
                    <a:pt x="189608" y="408187"/>
                    <a:pt x="191535" y="386653"/>
                  </a:cubicBezTo>
                  <a:close/>
                  <a:moveTo>
                    <a:pt x="127018" y="462985"/>
                  </a:moveTo>
                  <a:cubicBezTo>
                    <a:pt x="146960" y="455863"/>
                    <a:pt x="171175" y="457622"/>
                    <a:pt x="196646" y="460806"/>
                  </a:cubicBezTo>
                  <a:cubicBezTo>
                    <a:pt x="204062" y="478310"/>
                    <a:pt x="208561" y="496902"/>
                    <a:pt x="209969" y="515855"/>
                  </a:cubicBezTo>
                  <a:close/>
                  <a:moveTo>
                    <a:pt x="98111" y="484183"/>
                  </a:moveTo>
                  <a:cubicBezTo>
                    <a:pt x="102903" y="477782"/>
                    <a:pt x="108878" y="472352"/>
                    <a:pt x="115706" y="468180"/>
                  </a:cubicBezTo>
                  <a:lnTo>
                    <a:pt x="116460" y="468766"/>
                  </a:lnTo>
                  <a:lnTo>
                    <a:pt x="208628" y="527418"/>
                  </a:lnTo>
                  <a:cubicBezTo>
                    <a:pt x="207849" y="531557"/>
                    <a:pt x="206559" y="535579"/>
                    <a:pt x="204774" y="539400"/>
                  </a:cubicBezTo>
                  <a:cubicBezTo>
                    <a:pt x="202997" y="542961"/>
                    <a:pt x="200551" y="546145"/>
                    <a:pt x="197568" y="548784"/>
                  </a:cubicBezTo>
                  <a:lnTo>
                    <a:pt x="92580" y="492059"/>
                  </a:lnTo>
                  <a:cubicBezTo>
                    <a:pt x="94114" y="489311"/>
                    <a:pt x="95857" y="486680"/>
                    <a:pt x="97775" y="484183"/>
                  </a:cubicBezTo>
                  <a:close/>
                  <a:moveTo>
                    <a:pt x="166985" y="565458"/>
                  </a:moveTo>
                  <a:lnTo>
                    <a:pt x="89229" y="540322"/>
                  </a:lnTo>
                  <a:cubicBezTo>
                    <a:pt x="85844" y="527921"/>
                    <a:pt x="85844" y="514850"/>
                    <a:pt x="89229" y="502449"/>
                  </a:cubicBezTo>
                  <a:lnTo>
                    <a:pt x="187932" y="556074"/>
                  </a:lnTo>
                  <a:cubicBezTo>
                    <a:pt x="181338" y="559870"/>
                    <a:pt x="174442" y="563121"/>
                    <a:pt x="167320" y="565794"/>
                  </a:cubicBezTo>
                  <a:close/>
                  <a:moveTo>
                    <a:pt x="106154" y="585987"/>
                  </a:moveTo>
                  <a:cubicBezTo>
                    <a:pt x="101211" y="574591"/>
                    <a:pt x="96435" y="563364"/>
                    <a:pt x="92748" y="552471"/>
                  </a:cubicBezTo>
                  <a:lnTo>
                    <a:pt x="151400" y="571575"/>
                  </a:lnTo>
                  <a:lnTo>
                    <a:pt x="136570" y="576602"/>
                  </a:lnTo>
                  <a:cubicBezTo>
                    <a:pt x="126599" y="579954"/>
                    <a:pt x="116460" y="583305"/>
                    <a:pt x="106406" y="587076"/>
                  </a:cubicBezTo>
                  <a:close/>
                  <a:moveTo>
                    <a:pt x="100876" y="600650"/>
                  </a:moveTo>
                  <a:cubicBezTo>
                    <a:pt x="106154" y="612590"/>
                    <a:pt x="110528" y="624915"/>
                    <a:pt x="113947" y="637517"/>
                  </a:cubicBezTo>
                  <a:lnTo>
                    <a:pt x="39793" y="643717"/>
                  </a:lnTo>
                  <a:cubicBezTo>
                    <a:pt x="52865" y="623692"/>
                    <a:pt x="75739" y="610788"/>
                    <a:pt x="100540" y="600650"/>
                  </a:cubicBezTo>
                  <a:close/>
                  <a:moveTo>
                    <a:pt x="31917" y="659302"/>
                  </a:moveTo>
                  <a:cubicBezTo>
                    <a:pt x="32504" y="657710"/>
                    <a:pt x="33090" y="656202"/>
                    <a:pt x="33761" y="654694"/>
                  </a:cubicBezTo>
                  <a:cubicBezTo>
                    <a:pt x="34347" y="654777"/>
                    <a:pt x="34934" y="654777"/>
                    <a:pt x="35520" y="654694"/>
                  </a:cubicBezTo>
                  <a:lnTo>
                    <a:pt x="116041" y="647907"/>
                  </a:lnTo>
                  <a:cubicBezTo>
                    <a:pt x="117055" y="653939"/>
                    <a:pt x="117449" y="660056"/>
                    <a:pt x="117214" y="666173"/>
                  </a:cubicBezTo>
                  <a:lnTo>
                    <a:pt x="25466" y="682930"/>
                  </a:lnTo>
                  <a:cubicBezTo>
                    <a:pt x="26815" y="674836"/>
                    <a:pt x="28867" y="666877"/>
                    <a:pt x="31582" y="659134"/>
                  </a:cubicBezTo>
                  <a:close/>
                  <a:moveTo>
                    <a:pt x="23538" y="693655"/>
                  </a:moveTo>
                  <a:cubicBezTo>
                    <a:pt x="24259" y="693781"/>
                    <a:pt x="24996" y="693781"/>
                    <a:pt x="25717" y="693655"/>
                  </a:cubicBezTo>
                  <a:lnTo>
                    <a:pt x="115371" y="676898"/>
                  </a:lnTo>
                  <a:cubicBezTo>
                    <a:pt x="113754" y="684489"/>
                    <a:pt x="111156" y="691837"/>
                    <a:pt x="107663" y="698767"/>
                  </a:cubicBezTo>
                  <a:cubicBezTo>
                    <a:pt x="107244" y="698691"/>
                    <a:pt x="106825" y="698691"/>
                    <a:pt x="106406" y="698767"/>
                  </a:cubicBezTo>
                  <a:lnTo>
                    <a:pt x="24376" y="728428"/>
                  </a:lnTo>
                  <a:cubicBezTo>
                    <a:pt x="22625" y="716865"/>
                    <a:pt x="22365" y="705118"/>
                    <a:pt x="23622" y="693488"/>
                  </a:cubicBezTo>
                  <a:close/>
                  <a:moveTo>
                    <a:pt x="29906" y="753062"/>
                  </a:moveTo>
                  <a:cubicBezTo>
                    <a:pt x="28482" y="748537"/>
                    <a:pt x="27309" y="744096"/>
                    <a:pt x="26303" y="739656"/>
                  </a:cubicBezTo>
                  <a:lnTo>
                    <a:pt x="98948" y="713430"/>
                  </a:lnTo>
                  <a:cubicBezTo>
                    <a:pt x="81638" y="735600"/>
                    <a:pt x="59894" y="753925"/>
                    <a:pt x="35101" y="767222"/>
                  </a:cubicBezTo>
                  <a:cubicBezTo>
                    <a:pt x="33426" y="762781"/>
                    <a:pt x="31582" y="758005"/>
                    <a:pt x="29990" y="752894"/>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Freeform: Shape 120">
              <a:extLst>
                <a:ext uri="{FF2B5EF4-FFF2-40B4-BE49-F238E27FC236}">
                  <a16:creationId xmlns:a16="http://schemas.microsoft.com/office/drawing/2014/main" id="{7EAEEDFD-365B-3630-7E0B-14583B2DDAFE}"/>
                </a:ext>
              </a:extLst>
            </p:cNvPr>
            <p:cNvSpPr/>
            <p:nvPr/>
          </p:nvSpPr>
          <p:spPr>
            <a:xfrm>
              <a:off x="2655496" y="1792122"/>
              <a:ext cx="1089" cy="8378"/>
            </a:xfrm>
            <a:custGeom>
              <a:avLst/>
              <a:gdLst>
                <a:gd name="connsiteX0" fmla="*/ 1089 w 1089"/>
                <a:gd name="connsiteY0" fmla="*/ 0 h 8378"/>
                <a:gd name="connsiteX1" fmla="*/ 0 w 1089"/>
                <a:gd name="connsiteY1" fmla="*/ 0 h 8378"/>
              </a:gdLst>
              <a:ahLst/>
              <a:cxnLst>
                <a:cxn ang="0">
                  <a:pos x="connsiteX0" y="connsiteY0"/>
                </a:cxn>
                <a:cxn ang="0">
                  <a:pos x="connsiteX1" y="connsiteY1"/>
                </a:cxn>
              </a:cxnLst>
              <a:rect l="l" t="t" r="r" b="b"/>
              <a:pathLst>
                <a:path w="1089" h="8378">
                  <a:moveTo>
                    <a:pt x="1089" y="0"/>
                  </a:moveTo>
                  <a:lnTo>
                    <a:pt x="0" y="0"/>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2" name="Graphic 2">
              <a:extLst>
                <a:ext uri="{FF2B5EF4-FFF2-40B4-BE49-F238E27FC236}">
                  <a16:creationId xmlns:a16="http://schemas.microsoft.com/office/drawing/2014/main" id="{D06D9DAD-A4ED-7BF0-61E7-98B76DD633C6}"/>
                </a:ext>
              </a:extLst>
            </p:cNvPr>
            <p:cNvGrpSpPr/>
            <p:nvPr/>
          </p:nvGrpSpPr>
          <p:grpSpPr>
            <a:xfrm>
              <a:off x="2696047" y="1112678"/>
              <a:ext cx="383001" cy="562688"/>
              <a:chOff x="2696047" y="1112678"/>
              <a:chExt cx="383001" cy="562688"/>
            </a:xfrm>
          </p:grpSpPr>
          <p:sp>
            <p:nvSpPr>
              <p:cNvPr id="814" name="Freeform: Shape 813">
                <a:extLst>
                  <a:ext uri="{FF2B5EF4-FFF2-40B4-BE49-F238E27FC236}">
                    <a16:creationId xmlns:a16="http://schemas.microsoft.com/office/drawing/2014/main" id="{65497AF8-AA34-7AD5-B3CD-6C6B7214397C}"/>
                  </a:ext>
                </a:extLst>
              </p:cNvPr>
              <p:cNvSpPr/>
              <p:nvPr/>
            </p:nvSpPr>
            <p:spPr>
              <a:xfrm>
                <a:off x="2698890" y="1116951"/>
                <a:ext cx="379888" cy="557480"/>
              </a:xfrm>
              <a:custGeom>
                <a:avLst/>
                <a:gdLst>
                  <a:gd name="connsiteX0" fmla="*/ 379488 w 379888"/>
                  <a:gd name="connsiteY0" fmla="*/ 380150 h 557480"/>
                  <a:gd name="connsiteX1" fmla="*/ 177331 w 379888"/>
                  <a:gd name="connsiteY1" fmla="*/ 557054 h 557480"/>
                  <a:gd name="connsiteX2" fmla="*/ 427 w 379888"/>
                  <a:gd name="connsiteY2" fmla="*/ 354895 h 557480"/>
                  <a:gd name="connsiteX3" fmla="*/ 152420 w 379888"/>
                  <a:gd name="connsiteY3" fmla="*/ 181319 h 557480"/>
                  <a:gd name="connsiteX4" fmla="*/ 163229 w 379888"/>
                  <a:gd name="connsiteY4" fmla="*/ 31086 h 557480"/>
                  <a:gd name="connsiteX5" fmla="*/ 147896 w 379888"/>
                  <a:gd name="connsiteY5" fmla="*/ 30080 h 557480"/>
                  <a:gd name="connsiteX6" fmla="*/ 149906 w 379888"/>
                  <a:gd name="connsiteY6" fmla="*/ 0 h 557480"/>
                  <a:gd name="connsiteX7" fmla="*/ 279779 w 379888"/>
                  <a:gd name="connsiteY7" fmla="*/ 8379 h 557480"/>
                  <a:gd name="connsiteX8" fmla="*/ 277852 w 379888"/>
                  <a:gd name="connsiteY8" fmla="*/ 38543 h 557480"/>
                  <a:gd name="connsiteX9" fmla="*/ 262435 w 379888"/>
                  <a:gd name="connsiteY9" fmla="*/ 37370 h 557480"/>
                  <a:gd name="connsiteX10" fmla="*/ 251542 w 379888"/>
                  <a:gd name="connsiteY10" fmla="*/ 188190 h 557480"/>
                  <a:gd name="connsiteX11" fmla="*/ 379488 w 379888"/>
                  <a:gd name="connsiteY11" fmla="*/ 380150 h 5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888" h="557480">
                    <a:moveTo>
                      <a:pt x="379488" y="380150"/>
                    </a:moveTo>
                    <a:cubicBezTo>
                      <a:pt x="372517" y="484828"/>
                      <a:pt x="282008" y="564025"/>
                      <a:pt x="177331" y="557054"/>
                    </a:cubicBezTo>
                    <a:cubicBezTo>
                      <a:pt x="72653" y="550074"/>
                      <a:pt x="-6544" y="459565"/>
                      <a:pt x="427" y="354895"/>
                    </a:cubicBezTo>
                    <a:cubicBezTo>
                      <a:pt x="6125" y="269370"/>
                      <a:pt x="68397" y="198258"/>
                      <a:pt x="152420" y="181319"/>
                    </a:cubicBezTo>
                    <a:lnTo>
                      <a:pt x="163229" y="31086"/>
                    </a:lnTo>
                    <a:lnTo>
                      <a:pt x="147896" y="30080"/>
                    </a:lnTo>
                    <a:lnTo>
                      <a:pt x="149906" y="0"/>
                    </a:lnTo>
                    <a:lnTo>
                      <a:pt x="279779" y="8379"/>
                    </a:lnTo>
                    <a:lnTo>
                      <a:pt x="277852" y="38543"/>
                    </a:lnTo>
                    <a:lnTo>
                      <a:pt x="262435" y="37370"/>
                    </a:lnTo>
                    <a:lnTo>
                      <a:pt x="251542" y="188190"/>
                    </a:lnTo>
                    <a:cubicBezTo>
                      <a:pt x="332617" y="215986"/>
                      <a:pt x="385027" y="294627"/>
                      <a:pt x="379488" y="380150"/>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Freeform: Shape 814">
                <a:extLst>
                  <a:ext uri="{FF2B5EF4-FFF2-40B4-BE49-F238E27FC236}">
                    <a16:creationId xmlns:a16="http://schemas.microsoft.com/office/drawing/2014/main" id="{96687CE0-84A7-DE3A-70FA-EF64280B87E8}"/>
                  </a:ext>
                </a:extLst>
              </p:cNvPr>
              <p:cNvSpPr/>
              <p:nvPr/>
            </p:nvSpPr>
            <p:spPr>
              <a:xfrm>
                <a:off x="2696047" y="1112678"/>
                <a:ext cx="383001" cy="562688"/>
              </a:xfrm>
              <a:custGeom>
                <a:avLst/>
                <a:gdLst>
                  <a:gd name="connsiteX0" fmla="*/ 382331 w 383001"/>
                  <a:gd name="connsiteY0" fmla="*/ 384424 h 562688"/>
                  <a:gd name="connsiteX1" fmla="*/ 265697 w 383001"/>
                  <a:gd name="connsiteY1" fmla="*/ 547896 h 562688"/>
                  <a:gd name="connsiteX2" fmla="*/ 161715 w 383001"/>
                  <a:gd name="connsiteY2" fmla="*/ 560380 h 562688"/>
                  <a:gd name="connsiteX3" fmla="*/ 8633 w 383001"/>
                  <a:gd name="connsiteY3" fmla="*/ 427994 h 562688"/>
                  <a:gd name="connsiteX4" fmla="*/ 6119 w 383001"/>
                  <a:gd name="connsiteY4" fmla="*/ 322168 h 562688"/>
                  <a:gd name="connsiteX5" fmla="*/ 60163 w 383001"/>
                  <a:gd name="connsiteY5" fmla="*/ 230838 h 562688"/>
                  <a:gd name="connsiteX6" fmla="*/ 154509 w 383001"/>
                  <a:gd name="connsiteY6" fmla="*/ 181738 h 562688"/>
                  <a:gd name="connsiteX7" fmla="*/ 151325 w 383001"/>
                  <a:gd name="connsiteY7" fmla="*/ 185341 h 562688"/>
                  <a:gd name="connsiteX8" fmla="*/ 156520 w 383001"/>
                  <a:gd name="connsiteY8" fmla="*/ 109931 h 562688"/>
                  <a:gd name="connsiteX9" fmla="*/ 162218 w 383001"/>
                  <a:gd name="connsiteY9" fmla="*/ 34521 h 562688"/>
                  <a:gd name="connsiteX10" fmla="*/ 165821 w 383001"/>
                  <a:gd name="connsiteY10" fmla="*/ 38627 h 562688"/>
                  <a:gd name="connsiteX11" fmla="*/ 150488 w 383001"/>
                  <a:gd name="connsiteY11" fmla="*/ 37621 h 562688"/>
                  <a:gd name="connsiteX12" fmla="*/ 146717 w 383001"/>
                  <a:gd name="connsiteY12" fmla="*/ 37621 h 562688"/>
                  <a:gd name="connsiteX13" fmla="*/ 146717 w 383001"/>
                  <a:gd name="connsiteY13" fmla="*/ 33851 h 562688"/>
                  <a:gd name="connsiteX14" fmla="*/ 148812 w 383001"/>
                  <a:gd name="connsiteY14" fmla="*/ 3687 h 562688"/>
                  <a:gd name="connsiteX15" fmla="*/ 148812 w 383001"/>
                  <a:gd name="connsiteY15" fmla="*/ 0 h 562688"/>
                  <a:gd name="connsiteX16" fmla="*/ 152414 w 383001"/>
                  <a:gd name="connsiteY16" fmla="*/ 0 h 562688"/>
                  <a:gd name="connsiteX17" fmla="*/ 282287 w 383001"/>
                  <a:gd name="connsiteY17" fmla="*/ 9720 h 562688"/>
                  <a:gd name="connsiteX18" fmla="*/ 284885 w 383001"/>
                  <a:gd name="connsiteY18" fmla="*/ 9720 h 562688"/>
                  <a:gd name="connsiteX19" fmla="*/ 284885 w 383001"/>
                  <a:gd name="connsiteY19" fmla="*/ 12317 h 562688"/>
                  <a:gd name="connsiteX20" fmla="*/ 282623 w 383001"/>
                  <a:gd name="connsiteY20" fmla="*/ 42397 h 562688"/>
                  <a:gd name="connsiteX21" fmla="*/ 282623 w 383001"/>
                  <a:gd name="connsiteY21" fmla="*/ 44660 h 562688"/>
                  <a:gd name="connsiteX22" fmla="*/ 280360 w 383001"/>
                  <a:gd name="connsiteY22" fmla="*/ 44660 h 562688"/>
                  <a:gd name="connsiteX23" fmla="*/ 265027 w 383001"/>
                  <a:gd name="connsiteY23" fmla="*/ 43570 h 562688"/>
                  <a:gd name="connsiteX24" fmla="*/ 267289 w 383001"/>
                  <a:gd name="connsiteY24" fmla="*/ 41559 h 562688"/>
                  <a:gd name="connsiteX25" fmla="*/ 255056 w 383001"/>
                  <a:gd name="connsiteY25" fmla="*/ 192463 h 562688"/>
                  <a:gd name="connsiteX26" fmla="*/ 254637 w 383001"/>
                  <a:gd name="connsiteY26" fmla="*/ 191793 h 562688"/>
                  <a:gd name="connsiteX27" fmla="*/ 382331 w 383001"/>
                  <a:gd name="connsiteY27" fmla="*/ 384507 h 562688"/>
                  <a:gd name="connsiteX28" fmla="*/ 382331 w 383001"/>
                  <a:gd name="connsiteY28" fmla="*/ 384424 h 562688"/>
                  <a:gd name="connsiteX29" fmla="*/ 254218 w 383001"/>
                  <a:gd name="connsiteY29" fmla="*/ 192882 h 562688"/>
                  <a:gd name="connsiteX30" fmla="*/ 253715 w 383001"/>
                  <a:gd name="connsiteY30" fmla="*/ 192882 h 562688"/>
                  <a:gd name="connsiteX31" fmla="*/ 253715 w 383001"/>
                  <a:gd name="connsiteY31" fmla="*/ 192463 h 562688"/>
                  <a:gd name="connsiteX32" fmla="*/ 263183 w 383001"/>
                  <a:gd name="connsiteY32" fmla="*/ 41643 h 562688"/>
                  <a:gd name="connsiteX33" fmla="*/ 263183 w 383001"/>
                  <a:gd name="connsiteY33" fmla="*/ 39548 h 562688"/>
                  <a:gd name="connsiteX34" fmla="*/ 265362 w 383001"/>
                  <a:gd name="connsiteY34" fmla="*/ 39548 h 562688"/>
                  <a:gd name="connsiteX35" fmla="*/ 280695 w 383001"/>
                  <a:gd name="connsiteY35" fmla="*/ 40386 h 562688"/>
                  <a:gd name="connsiteX36" fmla="*/ 278266 w 383001"/>
                  <a:gd name="connsiteY36" fmla="*/ 42481 h 562688"/>
                  <a:gd name="connsiteX37" fmla="*/ 279941 w 383001"/>
                  <a:gd name="connsiteY37" fmla="*/ 12317 h 562688"/>
                  <a:gd name="connsiteX38" fmla="*/ 282371 w 383001"/>
                  <a:gd name="connsiteY38" fmla="*/ 15082 h 562688"/>
                  <a:gd name="connsiteX39" fmla="*/ 152414 w 383001"/>
                  <a:gd name="connsiteY39" fmla="*/ 7625 h 562688"/>
                  <a:gd name="connsiteX40" fmla="*/ 156269 w 383001"/>
                  <a:gd name="connsiteY40" fmla="*/ 4189 h 562688"/>
                  <a:gd name="connsiteX41" fmla="*/ 154426 w 383001"/>
                  <a:gd name="connsiteY41" fmla="*/ 34270 h 562688"/>
                  <a:gd name="connsiteX42" fmla="*/ 150906 w 383001"/>
                  <a:gd name="connsiteY42" fmla="*/ 30248 h 562688"/>
                  <a:gd name="connsiteX43" fmla="*/ 166240 w 383001"/>
                  <a:gd name="connsiteY43" fmla="*/ 31169 h 562688"/>
                  <a:gd name="connsiteX44" fmla="*/ 170094 w 383001"/>
                  <a:gd name="connsiteY44" fmla="*/ 31169 h 562688"/>
                  <a:gd name="connsiteX45" fmla="*/ 170094 w 383001"/>
                  <a:gd name="connsiteY45" fmla="*/ 35108 h 562688"/>
                  <a:gd name="connsiteX46" fmla="*/ 164983 w 383001"/>
                  <a:gd name="connsiteY46" fmla="*/ 110518 h 562688"/>
                  <a:gd name="connsiteX47" fmla="*/ 159369 w 383001"/>
                  <a:gd name="connsiteY47" fmla="*/ 185928 h 562688"/>
                  <a:gd name="connsiteX48" fmla="*/ 159369 w 383001"/>
                  <a:gd name="connsiteY48" fmla="*/ 188944 h 562688"/>
                  <a:gd name="connsiteX49" fmla="*/ 156436 w 383001"/>
                  <a:gd name="connsiteY49" fmla="*/ 189531 h 562688"/>
                  <a:gd name="connsiteX50" fmla="*/ 65609 w 383001"/>
                  <a:gd name="connsiteY50" fmla="*/ 236201 h 562688"/>
                  <a:gd name="connsiteX51" fmla="*/ 57155 w 383001"/>
                  <a:gd name="connsiteY51" fmla="*/ 501736 h 562688"/>
                  <a:gd name="connsiteX52" fmla="*/ 265697 w 383001"/>
                  <a:gd name="connsiteY52" fmla="*/ 546890 h 562688"/>
                  <a:gd name="connsiteX53" fmla="*/ 383002 w 383001"/>
                  <a:gd name="connsiteY53" fmla="*/ 384424 h 56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3001" h="562688">
                    <a:moveTo>
                      <a:pt x="382331" y="384424"/>
                    </a:moveTo>
                    <a:cubicBezTo>
                      <a:pt x="377715" y="456666"/>
                      <a:pt x="332502" y="520027"/>
                      <a:pt x="265697" y="547896"/>
                    </a:cubicBezTo>
                    <a:cubicBezTo>
                      <a:pt x="232843" y="561536"/>
                      <a:pt x="196865" y="565860"/>
                      <a:pt x="161715" y="560380"/>
                    </a:cubicBezTo>
                    <a:cubicBezTo>
                      <a:pt x="89707" y="548868"/>
                      <a:pt x="30418" y="497589"/>
                      <a:pt x="8633" y="427994"/>
                    </a:cubicBezTo>
                    <a:cubicBezTo>
                      <a:pt x="-1950" y="393624"/>
                      <a:pt x="-2821" y="357000"/>
                      <a:pt x="6119" y="322168"/>
                    </a:cubicBezTo>
                    <a:cubicBezTo>
                      <a:pt x="15143" y="287232"/>
                      <a:pt x="33887" y="255567"/>
                      <a:pt x="60163" y="230838"/>
                    </a:cubicBezTo>
                    <a:cubicBezTo>
                      <a:pt x="86431" y="206012"/>
                      <a:pt x="119109" y="189008"/>
                      <a:pt x="154509" y="181738"/>
                    </a:cubicBezTo>
                    <a:lnTo>
                      <a:pt x="151325" y="185341"/>
                    </a:lnTo>
                    <a:lnTo>
                      <a:pt x="156520" y="109931"/>
                    </a:lnTo>
                    <a:lnTo>
                      <a:pt x="162218" y="34521"/>
                    </a:lnTo>
                    <a:lnTo>
                      <a:pt x="165821" y="38627"/>
                    </a:lnTo>
                    <a:lnTo>
                      <a:pt x="150488" y="37621"/>
                    </a:lnTo>
                    <a:lnTo>
                      <a:pt x="146717" y="37621"/>
                    </a:lnTo>
                    <a:lnTo>
                      <a:pt x="146717" y="33851"/>
                    </a:lnTo>
                    <a:lnTo>
                      <a:pt x="148812" y="3687"/>
                    </a:lnTo>
                    <a:lnTo>
                      <a:pt x="148812" y="0"/>
                    </a:lnTo>
                    <a:lnTo>
                      <a:pt x="152414" y="0"/>
                    </a:lnTo>
                    <a:cubicBezTo>
                      <a:pt x="195733" y="2933"/>
                      <a:pt x="238969" y="6452"/>
                      <a:pt x="282287" y="9720"/>
                    </a:cubicBezTo>
                    <a:lnTo>
                      <a:pt x="284885" y="9720"/>
                    </a:lnTo>
                    <a:lnTo>
                      <a:pt x="284885" y="12317"/>
                    </a:lnTo>
                    <a:lnTo>
                      <a:pt x="282623" y="42397"/>
                    </a:lnTo>
                    <a:lnTo>
                      <a:pt x="282623" y="44660"/>
                    </a:lnTo>
                    <a:lnTo>
                      <a:pt x="280360" y="44660"/>
                    </a:lnTo>
                    <a:lnTo>
                      <a:pt x="265027" y="43570"/>
                    </a:lnTo>
                    <a:lnTo>
                      <a:pt x="267289" y="41559"/>
                    </a:lnTo>
                    <a:lnTo>
                      <a:pt x="255056" y="192463"/>
                    </a:lnTo>
                    <a:lnTo>
                      <a:pt x="254637" y="191793"/>
                    </a:lnTo>
                    <a:cubicBezTo>
                      <a:pt x="335778" y="219897"/>
                      <a:pt x="388079" y="298827"/>
                      <a:pt x="382331" y="384507"/>
                    </a:cubicBezTo>
                    <a:close/>
                    <a:moveTo>
                      <a:pt x="382331" y="384424"/>
                    </a:moveTo>
                    <a:cubicBezTo>
                      <a:pt x="387769" y="298974"/>
                      <a:pt x="335267" y="220480"/>
                      <a:pt x="254218" y="192882"/>
                    </a:cubicBezTo>
                    <a:lnTo>
                      <a:pt x="253715" y="192882"/>
                    </a:lnTo>
                    <a:lnTo>
                      <a:pt x="253715" y="192463"/>
                    </a:lnTo>
                    <a:lnTo>
                      <a:pt x="263183" y="41643"/>
                    </a:lnTo>
                    <a:lnTo>
                      <a:pt x="263183" y="39548"/>
                    </a:lnTo>
                    <a:lnTo>
                      <a:pt x="265362" y="39548"/>
                    </a:lnTo>
                    <a:lnTo>
                      <a:pt x="280695" y="40386"/>
                    </a:lnTo>
                    <a:lnTo>
                      <a:pt x="278266" y="42481"/>
                    </a:lnTo>
                    <a:lnTo>
                      <a:pt x="279941" y="12317"/>
                    </a:lnTo>
                    <a:lnTo>
                      <a:pt x="282371" y="15082"/>
                    </a:lnTo>
                    <a:cubicBezTo>
                      <a:pt x="239052" y="12652"/>
                      <a:pt x="195733" y="10390"/>
                      <a:pt x="152414" y="7625"/>
                    </a:cubicBezTo>
                    <a:lnTo>
                      <a:pt x="156269" y="4189"/>
                    </a:lnTo>
                    <a:lnTo>
                      <a:pt x="154426" y="34270"/>
                    </a:lnTo>
                    <a:lnTo>
                      <a:pt x="150906" y="30248"/>
                    </a:lnTo>
                    <a:lnTo>
                      <a:pt x="166240" y="31169"/>
                    </a:lnTo>
                    <a:lnTo>
                      <a:pt x="170094" y="31169"/>
                    </a:lnTo>
                    <a:lnTo>
                      <a:pt x="170094" y="35108"/>
                    </a:lnTo>
                    <a:lnTo>
                      <a:pt x="164983" y="110518"/>
                    </a:lnTo>
                    <a:lnTo>
                      <a:pt x="159369" y="185928"/>
                    </a:lnTo>
                    <a:lnTo>
                      <a:pt x="159369" y="188944"/>
                    </a:lnTo>
                    <a:lnTo>
                      <a:pt x="156436" y="189531"/>
                    </a:lnTo>
                    <a:cubicBezTo>
                      <a:pt x="122393" y="196301"/>
                      <a:pt x="90930" y="212469"/>
                      <a:pt x="65609" y="236201"/>
                    </a:cubicBezTo>
                    <a:cubicBezTo>
                      <a:pt x="-10052" y="307190"/>
                      <a:pt x="-13839" y="426075"/>
                      <a:pt x="57155" y="501736"/>
                    </a:cubicBezTo>
                    <a:cubicBezTo>
                      <a:pt x="110545" y="558637"/>
                      <a:pt x="193547" y="576610"/>
                      <a:pt x="265697" y="546890"/>
                    </a:cubicBezTo>
                    <a:cubicBezTo>
                      <a:pt x="332586" y="519542"/>
                      <a:pt x="378083" y="456515"/>
                      <a:pt x="383002" y="384424"/>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3" name="Freeform: Shape 122">
              <a:extLst>
                <a:ext uri="{FF2B5EF4-FFF2-40B4-BE49-F238E27FC236}">
                  <a16:creationId xmlns:a16="http://schemas.microsoft.com/office/drawing/2014/main" id="{C31FAEDB-308F-A550-0E26-2495F870D593}"/>
                </a:ext>
              </a:extLst>
            </p:cNvPr>
            <p:cNvSpPr/>
            <p:nvPr/>
          </p:nvSpPr>
          <p:spPr>
            <a:xfrm>
              <a:off x="2732641" y="1405688"/>
              <a:ext cx="312065" cy="238287"/>
            </a:xfrm>
            <a:custGeom>
              <a:avLst/>
              <a:gdLst>
                <a:gd name="connsiteX0" fmla="*/ 311719 w 312065"/>
                <a:gd name="connsiteY0" fmla="*/ 89151 h 238287"/>
                <a:gd name="connsiteX1" fmla="*/ 149144 w 312065"/>
                <a:gd name="connsiteY1" fmla="*/ 238136 h 238287"/>
                <a:gd name="connsiteX2" fmla="*/ 150 w 312065"/>
                <a:gd name="connsiteY2" fmla="*/ 75563 h 238287"/>
                <a:gd name="connsiteX3" fmla="*/ 611 w 312065"/>
                <a:gd name="connsiteY3" fmla="*/ 68623 h 238287"/>
                <a:gd name="connsiteX4" fmla="*/ 18123 w 312065"/>
                <a:gd name="connsiteY4" fmla="*/ 6619 h 238287"/>
                <a:gd name="connsiteX5" fmla="*/ 114145 w 312065"/>
                <a:gd name="connsiteY5" fmla="*/ 38124 h 238287"/>
                <a:gd name="connsiteX6" fmla="*/ 290688 w 312065"/>
                <a:gd name="connsiteY6" fmla="*/ 0 h 238287"/>
                <a:gd name="connsiteX7" fmla="*/ 311719 w 312065"/>
                <a:gd name="connsiteY7" fmla="*/ 89151 h 23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65" h="238287">
                  <a:moveTo>
                    <a:pt x="311719" y="89151"/>
                  </a:moveTo>
                  <a:cubicBezTo>
                    <a:pt x="307966" y="175186"/>
                    <a:pt x="235178" y="241890"/>
                    <a:pt x="149144" y="238136"/>
                  </a:cubicBezTo>
                  <a:cubicBezTo>
                    <a:pt x="63109" y="234391"/>
                    <a:pt x="-3595" y="161604"/>
                    <a:pt x="150" y="75563"/>
                  </a:cubicBezTo>
                  <a:cubicBezTo>
                    <a:pt x="251" y="73247"/>
                    <a:pt x="410" y="70932"/>
                    <a:pt x="611" y="68623"/>
                  </a:cubicBezTo>
                  <a:cubicBezTo>
                    <a:pt x="2011" y="46951"/>
                    <a:pt x="7976" y="25820"/>
                    <a:pt x="18123" y="6619"/>
                  </a:cubicBezTo>
                  <a:cubicBezTo>
                    <a:pt x="48404" y="21783"/>
                    <a:pt x="80764" y="32399"/>
                    <a:pt x="114145" y="38124"/>
                  </a:cubicBezTo>
                  <a:cubicBezTo>
                    <a:pt x="181176" y="49687"/>
                    <a:pt x="232204" y="15669"/>
                    <a:pt x="290688" y="0"/>
                  </a:cubicBezTo>
                  <a:cubicBezTo>
                    <a:pt x="306474" y="26940"/>
                    <a:pt x="313797" y="57999"/>
                    <a:pt x="311719" y="89151"/>
                  </a:cubicBez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Freeform: Shape 123">
              <a:extLst>
                <a:ext uri="{FF2B5EF4-FFF2-40B4-BE49-F238E27FC236}">
                  <a16:creationId xmlns:a16="http://schemas.microsoft.com/office/drawing/2014/main" id="{C3F54CED-5444-8733-1A93-AF0F25038BF1}"/>
                </a:ext>
              </a:extLst>
            </p:cNvPr>
            <p:cNvSpPr/>
            <p:nvPr/>
          </p:nvSpPr>
          <p:spPr>
            <a:xfrm>
              <a:off x="2733252" y="1337483"/>
              <a:ext cx="114707" cy="136827"/>
            </a:xfrm>
            <a:custGeom>
              <a:avLst/>
              <a:gdLst>
                <a:gd name="connsiteX0" fmla="*/ 0 w 114707"/>
                <a:gd name="connsiteY0" fmla="*/ 136827 h 136827"/>
                <a:gd name="connsiteX1" fmla="*/ 114707 w 114707"/>
                <a:gd name="connsiteY1" fmla="*/ 0 h 136827"/>
              </a:gdLst>
              <a:ahLst/>
              <a:cxnLst>
                <a:cxn ang="0">
                  <a:pos x="connsiteX0" y="connsiteY0"/>
                </a:cxn>
                <a:cxn ang="0">
                  <a:pos x="connsiteX1" y="connsiteY1"/>
                </a:cxn>
              </a:cxnLst>
              <a:rect l="l" t="t" r="r" b="b"/>
              <a:pathLst>
                <a:path w="114707" h="136827">
                  <a:moveTo>
                    <a:pt x="0" y="136827"/>
                  </a:moveTo>
                  <a:cubicBezTo>
                    <a:pt x="0" y="136827"/>
                    <a:pt x="2765" y="28991"/>
                    <a:pt x="114707" y="0"/>
                  </a:cubicBezTo>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Freeform: Shape 124">
              <a:extLst>
                <a:ext uri="{FF2B5EF4-FFF2-40B4-BE49-F238E27FC236}">
                  <a16:creationId xmlns:a16="http://schemas.microsoft.com/office/drawing/2014/main" id="{79F89C62-CD3F-9B1E-0BC2-741A1363C0F5}"/>
                </a:ext>
              </a:extLst>
            </p:cNvPr>
            <p:cNvSpPr/>
            <p:nvPr/>
          </p:nvSpPr>
          <p:spPr>
            <a:xfrm>
              <a:off x="2789110" y="2042617"/>
              <a:ext cx="699" cy="1709"/>
            </a:xfrm>
            <a:custGeom>
              <a:avLst/>
              <a:gdLst>
                <a:gd name="connsiteX0" fmla="*/ 30 w 699"/>
                <a:gd name="connsiteY0" fmla="*/ 369 h 1709"/>
                <a:gd name="connsiteX1" fmla="*/ 700 w 699"/>
                <a:gd name="connsiteY1" fmla="*/ 1709 h 1709"/>
                <a:gd name="connsiteX2" fmla="*/ 30 w 699"/>
                <a:gd name="connsiteY2" fmla="*/ 369 h 1709"/>
              </a:gdLst>
              <a:ahLst/>
              <a:cxnLst>
                <a:cxn ang="0">
                  <a:pos x="connsiteX0" y="connsiteY0"/>
                </a:cxn>
                <a:cxn ang="0">
                  <a:pos x="connsiteX1" y="connsiteY1"/>
                </a:cxn>
                <a:cxn ang="0">
                  <a:pos x="connsiteX2" y="connsiteY2"/>
                </a:cxn>
              </a:cxnLst>
              <a:rect l="l" t="t" r="r" b="b"/>
              <a:pathLst>
                <a:path w="699" h="1709">
                  <a:moveTo>
                    <a:pt x="30" y="369"/>
                  </a:moveTo>
                  <a:cubicBezTo>
                    <a:pt x="30" y="2128"/>
                    <a:pt x="616" y="1458"/>
                    <a:pt x="700" y="1709"/>
                  </a:cubicBezTo>
                  <a:cubicBezTo>
                    <a:pt x="448" y="-1140"/>
                    <a:pt x="-138" y="452"/>
                    <a:pt x="30" y="36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Freeform: Shape 125">
              <a:extLst>
                <a:ext uri="{FF2B5EF4-FFF2-40B4-BE49-F238E27FC236}">
                  <a16:creationId xmlns:a16="http://schemas.microsoft.com/office/drawing/2014/main" id="{39D1296F-E645-3980-228C-49CC798692C5}"/>
                </a:ext>
              </a:extLst>
            </p:cNvPr>
            <p:cNvSpPr/>
            <p:nvPr/>
          </p:nvSpPr>
          <p:spPr>
            <a:xfrm>
              <a:off x="2785788" y="2011733"/>
              <a:ext cx="837" cy="4021"/>
            </a:xfrm>
            <a:custGeom>
              <a:avLst/>
              <a:gdLst>
                <a:gd name="connsiteX0" fmla="*/ 503 w 837"/>
                <a:gd name="connsiteY0" fmla="*/ 3603 h 4021"/>
                <a:gd name="connsiteX1" fmla="*/ 838 w 837"/>
                <a:gd name="connsiteY1" fmla="*/ 4022 h 4021"/>
                <a:gd name="connsiteX2" fmla="*/ 0 w 837"/>
                <a:gd name="connsiteY2" fmla="*/ 0 h 4021"/>
                <a:gd name="connsiteX3" fmla="*/ 503 w 837"/>
                <a:gd name="connsiteY3" fmla="*/ 3603 h 4021"/>
              </a:gdLst>
              <a:ahLst/>
              <a:cxnLst>
                <a:cxn ang="0">
                  <a:pos x="connsiteX0" y="connsiteY0"/>
                </a:cxn>
                <a:cxn ang="0">
                  <a:pos x="connsiteX1" y="connsiteY1"/>
                </a:cxn>
                <a:cxn ang="0">
                  <a:pos x="connsiteX2" y="connsiteY2"/>
                </a:cxn>
                <a:cxn ang="0">
                  <a:pos x="connsiteX3" y="connsiteY3"/>
                </a:cxn>
              </a:cxnLst>
              <a:rect l="l" t="t" r="r" b="b"/>
              <a:pathLst>
                <a:path w="837" h="4021">
                  <a:moveTo>
                    <a:pt x="503" y="3603"/>
                  </a:moveTo>
                  <a:lnTo>
                    <a:pt x="838" y="4022"/>
                  </a:lnTo>
                  <a:lnTo>
                    <a:pt x="0" y="0"/>
                  </a:lnTo>
                  <a:lnTo>
                    <a:pt x="503" y="3603"/>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Freeform: Shape 126">
              <a:extLst>
                <a:ext uri="{FF2B5EF4-FFF2-40B4-BE49-F238E27FC236}">
                  <a16:creationId xmlns:a16="http://schemas.microsoft.com/office/drawing/2014/main" id="{50723D9A-7B7E-29C4-E67F-0DACC257354E}"/>
                </a:ext>
              </a:extLst>
            </p:cNvPr>
            <p:cNvSpPr/>
            <p:nvPr/>
          </p:nvSpPr>
          <p:spPr>
            <a:xfrm>
              <a:off x="2784966" y="1989361"/>
              <a:ext cx="1491" cy="16841"/>
            </a:xfrm>
            <a:custGeom>
              <a:avLst/>
              <a:gdLst>
                <a:gd name="connsiteX0" fmla="*/ 68 w 1491"/>
                <a:gd name="connsiteY0" fmla="*/ 0 h 16841"/>
                <a:gd name="connsiteX1" fmla="*/ 570 w 1491"/>
                <a:gd name="connsiteY1" fmla="*/ 13993 h 16841"/>
                <a:gd name="connsiteX2" fmla="*/ 570 w 1491"/>
                <a:gd name="connsiteY2" fmla="*/ 14831 h 16841"/>
                <a:gd name="connsiteX3" fmla="*/ 1492 w 1491"/>
                <a:gd name="connsiteY3" fmla="*/ 16842 h 16841"/>
                <a:gd name="connsiteX4" fmla="*/ 68 w 1491"/>
                <a:gd name="connsiteY4" fmla="*/ 0 h 1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 h="16841">
                  <a:moveTo>
                    <a:pt x="68" y="0"/>
                  </a:moveTo>
                  <a:cubicBezTo>
                    <a:pt x="-108" y="4667"/>
                    <a:pt x="59" y="9351"/>
                    <a:pt x="570" y="13993"/>
                  </a:cubicBezTo>
                  <a:lnTo>
                    <a:pt x="570" y="14831"/>
                  </a:lnTo>
                  <a:lnTo>
                    <a:pt x="1492" y="16842"/>
                  </a:lnTo>
                  <a:cubicBezTo>
                    <a:pt x="905" y="11228"/>
                    <a:pt x="-16" y="3938"/>
                    <a:pt x="68"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Freeform: Shape 127">
              <a:extLst>
                <a:ext uri="{FF2B5EF4-FFF2-40B4-BE49-F238E27FC236}">
                  <a16:creationId xmlns:a16="http://schemas.microsoft.com/office/drawing/2014/main" id="{4729DE9D-71AD-1382-5B34-9429DC239B06}"/>
                </a:ext>
              </a:extLst>
            </p:cNvPr>
            <p:cNvSpPr/>
            <p:nvPr/>
          </p:nvSpPr>
          <p:spPr>
            <a:xfrm>
              <a:off x="2786279" y="1975026"/>
              <a:ext cx="383" cy="3610"/>
            </a:xfrm>
            <a:custGeom>
              <a:avLst/>
              <a:gdLst>
                <a:gd name="connsiteX0" fmla="*/ 346 w 383"/>
                <a:gd name="connsiteY0" fmla="*/ 426 h 3610"/>
                <a:gd name="connsiteX1" fmla="*/ 346 w 383"/>
                <a:gd name="connsiteY1" fmla="*/ 3610 h 3610"/>
                <a:gd name="connsiteX2" fmla="*/ 346 w 383"/>
                <a:gd name="connsiteY2" fmla="*/ 3024 h 3610"/>
                <a:gd name="connsiteX3" fmla="*/ 346 w 383"/>
                <a:gd name="connsiteY3" fmla="*/ 426 h 3610"/>
              </a:gdLst>
              <a:ahLst/>
              <a:cxnLst>
                <a:cxn ang="0">
                  <a:pos x="connsiteX0" y="connsiteY0"/>
                </a:cxn>
                <a:cxn ang="0">
                  <a:pos x="connsiteX1" y="connsiteY1"/>
                </a:cxn>
                <a:cxn ang="0">
                  <a:pos x="connsiteX2" y="connsiteY2"/>
                </a:cxn>
                <a:cxn ang="0">
                  <a:pos x="connsiteX3" y="connsiteY3"/>
                </a:cxn>
              </a:cxnLst>
              <a:rect l="l" t="t" r="r" b="b"/>
              <a:pathLst>
                <a:path w="383" h="3610">
                  <a:moveTo>
                    <a:pt x="346" y="426"/>
                  </a:moveTo>
                  <a:cubicBezTo>
                    <a:pt x="-73" y="1264"/>
                    <a:pt x="-156" y="-2590"/>
                    <a:pt x="346" y="3610"/>
                  </a:cubicBezTo>
                  <a:lnTo>
                    <a:pt x="346" y="3024"/>
                  </a:lnTo>
                  <a:cubicBezTo>
                    <a:pt x="430" y="2437"/>
                    <a:pt x="346" y="1683"/>
                    <a:pt x="346" y="42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Freeform: Shape 128">
              <a:extLst>
                <a:ext uri="{FF2B5EF4-FFF2-40B4-BE49-F238E27FC236}">
                  <a16:creationId xmlns:a16="http://schemas.microsoft.com/office/drawing/2014/main" id="{5027181B-E020-D21D-5ED8-B722462C1526}"/>
                </a:ext>
              </a:extLst>
            </p:cNvPr>
            <p:cNvSpPr/>
            <p:nvPr/>
          </p:nvSpPr>
          <p:spPr>
            <a:xfrm>
              <a:off x="2786709" y="1977547"/>
              <a:ext cx="8378" cy="1338"/>
            </a:xfrm>
            <a:custGeom>
              <a:avLst/>
              <a:gdLst>
                <a:gd name="connsiteX0" fmla="*/ 0 w 8378"/>
                <a:gd name="connsiteY0" fmla="*/ 419 h 1338"/>
                <a:gd name="connsiteX1" fmla="*/ 0 w 8378"/>
                <a:gd name="connsiteY1" fmla="*/ 419 h 1338"/>
              </a:gdLst>
              <a:ahLst/>
              <a:cxnLst>
                <a:cxn ang="0">
                  <a:pos x="connsiteX0" y="connsiteY0"/>
                </a:cxn>
                <a:cxn ang="0">
                  <a:pos x="connsiteX1" y="connsiteY1"/>
                </a:cxn>
              </a:cxnLst>
              <a:rect l="l" t="t" r="r" b="b"/>
              <a:pathLst>
                <a:path w="8378" h="1338">
                  <a:moveTo>
                    <a:pt x="0" y="419"/>
                  </a:moveTo>
                  <a:cubicBezTo>
                    <a:pt x="0" y="3184"/>
                    <a:pt x="0" y="-1340"/>
                    <a:pt x="0" y="4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Freeform: Shape 129">
              <a:extLst>
                <a:ext uri="{FF2B5EF4-FFF2-40B4-BE49-F238E27FC236}">
                  <a16:creationId xmlns:a16="http://schemas.microsoft.com/office/drawing/2014/main" id="{2694A8B8-5D6E-1685-8DDC-B15CF86306F5}"/>
                </a:ext>
              </a:extLst>
            </p:cNvPr>
            <p:cNvSpPr/>
            <p:nvPr/>
          </p:nvSpPr>
          <p:spPr>
            <a:xfrm>
              <a:off x="2785871" y="1963575"/>
              <a:ext cx="502" cy="5425"/>
            </a:xfrm>
            <a:custGeom>
              <a:avLst/>
              <a:gdLst>
                <a:gd name="connsiteX0" fmla="*/ 0 w 502"/>
                <a:gd name="connsiteY0" fmla="*/ 1822 h 5425"/>
                <a:gd name="connsiteX1" fmla="*/ 503 w 502"/>
                <a:gd name="connsiteY1" fmla="*/ 5425 h 5425"/>
                <a:gd name="connsiteX2" fmla="*/ 503 w 502"/>
                <a:gd name="connsiteY2" fmla="*/ 2577 h 5425"/>
                <a:gd name="connsiteX3" fmla="*/ 0 w 502"/>
                <a:gd name="connsiteY3" fmla="*/ 1822 h 5425"/>
              </a:gdLst>
              <a:ahLst/>
              <a:cxnLst>
                <a:cxn ang="0">
                  <a:pos x="connsiteX0" y="connsiteY0"/>
                </a:cxn>
                <a:cxn ang="0">
                  <a:pos x="connsiteX1" y="connsiteY1"/>
                </a:cxn>
                <a:cxn ang="0">
                  <a:pos x="connsiteX2" y="connsiteY2"/>
                </a:cxn>
                <a:cxn ang="0">
                  <a:pos x="connsiteX3" y="connsiteY3"/>
                </a:cxn>
              </a:cxnLst>
              <a:rect l="l" t="t" r="r" b="b"/>
              <a:pathLst>
                <a:path w="502" h="5425">
                  <a:moveTo>
                    <a:pt x="0" y="1822"/>
                  </a:moveTo>
                  <a:lnTo>
                    <a:pt x="503" y="5425"/>
                  </a:lnTo>
                  <a:cubicBezTo>
                    <a:pt x="503" y="4588"/>
                    <a:pt x="503" y="1403"/>
                    <a:pt x="503" y="2577"/>
                  </a:cubicBezTo>
                  <a:cubicBezTo>
                    <a:pt x="503" y="-1110"/>
                    <a:pt x="251" y="-356"/>
                    <a:pt x="0" y="18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Freeform: Shape 130">
              <a:extLst>
                <a:ext uri="{FF2B5EF4-FFF2-40B4-BE49-F238E27FC236}">
                  <a16:creationId xmlns:a16="http://schemas.microsoft.com/office/drawing/2014/main" id="{4471E25D-15BB-6016-19B1-B462AA1B9644}"/>
                </a:ext>
              </a:extLst>
            </p:cNvPr>
            <p:cNvSpPr/>
            <p:nvPr/>
          </p:nvSpPr>
          <p:spPr>
            <a:xfrm>
              <a:off x="2784950" y="1961962"/>
              <a:ext cx="125" cy="1927"/>
            </a:xfrm>
            <a:custGeom>
              <a:avLst/>
              <a:gdLst>
                <a:gd name="connsiteX0" fmla="*/ 0 w 125"/>
                <a:gd name="connsiteY0" fmla="*/ 0 h 1927"/>
                <a:gd name="connsiteX1" fmla="*/ 0 w 125"/>
                <a:gd name="connsiteY1" fmla="*/ 1927 h 1927"/>
                <a:gd name="connsiteX2" fmla="*/ 0 w 125"/>
                <a:gd name="connsiteY2" fmla="*/ 0 h 1927"/>
              </a:gdLst>
              <a:ahLst/>
              <a:cxnLst>
                <a:cxn ang="0">
                  <a:pos x="connsiteX0" y="connsiteY0"/>
                </a:cxn>
                <a:cxn ang="0">
                  <a:pos x="connsiteX1" y="connsiteY1"/>
                </a:cxn>
                <a:cxn ang="0">
                  <a:pos x="connsiteX2" y="connsiteY2"/>
                </a:cxn>
              </a:cxnLst>
              <a:rect l="l" t="t" r="r" b="b"/>
              <a:pathLst>
                <a:path w="125" h="1927">
                  <a:moveTo>
                    <a:pt x="0" y="0"/>
                  </a:moveTo>
                  <a:lnTo>
                    <a:pt x="0" y="1927"/>
                  </a:lnTo>
                  <a:cubicBezTo>
                    <a:pt x="167" y="1299"/>
                    <a:pt x="167" y="628"/>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Freeform: Shape 131">
              <a:extLst>
                <a:ext uri="{FF2B5EF4-FFF2-40B4-BE49-F238E27FC236}">
                  <a16:creationId xmlns:a16="http://schemas.microsoft.com/office/drawing/2014/main" id="{8989B4E1-0957-CCF0-2479-67573C3CCEBB}"/>
                </a:ext>
              </a:extLst>
            </p:cNvPr>
            <p:cNvSpPr/>
            <p:nvPr/>
          </p:nvSpPr>
          <p:spPr>
            <a:xfrm>
              <a:off x="2784978" y="1963889"/>
              <a:ext cx="726" cy="3938"/>
            </a:xfrm>
            <a:custGeom>
              <a:avLst/>
              <a:gdLst>
                <a:gd name="connsiteX0" fmla="*/ 726 w 726"/>
                <a:gd name="connsiteY0" fmla="*/ 3938 h 3938"/>
                <a:gd name="connsiteX1" fmla="*/ 223 w 726"/>
                <a:gd name="connsiteY1" fmla="*/ 0 h 3938"/>
                <a:gd name="connsiteX2" fmla="*/ 223 w 726"/>
                <a:gd name="connsiteY2" fmla="*/ 1760 h 3938"/>
                <a:gd name="connsiteX3" fmla="*/ 726 w 726"/>
                <a:gd name="connsiteY3" fmla="*/ 3938 h 3938"/>
              </a:gdLst>
              <a:ahLst/>
              <a:cxnLst>
                <a:cxn ang="0">
                  <a:pos x="connsiteX0" y="connsiteY0"/>
                </a:cxn>
                <a:cxn ang="0">
                  <a:pos x="connsiteX1" y="connsiteY1"/>
                </a:cxn>
                <a:cxn ang="0">
                  <a:pos x="connsiteX2" y="connsiteY2"/>
                </a:cxn>
                <a:cxn ang="0">
                  <a:pos x="connsiteX3" y="connsiteY3"/>
                </a:cxn>
              </a:cxnLst>
              <a:rect l="l" t="t" r="r" b="b"/>
              <a:pathLst>
                <a:path w="726" h="3938">
                  <a:moveTo>
                    <a:pt x="726" y="3938"/>
                  </a:moveTo>
                  <a:lnTo>
                    <a:pt x="223" y="0"/>
                  </a:lnTo>
                  <a:cubicBezTo>
                    <a:pt x="223" y="503"/>
                    <a:pt x="-279" y="587"/>
                    <a:pt x="223" y="1760"/>
                  </a:cubicBezTo>
                  <a:cubicBezTo>
                    <a:pt x="56" y="1508"/>
                    <a:pt x="391" y="2262"/>
                    <a:pt x="726" y="393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Freeform: Shape 132">
              <a:extLst>
                <a:ext uri="{FF2B5EF4-FFF2-40B4-BE49-F238E27FC236}">
                  <a16:creationId xmlns:a16="http://schemas.microsoft.com/office/drawing/2014/main" id="{FFE4B4A4-A2C8-BE76-340B-8DDDAC7D658D}"/>
                </a:ext>
              </a:extLst>
            </p:cNvPr>
            <p:cNvSpPr/>
            <p:nvPr/>
          </p:nvSpPr>
          <p:spPr>
            <a:xfrm>
              <a:off x="2784950" y="1970090"/>
              <a:ext cx="848" cy="5683"/>
            </a:xfrm>
            <a:custGeom>
              <a:avLst/>
              <a:gdLst>
                <a:gd name="connsiteX0" fmla="*/ 670 w 848"/>
                <a:gd name="connsiteY0" fmla="*/ 0 h 5683"/>
                <a:gd name="connsiteX1" fmla="*/ 0 w 848"/>
                <a:gd name="connsiteY1" fmla="*/ 1005 h 5683"/>
                <a:gd name="connsiteX2" fmla="*/ 670 w 848"/>
                <a:gd name="connsiteY2" fmla="*/ 0 h 5683"/>
              </a:gdLst>
              <a:ahLst/>
              <a:cxnLst>
                <a:cxn ang="0">
                  <a:pos x="connsiteX0" y="connsiteY0"/>
                </a:cxn>
                <a:cxn ang="0">
                  <a:pos x="connsiteX1" y="connsiteY1"/>
                </a:cxn>
                <a:cxn ang="0">
                  <a:pos x="connsiteX2" y="connsiteY2"/>
                </a:cxn>
              </a:cxnLst>
              <a:rect l="l" t="t" r="r" b="b"/>
              <a:pathLst>
                <a:path w="848" h="5683">
                  <a:moveTo>
                    <a:pt x="670" y="0"/>
                  </a:moveTo>
                  <a:cubicBezTo>
                    <a:pt x="670" y="2011"/>
                    <a:pt x="670" y="4608"/>
                    <a:pt x="0" y="1005"/>
                  </a:cubicBezTo>
                  <a:cubicBezTo>
                    <a:pt x="503" y="7876"/>
                    <a:pt x="1173" y="6871"/>
                    <a:pt x="67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Freeform: Shape 133">
              <a:extLst>
                <a:ext uri="{FF2B5EF4-FFF2-40B4-BE49-F238E27FC236}">
                  <a16:creationId xmlns:a16="http://schemas.microsoft.com/office/drawing/2014/main" id="{D48C0825-7398-B2AD-37FC-FFE654F73470}"/>
                </a:ext>
              </a:extLst>
            </p:cNvPr>
            <p:cNvSpPr/>
            <p:nvPr/>
          </p:nvSpPr>
          <p:spPr>
            <a:xfrm>
              <a:off x="2783861" y="1988020"/>
              <a:ext cx="502" cy="5027"/>
            </a:xfrm>
            <a:custGeom>
              <a:avLst/>
              <a:gdLst>
                <a:gd name="connsiteX0" fmla="*/ 0 w 502"/>
                <a:gd name="connsiteY0" fmla="*/ 0 h 5027"/>
                <a:gd name="connsiteX1" fmla="*/ 0 w 502"/>
                <a:gd name="connsiteY1" fmla="*/ 2765 h 5027"/>
                <a:gd name="connsiteX2" fmla="*/ 503 w 502"/>
                <a:gd name="connsiteY2" fmla="*/ 5027 h 5027"/>
                <a:gd name="connsiteX3" fmla="*/ 0 w 502"/>
                <a:gd name="connsiteY3" fmla="*/ 0 h 5027"/>
              </a:gdLst>
              <a:ahLst/>
              <a:cxnLst>
                <a:cxn ang="0">
                  <a:pos x="connsiteX0" y="connsiteY0"/>
                </a:cxn>
                <a:cxn ang="0">
                  <a:pos x="connsiteX1" y="connsiteY1"/>
                </a:cxn>
                <a:cxn ang="0">
                  <a:pos x="connsiteX2" y="connsiteY2"/>
                </a:cxn>
                <a:cxn ang="0">
                  <a:pos x="connsiteX3" y="connsiteY3"/>
                </a:cxn>
              </a:cxnLst>
              <a:rect l="l" t="t" r="r" b="b"/>
              <a:pathLst>
                <a:path w="502" h="5027">
                  <a:moveTo>
                    <a:pt x="0" y="0"/>
                  </a:moveTo>
                  <a:lnTo>
                    <a:pt x="0" y="2765"/>
                  </a:lnTo>
                  <a:lnTo>
                    <a:pt x="503" y="5027"/>
                  </a:lnTo>
                  <a:cubicBezTo>
                    <a:pt x="419" y="3343"/>
                    <a:pt x="251" y="1667"/>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Freeform: Shape 134">
              <a:extLst>
                <a:ext uri="{FF2B5EF4-FFF2-40B4-BE49-F238E27FC236}">
                  <a16:creationId xmlns:a16="http://schemas.microsoft.com/office/drawing/2014/main" id="{42A06F03-F355-C69C-7830-9EA41A1A544B}"/>
                </a:ext>
              </a:extLst>
            </p:cNvPr>
            <p:cNvSpPr/>
            <p:nvPr/>
          </p:nvSpPr>
          <p:spPr>
            <a:xfrm>
              <a:off x="2784447" y="1942858"/>
              <a:ext cx="837" cy="4189"/>
            </a:xfrm>
            <a:custGeom>
              <a:avLst/>
              <a:gdLst>
                <a:gd name="connsiteX0" fmla="*/ 838 w 837"/>
                <a:gd name="connsiteY0" fmla="*/ 0 h 4189"/>
                <a:gd name="connsiteX1" fmla="*/ 0 w 837"/>
                <a:gd name="connsiteY1" fmla="*/ 1592 h 4189"/>
                <a:gd name="connsiteX2" fmla="*/ 0 w 837"/>
                <a:gd name="connsiteY2" fmla="*/ 4189 h 4189"/>
                <a:gd name="connsiteX3" fmla="*/ 838 w 837"/>
                <a:gd name="connsiteY3" fmla="*/ 0 h 4189"/>
              </a:gdLst>
              <a:ahLst/>
              <a:cxnLst>
                <a:cxn ang="0">
                  <a:pos x="connsiteX0" y="connsiteY0"/>
                </a:cxn>
                <a:cxn ang="0">
                  <a:pos x="connsiteX1" y="connsiteY1"/>
                </a:cxn>
                <a:cxn ang="0">
                  <a:pos x="connsiteX2" y="connsiteY2"/>
                </a:cxn>
                <a:cxn ang="0">
                  <a:pos x="connsiteX3" y="connsiteY3"/>
                </a:cxn>
              </a:cxnLst>
              <a:rect l="l" t="t" r="r" b="b"/>
              <a:pathLst>
                <a:path w="837" h="4189">
                  <a:moveTo>
                    <a:pt x="838" y="0"/>
                  </a:moveTo>
                  <a:cubicBezTo>
                    <a:pt x="838" y="0"/>
                    <a:pt x="251" y="1257"/>
                    <a:pt x="0" y="1592"/>
                  </a:cubicBezTo>
                  <a:lnTo>
                    <a:pt x="0" y="4189"/>
                  </a:lnTo>
                  <a:cubicBezTo>
                    <a:pt x="92" y="2765"/>
                    <a:pt x="369" y="1349"/>
                    <a:pt x="838"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Freeform: Shape 135">
              <a:extLst>
                <a:ext uri="{FF2B5EF4-FFF2-40B4-BE49-F238E27FC236}">
                  <a16:creationId xmlns:a16="http://schemas.microsoft.com/office/drawing/2014/main" id="{C07B32E2-255F-B0AD-5C99-A4F2CE18180E}"/>
                </a:ext>
              </a:extLst>
            </p:cNvPr>
            <p:cNvSpPr/>
            <p:nvPr/>
          </p:nvSpPr>
          <p:spPr>
            <a:xfrm>
              <a:off x="2783861" y="1940428"/>
              <a:ext cx="586" cy="4047"/>
            </a:xfrm>
            <a:custGeom>
              <a:avLst/>
              <a:gdLst>
                <a:gd name="connsiteX0" fmla="*/ 587 w 586"/>
                <a:gd name="connsiteY0" fmla="*/ 4022 h 4047"/>
                <a:gd name="connsiteX1" fmla="*/ 0 w 586"/>
                <a:gd name="connsiteY1" fmla="*/ 0 h 4047"/>
                <a:gd name="connsiteX2" fmla="*/ 587 w 586"/>
                <a:gd name="connsiteY2" fmla="*/ 4022 h 4047"/>
              </a:gdLst>
              <a:ahLst/>
              <a:cxnLst>
                <a:cxn ang="0">
                  <a:pos x="connsiteX0" y="connsiteY0"/>
                </a:cxn>
                <a:cxn ang="0">
                  <a:pos x="connsiteX1" y="connsiteY1"/>
                </a:cxn>
                <a:cxn ang="0">
                  <a:pos x="connsiteX2" y="connsiteY2"/>
                </a:cxn>
              </a:cxnLst>
              <a:rect l="l" t="t" r="r" b="b"/>
              <a:pathLst>
                <a:path w="586" h="4047">
                  <a:moveTo>
                    <a:pt x="587" y="4022"/>
                  </a:moveTo>
                  <a:lnTo>
                    <a:pt x="0" y="0"/>
                  </a:lnTo>
                  <a:cubicBezTo>
                    <a:pt x="167" y="3603"/>
                    <a:pt x="335" y="4189"/>
                    <a:pt x="587" y="40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Freeform: Shape 136">
              <a:extLst>
                <a:ext uri="{FF2B5EF4-FFF2-40B4-BE49-F238E27FC236}">
                  <a16:creationId xmlns:a16="http://schemas.microsoft.com/office/drawing/2014/main" id="{0CCCC25C-76C6-2865-DA1B-102A42870539}"/>
                </a:ext>
              </a:extLst>
            </p:cNvPr>
            <p:cNvSpPr/>
            <p:nvPr/>
          </p:nvSpPr>
          <p:spPr>
            <a:xfrm>
              <a:off x="2783609" y="1960119"/>
              <a:ext cx="1256" cy="7792"/>
            </a:xfrm>
            <a:custGeom>
              <a:avLst/>
              <a:gdLst>
                <a:gd name="connsiteX0" fmla="*/ 84 w 1256"/>
                <a:gd name="connsiteY0" fmla="*/ 1257 h 7792"/>
                <a:gd name="connsiteX1" fmla="*/ 1257 w 1256"/>
                <a:gd name="connsiteY1" fmla="*/ 7792 h 7792"/>
                <a:gd name="connsiteX2" fmla="*/ 0 w 1256"/>
                <a:gd name="connsiteY2" fmla="*/ 0 h 7792"/>
                <a:gd name="connsiteX3" fmla="*/ 84 w 1256"/>
                <a:gd name="connsiteY3" fmla="*/ 1257 h 7792"/>
              </a:gdLst>
              <a:ahLst/>
              <a:cxnLst>
                <a:cxn ang="0">
                  <a:pos x="connsiteX0" y="connsiteY0"/>
                </a:cxn>
                <a:cxn ang="0">
                  <a:pos x="connsiteX1" y="connsiteY1"/>
                </a:cxn>
                <a:cxn ang="0">
                  <a:pos x="connsiteX2" y="connsiteY2"/>
                </a:cxn>
                <a:cxn ang="0">
                  <a:pos x="connsiteX3" y="connsiteY3"/>
                </a:cxn>
              </a:cxnLst>
              <a:rect l="l" t="t" r="r" b="b"/>
              <a:pathLst>
                <a:path w="1256" h="7792">
                  <a:moveTo>
                    <a:pt x="84" y="1257"/>
                  </a:moveTo>
                  <a:lnTo>
                    <a:pt x="1257" y="7792"/>
                  </a:lnTo>
                  <a:lnTo>
                    <a:pt x="0" y="0"/>
                  </a:lnTo>
                  <a:lnTo>
                    <a:pt x="84" y="1257"/>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Freeform: Shape 137">
              <a:extLst>
                <a:ext uri="{FF2B5EF4-FFF2-40B4-BE49-F238E27FC236}">
                  <a16:creationId xmlns:a16="http://schemas.microsoft.com/office/drawing/2014/main" id="{A75B3452-6B8A-4E8A-F0E2-1A0ABCB9D9E4}"/>
                </a:ext>
              </a:extLst>
            </p:cNvPr>
            <p:cNvSpPr/>
            <p:nvPr/>
          </p:nvSpPr>
          <p:spPr>
            <a:xfrm>
              <a:off x="2784196" y="1925933"/>
              <a:ext cx="1005" cy="3938"/>
            </a:xfrm>
            <a:custGeom>
              <a:avLst/>
              <a:gdLst>
                <a:gd name="connsiteX0" fmla="*/ 335 w 1005"/>
                <a:gd name="connsiteY0" fmla="*/ 1760 h 3938"/>
                <a:gd name="connsiteX1" fmla="*/ 1005 w 1005"/>
                <a:gd name="connsiteY1" fmla="*/ 3938 h 3938"/>
                <a:gd name="connsiteX2" fmla="*/ 0 w 1005"/>
                <a:gd name="connsiteY2" fmla="*/ 0 h 3938"/>
                <a:gd name="connsiteX3" fmla="*/ 335 w 1005"/>
                <a:gd name="connsiteY3" fmla="*/ 1760 h 3938"/>
              </a:gdLst>
              <a:ahLst/>
              <a:cxnLst>
                <a:cxn ang="0">
                  <a:pos x="connsiteX0" y="connsiteY0"/>
                </a:cxn>
                <a:cxn ang="0">
                  <a:pos x="connsiteX1" y="connsiteY1"/>
                </a:cxn>
                <a:cxn ang="0">
                  <a:pos x="connsiteX2" y="connsiteY2"/>
                </a:cxn>
                <a:cxn ang="0">
                  <a:pos x="connsiteX3" y="connsiteY3"/>
                </a:cxn>
              </a:cxnLst>
              <a:rect l="l" t="t" r="r" b="b"/>
              <a:pathLst>
                <a:path w="1005" h="3938">
                  <a:moveTo>
                    <a:pt x="335" y="1760"/>
                  </a:moveTo>
                  <a:lnTo>
                    <a:pt x="1005" y="3938"/>
                  </a:lnTo>
                  <a:lnTo>
                    <a:pt x="0" y="0"/>
                  </a:lnTo>
                  <a:lnTo>
                    <a:pt x="335" y="176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Freeform: Shape 138">
              <a:extLst>
                <a:ext uri="{FF2B5EF4-FFF2-40B4-BE49-F238E27FC236}">
                  <a16:creationId xmlns:a16="http://schemas.microsoft.com/office/drawing/2014/main" id="{07C386AA-EBD3-7D45-B510-6D3D5AD1D0A3}"/>
                </a:ext>
              </a:extLst>
            </p:cNvPr>
            <p:cNvSpPr/>
            <p:nvPr/>
          </p:nvSpPr>
          <p:spPr>
            <a:xfrm>
              <a:off x="2783777" y="1909845"/>
              <a:ext cx="1089" cy="8180"/>
            </a:xfrm>
            <a:custGeom>
              <a:avLst/>
              <a:gdLst>
                <a:gd name="connsiteX0" fmla="*/ 168 w 1089"/>
                <a:gd name="connsiteY0" fmla="*/ 7792 h 8180"/>
                <a:gd name="connsiteX1" fmla="*/ 1089 w 1089"/>
                <a:gd name="connsiteY1" fmla="*/ 7206 h 8180"/>
                <a:gd name="connsiteX2" fmla="*/ 0 w 1089"/>
                <a:gd name="connsiteY2" fmla="*/ 0 h 8180"/>
                <a:gd name="connsiteX3" fmla="*/ 168 w 1089"/>
                <a:gd name="connsiteY3" fmla="*/ 7792 h 8180"/>
              </a:gdLst>
              <a:ahLst/>
              <a:cxnLst>
                <a:cxn ang="0">
                  <a:pos x="connsiteX0" y="connsiteY0"/>
                </a:cxn>
                <a:cxn ang="0">
                  <a:pos x="connsiteX1" y="connsiteY1"/>
                </a:cxn>
                <a:cxn ang="0">
                  <a:pos x="connsiteX2" y="connsiteY2"/>
                </a:cxn>
                <a:cxn ang="0">
                  <a:pos x="connsiteX3" y="connsiteY3"/>
                </a:cxn>
              </a:cxnLst>
              <a:rect l="l" t="t" r="r" b="b"/>
              <a:pathLst>
                <a:path w="1089" h="8180">
                  <a:moveTo>
                    <a:pt x="168" y="7792"/>
                  </a:moveTo>
                  <a:cubicBezTo>
                    <a:pt x="670" y="9384"/>
                    <a:pt x="754" y="5446"/>
                    <a:pt x="1089" y="7206"/>
                  </a:cubicBezTo>
                  <a:cubicBezTo>
                    <a:pt x="905" y="4784"/>
                    <a:pt x="536" y="2371"/>
                    <a:pt x="0" y="0"/>
                  </a:cubicBezTo>
                  <a:cubicBezTo>
                    <a:pt x="277" y="2589"/>
                    <a:pt x="335" y="5195"/>
                    <a:pt x="168" y="779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Freeform: Shape 139">
              <a:extLst>
                <a:ext uri="{FF2B5EF4-FFF2-40B4-BE49-F238E27FC236}">
                  <a16:creationId xmlns:a16="http://schemas.microsoft.com/office/drawing/2014/main" id="{66C37B84-0E2B-D92E-ABFC-2F788F22FEF9}"/>
                </a:ext>
              </a:extLst>
            </p:cNvPr>
            <p:cNvSpPr/>
            <p:nvPr/>
          </p:nvSpPr>
          <p:spPr>
            <a:xfrm>
              <a:off x="2783106" y="1906326"/>
              <a:ext cx="670" cy="3519"/>
            </a:xfrm>
            <a:custGeom>
              <a:avLst/>
              <a:gdLst>
                <a:gd name="connsiteX0" fmla="*/ 0 w 670"/>
                <a:gd name="connsiteY0" fmla="*/ 0 h 3519"/>
                <a:gd name="connsiteX1" fmla="*/ 670 w 670"/>
                <a:gd name="connsiteY1" fmla="*/ 3519 h 3519"/>
                <a:gd name="connsiteX2" fmla="*/ 0 w 670"/>
                <a:gd name="connsiteY2" fmla="*/ 0 h 3519"/>
              </a:gdLst>
              <a:ahLst/>
              <a:cxnLst>
                <a:cxn ang="0">
                  <a:pos x="connsiteX0" y="connsiteY0"/>
                </a:cxn>
                <a:cxn ang="0">
                  <a:pos x="connsiteX1" y="connsiteY1"/>
                </a:cxn>
                <a:cxn ang="0">
                  <a:pos x="connsiteX2" y="connsiteY2"/>
                </a:cxn>
              </a:cxnLst>
              <a:rect l="l" t="t" r="r" b="b"/>
              <a:pathLst>
                <a:path w="670" h="3519">
                  <a:moveTo>
                    <a:pt x="0" y="0"/>
                  </a:moveTo>
                  <a:cubicBezTo>
                    <a:pt x="0" y="1173"/>
                    <a:pt x="419" y="2262"/>
                    <a:pt x="670" y="3519"/>
                  </a:cubicBezTo>
                  <a:cubicBezTo>
                    <a:pt x="528" y="2329"/>
                    <a:pt x="302" y="1156"/>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Freeform: Shape 140">
              <a:extLst>
                <a:ext uri="{FF2B5EF4-FFF2-40B4-BE49-F238E27FC236}">
                  <a16:creationId xmlns:a16="http://schemas.microsoft.com/office/drawing/2014/main" id="{F2DC2BC4-3E5A-4A18-4154-A2AC3D3D0B68}"/>
                </a:ext>
              </a:extLst>
            </p:cNvPr>
            <p:cNvSpPr/>
            <p:nvPr/>
          </p:nvSpPr>
          <p:spPr>
            <a:xfrm>
              <a:off x="2783609" y="1930458"/>
              <a:ext cx="542" cy="3100"/>
            </a:xfrm>
            <a:custGeom>
              <a:avLst/>
              <a:gdLst>
                <a:gd name="connsiteX0" fmla="*/ 0 w 542"/>
                <a:gd name="connsiteY0" fmla="*/ 3100 h 3100"/>
                <a:gd name="connsiteX1" fmla="*/ 503 w 542"/>
                <a:gd name="connsiteY1" fmla="*/ 0 h 3100"/>
                <a:gd name="connsiteX2" fmla="*/ 0 w 542"/>
                <a:gd name="connsiteY2" fmla="*/ 1592 h 3100"/>
              </a:gdLst>
              <a:ahLst/>
              <a:cxnLst>
                <a:cxn ang="0">
                  <a:pos x="connsiteX0" y="connsiteY0"/>
                </a:cxn>
                <a:cxn ang="0">
                  <a:pos x="connsiteX1" y="connsiteY1"/>
                </a:cxn>
                <a:cxn ang="0">
                  <a:pos x="connsiteX2" y="connsiteY2"/>
                </a:cxn>
              </a:cxnLst>
              <a:rect l="l" t="t" r="r" b="b"/>
              <a:pathLst>
                <a:path w="542" h="3100">
                  <a:moveTo>
                    <a:pt x="0" y="3100"/>
                  </a:moveTo>
                  <a:cubicBezTo>
                    <a:pt x="453" y="2137"/>
                    <a:pt x="629" y="1064"/>
                    <a:pt x="503" y="0"/>
                  </a:cubicBezTo>
                  <a:lnTo>
                    <a:pt x="0" y="1592"/>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Freeform: Shape 141">
              <a:extLst>
                <a:ext uri="{FF2B5EF4-FFF2-40B4-BE49-F238E27FC236}">
                  <a16:creationId xmlns:a16="http://schemas.microsoft.com/office/drawing/2014/main" id="{A5823E64-9A98-11A4-C110-40C34698053E}"/>
                </a:ext>
              </a:extLst>
            </p:cNvPr>
            <p:cNvSpPr/>
            <p:nvPr/>
          </p:nvSpPr>
          <p:spPr>
            <a:xfrm>
              <a:off x="2783525" y="1928698"/>
              <a:ext cx="8378" cy="3435"/>
            </a:xfrm>
            <a:custGeom>
              <a:avLst/>
              <a:gdLst>
                <a:gd name="connsiteX0" fmla="*/ 0 w 8378"/>
                <a:gd name="connsiteY0" fmla="*/ 3435 h 3435"/>
                <a:gd name="connsiteX1" fmla="*/ 0 w 8378"/>
                <a:gd name="connsiteY1" fmla="*/ 3435 h 3435"/>
                <a:gd name="connsiteX2" fmla="*/ 0 w 8378"/>
                <a:gd name="connsiteY2" fmla="*/ 0 h 3435"/>
              </a:gdLst>
              <a:ahLst/>
              <a:cxnLst>
                <a:cxn ang="0">
                  <a:pos x="connsiteX0" y="connsiteY0"/>
                </a:cxn>
                <a:cxn ang="0">
                  <a:pos x="connsiteX1" y="connsiteY1"/>
                </a:cxn>
                <a:cxn ang="0">
                  <a:pos x="connsiteX2" y="connsiteY2"/>
                </a:cxn>
              </a:cxnLst>
              <a:rect l="l" t="t" r="r" b="b"/>
              <a:pathLst>
                <a:path w="8378" h="3435">
                  <a:moveTo>
                    <a:pt x="0" y="3435"/>
                  </a:moveTo>
                  <a:lnTo>
                    <a:pt x="0" y="3435"/>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Freeform: Shape 142">
              <a:extLst>
                <a:ext uri="{FF2B5EF4-FFF2-40B4-BE49-F238E27FC236}">
                  <a16:creationId xmlns:a16="http://schemas.microsoft.com/office/drawing/2014/main" id="{BAFFB77B-FEAC-3F2D-8E9F-9BED23B0E046}"/>
                </a:ext>
              </a:extLst>
            </p:cNvPr>
            <p:cNvSpPr/>
            <p:nvPr/>
          </p:nvSpPr>
          <p:spPr>
            <a:xfrm>
              <a:off x="2783649" y="1933558"/>
              <a:ext cx="44" cy="502"/>
            </a:xfrm>
            <a:custGeom>
              <a:avLst/>
              <a:gdLst>
                <a:gd name="connsiteX0" fmla="*/ 44 w 44"/>
                <a:gd name="connsiteY0" fmla="*/ 503 h 502"/>
                <a:gd name="connsiteX1" fmla="*/ 44 w 44"/>
                <a:gd name="connsiteY1" fmla="*/ 0 h 502"/>
                <a:gd name="connsiteX2" fmla="*/ 44 w 44"/>
                <a:gd name="connsiteY2" fmla="*/ 503 h 502"/>
              </a:gdLst>
              <a:ahLst/>
              <a:cxnLst>
                <a:cxn ang="0">
                  <a:pos x="connsiteX0" y="connsiteY0"/>
                </a:cxn>
                <a:cxn ang="0">
                  <a:pos x="connsiteX1" y="connsiteY1"/>
                </a:cxn>
                <a:cxn ang="0">
                  <a:pos x="connsiteX2" y="connsiteY2"/>
                </a:cxn>
              </a:cxnLst>
              <a:rect l="l" t="t" r="r" b="b"/>
              <a:pathLst>
                <a:path w="44" h="502">
                  <a:moveTo>
                    <a:pt x="44" y="503"/>
                  </a:moveTo>
                  <a:lnTo>
                    <a:pt x="44" y="0"/>
                  </a:lnTo>
                  <a:cubicBezTo>
                    <a:pt x="-15" y="159"/>
                    <a:pt x="-15" y="344"/>
                    <a:pt x="44" y="50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Freeform: Shape 143">
              <a:extLst>
                <a:ext uri="{FF2B5EF4-FFF2-40B4-BE49-F238E27FC236}">
                  <a16:creationId xmlns:a16="http://schemas.microsoft.com/office/drawing/2014/main" id="{B4581E4B-DE9B-F77D-E06B-E6D60C72D1A6}"/>
                </a:ext>
              </a:extLst>
            </p:cNvPr>
            <p:cNvSpPr/>
            <p:nvPr/>
          </p:nvSpPr>
          <p:spPr>
            <a:xfrm>
              <a:off x="2782352" y="1946500"/>
              <a:ext cx="1424" cy="4402"/>
            </a:xfrm>
            <a:custGeom>
              <a:avLst/>
              <a:gdLst>
                <a:gd name="connsiteX0" fmla="*/ 1424 w 1424"/>
                <a:gd name="connsiteY0" fmla="*/ 4402 h 4402"/>
                <a:gd name="connsiteX1" fmla="*/ 0 w 1424"/>
                <a:gd name="connsiteY1" fmla="*/ 1972 h 4402"/>
                <a:gd name="connsiteX2" fmla="*/ 1424 w 1424"/>
                <a:gd name="connsiteY2" fmla="*/ 4402 h 4402"/>
              </a:gdLst>
              <a:ahLst/>
              <a:cxnLst>
                <a:cxn ang="0">
                  <a:pos x="connsiteX0" y="connsiteY0"/>
                </a:cxn>
                <a:cxn ang="0">
                  <a:pos x="connsiteX1" y="connsiteY1"/>
                </a:cxn>
                <a:cxn ang="0">
                  <a:pos x="connsiteX2" y="connsiteY2"/>
                </a:cxn>
              </a:cxnLst>
              <a:rect l="l" t="t" r="r" b="b"/>
              <a:pathLst>
                <a:path w="1424" h="4402">
                  <a:moveTo>
                    <a:pt x="1424" y="4402"/>
                  </a:moveTo>
                  <a:cubicBezTo>
                    <a:pt x="922" y="2140"/>
                    <a:pt x="335" y="-2720"/>
                    <a:pt x="0" y="1972"/>
                  </a:cubicBezTo>
                  <a:cubicBezTo>
                    <a:pt x="503" y="3816"/>
                    <a:pt x="670" y="967"/>
                    <a:pt x="1424" y="440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Freeform: Shape 144">
              <a:extLst>
                <a:ext uri="{FF2B5EF4-FFF2-40B4-BE49-F238E27FC236}">
                  <a16:creationId xmlns:a16="http://schemas.microsoft.com/office/drawing/2014/main" id="{D84CE41F-2F40-09FE-5346-E1E900123FA4}"/>
                </a:ext>
              </a:extLst>
            </p:cNvPr>
            <p:cNvSpPr/>
            <p:nvPr/>
          </p:nvSpPr>
          <p:spPr>
            <a:xfrm>
              <a:off x="2782939" y="1936071"/>
              <a:ext cx="586" cy="4189"/>
            </a:xfrm>
            <a:custGeom>
              <a:avLst/>
              <a:gdLst>
                <a:gd name="connsiteX0" fmla="*/ 0 w 586"/>
                <a:gd name="connsiteY0" fmla="*/ 0 h 4189"/>
                <a:gd name="connsiteX1" fmla="*/ 0 w 586"/>
                <a:gd name="connsiteY1" fmla="*/ 4189 h 4189"/>
                <a:gd name="connsiteX2" fmla="*/ 586 w 586"/>
                <a:gd name="connsiteY2" fmla="*/ 4189 h 4189"/>
              </a:gdLst>
              <a:ahLst/>
              <a:cxnLst>
                <a:cxn ang="0">
                  <a:pos x="connsiteX0" y="connsiteY0"/>
                </a:cxn>
                <a:cxn ang="0">
                  <a:pos x="connsiteX1" y="connsiteY1"/>
                </a:cxn>
                <a:cxn ang="0">
                  <a:pos x="connsiteX2" y="connsiteY2"/>
                </a:cxn>
              </a:cxnLst>
              <a:rect l="l" t="t" r="r" b="b"/>
              <a:pathLst>
                <a:path w="586" h="4189">
                  <a:moveTo>
                    <a:pt x="0" y="0"/>
                  </a:moveTo>
                  <a:lnTo>
                    <a:pt x="0" y="4189"/>
                  </a:lnTo>
                  <a:cubicBezTo>
                    <a:pt x="0" y="4189"/>
                    <a:pt x="419" y="3352"/>
                    <a:pt x="586" y="418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Freeform: Shape 145">
              <a:extLst>
                <a:ext uri="{FF2B5EF4-FFF2-40B4-BE49-F238E27FC236}">
                  <a16:creationId xmlns:a16="http://schemas.microsoft.com/office/drawing/2014/main" id="{B3AC3F42-0F3F-C593-DE39-7631D3C23EBC}"/>
                </a:ext>
              </a:extLst>
            </p:cNvPr>
            <p:cNvSpPr/>
            <p:nvPr/>
          </p:nvSpPr>
          <p:spPr>
            <a:xfrm>
              <a:off x="2782688" y="1933977"/>
              <a:ext cx="334" cy="2094"/>
            </a:xfrm>
            <a:custGeom>
              <a:avLst/>
              <a:gdLst>
                <a:gd name="connsiteX0" fmla="*/ 0 w 334"/>
                <a:gd name="connsiteY0" fmla="*/ 0 h 2094"/>
                <a:gd name="connsiteX1" fmla="*/ 335 w 334"/>
                <a:gd name="connsiteY1" fmla="*/ 2095 h 2094"/>
                <a:gd name="connsiteX2" fmla="*/ 251 w 334"/>
                <a:gd name="connsiteY2" fmla="*/ 503 h 2094"/>
                <a:gd name="connsiteX3" fmla="*/ 0 w 334"/>
                <a:gd name="connsiteY3" fmla="*/ 0 h 2094"/>
              </a:gdLst>
              <a:ahLst/>
              <a:cxnLst>
                <a:cxn ang="0">
                  <a:pos x="connsiteX0" y="connsiteY0"/>
                </a:cxn>
                <a:cxn ang="0">
                  <a:pos x="connsiteX1" y="connsiteY1"/>
                </a:cxn>
                <a:cxn ang="0">
                  <a:pos x="connsiteX2" y="connsiteY2"/>
                </a:cxn>
                <a:cxn ang="0">
                  <a:pos x="connsiteX3" y="connsiteY3"/>
                </a:cxn>
              </a:cxnLst>
              <a:rect l="l" t="t" r="r" b="b"/>
              <a:pathLst>
                <a:path w="334" h="2094">
                  <a:moveTo>
                    <a:pt x="0" y="0"/>
                  </a:moveTo>
                  <a:lnTo>
                    <a:pt x="335" y="2095"/>
                  </a:lnTo>
                  <a:lnTo>
                    <a:pt x="251" y="503"/>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Freeform: Shape 146">
              <a:extLst>
                <a:ext uri="{FF2B5EF4-FFF2-40B4-BE49-F238E27FC236}">
                  <a16:creationId xmlns:a16="http://schemas.microsoft.com/office/drawing/2014/main" id="{C0FFD993-C29E-281F-DC74-82D573E5CA17}"/>
                </a:ext>
              </a:extLst>
            </p:cNvPr>
            <p:cNvSpPr/>
            <p:nvPr/>
          </p:nvSpPr>
          <p:spPr>
            <a:xfrm>
              <a:off x="2782269" y="1907583"/>
              <a:ext cx="624" cy="7763"/>
            </a:xfrm>
            <a:custGeom>
              <a:avLst/>
              <a:gdLst>
                <a:gd name="connsiteX0" fmla="*/ 587 w 624"/>
                <a:gd name="connsiteY0" fmla="*/ 6033 h 7763"/>
                <a:gd name="connsiteX1" fmla="*/ 0 w 624"/>
                <a:gd name="connsiteY1" fmla="*/ 0 h 7763"/>
                <a:gd name="connsiteX2" fmla="*/ 0 w 624"/>
                <a:gd name="connsiteY2" fmla="*/ 7290 h 7763"/>
                <a:gd name="connsiteX3" fmla="*/ 587 w 624"/>
                <a:gd name="connsiteY3" fmla="*/ 6033 h 7763"/>
              </a:gdLst>
              <a:ahLst/>
              <a:cxnLst>
                <a:cxn ang="0">
                  <a:pos x="connsiteX0" y="connsiteY0"/>
                </a:cxn>
                <a:cxn ang="0">
                  <a:pos x="connsiteX1" y="connsiteY1"/>
                </a:cxn>
                <a:cxn ang="0">
                  <a:pos x="connsiteX2" y="connsiteY2"/>
                </a:cxn>
                <a:cxn ang="0">
                  <a:pos x="connsiteX3" y="connsiteY3"/>
                </a:cxn>
              </a:cxnLst>
              <a:rect l="l" t="t" r="r" b="b"/>
              <a:pathLst>
                <a:path w="624" h="7763">
                  <a:moveTo>
                    <a:pt x="587" y="6033"/>
                  </a:moveTo>
                  <a:cubicBezTo>
                    <a:pt x="243" y="4039"/>
                    <a:pt x="42" y="2019"/>
                    <a:pt x="0" y="0"/>
                  </a:cubicBezTo>
                  <a:cubicBezTo>
                    <a:pt x="0" y="2430"/>
                    <a:pt x="0" y="4944"/>
                    <a:pt x="0" y="7290"/>
                  </a:cubicBezTo>
                  <a:cubicBezTo>
                    <a:pt x="335" y="7625"/>
                    <a:pt x="754" y="8630"/>
                    <a:pt x="587" y="603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Freeform: Shape 147">
              <a:extLst>
                <a:ext uri="{FF2B5EF4-FFF2-40B4-BE49-F238E27FC236}">
                  <a16:creationId xmlns:a16="http://schemas.microsoft.com/office/drawing/2014/main" id="{785C9227-E5AF-A477-24DF-8E8D88AD6A4C}"/>
                </a:ext>
              </a:extLst>
            </p:cNvPr>
            <p:cNvSpPr/>
            <p:nvPr/>
          </p:nvSpPr>
          <p:spPr>
            <a:xfrm>
              <a:off x="2783116" y="1922665"/>
              <a:ext cx="74" cy="8378"/>
            </a:xfrm>
            <a:custGeom>
              <a:avLst/>
              <a:gdLst>
                <a:gd name="connsiteX0" fmla="*/ 75 w 74"/>
                <a:gd name="connsiteY0" fmla="*/ 0 h 8378"/>
                <a:gd name="connsiteX1" fmla="*/ 75 w 74"/>
                <a:gd name="connsiteY1" fmla="*/ 0 h 8378"/>
                <a:gd name="connsiteX2" fmla="*/ 75 w 74"/>
                <a:gd name="connsiteY2" fmla="*/ 0 h 8378"/>
              </a:gdLst>
              <a:ahLst/>
              <a:cxnLst>
                <a:cxn ang="0">
                  <a:pos x="connsiteX0" y="connsiteY0"/>
                </a:cxn>
                <a:cxn ang="0">
                  <a:pos x="connsiteX1" y="connsiteY1"/>
                </a:cxn>
                <a:cxn ang="0">
                  <a:pos x="connsiteX2" y="connsiteY2"/>
                </a:cxn>
              </a:cxnLst>
              <a:rect l="l" t="t" r="r" b="b"/>
              <a:pathLst>
                <a:path w="74" h="8378">
                  <a:moveTo>
                    <a:pt x="75" y="0"/>
                  </a:moveTo>
                  <a:lnTo>
                    <a:pt x="75" y="0"/>
                  </a:lnTo>
                  <a:cubicBezTo>
                    <a:pt x="75" y="0"/>
                    <a:pt x="-93" y="0"/>
                    <a:pt x="75"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Freeform: Shape 148">
              <a:extLst>
                <a:ext uri="{FF2B5EF4-FFF2-40B4-BE49-F238E27FC236}">
                  <a16:creationId xmlns:a16="http://schemas.microsoft.com/office/drawing/2014/main" id="{7A4EEA3E-3AF9-67B4-80F2-D9521FC3DB30}"/>
                </a:ext>
              </a:extLst>
            </p:cNvPr>
            <p:cNvSpPr/>
            <p:nvPr/>
          </p:nvSpPr>
          <p:spPr>
            <a:xfrm>
              <a:off x="2781012" y="1885379"/>
              <a:ext cx="167" cy="418"/>
            </a:xfrm>
            <a:custGeom>
              <a:avLst/>
              <a:gdLst>
                <a:gd name="connsiteX0" fmla="*/ 84 w 167"/>
                <a:gd name="connsiteY0" fmla="*/ 0 h 418"/>
                <a:gd name="connsiteX1" fmla="*/ 0 w 167"/>
                <a:gd name="connsiteY1" fmla="*/ 335 h 418"/>
                <a:gd name="connsiteX2" fmla="*/ 167 w 167"/>
                <a:gd name="connsiteY2" fmla="*/ 419 h 418"/>
                <a:gd name="connsiteX3" fmla="*/ 84 w 167"/>
                <a:gd name="connsiteY3" fmla="*/ 0 h 418"/>
              </a:gdLst>
              <a:ahLst/>
              <a:cxnLst>
                <a:cxn ang="0">
                  <a:pos x="connsiteX0" y="connsiteY0"/>
                </a:cxn>
                <a:cxn ang="0">
                  <a:pos x="connsiteX1" y="connsiteY1"/>
                </a:cxn>
                <a:cxn ang="0">
                  <a:pos x="connsiteX2" y="connsiteY2"/>
                </a:cxn>
                <a:cxn ang="0">
                  <a:pos x="connsiteX3" y="connsiteY3"/>
                </a:cxn>
              </a:cxnLst>
              <a:rect l="l" t="t" r="r" b="b"/>
              <a:pathLst>
                <a:path w="167" h="418">
                  <a:moveTo>
                    <a:pt x="84" y="0"/>
                  </a:moveTo>
                  <a:lnTo>
                    <a:pt x="0" y="335"/>
                  </a:lnTo>
                  <a:lnTo>
                    <a:pt x="167" y="419"/>
                  </a:lnTo>
                  <a:lnTo>
                    <a:pt x="84"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Freeform: Shape 149">
              <a:extLst>
                <a:ext uri="{FF2B5EF4-FFF2-40B4-BE49-F238E27FC236}">
                  <a16:creationId xmlns:a16="http://schemas.microsoft.com/office/drawing/2014/main" id="{9D29997C-62FA-FABA-6227-E24C563FB4BB}"/>
                </a:ext>
              </a:extLst>
            </p:cNvPr>
            <p:cNvSpPr/>
            <p:nvPr/>
          </p:nvSpPr>
          <p:spPr>
            <a:xfrm>
              <a:off x="2782189" y="1914776"/>
              <a:ext cx="163" cy="4453"/>
            </a:xfrm>
            <a:custGeom>
              <a:avLst/>
              <a:gdLst>
                <a:gd name="connsiteX0" fmla="*/ 163 w 163"/>
                <a:gd name="connsiteY0" fmla="*/ 515 h 4453"/>
                <a:gd name="connsiteX1" fmla="*/ 163 w 163"/>
                <a:gd name="connsiteY1" fmla="*/ 4453 h 4453"/>
                <a:gd name="connsiteX2" fmla="*/ 163 w 163"/>
                <a:gd name="connsiteY2" fmla="*/ 96 h 4453"/>
                <a:gd name="connsiteX3" fmla="*/ 163 w 163"/>
                <a:gd name="connsiteY3" fmla="*/ 515 h 4453"/>
              </a:gdLst>
              <a:ahLst/>
              <a:cxnLst>
                <a:cxn ang="0">
                  <a:pos x="connsiteX0" y="connsiteY0"/>
                </a:cxn>
                <a:cxn ang="0">
                  <a:pos x="connsiteX1" y="connsiteY1"/>
                </a:cxn>
                <a:cxn ang="0">
                  <a:pos x="connsiteX2" y="connsiteY2"/>
                </a:cxn>
                <a:cxn ang="0">
                  <a:pos x="connsiteX3" y="connsiteY3"/>
                </a:cxn>
              </a:cxnLst>
              <a:rect l="l" t="t" r="r" b="b"/>
              <a:pathLst>
                <a:path w="163" h="4453">
                  <a:moveTo>
                    <a:pt x="163" y="515"/>
                  </a:moveTo>
                  <a:cubicBezTo>
                    <a:pt x="-54" y="1822"/>
                    <a:pt x="-54" y="3146"/>
                    <a:pt x="163" y="4453"/>
                  </a:cubicBezTo>
                  <a:cubicBezTo>
                    <a:pt x="163" y="3029"/>
                    <a:pt x="163" y="1605"/>
                    <a:pt x="163" y="96"/>
                  </a:cubicBezTo>
                  <a:cubicBezTo>
                    <a:pt x="163" y="-71"/>
                    <a:pt x="80" y="-71"/>
                    <a:pt x="163" y="515"/>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Freeform: Shape 150">
              <a:extLst>
                <a:ext uri="{FF2B5EF4-FFF2-40B4-BE49-F238E27FC236}">
                  <a16:creationId xmlns:a16="http://schemas.microsoft.com/office/drawing/2014/main" id="{83594C0E-5B0A-BCD5-23FB-58D7E90B3C9A}"/>
                </a:ext>
              </a:extLst>
            </p:cNvPr>
            <p:cNvSpPr/>
            <p:nvPr/>
          </p:nvSpPr>
          <p:spPr>
            <a:xfrm>
              <a:off x="2782520" y="1900042"/>
              <a:ext cx="81" cy="3100"/>
            </a:xfrm>
            <a:custGeom>
              <a:avLst/>
              <a:gdLst>
                <a:gd name="connsiteX0" fmla="*/ 0 w 81"/>
                <a:gd name="connsiteY0" fmla="*/ 0 h 3100"/>
                <a:gd name="connsiteX1" fmla="*/ 0 w 81"/>
                <a:gd name="connsiteY1" fmla="*/ 3100 h 3100"/>
                <a:gd name="connsiteX2" fmla="*/ 0 w 81"/>
                <a:gd name="connsiteY2" fmla="*/ 0 h 3100"/>
              </a:gdLst>
              <a:ahLst/>
              <a:cxnLst>
                <a:cxn ang="0">
                  <a:pos x="connsiteX0" y="connsiteY0"/>
                </a:cxn>
                <a:cxn ang="0">
                  <a:pos x="connsiteX1" y="connsiteY1"/>
                </a:cxn>
                <a:cxn ang="0">
                  <a:pos x="connsiteX2" y="connsiteY2"/>
                </a:cxn>
              </a:cxnLst>
              <a:rect l="l" t="t" r="r" b="b"/>
              <a:pathLst>
                <a:path w="81" h="3100">
                  <a:moveTo>
                    <a:pt x="0" y="0"/>
                  </a:moveTo>
                  <a:cubicBezTo>
                    <a:pt x="0" y="922"/>
                    <a:pt x="0" y="2011"/>
                    <a:pt x="0" y="3100"/>
                  </a:cubicBezTo>
                  <a:cubicBezTo>
                    <a:pt x="109" y="2070"/>
                    <a:pt x="109" y="1031"/>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Freeform: Shape 151">
              <a:extLst>
                <a:ext uri="{FF2B5EF4-FFF2-40B4-BE49-F238E27FC236}">
                  <a16:creationId xmlns:a16="http://schemas.microsoft.com/office/drawing/2014/main" id="{13997352-6093-5223-ABEB-72698D3435F4}"/>
                </a:ext>
              </a:extLst>
            </p:cNvPr>
            <p:cNvSpPr/>
            <p:nvPr/>
          </p:nvSpPr>
          <p:spPr>
            <a:xfrm>
              <a:off x="2783274" y="1921355"/>
              <a:ext cx="62" cy="221"/>
            </a:xfrm>
            <a:custGeom>
              <a:avLst/>
              <a:gdLst>
                <a:gd name="connsiteX0" fmla="*/ 0 w 62"/>
                <a:gd name="connsiteY0" fmla="*/ 221 h 221"/>
                <a:gd name="connsiteX1" fmla="*/ 0 w 62"/>
                <a:gd name="connsiteY1" fmla="*/ 221 h 221"/>
                <a:gd name="connsiteX2" fmla="*/ 0 w 62"/>
                <a:gd name="connsiteY2" fmla="*/ 221 h 221"/>
              </a:gdLst>
              <a:ahLst/>
              <a:cxnLst>
                <a:cxn ang="0">
                  <a:pos x="connsiteX0" y="connsiteY0"/>
                </a:cxn>
                <a:cxn ang="0">
                  <a:pos x="connsiteX1" y="connsiteY1"/>
                </a:cxn>
                <a:cxn ang="0">
                  <a:pos x="connsiteX2" y="connsiteY2"/>
                </a:cxn>
              </a:cxnLst>
              <a:rect l="l" t="t" r="r" b="b"/>
              <a:pathLst>
                <a:path w="62" h="221">
                  <a:moveTo>
                    <a:pt x="0" y="221"/>
                  </a:moveTo>
                  <a:lnTo>
                    <a:pt x="0" y="221"/>
                  </a:lnTo>
                  <a:cubicBezTo>
                    <a:pt x="84" y="-114"/>
                    <a:pt x="84" y="-30"/>
                    <a:pt x="0" y="22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Freeform: Shape 152">
              <a:extLst>
                <a:ext uri="{FF2B5EF4-FFF2-40B4-BE49-F238E27FC236}">
                  <a16:creationId xmlns:a16="http://schemas.microsoft.com/office/drawing/2014/main" id="{AA34CCAF-17B8-1AE5-090E-A5D62AF1C6B9}"/>
                </a:ext>
              </a:extLst>
            </p:cNvPr>
            <p:cNvSpPr/>
            <p:nvPr/>
          </p:nvSpPr>
          <p:spPr>
            <a:xfrm>
              <a:off x="2782734" y="1919230"/>
              <a:ext cx="540" cy="3016"/>
            </a:xfrm>
            <a:custGeom>
              <a:avLst/>
              <a:gdLst>
                <a:gd name="connsiteX0" fmla="*/ 540 w 540"/>
                <a:gd name="connsiteY0" fmla="*/ 2346 h 3016"/>
                <a:gd name="connsiteX1" fmla="*/ 38 w 540"/>
                <a:gd name="connsiteY1" fmla="*/ 0 h 3016"/>
                <a:gd name="connsiteX2" fmla="*/ 38 w 540"/>
                <a:gd name="connsiteY2" fmla="*/ 3016 h 3016"/>
                <a:gd name="connsiteX3" fmla="*/ 540 w 540"/>
                <a:gd name="connsiteY3" fmla="*/ 2346 h 3016"/>
              </a:gdLst>
              <a:ahLst/>
              <a:cxnLst>
                <a:cxn ang="0">
                  <a:pos x="connsiteX0" y="connsiteY0"/>
                </a:cxn>
                <a:cxn ang="0">
                  <a:pos x="connsiteX1" y="connsiteY1"/>
                </a:cxn>
                <a:cxn ang="0">
                  <a:pos x="connsiteX2" y="connsiteY2"/>
                </a:cxn>
                <a:cxn ang="0">
                  <a:pos x="connsiteX3" y="connsiteY3"/>
                </a:cxn>
              </a:cxnLst>
              <a:rect l="l" t="t" r="r" b="b"/>
              <a:pathLst>
                <a:path w="540" h="3016">
                  <a:moveTo>
                    <a:pt x="540" y="2346"/>
                  </a:moveTo>
                  <a:cubicBezTo>
                    <a:pt x="540" y="1425"/>
                    <a:pt x="540" y="754"/>
                    <a:pt x="38" y="0"/>
                  </a:cubicBezTo>
                  <a:cubicBezTo>
                    <a:pt x="-13" y="1006"/>
                    <a:pt x="-13" y="2011"/>
                    <a:pt x="38" y="3016"/>
                  </a:cubicBezTo>
                  <a:cubicBezTo>
                    <a:pt x="147" y="2748"/>
                    <a:pt x="314" y="2522"/>
                    <a:pt x="540" y="234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Freeform: Shape 153">
              <a:extLst>
                <a:ext uri="{FF2B5EF4-FFF2-40B4-BE49-F238E27FC236}">
                  <a16:creationId xmlns:a16="http://schemas.microsoft.com/office/drawing/2014/main" id="{34B3C3C3-C7A3-888B-3F13-958363AA4664}"/>
                </a:ext>
              </a:extLst>
            </p:cNvPr>
            <p:cNvSpPr/>
            <p:nvPr/>
          </p:nvSpPr>
          <p:spPr>
            <a:xfrm>
              <a:off x="2776571" y="1874118"/>
              <a:ext cx="4440" cy="15903"/>
            </a:xfrm>
            <a:custGeom>
              <a:avLst/>
              <a:gdLst>
                <a:gd name="connsiteX0" fmla="*/ 167 w 4440"/>
                <a:gd name="connsiteY0" fmla="*/ 4726 h 15903"/>
                <a:gd name="connsiteX1" fmla="*/ 1173 w 4440"/>
                <a:gd name="connsiteY1" fmla="*/ 13859 h 15903"/>
                <a:gd name="connsiteX2" fmla="*/ 4441 w 4440"/>
                <a:gd name="connsiteY2" fmla="*/ 11596 h 15903"/>
                <a:gd name="connsiteX3" fmla="*/ 3435 w 4440"/>
                <a:gd name="connsiteY3" fmla="*/ 7323 h 15903"/>
                <a:gd name="connsiteX4" fmla="*/ 2430 w 4440"/>
                <a:gd name="connsiteY4" fmla="*/ 13105 h 15903"/>
                <a:gd name="connsiteX5" fmla="*/ 2430 w 4440"/>
                <a:gd name="connsiteY5" fmla="*/ 5899 h 15903"/>
                <a:gd name="connsiteX6" fmla="*/ 0 w 4440"/>
                <a:gd name="connsiteY6" fmla="*/ 117 h 15903"/>
                <a:gd name="connsiteX7" fmla="*/ 587 w 4440"/>
                <a:gd name="connsiteY7" fmla="*/ 4977 h 15903"/>
                <a:gd name="connsiteX8" fmla="*/ 167 w 4440"/>
                <a:gd name="connsiteY8" fmla="*/ 4726 h 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0" h="15903">
                  <a:moveTo>
                    <a:pt x="167" y="4726"/>
                  </a:moveTo>
                  <a:cubicBezTo>
                    <a:pt x="1274" y="7633"/>
                    <a:pt x="1626" y="10775"/>
                    <a:pt x="1173" y="13859"/>
                  </a:cubicBezTo>
                  <a:cubicBezTo>
                    <a:pt x="1759" y="17964"/>
                    <a:pt x="3603" y="15199"/>
                    <a:pt x="4441" y="11596"/>
                  </a:cubicBezTo>
                  <a:cubicBezTo>
                    <a:pt x="4441" y="11596"/>
                    <a:pt x="3938" y="11596"/>
                    <a:pt x="3435" y="7323"/>
                  </a:cubicBezTo>
                  <a:cubicBezTo>
                    <a:pt x="3435" y="8831"/>
                    <a:pt x="3435" y="16624"/>
                    <a:pt x="2430" y="13105"/>
                  </a:cubicBezTo>
                  <a:cubicBezTo>
                    <a:pt x="1977" y="10725"/>
                    <a:pt x="1977" y="8278"/>
                    <a:pt x="2430" y="5899"/>
                  </a:cubicBezTo>
                  <a:cubicBezTo>
                    <a:pt x="1843" y="8161"/>
                    <a:pt x="1005" y="-1139"/>
                    <a:pt x="0" y="117"/>
                  </a:cubicBezTo>
                  <a:lnTo>
                    <a:pt x="587" y="4977"/>
                  </a:lnTo>
                  <a:cubicBezTo>
                    <a:pt x="587" y="4977"/>
                    <a:pt x="251" y="3301"/>
                    <a:pt x="167" y="472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Freeform: Shape 154">
              <a:extLst>
                <a:ext uri="{FF2B5EF4-FFF2-40B4-BE49-F238E27FC236}">
                  <a16:creationId xmlns:a16="http://schemas.microsoft.com/office/drawing/2014/main" id="{275114DA-5A70-2508-92C2-5EA593597ADD}"/>
                </a:ext>
              </a:extLst>
            </p:cNvPr>
            <p:cNvSpPr/>
            <p:nvPr/>
          </p:nvSpPr>
          <p:spPr>
            <a:xfrm>
              <a:off x="2781012" y="1885798"/>
              <a:ext cx="837" cy="9551"/>
            </a:xfrm>
            <a:custGeom>
              <a:avLst/>
              <a:gdLst>
                <a:gd name="connsiteX0" fmla="*/ 335 w 837"/>
                <a:gd name="connsiteY0" fmla="*/ 7876 h 9551"/>
                <a:gd name="connsiteX1" fmla="*/ 335 w 837"/>
                <a:gd name="connsiteY1" fmla="*/ 9552 h 9551"/>
                <a:gd name="connsiteX2" fmla="*/ 838 w 837"/>
                <a:gd name="connsiteY2" fmla="*/ 3603 h 9551"/>
                <a:gd name="connsiteX3" fmla="*/ 0 w 837"/>
                <a:gd name="connsiteY3" fmla="*/ 0 h 9551"/>
                <a:gd name="connsiteX4" fmla="*/ 0 w 837"/>
                <a:gd name="connsiteY4" fmla="*/ 8379 h 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 h="9551">
                  <a:moveTo>
                    <a:pt x="335" y="7876"/>
                  </a:moveTo>
                  <a:lnTo>
                    <a:pt x="335" y="9552"/>
                  </a:lnTo>
                  <a:cubicBezTo>
                    <a:pt x="360" y="7558"/>
                    <a:pt x="528" y="5572"/>
                    <a:pt x="838" y="3603"/>
                  </a:cubicBezTo>
                  <a:cubicBezTo>
                    <a:pt x="419" y="754"/>
                    <a:pt x="167" y="168"/>
                    <a:pt x="0" y="0"/>
                  </a:cubicBezTo>
                  <a:lnTo>
                    <a:pt x="0" y="8379"/>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Freeform: Shape 155">
              <a:extLst>
                <a:ext uri="{FF2B5EF4-FFF2-40B4-BE49-F238E27FC236}">
                  <a16:creationId xmlns:a16="http://schemas.microsoft.com/office/drawing/2014/main" id="{3C4F1E0C-9ECD-F275-B3A5-BC19577CA523}"/>
                </a:ext>
              </a:extLst>
            </p:cNvPr>
            <p:cNvSpPr/>
            <p:nvPr/>
          </p:nvSpPr>
          <p:spPr>
            <a:xfrm>
              <a:off x="2780174" y="1895182"/>
              <a:ext cx="1759" cy="12400"/>
            </a:xfrm>
            <a:custGeom>
              <a:avLst/>
              <a:gdLst>
                <a:gd name="connsiteX0" fmla="*/ 1759 w 1759"/>
                <a:gd name="connsiteY0" fmla="*/ 7960 h 12400"/>
                <a:gd name="connsiteX1" fmla="*/ 0 w 1759"/>
                <a:gd name="connsiteY1" fmla="*/ 5027 h 12400"/>
                <a:gd name="connsiteX2" fmla="*/ 1173 w 1759"/>
                <a:gd name="connsiteY2" fmla="*/ 11563 h 12400"/>
                <a:gd name="connsiteX3" fmla="*/ 1676 w 1759"/>
                <a:gd name="connsiteY3" fmla="*/ 7960 h 12400"/>
                <a:gd name="connsiteX4" fmla="*/ 1676 w 1759"/>
                <a:gd name="connsiteY4" fmla="*/ 12401 h 12400"/>
                <a:gd name="connsiteX5" fmla="*/ 1676 w 1759"/>
                <a:gd name="connsiteY5" fmla="*/ 8379 h 12400"/>
                <a:gd name="connsiteX6" fmla="*/ 1676 w 1759"/>
                <a:gd name="connsiteY6" fmla="*/ 8379 h 12400"/>
                <a:gd name="connsiteX7" fmla="*/ 1676 w 1759"/>
                <a:gd name="connsiteY7" fmla="*/ 8379 h 12400"/>
                <a:gd name="connsiteX8" fmla="*/ 1676 w 1759"/>
                <a:gd name="connsiteY8" fmla="*/ 8379 h 12400"/>
                <a:gd name="connsiteX9" fmla="*/ 1676 w 1759"/>
                <a:gd name="connsiteY9" fmla="*/ 8379 h 12400"/>
                <a:gd name="connsiteX10" fmla="*/ 1676 w 1759"/>
                <a:gd name="connsiteY10" fmla="*/ 8379 h 12400"/>
                <a:gd name="connsiteX11" fmla="*/ 1676 w 1759"/>
                <a:gd name="connsiteY11" fmla="*/ 8379 h 12400"/>
                <a:gd name="connsiteX12" fmla="*/ 922 w 1759"/>
                <a:gd name="connsiteY12" fmla="*/ 0 h 12400"/>
                <a:gd name="connsiteX13" fmla="*/ 1759 w 1759"/>
                <a:gd name="connsiteY13" fmla="*/ 7960 h 1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9" h="12400">
                  <a:moveTo>
                    <a:pt x="1759" y="7960"/>
                  </a:moveTo>
                  <a:cubicBezTo>
                    <a:pt x="1005" y="6619"/>
                    <a:pt x="587" y="2514"/>
                    <a:pt x="0" y="5027"/>
                  </a:cubicBezTo>
                  <a:cubicBezTo>
                    <a:pt x="151" y="7239"/>
                    <a:pt x="545" y="9435"/>
                    <a:pt x="1173" y="11563"/>
                  </a:cubicBezTo>
                  <a:cubicBezTo>
                    <a:pt x="587" y="3184"/>
                    <a:pt x="1173" y="13909"/>
                    <a:pt x="1676" y="7960"/>
                  </a:cubicBezTo>
                  <a:cubicBezTo>
                    <a:pt x="1676" y="9552"/>
                    <a:pt x="1676" y="11060"/>
                    <a:pt x="1676" y="12401"/>
                  </a:cubicBezTo>
                  <a:lnTo>
                    <a:pt x="1676" y="8379"/>
                  </a:lnTo>
                  <a:lnTo>
                    <a:pt x="1676" y="8379"/>
                  </a:lnTo>
                  <a:cubicBezTo>
                    <a:pt x="1676" y="8379"/>
                    <a:pt x="1676" y="8882"/>
                    <a:pt x="1676" y="8379"/>
                  </a:cubicBezTo>
                  <a:lnTo>
                    <a:pt x="1676" y="8379"/>
                  </a:lnTo>
                  <a:lnTo>
                    <a:pt x="1676" y="8379"/>
                  </a:lnTo>
                  <a:cubicBezTo>
                    <a:pt x="1676" y="5949"/>
                    <a:pt x="1676" y="7960"/>
                    <a:pt x="1676" y="8379"/>
                  </a:cubicBezTo>
                  <a:lnTo>
                    <a:pt x="1676" y="8379"/>
                  </a:lnTo>
                  <a:lnTo>
                    <a:pt x="922" y="0"/>
                  </a:lnTo>
                  <a:cubicBezTo>
                    <a:pt x="1341" y="1927"/>
                    <a:pt x="1508" y="4106"/>
                    <a:pt x="1759" y="796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Freeform: Shape 156">
              <a:extLst>
                <a:ext uri="{FF2B5EF4-FFF2-40B4-BE49-F238E27FC236}">
                  <a16:creationId xmlns:a16="http://schemas.microsoft.com/office/drawing/2014/main" id="{C8607B56-3FE7-3317-4AEA-7B14141A3A53}"/>
                </a:ext>
              </a:extLst>
            </p:cNvPr>
            <p:cNvSpPr/>
            <p:nvPr/>
          </p:nvSpPr>
          <p:spPr>
            <a:xfrm>
              <a:off x="2780760" y="1943752"/>
              <a:ext cx="8378" cy="446"/>
            </a:xfrm>
            <a:custGeom>
              <a:avLst/>
              <a:gdLst>
                <a:gd name="connsiteX0" fmla="*/ 0 w 8378"/>
                <a:gd name="connsiteY0" fmla="*/ 447 h 446"/>
                <a:gd name="connsiteX1" fmla="*/ 0 w 8378"/>
                <a:gd name="connsiteY1" fmla="*/ 447 h 446"/>
                <a:gd name="connsiteX2" fmla="*/ 0 w 8378"/>
                <a:gd name="connsiteY2" fmla="*/ 447 h 446"/>
              </a:gdLst>
              <a:ahLst/>
              <a:cxnLst>
                <a:cxn ang="0">
                  <a:pos x="connsiteX0" y="connsiteY0"/>
                </a:cxn>
                <a:cxn ang="0">
                  <a:pos x="connsiteX1" y="connsiteY1"/>
                </a:cxn>
                <a:cxn ang="0">
                  <a:pos x="connsiteX2" y="connsiteY2"/>
                </a:cxn>
              </a:cxnLst>
              <a:rect l="l" t="t" r="r" b="b"/>
              <a:pathLst>
                <a:path w="8378" h="446">
                  <a:moveTo>
                    <a:pt x="0" y="447"/>
                  </a:moveTo>
                  <a:cubicBezTo>
                    <a:pt x="0" y="447"/>
                    <a:pt x="0" y="447"/>
                    <a:pt x="0" y="447"/>
                  </a:cubicBezTo>
                  <a:cubicBezTo>
                    <a:pt x="0" y="447"/>
                    <a:pt x="0" y="-559"/>
                    <a:pt x="0" y="44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Freeform: Shape 157">
              <a:extLst>
                <a:ext uri="{FF2B5EF4-FFF2-40B4-BE49-F238E27FC236}">
                  <a16:creationId xmlns:a16="http://schemas.microsoft.com/office/drawing/2014/main" id="{596C0A03-F001-C5F6-C8BF-96B5F0B54EDA}"/>
                </a:ext>
              </a:extLst>
            </p:cNvPr>
            <p:cNvSpPr/>
            <p:nvPr/>
          </p:nvSpPr>
          <p:spPr>
            <a:xfrm>
              <a:off x="2780803" y="1936239"/>
              <a:ext cx="1633" cy="9412"/>
            </a:xfrm>
            <a:custGeom>
              <a:avLst/>
              <a:gdLst>
                <a:gd name="connsiteX0" fmla="*/ 209 w 1633"/>
                <a:gd name="connsiteY0" fmla="*/ 4608 h 9412"/>
                <a:gd name="connsiteX1" fmla="*/ 627 w 1633"/>
                <a:gd name="connsiteY1" fmla="*/ 7625 h 9412"/>
                <a:gd name="connsiteX2" fmla="*/ 125 w 1633"/>
                <a:gd name="connsiteY2" fmla="*/ 7625 h 9412"/>
                <a:gd name="connsiteX3" fmla="*/ 879 w 1633"/>
                <a:gd name="connsiteY3" fmla="*/ 7625 h 9412"/>
                <a:gd name="connsiteX4" fmla="*/ 879 w 1633"/>
                <a:gd name="connsiteY4" fmla="*/ 7038 h 9412"/>
                <a:gd name="connsiteX5" fmla="*/ 1633 w 1633"/>
                <a:gd name="connsiteY5" fmla="*/ 0 h 9412"/>
                <a:gd name="connsiteX6" fmla="*/ 209 w 1633"/>
                <a:gd name="connsiteY6" fmla="*/ 4608 h 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 h="9412">
                  <a:moveTo>
                    <a:pt x="209" y="4608"/>
                  </a:moveTo>
                  <a:cubicBezTo>
                    <a:pt x="493" y="5589"/>
                    <a:pt x="636" y="6603"/>
                    <a:pt x="627" y="7625"/>
                  </a:cubicBezTo>
                  <a:cubicBezTo>
                    <a:pt x="627" y="9300"/>
                    <a:pt x="627" y="7625"/>
                    <a:pt x="125" y="7625"/>
                  </a:cubicBezTo>
                  <a:cubicBezTo>
                    <a:pt x="-378" y="7625"/>
                    <a:pt x="795" y="11647"/>
                    <a:pt x="879" y="7625"/>
                  </a:cubicBezTo>
                  <a:lnTo>
                    <a:pt x="879" y="7038"/>
                  </a:lnTo>
                  <a:cubicBezTo>
                    <a:pt x="887" y="4675"/>
                    <a:pt x="1139" y="2312"/>
                    <a:pt x="1633" y="0"/>
                  </a:cubicBezTo>
                  <a:cubicBezTo>
                    <a:pt x="887" y="1441"/>
                    <a:pt x="401" y="3000"/>
                    <a:pt x="209" y="460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Freeform: Shape 158">
              <a:extLst>
                <a:ext uri="{FF2B5EF4-FFF2-40B4-BE49-F238E27FC236}">
                  <a16:creationId xmlns:a16="http://schemas.microsoft.com/office/drawing/2014/main" id="{99225EBD-9471-590B-E621-BD8EC781EF44}"/>
                </a:ext>
              </a:extLst>
            </p:cNvPr>
            <p:cNvSpPr/>
            <p:nvPr/>
          </p:nvSpPr>
          <p:spPr>
            <a:xfrm>
              <a:off x="2780677" y="1914957"/>
              <a:ext cx="586" cy="6786"/>
            </a:xfrm>
            <a:custGeom>
              <a:avLst/>
              <a:gdLst>
                <a:gd name="connsiteX0" fmla="*/ 587 w 586"/>
                <a:gd name="connsiteY0" fmla="*/ 6787 h 6786"/>
                <a:gd name="connsiteX1" fmla="*/ 0 w 586"/>
                <a:gd name="connsiteY1" fmla="*/ 0 h 6786"/>
                <a:gd name="connsiteX2" fmla="*/ 0 w 586"/>
                <a:gd name="connsiteY2" fmla="*/ 3519 h 6786"/>
                <a:gd name="connsiteX3" fmla="*/ 0 w 586"/>
                <a:gd name="connsiteY3" fmla="*/ 3519 h 6786"/>
                <a:gd name="connsiteX4" fmla="*/ 587 w 586"/>
                <a:gd name="connsiteY4" fmla="*/ 6787 h 6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 h="6786">
                  <a:moveTo>
                    <a:pt x="587" y="6787"/>
                  </a:moveTo>
                  <a:lnTo>
                    <a:pt x="0" y="0"/>
                  </a:lnTo>
                  <a:lnTo>
                    <a:pt x="0" y="3519"/>
                  </a:lnTo>
                  <a:lnTo>
                    <a:pt x="0" y="3519"/>
                  </a:lnTo>
                  <a:cubicBezTo>
                    <a:pt x="0" y="7206"/>
                    <a:pt x="335" y="6368"/>
                    <a:pt x="587" y="678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Freeform: Shape 159">
              <a:extLst>
                <a:ext uri="{FF2B5EF4-FFF2-40B4-BE49-F238E27FC236}">
                  <a16:creationId xmlns:a16="http://schemas.microsoft.com/office/drawing/2014/main" id="{0AA45C11-A3A9-2540-74F4-BBE55890CBCC}"/>
                </a:ext>
              </a:extLst>
            </p:cNvPr>
            <p:cNvSpPr/>
            <p:nvPr/>
          </p:nvSpPr>
          <p:spPr>
            <a:xfrm>
              <a:off x="2781012" y="1881525"/>
              <a:ext cx="1089" cy="3854"/>
            </a:xfrm>
            <a:custGeom>
              <a:avLst/>
              <a:gdLst>
                <a:gd name="connsiteX0" fmla="*/ 419 w 1089"/>
                <a:gd name="connsiteY0" fmla="*/ 3016 h 3854"/>
                <a:gd name="connsiteX1" fmla="*/ 1089 w 1089"/>
                <a:gd name="connsiteY1" fmla="*/ 3854 h 3854"/>
                <a:gd name="connsiteX2" fmla="*/ 0 w 1089"/>
                <a:gd name="connsiteY2" fmla="*/ 0 h 3854"/>
                <a:gd name="connsiteX3" fmla="*/ 419 w 1089"/>
                <a:gd name="connsiteY3" fmla="*/ 3016 h 3854"/>
              </a:gdLst>
              <a:ahLst/>
              <a:cxnLst>
                <a:cxn ang="0">
                  <a:pos x="connsiteX0" y="connsiteY0"/>
                </a:cxn>
                <a:cxn ang="0">
                  <a:pos x="connsiteX1" y="connsiteY1"/>
                </a:cxn>
                <a:cxn ang="0">
                  <a:pos x="connsiteX2" y="connsiteY2"/>
                </a:cxn>
                <a:cxn ang="0">
                  <a:pos x="connsiteX3" y="connsiteY3"/>
                </a:cxn>
              </a:cxnLst>
              <a:rect l="l" t="t" r="r" b="b"/>
              <a:pathLst>
                <a:path w="1089" h="3854">
                  <a:moveTo>
                    <a:pt x="419" y="3016"/>
                  </a:moveTo>
                  <a:lnTo>
                    <a:pt x="1089" y="3854"/>
                  </a:lnTo>
                  <a:lnTo>
                    <a:pt x="0" y="0"/>
                  </a:lnTo>
                  <a:lnTo>
                    <a:pt x="419" y="3016"/>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Freeform: Shape 160">
              <a:extLst>
                <a:ext uri="{FF2B5EF4-FFF2-40B4-BE49-F238E27FC236}">
                  <a16:creationId xmlns:a16="http://schemas.microsoft.com/office/drawing/2014/main" id="{074163B0-B201-EA5A-6F59-C643B5C3E81F}"/>
                </a:ext>
              </a:extLst>
            </p:cNvPr>
            <p:cNvSpPr/>
            <p:nvPr/>
          </p:nvSpPr>
          <p:spPr>
            <a:xfrm>
              <a:off x="2780844" y="1873732"/>
              <a:ext cx="670" cy="2262"/>
            </a:xfrm>
            <a:custGeom>
              <a:avLst/>
              <a:gdLst>
                <a:gd name="connsiteX0" fmla="*/ 0 w 670"/>
                <a:gd name="connsiteY0" fmla="*/ 2011 h 2262"/>
                <a:gd name="connsiteX1" fmla="*/ 670 w 670"/>
                <a:gd name="connsiteY1" fmla="*/ 2262 h 2262"/>
                <a:gd name="connsiteX2" fmla="*/ 167 w 670"/>
                <a:gd name="connsiteY2" fmla="*/ 0 h 2262"/>
                <a:gd name="connsiteX3" fmla="*/ 0 w 670"/>
                <a:gd name="connsiteY3" fmla="*/ 2011 h 2262"/>
              </a:gdLst>
              <a:ahLst/>
              <a:cxnLst>
                <a:cxn ang="0">
                  <a:pos x="connsiteX0" y="connsiteY0"/>
                </a:cxn>
                <a:cxn ang="0">
                  <a:pos x="connsiteX1" y="connsiteY1"/>
                </a:cxn>
                <a:cxn ang="0">
                  <a:pos x="connsiteX2" y="connsiteY2"/>
                </a:cxn>
                <a:cxn ang="0">
                  <a:pos x="connsiteX3" y="connsiteY3"/>
                </a:cxn>
              </a:cxnLst>
              <a:rect l="l" t="t" r="r" b="b"/>
              <a:pathLst>
                <a:path w="670" h="2262">
                  <a:moveTo>
                    <a:pt x="0" y="2011"/>
                  </a:moveTo>
                  <a:lnTo>
                    <a:pt x="670" y="2262"/>
                  </a:lnTo>
                  <a:lnTo>
                    <a:pt x="167" y="0"/>
                  </a:lnTo>
                  <a:lnTo>
                    <a:pt x="0" y="201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Freeform: Shape 161">
              <a:extLst>
                <a:ext uri="{FF2B5EF4-FFF2-40B4-BE49-F238E27FC236}">
                  <a16:creationId xmlns:a16="http://schemas.microsoft.com/office/drawing/2014/main" id="{FBD7C5F1-1FAF-AA70-FCB9-939245D5C98B}"/>
                </a:ext>
              </a:extLst>
            </p:cNvPr>
            <p:cNvSpPr/>
            <p:nvPr/>
          </p:nvSpPr>
          <p:spPr>
            <a:xfrm>
              <a:off x="2494667" y="1870632"/>
              <a:ext cx="37" cy="2010"/>
            </a:xfrm>
            <a:custGeom>
              <a:avLst/>
              <a:gdLst>
                <a:gd name="connsiteX0" fmla="*/ 38 w 37"/>
                <a:gd name="connsiteY0" fmla="*/ 0 h 2010"/>
                <a:gd name="connsiteX1" fmla="*/ 38 w 37"/>
                <a:gd name="connsiteY1" fmla="*/ 2011 h 2010"/>
                <a:gd name="connsiteX2" fmla="*/ 38 w 37"/>
                <a:gd name="connsiteY2" fmla="*/ 0 h 2010"/>
              </a:gdLst>
              <a:ahLst/>
              <a:cxnLst>
                <a:cxn ang="0">
                  <a:pos x="connsiteX0" y="connsiteY0"/>
                </a:cxn>
                <a:cxn ang="0">
                  <a:pos x="connsiteX1" y="connsiteY1"/>
                </a:cxn>
                <a:cxn ang="0">
                  <a:pos x="connsiteX2" y="connsiteY2"/>
                </a:cxn>
              </a:cxnLst>
              <a:rect l="l" t="t" r="r" b="b"/>
              <a:pathLst>
                <a:path w="37" h="2010">
                  <a:moveTo>
                    <a:pt x="38" y="0"/>
                  </a:moveTo>
                  <a:lnTo>
                    <a:pt x="38" y="2011"/>
                  </a:lnTo>
                  <a:cubicBezTo>
                    <a:pt x="-13" y="1341"/>
                    <a:pt x="-13" y="670"/>
                    <a:pt x="38"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Freeform: Shape 162">
              <a:extLst>
                <a:ext uri="{FF2B5EF4-FFF2-40B4-BE49-F238E27FC236}">
                  <a16:creationId xmlns:a16="http://schemas.microsoft.com/office/drawing/2014/main" id="{AA43CD7E-FB7E-1703-D7B5-5652C82AFDC4}"/>
                </a:ext>
              </a:extLst>
            </p:cNvPr>
            <p:cNvSpPr/>
            <p:nvPr/>
          </p:nvSpPr>
          <p:spPr>
            <a:xfrm>
              <a:off x="2494035" y="1856137"/>
              <a:ext cx="8378" cy="351"/>
            </a:xfrm>
            <a:custGeom>
              <a:avLst/>
              <a:gdLst>
                <a:gd name="connsiteX0" fmla="*/ 0 w 8378"/>
                <a:gd name="connsiteY0" fmla="*/ 0 h 351"/>
                <a:gd name="connsiteX1" fmla="*/ 0 w 8378"/>
                <a:gd name="connsiteY1" fmla="*/ 0 h 351"/>
                <a:gd name="connsiteX2" fmla="*/ 0 w 8378"/>
                <a:gd name="connsiteY2" fmla="*/ 0 h 351"/>
              </a:gdLst>
              <a:ahLst/>
              <a:cxnLst>
                <a:cxn ang="0">
                  <a:pos x="connsiteX0" y="connsiteY0"/>
                </a:cxn>
                <a:cxn ang="0">
                  <a:pos x="connsiteX1" y="connsiteY1"/>
                </a:cxn>
                <a:cxn ang="0">
                  <a:pos x="connsiteX2" y="connsiteY2"/>
                </a:cxn>
              </a:cxnLst>
              <a:rect l="l" t="t" r="r" b="b"/>
              <a:pathLst>
                <a:path w="8378" h="351">
                  <a:moveTo>
                    <a:pt x="0" y="0"/>
                  </a:moveTo>
                  <a:lnTo>
                    <a:pt x="0" y="0"/>
                  </a:lnTo>
                  <a:cubicBezTo>
                    <a:pt x="0" y="335"/>
                    <a:pt x="0" y="587"/>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Freeform: Shape 163">
              <a:extLst>
                <a:ext uri="{FF2B5EF4-FFF2-40B4-BE49-F238E27FC236}">
                  <a16:creationId xmlns:a16="http://schemas.microsoft.com/office/drawing/2014/main" id="{9670AEAB-7242-09A3-CED0-E9B362EB6588}"/>
                </a:ext>
              </a:extLst>
            </p:cNvPr>
            <p:cNvSpPr/>
            <p:nvPr/>
          </p:nvSpPr>
          <p:spPr>
            <a:xfrm>
              <a:off x="2664760" y="1760422"/>
              <a:ext cx="5901" cy="1033"/>
            </a:xfrm>
            <a:custGeom>
              <a:avLst/>
              <a:gdLst>
                <a:gd name="connsiteX0" fmla="*/ 5902 w 5901"/>
                <a:gd name="connsiteY0" fmla="*/ 447 h 1033"/>
                <a:gd name="connsiteX1" fmla="*/ 36 w 5901"/>
                <a:gd name="connsiteY1" fmla="*/ 447 h 1033"/>
                <a:gd name="connsiteX2" fmla="*/ 958 w 5901"/>
                <a:gd name="connsiteY2" fmla="*/ 1033 h 1033"/>
                <a:gd name="connsiteX3" fmla="*/ 5902 w 5901"/>
                <a:gd name="connsiteY3" fmla="*/ 447 h 1033"/>
              </a:gdLst>
              <a:ahLst/>
              <a:cxnLst>
                <a:cxn ang="0">
                  <a:pos x="connsiteX0" y="connsiteY0"/>
                </a:cxn>
                <a:cxn ang="0">
                  <a:pos x="connsiteX1" y="connsiteY1"/>
                </a:cxn>
                <a:cxn ang="0">
                  <a:pos x="connsiteX2" y="connsiteY2"/>
                </a:cxn>
                <a:cxn ang="0">
                  <a:pos x="connsiteX3" y="connsiteY3"/>
                </a:cxn>
              </a:cxnLst>
              <a:rect l="l" t="t" r="r" b="b"/>
              <a:pathLst>
                <a:path w="5901" h="1033">
                  <a:moveTo>
                    <a:pt x="5902" y="447"/>
                  </a:moveTo>
                  <a:cubicBezTo>
                    <a:pt x="2885" y="447"/>
                    <a:pt x="-383" y="-559"/>
                    <a:pt x="36" y="447"/>
                  </a:cubicBezTo>
                  <a:lnTo>
                    <a:pt x="958" y="1033"/>
                  </a:lnTo>
                  <a:cubicBezTo>
                    <a:pt x="2969" y="447"/>
                    <a:pt x="4561" y="447"/>
                    <a:pt x="5902" y="44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Freeform: Shape 164">
              <a:extLst>
                <a:ext uri="{FF2B5EF4-FFF2-40B4-BE49-F238E27FC236}">
                  <a16:creationId xmlns:a16="http://schemas.microsoft.com/office/drawing/2014/main" id="{86B63B4C-4307-B8FD-4509-34D67594A4AA}"/>
                </a:ext>
              </a:extLst>
            </p:cNvPr>
            <p:cNvSpPr/>
            <p:nvPr/>
          </p:nvSpPr>
          <p:spPr>
            <a:xfrm>
              <a:off x="2522272" y="1771510"/>
              <a:ext cx="2765" cy="670"/>
            </a:xfrm>
            <a:custGeom>
              <a:avLst/>
              <a:gdLst>
                <a:gd name="connsiteX0" fmla="*/ 0 w 2765"/>
                <a:gd name="connsiteY0" fmla="*/ 670 h 670"/>
                <a:gd name="connsiteX1" fmla="*/ 838 w 2765"/>
                <a:gd name="connsiteY1" fmla="*/ 670 h 670"/>
                <a:gd name="connsiteX2" fmla="*/ 2765 w 2765"/>
                <a:gd name="connsiteY2" fmla="*/ 0 h 670"/>
              </a:gdLst>
              <a:ahLst/>
              <a:cxnLst>
                <a:cxn ang="0">
                  <a:pos x="connsiteX0" y="connsiteY0"/>
                </a:cxn>
                <a:cxn ang="0">
                  <a:pos x="connsiteX1" y="connsiteY1"/>
                </a:cxn>
                <a:cxn ang="0">
                  <a:pos x="connsiteX2" y="connsiteY2"/>
                </a:cxn>
              </a:cxnLst>
              <a:rect l="l" t="t" r="r" b="b"/>
              <a:pathLst>
                <a:path w="2765" h="670">
                  <a:moveTo>
                    <a:pt x="0" y="670"/>
                  </a:moveTo>
                  <a:lnTo>
                    <a:pt x="838" y="670"/>
                  </a:lnTo>
                  <a:lnTo>
                    <a:pt x="2765"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Freeform: Shape 165">
              <a:extLst>
                <a:ext uri="{FF2B5EF4-FFF2-40B4-BE49-F238E27FC236}">
                  <a16:creationId xmlns:a16="http://schemas.microsoft.com/office/drawing/2014/main" id="{D9083094-9393-CE28-3018-FA70DA4C4A63}"/>
                </a:ext>
              </a:extLst>
            </p:cNvPr>
            <p:cNvSpPr/>
            <p:nvPr/>
          </p:nvSpPr>
          <p:spPr>
            <a:xfrm>
              <a:off x="2516490" y="1774861"/>
              <a:ext cx="3854" cy="8378"/>
            </a:xfrm>
            <a:custGeom>
              <a:avLst/>
              <a:gdLst>
                <a:gd name="connsiteX0" fmla="*/ 3854 w 3854"/>
                <a:gd name="connsiteY0" fmla="*/ 0 h 8378"/>
                <a:gd name="connsiteX1" fmla="*/ 0 w 3854"/>
                <a:gd name="connsiteY1" fmla="*/ 0 h 8378"/>
              </a:gdLst>
              <a:ahLst/>
              <a:cxnLst>
                <a:cxn ang="0">
                  <a:pos x="connsiteX0" y="connsiteY0"/>
                </a:cxn>
                <a:cxn ang="0">
                  <a:pos x="connsiteX1" y="connsiteY1"/>
                </a:cxn>
              </a:cxnLst>
              <a:rect l="l" t="t" r="r" b="b"/>
              <a:pathLst>
                <a:path w="3854" h="8378">
                  <a:moveTo>
                    <a:pt x="3854"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Freeform: Shape 166">
              <a:extLst>
                <a:ext uri="{FF2B5EF4-FFF2-40B4-BE49-F238E27FC236}">
                  <a16:creationId xmlns:a16="http://schemas.microsoft.com/office/drawing/2014/main" id="{D8DABFAF-9A24-6340-91AE-9114F4BA4C74}"/>
                </a:ext>
              </a:extLst>
            </p:cNvPr>
            <p:cNvSpPr/>
            <p:nvPr/>
          </p:nvSpPr>
          <p:spPr>
            <a:xfrm>
              <a:off x="2499314" y="1949422"/>
              <a:ext cx="754" cy="2401"/>
            </a:xfrm>
            <a:custGeom>
              <a:avLst/>
              <a:gdLst>
                <a:gd name="connsiteX0" fmla="*/ 0 w 754"/>
                <a:gd name="connsiteY0" fmla="*/ 139 h 2401"/>
                <a:gd name="connsiteX1" fmla="*/ 754 w 754"/>
                <a:gd name="connsiteY1" fmla="*/ 2402 h 2401"/>
                <a:gd name="connsiteX2" fmla="*/ 0 w 754"/>
                <a:gd name="connsiteY2" fmla="*/ 139 h 2401"/>
              </a:gdLst>
              <a:ahLst/>
              <a:cxnLst>
                <a:cxn ang="0">
                  <a:pos x="connsiteX0" y="connsiteY0"/>
                </a:cxn>
                <a:cxn ang="0">
                  <a:pos x="connsiteX1" y="connsiteY1"/>
                </a:cxn>
                <a:cxn ang="0">
                  <a:pos x="connsiteX2" y="connsiteY2"/>
                </a:cxn>
              </a:cxnLst>
              <a:rect l="l" t="t" r="r" b="b"/>
              <a:pathLst>
                <a:path w="754" h="2401">
                  <a:moveTo>
                    <a:pt x="0" y="139"/>
                  </a:moveTo>
                  <a:lnTo>
                    <a:pt x="754" y="2402"/>
                  </a:lnTo>
                  <a:cubicBezTo>
                    <a:pt x="586" y="-1201"/>
                    <a:pt x="335" y="391"/>
                    <a:pt x="0" y="13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Freeform: Shape 167">
              <a:extLst>
                <a:ext uri="{FF2B5EF4-FFF2-40B4-BE49-F238E27FC236}">
                  <a16:creationId xmlns:a16="http://schemas.microsoft.com/office/drawing/2014/main" id="{F4D85CDE-657F-4758-62A0-11885F5F1D4C}"/>
                </a:ext>
              </a:extLst>
            </p:cNvPr>
            <p:cNvSpPr/>
            <p:nvPr/>
          </p:nvSpPr>
          <p:spPr>
            <a:xfrm>
              <a:off x="2775850" y="1778967"/>
              <a:ext cx="302" cy="6284"/>
            </a:xfrm>
            <a:custGeom>
              <a:avLst/>
              <a:gdLst>
                <a:gd name="connsiteX0" fmla="*/ 302 w 302"/>
                <a:gd name="connsiteY0" fmla="*/ 6284 h 6284"/>
                <a:gd name="connsiteX1" fmla="*/ 302 w 302"/>
                <a:gd name="connsiteY1" fmla="*/ 0 h 6284"/>
                <a:gd name="connsiteX2" fmla="*/ 302 w 302"/>
                <a:gd name="connsiteY2" fmla="*/ 6284 h 6284"/>
              </a:gdLst>
              <a:ahLst/>
              <a:cxnLst>
                <a:cxn ang="0">
                  <a:pos x="connsiteX0" y="connsiteY0"/>
                </a:cxn>
                <a:cxn ang="0">
                  <a:pos x="connsiteX1" y="connsiteY1"/>
                </a:cxn>
                <a:cxn ang="0">
                  <a:pos x="connsiteX2" y="connsiteY2"/>
                </a:cxn>
              </a:cxnLst>
              <a:rect l="l" t="t" r="r" b="b"/>
              <a:pathLst>
                <a:path w="302" h="6284">
                  <a:moveTo>
                    <a:pt x="302" y="6284"/>
                  </a:moveTo>
                  <a:cubicBezTo>
                    <a:pt x="302" y="3770"/>
                    <a:pt x="302" y="1759"/>
                    <a:pt x="302" y="0"/>
                  </a:cubicBezTo>
                  <a:cubicBezTo>
                    <a:pt x="134" y="3100"/>
                    <a:pt x="-284" y="5530"/>
                    <a:pt x="302" y="628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Freeform: Shape 168">
              <a:extLst>
                <a:ext uri="{FF2B5EF4-FFF2-40B4-BE49-F238E27FC236}">
                  <a16:creationId xmlns:a16="http://schemas.microsoft.com/office/drawing/2014/main" id="{242D8AA8-A431-16BA-F4AB-0D0D7FCC175E}"/>
                </a:ext>
              </a:extLst>
            </p:cNvPr>
            <p:cNvSpPr/>
            <p:nvPr/>
          </p:nvSpPr>
          <p:spPr>
            <a:xfrm>
              <a:off x="2487667" y="1865246"/>
              <a:ext cx="37" cy="1708"/>
            </a:xfrm>
            <a:custGeom>
              <a:avLst/>
              <a:gdLst>
                <a:gd name="connsiteX0" fmla="*/ 0 w 37"/>
                <a:gd name="connsiteY0" fmla="*/ 24 h 1708"/>
                <a:gd name="connsiteX1" fmla="*/ 0 w 37"/>
                <a:gd name="connsiteY1" fmla="*/ 1699 h 1708"/>
                <a:gd name="connsiteX2" fmla="*/ 0 w 37"/>
                <a:gd name="connsiteY2" fmla="*/ 24 h 1708"/>
              </a:gdLst>
              <a:ahLst/>
              <a:cxnLst>
                <a:cxn ang="0">
                  <a:pos x="connsiteX0" y="connsiteY0"/>
                </a:cxn>
                <a:cxn ang="0">
                  <a:pos x="connsiteX1" y="connsiteY1"/>
                </a:cxn>
                <a:cxn ang="0">
                  <a:pos x="connsiteX2" y="connsiteY2"/>
                </a:cxn>
              </a:cxnLst>
              <a:rect l="l" t="t" r="r" b="b"/>
              <a:pathLst>
                <a:path w="37" h="1708">
                  <a:moveTo>
                    <a:pt x="0" y="24"/>
                  </a:moveTo>
                  <a:cubicBezTo>
                    <a:pt x="0" y="1280"/>
                    <a:pt x="0" y="1783"/>
                    <a:pt x="0" y="1699"/>
                  </a:cubicBezTo>
                  <a:cubicBezTo>
                    <a:pt x="0" y="1615"/>
                    <a:pt x="84" y="-228"/>
                    <a:pt x="0" y="2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Freeform: Shape 169">
              <a:extLst>
                <a:ext uri="{FF2B5EF4-FFF2-40B4-BE49-F238E27FC236}">
                  <a16:creationId xmlns:a16="http://schemas.microsoft.com/office/drawing/2014/main" id="{1C1133A0-65D7-DAFE-9A39-4C7DD40C115A}"/>
                </a:ext>
              </a:extLst>
            </p:cNvPr>
            <p:cNvSpPr/>
            <p:nvPr/>
          </p:nvSpPr>
          <p:spPr>
            <a:xfrm>
              <a:off x="2775817" y="1771761"/>
              <a:ext cx="528" cy="7205"/>
            </a:xfrm>
            <a:custGeom>
              <a:avLst/>
              <a:gdLst>
                <a:gd name="connsiteX0" fmla="*/ 0 w 528"/>
                <a:gd name="connsiteY0" fmla="*/ 0 h 7205"/>
                <a:gd name="connsiteX1" fmla="*/ 0 w 528"/>
                <a:gd name="connsiteY1" fmla="*/ 1341 h 7205"/>
                <a:gd name="connsiteX2" fmla="*/ 419 w 528"/>
                <a:gd name="connsiteY2" fmla="*/ 7206 h 7205"/>
                <a:gd name="connsiteX3" fmla="*/ 0 w 528"/>
                <a:gd name="connsiteY3" fmla="*/ 0 h 7205"/>
              </a:gdLst>
              <a:ahLst/>
              <a:cxnLst>
                <a:cxn ang="0">
                  <a:pos x="connsiteX0" y="connsiteY0"/>
                </a:cxn>
                <a:cxn ang="0">
                  <a:pos x="connsiteX1" y="connsiteY1"/>
                </a:cxn>
                <a:cxn ang="0">
                  <a:pos x="connsiteX2" y="connsiteY2"/>
                </a:cxn>
                <a:cxn ang="0">
                  <a:pos x="connsiteX3" y="connsiteY3"/>
                </a:cxn>
              </a:cxnLst>
              <a:rect l="l" t="t" r="r" b="b"/>
              <a:pathLst>
                <a:path w="528" h="7205">
                  <a:moveTo>
                    <a:pt x="0" y="0"/>
                  </a:moveTo>
                  <a:lnTo>
                    <a:pt x="0" y="1341"/>
                  </a:lnTo>
                  <a:cubicBezTo>
                    <a:pt x="243" y="3285"/>
                    <a:pt x="377" y="5245"/>
                    <a:pt x="419" y="7206"/>
                  </a:cubicBezTo>
                  <a:cubicBezTo>
                    <a:pt x="654" y="4793"/>
                    <a:pt x="511" y="2363"/>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Freeform: Shape 170">
              <a:extLst>
                <a:ext uri="{FF2B5EF4-FFF2-40B4-BE49-F238E27FC236}">
                  <a16:creationId xmlns:a16="http://schemas.microsoft.com/office/drawing/2014/main" id="{183E0FA3-6E2A-05F0-0AC3-BA6763E1AC6A}"/>
                </a:ext>
              </a:extLst>
            </p:cNvPr>
            <p:cNvSpPr/>
            <p:nvPr/>
          </p:nvSpPr>
          <p:spPr>
            <a:xfrm>
              <a:off x="2677700" y="2046254"/>
              <a:ext cx="670" cy="8378"/>
            </a:xfrm>
            <a:custGeom>
              <a:avLst/>
              <a:gdLst>
                <a:gd name="connsiteX0" fmla="*/ 0 w 670"/>
                <a:gd name="connsiteY0" fmla="*/ 0 h 8378"/>
                <a:gd name="connsiteX1" fmla="*/ 670 w 670"/>
                <a:gd name="connsiteY1" fmla="*/ 0 h 8378"/>
                <a:gd name="connsiteX2" fmla="*/ 0 w 670"/>
                <a:gd name="connsiteY2" fmla="*/ 0 h 8378"/>
              </a:gdLst>
              <a:ahLst/>
              <a:cxnLst>
                <a:cxn ang="0">
                  <a:pos x="connsiteX0" y="connsiteY0"/>
                </a:cxn>
                <a:cxn ang="0">
                  <a:pos x="connsiteX1" y="connsiteY1"/>
                </a:cxn>
                <a:cxn ang="0">
                  <a:pos x="connsiteX2" y="connsiteY2"/>
                </a:cxn>
              </a:cxnLst>
              <a:rect l="l" t="t" r="r" b="b"/>
              <a:pathLst>
                <a:path w="670" h="8378">
                  <a:moveTo>
                    <a:pt x="0" y="0"/>
                  </a:moveTo>
                  <a:lnTo>
                    <a:pt x="670" y="0"/>
                  </a:lnTo>
                  <a:cubicBezTo>
                    <a:pt x="670" y="0"/>
                    <a:pt x="67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Freeform: Shape 171">
              <a:extLst>
                <a:ext uri="{FF2B5EF4-FFF2-40B4-BE49-F238E27FC236}">
                  <a16:creationId xmlns:a16="http://schemas.microsoft.com/office/drawing/2014/main" id="{8B457247-EBA6-7C60-969D-85F16094A605}"/>
                </a:ext>
              </a:extLst>
            </p:cNvPr>
            <p:cNvSpPr/>
            <p:nvPr/>
          </p:nvSpPr>
          <p:spPr>
            <a:xfrm>
              <a:off x="2758054" y="2048516"/>
              <a:ext cx="3435" cy="8378"/>
            </a:xfrm>
            <a:custGeom>
              <a:avLst/>
              <a:gdLst>
                <a:gd name="connsiteX0" fmla="*/ 3435 w 3435"/>
                <a:gd name="connsiteY0" fmla="*/ 0 h 8378"/>
                <a:gd name="connsiteX1" fmla="*/ 0 w 3435"/>
                <a:gd name="connsiteY1" fmla="*/ 0 h 8378"/>
              </a:gdLst>
              <a:ahLst/>
              <a:cxnLst>
                <a:cxn ang="0">
                  <a:pos x="connsiteX0" y="connsiteY0"/>
                </a:cxn>
                <a:cxn ang="0">
                  <a:pos x="connsiteX1" y="connsiteY1"/>
                </a:cxn>
              </a:cxnLst>
              <a:rect l="l" t="t" r="r" b="b"/>
              <a:pathLst>
                <a:path w="3435" h="8378">
                  <a:moveTo>
                    <a:pt x="3435"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Freeform: Shape 172">
              <a:extLst>
                <a:ext uri="{FF2B5EF4-FFF2-40B4-BE49-F238E27FC236}">
                  <a16:creationId xmlns:a16="http://schemas.microsoft.com/office/drawing/2014/main" id="{B6A61D60-C478-D14F-E13C-80F087D72AD1}"/>
                </a:ext>
              </a:extLst>
            </p:cNvPr>
            <p:cNvSpPr/>
            <p:nvPr/>
          </p:nvSpPr>
          <p:spPr>
            <a:xfrm>
              <a:off x="2779420" y="1840133"/>
              <a:ext cx="8378" cy="856"/>
            </a:xfrm>
            <a:custGeom>
              <a:avLst/>
              <a:gdLst>
                <a:gd name="connsiteX0" fmla="*/ 0 w 8378"/>
                <a:gd name="connsiteY0" fmla="*/ 0 h 856"/>
                <a:gd name="connsiteX1" fmla="*/ 0 w 8378"/>
                <a:gd name="connsiteY1" fmla="*/ 0 h 856"/>
              </a:gdLst>
              <a:ahLst/>
              <a:cxnLst>
                <a:cxn ang="0">
                  <a:pos x="connsiteX0" y="connsiteY0"/>
                </a:cxn>
                <a:cxn ang="0">
                  <a:pos x="connsiteX1" y="connsiteY1"/>
                </a:cxn>
              </a:cxnLst>
              <a:rect l="l" t="t" r="r" b="b"/>
              <a:pathLst>
                <a:path w="8378" h="856">
                  <a:moveTo>
                    <a:pt x="0" y="0"/>
                  </a:moveTo>
                  <a:cubicBezTo>
                    <a:pt x="0" y="1927"/>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Freeform: Shape 173">
              <a:extLst>
                <a:ext uri="{FF2B5EF4-FFF2-40B4-BE49-F238E27FC236}">
                  <a16:creationId xmlns:a16="http://schemas.microsoft.com/office/drawing/2014/main" id="{B626060C-FC6E-8398-5DFD-817273FF1586}"/>
                </a:ext>
              </a:extLst>
            </p:cNvPr>
            <p:cNvSpPr/>
            <p:nvPr/>
          </p:nvSpPr>
          <p:spPr>
            <a:xfrm>
              <a:off x="2777325" y="1849015"/>
              <a:ext cx="43" cy="754"/>
            </a:xfrm>
            <a:custGeom>
              <a:avLst/>
              <a:gdLst>
                <a:gd name="connsiteX0" fmla="*/ 0 w 43"/>
                <a:gd name="connsiteY0" fmla="*/ 754 h 754"/>
                <a:gd name="connsiteX1" fmla="*/ 0 w 43"/>
                <a:gd name="connsiteY1" fmla="*/ 0 h 754"/>
                <a:gd name="connsiteX2" fmla="*/ 0 w 43"/>
                <a:gd name="connsiteY2" fmla="*/ 754 h 754"/>
              </a:gdLst>
              <a:ahLst/>
              <a:cxnLst>
                <a:cxn ang="0">
                  <a:pos x="connsiteX0" y="connsiteY0"/>
                </a:cxn>
                <a:cxn ang="0">
                  <a:pos x="connsiteX1" y="connsiteY1"/>
                </a:cxn>
                <a:cxn ang="0">
                  <a:pos x="connsiteX2" y="connsiteY2"/>
                </a:cxn>
              </a:cxnLst>
              <a:rect l="l" t="t" r="r" b="b"/>
              <a:pathLst>
                <a:path w="43" h="754">
                  <a:moveTo>
                    <a:pt x="0" y="754"/>
                  </a:moveTo>
                  <a:cubicBezTo>
                    <a:pt x="0" y="335"/>
                    <a:pt x="0" y="0"/>
                    <a:pt x="0" y="0"/>
                  </a:cubicBezTo>
                  <a:cubicBezTo>
                    <a:pt x="59" y="251"/>
                    <a:pt x="59" y="503"/>
                    <a:pt x="0" y="75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Freeform: Shape 174">
              <a:extLst>
                <a:ext uri="{FF2B5EF4-FFF2-40B4-BE49-F238E27FC236}">
                  <a16:creationId xmlns:a16="http://schemas.microsoft.com/office/drawing/2014/main" id="{EB69AF71-E770-1EF1-EC0E-DFC6A161BA3E}"/>
                </a:ext>
              </a:extLst>
            </p:cNvPr>
            <p:cNvSpPr/>
            <p:nvPr/>
          </p:nvSpPr>
          <p:spPr>
            <a:xfrm>
              <a:off x="2765092" y="17599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Freeform: Shape 175">
              <a:extLst>
                <a:ext uri="{FF2B5EF4-FFF2-40B4-BE49-F238E27FC236}">
                  <a16:creationId xmlns:a16="http://schemas.microsoft.com/office/drawing/2014/main" id="{410461A0-D1B9-BF56-EDDE-C9CED1BEE1D9}"/>
                </a:ext>
              </a:extLst>
            </p:cNvPr>
            <p:cNvSpPr/>
            <p:nvPr/>
          </p:nvSpPr>
          <p:spPr>
            <a:xfrm>
              <a:off x="2778917" y="1840552"/>
              <a:ext cx="8378" cy="2429"/>
            </a:xfrm>
            <a:custGeom>
              <a:avLst/>
              <a:gdLst>
                <a:gd name="connsiteX0" fmla="*/ 0 w 8378"/>
                <a:gd name="connsiteY0" fmla="*/ 2430 h 2429"/>
                <a:gd name="connsiteX1" fmla="*/ 0 w 8378"/>
                <a:gd name="connsiteY1" fmla="*/ 0 h 2429"/>
              </a:gdLst>
              <a:ahLst/>
              <a:cxnLst>
                <a:cxn ang="0">
                  <a:pos x="connsiteX0" y="connsiteY0"/>
                </a:cxn>
                <a:cxn ang="0">
                  <a:pos x="connsiteX1" y="connsiteY1"/>
                </a:cxn>
              </a:cxnLst>
              <a:rect l="l" t="t" r="r" b="b"/>
              <a:pathLst>
                <a:path w="8378" h="2429">
                  <a:moveTo>
                    <a:pt x="0" y="2430"/>
                  </a:moveTo>
                  <a:cubicBezTo>
                    <a:pt x="0" y="1676"/>
                    <a:pt x="0" y="922"/>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Freeform: Shape 176">
              <a:extLst>
                <a:ext uri="{FF2B5EF4-FFF2-40B4-BE49-F238E27FC236}">
                  <a16:creationId xmlns:a16="http://schemas.microsoft.com/office/drawing/2014/main" id="{FB08AC58-91FA-7E4C-19B3-1056A440603E}"/>
                </a:ext>
              </a:extLst>
            </p:cNvPr>
            <p:cNvSpPr/>
            <p:nvPr/>
          </p:nvSpPr>
          <p:spPr>
            <a:xfrm>
              <a:off x="2779504" y="1842563"/>
              <a:ext cx="74" cy="1675"/>
            </a:xfrm>
            <a:custGeom>
              <a:avLst/>
              <a:gdLst>
                <a:gd name="connsiteX0" fmla="*/ 0 w 74"/>
                <a:gd name="connsiteY0" fmla="*/ 0 h 1675"/>
                <a:gd name="connsiteX1" fmla="*/ 0 w 74"/>
                <a:gd name="connsiteY1" fmla="*/ 1676 h 1675"/>
                <a:gd name="connsiteX2" fmla="*/ 0 w 74"/>
                <a:gd name="connsiteY2" fmla="*/ 0 h 1675"/>
              </a:gdLst>
              <a:ahLst/>
              <a:cxnLst>
                <a:cxn ang="0">
                  <a:pos x="connsiteX0" y="connsiteY0"/>
                </a:cxn>
                <a:cxn ang="0">
                  <a:pos x="connsiteX1" y="connsiteY1"/>
                </a:cxn>
                <a:cxn ang="0">
                  <a:pos x="connsiteX2" y="connsiteY2"/>
                </a:cxn>
              </a:cxnLst>
              <a:rect l="l" t="t" r="r" b="b"/>
              <a:pathLst>
                <a:path w="74" h="1675">
                  <a:moveTo>
                    <a:pt x="0" y="0"/>
                  </a:moveTo>
                  <a:lnTo>
                    <a:pt x="0" y="1676"/>
                  </a:lnTo>
                  <a:cubicBezTo>
                    <a:pt x="0" y="1676"/>
                    <a:pt x="167" y="1676"/>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Freeform: Shape 177">
              <a:extLst>
                <a:ext uri="{FF2B5EF4-FFF2-40B4-BE49-F238E27FC236}">
                  <a16:creationId xmlns:a16="http://schemas.microsoft.com/office/drawing/2014/main" id="{C5A694CA-2621-1E9A-6671-610C81C38489}"/>
                </a:ext>
              </a:extLst>
            </p:cNvPr>
            <p:cNvSpPr/>
            <p:nvPr/>
          </p:nvSpPr>
          <p:spPr>
            <a:xfrm>
              <a:off x="2778917" y="1837536"/>
              <a:ext cx="8378" cy="3016"/>
            </a:xfrm>
            <a:custGeom>
              <a:avLst/>
              <a:gdLst>
                <a:gd name="connsiteX0" fmla="*/ 0 w 8378"/>
                <a:gd name="connsiteY0" fmla="*/ 0 h 3016"/>
                <a:gd name="connsiteX1" fmla="*/ 0 w 8378"/>
                <a:gd name="connsiteY1" fmla="*/ 3016 h 3016"/>
                <a:gd name="connsiteX2" fmla="*/ 0 w 8378"/>
                <a:gd name="connsiteY2" fmla="*/ 2598 h 3016"/>
              </a:gdLst>
              <a:ahLst/>
              <a:cxnLst>
                <a:cxn ang="0">
                  <a:pos x="connsiteX0" y="connsiteY0"/>
                </a:cxn>
                <a:cxn ang="0">
                  <a:pos x="connsiteX1" y="connsiteY1"/>
                </a:cxn>
                <a:cxn ang="0">
                  <a:pos x="connsiteX2" y="connsiteY2"/>
                </a:cxn>
              </a:cxnLst>
              <a:rect l="l" t="t" r="r" b="b"/>
              <a:pathLst>
                <a:path w="8378" h="3016">
                  <a:moveTo>
                    <a:pt x="0" y="0"/>
                  </a:moveTo>
                  <a:cubicBezTo>
                    <a:pt x="0" y="1089"/>
                    <a:pt x="0" y="2095"/>
                    <a:pt x="0" y="3016"/>
                  </a:cubicBezTo>
                  <a:cubicBezTo>
                    <a:pt x="0" y="3016"/>
                    <a:pt x="0" y="2514"/>
                    <a:pt x="0" y="259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Freeform: Shape 178">
              <a:extLst>
                <a:ext uri="{FF2B5EF4-FFF2-40B4-BE49-F238E27FC236}">
                  <a16:creationId xmlns:a16="http://schemas.microsoft.com/office/drawing/2014/main" id="{D826CF43-E240-6B2E-FD1D-D18877477375}"/>
                </a:ext>
              </a:extLst>
            </p:cNvPr>
            <p:cNvSpPr/>
            <p:nvPr/>
          </p:nvSpPr>
          <p:spPr>
            <a:xfrm>
              <a:off x="2524366" y="2055501"/>
              <a:ext cx="1427" cy="221"/>
            </a:xfrm>
            <a:custGeom>
              <a:avLst/>
              <a:gdLst>
                <a:gd name="connsiteX0" fmla="*/ 0 w 1427"/>
                <a:gd name="connsiteY0" fmla="*/ 221 h 221"/>
                <a:gd name="connsiteX1" fmla="*/ 0 w 1427"/>
                <a:gd name="connsiteY1" fmla="*/ 221 h 221"/>
                <a:gd name="connsiteX2" fmla="*/ 0 w 1427"/>
                <a:gd name="connsiteY2" fmla="*/ 221 h 221"/>
              </a:gdLst>
              <a:ahLst/>
              <a:cxnLst>
                <a:cxn ang="0">
                  <a:pos x="connsiteX0" y="connsiteY0"/>
                </a:cxn>
                <a:cxn ang="0">
                  <a:pos x="connsiteX1" y="connsiteY1"/>
                </a:cxn>
                <a:cxn ang="0">
                  <a:pos x="connsiteX2" y="connsiteY2"/>
                </a:cxn>
              </a:cxnLst>
              <a:rect l="l" t="t" r="r" b="b"/>
              <a:pathLst>
                <a:path w="1427" h="221">
                  <a:moveTo>
                    <a:pt x="0" y="221"/>
                  </a:moveTo>
                  <a:lnTo>
                    <a:pt x="0" y="221"/>
                  </a:lnTo>
                  <a:cubicBezTo>
                    <a:pt x="2262" y="-114"/>
                    <a:pt x="1508" y="-30"/>
                    <a:pt x="0" y="22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Freeform: Shape 179">
              <a:extLst>
                <a:ext uri="{FF2B5EF4-FFF2-40B4-BE49-F238E27FC236}">
                  <a16:creationId xmlns:a16="http://schemas.microsoft.com/office/drawing/2014/main" id="{23EACDE6-317B-998C-5771-FB3A802F0A79}"/>
                </a:ext>
              </a:extLst>
            </p:cNvPr>
            <p:cNvSpPr/>
            <p:nvPr/>
          </p:nvSpPr>
          <p:spPr>
            <a:xfrm>
              <a:off x="2622232" y="17699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Freeform: Shape 180">
              <a:extLst>
                <a:ext uri="{FF2B5EF4-FFF2-40B4-BE49-F238E27FC236}">
                  <a16:creationId xmlns:a16="http://schemas.microsoft.com/office/drawing/2014/main" id="{25737697-AC9D-9619-7C46-13BB3B5F760C}"/>
                </a:ext>
              </a:extLst>
            </p:cNvPr>
            <p:cNvSpPr/>
            <p:nvPr/>
          </p:nvSpPr>
          <p:spPr>
            <a:xfrm>
              <a:off x="2615529" y="1768158"/>
              <a:ext cx="6619" cy="2597"/>
            </a:xfrm>
            <a:custGeom>
              <a:avLst/>
              <a:gdLst>
                <a:gd name="connsiteX0" fmla="*/ 0 w 6619"/>
                <a:gd name="connsiteY0" fmla="*/ 2598 h 2597"/>
                <a:gd name="connsiteX1" fmla="*/ 6619 w 6619"/>
                <a:gd name="connsiteY1" fmla="*/ 1760 h 2597"/>
                <a:gd name="connsiteX2" fmla="*/ 4273 w 6619"/>
                <a:gd name="connsiteY2" fmla="*/ 0 h 2597"/>
              </a:gdLst>
              <a:ahLst/>
              <a:cxnLst>
                <a:cxn ang="0">
                  <a:pos x="connsiteX0" y="connsiteY0"/>
                </a:cxn>
                <a:cxn ang="0">
                  <a:pos x="connsiteX1" y="connsiteY1"/>
                </a:cxn>
                <a:cxn ang="0">
                  <a:pos x="connsiteX2" y="connsiteY2"/>
                </a:cxn>
              </a:cxnLst>
              <a:rect l="l" t="t" r="r" b="b"/>
              <a:pathLst>
                <a:path w="6619" h="2597">
                  <a:moveTo>
                    <a:pt x="0" y="2598"/>
                  </a:moveTo>
                  <a:cubicBezTo>
                    <a:pt x="2128" y="1860"/>
                    <a:pt x="4382" y="1575"/>
                    <a:pt x="6619" y="1760"/>
                  </a:cubicBezTo>
                  <a:lnTo>
                    <a:pt x="4273"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Freeform: Shape 181">
              <a:extLst>
                <a:ext uri="{FF2B5EF4-FFF2-40B4-BE49-F238E27FC236}">
                  <a16:creationId xmlns:a16="http://schemas.microsoft.com/office/drawing/2014/main" id="{0AE6108B-72A5-E595-A48A-659FB6144334}"/>
                </a:ext>
              </a:extLst>
            </p:cNvPr>
            <p:cNvSpPr/>
            <p:nvPr/>
          </p:nvSpPr>
          <p:spPr>
            <a:xfrm>
              <a:off x="2486661" y="1755219"/>
              <a:ext cx="295942" cy="306032"/>
            </a:xfrm>
            <a:custGeom>
              <a:avLst/>
              <a:gdLst>
                <a:gd name="connsiteX0" fmla="*/ 9887 w 295942"/>
                <a:gd name="connsiteY0" fmla="*/ 150018 h 306032"/>
                <a:gd name="connsiteX1" fmla="*/ 9887 w 295942"/>
                <a:gd name="connsiteY1" fmla="*/ 145242 h 306032"/>
                <a:gd name="connsiteX2" fmla="*/ 11647 w 295942"/>
                <a:gd name="connsiteY2" fmla="*/ 150604 h 306032"/>
                <a:gd name="connsiteX3" fmla="*/ 8463 w 295942"/>
                <a:gd name="connsiteY3" fmla="*/ 131668 h 306032"/>
                <a:gd name="connsiteX4" fmla="*/ 8463 w 295942"/>
                <a:gd name="connsiteY4" fmla="*/ 128568 h 306032"/>
                <a:gd name="connsiteX5" fmla="*/ 8463 w 295942"/>
                <a:gd name="connsiteY5" fmla="*/ 130411 h 306032"/>
                <a:gd name="connsiteX6" fmla="*/ 6703 w 295942"/>
                <a:gd name="connsiteY6" fmla="*/ 118178 h 306032"/>
                <a:gd name="connsiteX7" fmla="*/ 7290 w 295942"/>
                <a:gd name="connsiteY7" fmla="*/ 115413 h 306032"/>
                <a:gd name="connsiteX8" fmla="*/ 6452 w 295942"/>
                <a:gd name="connsiteY8" fmla="*/ 109380 h 306032"/>
                <a:gd name="connsiteX9" fmla="*/ 6452 w 295942"/>
                <a:gd name="connsiteY9" fmla="*/ 109380 h 306032"/>
                <a:gd name="connsiteX10" fmla="*/ 5865 w 295942"/>
                <a:gd name="connsiteY10" fmla="*/ 100079 h 306032"/>
                <a:gd name="connsiteX11" fmla="*/ 5865 w 295942"/>
                <a:gd name="connsiteY11" fmla="*/ 100079 h 306032"/>
                <a:gd name="connsiteX12" fmla="*/ 4525 w 295942"/>
                <a:gd name="connsiteY12" fmla="*/ 94382 h 306032"/>
                <a:gd name="connsiteX13" fmla="*/ 5027 w 295942"/>
                <a:gd name="connsiteY13" fmla="*/ 94968 h 306032"/>
                <a:gd name="connsiteX14" fmla="*/ 4273 w 295942"/>
                <a:gd name="connsiteY14" fmla="*/ 89857 h 306032"/>
                <a:gd name="connsiteX15" fmla="*/ 5530 w 295942"/>
                <a:gd name="connsiteY15" fmla="*/ 95471 h 306032"/>
                <a:gd name="connsiteX16" fmla="*/ 5530 w 295942"/>
                <a:gd name="connsiteY16" fmla="*/ 80892 h 306032"/>
                <a:gd name="connsiteX17" fmla="*/ 6033 w 295942"/>
                <a:gd name="connsiteY17" fmla="*/ 85752 h 306032"/>
                <a:gd name="connsiteX18" fmla="*/ 6871 w 295942"/>
                <a:gd name="connsiteY18" fmla="*/ 73267 h 306032"/>
                <a:gd name="connsiteX19" fmla="*/ 4860 w 295942"/>
                <a:gd name="connsiteY19" fmla="*/ 78797 h 306032"/>
                <a:gd name="connsiteX20" fmla="*/ 4357 w 295942"/>
                <a:gd name="connsiteY20" fmla="*/ 72178 h 306032"/>
                <a:gd name="connsiteX21" fmla="*/ 4357 w 295942"/>
                <a:gd name="connsiteY21" fmla="*/ 65558 h 306032"/>
                <a:gd name="connsiteX22" fmla="*/ 5279 w 295942"/>
                <a:gd name="connsiteY22" fmla="*/ 65558 h 306032"/>
                <a:gd name="connsiteX23" fmla="*/ 3771 w 295942"/>
                <a:gd name="connsiteY23" fmla="*/ 59693 h 306032"/>
                <a:gd name="connsiteX24" fmla="*/ 4944 w 295942"/>
                <a:gd name="connsiteY24" fmla="*/ 53241 h 306032"/>
                <a:gd name="connsiteX25" fmla="*/ 3435 w 295942"/>
                <a:gd name="connsiteY25" fmla="*/ 49806 h 306032"/>
                <a:gd name="connsiteX26" fmla="*/ 1927 w 295942"/>
                <a:gd name="connsiteY26" fmla="*/ 33048 h 306032"/>
                <a:gd name="connsiteX27" fmla="*/ 2765 w 295942"/>
                <a:gd name="connsiteY27" fmla="*/ 32210 h 306032"/>
                <a:gd name="connsiteX28" fmla="*/ 1843 w 295942"/>
                <a:gd name="connsiteY28" fmla="*/ 28608 h 306032"/>
                <a:gd name="connsiteX29" fmla="*/ 1843 w 295942"/>
                <a:gd name="connsiteY29" fmla="*/ 28189 h 306032"/>
                <a:gd name="connsiteX30" fmla="*/ 419 w 295942"/>
                <a:gd name="connsiteY30" fmla="*/ 23329 h 306032"/>
                <a:gd name="connsiteX31" fmla="*/ 419 w 295942"/>
                <a:gd name="connsiteY31" fmla="*/ 20229 h 306032"/>
                <a:gd name="connsiteX32" fmla="*/ 3771 w 295942"/>
                <a:gd name="connsiteY32" fmla="*/ 20229 h 306032"/>
                <a:gd name="connsiteX33" fmla="*/ 9049 w 295942"/>
                <a:gd name="connsiteY33" fmla="*/ 19726 h 306032"/>
                <a:gd name="connsiteX34" fmla="*/ 9049 w 295942"/>
                <a:gd name="connsiteY34" fmla="*/ 20647 h 306032"/>
                <a:gd name="connsiteX35" fmla="*/ 22707 w 295942"/>
                <a:gd name="connsiteY35" fmla="*/ 18385 h 306032"/>
                <a:gd name="connsiteX36" fmla="*/ 28488 w 295942"/>
                <a:gd name="connsiteY36" fmla="*/ 18385 h 306032"/>
                <a:gd name="connsiteX37" fmla="*/ 34270 w 295942"/>
                <a:gd name="connsiteY37" fmla="*/ 15872 h 306032"/>
                <a:gd name="connsiteX38" fmla="*/ 30583 w 295942"/>
                <a:gd name="connsiteY38" fmla="*/ 15201 h 306032"/>
                <a:gd name="connsiteX39" fmla="*/ 38124 w 295942"/>
                <a:gd name="connsiteY39" fmla="*/ 14363 h 306032"/>
                <a:gd name="connsiteX40" fmla="*/ 37035 w 295942"/>
                <a:gd name="connsiteY40" fmla="*/ 15285 h 306032"/>
                <a:gd name="connsiteX41" fmla="*/ 38375 w 295942"/>
                <a:gd name="connsiteY41" fmla="*/ 15285 h 306032"/>
                <a:gd name="connsiteX42" fmla="*/ 37873 w 295942"/>
                <a:gd name="connsiteY42" fmla="*/ 16793 h 306032"/>
                <a:gd name="connsiteX43" fmla="*/ 35108 w 295942"/>
                <a:gd name="connsiteY43" fmla="*/ 16291 h 306032"/>
                <a:gd name="connsiteX44" fmla="*/ 32007 w 295942"/>
                <a:gd name="connsiteY44" fmla="*/ 18218 h 306032"/>
                <a:gd name="connsiteX45" fmla="*/ 34437 w 295942"/>
                <a:gd name="connsiteY45" fmla="*/ 18218 h 306032"/>
                <a:gd name="connsiteX46" fmla="*/ 33935 w 295942"/>
                <a:gd name="connsiteY46" fmla="*/ 18637 h 306032"/>
                <a:gd name="connsiteX47" fmla="*/ 36113 w 295942"/>
                <a:gd name="connsiteY47" fmla="*/ 18134 h 306032"/>
                <a:gd name="connsiteX48" fmla="*/ 37873 w 295942"/>
                <a:gd name="connsiteY48" fmla="*/ 19139 h 306032"/>
                <a:gd name="connsiteX49" fmla="*/ 37873 w 295942"/>
                <a:gd name="connsiteY49" fmla="*/ 18637 h 306032"/>
                <a:gd name="connsiteX50" fmla="*/ 47760 w 295942"/>
                <a:gd name="connsiteY50" fmla="*/ 18637 h 306032"/>
                <a:gd name="connsiteX51" fmla="*/ 71975 w 295942"/>
                <a:gd name="connsiteY51" fmla="*/ 14447 h 306032"/>
                <a:gd name="connsiteX52" fmla="*/ 71304 w 295942"/>
                <a:gd name="connsiteY52" fmla="*/ 16626 h 306032"/>
                <a:gd name="connsiteX53" fmla="*/ 56893 w 295942"/>
                <a:gd name="connsiteY53" fmla="*/ 17547 h 306032"/>
                <a:gd name="connsiteX54" fmla="*/ 58485 w 295942"/>
                <a:gd name="connsiteY54" fmla="*/ 18134 h 306032"/>
                <a:gd name="connsiteX55" fmla="*/ 68791 w 295942"/>
                <a:gd name="connsiteY55" fmla="*/ 16793 h 306032"/>
                <a:gd name="connsiteX56" fmla="*/ 73734 w 295942"/>
                <a:gd name="connsiteY56" fmla="*/ 17380 h 306032"/>
                <a:gd name="connsiteX57" fmla="*/ 85548 w 295942"/>
                <a:gd name="connsiteY57" fmla="*/ 15369 h 306032"/>
                <a:gd name="connsiteX58" fmla="*/ 79767 w 295942"/>
                <a:gd name="connsiteY58" fmla="*/ 16542 h 306032"/>
                <a:gd name="connsiteX59" fmla="*/ 92587 w 295942"/>
                <a:gd name="connsiteY59" fmla="*/ 15118 h 306032"/>
                <a:gd name="connsiteX60" fmla="*/ 90157 w 295942"/>
                <a:gd name="connsiteY60" fmla="*/ 15118 h 306032"/>
                <a:gd name="connsiteX61" fmla="*/ 98536 w 295942"/>
                <a:gd name="connsiteY61" fmla="*/ 15118 h 306032"/>
                <a:gd name="connsiteX62" fmla="*/ 99541 w 295942"/>
                <a:gd name="connsiteY62" fmla="*/ 15118 h 306032"/>
                <a:gd name="connsiteX63" fmla="*/ 126019 w 295942"/>
                <a:gd name="connsiteY63" fmla="*/ 12604 h 306032"/>
                <a:gd name="connsiteX64" fmla="*/ 124510 w 295942"/>
                <a:gd name="connsiteY64" fmla="*/ 14447 h 306032"/>
                <a:gd name="connsiteX65" fmla="*/ 139174 w 295942"/>
                <a:gd name="connsiteY65" fmla="*/ 9504 h 306032"/>
                <a:gd name="connsiteX66" fmla="*/ 136157 w 295942"/>
                <a:gd name="connsiteY66" fmla="*/ 13861 h 306032"/>
                <a:gd name="connsiteX67" fmla="*/ 144536 w 295942"/>
                <a:gd name="connsiteY67" fmla="*/ 13358 h 306032"/>
                <a:gd name="connsiteX68" fmla="*/ 142944 w 295942"/>
                <a:gd name="connsiteY68" fmla="*/ 11766 h 306032"/>
                <a:gd name="connsiteX69" fmla="*/ 152747 w 295942"/>
                <a:gd name="connsiteY69" fmla="*/ 12939 h 306032"/>
                <a:gd name="connsiteX70" fmla="*/ 156099 w 295942"/>
                <a:gd name="connsiteY70" fmla="*/ 10928 h 306032"/>
                <a:gd name="connsiteX71" fmla="*/ 155261 w 295942"/>
                <a:gd name="connsiteY71" fmla="*/ 12855 h 306032"/>
                <a:gd name="connsiteX72" fmla="*/ 163137 w 295942"/>
                <a:gd name="connsiteY72" fmla="*/ 10760 h 306032"/>
                <a:gd name="connsiteX73" fmla="*/ 164729 w 295942"/>
                <a:gd name="connsiteY73" fmla="*/ 12604 h 306032"/>
                <a:gd name="connsiteX74" fmla="*/ 173694 w 295942"/>
                <a:gd name="connsiteY74" fmla="*/ 12017 h 306032"/>
                <a:gd name="connsiteX75" fmla="*/ 170343 w 295942"/>
                <a:gd name="connsiteY75" fmla="*/ 12017 h 306032"/>
                <a:gd name="connsiteX76" fmla="*/ 188022 w 295942"/>
                <a:gd name="connsiteY76" fmla="*/ 8917 h 306032"/>
                <a:gd name="connsiteX77" fmla="*/ 189950 w 295942"/>
                <a:gd name="connsiteY77" fmla="*/ 11096 h 306032"/>
                <a:gd name="connsiteX78" fmla="*/ 206707 w 295942"/>
                <a:gd name="connsiteY78" fmla="*/ 5566 h 306032"/>
                <a:gd name="connsiteX79" fmla="*/ 208215 w 295942"/>
                <a:gd name="connsiteY79" fmla="*/ 5566 h 306032"/>
                <a:gd name="connsiteX80" fmla="*/ 214248 w 295942"/>
                <a:gd name="connsiteY80" fmla="*/ 4728 h 306032"/>
                <a:gd name="connsiteX81" fmla="*/ 194390 w 295942"/>
                <a:gd name="connsiteY81" fmla="*/ 10760 h 306032"/>
                <a:gd name="connsiteX82" fmla="*/ 200339 w 295942"/>
                <a:gd name="connsiteY82" fmla="*/ 10760 h 306032"/>
                <a:gd name="connsiteX83" fmla="*/ 196150 w 295942"/>
                <a:gd name="connsiteY83" fmla="*/ 11682 h 306032"/>
                <a:gd name="connsiteX84" fmla="*/ 207964 w 295942"/>
                <a:gd name="connsiteY84" fmla="*/ 11682 h 306032"/>
                <a:gd name="connsiteX85" fmla="*/ 216343 w 295942"/>
                <a:gd name="connsiteY85" fmla="*/ 9420 h 306032"/>
                <a:gd name="connsiteX86" fmla="*/ 203691 w 295942"/>
                <a:gd name="connsiteY86" fmla="*/ 11096 h 306032"/>
                <a:gd name="connsiteX87" fmla="*/ 219192 w 295942"/>
                <a:gd name="connsiteY87" fmla="*/ 7660 h 306032"/>
                <a:gd name="connsiteX88" fmla="*/ 217935 w 295942"/>
                <a:gd name="connsiteY88" fmla="*/ 9839 h 306032"/>
                <a:gd name="connsiteX89" fmla="*/ 226314 w 295942"/>
                <a:gd name="connsiteY89" fmla="*/ 9001 h 306032"/>
                <a:gd name="connsiteX90" fmla="*/ 222795 w 295942"/>
                <a:gd name="connsiteY90" fmla="*/ 9755 h 306032"/>
                <a:gd name="connsiteX91" fmla="*/ 235866 w 295942"/>
                <a:gd name="connsiteY91" fmla="*/ 8666 h 306032"/>
                <a:gd name="connsiteX92" fmla="*/ 241982 w 295942"/>
                <a:gd name="connsiteY92" fmla="*/ 9085 h 306032"/>
                <a:gd name="connsiteX93" fmla="*/ 240055 w 295942"/>
                <a:gd name="connsiteY93" fmla="*/ 3722 h 306032"/>
                <a:gd name="connsiteX94" fmla="*/ 252456 w 295942"/>
                <a:gd name="connsiteY94" fmla="*/ 4728 h 306032"/>
                <a:gd name="connsiteX95" fmla="*/ 250529 w 295942"/>
                <a:gd name="connsiteY95" fmla="*/ 7660 h 306032"/>
                <a:gd name="connsiteX96" fmla="*/ 253043 w 295942"/>
                <a:gd name="connsiteY96" fmla="*/ 6822 h 306032"/>
                <a:gd name="connsiteX97" fmla="*/ 256645 w 295942"/>
                <a:gd name="connsiteY97" fmla="*/ 7409 h 306032"/>
                <a:gd name="connsiteX98" fmla="*/ 258656 w 295942"/>
                <a:gd name="connsiteY98" fmla="*/ 6403 h 306032"/>
                <a:gd name="connsiteX99" fmla="*/ 268292 w 295942"/>
                <a:gd name="connsiteY99" fmla="*/ 6403 h 306032"/>
                <a:gd name="connsiteX100" fmla="*/ 276671 w 295942"/>
                <a:gd name="connsiteY100" fmla="*/ 3471 h 306032"/>
                <a:gd name="connsiteX101" fmla="*/ 277928 w 295942"/>
                <a:gd name="connsiteY101" fmla="*/ 4141 h 306032"/>
                <a:gd name="connsiteX102" fmla="*/ 283961 w 295942"/>
                <a:gd name="connsiteY102" fmla="*/ 4141 h 306032"/>
                <a:gd name="connsiteX103" fmla="*/ 283961 w 295942"/>
                <a:gd name="connsiteY103" fmla="*/ 19391 h 306032"/>
                <a:gd name="connsiteX104" fmla="*/ 283123 w 295942"/>
                <a:gd name="connsiteY104" fmla="*/ 22407 h 306032"/>
                <a:gd name="connsiteX105" fmla="*/ 283961 w 295942"/>
                <a:gd name="connsiteY105" fmla="*/ 27183 h 306032"/>
                <a:gd name="connsiteX106" fmla="*/ 282620 w 295942"/>
                <a:gd name="connsiteY106" fmla="*/ 25340 h 306032"/>
                <a:gd name="connsiteX107" fmla="*/ 284296 w 295942"/>
                <a:gd name="connsiteY107" fmla="*/ 35394 h 306032"/>
                <a:gd name="connsiteX108" fmla="*/ 283542 w 295942"/>
                <a:gd name="connsiteY108" fmla="*/ 23496 h 306032"/>
                <a:gd name="connsiteX109" fmla="*/ 287396 w 295942"/>
                <a:gd name="connsiteY109" fmla="*/ 38159 h 306032"/>
                <a:gd name="connsiteX110" fmla="*/ 287396 w 295942"/>
                <a:gd name="connsiteY110" fmla="*/ 42349 h 306032"/>
                <a:gd name="connsiteX111" fmla="*/ 289742 w 295942"/>
                <a:gd name="connsiteY111" fmla="*/ 63799 h 306032"/>
                <a:gd name="connsiteX112" fmla="*/ 287647 w 295942"/>
                <a:gd name="connsiteY112" fmla="*/ 64972 h 306032"/>
                <a:gd name="connsiteX113" fmla="*/ 287647 w 295942"/>
                <a:gd name="connsiteY113" fmla="*/ 52739 h 306032"/>
                <a:gd name="connsiteX114" fmla="*/ 287647 w 295942"/>
                <a:gd name="connsiteY114" fmla="*/ 57347 h 306032"/>
                <a:gd name="connsiteX115" fmla="*/ 286977 w 295942"/>
                <a:gd name="connsiteY115" fmla="*/ 49890 h 306032"/>
                <a:gd name="connsiteX116" fmla="*/ 287815 w 295942"/>
                <a:gd name="connsiteY116" fmla="*/ 81394 h 306032"/>
                <a:gd name="connsiteX117" fmla="*/ 288820 w 295942"/>
                <a:gd name="connsiteY117" fmla="*/ 84662 h 306032"/>
                <a:gd name="connsiteX118" fmla="*/ 288820 w 295942"/>
                <a:gd name="connsiteY118" fmla="*/ 81562 h 306032"/>
                <a:gd name="connsiteX119" fmla="*/ 290077 w 295942"/>
                <a:gd name="connsiteY119" fmla="*/ 83405 h 306032"/>
                <a:gd name="connsiteX120" fmla="*/ 291586 w 295942"/>
                <a:gd name="connsiteY120" fmla="*/ 98152 h 306032"/>
                <a:gd name="connsiteX121" fmla="*/ 290748 w 295942"/>
                <a:gd name="connsiteY121" fmla="*/ 99325 h 306032"/>
                <a:gd name="connsiteX122" fmla="*/ 290748 w 295942"/>
                <a:gd name="connsiteY122" fmla="*/ 93795 h 306032"/>
                <a:gd name="connsiteX123" fmla="*/ 291334 w 295942"/>
                <a:gd name="connsiteY123" fmla="*/ 105526 h 306032"/>
                <a:gd name="connsiteX124" fmla="*/ 291753 w 295942"/>
                <a:gd name="connsiteY124" fmla="*/ 101336 h 306032"/>
                <a:gd name="connsiteX125" fmla="*/ 293596 w 295942"/>
                <a:gd name="connsiteY125" fmla="*/ 115916 h 306032"/>
                <a:gd name="connsiteX126" fmla="*/ 294267 w 295942"/>
                <a:gd name="connsiteY126" fmla="*/ 110972 h 306032"/>
                <a:gd name="connsiteX127" fmla="*/ 292507 w 295942"/>
                <a:gd name="connsiteY127" fmla="*/ 102593 h 306032"/>
                <a:gd name="connsiteX128" fmla="*/ 293513 w 295942"/>
                <a:gd name="connsiteY128" fmla="*/ 90947 h 306032"/>
                <a:gd name="connsiteX129" fmla="*/ 292926 w 295942"/>
                <a:gd name="connsiteY129" fmla="*/ 88349 h 306032"/>
                <a:gd name="connsiteX130" fmla="*/ 292926 w 295942"/>
                <a:gd name="connsiteY130" fmla="*/ 87427 h 306032"/>
                <a:gd name="connsiteX131" fmla="*/ 292926 w 295942"/>
                <a:gd name="connsiteY131" fmla="*/ 87427 h 306032"/>
                <a:gd name="connsiteX132" fmla="*/ 292926 w 295942"/>
                <a:gd name="connsiteY132" fmla="*/ 87427 h 306032"/>
                <a:gd name="connsiteX133" fmla="*/ 292926 w 295942"/>
                <a:gd name="connsiteY133" fmla="*/ 89690 h 306032"/>
                <a:gd name="connsiteX134" fmla="*/ 291334 w 295942"/>
                <a:gd name="connsiteY134" fmla="*/ 78211 h 306032"/>
                <a:gd name="connsiteX135" fmla="*/ 292004 w 295942"/>
                <a:gd name="connsiteY135" fmla="*/ 78211 h 306032"/>
                <a:gd name="connsiteX136" fmla="*/ 291334 w 295942"/>
                <a:gd name="connsiteY136" fmla="*/ 74691 h 306032"/>
                <a:gd name="connsiteX137" fmla="*/ 292758 w 295942"/>
                <a:gd name="connsiteY137" fmla="*/ 73853 h 306032"/>
                <a:gd name="connsiteX138" fmla="*/ 292758 w 295942"/>
                <a:gd name="connsiteY138" fmla="*/ 68323 h 306032"/>
                <a:gd name="connsiteX139" fmla="*/ 292758 w 295942"/>
                <a:gd name="connsiteY139" fmla="*/ 57850 h 306032"/>
                <a:gd name="connsiteX140" fmla="*/ 292758 w 295942"/>
                <a:gd name="connsiteY140" fmla="*/ 53577 h 306032"/>
                <a:gd name="connsiteX141" fmla="*/ 291921 w 295942"/>
                <a:gd name="connsiteY141" fmla="*/ 45198 h 306032"/>
                <a:gd name="connsiteX142" fmla="*/ 291921 w 295942"/>
                <a:gd name="connsiteY142" fmla="*/ 45198 h 306032"/>
                <a:gd name="connsiteX143" fmla="*/ 290664 w 295942"/>
                <a:gd name="connsiteY143" fmla="*/ 17883 h 306032"/>
                <a:gd name="connsiteX144" fmla="*/ 290245 w 295942"/>
                <a:gd name="connsiteY144" fmla="*/ 13274 h 306032"/>
                <a:gd name="connsiteX145" fmla="*/ 290245 w 295942"/>
                <a:gd name="connsiteY145" fmla="*/ 10509 h 306032"/>
                <a:gd name="connsiteX146" fmla="*/ 290245 w 295942"/>
                <a:gd name="connsiteY146" fmla="*/ 5566 h 306032"/>
                <a:gd name="connsiteX147" fmla="*/ 290664 w 295942"/>
                <a:gd name="connsiteY147" fmla="*/ 3722 h 306032"/>
                <a:gd name="connsiteX148" fmla="*/ 290664 w 295942"/>
                <a:gd name="connsiteY148" fmla="*/ 35 h 306032"/>
                <a:gd name="connsiteX149" fmla="*/ 280358 w 295942"/>
                <a:gd name="connsiteY149" fmla="*/ 35 h 306032"/>
                <a:gd name="connsiteX150" fmla="*/ 276085 w 295942"/>
                <a:gd name="connsiteY150" fmla="*/ 454 h 306032"/>
                <a:gd name="connsiteX151" fmla="*/ 251618 w 295942"/>
                <a:gd name="connsiteY151" fmla="*/ 1041 h 306032"/>
                <a:gd name="connsiteX152" fmla="*/ 251618 w 295942"/>
                <a:gd name="connsiteY152" fmla="*/ 1795 h 306032"/>
                <a:gd name="connsiteX153" fmla="*/ 237290 w 295942"/>
                <a:gd name="connsiteY153" fmla="*/ 2968 h 306032"/>
                <a:gd name="connsiteX154" fmla="*/ 237709 w 295942"/>
                <a:gd name="connsiteY154" fmla="*/ 3638 h 306032"/>
                <a:gd name="connsiteX155" fmla="*/ 217851 w 295942"/>
                <a:gd name="connsiteY155" fmla="*/ 4225 h 306032"/>
                <a:gd name="connsiteX156" fmla="*/ 221622 w 295942"/>
                <a:gd name="connsiteY156" fmla="*/ 4225 h 306032"/>
                <a:gd name="connsiteX157" fmla="*/ 194390 w 295942"/>
                <a:gd name="connsiteY157" fmla="*/ 5566 h 306032"/>
                <a:gd name="connsiteX158" fmla="*/ 189447 w 295942"/>
                <a:gd name="connsiteY158" fmla="*/ 5566 h 306032"/>
                <a:gd name="connsiteX159" fmla="*/ 189447 w 295942"/>
                <a:gd name="connsiteY159" fmla="*/ 5566 h 306032"/>
                <a:gd name="connsiteX160" fmla="*/ 186598 w 295942"/>
                <a:gd name="connsiteY160" fmla="*/ 5566 h 306032"/>
                <a:gd name="connsiteX161" fmla="*/ 188944 w 295942"/>
                <a:gd name="connsiteY161" fmla="*/ 5566 h 306032"/>
                <a:gd name="connsiteX162" fmla="*/ 182660 w 295942"/>
                <a:gd name="connsiteY162" fmla="*/ 6152 h 306032"/>
                <a:gd name="connsiteX163" fmla="*/ 181654 w 295942"/>
                <a:gd name="connsiteY163" fmla="*/ 5482 h 306032"/>
                <a:gd name="connsiteX164" fmla="*/ 181068 w 295942"/>
                <a:gd name="connsiteY164" fmla="*/ 5482 h 306032"/>
                <a:gd name="connsiteX165" fmla="*/ 180481 w 295942"/>
                <a:gd name="connsiteY165" fmla="*/ 6320 h 306032"/>
                <a:gd name="connsiteX166" fmla="*/ 177465 w 295942"/>
                <a:gd name="connsiteY166" fmla="*/ 6906 h 306032"/>
                <a:gd name="connsiteX167" fmla="*/ 169086 w 295942"/>
                <a:gd name="connsiteY167" fmla="*/ 6906 h 306032"/>
                <a:gd name="connsiteX168" fmla="*/ 156099 w 295942"/>
                <a:gd name="connsiteY168" fmla="*/ 9252 h 306032"/>
                <a:gd name="connsiteX169" fmla="*/ 156601 w 295942"/>
                <a:gd name="connsiteY169" fmla="*/ 9252 h 306032"/>
                <a:gd name="connsiteX170" fmla="*/ 149061 w 295942"/>
                <a:gd name="connsiteY170" fmla="*/ 9755 h 306032"/>
                <a:gd name="connsiteX171" fmla="*/ 147887 w 295942"/>
                <a:gd name="connsiteY171" fmla="*/ 8917 h 306032"/>
                <a:gd name="connsiteX172" fmla="*/ 142274 w 295942"/>
                <a:gd name="connsiteY172" fmla="*/ 10341 h 306032"/>
                <a:gd name="connsiteX173" fmla="*/ 140766 w 295942"/>
                <a:gd name="connsiteY173" fmla="*/ 8917 h 306032"/>
                <a:gd name="connsiteX174" fmla="*/ 127024 w 295942"/>
                <a:gd name="connsiteY174" fmla="*/ 11012 h 306032"/>
                <a:gd name="connsiteX175" fmla="*/ 127024 w 295942"/>
                <a:gd name="connsiteY175" fmla="*/ 10425 h 306032"/>
                <a:gd name="connsiteX176" fmla="*/ 118645 w 295942"/>
                <a:gd name="connsiteY176" fmla="*/ 11179 h 306032"/>
                <a:gd name="connsiteX177" fmla="*/ 76248 w 295942"/>
                <a:gd name="connsiteY177" fmla="*/ 12101 h 306032"/>
                <a:gd name="connsiteX178" fmla="*/ 68958 w 295942"/>
                <a:gd name="connsiteY178" fmla="*/ 13023 h 306032"/>
                <a:gd name="connsiteX179" fmla="*/ 68372 w 295942"/>
                <a:gd name="connsiteY179" fmla="*/ 12101 h 306032"/>
                <a:gd name="connsiteX180" fmla="*/ 52201 w 295942"/>
                <a:gd name="connsiteY180" fmla="*/ 13358 h 306032"/>
                <a:gd name="connsiteX181" fmla="*/ 52955 w 295942"/>
                <a:gd name="connsiteY181" fmla="*/ 12520 h 306032"/>
                <a:gd name="connsiteX182" fmla="*/ 49854 w 295942"/>
                <a:gd name="connsiteY182" fmla="*/ 12520 h 306032"/>
                <a:gd name="connsiteX183" fmla="*/ 52117 w 295942"/>
                <a:gd name="connsiteY183" fmla="*/ 11850 h 306032"/>
                <a:gd name="connsiteX184" fmla="*/ 43319 w 295942"/>
                <a:gd name="connsiteY184" fmla="*/ 14782 h 306032"/>
                <a:gd name="connsiteX185" fmla="*/ 34940 w 295942"/>
                <a:gd name="connsiteY185" fmla="*/ 15536 h 306032"/>
                <a:gd name="connsiteX186" fmla="*/ 36029 w 295942"/>
                <a:gd name="connsiteY186" fmla="*/ 14531 h 306032"/>
                <a:gd name="connsiteX187" fmla="*/ 19690 w 295942"/>
                <a:gd name="connsiteY187" fmla="*/ 15788 h 306032"/>
                <a:gd name="connsiteX188" fmla="*/ 15250 w 295942"/>
                <a:gd name="connsiteY188" fmla="*/ 15788 h 306032"/>
                <a:gd name="connsiteX189" fmla="*/ 1424 w 295942"/>
                <a:gd name="connsiteY189" fmla="*/ 16374 h 306032"/>
                <a:gd name="connsiteX190" fmla="*/ 3687 w 295942"/>
                <a:gd name="connsiteY190" fmla="*/ 16374 h 306032"/>
                <a:gd name="connsiteX191" fmla="*/ 838 w 295942"/>
                <a:gd name="connsiteY191" fmla="*/ 17045 h 306032"/>
                <a:gd name="connsiteX192" fmla="*/ 838 w 295942"/>
                <a:gd name="connsiteY192" fmla="*/ 20647 h 306032"/>
                <a:gd name="connsiteX193" fmla="*/ 838 w 295942"/>
                <a:gd name="connsiteY193" fmla="*/ 25172 h 306032"/>
                <a:gd name="connsiteX194" fmla="*/ 838 w 295942"/>
                <a:gd name="connsiteY194" fmla="*/ 25172 h 306032"/>
                <a:gd name="connsiteX195" fmla="*/ 838 w 295942"/>
                <a:gd name="connsiteY195" fmla="*/ 40422 h 306032"/>
                <a:gd name="connsiteX196" fmla="*/ 1508 w 295942"/>
                <a:gd name="connsiteY196" fmla="*/ 39835 h 306032"/>
                <a:gd name="connsiteX197" fmla="*/ 2011 w 295942"/>
                <a:gd name="connsiteY197" fmla="*/ 55420 h 306032"/>
                <a:gd name="connsiteX198" fmla="*/ 2011 w 295942"/>
                <a:gd name="connsiteY198" fmla="*/ 53158 h 306032"/>
                <a:gd name="connsiteX199" fmla="*/ 419 w 295942"/>
                <a:gd name="connsiteY199" fmla="*/ 66061 h 306032"/>
                <a:gd name="connsiteX200" fmla="*/ 0 w 295942"/>
                <a:gd name="connsiteY200" fmla="*/ 63883 h 306032"/>
                <a:gd name="connsiteX201" fmla="*/ 1508 w 295942"/>
                <a:gd name="connsiteY201" fmla="*/ 71507 h 306032"/>
                <a:gd name="connsiteX202" fmla="*/ 335 w 295942"/>
                <a:gd name="connsiteY202" fmla="*/ 74440 h 306032"/>
                <a:gd name="connsiteX203" fmla="*/ 1927 w 295942"/>
                <a:gd name="connsiteY203" fmla="*/ 93376 h 306032"/>
                <a:gd name="connsiteX204" fmla="*/ 3016 w 295942"/>
                <a:gd name="connsiteY204" fmla="*/ 93376 h 306032"/>
                <a:gd name="connsiteX205" fmla="*/ 3603 w 295942"/>
                <a:gd name="connsiteY205" fmla="*/ 110134 h 306032"/>
                <a:gd name="connsiteX206" fmla="*/ 3603 w 295942"/>
                <a:gd name="connsiteY206" fmla="*/ 110972 h 306032"/>
                <a:gd name="connsiteX207" fmla="*/ 5446 w 295942"/>
                <a:gd name="connsiteY207" fmla="*/ 124713 h 306032"/>
                <a:gd name="connsiteX208" fmla="*/ 5446 w 295942"/>
                <a:gd name="connsiteY208" fmla="*/ 147001 h 306032"/>
                <a:gd name="connsiteX209" fmla="*/ 6117 w 295942"/>
                <a:gd name="connsiteY209" fmla="*/ 158061 h 306032"/>
                <a:gd name="connsiteX210" fmla="*/ 6117 w 295942"/>
                <a:gd name="connsiteY210" fmla="*/ 158061 h 306032"/>
                <a:gd name="connsiteX211" fmla="*/ 7625 w 295942"/>
                <a:gd name="connsiteY211" fmla="*/ 170043 h 306032"/>
                <a:gd name="connsiteX212" fmla="*/ 7206 w 295942"/>
                <a:gd name="connsiteY212" fmla="*/ 170043 h 306032"/>
                <a:gd name="connsiteX213" fmla="*/ 8965 w 295942"/>
                <a:gd name="connsiteY213" fmla="*/ 189985 h 306032"/>
                <a:gd name="connsiteX214" fmla="*/ 8295 w 295942"/>
                <a:gd name="connsiteY214" fmla="*/ 190907 h 306032"/>
                <a:gd name="connsiteX215" fmla="*/ 9217 w 295942"/>
                <a:gd name="connsiteY215" fmla="*/ 216043 h 306032"/>
                <a:gd name="connsiteX216" fmla="*/ 9217 w 295942"/>
                <a:gd name="connsiteY216" fmla="*/ 214954 h 306032"/>
                <a:gd name="connsiteX217" fmla="*/ 11395 w 295942"/>
                <a:gd name="connsiteY217" fmla="*/ 246291 h 306032"/>
                <a:gd name="connsiteX218" fmla="*/ 12401 w 295942"/>
                <a:gd name="connsiteY218" fmla="*/ 253748 h 306032"/>
                <a:gd name="connsiteX219" fmla="*/ 13909 w 295942"/>
                <a:gd name="connsiteY219" fmla="*/ 251151 h 306032"/>
                <a:gd name="connsiteX220" fmla="*/ 13239 w 295942"/>
                <a:gd name="connsiteY220" fmla="*/ 256346 h 306032"/>
                <a:gd name="connsiteX221" fmla="*/ 13239 w 295942"/>
                <a:gd name="connsiteY221" fmla="*/ 255675 h 306032"/>
                <a:gd name="connsiteX222" fmla="*/ 12401 w 295942"/>
                <a:gd name="connsiteY222" fmla="*/ 267490 h 306032"/>
                <a:gd name="connsiteX223" fmla="*/ 13155 w 295942"/>
                <a:gd name="connsiteY223" fmla="*/ 285504 h 306032"/>
                <a:gd name="connsiteX224" fmla="*/ 13825 w 295942"/>
                <a:gd name="connsiteY224" fmla="*/ 306033 h 306032"/>
                <a:gd name="connsiteX225" fmla="*/ 36700 w 295942"/>
                <a:gd name="connsiteY225" fmla="*/ 305111 h 306032"/>
                <a:gd name="connsiteX226" fmla="*/ 34521 w 295942"/>
                <a:gd name="connsiteY226" fmla="*/ 304189 h 306032"/>
                <a:gd name="connsiteX227" fmla="*/ 40805 w 295942"/>
                <a:gd name="connsiteY227" fmla="*/ 304189 h 306032"/>
                <a:gd name="connsiteX228" fmla="*/ 38543 w 295942"/>
                <a:gd name="connsiteY228" fmla="*/ 305027 h 306032"/>
                <a:gd name="connsiteX229" fmla="*/ 46168 w 295942"/>
                <a:gd name="connsiteY229" fmla="*/ 303938 h 306032"/>
                <a:gd name="connsiteX230" fmla="*/ 45497 w 295942"/>
                <a:gd name="connsiteY230" fmla="*/ 305278 h 306032"/>
                <a:gd name="connsiteX231" fmla="*/ 49100 w 295942"/>
                <a:gd name="connsiteY231" fmla="*/ 305278 h 306032"/>
                <a:gd name="connsiteX232" fmla="*/ 48262 w 295942"/>
                <a:gd name="connsiteY232" fmla="*/ 305278 h 306032"/>
                <a:gd name="connsiteX233" fmla="*/ 56641 w 295942"/>
                <a:gd name="connsiteY233" fmla="*/ 303938 h 306032"/>
                <a:gd name="connsiteX234" fmla="*/ 59742 w 295942"/>
                <a:gd name="connsiteY234" fmla="*/ 304524 h 306032"/>
                <a:gd name="connsiteX235" fmla="*/ 61752 w 295942"/>
                <a:gd name="connsiteY235" fmla="*/ 304524 h 306032"/>
                <a:gd name="connsiteX236" fmla="*/ 69629 w 295942"/>
                <a:gd name="connsiteY236" fmla="*/ 304524 h 306032"/>
                <a:gd name="connsiteX237" fmla="*/ 66445 w 295942"/>
                <a:gd name="connsiteY237" fmla="*/ 303854 h 306032"/>
                <a:gd name="connsiteX238" fmla="*/ 70131 w 295942"/>
                <a:gd name="connsiteY238" fmla="*/ 302765 h 306032"/>
                <a:gd name="connsiteX239" fmla="*/ 102809 w 295942"/>
                <a:gd name="connsiteY239" fmla="*/ 302095 h 306032"/>
                <a:gd name="connsiteX240" fmla="*/ 118394 w 295942"/>
                <a:gd name="connsiteY240" fmla="*/ 300838 h 306032"/>
                <a:gd name="connsiteX241" fmla="*/ 121159 w 295942"/>
                <a:gd name="connsiteY241" fmla="*/ 299665 h 306032"/>
                <a:gd name="connsiteX242" fmla="*/ 134816 w 295942"/>
                <a:gd name="connsiteY242" fmla="*/ 301257 h 306032"/>
                <a:gd name="connsiteX243" fmla="*/ 143195 w 295942"/>
                <a:gd name="connsiteY243" fmla="*/ 299246 h 306032"/>
                <a:gd name="connsiteX244" fmla="*/ 146798 w 295942"/>
                <a:gd name="connsiteY244" fmla="*/ 300251 h 306032"/>
                <a:gd name="connsiteX245" fmla="*/ 181990 w 295942"/>
                <a:gd name="connsiteY245" fmla="*/ 298743 h 306032"/>
                <a:gd name="connsiteX246" fmla="*/ 182744 w 295942"/>
                <a:gd name="connsiteY246" fmla="*/ 297654 h 306032"/>
                <a:gd name="connsiteX247" fmla="*/ 189447 w 295942"/>
                <a:gd name="connsiteY247" fmla="*/ 298659 h 306032"/>
                <a:gd name="connsiteX248" fmla="*/ 196234 w 295942"/>
                <a:gd name="connsiteY248" fmla="*/ 297654 h 306032"/>
                <a:gd name="connsiteX249" fmla="*/ 196234 w 295942"/>
                <a:gd name="connsiteY249" fmla="*/ 297067 h 306032"/>
                <a:gd name="connsiteX250" fmla="*/ 271644 w 295942"/>
                <a:gd name="connsiteY250" fmla="*/ 294637 h 306032"/>
                <a:gd name="connsiteX251" fmla="*/ 273068 w 295942"/>
                <a:gd name="connsiteY251" fmla="*/ 293967 h 306032"/>
                <a:gd name="connsiteX252" fmla="*/ 273068 w 295942"/>
                <a:gd name="connsiteY252" fmla="*/ 292961 h 306032"/>
                <a:gd name="connsiteX253" fmla="*/ 283625 w 295942"/>
                <a:gd name="connsiteY253" fmla="*/ 293464 h 306032"/>
                <a:gd name="connsiteX254" fmla="*/ 295942 w 295942"/>
                <a:gd name="connsiteY254" fmla="*/ 291788 h 306032"/>
                <a:gd name="connsiteX255" fmla="*/ 292675 w 295942"/>
                <a:gd name="connsiteY255" fmla="*/ 291788 h 306032"/>
                <a:gd name="connsiteX256" fmla="*/ 286893 w 295942"/>
                <a:gd name="connsiteY256" fmla="*/ 288269 h 306032"/>
                <a:gd name="connsiteX257" fmla="*/ 265695 w 295942"/>
                <a:gd name="connsiteY257" fmla="*/ 289275 h 306032"/>
                <a:gd name="connsiteX258" fmla="*/ 266198 w 295942"/>
                <a:gd name="connsiteY258" fmla="*/ 288437 h 306032"/>
                <a:gd name="connsiteX259" fmla="*/ 257064 w 295942"/>
                <a:gd name="connsiteY259" fmla="*/ 289359 h 306032"/>
                <a:gd name="connsiteX260" fmla="*/ 257567 w 295942"/>
                <a:gd name="connsiteY260" fmla="*/ 289359 h 306032"/>
                <a:gd name="connsiteX261" fmla="*/ 224051 w 295942"/>
                <a:gd name="connsiteY261" fmla="*/ 290197 h 306032"/>
                <a:gd name="connsiteX262" fmla="*/ 225225 w 295942"/>
                <a:gd name="connsiteY262" fmla="*/ 290783 h 306032"/>
                <a:gd name="connsiteX263" fmla="*/ 219946 w 295942"/>
                <a:gd name="connsiteY263" fmla="*/ 290783 h 306032"/>
                <a:gd name="connsiteX264" fmla="*/ 225476 w 295942"/>
                <a:gd name="connsiteY264" fmla="*/ 291705 h 306032"/>
                <a:gd name="connsiteX265" fmla="*/ 200339 w 295942"/>
                <a:gd name="connsiteY265" fmla="*/ 291705 h 306032"/>
                <a:gd name="connsiteX266" fmla="*/ 196988 w 295942"/>
                <a:gd name="connsiteY266" fmla="*/ 292710 h 306032"/>
                <a:gd name="connsiteX267" fmla="*/ 195731 w 295942"/>
                <a:gd name="connsiteY267" fmla="*/ 292710 h 306032"/>
                <a:gd name="connsiteX268" fmla="*/ 194474 w 295942"/>
                <a:gd name="connsiteY268" fmla="*/ 293297 h 306032"/>
                <a:gd name="connsiteX269" fmla="*/ 189614 w 295942"/>
                <a:gd name="connsiteY269" fmla="*/ 292543 h 306032"/>
                <a:gd name="connsiteX270" fmla="*/ 192547 w 295942"/>
                <a:gd name="connsiteY270" fmla="*/ 292543 h 306032"/>
                <a:gd name="connsiteX271" fmla="*/ 179643 w 295942"/>
                <a:gd name="connsiteY271" fmla="*/ 293213 h 306032"/>
                <a:gd name="connsiteX272" fmla="*/ 184252 w 295942"/>
                <a:gd name="connsiteY272" fmla="*/ 293213 h 306032"/>
                <a:gd name="connsiteX273" fmla="*/ 142357 w 295942"/>
                <a:gd name="connsiteY273" fmla="*/ 295978 h 306032"/>
                <a:gd name="connsiteX274" fmla="*/ 143279 w 295942"/>
                <a:gd name="connsiteY274" fmla="*/ 295978 h 306032"/>
                <a:gd name="connsiteX275" fmla="*/ 124845 w 295942"/>
                <a:gd name="connsiteY275" fmla="*/ 296816 h 306032"/>
                <a:gd name="connsiteX276" fmla="*/ 124845 w 295942"/>
                <a:gd name="connsiteY276" fmla="*/ 296816 h 306032"/>
                <a:gd name="connsiteX277" fmla="*/ 116969 w 295942"/>
                <a:gd name="connsiteY277" fmla="*/ 297654 h 306032"/>
                <a:gd name="connsiteX278" fmla="*/ 115377 w 295942"/>
                <a:gd name="connsiteY278" fmla="*/ 296564 h 306032"/>
                <a:gd name="connsiteX279" fmla="*/ 103312 w 295942"/>
                <a:gd name="connsiteY279" fmla="*/ 298910 h 306032"/>
                <a:gd name="connsiteX280" fmla="*/ 101720 w 295942"/>
                <a:gd name="connsiteY280" fmla="*/ 298408 h 306032"/>
                <a:gd name="connsiteX281" fmla="*/ 93844 w 295942"/>
                <a:gd name="connsiteY281" fmla="*/ 299665 h 306032"/>
                <a:gd name="connsiteX282" fmla="*/ 95268 w 295942"/>
                <a:gd name="connsiteY282" fmla="*/ 298156 h 306032"/>
                <a:gd name="connsiteX283" fmla="*/ 73567 w 295942"/>
                <a:gd name="connsiteY283" fmla="*/ 298743 h 306032"/>
                <a:gd name="connsiteX284" fmla="*/ 80437 w 295942"/>
                <a:gd name="connsiteY284" fmla="*/ 299581 h 306032"/>
                <a:gd name="connsiteX285" fmla="*/ 72729 w 295942"/>
                <a:gd name="connsiteY285" fmla="*/ 300921 h 306032"/>
                <a:gd name="connsiteX286" fmla="*/ 57563 w 295942"/>
                <a:gd name="connsiteY286" fmla="*/ 299748 h 306032"/>
                <a:gd name="connsiteX287" fmla="*/ 59406 w 295942"/>
                <a:gd name="connsiteY287" fmla="*/ 299748 h 306032"/>
                <a:gd name="connsiteX288" fmla="*/ 48765 w 295942"/>
                <a:gd name="connsiteY288" fmla="*/ 299748 h 306032"/>
                <a:gd name="connsiteX289" fmla="*/ 42732 w 295942"/>
                <a:gd name="connsiteY289" fmla="*/ 301173 h 306032"/>
                <a:gd name="connsiteX290" fmla="*/ 51111 w 295942"/>
                <a:gd name="connsiteY290" fmla="*/ 300503 h 306032"/>
                <a:gd name="connsiteX291" fmla="*/ 34354 w 295942"/>
                <a:gd name="connsiteY291" fmla="*/ 302346 h 306032"/>
                <a:gd name="connsiteX292" fmla="*/ 38794 w 295942"/>
                <a:gd name="connsiteY292" fmla="*/ 301424 h 306032"/>
                <a:gd name="connsiteX293" fmla="*/ 32175 w 295942"/>
                <a:gd name="connsiteY293" fmla="*/ 301424 h 306032"/>
                <a:gd name="connsiteX294" fmla="*/ 47089 w 295942"/>
                <a:gd name="connsiteY294" fmla="*/ 299497 h 306032"/>
                <a:gd name="connsiteX295" fmla="*/ 40135 w 295942"/>
                <a:gd name="connsiteY295" fmla="*/ 299497 h 306032"/>
                <a:gd name="connsiteX296" fmla="*/ 25304 w 295942"/>
                <a:gd name="connsiteY296" fmla="*/ 301257 h 306032"/>
                <a:gd name="connsiteX297" fmla="*/ 25304 w 295942"/>
                <a:gd name="connsiteY297" fmla="*/ 300503 h 306032"/>
                <a:gd name="connsiteX298" fmla="*/ 20612 w 295942"/>
                <a:gd name="connsiteY298" fmla="*/ 301173 h 306032"/>
                <a:gd name="connsiteX299" fmla="*/ 23796 w 295942"/>
                <a:gd name="connsiteY299" fmla="*/ 300084 h 306032"/>
                <a:gd name="connsiteX300" fmla="*/ 21366 w 295942"/>
                <a:gd name="connsiteY300" fmla="*/ 300084 h 306032"/>
                <a:gd name="connsiteX301" fmla="*/ 19774 w 295942"/>
                <a:gd name="connsiteY301" fmla="*/ 300084 h 306032"/>
                <a:gd name="connsiteX302" fmla="*/ 18434 w 295942"/>
                <a:gd name="connsiteY302" fmla="*/ 300084 h 306032"/>
                <a:gd name="connsiteX303" fmla="*/ 18434 w 295942"/>
                <a:gd name="connsiteY303" fmla="*/ 298575 h 306032"/>
                <a:gd name="connsiteX304" fmla="*/ 18434 w 295942"/>
                <a:gd name="connsiteY304" fmla="*/ 300251 h 306032"/>
                <a:gd name="connsiteX305" fmla="*/ 18434 w 295942"/>
                <a:gd name="connsiteY305" fmla="*/ 301424 h 306032"/>
                <a:gd name="connsiteX306" fmla="*/ 17512 w 295942"/>
                <a:gd name="connsiteY306" fmla="*/ 301424 h 306032"/>
                <a:gd name="connsiteX307" fmla="*/ 17512 w 295942"/>
                <a:gd name="connsiteY307" fmla="*/ 298408 h 306032"/>
                <a:gd name="connsiteX308" fmla="*/ 18015 w 295942"/>
                <a:gd name="connsiteY308" fmla="*/ 295391 h 306032"/>
                <a:gd name="connsiteX309" fmla="*/ 18015 w 295942"/>
                <a:gd name="connsiteY309" fmla="*/ 284666 h 306032"/>
                <a:gd name="connsiteX310" fmla="*/ 17428 w 295942"/>
                <a:gd name="connsiteY310" fmla="*/ 288772 h 306032"/>
                <a:gd name="connsiteX311" fmla="*/ 17847 w 295942"/>
                <a:gd name="connsiteY311" fmla="*/ 281147 h 306032"/>
                <a:gd name="connsiteX312" fmla="*/ 16590 w 295942"/>
                <a:gd name="connsiteY312" fmla="*/ 278717 h 306032"/>
                <a:gd name="connsiteX313" fmla="*/ 15501 w 295942"/>
                <a:gd name="connsiteY313" fmla="*/ 270338 h 306032"/>
                <a:gd name="connsiteX314" fmla="*/ 15752 w 295942"/>
                <a:gd name="connsiteY314" fmla="*/ 270338 h 306032"/>
                <a:gd name="connsiteX315" fmla="*/ 14160 w 295942"/>
                <a:gd name="connsiteY315" fmla="*/ 258440 h 306032"/>
                <a:gd name="connsiteX316" fmla="*/ 15417 w 295942"/>
                <a:gd name="connsiteY316" fmla="*/ 262295 h 306032"/>
                <a:gd name="connsiteX317" fmla="*/ 14914 w 295942"/>
                <a:gd name="connsiteY317" fmla="*/ 257435 h 306032"/>
                <a:gd name="connsiteX318" fmla="*/ 15752 w 295942"/>
                <a:gd name="connsiteY318" fmla="*/ 258440 h 306032"/>
                <a:gd name="connsiteX319" fmla="*/ 14914 w 295942"/>
                <a:gd name="connsiteY319" fmla="*/ 246375 h 306032"/>
                <a:gd name="connsiteX320" fmla="*/ 13323 w 295942"/>
                <a:gd name="connsiteY320" fmla="*/ 241180 h 306032"/>
                <a:gd name="connsiteX321" fmla="*/ 13323 w 295942"/>
                <a:gd name="connsiteY321" fmla="*/ 236488 h 306032"/>
                <a:gd name="connsiteX322" fmla="*/ 13993 w 295942"/>
                <a:gd name="connsiteY322" fmla="*/ 242353 h 306032"/>
                <a:gd name="connsiteX323" fmla="*/ 14747 w 295942"/>
                <a:gd name="connsiteY323" fmla="*/ 244029 h 306032"/>
                <a:gd name="connsiteX324" fmla="*/ 14747 w 295942"/>
                <a:gd name="connsiteY324" fmla="*/ 233220 h 306032"/>
                <a:gd name="connsiteX325" fmla="*/ 14747 w 295942"/>
                <a:gd name="connsiteY325" fmla="*/ 235817 h 306032"/>
                <a:gd name="connsiteX326" fmla="*/ 13323 w 295942"/>
                <a:gd name="connsiteY326" fmla="*/ 226517 h 306032"/>
                <a:gd name="connsiteX327" fmla="*/ 14077 w 295942"/>
                <a:gd name="connsiteY327" fmla="*/ 227271 h 306032"/>
                <a:gd name="connsiteX328" fmla="*/ 13323 w 295942"/>
                <a:gd name="connsiteY328" fmla="*/ 221322 h 306032"/>
                <a:gd name="connsiteX329" fmla="*/ 14998 w 295942"/>
                <a:gd name="connsiteY329" fmla="*/ 225763 h 306032"/>
                <a:gd name="connsiteX330" fmla="*/ 13909 w 295942"/>
                <a:gd name="connsiteY330" fmla="*/ 216881 h 306032"/>
                <a:gd name="connsiteX331" fmla="*/ 14579 w 295942"/>
                <a:gd name="connsiteY331" fmla="*/ 213362 h 306032"/>
                <a:gd name="connsiteX332" fmla="*/ 12987 w 295942"/>
                <a:gd name="connsiteY332" fmla="*/ 194677 h 306032"/>
                <a:gd name="connsiteX333" fmla="*/ 12568 w 295942"/>
                <a:gd name="connsiteY333" fmla="*/ 192331 h 306032"/>
                <a:gd name="connsiteX334" fmla="*/ 11647 w 295942"/>
                <a:gd name="connsiteY334" fmla="*/ 173395 h 306032"/>
                <a:gd name="connsiteX335" fmla="*/ 12485 w 295942"/>
                <a:gd name="connsiteY335" fmla="*/ 169121 h 306032"/>
                <a:gd name="connsiteX336" fmla="*/ 10641 w 295942"/>
                <a:gd name="connsiteY336" fmla="*/ 165351 h 306032"/>
                <a:gd name="connsiteX337" fmla="*/ 11563 w 295942"/>
                <a:gd name="connsiteY337" fmla="*/ 160407 h 306032"/>
                <a:gd name="connsiteX338" fmla="*/ 10055 w 295942"/>
                <a:gd name="connsiteY338" fmla="*/ 144990 h 306032"/>
                <a:gd name="connsiteX339" fmla="*/ 9887 w 295942"/>
                <a:gd name="connsiteY339" fmla="*/ 150018 h 306032"/>
                <a:gd name="connsiteX340" fmla="*/ 5949 w 295942"/>
                <a:gd name="connsiteY340" fmla="*/ 79467 h 306032"/>
                <a:gd name="connsiteX341" fmla="*/ 5949 w 295942"/>
                <a:gd name="connsiteY341" fmla="*/ 84495 h 306032"/>
                <a:gd name="connsiteX342" fmla="*/ 5949 w 295942"/>
                <a:gd name="connsiteY342" fmla="*/ 79467 h 306032"/>
                <a:gd name="connsiteX343" fmla="*/ 46084 w 295942"/>
                <a:gd name="connsiteY343" fmla="*/ 17799 h 306032"/>
                <a:gd name="connsiteX344" fmla="*/ 41643 w 295942"/>
                <a:gd name="connsiteY344" fmla="*/ 17799 h 306032"/>
                <a:gd name="connsiteX345" fmla="*/ 46084 w 295942"/>
                <a:gd name="connsiteY345" fmla="*/ 17799 h 306032"/>
                <a:gd name="connsiteX346" fmla="*/ 291083 w 295942"/>
                <a:gd name="connsiteY346" fmla="*/ 64469 h 306032"/>
                <a:gd name="connsiteX347" fmla="*/ 291083 w 295942"/>
                <a:gd name="connsiteY347" fmla="*/ 64469 h 306032"/>
                <a:gd name="connsiteX348" fmla="*/ 291083 w 295942"/>
                <a:gd name="connsiteY348" fmla="*/ 64469 h 306032"/>
                <a:gd name="connsiteX349" fmla="*/ 291083 w 295942"/>
                <a:gd name="connsiteY349" fmla="*/ 70753 h 306032"/>
                <a:gd name="connsiteX350" fmla="*/ 291083 w 295942"/>
                <a:gd name="connsiteY350" fmla="*/ 70753 h 306032"/>
                <a:gd name="connsiteX351" fmla="*/ 291083 w 295942"/>
                <a:gd name="connsiteY351" fmla="*/ 67318 h 306032"/>
                <a:gd name="connsiteX352" fmla="*/ 291083 w 295942"/>
                <a:gd name="connsiteY352" fmla="*/ 70753 h 306032"/>
                <a:gd name="connsiteX353" fmla="*/ 57647 w 295942"/>
                <a:gd name="connsiteY353" fmla="*/ 304022 h 306032"/>
                <a:gd name="connsiteX354" fmla="*/ 56390 w 295942"/>
                <a:gd name="connsiteY354" fmla="*/ 304022 h 306032"/>
                <a:gd name="connsiteX355" fmla="*/ 57647 w 295942"/>
                <a:gd name="connsiteY355" fmla="*/ 304022 h 30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295942" h="306032">
                  <a:moveTo>
                    <a:pt x="9887" y="150018"/>
                  </a:moveTo>
                  <a:lnTo>
                    <a:pt x="9887" y="145242"/>
                  </a:lnTo>
                  <a:cubicBezTo>
                    <a:pt x="11144" y="150939"/>
                    <a:pt x="11060" y="155045"/>
                    <a:pt x="11647" y="150604"/>
                  </a:cubicBezTo>
                  <a:cubicBezTo>
                    <a:pt x="9552" y="150018"/>
                    <a:pt x="10474" y="132254"/>
                    <a:pt x="8463" y="131668"/>
                  </a:cubicBezTo>
                  <a:lnTo>
                    <a:pt x="8463" y="128568"/>
                  </a:lnTo>
                  <a:cubicBezTo>
                    <a:pt x="8463" y="129406"/>
                    <a:pt x="8463" y="129573"/>
                    <a:pt x="8463" y="130411"/>
                  </a:cubicBezTo>
                  <a:cubicBezTo>
                    <a:pt x="9133" y="124378"/>
                    <a:pt x="6787" y="126054"/>
                    <a:pt x="6703" y="118178"/>
                  </a:cubicBezTo>
                  <a:cubicBezTo>
                    <a:pt x="6703" y="115497"/>
                    <a:pt x="6703" y="113569"/>
                    <a:pt x="7290" y="115413"/>
                  </a:cubicBezTo>
                  <a:lnTo>
                    <a:pt x="6452" y="109380"/>
                  </a:lnTo>
                  <a:cubicBezTo>
                    <a:pt x="6452" y="107620"/>
                    <a:pt x="6452" y="108039"/>
                    <a:pt x="6452" y="109380"/>
                  </a:cubicBezTo>
                  <a:lnTo>
                    <a:pt x="5865" y="100079"/>
                  </a:lnTo>
                  <a:lnTo>
                    <a:pt x="5865" y="100079"/>
                  </a:lnTo>
                  <a:cubicBezTo>
                    <a:pt x="5446" y="98823"/>
                    <a:pt x="4860" y="95806"/>
                    <a:pt x="4525" y="94382"/>
                  </a:cubicBezTo>
                  <a:cubicBezTo>
                    <a:pt x="4189" y="92957"/>
                    <a:pt x="4525" y="95555"/>
                    <a:pt x="5027" y="94968"/>
                  </a:cubicBezTo>
                  <a:lnTo>
                    <a:pt x="4273" y="89857"/>
                  </a:lnTo>
                  <a:cubicBezTo>
                    <a:pt x="4273" y="87762"/>
                    <a:pt x="5446" y="91952"/>
                    <a:pt x="5530" y="95471"/>
                  </a:cubicBezTo>
                  <a:cubicBezTo>
                    <a:pt x="7290" y="90611"/>
                    <a:pt x="4776" y="91282"/>
                    <a:pt x="5530" y="80892"/>
                  </a:cubicBezTo>
                  <a:lnTo>
                    <a:pt x="6033" y="85752"/>
                  </a:lnTo>
                  <a:cubicBezTo>
                    <a:pt x="6686" y="81621"/>
                    <a:pt x="6971" y="77448"/>
                    <a:pt x="6871" y="73267"/>
                  </a:cubicBezTo>
                  <a:cubicBezTo>
                    <a:pt x="6871" y="74608"/>
                    <a:pt x="5614" y="84327"/>
                    <a:pt x="4860" y="78797"/>
                  </a:cubicBezTo>
                  <a:cubicBezTo>
                    <a:pt x="4944" y="76577"/>
                    <a:pt x="4768" y="74356"/>
                    <a:pt x="4357" y="72178"/>
                  </a:cubicBezTo>
                  <a:cubicBezTo>
                    <a:pt x="5027" y="72178"/>
                    <a:pt x="4357" y="69161"/>
                    <a:pt x="4357" y="65558"/>
                  </a:cubicBezTo>
                  <a:lnTo>
                    <a:pt x="5279" y="65558"/>
                  </a:lnTo>
                  <a:cubicBezTo>
                    <a:pt x="5027" y="63547"/>
                    <a:pt x="4525" y="61578"/>
                    <a:pt x="3771" y="59693"/>
                  </a:cubicBezTo>
                  <a:cubicBezTo>
                    <a:pt x="3427" y="57473"/>
                    <a:pt x="3838" y="55202"/>
                    <a:pt x="4944" y="53241"/>
                  </a:cubicBezTo>
                  <a:cubicBezTo>
                    <a:pt x="4944" y="46119"/>
                    <a:pt x="4022" y="58185"/>
                    <a:pt x="3435" y="49806"/>
                  </a:cubicBezTo>
                  <a:cubicBezTo>
                    <a:pt x="3326" y="44192"/>
                    <a:pt x="2824" y="38595"/>
                    <a:pt x="1927" y="33048"/>
                  </a:cubicBezTo>
                  <a:cubicBezTo>
                    <a:pt x="1927" y="28943"/>
                    <a:pt x="2597" y="33719"/>
                    <a:pt x="2765" y="32210"/>
                  </a:cubicBezTo>
                  <a:lnTo>
                    <a:pt x="1843" y="28608"/>
                  </a:lnTo>
                  <a:cubicBezTo>
                    <a:pt x="1843" y="27770"/>
                    <a:pt x="1843" y="28021"/>
                    <a:pt x="1843" y="28189"/>
                  </a:cubicBezTo>
                  <a:cubicBezTo>
                    <a:pt x="1424" y="25172"/>
                    <a:pt x="922" y="28189"/>
                    <a:pt x="419" y="23329"/>
                  </a:cubicBezTo>
                  <a:cubicBezTo>
                    <a:pt x="-84" y="23329"/>
                    <a:pt x="419" y="21485"/>
                    <a:pt x="419" y="20229"/>
                  </a:cubicBezTo>
                  <a:lnTo>
                    <a:pt x="3771" y="20229"/>
                  </a:lnTo>
                  <a:cubicBezTo>
                    <a:pt x="5539" y="20229"/>
                    <a:pt x="7306" y="20061"/>
                    <a:pt x="9049" y="19726"/>
                  </a:cubicBezTo>
                  <a:cubicBezTo>
                    <a:pt x="10557" y="19726"/>
                    <a:pt x="8379" y="20312"/>
                    <a:pt x="9049" y="20647"/>
                  </a:cubicBezTo>
                  <a:cubicBezTo>
                    <a:pt x="17428" y="19474"/>
                    <a:pt x="16004" y="19726"/>
                    <a:pt x="22707" y="18385"/>
                  </a:cubicBezTo>
                  <a:lnTo>
                    <a:pt x="28488" y="18385"/>
                  </a:lnTo>
                  <a:cubicBezTo>
                    <a:pt x="24215" y="17883"/>
                    <a:pt x="29577" y="16793"/>
                    <a:pt x="34270" y="15872"/>
                  </a:cubicBezTo>
                  <a:lnTo>
                    <a:pt x="30583" y="15201"/>
                  </a:lnTo>
                  <a:lnTo>
                    <a:pt x="38124" y="14363"/>
                  </a:lnTo>
                  <a:cubicBezTo>
                    <a:pt x="39046" y="14363"/>
                    <a:pt x="38124" y="14782"/>
                    <a:pt x="37035" y="15285"/>
                  </a:cubicBezTo>
                  <a:lnTo>
                    <a:pt x="38375" y="15285"/>
                  </a:lnTo>
                  <a:cubicBezTo>
                    <a:pt x="41140" y="15285"/>
                    <a:pt x="39716" y="16123"/>
                    <a:pt x="37873" y="16793"/>
                  </a:cubicBezTo>
                  <a:lnTo>
                    <a:pt x="35108" y="16291"/>
                  </a:lnTo>
                  <a:cubicBezTo>
                    <a:pt x="33264" y="16961"/>
                    <a:pt x="31588" y="17715"/>
                    <a:pt x="32007" y="18218"/>
                  </a:cubicBezTo>
                  <a:lnTo>
                    <a:pt x="34437" y="18218"/>
                  </a:lnTo>
                  <a:cubicBezTo>
                    <a:pt x="33935" y="18218"/>
                    <a:pt x="33683" y="18218"/>
                    <a:pt x="33935" y="18637"/>
                  </a:cubicBezTo>
                  <a:cubicBezTo>
                    <a:pt x="34680" y="18578"/>
                    <a:pt x="35418" y="18410"/>
                    <a:pt x="36113" y="18134"/>
                  </a:cubicBezTo>
                  <a:lnTo>
                    <a:pt x="37873" y="19139"/>
                  </a:lnTo>
                  <a:lnTo>
                    <a:pt x="37873" y="18637"/>
                  </a:lnTo>
                  <a:lnTo>
                    <a:pt x="47760" y="18637"/>
                  </a:lnTo>
                  <a:cubicBezTo>
                    <a:pt x="55728" y="16684"/>
                    <a:pt x="63814" y="15285"/>
                    <a:pt x="71975" y="14447"/>
                  </a:cubicBezTo>
                  <a:cubicBezTo>
                    <a:pt x="69210" y="15285"/>
                    <a:pt x="71472" y="15704"/>
                    <a:pt x="71304" y="16626"/>
                  </a:cubicBezTo>
                  <a:cubicBezTo>
                    <a:pt x="66486" y="16550"/>
                    <a:pt x="61669" y="16860"/>
                    <a:pt x="56893" y="17547"/>
                  </a:cubicBezTo>
                  <a:cubicBezTo>
                    <a:pt x="59909" y="17547"/>
                    <a:pt x="59239" y="17966"/>
                    <a:pt x="58485" y="18134"/>
                  </a:cubicBezTo>
                  <a:lnTo>
                    <a:pt x="68791" y="16793"/>
                  </a:lnTo>
                  <a:cubicBezTo>
                    <a:pt x="68791" y="17547"/>
                    <a:pt x="71053" y="17212"/>
                    <a:pt x="73734" y="17380"/>
                  </a:cubicBezTo>
                  <a:cubicBezTo>
                    <a:pt x="71640" y="16039"/>
                    <a:pt x="81443" y="16039"/>
                    <a:pt x="85548" y="15369"/>
                  </a:cubicBezTo>
                  <a:cubicBezTo>
                    <a:pt x="85548" y="15369"/>
                    <a:pt x="84878" y="16374"/>
                    <a:pt x="79767" y="16542"/>
                  </a:cubicBezTo>
                  <a:cubicBezTo>
                    <a:pt x="85465" y="17380"/>
                    <a:pt x="86973" y="14447"/>
                    <a:pt x="92587" y="15118"/>
                  </a:cubicBezTo>
                  <a:cubicBezTo>
                    <a:pt x="91782" y="14992"/>
                    <a:pt x="90961" y="14992"/>
                    <a:pt x="90157" y="15118"/>
                  </a:cubicBezTo>
                  <a:cubicBezTo>
                    <a:pt x="93090" y="14531"/>
                    <a:pt x="100211" y="14531"/>
                    <a:pt x="98536" y="15118"/>
                  </a:cubicBezTo>
                  <a:lnTo>
                    <a:pt x="99541" y="15118"/>
                  </a:lnTo>
                  <a:cubicBezTo>
                    <a:pt x="108431" y="15151"/>
                    <a:pt x="117296" y="14305"/>
                    <a:pt x="126019" y="12604"/>
                  </a:cubicBezTo>
                  <a:cubicBezTo>
                    <a:pt x="125641" y="13308"/>
                    <a:pt x="125122" y="13936"/>
                    <a:pt x="124510" y="14447"/>
                  </a:cubicBezTo>
                  <a:lnTo>
                    <a:pt x="139174" y="9504"/>
                  </a:lnTo>
                  <a:cubicBezTo>
                    <a:pt x="137916" y="10593"/>
                    <a:pt x="143028" y="12939"/>
                    <a:pt x="136157" y="13861"/>
                  </a:cubicBezTo>
                  <a:cubicBezTo>
                    <a:pt x="138956" y="13961"/>
                    <a:pt x="141763" y="13794"/>
                    <a:pt x="144536" y="13358"/>
                  </a:cubicBezTo>
                  <a:cubicBezTo>
                    <a:pt x="143195" y="13358"/>
                    <a:pt x="141100" y="12017"/>
                    <a:pt x="142944" y="11766"/>
                  </a:cubicBezTo>
                  <a:cubicBezTo>
                    <a:pt x="146178" y="12394"/>
                    <a:pt x="149454" y="12788"/>
                    <a:pt x="152747" y="12939"/>
                  </a:cubicBezTo>
                  <a:cubicBezTo>
                    <a:pt x="150736" y="12939"/>
                    <a:pt x="152747" y="11012"/>
                    <a:pt x="156099" y="10928"/>
                  </a:cubicBezTo>
                  <a:cubicBezTo>
                    <a:pt x="155596" y="10928"/>
                    <a:pt x="156099" y="12604"/>
                    <a:pt x="155261" y="12855"/>
                  </a:cubicBezTo>
                  <a:lnTo>
                    <a:pt x="163137" y="10760"/>
                  </a:lnTo>
                  <a:cubicBezTo>
                    <a:pt x="161210" y="11179"/>
                    <a:pt x="163137" y="12185"/>
                    <a:pt x="164729" y="12604"/>
                  </a:cubicBezTo>
                  <a:cubicBezTo>
                    <a:pt x="163891" y="12604"/>
                    <a:pt x="171600" y="12604"/>
                    <a:pt x="173694" y="12017"/>
                  </a:cubicBezTo>
                  <a:lnTo>
                    <a:pt x="170343" y="12017"/>
                  </a:lnTo>
                  <a:cubicBezTo>
                    <a:pt x="179308" y="12017"/>
                    <a:pt x="178722" y="9252"/>
                    <a:pt x="188022" y="8917"/>
                  </a:cubicBezTo>
                  <a:cubicBezTo>
                    <a:pt x="186933" y="8917"/>
                    <a:pt x="185425" y="11096"/>
                    <a:pt x="189950" y="11096"/>
                  </a:cubicBezTo>
                  <a:cubicBezTo>
                    <a:pt x="195228" y="8414"/>
                    <a:pt x="200876" y="6554"/>
                    <a:pt x="206707" y="5566"/>
                  </a:cubicBezTo>
                  <a:lnTo>
                    <a:pt x="208215" y="5566"/>
                  </a:lnTo>
                  <a:lnTo>
                    <a:pt x="214248" y="4728"/>
                  </a:lnTo>
                  <a:cubicBezTo>
                    <a:pt x="207746" y="7099"/>
                    <a:pt x="201110" y="9110"/>
                    <a:pt x="194390" y="10760"/>
                  </a:cubicBezTo>
                  <a:cubicBezTo>
                    <a:pt x="196368" y="11012"/>
                    <a:pt x="198362" y="11012"/>
                    <a:pt x="200339" y="10760"/>
                  </a:cubicBezTo>
                  <a:cubicBezTo>
                    <a:pt x="202183" y="10760"/>
                    <a:pt x="197658" y="11515"/>
                    <a:pt x="196150" y="11682"/>
                  </a:cubicBezTo>
                  <a:lnTo>
                    <a:pt x="207964" y="11682"/>
                  </a:lnTo>
                  <a:cubicBezTo>
                    <a:pt x="207378" y="10760"/>
                    <a:pt x="216846" y="10258"/>
                    <a:pt x="216343" y="9420"/>
                  </a:cubicBezTo>
                  <a:lnTo>
                    <a:pt x="203691" y="11096"/>
                  </a:lnTo>
                  <a:cubicBezTo>
                    <a:pt x="203104" y="10174"/>
                    <a:pt x="210897" y="7912"/>
                    <a:pt x="219192" y="7660"/>
                  </a:cubicBezTo>
                  <a:cubicBezTo>
                    <a:pt x="221370" y="7660"/>
                    <a:pt x="217684" y="9504"/>
                    <a:pt x="217935" y="9839"/>
                  </a:cubicBezTo>
                  <a:cubicBezTo>
                    <a:pt x="220692" y="9294"/>
                    <a:pt x="223499" y="9018"/>
                    <a:pt x="226314" y="9001"/>
                  </a:cubicBezTo>
                  <a:lnTo>
                    <a:pt x="222795" y="9755"/>
                  </a:lnTo>
                  <a:cubicBezTo>
                    <a:pt x="227118" y="9060"/>
                    <a:pt x="231484" y="8699"/>
                    <a:pt x="235866" y="8666"/>
                  </a:cubicBezTo>
                  <a:cubicBezTo>
                    <a:pt x="237793" y="8666"/>
                    <a:pt x="241731" y="9671"/>
                    <a:pt x="241982" y="9085"/>
                  </a:cubicBezTo>
                  <a:cubicBezTo>
                    <a:pt x="238798" y="8079"/>
                    <a:pt x="238044" y="4644"/>
                    <a:pt x="240055" y="3722"/>
                  </a:cubicBezTo>
                  <a:cubicBezTo>
                    <a:pt x="240726" y="3722"/>
                    <a:pt x="250194" y="4309"/>
                    <a:pt x="252456" y="4728"/>
                  </a:cubicBezTo>
                  <a:cubicBezTo>
                    <a:pt x="254718" y="5147"/>
                    <a:pt x="247764" y="7074"/>
                    <a:pt x="250529" y="7660"/>
                  </a:cubicBezTo>
                  <a:cubicBezTo>
                    <a:pt x="251317" y="7250"/>
                    <a:pt x="252163" y="6965"/>
                    <a:pt x="253043" y="6822"/>
                  </a:cubicBezTo>
                  <a:cubicBezTo>
                    <a:pt x="255053" y="6822"/>
                    <a:pt x="252289" y="7744"/>
                    <a:pt x="256645" y="7409"/>
                  </a:cubicBezTo>
                  <a:cubicBezTo>
                    <a:pt x="257316" y="6320"/>
                    <a:pt x="265527" y="7409"/>
                    <a:pt x="258656" y="6403"/>
                  </a:cubicBezTo>
                  <a:cubicBezTo>
                    <a:pt x="262930" y="5901"/>
                    <a:pt x="263265" y="6403"/>
                    <a:pt x="268292" y="6403"/>
                  </a:cubicBezTo>
                  <a:cubicBezTo>
                    <a:pt x="266616" y="5817"/>
                    <a:pt x="272649" y="3974"/>
                    <a:pt x="276671" y="3471"/>
                  </a:cubicBezTo>
                  <a:cubicBezTo>
                    <a:pt x="276671" y="3471"/>
                    <a:pt x="277425" y="3974"/>
                    <a:pt x="277928" y="4141"/>
                  </a:cubicBezTo>
                  <a:lnTo>
                    <a:pt x="283961" y="4141"/>
                  </a:lnTo>
                  <a:cubicBezTo>
                    <a:pt x="283961" y="9252"/>
                    <a:pt x="283961" y="13274"/>
                    <a:pt x="283961" y="19391"/>
                  </a:cubicBezTo>
                  <a:cubicBezTo>
                    <a:pt x="283961" y="20145"/>
                    <a:pt x="283961" y="24083"/>
                    <a:pt x="283123" y="22407"/>
                  </a:cubicBezTo>
                  <a:cubicBezTo>
                    <a:pt x="283567" y="23966"/>
                    <a:pt x="283843" y="25566"/>
                    <a:pt x="283961" y="27183"/>
                  </a:cubicBezTo>
                  <a:cubicBezTo>
                    <a:pt x="283290" y="32127"/>
                    <a:pt x="283542" y="21569"/>
                    <a:pt x="282620" y="25340"/>
                  </a:cubicBezTo>
                  <a:cubicBezTo>
                    <a:pt x="283533" y="28624"/>
                    <a:pt x="284095" y="31993"/>
                    <a:pt x="284296" y="35394"/>
                  </a:cubicBezTo>
                  <a:cubicBezTo>
                    <a:pt x="284648" y="31414"/>
                    <a:pt x="284396" y="27401"/>
                    <a:pt x="283542" y="23496"/>
                  </a:cubicBezTo>
                  <a:cubicBezTo>
                    <a:pt x="284798" y="23496"/>
                    <a:pt x="286390" y="29613"/>
                    <a:pt x="287396" y="38159"/>
                  </a:cubicBezTo>
                  <a:cubicBezTo>
                    <a:pt x="288066" y="44946"/>
                    <a:pt x="286726" y="41176"/>
                    <a:pt x="287396" y="42349"/>
                  </a:cubicBezTo>
                  <a:cubicBezTo>
                    <a:pt x="287396" y="55169"/>
                    <a:pt x="290077" y="53158"/>
                    <a:pt x="289742" y="63799"/>
                  </a:cubicBezTo>
                  <a:cubicBezTo>
                    <a:pt x="289156" y="68072"/>
                    <a:pt x="288150" y="63799"/>
                    <a:pt x="287647" y="64972"/>
                  </a:cubicBezTo>
                  <a:cubicBezTo>
                    <a:pt x="287061" y="59442"/>
                    <a:pt x="287647" y="56593"/>
                    <a:pt x="287647" y="52739"/>
                  </a:cubicBezTo>
                  <a:lnTo>
                    <a:pt x="287647" y="57347"/>
                  </a:lnTo>
                  <a:cubicBezTo>
                    <a:pt x="287161" y="54892"/>
                    <a:pt x="286935" y="52395"/>
                    <a:pt x="286977" y="49890"/>
                  </a:cubicBezTo>
                  <a:cubicBezTo>
                    <a:pt x="286474" y="53493"/>
                    <a:pt x="287982" y="71507"/>
                    <a:pt x="287815" y="81394"/>
                  </a:cubicBezTo>
                  <a:cubicBezTo>
                    <a:pt x="287815" y="83154"/>
                    <a:pt x="288569" y="86170"/>
                    <a:pt x="288820" y="84662"/>
                  </a:cubicBezTo>
                  <a:lnTo>
                    <a:pt x="288820" y="81562"/>
                  </a:lnTo>
                  <a:cubicBezTo>
                    <a:pt x="289323" y="78713"/>
                    <a:pt x="289994" y="87427"/>
                    <a:pt x="290077" y="83405"/>
                  </a:cubicBezTo>
                  <a:cubicBezTo>
                    <a:pt x="291041" y="88265"/>
                    <a:pt x="291544" y="93200"/>
                    <a:pt x="291586" y="98152"/>
                  </a:cubicBezTo>
                  <a:lnTo>
                    <a:pt x="290748" y="99325"/>
                  </a:lnTo>
                  <a:cubicBezTo>
                    <a:pt x="291058" y="97499"/>
                    <a:pt x="291058" y="95622"/>
                    <a:pt x="290748" y="93795"/>
                  </a:cubicBezTo>
                  <a:cubicBezTo>
                    <a:pt x="291250" y="96225"/>
                    <a:pt x="289994" y="102928"/>
                    <a:pt x="291334" y="105526"/>
                  </a:cubicBezTo>
                  <a:lnTo>
                    <a:pt x="291753" y="101336"/>
                  </a:lnTo>
                  <a:cubicBezTo>
                    <a:pt x="292717" y="106146"/>
                    <a:pt x="293337" y="111014"/>
                    <a:pt x="293596" y="115916"/>
                  </a:cubicBezTo>
                  <a:cubicBezTo>
                    <a:pt x="294350" y="113486"/>
                    <a:pt x="293596" y="114743"/>
                    <a:pt x="294267" y="110972"/>
                  </a:cubicBezTo>
                  <a:cubicBezTo>
                    <a:pt x="293094" y="114240"/>
                    <a:pt x="293680" y="97650"/>
                    <a:pt x="292507" y="102593"/>
                  </a:cubicBezTo>
                  <a:cubicBezTo>
                    <a:pt x="293060" y="98730"/>
                    <a:pt x="293395" y="94843"/>
                    <a:pt x="293513" y="90947"/>
                  </a:cubicBezTo>
                  <a:cubicBezTo>
                    <a:pt x="293513" y="90947"/>
                    <a:pt x="293010" y="92706"/>
                    <a:pt x="292926" y="88349"/>
                  </a:cubicBezTo>
                  <a:cubicBezTo>
                    <a:pt x="292926" y="88349"/>
                    <a:pt x="292926" y="87679"/>
                    <a:pt x="292926" y="87427"/>
                  </a:cubicBezTo>
                  <a:lnTo>
                    <a:pt x="292926" y="87427"/>
                  </a:lnTo>
                  <a:lnTo>
                    <a:pt x="292926" y="87427"/>
                  </a:lnTo>
                  <a:cubicBezTo>
                    <a:pt x="293027" y="88181"/>
                    <a:pt x="293027" y="88936"/>
                    <a:pt x="292926" y="89690"/>
                  </a:cubicBezTo>
                  <a:cubicBezTo>
                    <a:pt x="292172" y="87595"/>
                    <a:pt x="291837" y="80557"/>
                    <a:pt x="291334" y="78211"/>
                  </a:cubicBezTo>
                  <a:cubicBezTo>
                    <a:pt x="290831" y="75864"/>
                    <a:pt x="291753" y="79300"/>
                    <a:pt x="292004" y="78211"/>
                  </a:cubicBezTo>
                  <a:lnTo>
                    <a:pt x="291334" y="74691"/>
                  </a:lnTo>
                  <a:cubicBezTo>
                    <a:pt x="291921" y="74691"/>
                    <a:pt x="292088" y="67737"/>
                    <a:pt x="292758" y="73853"/>
                  </a:cubicBezTo>
                  <a:lnTo>
                    <a:pt x="292758" y="68323"/>
                  </a:lnTo>
                  <a:cubicBezTo>
                    <a:pt x="293060" y="64838"/>
                    <a:pt x="293060" y="61335"/>
                    <a:pt x="292758" y="57850"/>
                  </a:cubicBezTo>
                  <a:cubicBezTo>
                    <a:pt x="292758" y="55252"/>
                    <a:pt x="291753" y="51314"/>
                    <a:pt x="292758" y="53577"/>
                  </a:cubicBezTo>
                  <a:lnTo>
                    <a:pt x="291921" y="45198"/>
                  </a:lnTo>
                  <a:lnTo>
                    <a:pt x="291921" y="45198"/>
                  </a:lnTo>
                  <a:cubicBezTo>
                    <a:pt x="290974" y="36123"/>
                    <a:pt x="290555" y="27007"/>
                    <a:pt x="290664" y="17883"/>
                  </a:cubicBezTo>
                  <a:cubicBezTo>
                    <a:pt x="290664" y="16374"/>
                    <a:pt x="290664" y="14950"/>
                    <a:pt x="290245" y="13274"/>
                  </a:cubicBezTo>
                  <a:cubicBezTo>
                    <a:pt x="290195" y="12352"/>
                    <a:pt x="290195" y="11431"/>
                    <a:pt x="290245" y="10509"/>
                  </a:cubicBezTo>
                  <a:cubicBezTo>
                    <a:pt x="290245" y="9001"/>
                    <a:pt x="290245" y="7409"/>
                    <a:pt x="290245" y="5566"/>
                  </a:cubicBezTo>
                  <a:lnTo>
                    <a:pt x="290664" y="3722"/>
                  </a:lnTo>
                  <a:lnTo>
                    <a:pt x="290664" y="35"/>
                  </a:lnTo>
                  <a:lnTo>
                    <a:pt x="280358" y="35"/>
                  </a:lnTo>
                  <a:cubicBezTo>
                    <a:pt x="278916" y="-73"/>
                    <a:pt x="277475" y="69"/>
                    <a:pt x="276085" y="454"/>
                  </a:cubicBezTo>
                  <a:cubicBezTo>
                    <a:pt x="267924" y="-40"/>
                    <a:pt x="259746" y="161"/>
                    <a:pt x="251618" y="1041"/>
                  </a:cubicBezTo>
                  <a:lnTo>
                    <a:pt x="251618" y="1795"/>
                  </a:lnTo>
                  <a:cubicBezTo>
                    <a:pt x="247093" y="1795"/>
                    <a:pt x="242820" y="2382"/>
                    <a:pt x="237290" y="2968"/>
                  </a:cubicBezTo>
                  <a:lnTo>
                    <a:pt x="237709" y="3638"/>
                  </a:lnTo>
                  <a:cubicBezTo>
                    <a:pt x="232933" y="4393"/>
                    <a:pt x="225392" y="3638"/>
                    <a:pt x="217851" y="4225"/>
                  </a:cubicBezTo>
                  <a:cubicBezTo>
                    <a:pt x="219100" y="3982"/>
                    <a:pt x="220373" y="3982"/>
                    <a:pt x="221622" y="4225"/>
                  </a:cubicBezTo>
                  <a:cubicBezTo>
                    <a:pt x="212489" y="3220"/>
                    <a:pt x="202602" y="6236"/>
                    <a:pt x="194390" y="5566"/>
                  </a:cubicBezTo>
                  <a:cubicBezTo>
                    <a:pt x="192748" y="5758"/>
                    <a:pt x="191089" y="5758"/>
                    <a:pt x="189447" y="5566"/>
                  </a:cubicBezTo>
                  <a:lnTo>
                    <a:pt x="189447" y="5566"/>
                  </a:lnTo>
                  <a:lnTo>
                    <a:pt x="186598" y="5566"/>
                  </a:lnTo>
                  <a:lnTo>
                    <a:pt x="188944" y="5566"/>
                  </a:lnTo>
                  <a:lnTo>
                    <a:pt x="182660" y="6152"/>
                  </a:lnTo>
                  <a:lnTo>
                    <a:pt x="181654" y="5482"/>
                  </a:lnTo>
                  <a:lnTo>
                    <a:pt x="181068" y="5482"/>
                  </a:lnTo>
                  <a:cubicBezTo>
                    <a:pt x="178805" y="5482"/>
                    <a:pt x="179308" y="5901"/>
                    <a:pt x="180481" y="6320"/>
                  </a:cubicBezTo>
                  <a:lnTo>
                    <a:pt x="177465" y="6906"/>
                  </a:lnTo>
                  <a:cubicBezTo>
                    <a:pt x="175538" y="5901"/>
                    <a:pt x="171348" y="7660"/>
                    <a:pt x="169086" y="6906"/>
                  </a:cubicBezTo>
                  <a:cubicBezTo>
                    <a:pt x="167494" y="7576"/>
                    <a:pt x="157272" y="7912"/>
                    <a:pt x="156099" y="9252"/>
                  </a:cubicBezTo>
                  <a:cubicBezTo>
                    <a:pt x="156099" y="9252"/>
                    <a:pt x="155345" y="9252"/>
                    <a:pt x="156601" y="9252"/>
                  </a:cubicBezTo>
                  <a:cubicBezTo>
                    <a:pt x="154079" y="9160"/>
                    <a:pt x="151549" y="9328"/>
                    <a:pt x="149061" y="9755"/>
                  </a:cubicBezTo>
                  <a:lnTo>
                    <a:pt x="147887" y="8917"/>
                  </a:lnTo>
                  <a:lnTo>
                    <a:pt x="142274" y="10341"/>
                  </a:lnTo>
                  <a:cubicBezTo>
                    <a:pt x="138754" y="10341"/>
                    <a:pt x="137330" y="9755"/>
                    <a:pt x="140766" y="8917"/>
                  </a:cubicBezTo>
                  <a:cubicBezTo>
                    <a:pt x="132387" y="10341"/>
                    <a:pt x="133978" y="9671"/>
                    <a:pt x="127024" y="11012"/>
                  </a:cubicBezTo>
                  <a:lnTo>
                    <a:pt x="127024" y="10425"/>
                  </a:lnTo>
                  <a:cubicBezTo>
                    <a:pt x="124259" y="10936"/>
                    <a:pt x="121452" y="11188"/>
                    <a:pt x="118645" y="11179"/>
                  </a:cubicBezTo>
                  <a:cubicBezTo>
                    <a:pt x="112948" y="10341"/>
                    <a:pt x="90744" y="12436"/>
                    <a:pt x="76248" y="12101"/>
                  </a:cubicBezTo>
                  <a:cubicBezTo>
                    <a:pt x="79097" y="13693"/>
                    <a:pt x="69461" y="12101"/>
                    <a:pt x="68958" y="13023"/>
                  </a:cubicBezTo>
                  <a:cubicBezTo>
                    <a:pt x="68037" y="13023"/>
                    <a:pt x="66026" y="12520"/>
                    <a:pt x="68372" y="12101"/>
                  </a:cubicBezTo>
                  <a:cubicBezTo>
                    <a:pt x="62959" y="12135"/>
                    <a:pt x="57555" y="12554"/>
                    <a:pt x="52201" y="13358"/>
                  </a:cubicBezTo>
                  <a:cubicBezTo>
                    <a:pt x="51279" y="13358"/>
                    <a:pt x="53709" y="12688"/>
                    <a:pt x="52955" y="12520"/>
                  </a:cubicBezTo>
                  <a:cubicBezTo>
                    <a:pt x="51924" y="12654"/>
                    <a:pt x="50885" y="12654"/>
                    <a:pt x="49854" y="12520"/>
                  </a:cubicBezTo>
                  <a:cubicBezTo>
                    <a:pt x="49100" y="12520"/>
                    <a:pt x="50944" y="12101"/>
                    <a:pt x="52117" y="11850"/>
                  </a:cubicBezTo>
                  <a:cubicBezTo>
                    <a:pt x="44492" y="12352"/>
                    <a:pt x="43738" y="13609"/>
                    <a:pt x="43319" y="14782"/>
                  </a:cubicBezTo>
                  <a:cubicBezTo>
                    <a:pt x="40504" y="14363"/>
                    <a:pt x="37630" y="14623"/>
                    <a:pt x="34940" y="15536"/>
                  </a:cubicBezTo>
                  <a:cubicBezTo>
                    <a:pt x="33599" y="15536"/>
                    <a:pt x="31337" y="14950"/>
                    <a:pt x="36029" y="14531"/>
                  </a:cubicBezTo>
                  <a:cubicBezTo>
                    <a:pt x="30558" y="14389"/>
                    <a:pt x="25078" y="14807"/>
                    <a:pt x="19690" y="15788"/>
                  </a:cubicBezTo>
                  <a:cubicBezTo>
                    <a:pt x="18216" y="15578"/>
                    <a:pt x="16724" y="15578"/>
                    <a:pt x="15250" y="15788"/>
                  </a:cubicBezTo>
                  <a:cubicBezTo>
                    <a:pt x="9133" y="15788"/>
                    <a:pt x="9552" y="15788"/>
                    <a:pt x="1424" y="16374"/>
                  </a:cubicBezTo>
                  <a:lnTo>
                    <a:pt x="3687" y="16374"/>
                  </a:lnTo>
                  <a:cubicBezTo>
                    <a:pt x="2790" y="16785"/>
                    <a:pt x="1827" y="17011"/>
                    <a:pt x="838" y="17045"/>
                  </a:cubicBezTo>
                  <a:cubicBezTo>
                    <a:pt x="838" y="18134"/>
                    <a:pt x="838" y="19307"/>
                    <a:pt x="838" y="20647"/>
                  </a:cubicBezTo>
                  <a:cubicBezTo>
                    <a:pt x="838" y="21988"/>
                    <a:pt x="838" y="23832"/>
                    <a:pt x="838" y="25172"/>
                  </a:cubicBezTo>
                  <a:lnTo>
                    <a:pt x="838" y="25172"/>
                  </a:lnTo>
                  <a:cubicBezTo>
                    <a:pt x="838" y="35981"/>
                    <a:pt x="1424" y="29781"/>
                    <a:pt x="838" y="40422"/>
                  </a:cubicBezTo>
                  <a:lnTo>
                    <a:pt x="1508" y="39835"/>
                  </a:lnTo>
                  <a:cubicBezTo>
                    <a:pt x="3100" y="40757"/>
                    <a:pt x="1508" y="49303"/>
                    <a:pt x="2011" y="55420"/>
                  </a:cubicBezTo>
                  <a:lnTo>
                    <a:pt x="2011" y="53158"/>
                  </a:lnTo>
                  <a:cubicBezTo>
                    <a:pt x="1885" y="57498"/>
                    <a:pt x="1357" y="61821"/>
                    <a:pt x="419" y="66061"/>
                  </a:cubicBezTo>
                  <a:cubicBezTo>
                    <a:pt x="419" y="66815"/>
                    <a:pt x="419" y="64888"/>
                    <a:pt x="0" y="63883"/>
                  </a:cubicBezTo>
                  <a:cubicBezTo>
                    <a:pt x="0" y="72764"/>
                    <a:pt x="1006" y="64972"/>
                    <a:pt x="1508" y="71507"/>
                  </a:cubicBezTo>
                  <a:cubicBezTo>
                    <a:pt x="1508" y="72764"/>
                    <a:pt x="168" y="69999"/>
                    <a:pt x="335" y="74440"/>
                  </a:cubicBezTo>
                  <a:cubicBezTo>
                    <a:pt x="1240" y="80716"/>
                    <a:pt x="1776" y="87042"/>
                    <a:pt x="1927" y="93376"/>
                  </a:cubicBezTo>
                  <a:cubicBezTo>
                    <a:pt x="1927" y="92036"/>
                    <a:pt x="2597" y="90695"/>
                    <a:pt x="3016" y="93376"/>
                  </a:cubicBezTo>
                  <a:cubicBezTo>
                    <a:pt x="2673" y="98965"/>
                    <a:pt x="2866" y="104579"/>
                    <a:pt x="3603" y="110134"/>
                  </a:cubicBezTo>
                  <a:cubicBezTo>
                    <a:pt x="3603" y="110721"/>
                    <a:pt x="3603" y="110972"/>
                    <a:pt x="3603" y="110972"/>
                  </a:cubicBezTo>
                  <a:cubicBezTo>
                    <a:pt x="4106" y="114575"/>
                    <a:pt x="4692" y="122619"/>
                    <a:pt x="5446" y="124713"/>
                  </a:cubicBezTo>
                  <a:cubicBezTo>
                    <a:pt x="3184" y="128149"/>
                    <a:pt x="7792" y="147001"/>
                    <a:pt x="5446" y="147001"/>
                  </a:cubicBezTo>
                  <a:lnTo>
                    <a:pt x="6117" y="158061"/>
                  </a:lnTo>
                  <a:lnTo>
                    <a:pt x="6117" y="158061"/>
                  </a:lnTo>
                  <a:cubicBezTo>
                    <a:pt x="6125" y="162100"/>
                    <a:pt x="6636" y="166122"/>
                    <a:pt x="7625" y="170043"/>
                  </a:cubicBezTo>
                  <a:cubicBezTo>
                    <a:pt x="7625" y="171719"/>
                    <a:pt x="7625" y="170546"/>
                    <a:pt x="7206" y="170043"/>
                  </a:cubicBezTo>
                  <a:cubicBezTo>
                    <a:pt x="6963" y="176738"/>
                    <a:pt x="7558" y="183433"/>
                    <a:pt x="8965" y="189985"/>
                  </a:cubicBezTo>
                  <a:lnTo>
                    <a:pt x="8295" y="190907"/>
                  </a:lnTo>
                  <a:cubicBezTo>
                    <a:pt x="8798" y="193253"/>
                    <a:pt x="7876" y="205821"/>
                    <a:pt x="9217" y="216043"/>
                  </a:cubicBezTo>
                  <a:cubicBezTo>
                    <a:pt x="9217" y="216043"/>
                    <a:pt x="9217" y="216043"/>
                    <a:pt x="9217" y="214954"/>
                  </a:cubicBezTo>
                  <a:cubicBezTo>
                    <a:pt x="10641" y="226266"/>
                    <a:pt x="8547" y="242269"/>
                    <a:pt x="11395" y="246291"/>
                  </a:cubicBezTo>
                  <a:lnTo>
                    <a:pt x="12401" y="253748"/>
                  </a:lnTo>
                  <a:cubicBezTo>
                    <a:pt x="12401" y="244113"/>
                    <a:pt x="13658" y="255173"/>
                    <a:pt x="13909" y="251151"/>
                  </a:cubicBezTo>
                  <a:cubicBezTo>
                    <a:pt x="13909" y="255005"/>
                    <a:pt x="13909" y="261038"/>
                    <a:pt x="13239" y="256346"/>
                  </a:cubicBezTo>
                  <a:lnTo>
                    <a:pt x="13239" y="255675"/>
                  </a:lnTo>
                  <a:cubicBezTo>
                    <a:pt x="11731" y="254000"/>
                    <a:pt x="13239" y="267741"/>
                    <a:pt x="12401" y="267490"/>
                  </a:cubicBezTo>
                  <a:lnTo>
                    <a:pt x="13155" y="285504"/>
                  </a:lnTo>
                  <a:cubicBezTo>
                    <a:pt x="13155" y="292375"/>
                    <a:pt x="13574" y="299246"/>
                    <a:pt x="13825" y="306033"/>
                  </a:cubicBezTo>
                  <a:lnTo>
                    <a:pt x="36700" y="305111"/>
                  </a:lnTo>
                  <a:lnTo>
                    <a:pt x="34521" y="304189"/>
                  </a:lnTo>
                  <a:lnTo>
                    <a:pt x="40805" y="304189"/>
                  </a:lnTo>
                  <a:cubicBezTo>
                    <a:pt x="42481" y="304189"/>
                    <a:pt x="43068" y="304860"/>
                    <a:pt x="38543" y="305027"/>
                  </a:cubicBezTo>
                  <a:cubicBezTo>
                    <a:pt x="41132" y="305220"/>
                    <a:pt x="43738" y="304851"/>
                    <a:pt x="46168" y="303938"/>
                  </a:cubicBezTo>
                  <a:cubicBezTo>
                    <a:pt x="54547" y="303938"/>
                    <a:pt x="42816" y="305362"/>
                    <a:pt x="45497" y="305278"/>
                  </a:cubicBezTo>
                  <a:lnTo>
                    <a:pt x="49100" y="305278"/>
                  </a:lnTo>
                  <a:lnTo>
                    <a:pt x="48262" y="305278"/>
                  </a:lnTo>
                  <a:cubicBezTo>
                    <a:pt x="50985" y="304482"/>
                    <a:pt x="53801" y="304030"/>
                    <a:pt x="56641" y="303938"/>
                  </a:cubicBezTo>
                  <a:cubicBezTo>
                    <a:pt x="59993" y="303938"/>
                    <a:pt x="58401" y="304524"/>
                    <a:pt x="59742" y="304524"/>
                  </a:cubicBezTo>
                  <a:cubicBezTo>
                    <a:pt x="59742" y="304524"/>
                    <a:pt x="60160" y="304524"/>
                    <a:pt x="61752" y="304524"/>
                  </a:cubicBezTo>
                  <a:lnTo>
                    <a:pt x="69629" y="304524"/>
                  </a:lnTo>
                  <a:lnTo>
                    <a:pt x="66445" y="303854"/>
                  </a:lnTo>
                  <a:cubicBezTo>
                    <a:pt x="69880" y="303268"/>
                    <a:pt x="73818" y="303854"/>
                    <a:pt x="70131" y="302765"/>
                  </a:cubicBezTo>
                  <a:cubicBezTo>
                    <a:pt x="75578" y="304022"/>
                    <a:pt x="99457" y="301843"/>
                    <a:pt x="102809" y="302095"/>
                  </a:cubicBezTo>
                  <a:cubicBezTo>
                    <a:pt x="107971" y="301299"/>
                    <a:pt x="113174" y="300880"/>
                    <a:pt x="118394" y="300838"/>
                  </a:cubicBezTo>
                  <a:cubicBezTo>
                    <a:pt x="116969" y="300838"/>
                    <a:pt x="115964" y="299832"/>
                    <a:pt x="121159" y="299665"/>
                  </a:cubicBezTo>
                  <a:cubicBezTo>
                    <a:pt x="119399" y="301759"/>
                    <a:pt x="130627" y="299665"/>
                    <a:pt x="134816" y="301257"/>
                  </a:cubicBezTo>
                  <a:cubicBezTo>
                    <a:pt x="131046" y="300503"/>
                    <a:pt x="149479" y="300251"/>
                    <a:pt x="143195" y="299246"/>
                  </a:cubicBezTo>
                  <a:cubicBezTo>
                    <a:pt x="147552" y="299246"/>
                    <a:pt x="143195" y="300000"/>
                    <a:pt x="146798" y="300251"/>
                  </a:cubicBezTo>
                  <a:cubicBezTo>
                    <a:pt x="157020" y="298994"/>
                    <a:pt x="169337" y="299665"/>
                    <a:pt x="181990" y="298743"/>
                  </a:cubicBezTo>
                  <a:cubicBezTo>
                    <a:pt x="181990" y="298743"/>
                    <a:pt x="179979" y="298156"/>
                    <a:pt x="182744" y="297654"/>
                  </a:cubicBezTo>
                  <a:lnTo>
                    <a:pt x="189447" y="298659"/>
                  </a:lnTo>
                  <a:cubicBezTo>
                    <a:pt x="191960" y="298659"/>
                    <a:pt x="191625" y="296983"/>
                    <a:pt x="196234" y="297654"/>
                  </a:cubicBezTo>
                  <a:cubicBezTo>
                    <a:pt x="195647" y="297654"/>
                    <a:pt x="194642" y="297235"/>
                    <a:pt x="196234" y="297067"/>
                  </a:cubicBezTo>
                  <a:cubicBezTo>
                    <a:pt x="221370" y="297067"/>
                    <a:pt x="246507" y="293464"/>
                    <a:pt x="271644" y="294637"/>
                  </a:cubicBezTo>
                  <a:cubicBezTo>
                    <a:pt x="268208" y="294637"/>
                    <a:pt x="270471" y="294135"/>
                    <a:pt x="273068" y="293967"/>
                  </a:cubicBezTo>
                  <a:cubicBezTo>
                    <a:pt x="271392" y="293967"/>
                    <a:pt x="273068" y="293297"/>
                    <a:pt x="273068" y="292961"/>
                  </a:cubicBezTo>
                  <a:lnTo>
                    <a:pt x="283625" y="293464"/>
                  </a:lnTo>
                  <a:cubicBezTo>
                    <a:pt x="285553" y="292375"/>
                    <a:pt x="294937" y="292794"/>
                    <a:pt x="295942" y="291788"/>
                  </a:cubicBezTo>
                  <a:lnTo>
                    <a:pt x="292675" y="291788"/>
                  </a:lnTo>
                  <a:cubicBezTo>
                    <a:pt x="297032" y="290532"/>
                    <a:pt x="286307" y="289694"/>
                    <a:pt x="286893" y="288269"/>
                  </a:cubicBezTo>
                  <a:cubicBezTo>
                    <a:pt x="282033" y="289778"/>
                    <a:pt x="273738" y="287096"/>
                    <a:pt x="265695" y="289275"/>
                  </a:cubicBezTo>
                  <a:cubicBezTo>
                    <a:pt x="263851" y="289275"/>
                    <a:pt x="267203" y="288688"/>
                    <a:pt x="266198" y="288437"/>
                  </a:cubicBezTo>
                  <a:cubicBezTo>
                    <a:pt x="263231" y="289300"/>
                    <a:pt x="260139" y="289618"/>
                    <a:pt x="257064" y="289359"/>
                  </a:cubicBezTo>
                  <a:lnTo>
                    <a:pt x="257567" y="289359"/>
                  </a:lnTo>
                  <a:cubicBezTo>
                    <a:pt x="244580" y="290113"/>
                    <a:pt x="239050" y="289861"/>
                    <a:pt x="224051" y="290197"/>
                  </a:cubicBezTo>
                  <a:lnTo>
                    <a:pt x="225225" y="290783"/>
                  </a:lnTo>
                  <a:cubicBezTo>
                    <a:pt x="223465" y="290900"/>
                    <a:pt x="221705" y="290900"/>
                    <a:pt x="219946" y="290783"/>
                  </a:cubicBezTo>
                  <a:cubicBezTo>
                    <a:pt x="216427" y="291956"/>
                    <a:pt x="228744" y="290364"/>
                    <a:pt x="225476" y="291705"/>
                  </a:cubicBezTo>
                  <a:cubicBezTo>
                    <a:pt x="221287" y="290532"/>
                    <a:pt x="203439" y="292794"/>
                    <a:pt x="200339" y="291705"/>
                  </a:cubicBezTo>
                  <a:cubicBezTo>
                    <a:pt x="195563" y="291705"/>
                    <a:pt x="201847" y="292459"/>
                    <a:pt x="196988" y="292710"/>
                  </a:cubicBezTo>
                  <a:lnTo>
                    <a:pt x="195731" y="292710"/>
                  </a:lnTo>
                  <a:lnTo>
                    <a:pt x="194474" y="293297"/>
                  </a:lnTo>
                  <a:cubicBezTo>
                    <a:pt x="191374" y="293297"/>
                    <a:pt x="189698" y="292878"/>
                    <a:pt x="189614" y="292543"/>
                  </a:cubicBezTo>
                  <a:cubicBezTo>
                    <a:pt x="189530" y="292207"/>
                    <a:pt x="191793" y="292543"/>
                    <a:pt x="192547" y="292543"/>
                  </a:cubicBezTo>
                  <a:cubicBezTo>
                    <a:pt x="188441" y="292543"/>
                    <a:pt x="181068" y="293297"/>
                    <a:pt x="179643" y="293213"/>
                  </a:cubicBezTo>
                  <a:lnTo>
                    <a:pt x="184252" y="293213"/>
                  </a:lnTo>
                  <a:cubicBezTo>
                    <a:pt x="171181" y="294218"/>
                    <a:pt x="155093" y="294470"/>
                    <a:pt x="142357" y="295978"/>
                  </a:cubicBezTo>
                  <a:lnTo>
                    <a:pt x="143279" y="295978"/>
                  </a:lnTo>
                  <a:cubicBezTo>
                    <a:pt x="133643" y="297067"/>
                    <a:pt x="135487" y="295978"/>
                    <a:pt x="124845" y="296816"/>
                  </a:cubicBezTo>
                  <a:lnTo>
                    <a:pt x="124845" y="296816"/>
                  </a:lnTo>
                  <a:cubicBezTo>
                    <a:pt x="122240" y="297260"/>
                    <a:pt x="119609" y="297545"/>
                    <a:pt x="116969" y="297654"/>
                  </a:cubicBezTo>
                  <a:cubicBezTo>
                    <a:pt x="119651" y="297151"/>
                    <a:pt x="111858" y="297151"/>
                    <a:pt x="115377" y="296564"/>
                  </a:cubicBezTo>
                  <a:cubicBezTo>
                    <a:pt x="111263" y="296774"/>
                    <a:pt x="107208" y="297570"/>
                    <a:pt x="103312" y="298910"/>
                  </a:cubicBezTo>
                  <a:lnTo>
                    <a:pt x="101720" y="298408"/>
                  </a:lnTo>
                  <a:cubicBezTo>
                    <a:pt x="99173" y="299204"/>
                    <a:pt x="96517" y="299623"/>
                    <a:pt x="93844" y="299665"/>
                  </a:cubicBezTo>
                  <a:cubicBezTo>
                    <a:pt x="98201" y="298994"/>
                    <a:pt x="90408" y="299078"/>
                    <a:pt x="95268" y="298156"/>
                  </a:cubicBezTo>
                  <a:cubicBezTo>
                    <a:pt x="84040" y="297570"/>
                    <a:pt x="78510" y="300251"/>
                    <a:pt x="73567" y="298743"/>
                  </a:cubicBezTo>
                  <a:cubicBezTo>
                    <a:pt x="68539" y="300503"/>
                    <a:pt x="83286" y="298743"/>
                    <a:pt x="80437" y="299581"/>
                  </a:cubicBezTo>
                  <a:cubicBezTo>
                    <a:pt x="82867" y="299581"/>
                    <a:pt x="76248" y="300921"/>
                    <a:pt x="72729" y="300921"/>
                  </a:cubicBezTo>
                  <a:cubicBezTo>
                    <a:pt x="67710" y="300134"/>
                    <a:pt x="62641" y="299740"/>
                    <a:pt x="57563" y="299748"/>
                  </a:cubicBezTo>
                  <a:lnTo>
                    <a:pt x="59406" y="299748"/>
                  </a:lnTo>
                  <a:cubicBezTo>
                    <a:pt x="56055" y="299748"/>
                    <a:pt x="52871" y="300586"/>
                    <a:pt x="48765" y="299748"/>
                  </a:cubicBezTo>
                  <a:cubicBezTo>
                    <a:pt x="46503" y="300754"/>
                    <a:pt x="43403" y="299748"/>
                    <a:pt x="42732" y="301173"/>
                  </a:cubicBezTo>
                  <a:lnTo>
                    <a:pt x="51111" y="300503"/>
                  </a:lnTo>
                  <a:cubicBezTo>
                    <a:pt x="45598" y="301676"/>
                    <a:pt x="39984" y="302296"/>
                    <a:pt x="34354" y="302346"/>
                  </a:cubicBezTo>
                  <a:cubicBezTo>
                    <a:pt x="35811" y="301952"/>
                    <a:pt x="37294" y="301650"/>
                    <a:pt x="38794" y="301424"/>
                  </a:cubicBezTo>
                  <a:cubicBezTo>
                    <a:pt x="36532" y="301424"/>
                    <a:pt x="34521" y="301424"/>
                    <a:pt x="32175" y="301424"/>
                  </a:cubicBezTo>
                  <a:cubicBezTo>
                    <a:pt x="37102" y="300494"/>
                    <a:pt x="42087" y="299849"/>
                    <a:pt x="47089" y="299497"/>
                  </a:cubicBezTo>
                  <a:cubicBezTo>
                    <a:pt x="44660" y="299497"/>
                    <a:pt x="37705" y="300838"/>
                    <a:pt x="40135" y="299497"/>
                  </a:cubicBezTo>
                  <a:cubicBezTo>
                    <a:pt x="36616" y="301257"/>
                    <a:pt x="31253" y="299497"/>
                    <a:pt x="25304" y="301257"/>
                  </a:cubicBezTo>
                  <a:lnTo>
                    <a:pt x="25304" y="300503"/>
                  </a:lnTo>
                  <a:cubicBezTo>
                    <a:pt x="23754" y="300829"/>
                    <a:pt x="22187" y="301047"/>
                    <a:pt x="20612" y="301173"/>
                  </a:cubicBezTo>
                  <a:lnTo>
                    <a:pt x="23796" y="300084"/>
                  </a:lnTo>
                  <a:cubicBezTo>
                    <a:pt x="22992" y="300167"/>
                    <a:pt x="22171" y="300167"/>
                    <a:pt x="21366" y="300084"/>
                  </a:cubicBezTo>
                  <a:lnTo>
                    <a:pt x="19774" y="300084"/>
                  </a:lnTo>
                  <a:lnTo>
                    <a:pt x="18434" y="300084"/>
                  </a:lnTo>
                  <a:cubicBezTo>
                    <a:pt x="18559" y="299589"/>
                    <a:pt x="18559" y="299070"/>
                    <a:pt x="18434" y="298575"/>
                  </a:cubicBezTo>
                  <a:cubicBezTo>
                    <a:pt x="18542" y="299128"/>
                    <a:pt x="18542" y="299698"/>
                    <a:pt x="18434" y="300251"/>
                  </a:cubicBezTo>
                  <a:cubicBezTo>
                    <a:pt x="18434" y="300251"/>
                    <a:pt x="16925" y="301089"/>
                    <a:pt x="18434" y="301424"/>
                  </a:cubicBezTo>
                  <a:lnTo>
                    <a:pt x="17512" y="301424"/>
                  </a:lnTo>
                  <a:cubicBezTo>
                    <a:pt x="17395" y="300419"/>
                    <a:pt x="17395" y="299413"/>
                    <a:pt x="17512" y="298408"/>
                  </a:cubicBezTo>
                  <a:cubicBezTo>
                    <a:pt x="17621" y="297394"/>
                    <a:pt x="17788" y="296388"/>
                    <a:pt x="18015" y="295391"/>
                  </a:cubicBezTo>
                  <a:cubicBezTo>
                    <a:pt x="18584" y="291839"/>
                    <a:pt x="18584" y="288219"/>
                    <a:pt x="18015" y="284666"/>
                  </a:cubicBezTo>
                  <a:cubicBezTo>
                    <a:pt x="18015" y="286510"/>
                    <a:pt x="18015" y="291621"/>
                    <a:pt x="17428" y="288772"/>
                  </a:cubicBezTo>
                  <a:cubicBezTo>
                    <a:pt x="17369" y="286225"/>
                    <a:pt x="17512" y="283678"/>
                    <a:pt x="17847" y="281147"/>
                  </a:cubicBezTo>
                  <a:cubicBezTo>
                    <a:pt x="17260" y="272098"/>
                    <a:pt x="17177" y="282572"/>
                    <a:pt x="16590" y="278717"/>
                  </a:cubicBezTo>
                  <a:cubicBezTo>
                    <a:pt x="17260" y="275617"/>
                    <a:pt x="16004" y="274277"/>
                    <a:pt x="15501" y="270338"/>
                  </a:cubicBezTo>
                  <a:lnTo>
                    <a:pt x="15752" y="270338"/>
                  </a:lnTo>
                  <a:cubicBezTo>
                    <a:pt x="15752" y="260032"/>
                    <a:pt x="14077" y="267741"/>
                    <a:pt x="14160" y="258440"/>
                  </a:cubicBezTo>
                  <a:lnTo>
                    <a:pt x="15417" y="262295"/>
                  </a:lnTo>
                  <a:lnTo>
                    <a:pt x="14914" y="257435"/>
                  </a:lnTo>
                  <a:lnTo>
                    <a:pt x="15752" y="258440"/>
                  </a:lnTo>
                  <a:cubicBezTo>
                    <a:pt x="15057" y="254461"/>
                    <a:pt x="14780" y="250414"/>
                    <a:pt x="14914" y="246375"/>
                  </a:cubicBezTo>
                  <a:cubicBezTo>
                    <a:pt x="14496" y="247632"/>
                    <a:pt x="13574" y="245788"/>
                    <a:pt x="13323" y="241180"/>
                  </a:cubicBezTo>
                  <a:cubicBezTo>
                    <a:pt x="13323" y="238080"/>
                    <a:pt x="14077" y="242940"/>
                    <a:pt x="13323" y="236488"/>
                  </a:cubicBezTo>
                  <a:cubicBezTo>
                    <a:pt x="14135" y="238331"/>
                    <a:pt x="14370" y="240376"/>
                    <a:pt x="13993" y="242353"/>
                  </a:cubicBezTo>
                  <a:cubicBezTo>
                    <a:pt x="13993" y="242353"/>
                    <a:pt x="14496" y="243777"/>
                    <a:pt x="14747" y="244029"/>
                  </a:cubicBezTo>
                  <a:cubicBezTo>
                    <a:pt x="14973" y="240426"/>
                    <a:pt x="14973" y="236823"/>
                    <a:pt x="14747" y="233220"/>
                  </a:cubicBezTo>
                  <a:cubicBezTo>
                    <a:pt x="14797" y="234083"/>
                    <a:pt x="14797" y="234954"/>
                    <a:pt x="14747" y="235817"/>
                  </a:cubicBezTo>
                  <a:lnTo>
                    <a:pt x="13323" y="226517"/>
                  </a:lnTo>
                  <a:cubicBezTo>
                    <a:pt x="13323" y="225009"/>
                    <a:pt x="13825" y="226517"/>
                    <a:pt x="14077" y="227271"/>
                  </a:cubicBezTo>
                  <a:cubicBezTo>
                    <a:pt x="14077" y="225428"/>
                    <a:pt x="13490" y="224087"/>
                    <a:pt x="13323" y="221322"/>
                  </a:cubicBezTo>
                  <a:cubicBezTo>
                    <a:pt x="13909" y="221992"/>
                    <a:pt x="14496" y="221825"/>
                    <a:pt x="14998" y="225763"/>
                  </a:cubicBezTo>
                  <a:lnTo>
                    <a:pt x="13909" y="216881"/>
                  </a:lnTo>
                  <a:cubicBezTo>
                    <a:pt x="13909" y="216211"/>
                    <a:pt x="14328" y="212273"/>
                    <a:pt x="14579" y="213362"/>
                  </a:cubicBezTo>
                  <a:cubicBezTo>
                    <a:pt x="14579" y="208418"/>
                    <a:pt x="12904" y="201296"/>
                    <a:pt x="12987" y="194677"/>
                  </a:cubicBezTo>
                  <a:cubicBezTo>
                    <a:pt x="12795" y="193906"/>
                    <a:pt x="12652" y="193119"/>
                    <a:pt x="12568" y="192331"/>
                  </a:cubicBezTo>
                  <a:cubicBezTo>
                    <a:pt x="12736" y="186005"/>
                    <a:pt x="12434" y="179670"/>
                    <a:pt x="11647" y="173395"/>
                  </a:cubicBezTo>
                  <a:lnTo>
                    <a:pt x="12485" y="169121"/>
                  </a:lnTo>
                  <a:cubicBezTo>
                    <a:pt x="11982" y="163424"/>
                    <a:pt x="11479" y="174819"/>
                    <a:pt x="10641" y="165351"/>
                  </a:cubicBezTo>
                  <a:cubicBezTo>
                    <a:pt x="9971" y="158564"/>
                    <a:pt x="11395" y="162754"/>
                    <a:pt x="11563" y="160407"/>
                  </a:cubicBezTo>
                  <a:cubicBezTo>
                    <a:pt x="10239" y="155380"/>
                    <a:pt x="9736" y="150177"/>
                    <a:pt x="10055" y="144990"/>
                  </a:cubicBezTo>
                  <a:cubicBezTo>
                    <a:pt x="9803" y="146498"/>
                    <a:pt x="9720" y="148090"/>
                    <a:pt x="9887" y="150018"/>
                  </a:cubicBezTo>
                  <a:close/>
                  <a:moveTo>
                    <a:pt x="5949" y="79467"/>
                  </a:moveTo>
                  <a:cubicBezTo>
                    <a:pt x="6184" y="81135"/>
                    <a:pt x="6184" y="82827"/>
                    <a:pt x="5949" y="84495"/>
                  </a:cubicBezTo>
                  <a:cubicBezTo>
                    <a:pt x="5446" y="82986"/>
                    <a:pt x="5781" y="81813"/>
                    <a:pt x="5949" y="79467"/>
                  </a:cubicBezTo>
                  <a:close/>
                  <a:moveTo>
                    <a:pt x="46084" y="17799"/>
                  </a:moveTo>
                  <a:cubicBezTo>
                    <a:pt x="44618" y="18058"/>
                    <a:pt x="43110" y="18058"/>
                    <a:pt x="41643" y="17799"/>
                  </a:cubicBezTo>
                  <a:cubicBezTo>
                    <a:pt x="43118" y="17673"/>
                    <a:pt x="44609" y="17673"/>
                    <a:pt x="46084" y="17799"/>
                  </a:cubicBezTo>
                  <a:close/>
                  <a:moveTo>
                    <a:pt x="291083" y="64469"/>
                  </a:moveTo>
                  <a:lnTo>
                    <a:pt x="291083" y="64469"/>
                  </a:lnTo>
                  <a:cubicBezTo>
                    <a:pt x="291166" y="61034"/>
                    <a:pt x="291166" y="62291"/>
                    <a:pt x="291083" y="64469"/>
                  </a:cubicBezTo>
                  <a:close/>
                  <a:moveTo>
                    <a:pt x="291083" y="70753"/>
                  </a:moveTo>
                  <a:cubicBezTo>
                    <a:pt x="291083" y="71424"/>
                    <a:pt x="291083" y="71340"/>
                    <a:pt x="291083" y="70753"/>
                  </a:cubicBezTo>
                  <a:cubicBezTo>
                    <a:pt x="290982" y="69614"/>
                    <a:pt x="290982" y="68458"/>
                    <a:pt x="291083" y="67318"/>
                  </a:cubicBezTo>
                  <a:cubicBezTo>
                    <a:pt x="290790" y="68441"/>
                    <a:pt x="290790" y="69631"/>
                    <a:pt x="291083" y="70753"/>
                  </a:cubicBezTo>
                  <a:close/>
                  <a:moveTo>
                    <a:pt x="57647" y="304022"/>
                  </a:moveTo>
                  <a:lnTo>
                    <a:pt x="56390" y="304022"/>
                  </a:lnTo>
                  <a:cubicBezTo>
                    <a:pt x="59490" y="304022"/>
                    <a:pt x="58736" y="304022"/>
                    <a:pt x="57647" y="3040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Freeform: Shape 182">
              <a:extLst>
                <a:ext uri="{FF2B5EF4-FFF2-40B4-BE49-F238E27FC236}">
                  <a16:creationId xmlns:a16="http://schemas.microsoft.com/office/drawing/2014/main" id="{A2509EA5-B753-2EAC-FBF0-C7F042D4D0DB}"/>
                </a:ext>
              </a:extLst>
            </p:cNvPr>
            <p:cNvSpPr/>
            <p:nvPr/>
          </p:nvSpPr>
          <p:spPr>
            <a:xfrm>
              <a:off x="2519735" y="1774359"/>
              <a:ext cx="860" cy="8378"/>
            </a:xfrm>
            <a:custGeom>
              <a:avLst/>
              <a:gdLst>
                <a:gd name="connsiteX0" fmla="*/ 861 w 860"/>
                <a:gd name="connsiteY0" fmla="*/ 0 h 8378"/>
                <a:gd name="connsiteX1" fmla="*/ 274 w 860"/>
                <a:gd name="connsiteY1" fmla="*/ 0 h 8378"/>
                <a:gd name="connsiteX2" fmla="*/ 861 w 860"/>
                <a:gd name="connsiteY2" fmla="*/ 0 h 8378"/>
              </a:gdLst>
              <a:ahLst/>
              <a:cxnLst>
                <a:cxn ang="0">
                  <a:pos x="connsiteX0" y="connsiteY0"/>
                </a:cxn>
                <a:cxn ang="0">
                  <a:pos x="connsiteX1" y="connsiteY1"/>
                </a:cxn>
                <a:cxn ang="0">
                  <a:pos x="connsiteX2" y="connsiteY2"/>
                </a:cxn>
              </a:cxnLst>
              <a:rect l="l" t="t" r="r" b="b"/>
              <a:pathLst>
                <a:path w="860" h="8378">
                  <a:moveTo>
                    <a:pt x="861" y="0"/>
                  </a:moveTo>
                  <a:cubicBezTo>
                    <a:pt x="861" y="0"/>
                    <a:pt x="358" y="0"/>
                    <a:pt x="274" y="0"/>
                  </a:cubicBezTo>
                  <a:cubicBezTo>
                    <a:pt x="190" y="0"/>
                    <a:pt x="-564" y="0"/>
                    <a:pt x="861"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Freeform: Shape 183">
              <a:extLst>
                <a:ext uri="{FF2B5EF4-FFF2-40B4-BE49-F238E27FC236}">
                  <a16:creationId xmlns:a16="http://schemas.microsoft.com/office/drawing/2014/main" id="{AD2C8FAF-EF65-4796-893B-616BD6D419E4}"/>
                </a:ext>
              </a:extLst>
            </p:cNvPr>
            <p:cNvSpPr/>
            <p:nvPr/>
          </p:nvSpPr>
          <p:spPr>
            <a:xfrm>
              <a:off x="2499146" y="194914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Freeform: Shape 184">
              <a:extLst>
                <a:ext uri="{FF2B5EF4-FFF2-40B4-BE49-F238E27FC236}">
                  <a16:creationId xmlns:a16="http://schemas.microsoft.com/office/drawing/2014/main" id="{B5C66B13-2307-0577-3737-0CFC8B0FE156}"/>
                </a:ext>
              </a:extLst>
            </p:cNvPr>
            <p:cNvSpPr/>
            <p:nvPr/>
          </p:nvSpPr>
          <p:spPr>
            <a:xfrm>
              <a:off x="2737441" y="1763969"/>
              <a:ext cx="2513" cy="94"/>
            </a:xfrm>
            <a:custGeom>
              <a:avLst/>
              <a:gdLst>
                <a:gd name="connsiteX0" fmla="*/ 2514 w 2513"/>
                <a:gd name="connsiteY0" fmla="*/ 0 h 94"/>
                <a:gd name="connsiteX1" fmla="*/ 0 w 2513"/>
                <a:gd name="connsiteY1" fmla="*/ 0 h 94"/>
                <a:gd name="connsiteX2" fmla="*/ 2514 w 2513"/>
                <a:gd name="connsiteY2" fmla="*/ 0 h 94"/>
              </a:gdLst>
              <a:ahLst/>
              <a:cxnLst>
                <a:cxn ang="0">
                  <a:pos x="connsiteX0" y="connsiteY0"/>
                </a:cxn>
                <a:cxn ang="0">
                  <a:pos x="connsiteX1" y="connsiteY1"/>
                </a:cxn>
                <a:cxn ang="0">
                  <a:pos x="connsiteX2" y="connsiteY2"/>
                </a:cxn>
              </a:cxnLst>
              <a:rect l="l" t="t" r="r" b="b"/>
              <a:pathLst>
                <a:path w="2513" h="94">
                  <a:moveTo>
                    <a:pt x="2514" y="0"/>
                  </a:moveTo>
                  <a:cubicBezTo>
                    <a:pt x="1684" y="126"/>
                    <a:pt x="830" y="126"/>
                    <a:pt x="0" y="0"/>
                  </a:cubicBezTo>
                  <a:cubicBezTo>
                    <a:pt x="0" y="0"/>
                    <a:pt x="503" y="84"/>
                    <a:pt x="2514"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Freeform: Shape 185">
              <a:extLst>
                <a:ext uri="{FF2B5EF4-FFF2-40B4-BE49-F238E27FC236}">
                  <a16:creationId xmlns:a16="http://schemas.microsoft.com/office/drawing/2014/main" id="{B61659A6-7A05-70E3-18A6-140B66377588}"/>
                </a:ext>
              </a:extLst>
            </p:cNvPr>
            <p:cNvSpPr/>
            <p:nvPr/>
          </p:nvSpPr>
          <p:spPr>
            <a:xfrm>
              <a:off x="2780639" y="1855466"/>
              <a:ext cx="100" cy="4105"/>
            </a:xfrm>
            <a:custGeom>
              <a:avLst/>
              <a:gdLst>
                <a:gd name="connsiteX0" fmla="*/ 37 w 100"/>
                <a:gd name="connsiteY0" fmla="*/ 4106 h 4105"/>
                <a:gd name="connsiteX1" fmla="*/ 37 w 100"/>
                <a:gd name="connsiteY1" fmla="*/ 0 h 4105"/>
                <a:gd name="connsiteX2" fmla="*/ 37 w 100"/>
                <a:gd name="connsiteY2" fmla="*/ 3687 h 4105"/>
                <a:gd name="connsiteX3" fmla="*/ 37 w 100"/>
                <a:gd name="connsiteY3" fmla="*/ 4106 h 4105"/>
              </a:gdLst>
              <a:ahLst/>
              <a:cxnLst>
                <a:cxn ang="0">
                  <a:pos x="connsiteX0" y="connsiteY0"/>
                </a:cxn>
                <a:cxn ang="0">
                  <a:pos x="connsiteX1" y="connsiteY1"/>
                </a:cxn>
                <a:cxn ang="0">
                  <a:pos x="connsiteX2" y="connsiteY2"/>
                </a:cxn>
                <a:cxn ang="0">
                  <a:pos x="connsiteX3" y="connsiteY3"/>
                </a:cxn>
              </a:cxnLst>
              <a:rect l="l" t="t" r="r" b="b"/>
              <a:pathLst>
                <a:path w="100" h="4105">
                  <a:moveTo>
                    <a:pt x="37" y="4106"/>
                  </a:moveTo>
                  <a:lnTo>
                    <a:pt x="37" y="0"/>
                  </a:lnTo>
                  <a:cubicBezTo>
                    <a:pt x="121" y="1223"/>
                    <a:pt x="121" y="2463"/>
                    <a:pt x="37" y="3687"/>
                  </a:cubicBezTo>
                  <a:cubicBezTo>
                    <a:pt x="37" y="3687"/>
                    <a:pt x="-46" y="2681"/>
                    <a:pt x="37" y="410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Freeform: Shape 186">
              <a:extLst>
                <a:ext uri="{FF2B5EF4-FFF2-40B4-BE49-F238E27FC236}">
                  <a16:creationId xmlns:a16="http://schemas.microsoft.com/office/drawing/2014/main" id="{120C622B-2E26-12EA-9A26-C01673888187}"/>
                </a:ext>
              </a:extLst>
            </p:cNvPr>
            <p:cNvSpPr/>
            <p:nvPr/>
          </p:nvSpPr>
          <p:spPr>
            <a:xfrm>
              <a:off x="2778079" y="1893684"/>
              <a:ext cx="148" cy="3173"/>
            </a:xfrm>
            <a:custGeom>
              <a:avLst/>
              <a:gdLst>
                <a:gd name="connsiteX0" fmla="*/ 0 w 148"/>
                <a:gd name="connsiteY0" fmla="*/ 1331 h 3173"/>
                <a:gd name="connsiteX1" fmla="*/ 0 w 148"/>
                <a:gd name="connsiteY1" fmla="*/ 3174 h 3173"/>
                <a:gd name="connsiteX2" fmla="*/ 0 w 148"/>
                <a:gd name="connsiteY2" fmla="*/ 3174 h 3173"/>
                <a:gd name="connsiteX3" fmla="*/ 0 w 148"/>
                <a:gd name="connsiteY3" fmla="*/ 1331 h 3173"/>
              </a:gdLst>
              <a:ahLst/>
              <a:cxnLst>
                <a:cxn ang="0">
                  <a:pos x="connsiteX0" y="connsiteY0"/>
                </a:cxn>
                <a:cxn ang="0">
                  <a:pos x="connsiteX1" y="connsiteY1"/>
                </a:cxn>
                <a:cxn ang="0">
                  <a:pos x="connsiteX2" y="connsiteY2"/>
                </a:cxn>
                <a:cxn ang="0">
                  <a:pos x="connsiteX3" y="connsiteY3"/>
                </a:cxn>
              </a:cxnLst>
              <a:rect l="l" t="t" r="r" b="b"/>
              <a:pathLst>
                <a:path w="148" h="3173">
                  <a:moveTo>
                    <a:pt x="0" y="1331"/>
                  </a:moveTo>
                  <a:cubicBezTo>
                    <a:pt x="0" y="1917"/>
                    <a:pt x="0" y="2587"/>
                    <a:pt x="0" y="3174"/>
                  </a:cubicBezTo>
                  <a:lnTo>
                    <a:pt x="0" y="3174"/>
                  </a:lnTo>
                  <a:cubicBezTo>
                    <a:pt x="335" y="409"/>
                    <a:pt x="0" y="-1351"/>
                    <a:pt x="0" y="133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Freeform: Shape 187">
              <a:extLst>
                <a:ext uri="{FF2B5EF4-FFF2-40B4-BE49-F238E27FC236}">
                  <a16:creationId xmlns:a16="http://schemas.microsoft.com/office/drawing/2014/main" id="{CBF597B8-7A92-01AC-8F26-9FA13DB1606B}"/>
                </a:ext>
              </a:extLst>
            </p:cNvPr>
            <p:cNvSpPr/>
            <p:nvPr/>
          </p:nvSpPr>
          <p:spPr>
            <a:xfrm>
              <a:off x="2778656" y="1863426"/>
              <a:ext cx="446" cy="5697"/>
            </a:xfrm>
            <a:custGeom>
              <a:avLst/>
              <a:gdLst>
                <a:gd name="connsiteX0" fmla="*/ 261 w 446"/>
                <a:gd name="connsiteY0" fmla="*/ 0 h 5697"/>
                <a:gd name="connsiteX1" fmla="*/ 261 w 446"/>
                <a:gd name="connsiteY1" fmla="*/ 5698 h 5697"/>
                <a:gd name="connsiteX2" fmla="*/ 261 w 446"/>
                <a:gd name="connsiteY2" fmla="*/ 5195 h 5697"/>
                <a:gd name="connsiteX3" fmla="*/ 261 w 446"/>
                <a:gd name="connsiteY3" fmla="*/ 0 h 5697"/>
              </a:gdLst>
              <a:ahLst/>
              <a:cxnLst>
                <a:cxn ang="0">
                  <a:pos x="connsiteX0" y="connsiteY0"/>
                </a:cxn>
                <a:cxn ang="0">
                  <a:pos x="connsiteX1" y="connsiteY1"/>
                </a:cxn>
                <a:cxn ang="0">
                  <a:pos x="connsiteX2" y="connsiteY2"/>
                </a:cxn>
                <a:cxn ang="0">
                  <a:pos x="connsiteX3" y="connsiteY3"/>
                </a:cxn>
              </a:cxnLst>
              <a:rect l="l" t="t" r="r" b="b"/>
              <a:pathLst>
                <a:path w="446" h="5697">
                  <a:moveTo>
                    <a:pt x="261" y="0"/>
                  </a:moveTo>
                  <a:cubicBezTo>
                    <a:pt x="-326" y="0"/>
                    <a:pt x="261" y="2849"/>
                    <a:pt x="261" y="5698"/>
                  </a:cubicBezTo>
                  <a:lnTo>
                    <a:pt x="261" y="5195"/>
                  </a:lnTo>
                  <a:cubicBezTo>
                    <a:pt x="680" y="6033"/>
                    <a:pt x="261" y="3100"/>
                    <a:pt x="261"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Freeform: Shape 188">
              <a:extLst>
                <a:ext uri="{FF2B5EF4-FFF2-40B4-BE49-F238E27FC236}">
                  <a16:creationId xmlns:a16="http://schemas.microsoft.com/office/drawing/2014/main" id="{36911BFB-CC9C-363D-9A62-5690B4D50B6E}"/>
                </a:ext>
              </a:extLst>
            </p:cNvPr>
            <p:cNvSpPr/>
            <p:nvPr/>
          </p:nvSpPr>
          <p:spPr>
            <a:xfrm>
              <a:off x="2778917" y="1869794"/>
              <a:ext cx="8378" cy="2806"/>
            </a:xfrm>
            <a:custGeom>
              <a:avLst/>
              <a:gdLst>
                <a:gd name="connsiteX0" fmla="*/ 0 w 8378"/>
                <a:gd name="connsiteY0" fmla="*/ 0 h 2806"/>
                <a:gd name="connsiteX1" fmla="*/ 0 w 8378"/>
                <a:gd name="connsiteY1" fmla="*/ 2597 h 2806"/>
                <a:gd name="connsiteX2" fmla="*/ 0 w 8378"/>
                <a:gd name="connsiteY2" fmla="*/ 0 h 2806"/>
              </a:gdLst>
              <a:ahLst/>
              <a:cxnLst>
                <a:cxn ang="0">
                  <a:pos x="connsiteX0" y="connsiteY0"/>
                </a:cxn>
                <a:cxn ang="0">
                  <a:pos x="connsiteX1" y="connsiteY1"/>
                </a:cxn>
                <a:cxn ang="0">
                  <a:pos x="connsiteX2" y="connsiteY2"/>
                </a:cxn>
              </a:cxnLst>
              <a:rect l="l" t="t" r="r" b="b"/>
              <a:pathLst>
                <a:path w="8378" h="2806">
                  <a:moveTo>
                    <a:pt x="0" y="0"/>
                  </a:moveTo>
                  <a:cubicBezTo>
                    <a:pt x="0" y="838"/>
                    <a:pt x="0" y="1760"/>
                    <a:pt x="0" y="2597"/>
                  </a:cubicBezTo>
                  <a:cubicBezTo>
                    <a:pt x="0" y="3435"/>
                    <a:pt x="0" y="1592"/>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Freeform: Shape 189">
              <a:extLst>
                <a:ext uri="{FF2B5EF4-FFF2-40B4-BE49-F238E27FC236}">
                  <a16:creationId xmlns:a16="http://schemas.microsoft.com/office/drawing/2014/main" id="{541A5FC2-265B-B213-6760-62344F3757A3}"/>
                </a:ext>
              </a:extLst>
            </p:cNvPr>
            <p:cNvSpPr/>
            <p:nvPr/>
          </p:nvSpPr>
          <p:spPr>
            <a:xfrm>
              <a:off x="2778512" y="1831238"/>
              <a:ext cx="1038" cy="4412"/>
            </a:xfrm>
            <a:custGeom>
              <a:avLst/>
              <a:gdLst>
                <a:gd name="connsiteX0" fmla="*/ 405 w 1038"/>
                <a:gd name="connsiteY0" fmla="*/ 2779 h 4412"/>
                <a:gd name="connsiteX1" fmla="*/ 992 w 1038"/>
                <a:gd name="connsiteY1" fmla="*/ 4371 h 4412"/>
                <a:gd name="connsiteX2" fmla="*/ 405 w 1038"/>
                <a:gd name="connsiteY2" fmla="*/ 2779 h 4412"/>
              </a:gdLst>
              <a:ahLst/>
              <a:cxnLst>
                <a:cxn ang="0">
                  <a:pos x="connsiteX0" y="connsiteY0"/>
                </a:cxn>
                <a:cxn ang="0">
                  <a:pos x="connsiteX1" y="connsiteY1"/>
                </a:cxn>
                <a:cxn ang="0">
                  <a:pos x="connsiteX2" y="connsiteY2"/>
                </a:cxn>
              </a:cxnLst>
              <a:rect l="l" t="t" r="r" b="b"/>
              <a:pathLst>
                <a:path w="1038" h="4412">
                  <a:moveTo>
                    <a:pt x="405" y="2779"/>
                  </a:moveTo>
                  <a:cubicBezTo>
                    <a:pt x="405" y="4119"/>
                    <a:pt x="1243" y="3617"/>
                    <a:pt x="992" y="4371"/>
                  </a:cubicBezTo>
                  <a:cubicBezTo>
                    <a:pt x="740" y="5125"/>
                    <a:pt x="-684" y="-4595"/>
                    <a:pt x="405" y="277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Freeform: Shape 190">
              <a:extLst>
                <a:ext uri="{FF2B5EF4-FFF2-40B4-BE49-F238E27FC236}">
                  <a16:creationId xmlns:a16="http://schemas.microsoft.com/office/drawing/2014/main" id="{DB28E974-2926-F751-C03D-0B30FD394B33}"/>
                </a:ext>
              </a:extLst>
            </p:cNvPr>
            <p:cNvSpPr/>
            <p:nvPr/>
          </p:nvSpPr>
          <p:spPr>
            <a:xfrm>
              <a:off x="2776655" y="1863175"/>
              <a:ext cx="670" cy="2597"/>
            </a:xfrm>
            <a:custGeom>
              <a:avLst/>
              <a:gdLst>
                <a:gd name="connsiteX0" fmla="*/ 0 w 670"/>
                <a:gd name="connsiteY0" fmla="*/ 2597 h 2597"/>
                <a:gd name="connsiteX1" fmla="*/ 670 w 670"/>
                <a:gd name="connsiteY1" fmla="*/ 1592 h 2597"/>
                <a:gd name="connsiteX2" fmla="*/ 0 w 670"/>
                <a:gd name="connsiteY2" fmla="*/ 0 h 2597"/>
                <a:gd name="connsiteX3" fmla="*/ 0 w 670"/>
                <a:gd name="connsiteY3" fmla="*/ 2597 h 2597"/>
              </a:gdLst>
              <a:ahLst/>
              <a:cxnLst>
                <a:cxn ang="0">
                  <a:pos x="connsiteX0" y="connsiteY0"/>
                </a:cxn>
                <a:cxn ang="0">
                  <a:pos x="connsiteX1" y="connsiteY1"/>
                </a:cxn>
                <a:cxn ang="0">
                  <a:pos x="connsiteX2" y="connsiteY2"/>
                </a:cxn>
                <a:cxn ang="0">
                  <a:pos x="connsiteX3" y="connsiteY3"/>
                </a:cxn>
              </a:cxnLst>
              <a:rect l="l" t="t" r="r" b="b"/>
              <a:pathLst>
                <a:path w="670" h="2597">
                  <a:moveTo>
                    <a:pt x="0" y="2597"/>
                  </a:moveTo>
                  <a:lnTo>
                    <a:pt x="670" y="1592"/>
                  </a:lnTo>
                  <a:lnTo>
                    <a:pt x="0" y="0"/>
                  </a:lnTo>
                  <a:lnTo>
                    <a:pt x="0" y="2597"/>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Freeform: Shape 191">
              <a:extLst>
                <a:ext uri="{FF2B5EF4-FFF2-40B4-BE49-F238E27FC236}">
                  <a16:creationId xmlns:a16="http://schemas.microsoft.com/office/drawing/2014/main" id="{6983B20E-ED4B-7223-253F-7723785BF11D}"/>
                </a:ext>
              </a:extLst>
            </p:cNvPr>
            <p:cNvSpPr/>
            <p:nvPr/>
          </p:nvSpPr>
          <p:spPr>
            <a:xfrm>
              <a:off x="2776068" y="1843317"/>
              <a:ext cx="144" cy="5781"/>
            </a:xfrm>
            <a:custGeom>
              <a:avLst/>
              <a:gdLst>
                <a:gd name="connsiteX0" fmla="*/ 0 w 144"/>
                <a:gd name="connsiteY0" fmla="*/ 0 h 5781"/>
                <a:gd name="connsiteX1" fmla="*/ 0 w 144"/>
                <a:gd name="connsiteY1" fmla="*/ 4608 h 5781"/>
                <a:gd name="connsiteX2" fmla="*/ 0 w 144"/>
                <a:gd name="connsiteY2" fmla="*/ 5781 h 5781"/>
                <a:gd name="connsiteX3" fmla="*/ 0 w 144"/>
                <a:gd name="connsiteY3" fmla="*/ 0 h 5781"/>
              </a:gdLst>
              <a:ahLst/>
              <a:cxnLst>
                <a:cxn ang="0">
                  <a:pos x="connsiteX0" y="connsiteY0"/>
                </a:cxn>
                <a:cxn ang="0">
                  <a:pos x="connsiteX1" y="connsiteY1"/>
                </a:cxn>
                <a:cxn ang="0">
                  <a:pos x="connsiteX2" y="connsiteY2"/>
                </a:cxn>
                <a:cxn ang="0">
                  <a:pos x="connsiteX3" y="connsiteY3"/>
                </a:cxn>
              </a:cxnLst>
              <a:rect l="l" t="t" r="r" b="b"/>
              <a:pathLst>
                <a:path w="144" h="5781">
                  <a:moveTo>
                    <a:pt x="0" y="0"/>
                  </a:moveTo>
                  <a:lnTo>
                    <a:pt x="0" y="4608"/>
                  </a:lnTo>
                  <a:cubicBezTo>
                    <a:pt x="0" y="4608"/>
                    <a:pt x="0" y="5027"/>
                    <a:pt x="0" y="5781"/>
                  </a:cubicBezTo>
                  <a:cubicBezTo>
                    <a:pt x="193" y="3863"/>
                    <a:pt x="193" y="1919"/>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Freeform: Shape 192">
              <a:extLst>
                <a:ext uri="{FF2B5EF4-FFF2-40B4-BE49-F238E27FC236}">
                  <a16:creationId xmlns:a16="http://schemas.microsoft.com/office/drawing/2014/main" id="{709602B3-28A3-EA47-F130-1428797F1966}"/>
                </a:ext>
              </a:extLst>
            </p:cNvPr>
            <p:cNvSpPr/>
            <p:nvPr/>
          </p:nvSpPr>
          <p:spPr>
            <a:xfrm>
              <a:off x="2776347" y="1849098"/>
              <a:ext cx="215" cy="3602"/>
            </a:xfrm>
            <a:custGeom>
              <a:avLst/>
              <a:gdLst>
                <a:gd name="connsiteX0" fmla="*/ 57 w 215"/>
                <a:gd name="connsiteY0" fmla="*/ 0 h 3602"/>
                <a:gd name="connsiteX1" fmla="*/ 57 w 215"/>
                <a:gd name="connsiteY1" fmla="*/ 3603 h 3602"/>
                <a:gd name="connsiteX2" fmla="*/ 57 w 215"/>
                <a:gd name="connsiteY2" fmla="*/ 0 h 3602"/>
              </a:gdLst>
              <a:ahLst/>
              <a:cxnLst>
                <a:cxn ang="0">
                  <a:pos x="connsiteX0" y="connsiteY0"/>
                </a:cxn>
                <a:cxn ang="0">
                  <a:pos x="connsiteX1" y="connsiteY1"/>
                </a:cxn>
                <a:cxn ang="0">
                  <a:pos x="connsiteX2" y="connsiteY2"/>
                </a:cxn>
              </a:cxnLst>
              <a:rect l="l" t="t" r="r" b="b"/>
              <a:pathLst>
                <a:path w="215" h="3602">
                  <a:moveTo>
                    <a:pt x="57" y="0"/>
                  </a:moveTo>
                  <a:cubicBezTo>
                    <a:pt x="-19" y="1198"/>
                    <a:pt x="-19" y="2405"/>
                    <a:pt x="57" y="3603"/>
                  </a:cubicBezTo>
                  <a:cubicBezTo>
                    <a:pt x="308" y="2849"/>
                    <a:pt x="224" y="1173"/>
                    <a:pt x="5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Freeform: Shape 193">
              <a:extLst>
                <a:ext uri="{FF2B5EF4-FFF2-40B4-BE49-F238E27FC236}">
                  <a16:creationId xmlns:a16="http://schemas.microsoft.com/office/drawing/2014/main" id="{594A4B67-EBAD-45FB-9606-44FADCF7EC5F}"/>
                </a:ext>
              </a:extLst>
            </p:cNvPr>
            <p:cNvSpPr/>
            <p:nvPr/>
          </p:nvSpPr>
          <p:spPr>
            <a:xfrm>
              <a:off x="2776152" y="1855048"/>
              <a:ext cx="83" cy="4608"/>
            </a:xfrm>
            <a:custGeom>
              <a:avLst/>
              <a:gdLst>
                <a:gd name="connsiteX0" fmla="*/ 0 w 83"/>
                <a:gd name="connsiteY0" fmla="*/ 4608 h 4608"/>
                <a:gd name="connsiteX1" fmla="*/ 84 w 83"/>
                <a:gd name="connsiteY1" fmla="*/ 3184 h 4608"/>
                <a:gd name="connsiteX2" fmla="*/ 0 w 83"/>
                <a:gd name="connsiteY2" fmla="*/ 0 h 4608"/>
                <a:gd name="connsiteX3" fmla="*/ 0 w 83"/>
                <a:gd name="connsiteY3" fmla="*/ 4608 h 4608"/>
              </a:gdLst>
              <a:ahLst/>
              <a:cxnLst>
                <a:cxn ang="0">
                  <a:pos x="connsiteX0" y="connsiteY0"/>
                </a:cxn>
                <a:cxn ang="0">
                  <a:pos x="connsiteX1" y="connsiteY1"/>
                </a:cxn>
                <a:cxn ang="0">
                  <a:pos x="connsiteX2" y="connsiteY2"/>
                </a:cxn>
                <a:cxn ang="0">
                  <a:pos x="connsiteX3" y="connsiteY3"/>
                </a:cxn>
              </a:cxnLst>
              <a:rect l="l" t="t" r="r" b="b"/>
              <a:pathLst>
                <a:path w="83" h="4608">
                  <a:moveTo>
                    <a:pt x="0" y="4608"/>
                  </a:moveTo>
                  <a:lnTo>
                    <a:pt x="84" y="3184"/>
                  </a:lnTo>
                  <a:lnTo>
                    <a:pt x="0" y="0"/>
                  </a:lnTo>
                  <a:lnTo>
                    <a:pt x="0" y="460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Freeform: Shape 194">
              <a:extLst>
                <a:ext uri="{FF2B5EF4-FFF2-40B4-BE49-F238E27FC236}">
                  <a16:creationId xmlns:a16="http://schemas.microsoft.com/office/drawing/2014/main" id="{18BDAC42-FD2A-F204-2556-6517C3268228}"/>
                </a:ext>
              </a:extLst>
            </p:cNvPr>
            <p:cNvSpPr/>
            <p:nvPr/>
          </p:nvSpPr>
          <p:spPr>
            <a:xfrm>
              <a:off x="2773303" y="1789418"/>
              <a:ext cx="502" cy="5281"/>
            </a:xfrm>
            <a:custGeom>
              <a:avLst/>
              <a:gdLst>
                <a:gd name="connsiteX0" fmla="*/ 503 w 502"/>
                <a:gd name="connsiteY0" fmla="*/ 5050 h 5281"/>
                <a:gd name="connsiteX1" fmla="*/ 0 w 502"/>
                <a:gd name="connsiteY1" fmla="*/ 107 h 5281"/>
                <a:gd name="connsiteX2" fmla="*/ 0 w 502"/>
                <a:gd name="connsiteY2" fmla="*/ 2788 h 5281"/>
                <a:gd name="connsiteX3" fmla="*/ 503 w 502"/>
                <a:gd name="connsiteY3" fmla="*/ 5050 h 5281"/>
              </a:gdLst>
              <a:ahLst/>
              <a:cxnLst>
                <a:cxn ang="0">
                  <a:pos x="connsiteX0" y="connsiteY0"/>
                </a:cxn>
                <a:cxn ang="0">
                  <a:pos x="connsiteX1" y="connsiteY1"/>
                </a:cxn>
                <a:cxn ang="0">
                  <a:pos x="connsiteX2" y="connsiteY2"/>
                </a:cxn>
                <a:cxn ang="0">
                  <a:pos x="connsiteX3" y="connsiteY3"/>
                </a:cxn>
              </a:cxnLst>
              <a:rect l="l" t="t" r="r" b="b"/>
              <a:pathLst>
                <a:path w="502" h="5281">
                  <a:moveTo>
                    <a:pt x="503" y="5050"/>
                  </a:moveTo>
                  <a:lnTo>
                    <a:pt x="0" y="107"/>
                  </a:lnTo>
                  <a:cubicBezTo>
                    <a:pt x="0" y="-396"/>
                    <a:pt x="0" y="944"/>
                    <a:pt x="0" y="2788"/>
                  </a:cubicBezTo>
                  <a:cubicBezTo>
                    <a:pt x="0" y="4631"/>
                    <a:pt x="251" y="5804"/>
                    <a:pt x="503" y="505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Freeform: Shape 195">
              <a:extLst>
                <a:ext uri="{FF2B5EF4-FFF2-40B4-BE49-F238E27FC236}">
                  <a16:creationId xmlns:a16="http://schemas.microsoft.com/office/drawing/2014/main" id="{5CC4FF05-08CC-7185-D2BB-7C6E1E79D9EB}"/>
                </a:ext>
              </a:extLst>
            </p:cNvPr>
            <p:cNvSpPr/>
            <p:nvPr/>
          </p:nvSpPr>
          <p:spPr>
            <a:xfrm>
              <a:off x="2772046" y="1807372"/>
              <a:ext cx="921" cy="2178"/>
            </a:xfrm>
            <a:custGeom>
              <a:avLst/>
              <a:gdLst>
                <a:gd name="connsiteX0" fmla="*/ 503 w 921"/>
                <a:gd name="connsiteY0" fmla="*/ 2178 h 2178"/>
                <a:gd name="connsiteX1" fmla="*/ 922 w 921"/>
                <a:gd name="connsiteY1" fmla="*/ 0 h 2178"/>
                <a:gd name="connsiteX2" fmla="*/ 0 w 921"/>
                <a:gd name="connsiteY2" fmla="*/ 0 h 2178"/>
              </a:gdLst>
              <a:ahLst/>
              <a:cxnLst>
                <a:cxn ang="0">
                  <a:pos x="connsiteX0" y="connsiteY0"/>
                </a:cxn>
                <a:cxn ang="0">
                  <a:pos x="connsiteX1" y="connsiteY1"/>
                </a:cxn>
                <a:cxn ang="0">
                  <a:pos x="connsiteX2" y="connsiteY2"/>
                </a:cxn>
              </a:cxnLst>
              <a:rect l="l" t="t" r="r" b="b"/>
              <a:pathLst>
                <a:path w="921" h="2178">
                  <a:moveTo>
                    <a:pt x="503" y="2178"/>
                  </a:moveTo>
                  <a:cubicBezTo>
                    <a:pt x="503" y="1433"/>
                    <a:pt x="645" y="695"/>
                    <a:pt x="922"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Freeform: Shape 197">
              <a:extLst>
                <a:ext uri="{FF2B5EF4-FFF2-40B4-BE49-F238E27FC236}">
                  <a16:creationId xmlns:a16="http://schemas.microsoft.com/office/drawing/2014/main" id="{D7AADDA5-C211-DB49-3CF4-1BF5635831A0}"/>
                </a:ext>
              </a:extLst>
            </p:cNvPr>
            <p:cNvSpPr/>
            <p:nvPr/>
          </p:nvSpPr>
          <p:spPr>
            <a:xfrm>
              <a:off x="2770777" y="1791544"/>
              <a:ext cx="775" cy="5412"/>
            </a:xfrm>
            <a:custGeom>
              <a:avLst/>
              <a:gdLst>
                <a:gd name="connsiteX0" fmla="*/ 766 w 775"/>
                <a:gd name="connsiteY0" fmla="*/ 3594 h 5412"/>
                <a:gd name="connsiteX1" fmla="*/ 96 w 775"/>
                <a:gd name="connsiteY1" fmla="*/ 2672 h 5412"/>
                <a:gd name="connsiteX2" fmla="*/ 766 w 775"/>
                <a:gd name="connsiteY2" fmla="*/ 3594 h 5412"/>
              </a:gdLst>
              <a:ahLst/>
              <a:cxnLst>
                <a:cxn ang="0">
                  <a:pos x="connsiteX0" y="connsiteY0"/>
                </a:cxn>
                <a:cxn ang="0">
                  <a:pos x="connsiteX1" y="connsiteY1"/>
                </a:cxn>
                <a:cxn ang="0">
                  <a:pos x="connsiteX2" y="connsiteY2"/>
                </a:cxn>
              </a:cxnLst>
              <a:rect l="l" t="t" r="r" b="b"/>
              <a:pathLst>
                <a:path w="775" h="5412">
                  <a:moveTo>
                    <a:pt x="766" y="3594"/>
                  </a:moveTo>
                  <a:cubicBezTo>
                    <a:pt x="766" y="3091"/>
                    <a:pt x="-323" y="-3612"/>
                    <a:pt x="96" y="2672"/>
                  </a:cubicBezTo>
                  <a:cubicBezTo>
                    <a:pt x="347" y="3175"/>
                    <a:pt x="850" y="7951"/>
                    <a:pt x="766" y="359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Freeform: Shape 198">
              <a:extLst>
                <a:ext uri="{FF2B5EF4-FFF2-40B4-BE49-F238E27FC236}">
                  <a16:creationId xmlns:a16="http://schemas.microsoft.com/office/drawing/2014/main" id="{D95A8D50-19E7-988A-F28C-839094A3515E}"/>
                </a:ext>
              </a:extLst>
            </p:cNvPr>
            <p:cNvSpPr/>
            <p:nvPr/>
          </p:nvSpPr>
          <p:spPr>
            <a:xfrm>
              <a:off x="2732163" y="1760282"/>
              <a:ext cx="1256" cy="1591"/>
            </a:xfrm>
            <a:custGeom>
              <a:avLst/>
              <a:gdLst>
                <a:gd name="connsiteX0" fmla="*/ 0 w 1256"/>
                <a:gd name="connsiteY0" fmla="*/ 1592 h 1591"/>
                <a:gd name="connsiteX1" fmla="*/ 1257 w 1256"/>
                <a:gd name="connsiteY1" fmla="*/ 1508 h 1591"/>
                <a:gd name="connsiteX2" fmla="*/ 1005 w 1256"/>
                <a:gd name="connsiteY2" fmla="*/ 0 h 1591"/>
                <a:gd name="connsiteX3" fmla="*/ 0 w 1256"/>
                <a:gd name="connsiteY3" fmla="*/ 1592 h 1591"/>
              </a:gdLst>
              <a:ahLst/>
              <a:cxnLst>
                <a:cxn ang="0">
                  <a:pos x="connsiteX0" y="connsiteY0"/>
                </a:cxn>
                <a:cxn ang="0">
                  <a:pos x="connsiteX1" y="connsiteY1"/>
                </a:cxn>
                <a:cxn ang="0">
                  <a:pos x="connsiteX2" y="connsiteY2"/>
                </a:cxn>
                <a:cxn ang="0">
                  <a:pos x="connsiteX3" y="connsiteY3"/>
                </a:cxn>
              </a:cxnLst>
              <a:rect l="l" t="t" r="r" b="b"/>
              <a:pathLst>
                <a:path w="1256" h="1591">
                  <a:moveTo>
                    <a:pt x="0" y="1592"/>
                  </a:moveTo>
                  <a:lnTo>
                    <a:pt x="1257" y="1508"/>
                  </a:lnTo>
                  <a:lnTo>
                    <a:pt x="1005" y="0"/>
                  </a:lnTo>
                  <a:lnTo>
                    <a:pt x="0" y="1592"/>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Freeform: Shape 199">
              <a:extLst>
                <a:ext uri="{FF2B5EF4-FFF2-40B4-BE49-F238E27FC236}">
                  <a16:creationId xmlns:a16="http://schemas.microsoft.com/office/drawing/2014/main" id="{EA8123A0-93F0-3CC4-F059-0F7A0DBBF68F}"/>
                </a:ext>
              </a:extLst>
            </p:cNvPr>
            <p:cNvSpPr/>
            <p:nvPr/>
          </p:nvSpPr>
          <p:spPr>
            <a:xfrm>
              <a:off x="2665860" y="1767404"/>
              <a:ext cx="7521" cy="1340"/>
            </a:xfrm>
            <a:custGeom>
              <a:avLst/>
              <a:gdLst>
                <a:gd name="connsiteX0" fmla="*/ 613 w 7521"/>
                <a:gd name="connsiteY0" fmla="*/ 1341 h 1340"/>
                <a:gd name="connsiteX1" fmla="*/ 7316 w 7521"/>
                <a:gd name="connsiteY1" fmla="*/ 503 h 1340"/>
                <a:gd name="connsiteX2" fmla="*/ 4383 w 7521"/>
                <a:gd name="connsiteY2" fmla="*/ 0 h 1340"/>
                <a:gd name="connsiteX3" fmla="*/ 613 w 7521"/>
                <a:gd name="connsiteY3" fmla="*/ 1341 h 1340"/>
              </a:gdLst>
              <a:ahLst/>
              <a:cxnLst>
                <a:cxn ang="0">
                  <a:pos x="connsiteX0" y="connsiteY0"/>
                </a:cxn>
                <a:cxn ang="0">
                  <a:pos x="connsiteX1" y="connsiteY1"/>
                </a:cxn>
                <a:cxn ang="0">
                  <a:pos x="connsiteX2" y="connsiteY2"/>
                </a:cxn>
                <a:cxn ang="0">
                  <a:pos x="connsiteX3" y="connsiteY3"/>
                </a:cxn>
              </a:cxnLst>
              <a:rect l="l" t="t" r="r" b="b"/>
              <a:pathLst>
                <a:path w="7521" h="1340">
                  <a:moveTo>
                    <a:pt x="613" y="1341"/>
                  </a:moveTo>
                  <a:cubicBezTo>
                    <a:pt x="6562" y="1341"/>
                    <a:pt x="1953" y="335"/>
                    <a:pt x="7316" y="503"/>
                  </a:cubicBezTo>
                  <a:cubicBezTo>
                    <a:pt x="8657" y="503"/>
                    <a:pt x="2959" y="503"/>
                    <a:pt x="4383" y="0"/>
                  </a:cubicBezTo>
                  <a:cubicBezTo>
                    <a:pt x="864" y="587"/>
                    <a:pt x="-1063" y="419"/>
                    <a:pt x="613" y="134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Freeform: Shape 200">
              <a:extLst>
                <a:ext uri="{FF2B5EF4-FFF2-40B4-BE49-F238E27FC236}">
                  <a16:creationId xmlns:a16="http://schemas.microsoft.com/office/drawing/2014/main" id="{9F9E430C-C9FA-267E-344B-EED2E28E23E1}"/>
                </a:ext>
              </a:extLst>
            </p:cNvPr>
            <p:cNvSpPr/>
            <p:nvPr/>
          </p:nvSpPr>
          <p:spPr>
            <a:xfrm>
              <a:off x="2669991" y="1767404"/>
              <a:ext cx="1759" cy="8378"/>
            </a:xfrm>
            <a:custGeom>
              <a:avLst/>
              <a:gdLst>
                <a:gd name="connsiteX0" fmla="*/ 0 w 1759"/>
                <a:gd name="connsiteY0" fmla="*/ 0 h 8378"/>
                <a:gd name="connsiteX1" fmla="*/ 1759 w 1759"/>
                <a:gd name="connsiteY1" fmla="*/ 0 h 8378"/>
              </a:gdLst>
              <a:ahLst/>
              <a:cxnLst>
                <a:cxn ang="0">
                  <a:pos x="connsiteX0" y="connsiteY0"/>
                </a:cxn>
                <a:cxn ang="0">
                  <a:pos x="connsiteX1" y="connsiteY1"/>
                </a:cxn>
              </a:cxnLst>
              <a:rect l="l" t="t" r="r" b="b"/>
              <a:pathLst>
                <a:path w="1759" h="8378">
                  <a:moveTo>
                    <a:pt x="0" y="0"/>
                  </a:moveTo>
                  <a:lnTo>
                    <a:pt x="1759"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Freeform: Shape 201">
              <a:extLst>
                <a:ext uri="{FF2B5EF4-FFF2-40B4-BE49-F238E27FC236}">
                  <a16:creationId xmlns:a16="http://schemas.microsoft.com/office/drawing/2014/main" id="{19842D13-3032-3E35-F833-EA07BC0D27F3}"/>
                </a:ext>
              </a:extLst>
            </p:cNvPr>
            <p:cNvSpPr/>
            <p:nvPr/>
          </p:nvSpPr>
          <p:spPr>
            <a:xfrm>
              <a:off x="2775398" y="2048348"/>
              <a:ext cx="3770" cy="418"/>
            </a:xfrm>
            <a:custGeom>
              <a:avLst/>
              <a:gdLst>
                <a:gd name="connsiteX0" fmla="*/ 0 w 3770"/>
                <a:gd name="connsiteY0" fmla="*/ 335 h 418"/>
                <a:gd name="connsiteX1" fmla="*/ 3771 w 3770"/>
                <a:gd name="connsiteY1" fmla="*/ 419 h 418"/>
                <a:gd name="connsiteX2" fmla="*/ 1341 w 3770"/>
                <a:gd name="connsiteY2" fmla="*/ 0 h 418"/>
                <a:gd name="connsiteX3" fmla="*/ 0 w 3770"/>
                <a:gd name="connsiteY3" fmla="*/ 335 h 418"/>
              </a:gdLst>
              <a:ahLst/>
              <a:cxnLst>
                <a:cxn ang="0">
                  <a:pos x="connsiteX0" y="connsiteY0"/>
                </a:cxn>
                <a:cxn ang="0">
                  <a:pos x="connsiteX1" y="connsiteY1"/>
                </a:cxn>
                <a:cxn ang="0">
                  <a:pos x="connsiteX2" y="connsiteY2"/>
                </a:cxn>
                <a:cxn ang="0">
                  <a:pos x="connsiteX3" y="connsiteY3"/>
                </a:cxn>
              </a:cxnLst>
              <a:rect l="l" t="t" r="r" b="b"/>
              <a:pathLst>
                <a:path w="3770" h="418">
                  <a:moveTo>
                    <a:pt x="0" y="335"/>
                  </a:moveTo>
                  <a:lnTo>
                    <a:pt x="3771" y="419"/>
                  </a:lnTo>
                  <a:lnTo>
                    <a:pt x="1341" y="0"/>
                  </a:lnTo>
                  <a:lnTo>
                    <a:pt x="0" y="335"/>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Freeform: Shape 202">
              <a:extLst>
                <a:ext uri="{FF2B5EF4-FFF2-40B4-BE49-F238E27FC236}">
                  <a16:creationId xmlns:a16="http://schemas.microsoft.com/office/drawing/2014/main" id="{D468275D-7AB8-1888-6698-FB6488C870D3}"/>
                </a:ext>
              </a:extLst>
            </p:cNvPr>
            <p:cNvSpPr/>
            <p:nvPr/>
          </p:nvSpPr>
          <p:spPr>
            <a:xfrm>
              <a:off x="2782604" y="2047092"/>
              <a:ext cx="3100" cy="1005"/>
            </a:xfrm>
            <a:custGeom>
              <a:avLst/>
              <a:gdLst>
                <a:gd name="connsiteX0" fmla="*/ 0 w 3100"/>
                <a:gd name="connsiteY0" fmla="*/ 84 h 1005"/>
                <a:gd name="connsiteX1" fmla="*/ 922 w 3100"/>
                <a:gd name="connsiteY1" fmla="*/ 1005 h 1005"/>
                <a:gd name="connsiteX2" fmla="*/ 3100 w 3100"/>
                <a:gd name="connsiteY2" fmla="*/ 0 h 1005"/>
                <a:gd name="connsiteX3" fmla="*/ 0 w 3100"/>
                <a:gd name="connsiteY3" fmla="*/ 84 h 1005"/>
              </a:gdLst>
              <a:ahLst/>
              <a:cxnLst>
                <a:cxn ang="0">
                  <a:pos x="connsiteX0" y="connsiteY0"/>
                </a:cxn>
                <a:cxn ang="0">
                  <a:pos x="connsiteX1" y="connsiteY1"/>
                </a:cxn>
                <a:cxn ang="0">
                  <a:pos x="connsiteX2" y="connsiteY2"/>
                </a:cxn>
                <a:cxn ang="0">
                  <a:pos x="connsiteX3" y="connsiteY3"/>
                </a:cxn>
              </a:cxnLst>
              <a:rect l="l" t="t" r="r" b="b"/>
              <a:pathLst>
                <a:path w="3100" h="1005">
                  <a:moveTo>
                    <a:pt x="0" y="84"/>
                  </a:moveTo>
                  <a:lnTo>
                    <a:pt x="922" y="1005"/>
                  </a:lnTo>
                  <a:lnTo>
                    <a:pt x="3100" y="0"/>
                  </a:lnTo>
                  <a:cubicBezTo>
                    <a:pt x="2078" y="151"/>
                    <a:pt x="1030" y="176"/>
                    <a:pt x="0" y="8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Freeform: Shape 203">
              <a:extLst>
                <a:ext uri="{FF2B5EF4-FFF2-40B4-BE49-F238E27FC236}">
                  <a16:creationId xmlns:a16="http://schemas.microsoft.com/office/drawing/2014/main" id="{9DDCF802-8C51-8AA1-C31C-E24F3A199B0B}"/>
                </a:ext>
              </a:extLst>
            </p:cNvPr>
            <p:cNvSpPr/>
            <p:nvPr/>
          </p:nvSpPr>
          <p:spPr>
            <a:xfrm>
              <a:off x="2493922" y="1824046"/>
              <a:ext cx="113" cy="3267"/>
            </a:xfrm>
            <a:custGeom>
              <a:avLst/>
              <a:gdLst>
                <a:gd name="connsiteX0" fmla="*/ 113 w 113"/>
                <a:gd name="connsiteY0" fmla="*/ 0 h 3267"/>
                <a:gd name="connsiteX1" fmla="*/ 113 w 113"/>
                <a:gd name="connsiteY1" fmla="*/ 0 h 3267"/>
                <a:gd name="connsiteX2" fmla="*/ 113 w 113"/>
                <a:gd name="connsiteY2" fmla="*/ 3268 h 3267"/>
              </a:gdLst>
              <a:ahLst/>
              <a:cxnLst>
                <a:cxn ang="0">
                  <a:pos x="connsiteX0" y="connsiteY0"/>
                </a:cxn>
                <a:cxn ang="0">
                  <a:pos x="connsiteX1" y="connsiteY1"/>
                </a:cxn>
                <a:cxn ang="0">
                  <a:pos x="connsiteX2" y="connsiteY2"/>
                </a:cxn>
              </a:cxnLst>
              <a:rect l="l" t="t" r="r" b="b"/>
              <a:pathLst>
                <a:path w="113" h="3267">
                  <a:moveTo>
                    <a:pt x="113" y="0"/>
                  </a:moveTo>
                  <a:lnTo>
                    <a:pt x="113" y="0"/>
                  </a:lnTo>
                  <a:cubicBezTo>
                    <a:pt x="-38" y="1081"/>
                    <a:pt x="-38" y="2187"/>
                    <a:pt x="113" y="326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Freeform: Shape 204">
              <a:extLst>
                <a:ext uri="{FF2B5EF4-FFF2-40B4-BE49-F238E27FC236}">
                  <a16:creationId xmlns:a16="http://schemas.microsoft.com/office/drawing/2014/main" id="{EC24B865-60F1-13E0-1338-D5989501FCA1}"/>
                </a:ext>
              </a:extLst>
            </p:cNvPr>
            <p:cNvSpPr/>
            <p:nvPr/>
          </p:nvSpPr>
          <p:spPr>
            <a:xfrm>
              <a:off x="2495040" y="1874486"/>
              <a:ext cx="837" cy="1675"/>
            </a:xfrm>
            <a:custGeom>
              <a:avLst/>
              <a:gdLst>
                <a:gd name="connsiteX0" fmla="*/ 838 w 837"/>
                <a:gd name="connsiteY0" fmla="*/ 838 h 1675"/>
                <a:gd name="connsiteX1" fmla="*/ 754 w 837"/>
                <a:gd name="connsiteY1" fmla="*/ 0 h 1675"/>
                <a:gd name="connsiteX2" fmla="*/ 0 w 837"/>
                <a:gd name="connsiteY2" fmla="*/ 1676 h 1675"/>
                <a:gd name="connsiteX3" fmla="*/ 838 w 837"/>
                <a:gd name="connsiteY3" fmla="*/ 838 h 1675"/>
              </a:gdLst>
              <a:ahLst/>
              <a:cxnLst>
                <a:cxn ang="0">
                  <a:pos x="connsiteX0" y="connsiteY0"/>
                </a:cxn>
                <a:cxn ang="0">
                  <a:pos x="connsiteX1" y="connsiteY1"/>
                </a:cxn>
                <a:cxn ang="0">
                  <a:pos x="connsiteX2" y="connsiteY2"/>
                </a:cxn>
                <a:cxn ang="0">
                  <a:pos x="connsiteX3" y="connsiteY3"/>
                </a:cxn>
              </a:cxnLst>
              <a:rect l="l" t="t" r="r" b="b"/>
              <a:pathLst>
                <a:path w="837" h="1675">
                  <a:moveTo>
                    <a:pt x="838" y="838"/>
                  </a:moveTo>
                  <a:lnTo>
                    <a:pt x="754" y="0"/>
                  </a:lnTo>
                  <a:lnTo>
                    <a:pt x="0" y="1676"/>
                  </a:lnTo>
                  <a:lnTo>
                    <a:pt x="838"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Freeform: Shape 205">
              <a:extLst>
                <a:ext uri="{FF2B5EF4-FFF2-40B4-BE49-F238E27FC236}">
                  <a16:creationId xmlns:a16="http://schemas.microsoft.com/office/drawing/2014/main" id="{05F51F16-55C4-A09C-0464-32617E91FA51}"/>
                </a:ext>
              </a:extLst>
            </p:cNvPr>
            <p:cNvSpPr/>
            <p:nvPr/>
          </p:nvSpPr>
          <p:spPr>
            <a:xfrm>
              <a:off x="2498615" y="1912694"/>
              <a:ext cx="446" cy="5689"/>
            </a:xfrm>
            <a:custGeom>
              <a:avLst/>
              <a:gdLst>
                <a:gd name="connsiteX0" fmla="*/ 447 w 446"/>
                <a:gd name="connsiteY0" fmla="*/ 5614 h 5689"/>
                <a:gd name="connsiteX1" fmla="*/ 447 w 446"/>
                <a:gd name="connsiteY1" fmla="*/ 0 h 5689"/>
                <a:gd name="connsiteX2" fmla="*/ 447 w 446"/>
                <a:gd name="connsiteY2" fmla="*/ 5614 h 5689"/>
              </a:gdLst>
              <a:ahLst/>
              <a:cxnLst>
                <a:cxn ang="0">
                  <a:pos x="connsiteX0" y="connsiteY0"/>
                </a:cxn>
                <a:cxn ang="0">
                  <a:pos x="connsiteX1" y="connsiteY1"/>
                </a:cxn>
                <a:cxn ang="0">
                  <a:pos x="connsiteX2" y="connsiteY2"/>
                </a:cxn>
              </a:cxnLst>
              <a:rect l="l" t="t" r="r" b="b"/>
              <a:pathLst>
                <a:path w="446" h="5689">
                  <a:moveTo>
                    <a:pt x="447" y="5614"/>
                  </a:moveTo>
                  <a:cubicBezTo>
                    <a:pt x="447" y="3854"/>
                    <a:pt x="447" y="1760"/>
                    <a:pt x="447" y="0"/>
                  </a:cubicBezTo>
                  <a:cubicBezTo>
                    <a:pt x="447" y="4106"/>
                    <a:pt x="-559" y="6117"/>
                    <a:pt x="447" y="561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Freeform: Shape 206">
              <a:extLst>
                <a:ext uri="{FF2B5EF4-FFF2-40B4-BE49-F238E27FC236}">
                  <a16:creationId xmlns:a16="http://schemas.microsoft.com/office/drawing/2014/main" id="{2B07073F-B8B9-ED73-276F-9D61A76ECCD5}"/>
                </a:ext>
              </a:extLst>
            </p:cNvPr>
            <p:cNvSpPr/>
            <p:nvPr/>
          </p:nvSpPr>
          <p:spPr>
            <a:xfrm>
              <a:off x="2786055" y="2063766"/>
              <a:ext cx="421" cy="754"/>
            </a:xfrm>
            <a:custGeom>
              <a:avLst/>
              <a:gdLst>
                <a:gd name="connsiteX0" fmla="*/ 235 w 421"/>
                <a:gd name="connsiteY0" fmla="*/ 754 h 754"/>
                <a:gd name="connsiteX1" fmla="*/ 235 w 421"/>
                <a:gd name="connsiteY1" fmla="*/ 0 h 754"/>
                <a:gd name="connsiteX2" fmla="*/ 42 w 421"/>
                <a:gd name="connsiteY2" fmla="*/ 561 h 754"/>
                <a:gd name="connsiteX3" fmla="*/ 235 w 421"/>
                <a:gd name="connsiteY3" fmla="*/ 754 h 754"/>
              </a:gdLst>
              <a:ahLst/>
              <a:cxnLst>
                <a:cxn ang="0">
                  <a:pos x="connsiteX0" y="connsiteY0"/>
                </a:cxn>
                <a:cxn ang="0">
                  <a:pos x="connsiteX1" y="connsiteY1"/>
                </a:cxn>
                <a:cxn ang="0">
                  <a:pos x="connsiteX2" y="connsiteY2"/>
                </a:cxn>
                <a:cxn ang="0">
                  <a:pos x="connsiteX3" y="connsiteY3"/>
                </a:cxn>
              </a:cxnLst>
              <a:rect l="l" t="t" r="r" b="b"/>
              <a:pathLst>
                <a:path w="421" h="754">
                  <a:moveTo>
                    <a:pt x="235" y="754"/>
                  </a:moveTo>
                  <a:cubicBezTo>
                    <a:pt x="654" y="754"/>
                    <a:pt x="235" y="168"/>
                    <a:pt x="235" y="0"/>
                  </a:cubicBezTo>
                  <a:cubicBezTo>
                    <a:pt x="26" y="101"/>
                    <a:pt x="-58" y="352"/>
                    <a:pt x="42" y="561"/>
                  </a:cubicBezTo>
                  <a:cubicBezTo>
                    <a:pt x="84" y="645"/>
                    <a:pt x="151" y="712"/>
                    <a:pt x="235" y="75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Freeform: Shape 207">
              <a:extLst>
                <a:ext uri="{FF2B5EF4-FFF2-40B4-BE49-F238E27FC236}">
                  <a16:creationId xmlns:a16="http://schemas.microsoft.com/office/drawing/2014/main" id="{F1D22048-9CE9-A0FD-C754-75BC4AFAEC53}"/>
                </a:ext>
              </a:extLst>
            </p:cNvPr>
            <p:cNvSpPr/>
            <p:nvPr/>
          </p:nvSpPr>
          <p:spPr>
            <a:xfrm>
              <a:off x="2778498" y="2065944"/>
              <a:ext cx="1005" cy="670"/>
            </a:xfrm>
            <a:custGeom>
              <a:avLst/>
              <a:gdLst>
                <a:gd name="connsiteX0" fmla="*/ 922 w 1005"/>
                <a:gd name="connsiteY0" fmla="*/ 251 h 670"/>
                <a:gd name="connsiteX1" fmla="*/ 1005 w 1005"/>
                <a:gd name="connsiteY1" fmla="*/ 0 h 670"/>
                <a:gd name="connsiteX2" fmla="*/ 0 w 1005"/>
                <a:gd name="connsiteY2" fmla="*/ 670 h 670"/>
                <a:gd name="connsiteX3" fmla="*/ 922 w 1005"/>
                <a:gd name="connsiteY3" fmla="*/ 251 h 670"/>
              </a:gdLst>
              <a:ahLst/>
              <a:cxnLst>
                <a:cxn ang="0">
                  <a:pos x="connsiteX0" y="connsiteY0"/>
                </a:cxn>
                <a:cxn ang="0">
                  <a:pos x="connsiteX1" y="connsiteY1"/>
                </a:cxn>
                <a:cxn ang="0">
                  <a:pos x="connsiteX2" y="connsiteY2"/>
                </a:cxn>
                <a:cxn ang="0">
                  <a:pos x="connsiteX3" y="connsiteY3"/>
                </a:cxn>
              </a:cxnLst>
              <a:rect l="l" t="t" r="r" b="b"/>
              <a:pathLst>
                <a:path w="1005" h="670">
                  <a:moveTo>
                    <a:pt x="922" y="251"/>
                  </a:moveTo>
                  <a:lnTo>
                    <a:pt x="1005" y="0"/>
                  </a:lnTo>
                  <a:lnTo>
                    <a:pt x="0" y="670"/>
                  </a:lnTo>
                  <a:lnTo>
                    <a:pt x="922"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Freeform: Shape 208">
              <a:extLst>
                <a:ext uri="{FF2B5EF4-FFF2-40B4-BE49-F238E27FC236}">
                  <a16:creationId xmlns:a16="http://schemas.microsoft.com/office/drawing/2014/main" id="{EF1BEB41-D153-DF4F-44E8-989A7EBEF26D}"/>
                </a:ext>
              </a:extLst>
            </p:cNvPr>
            <p:cNvSpPr/>
            <p:nvPr/>
          </p:nvSpPr>
          <p:spPr>
            <a:xfrm>
              <a:off x="2772884" y="2065693"/>
              <a:ext cx="3519" cy="1284"/>
            </a:xfrm>
            <a:custGeom>
              <a:avLst/>
              <a:gdLst>
                <a:gd name="connsiteX0" fmla="*/ 0 w 3519"/>
                <a:gd name="connsiteY0" fmla="*/ 838 h 1284"/>
                <a:gd name="connsiteX1" fmla="*/ 3519 w 3519"/>
                <a:gd name="connsiteY1" fmla="*/ 838 h 1284"/>
                <a:gd name="connsiteX2" fmla="*/ 3519 w 3519"/>
                <a:gd name="connsiteY2" fmla="*/ 838 h 1284"/>
                <a:gd name="connsiteX3" fmla="*/ 3519 w 3519"/>
                <a:gd name="connsiteY3" fmla="*/ 0 h 1284"/>
                <a:gd name="connsiteX4" fmla="*/ 0 w 3519"/>
                <a:gd name="connsiteY4" fmla="*/ 838 h 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9" h="1284">
                  <a:moveTo>
                    <a:pt x="0" y="838"/>
                  </a:moveTo>
                  <a:cubicBezTo>
                    <a:pt x="670" y="1843"/>
                    <a:pt x="2346" y="838"/>
                    <a:pt x="3519" y="838"/>
                  </a:cubicBezTo>
                  <a:lnTo>
                    <a:pt x="3519" y="838"/>
                  </a:lnTo>
                  <a:lnTo>
                    <a:pt x="3519" y="0"/>
                  </a:lnTo>
                  <a:cubicBezTo>
                    <a:pt x="2380" y="411"/>
                    <a:pt x="1198" y="687"/>
                    <a:pt x="0" y="83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Freeform: Shape 209">
              <a:extLst>
                <a:ext uri="{FF2B5EF4-FFF2-40B4-BE49-F238E27FC236}">
                  <a16:creationId xmlns:a16="http://schemas.microsoft.com/office/drawing/2014/main" id="{11D5B1E9-E222-4984-42D6-2F47B9387F5C}"/>
                </a:ext>
              </a:extLst>
            </p:cNvPr>
            <p:cNvSpPr/>
            <p:nvPr/>
          </p:nvSpPr>
          <p:spPr>
            <a:xfrm>
              <a:off x="2769176" y="2064436"/>
              <a:ext cx="942" cy="8378"/>
            </a:xfrm>
            <a:custGeom>
              <a:avLst/>
              <a:gdLst>
                <a:gd name="connsiteX0" fmla="*/ 188 w 942"/>
                <a:gd name="connsiteY0" fmla="*/ 0 h 8378"/>
                <a:gd name="connsiteX1" fmla="*/ 943 w 942"/>
                <a:gd name="connsiteY1" fmla="*/ 0 h 8378"/>
                <a:gd name="connsiteX2" fmla="*/ 188 w 942"/>
                <a:gd name="connsiteY2" fmla="*/ 0 h 8378"/>
              </a:gdLst>
              <a:ahLst/>
              <a:cxnLst>
                <a:cxn ang="0">
                  <a:pos x="connsiteX0" y="connsiteY0"/>
                </a:cxn>
                <a:cxn ang="0">
                  <a:pos x="connsiteX1" y="connsiteY1"/>
                </a:cxn>
                <a:cxn ang="0">
                  <a:pos x="connsiteX2" y="connsiteY2"/>
                </a:cxn>
              </a:cxnLst>
              <a:rect l="l" t="t" r="r" b="b"/>
              <a:pathLst>
                <a:path w="942" h="8378">
                  <a:moveTo>
                    <a:pt x="188" y="0"/>
                  </a:moveTo>
                  <a:cubicBezTo>
                    <a:pt x="188" y="0"/>
                    <a:pt x="-566" y="0"/>
                    <a:pt x="943" y="0"/>
                  </a:cubicBezTo>
                  <a:lnTo>
                    <a:pt x="188"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Freeform: Shape 210">
              <a:extLst>
                <a:ext uri="{FF2B5EF4-FFF2-40B4-BE49-F238E27FC236}">
                  <a16:creationId xmlns:a16="http://schemas.microsoft.com/office/drawing/2014/main" id="{259A9CFE-1FEC-0B8A-4B2D-749FA624647B}"/>
                </a:ext>
              </a:extLst>
            </p:cNvPr>
            <p:cNvSpPr/>
            <p:nvPr/>
          </p:nvSpPr>
          <p:spPr>
            <a:xfrm>
              <a:off x="2769858" y="2064436"/>
              <a:ext cx="352" cy="8378"/>
            </a:xfrm>
            <a:custGeom>
              <a:avLst/>
              <a:gdLst>
                <a:gd name="connsiteX0" fmla="*/ 93 w 352"/>
                <a:gd name="connsiteY0" fmla="*/ 0 h 8378"/>
                <a:gd name="connsiteX1" fmla="*/ 93 w 352"/>
                <a:gd name="connsiteY1" fmla="*/ 0 h 8378"/>
              </a:gdLst>
              <a:ahLst/>
              <a:cxnLst>
                <a:cxn ang="0">
                  <a:pos x="connsiteX0" y="connsiteY0"/>
                </a:cxn>
                <a:cxn ang="0">
                  <a:pos x="connsiteX1" y="connsiteY1"/>
                </a:cxn>
              </a:cxnLst>
              <a:rect l="l" t="t" r="r" b="b"/>
              <a:pathLst>
                <a:path w="352" h="8378">
                  <a:moveTo>
                    <a:pt x="93" y="0"/>
                  </a:moveTo>
                  <a:cubicBezTo>
                    <a:pt x="847" y="0"/>
                    <a:pt x="-326" y="0"/>
                    <a:pt x="93"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Freeform: Shape 211">
              <a:extLst>
                <a:ext uri="{FF2B5EF4-FFF2-40B4-BE49-F238E27FC236}">
                  <a16:creationId xmlns:a16="http://schemas.microsoft.com/office/drawing/2014/main" id="{3B55AB1E-8751-AE1E-8A91-77A94419E405}"/>
                </a:ext>
              </a:extLst>
            </p:cNvPr>
            <p:cNvSpPr/>
            <p:nvPr/>
          </p:nvSpPr>
          <p:spPr>
            <a:xfrm>
              <a:off x="2766675" y="2064262"/>
              <a:ext cx="1014" cy="592"/>
            </a:xfrm>
            <a:custGeom>
              <a:avLst/>
              <a:gdLst>
                <a:gd name="connsiteX0" fmla="*/ 177 w 1014"/>
                <a:gd name="connsiteY0" fmla="*/ 592 h 592"/>
                <a:gd name="connsiteX1" fmla="*/ 1015 w 1014"/>
                <a:gd name="connsiteY1" fmla="*/ 592 h 592"/>
                <a:gd name="connsiteX2" fmla="*/ 344 w 1014"/>
                <a:gd name="connsiteY2" fmla="*/ 173 h 592"/>
                <a:gd name="connsiteX3" fmla="*/ 177 w 1014"/>
                <a:gd name="connsiteY3" fmla="*/ 592 h 592"/>
              </a:gdLst>
              <a:ahLst/>
              <a:cxnLst>
                <a:cxn ang="0">
                  <a:pos x="connsiteX0" y="connsiteY0"/>
                </a:cxn>
                <a:cxn ang="0">
                  <a:pos x="connsiteX1" y="connsiteY1"/>
                </a:cxn>
                <a:cxn ang="0">
                  <a:pos x="connsiteX2" y="connsiteY2"/>
                </a:cxn>
                <a:cxn ang="0">
                  <a:pos x="connsiteX3" y="connsiteY3"/>
                </a:cxn>
              </a:cxnLst>
              <a:rect l="l" t="t" r="r" b="b"/>
              <a:pathLst>
                <a:path w="1014" h="592">
                  <a:moveTo>
                    <a:pt x="177" y="592"/>
                  </a:moveTo>
                  <a:lnTo>
                    <a:pt x="1015" y="592"/>
                  </a:lnTo>
                  <a:cubicBezTo>
                    <a:pt x="1015" y="592"/>
                    <a:pt x="9" y="592"/>
                    <a:pt x="344" y="173"/>
                  </a:cubicBezTo>
                  <a:cubicBezTo>
                    <a:pt x="680" y="-245"/>
                    <a:pt x="-410" y="173"/>
                    <a:pt x="177" y="59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Freeform: Shape 212">
              <a:extLst>
                <a:ext uri="{FF2B5EF4-FFF2-40B4-BE49-F238E27FC236}">
                  <a16:creationId xmlns:a16="http://schemas.microsoft.com/office/drawing/2014/main" id="{2013ACBE-79AE-D44A-1221-890836674251}"/>
                </a:ext>
              </a:extLst>
            </p:cNvPr>
            <p:cNvSpPr/>
            <p:nvPr/>
          </p:nvSpPr>
          <p:spPr>
            <a:xfrm>
              <a:off x="2766013" y="2065497"/>
              <a:ext cx="502" cy="111"/>
            </a:xfrm>
            <a:custGeom>
              <a:avLst/>
              <a:gdLst>
                <a:gd name="connsiteX0" fmla="*/ 0 w 502"/>
                <a:gd name="connsiteY0" fmla="*/ 112 h 111"/>
                <a:gd name="connsiteX1" fmla="*/ 503 w 502"/>
                <a:gd name="connsiteY1" fmla="*/ 112 h 111"/>
                <a:gd name="connsiteX2" fmla="*/ 0 w 502"/>
                <a:gd name="connsiteY2" fmla="*/ 112 h 111"/>
              </a:gdLst>
              <a:ahLst/>
              <a:cxnLst>
                <a:cxn ang="0">
                  <a:pos x="connsiteX0" y="connsiteY0"/>
                </a:cxn>
                <a:cxn ang="0">
                  <a:pos x="connsiteX1" y="connsiteY1"/>
                </a:cxn>
                <a:cxn ang="0">
                  <a:pos x="connsiteX2" y="connsiteY2"/>
                </a:cxn>
              </a:cxnLst>
              <a:rect l="l" t="t" r="r" b="b"/>
              <a:pathLst>
                <a:path w="502" h="111">
                  <a:moveTo>
                    <a:pt x="0" y="112"/>
                  </a:moveTo>
                  <a:lnTo>
                    <a:pt x="503" y="112"/>
                  </a:lnTo>
                  <a:cubicBezTo>
                    <a:pt x="503" y="112"/>
                    <a:pt x="251" y="-140"/>
                    <a:pt x="0" y="11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Freeform: Shape 213">
              <a:extLst>
                <a:ext uri="{FF2B5EF4-FFF2-40B4-BE49-F238E27FC236}">
                  <a16:creationId xmlns:a16="http://schemas.microsoft.com/office/drawing/2014/main" id="{36D3A490-7B4F-FF30-AC37-2CEBC4F892B3}"/>
                </a:ext>
              </a:extLst>
            </p:cNvPr>
            <p:cNvSpPr/>
            <p:nvPr/>
          </p:nvSpPr>
          <p:spPr>
            <a:xfrm>
              <a:off x="2766516" y="2064929"/>
              <a:ext cx="921" cy="400"/>
            </a:xfrm>
            <a:custGeom>
              <a:avLst/>
              <a:gdLst>
                <a:gd name="connsiteX0" fmla="*/ 922 w 921"/>
                <a:gd name="connsiteY0" fmla="*/ 177 h 400"/>
                <a:gd name="connsiteX1" fmla="*/ 0 w 921"/>
                <a:gd name="connsiteY1" fmla="*/ 177 h 400"/>
                <a:gd name="connsiteX2" fmla="*/ 419 w 921"/>
                <a:gd name="connsiteY2" fmla="*/ 177 h 400"/>
                <a:gd name="connsiteX3" fmla="*/ 922 w 921"/>
                <a:gd name="connsiteY3" fmla="*/ 177 h 400"/>
              </a:gdLst>
              <a:ahLst/>
              <a:cxnLst>
                <a:cxn ang="0">
                  <a:pos x="connsiteX0" y="connsiteY0"/>
                </a:cxn>
                <a:cxn ang="0">
                  <a:pos x="connsiteX1" y="connsiteY1"/>
                </a:cxn>
                <a:cxn ang="0">
                  <a:pos x="connsiteX2" y="connsiteY2"/>
                </a:cxn>
                <a:cxn ang="0">
                  <a:pos x="connsiteX3" y="connsiteY3"/>
                </a:cxn>
              </a:cxnLst>
              <a:rect l="l" t="t" r="r" b="b"/>
              <a:pathLst>
                <a:path w="921" h="400">
                  <a:moveTo>
                    <a:pt x="922" y="177"/>
                  </a:moveTo>
                  <a:lnTo>
                    <a:pt x="0" y="177"/>
                  </a:lnTo>
                  <a:cubicBezTo>
                    <a:pt x="0" y="177"/>
                    <a:pt x="0" y="680"/>
                    <a:pt x="419" y="177"/>
                  </a:cubicBezTo>
                  <a:cubicBezTo>
                    <a:pt x="838" y="-326"/>
                    <a:pt x="503" y="428"/>
                    <a:pt x="922" y="17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Freeform: Shape 214">
              <a:extLst>
                <a:ext uri="{FF2B5EF4-FFF2-40B4-BE49-F238E27FC236}">
                  <a16:creationId xmlns:a16="http://schemas.microsoft.com/office/drawing/2014/main" id="{8BCF0980-ACB3-35F1-DE47-E10173288FB2}"/>
                </a:ext>
              </a:extLst>
            </p:cNvPr>
            <p:cNvSpPr/>
            <p:nvPr/>
          </p:nvSpPr>
          <p:spPr>
            <a:xfrm>
              <a:off x="2768025" y="2065164"/>
              <a:ext cx="1385" cy="780"/>
            </a:xfrm>
            <a:custGeom>
              <a:avLst/>
              <a:gdLst>
                <a:gd name="connsiteX0" fmla="*/ 0 w 1385"/>
                <a:gd name="connsiteY0" fmla="*/ 27 h 780"/>
                <a:gd name="connsiteX1" fmla="*/ 0 w 1385"/>
                <a:gd name="connsiteY1" fmla="*/ 781 h 780"/>
                <a:gd name="connsiteX2" fmla="*/ 0 w 1385"/>
                <a:gd name="connsiteY2" fmla="*/ 27 h 780"/>
              </a:gdLst>
              <a:ahLst/>
              <a:cxnLst>
                <a:cxn ang="0">
                  <a:pos x="connsiteX0" y="connsiteY0"/>
                </a:cxn>
                <a:cxn ang="0">
                  <a:pos x="connsiteX1" y="connsiteY1"/>
                </a:cxn>
                <a:cxn ang="0">
                  <a:pos x="connsiteX2" y="connsiteY2"/>
                </a:cxn>
              </a:cxnLst>
              <a:rect l="l" t="t" r="r" b="b"/>
              <a:pathLst>
                <a:path w="1385" h="780">
                  <a:moveTo>
                    <a:pt x="0" y="27"/>
                  </a:moveTo>
                  <a:cubicBezTo>
                    <a:pt x="503" y="27"/>
                    <a:pt x="1173" y="27"/>
                    <a:pt x="0" y="781"/>
                  </a:cubicBezTo>
                  <a:cubicBezTo>
                    <a:pt x="2011" y="529"/>
                    <a:pt x="1676" y="-141"/>
                    <a:pt x="0" y="2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Freeform: Shape 215">
              <a:extLst>
                <a:ext uri="{FF2B5EF4-FFF2-40B4-BE49-F238E27FC236}">
                  <a16:creationId xmlns:a16="http://schemas.microsoft.com/office/drawing/2014/main" id="{55C2E17A-AC7D-4202-EEDC-C047BF63522A}"/>
                </a:ext>
              </a:extLst>
            </p:cNvPr>
            <p:cNvSpPr/>
            <p:nvPr/>
          </p:nvSpPr>
          <p:spPr>
            <a:xfrm>
              <a:off x="2772629" y="2067620"/>
              <a:ext cx="1260" cy="8378"/>
            </a:xfrm>
            <a:custGeom>
              <a:avLst/>
              <a:gdLst>
                <a:gd name="connsiteX0" fmla="*/ 4 w 1260"/>
                <a:gd name="connsiteY0" fmla="*/ 0 h 8378"/>
                <a:gd name="connsiteX1" fmla="*/ 674 w 1260"/>
                <a:gd name="connsiteY1" fmla="*/ 0 h 8378"/>
                <a:gd name="connsiteX2" fmla="*/ 1261 w 1260"/>
                <a:gd name="connsiteY2" fmla="*/ 0 h 8378"/>
                <a:gd name="connsiteX3" fmla="*/ 4 w 1260"/>
                <a:gd name="connsiteY3" fmla="*/ 0 h 8378"/>
              </a:gdLst>
              <a:ahLst/>
              <a:cxnLst>
                <a:cxn ang="0">
                  <a:pos x="connsiteX0" y="connsiteY0"/>
                </a:cxn>
                <a:cxn ang="0">
                  <a:pos x="connsiteX1" y="connsiteY1"/>
                </a:cxn>
                <a:cxn ang="0">
                  <a:pos x="connsiteX2" y="connsiteY2"/>
                </a:cxn>
                <a:cxn ang="0">
                  <a:pos x="connsiteX3" y="connsiteY3"/>
                </a:cxn>
              </a:cxnLst>
              <a:rect l="l" t="t" r="r" b="b"/>
              <a:pathLst>
                <a:path w="1260" h="8378">
                  <a:moveTo>
                    <a:pt x="4" y="0"/>
                  </a:moveTo>
                  <a:lnTo>
                    <a:pt x="674" y="0"/>
                  </a:lnTo>
                  <a:lnTo>
                    <a:pt x="1261" y="0"/>
                  </a:lnTo>
                  <a:cubicBezTo>
                    <a:pt x="1261" y="0"/>
                    <a:pt x="-80" y="0"/>
                    <a:pt x="4"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Freeform: Shape 216">
              <a:extLst>
                <a:ext uri="{FF2B5EF4-FFF2-40B4-BE49-F238E27FC236}">
                  <a16:creationId xmlns:a16="http://schemas.microsoft.com/office/drawing/2014/main" id="{486E043B-67DD-3381-F532-0BC119716C31}"/>
                </a:ext>
              </a:extLst>
            </p:cNvPr>
            <p:cNvSpPr/>
            <p:nvPr/>
          </p:nvSpPr>
          <p:spPr>
            <a:xfrm>
              <a:off x="2761238" y="2064604"/>
              <a:ext cx="670" cy="837"/>
            </a:xfrm>
            <a:custGeom>
              <a:avLst/>
              <a:gdLst>
                <a:gd name="connsiteX0" fmla="*/ 0 w 670"/>
                <a:gd name="connsiteY0" fmla="*/ 0 h 837"/>
                <a:gd name="connsiteX1" fmla="*/ 0 w 670"/>
                <a:gd name="connsiteY1" fmla="*/ 838 h 837"/>
                <a:gd name="connsiteX2" fmla="*/ 670 w 670"/>
                <a:gd name="connsiteY2" fmla="*/ 838 h 837"/>
                <a:gd name="connsiteX3" fmla="*/ 0 w 670"/>
                <a:gd name="connsiteY3" fmla="*/ 0 h 837"/>
              </a:gdLst>
              <a:ahLst/>
              <a:cxnLst>
                <a:cxn ang="0">
                  <a:pos x="connsiteX0" y="connsiteY0"/>
                </a:cxn>
                <a:cxn ang="0">
                  <a:pos x="connsiteX1" y="connsiteY1"/>
                </a:cxn>
                <a:cxn ang="0">
                  <a:pos x="connsiteX2" y="connsiteY2"/>
                </a:cxn>
                <a:cxn ang="0">
                  <a:pos x="connsiteX3" y="connsiteY3"/>
                </a:cxn>
              </a:cxnLst>
              <a:rect l="l" t="t" r="r" b="b"/>
              <a:pathLst>
                <a:path w="670" h="837">
                  <a:moveTo>
                    <a:pt x="0" y="0"/>
                  </a:moveTo>
                  <a:cubicBezTo>
                    <a:pt x="0" y="0"/>
                    <a:pt x="0" y="503"/>
                    <a:pt x="0" y="838"/>
                  </a:cubicBezTo>
                  <a:lnTo>
                    <a:pt x="670" y="838"/>
                  </a:lnTo>
                  <a:cubicBezTo>
                    <a:pt x="670" y="838"/>
                    <a:pt x="0" y="251"/>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Freeform: Shape 217">
              <a:extLst>
                <a:ext uri="{FF2B5EF4-FFF2-40B4-BE49-F238E27FC236}">
                  <a16:creationId xmlns:a16="http://schemas.microsoft.com/office/drawing/2014/main" id="{E461F5CC-5B25-AC06-DFD6-0756B10348C4}"/>
                </a:ext>
              </a:extLst>
            </p:cNvPr>
            <p:cNvSpPr/>
            <p:nvPr/>
          </p:nvSpPr>
          <p:spPr>
            <a:xfrm>
              <a:off x="2760651" y="2065441"/>
              <a:ext cx="940" cy="255"/>
            </a:xfrm>
            <a:custGeom>
              <a:avLst/>
              <a:gdLst>
                <a:gd name="connsiteX0" fmla="*/ 922 w 940"/>
                <a:gd name="connsiteY0" fmla="*/ 0 h 255"/>
                <a:gd name="connsiteX1" fmla="*/ 0 w 940"/>
                <a:gd name="connsiteY1" fmla="*/ 0 h 255"/>
                <a:gd name="connsiteX2" fmla="*/ 922 w 940"/>
                <a:gd name="connsiteY2" fmla="*/ 0 h 255"/>
              </a:gdLst>
              <a:ahLst/>
              <a:cxnLst>
                <a:cxn ang="0">
                  <a:pos x="connsiteX0" y="connsiteY0"/>
                </a:cxn>
                <a:cxn ang="0">
                  <a:pos x="connsiteX1" y="connsiteY1"/>
                </a:cxn>
                <a:cxn ang="0">
                  <a:pos x="connsiteX2" y="connsiteY2"/>
                </a:cxn>
              </a:cxnLst>
              <a:rect l="l" t="t" r="r" b="b"/>
              <a:pathLst>
                <a:path w="940" h="255">
                  <a:moveTo>
                    <a:pt x="922" y="0"/>
                  </a:moveTo>
                  <a:lnTo>
                    <a:pt x="0" y="0"/>
                  </a:lnTo>
                  <a:cubicBezTo>
                    <a:pt x="838" y="419"/>
                    <a:pt x="1005" y="251"/>
                    <a:pt x="922"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Freeform: Shape 218">
              <a:extLst>
                <a:ext uri="{FF2B5EF4-FFF2-40B4-BE49-F238E27FC236}">
                  <a16:creationId xmlns:a16="http://schemas.microsoft.com/office/drawing/2014/main" id="{3187EDBA-3303-61B2-8091-8BF40D57C04D}"/>
                </a:ext>
              </a:extLst>
            </p:cNvPr>
            <p:cNvSpPr/>
            <p:nvPr/>
          </p:nvSpPr>
          <p:spPr>
            <a:xfrm>
              <a:off x="2765595" y="2065944"/>
              <a:ext cx="1927" cy="921"/>
            </a:xfrm>
            <a:custGeom>
              <a:avLst/>
              <a:gdLst>
                <a:gd name="connsiteX0" fmla="*/ 335 w 1927"/>
                <a:gd name="connsiteY0" fmla="*/ 838 h 921"/>
                <a:gd name="connsiteX1" fmla="*/ 1927 w 1927"/>
                <a:gd name="connsiteY1" fmla="*/ 0 h 921"/>
                <a:gd name="connsiteX2" fmla="*/ 0 w 1927"/>
                <a:gd name="connsiteY2" fmla="*/ 922 h 921"/>
                <a:gd name="connsiteX3" fmla="*/ 335 w 1927"/>
                <a:gd name="connsiteY3" fmla="*/ 838 h 921"/>
              </a:gdLst>
              <a:ahLst/>
              <a:cxnLst>
                <a:cxn ang="0">
                  <a:pos x="connsiteX0" y="connsiteY0"/>
                </a:cxn>
                <a:cxn ang="0">
                  <a:pos x="connsiteX1" y="connsiteY1"/>
                </a:cxn>
                <a:cxn ang="0">
                  <a:pos x="connsiteX2" y="connsiteY2"/>
                </a:cxn>
                <a:cxn ang="0">
                  <a:pos x="connsiteX3" y="connsiteY3"/>
                </a:cxn>
              </a:cxnLst>
              <a:rect l="l" t="t" r="r" b="b"/>
              <a:pathLst>
                <a:path w="1927" h="921">
                  <a:moveTo>
                    <a:pt x="335" y="838"/>
                  </a:moveTo>
                  <a:lnTo>
                    <a:pt x="1927" y="0"/>
                  </a:lnTo>
                  <a:lnTo>
                    <a:pt x="0" y="922"/>
                  </a:lnTo>
                  <a:lnTo>
                    <a:pt x="335"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Freeform: Shape 219">
              <a:extLst>
                <a:ext uri="{FF2B5EF4-FFF2-40B4-BE49-F238E27FC236}">
                  <a16:creationId xmlns:a16="http://schemas.microsoft.com/office/drawing/2014/main" id="{CFF86ED3-88EB-76BC-EEF3-818F9A1D9F40}"/>
                </a:ext>
              </a:extLst>
            </p:cNvPr>
            <p:cNvSpPr/>
            <p:nvPr/>
          </p:nvSpPr>
          <p:spPr>
            <a:xfrm>
              <a:off x="2756964" y="2064185"/>
              <a:ext cx="1005" cy="837"/>
            </a:xfrm>
            <a:custGeom>
              <a:avLst/>
              <a:gdLst>
                <a:gd name="connsiteX0" fmla="*/ 419 w 1005"/>
                <a:gd name="connsiteY0" fmla="*/ 587 h 837"/>
                <a:gd name="connsiteX1" fmla="*/ 1005 w 1005"/>
                <a:gd name="connsiteY1" fmla="*/ 0 h 837"/>
                <a:gd name="connsiteX2" fmla="*/ 0 w 1005"/>
                <a:gd name="connsiteY2" fmla="*/ 838 h 837"/>
                <a:gd name="connsiteX3" fmla="*/ 419 w 1005"/>
                <a:gd name="connsiteY3" fmla="*/ 587 h 837"/>
              </a:gdLst>
              <a:ahLst/>
              <a:cxnLst>
                <a:cxn ang="0">
                  <a:pos x="connsiteX0" y="connsiteY0"/>
                </a:cxn>
                <a:cxn ang="0">
                  <a:pos x="connsiteX1" y="connsiteY1"/>
                </a:cxn>
                <a:cxn ang="0">
                  <a:pos x="connsiteX2" y="connsiteY2"/>
                </a:cxn>
                <a:cxn ang="0">
                  <a:pos x="connsiteX3" y="connsiteY3"/>
                </a:cxn>
              </a:cxnLst>
              <a:rect l="l" t="t" r="r" b="b"/>
              <a:pathLst>
                <a:path w="1005" h="837">
                  <a:moveTo>
                    <a:pt x="419" y="587"/>
                  </a:moveTo>
                  <a:lnTo>
                    <a:pt x="1005" y="0"/>
                  </a:lnTo>
                  <a:lnTo>
                    <a:pt x="0" y="838"/>
                  </a:lnTo>
                  <a:lnTo>
                    <a:pt x="419" y="587"/>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Freeform: Shape 220">
              <a:extLst>
                <a:ext uri="{FF2B5EF4-FFF2-40B4-BE49-F238E27FC236}">
                  <a16:creationId xmlns:a16="http://schemas.microsoft.com/office/drawing/2014/main" id="{2E129A82-46C8-6B2B-B1AC-57D0750943C3}"/>
                </a:ext>
              </a:extLst>
            </p:cNvPr>
            <p:cNvSpPr/>
            <p:nvPr/>
          </p:nvSpPr>
          <p:spPr>
            <a:xfrm>
              <a:off x="2753110" y="2063933"/>
              <a:ext cx="1864" cy="1005"/>
            </a:xfrm>
            <a:custGeom>
              <a:avLst/>
              <a:gdLst>
                <a:gd name="connsiteX0" fmla="*/ 1759 w 1864"/>
                <a:gd name="connsiteY0" fmla="*/ 1005 h 1005"/>
                <a:gd name="connsiteX1" fmla="*/ 1759 w 1864"/>
                <a:gd name="connsiteY1" fmla="*/ 0 h 1005"/>
                <a:gd name="connsiteX2" fmla="*/ 0 w 1864"/>
                <a:gd name="connsiteY2" fmla="*/ 922 h 1005"/>
                <a:gd name="connsiteX3" fmla="*/ 1759 w 1864"/>
                <a:gd name="connsiteY3" fmla="*/ 1005 h 1005"/>
              </a:gdLst>
              <a:ahLst/>
              <a:cxnLst>
                <a:cxn ang="0">
                  <a:pos x="connsiteX0" y="connsiteY0"/>
                </a:cxn>
                <a:cxn ang="0">
                  <a:pos x="connsiteX1" y="connsiteY1"/>
                </a:cxn>
                <a:cxn ang="0">
                  <a:pos x="connsiteX2" y="connsiteY2"/>
                </a:cxn>
                <a:cxn ang="0">
                  <a:pos x="connsiteX3" y="connsiteY3"/>
                </a:cxn>
              </a:cxnLst>
              <a:rect l="l" t="t" r="r" b="b"/>
              <a:pathLst>
                <a:path w="1864" h="1005">
                  <a:moveTo>
                    <a:pt x="1759" y="1005"/>
                  </a:moveTo>
                  <a:cubicBezTo>
                    <a:pt x="2178" y="587"/>
                    <a:pt x="1173" y="335"/>
                    <a:pt x="1759" y="0"/>
                  </a:cubicBezTo>
                  <a:cubicBezTo>
                    <a:pt x="1114" y="168"/>
                    <a:pt x="511" y="486"/>
                    <a:pt x="0" y="922"/>
                  </a:cubicBezTo>
                  <a:cubicBezTo>
                    <a:pt x="570" y="712"/>
                    <a:pt x="1206" y="737"/>
                    <a:pt x="1759" y="1005"/>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Freeform: Shape 221">
              <a:extLst>
                <a:ext uri="{FF2B5EF4-FFF2-40B4-BE49-F238E27FC236}">
                  <a16:creationId xmlns:a16="http://schemas.microsoft.com/office/drawing/2014/main" id="{F1E2CE9A-488C-8BCB-278A-8F6BB311A3A8}"/>
                </a:ext>
              </a:extLst>
            </p:cNvPr>
            <p:cNvSpPr/>
            <p:nvPr/>
          </p:nvSpPr>
          <p:spPr>
            <a:xfrm>
              <a:off x="2752104" y="2064855"/>
              <a:ext cx="837" cy="502"/>
            </a:xfrm>
            <a:custGeom>
              <a:avLst/>
              <a:gdLst>
                <a:gd name="connsiteX0" fmla="*/ 0 w 837"/>
                <a:gd name="connsiteY0" fmla="*/ 503 h 502"/>
                <a:gd name="connsiteX1" fmla="*/ 838 w 837"/>
                <a:gd name="connsiteY1" fmla="*/ 0 h 502"/>
                <a:gd name="connsiteX2" fmla="*/ 0 w 837"/>
                <a:gd name="connsiteY2" fmla="*/ 503 h 502"/>
              </a:gdLst>
              <a:ahLst/>
              <a:cxnLst>
                <a:cxn ang="0">
                  <a:pos x="connsiteX0" y="connsiteY0"/>
                </a:cxn>
                <a:cxn ang="0">
                  <a:pos x="connsiteX1" y="connsiteY1"/>
                </a:cxn>
                <a:cxn ang="0">
                  <a:pos x="connsiteX2" y="connsiteY2"/>
                </a:cxn>
              </a:cxnLst>
              <a:rect l="l" t="t" r="r" b="b"/>
              <a:pathLst>
                <a:path w="837" h="502">
                  <a:moveTo>
                    <a:pt x="0" y="503"/>
                  </a:moveTo>
                  <a:lnTo>
                    <a:pt x="838" y="0"/>
                  </a:lnTo>
                  <a:cubicBezTo>
                    <a:pt x="520" y="84"/>
                    <a:pt x="226" y="260"/>
                    <a:pt x="0" y="50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Freeform: Shape 222">
              <a:extLst>
                <a:ext uri="{FF2B5EF4-FFF2-40B4-BE49-F238E27FC236}">
                  <a16:creationId xmlns:a16="http://schemas.microsoft.com/office/drawing/2014/main" id="{5B331731-5EBF-45C5-73ED-F5A13B1B8B0F}"/>
                </a:ext>
              </a:extLst>
            </p:cNvPr>
            <p:cNvSpPr/>
            <p:nvPr/>
          </p:nvSpPr>
          <p:spPr>
            <a:xfrm>
              <a:off x="2758137" y="2065274"/>
              <a:ext cx="837" cy="586"/>
            </a:xfrm>
            <a:custGeom>
              <a:avLst/>
              <a:gdLst>
                <a:gd name="connsiteX0" fmla="*/ 838 w 837"/>
                <a:gd name="connsiteY0" fmla="*/ 586 h 586"/>
                <a:gd name="connsiteX1" fmla="*/ 0 w 837"/>
                <a:gd name="connsiteY1" fmla="*/ 0 h 586"/>
                <a:gd name="connsiteX2" fmla="*/ 419 w 837"/>
                <a:gd name="connsiteY2" fmla="*/ 586 h 586"/>
              </a:gdLst>
              <a:ahLst/>
              <a:cxnLst>
                <a:cxn ang="0">
                  <a:pos x="connsiteX0" y="connsiteY0"/>
                </a:cxn>
                <a:cxn ang="0">
                  <a:pos x="connsiteX1" y="connsiteY1"/>
                </a:cxn>
                <a:cxn ang="0">
                  <a:pos x="connsiteX2" y="connsiteY2"/>
                </a:cxn>
              </a:cxnLst>
              <a:rect l="l" t="t" r="r" b="b"/>
              <a:pathLst>
                <a:path w="837" h="586">
                  <a:moveTo>
                    <a:pt x="838" y="586"/>
                  </a:moveTo>
                  <a:cubicBezTo>
                    <a:pt x="687" y="251"/>
                    <a:pt x="369" y="25"/>
                    <a:pt x="0" y="0"/>
                  </a:cubicBezTo>
                  <a:lnTo>
                    <a:pt x="419" y="586"/>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Freeform: Shape 223">
              <a:extLst>
                <a:ext uri="{FF2B5EF4-FFF2-40B4-BE49-F238E27FC236}">
                  <a16:creationId xmlns:a16="http://schemas.microsoft.com/office/drawing/2014/main" id="{93BF0947-9528-CE11-BCB9-78378427899D}"/>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Freeform: Shape 224">
              <a:extLst>
                <a:ext uri="{FF2B5EF4-FFF2-40B4-BE49-F238E27FC236}">
                  <a16:creationId xmlns:a16="http://schemas.microsoft.com/office/drawing/2014/main" id="{EC2A485A-DBB3-3073-1A35-96DC39EBC7BC}"/>
                </a:ext>
              </a:extLst>
            </p:cNvPr>
            <p:cNvSpPr/>
            <p:nvPr/>
          </p:nvSpPr>
          <p:spPr>
            <a:xfrm>
              <a:off x="2759022" y="2065860"/>
              <a:ext cx="37" cy="37"/>
            </a:xfrm>
            <a:custGeom>
              <a:avLst/>
              <a:gdLst>
                <a:gd name="connsiteX0" fmla="*/ 37 w 37"/>
                <a:gd name="connsiteY0" fmla="*/ 0 h 37"/>
                <a:gd name="connsiteX1" fmla="*/ 37 w 37"/>
                <a:gd name="connsiteY1" fmla="*/ 0 h 37"/>
                <a:gd name="connsiteX2" fmla="*/ 37 w 37"/>
                <a:gd name="connsiteY2" fmla="*/ 0 h 37"/>
              </a:gdLst>
              <a:ahLst/>
              <a:cxnLst>
                <a:cxn ang="0">
                  <a:pos x="connsiteX0" y="connsiteY0"/>
                </a:cxn>
                <a:cxn ang="0">
                  <a:pos x="connsiteX1" y="connsiteY1"/>
                </a:cxn>
                <a:cxn ang="0">
                  <a:pos x="connsiteX2" y="connsiteY2"/>
                </a:cxn>
              </a:cxnLst>
              <a:rect l="l" t="t" r="r" b="b"/>
              <a:pathLst>
                <a:path w="37" h="37">
                  <a:moveTo>
                    <a:pt x="37" y="0"/>
                  </a:moveTo>
                  <a:lnTo>
                    <a:pt x="37" y="0"/>
                  </a:lnTo>
                  <a:cubicBezTo>
                    <a:pt x="37" y="0"/>
                    <a:pt x="-47" y="84"/>
                    <a:pt x="3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Freeform: Shape 225">
              <a:extLst>
                <a:ext uri="{FF2B5EF4-FFF2-40B4-BE49-F238E27FC236}">
                  <a16:creationId xmlns:a16="http://schemas.microsoft.com/office/drawing/2014/main" id="{ECBEDD2E-9C79-702A-FA30-9D68E123CE78}"/>
                </a:ext>
              </a:extLst>
            </p:cNvPr>
            <p:cNvSpPr/>
            <p:nvPr/>
          </p:nvSpPr>
          <p:spPr>
            <a:xfrm>
              <a:off x="2762204" y="2066363"/>
              <a:ext cx="1044" cy="1350"/>
            </a:xfrm>
            <a:custGeom>
              <a:avLst/>
              <a:gdLst>
                <a:gd name="connsiteX0" fmla="*/ 1044 w 1044"/>
                <a:gd name="connsiteY0" fmla="*/ 0 h 1350"/>
                <a:gd name="connsiteX1" fmla="*/ 542 w 1044"/>
                <a:gd name="connsiteY1" fmla="*/ 1257 h 1350"/>
                <a:gd name="connsiteX2" fmla="*/ 1044 w 1044"/>
                <a:gd name="connsiteY2" fmla="*/ 0 h 1350"/>
              </a:gdLst>
              <a:ahLst/>
              <a:cxnLst>
                <a:cxn ang="0">
                  <a:pos x="connsiteX0" y="connsiteY0"/>
                </a:cxn>
                <a:cxn ang="0">
                  <a:pos x="connsiteX1" y="connsiteY1"/>
                </a:cxn>
                <a:cxn ang="0">
                  <a:pos x="connsiteX2" y="connsiteY2"/>
                </a:cxn>
              </a:cxnLst>
              <a:rect l="l" t="t" r="r" b="b"/>
              <a:pathLst>
                <a:path w="1044" h="1350">
                  <a:moveTo>
                    <a:pt x="1044" y="0"/>
                  </a:moveTo>
                  <a:cubicBezTo>
                    <a:pt x="542" y="419"/>
                    <a:pt x="-715" y="838"/>
                    <a:pt x="542" y="1257"/>
                  </a:cubicBezTo>
                  <a:cubicBezTo>
                    <a:pt x="1798" y="1676"/>
                    <a:pt x="-45" y="586"/>
                    <a:pt x="1044"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Freeform: Shape 226">
              <a:extLst>
                <a:ext uri="{FF2B5EF4-FFF2-40B4-BE49-F238E27FC236}">
                  <a16:creationId xmlns:a16="http://schemas.microsoft.com/office/drawing/2014/main" id="{9C3C5D54-58F3-351F-7B95-BCB69B5E70B5}"/>
                </a:ext>
              </a:extLst>
            </p:cNvPr>
            <p:cNvSpPr/>
            <p:nvPr/>
          </p:nvSpPr>
          <p:spPr>
            <a:xfrm>
              <a:off x="2759562" y="2066028"/>
              <a:ext cx="1089" cy="586"/>
            </a:xfrm>
            <a:custGeom>
              <a:avLst/>
              <a:gdLst>
                <a:gd name="connsiteX0" fmla="*/ 0 w 1089"/>
                <a:gd name="connsiteY0" fmla="*/ 587 h 586"/>
                <a:gd name="connsiteX1" fmla="*/ 1089 w 1089"/>
                <a:gd name="connsiteY1" fmla="*/ 587 h 586"/>
                <a:gd name="connsiteX2" fmla="*/ 1089 w 1089"/>
                <a:gd name="connsiteY2" fmla="*/ 0 h 586"/>
              </a:gdLst>
              <a:ahLst/>
              <a:cxnLst>
                <a:cxn ang="0">
                  <a:pos x="connsiteX0" y="connsiteY0"/>
                </a:cxn>
                <a:cxn ang="0">
                  <a:pos x="connsiteX1" y="connsiteY1"/>
                </a:cxn>
                <a:cxn ang="0">
                  <a:pos x="connsiteX2" y="connsiteY2"/>
                </a:cxn>
              </a:cxnLst>
              <a:rect l="l" t="t" r="r" b="b"/>
              <a:pathLst>
                <a:path w="1089" h="586">
                  <a:moveTo>
                    <a:pt x="0" y="587"/>
                  </a:moveTo>
                  <a:lnTo>
                    <a:pt x="1089" y="587"/>
                  </a:lnTo>
                  <a:cubicBezTo>
                    <a:pt x="1089" y="587"/>
                    <a:pt x="1089" y="587"/>
                    <a:pt x="1089"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Freeform: Shape 227">
              <a:extLst>
                <a:ext uri="{FF2B5EF4-FFF2-40B4-BE49-F238E27FC236}">
                  <a16:creationId xmlns:a16="http://schemas.microsoft.com/office/drawing/2014/main" id="{538A7837-0D08-DDED-DA44-D07EF3C37092}"/>
                </a:ext>
              </a:extLst>
            </p:cNvPr>
            <p:cNvSpPr/>
            <p:nvPr/>
          </p:nvSpPr>
          <p:spPr>
            <a:xfrm>
              <a:off x="2759059" y="2066531"/>
              <a:ext cx="502" cy="251"/>
            </a:xfrm>
            <a:custGeom>
              <a:avLst/>
              <a:gdLst>
                <a:gd name="connsiteX0" fmla="*/ 0 w 502"/>
                <a:gd name="connsiteY0" fmla="*/ 251 h 251"/>
                <a:gd name="connsiteX1" fmla="*/ 503 w 502"/>
                <a:gd name="connsiteY1" fmla="*/ 84 h 251"/>
                <a:gd name="connsiteX2" fmla="*/ 84 w 502"/>
                <a:gd name="connsiteY2" fmla="*/ 0 h 251"/>
                <a:gd name="connsiteX3" fmla="*/ 0 w 502"/>
                <a:gd name="connsiteY3" fmla="*/ 251 h 251"/>
              </a:gdLst>
              <a:ahLst/>
              <a:cxnLst>
                <a:cxn ang="0">
                  <a:pos x="connsiteX0" y="connsiteY0"/>
                </a:cxn>
                <a:cxn ang="0">
                  <a:pos x="connsiteX1" y="connsiteY1"/>
                </a:cxn>
                <a:cxn ang="0">
                  <a:pos x="connsiteX2" y="connsiteY2"/>
                </a:cxn>
                <a:cxn ang="0">
                  <a:pos x="connsiteX3" y="connsiteY3"/>
                </a:cxn>
              </a:cxnLst>
              <a:rect l="l" t="t" r="r" b="b"/>
              <a:pathLst>
                <a:path w="502" h="251">
                  <a:moveTo>
                    <a:pt x="0" y="251"/>
                  </a:moveTo>
                  <a:lnTo>
                    <a:pt x="503" y="84"/>
                  </a:lnTo>
                  <a:lnTo>
                    <a:pt x="84" y="0"/>
                  </a:lnTo>
                  <a:lnTo>
                    <a:pt x="0"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Freeform: Shape 228">
              <a:extLst>
                <a:ext uri="{FF2B5EF4-FFF2-40B4-BE49-F238E27FC236}">
                  <a16:creationId xmlns:a16="http://schemas.microsoft.com/office/drawing/2014/main" id="{A070407A-E84E-D71D-1B03-1573D664BA82}"/>
                </a:ext>
              </a:extLst>
            </p:cNvPr>
            <p:cNvSpPr/>
            <p:nvPr/>
          </p:nvSpPr>
          <p:spPr>
            <a:xfrm>
              <a:off x="2752272" y="2065851"/>
              <a:ext cx="1959" cy="428"/>
            </a:xfrm>
            <a:custGeom>
              <a:avLst/>
              <a:gdLst>
                <a:gd name="connsiteX0" fmla="*/ 1508 w 1959"/>
                <a:gd name="connsiteY0" fmla="*/ 9 h 428"/>
                <a:gd name="connsiteX1" fmla="*/ 0 w 1959"/>
                <a:gd name="connsiteY1" fmla="*/ 428 h 428"/>
                <a:gd name="connsiteX2" fmla="*/ 1843 w 1959"/>
                <a:gd name="connsiteY2" fmla="*/ 428 h 428"/>
                <a:gd name="connsiteX3" fmla="*/ 1508 w 1959"/>
                <a:gd name="connsiteY3" fmla="*/ 9 h 428"/>
              </a:gdLst>
              <a:ahLst/>
              <a:cxnLst>
                <a:cxn ang="0">
                  <a:pos x="connsiteX0" y="connsiteY0"/>
                </a:cxn>
                <a:cxn ang="0">
                  <a:pos x="connsiteX1" y="connsiteY1"/>
                </a:cxn>
                <a:cxn ang="0">
                  <a:pos x="connsiteX2" y="connsiteY2"/>
                </a:cxn>
                <a:cxn ang="0">
                  <a:pos x="connsiteX3" y="connsiteY3"/>
                </a:cxn>
              </a:cxnLst>
              <a:rect l="l" t="t" r="r" b="b"/>
              <a:pathLst>
                <a:path w="1959" h="428">
                  <a:moveTo>
                    <a:pt x="1508" y="9"/>
                  </a:moveTo>
                  <a:cubicBezTo>
                    <a:pt x="1030" y="227"/>
                    <a:pt x="519" y="370"/>
                    <a:pt x="0" y="428"/>
                  </a:cubicBezTo>
                  <a:lnTo>
                    <a:pt x="1843" y="428"/>
                  </a:lnTo>
                  <a:cubicBezTo>
                    <a:pt x="1843" y="428"/>
                    <a:pt x="2262" y="-74"/>
                    <a:pt x="1508" y="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Freeform: Shape 229">
              <a:extLst>
                <a:ext uri="{FF2B5EF4-FFF2-40B4-BE49-F238E27FC236}">
                  <a16:creationId xmlns:a16="http://schemas.microsoft.com/office/drawing/2014/main" id="{9DBACD87-129D-4E2A-E323-6F9BD994485B}"/>
                </a:ext>
              </a:extLst>
            </p:cNvPr>
            <p:cNvSpPr/>
            <p:nvPr/>
          </p:nvSpPr>
          <p:spPr>
            <a:xfrm>
              <a:off x="2756210" y="206594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Freeform: Shape 230">
              <a:extLst>
                <a:ext uri="{FF2B5EF4-FFF2-40B4-BE49-F238E27FC236}">
                  <a16:creationId xmlns:a16="http://schemas.microsoft.com/office/drawing/2014/main" id="{BA17EA7A-BAD3-1FD3-BA42-5BB6255BCB1A}"/>
                </a:ext>
              </a:extLst>
            </p:cNvPr>
            <p:cNvSpPr/>
            <p:nvPr/>
          </p:nvSpPr>
          <p:spPr>
            <a:xfrm>
              <a:off x="2746826" y="20665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Freeform: Shape 231">
              <a:extLst>
                <a:ext uri="{FF2B5EF4-FFF2-40B4-BE49-F238E27FC236}">
                  <a16:creationId xmlns:a16="http://schemas.microsoft.com/office/drawing/2014/main" id="{A9A056ED-0C3C-7AF0-0AF9-B48D79EF6E6F}"/>
                </a:ext>
              </a:extLst>
            </p:cNvPr>
            <p:cNvSpPr/>
            <p:nvPr/>
          </p:nvSpPr>
          <p:spPr>
            <a:xfrm>
              <a:off x="2754262" y="2066447"/>
              <a:ext cx="1026" cy="157"/>
            </a:xfrm>
            <a:custGeom>
              <a:avLst/>
              <a:gdLst>
                <a:gd name="connsiteX0" fmla="*/ 105 w 1026"/>
                <a:gd name="connsiteY0" fmla="*/ 0 h 157"/>
                <a:gd name="connsiteX1" fmla="*/ 1026 w 1026"/>
                <a:gd name="connsiteY1" fmla="*/ 0 h 157"/>
                <a:gd name="connsiteX2" fmla="*/ 21 w 1026"/>
                <a:gd name="connsiteY2" fmla="*/ 0 h 157"/>
                <a:gd name="connsiteX3" fmla="*/ 105 w 1026"/>
                <a:gd name="connsiteY3" fmla="*/ 0 h 157"/>
              </a:gdLst>
              <a:ahLst/>
              <a:cxnLst>
                <a:cxn ang="0">
                  <a:pos x="connsiteX0" y="connsiteY0"/>
                </a:cxn>
                <a:cxn ang="0">
                  <a:pos x="connsiteX1" y="connsiteY1"/>
                </a:cxn>
                <a:cxn ang="0">
                  <a:pos x="connsiteX2" y="connsiteY2"/>
                </a:cxn>
                <a:cxn ang="0">
                  <a:pos x="connsiteX3" y="connsiteY3"/>
                </a:cxn>
              </a:cxnLst>
              <a:rect l="l" t="t" r="r" b="b"/>
              <a:pathLst>
                <a:path w="1026" h="157">
                  <a:moveTo>
                    <a:pt x="105" y="0"/>
                  </a:moveTo>
                  <a:cubicBezTo>
                    <a:pt x="373" y="209"/>
                    <a:pt x="758" y="209"/>
                    <a:pt x="1026" y="0"/>
                  </a:cubicBezTo>
                  <a:lnTo>
                    <a:pt x="21" y="0"/>
                  </a:lnTo>
                  <a:cubicBezTo>
                    <a:pt x="21" y="0"/>
                    <a:pt x="-63" y="84"/>
                    <a:pt x="105"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Freeform: Shape 232">
              <a:extLst>
                <a:ext uri="{FF2B5EF4-FFF2-40B4-BE49-F238E27FC236}">
                  <a16:creationId xmlns:a16="http://schemas.microsoft.com/office/drawing/2014/main" id="{F7AC3C65-CF28-7ABF-524A-DB48DFCC5825}"/>
                </a:ext>
              </a:extLst>
            </p:cNvPr>
            <p:cNvSpPr/>
            <p:nvPr/>
          </p:nvSpPr>
          <p:spPr>
            <a:xfrm>
              <a:off x="2750512" y="2065618"/>
              <a:ext cx="837" cy="74"/>
            </a:xfrm>
            <a:custGeom>
              <a:avLst/>
              <a:gdLst>
                <a:gd name="connsiteX0" fmla="*/ 0 w 837"/>
                <a:gd name="connsiteY0" fmla="*/ 74 h 74"/>
                <a:gd name="connsiteX1" fmla="*/ 838 w 837"/>
                <a:gd name="connsiteY1" fmla="*/ 74 h 74"/>
                <a:gd name="connsiteX2" fmla="*/ 0 w 837"/>
                <a:gd name="connsiteY2" fmla="*/ 74 h 74"/>
              </a:gdLst>
              <a:ahLst/>
              <a:cxnLst>
                <a:cxn ang="0">
                  <a:pos x="connsiteX0" y="connsiteY0"/>
                </a:cxn>
                <a:cxn ang="0">
                  <a:pos x="connsiteX1" y="connsiteY1"/>
                </a:cxn>
                <a:cxn ang="0">
                  <a:pos x="connsiteX2" y="connsiteY2"/>
                </a:cxn>
              </a:cxnLst>
              <a:rect l="l" t="t" r="r" b="b"/>
              <a:pathLst>
                <a:path w="837" h="74">
                  <a:moveTo>
                    <a:pt x="0" y="74"/>
                  </a:moveTo>
                  <a:lnTo>
                    <a:pt x="838" y="74"/>
                  </a:lnTo>
                  <a:cubicBezTo>
                    <a:pt x="838" y="74"/>
                    <a:pt x="84" y="-93"/>
                    <a:pt x="0" y="7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Freeform: Shape 233">
              <a:extLst>
                <a:ext uri="{FF2B5EF4-FFF2-40B4-BE49-F238E27FC236}">
                  <a16:creationId xmlns:a16="http://schemas.microsoft.com/office/drawing/2014/main" id="{368716F9-AE72-1A7B-95BB-1916338224E0}"/>
                </a:ext>
              </a:extLst>
            </p:cNvPr>
            <p:cNvSpPr/>
            <p:nvPr/>
          </p:nvSpPr>
          <p:spPr>
            <a:xfrm>
              <a:off x="2755875" y="2065739"/>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Freeform: Shape 234">
              <a:extLst>
                <a:ext uri="{FF2B5EF4-FFF2-40B4-BE49-F238E27FC236}">
                  <a16:creationId xmlns:a16="http://schemas.microsoft.com/office/drawing/2014/main" id="{B0338445-486E-59FF-0BAA-2E907657CEAE}"/>
                </a:ext>
              </a:extLst>
            </p:cNvPr>
            <p:cNvSpPr/>
            <p:nvPr/>
          </p:nvSpPr>
          <p:spPr>
            <a:xfrm>
              <a:off x="2755289" y="2065777"/>
              <a:ext cx="754" cy="418"/>
            </a:xfrm>
            <a:custGeom>
              <a:avLst/>
              <a:gdLst>
                <a:gd name="connsiteX0" fmla="*/ 587 w 754"/>
                <a:gd name="connsiteY0" fmla="*/ 0 h 418"/>
                <a:gd name="connsiteX1" fmla="*/ 0 w 754"/>
                <a:gd name="connsiteY1" fmla="*/ 419 h 418"/>
                <a:gd name="connsiteX2" fmla="*/ 754 w 754"/>
                <a:gd name="connsiteY2" fmla="*/ 419 h 418"/>
              </a:gdLst>
              <a:ahLst/>
              <a:cxnLst>
                <a:cxn ang="0">
                  <a:pos x="connsiteX0" y="connsiteY0"/>
                </a:cxn>
                <a:cxn ang="0">
                  <a:pos x="connsiteX1" y="connsiteY1"/>
                </a:cxn>
                <a:cxn ang="0">
                  <a:pos x="connsiteX2" y="connsiteY2"/>
                </a:cxn>
              </a:cxnLst>
              <a:rect l="l" t="t" r="r" b="b"/>
              <a:pathLst>
                <a:path w="754" h="418">
                  <a:moveTo>
                    <a:pt x="587" y="0"/>
                  </a:moveTo>
                  <a:lnTo>
                    <a:pt x="0" y="419"/>
                  </a:lnTo>
                  <a:lnTo>
                    <a:pt x="754" y="419"/>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Freeform: Shape 235">
              <a:extLst>
                <a:ext uri="{FF2B5EF4-FFF2-40B4-BE49-F238E27FC236}">
                  <a16:creationId xmlns:a16="http://schemas.microsoft.com/office/drawing/2014/main" id="{D40BC47B-C989-22A7-2F82-21FFFB7BE840}"/>
                </a:ext>
              </a:extLst>
            </p:cNvPr>
            <p:cNvSpPr/>
            <p:nvPr/>
          </p:nvSpPr>
          <p:spPr>
            <a:xfrm>
              <a:off x="2744194" y="2066614"/>
              <a:ext cx="3929" cy="4273"/>
            </a:xfrm>
            <a:custGeom>
              <a:avLst/>
              <a:gdLst>
                <a:gd name="connsiteX0" fmla="*/ 1207 w 3929"/>
                <a:gd name="connsiteY0" fmla="*/ 4022 h 4273"/>
                <a:gd name="connsiteX1" fmla="*/ 3469 w 3929"/>
                <a:gd name="connsiteY1" fmla="*/ 3435 h 4273"/>
                <a:gd name="connsiteX2" fmla="*/ 2715 w 3929"/>
                <a:gd name="connsiteY2" fmla="*/ 0 h 4273"/>
                <a:gd name="connsiteX3" fmla="*/ 1710 w 3929"/>
                <a:gd name="connsiteY3" fmla="*/ 922 h 4273"/>
                <a:gd name="connsiteX4" fmla="*/ 3218 w 3929"/>
                <a:gd name="connsiteY4" fmla="*/ 2095 h 4273"/>
                <a:gd name="connsiteX5" fmla="*/ 1375 w 3929"/>
                <a:gd name="connsiteY5" fmla="*/ 2095 h 4273"/>
                <a:gd name="connsiteX6" fmla="*/ 34 w 3929"/>
                <a:gd name="connsiteY6" fmla="*/ 4273 h 4273"/>
                <a:gd name="connsiteX7" fmla="*/ 1207 w 3929"/>
                <a:gd name="connsiteY7" fmla="*/ 3854 h 4273"/>
                <a:gd name="connsiteX8" fmla="*/ 1207 w 3929"/>
                <a:gd name="connsiteY8" fmla="*/ 4022 h 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9" h="4273">
                  <a:moveTo>
                    <a:pt x="1207" y="4022"/>
                  </a:moveTo>
                  <a:cubicBezTo>
                    <a:pt x="1207" y="3435"/>
                    <a:pt x="2380" y="2849"/>
                    <a:pt x="3469" y="3435"/>
                  </a:cubicBezTo>
                  <a:cubicBezTo>
                    <a:pt x="4559" y="4022"/>
                    <a:pt x="3469" y="1089"/>
                    <a:pt x="2715" y="0"/>
                  </a:cubicBezTo>
                  <a:cubicBezTo>
                    <a:pt x="2715" y="0"/>
                    <a:pt x="2715" y="503"/>
                    <a:pt x="1710" y="922"/>
                  </a:cubicBezTo>
                  <a:cubicBezTo>
                    <a:pt x="2129" y="922"/>
                    <a:pt x="4056" y="1508"/>
                    <a:pt x="3218" y="2095"/>
                  </a:cubicBezTo>
                  <a:cubicBezTo>
                    <a:pt x="2380" y="2681"/>
                    <a:pt x="2045" y="2095"/>
                    <a:pt x="1375" y="2095"/>
                  </a:cubicBezTo>
                  <a:cubicBezTo>
                    <a:pt x="1961" y="2849"/>
                    <a:pt x="-301" y="3268"/>
                    <a:pt x="34" y="4273"/>
                  </a:cubicBezTo>
                  <a:lnTo>
                    <a:pt x="1207" y="3854"/>
                  </a:lnTo>
                  <a:cubicBezTo>
                    <a:pt x="1207" y="3854"/>
                    <a:pt x="1207" y="3938"/>
                    <a:pt x="1207" y="40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Freeform: Shape 236">
              <a:extLst>
                <a:ext uri="{FF2B5EF4-FFF2-40B4-BE49-F238E27FC236}">
                  <a16:creationId xmlns:a16="http://schemas.microsoft.com/office/drawing/2014/main" id="{9F52C285-3213-CA27-30A2-3F2451EB7847}"/>
                </a:ext>
              </a:extLst>
            </p:cNvPr>
            <p:cNvSpPr/>
            <p:nvPr/>
          </p:nvSpPr>
          <p:spPr>
            <a:xfrm>
              <a:off x="2746993" y="2065860"/>
              <a:ext cx="2346" cy="754"/>
            </a:xfrm>
            <a:custGeom>
              <a:avLst/>
              <a:gdLst>
                <a:gd name="connsiteX0" fmla="*/ 1927 w 2346"/>
                <a:gd name="connsiteY0" fmla="*/ 754 h 754"/>
                <a:gd name="connsiteX1" fmla="*/ 2346 w 2346"/>
                <a:gd name="connsiteY1" fmla="*/ 754 h 754"/>
                <a:gd name="connsiteX2" fmla="*/ 838 w 2346"/>
                <a:gd name="connsiteY2" fmla="*/ 0 h 754"/>
                <a:gd name="connsiteX3" fmla="*/ 0 w 2346"/>
                <a:gd name="connsiteY3" fmla="*/ 754 h 754"/>
                <a:gd name="connsiteX4" fmla="*/ 1927 w 2346"/>
                <a:gd name="connsiteY4" fmla="*/ 754 h 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 h="754">
                  <a:moveTo>
                    <a:pt x="1927" y="754"/>
                  </a:moveTo>
                  <a:lnTo>
                    <a:pt x="2346" y="754"/>
                  </a:lnTo>
                  <a:cubicBezTo>
                    <a:pt x="1801" y="612"/>
                    <a:pt x="1282" y="352"/>
                    <a:pt x="838" y="0"/>
                  </a:cubicBezTo>
                  <a:cubicBezTo>
                    <a:pt x="167" y="0"/>
                    <a:pt x="0" y="587"/>
                    <a:pt x="0" y="754"/>
                  </a:cubicBezTo>
                  <a:lnTo>
                    <a:pt x="1927"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Freeform: Shape 237">
              <a:extLst>
                <a:ext uri="{FF2B5EF4-FFF2-40B4-BE49-F238E27FC236}">
                  <a16:creationId xmlns:a16="http://schemas.microsoft.com/office/drawing/2014/main" id="{9424B0CB-D64A-2EEC-C0B3-A98CA67F7630}"/>
                </a:ext>
              </a:extLst>
            </p:cNvPr>
            <p:cNvSpPr/>
            <p:nvPr/>
          </p:nvSpPr>
          <p:spPr>
            <a:xfrm>
              <a:off x="2749256" y="2066447"/>
              <a:ext cx="3184" cy="1785"/>
            </a:xfrm>
            <a:custGeom>
              <a:avLst/>
              <a:gdLst>
                <a:gd name="connsiteX0" fmla="*/ 2011 w 3184"/>
                <a:gd name="connsiteY0" fmla="*/ 0 h 1785"/>
                <a:gd name="connsiteX1" fmla="*/ 1425 w 3184"/>
                <a:gd name="connsiteY1" fmla="*/ 1592 h 1785"/>
                <a:gd name="connsiteX2" fmla="*/ 3017 w 3184"/>
                <a:gd name="connsiteY2" fmla="*/ 670 h 1785"/>
                <a:gd name="connsiteX3" fmla="*/ 2095 w 3184"/>
                <a:gd name="connsiteY3" fmla="*/ 0 h 1785"/>
                <a:gd name="connsiteX4" fmla="*/ 3184 w 3184"/>
                <a:gd name="connsiteY4" fmla="*/ 0 h 1785"/>
                <a:gd name="connsiteX5" fmla="*/ 2095 w 3184"/>
                <a:gd name="connsiteY5" fmla="*/ 0 h 1785"/>
                <a:gd name="connsiteX6" fmla="*/ 2095 w 3184"/>
                <a:gd name="connsiteY6" fmla="*/ 0 h 1785"/>
                <a:gd name="connsiteX7" fmla="*/ 2095 w 3184"/>
                <a:gd name="connsiteY7" fmla="*/ 0 h 1785"/>
                <a:gd name="connsiteX8" fmla="*/ 2095 w 3184"/>
                <a:gd name="connsiteY8" fmla="*/ 0 h 1785"/>
                <a:gd name="connsiteX9" fmla="*/ 2095 w 3184"/>
                <a:gd name="connsiteY9" fmla="*/ 0 h 1785"/>
                <a:gd name="connsiteX10" fmla="*/ 2095 w 3184"/>
                <a:gd name="connsiteY10" fmla="*/ 0 h 1785"/>
                <a:gd name="connsiteX11" fmla="*/ 2095 w 3184"/>
                <a:gd name="connsiteY11" fmla="*/ 0 h 1785"/>
                <a:gd name="connsiteX12" fmla="*/ 0 w 3184"/>
                <a:gd name="connsiteY12" fmla="*/ 503 h 1785"/>
                <a:gd name="connsiteX13" fmla="*/ 2011 w 3184"/>
                <a:gd name="connsiteY13" fmla="*/ 0 h 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4" h="1785">
                  <a:moveTo>
                    <a:pt x="2011" y="0"/>
                  </a:moveTo>
                  <a:cubicBezTo>
                    <a:pt x="2011" y="586"/>
                    <a:pt x="754" y="922"/>
                    <a:pt x="1425" y="1592"/>
                  </a:cubicBezTo>
                  <a:cubicBezTo>
                    <a:pt x="2095" y="2262"/>
                    <a:pt x="2262" y="1005"/>
                    <a:pt x="3017" y="670"/>
                  </a:cubicBezTo>
                  <a:cubicBezTo>
                    <a:pt x="922" y="670"/>
                    <a:pt x="3519" y="670"/>
                    <a:pt x="2095" y="0"/>
                  </a:cubicBezTo>
                  <a:lnTo>
                    <a:pt x="3184" y="0"/>
                  </a:lnTo>
                  <a:lnTo>
                    <a:pt x="2095" y="0"/>
                  </a:lnTo>
                  <a:lnTo>
                    <a:pt x="2095" y="0"/>
                  </a:lnTo>
                  <a:cubicBezTo>
                    <a:pt x="2095" y="0"/>
                    <a:pt x="2095" y="0"/>
                    <a:pt x="2095" y="0"/>
                  </a:cubicBezTo>
                  <a:lnTo>
                    <a:pt x="2095" y="0"/>
                  </a:lnTo>
                  <a:lnTo>
                    <a:pt x="2095" y="0"/>
                  </a:lnTo>
                  <a:cubicBezTo>
                    <a:pt x="1508" y="0"/>
                    <a:pt x="2095" y="0"/>
                    <a:pt x="2095" y="0"/>
                  </a:cubicBezTo>
                  <a:lnTo>
                    <a:pt x="2095" y="0"/>
                  </a:lnTo>
                  <a:lnTo>
                    <a:pt x="0" y="503"/>
                  </a:lnTo>
                  <a:cubicBezTo>
                    <a:pt x="687" y="419"/>
                    <a:pt x="1366" y="251"/>
                    <a:pt x="2011"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Freeform: Shape 238">
              <a:extLst>
                <a:ext uri="{FF2B5EF4-FFF2-40B4-BE49-F238E27FC236}">
                  <a16:creationId xmlns:a16="http://schemas.microsoft.com/office/drawing/2014/main" id="{460088E7-B005-573F-46A0-3234389AA81E}"/>
                </a:ext>
              </a:extLst>
            </p:cNvPr>
            <p:cNvSpPr/>
            <p:nvPr/>
          </p:nvSpPr>
          <p:spPr>
            <a:xfrm>
              <a:off x="2761861" y="2069044"/>
              <a:ext cx="297" cy="8378"/>
            </a:xfrm>
            <a:custGeom>
              <a:avLst/>
              <a:gdLst>
                <a:gd name="connsiteX0" fmla="*/ 298 w 297"/>
                <a:gd name="connsiteY0" fmla="*/ 0 h 8378"/>
                <a:gd name="connsiteX1" fmla="*/ 298 w 297"/>
                <a:gd name="connsiteY1" fmla="*/ 0 h 8378"/>
                <a:gd name="connsiteX2" fmla="*/ 298 w 297"/>
                <a:gd name="connsiteY2" fmla="*/ 0 h 8378"/>
              </a:gdLst>
              <a:ahLst/>
              <a:cxnLst>
                <a:cxn ang="0">
                  <a:pos x="connsiteX0" y="connsiteY0"/>
                </a:cxn>
                <a:cxn ang="0">
                  <a:pos x="connsiteX1" y="connsiteY1"/>
                </a:cxn>
                <a:cxn ang="0">
                  <a:pos x="connsiteX2" y="connsiteY2"/>
                </a:cxn>
              </a:cxnLst>
              <a:rect l="l" t="t" r="r" b="b"/>
              <a:pathLst>
                <a:path w="297" h="8378">
                  <a:moveTo>
                    <a:pt x="298" y="0"/>
                  </a:moveTo>
                  <a:lnTo>
                    <a:pt x="298" y="0"/>
                  </a:lnTo>
                  <a:cubicBezTo>
                    <a:pt x="298" y="0"/>
                    <a:pt x="-372" y="0"/>
                    <a:pt x="298"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Freeform: Shape 239">
              <a:extLst>
                <a:ext uri="{FF2B5EF4-FFF2-40B4-BE49-F238E27FC236}">
                  <a16:creationId xmlns:a16="http://schemas.microsoft.com/office/drawing/2014/main" id="{6B918023-EE29-A3D9-FB41-3CA6A989FF7F}"/>
                </a:ext>
              </a:extLst>
            </p:cNvPr>
            <p:cNvSpPr/>
            <p:nvPr/>
          </p:nvSpPr>
          <p:spPr>
            <a:xfrm>
              <a:off x="2759729" y="2067369"/>
              <a:ext cx="2290" cy="1981"/>
            </a:xfrm>
            <a:custGeom>
              <a:avLst/>
              <a:gdLst>
                <a:gd name="connsiteX0" fmla="*/ 1089 w 2290"/>
                <a:gd name="connsiteY0" fmla="*/ 1341 h 1981"/>
                <a:gd name="connsiteX1" fmla="*/ 1843 w 2290"/>
                <a:gd name="connsiteY1" fmla="*/ 1341 h 1981"/>
                <a:gd name="connsiteX2" fmla="*/ 1843 w 2290"/>
                <a:gd name="connsiteY2" fmla="*/ 1843 h 1981"/>
                <a:gd name="connsiteX3" fmla="*/ 1843 w 2290"/>
                <a:gd name="connsiteY3" fmla="*/ 1005 h 1981"/>
                <a:gd name="connsiteX4" fmla="*/ 1843 w 2290"/>
                <a:gd name="connsiteY4" fmla="*/ 1005 h 1981"/>
                <a:gd name="connsiteX5" fmla="*/ 0 w 2290"/>
                <a:gd name="connsiteY5" fmla="*/ 0 h 1981"/>
                <a:gd name="connsiteX6" fmla="*/ 1089 w 2290"/>
                <a:gd name="connsiteY6" fmla="*/ 1341 h 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 h="1981">
                  <a:moveTo>
                    <a:pt x="1089" y="1341"/>
                  </a:moveTo>
                  <a:cubicBezTo>
                    <a:pt x="1089" y="1341"/>
                    <a:pt x="1089" y="1341"/>
                    <a:pt x="1843" y="1341"/>
                  </a:cubicBezTo>
                  <a:cubicBezTo>
                    <a:pt x="2597" y="1341"/>
                    <a:pt x="1843" y="1341"/>
                    <a:pt x="1843" y="1843"/>
                  </a:cubicBezTo>
                  <a:cubicBezTo>
                    <a:pt x="1843" y="2346"/>
                    <a:pt x="2849" y="1341"/>
                    <a:pt x="1843" y="1005"/>
                  </a:cubicBezTo>
                  <a:lnTo>
                    <a:pt x="1843" y="1005"/>
                  </a:lnTo>
                  <a:cubicBezTo>
                    <a:pt x="1148" y="855"/>
                    <a:pt x="503" y="503"/>
                    <a:pt x="0" y="0"/>
                  </a:cubicBezTo>
                  <a:cubicBezTo>
                    <a:pt x="285" y="503"/>
                    <a:pt x="654" y="955"/>
                    <a:pt x="1089" y="134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Freeform: Shape 240">
              <a:extLst>
                <a:ext uri="{FF2B5EF4-FFF2-40B4-BE49-F238E27FC236}">
                  <a16:creationId xmlns:a16="http://schemas.microsoft.com/office/drawing/2014/main" id="{464221CE-0042-9723-6CB5-CCD846DD15F4}"/>
                </a:ext>
              </a:extLst>
            </p:cNvPr>
            <p:cNvSpPr/>
            <p:nvPr/>
          </p:nvSpPr>
          <p:spPr>
            <a:xfrm>
              <a:off x="2754367" y="2067620"/>
              <a:ext cx="1675" cy="921"/>
            </a:xfrm>
            <a:custGeom>
              <a:avLst/>
              <a:gdLst>
                <a:gd name="connsiteX0" fmla="*/ 1676 w 1675"/>
                <a:gd name="connsiteY0" fmla="*/ 0 h 921"/>
                <a:gd name="connsiteX1" fmla="*/ 0 w 1675"/>
                <a:gd name="connsiteY1" fmla="*/ 419 h 921"/>
                <a:gd name="connsiteX2" fmla="*/ 838 w 1675"/>
                <a:gd name="connsiteY2" fmla="*/ 922 h 921"/>
                <a:gd name="connsiteX3" fmla="*/ 838 w 1675"/>
                <a:gd name="connsiteY3" fmla="*/ 922 h 921"/>
                <a:gd name="connsiteX4" fmla="*/ 1676 w 1675"/>
                <a:gd name="connsiteY4" fmla="*/ 0 h 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 h="921">
                  <a:moveTo>
                    <a:pt x="1676" y="0"/>
                  </a:moveTo>
                  <a:lnTo>
                    <a:pt x="0" y="419"/>
                  </a:lnTo>
                  <a:lnTo>
                    <a:pt x="838" y="922"/>
                  </a:lnTo>
                  <a:lnTo>
                    <a:pt x="838" y="922"/>
                  </a:lnTo>
                  <a:cubicBezTo>
                    <a:pt x="1759" y="754"/>
                    <a:pt x="1508" y="419"/>
                    <a:pt x="1676"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Freeform: Shape 241">
              <a:extLst>
                <a:ext uri="{FF2B5EF4-FFF2-40B4-BE49-F238E27FC236}">
                  <a16:creationId xmlns:a16="http://schemas.microsoft.com/office/drawing/2014/main" id="{2000C239-195C-469B-E988-1FBCC842DB7E}"/>
                </a:ext>
              </a:extLst>
            </p:cNvPr>
            <p:cNvSpPr/>
            <p:nvPr/>
          </p:nvSpPr>
          <p:spPr>
            <a:xfrm>
              <a:off x="2745904" y="2065525"/>
              <a:ext cx="921" cy="1005"/>
            </a:xfrm>
            <a:custGeom>
              <a:avLst/>
              <a:gdLst>
                <a:gd name="connsiteX0" fmla="*/ 754 w 921"/>
                <a:gd name="connsiteY0" fmla="*/ 754 h 1005"/>
                <a:gd name="connsiteX1" fmla="*/ 922 w 921"/>
                <a:gd name="connsiteY1" fmla="*/ 0 h 1005"/>
                <a:gd name="connsiteX2" fmla="*/ 0 w 921"/>
                <a:gd name="connsiteY2" fmla="*/ 1005 h 1005"/>
                <a:gd name="connsiteX3" fmla="*/ 754 w 921"/>
                <a:gd name="connsiteY3" fmla="*/ 754 h 1005"/>
              </a:gdLst>
              <a:ahLst/>
              <a:cxnLst>
                <a:cxn ang="0">
                  <a:pos x="connsiteX0" y="connsiteY0"/>
                </a:cxn>
                <a:cxn ang="0">
                  <a:pos x="connsiteX1" y="connsiteY1"/>
                </a:cxn>
                <a:cxn ang="0">
                  <a:pos x="connsiteX2" y="connsiteY2"/>
                </a:cxn>
                <a:cxn ang="0">
                  <a:pos x="connsiteX3" y="connsiteY3"/>
                </a:cxn>
              </a:cxnLst>
              <a:rect l="l" t="t" r="r" b="b"/>
              <a:pathLst>
                <a:path w="921" h="1005">
                  <a:moveTo>
                    <a:pt x="754" y="754"/>
                  </a:moveTo>
                  <a:lnTo>
                    <a:pt x="922" y="0"/>
                  </a:lnTo>
                  <a:lnTo>
                    <a:pt x="0" y="1005"/>
                  </a:lnTo>
                  <a:lnTo>
                    <a:pt x="754"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Freeform: Shape 242">
              <a:extLst>
                <a:ext uri="{FF2B5EF4-FFF2-40B4-BE49-F238E27FC236}">
                  <a16:creationId xmlns:a16="http://schemas.microsoft.com/office/drawing/2014/main" id="{5147654F-9B22-3C1E-5D64-613B3D14B80D}"/>
                </a:ext>
              </a:extLst>
            </p:cNvPr>
            <p:cNvSpPr/>
            <p:nvPr/>
          </p:nvSpPr>
          <p:spPr>
            <a:xfrm>
              <a:off x="2743893" y="2065860"/>
              <a:ext cx="586" cy="586"/>
            </a:xfrm>
            <a:custGeom>
              <a:avLst/>
              <a:gdLst>
                <a:gd name="connsiteX0" fmla="*/ 503 w 586"/>
                <a:gd name="connsiteY0" fmla="*/ 587 h 586"/>
                <a:gd name="connsiteX1" fmla="*/ 587 w 586"/>
                <a:gd name="connsiteY1" fmla="*/ 0 h 586"/>
                <a:gd name="connsiteX2" fmla="*/ 0 w 586"/>
                <a:gd name="connsiteY2" fmla="*/ 335 h 586"/>
                <a:gd name="connsiteX3" fmla="*/ 503 w 586"/>
                <a:gd name="connsiteY3" fmla="*/ 587 h 586"/>
              </a:gdLst>
              <a:ahLst/>
              <a:cxnLst>
                <a:cxn ang="0">
                  <a:pos x="connsiteX0" y="connsiteY0"/>
                </a:cxn>
                <a:cxn ang="0">
                  <a:pos x="connsiteX1" y="connsiteY1"/>
                </a:cxn>
                <a:cxn ang="0">
                  <a:pos x="connsiteX2" y="connsiteY2"/>
                </a:cxn>
                <a:cxn ang="0">
                  <a:pos x="connsiteX3" y="connsiteY3"/>
                </a:cxn>
              </a:cxnLst>
              <a:rect l="l" t="t" r="r" b="b"/>
              <a:pathLst>
                <a:path w="586" h="586">
                  <a:moveTo>
                    <a:pt x="503" y="587"/>
                  </a:moveTo>
                  <a:lnTo>
                    <a:pt x="587" y="0"/>
                  </a:lnTo>
                  <a:lnTo>
                    <a:pt x="0" y="335"/>
                  </a:lnTo>
                  <a:lnTo>
                    <a:pt x="503" y="587"/>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Freeform: Shape 243">
              <a:extLst>
                <a:ext uri="{FF2B5EF4-FFF2-40B4-BE49-F238E27FC236}">
                  <a16:creationId xmlns:a16="http://schemas.microsoft.com/office/drawing/2014/main" id="{5FC041A0-C7F0-C28E-CA87-3FBF14BB0378}"/>
                </a:ext>
              </a:extLst>
            </p:cNvPr>
            <p:cNvSpPr/>
            <p:nvPr/>
          </p:nvSpPr>
          <p:spPr>
            <a:xfrm>
              <a:off x="2619718" y="2079853"/>
              <a:ext cx="502" cy="8378"/>
            </a:xfrm>
            <a:custGeom>
              <a:avLst/>
              <a:gdLst>
                <a:gd name="connsiteX0" fmla="*/ 503 w 502"/>
                <a:gd name="connsiteY0" fmla="*/ 0 h 8378"/>
                <a:gd name="connsiteX1" fmla="*/ 0 w 502"/>
                <a:gd name="connsiteY1" fmla="*/ 0 h 8378"/>
              </a:gdLst>
              <a:ahLst/>
              <a:cxnLst>
                <a:cxn ang="0">
                  <a:pos x="connsiteX0" y="connsiteY0"/>
                </a:cxn>
                <a:cxn ang="0">
                  <a:pos x="connsiteX1" y="connsiteY1"/>
                </a:cxn>
              </a:cxnLst>
              <a:rect l="l" t="t" r="r" b="b"/>
              <a:pathLst>
                <a:path w="502" h="8378">
                  <a:moveTo>
                    <a:pt x="503"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Freeform: Shape 244">
              <a:extLst>
                <a:ext uri="{FF2B5EF4-FFF2-40B4-BE49-F238E27FC236}">
                  <a16:creationId xmlns:a16="http://schemas.microsoft.com/office/drawing/2014/main" id="{BA070165-AD45-4D21-86BF-1FF1FD3FA301}"/>
                </a:ext>
              </a:extLst>
            </p:cNvPr>
            <p:cNvSpPr/>
            <p:nvPr/>
          </p:nvSpPr>
          <p:spPr>
            <a:xfrm>
              <a:off x="2623749" y="2079686"/>
              <a:ext cx="74" cy="8378"/>
            </a:xfrm>
            <a:custGeom>
              <a:avLst/>
              <a:gdLst>
                <a:gd name="connsiteX0" fmla="*/ 74 w 74"/>
                <a:gd name="connsiteY0" fmla="*/ 0 h 8378"/>
                <a:gd name="connsiteX1" fmla="*/ 74 w 74"/>
                <a:gd name="connsiteY1" fmla="*/ 0 h 8378"/>
                <a:gd name="connsiteX2" fmla="*/ 74 w 74"/>
                <a:gd name="connsiteY2" fmla="*/ 0 h 8378"/>
              </a:gdLst>
              <a:ahLst/>
              <a:cxnLst>
                <a:cxn ang="0">
                  <a:pos x="connsiteX0" y="connsiteY0"/>
                </a:cxn>
                <a:cxn ang="0">
                  <a:pos x="connsiteX1" y="connsiteY1"/>
                </a:cxn>
                <a:cxn ang="0">
                  <a:pos x="connsiteX2" y="connsiteY2"/>
                </a:cxn>
              </a:cxnLst>
              <a:rect l="l" t="t" r="r" b="b"/>
              <a:pathLst>
                <a:path w="74" h="8378">
                  <a:moveTo>
                    <a:pt x="74" y="0"/>
                  </a:moveTo>
                  <a:lnTo>
                    <a:pt x="74" y="0"/>
                  </a:lnTo>
                  <a:cubicBezTo>
                    <a:pt x="74" y="0"/>
                    <a:pt x="-93" y="0"/>
                    <a:pt x="74"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Freeform: Shape 245">
              <a:extLst>
                <a:ext uri="{FF2B5EF4-FFF2-40B4-BE49-F238E27FC236}">
                  <a16:creationId xmlns:a16="http://schemas.microsoft.com/office/drawing/2014/main" id="{9ED38DC3-60EF-44A8-67CB-13046A63D3D4}"/>
                </a:ext>
              </a:extLst>
            </p:cNvPr>
            <p:cNvSpPr/>
            <p:nvPr/>
          </p:nvSpPr>
          <p:spPr>
            <a:xfrm>
              <a:off x="2688739" y="2068292"/>
              <a:ext cx="1446" cy="919"/>
            </a:xfrm>
            <a:custGeom>
              <a:avLst/>
              <a:gdLst>
                <a:gd name="connsiteX0" fmla="*/ 1446 w 1446"/>
                <a:gd name="connsiteY0" fmla="*/ 920 h 919"/>
                <a:gd name="connsiteX1" fmla="*/ 22 w 1446"/>
                <a:gd name="connsiteY1" fmla="*/ 249 h 919"/>
                <a:gd name="connsiteX2" fmla="*/ 22 w 1446"/>
                <a:gd name="connsiteY2" fmla="*/ 920 h 919"/>
                <a:gd name="connsiteX3" fmla="*/ 1446 w 1446"/>
                <a:gd name="connsiteY3" fmla="*/ 920 h 919"/>
              </a:gdLst>
              <a:ahLst/>
              <a:cxnLst>
                <a:cxn ang="0">
                  <a:pos x="connsiteX0" y="connsiteY0"/>
                </a:cxn>
                <a:cxn ang="0">
                  <a:pos x="connsiteX1" y="connsiteY1"/>
                </a:cxn>
                <a:cxn ang="0">
                  <a:pos x="connsiteX2" y="connsiteY2"/>
                </a:cxn>
                <a:cxn ang="0">
                  <a:pos x="connsiteX3" y="connsiteY3"/>
                </a:cxn>
              </a:cxnLst>
              <a:rect l="l" t="t" r="r" b="b"/>
              <a:pathLst>
                <a:path w="1446" h="919">
                  <a:moveTo>
                    <a:pt x="1446" y="920"/>
                  </a:moveTo>
                  <a:cubicBezTo>
                    <a:pt x="692" y="417"/>
                    <a:pt x="-146" y="-421"/>
                    <a:pt x="22" y="249"/>
                  </a:cubicBezTo>
                  <a:lnTo>
                    <a:pt x="22" y="920"/>
                  </a:lnTo>
                  <a:cubicBezTo>
                    <a:pt x="474" y="727"/>
                    <a:pt x="994" y="727"/>
                    <a:pt x="1446" y="92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Freeform: Shape 246">
              <a:extLst>
                <a:ext uri="{FF2B5EF4-FFF2-40B4-BE49-F238E27FC236}">
                  <a16:creationId xmlns:a16="http://schemas.microsoft.com/office/drawing/2014/main" id="{B3E5B19A-B28F-15CF-8D87-0DCCA0C3E1D7}"/>
                </a:ext>
              </a:extLst>
            </p:cNvPr>
            <p:cNvSpPr/>
            <p:nvPr/>
          </p:nvSpPr>
          <p:spPr>
            <a:xfrm>
              <a:off x="2653234" y="2074155"/>
              <a:ext cx="502" cy="670"/>
            </a:xfrm>
            <a:custGeom>
              <a:avLst/>
              <a:gdLst>
                <a:gd name="connsiteX0" fmla="*/ 0 w 502"/>
                <a:gd name="connsiteY0" fmla="*/ 670 h 670"/>
                <a:gd name="connsiteX1" fmla="*/ 0 w 502"/>
                <a:gd name="connsiteY1" fmla="*/ 670 h 670"/>
                <a:gd name="connsiteX2" fmla="*/ 503 w 502"/>
                <a:gd name="connsiteY2" fmla="*/ 0 h 670"/>
              </a:gdLst>
              <a:ahLst/>
              <a:cxnLst>
                <a:cxn ang="0">
                  <a:pos x="connsiteX0" y="connsiteY0"/>
                </a:cxn>
                <a:cxn ang="0">
                  <a:pos x="connsiteX1" y="connsiteY1"/>
                </a:cxn>
                <a:cxn ang="0">
                  <a:pos x="connsiteX2" y="connsiteY2"/>
                </a:cxn>
              </a:cxnLst>
              <a:rect l="l" t="t" r="r" b="b"/>
              <a:pathLst>
                <a:path w="502" h="670">
                  <a:moveTo>
                    <a:pt x="0" y="670"/>
                  </a:moveTo>
                  <a:lnTo>
                    <a:pt x="0" y="670"/>
                  </a:lnTo>
                  <a:lnTo>
                    <a:pt x="503"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Freeform: Shape 247">
              <a:extLst>
                <a:ext uri="{FF2B5EF4-FFF2-40B4-BE49-F238E27FC236}">
                  <a16:creationId xmlns:a16="http://schemas.microsoft.com/office/drawing/2014/main" id="{E45A4840-22BD-9CF5-9AAB-E63D90EB6FD4}"/>
                </a:ext>
              </a:extLst>
            </p:cNvPr>
            <p:cNvSpPr/>
            <p:nvPr/>
          </p:nvSpPr>
          <p:spPr>
            <a:xfrm>
              <a:off x="2652228" y="2077507"/>
              <a:ext cx="1005" cy="8378"/>
            </a:xfrm>
            <a:custGeom>
              <a:avLst/>
              <a:gdLst>
                <a:gd name="connsiteX0" fmla="*/ 1005 w 1005"/>
                <a:gd name="connsiteY0" fmla="*/ 0 h 8378"/>
                <a:gd name="connsiteX1" fmla="*/ 0 w 1005"/>
                <a:gd name="connsiteY1" fmla="*/ 0 h 8378"/>
              </a:gdLst>
              <a:ahLst/>
              <a:cxnLst>
                <a:cxn ang="0">
                  <a:pos x="connsiteX0" y="connsiteY0"/>
                </a:cxn>
                <a:cxn ang="0">
                  <a:pos x="connsiteX1" y="connsiteY1"/>
                </a:cxn>
              </a:cxnLst>
              <a:rect l="l" t="t" r="r" b="b"/>
              <a:pathLst>
                <a:path w="1005" h="8378">
                  <a:moveTo>
                    <a:pt x="1005"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Freeform: Shape 248">
              <a:extLst>
                <a:ext uri="{FF2B5EF4-FFF2-40B4-BE49-F238E27FC236}">
                  <a16:creationId xmlns:a16="http://schemas.microsoft.com/office/drawing/2014/main" id="{3939968F-4CBD-3B42-A82E-C0C45D954B39}"/>
                </a:ext>
              </a:extLst>
            </p:cNvPr>
            <p:cNvSpPr/>
            <p:nvPr/>
          </p:nvSpPr>
          <p:spPr>
            <a:xfrm>
              <a:off x="2599944" y="2081529"/>
              <a:ext cx="610" cy="670"/>
            </a:xfrm>
            <a:custGeom>
              <a:avLst/>
              <a:gdLst>
                <a:gd name="connsiteX0" fmla="*/ 586 w 610"/>
                <a:gd name="connsiteY0" fmla="*/ 0 h 670"/>
                <a:gd name="connsiteX1" fmla="*/ 0 w 610"/>
                <a:gd name="connsiteY1" fmla="*/ 670 h 670"/>
                <a:gd name="connsiteX2" fmla="*/ 586 w 610"/>
                <a:gd name="connsiteY2" fmla="*/ 0 h 670"/>
              </a:gdLst>
              <a:ahLst/>
              <a:cxnLst>
                <a:cxn ang="0">
                  <a:pos x="connsiteX0" y="connsiteY0"/>
                </a:cxn>
                <a:cxn ang="0">
                  <a:pos x="connsiteX1" y="connsiteY1"/>
                </a:cxn>
                <a:cxn ang="0">
                  <a:pos x="connsiteX2" y="connsiteY2"/>
                </a:cxn>
              </a:cxnLst>
              <a:rect l="l" t="t" r="r" b="b"/>
              <a:pathLst>
                <a:path w="610" h="670">
                  <a:moveTo>
                    <a:pt x="586" y="0"/>
                  </a:moveTo>
                  <a:lnTo>
                    <a:pt x="0" y="670"/>
                  </a:lnTo>
                  <a:cubicBezTo>
                    <a:pt x="922" y="670"/>
                    <a:pt x="503" y="335"/>
                    <a:pt x="586"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Freeform: Shape 249">
              <a:extLst>
                <a:ext uri="{FF2B5EF4-FFF2-40B4-BE49-F238E27FC236}">
                  <a16:creationId xmlns:a16="http://schemas.microsoft.com/office/drawing/2014/main" id="{23E6A915-C35F-5EFB-5FEE-8D4EBE73E4AD}"/>
                </a:ext>
              </a:extLst>
            </p:cNvPr>
            <p:cNvSpPr/>
            <p:nvPr/>
          </p:nvSpPr>
          <p:spPr>
            <a:xfrm>
              <a:off x="2720265" y="2067582"/>
              <a:ext cx="1592" cy="372"/>
            </a:xfrm>
            <a:custGeom>
              <a:avLst/>
              <a:gdLst>
                <a:gd name="connsiteX0" fmla="*/ 1592 w 1592"/>
                <a:gd name="connsiteY0" fmla="*/ 38 h 372"/>
                <a:gd name="connsiteX1" fmla="*/ 0 w 1592"/>
                <a:gd name="connsiteY1" fmla="*/ 38 h 372"/>
                <a:gd name="connsiteX2" fmla="*/ 1592 w 1592"/>
                <a:gd name="connsiteY2" fmla="*/ 38 h 372"/>
              </a:gdLst>
              <a:ahLst/>
              <a:cxnLst>
                <a:cxn ang="0">
                  <a:pos x="connsiteX0" y="connsiteY0"/>
                </a:cxn>
                <a:cxn ang="0">
                  <a:pos x="connsiteX1" y="connsiteY1"/>
                </a:cxn>
                <a:cxn ang="0">
                  <a:pos x="connsiteX2" y="connsiteY2"/>
                </a:cxn>
              </a:cxnLst>
              <a:rect l="l" t="t" r="r" b="b"/>
              <a:pathLst>
                <a:path w="1592" h="372">
                  <a:moveTo>
                    <a:pt x="1592" y="38"/>
                  </a:moveTo>
                  <a:cubicBezTo>
                    <a:pt x="1064" y="-13"/>
                    <a:pt x="528" y="-13"/>
                    <a:pt x="0" y="38"/>
                  </a:cubicBezTo>
                  <a:cubicBezTo>
                    <a:pt x="754" y="38"/>
                    <a:pt x="1425" y="792"/>
                    <a:pt x="1592" y="3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Freeform: Shape 250">
              <a:extLst>
                <a:ext uri="{FF2B5EF4-FFF2-40B4-BE49-F238E27FC236}">
                  <a16:creationId xmlns:a16="http://schemas.microsoft.com/office/drawing/2014/main" id="{560C0DFC-6C41-B25D-2B51-FED3853841A2}"/>
                </a:ext>
              </a:extLst>
            </p:cNvPr>
            <p:cNvSpPr/>
            <p:nvPr/>
          </p:nvSpPr>
          <p:spPr>
            <a:xfrm>
              <a:off x="2620891" y="2073066"/>
              <a:ext cx="428" cy="74"/>
            </a:xfrm>
            <a:custGeom>
              <a:avLst/>
              <a:gdLst>
                <a:gd name="connsiteX0" fmla="*/ 419 w 428"/>
                <a:gd name="connsiteY0" fmla="*/ 0 h 74"/>
                <a:gd name="connsiteX1" fmla="*/ 0 w 428"/>
                <a:gd name="connsiteY1" fmla="*/ 0 h 74"/>
                <a:gd name="connsiteX2" fmla="*/ 419 w 428"/>
                <a:gd name="connsiteY2" fmla="*/ 0 h 74"/>
              </a:gdLst>
              <a:ahLst/>
              <a:cxnLst>
                <a:cxn ang="0">
                  <a:pos x="connsiteX0" y="connsiteY0"/>
                </a:cxn>
                <a:cxn ang="0">
                  <a:pos x="connsiteX1" y="connsiteY1"/>
                </a:cxn>
                <a:cxn ang="0">
                  <a:pos x="connsiteX2" y="connsiteY2"/>
                </a:cxn>
              </a:cxnLst>
              <a:rect l="l" t="t" r="r" b="b"/>
              <a:pathLst>
                <a:path w="428" h="74">
                  <a:moveTo>
                    <a:pt x="419" y="0"/>
                  </a:moveTo>
                  <a:cubicBezTo>
                    <a:pt x="419" y="0"/>
                    <a:pt x="0" y="0"/>
                    <a:pt x="0" y="0"/>
                  </a:cubicBezTo>
                  <a:cubicBezTo>
                    <a:pt x="0" y="0"/>
                    <a:pt x="503" y="168"/>
                    <a:pt x="419"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Freeform: Shape 251">
              <a:extLst>
                <a:ext uri="{FF2B5EF4-FFF2-40B4-BE49-F238E27FC236}">
                  <a16:creationId xmlns:a16="http://schemas.microsoft.com/office/drawing/2014/main" id="{8DFED9F6-01DD-BD18-1807-57DA8DB17A43}"/>
                </a:ext>
              </a:extLst>
            </p:cNvPr>
            <p:cNvSpPr/>
            <p:nvPr/>
          </p:nvSpPr>
          <p:spPr>
            <a:xfrm>
              <a:off x="2718421" y="2067457"/>
              <a:ext cx="1508" cy="163"/>
            </a:xfrm>
            <a:custGeom>
              <a:avLst/>
              <a:gdLst>
                <a:gd name="connsiteX0" fmla="*/ 0 w 1508"/>
                <a:gd name="connsiteY0" fmla="*/ 163 h 163"/>
                <a:gd name="connsiteX1" fmla="*/ 0 w 1508"/>
                <a:gd name="connsiteY1" fmla="*/ 163 h 163"/>
                <a:gd name="connsiteX2" fmla="*/ 1508 w 1508"/>
                <a:gd name="connsiteY2" fmla="*/ 163 h 163"/>
                <a:gd name="connsiteX3" fmla="*/ 0 w 1508"/>
                <a:gd name="connsiteY3" fmla="*/ 163 h 163"/>
              </a:gdLst>
              <a:ahLst/>
              <a:cxnLst>
                <a:cxn ang="0">
                  <a:pos x="connsiteX0" y="connsiteY0"/>
                </a:cxn>
                <a:cxn ang="0">
                  <a:pos x="connsiteX1" y="connsiteY1"/>
                </a:cxn>
                <a:cxn ang="0">
                  <a:pos x="connsiteX2" y="connsiteY2"/>
                </a:cxn>
                <a:cxn ang="0">
                  <a:pos x="connsiteX3" y="connsiteY3"/>
                </a:cxn>
              </a:cxnLst>
              <a:rect l="l" t="t" r="r" b="b"/>
              <a:pathLst>
                <a:path w="1508" h="163">
                  <a:moveTo>
                    <a:pt x="0" y="163"/>
                  </a:moveTo>
                  <a:lnTo>
                    <a:pt x="0" y="163"/>
                  </a:lnTo>
                  <a:cubicBezTo>
                    <a:pt x="503" y="121"/>
                    <a:pt x="1005" y="121"/>
                    <a:pt x="1508" y="163"/>
                  </a:cubicBezTo>
                  <a:cubicBezTo>
                    <a:pt x="1031" y="-54"/>
                    <a:pt x="478" y="-54"/>
                    <a:pt x="0" y="16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Freeform: Shape 252">
              <a:extLst>
                <a:ext uri="{FF2B5EF4-FFF2-40B4-BE49-F238E27FC236}">
                  <a16:creationId xmlns:a16="http://schemas.microsoft.com/office/drawing/2014/main" id="{E902CF3C-A612-89BE-850A-9D6D32D80C6B}"/>
                </a:ext>
              </a:extLst>
            </p:cNvPr>
            <p:cNvSpPr/>
            <p:nvPr/>
          </p:nvSpPr>
          <p:spPr>
            <a:xfrm>
              <a:off x="2528891" y="20843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Freeform: Shape 253">
              <a:extLst>
                <a:ext uri="{FF2B5EF4-FFF2-40B4-BE49-F238E27FC236}">
                  <a16:creationId xmlns:a16="http://schemas.microsoft.com/office/drawing/2014/main" id="{FC777484-0D04-ED93-E8AA-239777816B0F}"/>
                </a:ext>
              </a:extLst>
            </p:cNvPr>
            <p:cNvSpPr/>
            <p:nvPr/>
          </p:nvSpPr>
          <p:spPr>
            <a:xfrm>
              <a:off x="2507692" y="20791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Freeform: Shape 254">
              <a:extLst>
                <a:ext uri="{FF2B5EF4-FFF2-40B4-BE49-F238E27FC236}">
                  <a16:creationId xmlns:a16="http://schemas.microsoft.com/office/drawing/2014/main" id="{5DE41F0D-3419-7CD1-DFF4-A0D8DEA187F2}"/>
                </a:ext>
              </a:extLst>
            </p:cNvPr>
            <p:cNvSpPr/>
            <p:nvPr/>
          </p:nvSpPr>
          <p:spPr>
            <a:xfrm>
              <a:off x="2735514" y="2066614"/>
              <a:ext cx="223" cy="8378"/>
            </a:xfrm>
            <a:custGeom>
              <a:avLst/>
              <a:gdLst>
                <a:gd name="connsiteX0" fmla="*/ 0 w 223"/>
                <a:gd name="connsiteY0" fmla="*/ 0 h 8378"/>
                <a:gd name="connsiteX1" fmla="*/ 0 w 223"/>
                <a:gd name="connsiteY1" fmla="*/ 0 h 8378"/>
              </a:gdLst>
              <a:ahLst/>
              <a:cxnLst>
                <a:cxn ang="0">
                  <a:pos x="connsiteX0" y="connsiteY0"/>
                </a:cxn>
                <a:cxn ang="0">
                  <a:pos x="connsiteX1" y="connsiteY1"/>
                </a:cxn>
              </a:cxnLst>
              <a:rect l="l" t="t" r="r" b="b"/>
              <a:pathLst>
                <a:path w="223" h="8378">
                  <a:moveTo>
                    <a:pt x="0" y="0"/>
                  </a:moveTo>
                  <a:cubicBezTo>
                    <a:pt x="503"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Freeform: Shape 255">
              <a:extLst>
                <a:ext uri="{FF2B5EF4-FFF2-40B4-BE49-F238E27FC236}">
                  <a16:creationId xmlns:a16="http://schemas.microsoft.com/office/drawing/2014/main" id="{2D124CB8-5313-1B3C-EFC7-77C2A784C678}"/>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Freeform: Shape 256">
              <a:extLst>
                <a:ext uri="{FF2B5EF4-FFF2-40B4-BE49-F238E27FC236}">
                  <a16:creationId xmlns:a16="http://schemas.microsoft.com/office/drawing/2014/main" id="{271488D5-AB39-64FE-49B3-05C92BE3BB90}"/>
                </a:ext>
              </a:extLst>
            </p:cNvPr>
            <p:cNvSpPr/>
            <p:nvPr/>
          </p:nvSpPr>
          <p:spPr>
            <a:xfrm>
              <a:off x="2713981" y="207180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 name="Freeform: Shape 257">
              <a:extLst>
                <a:ext uri="{FF2B5EF4-FFF2-40B4-BE49-F238E27FC236}">
                  <a16:creationId xmlns:a16="http://schemas.microsoft.com/office/drawing/2014/main" id="{C3199C3A-778E-ED08-84DC-A57924FD821E}"/>
                </a:ext>
              </a:extLst>
            </p:cNvPr>
            <p:cNvSpPr/>
            <p:nvPr/>
          </p:nvSpPr>
          <p:spPr>
            <a:xfrm>
              <a:off x="2735682" y="2066866"/>
              <a:ext cx="586" cy="8378"/>
            </a:xfrm>
            <a:custGeom>
              <a:avLst/>
              <a:gdLst>
                <a:gd name="connsiteX0" fmla="*/ 587 w 586"/>
                <a:gd name="connsiteY0" fmla="*/ 0 h 8378"/>
                <a:gd name="connsiteX1" fmla="*/ 0 w 586"/>
                <a:gd name="connsiteY1" fmla="*/ 0 h 8378"/>
              </a:gdLst>
              <a:ahLst/>
              <a:cxnLst>
                <a:cxn ang="0">
                  <a:pos x="connsiteX0" y="connsiteY0"/>
                </a:cxn>
                <a:cxn ang="0">
                  <a:pos x="connsiteX1" y="connsiteY1"/>
                </a:cxn>
              </a:cxnLst>
              <a:rect l="l" t="t" r="r" b="b"/>
              <a:pathLst>
                <a:path w="586" h="8378">
                  <a:moveTo>
                    <a:pt x="587"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Freeform: Shape 258">
              <a:extLst>
                <a:ext uri="{FF2B5EF4-FFF2-40B4-BE49-F238E27FC236}">
                  <a16:creationId xmlns:a16="http://schemas.microsoft.com/office/drawing/2014/main" id="{8A948BFE-D99E-45F8-CB30-E11127B0CD06}"/>
                </a:ext>
              </a:extLst>
            </p:cNvPr>
            <p:cNvSpPr/>
            <p:nvPr/>
          </p:nvSpPr>
          <p:spPr>
            <a:xfrm>
              <a:off x="2736185" y="2066493"/>
              <a:ext cx="837" cy="37"/>
            </a:xfrm>
            <a:custGeom>
              <a:avLst/>
              <a:gdLst>
                <a:gd name="connsiteX0" fmla="*/ 0 w 837"/>
                <a:gd name="connsiteY0" fmla="*/ 37 h 37"/>
                <a:gd name="connsiteX1" fmla="*/ 838 w 837"/>
                <a:gd name="connsiteY1" fmla="*/ 37 h 37"/>
                <a:gd name="connsiteX2" fmla="*/ 0 w 837"/>
                <a:gd name="connsiteY2" fmla="*/ 37 h 37"/>
              </a:gdLst>
              <a:ahLst/>
              <a:cxnLst>
                <a:cxn ang="0">
                  <a:pos x="connsiteX0" y="connsiteY0"/>
                </a:cxn>
                <a:cxn ang="0">
                  <a:pos x="connsiteX1" y="connsiteY1"/>
                </a:cxn>
                <a:cxn ang="0">
                  <a:pos x="connsiteX2" y="connsiteY2"/>
                </a:cxn>
              </a:cxnLst>
              <a:rect l="l" t="t" r="r" b="b"/>
              <a:pathLst>
                <a:path w="837" h="37">
                  <a:moveTo>
                    <a:pt x="0" y="37"/>
                  </a:moveTo>
                  <a:lnTo>
                    <a:pt x="838" y="37"/>
                  </a:lnTo>
                  <a:cubicBezTo>
                    <a:pt x="838" y="37"/>
                    <a:pt x="838"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Freeform: Shape 259">
              <a:extLst>
                <a:ext uri="{FF2B5EF4-FFF2-40B4-BE49-F238E27FC236}">
                  <a16:creationId xmlns:a16="http://schemas.microsoft.com/office/drawing/2014/main" id="{F90349D6-5161-8C00-AF7F-5E9B1B934AC4}"/>
                </a:ext>
              </a:extLst>
            </p:cNvPr>
            <p:cNvSpPr/>
            <p:nvPr/>
          </p:nvSpPr>
          <p:spPr>
            <a:xfrm>
              <a:off x="2734928" y="206669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Freeform: Shape 260">
              <a:extLst>
                <a:ext uri="{FF2B5EF4-FFF2-40B4-BE49-F238E27FC236}">
                  <a16:creationId xmlns:a16="http://schemas.microsoft.com/office/drawing/2014/main" id="{AC5E5580-1F24-8398-4DC3-80CF42472375}"/>
                </a:ext>
              </a:extLst>
            </p:cNvPr>
            <p:cNvSpPr/>
            <p:nvPr/>
          </p:nvSpPr>
          <p:spPr>
            <a:xfrm>
              <a:off x="2566996" y="2080942"/>
              <a:ext cx="186" cy="74"/>
            </a:xfrm>
            <a:custGeom>
              <a:avLst/>
              <a:gdLst>
                <a:gd name="connsiteX0" fmla="*/ 186 w 186"/>
                <a:gd name="connsiteY0" fmla="*/ 0 h 74"/>
                <a:gd name="connsiteX1" fmla="*/ 186 w 186"/>
                <a:gd name="connsiteY1" fmla="*/ 0 h 74"/>
                <a:gd name="connsiteX2" fmla="*/ 186 w 186"/>
                <a:gd name="connsiteY2" fmla="*/ 0 h 74"/>
              </a:gdLst>
              <a:ahLst/>
              <a:cxnLst>
                <a:cxn ang="0">
                  <a:pos x="connsiteX0" y="connsiteY0"/>
                </a:cxn>
                <a:cxn ang="0">
                  <a:pos x="connsiteX1" y="connsiteY1"/>
                </a:cxn>
                <a:cxn ang="0">
                  <a:pos x="connsiteX2" y="connsiteY2"/>
                </a:cxn>
              </a:cxnLst>
              <a:rect l="l" t="t" r="r" b="b"/>
              <a:pathLst>
                <a:path w="186" h="74">
                  <a:moveTo>
                    <a:pt x="186" y="0"/>
                  </a:moveTo>
                  <a:lnTo>
                    <a:pt x="186" y="0"/>
                  </a:lnTo>
                  <a:cubicBezTo>
                    <a:pt x="186" y="0"/>
                    <a:pt x="-233" y="168"/>
                    <a:pt x="186"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Freeform: Shape 261">
              <a:extLst>
                <a:ext uri="{FF2B5EF4-FFF2-40B4-BE49-F238E27FC236}">
                  <a16:creationId xmlns:a16="http://schemas.microsoft.com/office/drawing/2014/main" id="{10B1CB50-FC3A-D9F6-F173-169A466FCE19}"/>
                </a:ext>
              </a:extLst>
            </p:cNvPr>
            <p:cNvSpPr/>
            <p:nvPr/>
          </p:nvSpPr>
          <p:spPr>
            <a:xfrm>
              <a:off x="2678370" y="2076334"/>
              <a:ext cx="8378" cy="83"/>
            </a:xfrm>
            <a:custGeom>
              <a:avLst/>
              <a:gdLst>
                <a:gd name="connsiteX0" fmla="*/ 0 w 8378"/>
                <a:gd name="connsiteY0" fmla="*/ 84 h 83"/>
                <a:gd name="connsiteX1" fmla="*/ 0 w 8378"/>
                <a:gd name="connsiteY1" fmla="*/ 84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84"/>
                  </a:lnTo>
                  <a:lnTo>
                    <a:pt x="0"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Freeform: Shape 262">
              <a:extLst>
                <a:ext uri="{FF2B5EF4-FFF2-40B4-BE49-F238E27FC236}">
                  <a16:creationId xmlns:a16="http://schemas.microsoft.com/office/drawing/2014/main" id="{BD417605-E7A9-71F3-EE4C-6DE7C8208610}"/>
                </a:ext>
              </a:extLst>
            </p:cNvPr>
            <p:cNvSpPr/>
            <p:nvPr/>
          </p:nvSpPr>
          <p:spPr>
            <a:xfrm>
              <a:off x="2676694" y="2074574"/>
              <a:ext cx="1675" cy="2429"/>
            </a:xfrm>
            <a:custGeom>
              <a:avLst/>
              <a:gdLst>
                <a:gd name="connsiteX0" fmla="*/ 0 w 1675"/>
                <a:gd name="connsiteY0" fmla="*/ 2430 h 2429"/>
                <a:gd name="connsiteX1" fmla="*/ 1676 w 1675"/>
                <a:gd name="connsiteY1" fmla="*/ 1759 h 2429"/>
                <a:gd name="connsiteX2" fmla="*/ 1006 w 1675"/>
                <a:gd name="connsiteY2" fmla="*/ 0 h 2429"/>
              </a:gdLst>
              <a:ahLst/>
              <a:cxnLst>
                <a:cxn ang="0">
                  <a:pos x="connsiteX0" y="connsiteY0"/>
                </a:cxn>
                <a:cxn ang="0">
                  <a:pos x="connsiteX1" y="connsiteY1"/>
                </a:cxn>
                <a:cxn ang="0">
                  <a:pos x="connsiteX2" y="connsiteY2"/>
                </a:cxn>
              </a:cxnLst>
              <a:rect l="l" t="t" r="r" b="b"/>
              <a:pathLst>
                <a:path w="1675" h="2429">
                  <a:moveTo>
                    <a:pt x="0" y="2430"/>
                  </a:moveTo>
                  <a:cubicBezTo>
                    <a:pt x="327" y="1835"/>
                    <a:pt x="1031" y="1559"/>
                    <a:pt x="1676" y="1759"/>
                  </a:cubicBezTo>
                  <a:lnTo>
                    <a:pt x="1006"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Freeform: Shape 263">
              <a:extLst>
                <a:ext uri="{FF2B5EF4-FFF2-40B4-BE49-F238E27FC236}">
                  <a16:creationId xmlns:a16="http://schemas.microsoft.com/office/drawing/2014/main" id="{97D709A6-758C-846E-290D-3D3E9CBDA013}"/>
                </a:ext>
              </a:extLst>
            </p:cNvPr>
            <p:cNvSpPr/>
            <p:nvPr/>
          </p:nvSpPr>
          <p:spPr>
            <a:xfrm>
              <a:off x="2502581" y="2064976"/>
              <a:ext cx="240138" cy="17687"/>
            </a:xfrm>
            <a:custGeom>
              <a:avLst/>
              <a:gdLst>
                <a:gd name="connsiteX0" fmla="*/ 108758 w 240138"/>
                <a:gd name="connsiteY0" fmla="*/ 15547 h 17687"/>
                <a:gd name="connsiteX1" fmla="*/ 109931 w 240138"/>
                <a:gd name="connsiteY1" fmla="*/ 16050 h 17687"/>
                <a:gd name="connsiteX2" fmla="*/ 108674 w 240138"/>
                <a:gd name="connsiteY2" fmla="*/ 17475 h 17687"/>
                <a:gd name="connsiteX3" fmla="*/ 113283 w 240138"/>
                <a:gd name="connsiteY3" fmla="*/ 15045 h 17687"/>
                <a:gd name="connsiteX4" fmla="*/ 114121 w 240138"/>
                <a:gd name="connsiteY4" fmla="*/ 15464 h 17687"/>
                <a:gd name="connsiteX5" fmla="*/ 113618 w 240138"/>
                <a:gd name="connsiteY5" fmla="*/ 15464 h 17687"/>
                <a:gd name="connsiteX6" fmla="*/ 116634 w 240138"/>
                <a:gd name="connsiteY6" fmla="*/ 14123 h 17687"/>
                <a:gd name="connsiteX7" fmla="*/ 117388 w 240138"/>
                <a:gd name="connsiteY7" fmla="*/ 14793 h 17687"/>
                <a:gd name="connsiteX8" fmla="*/ 118896 w 240138"/>
                <a:gd name="connsiteY8" fmla="*/ 14207 h 17687"/>
                <a:gd name="connsiteX9" fmla="*/ 118896 w 240138"/>
                <a:gd name="connsiteY9" fmla="*/ 14626 h 17687"/>
                <a:gd name="connsiteX10" fmla="*/ 121159 w 240138"/>
                <a:gd name="connsiteY10" fmla="*/ 14626 h 17687"/>
                <a:gd name="connsiteX11" fmla="*/ 121159 w 240138"/>
                <a:gd name="connsiteY11" fmla="*/ 14626 h 17687"/>
                <a:gd name="connsiteX12" fmla="*/ 122499 w 240138"/>
                <a:gd name="connsiteY12" fmla="*/ 13537 h 17687"/>
                <a:gd name="connsiteX13" fmla="*/ 122499 w 240138"/>
                <a:gd name="connsiteY13" fmla="*/ 14039 h 17687"/>
                <a:gd name="connsiteX14" fmla="*/ 123756 w 240138"/>
                <a:gd name="connsiteY14" fmla="*/ 13453 h 17687"/>
                <a:gd name="connsiteX15" fmla="*/ 122416 w 240138"/>
                <a:gd name="connsiteY15" fmla="*/ 14458 h 17687"/>
                <a:gd name="connsiteX16" fmla="*/ 126018 w 240138"/>
                <a:gd name="connsiteY16" fmla="*/ 14961 h 17687"/>
                <a:gd name="connsiteX17" fmla="*/ 124846 w 240138"/>
                <a:gd name="connsiteY17" fmla="*/ 14961 h 17687"/>
                <a:gd name="connsiteX18" fmla="*/ 128029 w 240138"/>
                <a:gd name="connsiteY18" fmla="*/ 16218 h 17687"/>
                <a:gd name="connsiteX19" fmla="*/ 126521 w 240138"/>
                <a:gd name="connsiteY19" fmla="*/ 14039 h 17687"/>
                <a:gd name="connsiteX20" fmla="*/ 128197 w 240138"/>
                <a:gd name="connsiteY20" fmla="*/ 14039 h 17687"/>
                <a:gd name="connsiteX21" fmla="*/ 129873 w 240138"/>
                <a:gd name="connsiteY21" fmla="*/ 14039 h 17687"/>
                <a:gd name="connsiteX22" fmla="*/ 129873 w 240138"/>
                <a:gd name="connsiteY22" fmla="*/ 15045 h 17687"/>
                <a:gd name="connsiteX23" fmla="*/ 131297 w 240138"/>
                <a:gd name="connsiteY23" fmla="*/ 13788 h 17687"/>
                <a:gd name="connsiteX24" fmla="*/ 132973 w 240138"/>
                <a:gd name="connsiteY24" fmla="*/ 15129 h 17687"/>
                <a:gd name="connsiteX25" fmla="*/ 133811 w 240138"/>
                <a:gd name="connsiteY25" fmla="*/ 13704 h 17687"/>
                <a:gd name="connsiteX26" fmla="*/ 138000 w 240138"/>
                <a:gd name="connsiteY26" fmla="*/ 12950 h 17687"/>
                <a:gd name="connsiteX27" fmla="*/ 138000 w 240138"/>
                <a:gd name="connsiteY27" fmla="*/ 13788 h 17687"/>
                <a:gd name="connsiteX28" fmla="*/ 138838 w 240138"/>
                <a:gd name="connsiteY28" fmla="*/ 12950 h 17687"/>
                <a:gd name="connsiteX29" fmla="*/ 138838 w 240138"/>
                <a:gd name="connsiteY29" fmla="*/ 13369 h 17687"/>
                <a:gd name="connsiteX30" fmla="*/ 140011 w 240138"/>
                <a:gd name="connsiteY30" fmla="*/ 12112 h 17687"/>
                <a:gd name="connsiteX31" fmla="*/ 144033 w 240138"/>
                <a:gd name="connsiteY31" fmla="*/ 12112 h 17687"/>
                <a:gd name="connsiteX32" fmla="*/ 144033 w 240138"/>
                <a:gd name="connsiteY32" fmla="*/ 13034 h 17687"/>
                <a:gd name="connsiteX33" fmla="*/ 147385 w 240138"/>
                <a:gd name="connsiteY33" fmla="*/ 11274 h 17687"/>
                <a:gd name="connsiteX34" fmla="*/ 148809 w 240138"/>
                <a:gd name="connsiteY34" fmla="*/ 11861 h 17687"/>
                <a:gd name="connsiteX35" fmla="*/ 150150 w 240138"/>
                <a:gd name="connsiteY35" fmla="*/ 9515 h 17687"/>
                <a:gd name="connsiteX36" fmla="*/ 149228 w 240138"/>
                <a:gd name="connsiteY36" fmla="*/ 8844 h 17687"/>
                <a:gd name="connsiteX37" fmla="*/ 151071 w 240138"/>
                <a:gd name="connsiteY37" fmla="*/ 8258 h 17687"/>
                <a:gd name="connsiteX38" fmla="*/ 151071 w 240138"/>
                <a:gd name="connsiteY38" fmla="*/ 9096 h 17687"/>
                <a:gd name="connsiteX39" fmla="*/ 151071 w 240138"/>
                <a:gd name="connsiteY39" fmla="*/ 9096 h 17687"/>
                <a:gd name="connsiteX40" fmla="*/ 151071 w 240138"/>
                <a:gd name="connsiteY40" fmla="*/ 10520 h 17687"/>
                <a:gd name="connsiteX41" fmla="*/ 150317 w 240138"/>
                <a:gd name="connsiteY41" fmla="*/ 10018 h 17687"/>
                <a:gd name="connsiteX42" fmla="*/ 149647 w 240138"/>
                <a:gd name="connsiteY42" fmla="*/ 11777 h 17687"/>
                <a:gd name="connsiteX43" fmla="*/ 150234 w 240138"/>
                <a:gd name="connsiteY43" fmla="*/ 11777 h 17687"/>
                <a:gd name="connsiteX44" fmla="*/ 150234 w 240138"/>
                <a:gd name="connsiteY44" fmla="*/ 11777 h 17687"/>
                <a:gd name="connsiteX45" fmla="*/ 150820 w 240138"/>
                <a:gd name="connsiteY45" fmla="*/ 11777 h 17687"/>
                <a:gd name="connsiteX46" fmla="*/ 151323 w 240138"/>
                <a:gd name="connsiteY46" fmla="*/ 12783 h 17687"/>
                <a:gd name="connsiteX47" fmla="*/ 151323 w 240138"/>
                <a:gd name="connsiteY47" fmla="*/ 12364 h 17687"/>
                <a:gd name="connsiteX48" fmla="*/ 153753 w 240138"/>
                <a:gd name="connsiteY48" fmla="*/ 12866 h 17687"/>
                <a:gd name="connsiteX49" fmla="*/ 159702 w 240138"/>
                <a:gd name="connsiteY49" fmla="*/ 9599 h 17687"/>
                <a:gd name="connsiteX50" fmla="*/ 159702 w 240138"/>
                <a:gd name="connsiteY50" fmla="*/ 11693 h 17687"/>
                <a:gd name="connsiteX51" fmla="*/ 156099 w 240138"/>
                <a:gd name="connsiteY51" fmla="*/ 12112 h 17687"/>
                <a:gd name="connsiteX52" fmla="*/ 156518 w 240138"/>
                <a:gd name="connsiteY52" fmla="*/ 12783 h 17687"/>
                <a:gd name="connsiteX53" fmla="*/ 159115 w 240138"/>
                <a:gd name="connsiteY53" fmla="*/ 11777 h 17687"/>
                <a:gd name="connsiteX54" fmla="*/ 160372 w 240138"/>
                <a:gd name="connsiteY54" fmla="*/ 12615 h 17687"/>
                <a:gd name="connsiteX55" fmla="*/ 163305 w 240138"/>
                <a:gd name="connsiteY55" fmla="*/ 11023 h 17687"/>
                <a:gd name="connsiteX56" fmla="*/ 161880 w 240138"/>
                <a:gd name="connsiteY56" fmla="*/ 11945 h 17687"/>
                <a:gd name="connsiteX57" fmla="*/ 164980 w 240138"/>
                <a:gd name="connsiteY57" fmla="*/ 11023 h 17687"/>
                <a:gd name="connsiteX58" fmla="*/ 164394 w 240138"/>
                <a:gd name="connsiteY58" fmla="*/ 11023 h 17687"/>
                <a:gd name="connsiteX59" fmla="*/ 166572 w 240138"/>
                <a:gd name="connsiteY59" fmla="*/ 11023 h 17687"/>
                <a:gd name="connsiteX60" fmla="*/ 166572 w 240138"/>
                <a:gd name="connsiteY60" fmla="*/ 11023 h 17687"/>
                <a:gd name="connsiteX61" fmla="*/ 173108 w 240138"/>
                <a:gd name="connsiteY61" fmla="*/ 9431 h 17687"/>
                <a:gd name="connsiteX62" fmla="*/ 173108 w 240138"/>
                <a:gd name="connsiteY62" fmla="*/ 11191 h 17687"/>
                <a:gd name="connsiteX63" fmla="*/ 176543 w 240138"/>
                <a:gd name="connsiteY63" fmla="*/ 6833 h 17687"/>
                <a:gd name="connsiteX64" fmla="*/ 175957 w 240138"/>
                <a:gd name="connsiteY64" fmla="*/ 11107 h 17687"/>
                <a:gd name="connsiteX65" fmla="*/ 178135 w 240138"/>
                <a:gd name="connsiteY65" fmla="*/ 11107 h 17687"/>
                <a:gd name="connsiteX66" fmla="*/ 177716 w 240138"/>
                <a:gd name="connsiteY66" fmla="*/ 9431 h 17687"/>
                <a:gd name="connsiteX67" fmla="*/ 180230 w 240138"/>
                <a:gd name="connsiteY67" fmla="*/ 11023 h 17687"/>
                <a:gd name="connsiteX68" fmla="*/ 180984 w 240138"/>
                <a:gd name="connsiteY68" fmla="*/ 9096 h 17687"/>
                <a:gd name="connsiteX69" fmla="*/ 180984 w 240138"/>
                <a:gd name="connsiteY69" fmla="*/ 10939 h 17687"/>
                <a:gd name="connsiteX70" fmla="*/ 182911 w 240138"/>
                <a:gd name="connsiteY70" fmla="*/ 9180 h 17687"/>
                <a:gd name="connsiteX71" fmla="*/ 183330 w 240138"/>
                <a:gd name="connsiteY71" fmla="*/ 11023 h 17687"/>
                <a:gd name="connsiteX72" fmla="*/ 185592 w 240138"/>
                <a:gd name="connsiteY72" fmla="*/ 11023 h 17687"/>
                <a:gd name="connsiteX73" fmla="*/ 184755 w 240138"/>
                <a:gd name="connsiteY73" fmla="*/ 11023 h 17687"/>
                <a:gd name="connsiteX74" fmla="*/ 189111 w 240138"/>
                <a:gd name="connsiteY74" fmla="*/ 8593 h 17687"/>
                <a:gd name="connsiteX75" fmla="*/ 189698 w 240138"/>
                <a:gd name="connsiteY75" fmla="*/ 10855 h 17687"/>
                <a:gd name="connsiteX76" fmla="*/ 193720 w 240138"/>
                <a:gd name="connsiteY76" fmla="*/ 5912 h 17687"/>
                <a:gd name="connsiteX77" fmla="*/ 193720 w 240138"/>
                <a:gd name="connsiteY77" fmla="*/ 6415 h 17687"/>
                <a:gd name="connsiteX78" fmla="*/ 195144 w 240138"/>
                <a:gd name="connsiteY78" fmla="*/ 5744 h 17687"/>
                <a:gd name="connsiteX79" fmla="*/ 190368 w 240138"/>
                <a:gd name="connsiteY79" fmla="*/ 11023 h 17687"/>
                <a:gd name="connsiteX80" fmla="*/ 191877 w 240138"/>
                <a:gd name="connsiteY80" fmla="*/ 11442 h 17687"/>
                <a:gd name="connsiteX81" fmla="*/ 190871 w 240138"/>
                <a:gd name="connsiteY81" fmla="*/ 12196 h 17687"/>
                <a:gd name="connsiteX82" fmla="*/ 193888 w 240138"/>
                <a:gd name="connsiteY82" fmla="*/ 12196 h 17687"/>
                <a:gd name="connsiteX83" fmla="*/ 195898 w 240138"/>
                <a:gd name="connsiteY83" fmla="*/ 10269 h 17687"/>
                <a:gd name="connsiteX84" fmla="*/ 192547 w 240138"/>
                <a:gd name="connsiteY84" fmla="*/ 11023 h 17687"/>
                <a:gd name="connsiteX85" fmla="*/ 196401 w 240138"/>
                <a:gd name="connsiteY85" fmla="*/ 8258 h 17687"/>
                <a:gd name="connsiteX86" fmla="*/ 196401 w 240138"/>
                <a:gd name="connsiteY86" fmla="*/ 10353 h 17687"/>
                <a:gd name="connsiteX87" fmla="*/ 198496 w 240138"/>
                <a:gd name="connsiteY87" fmla="*/ 9850 h 17687"/>
                <a:gd name="connsiteX88" fmla="*/ 197658 w 240138"/>
                <a:gd name="connsiteY88" fmla="*/ 10353 h 17687"/>
                <a:gd name="connsiteX89" fmla="*/ 200926 w 240138"/>
                <a:gd name="connsiteY89" fmla="*/ 9850 h 17687"/>
                <a:gd name="connsiteX90" fmla="*/ 202518 w 240138"/>
                <a:gd name="connsiteY90" fmla="*/ 10436 h 17687"/>
                <a:gd name="connsiteX91" fmla="*/ 201764 w 240138"/>
                <a:gd name="connsiteY91" fmla="*/ 5074 h 17687"/>
                <a:gd name="connsiteX92" fmla="*/ 204948 w 240138"/>
                <a:gd name="connsiteY92" fmla="*/ 6498 h 17687"/>
                <a:gd name="connsiteX93" fmla="*/ 204529 w 240138"/>
                <a:gd name="connsiteY93" fmla="*/ 9431 h 17687"/>
                <a:gd name="connsiteX94" fmla="*/ 205199 w 240138"/>
                <a:gd name="connsiteY94" fmla="*/ 8677 h 17687"/>
                <a:gd name="connsiteX95" fmla="*/ 206121 w 240138"/>
                <a:gd name="connsiteY95" fmla="*/ 9347 h 17687"/>
                <a:gd name="connsiteX96" fmla="*/ 206540 w 240138"/>
                <a:gd name="connsiteY96" fmla="*/ 8425 h 17687"/>
                <a:gd name="connsiteX97" fmla="*/ 208969 w 240138"/>
                <a:gd name="connsiteY97" fmla="*/ 8425 h 17687"/>
                <a:gd name="connsiteX98" fmla="*/ 211064 w 240138"/>
                <a:gd name="connsiteY98" fmla="*/ 5828 h 17687"/>
                <a:gd name="connsiteX99" fmla="*/ 211064 w 240138"/>
                <a:gd name="connsiteY99" fmla="*/ 6582 h 17687"/>
                <a:gd name="connsiteX100" fmla="*/ 216510 w 240138"/>
                <a:gd name="connsiteY100" fmla="*/ 6582 h 17687"/>
                <a:gd name="connsiteX101" fmla="*/ 217348 w 240138"/>
                <a:gd name="connsiteY101" fmla="*/ 7504 h 17687"/>
                <a:gd name="connsiteX102" fmla="*/ 218521 w 240138"/>
                <a:gd name="connsiteY102" fmla="*/ 6917 h 17687"/>
                <a:gd name="connsiteX103" fmla="*/ 218102 w 240138"/>
                <a:gd name="connsiteY103" fmla="*/ 8090 h 17687"/>
                <a:gd name="connsiteX104" fmla="*/ 220532 w 240138"/>
                <a:gd name="connsiteY104" fmla="*/ 6833 h 17687"/>
                <a:gd name="connsiteX105" fmla="*/ 217600 w 240138"/>
                <a:gd name="connsiteY105" fmla="*/ 6833 h 17687"/>
                <a:gd name="connsiteX106" fmla="*/ 221119 w 240138"/>
                <a:gd name="connsiteY106" fmla="*/ 3482 h 17687"/>
                <a:gd name="connsiteX107" fmla="*/ 222208 w 240138"/>
                <a:gd name="connsiteY107" fmla="*/ 4068 h 17687"/>
                <a:gd name="connsiteX108" fmla="*/ 227487 w 240138"/>
                <a:gd name="connsiteY108" fmla="*/ 2560 h 17687"/>
                <a:gd name="connsiteX109" fmla="*/ 227906 w 240138"/>
                <a:gd name="connsiteY109" fmla="*/ 4655 h 17687"/>
                <a:gd name="connsiteX110" fmla="*/ 224806 w 240138"/>
                <a:gd name="connsiteY110" fmla="*/ 4655 h 17687"/>
                <a:gd name="connsiteX111" fmla="*/ 225979 w 240138"/>
                <a:gd name="connsiteY111" fmla="*/ 4655 h 17687"/>
                <a:gd name="connsiteX112" fmla="*/ 224135 w 240138"/>
                <a:gd name="connsiteY112" fmla="*/ 4655 h 17687"/>
                <a:gd name="connsiteX113" fmla="*/ 232011 w 240138"/>
                <a:gd name="connsiteY113" fmla="*/ 5074 h 17687"/>
                <a:gd name="connsiteX114" fmla="*/ 232849 w 240138"/>
                <a:gd name="connsiteY114" fmla="*/ 4152 h 17687"/>
                <a:gd name="connsiteX115" fmla="*/ 232011 w 240138"/>
                <a:gd name="connsiteY115" fmla="*/ 4152 h 17687"/>
                <a:gd name="connsiteX116" fmla="*/ 232430 w 240138"/>
                <a:gd name="connsiteY116" fmla="*/ 2979 h 17687"/>
                <a:gd name="connsiteX117" fmla="*/ 236117 w 240138"/>
                <a:gd name="connsiteY117" fmla="*/ 1974 h 17687"/>
                <a:gd name="connsiteX118" fmla="*/ 236117 w 240138"/>
                <a:gd name="connsiteY118" fmla="*/ 2895 h 17687"/>
                <a:gd name="connsiteX119" fmla="*/ 234693 w 240138"/>
                <a:gd name="connsiteY119" fmla="*/ 2895 h 17687"/>
                <a:gd name="connsiteX120" fmla="*/ 237625 w 240138"/>
                <a:gd name="connsiteY120" fmla="*/ 2895 h 17687"/>
                <a:gd name="connsiteX121" fmla="*/ 236536 w 240138"/>
                <a:gd name="connsiteY121" fmla="*/ 2309 h 17687"/>
                <a:gd name="connsiteX122" fmla="*/ 240139 w 240138"/>
                <a:gd name="connsiteY122" fmla="*/ 1052 h 17687"/>
                <a:gd name="connsiteX123" fmla="*/ 238882 w 240138"/>
                <a:gd name="connsiteY123" fmla="*/ 130 h 17687"/>
                <a:gd name="connsiteX124" fmla="*/ 236955 w 240138"/>
                <a:gd name="connsiteY124" fmla="*/ 1555 h 17687"/>
                <a:gd name="connsiteX125" fmla="*/ 233939 w 240138"/>
                <a:gd name="connsiteY125" fmla="*/ 130 h 17687"/>
                <a:gd name="connsiteX126" fmla="*/ 233352 w 240138"/>
                <a:gd name="connsiteY126" fmla="*/ 633 h 17687"/>
                <a:gd name="connsiteX127" fmla="*/ 233352 w 240138"/>
                <a:gd name="connsiteY127" fmla="*/ 633 h 17687"/>
                <a:gd name="connsiteX128" fmla="*/ 233352 w 240138"/>
                <a:gd name="connsiteY128" fmla="*/ 633 h 17687"/>
                <a:gd name="connsiteX129" fmla="*/ 233939 w 240138"/>
                <a:gd name="connsiteY129" fmla="*/ 1052 h 17687"/>
                <a:gd name="connsiteX130" fmla="*/ 231090 w 240138"/>
                <a:gd name="connsiteY130" fmla="*/ 2225 h 17687"/>
                <a:gd name="connsiteX131" fmla="*/ 231090 w 240138"/>
                <a:gd name="connsiteY131" fmla="*/ 1555 h 17687"/>
                <a:gd name="connsiteX132" fmla="*/ 230252 w 240138"/>
                <a:gd name="connsiteY132" fmla="*/ 2141 h 17687"/>
                <a:gd name="connsiteX133" fmla="*/ 230252 w 240138"/>
                <a:gd name="connsiteY133" fmla="*/ 717 h 17687"/>
                <a:gd name="connsiteX134" fmla="*/ 228911 w 240138"/>
                <a:gd name="connsiteY134" fmla="*/ 717 h 17687"/>
                <a:gd name="connsiteX135" fmla="*/ 226314 w 240138"/>
                <a:gd name="connsiteY135" fmla="*/ 717 h 17687"/>
                <a:gd name="connsiteX136" fmla="*/ 225224 w 240138"/>
                <a:gd name="connsiteY136" fmla="*/ 717 h 17687"/>
                <a:gd name="connsiteX137" fmla="*/ 223046 w 240138"/>
                <a:gd name="connsiteY137" fmla="*/ 1220 h 17687"/>
                <a:gd name="connsiteX138" fmla="*/ 223046 w 240138"/>
                <a:gd name="connsiteY138" fmla="*/ 1220 h 17687"/>
                <a:gd name="connsiteX139" fmla="*/ 216175 w 240138"/>
                <a:gd name="connsiteY139" fmla="*/ 1220 h 17687"/>
                <a:gd name="connsiteX140" fmla="*/ 213578 w 240138"/>
                <a:gd name="connsiteY140" fmla="*/ 1220 h 17687"/>
                <a:gd name="connsiteX141" fmla="*/ 213578 w 240138"/>
                <a:gd name="connsiteY141" fmla="*/ 633 h 17687"/>
                <a:gd name="connsiteX142" fmla="*/ 210478 w 240138"/>
                <a:gd name="connsiteY142" fmla="*/ 633 h 17687"/>
                <a:gd name="connsiteX143" fmla="*/ 204361 w 240138"/>
                <a:gd name="connsiteY143" fmla="*/ 633 h 17687"/>
                <a:gd name="connsiteX144" fmla="*/ 204361 w 240138"/>
                <a:gd name="connsiteY144" fmla="*/ 1387 h 17687"/>
                <a:gd name="connsiteX145" fmla="*/ 200842 w 240138"/>
                <a:gd name="connsiteY145" fmla="*/ 1974 h 17687"/>
                <a:gd name="connsiteX146" fmla="*/ 200842 w 240138"/>
                <a:gd name="connsiteY146" fmla="*/ 2644 h 17687"/>
                <a:gd name="connsiteX147" fmla="*/ 195898 w 240138"/>
                <a:gd name="connsiteY147" fmla="*/ 2644 h 17687"/>
                <a:gd name="connsiteX148" fmla="*/ 196820 w 240138"/>
                <a:gd name="connsiteY148" fmla="*/ 2644 h 17687"/>
                <a:gd name="connsiteX149" fmla="*/ 190033 w 240138"/>
                <a:gd name="connsiteY149" fmla="*/ 2644 h 17687"/>
                <a:gd name="connsiteX150" fmla="*/ 188776 w 240138"/>
                <a:gd name="connsiteY150" fmla="*/ 2644 h 17687"/>
                <a:gd name="connsiteX151" fmla="*/ 188776 w 240138"/>
                <a:gd name="connsiteY151" fmla="*/ 2644 h 17687"/>
                <a:gd name="connsiteX152" fmla="*/ 188022 w 240138"/>
                <a:gd name="connsiteY152" fmla="*/ 2644 h 17687"/>
                <a:gd name="connsiteX153" fmla="*/ 188693 w 240138"/>
                <a:gd name="connsiteY153" fmla="*/ 2644 h 17687"/>
                <a:gd name="connsiteX154" fmla="*/ 187101 w 240138"/>
                <a:gd name="connsiteY154" fmla="*/ 2644 h 17687"/>
                <a:gd name="connsiteX155" fmla="*/ 187101 w 240138"/>
                <a:gd name="connsiteY155" fmla="*/ 1974 h 17687"/>
                <a:gd name="connsiteX156" fmla="*/ 187101 w 240138"/>
                <a:gd name="connsiteY156" fmla="*/ 1974 h 17687"/>
                <a:gd name="connsiteX157" fmla="*/ 187101 w 240138"/>
                <a:gd name="connsiteY157" fmla="*/ 2812 h 17687"/>
                <a:gd name="connsiteX158" fmla="*/ 186347 w 240138"/>
                <a:gd name="connsiteY158" fmla="*/ 3314 h 17687"/>
                <a:gd name="connsiteX159" fmla="*/ 184084 w 240138"/>
                <a:gd name="connsiteY159" fmla="*/ 2560 h 17687"/>
                <a:gd name="connsiteX160" fmla="*/ 180984 w 240138"/>
                <a:gd name="connsiteY160" fmla="*/ 4404 h 17687"/>
                <a:gd name="connsiteX161" fmla="*/ 180984 w 240138"/>
                <a:gd name="connsiteY161" fmla="*/ 4404 h 17687"/>
                <a:gd name="connsiteX162" fmla="*/ 179057 w 240138"/>
                <a:gd name="connsiteY162" fmla="*/ 4404 h 17687"/>
                <a:gd name="connsiteX163" fmla="*/ 179057 w 240138"/>
                <a:gd name="connsiteY163" fmla="*/ 3566 h 17687"/>
                <a:gd name="connsiteX164" fmla="*/ 177716 w 240138"/>
                <a:gd name="connsiteY164" fmla="*/ 4823 h 17687"/>
                <a:gd name="connsiteX165" fmla="*/ 177716 w 240138"/>
                <a:gd name="connsiteY165" fmla="*/ 3314 h 17687"/>
                <a:gd name="connsiteX166" fmla="*/ 174365 w 240138"/>
                <a:gd name="connsiteY166" fmla="*/ 4906 h 17687"/>
                <a:gd name="connsiteX167" fmla="*/ 174365 w 240138"/>
                <a:gd name="connsiteY167" fmla="*/ 4320 h 17687"/>
                <a:gd name="connsiteX168" fmla="*/ 172354 w 240138"/>
                <a:gd name="connsiteY168" fmla="*/ 4320 h 17687"/>
                <a:gd name="connsiteX169" fmla="*/ 161713 w 240138"/>
                <a:gd name="connsiteY169" fmla="*/ 3649 h 17687"/>
                <a:gd name="connsiteX170" fmla="*/ 159953 w 240138"/>
                <a:gd name="connsiteY170" fmla="*/ 4320 h 17687"/>
                <a:gd name="connsiteX171" fmla="*/ 159953 w 240138"/>
                <a:gd name="connsiteY171" fmla="*/ 3314 h 17687"/>
                <a:gd name="connsiteX172" fmla="*/ 155931 w 240138"/>
                <a:gd name="connsiteY172" fmla="*/ 4068 h 17687"/>
                <a:gd name="connsiteX173" fmla="*/ 155931 w 240138"/>
                <a:gd name="connsiteY173" fmla="*/ 3147 h 17687"/>
                <a:gd name="connsiteX174" fmla="*/ 155177 w 240138"/>
                <a:gd name="connsiteY174" fmla="*/ 3147 h 17687"/>
                <a:gd name="connsiteX175" fmla="*/ 155763 w 240138"/>
                <a:gd name="connsiteY175" fmla="*/ 2644 h 17687"/>
                <a:gd name="connsiteX176" fmla="*/ 153669 w 240138"/>
                <a:gd name="connsiteY176" fmla="*/ 5241 h 17687"/>
                <a:gd name="connsiteX177" fmla="*/ 151574 w 240138"/>
                <a:gd name="connsiteY177" fmla="*/ 5241 h 17687"/>
                <a:gd name="connsiteX178" fmla="*/ 151574 w 240138"/>
                <a:gd name="connsiteY178" fmla="*/ 4320 h 17687"/>
                <a:gd name="connsiteX179" fmla="*/ 147552 w 240138"/>
                <a:gd name="connsiteY179" fmla="*/ 4906 h 17687"/>
                <a:gd name="connsiteX180" fmla="*/ 146463 w 240138"/>
                <a:gd name="connsiteY180" fmla="*/ 4906 h 17687"/>
                <a:gd name="connsiteX181" fmla="*/ 143363 w 240138"/>
                <a:gd name="connsiteY181" fmla="*/ 4906 h 17687"/>
                <a:gd name="connsiteX182" fmla="*/ 142274 w 240138"/>
                <a:gd name="connsiteY182" fmla="*/ 4906 h 17687"/>
                <a:gd name="connsiteX183" fmla="*/ 139927 w 240138"/>
                <a:gd name="connsiteY183" fmla="*/ 5409 h 17687"/>
                <a:gd name="connsiteX184" fmla="*/ 139927 w 240138"/>
                <a:gd name="connsiteY184" fmla="*/ 5409 h 17687"/>
                <a:gd name="connsiteX185" fmla="*/ 136073 w 240138"/>
                <a:gd name="connsiteY185" fmla="*/ 5409 h 17687"/>
                <a:gd name="connsiteX186" fmla="*/ 136073 w 240138"/>
                <a:gd name="connsiteY186" fmla="*/ 6079 h 17687"/>
                <a:gd name="connsiteX187" fmla="*/ 132219 w 240138"/>
                <a:gd name="connsiteY187" fmla="*/ 6079 h 17687"/>
                <a:gd name="connsiteX188" fmla="*/ 132805 w 240138"/>
                <a:gd name="connsiteY188" fmla="*/ 6079 h 17687"/>
                <a:gd name="connsiteX189" fmla="*/ 129454 w 240138"/>
                <a:gd name="connsiteY189" fmla="*/ 3985 h 17687"/>
                <a:gd name="connsiteX190" fmla="*/ 130040 w 240138"/>
                <a:gd name="connsiteY190" fmla="*/ 3985 h 17687"/>
                <a:gd name="connsiteX191" fmla="*/ 128113 w 240138"/>
                <a:gd name="connsiteY191" fmla="*/ 5241 h 17687"/>
                <a:gd name="connsiteX192" fmla="*/ 127359 w 240138"/>
                <a:gd name="connsiteY192" fmla="*/ 3901 h 17687"/>
                <a:gd name="connsiteX193" fmla="*/ 122667 w 240138"/>
                <a:gd name="connsiteY193" fmla="*/ 4823 h 17687"/>
                <a:gd name="connsiteX194" fmla="*/ 122667 w 240138"/>
                <a:gd name="connsiteY194" fmla="*/ 5828 h 17687"/>
                <a:gd name="connsiteX195" fmla="*/ 118478 w 240138"/>
                <a:gd name="connsiteY195" fmla="*/ 5828 h 17687"/>
                <a:gd name="connsiteX196" fmla="*/ 118478 w 240138"/>
                <a:gd name="connsiteY196" fmla="*/ 5828 h 17687"/>
                <a:gd name="connsiteX197" fmla="*/ 115042 w 240138"/>
                <a:gd name="connsiteY197" fmla="*/ 7169 h 17687"/>
                <a:gd name="connsiteX198" fmla="*/ 109428 w 240138"/>
                <a:gd name="connsiteY198" fmla="*/ 6331 h 17687"/>
                <a:gd name="connsiteX199" fmla="*/ 106747 w 240138"/>
                <a:gd name="connsiteY199" fmla="*/ 6331 h 17687"/>
                <a:gd name="connsiteX200" fmla="*/ 106747 w 240138"/>
                <a:gd name="connsiteY200" fmla="*/ 6331 h 17687"/>
                <a:gd name="connsiteX201" fmla="*/ 103814 w 240138"/>
                <a:gd name="connsiteY201" fmla="*/ 7420 h 17687"/>
                <a:gd name="connsiteX202" fmla="*/ 103814 w 240138"/>
                <a:gd name="connsiteY202" fmla="*/ 6917 h 17687"/>
                <a:gd name="connsiteX203" fmla="*/ 98871 w 240138"/>
                <a:gd name="connsiteY203" fmla="*/ 7923 h 17687"/>
                <a:gd name="connsiteX204" fmla="*/ 98871 w 240138"/>
                <a:gd name="connsiteY204" fmla="*/ 7169 h 17687"/>
                <a:gd name="connsiteX205" fmla="*/ 92587 w 240138"/>
                <a:gd name="connsiteY205" fmla="*/ 7169 h 17687"/>
                <a:gd name="connsiteX206" fmla="*/ 84794 w 240138"/>
                <a:gd name="connsiteY206" fmla="*/ 8174 h 17687"/>
                <a:gd name="connsiteX207" fmla="*/ 82951 w 240138"/>
                <a:gd name="connsiteY207" fmla="*/ 8928 h 17687"/>
                <a:gd name="connsiteX208" fmla="*/ 83621 w 240138"/>
                <a:gd name="connsiteY208" fmla="*/ 10436 h 17687"/>
                <a:gd name="connsiteX209" fmla="*/ 82281 w 240138"/>
                <a:gd name="connsiteY209" fmla="*/ 9599 h 17687"/>
                <a:gd name="connsiteX210" fmla="*/ 82281 w 240138"/>
                <a:gd name="connsiteY210" fmla="*/ 9599 h 17687"/>
                <a:gd name="connsiteX211" fmla="*/ 79264 w 240138"/>
                <a:gd name="connsiteY211" fmla="*/ 8342 h 17687"/>
                <a:gd name="connsiteX212" fmla="*/ 65271 w 240138"/>
                <a:gd name="connsiteY212" fmla="*/ 8342 h 17687"/>
                <a:gd name="connsiteX213" fmla="*/ 65858 w 240138"/>
                <a:gd name="connsiteY213" fmla="*/ 9431 h 17687"/>
                <a:gd name="connsiteX214" fmla="*/ 64266 w 240138"/>
                <a:gd name="connsiteY214" fmla="*/ 9431 h 17687"/>
                <a:gd name="connsiteX215" fmla="*/ 64853 w 240138"/>
                <a:gd name="connsiteY215" fmla="*/ 8593 h 17687"/>
                <a:gd name="connsiteX216" fmla="*/ 62925 w 240138"/>
                <a:gd name="connsiteY216" fmla="*/ 9431 h 17687"/>
                <a:gd name="connsiteX217" fmla="*/ 62925 w 240138"/>
                <a:gd name="connsiteY217" fmla="*/ 8174 h 17687"/>
                <a:gd name="connsiteX218" fmla="*/ 62004 w 240138"/>
                <a:gd name="connsiteY218" fmla="*/ 8174 h 17687"/>
                <a:gd name="connsiteX219" fmla="*/ 62004 w 240138"/>
                <a:gd name="connsiteY219" fmla="*/ 8174 h 17687"/>
                <a:gd name="connsiteX220" fmla="*/ 59909 w 240138"/>
                <a:gd name="connsiteY220" fmla="*/ 9096 h 17687"/>
                <a:gd name="connsiteX221" fmla="*/ 59071 w 240138"/>
                <a:gd name="connsiteY221" fmla="*/ 8425 h 17687"/>
                <a:gd name="connsiteX222" fmla="*/ 58568 w 240138"/>
                <a:gd name="connsiteY222" fmla="*/ 8425 h 17687"/>
                <a:gd name="connsiteX223" fmla="*/ 56557 w 240138"/>
                <a:gd name="connsiteY223" fmla="*/ 8425 h 17687"/>
                <a:gd name="connsiteX224" fmla="*/ 57395 w 240138"/>
                <a:gd name="connsiteY224" fmla="*/ 9263 h 17687"/>
                <a:gd name="connsiteX225" fmla="*/ 56557 w 240138"/>
                <a:gd name="connsiteY225" fmla="*/ 10185 h 17687"/>
                <a:gd name="connsiteX226" fmla="*/ 48178 w 240138"/>
                <a:gd name="connsiteY226" fmla="*/ 9599 h 17687"/>
                <a:gd name="connsiteX227" fmla="*/ 44240 w 240138"/>
                <a:gd name="connsiteY227" fmla="*/ 10353 h 17687"/>
                <a:gd name="connsiteX228" fmla="*/ 43654 w 240138"/>
                <a:gd name="connsiteY228" fmla="*/ 11442 h 17687"/>
                <a:gd name="connsiteX229" fmla="*/ 40135 w 240138"/>
                <a:gd name="connsiteY229" fmla="*/ 9347 h 17687"/>
                <a:gd name="connsiteX230" fmla="*/ 38040 w 240138"/>
                <a:gd name="connsiteY230" fmla="*/ 11023 h 17687"/>
                <a:gd name="connsiteX231" fmla="*/ 37035 w 240138"/>
                <a:gd name="connsiteY231" fmla="*/ 9850 h 17687"/>
                <a:gd name="connsiteX232" fmla="*/ 28237 w 240138"/>
                <a:gd name="connsiteY232" fmla="*/ 9850 h 17687"/>
                <a:gd name="connsiteX233" fmla="*/ 28237 w 240138"/>
                <a:gd name="connsiteY233" fmla="*/ 10939 h 17687"/>
                <a:gd name="connsiteX234" fmla="*/ 26477 w 240138"/>
                <a:gd name="connsiteY234" fmla="*/ 9682 h 17687"/>
                <a:gd name="connsiteX235" fmla="*/ 24801 w 240138"/>
                <a:gd name="connsiteY235" fmla="*/ 10353 h 17687"/>
                <a:gd name="connsiteX236" fmla="*/ 24801 w 240138"/>
                <a:gd name="connsiteY236" fmla="*/ 11023 h 17687"/>
                <a:gd name="connsiteX237" fmla="*/ 5781 w 240138"/>
                <a:gd name="connsiteY237" fmla="*/ 11023 h 17687"/>
                <a:gd name="connsiteX238" fmla="*/ 5781 w 240138"/>
                <a:gd name="connsiteY238" fmla="*/ 11610 h 17687"/>
                <a:gd name="connsiteX239" fmla="*/ 5781 w 240138"/>
                <a:gd name="connsiteY239" fmla="*/ 12615 h 17687"/>
                <a:gd name="connsiteX240" fmla="*/ 3100 w 240138"/>
                <a:gd name="connsiteY240" fmla="*/ 11777 h 17687"/>
                <a:gd name="connsiteX241" fmla="*/ 0 w 240138"/>
                <a:gd name="connsiteY241" fmla="*/ 12950 h 17687"/>
                <a:gd name="connsiteX242" fmla="*/ 838 w 240138"/>
                <a:gd name="connsiteY242" fmla="*/ 12950 h 17687"/>
                <a:gd name="connsiteX243" fmla="*/ 2430 w 240138"/>
                <a:gd name="connsiteY243" fmla="*/ 16721 h 17687"/>
                <a:gd name="connsiteX244" fmla="*/ 7709 w 240138"/>
                <a:gd name="connsiteY244" fmla="*/ 16721 h 17687"/>
                <a:gd name="connsiteX245" fmla="*/ 7709 w 240138"/>
                <a:gd name="connsiteY245" fmla="*/ 17475 h 17687"/>
                <a:gd name="connsiteX246" fmla="*/ 9971 w 240138"/>
                <a:gd name="connsiteY246" fmla="*/ 16888 h 17687"/>
                <a:gd name="connsiteX247" fmla="*/ 9971 w 240138"/>
                <a:gd name="connsiteY247" fmla="*/ 16888 h 17687"/>
                <a:gd name="connsiteX248" fmla="*/ 18350 w 240138"/>
                <a:gd name="connsiteY248" fmla="*/ 17307 h 17687"/>
                <a:gd name="connsiteX249" fmla="*/ 18350 w 240138"/>
                <a:gd name="connsiteY249" fmla="*/ 16637 h 17687"/>
                <a:gd name="connsiteX250" fmla="*/ 19690 w 240138"/>
                <a:gd name="connsiteY250" fmla="*/ 17056 h 17687"/>
                <a:gd name="connsiteX251" fmla="*/ 18182 w 240138"/>
                <a:gd name="connsiteY251" fmla="*/ 15883 h 17687"/>
                <a:gd name="connsiteX252" fmla="*/ 24550 w 240138"/>
                <a:gd name="connsiteY252" fmla="*/ 17223 h 17687"/>
                <a:gd name="connsiteX253" fmla="*/ 25304 w 240138"/>
                <a:gd name="connsiteY253" fmla="*/ 16385 h 17687"/>
                <a:gd name="connsiteX254" fmla="*/ 25304 w 240138"/>
                <a:gd name="connsiteY254" fmla="*/ 16804 h 17687"/>
                <a:gd name="connsiteX255" fmla="*/ 25304 w 240138"/>
                <a:gd name="connsiteY255" fmla="*/ 16218 h 17687"/>
                <a:gd name="connsiteX256" fmla="*/ 26561 w 240138"/>
                <a:gd name="connsiteY256" fmla="*/ 17139 h 17687"/>
                <a:gd name="connsiteX257" fmla="*/ 25807 w 240138"/>
                <a:gd name="connsiteY257" fmla="*/ 17139 h 17687"/>
                <a:gd name="connsiteX258" fmla="*/ 29075 w 240138"/>
                <a:gd name="connsiteY258" fmla="*/ 17139 h 17687"/>
                <a:gd name="connsiteX259" fmla="*/ 27902 w 240138"/>
                <a:gd name="connsiteY259" fmla="*/ 17139 h 17687"/>
                <a:gd name="connsiteX260" fmla="*/ 38291 w 240138"/>
                <a:gd name="connsiteY260" fmla="*/ 15883 h 17687"/>
                <a:gd name="connsiteX261" fmla="*/ 38291 w 240138"/>
                <a:gd name="connsiteY261" fmla="*/ 15883 h 17687"/>
                <a:gd name="connsiteX262" fmla="*/ 42900 w 240138"/>
                <a:gd name="connsiteY262" fmla="*/ 15883 h 17687"/>
                <a:gd name="connsiteX263" fmla="*/ 42900 w 240138"/>
                <a:gd name="connsiteY263" fmla="*/ 15883 h 17687"/>
                <a:gd name="connsiteX264" fmla="*/ 44827 w 240138"/>
                <a:gd name="connsiteY264" fmla="*/ 15296 h 17687"/>
                <a:gd name="connsiteX265" fmla="*/ 45246 w 240138"/>
                <a:gd name="connsiteY265" fmla="*/ 16469 h 17687"/>
                <a:gd name="connsiteX266" fmla="*/ 48262 w 240138"/>
                <a:gd name="connsiteY266" fmla="*/ 14542 h 17687"/>
                <a:gd name="connsiteX267" fmla="*/ 48681 w 240138"/>
                <a:gd name="connsiteY267" fmla="*/ 15045 h 17687"/>
                <a:gd name="connsiteX268" fmla="*/ 50608 w 240138"/>
                <a:gd name="connsiteY268" fmla="*/ 14123 h 17687"/>
                <a:gd name="connsiteX269" fmla="*/ 50608 w 240138"/>
                <a:gd name="connsiteY269" fmla="*/ 15547 h 17687"/>
                <a:gd name="connsiteX270" fmla="*/ 56055 w 240138"/>
                <a:gd name="connsiteY270" fmla="*/ 15547 h 17687"/>
                <a:gd name="connsiteX271" fmla="*/ 54295 w 240138"/>
                <a:gd name="connsiteY271" fmla="*/ 14542 h 17687"/>
                <a:gd name="connsiteX272" fmla="*/ 56222 w 240138"/>
                <a:gd name="connsiteY272" fmla="*/ 13453 h 17687"/>
                <a:gd name="connsiteX273" fmla="*/ 60077 w 240138"/>
                <a:gd name="connsiteY273" fmla="*/ 15129 h 17687"/>
                <a:gd name="connsiteX274" fmla="*/ 59574 w 240138"/>
                <a:gd name="connsiteY274" fmla="*/ 15129 h 17687"/>
                <a:gd name="connsiteX275" fmla="*/ 62255 w 240138"/>
                <a:gd name="connsiteY275" fmla="*/ 15129 h 17687"/>
                <a:gd name="connsiteX276" fmla="*/ 63763 w 240138"/>
                <a:gd name="connsiteY276" fmla="*/ 13956 h 17687"/>
                <a:gd name="connsiteX277" fmla="*/ 61669 w 240138"/>
                <a:gd name="connsiteY277" fmla="*/ 14374 h 17687"/>
                <a:gd name="connsiteX278" fmla="*/ 65858 w 240138"/>
                <a:gd name="connsiteY278" fmla="*/ 13118 h 17687"/>
                <a:gd name="connsiteX279" fmla="*/ 64769 w 240138"/>
                <a:gd name="connsiteY279" fmla="*/ 13872 h 17687"/>
                <a:gd name="connsiteX280" fmla="*/ 66445 w 240138"/>
                <a:gd name="connsiteY280" fmla="*/ 13872 h 17687"/>
                <a:gd name="connsiteX281" fmla="*/ 62758 w 240138"/>
                <a:gd name="connsiteY281" fmla="*/ 15212 h 17687"/>
                <a:gd name="connsiteX282" fmla="*/ 64434 w 240138"/>
                <a:gd name="connsiteY282" fmla="*/ 15212 h 17687"/>
                <a:gd name="connsiteX283" fmla="*/ 68120 w 240138"/>
                <a:gd name="connsiteY283" fmla="*/ 13956 h 17687"/>
                <a:gd name="connsiteX284" fmla="*/ 68120 w 240138"/>
                <a:gd name="connsiteY284" fmla="*/ 14710 h 17687"/>
                <a:gd name="connsiteX285" fmla="*/ 69210 w 240138"/>
                <a:gd name="connsiteY285" fmla="*/ 14207 h 17687"/>
                <a:gd name="connsiteX286" fmla="*/ 68456 w 240138"/>
                <a:gd name="connsiteY286" fmla="*/ 15129 h 17687"/>
                <a:gd name="connsiteX287" fmla="*/ 72058 w 240138"/>
                <a:gd name="connsiteY287" fmla="*/ 15129 h 17687"/>
                <a:gd name="connsiteX288" fmla="*/ 70383 w 240138"/>
                <a:gd name="connsiteY288" fmla="*/ 13872 h 17687"/>
                <a:gd name="connsiteX289" fmla="*/ 75661 w 240138"/>
                <a:gd name="connsiteY289" fmla="*/ 15045 h 17687"/>
                <a:gd name="connsiteX290" fmla="*/ 74572 w 240138"/>
                <a:gd name="connsiteY290" fmla="*/ 14374 h 17687"/>
                <a:gd name="connsiteX291" fmla="*/ 76499 w 240138"/>
                <a:gd name="connsiteY291" fmla="*/ 15045 h 17687"/>
                <a:gd name="connsiteX292" fmla="*/ 77086 w 240138"/>
                <a:gd name="connsiteY292" fmla="*/ 13872 h 17687"/>
                <a:gd name="connsiteX293" fmla="*/ 79180 w 240138"/>
                <a:gd name="connsiteY293" fmla="*/ 13201 h 17687"/>
                <a:gd name="connsiteX294" fmla="*/ 79180 w 240138"/>
                <a:gd name="connsiteY294" fmla="*/ 13872 h 17687"/>
                <a:gd name="connsiteX295" fmla="*/ 82113 w 240138"/>
                <a:gd name="connsiteY295" fmla="*/ 12783 h 17687"/>
                <a:gd name="connsiteX296" fmla="*/ 81191 w 240138"/>
                <a:gd name="connsiteY296" fmla="*/ 13872 h 17687"/>
                <a:gd name="connsiteX297" fmla="*/ 82365 w 240138"/>
                <a:gd name="connsiteY297" fmla="*/ 13872 h 17687"/>
                <a:gd name="connsiteX298" fmla="*/ 82365 w 240138"/>
                <a:gd name="connsiteY298" fmla="*/ 14710 h 17687"/>
                <a:gd name="connsiteX299" fmla="*/ 85381 w 240138"/>
                <a:gd name="connsiteY299" fmla="*/ 14291 h 17687"/>
                <a:gd name="connsiteX300" fmla="*/ 86638 w 240138"/>
                <a:gd name="connsiteY300" fmla="*/ 12950 h 17687"/>
                <a:gd name="connsiteX301" fmla="*/ 87811 w 240138"/>
                <a:gd name="connsiteY301" fmla="*/ 13453 h 17687"/>
                <a:gd name="connsiteX302" fmla="*/ 86386 w 240138"/>
                <a:gd name="connsiteY302" fmla="*/ 13872 h 17687"/>
                <a:gd name="connsiteX303" fmla="*/ 85967 w 240138"/>
                <a:gd name="connsiteY303" fmla="*/ 14542 h 17687"/>
                <a:gd name="connsiteX304" fmla="*/ 88649 w 240138"/>
                <a:gd name="connsiteY304" fmla="*/ 14542 h 17687"/>
                <a:gd name="connsiteX305" fmla="*/ 87978 w 240138"/>
                <a:gd name="connsiteY305" fmla="*/ 14542 h 17687"/>
                <a:gd name="connsiteX306" fmla="*/ 90324 w 240138"/>
                <a:gd name="connsiteY306" fmla="*/ 13453 h 17687"/>
                <a:gd name="connsiteX307" fmla="*/ 90324 w 240138"/>
                <a:gd name="connsiteY307" fmla="*/ 14207 h 17687"/>
                <a:gd name="connsiteX308" fmla="*/ 91749 w 240138"/>
                <a:gd name="connsiteY308" fmla="*/ 13620 h 17687"/>
                <a:gd name="connsiteX309" fmla="*/ 90743 w 240138"/>
                <a:gd name="connsiteY309" fmla="*/ 15129 h 17687"/>
                <a:gd name="connsiteX310" fmla="*/ 92922 w 240138"/>
                <a:gd name="connsiteY310" fmla="*/ 14374 h 17687"/>
                <a:gd name="connsiteX311" fmla="*/ 93844 w 240138"/>
                <a:gd name="connsiteY311" fmla="*/ 15212 h 17687"/>
                <a:gd name="connsiteX312" fmla="*/ 98452 w 240138"/>
                <a:gd name="connsiteY312" fmla="*/ 14291 h 17687"/>
                <a:gd name="connsiteX313" fmla="*/ 99038 w 240138"/>
                <a:gd name="connsiteY313" fmla="*/ 14291 h 17687"/>
                <a:gd name="connsiteX314" fmla="*/ 103814 w 240138"/>
                <a:gd name="connsiteY314" fmla="*/ 14291 h 17687"/>
                <a:gd name="connsiteX315" fmla="*/ 104904 w 240138"/>
                <a:gd name="connsiteY315" fmla="*/ 15296 h 17687"/>
                <a:gd name="connsiteX316" fmla="*/ 105742 w 240138"/>
                <a:gd name="connsiteY316" fmla="*/ 13537 h 17687"/>
                <a:gd name="connsiteX317" fmla="*/ 107082 w 240138"/>
                <a:gd name="connsiteY317" fmla="*/ 14626 h 17687"/>
                <a:gd name="connsiteX318" fmla="*/ 110853 w 240138"/>
                <a:gd name="connsiteY318" fmla="*/ 13704 h 17687"/>
                <a:gd name="connsiteX319" fmla="*/ 108758 w 240138"/>
                <a:gd name="connsiteY319" fmla="*/ 15547 h 17687"/>
                <a:gd name="connsiteX320" fmla="*/ 126354 w 240138"/>
                <a:gd name="connsiteY320" fmla="*/ 14207 h 17687"/>
                <a:gd name="connsiteX321" fmla="*/ 125097 w 240138"/>
                <a:gd name="connsiteY321" fmla="*/ 14207 h 17687"/>
                <a:gd name="connsiteX322" fmla="*/ 126605 w 240138"/>
                <a:gd name="connsiteY322" fmla="*/ 14207 h 17687"/>
                <a:gd name="connsiteX323" fmla="*/ 153082 w 240138"/>
                <a:gd name="connsiteY323" fmla="*/ 11107 h 17687"/>
                <a:gd name="connsiteX324" fmla="*/ 151993 w 240138"/>
                <a:gd name="connsiteY324" fmla="*/ 11107 h 17687"/>
                <a:gd name="connsiteX325" fmla="*/ 153334 w 240138"/>
                <a:gd name="connsiteY325" fmla="*/ 11023 h 17687"/>
                <a:gd name="connsiteX326" fmla="*/ 229246 w 240138"/>
                <a:gd name="connsiteY326" fmla="*/ 2728 h 17687"/>
                <a:gd name="connsiteX327" fmla="*/ 229246 w 240138"/>
                <a:gd name="connsiteY327" fmla="*/ 2728 h 17687"/>
                <a:gd name="connsiteX328" fmla="*/ 228409 w 240138"/>
                <a:gd name="connsiteY328" fmla="*/ 2728 h 17687"/>
                <a:gd name="connsiteX329" fmla="*/ 229498 w 240138"/>
                <a:gd name="connsiteY329" fmla="*/ 2644 h 17687"/>
                <a:gd name="connsiteX330" fmla="*/ 59071 w 240138"/>
                <a:gd name="connsiteY330" fmla="*/ 11526 h 17687"/>
                <a:gd name="connsiteX331" fmla="*/ 59071 w 240138"/>
                <a:gd name="connsiteY331" fmla="*/ 11526 h 17687"/>
                <a:gd name="connsiteX332" fmla="*/ 59323 w 240138"/>
                <a:gd name="connsiteY332" fmla="*/ 11442 h 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240138" h="17687">
                  <a:moveTo>
                    <a:pt x="108758" y="15547"/>
                  </a:moveTo>
                  <a:lnTo>
                    <a:pt x="109931" y="16050"/>
                  </a:lnTo>
                  <a:cubicBezTo>
                    <a:pt x="108590" y="17056"/>
                    <a:pt x="107501" y="16721"/>
                    <a:pt x="108674" y="17475"/>
                  </a:cubicBezTo>
                  <a:cubicBezTo>
                    <a:pt x="108674" y="15547"/>
                    <a:pt x="113199" y="17056"/>
                    <a:pt x="113283" y="15045"/>
                  </a:cubicBezTo>
                  <a:lnTo>
                    <a:pt x="114121" y="15464"/>
                  </a:lnTo>
                  <a:lnTo>
                    <a:pt x="113618" y="15464"/>
                  </a:lnTo>
                  <a:cubicBezTo>
                    <a:pt x="115210" y="16385"/>
                    <a:pt x="114707" y="13956"/>
                    <a:pt x="116634" y="14123"/>
                  </a:cubicBezTo>
                  <a:cubicBezTo>
                    <a:pt x="117304" y="14123"/>
                    <a:pt x="117807" y="14542"/>
                    <a:pt x="117388" y="14793"/>
                  </a:cubicBezTo>
                  <a:lnTo>
                    <a:pt x="118896" y="14207"/>
                  </a:lnTo>
                  <a:cubicBezTo>
                    <a:pt x="119315" y="14207"/>
                    <a:pt x="118896" y="14626"/>
                    <a:pt x="118896" y="14626"/>
                  </a:cubicBezTo>
                  <a:lnTo>
                    <a:pt x="121159" y="14626"/>
                  </a:lnTo>
                  <a:lnTo>
                    <a:pt x="121159" y="14626"/>
                  </a:lnTo>
                  <a:lnTo>
                    <a:pt x="122499" y="13537"/>
                  </a:lnTo>
                  <a:cubicBezTo>
                    <a:pt x="123170" y="13537"/>
                    <a:pt x="122499" y="13537"/>
                    <a:pt x="122499" y="14039"/>
                  </a:cubicBezTo>
                  <a:lnTo>
                    <a:pt x="123756" y="13453"/>
                  </a:lnTo>
                  <a:cubicBezTo>
                    <a:pt x="124343" y="13956"/>
                    <a:pt x="123254" y="14542"/>
                    <a:pt x="122416" y="14458"/>
                  </a:cubicBezTo>
                  <a:cubicBezTo>
                    <a:pt x="123672" y="16385"/>
                    <a:pt x="123421" y="13956"/>
                    <a:pt x="126018" y="14961"/>
                  </a:cubicBezTo>
                  <a:lnTo>
                    <a:pt x="124846" y="14961"/>
                  </a:lnTo>
                  <a:cubicBezTo>
                    <a:pt x="125683" y="16050"/>
                    <a:pt x="126605" y="15547"/>
                    <a:pt x="128029" y="16218"/>
                  </a:cubicBezTo>
                  <a:cubicBezTo>
                    <a:pt x="128029" y="16218"/>
                    <a:pt x="125181" y="14542"/>
                    <a:pt x="126521" y="14039"/>
                  </a:cubicBezTo>
                  <a:cubicBezTo>
                    <a:pt x="127057" y="14266"/>
                    <a:pt x="127661" y="14266"/>
                    <a:pt x="128197" y="14039"/>
                  </a:cubicBezTo>
                  <a:cubicBezTo>
                    <a:pt x="128197" y="14710"/>
                    <a:pt x="128951" y="14458"/>
                    <a:pt x="129873" y="14039"/>
                  </a:cubicBezTo>
                  <a:lnTo>
                    <a:pt x="129873" y="15045"/>
                  </a:lnTo>
                  <a:cubicBezTo>
                    <a:pt x="130878" y="15045"/>
                    <a:pt x="130711" y="14207"/>
                    <a:pt x="131297" y="13788"/>
                  </a:cubicBezTo>
                  <a:cubicBezTo>
                    <a:pt x="131884" y="13369"/>
                    <a:pt x="132638" y="14542"/>
                    <a:pt x="132973" y="15129"/>
                  </a:cubicBezTo>
                  <a:cubicBezTo>
                    <a:pt x="134733" y="15129"/>
                    <a:pt x="131716" y="14039"/>
                    <a:pt x="133811" y="13704"/>
                  </a:cubicBezTo>
                  <a:cubicBezTo>
                    <a:pt x="135252" y="13922"/>
                    <a:pt x="136727" y="13654"/>
                    <a:pt x="138000" y="12950"/>
                  </a:cubicBezTo>
                  <a:cubicBezTo>
                    <a:pt x="139006" y="12950"/>
                    <a:pt x="138000" y="13537"/>
                    <a:pt x="138000" y="13788"/>
                  </a:cubicBezTo>
                  <a:lnTo>
                    <a:pt x="138838" y="12950"/>
                  </a:lnTo>
                  <a:cubicBezTo>
                    <a:pt x="138838" y="12950"/>
                    <a:pt x="138838" y="12950"/>
                    <a:pt x="138838" y="13369"/>
                  </a:cubicBezTo>
                  <a:cubicBezTo>
                    <a:pt x="138838" y="13788"/>
                    <a:pt x="138838" y="12364"/>
                    <a:pt x="140011" y="12112"/>
                  </a:cubicBezTo>
                  <a:cubicBezTo>
                    <a:pt x="141184" y="11861"/>
                    <a:pt x="142609" y="13453"/>
                    <a:pt x="144033" y="12112"/>
                  </a:cubicBezTo>
                  <a:cubicBezTo>
                    <a:pt x="144033" y="12112"/>
                    <a:pt x="144033" y="12699"/>
                    <a:pt x="144033" y="13034"/>
                  </a:cubicBezTo>
                  <a:cubicBezTo>
                    <a:pt x="145248" y="12648"/>
                    <a:pt x="146379" y="12054"/>
                    <a:pt x="147385" y="11274"/>
                  </a:cubicBezTo>
                  <a:lnTo>
                    <a:pt x="148809" y="11861"/>
                  </a:lnTo>
                  <a:cubicBezTo>
                    <a:pt x="147720" y="11191"/>
                    <a:pt x="148809" y="10269"/>
                    <a:pt x="150150" y="9515"/>
                  </a:cubicBezTo>
                  <a:cubicBezTo>
                    <a:pt x="149873" y="9255"/>
                    <a:pt x="149563" y="9029"/>
                    <a:pt x="149228" y="8844"/>
                  </a:cubicBezTo>
                  <a:lnTo>
                    <a:pt x="151071" y="8258"/>
                  </a:lnTo>
                  <a:cubicBezTo>
                    <a:pt x="151071" y="8258"/>
                    <a:pt x="151071" y="8258"/>
                    <a:pt x="151071" y="9096"/>
                  </a:cubicBezTo>
                  <a:lnTo>
                    <a:pt x="151071" y="9096"/>
                  </a:lnTo>
                  <a:cubicBezTo>
                    <a:pt x="151742" y="9096"/>
                    <a:pt x="151071" y="10018"/>
                    <a:pt x="151071" y="10520"/>
                  </a:cubicBezTo>
                  <a:lnTo>
                    <a:pt x="150317" y="10018"/>
                  </a:lnTo>
                  <a:cubicBezTo>
                    <a:pt x="150317" y="10604"/>
                    <a:pt x="149479" y="11274"/>
                    <a:pt x="149647" y="11777"/>
                  </a:cubicBezTo>
                  <a:cubicBezTo>
                    <a:pt x="149840" y="11710"/>
                    <a:pt x="150041" y="11710"/>
                    <a:pt x="150234" y="11777"/>
                  </a:cubicBezTo>
                  <a:cubicBezTo>
                    <a:pt x="150234" y="11777"/>
                    <a:pt x="150234" y="11777"/>
                    <a:pt x="150234" y="11777"/>
                  </a:cubicBezTo>
                  <a:cubicBezTo>
                    <a:pt x="150234" y="11777"/>
                    <a:pt x="150234" y="11777"/>
                    <a:pt x="150820" y="11777"/>
                  </a:cubicBezTo>
                  <a:lnTo>
                    <a:pt x="151323" y="12783"/>
                  </a:lnTo>
                  <a:lnTo>
                    <a:pt x="151323" y="12364"/>
                  </a:lnTo>
                  <a:lnTo>
                    <a:pt x="153753" y="12866"/>
                  </a:lnTo>
                  <a:cubicBezTo>
                    <a:pt x="155470" y="11350"/>
                    <a:pt x="157498" y="10235"/>
                    <a:pt x="159702" y="9599"/>
                  </a:cubicBezTo>
                  <a:cubicBezTo>
                    <a:pt x="159031" y="10353"/>
                    <a:pt x="159702" y="10855"/>
                    <a:pt x="159702" y="11693"/>
                  </a:cubicBezTo>
                  <a:cubicBezTo>
                    <a:pt x="158947" y="10772"/>
                    <a:pt x="157607" y="12280"/>
                    <a:pt x="156099" y="12112"/>
                  </a:cubicBezTo>
                  <a:cubicBezTo>
                    <a:pt x="156853" y="12112"/>
                    <a:pt x="156769" y="12615"/>
                    <a:pt x="156518" y="12783"/>
                  </a:cubicBezTo>
                  <a:lnTo>
                    <a:pt x="159115" y="11777"/>
                  </a:lnTo>
                  <a:cubicBezTo>
                    <a:pt x="159115" y="12531"/>
                    <a:pt x="159702" y="12280"/>
                    <a:pt x="160372" y="12615"/>
                  </a:cubicBezTo>
                  <a:cubicBezTo>
                    <a:pt x="159785" y="11107"/>
                    <a:pt x="162215" y="11526"/>
                    <a:pt x="163305" y="11023"/>
                  </a:cubicBezTo>
                  <a:cubicBezTo>
                    <a:pt x="164394" y="10520"/>
                    <a:pt x="163305" y="12028"/>
                    <a:pt x="161880" y="11945"/>
                  </a:cubicBezTo>
                  <a:cubicBezTo>
                    <a:pt x="163305" y="13034"/>
                    <a:pt x="163556" y="10185"/>
                    <a:pt x="164980" y="11023"/>
                  </a:cubicBezTo>
                  <a:cubicBezTo>
                    <a:pt x="164980" y="11023"/>
                    <a:pt x="164561" y="11023"/>
                    <a:pt x="164394" y="11023"/>
                  </a:cubicBezTo>
                  <a:cubicBezTo>
                    <a:pt x="164226" y="11023"/>
                    <a:pt x="166907" y="11023"/>
                    <a:pt x="166572" y="11023"/>
                  </a:cubicBezTo>
                  <a:lnTo>
                    <a:pt x="166572" y="11023"/>
                  </a:lnTo>
                  <a:cubicBezTo>
                    <a:pt x="168667" y="11023"/>
                    <a:pt x="172856" y="11023"/>
                    <a:pt x="173108" y="9431"/>
                  </a:cubicBezTo>
                  <a:cubicBezTo>
                    <a:pt x="173183" y="10018"/>
                    <a:pt x="173183" y="10604"/>
                    <a:pt x="173108" y="11191"/>
                  </a:cubicBezTo>
                  <a:lnTo>
                    <a:pt x="176543" y="6833"/>
                  </a:lnTo>
                  <a:cubicBezTo>
                    <a:pt x="176543" y="7923"/>
                    <a:pt x="177716" y="10353"/>
                    <a:pt x="175957" y="11107"/>
                  </a:cubicBezTo>
                  <a:cubicBezTo>
                    <a:pt x="176661" y="11341"/>
                    <a:pt x="177431" y="11341"/>
                    <a:pt x="178135" y="11107"/>
                  </a:cubicBezTo>
                  <a:cubicBezTo>
                    <a:pt x="178135" y="11107"/>
                    <a:pt x="177214" y="9599"/>
                    <a:pt x="177716" y="9431"/>
                  </a:cubicBezTo>
                  <a:cubicBezTo>
                    <a:pt x="178973" y="10604"/>
                    <a:pt x="178638" y="10018"/>
                    <a:pt x="180230" y="11023"/>
                  </a:cubicBezTo>
                  <a:cubicBezTo>
                    <a:pt x="179727" y="11023"/>
                    <a:pt x="180230" y="9096"/>
                    <a:pt x="180984" y="9096"/>
                  </a:cubicBezTo>
                  <a:cubicBezTo>
                    <a:pt x="181738" y="9096"/>
                    <a:pt x="180984" y="10772"/>
                    <a:pt x="180984" y="10939"/>
                  </a:cubicBezTo>
                  <a:lnTo>
                    <a:pt x="182911" y="9180"/>
                  </a:lnTo>
                  <a:cubicBezTo>
                    <a:pt x="182408" y="9180"/>
                    <a:pt x="182911" y="10604"/>
                    <a:pt x="183330" y="11023"/>
                  </a:cubicBezTo>
                  <a:cubicBezTo>
                    <a:pt x="183749" y="11442"/>
                    <a:pt x="185090" y="11023"/>
                    <a:pt x="185592" y="11023"/>
                  </a:cubicBezTo>
                  <a:lnTo>
                    <a:pt x="184755" y="11023"/>
                  </a:lnTo>
                  <a:cubicBezTo>
                    <a:pt x="187017" y="11023"/>
                    <a:pt x="186849" y="8593"/>
                    <a:pt x="189111" y="8593"/>
                  </a:cubicBezTo>
                  <a:cubicBezTo>
                    <a:pt x="189111" y="8593"/>
                    <a:pt x="188525" y="10688"/>
                    <a:pt x="189698" y="10855"/>
                  </a:cubicBezTo>
                  <a:cubicBezTo>
                    <a:pt x="190871" y="11023"/>
                    <a:pt x="191793" y="6666"/>
                    <a:pt x="193720" y="5912"/>
                  </a:cubicBezTo>
                  <a:lnTo>
                    <a:pt x="193720" y="6415"/>
                  </a:lnTo>
                  <a:lnTo>
                    <a:pt x="195144" y="5744"/>
                  </a:lnTo>
                  <a:cubicBezTo>
                    <a:pt x="193779" y="7696"/>
                    <a:pt x="192178" y="9473"/>
                    <a:pt x="190368" y="11023"/>
                  </a:cubicBezTo>
                  <a:cubicBezTo>
                    <a:pt x="191290" y="11023"/>
                    <a:pt x="190368" y="11610"/>
                    <a:pt x="191877" y="11442"/>
                  </a:cubicBezTo>
                  <a:cubicBezTo>
                    <a:pt x="193385" y="11274"/>
                    <a:pt x="191290" y="12196"/>
                    <a:pt x="190871" y="12196"/>
                  </a:cubicBezTo>
                  <a:lnTo>
                    <a:pt x="193888" y="12196"/>
                  </a:lnTo>
                  <a:cubicBezTo>
                    <a:pt x="193888" y="11191"/>
                    <a:pt x="196066" y="11107"/>
                    <a:pt x="195898" y="10269"/>
                  </a:cubicBezTo>
                  <a:lnTo>
                    <a:pt x="192547" y="11023"/>
                  </a:lnTo>
                  <a:cubicBezTo>
                    <a:pt x="192547" y="10101"/>
                    <a:pt x="194306" y="8174"/>
                    <a:pt x="196401" y="8258"/>
                  </a:cubicBezTo>
                  <a:cubicBezTo>
                    <a:pt x="196904" y="8258"/>
                    <a:pt x="196401" y="10018"/>
                    <a:pt x="196401" y="10353"/>
                  </a:cubicBezTo>
                  <a:cubicBezTo>
                    <a:pt x="196401" y="10688"/>
                    <a:pt x="198328" y="9599"/>
                    <a:pt x="198496" y="9850"/>
                  </a:cubicBezTo>
                  <a:lnTo>
                    <a:pt x="197658" y="10353"/>
                  </a:lnTo>
                  <a:cubicBezTo>
                    <a:pt x="198831" y="10353"/>
                    <a:pt x="199501" y="9012"/>
                    <a:pt x="200926" y="9850"/>
                  </a:cubicBezTo>
                  <a:cubicBezTo>
                    <a:pt x="202350" y="10688"/>
                    <a:pt x="202434" y="11023"/>
                    <a:pt x="202518" y="10436"/>
                  </a:cubicBezTo>
                  <a:cubicBezTo>
                    <a:pt x="201630" y="8794"/>
                    <a:pt x="201370" y="6892"/>
                    <a:pt x="201764" y="5074"/>
                  </a:cubicBezTo>
                  <a:cubicBezTo>
                    <a:pt x="202878" y="5409"/>
                    <a:pt x="203950" y="5895"/>
                    <a:pt x="204948" y="6498"/>
                  </a:cubicBezTo>
                  <a:cubicBezTo>
                    <a:pt x="205785" y="7336"/>
                    <a:pt x="203858" y="8677"/>
                    <a:pt x="204529" y="9431"/>
                  </a:cubicBezTo>
                  <a:cubicBezTo>
                    <a:pt x="204663" y="9113"/>
                    <a:pt x="204897" y="8844"/>
                    <a:pt x="205199" y="8677"/>
                  </a:cubicBezTo>
                  <a:cubicBezTo>
                    <a:pt x="205702" y="8677"/>
                    <a:pt x="205199" y="9515"/>
                    <a:pt x="206121" y="9347"/>
                  </a:cubicBezTo>
                  <a:cubicBezTo>
                    <a:pt x="207042" y="9180"/>
                    <a:pt x="208299" y="9347"/>
                    <a:pt x="206540" y="8425"/>
                  </a:cubicBezTo>
                  <a:cubicBezTo>
                    <a:pt x="207629" y="8425"/>
                    <a:pt x="207713" y="8425"/>
                    <a:pt x="208969" y="8425"/>
                  </a:cubicBezTo>
                  <a:cubicBezTo>
                    <a:pt x="208969" y="7755"/>
                    <a:pt x="209975" y="6163"/>
                    <a:pt x="211064" y="5828"/>
                  </a:cubicBezTo>
                  <a:cubicBezTo>
                    <a:pt x="212153" y="5493"/>
                    <a:pt x="211064" y="6415"/>
                    <a:pt x="211064" y="6582"/>
                  </a:cubicBezTo>
                  <a:cubicBezTo>
                    <a:pt x="213243" y="6582"/>
                    <a:pt x="214500" y="6582"/>
                    <a:pt x="216510" y="6582"/>
                  </a:cubicBezTo>
                  <a:cubicBezTo>
                    <a:pt x="216510" y="6582"/>
                    <a:pt x="217684" y="7085"/>
                    <a:pt x="217348" y="7504"/>
                  </a:cubicBezTo>
                  <a:cubicBezTo>
                    <a:pt x="217667" y="7194"/>
                    <a:pt x="218077" y="6984"/>
                    <a:pt x="218521" y="6917"/>
                  </a:cubicBezTo>
                  <a:cubicBezTo>
                    <a:pt x="219778" y="7671"/>
                    <a:pt x="217097" y="6917"/>
                    <a:pt x="218102" y="8090"/>
                  </a:cubicBezTo>
                  <a:cubicBezTo>
                    <a:pt x="218102" y="7504"/>
                    <a:pt x="219694" y="7252"/>
                    <a:pt x="220532" y="6833"/>
                  </a:cubicBezTo>
                  <a:cubicBezTo>
                    <a:pt x="221370" y="6415"/>
                    <a:pt x="218438" y="6833"/>
                    <a:pt x="217600" y="6833"/>
                  </a:cubicBezTo>
                  <a:cubicBezTo>
                    <a:pt x="217600" y="5577"/>
                    <a:pt x="219024" y="4236"/>
                    <a:pt x="221119" y="3482"/>
                  </a:cubicBezTo>
                  <a:cubicBezTo>
                    <a:pt x="223214" y="2728"/>
                    <a:pt x="221873" y="4320"/>
                    <a:pt x="222208" y="4068"/>
                  </a:cubicBezTo>
                  <a:cubicBezTo>
                    <a:pt x="225392" y="4068"/>
                    <a:pt x="224806" y="1806"/>
                    <a:pt x="227487" y="2560"/>
                  </a:cubicBezTo>
                  <a:cubicBezTo>
                    <a:pt x="228576" y="3314"/>
                    <a:pt x="227487" y="4152"/>
                    <a:pt x="227906" y="4655"/>
                  </a:cubicBezTo>
                  <a:cubicBezTo>
                    <a:pt x="226481" y="4655"/>
                    <a:pt x="225727" y="4655"/>
                    <a:pt x="224806" y="4655"/>
                  </a:cubicBezTo>
                  <a:lnTo>
                    <a:pt x="225979" y="4655"/>
                  </a:lnTo>
                  <a:cubicBezTo>
                    <a:pt x="225400" y="4940"/>
                    <a:pt x="224713" y="4940"/>
                    <a:pt x="224135" y="4655"/>
                  </a:cubicBezTo>
                  <a:cubicBezTo>
                    <a:pt x="225057" y="5325"/>
                    <a:pt x="229498" y="4655"/>
                    <a:pt x="232011" y="5074"/>
                  </a:cubicBezTo>
                  <a:cubicBezTo>
                    <a:pt x="232430" y="5074"/>
                    <a:pt x="233185" y="4487"/>
                    <a:pt x="232849" y="4152"/>
                  </a:cubicBezTo>
                  <a:lnTo>
                    <a:pt x="232011" y="4152"/>
                  </a:lnTo>
                  <a:cubicBezTo>
                    <a:pt x="231257" y="3566"/>
                    <a:pt x="233436" y="3231"/>
                    <a:pt x="232430" y="2979"/>
                  </a:cubicBezTo>
                  <a:cubicBezTo>
                    <a:pt x="233511" y="2250"/>
                    <a:pt x="234810" y="1898"/>
                    <a:pt x="236117" y="1974"/>
                  </a:cubicBezTo>
                  <a:lnTo>
                    <a:pt x="236117" y="2895"/>
                  </a:lnTo>
                  <a:cubicBezTo>
                    <a:pt x="236117" y="2895"/>
                    <a:pt x="235112" y="2393"/>
                    <a:pt x="234693" y="2895"/>
                  </a:cubicBezTo>
                  <a:cubicBezTo>
                    <a:pt x="234274" y="3398"/>
                    <a:pt x="237039" y="3985"/>
                    <a:pt x="237625" y="2895"/>
                  </a:cubicBezTo>
                  <a:lnTo>
                    <a:pt x="236536" y="2309"/>
                  </a:lnTo>
                  <a:cubicBezTo>
                    <a:pt x="237625" y="1806"/>
                    <a:pt x="238882" y="801"/>
                    <a:pt x="240139" y="1052"/>
                  </a:cubicBezTo>
                  <a:cubicBezTo>
                    <a:pt x="239552" y="130"/>
                    <a:pt x="240139" y="1052"/>
                    <a:pt x="238882" y="130"/>
                  </a:cubicBezTo>
                  <a:cubicBezTo>
                    <a:pt x="239804" y="1387"/>
                    <a:pt x="235531" y="130"/>
                    <a:pt x="236955" y="1555"/>
                  </a:cubicBezTo>
                  <a:cubicBezTo>
                    <a:pt x="235866" y="382"/>
                    <a:pt x="235279" y="1136"/>
                    <a:pt x="233939" y="130"/>
                  </a:cubicBezTo>
                  <a:cubicBezTo>
                    <a:pt x="233939" y="130"/>
                    <a:pt x="234441" y="717"/>
                    <a:pt x="233352" y="633"/>
                  </a:cubicBezTo>
                  <a:lnTo>
                    <a:pt x="233352" y="633"/>
                  </a:lnTo>
                  <a:lnTo>
                    <a:pt x="233352" y="633"/>
                  </a:lnTo>
                  <a:cubicBezTo>
                    <a:pt x="233352" y="633"/>
                    <a:pt x="233855" y="633"/>
                    <a:pt x="233939" y="1052"/>
                  </a:cubicBezTo>
                  <a:cubicBezTo>
                    <a:pt x="234022" y="1471"/>
                    <a:pt x="231676" y="1890"/>
                    <a:pt x="231090" y="2225"/>
                  </a:cubicBezTo>
                  <a:cubicBezTo>
                    <a:pt x="230503" y="2560"/>
                    <a:pt x="231090" y="2225"/>
                    <a:pt x="231090" y="1555"/>
                  </a:cubicBezTo>
                  <a:lnTo>
                    <a:pt x="230252" y="2141"/>
                  </a:lnTo>
                  <a:cubicBezTo>
                    <a:pt x="230252" y="1471"/>
                    <a:pt x="228409" y="1136"/>
                    <a:pt x="230252" y="717"/>
                  </a:cubicBezTo>
                  <a:lnTo>
                    <a:pt x="228911" y="717"/>
                  </a:lnTo>
                  <a:cubicBezTo>
                    <a:pt x="228073" y="382"/>
                    <a:pt x="227152" y="382"/>
                    <a:pt x="226314" y="717"/>
                  </a:cubicBezTo>
                  <a:cubicBezTo>
                    <a:pt x="225644" y="717"/>
                    <a:pt x="224638" y="1471"/>
                    <a:pt x="225224" y="717"/>
                  </a:cubicBezTo>
                  <a:lnTo>
                    <a:pt x="223046" y="1220"/>
                  </a:lnTo>
                  <a:lnTo>
                    <a:pt x="223046" y="1220"/>
                  </a:lnTo>
                  <a:cubicBezTo>
                    <a:pt x="220868" y="1220"/>
                    <a:pt x="218689" y="2560"/>
                    <a:pt x="216175" y="1220"/>
                  </a:cubicBezTo>
                  <a:cubicBezTo>
                    <a:pt x="215321" y="1421"/>
                    <a:pt x="214433" y="1421"/>
                    <a:pt x="213578" y="1220"/>
                  </a:cubicBezTo>
                  <a:lnTo>
                    <a:pt x="213578" y="633"/>
                  </a:lnTo>
                  <a:cubicBezTo>
                    <a:pt x="212740" y="633"/>
                    <a:pt x="210813" y="633"/>
                    <a:pt x="210478" y="633"/>
                  </a:cubicBezTo>
                  <a:cubicBezTo>
                    <a:pt x="209389" y="-791"/>
                    <a:pt x="205953" y="633"/>
                    <a:pt x="204361" y="633"/>
                  </a:cubicBezTo>
                  <a:lnTo>
                    <a:pt x="204361" y="1387"/>
                  </a:lnTo>
                  <a:cubicBezTo>
                    <a:pt x="203171" y="1438"/>
                    <a:pt x="201990" y="1639"/>
                    <a:pt x="200842" y="1974"/>
                  </a:cubicBezTo>
                  <a:lnTo>
                    <a:pt x="200842" y="2644"/>
                  </a:lnTo>
                  <a:cubicBezTo>
                    <a:pt x="199669" y="3231"/>
                    <a:pt x="197742" y="2644"/>
                    <a:pt x="195898" y="2644"/>
                  </a:cubicBezTo>
                  <a:cubicBezTo>
                    <a:pt x="195898" y="2644"/>
                    <a:pt x="196485" y="2644"/>
                    <a:pt x="196820" y="2644"/>
                  </a:cubicBezTo>
                  <a:cubicBezTo>
                    <a:pt x="194474" y="1303"/>
                    <a:pt x="192128" y="3985"/>
                    <a:pt x="190033" y="2644"/>
                  </a:cubicBezTo>
                  <a:cubicBezTo>
                    <a:pt x="189640" y="2853"/>
                    <a:pt x="189170" y="2853"/>
                    <a:pt x="188776" y="2644"/>
                  </a:cubicBezTo>
                  <a:lnTo>
                    <a:pt x="188776" y="2644"/>
                  </a:lnTo>
                  <a:lnTo>
                    <a:pt x="188022" y="2644"/>
                  </a:lnTo>
                  <a:lnTo>
                    <a:pt x="188693" y="2644"/>
                  </a:lnTo>
                  <a:cubicBezTo>
                    <a:pt x="188165" y="2585"/>
                    <a:pt x="187628" y="2585"/>
                    <a:pt x="187101" y="2644"/>
                  </a:cubicBezTo>
                  <a:lnTo>
                    <a:pt x="187101" y="1974"/>
                  </a:lnTo>
                  <a:lnTo>
                    <a:pt x="187101" y="1974"/>
                  </a:lnTo>
                  <a:cubicBezTo>
                    <a:pt x="186514" y="1974"/>
                    <a:pt x="186682" y="1974"/>
                    <a:pt x="187101" y="2812"/>
                  </a:cubicBezTo>
                  <a:lnTo>
                    <a:pt x="186347" y="3314"/>
                  </a:lnTo>
                  <a:cubicBezTo>
                    <a:pt x="185760" y="2225"/>
                    <a:pt x="184838" y="3733"/>
                    <a:pt x="184084" y="2560"/>
                  </a:cubicBezTo>
                  <a:cubicBezTo>
                    <a:pt x="184084" y="3231"/>
                    <a:pt x="181152" y="3147"/>
                    <a:pt x="180984" y="4404"/>
                  </a:cubicBezTo>
                  <a:cubicBezTo>
                    <a:pt x="180984" y="4404"/>
                    <a:pt x="180984" y="4404"/>
                    <a:pt x="180984" y="4404"/>
                  </a:cubicBezTo>
                  <a:cubicBezTo>
                    <a:pt x="180356" y="4194"/>
                    <a:pt x="179685" y="4194"/>
                    <a:pt x="179057" y="4404"/>
                  </a:cubicBezTo>
                  <a:lnTo>
                    <a:pt x="179057" y="3566"/>
                  </a:lnTo>
                  <a:lnTo>
                    <a:pt x="177716" y="4823"/>
                  </a:lnTo>
                  <a:cubicBezTo>
                    <a:pt x="176878" y="4320"/>
                    <a:pt x="176459" y="3985"/>
                    <a:pt x="177716" y="3314"/>
                  </a:cubicBezTo>
                  <a:cubicBezTo>
                    <a:pt x="175705" y="4487"/>
                    <a:pt x="176040" y="3314"/>
                    <a:pt x="174365" y="4906"/>
                  </a:cubicBezTo>
                  <a:lnTo>
                    <a:pt x="174365" y="4320"/>
                  </a:lnTo>
                  <a:cubicBezTo>
                    <a:pt x="173778" y="4320"/>
                    <a:pt x="172773" y="5241"/>
                    <a:pt x="172354" y="4320"/>
                  </a:cubicBezTo>
                  <a:cubicBezTo>
                    <a:pt x="171935" y="3398"/>
                    <a:pt x="165399" y="4320"/>
                    <a:pt x="161713" y="3649"/>
                  </a:cubicBezTo>
                  <a:cubicBezTo>
                    <a:pt x="162551" y="5325"/>
                    <a:pt x="160037" y="2979"/>
                    <a:pt x="159953" y="4320"/>
                  </a:cubicBezTo>
                  <a:cubicBezTo>
                    <a:pt x="159953" y="4320"/>
                    <a:pt x="159199" y="3733"/>
                    <a:pt x="159953" y="3314"/>
                  </a:cubicBezTo>
                  <a:cubicBezTo>
                    <a:pt x="158110" y="3817"/>
                    <a:pt x="157104" y="2812"/>
                    <a:pt x="155931" y="4068"/>
                  </a:cubicBezTo>
                  <a:cubicBezTo>
                    <a:pt x="155931" y="4068"/>
                    <a:pt x="155931" y="3398"/>
                    <a:pt x="155931" y="3147"/>
                  </a:cubicBezTo>
                  <a:cubicBezTo>
                    <a:pt x="155931" y="2895"/>
                    <a:pt x="155428" y="3147"/>
                    <a:pt x="155177" y="3147"/>
                  </a:cubicBezTo>
                  <a:cubicBezTo>
                    <a:pt x="154926" y="3147"/>
                    <a:pt x="155177" y="3147"/>
                    <a:pt x="155763" y="2644"/>
                  </a:cubicBezTo>
                  <a:cubicBezTo>
                    <a:pt x="153836" y="2644"/>
                    <a:pt x="153753" y="4068"/>
                    <a:pt x="153669" y="5241"/>
                  </a:cubicBezTo>
                  <a:cubicBezTo>
                    <a:pt x="152663" y="4739"/>
                    <a:pt x="152161" y="5241"/>
                    <a:pt x="151574" y="5241"/>
                  </a:cubicBezTo>
                  <a:cubicBezTo>
                    <a:pt x="150988" y="5241"/>
                    <a:pt x="150569" y="4571"/>
                    <a:pt x="151574" y="4320"/>
                  </a:cubicBezTo>
                  <a:cubicBezTo>
                    <a:pt x="150904" y="4320"/>
                    <a:pt x="147552" y="4320"/>
                    <a:pt x="147552" y="4906"/>
                  </a:cubicBezTo>
                  <a:cubicBezTo>
                    <a:pt x="147552" y="5493"/>
                    <a:pt x="146630" y="4906"/>
                    <a:pt x="146463" y="4906"/>
                  </a:cubicBezTo>
                  <a:cubicBezTo>
                    <a:pt x="144955" y="4906"/>
                    <a:pt x="144787" y="4906"/>
                    <a:pt x="143363" y="4906"/>
                  </a:cubicBezTo>
                  <a:lnTo>
                    <a:pt x="142274" y="4906"/>
                  </a:lnTo>
                  <a:cubicBezTo>
                    <a:pt x="141771" y="6079"/>
                    <a:pt x="141100" y="4906"/>
                    <a:pt x="139927" y="5409"/>
                  </a:cubicBezTo>
                  <a:lnTo>
                    <a:pt x="139927" y="5409"/>
                  </a:lnTo>
                  <a:cubicBezTo>
                    <a:pt x="137163" y="4739"/>
                    <a:pt x="138754" y="5828"/>
                    <a:pt x="136073" y="5409"/>
                  </a:cubicBezTo>
                  <a:lnTo>
                    <a:pt x="136073" y="6079"/>
                  </a:lnTo>
                  <a:cubicBezTo>
                    <a:pt x="136073" y="7588"/>
                    <a:pt x="133727" y="5325"/>
                    <a:pt x="132219" y="6079"/>
                  </a:cubicBezTo>
                  <a:lnTo>
                    <a:pt x="132805" y="6079"/>
                  </a:lnTo>
                  <a:cubicBezTo>
                    <a:pt x="131967" y="6666"/>
                    <a:pt x="130292" y="4152"/>
                    <a:pt x="129454" y="3985"/>
                  </a:cubicBezTo>
                  <a:cubicBezTo>
                    <a:pt x="128616" y="3817"/>
                    <a:pt x="129454" y="3985"/>
                    <a:pt x="130040" y="3985"/>
                  </a:cubicBezTo>
                  <a:cubicBezTo>
                    <a:pt x="127778" y="3231"/>
                    <a:pt x="130040" y="4906"/>
                    <a:pt x="128113" y="5241"/>
                  </a:cubicBezTo>
                  <a:cubicBezTo>
                    <a:pt x="128113" y="4739"/>
                    <a:pt x="128113" y="3985"/>
                    <a:pt x="127359" y="3901"/>
                  </a:cubicBezTo>
                  <a:cubicBezTo>
                    <a:pt x="126605" y="3817"/>
                    <a:pt x="124175" y="5660"/>
                    <a:pt x="122667" y="4823"/>
                  </a:cubicBezTo>
                  <a:cubicBezTo>
                    <a:pt x="122667" y="4823"/>
                    <a:pt x="123337" y="5577"/>
                    <a:pt x="122667" y="5828"/>
                  </a:cubicBezTo>
                  <a:cubicBezTo>
                    <a:pt x="121996" y="6079"/>
                    <a:pt x="119399" y="4571"/>
                    <a:pt x="118478" y="5828"/>
                  </a:cubicBezTo>
                  <a:cubicBezTo>
                    <a:pt x="118478" y="5828"/>
                    <a:pt x="118478" y="5828"/>
                    <a:pt x="118478" y="5828"/>
                  </a:cubicBezTo>
                  <a:cubicBezTo>
                    <a:pt x="117556" y="5828"/>
                    <a:pt x="115545" y="6498"/>
                    <a:pt x="115042" y="7169"/>
                  </a:cubicBezTo>
                  <a:cubicBezTo>
                    <a:pt x="114121" y="4739"/>
                    <a:pt x="109596" y="8593"/>
                    <a:pt x="109428" y="6331"/>
                  </a:cubicBezTo>
                  <a:lnTo>
                    <a:pt x="106747" y="6331"/>
                  </a:lnTo>
                  <a:lnTo>
                    <a:pt x="106747" y="6331"/>
                  </a:lnTo>
                  <a:cubicBezTo>
                    <a:pt x="105649" y="6155"/>
                    <a:pt x="104535" y="6565"/>
                    <a:pt x="103814" y="7420"/>
                  </a:cubicBezTo>
                  <a:cubicBezTo>
                    <a:pt x="103395" y="7420"/>
                    <a:pt x="103814" y="7001"/>
                    <a:pt x="103814" y="6917"/>
                  </a:cubicBezTo>
                  <a:cubicBezTo>
                    <a:pt x="102105" y="6423"/>
                    <a:pt x="100253" y="6800"/>
                    <a:pt x="98871" y="7923"/>
                  </a:cubicBezTo>
                  <a:lnTo>
                    <a:pt x="98871" y="7169"/>
                  </a:lnTo>
                  <a:cubicBezTo>
                    <a:pt x="98284" y="7671"/>
                    <a:pt x="95100" y="6247"/>
                    <a:pt x="92587" y="7169"/>
                  </a:cubicBezTo>
                  <a:cubicBezTo>
                    <a:pt x="89822" y="8090"/>
                    <a:pt x="85716" y="5493"/>
                    <a:pt x="84794" y="8174"/>
                  </a:cubicBezTo>
                  <a:lnTo>
                    <a:pt x="82951" y="8928"/>
                  </a:lnTo>
                  <a:cubicBezTo>
                    <a:pt x="85381" y="8928"/>
                    <a:pt x="82951" y="10101"/>
                    <a:pt x="83621" y="10436"/>
                  </a:cubicBezTo>
                  <a:cubicBezTo>
                    <a:pt x="82700" y="10436"/>
                    <a:pt x="81108" y="9766"/>
                    <a:pt x="82281" y="9599"/>
                  </a:cubicBezTo>
                  <a:lnTo>
                    <a:pt x="82281" y="9599"/>
                  </a:lnTo>
                  <a:cubicBezTo>
                    <a:pt x="82281" y="8258"/>
                    <a:pt x="79180" y="9599"/>
                    <a:pt x="79264" y="8342"/>
                  </a:cubicBezTo>
                  <a:cubicBezTo>
                    <a:pt x="74488" y="8342"/>
                    <a:pt x="69796" y="8342"/>
                    <a:pt x="65271" y="8342"/>
                  </a:cubicBezTo>
                  <a:lnTo>
                    <a:pt x="65858" y="9431"/>
                  </a:lnTo>
                  <a:lnTo>
                    <a:pt x="64266" y="9431"/>
                  </a:lnTo>
                  <a:cubicBezTo>
                    <a:pt x="63847" y="9431"/>
                    <a:pt x="63679" y="8593"/>
                    <a:pt x="64853" y="8593"/>
                  </a:cubicBezTo>
                  <a:cubicBezTo>
                    <a:pt x="64182" y="8007"/>
                    <a:pt x="63009" y="9180"/>
                    <a:pt x="62925" y="9431"/>
                  </a:cubicBezTo>
                  <a:cubicBezTo>
                    <a:pt x="60747" y="9431"/>
                    <a:pt x="63763" y="8174"/>
                    <a:pt x="62925" y="8174"/>
                  </a:cubicBezTo>
                  <a:lnTo>
                    <a:pt x="62004" y="8174"/>
                  </a:lnTo>
                  <a:lnTo>
                    <a:pt x="62004" y="8174"/>
                  </a:lnTo>
                  <a:cubicBezTo>
                    <a:pt x="61250" y="8174"/>
                    <a:pt x="61250" y="9096"/>
                    <a:pt x="59909" y="9096"/>
                  </a:cubicBezTo>
                  <a:cubicBezTo>
                    <a:pt x="58568" y="9096"/>
                    <a:pt x="59406" y="8509"/>
                    <a:pt x="59071" y="8425"/>
                  </a:cubicBezTo>
                  <a:cubicBezTo>
                    <a:pt x="58736" y="8342"/>
                    <a:pt x="59071" y="8425"/>
                    <a:pt x="58568" y="8425"/>
                  </a:cubicBezTo>
                  <a:lnTo>
                    <a:pt x="56557" y="8425"/>
                  </a:lnTo>
                  <a:lnTo>
                    <a:pt x="57395" y="9263"/>
                  </a:lnTo>
                  <a:cubicBezTo>
                    <a:pt x="56557" y="9263"/>
                    <a:pt x="55552" y="9263"/>
                    <a:pt x="56557" y="10185"/>
                  </a:cubicBezTo>
                  <a:cubicBezTo>
                    <a:pt x="55133" y="8844"/>
                    <a:pt x="49184" y="10185"/>
                    <a:pt x="48178" y="9599"/>
                  </a:cubicBezTo>
                  <a:cubicBezTo>
                    <a:pt x="46972" y="10244"/>
                    <a:pt x="45598" y="10503"/>
                    <a:pt x="44240" y="10353"/>
                  </a:cubicBezTo>
                  <a:cubicBezTo>
                    <a:pt x="44660" y="10353"/>
                    <a:pt x="44911" y="11442"/>
                    <a:pt x="43654" y="11442"/>
                  </a:cubicBezTo>
                  <a:cubicBezTo>
                    <a:pt x="43654" y="9431"/>
                    <a:pt x="41224" y="10688"/>
                    <a:pt x="40135" y="9347"/>
                  </a:cubicBezTo>
                  <a:cubicBezTo>
                    <a:pt x="41140" y="10185"/>
                    <a:pt x="36448" y="9766"/>
                    <a:pt x="38040" y="11023"/>
                  </a:cubicBezTo>
                  <a:cubicBezTo>
                    <a:pt x="36951" y="11023"/>
                    <a:pt x="38040" y="10269"/>
                    <a:pt x="37035" y="9850"/>
                  </a:cubicBezTo>
                  <a:cubicBezTo>
                    <a:pt x="34102" y="10068"/>
                    <a:pt x="31169" y="10068"/>
                    <a:pt x="28237" y="9850"/>
                  </a:cubicBezTo>
                  <a:cubicBezTo>
                    <a:pt x="28237" y="9850"/>
                    <a:pt x="28740" y="10520"/>
                    <a:pt x="28237" y="10939"/>
                  </a:cubicBezTo>
                  <a:lnTo>
                    <a:pt x="26477" y="9682"/>
                  </a:lnTo>
                  <a:cubicBezTo>
                    <a:pt x="25891" y="9682"/>
                    <a:pt x="25974" y="11191"/>
                    <a:pt x="24801" y="10353"/>
                  </a:cubicBezTo>
                  <a:cubicBezTo>
                    <a:pt x="24801" y="10353"/>
                    <a:pt x="24801" y="10939"/>
                    <a:pt x="24801" y="11023"/>
                  </a:cubicBezTo>
                  <a:cubicBezTo>
                    <a:pt x="18517" y="10101"/>
                    <a:pt x="12233" y="12699"/>
                    <a:pt x="5781" y="11023"/>
                  </a:cubicBezTo>
                  <a:cubicBezTo>
                    <a:pt x="6703" y="11526"/>
                    <a:pt x="5781" y="11610"/>
                    <a:pt x="5781" y="11610"/>
                  </a:cubicBezTo>
                  <a:cubicBezTo>
                    <a:pt x="5781" y="11610"/>
                    <a:pt x="5781" y="12280"/>
                    <a:pt x="5781" y="12615"/>
                  </a:cubicBezTo>
                  <a:lnTo>
                    <a:pt x="3100" y="11777"/>
                  </a:lnTo>
                  <a:cubicBezTo>
                    <a:pt x="2681" y="12783"/>
                    <a:pt x="251" y="11777"/>
                    <a:pt x="0" y="12950"/>
                  </a:cubicBezTo>
                  <a:lnTo>
                    <a:pt x="838" y="12950"/>
                  </a:lnTo>
                  <a:cubicBezTo>
                    <a:pt x="-168" y="14123"/>
                    <a:pt x="2514" y="15296"/>
                    <a:pt x="2430" y="16721"/>
                  </a:cubicBezTo>
                  <a:cubicBezTo>
                    <a:pt x="3603" y="15464"/>
                    <a:pt x="5781" y="18396"/>
                    <a:pt x="7709" y="16721"/>
                  </a:cubicBezTo>
                  <a:cubicBezTo>
                    <a:pt x="8211" y="16721"/>
                    <a:pt x="7709" y="16721"/>
                    <a:pt x="7709" y="17475"/>
                  </a:cubicBezTo>
                  <a:cubicBezTo>
                    <a:pt x="7709" y="18229"/>
                    <a:pt x="8798" y="16721"/>
                    <a:pt x="9971" y="16888"/>
                  </a:cubicBezTo>
                  <a:lnTo>
                    <a:pt x="9971" y="16888"/>
                  </a:lnTo>
                  <a:cubicBezTo>
                    <a:pt x="12769" y="16788"/>
                    <a:pt x="15576" y="16922"/>
                    <a:pt x="18350" y="17307"/>
                  </a:cubicBezTo>
                  <a:lnTo>
                    <a:pt x="18350" y="16637"/>
                  </a:lnTo>
                  <a:cubicBezTo>
                    <a:pt x="18819" y="16687"/>
                    <a:pt x="19271" y="16829"/>
                    <a:pt x="19690" y="17056"/>
                  </a:cubicBezTo>
                  <a:cubicBezTo>
                    <a:pt x="20528" y="15966"/>
                    <a:pt x="17428" y="17056"/>
                    <a:pt x="18182" y="15883"/>
                  </a:cubicBezTo>
                  <a:cubicBezTo>
                    <a:pt x="19355" y="17307"/>
                    <a:pt x="23712" y="15883"/>
                    <a:pt x="24550" y="17223"/>
                  </a:cubicBezTo>
                  <a:cubicBezTo>
                    <a:pt x="25723" y="17223"/>
                    <a:pt x="24131" y="16469"/>
                    <a:pt x="25304" y="16385"/>
                  </a:cubicBezTo>
                  <a:lnTo>
                    <a:pt x="25304" y="16804"/>
                  </a:lnTo>
                  <a:lnTo>
                    <a:pt x="25304" y="16218"/>
                  </a:lnTo>
                  <a:cubicBezTo>
                    <a:pt x="25866" y="16251"/>
                    <a:pt x="26360" y="16612"/>
                    <a:pt x="26561" y="17139"/>
                  </a:cubicBezTo>
                  <a:lnTo>
                    <a:pt x="25807" y="17139"/>
                  </a:lnTo>
                  <a:cubicBezTo>
                    <a:pt x="26812" y="17558"/>
                    <a:pt x="28656" y="17139"/>
                    <a:pt x="29075" y="17139"/>
                  </a:cubicBezTo>
                  <a:lnTo>
                    <a:pt x="27902" y="17139"/>
                  </a:lnTo>
                  <a:cubicBezTo>
                    <a:pt x="31387" y="16980"/>
                    <a:pt x="34865" y="16561"/>
                    <a:pt x="38291" y="15883"/>
                  </a:cubicBezTo>
                  <a:lnTo>
                    <a:pt x="38291" y="15883"/>
                  </a:lnTo>
                  <a:cubicBezTo>
                    <a:pt x="40721" y="15212"/>
                    <a:pt x="40219" y="15883"/>
                    <a:pt x="42900" y="15883"/>
                  </a:cubicBezTo>
                  <a:lnTo>
                    <a:pt x="42900" y="15883"/>
                  </a:lnTo>
                  <a:cubicBezTo>
                    <a:pt x="43461" y="15480"/>
                    <a:pt x="44140" y="15271"/>
                    <a:pt x="44827" y="15296"/>
                  </a:cubicBezTo>
                  <a:cubicBezTo>
                    <a:pt x="44157" y="15715"/>
                    <a:pt x="46168" y="15966"/>
                    <a:pt x="45246" y="16469"/>
                  </a:cubicBezTo>
                  <a:cubicBezTo>
                    <a:pt x="47844" y="15631"/>
                    <a:pt x="46586" y="15883"/>
                    <a:pt x="48262" y="14542"/>
                  </a:cubicBezTo>
                  <a:lnTo>
                    <a:pt x="48681" y="15045"/>
                  </a:lnTo>
                  <a:cubicBezTo>
                    <a:pt x="49150" y="14458"/>
                    <a:pt x="49854" y="14115"/>
                    <a:pt x="50608" y="14123"/>
                  </a:cubicBezTo>
                  <a:cubicBezTo>
                    <a:pt x="49519" y="14626"/>
                    <a:pt x="51446" y="14877"/>
                    <a:pt x="50608" y="15547"/>
                  </a:cubicBezTo>
                  <a:cubicBezTo>
                    <a:pt x="53457" y="16637"/>
                    <a:pt x="54714" y="14123"/>
                    <a:pt x="56055" y="15547"/>
                  </a:cubicBezTo>
                  <a:cubicBezTo>
                    <a:pt x="57311" y="14039"/>
                    <a:pt x="53625" y="14877"/>
                    <a:pt x="54295" y="14542"/>
                  </a:cubicBezTo>
                  <a:cubicBezTo>
                    <a:pt x="53709" y="14039"/>
                    <a:pt x="55301" y="13285"/>
                    <a:pt x="56222" y="13453"/>
                  </a:cubicBezTo>
                  <a:cubicBezTo>
                    <a:pt x="57144" y="13620"/>
                    <a:pt x="57814" y="15296"/>
                    <a:pt x="60077" y="15129"/>
                  </a:cubicBezTo>
                  <a:cubicBezTo>
                    <a:pt x="60077" y="15129"/>
                    <a:pt x="60077" y="15129"/>
                    <a:pt x="59574" y="15129"/>
                  </a:cubicBezTo>
                  <a:cubicBezTo>
                    <a:pt x="59071" y="15129"/>
                    <a:pt x="61250" y="14458"/>
                    <a:pt x="62255" y="15129"/>
                  </a:cubicBezTo>
                  <a:cubicBezTo>
                    <a:pt x="62842" y="14207"/>
                    <a:pt x="63596" y="15129"/>
                    <a:pt x="63763" y="13956"/>
                  </a:cubicBezTo>
                  <a:lnTo>
                    <a:pt x="61669" y="14374"/>
                  </a:lnTo>
                  <a:cubicBezTo>
                    <a:pt x="62842" y="13956"/>
                    <a:pt x="63847" y="12531"/>
                    <a:pt x="65858" y="13118"/>
                  </a:cubicBezTo>
                  <a:cubicBezTo>
                    <a:pt x="65548" y="13436"/>
                    <a:pt x="65179" y="13687"/>
                    <a:pt x="64769" y="13872"/>
                  </a:cubicBezTo>
                  <a:cubicBezTo>
                    <a:pt x="65355" y="13872"/>
                    <a:pt x="65774" y="13872"/>
                    <a:pt x="66445" y="13872"/>
                  </a:cubicBezTo>
                  <a:cubicBezTo>
                    <a:pt x="67115" y="13872"/>
                    <a:pt x="63931" y="13872"/>
                    <a:pt x="62758" y="15212"/>
                  </a:cubicBezTo>
                  <a:cubicBezTo>
                    <a:pt x="63344" y="15631"/>
                    <a:pt x="65020" y="14207"/>
                    <a:pt x="64434" y="15212"/>
                  </a:cubicBezTo>
                  <a:cubicBezTo>
                    <a:pt x="65271" y="13537"/>
                    <a:pt x="66696" y="15212"/>
                    <a:pt x="68120" y="13956"/>
                  </a:cubicBezTo>
                  <a:lnTo>
                    <a:pt x="68120" y="14710"/>
                  </a:lnTo>
                  <a:cubicBezTo>
                    <a:pt x="68422" y="14433"/>
                    <a:pt x="68799" y="14257"/>
                    <a:pt x="69210" y="14207"/>
                  </a:cubicBezTo>
                  <a:lnTo>
                    <a:pt x="68456" y="15129"/>
                  </a:lnTo>
                  <a:cubicBezTo>
                    <a:pt x="69712" y="14291"/>
                    <a:pt x="70885" y="15715"/>
                    <a:pt x="72058" y="15129"/>
                  </a:cubicBezTo>
                  <a:cubicBezTo>
                    <a:pt x="69545" y="15129"/>
                    <a:pt x="71472" y="14291"/>
                    <a:pt x="70383" y="13872"/>
                  </a:cubicBezTo>
                  <a:cubicBezTo>
                    <a:pt x="73399" y="12783"/>
                    <a:pt x="72226" y="15631"/>
                    <a:pt x="75661" y="15045"/>
                  </a:cubicBezTo>
                  <a:cubicBezTo>
                    <a:pt x="75159" y="15045"/>
                    <a:pt x="73902" y="15045"/>
                    <a:pt x="74572" y="14374"/>
                  </a:cubicBezTo>
                  <a:cubicBezTo>
                    <a:pt x="75251" y="14483"/>
                    <a:pt x="75904" y="14710"/>
                    <a:pt x="76499" y="15045"/>
                  </a:cubicBezTo>
                  <a:cubicBezTo>
                    <a:pt x="78762" y="15045"/>
                    <a:pt x="76499" y="14374"/>
                    <a:pt x="77086" y="13872"/>
                  </a:cubicBezTo>
                  <a:cubicBezTo>
                    <a:pt x="77924" y="14710"/>
                    <a:pt x="78175" y="13872"/>
                    <a:pt x="79180" y="13201"/>
                  </a:cubicBezTo>
                  <a:lnTo>
                    <a:pt x="79180" y="13872"/>
                  </a:lnTo>
                  <a:cubicBezTo>
                    <a:pt x="81778" y="13872"/>
                    <a:pt x="79767" y="12364"/>
                    <a:pt x="82113" y="12783"/>
                  </a:cubicBezTo>
                  <a:lnTo>
                    <a:pt x="81191" y="13872"/>
                  </a:lnTo>
                  <a:lnTo>
                    <a:pt x="82365" y="13872"/>
                  </a:lnTo>
                  <a:lnTo>
                    <a:pt x="82365" y="14710"/>
                  </a:lnTo>
                  <a:cubicBezTo>
                    <a:pt x="83269" y="14165"/>
                    <a:pt x="84359" y="14014"/>
                    <a:pt x="85381" y="14291"/>
                  </a:cubicBezTo>
                  <a:cubicBezTo>
                    <a:pt x="85381" y="13788"/>
                    <a:pt x="85381" y="13034"/>
                    <a:pt x="86638" y="12950"/>
                  </a:cubicBezTo>
                  <a:cubicBezTo>
                    <a:pt x="87895" y="12866"/>
                    <a:pt x="86219" y="13620"/>
                    <a:pt x="87811" y="13453"/>
                  </a:cubicBezTo>
                  <a:cubicBezTo>
                    <a:pt x="87811" y="13872"/>
                    <a:pt x="87141" y="14458"/>
                    <a:pt x="86386" y="13872"/>
                  </a:cubicBezTo>
                  <a:cubicBezTo>
                    <a:pt x="86269" y="14106"/>
                    <a:pt x="86127" y="14333"/>
                    <a:pt x="85967" y="14542"/>
                  </a:cubicBezTo>
                  <a:cubicBezTo>
                    <a:pt x="86805" y="15045"/>
                    <a:pt x="88062" y="14542"/>
                    <a:pt x="88649" y="14542"/>
                  </a:cubicBezTo>
                  <a:lnTo>
                    <a:pt x="87978" y="14542"/>
                  </a:lnTo>
                  <a:lnTo>
                    <a:pt x="90324" y="13453"/>
                  </a:lnTo>
                  <a:cubicBezTo>
                    <a:pt x="90324" y="13453"/>
                    <a:pt x="90324" y="13956"/>
                    <a:pt x="90324" y="14207"/>
                  </a:cubicBezTo>
                  <a:cubicBezTo>
                    <a:pt x="90760" y="13930"/>
                    <a:pt x="91246" y="13729"/>
                    <a:pt x="91749" y="13620"/>
                  </a:cubicBezTo>
                  <a:cubicBezTo>
                    <a:pt x="91749" y="14207"/>
                    <a:pt x="91749" y="14793"/>
                    <a:pt x="90743" y="15129"/>
                  </a:cubicBezTo>
                  <a:lnTo>
                    <a:pt x="92922" y="14374"/>
                  </a:lnTo>
                  <a:cubicBezTo>
                    <a:pt x="92922" y="14374"/>
                    <a:pt x="94095" y="15045"/>
                    <a:pt x="93844" y="15212"/>
                  </a:cubicBezTo>
                  <a:cubicBezTo>
                    <a:pt x="95100" y="15212"/>
                    <a:pt x="96776" y="13956"/>
                    <a:pt x="98452" y="14291"/>
                  </a:cubicBezTo>
                  <a:lnTo>
                    <a:pt x="99038" y="14291"/>
                  </a:lnTo>
                  <a:cubicBezTo>
                    <a:pt x="100630" y="14291"/>
                    <a:pt x="101971" y="14961"/>
                    <a:pt x="103814" y="14291"/>
                  </a:cubicBezTo>
                  <a:lnTo>
                    <a:pt x="104904" y="15296"/>
                  </a:lnTo>
                  <a:cubicBezTo>
                    <a:pt x="106328" y="15296"/>
                    <a:pt x="103395" y="14039"/>
                    <a:pt x="105742" y="13537"/>
                  </a:cubicBezTo>
                  <a:cubicBezTo>
                    <a:pt x="108088" y="13034"/>
                    <a:pt x="106412" y="14374"/>
                    <a:pt x="107082" y="14626"/>
                  </a:cubicBezTo>
                  <a:cubicBezTo>
                    <a:pt x="107753" y="14877"/>
                    <a:pt x="109261" y="12950"/>
                    <a:pt x="110853" y="13704"/>
                  </a:cubicBezTo>
                  <a:cubicBezTo>
                    <a:pt x="109847" y="15547"/>
                    <a:pt x="109428" y="15380"/>
                    <a:pt x="108758" y="15547"/>
                  </a:cubicBezTo>
                  <a:close/>
                  <a:moveTo>
                    <a:pt x="126354" y="14207"/>
                  </a:moveTo>
                  <a:cubicBezTo>
                    <a:pt x="126354" y="14207"/>
                    <a:pt x="125348" y="14793"/>
                    <a:pt x="125097" y="14207"/>
                  </a:cubicBezTo>
                  <a:cubicBezTo>
                    <a:pt x="124846" y="13620"/>
                    <a:pt x="126018" y="13956"/>
                    <a:pt x="126605" y="14207"/>
                  </a:cubicBezTo>
                  <a:close/>
                  <a:moveTo>
                    <a:pt x="153082" y="11107"/>
                  </a:moveTo>
                  <a:cubicBezTo>
                    <a:pt x="153082" y="11107"/>
                    <a:pt x="152496" y="11107"/>
                    <a:pt x="151993" y="11107"/>
                  </a:cubicBezTo>
                  <a:cubicBezTo>
                    <a:pt x="152412" y="10889"/>
                    <a:pt x="152898" y="10864"/>
                    <a:pt x="153334" y="11023"/>
                  </a:cubicBezTo>
                  <a:close/>
                  <a:moveTo>
                    <a:pt x="229246" y="2728"/>
                  </a:moveTo>
                  <a:lnTo>
                    <a:pt x="229246" y="2728"/>
                  </a:lnTo>
                  <a:cubicBezTo>
                    <a:pt x="229246" y="2728"/>
                    <a:pt x="228827" y="2728"/>
                    <a:pt x="228409" y="2728"/>
                  </a:cubicBezTo>
                  <a:cubicBezTo>
                    <a:pt x="227990" y="2728"/>
                    <a:pt x="228995" y="2644"/>
                    <a:pt x="229498" y="2644"/>
                  </a:cubicBezTo>
                  <a:close/>
                  <a:moveTo>
                    <a:pt x="59071" y="11526"/>
                  </a:moveTo>
                  <a:lnTo>
                    <a:pt x="59071" y="11526"/>
                  </a:lnTo>
                  <a:cubicBezTo>
                    <a:pt x="58987" y="11861"/>
                    <a:pt x="59155" y="11693"/>
                    <a:pt x="59323" y="1144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Freeform: Shape 264">
              <a:extLst>
                <a:ext uri="{FF2B5EF4-FFF2-40B4-BE49-F238E27FC236}">
                  <a16:creationId xmlns:a16="http://schemas.microsoft.com/office/drawing/2014/main" id="{48908A4D-DBF0-B3E6-7941-D3C90A50E6DC}"/>
                </a:ext>
              </a:extLst>
            </p:cNvPr>
            <p:cNvSpPr/>
            <p:nvPr/>
          </p:nvSpPr>
          <p:spPr>
            <a:xfrm>
              <a:off x="2652973" y="2076837"/>
              <a:ext cx="260" cy="418"/>
            </a:xfrm>
            <a:custGeom>
              <a:avLst/>
              <a:gdLst>
                <a:gd name="connsiteX0" fmla="*/ 261 w 260"/>
                <a:gd name="connsiteY0" fmla="*/ 419 h 418"/>
                <a:gd name="connsiteX1" fmla="*/ 261 w 260"/>
                <a:gd name="connsiteY1" fmla="*/ 0 h 418"/>
                <a:gd name="connsiteX2" fmla="*/ 261 w 260"/>
                <a:gd name="connsiteY2" fmla="*/ 419 h 418"/>
              </a:gdLst>
              <a:ahLst/>
              <a:cxnLst>
                <a:cxn ang="0">
                  <a:pos x="connsiteX0" y="connsiteY0"/>
                </a:cxn>
                <a:cxn ang="0">
                  <a:pos x="connsiteX1" y="connsiteY1"/>
                </a:cxn>
                <a:cxn ang="0">
                  <a:pos x="connsiteX2" y="connsiteY2"/>
                </a:cxn>
              </a:cxnLst>
              <a:rect l="l" t="t" r="r" b="b"/>
              <a:pathLst>
                <a:path w="260" h="418">
                  <a:moveTo>
                    <a:pt x="261" y="419"/>
                  </a:moveTo>
                  <a:cubicBezTo>
                    <a:pt x="202" y="285"/>
                    <a:pt x="202" y="134"/>
                    <a:pt x="261" y="0"/>
                  </a:cubicBezTo>
                  <a:cubicBezTo>
                    <a:pt x="261" y="0"/>
                    <a:pt x="-326" y="251"/>
                    <a:pt x="261" y="4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Freeform: Shape 265">
              <a:extLst>
                <a:ext uri="{FF2B5EF4-FFF2-40B4-BE49-F238E27FC236}">
                  <a16:creationId xmlns:a16="http://schemas.microsoft.com/office/drawing/2014/main" id="{35E8F563-89D3-DFE6-4A84-6E0E5996F335}"/>
                </a:ext>
              </a:extLst>
            </p:cNvPr>
            <p:cNvSpPr/>
            <p:nvPr/>
          </p:nvSpPr>
          <p:spPr>
            <a:xfrm>
              <a:off x="2600614" y="2081445"/>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Freeform: Shape 266">
              <a:extLst>
                <a:ext uri="{FF2B5EF4-FFF2-40B4-BE49-F238E27FC236}">
                  <a16:creationId xmlns:a16="http://schemas.microsoft.com/office/drawing/2014/main" id="{628B936B-F08B-024A-AA39-B54B3B9ED270}"/>
                </a:ext>
              </a:extLst>
            </p:cNvPr>
            <p:cNvSpPr/>
            <p:nvPr/>
          </p:nvSpPr>
          <p:spPr>
            <a:xfrm>
              <a:off x="2707110" y="2074872"/>
              <a:ext cx="670" cy="37"/>
            </a:xfrm>
            <a:custGeom>
              <a:avLst/>
              <a:gdLst>
                <a:gd name="connsiteX0" fmla="*/ 670 w 670"/>
                <a:gd name="connsiteY0" fmla="*/ 37 h 37"/>
                <a:gd name="connsiteX1" fmla="*/ 0 w 670"/>
                <a:gd name="connsiteY1" fmla="*/ 37 h 37"/>
                <a:gd name="connsiteX2" fmla="*/ 670 w 670"/>
                <a:gd name="connsiteY2" fmla="*/ 37 h 37"/>
              </a:gdLst>
              <a:ahLst/>
              <a:cxnLst>
                <a:cxn ang="0">
                  <a:pos x="connsiteX0" y="connsiteY0"/>
                </a:cxn>
                <a:cxn ang="0">
                  <a:pos x="connsiteX1" y="connsiteY1"/>
                </a:cxn>
                <a:cxn ang="0">
                  <a:pos x="connsiteX2" y="connsiteY2"/>
                </a:cxn>
              </a:cxnLst>
              <a:rect l="l" t="t" r="r" b="b"/>
              <a:pathLst>
                <a:path w="670" h="37">
                  <a:moveTo>
                    <a:pt x="670" y="37"/>
                  </a:moveTo>
                  <a:lnTo>
                    <a:pt x="0" y="37"/>
                  </a:lnTo>
                  <a:cubicBezTo>
                    <a:pt x="0" y="37"/>
                    <a:pt x="168" y="-47"/>
                    <a:pt x="67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Freeform: Shape 267">
              <a:extLst>
                <a:ext uri="{FF2B5EF4-FFF2-40B4-BE49-F238E27FC236}">
                  <a16:creationId xmlns:a16="http://schemas.microsoft.com/office/drawing/2014/main" id="{6F49AADA-D57E-EEFC-825D-96C0F7E1FC3F}"/>
                </a:ext>
              </a:extLst>
            </p:cNvPr>
            <p:cNvSpPr/>
            <p:nvPr/>
          </p:nvSpPr>
          <p:spPr>
            <a:xfrm>
              <a:off x="2739369" y="2065953"/>
              <a:ext cx="1005" cy="75"/>
            </a:xfrm>
            <a:custGeom>
              <a:avLst/>
              <a:gdLst>
                <a:gd name="connsiteX0" fmla="*/ 1005 w 1005"/>
                <a:gd name="connsiteY0" fmla="*/ 75 h 75"/>
                <a:gd name="connsiteX1" fmla="*/ 0 w 1005"/>
                <a:gd name="connsiteY1" fmla="*/ 75 h 75"/>
                <a:gd name="connsiteX2" fmla="*/ 922 w 1005"/>
                <a:gd name="connsiteY2" fmla="*/ 75 h 75"/>
                <a:gd name="connsiteX3" fmla="*/ 1005 w 1005"/>
                <a:gd name="connsiteY3" fmla="*/ 75 h 75"/>
              </a:gdLst>
              <a:ahLst/>
              <a:cxnLst>
                <a:cxn ang="0">
                  <a:pos x="connsiteX0" y="connsiteY0"/>
                </a:cxn>
                <a:cxn ang="0">
                  <a:pos x="connsiteX1" y="connsiteY1"/>
                </a:cxn>
                <a:cxn ang="0">
                  <a:pos x="connsiteX2" y="connsiteY2"/>
                </a:cxn>
                <a:cxn ang="0">
                  <a:pos x="connsiteX3" y="connsiteY3"/>
                </a:cxn>
              </a:cxnLst>
              <a:rect l="l" t="t" r="r" b="b"/>
              <a:pathLst>
                <a:path w="1005" h="75">
                  <a:moveTo>
                    <a:pt x="1005" y="75"/>
                  </a:moveTo>
                  <a:lnTo>
                    <a:pt x="0" y="75"/>
                  </a:lnTo>
                  <a:cubicBezTo>
                    <a:pt x="302" y="-25"/>
                    <a:pt x="620" y="-25"/>
                    <a:pt x="922" y="75"/>
                  </a:cubicBezTo>
                  <a:cubicBezTo>
                    <a:pt x="922" y="75"/>
                    <a:pt x="670" y="75"/>
                    <a:pt x="1005" y="75"/>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 name="Freeform: Shape 268">
              <a:extLst>
                <a:ext uri="{FF2B5EF4-FFF2-40B4-BE49-F238E27FC236}">
                  <a16:creationId xmlns:a16="http://schemas.microsoft.com/office/drawing/2014/main" id="{75DFBA02-AC72-7C36-60C4-07A9435BE5E1}"/>
                </a:ext>
              </a:extLst>
            </p:cNvPr>
            <p:cNvSpPr/>
            <p:nvPr/>
          </p:nvSpPr>
          <p:spPr>
            <a:xfrm>
              <a:off x="2749061" y="2069760"/>
              <a:ext cx="362" cy="206"/>
            </a:xfrm>
            <a:custGeom>
              <a:avLst/>
              <a:gdLst>
                <a:gd name="connsiteX0" fmla="*/ 362 w 362"/>
                <a:gd name="connsiteY0" fmla="*/ 206 h 206"/>
                <a:gd name="connsiteX1" fmla="*/ 362 w 362"/>
                <a:gd name="connsiteY1" fmla="*/ 206 h 206"/>
                <a:gd name="connsiteX2" fmla="*/ 362 w 362"/>
                <a:gd name="connsiteY2" fmla="*/ 206 h 206"/>
                <a:gd name="connsiteX3" fmla="*/ 362 w 362"/>
                <a:gd name="connsiteY3" fmla="*/ 206 h 206"/>
              </a:gdLst>
              <a:ahLst/>
              <a:cxnLst>
                <a:cxn ang="0">
                  <a:pos x="connsiteX0" y="connsiteY0"/>
                </a:cxn>
                <a:cxn ang="0">
                  <a:pos x="connsiteX1" y="connsiteY1"/>
                </a:cxn>
                <a:cxn ang="0">
                  <a:pos x="connsiteX2" y="connsiteY2"/>
                </a:cxn>
                <a:cxn ang="0">
                  <a:pos x="connsiteX3" y="connsiteY3"/>
                </a:cxn>
              </a:cxnLst>
              <a:rect l="l" t="t" r="r" b="b"/>
              <a:pathLst>
                <a:path w="362" h="206">
                  <a:moveTo>
                    <a:pt x="362" y="206"/>
                  </a:moveTo>
                  <a:lnTo>
                    <a:pt x="362" y="206"/>
                  </a:lnTo>
                  <a:lnTo>
                    <a:pt x="362" y="206"/>
                  </a:lnTo>
                  <a:cubicBezTo>
                    <a:pt x="111" y="-213"/>
                    <a:pt x="-308" y="123"/>
                    <a:pt x="362" y="20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Freeform: Shape 269">
              <a:extLst>
                <a:ext uri="{FF2B5EF4-FFF2-40B4-BE49-F238E27FC236}">
                  <a16:creationId xmlns:a16="http://schemas.microsoft.com/office/drawing/2014/main" id="{D04DBAAB-8ABD-236D-207E-337584741C1D}"/>
                </a:ext>
              </a:extLst>
            </p:cNvPr>
            <p:cNvSpPr/>
            <p:nvPr/>
          </p:nvSpPr>
          <p:spPr>
            <a:xfrm>
              <a:off x="2741463" y="2067951"/>
              <a:ext cx="1424" cy="683"/>
            </a:xfrm>
            <a:custGeom>
              <a:avLst/>
              <a:gdLst>
                <a:gd name="connsiteX0" fmla="*/ 0 w 1424"/>
                <a:gd name="connsiteY0" fmla="*/ 423 h 683"/>
                <a:gd name="connsiteX1" fmla="*/ 1425 w 1424"/>
                <a:gd name="connsiteY1" fmla="*/ 423 h 683"/>
                <a:gd name="connsiteX2" fmla="*/ 1425 w 1424"/>
                <a:gd name="connsiteY2" fmla="*/ 423 h 683"/>
                <a:gd name="connsiteX3" fmla="*/ 0 w 1424"/>
                <a:gd name="connsiteY3" fmla="*/ 423 h 683"/>
              </a:gdLst>
              <a:ahLst/>
              <a:cxnLst>
                <a:cxn ang="0">
                  <a:pos x="connsiteX0" y="connsiteY0"/>
                </a:cxn>
                <a:cxn ang="0">
                  <a:pos x="connsiteX1" y="connsiteY1"/>
                </a:cxn>
                <a:cxn ang="0">
                  <a:pos x="connsiteX2" y="connsiteY2"/>
                </a:cxn>
                <a:cxn ang="0">
                  <a:pos x="connsiteX3" y="connsiteY3"/>
                </a:cxn>
              </a:cxnLst>
              <a:rect l="l" t="t" r="r" b="b"/>
              <a:pathLst>
                <a:path w="1424" h="683">
                  <a:moveTo>
                    <a:pt x="0" y="423"/>
                  </a:moveTo>
                  <a:cubicBezTo>
                    <a:pt x="0" y="1009"/>
                    <a:pt x="670" y="423"/>
                    <a:pt x="1425" y="423"/>
                  </a:cubicBezTo>
                  <a:lnTo>
                    <a:pt x="1425" y="423"/>
                  </a:lnTo>
                  <a:cubicBezTo>
                    <a:pt x="1425" y="-331"/>
                    <a:pt x="670" y="87"/>
                    <a:pt x="0" y="42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Freeform: Shape 270">
              <a:extLst>
                <a:ext uri="{FF2B5EF4-FFF2-40B4-BE49-F238E27FC236}">
                  <a16:creationId xmlns:a16="http://schemas.microsoft.com/office/drawing/2014/main" id="{C95092DD-96F7-4C00-7144-B964277FAB81}"/>
                </a:ext>
              </a:extLst>
            </p:cNvPr>
            <p:cNvSpPr/>
            <p:nvPr/>
          </p:nvSpPr>
          <p:spPr>
            <a:xfrm>
              <a:off x="2743055" y="2068467"/>
              <a:ext cx="670" cy="74"/>
            </a:xfrm>
            <a:custGeom>
              <a:avLst/>
              <a:gdLst>
                <a:gd name="connsiteX0" fmla="*/ 0 w 670"/>
                <a:gd name="connsiteY0" fmla="*/ 74 h 74"/>
                <a:gd name="connsiteX1" fmla="*/ 670 w 670"/>
                <a:gd name="connsiteY1" fmla="*/ 74 h 74"/>
                <a:gd name="connsiteX2" fmla="*/ 0 w 670"/>
                <a:gd name="connsiteY2" fmla="*/ 74 h 74"/>
              </a:gdLst>
              <a:ahLst/>
              <a:cxnLst>
                <a:cxn ang="0">
                  <a:pos x="connsiteX0" y="connsiteY0"/>
                </a:cxn>
                <a:cxn ang="0">
                  <a:pos x="connsiteX1" y="connsiteY1"/>
                </a:cxn>
                <a:cxn ang="0">
                  <a:pos x="connsiteX2" y="connsiteY2"/>
                </a:cxn>
              </a:cxnLst>
              <a:rect l="l" t="t" r="r" b="b"/>
              <a:pathLst>
                <a:path w="670" h="74">
                  <a:moveTo>
                    <a:pt x="0" y="74"/>
                  </a:moveTo>
                  <a:lnTo>
                    <a:pt x="670" y="74"/>
                  </a:lnTo>
                  <a:cubicBezTo>
                    <a:pt x="670" y="74"/>
                    <a:pt x="335" y="-93"/>
                    <a:pt x="0" y="7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 name="Freeform: Shape 271">
              <a:extLst>
                <a:ext uri="{FF2B5EF4-FFF2-40B4-BE49-F238E27FC236}">
                  <a16:creationId xmlns:a16="http://schemas.microsoft.com/office/drawing/2014/main" id="{F3C5EB3C-5E40-2ED5-09D4-4E98612D3EBD}"/>
                </a:ext>
              </a:extLst>
            </p:cNvPr>
            <p:cNvSpPr/>
            <p:nvPr/>
          </p:nvSpPr>
          <p:spPr>
            <a:xfrm>
              <a:off x="2733352" y="2066986"/>
              <a:ext cx="1118" cy="633"/>
            </a:xfrm>
            <a:custGeom>
              <a:avLst/>
              <a:gdLst>
                <a:gd name="connsiteX0" fmla="*/ 654 w 1118"/>
                <a:gd name="connsiteY0" fmla="*/ 634 h 633"/>
                <a:gd name="connsiteX1" fmla="*/ 1073 w 1118"/>
                <a:gd name="connsiteY1" fmla="*/ 47 h 633"/>
                <a:gd name="connsiteX2" fmla="*/ 654 w 1118"/>
                <a:gd name="connsiteY2" fmla="*/ 634 h 633"/>
              </a:gdLst>
              <a:ahLst/>
              <a:cxnLst>
                <a:cxn ang="0">
                  <a:pos x="connsiteX0" y="connsiteY0"/>
                </a:cxn>
                <a:cxn ang="0">
                  <a:pos x="connsiteX1" y="connsiteY1"/>
                </a:cxn>
                <a:cxn ang="0">
                  <a:pos x="connsiteX2" y="connsiteY2"/>
                </a:cxn>
              </a:cxnLst>
              <a:rect l="l" t="t" r="r" b="b"/>
              <a:pathLst>
                <a:path w="1118" h="633">
                  <a:moveTo>
                    <a:pt x="654" y="634"/>
                  </a:moveTo>
                  <a:cubicBezTo>
                    <a:pt x="654" y="634"/>
                    <a:pt x="654" y="-204"/>
                    <a:pt x="1073" y="47"/>
                  </a:cubicBezTo>
                  <a:cubicBezTo>
                    <a:pt x="1492" y="299"/>
                    <a:pt x="-1189" y="634"/>
                    <a:pt x="654" y="63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 name="Freeform: Shape 272">
              <a:extLst>
                <a:ext uri="{FF2B5EF4-FFF2-40B4-BE49-F238E27FC236}">
                  <a16:creationId xmlns:a16="http://schemas.microsoft.com/office/drawing/2014/main" id="{68DC8854-9DF8-F295-E34D-FB60FB687046}"/>
                </a:ext>
              </a:extLst>
            </p:cNvPr>
            <p:cNvSpPr/>
            <p:nvPr/>
          </p:nvSpPr>
          <p:spPr>
            <a:xfrm>
              <a:off x="2741463" y="2069547"/>
              <a:ext cx="670" cy="754"/>
            </a:xfrm>
            <a:custGeom>
              <a:avLst/>
              <a:gdLst>
                <a:gd name="connsiteX0" fmla="*/ 670 w 670"/>
                <a:gd name="connsiteY0" fmla="*/ 754 h 754"/>
                <a:gd name="connsiteX1" fmla="*/ 335 w 670"/>
                <a:gd name="connsiteY1" fmla="*/ 0 h 754"/>
                <a:gd name="connsiteX2" fmla="*/ 0 w 670"/>
                <a:gd name="connsiteY2" fmla="*/ 587 h 754"/>
                <a:gd name="connsiteX3" fmla="*/ 670 w 670"/>
                <a:gd name="connsiteY3" fmla="*/ 754 h 754"/>
              </a:gdLst>
              <a:ahLst/>
              <a:cxnLst>
                <a:cxn ang="0">
                  <a:pos x="connsiteX0" y="connsiteY0"/>
                </a:cxn>
                <a:cxn ang="0">
                  <a:pos x="connsiteX1" y="connsiteY1"/>
                </a:cxn>
                <a:cxn ang="0">
                  <a:pos x="connsiteX2" y="connsiteY2"/>
                </a:cxn>
                <a:cxn ang="0">
                  <a:pos x="connsiteX3" y="connsiteY3"/>
                </a:cxn>
              </a:cxnLst>
              <a:rect l="l" t="t" r="r" b="b"/>
              <a:pathLst>
                <a:path w="670" h="754">
                  <a:moveTo>
                    <a:pt x="670" y="754"/>
                  </a:moveTo>
                  <a:lnTo>
                    <a:pt x="335" y="0"/>
                  </a:lnTo>
                  <a:lnTo>
                    <a:pt x="0" y="587"/>
                  </a:lnTo>
                  <a:lnTo>
                    <a:pt x="670"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 name="Freeform: Shape 273">
              <a:extLst>
                <a:ext uri="{FF2B5EF4-FFF2-40B4-BE49-F238E27FC236}">
                  <a16:creationId xmlns:a16="http://schemas.microsoft.com/office/drawing/2014/main" id="{A29529D5-5645-27BC-39E2-87AD1142F225}"/>
                </a:ext>
              </a:extLst>
            </p:cNvPr>
            <p:cNvSpPr/>
            <p:nvPr/>
          </p:nvSpPr>
          <p:spPr>
            <a:xfrm>
              <a:off x="2736436" y="2069938"/>
              <a:ext cx="1173" cy="111"/>
            </a:xfrm>
            <a:custGeom>
              <a:avLst/>
              <a:gdLst>
                <a:gd name="connsiteX0" fmla="*/ 0 w 1173"/>
                <a:gd name="connsiteY0" fmla="*/ 112 h 111"/>
                <a:gd name="connsiteX1" fmla="*/ 1173 w 1173"/>
                <a:gd name="connsiteY1" fmla="*/ 112 h 111"/>
                <a:gd name="connsiteX2" fmla="*/ 1173 w 1173"/>
                <a:gd name="connsiteY2" fmla="*/ 112 h 111"/>
                <a:gd name="connsiteX3" fmla="*/ 0 w 1173"/>
                <a:gd name="connsiteY3" fmla="*/ 112 h 111"/>
              </a:gdLst>
              <a:ahLst/>
              <a:cxnLst>
                <a:cxn ang="0">
                  <a:pos x="connsiteX0" y="connsiteY0"/>
                </a:cxn>
                <a:cxn ang="0">
                  <a:pos x="connsiteX1" y="connsiteY1"/>
                </a:cxn>
                <a:cxn ang="0">
                  <a:pos x="connsiteX2" y="connsiteY2"/>
                </a:cxn>
                <a:cxn ang="0">
                  <a:pos x="connsiteX3" y="connsiteY3"/>
                </a:cxn>
              </a:cxnLst>
              <a:rect l="l" t="t" r="r" b="b"/>
              <a:pathLst>
                <a:path w="1173" h="111">
                  <a:moveTo>
                    <a:pt x="0" y="112"/>
                  </a:moveTo>
                  <a:lnTo>
                    <a:pt x="1173" y="112"/>
                  </a:lnTo>
                  <a:cubicBezTo>
                    <a:pt x="1173" y="112"/>
                    <a:pt x="1173" y="112"/>
                    <a:pt x="1173" y="112"/>
                  </a:cubicBezTo>
                  <a:cubicBezTo>
                    <a:pt x="1173" y="112"/>
                    <a:pt x="0" y="-140"/>
                    <a:pt x="0" y="11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Freeform: Shape 274">
              <a:extLst>
                <a:ext uri="{FF2B5EF4-FFF2-40B4-BE49-F238E27FC236}">
                  <a16:creationId xmlns:a16="http://schemas.microsoft.com/office/drawing/2014/main" id="{310B2ED0-F031-5C5C-128E-A7AA9922FE84}"/>
                </a:ext>
              </a:extLst>
            </p:cNvPr>
            <p:cNvSpPr/>
            <p:nvPr/>
          </p:nvSpPr>
          <p:spPr>
            <a:xfrm>
              <a:off x="2737944" y="2069882"/>
              <a:ext cx="837" cy="69"/>
            </a:xfrm>
            <a:custGeom>
              <a:avLst/>
              <a:gdLst>
                <a:gd name="connsiteX0" fmla="*/ 0 w 837"/>
                <a:gd name="connsiteY0" fmla="*/ 0 h 69"/>
                <a:gd name="connsiteX1" fmla="*/ 838 w 837"/>
                <a:gd name="connsiteY1" fmla="*/ 0 h 69"/>
              </a:gdLst>
              <a:ahLst/>
              <a:cxnLst>
                <a:cxn ang="0">
                  <a:pos x="connsiteX0" y="connsiteY0"/>
                </a:cxn>
                <a:cxn ang="0">
                  <a:pos x="connsiteX1" y="connsiteY1"/>
                </a:cxn>
              </a:cxnLst>
              <a:rect l="l" t="t" r="r" b="b"/>
              <a:pathLst>
                <a:path w="837" h="69">
                  <a:moveTo>
                    <a:pt x="0" y="0"/>
                  </a:moveTo>
                  <a:cubicBezTo>
                    <a:pt x="268" y="92"/>
                    <a:pt x="570" y="92"/>
                    <a:pt x="838"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Freeform: Shape 275">
              <a:extLst>
                <a:ext uri="{FF2B5EF4-FFF2-40B4-BE49-F238E27FC236}">
                  <a16:creationId xmlns:a16="http://schemas.microsoft.com/office/drawing/2014/main" id="{9148E19A-2D02-F844-67C5-C6B99B26D104}"/>
                </a:ext>
              </a:extLst>
            </p:cNvPr>
            <p:cNvSpPr/>
            <p:nvPr/>
          </p:nvSpPr>
          <p:spPr>
            <a:xfrm>
              <a:off x="2739453" y="2070385"/>
              <a:ext cx="1089" cy="167"/>
            </a:xfrm>
            <a:custGeom>
              <a:avLst/>
              <a:gdLst>
                <a:gd name="connsiteX0" fmla="*/ 1089 w 1089"/>
                <a:gd name="connsiteY0" fmla="*/ 168 h 167"/>
                <a:gd name="connsiteX1" fmla="*/ 754 w 1089"/>
                <a:gd name="connsiteY1" fmla="*/ 84 h 167"/>
                <a:gd name="connsiteX2" fmla="*/ 0 w 1089"/>
                <a:gd name="connsiteY2" fmla="*/ 0 h 167"/>
                <a:gd name="connsiteX3" fmla="*/ 1089 w 1089"/>
                <a:gd name="connsiteY3" fmla="*/ 168 h 167"/>
              </a:gdLst>
              <a:ahLst/>
              <a:cxnLst>
                <a:cxn ang="0">
                  <a:pos x="connsiteX0" y="connsiteY0"/>
                </a:cxn>
                <a:cxn ang="0">
                  <a:pos x="connsiteX1" y="connsiteY1"/>
                </a:cxn>
                <a:cxn ang="0">
                  <a:pos x="connsiteX2" y="connsiteY2"/>
                </a:cxn>
                <a:cxn ang="0">
                  <a:pos x="connsiteX3" y="connsiteY3"/>
                </a:cxn>
              </a:cxnLst>
              <a:rect l="l" t="t" r="r" b="b"/>
              <a:pathLst>
                <a:path w="1089" h="167">
                  <a:moveTo>
                    <a:pt x="1089" y="168"/>
                  </a:moveTo>
                  <a:lnTo>
                    <a:pt x="754" y="84"/>
                  </a:lnTo>
                  <a:lnTo>
                    <a:pt x="0" y="0"/>
                  </a:lnTo>
                  <a:lnTo>
                    <a:pt x="1089" y="16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 name="Freeform: Shape 276">
              <a:extLst>
                <a:ext uri="{FF2B5EF4-FFF2-40B4-BE49-F238E27FC236}">
                  <a16:creationId xmlns:a16="http://schemas.microsoft.com/office/drawing/2014/main" id="{BC157924-0C21-5286-05F1-3F84BF8C27A5}"/>
                </a:ext>
              </a:extLst>
            </p:cNvPr>
            <p:cNvSpPr/>
            <p:nvPr/>
          </p:nvSpPr>
          <p:spPr>
            <a:xfrm>
              <a:off x="2723030" y="2070469"/>
              <a:ext cx="1331" cy="111"/>
            </a:xfrm>
            <a:custGeom>
              <a:avLst/>
              <a:gdLst>
                <a:gd name="connsiteX0" fmla="*/ 1257 w 1331"/>
                <a:gd name="connsiteY0" fmla="*/ 0 h 111"/>
                <a:gd name="connsiteX1" fmla="*/ 0 w 1331"/>
                <a:gd name="connsiteY1" fmla="*/ 0 h 111"/>
                <a:gd name="connsiteX2" fmla="*/ 670 w 1331"/>
                <a:gd name="connsiteY2" fmla="*/ 0 h 111"/>
                <a:gd name="connsiteX3" fmla="*/ 1257 w 1331"/>
                <a:gd name="connsiteY3" fmla="*/ 0 h 111"/>
              </a:gdLst>
              <a:ahLst/>
              <a:cxnLst>
                <a:cxn ang="0">
                  <a:pos x="connsiteX0" y="connsiteY0"/>
                </a:cxn>
                <a:cxn ang="0">
                  <a:pos x="connsiteX1" y="connsiteY1"/>
                </a:cxn>
                <a:cxn ang="0">
                  <a:pos x="connsiteX2" y="connsiteY2"/>
                </a:cxn>
                <a:cxn ang="0">
                  <a:pos x="connsiteX3" y="connsiteY3"/>
                </a:cxn>
              </a:cxnLst>
              <a:rect l="l" t="t" r="r" b="b"/>
              <a:pathLst>
                <a:path w="1331" h="111">
                  <a:moveTo>
                    <a:pt x="1257" y="0"/>
                  </a:moveTo>
                  <a:lnTo>
                    <a:pt x="0" y="0"/>
                  </a:lnTo>
                  <a:cubicBezTo>
                    <a:pt x="0" y="0"/>
                    <a:pt x="0" y="0"/>
                    <a:pt x="670" y="0"/>
                  </a:cubicBezTo>
                  <a:cubicBezTo>
                    <a:pt x="1341" y="0"/>
                    <a:pt x="1425" y="251"/>
                    <a:pt x="125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 name="Freeform: Shape 277">
              <a:extLst>
                <a:ext uri="{FF2B5EF4-FFF2-40B4-BE49-F238E27FC236}">
                  <a16:creationId xmlns:a16="http://schemas.microsoft.com/office/drawing/2014/main" id="{D557EEEB-47C8-C496-BA99-4E121C26FCA1}"/>
                </a:ext>
              </a:extLst>
            </p:cNvPr>
            <p:cNvSpPr/>
            <p:nvPr/>
          </p:nvSpPr>
          <p:spPr>
            <a:xfrm>
              <a:off x="2727554" y="2071809"/>
              <a:ext cx="502" cy="837"/>
            </a:xfrm>
            <a:custGeom>
              <a:avLst/>
              <a:gdLst>
                <a:gd name="connsiteX0" fmla="*/ 503 w 502"/>
                <a:gd name="connsiteY0" fmla="*/ 503 h 837"/>
                <a:gd name="connsiteX1" fmla="*/ 0 w 502"/>
                <a:gd name="connsiteY1" fmla="*/ 0 h 837"/>
                <a:gd name="connsiteX2" fmla="*/ 0 w 502"/>
                <a:gd name="connsiteY2" fmla="*/ 838 h 837"/>
              </a:gdLst>
              <a:ahLst/>
              <a:cxnLst>
                <a:cxn ang="0">
                  <a:pos x="connsiteX0" y="connsiteY0"/>
                </a:cxn>
                <a:cxn ang="0">
                  <a:pos x="connsiteX1" y="connsiteY1"/>
                </a:cxn>
                <a:cxn ang="0">
                  <a:pos x="connsiteX2" y="connsiteY2"/>
                </a:cxn>
              </a:cxnLst>
              <a:rect l="l" t="t" r="r" b="b"/>
              <a:pathLst>
                <a:path w="502" h="837">
                  <a:moveTo>
                    <a:pt x="503" y="503"/>
                  </a:moveTo>
                  <a:cubicBezTo>
                    <a:pt x="503" y="503"/>
                    <a:pt x="503" y="503"/>
                    <a:pt x="0" y="0"/>
                  </a:cubicBezTo>
                  <a:lnTo>
                    <a:pt x="0"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Freeform: Shape 278">
              <a:extLst>
                <a:ext uri="{FF2B5EF4-FFF2-40B4-BE49-F238E27FC236}">
                  <a16:creationId xmlns:a16="http://schemas.microsoft.com/office/drawing/2014/main" id="{309442DF-7A96-65B3-9179-8AAC2ED4C676}"/>
                </a:ext>
              </a:extLst>
            </p:cNvPr>
            <p:cNvSpPr/>
            <p:nvPr/>
          </p:nvSpPr>
          <p:spPr>
            <a:xfrm>
              <a:off x="2723672" y="2072731"/>
              <a:ext cx="1285" cy="676"/>
            </a:xfrm>
            <a:custGeom>
              <a:avLst/>
              <a:gdLst>
                <a:gd name="connsiteX0" fmla="*/ 782 w 1285"/>
                <a:gd name="connsiteY0" fmla="*/ 0 h 676"/>
                <a:gd name="connsiteX1" fmla="*/ 782 w 1285"/>
                <a:gd name="connsiteY1" fmla="*/ 670 h 676"/>
                <a:gd name="connsiteX2" fmla="*/ 782 w 1285"/>
                <a:gd name="connsiteY2" fmla="*/ 0 h 676"/>
              </a:gdLst>
              <a:ahLst/>
              <a:cxnLst>
                <a:cxn ang="0">
                  <a:pos x="connsiteX0" y="connsiteY0"/>
                </a:cxn>
                <a:cxn ang="0">
                  <a:pos x="connsiteX1" y="connsiteY1"/>
                </a:cxn>
                <a:cxn ang="0">
                  <a:pos x="connsiteX2" y="connsiteY2"/>
                </a:cxn>
              </a:cxnLst>
              <a:rect l="l" t="t" r="r" b="b"/>
              <a:pathLst>
                <a:path w="1285" h="676">
                  <a:moveTo>
                    <a:pt x="782" y="0"/>
                  </a:moveTo>
                  <a:cubicBezTo>
                    <a:pt x="782" y="0"/>
                    <a:pt x="-977" y="754"/>
                    <a:pt x="782" y="670"/>
                  </a:cubicBezTo>
                  <a:cubicBezTo>
                    <a:pt x="698" y="419"/>
                    <a:pt x="1955" y="84"/>
                    <a:pt x="782"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 name="Freeform: Shape 279">
              <a:extLst>
                <a:ext uri="{FF2B5EF4-FFF2-40B4-BE49-F238E27FC236}">
                  <a16:creationId xmlns:a16="http://schemas.microsoft.com/office/drawing/2014/main" id="{744061B7-AACC-A848-9013-5A13AD5D8D6C}"/>
                </a:ext>
              </a:extLst>
            </p:cNvPr>
            <p:cNvSpPr/>
            <p:nvPr/>
          </p:nvSpPr>
          <p:spPr>
            <a:xfrm>
              <a:off x="2705769" y="2070971"/>
              <a:ext cx="335" cy="1508"/>
            </a:xfrm>
            <a:custGeom>
              <a:avLst/>
              <a:gdLst>
                <a:gd name="connsiteX0" fmla="*/ 0 w 335"/>
                <a:gd name="connsiteY0" fmla="*/ 1508 h 1508"/>
                <a:gd name="connsiteX1" fmla="*/ 335 w 335"/>
                <a:gd name="connsiteY1" fmla="*/ 1508 h 1508"/>
                <a:gd name="connsiteX2" fmla="*/ 168 w 335"/>
                <a:gd name="connsiteY2" fmla="*/ 0 h 1508"/>
                <a:gd name="connsiteX3" fmla="*/ 0 w 335"/>
                <a:gd name="connsiteY3" fmla="*/ 1508 h 1508"/>
              </a:gdLst>
              <a:ahLst/>
              <a:cxnLst>
                <a:cxn ang="0">
                  <a:pos x="connsiteX0" y="connsiteY0"/>
                </a:cxn>
                <a:cxn ang="0">
                  <a:pos x="connsiteX1" y="connsiteY1"/>
                </a:cxn>
                <a:cxn ang="0">
                  <a:pos x="connsiteX2" y="connsiteY2"/>
                </a:cxn>
                <a:cxn ang="0">
                  <a:pos x="connsiteX3" y="connsiteY3"/>
                </a:cxn>
              </a:cxnLst>
              <a:rect l="l" t="t" r="r" b="b"/>
              <a:pathLst>
                <a:path w="335" h="1508">
                  <a:moveTo>
                    <a:pt x="0" y="1508"/>
                  </a:moveTo>
                  <a:lnTo>
                    <a:pt x="335" y="1508"/>
                  </a:lnTo>
                  <a:lnTo>
                    <a:pt x="168" y="0"/>
                  </a:lnTo>
                  <a:lnTo>
                    <a:pt x="0" y="150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 name="Freeform: Shape 280">
              <a:extLst>
                <a:ext uri="{FF2B5EF4-FFF2-40B4-BE49-F238E27FC236}">
                  <a16:creationId xmlns:a16="http://schemas.microsoft.com/office/drawing/2014/main" id="{B70A7A84-EF58-7D92-D879-BE557C4695C4}"/>
                </a:ext>
              </a:extLst>
            </p:cNvPr>
            <p:cNvSpPr/>
            <p:nvPr/>
          </p:nvSpPr>
          <p:spPr>
            <a:xfrm>
              <a:off x="2689363" y="2075445"/>
              <a:ext cx="2287" cy="1392"/>
            </a:xfrm>
            <a:custGeom>
              <a:avLst/>
              <a:gdLst>
                <a:gd name="connsiteX0" fmla="*/ 68 w 2287"/>
                <a:gd name="connsiteY0" fmla="*/ 1392 h 1392"/>
                <a:gd name="connsiteX1" fmla="*/ 1743 w 2287"/>
                <a:gd name="connsiteY1" fmla="*/ 889 h 1392"/>
                <a:gd name="connsiteX2" fmla="*/ 989 w 2287"/>
                <a:gd name="connsiteY2" fmla="*/ 219 h 1392"/>
                <a:gd name="connsiteX3" fmla="*/ 68 w 2287"/>
                <a:gd name="connsiteY3" fmla="*/ 1392 h 1392"/>
              </a:gdLst>
              <a:ahLst/>
              <a:cxnLst>
                <a:cxn ang="0">
                  <a:pos x="connsiteX0" y="connsiteY0"/>
                </a:cxn>
                <a:cxn ang="0">
                  <a:pos x="connsiteX1" y="connsiteY1"/>
                </a:cxn>
                <a:cxn ang="0">
                  <a:pos x="connsiteX2" y="connsiteY2"/>
                </a:cxn>
                <a:cxn ang="0">
                  <a:pos x="connsiteX3" y="connsiteY3"/>
                </a:cxn>
              </a:cxnLst>
              <a:rect l="l" t="t" r="r" b="b"/>
              <a:pathLst>
                <a:path w="2287" h="1392">
                  <a:moveTo>
                    <a:pt x="68" y="1392"/>
                  </a:moveTo>
                  <a:cubicBezTo>
                    <a:pt x="1576" y="1392"/>
                    <a:pt x="68" y="470"/>
                    <a:pt x="1743" y="889"/>
                  </a:cubicBezTo>
                  <a:cubicBezTo>
                    <a:pt x="3419" y="1308"/>
                    <a:pt x="654" y="889"/>
                    <a:pt x="989" y="219"/>
                  </a:cubicBezTo>
                  <a:cubicBezTo>
                    <a:pt x="1325" y="-451"/>
                    <a:pt x="-351" y="554"/>
                    <a:pt x="68" y="139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 name="Freeform: Shape 281">
              <a:extLst>
                <a:ext uri="{FF2B5EF4-FFF2-40B4-BE49-F238E27FC236}">
                  <a16:creationId xmlns:a16="http://schemas.microsoft.com/office/drawing/2014/main" id="{EBD5D45A-A0ED-CBAA-9DAC-817CE2D62F9E}"/>
                </a:ext>
              </a:extLst>
            </p:cNvPr>
            <p:cNvSpPr/>
            <p:nvPr/>
          </p:nvSpPr>
          <p:spPr>
            <a:xfrm>
              <a:off x="2690352" y="2075999"/>
              <a:ext cx="419" cy="8378"/>
            </a:xfrm>
            <a:custGeom>
              <a:avLst/>
              <a:gdLst>
                <a:gd name="connsiteX0" fmla="*/ 0 w 419"/>
                <a:gd name="connsiteY0" fmla="*/ 0 h 8378"/>
                <a:gd name="connsiteX1" fmla="*/ 419 w 419"/>
                <a:gd name="connsiteY1" fmla="*/ 0 h 8378"/>
              </a:gdLst>
              <a:ahLst/>
              <a:cxnLst>
                <a:cxn ang="0">
                  <a:pos x="connsiteX0" y="connsiteY0"/>
                </a:cxn>
                <a:cxn ang="0">
                  <a:pos x="connsiteX1" y="connsiteY1"/>
                </a:cxn>
              </a:cxnLst>
              <a:rect l="l" t="t" r="r" b="b"/>
              <a:pathLst>
                <a:path w="419" h="8378">
                  <a:moveTo>
                    <a:pt x="0" y="0"/>
                  </a:moveTo>
                  <a:lnTo>
                    <a:pt x="419"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Freeform: Shape 282">
              <a:extLst>
                <a:ext uri="{FF2B5EF4-FFF2-40B4-BE49-F238E27FC236}">
                  <a16:creationId xmlns:a16="http://schemas.microsoft.com/office/drawing/2014/main" id="{CCEE3438-B6E1-4192-99AE-21C2D9B03EA7}"/>
                </a:ext>
              </a:extLst>
            </p:cNvPr>
            <p:cNvSpPr/>
            <p:nvPr/>
          </p:nvSpPr>
          <p:spPr>
            <a:xfrm>
              <a:off x="2503252" y="2078345"/>
              <a:ext cx="921" cy="418"/>
            </a:xfrm>
            <a:custGeom>
              <a:avLst/>
              <a:gdLst>
                <a:gd name="connsiteX0" fmla="*/ 922 w 921"/>
                <a:gd name="connsiteY0" fmla="*/ 251 h 418"/>
                <a:gd name="connsiteX1" fmla="*/ 0 w 921"/>
                <a:gd name="connsiteY1" fmla="*/ 0 h 418"/>
                <a:gd name="connsiteX2" fmla="*/ 586 w 921"/>
                <a:gd name="connsiteY2" fmla="*/ 419 h 418"/>
                <a:gd name="connsiteX3" fmla="*/ 922 w 921"/>
                <a:gd name="connsiteY3" fmla="*/ 251 h 418"/>
              </a:gdLst>
              <a:ahLst/>
              <a:cxnLst>
                <a:cxn ang="0">
                  <a:pos x="connsiteX0" y="connsiteY0"/>
                </a:cxn>
                <a:cxn ang="0">
                  <a:pos x="connsiteX1" y="connsiteY1"/>
                </a:cxn>
                <a:cxn ang="0">
                  <a:pos x="connsiteX2" y="connsiteY2"/>
                </a:cxn>
                <a:cxn ang="0">
                  <a:pos x="connsiteX3" y="connsiteY3"/>
                </a:cxn>
              </a:cxnLst>
              <a:rect l="l" t="t" r="r" b="b"/>
              <a:pathLst>
                <a:path w="921" h="418">
                  <a:moveTo>
                    <a:pt x="922" y="251"/>
                  </a:moveTo>
                  <a:lnTo>
                    <a:pt x="0" y="0"/>
                  </a:lnTo>
                  <a:lnTo>
                    <a:pt x="586" y="419"/>
                  </a:lnTo>
                  <a:lnTo>
                    <a:pt x="922"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 name="Freeform: Shape 283">
              <a:extLst>
                <a:ext uri="{FF2B5EF4-FFF2-40B4-BE49-F238E27FC236}">
                  <a16:creationId xmlns:a16="http://schemas.microsoft.com/office/drawing/2014/main" id="{3006CA92-A4C9-D63A-6246-364F1517B100}"/>
                </a:ext>
              </a:extLst>
            </p:cNvPr>
            <p:cNvSpPr/>
            <p:nvPr/>
          </p:nvSpPr>
          <p:spPr>
            <a:xfrm>
              <a:off x="2501911" y="2078848"/>
              <a:ext cx="502" cy="921"/>
            </a:xfrm>
            <a:custGeom>
              <a:avLst/>
              <a:gdLst>
                <a:gd name="connsiteX0" fmla="*/ 503 w 502"/>
                <a:gd name="connsiteY0" fmla="*/ 922 h 921"/>
                <a:gd name="connsiteX1" fmla="*/ 503 w 502"/>
                <a:gd name="connsiteY1" fmla="*/ 0 h 921"/>
                <a:gd name="connsiteX2" fmla="*/ 0 w 502"/>
                <a:gd name="connsiteY2" fmla="*/ 922 h 921"/>
                <a:gd name="connsiteX3" fmla="*/ 503 w 502"/>
                <a:gd name="connsiteY3" fmla="*/ 922 h 921"/>
              </a:gdLst>
              <a:ahLst/>
              <a:cxnLst>
                <a:cxn ang="0">
                  <a:pos x="connsiteX0" y="connsiteY0"/>
                </a:cxn>
                <a:cxn ang="0">
                  <a:pos x="connsiteX1" y="connsiteY1"/>
                </a:cxn>
                <a:cxn ang="0">
                  <a:pos x="connsiteX2" y="connsiteY2"/>
                </a:cxn>
                <a:cxn ang="0">
                  <a:pos x="connsiteX3" y="connsiteY3"/>
                </a:cxn>
              </a:cxnLst>
              <a:rect l="l" t="t" r="r" b="b"/>
              <a:pathLst>
                <a:path w="502" h="921">
                  <a:moveTo>
                    <a:pt x="503" y="922"/>
                  </a:moveTo>
                  <a:lnTo>
                    <a:pt x="503" y="0"/>
                  </a:lnTo>
                  <a:lnTo>
                    <a:pt x="0" y="922"/>
                  </a:lnTo>
                  <a:cubicBezTo>
                    <a:pt x="0" y="922"/>
                    <a:pt x="503" y="754"/>
                    <a:pt x="503" y="9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Freeform: Shape 284">
              <a:extLst>
                <a:ext uri="{FF2B5EF4-FFF2-40B4-BE49-F238E27FC236}">
                  <a16:creationId xmlns:a16="http://schemas.microsoft.com/office/drawing/2014/main" id="{75ACEA1C-7A21-1822-6A15-131C3B9CAFD8}"/>
                </a:ext>
              </a:extLst>
            </p:cNvPr>
            <p:cNvSpPr/>
            <p:nvPr/>
          </p:nvSpPr>
          <p:spPr>
            <a:xfrm>
              <a:off x="2631030" y="2080942"/>
              <a:ext cx="837" cy="8378"/>
            </a:xfrm>
            <a:custGeom>
              <a:avLst/>
              <a:gdLst>
                <a:gd name="connsiteX0" fmla="*/ 838 w 837"/>
                <a:gd name="connsiteY0" fmla="*/ 0 h 8378"/>
                <a:gd name="connsiteX1" fmla="*/ 838 w 837"/>
                <a:gd name="connsiteY1" fmla="*/ 0 h 8378"/>
                <a:gd name="connsiteX2" fmla="*/ 0 w 837"/>
                <a:gd name="connsiteY2" fmla="*/ 0 h 8378"/>
              </a:gdLst>
              <a:ahLst/>
              <a:cxnLst>
                <a:cxn ang="0">
                  <a:pos x="connsiteX0" y="connsiteY0"/>
                </a:cxn>
                <a:cxn ang="0">
                  <a:pos x="connsiteX1" y="connsiteY1"/>
                </a:cxn>
                <a:cxn ang="0">
                  <a:pos x="connsiteX2" y="connsiteY2"/>
                </a:cxn>
              </a:cxnLst>
              <a:rect l="l" t="t" r="r" b="b"/>
              <a:pathLst>
                <a:path w="837" h="8378">
                  <a:moveTo>
                    <a:pt x="838" y="0"/>
                  </a:moveTo>
                  <a:lnTo>
                    <a:pt x="838" y="0"/>
                  </a:lnTo>
                  <a:cubicBezTo>
                    <a:pt x="838" y="0"/>
                    <a:pt x="838"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 name="Freeform: Shape 285">
              <a:extLst>
                <a:ext uri="{FF2B5EF4-FFF2-40B4-BE49-F238E27FC236}">
                  <a16:creationId xmlns:a16="http://schemas.microsoft.com/office/drawing/2014/main" id="{2FCF415A-371F-EC36-58F7-D294FAE8423F}"/>
                </a:ext>
              </a:extLst>
            </p:cNvPr>
            <p:cNvSpPr/>
            <p:nvPr/>
          </p:nvSpPr>
          <p:spPr>
            <a:xfrm>
              <a:off x="2618797" y="2080021"/>
              <a:ext cx="502" cy="837"/>
            </a:xfrm>
            <a:custGeom>
              <a:avLst/>
              <a:gdLst>
                <a:gd name="connsiteX0" fmla="*/ 251 w 502"/>
                <a:gd name="connsiteY0" fmla="*/ 838 h 837"/>
                <a:gd name="connsiteX1" fmla="*/ 503 w 502"/>
                <a:gd name="connsiteY1" fmla="*/ 838 h 837"/>
                <a:gd name="connsiteX2" fmla="*/ 0 w 502"/>
                <a:gd name="connsiteY2" fmla="*/ 0 h 837"/>
                <a:gd name="connsiteX3" fmla="*/ 251 w 502"/>
                <a:gd name="connsiteY3" fmla="*/ 838 h 837"/>
              </a:gdLst>
              <a:ahLst/>
              <a:cxnLst>
                <a:cxn ang="0">
                  <a:pos x="connsiteX0" y="connsiteY0"/>
                </a:cxn>
                <a:cxn ang="0">
                  <a:pos x="connsiteX1" y="connsiteY1"/>
                </a:cxn>
                <a:cxn ang="0">
                  <a:pos x="connsiteX2" y="connsiteY2"/>
                </a:cxn>
                <a:cxn ang="0">
                  <a:pos x="connsiteX3" y="connsiteY3"/>
                </a:cxn>
              </a:cxnLst>
              <a:rect l="l" t="t" r="r" b="b"/>
              <a:pathLst>
                <a:path w="502" h="837">
                  <a:moveTo>
                    <a:pt x="251" y="838"/>
                  </a:moveTo>
                  <a:lnTo>
                    <a:pt x="503" y="838"/>
                  </a:lnTo>
                  <a:lnTo>
                    <a:pt x="0" y="0"/>
                  </a:lnTo>
                  <a:lnTo>
                    <a:pt x="251"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 name="Freeform: Shape 286">
              <a:extLst>
                <a:ext uri="{FF2B5EF4-FFF2-40B4-BE49-F238E27FC236}">
                  <a16:creationId xmlns:a16="http://schemas.microsoft.com/office/drawing/2014/main" id="{139F2763-CED8-9DB0-3D8D-BC01859F607C}"/>
                </a:ext>
              </a:extLst>
            </p:cNvPr>
            <p:cNvSpPr/>
            <p:nvPr/>
          </p:nvSpPr>
          <p:spPr>
            <a:xfrm>
              <a:off x="2608297" y="2082050"/>
              <a:ext cx="1450" cy="484"/>
            </a:xfrm>
            <a:custGeom>
              <a:avLst/>
              <a:gdLst>
                <a:gd name="connsiteX0" fmla="*/ 26 w 1450"/>
                <a:gd name="connsiteY0" fmla="*/ 484 h 484"/>
                <a:gd name="connsiteX1" fmla="*/ 1450 w 1450"/>
                <a:gd name="connsiteY1" fmla="*/ 484 h 484"/>
                <a:gd name="connsiteX2" fmla="*/ 26 w 1450"/>
                <a:gd name="connsiteY2" fmla="*/ 484 h 484"/>
              </a:gdLst>
              <a:ahLst/>
              <a:cxnLst>
                <a:cxn ang="0">
                  <a:pos x="connsiteX0" y="connsiteY0"/>
                </a:cxn>
                <a:cxn ang="0">
                  <a:pos x="connsiteX1" y="connsiteY1"/>
                </a:cxn>
                <a:cxn ang="0">
                  <a:pos x="connsiteX2" y="connsiteY2"/>
                </a:cxn>
              </a:cxnLst>
              <a:rect l="l" t="t" r="r" b="b"/>
              <a:pathLst>
                <a:path w="1450" h="484">
                  <a:moveTo>
                    <a:pt x="26" y="484"/>
                  </a:moveTo>
                  <a:cubicBezTo>
                    <a:pt x="529" y="484"/>
                    <a:pt x="1031" y="484"/>
                    <a:pt x="1450" y="484"/>
                  </a:cubicBezTo>
                  <a:cubicBezTo>
                    <a:pt x="529" y="484"/>
                    <a:pt x="-142" y="-605"/>
                    <a:pt x="26" y="48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 name="Freeform: Shape 287">
              <a:extLst>
                <a:ext uri="{FF2B5EF4-FFF2-40B4-BE49-F238E27FC236}">
                  <a16:creationId xmlns:a16="http://schemas.microsoft.com/office/drawing/2014/main" id="{BB328D0C-83F1-4C19-3A56-6A0D937142E6}"/>
                </a:ext>
              </a:extLst>
            </p:cNvPr>
            <p:cNvSpPr/>
            <p:nvPr/>
          </p:nvSpPr>
          <p:spPr>
            <a:xfrm>
              <a:off x="2505765" y="20910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 name="Freeform: Shape 288">
              <a:extLst>
                <a:ext uri="{FF2B5EF4-FFF2-40B4-BE49-F238E27FC236}">
                  <a16:creationId xmlns:a16="http://schemas.microsoft.com/office/drawing/2014/main" id="{AB832779-4610-C5B9-E902-E7D13A3E9506}"/>
                </a:ext>
              </a:extLst>
            </p:cNvPr>
            <p:cNvSpPr/>
            <p:nvPr/>
          </p:nvSpPr>
          <p:spPr>
            <a:xfrm>
              <a:off x="2504006" y="2090662"/>
              <a:ext cx="586" cy="83"/>
            </a:xfrm>
            <a:custGeom>
              <a:avLst/>
              <a:gdLst>
                <a:gd name="connsiteX0" fmla="*/ 335 w 586"/>
                <a:gd name="connsiteY0" fmla="*/ 84 h 83"/>
                <a:gd name="connsiteX1" fmla="*/ 586 w 586"/>
                <a:gd name="connsiteY1" fmla="*/ 84 h 83"/>
                <a:gd name="connsiteX2" fmla="*/ 0 w 586"/>
                <a:gd name="connsiteY2" fmla="*/ 0 h 83"/>
                <a:gd name="connsiteX3" fmla="*/ 335 w 586"/>
                <a:gd name="connsiteY3" fmla="*/ 84 h 83"/>
              </a:gdLst>
              <a:ahLst/>
              <a:cxnLst>
                <a:cxn ang="0">
                  <a:pos x="connsiteX0" y="connsiteY0"/>
                </a:cxn>
                <a:cxn ang="0">
                  <a:pos x="connsiteX1" y="connsiteY1"/>
                </a:cxn>
                <a:cxn ang="0">
                  <a:pos x="connsiteX2" y="connsiteY2"/>
                </a:cxn>
                <a:cxn ang="0">
                  <a:pos x="connsiteX3" y="connsiteY3"/>
                </a:cxn>
              </a:cxnLst>
              <a:rect l="l" t="t" r="r" b="b"/>
              <a:pathLst>
                <a:path w="586" h="83">
                  <a:moveTo>
                    <a:pt x="335" y="84"/>
                  </a:moveTo>
                  <a:lnTo>
                    <a:pt x="586" y="84"/>
                  </a:lnTo>
                  <a:lnTo>
                    <a:pt x="0" y="0"/>
                  </a:lnTo>
                  <a:lnTo>
                    <a:pt x="335"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Freeform: Shape 289">
              <a:extLst>
                <a:ext uri="{FF2B5EF4-FFF2-40B4-BE49-F238E27FC236}">
                  <a16:creationId xmlns:a16="http://schemas.microsoft.com/office/drawing/2014/main" id="{69B6E3C5-705E-D763-BB6E-506572D9A6B4}"/>
                </a:ext>
              </a:extLst>
            </p:cNvPr>
            <p:cNvSpPr/>
            <p:nvPr/>
          </p:nvSpPr>
          <p:spPr>
            <a:xfrm>
              <a:off x="2503894" y="2090327"/>
              <a:ext cx="1033" cy="37"/>
            </a:xfrm>
            <a:custGeom>
              <a:avLst/>
              <a:gdLst>
                <a:gd name="connsiteX0" fmla="*/ 447 w 1033"/>
                <a:gd name="connsiteY0" fmla="*/ 0 h 37"/>
                <a:gd name="connsiteX1" fmla="*/ 447 w 1033"/>
                <a:gd name="connsiteY1" fmla="*/ 0 h 37"/>
                <a:gd name="connsiteX2" fmla="*/ 1033 w 1033"/>
                <a:gd name="connsiteY2" fmla="*/ 0 h 37"/>
                <a:gd name="connsiteX3" fmla="*/ 447 w 1033"/>
                <a:gd name="connsiteY3" fmla="*/ 0 h 37"/>
              </a:gdLst>
              <a:ahLst/>
              <a:cxnLst>
                <a:cxn ang="0">
                  <a:pos x="connsiteX0" y="connsiteY0"/>
                </a:cxn>
                <a:cxn ang="0">
                  <a:pos x="connsiteX1" y="connsiteY1"/>
                </a:cxn>
                <a:cxn ang="0">
                  <a:pos x="connsiteX2" y="connsiteY2"/>
                </a:cxn>
                <a:cxn ang="0">
                  <a:pos x="connsiteX3" y="connsiteY3"/>
                </a:cxn>
              </a:cxnLst>
              <a:rect l="l" t="t" r="r" b="b"/>
              <a:pathLst>
                <a:path w="1033" h="37">
                  <a:moveTo>
                    <a:pt x="447" y="0"/>
                  </a:moveTo>
                  <a:cubicBezTo>
                    <a:pt x="-559" y="0"/>
                    <a:pt x="447" y="0"/>
                    <a:pt x="447" y="0"/>
                  </a:cubicBezTo>
                  <a:lnTo>
                    <a:pt x="1033" y="0"/>
                  </a:lnTo>
                  <a:cubicBezTo>
                    <a:pt x="1033" y="0"/>
                    <a:pt x="195" y="84"/>
                    <a:pt x="44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Freeform: Shape 290">
              <a:extLst>
                <a:ext uri="{FF2B5EF4-FFF2-40B4-BE49-F238E27FC236}">
                  <a16:creationId xmlns:a16="http://schemas.microsoft.com/office/drawing/2014/main" id="{341E9608-2FD3-B6B1-3B8A-6FC64B99C7E6}"/>
                </a:ext>
              </a:extLst>
            </p:cNvPr>
            <p:cNvSpPr/>
            <p:nvPr/>
          </p:nvSpPr>
          <p:spPr>
            <a:xfrm>
              <a:off x="2506417" y="2089908"/>
              <a:ext cx="186" cy="8378"/>
            </a:xfrm>
            <a:custGeom>
              <a:avLst/>
              <a:gdLst>
                <a:gd name="connsiteX0" fmla="*/ 186 w 186"/>
                <a:gd name="connsiteY0" fmla="*/ 0 h 8378"/>
                <a:gd name="connsiteX1" fmla="*/ 186 w 186"/>
                <a:gd name="connsiteY1" fmla="*/ 0 h 8378"/>
                <a:gd name="connsiteX2" fmla="*/ 186 w 186"/>
                <a:gd name="connsiteY2" fmla="*/ 0 h 8378"/>
              </a:gdLst>
              <a:ahLst/>
              <a:cxnLst>
                <a:cxn ang="0">
                  <a:pos x="connsiteX0" y="connsiteY0"/>
                </a:cxn>
                <a:cxn ang="0">
                  <a:pos x="connsiteX1" y="connsiteY1"/>
                </a:cxn>
                <a:cxn ang="0">
                  <a:pos x="connsiteX2" y="connsiteY2"/>
                </a:cxn>
              </a:cxnLst>
              <a:rect l="l" t="t" r="r" b="b"/>
              <a:pathLst>
                <a:path w="186" h="8378">
                  <a:moveTo>
                    <a:pt x="186" y="0"/>
                  </a:moveTo>
                  <a:cubicBezTo>
                    <a:pt x="-233" y="0"/>
                    <a:pt x="186" y="0"/>
                    <a:pt x="186" y="0"/>
                  </a:cubicBezTo>
                  <a:lnTo>
                    <a:pt x="186"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Freeform: Shape 291">
              <a:extLst>
                <a:ext uri="{FF2B5EF4-FFF2-40B4-BE49-F238E27FC236}">
                  <a16:creationId xmlns:a16="http://schemas.microsoft.com/office/drawing/2014/main" id="{3264EF92-3B6D-6EBE-93F5-B618E27B71F0}"/>
                </a:ext>
              </a:extLst>
            </p:cNvPr>
            <p:cNvSpPr/>
            <p:nvPr/>
          </p:nvSpPr>
          <p:spPr>
            <a:xfrm>
              <a:off x="2506603" y="208999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Freeform: Shape 292">
              <a:extLst>
                <a:ext uri="{FF2B5EF4-FFF2-40B4-BE49-F238E27FC236}">
                  <a16:creationId xmlns:a16="http://schemas.microsoft.com/office/drawing/2014/main" id="{8299C7C0-D594-8746-6631-4F446659B231}"/>
                </a:ext>
              </a:extLst>
            </p:cNvPr>
            <p:cNvSpPr/>
            <p:nvPr/>
          </p:nvSpPr>
          <p:spPr>
            <a:xfrm>
              <a:off x="2506352" y="208982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Freeform: Shape 293">
              <a:extLst>
                <a:ext uri="{FF2B5EF4-FFF2-40B4-BE49-F238E27FC236}">
                  <a16:creationId xmlns:a16="http://schemas.microsoft.com/office/drawing/2014/main" id="{E23C8170-5D50-D43F-0BBB-BDEE6FB7EC42}"/>
                </a:ext>
              </a:extLst>
            </p:cNvPr>
            <p:cNvSpPr/>
            <p:nvPr/>
          </p:nvSpPr>
          <p:spPr>
            <a:xfrm>
              <a:off x="2505598" y="2089740"/>
              <a:ext cx="111" cy="8378"/>
            </a:xfrm>
            <a:custGeom>
              <a:avLst/>
              <a:gdLst>
                <a:gd name="connsiteX0" fmla="*/ 0 w 111"/>
                <a:gd name="connsiteY0" fmla="*/ 0 h 8378"/>
                <a:gd name="connsiteX1" fmla="*/ 0 w 111"/>
                <a:gd name="connsiteY1" fmla="*/ 0 h 8378"/>
                <a:gd name="connsiteX2" fmla="*/ 0 w 111"/>
                <a:gd name="connsiteY2" fmla="*/ 0 h 8378"/>
              </a:gdLst>
              <a:ahLst/>
              <a:cxnLst>
                <a:cxn ang="0">
                  <a:pos x="connsiteX0" y="connsiteY0"/>
                </a:cxn>
                <a:cxn ang="0">
                  <a:pos x="connsiteX1" y="connsiteY1"/>
                </a:cxn>
                <a:cxn ang="0">
                  <a:pos x="connsiteX2" y="connsiteY2"/>
                </a:cxn>
              </a:cxnLst>
              <a:rect l="l" t="t" r="r" b="b"/>
              <a:pathLst>
                <a:path w="111" h="8378">
                  <a:moveTo>
                    <a:pt x="0" y="0"/>
                  </a:moveTo>
                  <a:lnTo>
                    <a:pt x="0" y="0"/>
                  </a:lnTo>
                  <a:cubicBezTo>
                    <a:pt x="0" y="0"/>
                    <a:pt x="251"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Freeform: Shape 294">
              <a:extLst>
                <a:ext uri="{FF2B5EF4-FFF2-40B4-BE49-F238E27FC236}">
                  <a16:creationId xmlns:a16="http://schemas.microsoft.com/office/drawing/2014/main" id="{D4B23789-340B-1DB0-BD12-31814571B300}"/>
                </a:ext>
              </a:extLst>
            </p:cNvPr>
            <p:cNvSpPr/>
            <p:nvPr/>
          </p:nvSpPr>
          <p:spPr>
            <a:xfrm>
              <a:off x="2506100" y="208982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Freeform: Shape 295">
              <a:extLst>
                <a:ext uri="{FF2B5EF4-FFF2-40B4-BE49-F238E27FC236}">
                  <a16:creationId xmlns:a16="http://schemas.microsoft.com/office/drawing/2014/main" id="{E0CAB930-617C-85F2-1278-A90085D84E77}"/>
                </a:ext>
              </a:extLst>
            </p:cNvPr>
            <p:cNvSpPr/>
            <p:nvPr/>
          </p:nvSpPr>
          <p:spPr>
            <a:xfrm>
              <a:off x="2505179" y="2089908"/>
              <a:ext cx="774" cy="37"/>
            </a:xfrm>
            <a:custGeom>
              <a:avLst/>
              <a:gdLst>
                <a:gd name="connsiteX0" fmla="*/ 754 w 774"/>
                <a:gd name="connsiteY0" fmla="*/ 0 h 37"/>
                <a:gd name="connsiteX1" fmla="*/ 0 w 774"/>
                <a:gd name="connsiteY1" fmla="*/ 0 h 37"/>
                <a:gd name="connsiteX2" fmla="*/ 754 w 774"/>
                <a:gd name="connsiteY2" fmla="*/ 0 h 37"/>
              </a:gdLst>
              <a:ahLst/>
              <a:cxnLst>
                <a:cxn ang="0">
                  <a:pos x="connsiteX0" y="connsiteY0"/>
                </a:cxn>
                <a:cxn ang="0">
                  <a:pos x="connsiteX1" y="connsiteY1"/>
                </a:cxn>
                <a:cxn ang="0">
                  <a:pos x="connsiteX2" y="connsiteY2"/>
                </a:cxn>
              </a:cxnLst>
              <a:rect l="l" t="t" r="r" b="b"/>
              <a:pathLst>
                <a:path w="774" h="37">
                  <a:moveTo>
                    <a:pt x="754" y="0"/>
                  </a:moveTo>
                  <a:lnTo>
                    <a:pt x="0" y="0"/>
                  </a:lnTo>
                  <a:cubicBezTo>
                    <a:pt x="0" y="0"/>
                    <a:pt x="922" y="84"/>
                    <a:pt x="754"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Freeform: Shape 296">
              <a:extLst>
                <a:ext uri="{FF2B5EF4-FFF2-40B4-BE49-F238E27FC236}">
                  <a16:creationId xmlns:a16="http://schemas.microsoft.com/office/drawing/2014/main" id="{99C7BA97-F9AB-E277-B332-B53C7CB78680}"/>
                </a:ext>
              </a:extLst>
            </p:cNvPr>
            <p:cNvSpPr/>
            <p:nvPr/>
          </p:nvSpPr>
          <p:spPr>
            <a:xfrm>
              <a:off x="2503252" y="2090327"/>
              <a:ext cx="148" cy="8378"/>
            </a:xfrm>
            <a:custGeom>
              <a:avLst/>
              <a:gdLst>
                <a:gd name="connsiteX0" fmla="*/ 0 w 148"/>
                <a:gd name="connsiteY0" fmla="*/ 0 h 8378"/>
                <a:gd name="connsiteX1" fmla="*/ 0 w 148"/>
                <a:gd name="connsiteY1" fmla="*/ 0 h 8378"/>
                <a:gd name="connsiteX2" fmla="*/ 0 w 148"/>
                <a:gd name="connsiteY2" fmla="*/ 0 h 8378"/>
              </a:gdLst>
              <a:ahLst/>
              <a:cxnLst>
                <a:cxn ang="0">
                  <a:pos x="connsiteX0" y="connsiteY0"/>
                </a:cxn>
                <a:cxn ang="0">
                  <a:pos x="connsiteX1" y="connsiteY1"/>
                </a:cxn>
                <a:cxn ang="0">
                  <a:pos x="connsiteX2" y="connsiteY2"/>
                </a:cxn>
              </a:cxnLst>
              <a:rect l="l" t="t" r="r" b="b"/>
              <a:pathLst>
                <a:path w="148" h="8378">
                  <a:moveTo>
                    <a:pt x="0" y="0"/>
                  </a:moveTo>
                  <a:lnTo>
                    <a:pt x="0" y="0"/>
                  </a:lnTo>
                  <a:cubicBezTo>
                    <a:pt x="0" y="0"/>
                    <a:pt x="335"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Freeform: Shape 297">
              <a:extLst>
                <a:ext uri="{FF2B5EF4-FFF2-40B4-BE49-F238E27FC236}">
                  <a16:creationId xmlns:a16="http://schemas.microsoft.com/office/drawing/2014/main" id="{4351B58A-ECEB-D55F-4ECA-330D09821B49}"/>
                </a:ext>
              </a:extLst>
            </p:cNvPr>
            <p:cNvSpPr/>
            <p:nvPr/>
          </p:nvSpPr>
          <p:spPr>
            <a:xfrm>
              <a:off x="2506854" y="208940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Freeform: Shape 298">
              <a:extLst>
                <a:ext uri="{FF2B5EF4-FFF2-40B4-BE49-F238E27FC236}">
                  <a16:creationId xmlns:a16="http://schemas.microsoft.com/office/drawing/2014/main" id="{22A25054-6FA4-0AD2-2326-BC1D223992A3}"/>
                </a:ext>
              </a:extLst>
            </p:cNvPr>
            <p:cNvSpPr/>
            <p:nvPr/>
          </p:nvSpPr>
          <p:spPr>
            <a:xfrm>
              <a:off x="2505598" y="2089489"/>
              <a:ext cx="418" cy="8378"/>
            </a:xfrm>
            <a:custGeom>
              <a:avLst/>
              <a:gdLst>
                <a:gd name="connsiteX0" fmla="*/ 419 w 418"/>
                <a:gd name="connsiteY0" fmla="*/ 0 h 8378"/>
                <a:gd name="connsiteX1" fmla="*/ 0 w 418"/>
                <a:gd name="connsiteY1" fmla="*/ 0 h 8378"/>
                <a:gd name="connsiteX2" fmla="*/ 419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cubicBezTo>
                    <a:pt x="0" y="0"/>
                    <a:pt x="167" y="0"/>
                    <a:pt x="419"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Freeform: Shape 299">
              <a:extLst>
                <a:ext uri="{FF2B5EF4-FFF2-40B4-BE49-F238E27FC236}">
                  <a16:creationId xmlns:a16="http://schemas.microsoft.com/office/drawing/2014/main" id="{2E4AA05E-8395-15D4-005F-9A6CC4D45ED3}"/>
                </a:ext>
              </a:extLst>
            </p:cNvPr>
            <p:cNvSpPr/>
            <p:nvPr/>
          </p:nvSpPr>
          <p:spPr>
            <a:xfrm>
              <a:off x="2504425" y="2089824"/>
              <a:ext cx="837" cy="83"/>
            </a:xfrm>
            <a:custGeom>
              <a:avLst/>
              <a:gdLst>
                <a:gd name="connsiteX0" fmla="*/ 0 w 837"/>
                <a:gd name="connsiteY0" fmla="*/ 0 h 83"/>
                <a:gd name="connsiteX1" fmla="*/ 838 w 837"/>
                <a:gd name="connsiteY1" fmla="*/ 84 h 83"/>
                <a:gd name="connsiteX2" fmla="*/ 0 w 837"/>
                <a:gd name="connsiteY2" fmla="*/ 0 h 83"/>
                <a:gd name="connsiteX3" fmla="*/ 0 w 837"/>
                <a:gd name="connsiteY3" fmla="*/ 0 h 83"/>
              </a:gdLst>
              <a:ahLst/>
              <a:cxnLst>
                <a:cxn ang="0">
                  <a:pos x="connsiteX0" y="connsiteY0"/>
                </a:cxn>
                <a:cxn ang="0">
                  <a:pos x="connsiteX1" y="connsiteY1"/>
                </a:cxn>
                <a:cxn ang="0">
                  <a:pos x="connsiteX2" y="connsiteY2"/>
                </a:cxn>
                <a:cxn ang="0">
                  <a:pos x="connsiteX3" y="connsiteY3"/>
                </a:cxn>
              </a:cxnLst>
              <a:rect l="l" t="t" r="r" b="b"/>
              <a:pathLst>
                <a:path w="837" h="83">
                  <a:moveTo>
                    <a:pt x="0" y="0"/>
                  </a:moveTo>
                  <a:lnTo>
                    <a:pt x="838" y="84"/>
                  </a:ln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Freeform: Shape 300">
              <a:extLst>
                <a:ext uri="{FF2B5EF4-FFF2-40B4-BE49-F238E27FC236}">
                  <a16:creationId xmlns:a16="http://schemas.microsoft.com/office/drawing/2014/main" id="{8CBB9A12-78C0-ABCF-AABA-C0C6118EE47F}"/>
                </a:ext>
              </a:extLst>
            </p:cNvPr>
            <p:cNvSpPr/>
            <p:nvPr/>
          </p:nvSpPr>
          <p:spPr>
            <a:xfrm>
              <a:off x="2506603" y="2089154"/>
              <a:ext cx="837" cy="8378"/>
            </a:xfrm>
            <a:custGeom>
              <a:avLst/>
              <a:gdLst>
                <a:gd name="connsiteX0" fmla="*/ 251 w 837"/>
                <a:gd name="connsiteY0" fmla="*/ 0 h 8378"/>
                <a:gd name="connsiteX1" fmla="*/ 838 w 837"/>
                <a:gd name="connsiteY1" fmla="*/ 0 h 8378"/>
                <a:gd name="connsiteX2" fmla="*/ 0 w 837"/>
                <a:gd name="connsiteY2" fmla="*/ 0 h 8378"/>
                <a:gd name="connsiteX3" fmla="*/ 251 w 837"/>
                <a:gd name="connsiteY3" fmla="*/ 0 h 8378"/>
              </a:gdLst>
              <a:ahLst/>
              <a:cxnLst>
                <a:cxn ang="0">
                  <a:pos x="connsiteX0" y="connsiteY0"/>
                </a:cxn>
                <a:cxn ang="0">
                  <a:pos x="connsiteX1" y="connsiteY1"/>
                </a:cxn>
                <a:cxn ang="0">
                  <a:pos x="connsiteX2" y="connsiteY2"/>
                </a:cxn>
                <a:cxn ang="0">
                  <a:pos x="connsiteX3" y="connsiteY3"/>
                </a:cxn>
              </a:cxnLst>
              <a:rect l="l" t="t" r="r" b="b"/>
              <a:pathLst>
                <a:path w="837" h="8378">
                  <a:moveTo>
                    <a:pt x="251" y="0"/>
                  </a:moveTo>
                  <a:lnTo>
                    <a:pt x="838" y="0"/>
                  </a:lnTo>
                  <a:lnTo>
                    <a:pt x="0" y="0"/>
                  </a:lnTo>
                  <a:lnTo>
                    <a:pt x="251"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Freeform: Shape 301">
              <a:extLst>
                <a:ext uri="{FF2B5EF4-FFF2-40B4-BE49-F238E27FC236}">
                  <a16:creationId xmlns:a16="http://schemas.microsoft.com/office/drawing/2014/main" id="{D5B28E08-A990-1931-F82F-C0519547C1D3}"/>
                </a:ext>
              </a:extLst>
            </p:cNvPr>
            <p:cNvSpPr/>
            <p:nvPr/>
          </p:nvSpPr>
          <p:spPr>
            <a:xfrm>
              <a:off x="2506771" y="2088949"/>
              <a:ext cx="148" cy="37"/>
            </a:xfrm>
            <a:custGeom>
              <a:avLst/>
              <a:gdLst>
                <a:gd name="connsiteX0" fmla="*/ 0 w 148"/>
                <a:gd name="connsiteY0" fmla="*/ 37 h 37"/>
                <a:gd name="connsiteX1" fmla="*/ 0 w 148"/>
                <a:gd name="connsiteY1" fmla="*/ 37 h 37"/>
                <a:gd name="connsiteX2" fmla="*/ 0 w 148"/>
                <a:gd name="connsiteY2" fmla="*/ 37 h 37"/>
              </a:gdLst>
              <a:ahLst/>
              <a:cxnLst>
                <a:cxn ang="0">
                  <a:pos x="connsiteX0" y="connsiteY0"/>
                </a:cxn>
                <a:cxn ang="0">
                  <a:pos x="connsiteX1" y="connsiteY1"/>
                </a:cxn>
                <a:cxn ang="0">
                  <a:pos x="connsiteX2" y="connsiteY2"/>
                </a:cxn>
              </a:cxnLst>
              <a:rect l="l" t="t" r="r" b="b"/>
              <a:pathLst>
                <a:path w="148" h="37">
                  <a:moveTo>
                    <a:pt x="0" y="37"/>
                  </a:moveTo>
                  <a:lnTo>
                    <a:pt x="0" y="37"/>
                  </a:lnTo>
                  <a:cubicBezTo>
                    <a:pt x="0" y="37"/>
                    <a:pt x="335"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Freeform: Shape 302">
              <a:extLst>
                <a:ext uri="{FF2B5EF4-FFF2-40B4-BE49-F238E27FC236}">
                  <a16:creationId xmlns:a16="http://schemas.microsoft.com/office/drawing/2014/main" id="{BB98B74C-E25C-8EDE-62D9-4CED618DF467}"/>
                </a:ext>
              </a:extLst>
            </p:cNvPr>
            <p:cNvSpPr/>
            <p:nvPr/>
          </p:nvSpPr>
          <p:spPr>
            <a:xfrm>
              <a:off x="2506519" y="20888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Freeform: Shape 303">
              <a:extLst>
                <a:ext uri="{FF2B5EF4-FFF2-40B4-BE49-F238E27FC236}">
                  <a16:creationId xmlns:a16="http://schemas.microsoft.com/office/drawing/2014/main" id="{007DC6D2-FB17-B8DB-DE20-6FA8ECBB288B}"/>
                </a:ext>
              </a:extLst>
            </p:cNvPr>
            <p:cNvSpPr/>
            <p:nvPr/>
          </p:nvSpPr>
          <p:spPr>
            <a:xfrm>
              <a:off x="2505681" y="20893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Freeform: Shape 304">
              <a:extLst>
                <a:ext uri="{FF2B5EF4-FFF2-40B4-BE49-F238E27FC236}">
                  <a16:creationId xmlns:a16="http://schemas.microsoft.com/office/drawing/2014/main" id="{CC2AB27C-5723-E2A7-F758-6631CE43AAF5}"/>
                </a:ext>
              </a:extLst>
            </p:cNvPr>
            <p:cNvSpPr/>
            <p:nvPr/>
          </p:nvSpPr>
          <p:spPr>
            <a:xfrm>
              <a:off x="2505681" y="20893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Freeform: Shape 305">
              <a:extLst>
                <a:ext uri="{FF2B5EF4-FFF2-40B4-BE49-F238E27FC236}">
                  <a16:creationId xmlns:a16="http://schemas.microsoft.com/office/drawing/2014/main" id="{F645D08B-8A63-629C-4904-51295CF71672}"/>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Freeform: Shape 306">
              <a:extLst>
                <a:ext uri="{FF2B5EF4-FFF2-40B4-BE49-F238E27FC236}">
                  <a16:creationId xmlns:a16="http://schemas.microsoft.com/office/drawing/2014/main" id="{8E96506D-9329-2D24-C2B4-D46BDA27542B}"/>
                </a:ext>
              </a:extLst>
            </p:cNvPr>
            <p:cNvSpPr/>
            <p:nvPr/>
          </p:nvSpPr>
          <p:spPr>
            <a:xfrm>
              <a:off x="2505011" y="2089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Freeform: Shape 307">
              <a:extLst>
                <a:ext uri="{FF2B5EF4-FFF2-40B4-BE49-F238E27FC236}">
                  <a16:creationId xmlns:a16="http://schemas.microsoft.com/office/drawing/2014/main" id="{8FD784ED-411D-8222-461F-70BCEF1F150B}"/>
                </a:ext>
              </a:extLst>
            </p:cNvPr>
            <p:cNvSpPr/>
            <p:nvPr/>
          </p:nvSpPr>
          <p:spPr>
            <a:xfrm>
              <a:off x="2504927" y="208940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Freeform: Shape 308">
              <a:extLst>
                <a:ext uri="{FF2B5EF4-FFF2-40B4-BE49-F238E27FC236}">
                  <a16:creationId xmlns:a16="http://schemas.microsoft.com/office/drawing/2014/main" id="{95BDA19C-E1C9-BCF6-4B3C-7BDC8528191F}"/>
                </a:ext>
              </a:extLst>
            </p:cNvPr>
            <p:cNvSpPr/>
            <p:nvPr/>
          </p:nvSpPr>
          <p:spPr>
            <a:xfrm>
              <a:off x="2504760" y="2089321"/>
              <a:ext cx="251" cy="83"/>
            </a:xfrm>
            <a:custGeom>
              <a:avLst/>
              <a:gdLst>
                <a:gd name="connsiteX0" fmla="*/ 0 w 251"/>
                <a:gd name="connsiteY0" fmla="*/ 0 h 83"/>
                <a:gd name="connsiteX1" fmla="*/ 168 w 251"/>
                <a:gd name="connsiteY1" fmla="*/ 84 h 83"/>
                <a:gd name="connsiteX2" fmla="*/ 251 w 251"/>
                <a:gd name="connsiteY2" fmla="*/ 0 h 83"/>
                <a:gd name="connsiteX3" fmla="*/ 0 w 251"/>
                <a:gd name="connsiteY3" fmla="*/ 0 h 83"/>
              </a:gdLst>
              <a:ahLst/>
              <a:cxnLst>
                <a:cxn ang="0">
                  <a:pos x="connsiteX0" y="connsiteY0"/>
                </a:cxn>
                <a:cxn ang="0">
                  <a:pos x="connsiteX1" y="connsiteY1"/>
                </a:cxn>
                <a:cxn ang="0">
                  <a:pos x="connsiteX2" y="connsiteY2"/>
                </a:cxn>
                <a:cxn ang="0">
                  <a:pos x="connsiteX3" y="connsiteY3"/>
                </a:cxn>
              </a:cxnLst>
              <a:rect l="l" t="t" r="r" b="b"/>
              <a:pathLst>
                <a:path w="251" h="83">
                  <a:moveTo>
                    <a:pt x="0" y="0"/>
                  </a:moveTo>
                  <a:lnTo>
                    <a:pt x="168" y="84"/>
                  </a:lnTo>
                  <a:lnTo>
                    <a:pt x="251"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Freeform: Shape 309">
              <a:extLst>
                <a:ext uri="{FF2B5EF4-FFF2-40B4-BE49-F238E27FC236}">
                  <a16:creationId xmlns:a16="http://schemas.microsoft.com/office/drawing/2014/main" id="{DA7E0D56-9199-A79F-B3FD-C2AD94924CAF}"/>
                </a:ext>
              </a:extLst>
            </p:cNvPr>
            <p:cNvSpPr/>
            <p:nvPr/>
          </p:nvSpPr>
          <p:spPr>
            <a:xfrm>
              <a:off x="2505933" y="2088986"/>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Freeform: Shape 310">
              <a:extLst>
                <a:ext uri="{FF2B5EF4-FFF2-40B4-BE49-F238E27FC236}">
                  <a16:creationId xmlns:a16="http://schemas.microsoft.com/office/drawing/2014/main" id="{C8A025EF-ACF3-C22F-711B-261EA377D159}"/>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Freeform: Shape 311">
              <a:extLst>
                <a:ext uri="{FF2B5EF4-FFF2-40B4-BE49-F238E27FC236}">
                  <a16:creationId xmlns:a16="http://schemas.microsoft.com/office/drawing/2014/main" id="{78E1DBC2-DC3D-4FB4-6ADE-1D62CD21B83B}"/>
                </a:ext>
              </a:extLst>
            </p:cNvPr>
            <p:cNvSpPr/>
            <p:nvPr/>
          </p:nvSpPr>
          <p:spPr>
            <a:xfrm>
              <a:off x="2505598" y="20884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Freeform: Shape 312">
              <a:extLst>
                <a:ext uri="{FF2B5EF4-FFF2-40B4-BE49-F238E27FC236}">
                  <a16:creationId xmlns:a16="http://schemas.microsoft.com/office/drawing/2014/main" id="{09B74D2A-04F4-1AC0-2B58-77985459F4F4}"/>
                </a:ext>
              </a:extLst>
            </p:cNvPr>
            <p:cNvSpPr/>
            <p:nvPr/>
          </p:nvSpPr>
          <p:spPr>
            <a:xfrm>
              <a:off x="2505262" y="2088986"/>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Freeform: Shape 313">
              <a:extLst>
                <a:ext uri="{FF2B5EF4-FFF2-40B4-BE49-F238E27FC236}">
                  <a16:creationId xmlns:a16="http://schemas.microsoft.com/office/drawing/2014/main" id="{D033D664-B708-45F2-D7A5-B717DADDAC6F}"/>
                </a:ext>
              </a:extLst>
            </p:cNvPr>
            <p:cNvSpPr/>
            <p:nvPr/>
          </p:nvSpPr>
          <p:spPr>
            <a:xfrm>
              <a:off x="2506184" y="208873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Freeform: Shape 314">
              <a:extLst>
                <a:ext uri="{FF2B5EF4-FFF2-40B4-BE49-F238E27FC236}">
                  <a16:creationId xmlns:a16="http://schemas.microsoft.com/office/drawing/2014/main" id="{FF34741B-331B-0E77-8D94-C32DB887B1D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Freeform: Shape 315">
              <a:extLst>
                <a:ext uri="{FF2B5EF4-FFF2-40B4-BE49-F238E27FC236}">
                  <a16:creationId xmlns:a16="http://schemas.microsoft.com/office/drawing/2014/main" id="{9388726A-C6D3-4FB1-94EE-B212785DF348}"/>
                </a:ext>
              </a:extLst>
            </p:cNvPr>
            <p:cNvSpPr/>
            <p:nvPr/>
          </p:nvSpPr>
          <p:spPr>
            <a:xfrm>
              <a:off x="2505933" y="20890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Freeform: Shape 316">
              <a:extLst>
                <a:ext uri="{FF2B5EF4-FFF2-40B4-BE49-F238E27FC236}">
                  <a16:creationId xmlns:a16="http://schemas.microsoft.com/office/drawing/2014/main" id="{B5CC5D05-9465-CD30-C2CA-4238562C027E}"/>
                </a:ext>
              </a:extLst>
            </p:cNvPr>
            <p:cNvSpPr/>
            <p:nvPr/>
          </p:nvSpPr>
          <p:spPr>
            <a:xfrm>
              <a:off x="2501576" y="2088567"/>
              <a:ext cx="3854" cy="8378"/>
            </a:xfrm>
            <a:custGeom>
              <a:avLst/>
              <a:gdLst>
                <a:gd name="connsiteX0" fmla="*/ 0 w 3854"/>
                <a:gd name="connsiteY0" fmla="*/ 0 h 8378"/>
                <a:gd name="connsiteX1" fmla="*/ 503 w 3854"/>
                <a:gd name="connsiteY1" fmla="*/ 0 h 8378"/>
                <a:gd name="connsiteX2" fmla="*/ 3854 w 3854"/>
                <a:gd name="connsiteY2" fmla="*/ 0 h 8378"/>
                <a:gd name="connsiteX3" fmla="*/ 3016 w 3854"/>
                <a:gd name="connsiteY3" fmla="*/ 0 h 8378"/>
                <a:gd name="connsiteX4" fmla="*/ 1760 w 3854"/>
                <a:gd name="connsiteY4" fmla="*/ 0 h 8378"/>
                <a:gd name="connsiteX5" fmla="*/ 2262 w 3854"/>
                <a:gd name="connsiteY5" fmla="*/ 0 h 8378"/>
                <a:gd name="connsiteX6" fmla="*/ 0 w 3854"/>
                <a:gd name="connsiteY6" fmla="*/ 0 h 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4" h="8378">
                  <a:moveTo>
                    <a:pt x="0" y="0"/>
                  </a:moveTo>
                  <a:cubicBezTo>
                    <a:pt x="587" y="0"/>
                    <a:pt x="1089" y="0"/>
                    <a:pt x="503" y="0"/>
                  </a:cubicBezTo>
                  <a:lnTo>
                    <a:pt x="3854" y="0"/>
                  </a:lnTo>
                  <a:lnTo>
                    <a:pt x="3016" y="0"/>
                  </a:lnTo>
                  <a:lnTo>
                    <a:pt x="1760" y="0"/>
                  </a:lnTo>
                  <a:cubicBezTo>
                    <a:pt x="1760" y="0"/>
                    <a:pt x="1760" y="0"/>
                    <a:pt x="2262"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Freeform: Shape 317">
              <a:extLst>
                <a:ext uri="{FF2B5EF4-FFF2-40B4-BE49-F238E27FC236}">
                  <a16:creationId xmlns:a16="http://schemas.microsoft.com/office/drawing/2014/main" id="{07A9099D-5871-1CB1-3DCA-A74C628C66C9}"/>
                </a:ext>
              </a:extLst>
            </p:cNvPr>
            <p:cNvSpPr/>
            <p:nvPr/>
          </p:nvSpPr>
          <p:spPr>
            <a:xfrm>
              <a:off x="2505430" y="2088651"/>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Freeform: Shape 318">
              <a:extLst>
                <a:ext uri="{FF2B5EF4-FFF2-40B4-BE49-F238E27FC236}">
                  <a16:creationId xmlns:a16="http://schemas.microsoft.com/office/drawing/2014/main" id="{0A2C2881-F3AA-D444-6A49-BA88E7351CF9}"/>
                </a:ext>
              </a:extLst>
            </p:cNvPr>
            <p:cNvSpPr/>
            <p:nvPr/>
          </p:nvSpPr>
          <p:spPr>
            <a:xfrm>
              <a:off x="2504676" y="2088781"/>
              <a:ext cx="837" cy="37"/>
            </a:xfrm>
            <a:custGeom>
              <a:avLst/>
              <a:gdLst>
                <a:gd name="connsiteX0" fmla="*/ 838 w 837"/>
                <a:gd name="connsiteY0" fmla="*/ 37 h 37"/>
                <a:gd name="connsiteX1" fmla="*/ 0 w 837"/>
                <a:gd name="connsiteY1" fmla="*/ 37 h 37"/>
                <a:gd name="connsiteX2" fmla="*/ 754 w 837"/>
                <a:gd name="connsiteY2" fmla="*/ 37 h 37"/>
                <a:gd name="connsiteX3" fmla="*/ 754 w 837"/>
                <a:gd name="connsiteY3" fmla="*/ 37 h 37"/>
                <a:gd name="connsiteX4" fmla="*/ 754 w 837"/>
                <a:gd name="connsiteY4" fmla="*/ 37 h 37"/>
                <a:gd name="connsiteX5" fmla="*/ 838 w 837"/>
                <a:gd name="connsiteY5" fmla="*/ 37 h 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 h="37">
                  <a:moveTo>
                    <a:pt x="838" y="37"/>
                  </a:moveTo>
                  <a:lnTo>
                    <a:pt x="0" y="37"/>
                  </a:lnTo>
                  <a:cubicBezTo>
                    <a:pt x="0" y="37"/>
                    <a:pt x="0" y="37"/>
                    <a:pt x="754" y="37"/>
                  </a:cubicBezTo>
                  <a:lnTo>
                    <a:pt x="754" y="37"/>
                  </a:lnTo>
                  <a:lnTo>
                    <a:pt x="754" y="37"/>
                  </a:lnTo>
                  <a:cubicBezTo>
                    <a:pt x="754" y="37"/>
                    <a:pt x="754" y="-47"/>
                    <a:pt x="838"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Freeform: Shape 319">
              <a:extLst>
                <a:ext uri="{FF2B5EF4-FFF2-40B4-BE49-F238E27FC236}">
                  <a16:creationId xmlns:a16="http://schemas.microsoft.com/office/drawing/2014/main" id="{AA07DBDE-E25A-C859-A3CF-16DE57CB667D}"/>
                </a:ext>
              </a:extLst>
            </p:cNvPr>
            <p:cNvSpPr/>
            <p:nvPr/>
          </p:nvSpPr>
          <p:spPr>
            <a:xfrm>
              <a:off x="2502414" y="2089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Freeform: Shape 320">
              <a:extLst>
                <a:ext uri="{FF2B5EF4-FFF2-40B4-BE49-F238E27FC236}">
                  <a16:creationId xmlns:a16="http://schemas.microsoft.com/office/drawing/2014/main" id="{2C89B258-889E-B582-6AE6-4FE6377B5459}"/>
                </a:ext>
              </a:extLst>
            </p:cNvPr>
            <p:cNvSpPr/>
            <p:nvPr/>
          </p:nvSpPr>
          <p:spPr>
            <a:xfrm>
              <a:off x="2502414" y="2089573"/>
              <a:ext cx="1508" cy="8378"/>
            </a:xfrm>
            <a:custGeom>
              <a:avLst/>
              <a:gdLst>
                <a:gd name="connsiteX0" fmla="*/ 0 w 1508"/>
                <a:gd name="connsiteY0" fmla="*/ 0 h 8378"/>
                <a:gd name="connsiteX1" fmla="*/ 419 w 1508"/>
                <a:gd name="connsiteY1" fmla="*/ 0 h 8378"/>
                <a:gd name="connsiteX2" fmla="*/ 1508 w 1508"/>
                <a:gd name="connsiteY2" fmla="*/ 0 h 8378"/>
              </a:gdLst>
              <a:ahLst/>
              <a:cxnLst>
                <a:cxn ang="0">
                  <a:pos x="connsiteX0" y="connsiteY0"/>
                </a:cxn>
                <a:cxn ang="0">
                  <a:pos x="connsiteX1" y="connsiteY1"/>
                </a:cxn>
                <a:cxn ang="0">
                  <a:pos x="connsiteX2" y="connsiteY2"/>
                </a:cxn>
              </a:cxnLst>
              <a:rect l="l" t="t" r="r" b="b"/>
              <a:pathLst>
                <a:path w="1508" h="8378">
                  <a:moveTo>
                    <a:pt x="0" y="0"/>
                  </a:moveTo>
                  <a:lnTo>
                    <a:pt x="419" y="0"/>
                  </a:lnTo>
                  <a:lnTo>
                    <a:pt x="1508"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Freeform: Shape 321">
              <a:extLst>
                <a:ext uri="{FF2B5EF4-FFF2-40B4-BE49-F238E27FC236}">
                  <a16:creationId xmlns:a16="http://schemas.microsoft.com/office/drawing/2014/main" id="{F2C600E2-77CE-D49F-4A71-034A7B9603F4}"/>
                </a:ext>
              </a:extLst>
            </p:cNvPr>
            <p:cNvSpPr/>
            <p:nvPr/>
          </p:nvSpPr>
          <p:spPr>
            <a:xfrm>
              <a:off x="2503419" y="2089154"/>
              <a:ext cx="502" cy="37"/>
            </a:xfrm>
            <a:custGeom>
              <a:avLst/>
              <a:gdLst>
                <a:gd name="connsiteX0" fmla="*/ 503 w 502"/>
                <a:gd name="connsiteY0" fmla="*/ 0 h 37"/>
                <a:gd name="connsiteX1" fmla="*/ 0 w 502"/>
                <a:gd name="connsiteY1" fmla="*/ 0 h 37"/>
                <a:gd name="connsiteX2" fmla="*/ 503 w 502"/>
                <a:gd name="connsiteY2" fmla="*/ 0 h 37"/>
              </a:gdLst>
              <a:ahLst/>
              <a:cxnLst>
                <a:cxn ang="0">
                  <a:pos x="connsiteX0" y="connsiteY0"/>
                </a:cxn>
                <a:cxn ang="0">
                  <a:pos x="connsiteX1" y="connsiteY1"/>
                </a:cxn>
                <a:cxn ang="0">
                  <a:pos x="connsiteX2" y="connsiteY2"/>
                </a:cxn>
              </a:cxnLst>
              <a:rect l="l" t="t" r="r" b="b"/>
              <a:pathLst>
                <a:path w="502" h="37">
                  <a:moveTo>
                    <a:pt x="503" y="0"/>
                  </a:moveTo>
                  <a:lnTo>
                    <a:pt x="0" y="0"/>
                  </a:lnTo>
                  <a:cubicBezTo>
                    <a:pt x="0" y="0"/>
                    <a:pt x="251" y="84"/>
                    <a:pt x="503"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Freeform: Shape 322">
              <a:extLst>
                <a:ext uri="{FF2B5EF4-FFF2-40B4-BE49-F238E27FC236}">
                  <a16:creationId xmlns:a16="http://schemas.microsoft.com/office/drawing/2014/main" id="{05905258-9D78-3DA8-9850-ADB12E18ED91}"/>
                </a:ext>
              </a:extLst>
            </p:cNvPr>
            <p:cNvSpPr/>
            <p:nvPr/>
          </p:nvSpPr>
          <p:spPr>
            <a:xfrm>
              <a:off x="2505598" y="2088483"/>
              <a:ext cx="1005" cy="8378"/>
            </a:xfrm>
            <a:custGeom>
              <a:avLst/>
              <a:gdLst>
                <a:gd name="connsiteX0" fmla="*/ 251 w 1005"/>
                <a:gd name="connsiteY0" fmla="*/ 0 h 8378"/>
                <a:gd name="connsiteX1" fmla="*/ 1005 w 1005"/>
                <a:gd name="connsiteY1" fmla="*/ 0 h 8378"/>
                <a:gd name="connsiteX2" fmla="*/ 0 w 1005"/>
                <a:gd name="connsiteY2" fmla="*/ 0 h 8378"/>
                <a:gd name="connsiteX3" fmla="*/ 251 w 1005"/>
                <a:gd name="connsiteY3" fmla="*/ 0 h 8378"/>
              </a:gdLst>
              <a:ahLst/>
              <a:cxnLst>
                <a:cxn ang="0">
                  <a:pos x="connsiteX0" y="connsiteY0"/>
                </a:cxn>
                <a:cxn ang="0">
                  <a:pos x="connsiteX1" y="connsiteY1"/>
                </a:cxn>
                <a:cxn ang="0">
                  <a:pos x="connsiteX2" y="connsiteY2"/>
                </a:cxn>
                <a:cxn ang="0">
                  <a:pos x="connsiteX3" y="connsiteY3"/>
                </a:cxn>
              </a:cxnLst>
              <a:rect l="l" t="t" r="r" b="b"/>
              <a:pathLst>
                <a:path w="1005" h="8378">
                  <a:moveTo>
                    <a:pt x="251" y="0"/>
                  </a:moveTo>
                  <a:lnTo>
                    <a:pt x="1005" y="0"/>
                  </a:lnTo>
                  <a:lnTo>
                    <a:pt x="0" y="0"/>
                  </a:lnTo>
                  <a:lnTo>
                    <a:pt x="251"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Freeform: Shape 323">
              <a:extLst>
                <a:ext uri="{FF2B5EF4-FFF2-40B4-BE49-F238E27FC236}">
                  <a16:creationId xmlns:a16="http://schemas.microsoft.com/office/drawing/2014/main" id="{33D2A861-BE9D-64B6-E85B-C4280E15785C}"/>
                </a:ext>
              </a:extLst>
            </p:cNvPr>
            <p:cNvSpPr/>
            <p:nvPr/>
          </p:nvSpPr>
          <p:spPr>
            <a:xfrm>
              <a:off x="2505849" y="2088316"/>
              <a:ext cx="502" cy="8378"/>
            </a:xfrm>
            <a:custGeom>
              <a:avLst/>
              <a:gdLst>
                <a:gd name="connsiteX0" fmla="*/ 0 w 502"/>
                <a:gd name="connsiteY0" fmla="*/ 0 h 8378"/>
                <a:gd name="connsiteX1" fmla="*/ 503 w 502"/>
                <a:gd name="connsiteY1" fmla="*/ 0 h 8378"/>
                <a:gd name="connsiteX2" fmla="*/ 167 w 502"/>
                <a:gd name="connsiteY2" fmla="*/ 0 h 8378"/>
                <a:gd name="connsiteX3" fmla="*/ 0 w 502"/>
                <a:gd name="connsiteY3" fmla="*/ 0 h 8378"/>
              </a:gdLst>
              <a:ahLst/>
              <a:cxnLst>
                <a:cxn ang="0">
                  <a:pos x="connsiteX0" y="connsiteY0"/>
                </a:cxn>
                <a:cxn ang="0">
                  <a:pos x="connsiteX1" y="connsiteY1"/>
                </a:cxn>
                <a:cxn ang="0">
                  <a:pos x="connsiteX2" y="connsiteY2"/>
                </a:cxn>
                <a:cxn ang="0">
                  <a:pos x="connsiteX3" y="connsiteY3"/>
                </a:cxn>
              </a:cxnLst>
              <a:rect l="l" t="t" r="r" b="b"/>
              <a:pathLst>
                <a:path w="502" h="8378">
                  <a:moveTo>
                    <a:pt x="0" y="0"/>
                  </a:moveTo>
                  <a:lnTo>
                    <a:pt x="503" y="0"/>
                  </a:lnTo>
                  <a:lnTo>
                    <a:pt x="167"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Freeform: Shape 324">
              <a:extLst>
                <a:ext uri="{FF2B5EF4-FFF2-40B4-BE49-F238E27FC236}">
                  <a16:creationId xmlns:a16="http://schemas.microsoft.com/office/drawing/2014/main" id="{92BFA21F-AF5A-2D92-8406-AEC198772B33}"/>
                </a:ext>
              </a:extLst>
            </p:cNvPr>
            <p:cNvSpPr/>
            <p:nvPr/>
          </p:nvSpPr>
          <p:spPr>
            <a:xfrm>
              <a:off x="2498224" y="208052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Freeform: Shape 325">
              <a:extLst>
                <a:ext uri="{FF2B5EF4-FFF2-40B4-BE49-F238E27FC236}">
                  <a16:creationId xmlns:a16="http://schemas.microsoft.com/office/drawing/2014/main" id="{D74C5B1B-01ED-C7A7-B3BD-F02D6CE7FFE2}"/>
                </a:ext>
              </a:extLst>
            </p:cNvPr>
            <p:cNvSpPr/>
            <p:nvPr/>
          </p:nvSpPr>
          <p:spPr>
            <a:xfrm>
              <a:off x="2498140" y="208077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Freeform: Shape 326">
              <a:extLst>
                <a:ext uri="{FF2B5EF4-FFF2-40B4-BE49-F238E27FC236}">
                  <a16:creationId xmlns:a16="http://schemas.microsoft.com/office/drawing/2014/main" id="{7F7B9B67-4999-4117-27FF-3E1DBE3DAACB}"/>
                </a:ext>
              </a:extLst>
            </p:cNvPr>
            <p:cNvSpPr/>
            <p:nvPr/>
          </p:nvSpPr>
          <p:spPr>
            <a:xfrm>
              <a:off x="2505598" y="2084610"/>
              <a:ext cx="919" cy="186"/>
            </a:xfrm>
            <a:custGeom>
              <a:avLst/>
              <a:gdLst>
                <a:gd name="connsiteX0" fmla="*/ 0 w 919"/>
                <a:gd name="connsiteY0" fmla="*/ 186 h 186"/>
                <a:gd name="connsiteX1" fmla="*/ 670 w 919"/>
                <a:gd name="connsiteY1" fmla="*/ 186 h 186"/>
                <a:gd name="connsiteX2" fmla="*/ 84 w 919"/>
                <a:gd name="connsiteY2" fmla="*/ 186 h 186"/>
                <a:gd name="connsiteX3" fmla="*/ 0 w 919"/>
                <a:gd name="connsiteY3" fmla="*/ 186 h 186"/>
              </a:gdLst>
              <a:ahLst/>
              <a:cxnLst>
                <a:cxn ang="0">
                  <a:pos x="connsiteX0" y="connsiteY0"/>
                </a:cxn>
                <a:cxn ang="0">
                  <a:pos x="connsiteX1" y="connsiteY1"/>
                </a:cxn>
                <a:cxn ang="0">
                  <a:pos x="connsiteX2" y="connsiteY2"/>
                </a:cxn>
                <a:cxn ang="0">
                  <a:pos x="connsiteX3" y="connsiteY3"/>
                </a:cxn>
              </a:cxnLst>
              <a:rect l="l" t="t" r="r" b="b"/>
              <a:pathLst>
                <a:path w="919" h="186">
                  <a:moveTo>
                    <a:pt x="0" y="186"/>
                  </a:moveTo>
                  <a:cubicBezTo>
                    <a:pt x="503" y="186"/>
                    <a:pt x="1341" y="186"/>
                    <a:pt x="670" y="186"/>
                  </a:cubicBezTo>
                  <a:lnTo>
                    <a:pt x="84" y="186"/>
                  </a:lnTo>
                  <a:cubicBezTo>
                    <a:pt x="84" y="186"/>
                    <a:pt x="84" y="-233"/>
                    <a:pt x="0" y="18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Freeform: Shape 327">
              <a:extLst>
                <a:ext uri="{FF2B5EF4-FFF2-40B4-BE49-F238E27FC236}">
                  <a16:creationId xmlns:a16="http://schemas.microsoft.com/office/drawing/2014/main" id="{AB598731-56AA-C30C-5EAC-A808F78B952C}"/>
                </a:ext>
              </a:extLst>
            </p:cNvPr>
            <p:cNvSpPr/>
            <p:nvPr/>
          </p:nvSpPr>
          <p:spPr>
            <a:xfrm>
              <a:off x="2501660" y="208253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Freeform: Shape 328">
              <a:extLst>
                <a:ext uri="{FF2B5EF4-FFF2-40B4-BE49-F238E27FC236}">
                  <a16:creationId xmlns:a16="http://schemas.microsoft.com/office/drawing/2014/main" id="{2C87123C-267E-1BD0-143B-91B695A98801}"/>
                </a:ext>
              </a:extLst>
            </p:cNvPr>
            <p:cNvSpPr/>
            <p:nvPr/>
          </p:nvSpPr>
          <p:spPr>
            <a:xfrm>
              <a:off x="2498978" y="20826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Freeform: Shape 329">
              <a:extLst>
                <a:ext uri="{FF2B5EF4-FFF2-40B4-BE49-F238E27FC236}">
                  <a16:creationId xmlns:a16="http://schemas.microsoft.com/office/drawing/2014/main" id="{57192CE9-4EB9-B199-57EA-66F011196925}"/>
                </a:ext>
              </a:extLst>
            </p:cNvPr>
            <p:cNvSpPr/>
            <p:nvPr/>
          </p:nvSpPr>
          <p:spPr>
            <a:xfrm>
              <a:off x="2497470" y="207926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Freeform: Shape 330">
              <a:extLst>
                <a:ext uri="{FF2B5EF4-FFF2-40B4-BE49-F238E27FC236}">
                  <a16:creationId xmlns:a16="http://schemas.microsoft.com/office/drawing/2014/main" id="{9CE973BF-1DDB-613C-D499-E7ECD9653E6D}"/>
                </a:ext>
              </a:extLst>
            </p:cNvPr>
            <p:cNvSpPr/>
            <p:nvPr/>
          </p:nvSpPr>
          <p:spPr>
            <a:xfrm>
              <a:off x="2505253" y="2086891"/>
              <a:ext cx="260" cy="8378"/>
            </a:xfrm>
            <a:custGeom>
              <a:avLst/>
              <a:gdLst>
                <a:gd name="connsiteX0" fmla="*/ 261 w 260"/>
                <a:gd name="connsiteY0" fmla="*/ 0 h 8378"/>
                <a:gd name="connsiteX1" fmla="*/ 261 w 260"/>
                <a:gd name="connsiteY1" fmla="*/ 0 h 8378"/>
                <a:gd name="connsiteX2" fmla="*/ 261 w 260"/>
                <a:gd name="connsiteY2" fmla="*/ 0 h 8378"/>
              </a:gdLst>
              <a:ahLst/>
              <a:cxnLst>
                <a:cxn ang="0">
                  <a:pos x="connsiteX0" y="connsiteY0"/>
                </a:cxn>
                <a:cxn ang="0">
                  <a:pos x="connsiteX1" y="connsiteY1"/>
                </a:cxn>
                <a:cxn ang="0">
                  <a:pos x="connsiteX2" y="connsiteY2"/>
                </a:cxn>
              </a:cxnLst>
              <a:rect l="l" t="t" r="r" b="b"/>
              <a:pathLst>
                <a:path w="260" h="8378">
                  <a:moveTo>
                    <a:pt x="261" y="0"/>
                  </a:moveTo>
                  <a:lnTo>
                    <a:pt x="261" y="0"/>
                  </a:lnTo>
                  <a:cubicBezTo>
                    <a:pt x="261" y="0"/>
                    <a:pt x="-326" y="0"/>
                    <a:pt x="261"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Freeform: Shape 331">
              <a:extLst>
                <a:ext uri="{FF2B5EF4-FFF2-40B4-BE49-F238E27FC236}">
                  <a16:creationId xmlns:a16="http://schemas.microsoft.com/office/drawing/2014/main" id="{439EB3FE-5B64-A0DA-F809-C1A6D067FC46}"/>
                </a:ext>
              </a:extLst>
            </p:cNvPr>
            <p:cNvSpPr/>
            <p:nvPr/>
          </p:nvSpPr>
          <p:spPr>
            <a:xfrm>
              <a:off x="2504927" y="208027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Freeform: Shape 332">
              <a:extLst>
                <a:ext uri="{FF2B5EF4-FFF2-40B4-BE49-F238E27FC236}">
                  <a16:creationId xmlns:a16="http://schemas.microsoft.com/office/drawing/2014/main" id="{292CA9CD-36ED-F8D1-3277-4685E6564950}"/>
                </a:ext>
              </a:extLst>
            </p:cNvPr>
            <p:cNvSpPr/>
            <p:nvPr/>
          </p:nvSpPr>
          <p:spPr>
            <a:xfrm>
              <a:off x="2505849" y="2086640"/>
              <a:ext cx="223" cy="8378"/>
            </a:xfrm>
            <a:custGeom>
              <a:avLst/>
              <a:gdLst>
                <a:gd name="connsiteX0" fmla="*/ 0 w 223"/>
                <a:gd name="connsiteY0" fmla="*/ 0 h 8378"/>
                <a:gd name="connsiteX1" fmla="*/ 0 w 223"/>
                <a:gd name="connsiteY1" fmla="*/ 0 h 8378"/>
                <a:gd name="connsiteX2" fmla="*/ 0 w 223"/>
                <a:gd name="connsiteY2" fmla="*/ 0 h 8378"/>
              </a:gdLst>
              <a:ahLst/>
              <a:cxnLst>
                <a:cxn ang="0">
                  <a:pos x="connsiteX0" y="connsiteY0"/>
                </a:cxn>
                <a:cxn ang="0">
                  <a:pos x="connsiteX1" y="connsiteY1"/>
                </a:cxn>
                <a:cxn ang="0">
                  <a:pos x="connsiteX2" y="connsiteY2"/>
                </a:cxn>
              </a:cxnLst>
              <a:rect l="l" t="t" r="r" b="b"/>
              <a:pathLst>
                <a:path w="223" h="8378">
                  <a:moveTo>
                    <a:pt x="0" y="0"/>
                  </a:moveTo>
                  <a:lnTo>
                    <a:pt x="0" y="0"/>
                  </a:lnTo>
                  <a:cubicBezTo>
                    <a:pt x="0" y="0"/>
                    <a:pt x="503"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Freeform: Shape 333">
              <a:extLst>
                <a:ext uri="{FF2B5EF4-FFF2-40B4-BE49-F238E27FC236}">
                  <a16:creationId xmlns:a16="http://schemas.microsoft.com/office/drawing/2014/main" id="{D1F03665-E413-5E87-9F8D-E83C9A2B7FFD}"/>
                </a:ext>
              </a:extLst>
            </p:cNvPr>
            <p:cNvSpPr/>
            <p:nvPr/>
          </p:nvSpPr>
          <p:spPr>
            <a:xfrm>
              <a:off x="2497722" y="20744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Freeform: Shape 334">
              <a:extLst>
                <a:ext uri="{FF2B5EF4-FFF2-40B4-BE49-F238E27FC236}">
                  <a16:creationId xmlns:a16="http://schemas.microsoft.com/office/drawing/2014/main" id="{5B709226-9B69-91B6-546B-43B0B9E47629}"/>
                </a:ext>
              </a:extLst>
            </p:cNvPr>
            <p:cNvSpPr/>
            <p:nvPr/>
          </p:nvSpPr>
          <p:spPr>
            <a:xfrm>
              <a:off x="2504089" y="207281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Freeform: Shape 335">
              <a:extLst>
                <a:ext uri="{FF2B5EF4-FFF2-40B4-BE49-F238E27FC236}">
                  <a16:creationId xmlns:a16="http://schemas.microsoft.com/office/drawing/2014/main" id="{52028DAA-A795-6FD0-301A-7F217022F9DC}"/>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 name="Freeform: Shape 336">
              <a:extLst>
                <a:ext uri="{FF2B5EF4-FFF2-40B4-BE49-F238E27FC236}">
                  <a16:creationId xmlns:a16="http://schemas.microsoft.com/office/drawing/2014/main" id="{277FF0FC-D032-30E9-B30E-700771118440}"/>
                </a:ext>
              </a:extLst>
            </p:cNvPr>
            <p:cNvSpPr/>
            <p:nvPr/>
          </p:nvSpPr>
          <p:spPr>
            <a:xfrm>
              <a:off x="2503587" y="20879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 name="Freeform: Shape 337">
              <a:extLst>
                <a:ext uri="{FF2B5EF4-FFF2-40B4-BE49-F238E27FC236}">
                  <a16:creationId xmlns:a16="http://schemas.microsoft.com/office/drawing/2014/main" id="{EE29C12D-9B73-8679-A35D-B48D28C6CAAE}"/>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Freeform: Shape 338">
              <a:extLst>
                <a:ext uri="{FF2B5EF4-FFF2-40B4-BE49-F238E27FC236}">
                  <a16:creationId xmlns:a16="http://schemas.microsoft.com/office/drawing/2014/main" id="{65DBF48D-B3EE-992A-2FC9-6FEEBAC84296}"/>
                </a:ext>
              </a:extLst>
            </p:cNvPr>
            <p:cNvSpPr/>
            <p:nvPr/>
          </p:nvSpPr>
          <p:spPr>
            <a:xfrm>
              <a:off x="2505765" y="208781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Freeform: Shape 339">
              <a:extLst>
                <a:ext uri="{FF2B5EF4-FFF2-40B4-BE49-F238E27FC236}">
                  <a16:creationId xmlns:a16="http://schemas.microsoft.com/office/drawing/2014/main" id="{72D14ADC-D186-3C00-EBE1-14E636263C36}"/>
                </a:ext>
              </a:extLst>
            </p:cNvPr>
            <p:cNvSpPr/>
            <p:nvPr/>
          </p:nvSpPr>
          <p:spPr>
            <a:xfrm>
              <a:off x="2506100" y="208781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Freeform: Shape 340">
              <a:extLst>
                <a:ext uri="{FF2B5EF4-FFF2-40B4-BE49-F238E27FC236}">
                  <a16:creationId xmlns:a16="http://schemas.microsoft.com/office/drawing/2014/main" id="{723BF0AF-E05E-D5E2-48A3-EDC9F10017CC}"/>
                </a:ext>
              </a:extLst>
            </p:cNvPr>
            <p:cNvSpPr/>
            <p:nvPr/>
          </p:nvSpPr>
          <p:spPr>
            <a:xfrm>
              <a:off x="2506017" y="208772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Freeform: Shape 341">
              <a:extLst>
                <a:ext uri="{FF2B5EF4-FFF2-40B4-BE49-F238E27FC236}">
                  <a16:creationId xmlns:a16="http://schemas.microsoft.com/office/drawing/2014/main" id="{34034D17-F350-A89C-0D5F-4FF7EF3D40C1}"/>
                </a:ext>
              </a:extLst>
            </p:cNvPr>
            <p:cNvSpPr/>
            <p:nvPr/>
          </p:nvSpPr>
          <p:spPr>
            <a:xfrm>
              <a:off x="2499565" y="20769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 name="Freeform: Shape 342">
              <a:extLst>
                <a:ext uri="{FF2B5EF4-FFF2-40B4-BE49-F238E27FC236}">
                  <a16:creationId xmlns:a16="http://schemas.microsoft.com/office/drawing/2014/main" id="{DA332C71-F3E3-A782-F77A-0FAFA39792A6}"/>
                </a:ext>
              </a:extLst>
            </p:cNvPr>
            <p:cNvSpPr/>
            <p:nvPr/>
          </p:nvSpPr>
          <p:spPr>
            <a:xfrm>
              <a:off x="2498895" y="2084294"/>
              <a:ext cx="83" cy="8378"/>
            </a:xfrm>
            <a:custGeom>
              <a:avLst/>
              <a:gdLst>
                <a:gd name="connsiteX0" fmla="*/ 0 w 83"/>
                <a:gd name="connsiteY0" fmla="*/ 0 h 8378"/>
                <a:gd name="connsiteX1" fmla="*/ 84 w 83"/>
                <a:gd name="connsiteY1" fmla="*/ 0 h 8378"/>
                <a:gd name="connsiteX2" fmla="*/ 84 w 83"/>
                <a:gd name="connsiteY2" fmla="*/ 0 h 8378"/>
                <a:gd name="connsiteX3" fmla="*/ 0 w 83"/>
                <a:gd name="connsiteY3" fmla="*/ 0 h 8378"/>
              </a:gdLst>
              <a:ahLst/>
              <a:cxnLst>
                <a:cxn ang="0">
                  <a:pos x="connsiteX0" y="connsiteY0"/>
                </a:cxn>
                <a:cxn ang="0">
                  <a:pos x="connsiteX1" y="connsiteY1"/>
                </a:cxn>
                <a:cxn ang="0">
                  <a:pos x="connsiteX2" y="connsiteY2"/>
                </a:cxn>
                <a:cxn ang="0">
                  <a:pos x="connsiteX3" y="connsiteY3"/>
                </a:cxn>
              </a:cxnLst>
              <a:rect l="l" t="t" r="r" b="b"/>
              <a:pathLst>
                <a:path w="83" h="8378">
                  <a:moveTo>
                    <a:pt x="0" y="0"/>
                  </a:moveTo>
                  <a:lnTo>
                    <a:pt x="84" y="0"/>
                  </a:lnTo>
                  <a:lnTo>
                    <a:pt x="84"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 name="Freeform: Shape 343">
              <a:extLst>
                <a:ext uri="{FF2B5EF4-FFF2-40B4-BE49-F238E27FC236}">
                  <a16:creationId xmlns:a16="http://schemas.microsoft.com/office/drawing/2014/main" id="{F8B88BD5-4A2C-1C84-29AC-6EFCFAB838D7}"/>
                </a:ext>
              </a:extLst>
            </p:cNvPr>
            <p:cNvSpPr/>
            <p:nvPr/>
          </p:nvSpPr>
          <p:spPr>
            <a:xfrm>
              <a:off x="2498392" y="2084378"/>
              <a:ext cx="695" cy="8378"/>
            </a:xfrm>
            <a:custGeom>
              <a:avLst/>
              <a:gdLst>
                <a:gd name="connsiteX0" fmla="*/ 0 w 695"/>
                <a:gd name="connsiteY0" fmla="*/ 0 h 8378"/>
                <a:gd name="connsiteX1" fmla="*/ 586 w 695"/>
                <a:gd name="connsiteY1" fmla="*/ 0 h 8378"/>
                <a:gd name="connsiteX2" fmla="*/ 0 w 695"/>
                <a:gd name="connsiteY2" fmla="*/ 0 h 8378"/>
              </a:gdLst>
              <a:ahLst/>
              <a:cxnLst>
                <a:cxn ang="0">
                  <a:pos x="connsiteX0" y="connsiteY0"/>
                </a:cxn>
                <a:cxn ang="0">
                  <a:pos x="connsiteX1" y="connsiteY1"/>
                </a:cxn>
                <a:cxn ang="0">
                  <a:pos x="connsiteX2" y="connsiteY2"/>
                </a:cxn>
              </a:cxnLst>
              <a:rect l="l" t="t" r="r" b="b"/>
              <a:pathLst>
                <a:path w="695" h="8378">
                  <a:moveTo>
                    <a:pt x="0" y="0"/>
                  </a:moveTo>
                  <a:cubicBezTo>
                    <a:pt x="838" y="0"/>
                    <a:pt x="754" y="0"/>
                    <a:pt x="586"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 name="Freeform: Shape 344">
              <a:extLst>
                <a:ext uri="{FF2B5EF4-FFF2-40B4-BE49-F238E27FC236}">
                  <a16:creationId xmlns:a16="http://schemas.microsoft.com/office/drawing/2014/main" id="{35A03304-BDE5-6CB9-F587-250365E2ED85}"/>
                </a:ext>
              </a:extLst>
            </p:cNvPr>
            <p:cNvSpPr/>
            <p:nvPr/>
          </p:nvSpPr>
          <p:spPr>
            <a:xfrm>
              <a:off x="2495543" y="2073988"/>
              <a:ext cx="11670" cy="13573"/>
            </a:xfrm>
            <a:custGeom>
              <a:avLst/>
              <a:gdLst>
                <a:gd name="connsiteX0" fmla="*/ 2430 w 11670"/>
                <a:gd name="connsiteY0" fmla="*/ 5949 h 13573"/>
                <a:gd name="connsiteX1" fmla="*/ 419 w 11670"/>
                <a:gd name="connsiteY1" fmla="*/ 5949 h 13573"/>
                <a:gd name="connsiteX2" fmla="*/ 2681 w 11670"/>
                <a:gd name="connsiteY2" fmla="*/ 5949 h 13573"/>
                <a:gd name="connsiteX3" fmla="*/ 2179 w 11670"/>
                <a:gd name="connsiteY3" fmla="*/ 5949 h 13573"/>
                <a:gd name="connsiteX4" fmla="*/ 3352 w 11670"/>
                <a:gd name="connsiteY4" fmla="*/ 5949 h 13573"/>
                <a:gd name="connsiteX5" fmla="*/ 2765 w 11670"/>
                <a:gd name="connsiteY5" fmla="*/ 5949 h 13573"/>
                <a:gd name="connsiteX6" fmla="*/ 2765 w 11670"/>
                <a:gd name="connsiteY6" fmla="*/ 5949 h 13573"/>
                <a:gd name="connsiteX7" fmla="*/ 3771 w 11670"/>
                <a:gd name="connsiteY7" fmla="*/ 5949 h 13573"/>
                <a:gd name="connsiteX8" fmla="*/ 3268 w 11670"/>
                <a:gd name="connsiteY8" fmla="*/ 5949 h 13573"/>
                <a:gd name="connsiteX9" fmla="*/ 3771 w 11670"/>
                <a:gd name="connsiteY9" fmla="*/ 5949 h 13573"/>
                <a:gd name="connsiteX10" fmla="*/ 2849 w 11670"/>
                <a:gd name="connsiteY10" fmla="*/ 5949 h 13573"/>
                <a:gd name="connsiteX11" fmla="*/ 2179 w 11670"/>
                <a:gd name="connsiteY11" fmla="*/ 5949 h 13573"/>
                <a:gd name="connsiteX12" fmla="*/ 2179 w 11670"/>
                <a:gd name="connsiteY12" fmla="*/ 5949 h 13573"/>
                <a:gd name="connsiteX13" fmla="*/ 754 w 11670"/>
                <a:gd name="connsiteY13" fmla="*/ 5949 h 13573"/>
                <a:gd name="connsiteX14" fmla="*/ 3016 w 11670"/>
                <a:gd name="connsiteY14" fmla="*/ 5949 h 13573"/>
                <a:gd name="connsiteX15" fmla="*/ 3016 w 11670"/>
                <a:gd name="connsiteY15" fmla="*/ 5949 h 13573"/>
                <a:gd name="connsiteX16" fmla="*/ 2514 w 11670"/>
                <a:gd name="connsiteY16" fmla="*/ 5949 h 13573"/>
                <a:gd name="connsiteX17" fmla="*/ 1592 w 11670"/>
                <a:gd name="connsiteY17" fmla="*/ 5949 h 13573"/>
                <a:gd name="connsiteX18" fmla="*/ 2765 w 11670"/>
                <a:gd name="connsiteY18" fmla="*/ 5949 h 13573"/>
                <a:gd name="connsiteX19" fmla="*/ 1341 w 11670"/>
                <a:gd name="connsiteY19" fmla="*/ 5949 h 13573"/>
                <a:gd name="connsiteX20" fmla="*/ 2681 w 11670"/>
                <a:gd name="connsiteY20" fmla="*/ 5949 h 13573"/>
                <a:gd name="connsiteX21" fmla="*/ 3268 w 11670"/>
                <a:gd name="connsiteY21" fmla="*/ 5949 h 13573"/>
                <a:gd name="connsiteX22" fmla="*/ 3268 w 11670"/>
                <a:gd name="connsiteY22" fmla="*/ 5949 h 13573"/>
                <a:gd name="connsiteX23" fmla="*/ 3268 w 11670"/>
                <a:gd name="connsiteY23" fmla="*/ 5949 h 13573"/>
                <a:gd name="connsiteX24" fmla="*/ 4441 w 11670"/>
                <a:gd name="connsiteY24" fmla="*/ 5949 h 13573"/>
                <a:gd name="connsiteX25" fmla="*/ 4441 w 11670"/>
                <a:gd name="connsiteY25" fmla="*/ 5949 h 13573"/>
                <a:gd name="connsiteX26" fmla="*/ 3519 w 11670"/>
                <a:gd name="connsiteY26" fmla="*/ 5949 h 13573"/>
                <a:gd name="connsiteX27" fmla="*/ 5111 w 11670"/>
                <a:gd name="connsiteY27" fmla="*/ 5949 h 13573"/>
                <a:gd name="connsiteX28" fmla="*/ 4441 w 11670"/>
                <a:gd name="connsiteY28" fmla="*/ 5949 h 13573"/>
                <a:gd name="connsiteX29" fmla="*/ 3771 w 11670"/>
                <a:gd name="connsiteY29" fmla="*/ 5949 h 13573"/>
                <a:gd name="connsiteX30" fmla="*/ 6787 w 11670"/>
                <a:gd name="connsiteY30" fmla="*/ 5949 h 13573"/>
                <a:gd name="connsiteX31" fmla="*/ 4692 w 11670"/>
                <a:gd name="connsiteY31" fmla="*/ 5949 h 13573"/>
                <a:gd name="connsiteX32" fmla="*/ 4692 w 11670"/>
                <a:gd name="connsiteY32" fmla="*/ 5949 h 13573"/>
                <a:gd name="connsiteX33" fmla="*/ 4692 w 11670"/>
                <a:gd name="connsiteY33" fmla="*/ 5949 h 13573"/>
                <a:gd name="connsiteX34" fmla="*/ 3854 w 11670"/>
                <a:gd name="connsiteY34" fmla="*/ 5949 h 13573"/>
                <a:gd name="connsiteX35" fmla="*/ 5279 w 11670"/>
                <a:gd name="connsiteY35" fmla="*/ 5949 h 13573"/>
                <a:gd name="connsiteX36" fmla="*/ 4441 w 11670"/>
                <a:gd name="connsiteY36" fmla="*/ 5949 h 13573"/>
                <a:gd name="connsiteX37" fmla="*/ 5195 w 11670"/>
                <a:gd name="connsiteY37" fmla="*/ 5949 h 13573"/>
                <a:gd name="connsiteX38" fmla="*/ 5195 w 11670"/>
                <a:gd name="connsiteY38" fmla="*/ 5949 h 13573"/>
                <a:gd name="connsiteX39" fmla="*/ 5195 w 11670"/>
                <a:gd name="connsiteY39" fmla="*/ 5949 h 13573"/>
                <a:gd name="connsiteX40" fmla="*/ 5195 w 11670"/>
                <a:gd name="connsiteY40" fmla="*/ 5949 h 13573"/>
                <a:gd name="connsiteX41" fmla="*/ 6452 w 11670"/>
                <a:gd name="connsiteY41" fmla="*/ 5949 h 13573"/>
                <a:gd name="connsiteX42" fmla="*/ 8882 w 11670"/>
                <a:gd name="connsiteY42" fmla="*/ 5949 h 13573"/>
                <a:gd name="connsiteX43" fmla="*/ 4692 w 11670"/>
                <a:gd name="connsiteY43" fmla="*/ 5949 h 13573"/>
                <a:gd name="connsiteX44" fmla="*/ 4692 w 11670"/>
                <a:gd name="connsiteY44" fmla="*/ 5949 h 13573"/>
                <a:gd name="connsiteX45" fmla="*/ 6368 w 11670"/>
                <a:gd name="connsiteY45" fmla="*/ 5949 h 13573"/>
                <a:gd name="connsiteX46" fmla="*/ 4692 w 11670"/>
                <a:gd name="connsiteY46" fmla="*/ 5949 h 13573"/>
                <a:gd name="connsiteX47" fmla="*/ 6536 w 11670"/>
                <a:gd name="connsiteY47" fmla="*/ 5949 h 13573"/>
                <a:gd name="connsiteX48" fmla="*/ 6536 w 11670"/>
                <a:gd name="connsiteY48" fmla="*/ 5949 h 13573"/>
                <a:gd name="connsiteX49" fmla="*/ 4692 w 11670"/>
                <a:gd name="connsiteY49" fmla="*/ 5949 h 13573"/>
                <a:gd name="connsiteX50" fmla="*/ 4692 w 11670"/>
                <a:gd name="connsiteY50" fmla="*/ 5949 h 13573"/>
                <a:gd name="connsiteX51" fmla="*/ 4692 w 11670"/>
                <a:gd name="connsiteY51" fmla="*/ 5949 h 13573"/>
                <a:gd name="connsiteX52" fmla="*/ 6954 w 11670"/>
                <a:gd name="connsiteY52" fmla="*/ 5949 h 13573"/>
                <a:gd name="connsiteX53" fmla="*/ 4692 w 11670"/>
                <a:gd name="connsiteY53" fmla="*/ 5949 h 13573"/>
                <a:gd name="connsiteX54" fmla="*/ 4692 w 11670"/>
                <a:gd name="connsiteY54" fmla="*/ 5949 h 13573"/>
                <a:gd name="connsiteX55" fmla="*/ 4189 w 11670"/>
                <a:gd name="connsiteY55" fmla="*/ 5949 h 13573"/>
                <a:gd name="connsiteX56" fmla="*/ 3435 w 11670"/>
                <a:gd name="connsiteY56" fmla="*/ 5949 h 13573"/>
                <a:gd name="connsiteX57" fmla="*/ 3435 w 11670"/>
                <a:gd name="connsiteY57" fmla="*/ 5949 h 13573"/>
                <a:gd name="connsiteX58" fmla="*/ 5279 w 11670"/>
                <a:gd name="connsiteY58" fmla="*/ 5949 h 13573"/>
                <a:gd name="connsiteX59" fmla="*/ 4189 w 11670"/>
                <a:gd name="connsiteY59" fmla="*/ 5949 h 13573"/>
                <a:gd name="connsiteX60" fmla="*/ 6871 w 11670"/>
                <a:gd name="connsiteY60" fmla="*/ 5949 h 13573"/>
                <a:gd name="connsiteX61" fmla="*/ 4776 w 11670"/>
                <a:gd name="connsiteY61" fmla="*/ 5949 h 13573"/>
                <a:gd name="connsiteX62" fmla="*/ 4776 w 11670"/>
                <a:gd name="connsiteY62" fmla="*/ 5949 h 13573"/>
                <a:gd name="connsiteX63" fmla="*/ 4273 w 11670"/>
                <a:gd name="connsiteY63" fmla="*/ 5949 h 13573"/>
                <a:gd name="connsiteX64" fmla="*/ 4273 w 11670"/>
                <a:gd name="connsiteY64" fmla="*/ 5949 h 13573"/>
                <a:gd name="connsiteX65" fmla="*/ 3603 w 11670"/>
                <a:gd name="connsiteY65" fmla="*/ 5949 h 13573"/>
                <a:gd name="connsiteX66" fmla="*/ 9049 w 11670"/>
                <a:gd name="connsiteY66" fmla="*/ 5949 h 13573"/>
                <a:gd name="connsiteX67" fmla="*/ 7457 w 11670"/>
                <a:gd name="connsiteY67" fmla="*/ 5949 h 13573"/>
                <a:gd name="connsiteX68" fmla="*/ 4608 w 11670"/>
                <a:gd name="connsiteY68" fmla="*/ 5949 h 13573"/>
                <a:gd name="connsiteX69" fmla="*/ 5279 w 11670"/>
                <a:gd name="connsiteY69" fmla="*/ 5949 h 13573"/>
                <a:gd name="connsiteX70" fmla="*/ 4608 w 11670"/>
                <a:gd name="connsiteY70" fmla="*/ 5949 h 13573"/>
                <a:gd name="connsiteX71" fmla="*/ 5446 w 11670"/>
                <a:gd name="connsiteY71" fmla="*/ 5949 h 13573"/>
                <a:gd name="connsiteX72" fmla="*/ 5446 w 11670"/>
                <a:gd name="connsiteY72" fmla="*/ 5949 h 13573"/>
                <a:gd name="connsiteX73" fmla="*/ 7206 w 11670"/>
                <a:gd name="connsiteY73" fmla="*/ 5949 h 13573"/>
                <a:gd name="connsiteX74" fmla="*/ 6619 w 11670"/>
                <a:gd name="connsiteY74" fmla="*/ 5949 h 13573"/>
                <a:gd name="connsiteX75" fmla="*/ 6200 w 11670"/>
                <a:gd name="connsiteY75" fmla="*/ 5949 h 13573"/>
                <a:gd name="connsiteX76" fmla="*/ 5027 w 11670"/>
                <a:gd name="connsiteY76" fmla="*/ 5949 h 13573"/>
                <a:gd name="connsiteX77" fmla="*/ 6200 w 11670"/>
                <a:gd name="connsiteY77" fmla="*/ 5949 h 13573"/>
                <a:gd name="connsiteX78" fmla="*/ 6200 w 11670"/>
                <a:gd name="connsiteY78" fmla="*/ 5949 h 13573"/>
                <a:gd name="connsiteX79" fmla="*/ 9301 w 11670"/>
                <a:gd name="connsiteY79" fmla="*/ 5949 h 13573"/>
                <a:gd name="connsiteX80" fmla="*/ 8714 w 11670"/>
                <a:gd name="connsiteY80" fmla="*/ 5949 h 13573"/>
                <a:gd name="connsiteX81" fmla="*/ 9971 w 11670"/>
                <a:gd name="connsiteY81" fmla="*/ 5949 h 13573"/>
                <a:gd name="connsiteX82" fmla="*/ 7876 w 11670"/>
                <a:gd name="connsiteY82" fmla="*/ 5949 h 13573"/>
                <a:gd name="connsiteX83" fmla="*/ 8295 w 11670"/>
                <a:gd name="connsiteY83" fmla="*/ 5949 h 13573"/>
                <a:gd name="connsiteX84" fmla="*/ 6871 w 11670"/>
                <a:gd name="connsiteY84" fmla="*/ 5949 h 13573"/>
                <a:gd name="connsiteX85" fmla="*/ 6117 w 11670"/>
                <a:gd name="connsiteY85" fmla="*/ 6452 h 13573"/>
                <a:gd name="connsiteX86" fmla="*/ 6954 w 11670"/>
                <a:gd name="connsiteY86" fmla="*/ 6452 h 13573"/>
                <a:gd name="connsiteX87" fmla="*/ 6954 w 11670"/>
                <a:gd name="connsiteY87" fmla="*/ 6452 h 13573"/>
                <a:gd name="connsiteX88" fmla="*/ 8128 w 11670"/>
                <a:gd name="connsiteY88" fmla="*/ 6452 h 13573"/>
                <a:gd name="connsiteX89" fmla="*/ 8882 w 11670"/>
                <a:gd name="connsiteY89" fmla="*/ 6452 h 13573"/>
                <a:gd name="connsiteX90" fmla="*/ 8044 w 11670"/>
                <a:gd name="connsiteY90" fmla="*/ 6452 h 13573"/>
                <a:gd name="connsiteX91" fmla="*/ 8044 w 11670"/>
                <a:gd name="connsiteY91" fmla="*/ 6452 h 13573"/>
                <a:gd name="connsiteX92" fmla="*/ 8044 w 11670"/>
                <a:gd name="connsiteY92" fmla="*/ 6452 h 13573"/>
                <a:gd name="connsiteX93" fmla="*/ 8714 w 11670"/>
                <a:gd name="connsiteY93" fmla="*/ 6452 h 13573"/>
                <a:gd name="connsiteX94" fmla="*/ 9803 w 11670"/>
                <a:gd name="connsiteY94" fmla="*/ 6452 h 13573"/>
                <a:gd name="connsiteX95" fmla="*/ 10725 w 11670"/>
                <a:gd name="connsiteY95" fmla="*/ 6452 h 13573"/>
                <a:gd name="connsiteX96" fmla="*/ 9468 w 11670"/>
                <a:gd name="connsiteY96" fmla="*/ 6452 h 13573"/>
                <a:gd name="connsiteX97" fmla="*/ 10976 w 11670"/>
                <a:gd name="connsiteY97" fmla="*/ 6452 h 13573"/>
                <a:gd name="connsiteX98" fmla="*/ 9803 w 11670"/>
                <a:gd name="connsiteY98" fmla="*/ 6452 h 13573"/>
                <a:gd name="connsiteX99" fmla="*/ 8798 w 11670"/>
                <a:gd name="connsiteY99" fmla="*/ 6452 h 13573"/>
                <a:gd name="connsiteX100" fmla="*/ 9468 w 11670"/>
                <a:gd name="connsiteY100" fmla="*/ 6452 h 13573"/>
                <a:gd name="connsiteX101" fmla="*/ 8882 w 11670"/>
                <a:gd name="connsiteY101" fmla="*/ 6452 h 13573"/>
                <a:gd name="connsiteX102" fmla="*/ 10390 w 11670"/>
                <a:gd name="connsiteY102" fmla="*/ 6452 h 13573"/>
                <a:gd name="connsiteX103" fmla="*/ 10390 w 11670"/>
                <a:gd name="connsiteY103" fmla="*/ 6452 h 13573"/>
                <a:gd name="connsiteX104" fmla="*/ 10390 w 11670"/>
                <a:gd name="connsiteY104" fmla="*/ 6452 h 13573"/>
                <a:gd name="connsiteX105" fmla="*/ 10390 w 11670"/>
                <a:gd name="connsiteY105" fmla="*/ 6452 h 13573"/>
                <a:gd name="connsiteX106" fmla="*/ 10390 w 11670"/>
                <a:gd name="connsiteY106" fmla="*/ 6452 h 13573"/>
                <a:gd name="connsiteX107" fmla="*/ 10390 w 11670"/>
                <a:gd name="connsiteY107" fmla="*/ 5949 h 13573"/>
                <a:gd name="connsiteX108" fmla="*/ 10390 w 11670"/>
                <a:gd name="connsiteY108" fmla="*/ 5949 h 13573"/>
                <a:gd name="connsiteX109" fmla="*/ 10976 w 11670"/>
                <a:gd name="connsiteY109" fmla="*/ 5949 h 13573"/>
                <a:gd name="connsiteX110" fmla="*/ 10976 w 11670"/>
                <a:gd name="connsiteY110" fmla="*/ 5949 h 13573"/>
                <a:gd name="connsiteX111" fmla="*/ 11563 w 11670"/>
                <a:gd name="connsiteY111" fmla="*/ 5530 h 13573"/>
                <a:gd name="connsiteX112" fmla="*/ 10809 w 11670"/>
                <a:gd name="connsiteY112" fmla="*/ 5530 h 13573"/>
                <a:gd name="connsiteX113" fmla="*/ 10306 w 11670"/>
                <a:gd name="connsiteY113" fmla="*/ 5530 h 13573"/>
                <a:gd name="connsiteX114" fmla="*/ 9636 w 11670"/>
                <a:gd name="connsiteY114" fmla="*/ 5530 h 13573"/>
                <a:gd name="connsiteX115" fmla="*/ 10055 w 11670"/>
                <a:gd name="connsiteY115" fmla="*/ 5530 h 13573"/>
                <a:gd name="connsiteX116" fmla="*/ 10055 w 11670"/>
                <a:gd name="connsiteY116" fmla="*/ 5530 h 13573"/>
                <a:gd name="connsiteX117" fmla="*/ 10055 w 11670"/>
                <a:gd name="connsiteY117" fmla="*/ 5111 h 13573"/>
                <a:gd name="connsiteX118" fmla="*/ 10055 w 11670"/>
                <a:gd name="connsiteY118" fmla="*/ 5111 h 13573"/>
                <a:gd name="connsiteX119" fmla="*/ 9217 w 11670"/>
                <a:gd name="connsiteY119" fmla="*/ 5111 h 13573"/>
                <a:gd name="connsiteX120" fmla="*/ 10055 w 11670"/>
                <a:gd name="connsiteY120" fmla="*/ 5111 h 13573"/>
                <a:gd name="connsiteX121" fmla="*/ 8295 w 11670"/>
                <a:gd name="connsiteY121" fmla="*/ 5111 h 13573"/>
                <a:gd name="connsiteX122" fmla="*/ 8295 w 11670"/>
                <a:gd name="connsiteY122" fmla="*/ 5111 h 13573"/>
                <a:gd name="connsiteX123" fmla="*/ 8295 w 11670"/>
                <a:gd name="connsiteY123" fmla="*/ 5111 h 13573"/>
                <a:gd name="connsiteX124" fmla="*/ 9468 w 11670"/>
                <a:gd name="connsiteY124" fmla="*/ 5111 h 13573"/>
                <a:gd name="connsiteX125" fmla="*/ 8044 w 11670"/>
                <a:gd name="connsiteY125" fmla="*/ 5111 h 13573"/>
                <a:gd name="connsiteX126" fmla="*/ 8630 w 11670"/>
                <a:gd name="connsiteY126" fmla="*/ 5111 h 13573"/>
                <a:gd name="connsiteX127" fmla="*/ 8630 w 11670"/>
                <a:gd name="connsiteY127" fmla="*/ 5111 h 13573"/>
                <a:gd name="connsiteX128" fmla="*/ 9803 w 11670"/>
                <a:gd name="connsiteY128" fmla="*/ 4357 h 13573"/>
                <a:gd name="connsiteX129" fmla="*/ 9217 w 11670"/>
                <a:gd name="connsiteY129" fmla="*/ 4357 h 13573"/>
                <a:gd name="connsiteX130" fmla="*/ 10222 w 11670"/>
                <a:gd name="connsiteY130" fmla="*/ 4357 h 13573"/>
                <a:gd name="connsiteX131" fmla="*/ 9720 w 11670"/>
                <a:gd name="connsiteY131" fmla="*/ 4357 h 13573"/>
                <a:gd name="connsiteX132" fmla="*/ 10557 w 11670"/>
                <a:gd name="connsiteY132" fmla="*/ 4357 h 13573"/>
                <a:gd name="connsiteX133" fmla="*/ 10557 w 11670"/>
                <a:gd name="connsiteY133" fmla="*/ 4357 h 13573"/>
                <a:gd name="connsiteX134" fmla="*/ 8630 w 11670"/>
                <a:gd name="connsiteY134" fmla="*/ 4357 h 13573"/>
                <a:gd name="connsiteX135" fmla="*/ 8630 w 11670"/>
                <a:gd name="connsiteY135" fmla="*/ 4357 h 13573"/>
                <a:gd name="connsiteX136" fmla="*/ 9552 w 11670"/>
                <a:gd name="connsiteY136" fmla="*/ 4357 h 13573"/>
                <a:gd name="connsiteX137" fmla="*/ 9552 w 11670"/>
                <a:gd name="connsiteY137" fmla="*/ 4357 h 13573"/>
                <a:gd name="connsiteX138" fmla="*/ 9552 w 11670"/>
                <a:gd name="connsiteY138" fmla="*/ 4357 h 13573"/>
                <a:gd name="connsiteX139" fmla="*/ 9552 w 11670"/>
                <a:gd name="connsiteY139" fmla="*/ 4357 h 13573"/>
                <a:gd name="connsiteX140" fmla="*/ 9552 w 11670"/>
                <a:gd name="connsiteY140" fmla="*/ 4357 h 13573"/>
                <a:gd name="connsiteX141" fmla="*/ 9552 w 11670"/>
                <a:gd name="connsiteY141" fmla="*/ 4357 h 13573"/>
                <a:gd name="connsiteX142" fmla="*/ 9552 w 11670"/>
                <a:gd name="connsiteY142" fmla="*/ 4357 h 13573"/>
                <a:gd name="connsiteX143" fmla="*/ 10139 w 11670"/>
                <a:gd name="connsiteY143" fmla="*/ 4357 h 13573"/>
                <a:gd name="connsiteX144" fmla="*/ 9384 w 11670"/>
                <a:gd name="connsiteY144" fmla="*/ 4357 h 13573"/>
                <a:gd name="connsiteX145" fmla="*/ 9384 w 11670"/>
                <a:gd name="connsiteY145" fmla="*/ 4357 h 13573"/>
                <a:gd name="connsiteX146" fmla="*/ 8965 w 11670"/>
                <a:gd name="connsiteY146" fmla="*/ 4357 h 13573"/>
                <a:gd name="connsiteX147" fmla="*/ 11228 w 11670"/>
                <a:gd name="connsiteY147" fmla="*/ 4357 h 13573"/>
                <a:gd name="connsiteX148" fmla="*/ 11228 w 11670"/>
                <a:gd name="connsiteY148" fmla="*/ 4357 h 13573"/>
                <a:gd name="connsiteX149" fmla="*/ 10139 w 11670"/>
                <a:gd name="connsiteY149" fmla="*/ 4357 h 13573"/>
                <a:gd name="connsiteX150" fmla="*/ 11479 w 11670"/>
                <a:gd name="connsiteY150" fmla="*/ 4357 h 13573"/>
                <a:gd name="connsiteX151" fmla="*/ 10809 w 11670"/>
                <a:gd name="connsiteY151" fmla="*/ 4357 h 13573"/>
                <a:gd name="connsiteX152" fmla="*/ 9720 w 11670"/>
                <a:gd name="connsiteY152" fmla="*/ 4357 h 13573"/>
                <a:gd name="connsiteX153" fmla="*/ 9720 w 11670"/>
                <a:gd name="connsiteY153" fmla="*/ 4357 h 13573"/>
                <a:gd name="connsiteX154" fmla="*/ 9720 w 11670"/>
                <a:gd name="connsiteY154" fmla="*/ 4357 h 13573"/>
                <a:gd name="connsiteX155" fmla="*/ 8547 w 11670"/>
                <a:gd name="connsiteY155" fmla="*/ 4357 h 13573"/>
                <a:gd name="connsiteX156" fmla="*/ 9552 w 11670"/>
                <a:gd name="connsiteY156" fmla="*/ 3938 h 13573"/>
                <a:gd name="connsiteX157" fmla="*/ 9552 w 11670"/>
                <a:gd name="connsiteY157" fmla="*/ 3938 h 13573"/>
                <a:gd name="connsiteX158" fmla="*/ 9552 w 11670"/>
                <a:gd name="connsiteY158" fmla="*/ 3938 h 13573"/>
                <a:gd name="connsiteX159" fmla="*/ 8630 w 11670"/>
                <a:gd name="connsiteY159" fmla="*/ 3938 h 13573"/>
                <a:gd name="connsiteX160" fmla="*/ 9133 w 11670"/>
                <a:gd name="connsiteY160" fmla="*/ 3938 h 13573"/>
                <a:gd name="connsiteX161" fmla="*/ 8295 w 11670"/>
                <a:gd name="connsiteY161" fmla="*/ 3938 h 13573"/>
                <a:gd name="connsiteX162" fmla="*/ 9049 w 11670"/>
                <a:gd name="connsiteY162" fmla="*/ 3938 h 13573"/>
                <a:gd name="connsiteX163" fmla="*/ 9049 w 11670"/>
                <a:gd name="connsiteY163" fmla="*/ 3938 h 13573"/>
                <a:gd name="connsiteX164" fmla="*/ 9049 w 11670"/>
                <a:gd name="connsiteY164" fmla="*/ 3938 h 13573"/>
                <a:gd name="connsiteX165" fmla="*/ 8379 w 11670"/>
                <a:gd name="connsiteY165" fmla="*/ 3435 h 13573"/>
                <a:gd name="connsiteX166" fmla="*/ 7792 w 11670"/>
                <a:gd name="connsiteY166" fmla="*/ 3435 h 13573"/>
                <a:gd name="connsiteX167" fmla="*/ 6200 w 11670"/>
                <a:gd name="connsiteY167" fmla="*/ 3435 h 13573"/>
                <a:gd name="connsiteX168" fmla="*/ 7122 w 11670"/>
                <a:gd name="connsiteY168" fmla="*/ 3435 h 13573"/>
                <a:gd name="connsiteX169" fmla="*/ 7122 w 11670"/>
                <a:gd name="connsiteY169" fmla="*/ 3435 h 13573"/>
                <a:gd name="connsiteX170" fmla="*/ 8547 w 11670"/>
                <a:gd name="connsiteY170" fmla="*/ 3435 h 13573"/>
                <a:gd name="connsiteX171" fmla="*/ 9217 w 11670"/>
                <a:gd name="connsiteY171" fmla="*/ 2514 h 13573"/>
                <a:gd name="connsiteX172" fmla="*/ 9217 w 11670"/>
                <a:gd name="connsiteY172" fmla="*/ 2514 h 13573"/>
                <a:gd name="connsiteX173" fmla="*/ 8463 w 11670"/>
                <a:gd name="connsiteY173" fmla="*/ 2514 h 13573"/>
                <a:gd name="connsiteX174" fmla="*/ 9720 w 11670"/>
                <a:gd name="connsiteY174" fmla="*/ 2514 h 13573"/>
                <a:gd name="connsiteX175" fmla="*/ 9720 w 11670"/>
                <a:gd name="connsiteY175" fmla="*/ 2514 h 13573"/>
                <a:gd name="connsiteX176" fmla="*/ 8798 w 11670"/>
                <a:gd name="connsiteY176" fmla="*/ 2514 h 13573"/>
                <a:gd name="connsiteX177" fmla="*/ 9552 w 11670"/>
                <a:gd name="connsiteY177" fmla="*/ 2514 h 13573"/>
                <a:gd name="connsiteX178" fmla="*/ 9552 w 11670"/>
                <a:gd name="connsiteY178" fmla="*/ 2514 h 13573"/>
                <a:gd name="connsiteX179" fmla="*/ 8714 w 11670"/>
                <a:gd name="connsiteY179" fmla="*/ 2514 h 13573"/>
                <a:gd name="connsiteX180" fmla="*/ 7792 w 11670"/>
                <a:gd name="connsiteY180" fmla="*/ 2514 h 13573"/>
                <a:gd name="connsiteX181" fmla="*/ 8798 w 11670"/>
                <a:gd name="connsiteY181" fmla="*/ 1927 h 13573"/>
                <a:gd name="connsiteX182" fmla="*/ 8211 w 11670"/>
                <a:gd name="connsiteY182" fmla="*/ 1927 h 13573"/>
                <a:gd name="connsiteX183" fmla="*/ 6871 w 11670"/>
                <a:gd name="connsiteY183" fmla="*/ 1927 h 13573"/>
                <a:gd name="connsiteX184" fmla="*/ 9133 w 11670"/>
                <a:gd name="connsiteY184" fmla="*/ 1927 h 13573"/>
                <a:gd name="connsiteX185" fmla="*/ 7541 w 11670"/>
                <a:gd name="connsiteY185" fmla="*/ 1927 h 13573"/>
                <a:gd name="connsiteX186" fmla="*/ 8798 w 11670"/>
                <a:gd name="connsiteY186" fmla="*/ 1927 h 13573"/>
                <a:gd name="connsiteX187" fmla="*/ 8798 w 11670"/>
                <a:gd name="connsiteY187" fmla="*/ 1341 h 13573"/>
                <a:gd name="connsiteX188" fmla="*/ 7792 w 11670"/>
                <a:gd name="connsiteY188" fmla="*/ 1341 h 13573"/>
                <a:gd name="connsiteX189" fmla="*/ 9049 w 11670"/>
                <a:gd name="connsiteY189" fmla="*/ 1341 h 13573"/>
                <a:gd name="connsiteX190" fmla="*/ 8463 w 11670"/>
                <a:gd name="connsiteY190" fmla="*/ 1341 h 13573"/>
                <a:gd name="connsiteX191" fmla="*/ 7792 w 11670"/>
                <a:gd name="connsiteY191" fmla="*/ 1341 h 13573"/>
                <a:gd name="connsiteX192" fmla="*/ 9049 w 11670"/>
                <a:gd name="connsiteY192" fmla="*/ 0 h 13573"/>
                <a:gd name="connsiteX193" fmla="*/ 7541 w 11670"/>
                <a:gd name="connsiteY193" fmla="*/ 0 h 13573"/>
                <a:gd name="connsiteX194" fmla="*/ 8463 w 11670"/>
                <a:gd name="connsiteY194" fmla="*/ 0 h 13573"/>
                <a:gd name="connsiteX195" fmla="*/ 7457 w 11670"/>
                <a:gd name="connsiteY195" fmla="*/ 0 h 13573"/>
                <a:gd name="connsiteX196" fmla="*/ 7457 w 11670"/>
                <a:gd name="connsiteY196" fmla="*/ 0 h 13573"/>
                <a:gd name="connsiteX197" fmla="*/ 3687 w 11670"/>
                <a:gd name="connsiteY197" fmla="*/ 0 h 13573"/>
                <a:gd name="connsiteX198" fmla="*/ 3687 w 11670"/>
                <a:gd name="connsiteY198" fmla="*/ 0 h 13573"/>
                <a:gd name="connsiteX199" fmla="*/ 2933 w 11670"/>
                <a:gd name="connsiteY199" fmla="*/ 0 h 13573"/>
                <a:gd name="connsiteX200" fmla="*/ 2933 w 11670"/>
                <a:gd name="connsiteY200" fmla="*/ 0 h 13573"/>
                <a:gd name="connsiteX201" fmla="*/ 2933 w 11670"/>
                <a:gd name="connsiteY201" fmla="*/ 0 h 13573"/>
                <a:gd name="connsiteX202" fmla="*/ 2095 w 11670"/>
                <a:gd name="connsiteY202" fmla="*/ 587 h 13573"/>
                <a:gd name="connsiteX203" fmla="*/ 2095 w 11670"/>
                <a:gd name="connsiteY203" fmla="*/ 587 h 13573"/>
                <a:gd name="connsiteX204" fmla="*/ 3352 w 11670"/>
                <a:gd name="connsiteY204" fmla="*/ 587 h 13573"/>
                <a:gd name="connsiteX205" fmla="*/ 1760 w 11670"/>
                <a:gd name="connsiteY205" fmla="*/ 1006 h 13573"/>
                <a:gd name="connsiteX206" fmla="*/ 2681 w 11670"/>
                <a:gd name="connsiteY206" fmla="*/ 1006 h 13573"/>
                <a:gd name="connsiteX207" fmla="*/ 1676 w 11670"/>
                <a:gd name="connsiteY207" fmla="*/ 1006 h 13573"/>
                <a:gd name="connsiteX208" fmla="*/ 1676 w 11670"/>
                <a:gd name="connsiteY208" fmla="*/ 1006 h 13573"/>
                <a:gd name="connsiteX209" fmla="*/ 1676 w 11670"/>
                <a:gd name="connsiteY209" fmla="*/ 1006 h 13573"/>
                <a:gd name="connsiteX210" fmla="*/ 1676 w 11670"/>
                <a:gd name="connsiteY210" fmla="*/ 1006 h 13573"/>
                <a:gd name="connsiteX211" fmla="*/ 2430 w 11670"/>
                <a:gd name="connsiteY211" fmla="*/ 1592 h 13573"/>
                <a:gd name="connsiteX212" fmla="*/ 2430 w 11670"/>
                <a:gd name="connsiteY212" fmla="*/ 1592 h 13573"/>
                <a:gd name="connsiteX213" fmla="*/ 2430 w 11670"/>
                <a:gd name="connsiteY213" fmla="*/ 1592 h 13573"/>
                <a:gd name="connsiteX214" fmla="*/ 2430 w 11670"/>
                <a:gd name="connsiteY214" fmla="*/ 1592 h 13573"/>
                <a:gd name="connsiteX215" fmla="*/ 2430 w 11670"/>
                <a:gd name="connsiteY215" fmla="*/ 1592 h 13573"/>
                <a:gd name="connsiteX216" fmla="*/ 1257 w 11670"/>
                <a:gd name="connsiteY216" fmla="*/ 1592 h 13573"/>
                <a:gd name="connsiteX217" fmla="*/ 3016 w 11670"/>
                <a:gd name="connsiteY217" fmla="*/ 1592 h 13573"/>
                <a:gd name="connsiteX218" fmla="*/ 3016 w 11670"/>
                <a:gd name="connsiteY218" fmla="*/ 1592 h 13573"/>
                <a:gd name="connsiteX219" fmla="*/ 1592 w 11670"/>
                <a:gd name="connsiteY219" fmla="*/ 1592 h 13573"/>
                <a:gd name="connsiteX220" fmla="*/ 1089 w 11670"/>
                <a:gd name="connsiteY220" fmla="*/ 1592 h 13573"/>
                <a:gd name="connsiteX221" fmla="*/ 2262 w 11670"/>
                <a:gd name="connsiteY221" fmla="*/ 1592 h 13573"/>
                <a:gd name="connsiteX222" fmla="*/ 3184 w 11670"/>
                <a:gd name="connsiteY222" fmla="*/ 1592 h 13573"/>
                <a:gd name="connsiteX223" fmla="*/ 1341 w 11670"/>
                <a:gd name="connsiteY223" fmla="*/ 1592 h 13573"/>
                <a:gd name="connsiteX224" fmla="*/ 1341 w 11670"/>
                <a:gd name="connsiteY224" fmla="*/ 1592 h 13573"/>
                <a:gd name="connsiteX225" fmla="*/ 1341 w 11670"/>
                <a:gd name="connsiteY225" fmla="*/ 1592 h 13573"/>
                <a:gd name="connsiteX226" fmla="*/ 2430 w 11670"/>
                <a:gd name="connsiteY226" fmla="*/ 1592 h 13573"/>
                <a:gd name="connsiteX227" fmla="*/ 2430 w 11670"/>
                <a:gd name="connsiteY227" fmla="*/ 1592 h 13573"/>
                <a:gd name="connsiteX228" fmla="*/ 3435 w 11670"/>
                <a:gd name="connsiteY228" fmla="*/ 1592 h 13573"/>
                <a:gd name="connsiteX229" fmla="*/ 2681 w 11670"/>
                <a:gd name="connsiteY229" fmla="*/ 1592 h 13573"/>
                <a:gd name="connsiteX230" fmla="*/ 2681 w 11670"/>
                <a:gd name="connsiteY230" fmla="*/ 1592 h 13573"/>
                <a:gd name="connsiteX231" fmla="*/ 1508 w 11670"/>
                <a:gd name="connsiteY231" fmla="*/ 1592 h 13573"/>
                <a:gd name="connsiteX232" fmla="*/ 1508 w 11670"/>
                <a:gd name="connsiteY232" fmla="*/ 1592 h 13573"/>
                <a:gd name="connsiteX233" fmla="*/ 2514 w 11670"/>
                <a:gd name="connsiteY233" fmla="*/ 1592 h 13573"/>
                <a:gd name="connsiteX234" fmla="*/ 1341 w 11670"/>
                <a:gd name="connsiteY234" fmla="*/ 1592 h 13573"/>
                <a:gd name="connsiteX235" fmla="*/ 1341 w 11670"/>
                <a:gd name="connsiteY235" fmla="*/ 1592 h 13573"/>
                <a:gd name="connsiteX236" fmla="*/ 2681 w 11670"/>
                <a:gd name="connsiteY236" fmla="*/ 1592 h 13573"/>
                <a:gd name="connsiteX237" fmla="*/ 1257 w 11670"/>
                <a:gd name="connsiteY237" fmla="*/ 2011 h 13573"/>
                <a:gd name="connsiteX238" fmla="*/ 2011 w 11670"/>
                <a:gd name="connsiteY238" fmla="*/ 2011 h 13573"/>
                <a:gd name="connsiteX239" fmla="*/ 1257 w 11670"/>
                <a:gd name="connsiteY239" fmla="*/ 2011 h 13573"/>
                <a:gd name="connsiteX240" fmla="*/ 2346 w 11670"/>
                <a:gd name="connsiteY240" fmla="*/ 2011 h 13573"/>
                <a:gd name="connsiteX241" fmla="*/ 3016 w 11670"/>
                <a:gd name="connsiteY241" fmla="*/ 2011 h 13573"/>
                <a:gd name="connsiteX242" fmla="*/ 2262 w 11670"/>
                <a:gd name="connsiteY242" fmla="*/ 2011 h 13573"/>
                <a:gd name="connsiteX243" fmla="*/ 3184 w 11670"/>
                <a:gd name="connsiteY243" fmla="*/ 2011 h 13573"/>
                <a:gd name="connsiteX244" fmla="*/ 1676 w 11670"/>
                <a:gd name="connsiteY244" fmla="*/ 2011 h 13573"/>
                <a:gd name="connsiteX245" fmla="*/ 1676 w 11670"/>
                <a:gd name="connsiteY245" fmla="*/ 2011 h 13573"/>
                <a:gd name="connsiteX246" fmla="*/ 2933 w 11670"/>
                <a:gd name="connsiteY246" fmla="*/ 2011 h 13573"/>
                <a:gd name="connsiteX247" fmla="*/ 2430 w 11670"/>
                <a:gd name="connsiteY247" fmla="*/ 2011 h 13573"/>
                <a:gd name="connsiteX248" fmla="*/ 2430 w 11670"/>
                <a:gd name="connsiteY248" fmla="*/ 2011 h 13573"/>
                <a:gd name="connsiteX249" fmla="*/ 1760 w 11670"/>
                <a:gd name="connsiteY249" fmla="*/ 2011 h 13573"/>
                <a:gd name="connsiteX250" fmla="*/ 1760 w 11670"/>
                <a:gd name="connsiteY250" fmla="*/ 2011 h 13573"/>
                <a:gd name="connsiteX251" fmla="*/ 1760 w 11670"/>
                <a:gd name="connsiteY251" fmla="*/ 2011 h 13573"/>
                <a:gd name="connsiteX252" fmla="*/ 2765 w 11670"/>
                <a:gd name="connsiteY252" fmla="*/ 2011 h 13573"/>
                <a:gd name="connsiteX253" fmla="*/ 2095 w 11670"/>
                <a:gd name="connsiteY253" fmla="*/ 2011 h 13573"/>
                <a:gd name="connsiteX254" fmla="*/ 2095 w 11670"/>
                <a:gd name="connsiteY254" fmla="*/ 2011 h 13573"/>
                <a:gd name="connsiteX255" fmla="*/ 419 w 11670"/>
                <a:gd name="connsiteY255" fmla="*/ 2011 h 13573"/>
                <a:gd name="connsiteX256" fmla="*/ 1089 w 11670"/>
                <a:gd name="connsiteY256" fmla="*/ 2011 h 13573"/>
                <a:gd name="connsiteX257" fmla="*/ 1089 w 11670"/>
                <a:gd name="connsiteY257" fmla="*/ 2011 h 13573"/>
                <a:gd name="connsiteX258" fmla="*/ 1089 w 11670"/>
                <a:gd name="connsiteY258" fmla="*/ 2011 h 13573"/>
                <a:gd name="connsiteX259" fmla="*/ 0 w 11670"/>
                <a:gd name="connsiteY259" fmla="*/ 2011 h 13573"/>
                <a:gd name="connsiteX260" fmla="*/ 1676 w 11670"/>
                <a:gd name="connsiteY260" fmla="*/ 2011 h 13573"/>
                <a:gd name="connsiteX261" fmla="*/ 587 w 11670"/>
                <a:gd name="connsiteY261" fmla="*/ 2011 h 13573"/>
                <a:gd name="connsiteX262" fmla="*/ 1341 w 11670"/>
                <a:gd name="connsiteY262" fmla="*/ 2011 h 13573"/>
                <a:gd name="connsiteX263" fmla="*/ 2430 w 11670"/>
                <a:gd name="connsiteY263" fmla="*/ 5949 h 13573"/>
                <a:gd name="connsiteX264" fmla="*/ 2933 w 11670"/>
                <a:gd name="connsiteY264" fmla="*/ 7122 h 13573"/>
                <a:gd name="connsiteX265" fmla="*/ 2933 w 11670"/>
                <a:gd name="connsiteY265" fmla="*/ 7122 h 13573"/>
                <a:gd name="connsiteX266" fmla="*/ 2933 w 11670"/>
                <a:gd name="connsiteY266" fmla="*/ 7122 h 13573"/>
                <a:gd name="connsiteX267" fmla="*/ 4776 w 11670"/>
                <a:gd name="connsiteY267" fmla="*/ 8798 h 13573"/>
                <a:gd name="connsiteX268" fmla="*/ 4776 w 11670"/>
                <a:gd name="connsiteY268" fmla="*/ 8798 h 13573"/>
                <a:gd name="connsiteX269" fmla="*/ 4776 w 11670"/>
                <a:gd name="connsiteY269" fmla="*/ 8798 h 13573"/>
                <a:gd name="connsiteX270" fmla="*/ 9887 w 11670"/>
                <a:gd name="connsiteY270" fmla="*/ 13490 h 13573"/>
                <a:gd name="connsiteX271" fmla="*/ 9887 w 11670"/>
                <a:gd name="connsiteY271" fmla="*/ 13490 h 13573"/>
                <a:gd name="connsiteX272" fmla="*/ 9887 w 11670"/>
                <a:gd name="connsiteY272" fmla="*/ 13490 h 13573"/>
                <a:gd name="connsiteX273" fmla="*/ 9887 w 11670"/>
                <a:gd name="connsiteY273" fmla="*/ 13490 h 13573"/>
                <a:gd name="connsiteX274" fmla="*/ 9887 w 11670"/>
                <a:gd name="connsiteY274" fmla="*/ 13490 h 13573"/>
                <a:gd name="connsiteX275" fmla="*/ 9887 w 11670"/>
                <a:gd name="connsiteY275" fmla="*/ 13490 h 13573"/>
                <a:gd name="connsiteX276" fmla="*/ 9636 w 11670"/>
                <a:gd name="connsiteY276" fmla="*/ 13574 h 13573"/>
                <a:gd name="connsiteX277" fmla="*/ 9049 w 11670"/>
                <a:gd name="connsiteY277" fmla="*/ 2262 h 13573"/>
                <a:gd name="connsiteX278" fmla="*/ 9049 w 11670"/>
                <a:gd name="connsiteY278" fmla="*/ 2262 h 13573"/>
                <a:gd name="connsiteX279" fmla="*/ 8798 w 11670"/>
                <a:gd name="connsiteY279" fmla="*/ 2011 h 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11670" h="13573">
                  <a:moveTo>
                    <a:pt x="2430" y="5949"/>
                  </a:moveTo>
                  <a:lnTo>
                    <a:pt x="419" y="5949"/>
                  </a:lnTo>
                  <a:cubicBezTo>
                    <a:pt x="2430" y="5949"/>
                    <a:pt x="419" y="5949"/>
                    <a:pt x="2681" y="5949"/>
                  </a:cubicBezTo>
                  <a:lnTo>
                    <a:pt x="2179" y="5949"/>
                  </a:lnTo>
                  <a:cubicBezTo>
                    <a:pt x="1173" y="5949"/>
                    <a:pt x="3603" y="5949"/>
                    <a:pt x="3352" y="5949"/>
                  </a:cubicBezTo>
                  <a:lnTo>
                    <a:pt x="2765" y="5949"/>
                  </a:lnTo>
                  <a:lnTo>
                    <a:pt x="2765" y="5949"/>
                  </a:lnTo>
                  <a:lnTo>
                    <a:pt x="3771" y="5949"/>
                  </a:lnTo>
                  <a:cubicBezTo>
                    <a:pt x="3771" y="5949"/>
                    <a:pt x="3771" y="5949"/>
                    <a:pt x="3268" y="5949"/>
                  </a:cubicBezTo>
                  <a:lnTo>
                    <a:pt x="3771" y="5949"/>
                  </a:lnTo>
                  <a:cubicBezTo>
                    <a:pt x="3268" y="5949"/>
                    <a:pt x="2765" y="5949"/>
                    <a:pt x="2849" y="5949"/>
                  </a:cubicBezTo>
                  <a:cubicBezTo>
                    <a:pt x="838" y="5949"/>
                    <a:pt x="3352" y="5949"/>
                    <a:pt x="2179" y="5949"/>
                  </a:cubicBezTo>
                  <a:lnTo>
                    <a:pt x="2179" y="5949"/>
                  </a:lnTo>
                  <a:cubicBezTo>
                    <a:pt x="1701" y="5907"/>
                    <a:pt x="1232" y="5907"/>
                    <a:pt x="754" y="5949"/>
                  </a:cubicBezTo>
                  <a:cubicBezTo>
                    <a:pt x="1508" y="5899"/>
                    <a:pt x="2262" y="5899"/>
                    <a:pt x="3016" y="5949"/>
                  </a:cubicBezTo>
                  <a:cubicBezTo>
                    <a:pt x="3016" y="5949"/>
                    <a:pt x="3016" y="5949"/>
                    <a:pt x="3016" y="5949"/>
                  </a:cubicBezTo>
                  <a:cubicBezTo>
                    <a:pt x="3016" y="5949"/>
                    <a:pt x="2514" y="5949"/>
                    <a:pt x="2514" y="5949"/>
                  </a:cubicBezTo>
                  <a:lnTo>
                    <a:pt x="1592" y="5949"/>
                  </a:lnTo>
                  <a:cubicBezTo>
                    <a:pt x="1986" y="5991"/>
                    <a:pt x="2371" y="5991"/>
                    <a:pt x="2765" y="5949"/>
                  </a:cubicBezTo>
                  <a:lnTo>
                    <a:pt x="1341" y="5949"/>
                  </a:lnTo>
                  <a:cubicBezTo>
                    <a:pt x="1341" y="5949"/>
                    <a:pt x="2514" y="5949"/>
                    <a:pt x="2681" y="5949"/>
                  </a:cubicBezTo>
                  <a:cubicBezTo>
                    <a:pt x="2849" y="5949"/>
                    <a:pt x="2681" y="5949"/>
                    <a:pt x="3268" y="5949"/>
                  </a:cubicBezTo>
                  <a:lnTo>
                    <a:pt x="3268" y="5949"/>
                  </a:lnTo>
                  <a:cubicBezTo>
                    <a:pt x="3268" y="5949"/>
                    <a:pt x="3268" y="5949"/>
                    <a:pt x="3268" y="5949"/>
                  </a:cubicBezTo>
                  <a:cubicBezTo>
                    <a:pt x="3662" y="5907"/>
                    <a:pt x="4047" y="5907"/>
                    <a:pt x="4441" y="5949"/>
                  </a:cubicBezTo>
                  <a:cubicBezTo>
                    <a:pt x="5530" y="5949"/>
                    <a:pt x="2933" y="5949"/>
                    <a:pt x="4441" y="5949"/>
                  </a:cubicBezTo>
                  <a:lnTo>
                    <a:pt x="3519" y="5949"/>
                  </a:lnTo>
                  <a:lnTo>
                    <a:pt x="5111" y="5949"/>
                  </a:lnTo>
                  <a:lnTo>
                    <a:pt x="4441" y="5949"/>
                  </a:lnTo>
                  <a:lnTo>
                    <a:pt x="3771" y="5949"/>
                  </a:lnTo>
                  <a:cubicBezTo>
                    <a:pt x="4776" y="5882"/>
                    <a:pt x="5781" y="5882"/>
                    <a:pt x="6787" y="5949"/>
                  </a:cubicBezTo>
                  <a:lnTo>
                    <a:pt x="4692" y="5949"/>
                  </a:lnTo>
                  <a:cubicBezTo>
                    <a:pt x="5614" y="5949"/>
                    <a:pt x="4692" y="5949"/>
                    <a:pt x="4692" y="5949"/>
                  </a:cubicBezTo>
                  <a:lnTo>
                    <a:pt x="4692" y="5949"/>
                  </a:lnTo>
                  <a:cubicBezTo>
                    <a:pt x="3938" y="5949"/>
                    <a:pt x="4189" y="5949"/>
                    <a:pt x="3854" y="5949"/>
                  </a:cubicBezTo>
                  <a:cubicBezTo>
                    <a:pt x="5363" y="5949"/>
                    <a:pt x="4860" y="5949"/>
                    <a:pt x="5279" y="5949"/>
                  </a:cubicBezTo>
                  <a:cubicBezTo>
                    <a:pt x="5698" y="5949"/>
                    <a:pt x="4273" y="5949"/>
                    <a:pt x="4441" y="5949"/>
                  </a:cubicBezTo>
                  <a:cubicBezTo>
                    <a:pt x="3352" y="5949"/>
                    <a:pt x="6117" y="5949"/>
                    <a:pt x="5195" y="5949"/>
                  </a:cubicBezTo>
                  <a:lnTo>
                    <a:pt x="5195" y="5949"/>
                  </a:lnTo>
                  <a:cubicBezTo>
                    <a:pt x="5614" y="5949"/>
                    <a:pt x="5195" y="5949"/>
                    <a:pt x="5195" y="5949"/>
                  </a:cubicBezTo>
                  <a:lnTo>
                    <a:pt x="5195" y="5949"/>
                  </a:lnTo>
                  <a:cubicBezTo>
                    <a:pt x="5195" y="5949"/>
                    <a:pt x="5195" y="6368"/>
                    <a:pt x="6452" y="5949"/>
                  </a:cubicBezTo>
                  <a:lnTo>
                    <a:pt x="8882" y="5949"/>
                  </a:lnTo>
                  <a:cubicBezTo>
                    <a:pt x="7482" y="6025"/>
                    <a:pt x="6091" y="6025"/>
                    <a:pt x="4692" y="5949"/>
                  </a:cubicBezTo>
                  <a:cubicBezTo>
                    <a:pt x="4692" y="5949"/>
                    <a:pt x="4692" y="5949"/>
                    <a:pt x="4692" y="5949"/>
                  </a:cubicBezTo>
                  <a:cubicBezTo>
                    <a:pt x="5245" y="5865"/>
                    <a:pt x="5815" y="5865"/>
                    <a:pt x="6368" y="5949"/>
                  </a:cubicBezTo>
                  <a:lnTo>
                    <a:pt x="4692" y="5949"/>
                  </a:lnTo>
                  <a:cubicBezTo>
                    <a:pt x="5304" y="5907"/>
                    <a:pt x="5924" y="5907"/>
                    <a:pt x="6536" y="5949"/>
                  </a:cubicBezTo>
                  <a:lnTo>
                    <a:pt x="6536" y="5949"/>
                  </a:lnTo>
                  <a:cubicBezTo>
                    <a:pt x="5924" y="5874"/>
                    <a:pt x="5304" y="5874"/>
                    <a:pt x="4692" y="5949"/>
                  </a:cubicBezTo>
                  <a:cubicBezTo>
                    <a:pt x="4692" y="5949"/>
                    <a:pt x="4692" y="5949"/>
                    <a:pt x="4692" y="5949"/>
                  </a:cubicBezTo>
                  <a:lnTo>
                    <a:pt x="4692" y="5949"/>
                  </a:lnTo>
                  <a:cubicBezTo>
                    <a:pt x="4692" y="5949"/>
                    <a:pt x="7038" y="5949"/>
                    <a:pt x="6954" y="5949"/>
                  </a:cubicBezTo>
                  <a:lnTo>
                    <a:pt x="4692" y="5949"/>
                  </a:lnTo>
                  <a:lnTo>
                    <a:pt x="4692" y="5949"/>
                  </a:lnTo>
                  <a:cubicBezTo>
                    <a:pt x="4692" y="5949"/>
                    <a:pt x="4106" y="5949"/>
                    <a:pt x="4189" y="5949"/>
                  </a:cubicBezTo>
                  <a:lnTo>
                    <a:pt x="3435" y="5949"/>
                  </a:lnTo>
                  <a:lnTo>
                    <a:pt x="3435" y="5949"/>
                  </a:lnTo>
                  <a:lnTo>
                    <a:pt x="5279" y="5949"/>
                  </a:lnTo>
                  <a:lnTo>
                    <a:pt x="4189" y="5949"/>
                  </a:lnTo>
                  <a:cubicBezTo>
                    <a:pt x="5078" y="5832"/>
                    <a:pt x="5983" y="5832"/>
                    <a:pt x="6871" y="5949"/>
                  </a:cubicBezTo>
                  <a:lnTo>
                    <a:pt x="4776" y="5949"/>
                  </a:lnTo>
                  <a:cubicBezTo>
                    <a:pt x="4776" y="5949"/>
                    <a:pt x="5446" y="5949"/>
                    <a:pt x="4776" y="5949"/>
                  </a:cubicBezTo>
                  <a:lnTo>
                    <a:pt x="4273" y="5949"/>
                  </a:lnTo>
                  <a:cubicBezTo>
                    <a:pt x="4273" y="5949"/>
                    <a:pt x="5530" y="5949"/>
                    <a:pt x="4273" y="5949"/>
                  </a:cubicBezTo>
                  <a:lnTo>
                    <a:pt x="3603" y="5949"/>
                  </a:lnTo>
                  <a:lnTo>
                    <a:pt x="9049" y="5949"/>
                  </a:lnTo>
                  <a:lnTo>
                    <a:pt x="7457" y="5949"/>
                  </a:lnTo>
                  <a:lnTo>
                    <a:pt x="4608" y="5949"/>
                  </a:lnTo>
                  <a:lnTo>
                    <a:pt x="5279" y="5949"/>
                  </a:lnTo>
                  <a:cubicBezTo>
                    <a:pt x="5279" y="5949"/>
                    <a:pt x="4441" y="5949"/>
                    <a:pt x="4608" y="5949"/>
                  </a:cubicBezTo>
                  <a:cubicBezTo>
                    <a:pt x="4776" y="5949"/>
                    <a:pt x="4608" y="5949"/>
                    <a:pt x="5446" y="5949"/>
                  </a:cubicBezTo>
                  <a:cubicBezTo>
                    <a:pt x="6284" y="5949"/>
                    <a:pt x="5446" y="5949"/>
                    <a:pt x="5446" y="5949"/>
                  </a:cubicBezTo>
                  <a:lnTo>
                    <a:pt x="7206" y="5949"/>
                  </a:lnTo>
                  <a:cubicBezTo>
                    <a:pt x="7206" y="5949"/>
                    <a:pt x="6619" y="5949"/>
                    <a:pt x="6619" y="5949"/>
                  </a:cubicBezTo>
                  <a:lnTo>
                    <a:pt x="6200" y="5949"/>
                  </a:lnTo>
                  <a:cubicBezTo>
                    <a:pt x="5363" y="5949"/>
                    <a:pt x="6200" y="5949"/>
                    <a:pt x="5027" y="5949"/>
                  </a:cubicBezTo>
                  <a:lnTo>
                    <a:pt x="6200" y="5949"/>
                  </a:lnTo>
                  <a:cubicBezTo>
                    <a:pt x="7122" y="5949"/>
                    <a:pt x="6200" y="5949"/>
                    <a:pt x="6200" y="5949"/>
                  </a:cubicBezTo>
                  <a:lnTo>
                    <a:pt x="9301" y="5949"/>
                  </a:lnTo>
                  <a:cubicBezTo>
                    <a:pt x="9301" y="5949"/>
                    <a:pt x="8547" y="5949"/>
                    <a:pt x="8714" y="5949"/>
                  </a:cubicBezTo>
                  <a:cubicBezTo>
                    <a:pt x="8882" y="5949"/>
                    <a:pt x="10893" y="5949"/>
                    <a:pt x="9971" y="5949"/>
                  </a:cubicBezTo>
                  <a:lnTo>
                    <a:pt x="7876" y="5949"/>
                  </a:lnTo>
                  <a:cubicBezTo>
                    <a:pt x="7876" y="5949"/>
                    <a:pt x="8379" y="5949"/>
                    <a:pt x="8295" y="5949"/>
                  </a:cubicBezTo>
                  <a:lnTo>
                    <a:pt x="6871" y="5949"/>
                  </a:lnTo>
                  <a:cubicBezTo>
                    <a:pt x="6117" y="5949"/>
                    <a:pt x="6871" y="5949"/>
                    <a:pt x="6117" y="6452"/>
                  </a:cubicBezTo>
                  <a:cubicBezTo>
                    <a:pt x="6393" y="6494"/>
                    <a:pt x="6678" y="6494"/>
                    <a:pt x="6954" y="6452"/>
                  </a:cubicBezTo>
                  <a:lnTo>
                    <a:pt x="6954" y="6452"/>
                  </a:lnTo>
                  <a:cubicBezTo>
                    <a:pt x="7541" y="6452"/>
                    <a:pt x="7792" y="6452"/>
                    <a:pt x="8128" y="6452"/>
                  </a:cubicBezTo>
                  <a:cubicBezTo>
                    <a:pt x="8463" y="6452"/>
                    <a:pt x="9217" y="6452"/>
                    <a:pt x="8882" y="6452"/>
                  </a:cubicBezTo>
                  <a:lnTo>
                    <a:pt x="8044" y="6452"/>
                  </a:lnTo>
                  <a:cubicBezTo>
                    <a:pt x="8044" y="6452"/>
                    <a:pt x="8547" y="6452"/>
                    <a:pt x="8044" y="6452"/>
                  </a:cubicBezTo>
                  <a:cubicBezTo>
                    <a:pt x="7541" y="6452"/>
                    <a:pt x="6787" y="6452"/>
                    <a:pt x="8044" y="6452"/>
                  </a:cubicBezTo>
                  <a:lnTo>
                    <a:pt x="8714" y="6452"/>
                  </a:lnTo>
                  <a:cubicBezTo>
                    <a:pt x="8714" y="6452"/>
                    <a:pt x="10139" y="6452"/>
                    <a:pt x="9803" y="6452"/>
                  </a:cubicBezTo>
                  <a:cubicBezTo>
                    <a:pt x="9468" y="6452"/>
                    <a:pt x="9803" y="6452"/>
                    <a:pt x="10725" y="6452"/>
                  </a:cubicBezTo>
                  <a:cubicBezTo>
                    <a:pt x="9468" y="6452"/>
                    <a:pt x="10725" y="6452"/>
                    <a:pt x="9468" y="6452"/>
                  </a:cubicBezTo>
                  <a:cubicBezTo>
                    <a:pt x="9971" y="6502"/>
                    <a:pt x="10474" y="6502"/>
                    <a:pt x="10976" y="6452"/>
                  </a:cubicBezTo>
                  <a:lnTo>
                    <a:pt x="9803" y="6452"/>
                  </a:lnTo>
                  <a:cubicBezTo>
                    <a:pt x="9133" y="6452"/>
                    <a:pt x="9133" y="6452"/>
                    <a:pt x="8798" y="6452"/>
                  </a:cubicBezTo>
                  <a:cubicBezTo>
                    <a:pt x="8463" y="6452"/>
                    <a:pt x="8798" y="6452"/>
                    <a:pt x="9468" y="6452"/>
                  </a:cubicBezTo>
                  <a:lnTo>
                    <a:pt x="8882" y="6452"/>
                  </a:lnTo>
                  <a:cubicBezTo>
                    <a:pt x="9384" y="6418"/>
                    <a:pt x="9887" y="6418"/>
                    <a:pt x="10390" y="6452"/>
                  </a:cubicBezTo>
                  <a:lnTo>
                    <a:pt x="10390" y="6452"/>
                  </a:lnTo>
                  <a:cubicBezTo>
                    <a:pt x="10809" y="6452"/>
                    <a:pt x="10893" y="6452"/>
                    <a:pt x="10390" y="6452"/>
                  </a:cubicBezTo>
                  <a:cubicBezTo>
                    <a:pt x="9887" y="6452"/>
                    <a:pt x="9636" y="6452"/>
                    <a:pt x="10390" y="6452"/>
                  </a:cubicBezTo>
                  <a:lnTo>
                    <a:pt x="10390" y="6452"/>
                  </a:lnTo>
                  <a:cubicBezTo>
                    <a:pt x="10390" y="6452"/>
                    <a:pt x="9217" y="6452"/>
                    <a:pt x="10390" y="5949"/>
                  </a:cubicBezTo>
                  <a:cubicBezTo>
                    <a:pt x="10390" y="5949"/>
                    <a:pt x="10390" y="5949"/>
                    <a:pt x="10390" y="5949"/>
                  </a:cubicBezTo>
                  <a:lnTo>
                    <a:pt x="10976" y="5949"/>
                  </a:lnTo>
                  <a:cubicBezTo>
                    <a:pt x="10976" y="5949"/>
                    <a:pt x="11563" y="5949"/>
                    <a:pt x="10976" y="5949"/>
                  </a:cubicBezTo>
                  <a:cubicBezTo>
                    <a:pt x="12485" y="5949"/>
                    <a:pt x="10976" y="5949"/>
                    <a:pt x="11563" y="5530"/>
                  </a:cubicBezTo>
                  <a:lnTo>
                    <a:pt x="10809" y="5530"/>
                  </a:lnTo>
                  <a:lnTo>
                    <a:pt x="10306" y="5530"/>
                  </a:lnTo>
                  <a:lnTo>
                    <a:pt x="9636" y="5530"/>
                  </a:lnTo>
                  <a:cubicBezTo>
                    <a:pt x="9133" y="5530"/>
                    <a:pt x="10139" y="5530"/>
                    <a:pt x="10055" y="5530"/>
                  </a:cubicBezTo>
                  <a:cubicBezTo>
                    <a:pt x="9971" y="5530"/>
                    <a:pt x="10055" y="5530"/>
                    <a:pt x="10055" y="5530"/>
                  </a:cubicBezTo>
                  <a:cubicBezTo>
                    <a:pt x="11563" y="5530"/>
                    <a:pt x="8965" y="5530"/>
                    <a:pt x="10055" y="5111"/>
                  </a:cubicBezTo>
                  <a:cubicBezTo>
                    <a:pt x="10055" y="5111"/>
                    <a:pt x="10055" y="5111"/>
                    <a:pt x="10055" y="5111"/>
                  </a:cubicBezTo>
                  <a:lnTo>
                    <a:pt x="9217" y="5111"/>
                  </a:lnTo>
                  <a:cubicBezTo>
                    <a:pt x="10390" y="5111"/>
                    <a:pt x="9217" y="5111"/>
                    <a:pt x="10055" y="5111"/>
                  </a:cubicBezTo>
                  <a:cubicBezTo>
                    <a:pt x="9468" y="5036"/>
                    <a:pt x="8882" y="5036"/>
                    <a:pt x="8295" y="5111"/>
                  </a:cubicBezTo>
                  <a:lnTo>
                    <a:pt x="8295" y="5111"/>
                  </a:lnTo>
                  <a:cubicBezTo>
                    <a:pt x="8295" y="5111"/>
                    <a:pt x="8295" y="5111"/>
                    <a:pt x="8295" y="5111"/>
                  </a:cubicBezTo>
                  <a:lnTo>
                    <a:pt x="9468" y="5111"/>
                  </a:lnTo>
                  <a:lnTo>
                    <a:pt x="8044" y="5111"/>
                  </a:lnTo>
                  <a:lnTo>
                    <a:pt x="8630" y="5111"/>
                  </a:lnTo>
                  <a:cubicBezTo>
                    <a:pt x="8630" y="5111"/>
                    <a:pt x="7792" y="5111"/>
                    <a:pt x="8630" y="5111"/>
                  </a:cubicBezTo>
                  <a:cubicBezTo>
                    <a:pt x="9468" y="5111"/>
                    <a:pt x="8630" y="4608"/>
                    <a:pt x="9803" y="4357"/>
                  </a:cubicBezTo>
                  <a:cubicBezTo>
                    <a:pt x="8044" y="4357"/>
                    <a:pt x="10557" y="4357"/>
                    <a:pt x="9217" y="4357"/>
                  </a:cubicBezTo>
                  <a:lnTo>
                    <a:pt x="10222" y="4357"/>
                  </a:lnTo>
                  <a:cubicBezTo>
                    <a:pt x="9803" y="4357"/>
                    <a:pt x="10809" y="4357"/>
                    <a:pt x="9720" y="4357"/>
                  </a:cubicBezTo>
                  <a:lnTo>
                    <a:pt x="10557" y="4357"/>
                  </a:lnTo>
                  <a:cubicBezTo>
                    <a:pt x="10557" y="4357"/>
                    <a:pt x="10557" y="4357"/>
                    <a:pt x="10557" y="4357"/>
                  </a:cubicBezTo>
                  <a:lnTo>
                    <a:pt x="8630" y="4357"/>
                  </a:lnTo>
                  <a:cubicBezTo>
                    <a:pt x="9133" y="4357"/>
                    <a:pt x="9049" y="4357"/>
                    <a:pt x="8630" y="4357"/>
                  </a:cubicBezTo>
                  <a:lnTo>
                    <a:pt x="9552" y="4357"/>
                  </a:lnTo>
                  <a:cubicBezTo>
                    <a:pt x="9552" y="4357"/>
                    <a:pt x="10139" y="4357"/>
                    <a:pt x="9552" y="4357"/>
                  </a:cubicBezTo>
                  <a:cubicBezTo>
                    <a:pt x="8965" y="4357"/>
                    <a:pt x="9552" y="4357"/>
                    <a:pt x="9552" y="4357"/>
                  </a:cubicBezTo>
                  <a:cubicBezTo>
                    <a:pt x="9552" y="4357"/>
                    <a:pt x="9552" y="4357"/>
                    <a:pt x="9552" y="4357"/>
                  </a:cubicBezTo>
                  <a:lnTo>
                    <a:pt x="9552" y="4357"/>
                  </a:lnTo>
                  <a:cubicBezTo>
                    <a:pt x="8379" y="4357"/>
                    <a:pt x="9552" y="4357"/>
                    <a:pt x="9552" y="4357"/>
                  </a:cubicBezTo>
                  <a:lnTo>
                    <a:pt x="9552" y="4357"/>
                  </a:lnTo>
                  <a:cubicBezTo>
                    <a:pt x="10390" y="4357"/>
                    <a:pt x="9552" y="4357"/>
                    <a:pt x="10139" y="4357"/>
                  </a:cubicBezTo>
                  <a:lnTo>
                    <a:pt x="9384" y="4357"/>
                  </a:lnTo>
                  <a:cubicBezTo>
                    <a:pt x="7876" y="4357"/>
                    <a:pt x="10306" y="4357"/>
                    <a:pt x="9384" y="4357"/>
                  </a:cubicBezTo>
                  <a:lnTo>
                    <a:pt x="8965" y="4357"/>
                  </a:lnTo>
                  <a:lnTo>
                    <a:pt x="11228" y="4357"/>
                  </a:lnTo>
                  <a:lnTo>
                    <a:pt x="11228" y="4357"/>
                  </a:lnTo>
                  <a:cubicBezTo>
                    <a:pt x="12149" y="4357"/>
                    <a:pt x="10306" y="4357"/>
                    <a:pt x="10139" y="4357"/>
                  </a:cubicBezTo>
                  <a:lnTo>
                    <a:pt x="11479" y="4357"/>
                  </a:lnTo>
                  <a:cubicBezTo>
                    <a:pt x="11479" y="4357"/>
                    <a:pt x="9887" y="4357"/>
                    <a:pt x="10809" y="4357"/>
                  </a:cubicBezTo>
                  <a:lnTo>
                    <a:pt x="9720" y="4357"/>
                  </a:lnTo>
                  <a:cubicBezTo>
                    <a:pt x="9720" y="4357"/>
                    <a:pt x="11228" y="4357"/>
                    <a:pt x="9720" y="4357"/>
                  </a:cubicBezTo>
                  <a:lnTo>
                    <a:pt x="9720" y="4357"/>
                  </a:lnTo>
                  <a:lnTo>
                    <a:pt x="8547" y="4357"/>
                  </a:lnTo>
                  <a:cubicBezTo>
                    <a:pt x="10893" y="4357"/>
                    <a:pt x="7290" y="4357"/>
                    <a:pt x="9552" y="3938"/>
                  </a:cubicBezTo>
                  <a:lnTo>
                    <a:pt x="9552" y="3938"/>
                  </a:lnTo>
                  <a:lnTo>
                    <a:pt x="9552" y="3938"/>
                  </a:lnTo>
                  <a:cubicBezTo>
                    <a:pt x="9552" y="3938"/>
                    <a:pt x="9133" y="3938"/>
                    <a:pt x="8630" y="3938"/>
                  </a:cubicBezTo>
                  <a:lnTo>
                    <a:pt x="9133" y="3938"/>
                  </a:lnTo>
                  <a:cubicBezTo>
                    <a:pt x="9552" y="3938"/>
                    <a:pt x="9133" y="3938"/>
                    <a:pt x="8295" y="3938"/>
                  </a:cubicBezTo>
                  <a:lnTo>
                    <a:pt x="9049" y="3938"/>
                  </a:lnTo>
                  <a:cubicBezTo>
                    <a:pt x="8630" y="3938"/>
                    <a:pt x="10222" y="3938"/>
                    <a:pt x="9049" y="3938"/>
                  </a:cubicBezTo>
                  <a:lnTo>
                    <a:pt x="9049" y="3938"/>
                  </a:lnTo>
                  <a:cubicBezTo>
                    <a:pt x="8211" y="3938"/>
                    <a:pt x="11060" y="3435"/>
                    <a:pt x="8379" y="3435"/>
                  </a:cubicBezTo>
                  <a:lnTo>
                    <a:pt x="7792" y="3435"/>
                  </a:lnTo>
                  <a:cubicBezTo>
                    <a:pt x="7265" y="3486"/>
                    <a:pt x="6728" y="3486"/>
                    <a:pt x="6200" y="3435"/>
                  </a:cubicBezTo>
                  <a:cubicBezTo>
                    <a:pt x="6200" y="3435"/>
                    <a:pt x="6954" y="3435"/>
                    <a:pt x="7122" y="3435"/>
                  </a:cubicBezTo>
                  <a:lnTo>
                    <a:pt x="7122" y="3435"/>
                  </a:lnTo>
                  <a:cubicBezTo>
                    <a:pt x="8547" y="3435"/>
                    <a:pt x="7625" y="3435"/>
                    <a:pt x="8547" y="3435"/>
                  </a:cubicBezTo>
                  <a:cubicBezTo>
                    <a:pt x="9468" y="3435"/>
                    <a:pt x="9217" y="2849"/>
                    <a:pt x="9217" y="2514"/>
                  </a:cubicBezTo>
                  <a:lnTo>
                    <a:pt x="9217" y="2514"/>
                  </a:lnTo>
                  <a:cubicBezTo>
                    <a:pt x="9803" y="2514"/>
                    <a:pt x="8714" y="2514"/>
                    <a:pt x="8463" y="2514"/>
                  </a:cubicBezTo>
                  <a:cubicBezTo>
                    <a:pt x="8211" y="2514"/>
                    <a:pt x="9720" y="2514"/>
                    <a:pt x="9720" y="2514"/>
                  </a:cubicBezTo>
                  <a:lnTo>
                    <a:pt x="9720" y="2514"/>
                  </a:lnTo>
                  <a:cubicBezTo>
                    <a:pt x="9217" y="2514"/>
                    <a:pt x="8798" y="2514"/>
                    <a:pt x="8798" y="2514"/>
                  </a:cubicBezTo>
                  <a:lnTo>
                    <a:pt x="9552" y="2514"/>
                  </a:lnTo>
                  <a:lnTo>
                    <a:pt x="9552" y="2514"/>
                  </a:lnTo>
                  <a:lnTo>
                    <a:pt x="8714" y="2514"/>
                  </a:lnTo>
                  <a:cubicBezTo>
                    <a:pt x="8714" y="2514"/>
                    <a:pt x="8714" y="2514"/>
                    <a:pt x="7792" y="2514"/>
                  </a:cubicBezTo>
                  <a:cubicBezTo>
                    <a:pt x="9301" y="2514"/>
                    <a:pt x="8295" y="2011"/>
                    <a:pt x="8798" y="1927"/>
                  </a:cubicBezTo>
                  <a:cubicBezTo>
                    <a:pt x="9301" y="1843"/>
                    <a:pt x="8128" y="1927"/>
                    <a:pt x="8211" y="1927"/>
                  </a:cubicBezTo>
                  <a:lnTo>
                    <a:pt x="6871" y="1927"/>
                  </a:lnTo>
                  <a:cubicBezTo>
                    <a:pt x="8882" y="1927"/>
                    <a:pt x="7709" y="1927"/>
                    <a:pt x="9133" y="1927"/>
                  </a:cubicBezTo>
                  <a:cubicBezTo>
                    <a:pt x="8211" y="1927"/>
                    <a:pt x="9133" y="1927"/>
                    <a:pt x="7541" y="1927"/>
                  </a:cubicBezTo>
                  <a:lnTo>
                    <a:pt x="8798" y="1927"/>
                  </a:lnTo>
                  <a:cubicBezTo>
                    <a:pt x="7960" y="1927"/>
                    <a:pt x="9217" y="1927"/>
                    <a:pt x="8798" y="1341"/>
                  </a:cubicBezTo>
                  <a:lnTo>
                    <a:pt x="7792" y="1341"/>
                  </a:lnTo>
                  <a:lnTo>
                    <a:pt x="9049" y="1341"/>
                  </a:lnTo>
                  <a:cubicBezTo>
                    <a:pt x="9049" y="1341"/>
                    <a:pt x="7541" y="1341"/>
                    <a:pt x="8463" y="1341"/>
                  </a:cubicBezTo>
                  <a:lnTo>
                    <a:pt x="7792" y="1341"/>
                  </a:lnTo>
                  <a:cubicBezTo>
                    <a:pt x="9049" y="922"/>
                    <a:pt x="6787" y="587"/>
                    <a:pt x="9049" y="0"/>
                  </a:cubicBezTo>
                  <a:lnTo>
                    <a:pt x="7541" y="0"/>
                  </a:lnTo>
                  <a:lnTo>
                    <a:pt x="8463" y="0"/>
                  </a:lnTo>
                  <a:cubicBezTo>
                    <a:pt x="7541" y="0"/>
                    <a:pt x="8463" y="0"/>
                    <a:pt x="7457" y="0"/>
                  </a:cubicBezTo>
                  <a:lnTo>
                    <a:pt x="7457" y="0"/>
                  </a:lnTo>
                  <a:cubicBezTo>
                    <a:pt x="6368" y="0"/>
                    <a:pt x="5027" y="0"/>
                    <a:pt x="3687" y="0"/>
                  </a:cubicBezTo>
                  <a:cubicBezTo>
                    <a:pt x="4944" y="0"/>
                    <a:pt x="1843" y="0"/>
                    <a:pt x="3687" y="0"/>
                  </a:cubicBezTo>
                  <a:lnTo>
                    <a:pt x="2933" y="0"/>
                  </a:lnTo>
                  <a:cubicBezTo>
                    <a:pt x="3519" y="0"/>
                    <a:pt x="3687" y="0"/>
                    <a:pt x="2933" y="0"/>
                  </a:cubicBezTo>
                  <a:lnTo>
                    <a:pt x="2933" y="0"/>
                  </a:lnTo>
                  <a:cubicBezTo>
                    <a:pt x="2933" y="0"/>
                    <a:pt x="2430" y="0"/>
                    <a:pt x="2095" y="587"/>
                  </a:cubicBezTo>
                  <a:lnTo>
                    <a:pt x="2095" y="587"/>
                  </a:lnTo>
                  <a:cubicBezTo>
                    <a:pt x="3184" y="587"/>
                    <a:pt x="2095" y="587"/>
                    <a:pt x="3352" y="587"/>
                  </a:cubicBezTo>
                  <a:cubicBezTo>
                    <a:pt x="1927" y="587"/>
                    <a:pt x="3352" y="587"/>
                    <a:pt x="1760" y="1006"/>
                  </a:cubicBezTo>
                  <a:lnTo>
                    <a:pt x="2681" y="1006"/>
                  </a:lnTo>
                  <a:lnTo>
                    <a:pt x="1676" y="1006"/>
                  </a:lnTo>
                  <a:cubicBezTo>
                    <a:pt x="1676" y="1006"/>
                    <a:pt x="1676" y="1006"/>
                    <a:pt x="1676" y="1006"/>
                  </a:cubicBezTo>
                  <a:cubicBezTo>
                    <a:pt x="1676" y="1006"/>
                    <a:pt x="1676" y="1006"/>
                    <a:pt x="1676" y="1006"/>
                  </a:cubicBezTo>
                  <a:lnTo>
                    <a:pt x="1676" y="1006"/>
                  </a:lnTo>
                  <a:cubicBezTo>
                    <a:pt x="2095" y="1006"/>
                    <a:pt x="1676" y="1006"/>
                    <a:pt x="2430" y="1592"/>
                  </a:cubicBezTo>
                  <a:lnTo>
                    <a:pt x="2430" y="1592"/>
                  </a:lnTo>
                  <a:cubicBezTo>
                    <a:pt x="3016" y="1592"/>
                    <a:pt x="2011" y="1592"/>
                    <a:pt x="2430" y="1592"/>
                  </a:cubicBezTo>
                  <a:lnTo>
                    <a:pt x="2430" y="1592"/>
                  </a:lnTo>
                  <a:cubicBezTo>
                    <a:pt x="2430" y="1592"/>
                    <a:pt x="2933" y="1592"/>
                    <a:pt x="2430" y="1592"/>
                  </a:cubicBezTo>
                  <a:lnTo>
                    <a:pt x="1257" y="1592"/>
                  </a:lnTo>
                  <a:cubicBezTo>
                    <a:pt x="1835" y="1693"/>
                    <a:pt x="2438" y="1693"/>
                    <a:pt x="3016" y="1592"/>
                  </a:cubicBezTo>
                  <a:lnTo>
                    <a:pt x="3016" y="1592"/>
                  </a:lnTo>
                  <a:cubicBezTo>
                    <a:pt x="2539" y="1559"/>
                    <a:pt x="2070" y="1559"/>
                    <a:pt x="1592" y="1592"/>
                  </a:cubicBezTo>
                  <a:cubicBezTo>
                    <a:pt x="419" y="1592"/>
                    <a:pt x="2849" y="1592"/>
                    <a:pt x="1089" y="1592"/>
                  </a:cubicBezTo>
                  <a:cubicBezTo>
                    <a:pt x="2598" y="1592"/>
                    <a:pt x="1927" y="1592"/>
                    <a:pt x="2262" y="1592"/>
                  </a:cubicBezTo>
                  <a:cubicBezTo>
                    <a:pt x="2598" y="1592"/>
                    <a:pt x="3352" y="1592"/>
                    <a:pt x="3184" y="1592"/>
                  </a:cubicBezTo>
                  <a:cubicBezTo>
                    <a:pt x="3016" y="1592"/>
                    <a:pt x="1257" y="1592"/>
                    <a:pt x="1341" y="1592"/>
                  </a:cubicBezTo>
                  <a:lnTo>
                    <a:pt x="1341" y="1592"/>
                  </a:lnTo>
                  <a:cubicBezTo>
                    <a:pt x="1341" y="1592"/>
                    <a:pt x="1843" y="1592"/>
                    <a:pt x="1341" y="1592"/>
                  </a:cubicBezTo>
                  <a:cubicBezTo>
                    <a:pt x="1701" y="1634"/>
                    <a:pt x="2070" y="1634"/>
                    <a:pt x="2430" y="1592"/>
                  </a:cubicBezTo>
                  <a:lnTo>
                    <a:pt x="2430" y="1592"/>
                  </a:lnTo>
                  <a:cubicBezTo>
                    <a:pt x="2430" y="1592"/>
                    <a:pt x="4022" y="1592"/>
                    <a:pt x="3435" y="1592"/>
                  </a:cubicBezTo>
                  <a:lnTo>
                    <a:pt x="2681" y="1592"/>
                  </a:lnTo>
                  <a:cubicBezTo>
                    <a:pt x="2681" y="1592"/>
                    <a:pt x="2681" y="1592"/>
                    <a:pt x="2681" y="1592"/>
                  </a:cubicBezTo>
                  <a:cubicBezTo>
                    <a:pt x="2681" y="1592"/>
                    <a:pt x="2681" y="1592"/>
                    <a:pt x="1508" y="1592"/>
                  </a:cubicBezTo>
                  <a:cubicBezTo>
                    <a:pt x="335" y="1592"/>
                    <a:pt x="2346" y="1592"/>
                    <a:pt x="1508" y="1592"/>
                  </a:cubicBezTo>
                  <a:cubicBezTo>
                    <a:pt x="3100" y="1592"/>
                    <a:pt x="1508" y="1592"/>
                    <a:pt x="2514" y="1592"/>
                  </a:cubicBezTo>
                  <a:lnTo>
                    <a:pt x="1341" y="1592"/>
                  </a:lnTo>
                  <a:cubicBezTo>
                    <a:pt x="2179" y="1592"/>
                    <a:pt x="670" y="1592"/>
                    <a:pt x="1341" y="1592"/>
                  </a:cubicBezTo>
                  <a:cubicBezTo>
                    <a:pt x="2011" y="1592"/>
                    <a:pt x="2179" y="1592"/>
                    <a:pt x="2681" y="1592"/>
                  </a:cubicBezTo>
                  <a:cubicBezTo>
                    <a:pt x="3184" y="1592"/>
                    <a:pt x="922" y="1592"/>
                    <a:pt x="1257" y="2011"/>
                  </a:cubicBezTo>
                  <a:cubicBezTo>
                    <a:pt x="1500" y="1936"/>
                    <a:pt x="1768" y="1936"/>
                    <a:pt x="2011" y="2011"/>
                  </a:cubicBezTo>
                  <a:lnTo>
                    <a:pt x="1257" y="2011"/>
                  </a:lnTo>
                  <a:lnTo>
                    <a:pt x="2346" y="2011"/>
                  </a:lnTo>
                  <a:cubicBezTo>
                    <a:pt x="1508" y="2011"/>
                    <a:pt x="2346" y="2011"/>
                    <a:pt x="3016" y="2011"/>
                  </a:cubicBezTo>
                  <a:lnTo>
                    <a:pt x="2262" y="2011"/>
                  </a:lnTo>
                  <a:cubicBezTo>
                    <a:pt x="1843" y="2011"/>
                    <a:pt x="3771" y="2011"/>
                    <a:pt x="3184" y="2011"/>
                  </a:cubicBezTo>
                  <a:lnTo>
                    <a:pt x="1676" y="2011"/>
                  </a:lnTo>
                  <a:cubicBezTo>
                    <a:pt x="2262" y="2011"/>
                    <a:pt x="2095" y="2011"/>
                    <a:pt x="1676" y="2011"/>
                  </a:cubicBezTo>
                  <a:lnTo>
                    <a:pt x="2933" y="2011"/>
                  </a:lnTo>
                  <a:cubicBezTo>
                    <a:pt x="2933" y="2011"/>
                    <a:pt x="2262" y="2011"/>
                    <a:pt x="2430" y="2011"/>
                  </a:cubicBezTo>
                  <a:cubicBezTo>
                    <a:pt x="2598" y="2011"/>
                    <a:pt x="1425" y="2011"/>
                    <a:pt x="2430" y="2011"/>
                  </a:cubicBezTo>
                  <a:lnTo>
                    <a:pt x="1760" y="2011"/>
                  </a:lnTo>
                  <a:cubicBezTo>
                    <a:pt x="1341" y="2011"/>
                    <a:pt x="1760" y="2011"/>
                    <a:pt x="1760" y="2011"/>
                  </a:cubicBezTo>
                  <a:lnTo>
                    <a:pt x="1760" y="2011"/>
                  </a:lnTo>
                  <a:lnTo>
                    <a:pt x="2765" y="2011"/>
                  </a:lnTo>
                  <a:lnTo>
                    <a:pt x="2095" y="2011"/>
                  </a:lnTo>
                  <a:cubicBezTo>
                    <a:pt x="2095" y="2011"/>
                    <a:pt x="2095" y="2011"/>
                    <a:pt x="2095" y="2011"/>
                  </a:cubicBezTo>
                  <a:lnTo>
                    <a:pt x="419" y="2011"/>
                  </a:lnTo>
                  <a:cubicBezTo>
                    <a:pt x="419" y="2011"/>
                    <a:pt x="1592" y="2011"/>
                    <a:pt x="1089" y="2011"/>
                  </a:cubicBezTo>
                  <a:lnTo>
                    <a:pt x="1089" y="2011"/>
                  </a:lnTo>
                  <a:cubicBezTo>
                    <a:pt x="1089" y="2011"/>
                    <a:pt x="251" y="2011"/>
                    <a:pt x="1089" y="2011"/>
                  </a:cubicBezTo>
                  <a:lnTo>
                    <a:pt x="0" y="2011"/>
                  </a:lnTo>
                  <a:cubicBezTo>
                    <a:pt x="0" y="2011"/>
                    <a:pt x="1341" y="2011"/>
                    <a:pt x="1676" y="2011"/>
                  </a:cubicBezTo>
                  <a:cubicBezTo>
                    <a:pt x="2011" y="2011"/>
                    <a:pt x="838" y="2011"/>
                    <a:pt x="587" y="2011"/>
                  </a:cubicBezTo>
                  <a:cubicBezTo>
                    <a:pt x="335" y="2011"/>
                    <a:pt x="2179" y="2011"/>
                    <a:pt x="1341" y="2011"/>
                  </a:cubicBezTo>
                  <a:cubicBezTo>
                    <a:pt x="503" y="2011"/>
                    <a:pt x="2514" y="5949"/>
                    <a:pt x="2430" y="5949"/>
                  </a:cubicBezTo>
                  <a:close/>
                  <a:moveTo>
                    <a:pt x="2933" y="7122"/>
                  </a:moveTo>
                  <a:cubicBezTo>
                    <a:pt x="2933" y="7122"/>
                    <a:pt x="2346" y="7122"/>
                    <a:pt x="2933" y="7122"/>
                  </a:cubicBezTo>
                  <a:cubicBezTo>
                    <a:pt x="3519" y="7122"/>
                    <a:pt x="3184" y="7038"/>
                    <a:pt x="2933" y="7122"/>
                  </a:cubicBezTo>
                  <a:close/>
                  <a:moveTo>
                    <a:pt x="4776" y="8798"/>
                  </a:moveTo>
                  <a:cubicBezTo>
                    <a:pt x="4776" y="8798"/>
                    <a:pt x="4776" y="8798"/>
                    <a:pt x="4776" y="8798"/>
                  </a:cubicBezTo>
                  <a:cubicBezTo>
                    <a:pt x="4776" y="8798"/>
                    <a:pt x="4944" y="8714"/>
                    <a:pt x="4776" y="8798"/>
                  </a:cubicBezTo>
                  <a:close/>
                  <a:moveTo>
                    <a:pt x="9887" y="13490"/>
                  </a:moveTo>
                  <a:lnTo>
                    <a:pt x="9887" y="13490"/>
                  </a:lnTo>
                  <a:cubicBezTo>
                    <a:pt x="9887" y="13490"/>
                    <a:pt x="10055" y="13406"/>
                    <a:pt x="9887" y="13490"/>
                  </a:cubicBezTo>
                  <a:close/>
                  <a:moveTo>
                    <a:pt x="9887" y="13490"/>
                  </a:moveTo>
                  <a:lnTo>
                    <a:pt x="9887" y="13490"/>
                  </a:lnTo>
                  <a:cubicBezTo>
                    <a:pt x="9887" y="13490"/>
                    <a:pt x="9887" y="13490"/>
                    <a:pt x="9887" y="13490"/>
                  </a:cubicBezTo>
                  <a:cubicBezTo>
                    <a:pt x="9887" y="13490"/>
                    <a:pt x="9468" y="13574"/>
                    <a:pt x="9636" y="13574"/>
                  </a:cubicBezTo>
                  <a:close/>
                  <a:moveTo>
                    <a:pt x="9049" y="2262"/>
                  </a:moveTo>
                  <a:lnTo>
                    <a:pt x="9049" y="2262"/>
                  </a:lnTo>
                  <a:cubicBezTo>
                    <a:pt x="9049" y="2262"/>
                    <a:pt x="8547" y="2011"/>
                    <a:pt x="8798" y="201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Freeform: Shape 345">
              <a:extLst>
                <a:ext uri="{FF2B5EF4-FFF2-40B4-BE49-F238E27FC236}">
                  <a16:creationId xmlns:a16="http://schemas.microsoft.com/office/drawing/2014/main" id="{137FD992-0AE4-985D-C827-ECEFE440DAF1}"/>
                </a:ext>
              </a:extLst>
            </p:cNvPr>
            <p:cNvSpPr/>
            <p:nvPr/>
          </p:nvSpPr>
          <p:spPr>
            <a:xfrm>
              <a:off x="2499314" y="20826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 name="Freeform: Shape 346">
              <a:extLst>
                <a:ext uri="{FF2B5EF4-FFF2-40B4-BE49-F238E27FC236}">
                  <a16:creationId xmlns:a16="http://schemas.microsoft.com/office/drawing/2014/main" id="{2C362590-E04A-A94B-89CD-DF7DC8DAD1AC}"/>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 name="Freeform: Shape 347">
              <a:extLst>
                <a:ext uri="{FF2B5EF4-FFF2-40B4-BE49-F238E27FC236}">
                  <a16:creationId xmlns:a16="http://schemas.microsoft.com/office/drawing/2014/main" id="{1BB3CFDE-AC0E-F626-294E-2FB8FF27416E}"/>
                </a:ext>
              </a:extLst>
            </p:cNvPr>
            <p:cNvSpPr/>
            <p:nvPr/>
          </p:nvSpPr>
          <p:spPr>
            <a:xfrm>
              <a:off x="2499062" y="20862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Freeform: Shape 348">
              <a:extLst>
                <a:ext uri="{FF2B5EF4-FFF2-40B4-BE49-F238E27FC236}">
                  <a16:creationId xmlns:a16="http://schemas.microsoft.com/office/drawing/2014/main" id="{4945A5BF-A0B6-7741-E741-739355FE1AED}"/>
                </a:ext>
              </a:extLst>
            </p:cNvPr>
            <p:cNvSpPr/>
            <p:nvPr/>
          </p:nvSpPr>
          <p:spPr>
            <a:xfrm>
              <a:off x="2506352" y="208806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Freeform: Shape 349">
              <a:extLst>
                <a:ext uri="{FF2B5EF4-FFF2-40B4-BE49-F238E27FC236}">
                  <a16:creationId xmlns:a16="http://schemas.microsoft.com/office/drawing/2014/main" id="{ADC5698A-F917-2DAE-7DD4-2F3471285EFD}"/>
                </a:ext>
              </a:extLst>
            </p:cNvPr>
            <p:cNvSpPr/>
            <p:nvPr/>
          </p:nvSpPr>
          <p:spPr>
            <a:xfrm>
              <a:off x="2502414" y="20888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 name="Freeform: Shape 350">
              <a:extLst>
                <a:ext uri="{FF2B5EF4-FFF2-40B4-BE49-F238E27FC236}">
                  <a16:creationId xmlns:a16="http://schemas.microsoft.com/office/drawing/2014/main" id="{33744BFA-5105-D8A3-6D96-D3136511597A}"/>
                </a:ext>
              </a:extLst>
            </p:cNvPr>
            <p:cNvSpPr/>
            <p:nvPr/>
          </p:nvSpPr>
          <p:spPr>
            <a:xfrm>
              <a:off x="2503745" y="2088232"/>
              <a:ext cx="612" cy="37"/>
            </a:xfrm>
            <a:custGeom>
              <a:avLst/>
              <a:gdLst>
                <a:gd name="connsiteX0" fmla="*/ 261 w 612"/>
                <a:gd name="connsiteY0" fmla="*/ 0 h 37"/>
                <a:gd name="connsiteX1" fmla="*/ 261 w 612"/>
                <a:gd name="connsiteY1" fmla="*/ 0 h 37"/>
                <a:gd name="connsiteX2" fmla="*/ 261 w 612"/>
                <a:gd name="connsiteY2" fmla="*/ 0 h 37"/>
                <a:gd name="connsiteX3" fmla="*/ 261 w 612"/>
                <a:gd name="connsiteY3" fmla="*/ 0 h 37"/>
              </a:gdLst>
              <a:ahLst/>
              <a:cxnLst>
                <a:cxn ang="0">
                  <a:pos x="connsiteX0" y="connsiteY0"/>
                </a:cxn>
                <a:cxn ang="0">
                  <a:pos x="connsiteX1" y="connsiteY1"/>
                </a:cxn>
                <a:cxn ang="0">
                  <a:pos x="connsiteX2" y="connsiteY2"/>
                </a:cxn>
                <a:cxn ang="0">
                  <a:pos x="connsiteX3" y="connsiteY3"/>
                </a:cxn>
              </a:cxnLst>
              <a:rect l="l" t="t" r="r" b="b"/>
              <a:pathLst>
                <a:path w="612" h="37">
                  <a:moveTo>
                    <a:pt x="261" y="0"/>
                  </a:moveTo>
                  <a:cubicBezTo>
                    <a:pt x="-326" y="0"/>
                    <a:pt x="261" y="0"/>
                    <a:pt x="261" y="0"/>
                  </a:cubicBezTo>
                  <a:lnTo>
                    <a:pt x="261" y="0"/>
                  </a:lnTo>
                  <a:cubicBezTo>
                    <a:pt x="847" y="84"/>
                    <a:pt x="596" y="0"/>
                    <a:pt x="261"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 name="Freeform: Shape 351">
              <a:extLst>
                <a:ext uri="{FF2B5EF4-FFF2-40B4-BE49-F238E27FC236}">
                  <a16:creationId xmlns:a16="http://schemas.microsoft.com/office/drawing/2014/main" id="{EC2D15ED-8910-0A3C-4A1E-89C520416008}"/>
                </a:ext>
              </a:extLst>
            </p:cNvPr>
            <p:cNvSpPr/>
            <p:nvPr/>
          </p:nvSpPr>
          <p:spPr>
            <a:xfrm>
              <a:off x="2503754" y="2088316"/>
              <a:ext cx="37" cy="37"/>
            </a:xfrm>
            <a:custGeom>
              <a:avLst/>
              <a:gdLst>
                <a:gd name="connsiteX0" fmla="*/ 0 w 37"/>
                <a:gd name="connsiteY0" fmla="*/ 0 h 37"/>
                <a:gd name="connsiteX1" fmla="*/ 0 w 37"/>
                <a:gd name="connsiteY1" fmla="*/ 0 h 37"/>
                <a:gd name="connsiteX2" fmla="*/ 0 w 37"/>
                <a:gd name="connsiteY2" fmla="*/ 0 h 37"/>
              </a:gdLst>
              <a:ahLst/>
              <a:cxnLst>
                <a:cxn ang="0">
                  <a:pos x="connsiteX0" y="connsiteY0"/>
                </a:cxn>
                <a:cxn ang="0">
                  <a:pos x="connsiteX1" y="connsiteY1"/>
                </a:cxn>
                <a:cxn ang="0">
                  <a:pos x="connsiteX2" y="connsiteY2"/>
                </a:cxn>
              </a:cxnLst>
              <a:rect l="l" t="t" r="r" b="b"/>
              <a:pathLst>
                <a:path w="37" h="37">
                  <a:moveTo>
                    <a:pt x="0" y="0"/>
                  </a:moveTo>
                  <a:lnTo>
                    <a:pt x="0" y="0"/>
                  </a:lnTo>
                  <a:cubicBezTo>
                    <a:pt x="0" y="0"/>
                    <a:pt x="84" y="84"/>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Freeform: Shape 352">
              <a:extLst>
                <a:ext uri="{FF2B5EF4-FFF2-40B4-BE49-F238E27FC236}">
                  <a16:creationId xmlns:a16="http://schemas.microsoft.com/office/drawing/2014/main" id="{07D76714-7B9B-E0CC-78B5-811665F8EC1E}"/>
                </a:ext>
              </a:extLst>
            </p:cNvPr>
            <p:cNvSpPr/>
            <p:nvPr/>
          </p:nvSpPr>
          <p:spPr>
            <a:xfrm>
              <a:off x="2505598" y="2087645"/>
              <a:ext cx="554" cy="8378"/>
            </a:xfrm>
            <a:custGeom>
              <a:avLst/>
              <a:gdLst>
                <a:gd name="connsiteX0" fmla="*/ 0 w 554"/>
                <a:gd name="connsiteY0" fmla="*/ 0 h 8378"/>
                <a:gd name="connsiteX1" fmla="*/ 503 w 554"/>
                <a:gd name="connsiteY1" fmla="*/ 0 h 8378"/>
              </a:gdLst>
              <a:ahLst/>
              <a:cxnLst>
                <a:cxn ang="0">
                  <a:pos x="connsiteX0" y="connsiteY0"/>
                </a:cxn>
                <a:cxn ang="0">
                  <a:pos x="connsiteX1" y="connsiteY1"/>
                </a:cxn>
              </a:cxnLst>
              <a:rect l="l" t="t" r="r" b="b"/>
              <a:pathLst>
                <a:path w="554" h="8378">
                  <a:moveTo>
                    <a:pt x="0" y="0"/>
                  </a:moveTo>
                  <a:cubicBezTo>
                    <a:pt x="0" y="0"/>
                    <a:pt x="754" y="0"/>
                    <a:pt x="503"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Freeform: Shape 353">
              <a:extLst>
                <a:ext uri="{FF2B5EF4-FFF2-40B4-BE49-F238E27FC236}">
                  <a16:creationId xmlns:a16="http://schemas.microsoft.com/office/drawing/2014/main" id="{9FD3E54E-E187-F334-9E7B-D18CD29EB17C}"/>
                </a:ext>
              </a:extLst>
            </p:cNvPr>
            <p:cNvSpPr/>
            <p:nvPr/>
          </p:nvSpPr>
          <p:spPr>
            <a:xfrm>
              <a:off x="2502079" y="2088316"/>
              <a:ext cx="754" cy="83"/>
            </a:xfrm>
            <a:custGeom>
              <a:avLst/>
              <a:gdLst>
                <a:gd name="connsiteX0" fmla="*/ 0 w 754"/>
                <a:gd name="connsiteY0" fmla="*/ 84 h 83"/>
                <a:gd name="connsiteX1" fmla="*/ 754 w 754"/>
                <a:gd name="connsiteY1" fmla="*/ 0 h 83"/>
                <a:gd name="connsiteX2" fmla="*/ 167 w 754"/>
                <a:gd name="connsiteY2" fmla="*/ 0 h 83"/>
                <a:gd name="connsiteX3" fmla="*/ 0 w 754"/>
                <a:gd name="connsiteY3" fmla="*/ 84 h 83"/>
              </a:gdLst>
              <a:ahLst/>
              <a:cxnLst>
                <a:cxn ang="0">
                  <a:pos x="connsiteX0" y="connsiteY0"/>
                </a:cxn>
                <a:cxn ang="0">
                  <a:pos x="connsiteX1" y="connsiteY1"/>
                </a:cxn>
                <a:cxn ang="0">
                  <a:pos x="connsiteX2" y="connsiteY2"/>
                </a:cxn>
                <a:cxn ang="0">
                  <a:pos x="connsiteX3" y="connsiteY3"/>
                </a:cxn>
              </a:cxnLst>
              <a:rect l="l" t="t" r="r" b="b"/>
              <a:pathLst>
                <a:path w="754" h="83">
                  <a:moveTo>
                    <a:pt x="0" y="84"/>
                  </a:moveTo>
                  <a:lnTo>
                    <a:pt x="754" y="0"/>
                  </a:lnTo>
                  <a:lnTo>
                    <a:pt x="167"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Freeform: Shape 354">
              <a:extLst>
                <a:ext uri="{FF2B5EF4-FFF2-40B4-BE49-F238E27FC236}">
                  <a16:creationId xmlns:a16="http://schemas.microsoft.com/office/drawing/2014/main" id="{F8BBEE8A-4D2F-6BDC-2652-2779692B0E55}"/>
                </a:ext>
              </a:extLst>
            </p:cNvPr>
            <p:cNvSpPr/>
            <p:nvPr/>
          </p:nvSpPr>
          <p:spPr>
            <a:xfrm>
              <a:off x="2502414" y="2087981"/>
              <a:ext cx="186" cy="8378"/>
            </a:xfrm>
            <a:custGeom>
              <a:avLst/>
              <a:gdLst>
                <a:gd name="connsiteX0" fmla="*/ 0 w 186"/>
                <a:gd name="connsiteY0" fmla="*/ 0 h 8378"/>
                <a:gd name="connsiteX1" fmla="*/ 0 w 186"/>
                <a:gd name="connsiteY1" fmla="*/ 0 h 8378"/>
                <a:gd name="connsiteX2" fmla="*/ 0 w 186"/>
                <a:gd name="connsiteY2" fmla="*/ 0 h 8378"/>
              </a:gdLst>
              <a:ahLst/>
              <a:cxnLst>
                <a:cxn ang="0">
                  <a:pos x="connsiteX0" y="connsiteY0"/>
                </a:cxn>
                <a:cxn ang="0">
                  <a:pos x="connsiteX1" y="connsiteY1"/>
                </a:cxn>
                <a:cxn ang="0">
                  <a:pos x="connsiteX2" y="connsiteY2"/>
                </a:cxn>
              </a:cxnLst>
              <a:rect l="l" t="t" r="r" b="b"/>
              <a:pathLst>
                <a:path w="186" h="8378">
                  <a:moveTo>
                    <a:pt x="0" y="0"/>
                  </a:moveTo>
                  <a:lnTo>
                    <a:pt x="0" y="0"/>
                  </a:lnTo>
                  <a:cubicBezTo>
                    <a:pt x="0" y="0"/>
                    <a:pt x="419"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Freeform: Shape 355">
              <a:extLst>
                <a:ext uri="{FF2B5EF4-FFF2-40B4-BE49-F238E27FC236}">
                  <a16:creationId xmlns:a16="http://schemas.microsoft.com/office/drawing/2014/main" id="{E86E9750-BCF9-5FE3-AB60-8FA39714E261}"/>
                </a:ext>
              </a:extLst>
            </p:cNvPr>
            <p:cNvSpPr/>
            <p:nvPr/>
          </p:nvSpPr>
          <p:spPr>
            <a:xfrm>
              <a:off x="2502414" y="208806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 name="Freeform: Shape 356">
              <a:extLst>
                <a:ext uri="{FF2B5EF4-FFF2-40B4-BE49-F238E27FC236}">
                  <a16:creationId xmlns:a16="http://schemas.microsoft.com/office/drawing/2014/main" id="{5E32A7B9-B3ED-7823-8801-BD0F17788298}"/>
                </a:ext>
              </a:extLst>
            </p:cNvPr>
            <p:cNvSpPr/>
            <p:nvPr/>
          </p:nvSpPr>
          <p:spPr>
            <a:xfrm>
              <a:off x="2501827" y="2088232"/>
              <a:ext cx="251" cy="83"/>
            </a:xfrm>
            <a:custGeom>
              <a:avLst/>
              <a:gdLst>
                <a:gd name="connsiteX0" fmla="*/ 0 w 251"/>
                <a:gd name="connsiteY0" fmla="*/ 84 h 83"/>
                <a:gd name="connsiteX1" fmla="*/ 168 w 251"/>
                <a:gd name="connsiteY1" fmla="*/ 0 h 83"/>
                <a:gd name="connsiteX2" fmla="*/ 251 w 251"/>
                <a:gd name="connsiteY2" fmla="*/ 0 h 83"/>
                <a:gd name="connsiteX3" fmla="*/ 0 w 251"/>
                <a:gd name="connsiteY3" fmla="*/ 84 h 83"/>
              </a:gdLst>
              <a:ahLst/>
              <a:cxnLst>
                <a:cxn ang="0">
                  <a:pos x="connsiteX0" y="connsiteY0"/>
                </a:cxn>
                <a:cxn ang="0">
                  <a:pos x="connsiteX1" y="connsiteY1"/>
                </a:cxn>
                <a:cxn ang="0">
                  <a:pos x="connsiteX2" y="connsiteY2"/>
                </a:cxn>
                <a:cxn ang="0">
                  <a:pos x="connsiteX3" y="connsiteY3"/>
                </a:cxn>
              </a:cxnLst>
              <a:rect l="l" t="t" r="r" b="b"/>
              <a:pathLst>
                <a:path w="251" h="83">
                  <a:moveTo>
                    <a:pt x="0" y="84"/>
                  </a:moveTo>
                  <a:lnTo>
                    <a:pt x="168" y="0"/>
                  </a:lnTo>
                  <a:lnTo>
                    <a:pt x="251"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 name="Freeform: Shape 357">
              <a:extLst>
                <a:ext uri="{FF2B5EF4-FFF2-40B4-BE49-F238E27FC236}">
                  <a16:creationId xmlns:a16="http://schemas.microsoft.com/office/drawing/2014/main" id="{284F12F5-2B6B-2870-A733-6C1D3E2ADBAC}"/>
                </a:ext>
              </a:extLst>
            </p:cNvPr>
            <p:cNvSpPr/>
            <p:nvPr/>
          </p:nvSpPr>
          <p:spPr>
            <a:xfrm>
              <a:off x="2502414" y="208714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Freeform: Shape 358">
              <a:extLst>
                <a:ext uri="{FF2B5EF4-FFF2-40B4-BE49-F238E27FC236}">
                  <a16:creationId xmlns:a16="http://schemas.microsoft.com/office/drawing/2014/main" id="{126894F3-FD74-2D1D-6FD7-53F44C8180CF}"/>
                </a:ext>
              </a:extLst>
            </p:cNvPr>
            <p:cNvSpPr/>
            <p:nvPr/>
          </p:nvSpPr>
          <p:spPr>
            <a:xfrm>
              <a:off x="2500738" y="20874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Freeform: Shape 359">
              <a:extLst>
                <a:ext uri="{FF2B5EF4-FFF2-40B4-BE49-F238E27FC236}">
                  <a16:creationId xmlns:a16="http://schemas.microsoft.com/office/drawing/2014/main" id="{2CF599B6-C8EB-0B88-51D9-1A72A624CF72}"/>
                </a:ext>
              </a:extLst>
            </p:cNvPr>
            <p:cNvSpPr/>
            <p:nvPr/>
          </p:nvSpPr>
          <p:spPr>
            <a:xfrm>
              <a:off x="2499816" y="2087310"/>
              <a:ext cx="670" cy="31"/>
            </a:xfrm>
            <a:custGeom>
              <a:avLst/>
              <a:gdLst>
                <a:gd name="connsiteX0" fmla="*/ 670 w 670"/>
                <a:gd name="connsiteY0" fmla="*/ 0 h 31"/>
                <a:gd name="connsiteX1" fmla="*/ 0 w 670"/>
                <a:gd name="connsiteY1" fmla="*/ 0 h 31"/>
                <a:gd name="connsiteX2" fmla="*/ 670 w 670"/>
                <a:gd name="connsiteY2" fmla="*/ 0 h 31"/>
              </a:gdLst>
              <a:ahLst/>
              <a:cxnLst>
                <a:cxn ang="0">
                  <a:pos x="connsiteX0" y="connsiteY0"/>
                </a:cxn>
                <a:cxn ang="0">
                  <a:pos x="connsiteX1" y="connsiteY1"/>
                </a:cxn>
                <a:cxn ang="0">
                  <a:pos x="connsiteX2" y="connsiteY2"/>
                </a:cxn>
              </a:cxnLst>
              <a:rect l="l" t="t" r="r" b="b"/>
              <a:pathLst>
                <a:path w="670" h="31">
                  <a:moveTo>
                    <a:pt x="670" y="0"/>
                  </a:moveTo>
                  <a:lnTo>
                    <a:pt x="0" y="0"/>
                  </a:lnTo>
                  <a:cubicBezTo>
                    <a:pt x="218" y="42"/>
                    <a:pt x="452" y="42"/>
                    <a:pt x="67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Freeform: Shape 360">
              <a:extLst>
                <a:ext uri="{FF2B5EF4-FFF2-40B4-BE49-F238E27FC236}">
                  <a16:creationId xmlns:a16="http://schemas.microsoft.com/office/drawing/2014/main" id="{02C89424-3C05-F077-53C6-D6E1BE993D99}"/>
                </a:ext>
              </a:extLst>
            </p:cNvPr>
            <p:cNvSpPr/>
            <p:nvPr/>
          </p:nvSpPr>
          <p:spPr>
            <a:xfrm>
              <a:off x="2501576" y="2085970"/>
              <a:ext cx="1508" cy="8378"/>
            </a:xfrm>
            <a:custGeom>
              <a:avLst/>
              <a:gdLst>
                <a:gd name="connsiteX0" fmla="*/ 0 w 1508"/>
                <a:gd name="connsiteY0" fmla="*/ 0 h 8378"/>
                <a:gd name="connsiteX1" fmla="*/ 0 w 1508"/>
                <a:gd name="connsiteY1" fmla="*/ 0 h 8378"/>
                <a:gd name="connsiteX2" fmla="*/ 1508 w 1508"/>
                <a:gd name="connsiteY2" fmla="*/ 0 h 8378"/>
                <a:gd name="connsiteX3" fmla="*/ 0 w 1508"/>
                <a:gd name="connsiteY3" fmla="*/ 0 h 8378"/>
              </a:gdLst>
              <a:ahLst/>
              <a:cxnLst>
                <a:cxn ang="0">
                  <a:pos x="connsiteX0" y="connsiteY0"/>
                </a:cxn>
                <a:cxn ang="0">
                  <a:pos x="connsiteX1" y="connsiteY1"/>
                </a:cxn>
                <a:cxn ang="0">
                  <a:pos x="connsiteX2" y="connsiteY2"/>
                </a:cxn>
                <a:cxn ang="0">
                  <a:pos x="connsiteX3" y="connsiteY3"/>
                </a:cxn>
              </a:cxnLst>
              <a:rect l="l" t="t" r="r" b="b"/>
              <a:pathLst>
                <a:path w="1508" h="8378">
                  <a:moveTo>
                    <a:pt x="0" y="0"/>
                  </a:moveTo>
                  <a:lnTo>
                    <a:pt x="0" y="0"/>
                  </a:lnTo>
                  <a:lnTo>
                    <a:pt x="1508"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Freeform: Shape 361">
              <a:extLst>
                <a:ext uri="{FF2B5EF4-FFF2-40B4-BE49-F238E27FC236}">
                  <a16:creationId xmlns:a16="http://schemas.microsoft.com/office/drawing/2014/main" id="{8F0EF65F-8D3E-E668-847E-06DE594E8749}"/>
                </a:ext>
              </a:extLst>
            </p:cNvPr>
            <p:cNvSpPr/>
            <p:nvPr/>
          </p:nvSpPr>
          <p:spPr>
            <a:xfrm>
              <a:off x="2497890" y="2085048"/>
              <a:ext cx="615" cy="8378"/>
            </a:xfrm>
            <a:custGeom>
              <a:avLst/>
              <a:gdLst>
                <a:gd name="connsiteX0" fmla="*/ 82 w 615"/>
                <a:gd name="connsiteY0" fmla="*/ 0 h 8378"/>
                <a:gd name="connsiteX1" fmla="*/ 501 w 615"/>
                <a:gd name="connsiteY1" fmla="*/ 0 h 8378"/>
                <a:gd name="connsiteX2" fmla="*/ 82 w 615"/>
                <a:gd name="connsiteY2" fmla="*/ 0 h 8378"/>
              </a:gdLst>
              <a:ahLst/>
              <a:cxnLst>
                <a:cxn ang="0">
                  <a:pos x="connsiteX0" y="connsiteY0"/>
                </a:cxn>
                <a:cxn ang="0">
                  <a:pos x="connsiteX1" y="connsiteY1"/>
                </a:cxn>
                <a:cxn ang="0">
                  <a:pos x="connsiteX2" y="connsiteY2"/>
                </a:cxn>
              </a:cxnLst>
              <a:rect l="l" t="t" r="r" b="b"/>
              <a:pathLst>
                <a:path w="615" h="8378">
                  <a:moveTo>
                    <a:pt x="82" y="0"/>
                  </a:moveTo>
                  <a:cubicBezTo>
                    <a:pt x="-337" y="0"/>
                    <a:pt x="1004" y="0"/>
                    <a:pt x="501" y="0"/>
                  </a:cubicBezTo>
                  <a:lnTo>
                    <a:pt x="82"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Freeform: Shape 362">
              <a:extLst>
                <a:ext uri="{FF2B5EF4-FFF2-40B4-BE49-F238E27FC236}">
                  <a16:creationId xmlns:a16="http://schemas.microsoft.com/office/drawing/2014/main" id="{62DFB0E6-3A9E-7B89-C1C8-CBE07B6D5C49}"/>
                </a:ext>
              </a:extLst>
            </p:cNvPr>
            <p:cNvSpPr/>
            <p:nvPr/>
          </p:nvSpPr>
          <p:spPr>
            <a:xfrm>
              <a:off x="2499062" y="208513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Freeform: Shape 363">
              <a:extLst>
                <a:ext uri="{FF2B5EF4-FFF2-40B4-BE49-F238E27FC236}">
                  <a16:creationId xmlns:a16="http://schemas.microsoft.com/office/drawing/2014/main" id="{96D4D5B9-2698-4E37-2BB7-146F77FA7B89}"/>
                </a:ext>
              </a:extLst>
            </p:cNvPr>
            <p:cNvSpPr/>
            <p:nvPr/>
          </p:nvSpPr>
          <p:spPr>
            <a:xfrm>
              <a:off x="2504676" y="2072480"/>
              <a:ext cx="502" cy="83"/>
            </a:xfrm>
            <a:custGeom>
              <a:avLst/>
              <a:gdLst>
                <a:gd name="connsiteX0" fmla="*/ 167 w 502"/>
                <a:gd name="connsiteY0" fmla="*/ 84 h 83"/>
                <a:gd name="connsiteX1" fmla="*/ 503 w 502"/>
                <a:gd name="connsiteY1" fmla="*/ 0 h 83"/>
                <a:gd name="connsiteX2" fmla="*/ 0 w 502"/>
                <a:gd name="connsiteY2" fmla="*/ 84 h 83"/>
                <a:gd name="connsiteX3" fmla="*/ 167 w 502"/>
                <a:gd name="connsiteY3" fmla="*/ 84 h 83"/>
              </a:gdLst>
              <a:ahLst/>
              <a:cxnLst>
                <a:cxn ang="0">
                  <a:pos x="connsiteX0" y="connsiteY0"/>
                </a:cxn>
                <a:cxn ang="0">
                  <a:pos x="connsiteX1" y="connsiteY1"/>
                </a:cxn>
                <a:cxn ang="0">
                  <a:pos x="connsiteX2" y="connsiteY2"/>
                </a:cxn>
                <a:cxn ang="0">
                  <a:pos x="connsiteX3" y="connsiteY3"/>
                </a:cxn>
              </a:cxnLst>
              <a:rect l="l" t="t" r="r" b="b"/>
              <a:pathLst>
                <a:path w="502" h="83">
                  <a:moveTo>
                    <a:pt x="167" y="84"/>
                  </a:moveTo>
                  <a:lnTo>
                    <a:pt x="503" y="0"/>
                  </a:lnTo>
                  <a:lnTo>
                    <a:pt x="0" y="84"/>
                  </a:lnTo>
                  <a:lnTo>
                    <a:pt x="167"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 name="Freeform: Shape 364">
              <a:extLst>
                <a:ext uri="{FF2B5EF4-FFF2-40B4-BE49-F238E27FC236}">
                  <a16:creationId xmlns:a16="http://schemas.microsoft.com/office/drawing/2014/main" id="{DF1F68F0-F127-F9FC-8A4B-4CAA0A2A4334}"/>
                </a:ext>
              </a:extLst>
            </p:cNvPr>
            <p:cNvSpPr/>
            <p:nvPr/>
          </p:nvSpPr>
          <p:spPr>
            <a:xfrm>
              <a:off x="2503754" y="2072480"/>
              <a:ext cx="111" cy="8378"/>
            </a:xfrm>
            <a:custGeom>
              <a:avLst/>
              <a:gdLst>
                <a:gd name="connsiteX0" fmla="*/ 0 w 111"/>
                <a:gd name="connsiteY0" fmla="*/ 0 h 8378"/>
                <a:gd name="connsiteX1" fmla="*/ 0 w 111"/>
                <a:gd name="connsiteY1" fmla="*/ 0 h 8378"/>
                <a:gd name="connsiteX2" fmla="*/ 0 w 111"/>
                <a:gd name="connsiteY2" fmla="*/ 0 h 8378"/>
              </a:gdLst>
              <a:ahLst/>
              <a:cxnLst>
                <a:cxn ang="0">
                  <a:pos x="connsiteX0" y="connsiteY0"/>
                </a:cxn>
                <a:cxn ang="0">
                  <a:pos x="connsiteX1" y="connsiteY1"/>
                </a:cxn>
                <a:cxn ang="0">
                  <a:pos x="connsiteX2" y="connsiteY2"/>
                </a:cxn>
              </a:cxnLst>
              <a:rect l="l" t="t" r="r" b="b"/>
              <a:pathLst>
                <a:path w="111" h="8378">
                  <a:moveTo>
                    <a:pt x="0" y="0"/>
                  </a:moveTo>
                  <a:lnTo>
                    <a:pt x="0" y="0"/>
                  </a:lnTo>
                  <a:cubicBezTo>
                    <a:pt x="0" y="0"/>
                    <a:pt x="251"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 name="Freeform: Shape 365">
              <a:extLst>
                <a:ext uri="{FF2B5EF4-FFF2-40B4-BE49-F238E27FC236}">
                  <a16:creationId xmlns:a16="http://schemas.microsoft.com/office/drawing/2014/main" id="{E86087F3-02E1-A8EF-316E-F3932D95CC64}"/>
                </a:ext>
              </a:extLst>
            </p:cNvPr>
            <p:cNvSpPr/>
            <p:nvPr/>
          </p:nvSpPr>
          <p:spPr>
            <a:xfrm>
              <a:off x="2496548" y="20813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 name="Freeform: Shape 366">
              <a:extLst>
                <a:ext uri="{FF2B5EF4-FFF2-40B4-BE49-F238E27FC236}">
                  <a16:creationId xmlns:a16="http://schemas.microsoft.com/office/drawing/2014/main" id="{C49F6EBB-8E56-4823-68F6-D8CA89A1EC48}"/>
                </a:ext>
              </a:extLst>
            </p:cNvPr>
            <p:cNvSpPr/>
            <p:nvPr/>
          </p:nvSpPr>
          <p:spPr>
            <a:xfrm>
              <a:off x="2497219" y="2080440"/>
              <a:ext cx="921" cy="83"/>
            </a:xfrm>
            <a:custGeom>
              <a:avLst/>
              <a:gdLst>
                <a:gd name="connsiteX0" fmla="*/ 0 w 921"/>
                <a:gd name="connsiteY0" fmla="*/ 0 h 83"/>
                <a:gd name="connsiteX1" fmla="*/ 0 w 921"/>
                <a:gd name="connsiteY1" fmla="*/ 84 h 83"/>
                <a:gd name="connsiteX2" fmla="*/ 922 w 921"/>
                <a:gd name="connsiteY2" fmla="*/ 0 h 83"/>
                <a:gd name="connsiteX3" fmla="*/ 0 w 921"/>
                <a:gd name="connsiteY3" fmla="*/ 0 h 83"/>
              </a:gdLst>
              <a:ahLst/>
              <a:cxnLst>
                <a:cxn ang="0">
                  <a:pos x="connsiteX0" y="connsiteY0"/>
                </a:cxn>
                <a:cxn ang="0">
                  <a:pos x="connsiteX1" y="connsiteY1"/>
                </a:cxn>
                <a:cxn ang="0">
                  <a:pos x="connsiteX2" y="connsiteY2"/>
                </a:cxn>
                <a:cxn ang="0">
                  <a:pos x="connsiteX3" y="connsiteY3"/>
                </a:cxn>
              </a:cxnLst>
              <a:rect l="l" t="t" r="r" b="b"/>
              <a:pathLst>
                <a:path w="921" h="83">
                  <a:moveTo>
                    <a:pt x="0" y="0"/>
                  </a:moveTo>
                  <a:lnTo>
                    <a:pt x="0" y="84"/>
                  </a:lnTo>
                  <a:lnTo>
                    <a:pt x="922"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 name="Freeform: Shape 367">
              <a:extLst>
                <a:ext uri="{FF2B5EF4-FFF2-40B4-BE49-F238E27FC236}">
                  <a16:creationId xmlns:a16="http://schemas.microsoft.com/office/drawing/2014/main" id="{E6F18E0B-BFC5-8B7F-350A-9B234D12EE17}"/>
                </a:ext>
              </a:extLst>
            </p:cNvPr>
            <p:cNvSpPr/>
            <p:nvPr/>
          </p:nvSpPr>
          <p:spPr>
            <a:xfrm>
              <a:off x="2496130" y="2079816"/>
              <a:ext cx="484" cy="37"/>
            </a:xfrm>
            <a:custGeom>
              <a:avLst/>
              <a:gdLst>
                <a:gd name="connsiteX0" fmla="*/ 0 w 484"/>
                <a:gd name="connsiteY0" fmla="*/ 37 h 37"/>
                <a:gd name="connsiteX1" fmla="*/ 0 w 484"/>
                <a:gd name="connsiteY1" fmla="*/ 37 h 37"/>
                <a:gd name="connsiteX2" fmla="*/ 0 w 484"/>
                <a:gd name="connsiteY2" fmla="*/ 37 h 37"/>
              </a:gdLst>
              <a:ahLst/>
              <a:cxnLst>
                <a:cxn ang="0">
                  <a:pos x="connsiteX0" y="connsiteY0"/>
                </a:cxn>
                <a:cxn ang="0">
                  <a:pos x="connsiteX1" y="connsiteY1"/>
                </a:cxn>
                <a:cxn ang="0">
                  <a:pos x="connsiteX2" y="connsiteY2"/>
                </a:cxn>
              </a:cxnLst>
              <a:rect l="l" t="t" r="r" b="b"/>
              <a:pathLst>
                <a:path w="484" h="37">
                  <a:moveTo>
                    <a:pt x="0" y="37"/>
                  </a:moveTo>
                  <a:cubicBezTo>
                    <a:pt x="0" y="37"/>
                    <a:pt x="0" y="37"/>
                    <a:pt x="0" y="37"/>
                  </a:cubicBezTo>
                  <a:cubicBezTo>
                    <a:pt x="0" y="37"/>
                    <a:pt x="1089"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 name="Freeform: Shape 368">
              <a:extLst>
                <a:ext uri="{FF2B5EF4-FFF2-40B4-BE49-F238E27FC236}">
                  <a16:creationId xmlns:a16="http://schemas.microsoft.com/office/drawing/2014/main" id="{3EBC024B-94C2-8994-2DD4-DF23691B1C39}"/>
                </a:ext>
              </a:extLst>
            </p:cNvPr>
            <p:cNvSpPr/>
            <p:nvPr/>
          </p:nvSpPr>
          <p:spPr>
            <a:xfrm>
              <a:off x="2790815" y="207683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 name="Freeform: Shape 369">
              <a:extLst>
                <a:ext uri="{FF2B5EF4-FFF2-40B4-BE49-F238E27FC236}">
                  <a16:creationId xmlns:a16="http://schemas.microsoft.com/office/drawing/2014/main" id="{6798B79E-5DE2-6EF0-B7E8-40F93B0F00C7}"/>
                </a:ext>
              </a:extLst>
            </p:cNvPr>
            <p:cNvSpPr/>
            <p:nvPr/>
          </p:nvSpPr>
          <p:spPr>
            <a:xfrm>
              <a:off x="2789055" y="2076418"/>
              <a:ext cx="586" cy="8378"/>
            </a:xfrm>
            <a:custGeom>
              <a:avLst/>
              <a:gdLst>
                <a:gd name="connsiteX0" fmla="*/ 335 w 586"/>
                <a:gd name="connsiteY0" fmla="*/ 0 h 8378"/>
                <a:gd name="connsiteX1" fmla="*/ 587 w 586"/>
                <a:gd name="connsiteY1" fmla="*/ 0 h 8378"/>
                <a:gd name="connsiteX2" fmla="*/ 0 w 586"/>
                <a:gd name="connsiteY2" fmla="*/ 0 h 8378"/>
                <a:gd name="connsiteX3" fmla="*/ 335 w 586"/>
                <a:gd name="connsiteY3" fmla="*/ 0 h 8378"/>
              </a:gdLst>
              <a:ahLst/>
              <a:cxnLst>
                <a:cxn ang="0">
                  <a:pos x="connsiteX0" y="connsiteY0"/>
                </a:cxn>
                <a:cxn ang="0">
                  <a:pos x="connsiteX1" y="connsiteY1"/>
                </a:cxn>
                <a:cxn ang="0">
                  <a:pos x="connsiteX2" y="connsiteY2"/>
                </a:cxn>
                <a:cxn ang="0">
                  <a:pos x="connsiteX3" y="connsiteY3"/>
                </a:cxn>
              </a:cxnLst>
              <a:rect l="l" t="t" r="r" b="b"/>
              <a:pathLst>
                <a:path w="586" h="8378">
                  <a:moveTo>
                    <a:pt x="335" y="0"/>
                  </a:moveTo>
                  <a:lnTo>
                    <a:pt x="587" y="0"/>
                  </a:lnTo>
                  <a:lnTo>
                    <a:pt x="0" y="0"/>
                  </a:lnTo>
                  <a:lnTo>
                    <a:pt x="335"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 name="Freeform: Shape 370">
              <a:extLst>
                <a:ext uri="{FF2B5EF4-FFF2-40B4-BE49-F238E27FC236}">
                  <a16:creationId xmlns:a16="http://schemas.microsoft.com/office/drawing/2014/main" id="{61E4DA71-4AE6-A224-08CF-76F99B8FA86B}"/>
                </a:ext>
              </a:extLst>
            </p:cNvPr>
            <p:cNvSpPr/>
            <p:nvPr/>
          </p:nvSpPr>
          <p:spPr>
            <a:xfrm>
              <a:off x="2788907" y="2075999"/>
              <a:ext cx="1070" cy="8378"/>
            </a:xfrm>
            <a:custGeom>
              <a:avLst/>
              <a:gdLst>
                <a:gd name="connsiteX0" fmla="*/ 484 w 1070"/>
                <a:gd name="connsiteY0" fmla="*/ 0 h 8378"/>
                <a:gd name="connsiteX1" fmla="*/ 484 w 1070"/>
                <a:gd name="connsiteY1" fmla="*/ 0 h 8378"/>
                <a:gd name="connsiteX2" fmla="*/ 1071 w 1070"/>
                <a:gd name="connsiteY2" fmla="*/ 0 h 8378"/>
                <a:gd name="connsiteX3" fmla="*/ 484 w 1070"/>
                <a:gd name="connsiteY3" fmla="*/ 0 h 8378"/>
              </a:gdLst>
              <a:ahLst/>
              <a:cxnLst>
                <a:cxn ang="0">
                  <a:pos x="connsiteX0" y="connsiteY0"/>
                </a:cxn>
                <a:cxn ang="0">
                  <a:pos x="connsiteX1" y="connsiteY1"/>
                </a:cxn>
                <a:cxn ang="0">
                  <a:pos x="connsiteX2" y="connsiteY2"/>
                </a:cxn>
                <a:cxn ang="0">
                  <a:pos x="connsiteX3" y="connsiteY3"/>
                </a:cxn>
              </a:cxnLst>
              <a:rect l="l" t="t" r="r" b="b"/>
              <a:pathLst>
                <a:path w="1070" h="8378">
                  <a:moveTo>
                    <a:pt x="484" y="0"/>
                  </a:moveTo>
                  <a:cubicBezTo>
                    <a:pt x="-605" y="0"/>
                    <a:pt x="484" y="0"/>
                    <a:pt x="484" y="0"/>
                  </a:cubicBezTo>
                  <a:lnTo>
                    <a:pt x="1071" y="0"/>
                  </a:lnTo>
                  <a:cubicBezTo>
                    <a:pt x="1071" y="0"/>
                    <a:pt x="149" y="0"/>
                    <a:pt x="484"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 name="Freeform: Shape 371">
              <a:extLst>
                <a:ext uri="{FF2B5EF4-FFF2-40B4-BE49-F238E27FC236}">
                  <a16:creationId xmlns:a16="http://schemas.microsoft.com/office/drawing/2014/main" id="{E6F6B3BA-A2B6-2B2F-9CC2-7DDF4E93C49B}"/>
                </a:ext>
              </a:extLst>
            </p:cNvPr>
            <p:cNvSpPr/>
            <p:nvPr/>
          </p:nvSpPr>
          <p:spPr>
            <a:xfrm>
              <a:off x="2791653" y="207599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 name="Freeform: Shape 372">
              <a:extLst>
                <a:ext uri="{FF2B5EF4-FFF2-40B4-BE49-F238E27FC236}">
                  <a16:creationId xmlns:a16="http://schemas.microsoft.com/office/drawing/2014/main" id="{10B29B71-B0E3-9579-AB89-419AF7884CDF}"/>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 name="Freeform: Shape 373">
              <a:extLst>
                <a:ext uri="{FF2B5EF4-FFF2-40B4-BE49-F238E27FC236}">
                  <a16:creationId xmlns:a16="http://schemas.microsoft.com/office/drawing/2014/main" id="{0A38825B-7103-1E54-3A26-617091B23BC7}"/>
                </a:ext>
              </a:extLst>
            </p:cNvPr>
            <p:cNvSpPr/>
            <p:nvPr/>
          </p:nvSpPr>
          <p:spPr>
            <a:xfrm>
              <a:off x="2791402" y="20754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 name="Freeform: Shape 374">
              <a:extLst>
                <a:ext uri="{FF2B5EF4-FFF2-40B4-BE49-F238E27FC236}">
                  <a16:creationId xmlns:a16="http://schemas.microsoft.com/office/drawing/2014/main" id="{F35F1862-0B76-736A-C586-1A672FA4B4A3}"/>
                </a:ext>
              </a:extLst>
            </p:cNvPr>
            <p:cNvSpPr/>
            <p:nvPr/>
          </p:nvSpPr>
          <p:spPr>
            <a:xfrm>
              <a:off x="2790564" y="20754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 name="Freeform: Shape 375">
              <a:extLst>
                <a:ext uri="{FF2B5EF4-FFF2-40B4-BE49-F238E27FC236}">
                  <a16:creationId xmlns:a16="http://schemas.microsoft.com/office/drawing/2014/main" id="{46D48661-503D-C583-24F9-400836BDA8D8}"/>
                </a:ext>
              </a:extLst>
            </p:cNvPr>
            <p:cNvSpPr/>
            <p:nvPr/>
          </p:nvSpPr>
          <p:spPr>
            <a:xfrm>
              <a:off x="2790843" y="2075999"/>
              <a:ext cx="223" cy="8378"/>
            </a:xfrm>
            <a:custGeom>
              <a:avLst/>
              <a:gdLst>
                <a:gd name="connsiteX0" fmla="*/ 223 w 223"/>
                <a:gd name="connsiteY0" fmla="*/ 0 h 8378"/>
                <a:gd name="connsiteX1" fmla="*/ 223 w 223"/>
                <a:gd name="connsiteY1" fmla="*/ 0 h 8378"/>
                <a:gd name="connsiteX2" fmla="*/ 223 w 223"/>
                <a:gd name="connsiteY2" fmla="*/ 0 h 8378"/>
              </a:gdLst>
              <a:ahLst/>
              <a:cxnLst>
                <a:cxn ang="0">
                  <a:pos x="connsiteX0" y="connsiteY0"/>
                </a:cxn>
                <a:cxn ang="0">
                  <a:pos x="connsiteX1" y="connsiteY1"/>
                </a:cxn>
                <a:cxn ang="0">
                  <a:pos x="connsiteX2" y="connsiteY2"/>
                </a:cxn>
              </a:cxnLst>
              <a:rect l="l" t="t" r="r" b="b"/>
              <a:pathLst>
                <a:path w="223" h="8378">
                  <a:moveTo>
                    <a:pt x="223" y="0"/>
                  </a:moveTo>
                  <a:lnTo>
                    <a:pt x="223" y="0"/>
                  </a:lnTo>
                  <a:cubicBezTo>
                    <a:pt x="223" y="0"/>
                    <a:pt x="-279" y="0"/>
                    <a:pt x="223"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 name="Freeform: Shape 376">
              <a:extLst>
                <a:ext uri="{FF2B5EF4-FFF2-40B4-BE49-F238E27FC236}">
                  <a16:creationId xmlns:a16="http://schemas.microsoft.com/office/drawing/2014/main" id="{E1E27C43-E233-22F7-84EC-AE6DA6D4719F}"/>
                </a:ext>
              </a:extLst>
            </p:cNvPr>
            <p:cNvSpPr/>
            <p:nvPr/>
          </p:nvSpPr>
          <p:spPr>
            <a:xfrm>
              <a:off x="2790229" y="2075999"/>
              <a:ext cx="692" cy="69"/>
            </a:xfrm>
            <a:custGeom>
              <a:avLst/>
              <a:gdLst>
                <a:gd name="connsiteX0" fmla="*/ 670 w 692"/>
                <a:gd name="connsiteY0" fmla="*/ 0 h 69"/>
                <a:gd name="connsiteX1" fmla="*/ 0 w 692"/>
                <a:gd name="connsiteY1" fmla="*/ 0 h 69"/>
                <a:gd name="connsiteX2" fmla="*/ 670 w 692"/>
                <a:gd name="connsiteY2" fmla="*/ 0 h 69"/>
              </a:gdLst>
              <a:ahLst/>
              <a:cxnLst>
                <a:cxn ang="0">
                  <a:pos x="connsiteX0" y="connsiteY0"/>
                </a:cxn>
                <a:cxn ang="0">
                  <a:pos x="connsiteX1" y="connsiteY1"/>
                </a:cxn>
                <a:cxn ang="0">
                  <a:pos x="connsiteX2" y="connsiteY2"/>
                </a:cxn>
              </a:cxnLst>
              <a:rect l="l" t="t" r="r" b="b"/>
              <a:pathLst>
                <a:path w="692" h="69">
                  <a:moveTo>
                    <a:pt x="670" y="0"/>
                  </a:moveTo>
                  <a:cubicBezTo>
                    <a:pt x="452" y="92"/>
                    <a:pt x="209" y="92"/>
                    <a:pt x="0" y="0"/>
                  </a:cubicBezTo>
                  <a:cubicBezTo>
                    <a:pt x="0" y="0"/>
                    <a:pt x="838" y="0"/>
                    <a:pt x="67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 name="Freeform: Shape 377">
              <a:extLst>
                <a:ext uri="{FF2B5EF4-FFF2-40B4-BE49-F238E27FC236}">
                  <a16:creationId xmlns:a16="http://schemas.microsoft.com/office/drawing/2014/main" id="{8239C631-F215-49D8-F6B1-30F30B765C0B}"/>
                </a:ext>
              </a:extLst>
            </p:cNvPr>
            <p:cNvSpPr/>
            <p:nvPr/>
          </p:nvSpPr>
          <p:spPr>
            <a:xfrm>
              <a:off x="2788301" y="2075999"/>
              <a:ext cx="148" cy="8378"/>
            </a:xfrm>
            <a:custGeom>
              <a:avLst/>
              <a:gdLst>
                <a:gd name="connsiteX0" fmla="*/ 0 w 148"/>
                <a:gd name="connsiteY0" fmla="*/ 0 h 8378"/>
                <a:gd name="connsiteX1" fmla="*/ 0 w 148"/>
                <a:gd name="connsiteY1" fmla="*/ 0 h 8378"/>
                <a:gd name="connsiteX2" fmla="*/ 0 w 148"/>
                <a:gd name="connsiteY2" fmla="*/ 0 h 8378"/>
              </a:gdLst>
              <a:ahLst/>
              <a:cxnLst>
                <a:cxn ang="0">
                  <a:pos x="connsiteX0" y="connsiteY0"/>
                </a:cxn>
                <a:cxn ang="0">
                  <a:pos x="connsiteX1" y="connsiteY1"/>
                </a:cxn>
                <a:cxn ang="0">
                  <a:pos x="connsiteX2" y="connsiteY2"/>
                </a:cxn>
              </a:cxnLst>
              <a:rect l="l" t="t" r="r" b="b"/>
              <a:pathLst>
                <a:path w="148" h="8378">
                  <a:moveTo>
                    <a:pt x="0" y="0"/>
                  </a:moveTo>
                  <a:lnTo>
                    <a:pt x="0" y="0"/>
                  </a:lnTo>
                  <a:cubicBezTo>
                    <a:pt x="0" y="0"/>
                    <a:pt x="335"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Freeform: Shape 378">
              <a:extLst>
                <a:ext uri="{FF2B5EF4-FFF2-40B4-BE49-F238E27FC236}">
                  <a16:creationId xmlns:a16="http://schemas.microsoft.com/office/drawing/2014/main" id="{6F6D72E3-9ECF-F6BD-5BFF-4A89BFD72AA1}"/>
                </a:ext>
              </a:extLst>
            </p:cNvPr>
            <p:cNvSpPr/>
            <p:nvPr/>
          </p:nvSpPr>
          <p:spPr>
            <a:xfrm>
              <a:off x="2791904" y="20751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 name="Freeform: Shape 379">
              <a:extLst>
                <a:ext uri="{FF2B5EF4-FFF2-40B4-BE49-F238E27FC236}">
                  <a16:creationId xmlns:a16="http://schemas.microsoft.com/office/drawing/2014/main" id="{16C1F821-BF77-0473-5198-54D2E7B67625}"/>
                </a:ext>
              </a:extLst>
            </p:cNvPr>
            <p:cNvSpPr/>
            <p:nvPr/>
          </p:nvSpPr>
          <p:spPr>
            <a:xfrm>
              <a:off x="2790983" y="20751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 name="Freeform: Shape 380">
              <a:extLst>
                <a:ext uri="{FF2B5EF4-FFF2-40B4-BE49-F238E27FC236}">
                  <a16:creationId xmlns:a16="http://schemas.microsoft.com/office/drawing/2014/main" id="{5FB5E94F-DB55-4B43-A54D-B4BE625DE82E}"/>
                </a:ext>
              </a:extLst>
            </p:cNvPr>
            <p:cNvSpPr/>
            <p:nvPr/>
          </p:nvSpPr>
          <p:spPr>
            <a:xfrm>
              <a:off x="2789391" y="2075496"/>
              <a:ext cx="837" cy="167"/>
            </a:xfrm>
            <a:custGeom>
              <a:avLst/>
              <a:gdLst>
                <a:gd name="connsiteX0" fmla="*/ 0 w 837"/>
                <a:gd name="connsiteY0" fmla="*/ 84 h 167"/>
                <a:gd name="connsiteX1" fmla="*/ 838 w 837"/>
                <a:gd name="connsiteY1" fmla="*/ 168 h 167"/>
                <a:gd name="connsiteX2" fmla="*/ 0 w 837"/>
                <a:gd name="connsiteY2" fmla="*/ 0 h 167"/>
                <a:gd name="connsiteX3" fmla="*/ 0 w 837"/>
                <a:gd name="connsiteY3" fmla="*/ 84 h 167"/>
              </a:gdLst>
              <a:ahLst/>
              <a:cxnLst>
                <a:cxn ang="0">
                  <a:pos x="connsiteX0" y="connsiteY0"/>
                </a:cxn>
                <a:cxn ang="0">
                  <a:pos x="connsiteX1" y="connsiteY1"/>
                </a:cxn>
                <a:cxn ang="0">
                  <a:pos x="connsiteX2" y="connsiteY2"/>
                </a:cxn>
                <a:cxn ang="0">
                  <a:pos x="connsiteX3" y="connsiteY3"/>
                </a:cxn>
              </a:cxnLst>
              <a:rect l="l" t="t" r="r" b="b"/>
              <a:pathLst>
                <a:path w="837" h="167">
                  <a:moveTo>
                    <a:pt x="0" y="84"/>
                  </a:moveTo>
                  <a:lnTo>
                    <a:pt x="838" y="168"/>
                  </a:lnTo>
                  <a:lnTo>
                    <a:pt x="0"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 name="Freeform: Shape 381">
              <a:extLst>
                <a:ext uri="{FF2B5EF4-FFF2-40B4-BE49-F238E27FC236}">
                  <a16:creationId xmlns:a16="http://schemas.microsoft.com/office/drawing/2014/main" id="{A5AF8A32-2C8B-D2E5-54B3-B7670C9B8054}"/>
                </a:ext>
              </a:extLst>
            </p:cNvPr>
            <p:cNvSpPr/>
            <p:nvPr/>
          </p:nvSpPr>
          <p:spPr>
            <a:xfrm>
              <a:off x="2791653" y="2074826"/>
              <a:ext cx="754" cy="83"/>
            </a:xfrm>
            <a:custGeom>
              <a:avLst/>
              <a:gdLst>
                <a:gd name="connsiteX0" fmla="*/ 251 w 754"/>
                <a:gd name="connsiteY0" fmla="*/ 84 h 83"/>
                <a:gd name="connsiteX1" fmla="*/ 754 w 754"/>
                <a:gd name="connsiteY1" fmla="*/ 84 h 83"/>
                <a:gd name="connsiteX2" fmla="*/ 0 w 754"/>
                <a:gd name="connsiteY2" fmla="*/ 0 h 83"/>
                <a:gd name="connsiteX3" fmla="*/ 251 w 754"/>
                <a:gd name="connsiteY3" fmla="*/ 84 h 83"/>
              </a:gdLst>
              <a:ahLst/>
              <a:cxnLst>
                <a:cxn ang="0">
                  <a:pos x="connsiteX0" y="connsiteY0"/>
                </a:cxn>
                <a:cxn ang="0">
                  <a:pos x="connsiteX1" y="connsiteY1"/>
                </a:cxn>
                <a:cxn ang="0">
                  <a:pos x="connsiteX2" y="connsiteY2"/>
                </a:cxn>
                <a:cxn ang="0">
                  <a:pos x="connsiteX3" y="connsiteY3"/>
                </a:cxn>
              </a:cxnLst>
              <a:rect l="l" t="t" r="r" b="b"/>
              <a:pathLst>
                <a:path w="754" h="83">
                  <a:moveTo>
                    <a:pt x="251" y="84"/>
                  </a:moveTo>
                  <a:lnTo>
                    <a:pt x="754" y="84"/>
                  </a:lnTo>
                  <a:lnTo>
                    <a:pt x="0" y="0"/>
                  </a:lnTo>
                  <a:lnTo>
                    <a:pt x="251"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 name="Freeform: Shape 382">
              <a:extLst>
                <a:ext uri="{FF2B5EF4-FFF2-40B4-BE49-F238E27FC236}">
                  <a16:creationId xmlns:a16="http://schemas.microsoft.com/office/drawing/2014/main" id="{D07CB47D-C910-44BC-7BBB-A2089168DA54}"/>
                </a:ext>
              </a:extLst>
            </p:cNvPr>
            <p:cNvSpPr/>
            <p:nvPr/>
          </p:nvSpPr>
          <p:spPr>
            <a:xfrm>
              <a:off x="2791821" y="2074705"/>
              <a:ext cx="148" cy="37"/>
            </a:xfrm>
            <a:custGeom>
              <a:avLst/>
              <a:gdLst>
                <a:gd name="connsiteX0" fmla="*/ 0 w 148"/>
                <a:gd name="connsiteY0" fmla="*/ 37 h 37"/>
                <a:gd name="connsiteX1" fmla="*/ 0 w 148"/>
                <a:gd name="connsiteY1" fmla="*/ 37 h 37"/>
                <a:gd name="connsiteX2" fmla="*/ 0 w 148"/>
                <a:gd name="connsiteY2" fmla="*/ 37 h 37"/>
              </a:gdLst>
              <a:ahLst/>
              <a:cxnLst>
                <a:cxn ang="0">
                  <a:pos x="connsiteX0" y="connsiteY0"/>
                </a:cxn>
                <a:cxn ang="0">
                  <a:pos x="connsiteX1" y="connsiteY1"/>
                </a:cxn>
                <a:cxn ang="0">
                  <a:pos x="connsiteX2" y="connsiteY2"/>
                </a:cxn>
              </a:cxnLst>
              <a:rect l="l" t="t" r="r" b="b"/>
              <a:pathLst>
                <a:path w="148" h="37">
                  <a:moveTo>
                    <a:pt x="0" y="37"/>
                  </a:moveTo>
                  <a:lnTo>
                    <a:pt x="0" y="37"/>
                  </a:lnTo>
                  <a:cubicBezTo>
                    <a:pt x="0" y="37"/>
                    <a:pt x="335"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 name="Freeform: Shape 383">
              <a:extLst>
                <a:ext uri="{FF2B5EF4-FFF2-40B4-BE49-F238E27FC236}">
                  <a16:creationId xmlns:a16="http://schemas.microsoft.com/office/drawing/2014/main" id="{AB60E974-4DA5-FC5D-028B-8447D32E9842}"/>
                </a:ext>
              </a:extLst>
            </p:cNvPr>
            <p:cNvSpPr/>
            <p:nvPr/>
          </p:nvSpPr>
          <p:spPr>
            <a:xfrm>
              <a:off x="2791485" y="20745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 name="Freeform: Shape 384">
              <a:extLst>
                <a:ext uri="{FF2B5EF4-FFF2-40B4-BE49-F238E27FC236}">
                  <a16:creationId xmlns:a16="http://schemas.microsoft.com/office/drawing/2014/main" id="{464F42A2-EDC1-FE01-2A00-10BE5F2BD3CF}"/>
                </a:ext>
              </a:extLst>
            </p:cNvPr>
            <p:cNvSpPr/>
            <p:nvPr/>
          </p:nvSpPr>
          <p:spPr>
            <a:xfrm>
              <a:off x="2790731" y="207499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 name="Freeform: Shape 385">
              <a:extLst>
                <a:ext uri="{FF2B5EF4-FFF2-40B4-BE49-F238E27FC236}">
                  <a16:creationId xmlns:a16="http://schemas.microsoft.com/office/drawing/2014/main" id="{998E0332-603E-588C-9E00-B82561A4439F}"/>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 name="Freeform: Shape 386">
              <a:extLst>
                <a:ext uri="{FF2B5EF4-FFF2-40B4-BE49-F238E27FC236}">
                  <a16:creationId xmlns:a16="http://schemas.microsoft.com/office/drawing/2014/main" id="{BDB90F71-2C2A-1BBE-56E6-DDBEC7DB0B0D}"/>
                </a:ext>
              </a:extLst>
            </p:cNvPr>
            <p:cNvSpPr/>
            <p:nvPr/>
          </p:nvSpPr>
          <p:spPr>
            <a:xfrm>
              <a:off x="2790694" y="2075077"/>
              <a:ext cx="37" cy="8378"/>
            </a:xfrm>
            <a:custGeom>
              <a:avLst/>
              <a:gdLst>
                <a:gd name="connsiteX0" fmla="*/ 37 w 37"/>
                <a:gd name="connsiteY0" fmla="*/ 0 h 8378"/>
                <a:gd name="connsiteX1" fmla="*/ 37 w 37"/>
                <a:gd name="connsiteY1" fmla="*/ 0 h 8378"/>
                <a:gd name="connsiteX2" fmla="*/ 37 w 37"/>
                <a:gd name="connsiteY2" fmla="*/ 0 h 8378"/>
              </a:gdLst>
              <a:ahLst/>
              <a:cxnLst>
                <a:cxn ang="0">
                  <a:pos x="connsiteX0" y="connsiteY0"/>
                </a:cxn>
                <a:cxn ang="0">
                  <a:pos x="connsiteX1" y="connsiteY1"/>
                </a:cxn>
                <a:cxn ang="0">
                  <a:pos x="connsiteX2" y="connsiteY2"/>
                </a:cxn>
              </a:cxnLst>
              <a:rect l="l" t="t" r="r" b="b"/>
              <a:pathLst>
                <a:path w="37" h="8378">
                  <a:moveTo>
                    <a:pt x="37" y="0"/>
                  </a:moveTo>
                  <a:lnTo>
                    <a:pt x="37" y="0"/>
                  </a:lnTo>
                  <a:cubicBezTo>
                    <a:pt x="37" y="0"/>
                    <a:pt x="-47" y="0"/>
                    <a:pt x="3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 name="Freeform: Shape 387">
              <a:extLst>
                <a:ext uri="{FF2B5EF4-FFF2-40B4-BE49-F238E27FC236}">
                  <a16:creationId xmlns:a16="http://schemas.microsoft.com/office/drawing/2014/main" id="{23B02B71-4C56-B6A3-8DA1-D7993455020F}"/>
                </a:ext>
              </a:extLst>
            </p:cNvPr>
            <p:cNvSpPr/>
            <p:nvPr/>
          </p:nvSpPr>
          <p:spPr>
            <a:xfrm>
              <a:off x="2788720" y="2075272"/>
              <a:ext cx="1256" cy="56"/>
            </a:xfrm>
            <a:custGeom>
              <a:avLst/>
              <a:gdLst>
                <a:gd name="connsiteX0" fmla="*/ 1257 w 1256"/>
                <a:gd name="connsiteY0" fmla="*/ 57 h 56"/>
                <a:gd name="connsiteX1" fmla="*/ 0 w 1256"/>
                <a:gd name="connsiteY1" fmla="*/ 57 h 56"/>
              </a:gdLst>
              <a:ahLst/>
              <a:cxnLst>
                <a:cxn ang="0">
                  <a:pos x="connsiteX0" y="connsiteY0"/>
                </a:cxn>
                <a:cxn ang="0">
                  <a:pos x="connsiteX1" y="connsiteY1"/>
                </a:cxn>
              </a:cxnLst>
              <a:rect l="l" t="t" r="r" b="b"/>
              <a:pathLst>
                <a:path w="1256" h="56">
                  <a:moveTo>
                    <a:pt x="1257" y="57"/>
                  </a:moveTo>
                  <a:cubicBezTo>
                    <a:pt x="838" y="-19"/>
                    <a:pt x="419" y="-19"/>
                    <a:pt x="0" y="5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 name="Freeform: Shape 388">
              <a:extLst>
                <a:ext uri="{FF2B5EF4-FFF2-40B4-BE49-F238E27FC236}">
                  <a16:creationId xmlns:a16="http://schemas.microsoft.com/office/drawing/2014/main" id="{4534B762-33AC-1C06-39B1-F431AC7F0507}"/>
                </a:ext>
              </a:extLst>
            </p:cNvPr>
            <p:cNvSpPr/>
            <p:nvPr/>
          </p:nvSpPr>
          <p:spPr>
            <a:xfrm>
              <a:off x="2789977" y="207507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 name="Freeform: Shape 389">
              <a:extLst>
                <a:ext uri="{FF2B5EF4-FFF2-40B4-BE49-F238E27FC236}">
                  <a16:creationId xmlns:a16="http://schemas.microsoft.com/office/drawing/2014/main" id="{A1AECDD7-685B-8257-CD06-20F672EB4DBB}"/>
                </a:ext>
              </a:extLst>
            </p:cNvPr>
            <p:cNvSpPr/>
            <p:nvPr/>
          </p:nvSpPr>
          <p:spPr>
            <a:xfrm>
              <a:off x="2789726" y="2075077"/>
              <a:ext cx="251" cy="8378"/>
            </a:xfrm>
            <a:custGeom>
              <a:avLst/>
              <a:gdLst>
                <a:gd name="connsiteX0" fmla="*/ 0 w 251"/>
                <a:gd name="connsiteY0" fmla="*/ 0 h 8378"/>
                <a:gd name="connsiteX1" fmla="*/ 251 w 251"/>
                <a:gd name="connsiteY1" fmla="*/ 0 h 8378"/>
                <a:gd name="connsiteX2" fmla="*/ 251 w 251"/>
                <a:gd name="connsiteY2" fmla="*/ 0 h 8378"/>
                <a:gd name="connsiteX3" fmla="*/ 0 w 251"/>
                <a:gd name="connsiteY3" fmla="*/ 0 h 8378"/>
              </a:gdLst>
              <a:ahLst/>
              <a:cxnLst>
                <a:cxn ang="0">
                  <a:pos x="connsiteX0" y="connsiteY0"/>
                </a:cxn>
                <a:cxn ang="0">
                  <a:pos x="connsiteX1" y="connsiteY1"/>
                </a:cxn>
                <a:cxn ang="0">
                  <a:pos x="connsiteX2" y="connsiteY2"/>
                </a:cxn>
                <a:cxn ang="0">
                  <a:pos x="connsiteX3" y="connsiteY3"/>
                </a:cxn>
              </a:cxnLst>
              <a:rect l="l" t="t" r="r" b="b"/>
              <a:pathLst>
                <a:path w="251" h="8378">
                  <a:moveTo>
                    <a:pt x="0" y="0"/>
                  </a:moveTo>
                  <a:lnTo>
                    <a:pt x="251" y="0"/>
                  </a:lnTo>
                  <a:lnTo>
                    <a:pt x="251"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 name="Freeform: Shape 390">
              <a:extLst>
                <a:ext uri="{FF2B5EF4-FFF2-40B4-BE49-F238E27FC236}">
                  <a16:creationId xmlns:a16="http://schemas.microsoft.com/office/drawing/2014/main" id="{51E99B1B-C910-9788-3637-64175FDB7517}"/>
                </a:ext>
              </a:extLst>
            </p:cNvPr>
            <p:cNvSpPr/>
            <p:nvPr/>
          </p:nvSpPr>
          <p:spPr>
            <a:xfrm>
              <a:off x="2790564" y="2074658"/>
              <a:ext cx="418" cy="8378"/>
            </a:xfrm>
            <a:custGeom>
              <a:avLst/>
              <a:gdLst>
                <a:gd name="connsiteX0" fmla="*/ 419 w 418"/>
                <a:gd name="connsiteY0" fmla="*/ 0 h 8378"/>
                <a:gd name="connsiteX1" fmla="*/ 0 w 418"/>
                <a:gd name="connsiteY1" fmla="*/ 0 h 8378"/>
                <a:gd name="connsiteX2" fmla="*/ 0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 name="Freeform: Shape 391">
              <a:extLst>
                <a:ext uri="{FF2B5EF4-FFF2-40B4-BE49-F238E27FC236}">
                  <a16:creationId xmlns:a16="http://schemas.microsoft.com/office/drawing/2014/main" id="{B52C05B4-59EC-C66E-7E30-5AC2BE691AEF}"/>
                </a:ext>
              </a:extLst>
            </p:cNvPr>
            <p:cNvSpPr/>
            <p:nvPr/>
          </p:nvSpPr>
          <p:spPr>
            <a:xfrm>
              <a:off x="2790815"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 name="Freeform: Shape 392">
              <a:extLst>
                <a:ext uri="{FF2B5EF4-FFF2-40B4-BE49-F238E27FC236}">
                  <a16:creationId xmlns:a16="http://schemas.microsoft.com/office/drawing/2014/main" id="{E6C2D792-F4E6-209A-159C-7E5B30CF8C32}"/>
                </a:ext>
              </a:extLst>
            </p:cNvPr>
            <p:cNvSpPr/>
            <p:nvPr/>
          </p:nvSpPr>
          <p:spPr>
            <a:xfrm>
              <a:off x="2790564" y="207423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 name="Freeform: Shape 393">
              <a:extLst>
                <a:ext uri="{FF2B5EF4-FFF2-40B4-BE49-F238E27FC236}">
                  <a16:creationId xmlns:a16="http://schemas.microsoft.com/office/drawing/2014/main" id="{749DC9BF-9A25-6EDA-9C95-21F4A5F6D3D4}"/>
                </a:ext>
              </a:extLst>
            </p:cNvPr>
            <p:cNvSpPr/>
            <p:nvPr/>
          </p:nvSpPr>
          <p:spPr>
            <a:xfrm>
              <a:off x="2790312" y="207474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 name="Freeform: Shape 394">
              <a:extLst>
                <a:ext uri="{FF2B5EF4-FFF2-40B4-BE49-F238E27FC236}">
                  <a16:creationId xmlns:a16="http://schemas.microsoft.com/office/drawing/2014/main" id="{D8600759-4C17-6B4A-31BE-A27A8CFA166B}"/>
                </a:ext>
              </a:extLst>
            </p:cNvPr>
            <p:cNvSpPr/>
            <p:nvPr/>
          </p:nvSpPr>
          <p:spPr>
            <a:xfrm>
              <a:off x="2791234" y="20744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 name="Freeform: Shape 395">
              <a:extLst>
                <a:ext uri="{FF2B5EF4-FFF2-40B4-BE49-F238E27FC236}">
                  <a16:creationId xmlns:a16="http://schemas.microsoft.com/office/drawing/2014/main" id="{581F4214-2678-79E2-0DCF-274CDF54473D}"/>
                </a:ext>
              </a:extLst>
            </p:cNvPr>
            <p:cNvSpPr/>
            <p:nvPr/>
          </p:nvSpPr>
          <p:spPr>
            <a:xfrm>
              <a:off x="2790899"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 name="Freeform: Shape 396">
              <a:extLst>
                <a:ext uri="{FF2B5EF4-FFF2-40B4-BE49-F238E27FC236}">
                  <a16:creationId xmlns:a16="http://schemas.microsoft.com/office/drawing/2014/main" id="{F700B52E-789E-052C-DAB5-504BD363DA4B}"/>
                </a:ext>
              </a:extLst>
            </p:cNvPr>
            <p:cNvSpPr/>
            <p:nvPr/>
          </p:nvSpPr>
          <p:spPr>
            <a:xfrm>
              <a:off x="2790899"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 name="Freeform: Shape 397">
              <a:extLst>
                <a:ext uri="{FF2B5EF4-FFF2-40B4-BE49-F238E27FC236}">
                  <a16:creationId xmlns:a16="http://schemas.microsoft.com/office/drawing/2014/main" id="{D339AE44-40A4-6627-100D-19257E8E7AE7}"/>
                </a:ext>
              </a:extLst>
            </p:cNvPr>
            <p:cNvSpPr/>
            <p:nvPr/>
          </p:nvSpPr>
          <p:spPr>
            <a:xfrm>
              <a:off x="2786542" y="2074323"/>
              <a:ext cx="3938" cy="8378"/>
            </a:xfrm>
            <a:custGeom>
              <a:avLst/>
              <a:gdLst>
                <a:gd name="connsiteX0" fmla="*/ 0 w 3938"/>
                <a:gd name="connsiteY0" fmla="*/ 0 h 8378"/>
                <a:gd name="connsiteX1" fmla="*/ 503 w 3938"/>
                <a:gd name="connsiteY1" fmla="*/ 0 h 8378"/>
                <a:gd name="connsiteX2" fmla="*/ 3938 w 3938"/>
                <a:gd name="connsiteY2" fmla="*/ 0 h 8378"/>
                <a:gd name="connsiteX3" fmla="*/ 3100 w 3938"/>
                <a:gd name="connsiteY3" fmla="*/ 0 h 8378"/>
                <a:gd name="connsiteX4" fmla="*/ 1843 w 3938"/>
                <a:gd name="connsiteY4" fmla="*/ 0 h 8378"/>
                <a:gd name="connsiteX5" fmla="*/ 2346 w 3938"/>
                <a:gd name="connsiteY5" fmla="*/ 0 h 8378"/>
                <a:gd name="connsiteX6" fmla="*/ 251 w 3938"/>
                <a:gd name="connsiteY6" fmla="*/ 0 h 8378"/>
                <a:gd name="connsiteX7" fmla="*/ 251 w 3938"/>
                <a:gd name="connsiteY7" fmla="*/ 0 h 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8" h="8378">
                  <a:moveTo>
                    <a:pt x="0" y="0"/>
                  </a:moveTo>
                  <a:cubicBezTo>
                    <a:pt x="587" y="0"/>
                    <a:pt x="1173" y="0"/>
                    <a:pt x="503" y="0"/>
                  </a:cubicBezTo>
                  <a:lnTo>
                    <a:pt x="3938" y="0"/>
                  </a:lnTo>
                  <a:lnTo>
                    <a:pt x="3100" y="0"/>
                  </a:lnTo>
                  <a:lnTo>
                    <a:pt x="1843" y="0"/>
                  </a:lnTo>
                  <a:cubicBezTo>
                    <a:pt x="1843" y="0"/>
                    <a:pt x="1843" y="0"/>
                    <a:pt x="2346" y="0"/>
                  </a:cubicBezTo>
                  <a:cubicBezTo>
                    <a:pt x="2849" y="0"/>
                    <a:pt x="1257" y="0"/>
                    <a:pt x="251" y="0"/>
                  </a:cubicBezTo>
                  <a:lnTo>
                    <a:pt x="251"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 name="Freeform: Shape 398">
              <a:extLst>
                <a:ext uri="{FF2B5EF4-FFF2-40B4-BE49-F238E27FC236}">
                  <a16:creationId xmlns:a16="http://schemas.microsoft.com/office/drawing/2014/main" id="{24B2154F-E0CE-E5EB-F1BD-456053FE7D8B}"/>
                </a:ext>
              </a:extLst>
            </p:cNvPr>
            <p:cNvSpPr/>
            <p:nvPr/>
          </p:nvSpPr>
          <p:spPr>
            <a:xfrm>
              <a:off x="2790396" y="2074407"/>
              <a:ext cx="837" cy="8378"/>
            </a:xfrm>
            <a:custGeom>
              <a:avLst/>
              <a:gdLst>
                <a:gd name="connsiteX0" fmla="*/ 0 w 837"/>
                <a:gd name="connsiteY0" fmla="*/ 0 h 8378"/>
                <a:gd name="connsiteX1" fmla="*/ 0 w 837"/>
                <a:gd name="connsiteY1" fmla="*/ 0 h 8378"/>
                <a:gd name="connsiteX2" fmla="*/ 838 w 837"/>
                <a:gd name="connsiteY2" fmla="*/ 0 h 8378"/>
                <a:gd name="connsiteX3" fmla="*/ 84 w 837"/>
                <a:gd name="connsiteY3" fmla="*/ 0 h 8378"/>
                <a:gd name="connsiteX4" fmla="*/ 84 w 837"/>
                <a:gd name="connsiteY4" fmla="*/ 0 h 8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 h="8378">
                  <a:moveTo>
                    <a:pt x="0" y="0"/>
                  </a:moveTo>
                  <a:lnTo>
                    <a:pt x="0" y="0"/>
                  </a:lnTo>
                  <a:lnTo>
                    <a:pt x="838" y="0"/>
                  </a:lnTo>
                  <a:lnTo>
                    <a:pt x="84" y="0"/>
                  </a:lnTo>
                  <a:lnTo>
                    <a:pt x="84"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 name="Freeform: Shape 399">
              <a:extLst>
                <a:ext uri="{FF2B5EF4-FFF2-40B4-BE49-F238E27FC236}">
                  <a16:creationId xmlns:a16="http://schemas.microsoft.com/office/drawing/2014/main" id="{3864C8D3-242A-B3C5-A53A-EC4D1974EBA7}"/>
                </a:ext>
              </a:extLst>
            </p:cNvPr>
            <p:cNvSpPr/>
            <p:nvPr/>
          </p:nvSpPr>
          <p:spPr>
            <a:xfrm>
              <a:off x="2788888" y="2074537"/>
              <a:ext cx="1927" cy="37"/>
            </a:xfrm>
            <a:custGeom>
              <a:avLst/>
              <a:gdLst>
                <a:gd name="connsiteX0" fmla="*/ 1592 w 1927"/>
                <a:gd name="connsiteY0" fmla="*/ 37 h 37"/>
                <a:gd name="connsiteX1" fmla="*/ 0 w 1927"/>
                <a:gd name="connsiteY1" fmla="*/ 37 h 37"/>
                <a:gd name="connsiteX2" fmla="*/ 838 w 1927"/>
                <a:gd name="connsiteY2" fmla="*/ 37 h 37"/>
                <a:gd name="connsiteX3" fmla="*/ 1508 w 1927"/>
                <a:gd name="connsiteY3" fmla="*/ 37 h 37"/>
                <a:gd name="connsiteX4" fmla="*/ 1927 w 1927"/>
                <a:gd name="connsiteY4" fmla="*/ 37 h 37"/>
                <a:gd name="connsiteX5" fmla="*/ 1927 w 1927"/>
                <a:gd name="connsiteY5" fmla="*/ 37 h 37"/>
                <a:gd name="connsiteX6" fmla="*/ 1927 w 1927"/>
                <a:gd name="connsiteY6" fmla="*/ 37 h 37"/>
                <a:gd name="connsiteX7" fmla="*/ 1592 w 1927"/>
                <a:gd name="connsiteY7" fmla="*/ 37 h 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7" h="37">
                  <a:moveTo>
                    <a:pt x="1592" y="37"/>
                  </a:moveTo>
                  <a:cubicBezTo>
                    <a:pt x="1064" y="-5"/>
                    <a:pt x="528" y="-5"/>
                    <a:pt x="0" y="37"/>
                  </a:cubicBezTo>
                  <a:lnTo>
                    <a:pt x="838" y="37"/>
                  </a:lnTo>
                  <a:cubicBezTo>
                    <a:pt x="838" y="37"/>
                    <a:pt x="838" y="37"/>
                    <a:pt x="1508" y="37"/>
                  </a:cubicBezTo>
                  <a:lnTo>
                    <a:pt x="1927" y="37"/>
                  </a:lnTo>
                  <a:cubicBezTo>
                    <a:pt x="1927" y="37"/>
                    <a:pt x="1927" y="37"/>
                    <a:pt x="1927" y="37"/>
                  </a:cubicBezTo>
                  <a:lnTo>
                    <a:pt x="1927" y="37"/>
                  </a:lnTo>
                  <a:cubicBezTo>
                    <a:pt x="1927" y="37"/>
                    <a:pt x="1508" y="-47"/>
                    <a:pt x="1592"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 name="Freeform: Shape 400">
              <a:extLst>
                <a:ext uri="{FF2B5EF4-FFF2-40B4-BE49-F238E27FC236}">
                  <a16:creationId xmlns:a16="http://schemas.microsoft.com/office/drawing/2014/main" id="{99F6550A-D302-4BC8-A45A-56776FA7F627}"/>
                </a:ext>
              </a:extLst>
            </p:cNvPr>
            <p:cNvSpPr/>
            <p:nvPr/>
          </p:nvSpPr>
          <p:spPr>
            <a:xfrm>
              <a:off x="2787296" y="207532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 name="Freeform: Shape 401">
              <a:extLst>
                <a:ext uri="{FF2B5EF4-FFF2-40B4-BE49-F238E27FC236}">
                  <a16:creationId xmlns:a16="http://schemas.microsoft.com/office/drawing/2014/main" id="{25449365-8E11-A741-808D-3F54D6E036DC}"/>
                </a:ext>
              </a:extLst>
            </p:cNvPr>
            <p:cNvSpPr/>
            <p:nvPr/>
          </p:nvSpPr>
          <p:spPr>
            <a:xfrm>
              <a:off x="2787715" y="2075328"/>
              <a:ext cx="1843" cy="31"/>
            </a:xfrm>
            <a:custGeom>
              <a:avLst/>
              <a:gdLst>
                <a:gd name="connsiteX0" fmla="*/ 0 w 1843"/>
                <a:gd name="connsiteY0" fmla="*/ 0 h 31"/>
                <a:gd name="connsiteX1" fmla="*/ 0 w 1843"/>
                <a:gd name="connsiteY1" fmla="*/ 0 h 31"/>
                <a:gd name="connsiteX2" fmla="*/ 754 w 1843"/>
                <a:gd name="connsiteY2" fmla="*/ 0 h 31"/>
                <a:gd name="connsiteX3" fmla="*/ 754 w 1843"/>
                <a:gd name="connsiteY3" fmla="*/ 0 h 31"/>
                <a:gd name="connsiteX4" fmla="*/ 1843 w 1843"/>
                <a:gd name="connsiteY4" fmla="*/ 0 h 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 h="31">
                  <a:moveTo>
                    <a:pt x="0" y="0"/>
                  </a:moveTo>
                  <a:lnTo>
                    <a:pt x="0" y="0"/>
                  </a:lnTo>
                  <a:cubicBezTo>
                    <a:pt x="251" y="42"/>
                    <a:pt x="503" y="42"/>
                    <a:pt x="754" y="0"/>
                  </a:cubicBezTo>
                  <a:lnTo>
                    <a:pt x="754" y="0"/>
                  </a:lnTo>
                  <a:lnTo>
                    <a:pt x="1843"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 name="Freeform: Shape 402">
              <a:extLst>
                <a:ext uri="{FF2B5EF4-FFF2-40B4-BE49-F238E27FC236}">
                  <a16:creationId xmlns:a16="http://schemas.microsoft.com/office/drawing/2014/main" id="{88C40619-3A2E-EB56-388F-49A781CEDBFC}"/>
                </a:ext>
              </a:extLst>
            </p:cNvPr>
            <p:cNvSpPr/>
            <p:nvPr/>
          </p:nvSpPr>
          <p:spPr>
            <a:xfrm>
              <a:off x="2788972" y="207491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 name="Freeform: Shape 403">
              <a:extLst>
                <a:ext uri="{FF2B5EF4-FFF2-40B4-BE49-F238E27FC236}">
                  <a16:creationId xmlns:a16="http://schemas.microsoft.com/office/drawing/2014/main" id="{BC45034B-55E8-6C7B-E75C-5298B64C45BE}"/>
                </a:ext>
              </a:extLst>
            </p:cNvPr>
            <p:cNvSpPr/>
            <p:nvPr/>
          </p:nvSpPr>
          <p:spPr>
            <a:xfrm>
              <a:off x="2790647" y="2074155"/>
              <a:ext cx="921" cy="83"/>
            </a:xfrm>
            <a:custGeom>
              <a:avLst/>
              <a:gdLst>
                <a:gd name="connsiteX0" fmla="*/ 251 w 921"/>
                <a:gd name="connsiteY0" fmla="*/ 84 h 83"/>
                <a:gd name="connsiteX1" fmla="*/ 922 w 921"/>
                <a:gd name="connsiteY1" fmla="*/ 0 h 83"/>
                <a:gd name="connsiteX2" fmla="*/ 0 w 921"/>
                <a:gd name="connsiteY2" fmla="*/ 0 h 83"/>
                <a:gd name="connsiteX3" fmla="*/ 251 w 921"/>
                <a:gd name="connsiteY3" fmla="*/ 84 h 83"/>
              </a:gdLst>
              <a:ahLst/>
              <a:cxnLst>
                <a:cxn ang="0">
                  <a:pos x="connsiteX0" y="connsiteY0"/>
                </a:cxn>
                <a:cxn ang="0">
                  <a:pos x="connsiteX1" y="connsiteY1"/>
                </a:cxn>
                <a:cxn ang="0">
                  <a:pos x="connsiteX2" y="connsiteY2"/>
                </a:cxn>
                <a:cxn ang="0">
                  <a:pos x="connsiteX3" y="connsiteY3"/>
                </a:cxn>
              </a:cxnLst>
              <a:rect l="l" t="t" r="r" b="b"/>
              <a:pathLst>
                <a:path w="921" h="83">
                  <a:moveTo>
                    <a:pt x="251" y="84"/>
                  </a:moveTo>
                  <a:lnTo>
                    <a:pt x="922" y="0"/>
                  </a:lnTo>
                  <a:lnTo>
                    <a:pt x="0" y="0"/>
                  </a:lnTo>
                  <a:lnTo>
                    <a:pt x="251"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 name="Freeform: Shape 404">
              <a:extLst>
                <a:ext uri="{FF2B5EF4-FFF2-40B4-BE49-F238E27FC236}">
                  <a16:creationId xmlns:a16="http://schemas.microsoft.com/office/drawing/2014/main" id="{CC1D8117-2480-683B-1F7B-595C9DD60160}"/>
                </a:ext>
              </a:extLst>
            </p:cNvPr>
            <p:cNvSpPr/>
            <p:nvPr/>
          </p:nvSpPr>
          <p:spPr>
            <a:xfrm>
              <a:off x="2790815" y="2073988"/>
              <a:ext cx="586" cy="83"/>
            </a:xfrm>
            <a:custGeom>
              <a:avLst/>
              <a:gdLst>
                <a:gd name="connsiteX0" fmla="*/ 0 w 586"/>
                <a:gd name="connsiteY0" fmla="*/ 84 h 83"/>
                <a:gd name="connsiteX1" fmla="*/ 586 w 586"/>
                <a:gd name="connsiteY1" fmla="*/ 84 h 83"/>
                <a:gd name="connsiteX2" fmla="*/ 251 w 586"/>
                <a:gd name="connsiteY2" fmla="*/ 0 h 83"/>
                <a:gd name="connsiteX3" fmla="*/ 0 w 586"/>
                <a:gd name="connsiteY3" fmla="*/ 84 h 83"/>
              </a:gdLst>
              <a:ahLst/>
              <a:cxnLst>
                <a:cxn ang="0">
                  <a:pos x="connsiteX0" y="connsiteY0"/>
                </a:cxn>
                <a:cxn ang="0">
                  <a:pos x="connsiteX1" y="connsiteY1"/>
                </a:cxn>
                <a:cxn ang="0">
                  <a:pos x="connsiteX2" y="connsiteY2"/>
                </a:cxn>
                <a:cxn ang="0">
                  <a:pos x="connsiteX3" y="connsiteY3"/>
                </a:cxn>
              </a:cxnLst>
              <a:rect l="l" t="t" r="r" b="b"/>
              <a:pathLst>
                <a:path w="586" h="83">
                  <a:moveTo>
                    <a:pt x="0" y="84"/>
                  </a:moveTo>
                  <a:lnTo>
                    <a:pt x="586" y="84"/>
                  </a:lnTo>
                  <a:lnTo>
                    <a:pt x="251"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 name="Freeform: Shape 405">
              <a:extLst>
                <a:ext uri="{FF2B5EF4-FFF2-40B4-BE49-F238E27FC236}">
                  <a16:creationId xmlns:a16="http://schemas.microsoft.com/office/drawing/2014/main" id="{1EED5984-6136-42C9-21B8-BF84D983A384}"/>
                </a:ext>
              </a:extLst>
            </p:cNvPr>
            <p:cNvSpPr/>
            <p:nvPr/>
          </p:nvSpPr>
          <p:spPr>
            <a:xfrm>
              <a:off x="2783190" y="20661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7" name="Freeform: Shape 406">
              <a:extLst>
                <a:ext uri="{FF2B5EF4-FFF2-40B4-BE49-F238E27FC236}">
                  <a16:creationId xmlns:a16="http://schemas.microsoft.com/office/drawing/2014/main" id="{35D9DDAB-7C7C-FBDD-D52E-B635A529B1F8}"/>
                </a:ext>
              </a:extLst>
            </p:cNvPr>
            <p:cNvSpPr/>
            <p:nvPr/>
          </p:nvSpPr>
          <p:spPr>
            <a:xfrm>
              <a:off x="2783190" y="20664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8" name="Freeform: Shape 407">
              <a:extLst>
                <a:ext uri="{FF2B5EF4-FFF2-40B4-BE49-F238E27FC236}">
                  <a16:creationId xmlns:a16="http://schemas.microsoft.com/office/drawing/2014/main" id="{76AD41D0-56AA-0C9F-9866-21196EE6F9CF}"/>
                </a:ext>
              </a:extLst>
            </p:cNvPr>
            <p:cNvSpPr/>
            <p:nvPr/>
          </p:nvSpPr>
          <p:spPr>
            <a:xfrm>
              <a:off x="2790564" y="2070469"/>
              <a:ext cx="74" cy="8378"/>
            </a:xfrm>
            <a:custGeom>
              <a:avLst/>
              <a:gdLst>
                <a:gd name="connsiteX0" fmla="*/ 0 w 74"/>
                <a:gd name="connsiteY0" fmla="*/ 0 h 8378"/>
                <a:gd name="connsiteX1" fmla="*/ 0 w 74"/>
                <a:gd name="connsiteY1" fmla="*/ 0 h 8378"/>
                <a:gd name="connsiteX2" fmla="*/ 0 w 74"/>
                <a:gd name="connsiteY2" fmla="*/ 0 h 8378"/>
              </a:gdLst>
              <a:ahLst/>
              <a:cxnLst>
                <a:cxn ang="0">
                  <a:pos x="connsiteX0" y="connsiteY0"/>
                </a:cxn>
                <a:cxn ang="0">
                  <a:pos x="connsiteX1" y="connsiteY1"/>
                </a:cxn>
                <a:cxn ang="0">
                  <a:pos x="connsiteX2" y="connsiteY2"/>
                </a:cxn>
              </a:cxnLst>
              <a:rect l="l" t="t" r="r" b="b"/>
              <a:pathLst>
                <a:path w="74" h="8378">
                  <a:moveTo>
                    <a:pt x="0" y="0"/>
                  </a:moveTo>
                  <a:lnTo>
                    <a:pt x="0" y="0"/>
                  </a:lnTo>
                  <a:cubicBezTo>
                    <a:pt x="0" y="0"/>
                    <a:pt x="167"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9" name="Freeform: Shape 408">
              <a:extLst>
                <a:ext uri="{FF2B5EF4-FFF2-40B4-BE49-F238E27FC236}">
                  <a16:creationId xmlns:a16="http://schemas.microsoft.com/office/drawing/2014/main" id="{A53D00D0-1A7B-FB4C-FD1F-F08CFA59170C}"/>
                </a:ext>
              </a:extLst>
            </p:cNvPr>
            <p:cNvSpPr/>
            <p:nvPr/>
          </p:nvSpPr>
          <p:spPr>
            <a:xfrm>
              <a:off x="2786626" y="206829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Freeform: Shape 409">
              <a:extLst>
                <a:ext uri="{FF2B5EF4-FFF2-40B4-BE49-F238E27FC236}">
                  <a16:creationId xmlns:a16="http://schemas.microsoft.com/office/drawing/2014/main" id="{2BE26F85-C1FE-6533-7875-2697ED1D95D2}"/>
                </a:ext>
              </a:extLst>
            </p:cNvPr>
            <p:cNvSpPr/>
            <p:nvPr/>
          </p:nvSpPr>
          <p:spPr>
            <a:xfrm>
              <a:off x="2784028" y="20683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Freeform: Shape 410">
              <a:extLst>
                <a:ext uri="{FF2B5EF4-FFF2-40B4-BE49-F238E27FC236}">
                  <a16:creationId xmlns:a16="http://schemas.microsoft.com/office/drawing/2014/main" id="{C7690195-E815-EA17-BFD7-8802773DCFF0}"/>
                </a:ext>
              </a:extLst>
            </p:cNvPr>
            <p:cNvSpPr/>
            <p:nvPr/>
          </p:nvSpPr>
          <p:spPr>
            <a:xfrm>
              <a:off x="2782436" y="206493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Freeform: Shape 411">
              <a:extLst>
                <a:ext uri="{FF2B5EF4-FFF2-40B4-BE49-F238E27FC236}">
                  <a16:creationId xmlns:a16="http://schemas.microsoft.com/office/drawing/2014/main" id="{F0BB44CF-EEE1-D309-BD00-078DAE3D0FEA}"/>
                </a:ext>
              </a:extLst>
            </p:cNvPr>
            <p:cNvSpPr/>
            <p:nvPr/>
          </p:nvSpPr>
          <p:spPr>
            <a:xfrm>
              <a:off x="2790480" y="207256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Freeform: Shape 412">
              <a:extLst>
                <a:ext uri="{FF2B5EF4-FFF2-40B4-BE49-F238E27FC236}">
                  <a16:creationId xmlns:a16="http://schemas.microsoft.com/office/drawing/2014/main" id="{8DD150C5-87F5-B95B-9170-679C3A702016}"/>
                </a:ext>
              </a:extLst>
            </p:cNvPr>
            <p:cNvSpPr/>
            <p:nvPr/>
          </p:nvSpPr>
          <p:spPr>
            <a:xfrm>
              <a:off x="2789977" y="206594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Freeform: Shape 413">
              <a:extLst>
                <a:ext uri="{FF2B5EF4-FFF2-40B4-BE49-F238E27FC236}">
                  <a16:creationId xmlns:a16="http://schemas.microsoft.com/office/drawing/2014/main" id="{0138773B-8006-ED63-8E80-0B105B84AC61}"/>
                </a:ext>
              </a:extLst>
            </p:cNvPr>
            <p:cNvSpPr/>
            <p:nvPr/>
          </p:nvSpPr>
          <p:spPr>
            <a:xfrm>
              <a:off x="2790899" y="2072312"/>
              <a:ext cx="186" cy="37"/>
            </a:xfrm>
            <a:custGeom>
              <a:avLst/>
              <a:gdLst>
                <a:gd name="connsiteX0" fmla="*/ 0 w 186"/>
                <a:gd name="connsiteY0" fmla="*/ 0 h 37"/>
                <a:gd name="connsiteX1" fmla="*/ 0 w 186"/>
                <a:gd name="connsiteY1" fmla="*/ 0 h 37"/>
                <a:gd name="connsiteX2" fmla="*/ 0 w 186"/>
                <a:gd name="connsiteY2" fmla="*/ 0 h 37"/>
                <a:gd name="connsiteX3" fmla="*/ 0 w 186"/>
                <a:gd name="connsiteY3" fmla="*/ 0 h 37"/>
              </a:gdLst>
              <a:ahLst/>
              <a:cxnLst>
                <a:cxn ang="0">
                  <a:pos x="connsiteX0" y="connsiteY0"/>
                </a:cxn>
                <a:cxn ang="0">
                  <a:pos x="connsiteX1" y="connsiteY1"/>
                </a:cxn>
                <a:cxn ang="0">
                  <a:pos x="connsiteX2" y="connsiteY2"/>
                </a:cxn>
                <a:cxn ang="0">
                  <a:pos x="connsiteX3" y="connsiteY3"/>
                </a:cxn>
              </a:cxnLst>
              <a:rect l="l" t="t" r="r" b="b"/>
              <a:pathLst>
                <a:path w="186" h="37">
                  <a:moveTo>
                    <a:pt x="0" y="0"/>
                  </a:moveTo>
                  <a:lnTo>
                    <a:pt x="0" y="0"/>
                  </a:lnTo>
                  <a:cubicBezTo>
                    <a:pt x="0" y="0"/>
                    <a:pt x="0" y="0"/>
                    <a:pt x="0" y="0"/>
                  </a:cubicBezTo>
                  <a:cubicBezTo>
                    <a:pt x="0" y="0"/>
                    <a:pt x="419" y="84"/>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Freeform: Shape 414">
              <a:extLst>
                <a:ext uri="{FF2B5EF4-FFF2-40B4-BE49-F238E27FC236}">
                  <a16:creationId xmlns:a16="http://schemas.microsoft.com/office/drawing/2014/main" id="{FB600DF2-1459-138F-2C33-2BF0611DFBC2}"/>
                </a:ext>
              </a:extLst>
            </p:cNvPr>
            <p:cNvSpPr/>
            <p:nvPr/>
          </p:nvSpPr>
          <p:spPr>
            <a:xfrm>
              <a:off x="2782771" y="206024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Freeform: Shape 415">
              <a:extLst>
                <a:ext uri="{FF2B5EF4-FFF2-40B4-BE49-F238E27FC236}">
                  <a16:creationId xmlns:a16="http://schemas.microsoft.com/office/drawing/2014/main" id="{7D6BB0BA-230D-D9C2-7E27-F662ED2CE309}"/>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Freeform: Shape 416">
              <a:extLst>
                <a:ext uri="{FF2B5EF4-FFF2-40B4-BE49-F238E27FC236}">
                  <a16:creationId xmlns:a16="http://schemas.microsoft.com/office/drawing/2014/main" id="{368189BD-CDCC-BA05-CFB8-F306E62704C8}"/>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Freeform: Shape 417">
              <a:extLst>
                <a:ext uri="{FF2B5EF4-FFF2-40B4-BE49-F238E27FC236}">
                  <a16:creationId xmlns:a16="http://schemas.microsoft.com/office/drawing/2014/main" id="{73489E67-2CA0-7722-EB5D-C1EBEAC849EA}"/>
                </a:ext>
              </a:extLst>
            </p:cNvPr>
            <p:cNvSpPr/>
            <p:nvPr/>
          </p:nvSpPr>
          <p:spPr>
            <a:xfrm>
              <a:off x="2788553" y="20737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Freeform: Shape 418">
              <a:extLst>
                <a:ext uri="{FF2B5EF4-FFF2-40B4-BE49-F238E27FC236}">
                  <a16:creationId xmlns:a16="http://schemas.microsoft.com/office/drawing/2014/main" id="{D619F0F3-393D-17F2-E3B0-084903AAF9C2}"/>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Freeform: Shape 419">
              <a:extLst>
                <a:ext uri="{FF2B5EF4-FFF2-40B4-BE49-F238E27FC236}">
                  <a16:creationId xmlns:a16="http://schemas.microsoft.com/office/drawing/2014/main" id="{A07D6950-FC6A-5F6B-B133-7247A6C91BEA}"/>
                </a:ext>
              </a:extLst>
            </p:cNvPr>
            <p:cNvSpPr/>
            <p:nvPr/>
          </p:nvSpPr>
          <p:spPr>
            <a:xfrm>
              <a:off x="2790815" y="207356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Freeform: Shape 420">
              <a:extLst>
                <a:ext uri="{FF2B5EF4-FFF2-40B4-BE49-F238E27FC236}">
                  <a16:creationId xmlns:a16="http://schemas.microsoft.com/office/drawing/2014/main" id="{5C743457-1639-4E7B-C3EF-F81B23B9ED2C}"/>
                </a:ext>
              </a:extLst>
            </p:cNvPr>
            <p:cNvSpPr/>
            <p:nvPr/>
          </p:nvSpPr>
          <p:spPr>
            <a:xfrm>
              <a:off x="2791067" y="2073485"/>
              <a:ext cx="37" cy="37"/>
            </a:xfrm>
            <a:custGeom>
              <a:avLst/>
              <a:gdLst>
                <a:gd name="connsiteX0" fmla="*/ 0 w 37"/>
                <a:gd name="connsiteY0" fmla="*/ 0 h 37"/>
                <a:gd name="connsiteX1" fmla="*/ 0 w 37"/>
                <a:gd name="connsiteY1" fmla="*/ 0 h 37"/>
                <a:gd name="connsiteX2" fmla="*/ 0 w 37"/>
                <a:gd name="connsiteY2" fmla="*/ 0 h 37"/>
              </a:gdLst>
              <a:ahLst/>
              <a:cxnLst>
                <a:cxn ang="0">
                  <a:pos x="connsiteX0" y="connsiteY0"/>
                </a:cxn>
                <a:cxn ang="0">
                  <a:pos x="connsiteX1" y="connsiteY1"/>
                </a:cxn>
                <a:cxn ang="0">
                  <a:pos x="connsiteX2" y="connsiteY2"/>
                </a:cxn>
              </a:cxnLst>
              <a:rect l="l" t="t" r="r" b="b"/>
              <a:pathLst>
                <a:path w="37" h="37">
                  <a:moveTo>
                    <a:pt x="0" y="0"/>
                  </a:moveTo>
                  <a:lnTo>
                    <a:pt x="0" y="0"/>
                  </a:lnTo>
                  <a:cubicBezTo>
                    <a:pt x="0" y="0"/>
                    <a:pt x="84" y="84"/>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Freeform: Shape 421">
              <a:extLst>
                <a:ext uri="{FF2B5EF4-FFF2-40B4-BE49-F238E27FC236}">
                  <a16:creationId xmlns:a16="http://schemas.microsoft.com/office/drawing/2014/main" id="{C6FE2FBC-666F-433C-2E41-8294FF64ECBC}"/>
                </a:ext>
              </a:extLst>
            </p:cNvPr>
            <p:cNvSpPr/>
            <p:nvPr/>
          </p:nvSpPr>
          <p:spPr>
            <a:xfrm>
              <a:off x="2791067" y="20734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 name="Freeform: Shape 422">
              <a:extLst>
                <a:ext uri="{FF2B5EF4-FFF2-40B4-BE49-F238E27FC236}">
                  <a16:creationId xmlns:a16="http://schemas.microsoft.com/office/drawing/2014/main" id="{C18311C1-A772-C879-5FD9-6FC36ED9E663}"/>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4" name="Freeform: Shape 423">
              <a:extLst>
                <a:ext uri="{FF2B5EF4-FFF2-40B4-BE49-F238E27FC236}">
                  <a16:creationId xmlns:a16="http://schemas.microsoft.com/office/drawing/2014/main" id="{22710D61-09B0-A94A-3769-B4A84B32AB8B}"/>
                </a:ext>
              </a:extLst>
            </p:cNvPr>
            <p:cNvSpPr/>
            <p:nvPr/>
          </p:nvSpPr>
          <p:spPr>
            <a:xfrm>
              <a:off x="2783944" y="2070050"/>
              <a:ext cx="8378" cy="8378"/>
            </a:xfrm>
            <a:custGeom>
              <a:avLst/>
              <a:gdLst>
                <a:gd name="connsiteX0" fmla="*/ 0 w 8378"/>
                <a:gd name="connsiteY0" fmla="*/ 0 h 8378"/>
                <a:gd name="connsiteX1" fmla="*/ 0 w 8378"/>
                <a:gd name="connsiteY1" fmla="*/ 0 h 8378"/>
                <a:gd name="connsiteX2" fmla="*/ 0 w 8378"/>
                <a:gd name="connsiteY2" fmla="*/ 0 h 8378"/>
                <a:gd name="connsiteX3" fmla="*/ 0 w 8378"/>
                <a:gd name="connsiteY3" fmla="*/ 0 h 8378"/>
              </a:gdLst>
              <a:ahLst/>
              <a:cxnLst>
                <a:cxn ang="0">
                  <a:pos x="connsiteX0" y="connsiteY0"/>
                </a:cxn>
                <a:cxn ang="0">
                  <a:pos x="connsiteX1" y="connsiteY1"/>
                </a:cxn>
                <a:cxn ang="0">
                  <a:pos x="connsiteX2" y="connsiteY2"/>
                </a:cxn>
                <a:cxn ang="0">
                  <a:pos x="connsiteX3" y="connsiteY3"/>
                </a:cxn>
              </a:cxnLst>
              <a:rect l="l" t="t" r="r" b="b"/>
              <a:pathLst>
                <a:path w="8378" h="8378">
                  <a:moveTo>
                    <a:pt x="0" y="0"/>
                  </a:moveTo>
                  <a:lnTo>
                    <a:pt x="0" y="0"/>
                  </a:ln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Freeform: Shape 424">
              <a:extLst>
                <a:ext uri="{FF2B5EF4-FFF2-40B4-BE49-F238E27FC236}">
                  <a16:creationId xmlns:a16="http://schemas.microsoft.com/office/drawing/2014/main" id="{D1D2BD2B-A0A4-5E86-7DC7-1C695BCFCC99}"/>
                </a:ext>
              </a:extLst>
            </p:cNvPr>
            <p:cNvSpPr/>
            <p:nvPr/>
          </p:nvSpPr>
          <p:spPr>
            <a:xfrm>
              <a:off x="2783442" y="2069966"/>
              <a:ext cx="2346" cy="8378"/>
            </a:xfrm>
            <a:custGeom>
              <a:avLst/>
              <a:gdLst>
                <a:gd name="connsiteX0" fmla="*/ 0 w 2346"/>
                <a:gd name="connsiteY0" fmla="*/ 0 h 8378"/>
                <a:gd name="connsiteX1" fmla="*/ 503 w 2346"/>
                <a:gd name="connsiteY1" fmla="*/ 0 h 8378"/>
                <a:gd name="connsiteX2" fmla="*/ 2346 w 2346"/>
                <a:gd name="connsiteY2" fmla="*/ 0 h 8378"/>
              </a:gdLst>
              <a:ahLst/>
              <a:cxnLst>
                <a:cxn ang="0">
                  <a:pos x="connsiteX0" y="connsiteY0"/>
                </a:cxn>
                <a:cxn ang="0">
                  <a:pos x="connsiteX1" y="connsiteY1"/>
                </a:cxn>
                <a:cxn ang="0">
                  <a:pos x="connsiteX2" y="connsiteY2"/>
                </a:cxn>
              </a:cxnLst>
              <a:rect l="l" t="t" r="r" b="b"/>
              <a:pathLst>
                <a:path w="2346" h="8378">
                  <a:moveTo>
                    <a:pt x="0" y="0"/>
                  </a:moveTo>
                  <a:cubicBezTo>
                    <a:pt x="838" y="0"/>
                    <a:pt x="670" y="0"/>
                    <a:pt x="503" y="0"/>
                  </a:cubicBezTo>
                  <a:lnTo>
                    <a:pt x="2346"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Freeform: Shape 425">
              <a:extLst>
                <a:ext uri="{FF2B5EF4-FFF2-40B4-BE49-F238E27FC236}">
                  <a16:creationId xmlns:a16="http://schemas.microsoft.com/office/drawing/2014/main" id="{1298AC5F-9054-8C64-59C8-271BC4CB3086}"/>
                </a:ext>
              </a:extLst>
            </p:cNvPr>
            <p:cNvSpPr/>
            <p:nvPr/>
          </p:nvSpPr>
          <p:spPr>
            <a:xfrm>
              <a:off x="2781012" y="2059409"/>
              <a:ext cx="10581" cy="13908"/>
            </a:xfrm>
            <a:custGeom>
              <a:avLst/>
              <a:gdLst>
                <a:gd name="connsiteX0" fmla="*/ 2011 w 10581"/>
                <a:gd name="connsiteY0" fmla="*/ 6284 h 13908"/>
                <a:gd name="connsiteX1" fmla="*/ 1425 w 10581"/>
                <a:gd name="connsiteY1" fmla="*/ 6284 h 13908"/>
                <a:gd name="connsiteX2" fmla="*/ 0 w 10581"/>
                <a:gd name="connsiteY2" fmla="*/ 6284 h 13908"/>
                <a:gd name="connsiteX3" fmla="*/ 2179 w 10581"/>
                <a:gd name="connsiteY3" fmla="*/ 6284 h 13908"/>
                <a:gd name="connsiteX4" fmla="*/ 1676 w 10581"/>
                <a:gd name="connsiteY4" fmla="*/ 6284 h 13908"/>
                <a:gd name="connsiteX5" fmla="*/ 2849 w 10581"/>
                <a:gd name="connsiteY5" fmla="*/ 6284 h 13908"/>
                <a:gd name="connsiteX6" fmla="*/ 2179 w 10581"/>
                <a:gd name="connsiteY6" fmla="*/ 6284 h 13908"/>
                <a:gd name="connsiteX7" fmla="*/ 2179 w 10581"/>
                <a:gd name="connsiteY7" fmla="*/ 6284 h 13908"/>
                <a:gd name="connsiteX8" fmla="*/ 2179 w 10581"/>
                <a:gd name="connsiteY8" fmla="*/ 6284 h 13908"/>
                <a:gd name="connsiteX9" fmla="*/ 3184 w 10581"/>
                <a:gd name="connsiteY9" fmla="*/ 6284 h 13908"/>
                <a:gd name="connsiteX10" fmla="*/ 2179 w 10581"/>
                <a:gd name="connsiteY10" fmla="*/ 6284 h 13908"/>
                <a:gd name="connsiteX11" fmla="*/ 1592 w 10581"/>
                <a:gd name="connsiteY11" fmla="*/ 6284 h 13908"/>
                <a:gd name="connsiteX12" fmla="*/ 1592 w 10581"/>
                <a:gd name="connsiteY12" fmla="*/ 6284 h 13908"/>
                <a:gd name="connsiteX13" fmla="*/ 251 w 10581"/>
                <a:gd name="connsiteY13" fmla="*/ 6284 h 13908"/>
                <a:gd name="connsiteX14" fmla="*/ 2514 w 10581"/>
                <a:gd name="connsiteY14" fmla="*/ 6284 h 13908"/>
                <a:gd name="connsiteX15" fmla="*/ 2514 w 10581"/>
                <a:gd name="connsiteY15" fmla="*/ 6284 h 13908"/>
                <a:gd name="connsiteX16" fmla="*/ 2011 w 10581"/>
                <a:gd name="connsiteY16" fmla="*/ 6284 h 13908"/>
                <a:gd name="connsiteX17" fmla="*/ 2011 w 10581"/>
                <a:gd name="connsiteY17" fmla="*/ 6284 h 13908"/>
                <a:gd name="connsiteX18" fmla="*/ 587 w 10581"/>
                <a:gd name="connsiteY18" fmla="*/ 6284 h 13908"/>
                <a:gd name="connsiteX19" fmla="*/ 1927 w 10581"/>
                <a:gd name="connsiteY19" fmla="*/ 6284 h 13908"/>
                <a:gd name="connsiteX20" fmla="*/ 2514 w 10581"/>
                <a:gd name="connsiteY20" fmla="*/ 6284 h 13908"/>
                <a:gd name="connsiteX21" fmla="*/ 3268 w 10581"/>
                <a:gd name="connsiteY21" fmla="*/ 6284 h 13908"/>
                <a:gd name="connsiteX22" fmla="*/ 3268 w 10581"/>
                <a:gd name="connsiteY22" fmla="*/ 6284 h 13908"/>
                <a:gd name="connsiteX23" fmla="*/ 2346 w 10581"/>
                <a:gd name="connsiteY23" fmla="*/ 6284 h 13908"/>
                <a:gd name="connsiteX24" fmla="*/ 3938 w 10581"/>
                <a:gd name="connsiteY24" fmla="*/ 6284 h 13908"/>
                <a:gd name="connsiteX25" fmla="*/ 3352 w 10581"/>
                <a:gd name="connsiteY25" fmla="*/ 6284 h 13908"/>
                <a:gd name="connsiteX26" fmla="*/ 5530 w 10581"/>
                <a:gd name="connsiteY26" fmla="*/ 6284 h 13908"/>
                <a:gd name="connsiteX27" fmla="*/ 6368 w 10581"/>
                <a:gd name="connsiteY27" fmla="*/ 6284 h 13908"/>
                <a:gd name="connsiteX28" fmla="*/ 3184 w 10581"/>
                <a:gd name="connsiteY28" fmla="*/ 6284 h 13908"/>
                <a:gd name="connsiteX29" fmla="*/ 2514 w 10581"/>
                <a:gd name="connsiteY29" fmla="*/ 6284 h 13908"/>
                <a:gd name="connsiteX30" fmla="*/ 5614 w 10581"/>
                <a:gd name="connsiteY30" fmla="*/ 6284 h 13908"/>
                <a:gd name="connsiteX31" fmla="*/ 3435 w 10581"/>
                <a:gd name="connsiteY31" fmla="*/ 6284 h 13908"/>
                <a:gd name="connsiteX32" fmla="*/ 3435 w 10581"/>
                <a:gd name="connsiteY32" fmla="*/ 6284 h 13908"/>
                <a:gd name="connsiteX33" fmla="*/ 2765 w 10581"/>
                <a:gd name="connsiteY33" fmla="*/ 6284 h 13908"/>
                <a:gd name="connsiteX34" fmla="*/ 3687 w 10581"/>
                <a:gd name="connsiteY34" fmla="*/ 6284 h 13908"/>
                <a:gd name="connsiteX35" fmla="*/ 2849 w 10581"/>
                <a:gd name="connsiteY35" fmla="*/ 6284 h 13908"/>
                <a:gd name="connsiteX36" fmla="*/ 4273 w 10581"/>
                <a:gd name="connsiteY36" fmla="*/ 6284 h 13908"/>
                <a:gd name="connsiteX37" fmla="*/ 3352 w 10581"/>
                <a:gd name="connsiteY37" fmla="*/ 6284 h 13908"/>
                <a:gd name="connsiteX38" fmla="*/ 4189 w 10581"/>
                <a:gd name="connsiteY38" fmla="*/ 6284 h 13908"/>
                <a:gd name="connsiteX39" fmla="*/ 4189 w 10581"/>
                <a:gd name="connsiteY39" fmla="*/ 6284 h 13908"/>
                <a:gd name="connsiteX40" fmla="*/ 4189 w 10581"/>
                <a:gd name="connsiteY40" fmla="*/ 6284 h 13908"/>
                <a:gd name="connsiteX41" fmla="*/ 4189 w 10581"/>
                <a:gd name="connsiteY41" fmla="*/ 6284 h 13908"/>
                <a:gd name="connsiteX42" fmla="*/ 5446 w 10581"/>
                <a:gd name="connsiteY42" fmla="*/ 6284 h 13908"/>
                <a:gd name="connsiteX43" fmla="*/ 7960 w 10581"/>
                <a:gd name="connsiteY43" fmla="*/ 6284 h 13908"/>
                <a:gd name="connsiteX44" fmla="*/ 3687 w 10581"/>
                <a:gd name="connsiteY44" fmla="*/ 6284 h 13908"/>
                <a:gd name="connsiteX45" fmla="*/ 3687 w 10581"/>
                <a:gd name="connsiteY45" fmla="*/ 6284 h 13908"/>
                <a:gd name="connsiteX46" fmla="*/ 5279 w 10581"/>
                <a:gd name="connsiteY46" fmla="*/ 6284 h 13908"/>
                <a:gd name="connsiteX47" fmla="*/ 3687 w 10581"/>
                <a:gd name="connsiteY47" fmla="*/ 6284 h 13908"/>
                <a:gd name="connsiteX48" fmla="*/ 5363 w 10581"/>
                <a:gd name="connsiteY48" fmla="*/ 6284 h 13908"/>
                <a:gd name="connsiteX49" fmla="*/ 3519 w 10581"/>
                <a:gd name="connsiteY49" fmla="*/ 6284 h 13908"/>
                <a:gd name="connsiteX50" fmla="*/ 3519 w 10581"/>
                <a:gd name="connsiteY50" fmla="*/ 6284 h 13908"/>
                <a:gd name="connsiteX51" fmla="*/ 3519 w 10581"/>
                <a:gd name="connsiteY51" fmla="*/ 6284 h 13908"/>
                <a:gd name="connsiteX52" fmla="*/ 5781 w 10581"/>
                <a:gd name="connsiteY52" fmla="*/ 6284 h 13908"/>
                <a:gd name="connsiteX53" fmla="*/ 3268 w 10581"/>
                <a:gd name="connsiteY53" fmla="*/ 6284 h 13908"/>
                <a:gd name="connsiteX54" fmla="*/ 2765 w 10581"/>
                <a:gd name="connsiteY54" fmla="*/ 6284 h 13908"/>
                <a:gd name="connsiteX55" fmla="*/ 2011 w 10581"/>
                <a:gd name="connsiteY55" fmla="*/ 6284 h 13908"/>
                <a:gd name="connsiteX56" fmla="*/ 2011 w 10581"/>
                <a:gd name="connsiteY56" fmla="*/ 6284 h 13908"/>
                <a:gd name="connsiteX57" fmla="*/ 2765 w 10581"/>
                <a:gd name="connsiteY57" fmla="*/ 6284 h 13908"/>
                <a:gd name="connsiteX58" fmla="*/ 5363 w 10581"/>
                <a:gd name="connsiteY58" fmla="*/ 6284 h 13908"/>
                <a:gd name="connsiteX59" fmla="*/ 3352 w 10581"/>
                <a:gd name="connsiteY59" fmla="*/ 6284 h 13908"/>
                <a:gd name="connsiteX60" fmla="*/ 3352 w 10581"/>
                <a:gd name="connsiteY60" fmla="*/ 6284 h 13908"/>
                <a:gd name="connsiteX61" fmla="*/ 2849 w 10581"/>
                <a:gd name="connsiteY61" fmla="*/ 6284 h 13908"/>
                <a:gd name="connsiteX62" fmla="*/ 3268 w 10581"/>
                <a:gd name="connsiteY62" fmla="*/ 6284 h 13908"/>
                <a:gd name="connsiteX63" fmla="*/ 2597 w 10581"/>
                <a:gd name="connsiteY63" fmla="*/ 6284 h 13908"/>
                <a:gd name="connsiteX64" fmla="*/ 8044 w 10581"/>
                <a:gd name="connsiteY64" fmla="*/ 6284 h 13908"/>
                <a:gd name="connsiteX65" fmla="*/ 6368 w 10581"/>
                <a:gd name="connsiteY65" fmla="*/ 6284 h 13908"/>
                <a:gd name="connsiteX66" fmla="*/ 3519 w 10581"/>
                <a:gd name="connsiteY66" fmla="*/ 6284 h 13908"/>
                <a:gd name="connsiteX67" fmla="*/ 4357 w 10581"/>
                <a:gd name="connsiteY67" fmla="*/ 6284 h 13908"/>
                <a:gd name="connsiteX68" fmla="*/ 4357 w 10581"/>
                <a:gd name="connsiteY68" fmla="*/ 6284 h 13908"/>
                <a:gd name="connsiteX69" fmla="*/ 6284 w 10581"/>
                <a:gd name="connsiteY69" fmla="*/ 6284 h 13908"/>
                <a:gd name="connsiteX70" fmla="*/ 5781 w 10581"/>
                <a:gd name="connsiteY70" fmla="*/ 6284 h 13908"/>
                <a:gd name="connsiteX71" fmla="*/ 5363 w 10581"/>
                <a:gd name="connsiteY71" fmla="*/ 6284 h 13908"/>
                <a:gd name="connsiteX72" fmla="*/ 5363 w 10581"/>
                <a:gd name="connsiteY72" fmla="*/ 6284 h 13908"/>
                <a:gd name="connsiteX73" fmla="*/ 8546 w 10581"/>
                <a:gd name="connsiteY73" fmla="*/ 6284 h 13908"/>
                <a:gd name="connsiteX74" fmla="*/ 7876 w 10581"/>
                <a:gd name="connsiteY74" fmla="*/ 6284 h 13908"/>
                <a:gd name="connsiteX75" fmla="*/ 9217 w 10581"/>
                <a:gd name="connsiteY75" fmla="*/ 6284 h 13908"/>
                <a:gd name="connsiteX76" fmla="*/ 6284 w 10581"/>
                <a:gd name="connsiteY76" fmla="*/ 6284 h 13908"/>
                <a:gd name="connsiteX77" fmla="*/ 6787 w 10581"/>
                <a:gd name="connsiteY77" fmla="*/ 6284 h 13908"/>
                <a:gd name="connsiteX78" fmla="*/ 6368 w 10581"/>
                <a:gd name="connsiteY78" fmla="*/ 6284 h 13908"/>
                <a:gd name="connsiteX79" fmla="*/ 6368 w 10581"/>
                <a:gd name="connsiteY79" fmla="*/ 6284 h 13908"/>
                <a:gd name="connsiteX80" fmla="*/ 5614 w 10581"/>
                <a:gd name="connsiteY80" fmla="*/ 6871 h 13908"/>
                <a:gd name="connsiteX81" fmla="*/ 7541 w 10581"/>
                <a:gd name="connsiteY81" fmla="*/ 6871 h 13908"/>
                <a:gd name="connsiteX82" fmla="*/ 8379 w 10581"/>
                <a:gd name="connsiteY82" fmla="*/ 6871 h 13908"/>
                <a:gd name="connsiteX83" fmla="*/ 7457 w 10581"/>
                <a:gd name="connsiteY83" fmla="*/ 6871 h 13908"/>
                <a:gd name="connsiteX84" fmla="*/ 7457 w 10581"/>
                <a:gd name="connsiteY84" fmla="*/ 6871 h 13908"/>
                <a:gd name="connsiteX85" fmla="*/ 7457 w 10581"/>
                <a:gd name="connsiteY85" fmla="*/ 6871 h 13908"/>
                <a:gd name="connsiteX86" fmla="*/ 8044 w 10581"/>
                <a:gd name="connsiteY86" fmla="*/ 6871 h 13908"/>
                <a:gd name="connsiteX87" fmla="*/ 9217 w 10581"/>
                <a:gd name="connsiteY87" fmla="*/ 6871 h 13908"/>
                <a:gd name="connsiteX88" fmla="*/ 10138 w 10581"/>
                <a:gd name="connsiteY88" fmla="*/ 6871 h 13908"/>
                <a:gd name="connsiteX89" fmla="*/ 8798 w 10581"/>
                <a:gd name="connsiteY89" fmla="*/ 6871 h 13908"/>
                <a:gd name="connsiteX90" fmla="*/ 10306 w 10581"/>
                <a:gd name="connsiteY90" fmla="*/ 6871 h 13908"/>
                <a:gd name="connsiteX91" fmla="*/ 8295 w 10581"/>
                <a:gd name="connsiteY91" fmla="*/ 6871 h 13908"/>
                <a:gd name="connsiteX92" fmla="*/ 9803 w 10581"/>
                <a:gd name="connsiteY92" fmla="*/ 6871 h 13908"/>
                <a:gd name="connsiteX93" fmla="*/ 9803 w 10581"/>
                <a:gd name="connsiteY93" fmla="*/ 6871 h 13908"/>
                <a:gd name="connsiteX94" fmla="*/ 9803 w 10581"/>
                <a:gd name="connsiteY94" fmla="*/ 6871 h 13908"/>
                <a:gd name="connsiteX95" fmla="*/ 9803 w 10581"/>
                <a:gd name="connsiteY95" fmla="*/ 6871 h 13908"/>
                <a:gd name="connsiteX96" fmla="*/ 9384 w 10581"/>
                <a:gd name="connsiteY96" fmla="*/ 6871 h 13908"/>
                <a:gd name="connsiteX97" fmla="*/ 9384 w 10581"/>
                <a:gd name="connsiteY97" fmla="*/ 6871 h 13908"/>
                <a:gd name="connsiteX98" fmla="*/ 9384 w 10581"/>
                <a:gd name="connsiteY98" fmla="*/ 6452 h 13908"/>
                <a:gd name="connsiteX99" fmla="*/ 9384 w 10581"/>
                <a:gd name="connsiteY99" fmla="*/ 6452 h 13908"/>
                <a:gd name="connsiteX100" fmla="*/ 9887 w 10581"/>
                <a:gd name="connsiteY100" fmla="*/ 6452 h 13908"/>
                <a:gd name="connsiteX101" fmla="*/ 9887 w 10581"/>
                <a:gd name="connsiteY101" fmla="*/ 6452 h 13908"/>
                <a:gd name="connsiteX102" fmla="*/ 10474 w 10581"/>
                <a:gd name="connsiteY102" fmla="*/ 6033 h 13908"/>
                <a:gd name="connsiteX103" fmla="*/ 9720 w 10581"/>
                <a:gd name="connsiteY103" fmla="*/ 6033 h 13908"/>
                <a:gd name="connsiteX104" fmla="*/ 9217 w 10581"/>
                <a:gd name="connsiteY104" fmla="*/ 6033 h 13908"/>
                <a:gd name="connsiteX105" fmla="*/ 8630 w 10581"/>
                <a:gd name="connsiteY105" fmla="*/ 6033 h 13908"/>
                <a:gd name="connsiteX106" fmla="*/ 8630 w 10581"/>
                <a:gd name="connsiteY106" fmla="*/ 6033 h 13908"/>
                <a:gd name="connsiteX107" fmla="*/ 8630 w 10581"/>
                <a:gd name="connsiteY107" fmla="*/ 6033 h 13908"/>
                <a:gd name="connsiteX108" fmla="*/ 8630 w 10581"/>
                <a:gd name="connsiteY108" fmla="*/ 5530 h 13908"/>
                <a:gd name="connsiteX109" fmla="*/ 8630 w 10581"/>
                <a:gd name="connsiteY109" fmla="*/ 5530 h 13908"/>
                <a:gd name="connsiteX110" fmla="*/ 7792 w 10581"/>
                <a:gd name="connsiteY110" fmla="*/ 5530 h 13908"/>
                <a:gd name="connsiteX111" fmla="*/ 8630 w 10581"/>
                <a:gd name="connsiteY111" fmla="*/ 5530 h 13908"/>
                <a:gd name="connsiteX112" fmla="*/ 6954 w 10581"/>
                <a:gd name="connsiteY112" fmla="*/ 5530 h 13908"/>
                <a:gd name="connsiteX113" fmla="*/ 6954 w 10581"/>
                <a:gd name="connsiteY113" fmla="*/ 5530 h 13908"/>
                <a:gd name="connsiteX114" fmla="*/ 6954 w 10581"/>
                <a:gd name="connsiteY114" fmla="*/ 5530 h 13908"/>
                <a:gd name="connsiteX115" fmla="*/ 6954 w 10581"/>
                <a:gd name="connsiteY115" fmla="*/ 5530 h 13908"/>
                <a:gd name="connsiteX116" fmla="*/ 8546 w 10581"/>
                <a:gd name="connsiteY116" fmla="*/ 5530 h 13908"/>
                <a:gd name="connsiteX117" fmla="*/ 7038 w 10581"/>
                <a:gd name="connsiteY117" fmla="*/ 5530 h 13908"/>
                <a:gd name="connsiteX118" fmla="*/ 7625 w 10581"/>
                <a:gd name="connsiteY118" fmla="*/ 5530 h 13908"/>
                <a:gd name="connsiteX119" fmla="*/ 7625 w 10581"/>
                <a:gd name="connsiteY119" fmla="*/ 5530 h 13908"/>
                <a:gd name="connsiteX120" fmla="*/ 8798 w 10581"/>
                <a:gd name="connsiteY120" fmla="*/ 4776 h 13908"/>
                <a:gd name="connsiteX121" fmla="*/ 8211 w 10581"/>
                <a:gd name="connsiteY121" fmla="*/ 4776 h 13908"/>
                <a:gd name="connsiteX122" fmla="*/ 9217 w 10581"/>
                <a:gd name="connsiteY122" fmla="*/ 4776 h 13908"/>
                <a:gd name="connsiteX123" fmla="*/ 8714 w 10581"/>
                <a:gd name="connsiteY123" fmla="*/ 4776 h 13908"/>
                <a:gd name="connsiteX124" fmla="*/ 9468 w 10581"/>
                <a:gd name="connsiteY124" fmla="*/ 4776 h 13908"/>
                <a:gd name="connsiteX125" fmla="*/ 9971 w 10581"/>
                <a:gd name="connsiteY125" fmla="*/ 4776 h 13908"/>
                <a:gd name="connsiteX126" fmla="*/ 7457 w 10581"/>
                <a:gd name="connsiteY126" fmla="*/ 4776 h 13908"/>
                <a:gd name="connsiteX127" fmla="*/ 7457 w 10581"/>
                <a:gd name="connsiteY127" fmla="*/ 4776 h 13908"/>
                <a:gd name="connsiteX128" fmla="*/ 8379 w 10581"/>
                <a:gd name="connsiteY128" fmla="*/ 4776 h 13908"/>
                <a:gd name="connsiteX129" fmla="*/ 7960 w 10581"/>
                <a:gd name="connsiteY129" fmla="*/ 4776 h 13908"/>
                <a:gd name="connsiteX130" fmla="*/ 7960 w 10581"/>
                <a:gd name="connsiteY130" fmla="*/ 4776 h 13908"/>
                <a:gd name="connsiteX131" fmla="*/ 7960 w 10581"/>
                <a:gd name="connsiteY131" fmla="*/ 4776 h 13908"/>
                <a:gd name="connsiteX132" fmla="*/ 7960 w 10581"/>
                <a:gd name="connsiteY132" fmla="*/ 4776 h 13908"/>
                <a:gd name="connsiteX133" fmla="*/ 7960 w 10581"/>
                <a:gd name="connsiteY133" fmla="*/ 4776 h 13908"/>
                <a:gd name="connsiteX134" fmla="*/ 7960 w 10581"/>
                <a:gd name="connsiteY134" fmla="*/ 4776 h 13908"/>
                <a:gd name="connsiteX135" fmla="*/ 8463 w 10581"/>
                <a:gd name="connsiteY135" fmla="*/ 4776 h 13908"/>
                <a:gd name="connsiteX136" fmla="*/ 7792 w 10581"/>
                <a:gd name="connsiteY136" fmla="*/ 4776 h 13908"/>
                <a:gd name="connsiteX137" fmla="*/ 7792 w 10581"/>
                <a:gd name="connsiteY137" fmla="*/ 4776 h 13908"/>
                <a:gd name="connsiteX138" fmla="*/ 7792 w 10581"/>
                <a:gd name="connsiteY138" fmla="*/ 4776 h 13908"/>
                <a:gd name="connsiteX139" fmla="*/ 9971 w 10581"/>
                <a:gd name="connsiteY139" fmla="*/ 4776 h 13908"/>
                <a:gd name="connsiteX140" fmla="*/ 9971 w 10581"/>
                <a:gd name="connsiteY140" fmla="*/ 4776 h 13908"/>
                <a:gd name="connsiteX141" fmla="*/ 8798 w 10581"/>
                <a:gd name="connsiteY141" fmla="*/ 4776 h 13908"/>
                <a:gd name="connsiteX142" fmla="*/ 10222 w 10581"/>
                <a:gd name="connsiteY142" fmla="*/ 4776 h 13908"/>
                <a:gd name="connsiteX143" fmla="*/ 9468 w 10581"/>
                <a:gd name="connsiteY143" fmla="*/ 4776 h 13908"/>
                <a:gd name="connsiteX144" fmla="*/ 8463 w 10581"/>
                <a:gd name="connsiteY144" fmla="*/ 4776 h 13908"/>
                <a:gd name="connsiteX145" fmla="*/ 8463 w 10581"/>
                <a:gd name="connsiteY145" fmla="*/ 4776 h 13908"/>
                <a:gd name="connsiteX146" fmla="*/ 8463 w 10581"/>
                <a:gd name="connsiteY146" fmla="*/ 4776 h 13908"/>
                <a:gd name="connsiteX147" fmla="*/ 7290 w 10581"/>
                <a:gd name="connsiteY147" fmla="*/ 4776 h 13908"/>
                <a:gd name="connsiteX148" fmla="*/ 8295 w 10581"/>
                <a:gd name="connsiteY148" fmla="*/ 4357 h 13908"/>
                <a:gd name="connsiteX149" fmla="*/ 8295 w 10581"/>
                <a:gd name="connsiteY149" fmla="*/ 4357 h 13908"/>
                <a:gd name="connsiteX150" fmla="*/ 8295 w 10581"/>
                <a:gd name="connsiteY150" fmla="*/ 4357 h 13908"/>
                <a:gd name="connsiteX151" fmla="*/ 7290 w 10581"/>
                <a:gd name="connsiteY151" fmla="*/ 4357 h 13908"/>
                <a:gd name="connsiteX152" fmla="*/ 7792 w 10581"/>
                <a:gd name="connsiteY152" fmla="*/ 4357 h 13908"/>
                <a:gd name="connsiteX153" fmla="*/ 7038 w 10581"/>
                <a:gd name="connsiteY153" fmla="*/ 4357 h 13908"/>
                <a:gd name="connsiteX154" fmla="*/ 7792 w 10581"/>
                <a:gd name="connsiteY154" fmla="*/ 4357 h 13908"/>
                <a:gd name="connsiteX155" fmla="*/ 7792 w 10581"/>
                <a:gd name="connsiteY155" fmla="*/ 3938 h 13908"/>
                <a:gd name="connsiteX156" fmla="*/ 7792 w 10581"/>
                <a:gd name="connsiteY156" fmla="*/ 3938 h 13908"/>
                <a:gd name="connsiteX157" fmla="*/ 7122 w 10581"/>
                <a:gd name="connsiteY157" fmla="*/ 3435 h 13908"/>
                <a:gd name="connsiteX158" fmla="*/ 6452 w 10581"/>
                <a:gd name="connsiteY158" fmla="*/ 3435 h 13908"/>
                <a:gd name="connsiteX159" fmla="*/ 4860 w 10581"/>
                <a:gd name="connsiteY159" fmla="*/ 3435 h 13908"/>
                <a:gd name="connsiteX160" fmla="*/ 5781 w 10581"/>
                <a:gd name="connsiteY160" fmla="*/ 3435 h 13908"/>
                <a:gd name="connsiteX161" fmla="*/ 5781 w 10581"/>
                <a:gd name="connsiteY161" fmla="*/ 3435 h 13908"/>
                <a:gd name="connsiteX162" fmla="*/ 7206 w 10581"/>
                <a:gd name="connsiteY162" fmla="*/ 3435 h 13908"/>
                <a:gd name="connsiteX163" fmla="*/ 7876 w 10581"/>
                <a:gd name="connsiteY163" fmla="*/ 2514 h 13908"/>
                <a:gd name="connsiteX164" fmla="*/ 6787 w 10581"/>
                <a:gd name="connsiteY164" fmla="*/ 2514 h 13908"/>
                <a:gd name="connsiteX165" fmla="*/ 6787 w 10581"/>
                <a:gd name="connsiteY165" fmla="*/ 2514 h 13908"/>
                <a:gd name="connsiteX166" fmla="*/ 6787 w 10581"/>
                <a:gd name="connsiteY166" fmla="*/ 2514 h 13908"/>
                <a:gd name="connsiteX167" fmla="*/ 8128 w 10581"/>
                <a:gd name="connsiteY167" fmla="*/ 2514 h 13908"/>
                <a:gd name="connsiteX168" fmla="*/ 8128 w 10581"/>
                <a:gd name="connsiteY168" fmla="*/ 2514 h 13908"/>
                <a:gd name="connsiteX169" fmla="*/ 7290 w 10581"/>
                <a:gd name="connsiteY169" fmla="*/ 2514 h 13908"/>
                <a:gd name="connsiteX170" fmla="*/ 8044 w 10581"/>
                <a:gd name="connsiteY170" fmla="*/ 2514 h 13908"/>
                <a:gd name="connsiteX171" fmla="*/ 8044 w 10581"/>
                <a:gd name="connsiteY171" fmla="*/ 2514 h 13908"/>
                <a:gd name="connsiteX172" fmla="*/ 7206 w 10581"/>
                <a:gd name="connsiteY172" fmla="*/ 2514 h 13908"/>
                <a:gd name="connsiteX173" fmla="*/ 6284 w 10581"/>
                <a:gd name="connsiteY173" fmla="*/ 2514 h 13908"/>
                <a:gd name="connsiteX174" fmla="*/ 7206 w 10581"/>
                <a:gd name="connsiteY174" fmla="*/ 1927 h 13908"/>
                <a:gd name="connsiteX175" fmla="*/ 6703 w 10581"/>
                <a:gd name="connsiteY175" fmla="*/ 1927 h 13908"/>
                <a:gd name="connsiteX176" fmla="*/ 5698 w 10581"/>
                <a:gd name="connsiteY176" fmla="*/ 1927 h 13908"/>
                <a:gd name="connsiteX177" fmla="*/ 7960 w 10581"/>
                <a:gd name="connsiteY177" fmla="*/ 1927 h 13908"/>
                <a:gd name="connsiteX178" fmla="*/ 6368 w 10581"/>
                <a:gd name="connsiteY178" fmla="*/ 1927 h 13908"/>
                <a:gd name="connsiteX179" fmla="*/ 7541 w 10581"/>
                <a:gd name="connsiteY179" fmla="*/ 1927 h 13908"/>
                <a:gd name="connsiteX180" fmla="*/ 7541 w 10581"/>
                <a:gd name="connsiteY180" fmla="*/ 1341 h 13908"/>
                <a:gd name="connsiteX181" fmla="*/ 6452 w 10581"/>
                <a:gd name="connsiteY181" fmla="*/ 1341 h 13908"/>
                <a:gd name="connsiteX182" fmla="*/ 7709 w 10581"/>
                <a:gd name="connsiteY182" fmla="*/ 1341 h 13908"/>
                <a:gd name="connsiteX183" fmla="*/ 7122 w 10581"/>
                <a:gd name="connsiteY183" fmla="*/ 1341 h 13908"/>
                <a:gd name="connsiteX184" fmla="*/ 6536 w 10581"/>
                <a:gd name="connsiteY184" fmla="*/ 1341 h 13908"/>
                <a:gd name="connsiteX185" fmla="*/ 7792 w 10581"/>
                <a:gd name="connsiteY185" fmla="*/ 0 h 13908"/>
                <a:gd name="connsiteX186" fmla="*/ 7206 w 10581"/>
                <a:gd name="connsiteY186" fmla="*/ 0 h 13908"/>
                <a:gd name="connsiteX187" fmla="*/ 6200 w 10581"/>
                <a:gd name="connsiteY187" fmla="*/ 0 h 13908"/>
                <a:gd name="connsiteX188" fmla="*/ 7206 w 10581"/>
                <a:gd name="connsiteY188" fmla="*/ 0 h 13908"/>
                <a:gd name="connsiteX189" fmla="*/ 6200 w 10581"/>
                <a:gd name="connsiteY189" fmla="*/ 0 h 13908"/>
                <a:gd name="connsiteX190" fmla="*/ 6200 w 10581"/>
                <a:gd name="connsiteY190" fmla="*/ 0 h 13908"/>
                <a:gd name="connsiteX191" fmla="*/ 2346 w 10581"/>
                <a:gd name="connsiteY191" fmla="*/ 0 h 13908"/>
                <a:gd name="connsiteX192" fmla="*/ 2346 w 10581"/>
                <a:gd name="connsiteY192" fmla="*/ 0 h 13908"/>
                <a:gd name="connsiteX193" fmla="*/ 1508 w 10581"/>
                <a:gd name="connsiteY193" fmla="*/ 0 h 13908"/>
                <a:gd name="connsiteX194" fmla="*/ 2011 w 10581"/>
                <a:gd name="connsiteY194" fmla="*/ 0 h 13908"/>
                <a:gd name="connsiteX195" fmla="*/ 2011 w 10581"/>
                <a:gd name="connsiteY195" fmla="*/ 0 h 13908"/>
                <a:gd name="connsiteX196" fmla="*/ 1173 w 10581"/>
                <a:gd name="connsiteY196" fmla="*/ 586 h 13908"/>
                <a:gd name="connsiteX197" fmla="*/ 1173 w 10581"/>
                <a:gd name="connsiteY197" fmla="*/ 586 h 13908"/>
                <a:gd name="connsiteX198" fmla="*/ 2430 w 10581"/>
                <a:gd name="connsiteY198" fmla="*/ 586 h 13908"/>
                <a:gd name="connsiteX199" fmla="*/ 754 w 10581"/>
                <a:gd name="connsiteY199" fmla="*/ 1089 h 13908"/>
                <a:gd name="connsiteX200" fmla="*/ 1592 w 10581"/>
                <a:gd name="connsiteY200" fmla="*/ 1089 h 13908"/>
                <a:gd name="connsiteX201" fmla="*/ 587 w 10581"/>
                <a:gd name="connsiteY201" fmla="*/ 1089 h 13908"/>
                <a:gd name="connsiteX202" fmla="*/ 587 w 10581"/>
                <a:gd name="connsiteY202" fmla="*/ 1089 h 13908"/>
                <a:gd name="connsiteX203" fmla="*/ 587 w 10581"/>
                <a:gd name="connsiteY203" fmla="*/ 1089 h 13908"/>
                <a:gd name="connsiteX204" fmla="*/ 1341 w 10581"/>
                <a:gd name="connsiteY204" fmla="*/ 1759 h 13908"/>
                <a:gd name="connsiteX205" fmla="*/ 1341 w 10581"/>
                <a:gd name="connsiteY205" fmla="*/ 1759 h 13908"/>
                <a:gd name="connsiteX206" fmla="*/ 1341 w 10581"/>
                <a:gd name="connsiteY206" fmla="*/ 1759 h 13908"/>
                <a:gd name="connsiteX207" fmla="*/ 1341 w 10581"/>
                <a:gd name="connsiteY207" fmla="*/ 1759 h 13908"/>
                <a:gd name="connsiteX208" fmla="*/ 1843 w 10581"/>
                <a:gd name="connsiteY208" fmla="*/ 1759 h 13908"/>
                <a:gd name="connsiteX209" fmla="*/ 670 w 10581"/>
                <a:gd name="connsiteY209" fmla="*/ 1759 h 13908"/>
                <a:gd name="connsiteX210" fmla="*/ 2765 w 10581"/>
                <a:gd name="connsiteY210" fmla="*/ 1759 h 13908"/>
                <a:gd name="connsiteX211" fmla="*/ 1341 w 10581"/>
                <a:gd name="connsiteY211" fmla="*/ 1759 h 13908"/>
                <a:gd name="connsiteX212" fmla="*/ 754 w 10581"/>
                <a:gd name="connsiteY212" fmla="*/ 1759 h 13908"/>
                <a:gd name="connsiteX213" fmla="*/ 1927 w 10581"/>
                <a:gd name="connsiteY213" fmla="*/ 1759 h 13908"/>
                <a:gd name="connsiteX214" fmla="*/ 2933 w 10581"/>
                <a:gd name="connsiteY214" fmla="*/ 1759 h 13908"/>
                <a:gd name="connsiteX215" fmla="*/ 1005 w 10581"/>
                <a:gd name="connsiteY215" fmla="*/ 1759 h 13908"/>
                <a:gd name="connsiteX216" fmla="*/ 1005 w 10581"/>
                <a:gd name="connsiteY216" fmla="*/ 1759 h 13908"/>
                <a:gd name="connsiteX217" fmla="*/ 1005 w 10581"/>
                <a:gd name="connsiteY217" fmla="*/ 1759 h 13908"/>
                <a:gd name="connsiteX218" fmla="*/ 2095 w 10581"/>
                <a:gd name="connsiteY218" fmla="*/ 1759 h 13908"/>
                <a:gd name="connsiteX219" fmla="*/ 2095 w 10581"/>
                <a:gd name="connsiteY219" fmla="*/ 1759 h 13908"/>
                <a:gd name="connsiteX220" fmla="*/ 3100 w 10581"/>
                <a:gd name="connsiteY220" fmla="*/ 1759 h 13908"/>
                <a:gd name="connsiteX221" fmla="*/ 2430 w 10581"/>
                <a:gd name="connsiteY221" fmla="*/ 1759 h 13908"/>
                <a:gd name="connsiteX222" fmla="*/ 2430 w 10581"/>
                <a:gd name="connsiteY222" fmla="*/ 1759 h 13908"/>
                <a:gd name="connsiteX223" fmla="*/ 1257 w 10581"/>
                <a:gd name="connsiteY223" fmla="*/ 1759 h 13908"/>
                <a:gd name="connsiteX224" fmla="*/ 1257 w 10581"/>
                <a:gd name="connsiteY224" fmla="*/ 1759 h 13908"/>
                <a:gd name="connsiteX225" fmla="*/ 2262 w 10581"/>
                <a:gd name="connsiteY225" fmla="*/ 1759 h 13908"/>
                <a:gd name="connsiteX226" fmla="*/ 1089 w 10581"/>
                <a:gd name="connsiteY226" fmla="*/ 1759 h 13908"/>
                <a:gd name="connsiteX227" fmla="*/ 1089 w 10581"/>
                <a:gd name="connsiteY227" fmla="*/ 1759 h 13908"/>
                <a:gd name="connsiteX228" fmla="*/ 2430 w 10581"/>
                <a:gd name="connsiteY228" fmla="*/ 1759 h 13908"/>
                <a:gd name="connsiteX229" fmla="*/ 922 w 10581"/>
                <a:gd name="connsiteY229" fmla="*/ 1759 h 13908"/>
                <a:gd name="connsiteX230" fmla="*/ 1676 w 10581"/>
                <a:gd name="connsiteY230" fmla="*/ 1759 h 13908"/>
                <a:gd name="connsiteX231" fmla="*/ 922 w 10581"/>
                <a:gd name="connsiteY231" fmla="*/ 1759 h 13908"/>
                <a:gd name="connsiteX232" fmla="*/ 2095 w 10581"/>
                <a:gd name="connsiteY232" fmla="*/ 1759 h 13908"/>
                <a:gd name="connsiteX233" fmla="*/ 2681 w 10581"/>
                <a:gd name="connsiteY233" fmla="*/ 1759 h 13908"/>
                <a:gd name="connsiteX234" fmla="*/ 2011 w 10581"/>
                <a:gd name="connsiteY234" fmla="*/ 1759 h 13908"/>
                <a:gd name="connsiteX235" fmla="*/ 2933 w 10581"/>
                <a:gd name="connsiteY235" fmla="*/ 1759 h 13908"/>
                <a:gd name="connsiteX236" fmla="*/ 1425 w 10581"/>
                <a:gd name="connsiteY236" fmla="*/ 1759 h 13908"/>
                <a:gd name="connsiteX237" fmla="*/ 1425 w 10581"/>
                <a:gd name="connsiteY237" fmla="*/ 1759 h 13908"/>
                <a:gd name="connsiteX238" fmla="*/ 2765 w 10581"/>
                <a:gd name="connsiteY238" fmla="*/ 1759 h 13908"/>
                <a:gd name="connsiteX239" fmla="*/ 2179 w 10581"/>
                <a:gd name="connsiteY239" fmla="*/ 1759 h 13908"/>
                <a:gd name="connsiteX240" fmla="*/ 2179 w 10581"/>
                <a:gd name="connsiteY240" fmla="*/ 1759 h 13908"/>
                <a:gd name="connsiteX241" fmla="*/ 1508 w 10581"/>
                <a:gd name="connsiteY241" fmla="*/ 1759 h 13908"/>
                <a:gd name="connsiteX242" fmla="*/ 1508 w 10581"/>
                <a:gd name="connsiteY242" fmla="*/ 1759 h 13908"/>
                <a:gd name="connsiteX243" fmla="*/ 1508 w 10581"/>
                <a:gd name="connsiteY243" fmla="*/ 1759 h 13908"/>
                <a:gd name="connsiteX244" fmla="*/ 838 w 10581"/>
                <a:gd name="connsiteY244" fmla="*/ 1759 h 13908"/>
                <a:gd name="connsiteX245" fmla="*/ 1425 w 10581"/>
                <a:gd name="connsiteY245" fmla="*/ 1759 h 13908"/>
                <a:gd name="connsiteX246" fmla="*/ 587 w 10581"/>
                <a:gd name="connsiteY246" fmla="*/ 1759 h 13908"/>
                <a:gd name="connsiteX247" fmla="*/ 1257 w 10581"/>
                <a:gd name="connsiteY247" fmla="*/ 1759 h 13908"/>
                <a:gd name="connsiteX248" fmla="*/ 1257 w 10581"/>
                <a:gd name="connsiteY248" fmla="*/ 1759 h 13908"/>
                <a:gd name="connsiteX249" fmla="*/ 1257 w 10581"/>
                <a:gd name="connsiteY249" fmla="*/ 1759 h 13908"/>
                <a:gd name="connsiteX250" fmla="*/ 251 w 10581"/>
                <a:gd name="connsiteY250" fmla="*/ 1759 h 13908"/>
                <a:gd name="connsiteX251" fmla="*/ 1927 w 10581"/>
                <a:gd name="connsiteY251" fmla="*/ 1759 h 13908"/>
                <a:gd name="connsiteX252" fmla="*/ 754 w 10581"/>
                <a:gd name="connsiteY252" fmla="*/ 1759 h 13908"/>
                <a:gd name="connsiteX253" fmla="*/ 1508 w 10581"/>
                <a:gd name="connsiteY253" fmla="*/ 1759 h 13908"/>
                <a:gd name="connsiteX254" fmla="*/ 2514 w 10581"/>
                <a:gd name="connsiteY254" fmla="*/ 7373 h 13908"/>
                <a:gd name="connsiteX255" fmla="*/ 2514 w 10581"/>
                <a:gd name="connsiteY255" fmla="*/ 7373 h 13908"/>
                <a:gd name="connsiteX256" fmla="*/ 2514 w 10581"/>
                <a:gd name="connsiteY256" fmla="*/ 7373 h 13908"/>
                <a:gd name="connsiteX257" fmla="*/ 4273 w 10581"/>
                <a:gd name="connsiteY257" fmla="*/ 9049 h 13908"/>
                <a:gd name="connsiteX258" fmla="*/ 4273 w 10581"/>
                <a:gd name="connsiteY258" fmla="*/ 9049 h 13908"/>
                <a:gd name="connsiteX259" fmla="*/ 4273 w 10581"/>
                <a:gd name="connsiteY259" fmla="*/ 9049 h 13908"/>
                <a:gd name="connsiteX260" fmla="*/ 9468 w 10581"/>
                <a:gd name="connsiteY260" fmla="*/ 13741 h 13908"/>
                <a:gd name="connsiteX261" fmla="*/ 9468 w 10581"/>
                <a:gd name="connsiteY261" fmla="*/ 13741 h 13908"/>
                <a:gd name="connsiteX262" fmla="*/ 9468 w 10581"/>
                <a:gd name="connsiteY262" fmla="*/ 13741 h 13908"/>
                <a:gd name="connsiteX263" fmla="*/ 9468 w 10581"/>
                <a:gd name="connsiteY263" fmla="*/ 13741 h 13908"/>
                <a:gd name="connsiteX264" fmla="*/ 9133 w 10581"/>
                <a:gd name="connsiteY264" fmla="*/ 13909 h 13908"/>
                <a:gd name="connsiteX265" fmla="*/ 8630 w 10581"/>
                <a:gd name="connsiteY265" fmla="*/ 2514 h 13908"/>
                <a:gd name="connsiteX266" fmla="*/ 8630 w 10581"/>
                <a:gd name="connsiteY266" fmla="*/ 2514 h 1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0581" h="13908">
                  <a:moveTo>
                    <a:pt x="2011" y="6284"/>
                  </a:moveTo>
                  <a:lnTo>
                    <a:pt x="1425" y="6284"/>
                  </a:lnTo>
                  <a:cubicBezTo>
                    <a:pt x="503" y="6284"/>
                    <a:pt x="754" y="6284"/>
                    <a:pt x="0" y="6284"/>
                  </a:cubicBezTo>
                  <a:cubicBezTo>
                    <a:pt x="2011" y="6284"/>
                    <a:pt x="0" y="6284"/>
                    <a:pt x="2179" y="6284"/>
                  </a:cubicBezTo>
                  <a:lnTo>
                    <a:pt x="1676" y="6284"/>
                  </a:lnTo>
                  <a:cubicBezTo>
                    <a:pt x="754" y="6284"/>
                    <a:pt x="3184" y="6284"/>
                    <a:pt x="2849" y="6284"/>
                  </a:cubicBezTo>
                  <a:cubicBezTo>
                    <a:pt x="2631" y="6368"/>
                    <a:pt x="2396" y="6368"/>
                    <a:pt x="2179" y="6284"/>
                  </a:cubicBezTo>
                  <a:lnTo>
                    <a:pt x="2179" y="6284"/>
                  </a:lnTo>
                  <a:lnTo>
                    <a:pt x="2179" y="6284"/>
                  </a:lnTo>
                  <a:lnTo>
                    <a:pt x="3184" y="6284"/>
                  </a:lnTo>
                  <a:cubicBezTo>
                    <a:pt x="2597" y="6284"/>
                    <a:pt x="2095" y="6284"/>
                    <a:pt x="2179" y="6284"/>
                  </a:cubicBezTo>
                  <a:cubicBezTo>
                    <a:pt x="251" y="6284"/>
                    <a:pt x="2681" y="6284"/>
                    <a:pt x="1592" y="6284"/>
                  </a:cubicBezTo>
                  <a:lnTo>
                    <a:pt x="1592" y="6284"/>
                  </a:lnTo>
                  <a:cubicBezTo>
                    <a:pt x="1148" y="6234"/>
                    <a:pt x="696" y="6234"/>
                    <a:pt x="251" y="6284"/>
                  </a:cubicBezTo>
                  <a:lnTo>
                    <a:pt x="2514" y="6284"/>
                  </a:lnTo>
                  <a:cubicBezTo>
                    <a:pt x="2514" y="6284"/>
                    <a:pt x="2514" y="6284"/>
                    <a:pt x="2514" y="6284"/>
                  </a:cubicBezTo>
                  <a:cubicBezTo>
                    <a:pt x="2514" y="6284"/>
                    <a:pt x="1927" y="6284"/>
                    <a:pt x="2011" y="6284"/>
                  </a:cubicBezTo>
                  <a:lnTo>
                    <a:pt x="2011" y="6284"/>
                  </a:lnTo>
                  <a:lnTo>
                    <a:pt x="587" y="6284"/>
                  </a:lnTo>
                  <a:cubicBezTo>
                    <a:pt x="587" y="6284"/>
                    <a:pt x="1759" y="6284"/>
                    <a:pt x="1927" y="6284"/>
                  </a:cubicBezTo>
                  <a:cubicBezTo>
                    <a:pt x="2095" y="6284"/>
                    <a:pt x="1927" y="6284"/>
                    <a:pt x="2514" y="6284"/>
                  </a:cubicBezTo>
                  <a:lnTo>
                    <a:pt x="3268" y="6284"/>
                  </a:lnTo>
                  <a:cubicBezTo>
                    <a:pt x="4273" y="6284"/>
                    <a:pt x="1759" y="6284"/>
                    <a:pt x="3268" y="6284"/>
                  </a:cubicBezTo>
                  <a:lnTo>
                    <a:pt x="2346" y="6284"/>
                  </a:lnTo>
                  <a:cubicBezTo>
                    <a:pt x="2874" y="6343"/>
                    <a:pt x="3410" y="6343"/>
                    <a:pt x="3938" y="6284"/>
                  </a:cubicBezTo>
                  <a:lnTo>
                    <a:pt x="3352" y="6284"/>
                  </a:lnTo>
                  <a:cubicBezTo>
                    <a:pt x="4072" y="6158"/>
                    <a:pt x="4810" y="6158"/>
                    <a:pt x="5530" y="6284"/>
                  </a:cubicBezTo>
                  <a:lnTo>
                    <a:pt x="6368" y="6284"/>
                  </a:lnTo>
                  <a:lnTo>
                    <a:pt x="3184" y="6284"/>
                  </a:lnTo>
                  <a:lnTo>
                    <a:pt x="2514" y="6284"/>
                  </a:lnTo>
                  <a:cubicBezTo>
                    <a:pt x="3544" y="6217"/>
                    <a:pt x="4583" y="6217"/>
                    <a:pt x="5614" y="6284"/>
                  </a:cubicBezTo>
                  <a:lnTo>
                    <a:pt x="3435" y="6284"/>
                  </a:lnTo>
                  <a:cubicBezTo>
                    <a:pt x="4441" y="6284"/>
                    <a:pt x="3016" y="6284"/>
                    <a:pt x="3435" y="6284"/>
                  </a:cubicBezTo>
                  <a:lnTo>
                    <a:pt x="2765" y="6284"/>
                  </a:lnTo>
                  <a:lnTo>
                    <a:pt x="3687" y="6284"/>
                  </a:lnTo>
                  <a:lnTo>
                    <a:pt x="2849" y="6284"/>
                  </a:lnTo>
                  <a:cubicBezTo>
                    <a:pt x="4273" y="6284"/>
                    <a:pt x="3771" y="6284"/>
                    <a:pt x="4273" y="6284"/>
                  </a:cubicBezTo>
                  <a:cubicBezTo>
                    <a:pt x="4776" y="6284"/>
                    <a:pt x="3268" y="6284"/>
                    <a:pt x="3352" y="6284"/>
                  </a:cubicBezTo>
                  <a:cubicBezTo>
                    <a:pt x="3435" y="6284"/>
                    <a:pt x="5111" y="6284"/>
                    <a:pt x="4189" y="6284"/>
                  </a:cubicBezTo>
                  <a:lnTo>
                    <a:pt x="4189" y="6284"/>
                  </a:lnTo>
                  <a:cubicBezTo>
                    <a:pt x="4692" y="6284"/>
                    <a:pt x="4189" y="6284"/>
                    <a:pt x="4189" y="6284"/>
                  </a:cubicBezTo>
                  <a:lnTo>
                    <a:pt x="4189" y="6284"/>
                  </a:lnTo>
                  <a:cubicBezTo>
                    <a:pt x="4189" y="6284"/>
                    <a:pt x="4189" y="6284"/>
                    <a:pt x="5446" y="6284"/>
                  </a:cubicBezTo>
                  <a:lnTo>
                    <a:pt x="7960" y="6284"/>
                  </a:lnTo>
                  <a:cubicBezTo>
                    <a:pt x="6871" y="6284"/>
                    <a:pt x="4273" y="6284"/>
                    <a:pt x="3687" y="6284"/>
                  </a:cubicBezTo>
                  <a:cubicBezTo>
                    <a:pt x="3100" y="6284"/>
                    <a:pt x="3687" y="6284"/>
                    <a:pt x="3687" y="6284"/>
                  </a:cubicBezTo>
                  <a:lnTo>
                    <a:pt x="5279" y="6284"/>
                  </a:lnTo>
                  <a:lnTo>
                    <a:pt x="3687" y="6284"/>
                  </a:lnTo>
                  <a:lnTo>
                    <a:pt x="5363" y="6284"/>
                  </a:lnTo>
                  <a:lnTo>
                    <a:pt x="3519" y="6284"/>
                  </a:lnTo>
                  <a:cubicBezTo>
                    <a:pt x="3519" y="6284"/>
                    <a:pt x="3519" y="6284"/>
                    <a:pt x="3519" y="6284"/>
                  </a:cubicBezTo>
                  <a:lnTo>
                    <a:pt x="3519" y="6284"/>
                  </a:lnTo>
                  <a:cubicBezTo>
                    <a:pt x="3519" y="6284"/>
                    <a:pt x="5865" y="6284"/>
                    <a:pt x="5781" y="6284"/>
                  </a:cubicBezTo>
                  <a:lnTo>
                    <a:pt x="3268" y="6284"/>
                  </a:lnTo>
                  <a:cubicBezTo>
                    <a:pt x="2849" y="6284"/>
                    <a:pt x="2681" y="6284"/>
                    <a:pt x="2765" y="6284"/>
                  </a:cubicBezTo>
                  <a:lnTo>
                    <a:pt x="2011" y="6284"/>
                  </a:lnTo>
                  <a:lnTo>
                    <a:pt x="2011" y="6284"/>
                  </a:lnTo>
                  <a:lnTo>
                    <a:pt x="2765" y="6284"/>
                  </a:lnTo>
                  <a:cubicBezTo>
                    <a:pt x="3771" y="6284"/>
                    <a:pt x="5530" y="6284"/>
                    <a:pt x="5363" y="6284"/>
                  </a:cubicBezTo>
                  <a:lnTo>
                    <a:pt x="3352" y="6284"/>
                  </a:lnTo>
                  <a:cubicBezTo>
                    <a:pt x="3352" y="6284"/>
                    <a:pt x="3938" y="6284"/>
                    <a:pt x="3352" y="6284"/>
                  </a:cubicBezTo>
                  <a:lnTo>
                    <a:pt x="2849" y="6284"/>
                  </a:lnTo>
                  <a:cubicBezTo>
                    <a:pt x="2849" y="6284"/>
                    <a:pt x="4189" y="6284"/>
                    <a:pt x="3268" y="6284"/>
                  </a:cubicBezTo>
                  <a:cubicBezTo>
                    <a:pt x="2346" y="6284"/>
                    <a:pt x="2011" y="6284"/>
                    <a:pt x="2597" y="6284"/>
                  </a:cubicBezTo>
                  <a:lnTo>
                    <a:pt x="8044" y="6284"/>
                  </a:lnTo>
                  <a:lnTo>
                    <a:pt x="6368" y="6284"/>
                  </a:lnTo>
                  <a:lnTo>
                    <a:pt x="3519" y="6284"/>
                  </a:lnTo>
                  <a:cubicBezTo>
                    <a:pt x="4525" y="6284"/>
                    <a:pt x="3519" y="6284"/>
                    <a:pt x="4357" y="6284"/>
                  </a:cubicBezTo>
                  <a:cubicBezTo>
                    <a:pt x="5195" y="6284"/>
                    <a:pt x="4357" y="6284"/>
                    <a:pt x="4357" y="6284"/>
                  </a:cubicBezTo>
                  <a:lnTo>
                    <a:pt x="6284" y="6284"/>
                  </a:lnTo>
                  <a:cubicBezTo>
                    <a:pt x="6284" y="6284"/>
                    <a:pt x="5781" y="6284"/>
                    <a:pt x="5781" y="6284"/>
                  </a:cubicBezTo>
                  <a:lnTo>
                    <a:pt x="5363" y="6284"/>
                  </a:lnTo>
                  <a:cubicBezTo>
                    <a:pt x="6284" y="6284"/>
                    <a:pt x="5363" y="6284"/>
                    <a:pt x="5363" y="6284"/>
                  </a:cubicBezTo>
                  <a:cubicBezTo>
                    <a:pt x="6418" y="6192"/>
                    <a:pt x="7491" y="6192"/>
                    <a:pt x="8546" y="6284"/>
                  </a:cubicBezTo>
                  <a:cubicBezTo>
                    <a:pt x="8546" y="6284"/>
                    <a:pt x="7709" y="6284"/>
                    <a:pt x="7876" y="6284"/>
                  </a:cubicBezTo>
                  <a:cubicBezTo>
                    <a:pt x="8044" y="6284"/>
                    <a:pt x="10055" y="6284"/>
                    <a:pt x="9217" y="6284"/>
                  </a:cubicBezTo>
                  <a:lnTo>
                    <a:pt x="6284" y="6284"/>
                  </a:lnTo>
                  <a:cubicBezTo>
                    <a:pt x="6284" y="6284"/>
                    <a:pt x="6787" y="6284"/>
                    <a:pt x="6787" y="6284"/>
                  </a:cubicBezTo>
                  <a:lnTo>
                    <a:pt x="6368" y="6284"/>
                  </a:lnTo>
                  <a:cubicBezTo>
                    <a:pt x="6368" y="6284"/>
                    <a:pt x="6368" y="6284"/>
                    <a:pt x="6368" y="6284"/>
                  </a:cubicBezTo>
                  <a:cubicBezTo>
                    <a:pt x="6368" y="6284"/>
                    <a:pt x="6368" y="6284"/>
                    <a:pt x="5614" y="6871"/>
                  </a:cubicBezTo>
                  <a:lnTo>
                    <a:pt x="7541" y="6871"/>
                  </a:lnTo>
                  <a:cubicBezTo>
                    <a:pt x="8044" y="6871"/>
                    <a:pt x="8714" y="6871"/>
                    <a:pt x="8379" y="6871"/>
                  </a:cubicBezTo>
                  <a:lnTo>
                    <a:pt x="7457" y="6871"/>
                  </a:lnTo>
                  <a:cubicBezTo>
                    <a:pt x="7457" y="6871"/>
                    <a:pt x="7960" y="6871"/>
                    <a:pt x="7457" y="6871"/>
                  </a:cubicBezTo>
                  <a:cubicBezTo>
                    <a:pt x="6954" y="6871"/>
                    <a:pt x="6284" y="6871"/>
                    <a:pt x="7457" y="6871"/>
                  </a:cubicBezTo>
                  <a:lnTo>
                    <a:pt x="8044" y="6871"/>
                  </a:lnTo>
                  <a:cubicBezTo>
                    <a:pt x="8546" y="6871"/>
                    <a:pt x="9468" y="6871"/>
                    <a:pt x="9217" y="6871"/>
                  </a:cubicBezTo>
                  <a:lnTo>
                    <a:pt x="10138" y="6871"/>
                  </a:lnTo>
                  <a:cubicBezTo>
                    <a:pt x="8798" y="6871"/>
                    <a:pt x="10138" y="6871"/>
                    <a:pt x="8798" y="6871"/>
                  </a:cubicBezTo>
                  <a:cubicBezTo>
                    <a:pt x="9300" y="6929"/>
                    <a:pt x="9803" y="6929"/>
                    <a:pt x="10306" y="6871"/>
                  </a:cubicBezTo>
                  <a:lnTo>
                    <a:pt x="8295" y="6871"/>
                  </a:lnTo>
                  <a:cubicBezTo>
                    <a:pt x="8798" y="6795"/>
                    <a:pt x="9300" y="6795"/>
                    <a:pt x="9803" y="6871"/>
                  </a:cubicBezTo>
                  <a:lnTo>
                    <a:pt x="9803" y="6871"/>
                  </a:lnTo>
                  <a:cubicBezTo>
                    <a:pt x="9803" y="6871"/>
                    <a:pt x="10306" y="6871"/>
                    <a:pt x="9803" y="6871"/>
                  </a:cubicBezTo>
                  <a:cubicBezTo>
                    <a:pt x="9300" y="6871"/>
                    <a:pt x="9049" y="6871"/>
                    <a:pt x="9803" y="6871"/>
                  </a:cubicBezTo>
                  <a:lnTo>
                    <a:pt x="9384" y="6871"/>
                  </a:lnTo>
                  <a:lnTo>
                    <a:pt x="9384" y="6871"/>
                  </a:lnTo>
                  <a:cubicBezTo>
                    <a:pt x="9384" y="6871"/>
                    <a:pt x="8295" y="6871"/>
                    <a:pt x="9384" y="6452"/>
                  </a:cubicBezTo>
                  <a:cubicBezTo>
                    <a:pt x="9384" y="6452"/>
                    <a:pt x="8965" y="6452"/>
                    <a:pt x="9384" y="6452"/>
                  </a:cubicBezTo>
                  <a:lnTo>
                    <a:pt x="9887" y="6452"/>
                  </a:lnTo>
                  <a:cubicBezTo>
                    <a:pt x="9887" y="6452"/>
                    <a:pt x="10474" y="6452"/>
                    <a:pt x="9887" y="6452"/>
                  </a:cubicBezTo>
                  <a:cubicBezTo>
                    <a:pt x="11395" y="6452"/>
                    <a:pt x="9887" y="6452"/>
                    <a:pt x="10474" y="6033"/>
                  </a:cubicBezTo>
                  <a:lnTo>
                    <a:pt x="9720" y="6033"/>
                  </a:lnTo>
                  <a:cubicBezTo>
                    <a:pt x="9720" y="6033"/>
                    <a:pt x="9720" y="6033"/>
                    <a:pt x="9217" y="6033"/>
                  </a:cubicBezTo>
                  <a:lnTo>
                    <a:pt x="8630" y="6033"/>
                  </a:lnTo>
                  <a:cubicBezTo>
                    <a:pt x="8044" y="6033"/>
                    <a:pt x="9049" y="6033"/>
                    <a:pt x="8630" y="6033"/>
                  </a:cubicBezTo>
                  <a:cubicBezTo>
                    <a:pt x="8211" y="6033"/>
                    <a:pt x="8630" y="6033"/>
                    <a:pt x="8630" y="6033"/>
                  </a:cubicBezTo>
                  <a:cubicBezTo>
                    <a:pt x="10055" y="6033"/>
                    <a:pt x="7541" y="6033"/>
                    <a:pt x="8630" y="5530"/>
                  </a:cubicBezTo>
                  <a:cubicBezTo>
                    <a:pt x="9720" y="5027"/>
                    <a:pt x="8630" y="5530"/>
                    <a:pt x="8630" y="5530"/>
                  </a:cubicBezTo>
                  <a:lnTo>
                    <a:pt x="7792" y="5530"/>
                  </a:lnTo>
                  <a:cubicBezTo>
                    <a:pt x="8965" y="5530"/>
                    <a:pt x="7792" y="5530"/>
                    <a:pt x="8630" y="5530"/>
                  </a:cubicBezTo>
                  <a:cubicBezTo>
                    <a:pt x="8077" y="5463"/>
                    <a:pt x="7507" y="5463"/>
                    <a:pt x="6954" y="5530"/>
                  </a:cubicBezTo>
                  <a:cubicBezTo>
                    <a:pt x="6954" y="5530"/>
                    <a:pt x="6954" y="5530"/>
                    <a:pt x="6954" y="5530"/>
                  </a:cubicBezTo>
                  <a:cubicBezTo>
                    <a:pt x="6954" y="5530"/>
                    <a:pt x="6954" y="5530"/>
                    <a:pt x="6954" y="5530"/>
                  </a:cubicBezTo>
                  <a:lnTo>
                    <a:pt x="6954" y="5530"/>
                  </a:lnTo>
                  <a:cubicBezTo>
                    <a:pt x="7482" y="5446"/>
                    <a:pt x="8019" y="5446"/>
                    <a:pt x="8546" y="5530"/>
                  </a:cubicBezTo>
                  <a:lnTo>
                    <a:pt x="7038" y="5530"/>
                  </a:lnTo>
                  <a:lnTo>
                    <a:pt x="7625" y="5530"/>
                  </a:lnTo>
                  <a:cubicBezTo>
                    <a:pt x="7625" y="5530"/>
                    <a:pt x="6871" y="5530"/>
                    <a:pt x="7625" y="5530"/>
                  </a:cubicBezTo>
                  <a:cubicBezTo>
                    <a:pt x="8379" y="5530"/>
                    <a:pt x="7625" y="5111"/>
                    <a:pt x="8798" y="4776"/>
                  </a:cubicBezTo>
                  <a:cubicBezTo>
                    <a:pt x="7122" y="4776"/>
                    <a:pt x="9552" y="4776"/>
                    <a:pt x="8211" y="4776"/>
                  </a:cubicBezTo>
                  <a:lnTo>
                    <a:pt x="9217" y="4776"/>
                  </a:lnTo>
                  <a:cubicBezTo>
                    <a:pt x="8798" y="4776"/>
                    <a:pt x="9887" y="4776"/>
                    <a:pt x="8714" y="4776"/>
                  </a:cubicBezTo>
                  <a:lnTo>
                    <a:pt x="9468" y="4776"/>
                  </a:lnTo>
                  <a:cubicBezTo>
                    <a:pt x="9468" y="4776"/>
                    <a:pt x="9468" y="4776"/>
                    <a:pt x="9971" y="4776"/>
                  </a:cubicBezTo>
                  <a:cubicBezTo>
                    <a:pt x="9133" y="4659"/>
                    <a:pt x="8295" y="4659"/>
                    <a:pt x="7457" y="4776"/>
                  </a:cubicBezTo>
                  <a:cubicBezTo>
                    <a:pt x="8044" y="4776"/>
                    <a:pt x="7960" y="4776"/>
                    <a:pt x="7457" y="4776"/>
                  </a:cubicBezTo>
                  <a:lnTo>
                    <a:pt x="8379" y="4776"/>
                  </a:lnTo>
                  <a:cubicBezTo>
                    <a:pt x="8379" y="4776"/>
                    <a:pt x="8882" y="4776"/>
                    <a:pt x="7960" y="4776"/>
                  </a:cubicBezTo>
                  <a:cubicBezTo>
                    <a:pt x="7038" y="4776"/>
                    <a:pt x="7960" y="4776"/>
                    <a:pt x="7960" y="4776"/>
                  </a:cubicBezTo>
                  <a:cubicBezTo>
                    <a:pt x="7960" y="4776"/>
                    <a:pt x="7960" y="4776"/>
                    <a:pt x="7960" y="4776"/>
                  </a:cubicBezTo>
                  <a:lnTo>
                    <a:pt x="7960" y="4776"/>
                  </a:lnTo>
                  <a:cubicBezTo>
                    <a:pt x="6871" y="4776"/>
                    <a:pt x="7960" y="4776"/>
                    <a:pt x="7960" y="4776"/>
                  </a:cubicBezTo>
                  <a:lnTo>
                    <a:pt x="7960" y="4776"/>
                  </a:lnTo>
                  <a:cubicBezTo>
                    <a:pt x="8798" y="4776"/>
                    <a:pt x="7541" y="4776"/>
                    <a:pt x="8463" y="4776"/>
                  </a:cubicBezTo>
                  <a:lnTo>
                    <a:pt x="7792" y="4776"/>
                  </a:lnTo>
                  <a:cubicBezTo>
                    <a:pt x="6284" y="4776"/>
                    <a:pt x="8630" y="4776"/>
                    <a:pt x="7792" y="4776"/>
                  </a:cubicBezTo>
                  <a:lnTo>
                    <a:pt x="7792" y="4776"/>
                  </a:lnTo>
                  <a:cubicBezTo>
                    <a:pt x="7206" y="4776"/>
                    <a:pt x="9803" y="4776"/>
                    <a:pt x="9971" y="4776"/>
                  </a:cubicBezTo>
                  <a:lnTo>
                    <a:pt x="9971" y="4776"/>
                  </a:lnTo>
                  <a:cubicBezTo>
                    <a:pt x="10892" y="4776"/>
                    <a:pt x="9049" y="4776"/>
                    <a:pt x="8798" y="4776"/>
                  </a:cubicBezTo>
                  <a:lnTo>
                    <a:pt x="10222" y="4776"/>
                  </a:lnTo>
                  <a:cubicBezTo>
                    <a:pt x="10222" y="4776"/>
                    <a:pt x="8546" y="4776"/>
                    <a:pt x="9468" y="4776"/>
                  </a:cubicBezTo>
                  <a:lnTo>
                    <a:pt x="8463" y="4776"/>
                  </a:lnTo>
                  <a:cubicBezTo>
                    <a:pt x="8463" y="4776"/>
                    <a:pt x="9887" y="4776"/>
                    <a:pt x="8463" y="4776"/>
                  </a:cubicBezTo>
                  <a:lnTo>
                    <a:pt x="8463" y="4776"/>
                  </a:lnTo>
                  <a:cubicBezTo>
                    <a:pt x="8069" y="4751"/>
                    <a:pt x="7683" y="4751"/>
                    <a:pt x="7290" y="4776"/>
                  </a:cubicBezTo>
                  <a:cubicBezTo>
                    <a:pt x="9720" y="4776"/>
                    <a:pt x="6117" y="4776"/>
                    <a:pt x="8295" y="4357"/>
                  </a:cubicBezTo>
                  <a:lnTo>
                    <a:pt x="8295" y="4357"/>
                  </a:lnTo>
                  <a:lnTo>
                    <a:pt x="8295" y="4357"/>
                  </a:lnTo>
                  <a:cubicBezTo>
                    <a:pt x="8295" y="4357"/>
                    <a:pt x="8295" y="4357"/>
                    <a:pt x="7290" y="4357"/>
                  </a:cubicBezTo>
                  <a:lnTo>
                    <a:pt x="7792" y="4357"/>
                  </a:lnTo>
                  <a:cubicBezTo>
                    <a:pt x="8211" y="4357"/>
                    <a:pt x="7792" y="4357"/>
                    <a:pt x="7038" y="4357"/>
                  </a:cubicBezTo>
                  <a:lnTo>
                    <a:pt x="7792" y="4357"/>
                  </a:lnTo>
                  <a:cubicBezTo>
                    <a:pt x="7792" y="4357"/>
                    <a:pt x="8882" y="4357"/>
                    <a:pt x="7792" y="3938"/>
                  </a:cubicBezTo>
                  <a:lnTo>
                    <a:pt x="7792" y="3938"/>
                  </a:lnTo>
                  <a:cubicBezTo>
                    <a:pt x="6871" y="3938"/>
                    <a:pt x="9803" y="3352"/>
                    <a:pt x="7122" y="3435"/>
                  </a:cubicBezTo>
                  <a:lnTo>
                    <a:pt x="6452" y="3435"/>
                  </a:lnTo>
                  <a:cubicBezTo>
                    <a:pt x="6452" y="3435"/>
                    <a:pt x="5279" y="3435"/>
                    <a:pt x="4860" y="3435"/>
                  </a:cubicBezTo>
                  <a:cubicBezTo>
                    <a:pt x="5161" y="3377"/>
                    <a:pt x="5480" y="3377"/>
                    <a:pt x="5781" y="3435"/>
                  </a:cubicBezTo>
                  <a:lnTo>
                    <a:pt x="5781" y="3435"/>
                  </a:lnTo>
                  <a:cubicBezTo>
                    <a:pt x="7122" y="3435"/>
                    <a:pt x="6200" y="3435"/>
                    <a:pt x="7206" y="3435"/>
                  </a:cubicBezTo>
                  <a:cubicBezTo>
                    <a:pt x="8211" y="3435"/>
                    <a:pt x="7792" y="2765"/>
                    <a:pt x="7876" y="2514"/>
                  </a:cubicBezTo>
                  <a:lnTo>
                    <a:pt x="6787" y="2514"/>
                  </a:lnTo>
                  <a:lnTo>
                    <a:pt x="6787" y="2514"/>
                  </a:lnTo>
                  <a:lnTo>
                    <a:pt x="6787" y="2514"/>
                  </a:lnTo>
                  <a:cubicBezTo>
                    <a:pt x="7231" y="2422"/>
                    <a:pt x="7683" y="2422"/>
                    <a:pt x="8128" y="2514"/>
                  </a:cubicBezTo>
                  <a:lnTo>
                    <a:pt x="8128" y="2514"/>
                  </a:lnTo>
                  <a:cubicBezTo>
                    <a:pt x="7709" y="2514"/>
                    <a:pt x="7206" y="2514"/>
                    <a:pt x="7290" y="2514"/>
                  </a:cubicBezTo>
                  <a:lnTo>
                    <a:pt x="8044" y="2514"/>
                  </a:lnTo>
                  <a:lnTo>
                    <a:pt x="8044" y="2514"/>
                  </a:lnTo>
                  <a:lnTo>
                    <a:pt x="7206" y="2514"/>
                  </a:lnTo>
                  <a:cubicBezTo>
                    <a:pt x="6904" y="2463"/>
                    <a:pt x="6586" y="2463"/>
                    <a:pt x="6284" y="2514"/>
                  </a:cubicBezTo>
                  <a:cubicBezTo>
                    <a:pt x="7709" y="2514"/>
                    <a:pt x="6787" y="2011"/>
                    <a:pt x="7206" y="1927"/>
                  </a:cubicBezTo>
                  <a:cubicBezTo>
                    <a:pt x="7625" y="1843"/>
                    <a:pt x="6619" y="1927"/>
                    <a:pt x="6703" y="1927"/>
                  </a:cubicBezTo>
                  <a:cubicBezTo>
                    <a:pt x="6787" y="1927"/>
                    <a:pt x="5530" y="1927"/>
                    <a:pt x="5698" y="1927"/>
                  </a:cubicBezTo>
                  <a:cubicBezTo>
                    <a:pt x="6452" y="2003"/>
                    <a:pt x="7206" y="2003"/>
                    <a:pt x="7960" y="1927"/>
                  </a:cubicBezTo>
                  <a:cubicBezTo>
                    <a:pt x="6954" y="1927"/>
                    <a:pt x="7960" y="1927"/>
                    <a:pt x="6368" y="1927"/>
                  </a:cubicBezTo>
                  <a:lnTo>
                    <a:pt x="7541" y="1927"/>
                  </a:lnTo>
                  <a:cubicBezTo>
                    <a:pt x="6787" y="1927"/>
                    <a:pt x="8044" y="1927"/>
                    <a:pt x="7541" y="1341"/>
                  </a:cubicBezTo>
                  <a:cubicBezTo>
                    <a:pt x="7181" y="1382"/>
                    <a:pt x="6812" y="1382"/>
                    <a:pt x="6452" y="1341"/>
                  </a:cubicBezTo>
                  <a:lnTo>
                    <a:pt x="7709" y="1341"/>
                  </a:lnTo>
                  <a:cubicBezTo>
                    <a:pt x="7709" y="1341"/>
                    <a:pt x="6284" y="1341"/>
                    <a:pt x="7122" y="1341"/>
                  </a:cubicBezTo>
                  <a:lnTo>
                    <a:pt x="6536" y="1341"/>
                  </a:lnTo>
                  <a:cubicBezTo>
                    <a:pt x="7792" y="838"/>
                    <a:pt x="5446" y="503"/>
                    <a:pt x="7792" y="0"/>
                  </a:cubicBezTo>
                  <a:cubicBezTo>
                    <a:pt x="7290" y="0"/>
                    <a:pt x="7206" y="0"/>
                    <a:pt x="7206" y="0"/>
                  </a:cubicBezTo>
                  <a:lnTo>
                    <a:pt x="6200" y="0"/>
                  </a:lnTo>
                  <a:lnTo>
                    <a:pt x="7206" y="0"/>
                  </a:lnTo>
                  <a:cubicBezTo>
                    <a:pt x="6200" y="0"/>
                    <a:pt x="7206" y="0"/>
                    <a:pt x="6200" y="0"/>
                  </a:cubicBezTo>
                  <a:lnTo>
                    <a:pt x="6200" y="0"/>
                  </a:lnTo>
                  <a:cubicBezTo>
                    <a:pt x="5111" y="0"/>
                    <a:pt x="3771" y="0"/>
                    <a:pt x="2346" y="0"/>
                  </a:cubicBezTo>
                  <a:cubicBezTo>
                    <a:pt x="3603" y="0"/>
                    <a:pt x="503" y="0"/>
                    <a:pt x="2346" y="0"/>
                  </a:cubicBezTo>
                  <a:lnTo>
                    <a:pt x="1508" y="0"/>
                  </a:lnTo>
                  <a:cubicBezTo>
                    <a:pt x="2179" y="0"/>
                    <a:pt x="2262" y="0"/>
                    <a:pt x="2011" y="0"/>
                  </a:cubicBezTo>
                  <a:lnTo>
                    <a:pt x="2011" y="0"/>
                  </a:lnTo>
                  <a:cubicBezTo>
                    <a:pt x="2011" y="0"/>
                    <a:pt x="1592" y="0"/>
                    <a:pt x="1173" y="586"/>
                  </a:cubicBezTo>
                  <a:lnTo>
                    <a:pt x="1173" y="586"/>
                  </a:lnTo>
                  <a:cubicBezTo>
                    <a:pt x="2262" y="586"/>
                    <a:pt x="1173" y="586"/>
                    <a:pt x="2430" y="586"/>
                  </a:cubicBezTo>
                  <a:cubicBezTo>
                    <a:pt x="1005" y="586"/>
                    <a:pt x="2430" y="1005"/>
                    <a:pt x="754" y="1089"/>
                  </a:cubicBezTo>
                  <a:cubicBezTo>
                    <a:pt x="754" y="1089"/>
                    <a:pt x="1592" y="1089"/>
                    <a:pt x="1592" y="1089"/>
                  </a:cubicBezTo>
                  <a:lnTo>
                    <a:pt x="587" y="1089"/>
                  </a:lnTo>
                  <a:cubicBezTo>
                    <a:pt x="84" y="1089"/>
                    <a:pt x="587" y="1089"/>
                    <a:pt x="587" y="1089"/>
                  </a:cubicBezTo>
                  <a:lnTo>
                    <a:pt x="587" y="1089"/>
                  </a:lnTo>
                  <a:cubicBezTo>
                    <a:pt x="1005" y="1089"/>
                    <a:pt x="587" y="1592"/>
                    <a:pt x="1341" y="1759"/>
                  </a:cubicBezTo>
                  <a:lnTo>
                    <a:pt x="1341" y="1759"/>
                  </a:lnTo>
                  <a:cubicBezTo>
                    <a:pt x="1927" y="1759"/>
                    <a:pt x="1341" y="1759"/>
                    <a:pt x="1341" y="1759"/>
                  </a:cubicBezTo>
                  <a:lnTo>
                    <a:pt x="1341" y="1759"/>
                  </a:lnTo>
                  <a:cubicBezTo>
                    <a:pt x="1341" y="1759"/>
                    <a:pt x="1843" y="1759"/>
                    <a:pt x="1843" y="1759"/>
                  </a:cubicBezTo>
                  <a:cubicBezTo>
                    <a:pt x="1450" y="1718"/>
                    <a:pt x="1064" y="1718"/>
                    <a:pt x="670" y="1759"/>
                  </a:cubicBezTo>
                  <a:lnTo>
                    <a:pt x="2765" y="1759"/>
                  </a:lnTo>
                  <a:cubicBezTo>
                    <a:pt x="2262" y="1759"/>
                    <a:pt x="1927" y="1759"/>
                    <a:pt x="1341" y="1759"/>
                  </a:cubicBezTo>
                  <a:cubicBezTo>
                    <a:pt x="754" y="1759"/>
                    <a:pt x="2514" y="1759"/>
                    <a:pt x="754" y="1759"/>
                  </a:cubicBezTo>
                  <a:cubicBezTo>
                    <a:pt x="2262" y="1759"/>
                    <a:pt x="1592" y="1759"/>
                    <a:pt x="1927" y="1759"/>
                  </a:cubicBezTo>
                  <a:cubicBezTo>
                    <a:pt x="2262" y="1759"/>
                    <a:pt x="3100" y="1759"/>
                    <a:pt x="2933" y="1759"/>
                  </a:cubicBezTo>
                  <a:cubicBezTo>
                    <a:pt x="2765" y="1759"/>
                    <a:pt x="1005" y="1759"/>
                    <a:pt x="1005" y="1759"/>
                  </a:cubicBezTo>
                  <a:lnTo>
                    <a:pt x="1005" y="1759"/>
                  </a:lnTo>
                  <a:cubicBezTo>
                    <a:pt x="1005" y="1759"/>
                    <a:pt x="1508" y="1759"/>
                    <a:pt x="1005" y="1759"/>
                  </a:cubicBezTo>
                  <a:cubicBezTo>
                    <a:pt x="1927" y="1759"/>
                    <a:pt x="1005" y="1759"/>
                    <a:pt x="2095" y="1759"/>
                  </a:cubicBezTo>
                  <a:lnTo>
                    <a:pt x="2095" y="1759"/>
                  </a:lnTo>
                  <a:cubicBezTo>
                    <a:pt x="2095" y="1759"/>
                    <a:pt x="3771" y="1759"/>
                    <a:pt x="3100" y="1759"/>
                  </a:cubicBezTo>
                  <a:lnTo>
                    <a:pt x="2430" y="1759"/>
                  </a:lnTo>
                  <a:cubicBezTo>
                    <a:pt x="2430" y="1759"/>
                    <a:pt x="2430" y="1759"/>
                    <a:pt x="2430" y="1759"/>
                  </a:cubicBezTo>
                  <a:cubicBezTo>
                    <a:pt x="2430" y="1759"/>
                    <a:pt x="2430" y="1759"/>
                    <a:pt x="1257" y="1759"/>
                  </a:cubicBezTo>
                  <a:cubicBezTo>
                    <a:pt x="84" y="1759"/>
                    <a:pt x="2179" y="1759"/>
                    <a:pt x="1257" y="1759"/>
                  </a:cubicBezTo>
                  <a:cubicBezTo>
                    <a:pt x="2849" y="1759"/>
                    <a:pt x="1257" y="1759"/>
                    <a:pt x="2262" y="1759"/>
                  </a:cubicBezTo>
                  <a:lnTo>
                    <a:pt x="1089" y="1759"/>
                  </a:lnTo>
                  <a:cubicBezTo>
                    <a:pt x="1843" y="1759"/>
                    <a:pt x="419" y="1759"/>
                    <a:pt x="1089" y="1759"/>
                  </a:cubicBezTo>
                  <a:cubicBezTo>
                    <a:pt x="1759" y="1759"/>
                    <a:pt x="1927" y="1759"/>
                    <a:pt x="2430" y="1759"/>
                  </a:cubicBezTo>
                  <a:cubicBezTo>
                    <a:pt x="2933" y="1759"/>
                    <a:pt x="587" y="1759"/>
                    <a:pt x="922" y="1759"/>
                  </a:cubicBezTo>
                  <a:cubicBezTo>
                    <a:pt x="1257" y="1759"/>
                    <a:pt x="922" y="1759"/>
                    <a:pt x="1676" y="1759"/>
                  </a:cubicBezTo>
                  <a:lnTo>
                    <a:pt x="922" y="1759"/>
                  </a:lnTo>
                  <a:cubicBezTo>
                    <a:pt x="922" y="1759"/>
                    <a:pt x="1676" y="1759"/>
                    <a:pt x="2095" y="1759"/>
                  </a:cubicBezTo>
                  <a:cubicBezTo>
                    <a:pt x="1257" y="1759"/>
                    <a:pt x="2095" y="1759"/>
                    <a:pt x="2681" y="1759"/>
                  </a:cubicBezTo>
                  <a:lnTo>
                    <a:pt x="2011" y="1759"/>
                  </a:lnTo>
                  <a:cubicBezTo>
                    <a:pt x="1508" y="1759"/>
                    <a:pt x="3435" y="1759"/>
                    <a:pt x="2933" y="1759"/>
                  </a:cubicBezTo>
                  <a:lnTo>
                    <a:pt x="1425" y="1759"/>
                  </a:lnTo>
                  <a:cubicBezTo>
                    <a:pt x="2011" y="1759"/>
                    <a:pt x="1425" y="1759"/>
                    <a:pt x="1425" y="1759"/>
                  </a:cubicBezTo>
                  <a:cubicBezTo>
                    <a:pt x="1868" y="1667"/>
                    <a:pt x="2321" y="1667"/>
                    <a:pt x="2765" y="1759"/>
                  </a:cubicBezTo>
                  <a:cubicBezTo>
                    <a:pt x="2765" y="1759"/>
                    <a:pt x="2095" y="1759"/>
                    <a:pt x="2179" y="1759"/>
                  </a:cubicBezTo>
                  <a:cubicBezTo>
                    <a:pt x="2262" y="1759"/>
                    <a:pt x="1173" y="1759"/>
                    <a:pt x="2179" y="1759"/>
                  </a:cubicBezTo>
                  <a:lnTo>
                    <a:pt x="1508" y="1759"/>
                  </a:lnTo>
                  <a:cubicBezTo>
                    <a:pt x="1005" y="1759"/>
                    <a:pt x="1508" y="1759"/>
                    <a:pt x="1508" y="1759"/>
                  </a:cubicBezTo>
                  <a:cubicBezTo>
                    <a:pt x="1508" y="1759"/>
                    <a:pt x="1508" y="1759"/>
                    <a:pt x="1508" y="1759"/>
                  </a:cubicBezTo>
                  <a:lnTo>
                    <a:pt x="838" y="1759"/>
                  </a:lnTo>
                  <a:lnTo>
                    <a:pt x="1425" y="1759"/>
                  </a:lnTo>
                  <a:lnTo>
                    <a:pt x="587" y="1759"/>
                  </a:lnTo>
                  <a:cubicBezTo>
                    <a:pt x="587" y="1759"/>
                    <a:pt x="1676" y="1759"/>
                    <a:pt x="1257" y="1759"/>
                  </a:cubicBezTo>
                  <a:lnTo>
                    <a:pt x="1257" y="1759"/>
                  </a:lnTo>
                  <a:cubicBezTo>
                    <a:pt x="1257" y="1759"/>
                    <a:pt x="503" y="1759"/>
                    <a:pt x="1257" y="1759"/>
                  </a:cubicBezTo>
                  <a:lnTo>
                    <a:pt x="251" y="1759"/>
                  </a:lnTo>
                  <a:cubicBezTo>
                    <a:pt x="251" y="1759"/>
                    <a:pt x="1508" y="1759"/>
                    <a:pt x="1927" y="1759"/>
                  </a:cubicBezTo>
                  <a:cubicBezTo>
                    <a:pt x="2346" y="1759"/>
                    <a:pt x="1089" y="1759"/>
                    <a:pt x="754" y="1759"/>
                  </a:cubicBezTo>
                  <a:cubicBezTo>
                    <a:pt x="419" y="1759"/>
                    <a:pt x="2346" y="1759"/>
                    <a:pt x="1508" y="1759"/>
                  </a:cubicBezTo>
                  <a:close/>
                  <a:moveTo>
                    <a:pt x="2514" y="7373"/>
                  </a:moveTo>
                  <a:cubicBezTo>
                    <a:pt x="2514" y="7373"/>
                    <a:pt x="1927" y="7373"/>
                    <a:pt x="2514" y="7373"/>
                  </a:cubicBezTo>
                  <a:cubicBezTo>
                    <a:pt x="3100" y="7373"/>
                    <a:pt x="2765" y="7373"/>
                    <a:pt x="2514" y="7373"/>
                  </a:cubicBezTo>
                  <a:close/>
                  <a:moveTo>
                    <a:pt x="4273" y="9049"/>
                  </a:moveTo>
                  <a:cubicBezTo>
                    <a:pt x="4273" y="9049"/>
                    <a:pt x="4273" y="9049"/>
                    <a:pt x="4273" y="9049"/>
                  </a:cubicBezTo>
                  <a:cubicBezTo>
                    <a:pt x="4273" y="9049"/>
                    <a:pt x="4441" y="9049"/>
                    <a:pt x="4273" y="9049"/>
                  </a:cubicBezTo>
                  <a:close/>
                  <a:moveTo>
                    <a:pt x="9468" y="13741"/>
                  </a:moveTo>
                  <a:lnTo>
                    <a:pt x="9468" y="13741"/>
                  </a:lnTo>
                  <a:close/>
                  <a:moveTo>
                    <a:pt x="9468" y="13741"/>
                  </a:moveTo>
                  <a:lnTo>
                    <a:pt x="9468" y="13741"/>
                  </a:lnTo>
                  <a:cubicBezTo>
                    <a:pt x="9468" y="13741"/>
                    <a:pt x="8965" y="13825"/>
                    <a:pt x="9133" y="13909"/>
                  </a:cubicBezTo>
                  <a:close/>
                  <a:moveTo>
                    <a:pt x="8630" y="2514"/>
                  </a:moveTo>
                  <a:lnTo>
                    <a:pt x="8630" y="251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Freeform: Shape 426">
              <a:extLst>
                <a:ext uri="{FF2B5EF4-FFF2-40B4-BE49-F238E27FC236}">
                  <a16:creationId xmlns:a16="http://schemas.microsoft.com/office/drawing/2014/main" id="{B1462141-189B-BB02-FB3C-4DDBE43A1964}"/>
                </a:ext>
              </a:extLst>
            </p:cNvPr>
            <p:cNvSpPr/>
            <p:nvPr/>
          </p:nvSpPr>
          <p:spPr>
            <a:xfrm>
              <a:off x="2784280" y="20683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Freeform: Shape 427">
              <a:extLst>
                <a:ext uri="{FF2B5EF4-FFF2-40B4-BE49-F238E27FC236}">
                  <a16:creationId xmlns:a16="http://schemas.microsoft.com/office/drawing/2014/main" id="{EDE2F52E-DF31-B4CB-C5BD-EF1E74137B6D}"/>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Freeform: Shape 428">
              <a:extLst>
                <a:ext uri="{FF2B5EF4-FFF2-40B4-BE49-F238E27FC236}">
                  <a16:creationId xmlns:a16="http://schemas.microsoft.com/office/drawing/2014/main" id="{ABC078D9-48ED-12F3-EB07-F838AB8263E4}"/>
                </a:ext>
              </a:extLst>
            </p:cNvPr>
            <p:cNvSpPr/>
            <p:nvPr/>
          </p:nvSpPr>
          <p:spPr>
            <a:xfrm>
              <a:off x="2784112" y="2071940"/>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Freeform: Shape 429">
              <a:extLst>
                <a:ext uri="{FF2B5EF4-FFF2-40B4-BE49-F238E27FC236}">
                  <a16:creationId xmlns:a16="http://schemas.microsoft.com/office/drawing/2014/main" id="{1DB78883-7923-49BA-9590-C891A46EC253}"/>
                </a:ext>
              </a:extLst>
            </p:cNvPr>
            <p:cNvSpPr/>
            <p:nvPr/>
          </p:nvSpPr>
          <p:spPr>
            <a:xfrm>
              <a:off x="2791402" y="20737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Freeform: Shape 430">
              <a:extLst>
                <a:ext uri="{FF2B5EF4-FFF2-40B4-BE49-F238E27FC236}">
                  <a16:creationId xmlns:a16="http://schemas.microsoft.com/office/drawing/2014/main" id="{461C2A66-0CDB-ACDB-7E62-541FE0B48380}"/>
                </a:ext>
              </a:extLst>
            </p:cNvPr>
            <p:cNvSpPr/>
            <p:nvPr/>
          </p:nvSpPr>
          <p:spPr>
            <a:xfrm>
              <a:off x="2787296" y="20745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Freeform: Shape 431">
              <a:extLst>
                <a:ext uri="{FF2B5EF4-FFF2-40B4-BE49-F238E27FC236}">
                  <a16:creationId xmlns:a16="http://schemas.microsoft.com/office/drawing/2014/main" id="{2A0E76E7-D2E4-A38E-A477-DF78BF901C31}"/>
                </a:ext>
              </a:extLst>
            </p:cNvPr>
            <p:cNvSpPr/>
            <p:nvPr/>
          </p:nvSpPr>
          <p:spPr>
            <a:xfrm>
              <a:off x="2788795" y="2073988"/>
              <a:ext cx="586" cy="8378"/>
            </a:xfrm>
            <a:custGeom>
              <a:avLst/>
              <a:gdLst>
                <a:gd name="connsiteX0" fmla="*/ 261 w 586"/>
                <a:gd name="connsiteY0" fmla="*/ 0 h 8378"/>
                <a:gd name="connsiteX1" fmla="*/ 261 w 586"/>
                <a:gd name="connsiteY1" fmla="*/ 0 h 8378"/>
                <a:gd name="connsiteX2" fmla="*/ 261 w 586"/>
                <a:gd name="connsiteY2" fmla="*/ 0 h 8378"/>
                <a:gd name="connsiteX3" fmla="*/ 261 w 586"/>
                <a:gd name="connsiteY3" fmla="*/ 0 h 8378"/>
              </a:gdLst>
              <a:ahLst/>
              <a:cxnLst>
                <a:cxn ang="0">
                  <a:pos x="connsiteX0" y="connsiteY0"/>
                </a:cxn>
                <a:cxn ang="0">
                  <a:pos x="connsiteX1" y="connsiteY1"/>
                </a:cxn>
                <a:cxn ang="0">
                  <a:pos x="connsiteX2" y="connsiteY2"/>
                </a:cxn>
                <a:cxn ang="0">
                  <a:pos x="connsiteX3" y="connsiteY3"/>
                </a:cxn>
              </a:cxnLst>
              <a:rect l="l" t="t" r="r" b="b"/>
              <a:pathLst>
                <a:path w="586" h="8378">
                  <a:moveTo>
                    <a:pt x="261" y="0"/>
                  </a:moveTo>
                  <a:cubicBezTo>
                    <a:pt x="-326" y="0"/>
                    <a:pt x="261" y="0"/>
                    <a:pt x="261" y="0"/>
                  </a:cubicBezTo>
                  <a:lnTo>
                    <a:pt x="261" y="0"/>
                  </a:lnTo>
                  <a:cubicBezTo>
                    <a:pt x="847" y="0"/>
                    <a:pt x="512" y="0"/>
                    <a:pt x="261"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Freeform: Shape 432">
              <a:extLst>
                <a:ext uri="{FF2B5EF4-FFF2-40B4-BE49-F238E27FC236}">
                  <a16:creationId xmlns:a16="http://schemas.microsoft.com/office/drawing/2014/main" id="{ED43352B-E566-86C9-8D63-E0CE98FD67B7}"/>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Freeform: Shape 433">
              <a:extLst>
                <a:ext uri="{FF2B5EF4-FFF2-40B4-BE49-F238E27FC236}">
                  <a16:creationId xmlns:a16="http://schemas.microsoft.com/office/drawing/2014/main" id="{7C12F7BB-16CF-57ED-EDD8-6EE8C66002E3}"/>
                </a:ext>
              </a:extLst>
            </p:cNvPr>
            <p:cNvSpPr/>
            <p:nvPr/>
          </p:nvSpPr>
          <p:spPr>
            <a:xfrm>
              <a:off x="2790564" y="20734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Freeform: Shape 434">
              <a:extLst>
                <a:ext uri="{FF2B5EF4-FFF2-40B4-BE49-F238E27FC236}">
                  <a16:creationId xmlns:a16="http://schemas.microsoft.com/office/drawing/2014/main" id="{DAF3E3DF-D297-45CE-1B36-4D8CAF38F262}"/>
                </a:ext>
              </a:extLst>
            </p:cNvPr>
            <p:cNvSpPr/>
            <p:nvPr/>
          </p:nvSpPr>
          <p:spPr>
            <a:xfrm>
              <a:off x="2787128" y="2074072"/>
              <a:ext cx="670" cy="8378"/>
            </a:xfrm>
            <a:custGeom>
              <a:avLst/>
              <a:gdLst>
                <a:gd name="connsiteX0" fmla="*/ 0 w 670"/>
                <a:gd name="connsiteY0" fmla="*/ 0 h 8378"/>
                <a:gd name="connsiteX1" fmla="*/ 670 w 670"/>
                <a:gd name="connsiteY1" fmla="*/ 0 h 8378"/>
                <a:gd name="connsiteX2" fmla="*/ 84 w 670"/>
                <a:gd name="connsiteY2" fmla="*/ 0 h 8378"/>
                <a:gd name="connsiteX3" fmla="*/ 0 w 670"/>
                <a:gd name="connsiteY3" fmla="*/ 0 h 8378"/>
              </a:gdLst>
              <a:ahLst/>
              <a:cxnLst>
                <a:cxn ang="0">
                  <a:pos x="connsiteX0" y="connsiteY0"/>
                </a:cxn>
                <a:cxn ang="0">
                  <a:pos x="connsiteX1" y="connsiteY1"/>
                </a:cxn>
                <a:cxn ang="0">
                  <a:pos x="connsiteX2" y="connsiteY2"/>
                </a:cxn>
                <a:cxn ang="0">
                  <a:pos x="connsiteX3" y="connsiteY3"/>
                </a:cxn>
              </a:cxnLst>
              <a:rect l="l" t="t" r="r" b="b"/>
              <a:pathLst>
                <a:path w="670" h="8378">
                  <a:moveTo>
                    <a:pt x="0" y="0"/>
                  </a:moveTo>
                  <a:lnTo>
                    <a:pt x="670" y="0"/>
                  </a:lnTo>
                  <a:lnTo>
                    <a:pt x="84"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Freeform: Shape 435">
              <a:extLst>
                <a:ext uri="{FF2B5EF4-FFF2-40B4-BE49-F238E27FC236}">
                  <a16:creationId xmlns:a16="http://schemas.microsoft.com/office/drawing/2014/main" id="{0E6E8C5F-A15C-559C-2239-473479873B27}"/>
                </a:ext>
              </a:extLst>
            </p:cNvPr>
            <p:cNvSpPr/>
            <p:nvPr/>
          </p:nvSpPr>
          <p:spPr>
            <a:xfrm>
              <a:off x="2787296" y="2073653"/>
              <a:ext cx="223" cy="8378"/>
            </a:xfrm>
            <a:custGeom>
              <a:avLst/>
              <a:gdLst>
                <a:gd name="connsiteX0" fmla="*/ 0 w 223"/>
                <a:gd name="connsiteY0" fmla="*/ 0 h 8378"/>
                <a:gd name="connsiteX1" fmla="*/ 0 w 223"/>
                <a:gd name="connsiteY1" fmla="*/ 0 h 8378"/>
                <a:gd name="connsiteX2" fmla="*/ 0 w 223"/>
                <a:gd name="connsiteY2" fmla="*/ 0 h 8378"/>
                <a:gd name="connsiteX3" fmla="*/ 0 w 223"/>
                <a:gd name="connsiteY3" fmla="*/ 0 h 8378"/>
              </a:gdLst>
              <a:ahLst/>
              <a:cxnLst>
                <a:cxn ang="0">
                  <a:pos x="connsiteX0" y="connsiteY0"/>
                </a:cxn>
                <a:cxn ang="0">
                  <a:pos x="connsiteX1" y="connsiteY1"/>
                </a:cxn>
                <a:cxn ang="0">
                  <a:pos x="connsiteX2" y="connsiteY2"/>
                </a:cxn>
                <a:cxn ang="0">
                  <a:pos x="connsiteX3" y="connsiteY3"/>
                </a:cxn>
              </a:cxnLst>
              <a:rect l="l" t="t" r="r" b="b"/>
              <a:pathLst>
                <a:path w="223" h="8378">
                  <a:moveTo>
                    <a:pt x="0" y="0"/>
                  </a:moveTo>
                  <a:lnTo>
                    <a:pt x="0" y="0"/>
                  </a:lnTo>
                  <a:cubicBezTo>
                    <a:pt x="0" y="0"/>
                    <a:pt x="0" y="0"/>
                    <a:pt x="0" y="0"/>
                  </a:cubicBezTo>
                  <a:cubicBezTo>
                    <a:pt x="0" y="0"/>
                    <a:pt x="503"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Freeform: Shape 436">
              <a:extLst>
                <a:ext uri="{FF2B5EF4-FFF2-40B4-BE49-F238E27FC236}">
                  <a16:creationId xmlns:a16="http://schemas.microsoft.com/office/drawing/2014/main" id="{A3CD4790-F162-46E5-2686-AEDE24BCE995}"/>
                </a:ext>
              </a:extLst>
            </p:cNvPr>
            <p:cNvSpPr/>
            <p:nvPr/>
          </p:nvSpPr>
          <p:spPr>
            <a:xfrm>
              <a:off x="2787296" y="20738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Freeform: Shape 437">
              <a:extLst>
                <a:ext uri="{FF2B5EF4-FFF2-40B4-BE49-F238E27FC236}">
                  <a16:creationId xmlns:a16="http://schemas.microsoft.com/office/drawing/2014/main" id="{4E0AF7E7-6673-37A2-60C0-39C16D199277}"/>
                </a:ext>
              </a:extLst>
            </p:cNvPr>
            <p:cNvSpPr/>
            <p:nvPr/>
          </p:nvSpPr>
          <p:spPr>
            <a:xfrm>
              <a:off x="2786877" y="2073904"/>
              <a:ext cx="167" cy="83"/>
            </a:xfrm>
            <a:custGeom>
              <a:avLst/>
              <a:gdLst>
                <a:gd name="connsiteX0" fmla="*/ 0 w 167"/>
                <a:gd name="connsiteY0" fmla="*/ 84 h 83"/>
                <a:gd name="connsiteX1" fmla="*/ 167 w 167"/>
                <a:gd name="connsiteY1" fmla="*/ 84 h 83"/>
                <a:gd name="connsiteX2" fmla="*/ 167 w 167"/>
                <a:gd name="connsiteY2" fmla="*/ 0 h 83"/>
                <a:gd name="connsiteX3" fmla="*/ 0 w 167"/>
                <a:gd name="connsiteY3" fmla="*/ 84 h 83"/>
              </a:gdLst>
              <a:ahLst/>
              <a:cxnLst>
                <a:cxn ang="0">
                  <a:pos x="connsiteX0" y="connsiteY0"/>
                </a:cxn>
                <a:cxn ang="0">
                  <a:pos x="connsiteX1" y="connsiteY1"/>
                </a:cxn>
                <a:cxn ang="0">
                  <a:pos x="connsiteX2" y="connsiteY2"/>
                </a:cxn>
                <a:cxn ang="0">
                  <a:pos x="connsiteX3" y="connsiteY3"/>
                </a:cxn>
              </a:cxnLst>
              <a:rect l="l" t="t" r="r" b="b"/>
              <a:pathLst>
                <a:path w="167" h="83">
                  <a:moveTo>
                    <a:pt x="0" y="84"/>
                  </a:moveTo>
                  <a:lnTo>
                    <a:pt x="167" y="84"/>
                  </a:lnTo>
                  <a:lnTo>
                    <a:pt x="167"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 name="Freeform: Shape 438">
              <a:extLst>
                <a:ext uri="{FF2B5EF4-FFF2-40B4-BE49-F238E27FC236}">
                  <a16:creationId xmlns:a16="http://schemas.microsoft.com/office/drawing/2014/main" id="{33B6F38A-19D3-8228-9E55-C8606280D5E8}"/>
                </a:ext>
              </a:extLst>
            </p:cNvPr>
            <p:cNvSpPr/>
            <p:nvPr/>
          </p:nvSpPr>
          <p:spPr>
            <a:xfrm>
              <a:off x="2787715" y="207289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 name="Freeform: Shape 439">
              <a:extLst>
                <a:ext uri="{FF2B5EF4-FFF2-40B4-BE49-F238E27FC236}">
                  <a16:creationId xmlns:a16="http://schemas.microsoft.com/office/drawing/2014/main" id="{D00522C9-CE38-5A80-2BFC-0AA268521417}"/>
                </a:ext>
              </a:extLst>
            </p:cNvPr>
            <p:cNvSpPr/>
            <p:nvPr/>
          </p:nvSpPr>
          <p:spPr>
            <a:xfrm>
              <a:off x="2785704" y="207323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Freeform: Shape 440">
              <a:extLst>
                <a:ext uri="{FF2B5EF4-FFF2-40B4-BE49-F238E27FC236}">
                  <a16:creationId xmlns:a16="http://schemas.microsoft.com/office/drawing/2014/main" id="{AE1440F9-D04B-AECB-494B-EAC60978FCF8}"/>
                </a:ext>
              </a:extLst>
            </p:cNvPr>
            <p:cNvSpPr/>
            <p:nvPr/>
          </p:nvSpPr>
          <p:spPr>
            <a:xfrm>
              <a:off x="2784782" y="2072982"/>
              <a:ext cx="670" cy="37"/>
            </a:xfrm>
            <a:custGeom>
              <a:avLst/>
              <a:gdLst>
                <a:gd name="connsiteX0" fmla="*/ 670 w 670"/>
                <a:gd name="connsiteY0" fmla="*/ 0 h 37"/>
                <a:gd name="connsiteX1" fmla="*/ 0 w 670"/>
                <a:gd name="connsiteY1" fmla="*/ 0 h 37"/>
                <a:gd name="connsiteX2" fmla="*/ 670 w 670"/>
                <a:gd name="connsiteY2" fmla="*/ 0 h 37"/>
              </a:gdLst>
              <a:ahLst/>
              <a:cxnLst>
                <a:cxn ang="0">
                  <a:pos x="connsiteX0" y="connsiteY0"/>
                </a:cxn>
                <a:cxn ang="0">
                  <a:pos x="connsiteX1" y="connsiteY1"/>
                </a:cxn>
                <a:cxn ang="0">
                  <a:pos x="connsiteX2" y="connsiteY2"/>
                </a:cxn>
              </a:cxnLst>
              <a:rect l="l" t="t" r="r" b="b"/>
              <a:pathLst>
                <a:path w="670" h="37">
                  <a:moveTo>
                    <a:pt x="670" y="0"/>
                  </a:moveTo>
                  <a:lnTo>
                    <a:pt x="0" y="0"/>
                  </a:lnTo>
                  <a:cubicBezTo>
                    <a:pt x="0" y="0"/>
                    <a:pt x="503" y="84"/>
                    <a:pt x="67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Freeform: Shape 441">
              <a:extLst>
                <a:ext uri="{FF2B5EF4-FFF2-40B4-BE49-F238E27FC236}">
                  <a16:creationId xmlns:a16="http://schemas.microsoft.com/office/drawing/2014/main" id="{43C4E4DD-9CAA-1A38-090D-EF4AB9EFABE9}"/>
                </a:ext>
              </a:extLst>
            </p:cNvPr>
            <p:cNvSpPr/>
            <p:nvPr/>
          </p:nvSpPr>
          <p:spPr>
            <a:xfrm>
              <a:off x="2786626" y="2071642"/>
              <a:ext cx="1424" cy="83"/>
            </a:xfrm>
            <a:custGeom>
              <a:avLst/>
              <a:gdLst>
                <a:gd name="connsiteX0" fmla="*/ 0 w 1424"/>
                <a:gd name="connsiteY0" fmla="*/ 84 h 83"/>
                <a:gd name="connsiteX1" fmla="*/ 0 w 1424"/>
                <a:gd name="connsiteY1" fmla="*/ 84 h 83"/>
                <a:gd name="connsiteX2" fmla="*/ 1424 w 1424"/>
                <a:gd name="connsiteY2" fmla="*/ 0 h 83"/>
                <a:gd name="connsiteX3" fmla="*/ 0 w 1424"/>
                <a:gd name="connsiteY3" fmla="*/ 84 h 83"/>
              </a:gdLst>
              <a:ahLst/>
              <a:cxnLst>
                <a:cxn ang="0">
                  <a:pos x="connsiteX0" y="connsiteY0"/>
                </a:cxn>
                <a:cxn ang="0">
                  <a:pos x="connsiteX1" y="connsiteY1"/>
                </a:cxn>
                <a:cxn ang="0">
                  <a:pos x="connsiteX2" y="connsiteY2"/>
                </a:cxn>
                <a:cxn ang="0">
                  <a:pos x="connsiteX3" y="connsiteY3"/>
                </a:cxn>
              </a:cxnLst>
              <a:rect l="l" t="t" r="r" b="b"/>
              <a:pathLst>
                <a:path w="1424" h="83">
                  <a:moveTo>
                    <a:pt x="0" y="84"/>
                  </a:moveTo>
                  <a:lnTo>
                    <a:pt x="0" y="84"/>
                  </a:lnTo>
                  <a:lnTo>
                    <a:pt x="1424"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Freeform: Shape 442">
              <a:extLst>
                <a:ext uri="{FF2B5EF4-FFF2-40B4-BE49-F238E27FC236}">
                  <a16:creationId xmlns:a16="http://schemas.microsoft.com/office/drawing/2014/main" id="{45336783-FA6C-21FE-9461-0A4070F51226}"/>
                </a:ext>
              </a:extLst>
            </p:cNvPr>
            <p:cNvSpPr/>
            <p:nvPr/>
          </p:nvSpPr>
          <p:spPr>
            <a:xfrm>
              <a:off x="2782939" y="2070804"/>
              <a:ext cx="611" cy="8378"/>
            </a:xfrm>
            <a:custGeom>
              <a:avLst/>
              <a:gdLst>
                <a:gd name="connsiteX0" fmla="*/ 0 w 611"/>
                <a:gd name="connsiteY0" fmla="*/ 0 h 8378"/>
                <a:gd name="connsiteX1" fmla="*/ 503 w 611"/>
                <a:gd name="connsiteY1" fmla="*/ 0 h 8378"/>
                <a:gd name="connsiteX2" fmla="*/ 0 w 611"/>
                <a:gd name="connsiteY2" fmla="*/ 0 h 8378"/>
              </a:gdLst>
              <a:ahLst/>
              <a:cxnLst>
                <a:cxn ang="0">
                  <a:pos x="connsiteX0" y="connsiteY0"/>
                </a:cxn>
                <a:cxn ang="0">
                  <a:pos x="connsiteX1" y="connsiteY1"/>
                </a:cxn>
                <a:cxn ang="0">
                  <a:pos x="connsiteX2" y="connsiteY2"/>
                </a:cxn>
              </a:cxnLst>
              <a:rect l="l" t="t" r="r" b="b"/>
              <a:pathLst>
                <a:path w="611" h="8378">
                  <a:moveTo>
                    <a:pt x="0" y="0"/>
                  </a:moveTo>
                  <a:cubicBezTo>
                    <a:pt x="0" y="0"/>
                    <a:pt x="922" y="0"/>
                    <a:pt x="503"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Freeform: Shape 443">
              <a:extLst>
                <a:ext uri="{FF2B5EF4-FFF2-40B4-BE49-F238E27FC236}">
                  <a16:creationId xmlns:a16="http://schemas.microsoft.com/office/drawing/2014/main" id="{4F31E647-3CA1-E1FD-A398-9FC498909220}"/>
                </a:ext>
              </a:extLst>
            </p:cNvPr>
            <p:cNvSpPr/>
            <p:nvPr/>
          </p:nvSpPr>
          <p:spPr>
            <a:xfrm>
              <a:off x="2784112" y="207080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Freeform: Shape 444">
              <a:extLst>
                <a:ext uri="{FF2B5EF4-FFF2-40B4-BE49-F238E27FC236}">
                  <a16:creationId xmlns:a16="http://schemas.microsoft.com/office/drawing/2014/main" id="{EA48A912-23E8-6EDF-F2C9-798CD44F6D8F}"/>
                </a:ext>
              </a:extLst>
            </p:cNvPr>
            <p:cNvSpPr/>
            <p:nvPr/>
          </p:nvSpPr>
          <p:spPr>
            <a:xfrm>
              <a:off x="2789726" y="2058152"/>
              <a:ext cx="502" cy="83"/>
            </a:xfrm>
            <a:custGeom>
              <a:avLst/>
              <a:gdLst>
                <a:gd name="connsiteX0" fmla="*/ 167 w 502"/>
                <a:gd name="connsiteY0" fmla="*/ 84 h 83"/>
                <a:gd name="connsiteX1" fmla="*/ 503 w 502"/>
                <a:gd name="connsiteY1" fmla="*/ 0 h 83"/>
                <a:gd name="connsiteX2" fmla="*/ 0 w 502"/>
                <a:gd name="connsiteY2" fmla="*/ 84 h 83"/>
                <a:gd name="connsiteX3" fmla="*/ 167 w 502"/>
                <a:gd name="connsiteY3" fmla="*/ 84 h 83"/>
              </a:gdLst>
              <a:ahLst/>
              <a:cxnLst>
                <a:cxn ang="0">
                  <a:pos x="connsiteX0" y="connsiteY0"/>
                </a:cxn>
                <a:cxn ang="0">
                  <a:pos x="connsiteX1" y="connsiteY1"/>
                </a:cxn>
                <a:cxn ang="0">
                  <a:pos x="connsiteX2" y="connsiteY2"/>
                </a:cxn>
                <a:cxn ang="0">
                  <a:pos x="connsiteX3" y="connsiteY3"/>
                </a:cxn>
              </a:cxnLst>
              <a:rect l="l" t="t" r="r" b="b"/>
              <a:pathLst>
                <a:path w="502" h="83">
                  <a:moveTo>
                    <a:pt x="167" y="84"/>
                  </a:moveTo>
                  <a:lnTo>
                    <a:pt x="503" y="0"/>
                  </a:lnTo>
                  <a:lnTo>
                    <a:pt x="0" y="84"/>
                  </a:lnTo>
                  <a:lnTo>
                    <a:pt x="167"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 name="Freeform: Shape 445">
              <a:extLst>
                <a:ext uri="{FF2B5EF4-FFF2-40B4-BE49-F238E27FC236}">
                  <a16:creationId xmlns:a16="http://schemas.microsoft.com/office/drawing/2014/main" id="{13EF35FA-BE9A-9BA3-4E57-E8EEFBD92F26}"/>
                </a:ext>
              </a:extLst>
            </p:cNvPr>
            <p:cNvSpPr/>
            <p:nvPr/>
          </p:nvSpPr>
          <p:spPr>
            <a:xfrm>
              <a:off x="2788804" y="20582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 name="Freeform: Shape 446">
              <a:extLst>
                <a:ext uri="{FF2B5EF4-FFF2-40B4-BE49-F238E27FC236}">
                  <a16:creationId xmlns:a16="http://schemas.microsoft.com/office/drawing/2014/main" id="{B498500B-DBF2-ACE1-DBA6-2659F679C9E8}"/>
                </a:ext>
              </a:extLst>
            </p:cNvPr>
            <p:cNvSpPr/>
            <p:nvPr/>
          </p:nvSpPr>
          <p:spPr>
            <a:xfrm>
              <a:off x="2781598" y="206711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Freeform: Shape 447">
              <a:extLst>
                <a:ext uri="{FF2B5EF4-FFF2-40B4-BE49-F238E27FC236}">
                  <a16:creationId xmlns:a16="http://schemas.microsoft.com/office/drawing/2014/main" id="{914FF415-499B-6F5D-4A93-C63A84E69C5B}"/>
                </a:ext>
              </a:extLst>
            </p:cNvPr>
            <p:cNvSpPr/>
            <p:nvPr/>
          </p:nvSpPr>
          <p:spPr>
            <a:xfrm>
              <a:off x="2782269" y="2066112"/>
              <a:ext cx="837" cy="83"/>
            </a:xfrm>
            <a:custGeom>
              <a:avLst/>
              <a:gdLst>
                <a:gd name="connsiteX0" fmla="*/ 0 w 837"/>
                <a:gd name="connsiteY0" fmla="*/ 84 h 83"/>
                <a:gd name="connsiteX1" fmla="*/ 0 w 837"/>
                <a:gd name="connsiteY1" fmla="*/ 84 h 83"/>
                <a:gd name="connsiteX2" fmla="*/ 838 w 837"/>
                <a:gd name="connsiteY2" fmla="*/ 0 h 83"/>
                <a:gd name="connsiteX3" fmla="*/ 0 w 837"/>
                <a:gd name="connsiteY3" fmla="*/ 84 h 83"/>
              </a:gdLst>
              <a:ahLst/>
              <a:cxnLst>
                <a:cxn ang="0">
                  <a:pos x="connsiteX0" y="connsiteY0"/>
                </a:cxn>
                <a:cxn ang="0">
                  <a:pos x="connsiteX1" y="connsiteY1"/>
                </a:cxn>
                <a:cxn ang="0">
                  <a:pos x="connsiteX2" y="connsiteY2"/>
                </a:cxn>
                <a:cxn ang="0">
                  <a:pos x="connsiteX3" y="connsiteY3"/>
                </a:cxn>
              </a:cxnLst>
              <a:rect l="l" t="t" r="r" b="b"/>
              <a:pathLst>
                <a:path w="837" h="83">
                  <a:moveTo>
                    <a:pt x="0" y="84"/>
                  </a:moveTo>
                  <a:lnTo>
                    <a:pt x="0" y="84"/>
                  </a:lnTo>
                  <a:lnTo>
                    <a:pt x="838"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Freeform: Shape 448">
              <a:extLst>
                <a:ext uri="{FF2B5EF4-FFF2-40B4-BE49-F238E27FC236}">
                  <a16:creationId xmlns:a16="http://schemas.microsoft.com/office/drawing/2014/main" id="{13859CDB-F29B-98FF-3222-B9666A31FAB7}"/>
                </a:ext>
              </a:extLst>
            </p:cNvPr>
            <p:cNvSpPr/>
            <p:nvPr/>
          </p:nvSpPr>
          <p:spPr>
            <a:xfrm>
              <a:off x="2781096" y="2065488"/>
              <a:ext cx="484" cy="37"/>
            </a:xfrm>
            <a:custGeom>
              <a:avLst/>
              <a:gdLst>
                <a:gd name="connsiteX0" fmla="*/ 0 w 484"/>
                <a:gd name="connsiteY0" fmla="*/ 37 h 37"/>
                <a:gd name="connsiteX1" fmla="*/ 0 w 484"/>
                <a:gd name="connsiteY1" fmla="*/ 37 h 37"/>
                <a:gd name="connsiteX2" fmla="*/ 0 w 484"/>
                <a:gd name="connsiteY2" fmla="*/ 37 h 37"/>
              </a:gdLst>
              <a:ahLst/>
              <a:cxnLst>
                <a:cxn ang="0">
                  <a:pos x="connsiteX0" y="connsiteY0"/>
                </a:cxn>
                <a:cxn ang="0">
                  <a:pos x="connsiteX1" y="connsiteY1"/>
                </a:cxn>
                <a:cxn ang="0">
                  <a:pos x="connsiteX2" y="connsiteY2"/>
                </a:cxn>
              </a:cxnLst>
              <a:rect l="l" t="t" r="r" b="b"/>
              <a:pathLst>
                <a:path w="484" h="37">
                  <a:moveTo>
                    <a:pt x="0" y="37"/>
                  </a:moveTo>
                  <a:lnTo>
                    <a:pt x="0" y="37"/>
                  </a:lnTo>
                  <a:cubicBezTo>
                    <a:pt x="0" y="37"/>
                    <a:pt x="1089"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Freeform: Shape 449">
              <a:extLst>
                <a:ext uri="{FF2B5EF4-FFF2-40B4-BE49-F238E27FC236}">
                  <a16:creationId xmlns:a16="http://schemas.microsoft.com/office/drawing/2014/main" id="{741782F7-75A9-1015-775B-AA7118DCC55E}"/>
                </a:ext>
              </a:extLst>
            </p:cNvPr>
            <p:cNvSpPr/>
            <p:nvPr/>
          </p:nvSpPr>
          <p:spPr>
            <a:xfrm>
              <a:off x="2793329" y="1757834"/>
              <a:ext cx="754" cy="421"/>
            </a:xfrm>
            <a:custGeom>
              <a:avLst/>
              <a:gdLst>
                <a:gd name="connsiteX0" fmla="*/ 754 w 754"/>
                <a:gd name="connsiteY0" fmla="*/ 186 h 421"/>
                <a:gd name="connsiteX1" fmla="*/ 0 w 754"/>
                <a:gd name="connsiteY1" fmla="*/ 186 h 421"/>
                <a:gd name="connsiteX2" fmla="*/ 561 w 754"/>
                <a:gd name="connsiteY2" fmla="*/ 379 h 421"/>
                <a:gd name="connsiteX3" fmla="*/ 754 w 754"/>
                <a:gd name="connsiteY3" fmla="*/ 186 h 421"/>
              </a:gdLst>
              <a:ahLst/>
              <a:cxnLst>
                <a:cxn ang="0">
                  <a:pos x="connsiteX0" y="connsiteY0"/>
                </a:cxn>
                <a:cxn ang="0">
                  <a:pos x="connsiteX1" y="connsiteY1"/>
                </a:cxn>
                <a:cxn ang="0">
                  <a:pos x="connsiteX2" y="connsiteY2"/>
                </a:cxn>
                <a:cxn ang="0">
                  <a:pos x="connsiteX3" y="connsiteY3"/>
                </a:cxn>
              </a:cxnLst>
              <a:rect l="l" t="t" r="r" b="b"/>
              <a:pathLst>
                <a:path w="754" h="421">
                  <a:moveTo>
                    <a:pt x="754" y="186"/>
                  </a:moveTo>
                  <a:cubicBezTo>
                    <a:pt x="754" y="-233"/>
                    <a:pt x="167" y="186"/>
                    <a:pt x="0" y="186"/>
                  </a:cubicBezTo>
                  <a:cubicBezTo>
                    <a:pt x="100" y="396"/>
                    <a:pt x="352" y="480"/>
                    <a:pt x="561" y="379"/>
                  </a:cubicBezTo>
                  <a:cubicBezTo>
                    <a:pt x="645" y="337"/>
                    <a:pt x="712" y="270"/>
                    <a:pt x="754" y="18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Freeform: Shape 450">
              <a:extLst>
                <a:ext uri="{FF2B5EF4-FFF2-40B4-BE49-F238E27FC236}">
                  <a16:creationId xmlns:a16="http://schemas.microsoft.com/office/drawing/2014/main" id="{F02F00F9-7B2C-32C1-216C-419D662AB9FB}"/>
                </a:ext>
              </a:extLst>
            </p:cNvPr>
            <p:cNvSpPr/>
            <p:nvPr/>
          </p:nvSpPr>
          <p:spPr>
            <a:xfrm>
              <a:off x="2795507" y="1764807"/>
              <a:ext cx="670" cy="1005"/>
            </a:xfrm>
            <a:custGeom>
              <a:avLst/>
              <a:gdLst>
                <a:gd name="connsiteX0" fmla="*/ 251 w 670"/>
                <a:gd name="connsiteY0" fmla="*/ 168 h 1005"/>
                <a:gd name="connsiteX1" fmla="*/ 0 w 670"/>
                <a:gd name="connsiteY1" fmla="*/ 0 h 1005"/>
                <a:gd name="connsiteX2" fmla="*/ 670 w 670"/>
                <a:gd name="connsiteY2" fmla="*/ 1005 h 1005"/>
                <a:gd name="connsiteX3" fmla="*/ 251 w 670"/>
                <a:gd name="connsiteY3" fmla="*/ 168 h 1005"/>
              </a:gdLst>
              <a:ahLst/>
              <a:cxnLst>
                <a:cxn ang="0">
                  <a:pos x="connsiteX0" y="connsiteY0"/>
                </a:cxn>
                <a:cxn ang="0">
                  <a:pos x="connsiteX1" y="connsiteY1"/>
                </a:cxn>
                <a:cxn ang="0">
                  <a:pos x="connsiteX2" y="connsiteY2"/>
                </a:cxn>
                <a:cxn ang="0">
                  <a:pos x="connsiteX3" y="connsiteY3"/>
                </a:cxn>
              </a:cxnLst>
              <a:rect l="l" t="t" r="r" b="b"/>
              <a:pathLst>
                <a:path w="670" h="1005">
                  <a:moveTo>
                    <a:pt x="251" y="168"/>
                  </a:moveTo>
                  <a:lnTo>
                    <a:pt x="0" y="0"/>
                  </a:lnTo>
                  <a:lnTo>
                    <a:pt x="670" y="1005"/>
                  </a:lnTo>
                  <a:lnTo>
                    <a:pt x="251" y="16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Freeform: Shape 451">
              <a:extLst>
                <a:ext uri="{FF2B5EF4-FFF2-40B4-BE49-F238E27FC236}">
                  <a16:creationId xmlns:a16="http://schemas.microsoft.com/office/drawing/2014/main" id="{AE6C127B-B14F-DFB4-0717-2C7A05B31ABE}"/>
                </a:ext>
              </a:extLst>
            </p:cNvPr>
            <p:cNvSpPr/>
            <p:nvPr/>
          </p:nvSpPr>
          <p:spPr>
            <a:xfrm>
              <a:off x="2795256" y="1767404"/>
              <a:ext cx="1284" cy="4021"/>
            </a:xfrm>
            <a:custGeom>
              <a:avLst/>
              <a:gdLst>
                <a:gd name="connsiteX0" fmla="*/ 838 w 1284"/>
                <a:gd name="connsiteY0" fmla="*/ 4022 h 4021"/>
                <a:gd name="connsiteX1" fmla="*/ 838 w 1284"/>
                <a:gd name="connsiteY1" fmla="*/ 503 h 4021"/>
                <a:gd name="connsiteX2" fmla="*/ 838 w 1284"/>
                <a:gd name="connsiteY2" fmla="*/ 503 h 4021"/>
                <a:gd name="connsiteX3" fmla="*/ 0 w 1284"/>
                <a:gd name="connsiteY3" fmla="*/ 0 h 4021"/>
                <a:gd name="connsiteX4" fmla="*/ 838 w 1284"/>
                <a:gd name="connsiteY4" fmla="*/ 4022 h 4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 h="4021">
                  <a:moveTo>
                    <a:pt x="838" y="4022"/>
                  </a:moveTo>
                  <a:cubicBezTo>
                    <a:pt x="1843" y="3352"/>
                    <a:pt x="838" y="1676"/>
                    <a:pt x="838" y="503"/>
                  </a:cubicBezTo>
                  <a:lnTo>
                    <a:pt x="838" y="503"/>
                  </a:lnTo>
                  <a:lnTo>
                    <a:pt x="0" y="0"/>
                  </a:lnTo>
                  <a:cubicBezTo>
                    <a:pt x="444" y="1299"/>
                    <a:pt x="721" y="2648"/>
                    <a:pt x="838" y="40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Freeform: Shape 452">
              <a:extLst>
                <a:ext uri="{FF2B5EF4-FFF2-40B4-BE49-F238E27FC236}">
                  <a16:creationId xmlns:a16="http://schemas.microsoft.com/office/drawing/2014/main" id="{12153C7F-FAFD-010D-93D8-133E95836388}"/>
                </a:ext>
              </a:extLst>
            </p:cNvPr>
            <p:cNvSpPr/>
            <p:nvPr/>
          </p:nvSpPr>
          <p:spPr>
            <a:xfrm>
              <a:off x="2793999" y="1774191"/>
              <a:ext cx="314" cy="986"/>
            </a:xfrm>
            <a:custGeom>
              <a:avLst/>
              <a:gdLst>
                <a:gd name="connsiteX0" fmla="*/ 0 w 314"/>
                <a:gd name="connsiteY0" fmla="*/ 838 h 986"/>
                <a:gd name="connsiteX1" fmla="*/ 0 w 314"/>
                <a:gd name="connsiteY1" fmla="*/ 0 h 986"/>
                <a:gd name="connsiteX2" fmla="*/ 0 w 314"/>
                <a:gd name="connsiteY2" fmla="*/ 0 h 986"/>
              </a:gdLst>
              <a:ahLst/>
              <a:cxnLst>
                <a:cxn ang="0">
                  <a:pos x="connsiteX0" y="connsiteY0"/>
                </a:cxn>
                <a:cxn ang="0">
                  <a:pos x="connsiteX1" y="connsiteY1"/>
                </a:cxn>
                <a:cxn ang="0">
                  <a:pos x="connsiteX2" y="connsiteY2"/>
                </a:cxn>
              </a:cxnLst>
              <a:rect l="l" t="t" r="r" b="b"/>
              <a:pathLst>
                <a:path w="314" h="986">
                  <a:moveTo>
                    <a:pt x="0" y="838"/>
                  </a:moveTo>
                  <a:cubicBezTo>
                    <a:pt x="419" y="838"/>
                    <a:pt x="419" y="1508"/>
                    <a:pt x="0" y="0"/>
                  </a:cubicBez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Freeform: Shape 453">
              <a:extLst>
                <a:ext uri="{FF2B5EF4-FFF2-40B4-BE49-F238E27FC236}">
                  <a16:creationId xmlns:a16="http://schemas.microsoft.com/office/drawing/2014/main" id="{05E8CE4D-56BA-696E-E1AB-CB56F81C6628}"/>
                </a:ext>
              </a:extLst>
            </p:cNvPr>
            <p:cNvSpPr/>
            <p:nvPr/>
          </p:nvSpPr>
          <p:spPr>
            <a:xfrm>
              <a:off x="2793999" y="1774135"/>
              <a:ext cx="8378" cy="322"/>
            </a:xfrm>
            <a:custGeom>
              <a:avLst/>
              <a:gdLst>
                <a:gd name="connsiteX0" fmla="*/ 0 w 8378"/>
                <a:gd name="connsiteY0" fmla="*/ 224 h 322"/>
                <a:gd name="connsiteX1" fmla="*/ 0 w 8378"/>
                <a:gd name="connsiteY1" fmla="*/ 224 h 322"/>
              </a:gdLst>
              <a:ahLst/>
              <a:cxnLst>
                <a:cxn ang="0">
                  <a:pos x="connsiteX0" y="connsiteY0"/>
                </a:cxn>
                <a:cxn ang="0">
                  <a:pos x="connsiteX1" y="connsiteY1"/>
                </a:cxn>
              </a:cxnLst>
              <a:rect l="l" t="t" r="r" b="b"/>
              <a:pathLst>
                <a:path w="8378" h="322">
                  <a:moveTo>
                    <a:pt x="0" y="224"/>
                  </a:moveTo>
                  <a:cubicBezTo>
                    <a:pt x="0" y="-446"/>
                    <a:pt x="0" y="643"/>
                    <a:pt x="0" y="22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Freeform: Shape 454">
              <a:extLst>
                <a:ext uri="{FF2B5EF4-FFF2-40B4-BE49-F238E27FC236}">
                  <a16:creationId xmlns:a16="http://schemas.microsoft.com/office/drawing/2014/main" id="{2ED80D18-B49E-51BC-109C-99BAFCC9688F}"/>
                </a:ext>
              </a:extLst>
            </p:cNvPr>
            <p:cNvSpPr/>
            <p:nvPr/>
          </p:nvSpPr>
          <p:spPr>
            <a:xfrm>
              <a:off x="2793580" y="1776621"/>
              <a:ext cx="837" cy="1319"/>
            </a:xfrm>
            <a:custGeom>
              <a:avLst/>
              <a:gdLst>
                <a:gd name="connsiteX0" fmla="*/ 838 w 837"/>
                <a:gd name="connsiteY0" fmla="*/ 838 h 1319"/>
                <a:gd name="connsiteX1" fmla="*/ 419 w 837"/>
                <a:gd name="connsiteY1" fmla="*/ 0 h 1319"/>
                <a:gd name="connsiteX2" fmla="*/ 0 w 837"/>
                <a:gd name="connsiteY2" fmla="*/ 670 h 1319"/>
                <a:gd name="connsiteX3" fmla="*/ 838 w 837"/>
                <a:gd name="connsiteY3" fmla="*/ 838 h 1319"/>
              </a:gdLst>
              <a:ahLst/>
              <a:cxnLst>
                <a:cxn ang="0">
                  <a:pos x="connsiteX0" y="connsiteY0"/>
                </a:cxn>
                <a:cxn ang="0">
                  <a:pos x="connsiteX1" y="connsiteY1"/>
                </a:cxn>
                <a:cxn ang="0">
                  <a:pos x="connsiteX2" y="connsiteY2"/>
                </a:cxn>
                <a:cxn ang="0">
                  <a:pos x="connsiteX3" y="connsiteY3"/>
                </a:cxn>
              </a:cxnLst>
              <a:rect l="l" t="t" r="r" b="b"/>
              <a:pathLst>
                <a:path w="837" h="1319">
                  <a:moveTo>
                    <a:pt x="838" y="838"/>
                  </a:moveTo>
                  <a:lnTo>
                    <a:pt x="419" y="0"/>
                  </a:lnTo>
                  <a:cubicBezTo>
                    <a:pt x="419" y="0"/>
                    <a:pt x="419" y="1005"/>
                    <a:pt x="0" y="670"/>
                  </a:cubicBezTo>
                  <a:cubicBezTo>
                    <a:pt x="251" y="1592"/>
                    <a:pt x="419" y="1424"/>
                    <a:pt x="838" y="83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Freeform: Shape 455">
              <a:extLst>
                <a:ext uri="{FF2B5EF4-FFF2-40B4-BE49-F238E27FC236}">
                  <a16:creationId xmlns:a16="http://schemas.microsoft.com/office/drawing/2014/main" id="{B8CD610B-DBBF-045E-4B07-9388BB055F6E}"/>
                </a:ext>
              </a:extLst>
            </p:cNvPr>
            <p:cNvSpPr/>
            <p:nvPr/>
          </p:nvSpPr>
          <p:spPr>
            <a:xfrm>
              <a:off x="2795060" y="1777878"/>
              <a:ext cx="111" cy="418"/>
            </a:xfrm>
            <a:custGeom>
              <a:avLst/>
              <a:gdLst>
                <a:gd name="connsiteX0" fmla="*/ 112 w 111"/>
                <a:gd name="connsiteY0" fmla="*/ 419 h 418"/>
                <a:gd name="connsiteX1" fmla="*/ 112 w 111"/>
                <a:gd name="connsiteY1" fmla="*/ 0 h 418"/>
                <a:gd name="connsiteX2" fmla="*/ 112 w 111"/>
                <a:gd name="connsiteY2" fmla="*/ 419 h 418"/>
              </a:gdLst>
              <a:ahLst/>
              <a:cxnLst>
                <a:cxn ang="0">
                  <a:pos x="connsiteX0" y="connsiteY0"/>
                </a:cxn>
                <a:cxn ang="0">
                  <a:pos x="connsiteX1" y="connsiteY1"/>
                </a:cxn>
                <a:cxn ang="0">
                  <a:pos x="connsiteX2" y="connsiteY2"/>
                </a:cxn>
              </a:cxnLst>
              <a:rect l="l" t="t" r="r" b="b"/>
              <a:pathLst>
                <a:path w="111" h="418">
                  <a:moveTo>
                    <a:pt x="112" y="419"/>
                  </a:moveTo>
                  <a:lnTo>
                    <a:pt x="112" y="0"/>
                  </a:lnTo>
                  <a:cubicBezTo>
                    <a:pt x="112" y="0"/>
                    <a:pt x="-140" y="168"/>
                    <a:pt x="112" y="4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Freeform: Shape 456">
              <a:extLst>
                <a:ext uri="{FF2B5EF4-FFF2-40B4-BE49-F238E27FC236}">
                  <a16:creationId xmlns:a16="http://schemas.microsoft.com/office/drawing/2014/main" id="{A17A9844-0DE2-C2D1-121D-F15D31CE3504}"/>
                </a:ext>
              </a:extLst>
            </p:cNvPr>
            <p:cNvSpPr/>
            <p:nvPr/>
          </p:nvSpPr>
          <p:spPr>
            <a:xfrm>
              <a:off x="2794492" y="1776872"/>
              <a:ext cx="400" cy="1005"/>
            </a:xfrm>
            <a:custGeom>
              <a:avLst/>
              <a:gdLst>
                <a:gd name="connsiteX0" fmla="*/ 177 w 400"/>
                <a:gd name="connsiteY0" fmla="*/ 0 h 1005"/>
                <a:gd name="connsiteX1" fmla="*/ 177 w 400"/>
                <a:gd name="connsiteY1" fmla="*/ 1005 h 1005"/>
                <a:gd name="connsiteX2" fmla="*/ 177 w 400"/>
                <a:gd name="connsiteY2" fmla="*/ 503 h 1005"/>
                <a:gd name="connsiteX3" fmla="*/ 177 w 400"/>
                <a:gd name="connsiteY3" fmla="*/ 0 h 1005"/>
              </a:gdLst>
              <a:ahLst/>
              <a:cxnLst>
                <a:cxn ang="0">
                  <a:pos x="connsiteX0" y="connsiteY0"/>
                </a:cxn>
                <a:cxn ang="0">
                  <a:pos x="connsiteX1" y="connsiteY1"/>
                </a:cxn>
                <a:cxn ang="0">
                  <a:pos x="connsiteX2" y="connsiteY2"/>
                </a:cxn>
                <a:cxn ang="0">
                  <a:pos x="connsiteX3" y="connsiteY3"/>
                </a:cxn>
              </a:cxnLst>
              <a:rect l="l" t="t" r="r" b="b"/>
              <a:pathLst>
                <a:path w="400" h="1005">
                  <a:moveTo>
                    <a:pt x="177" y="0"/>
                  </a:moveTo>
                  <a:lnTo>
                    <a:pt x="177" y="1005"/>
                  </a:lnTo>
                  <a:cubicBezTo>
                    <a:pt x="177" y="1005"/>
                    <a:pt x="680" y="1005"/>
                    <a:pt x="177" y="503"/>
                  </a:cubicBezTo>
                  <a:cubicBezTo>
                    <a:pt x="-326" y="0"/>
                    <a:pt x="428" y="419"/>
                    <a:pt x="17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 name="Freeform: Shape 457">
              <a:extLst>
                <a:ext uri="{FF2B5EF4-FFF2-40B4-BE49-F238E27FC236}">
                  <a16:creationId xmlns:a16="http://schemas.microsoft.com/office/drawing/2014/main" id="{7EC5947A-334C-086F-9758-8A0B8CE0FD34}"/>
                </a:ext>
              </a:extLst>
            </p:cNvPr>
            <p:cNvSpPr/>
            <p:nvPr/>
          </p:nvSpPr>
          <p:spPr>
            <a:xfrm>
              <a:off x="2794718" y="1774841"/>
              <a:ext cx="806" cy="1445"/>
            </a:xfrm>
            <a:custGeom>
              <a:avLst/>
              <a:gdLst>
                <a:gd name="connsiteX0" fmla="*/ 36 w 806"/>
                <a:gd name="connsiteY0" fmla="*/ 1445 h 1445"/>
                <a:gd name="connsiteX1" fmla="*/ 790 w 806"/>
                <a:gd name="connsiteY1" fmla="*/ 1445 h 1445"/>
                <a:gd name="connsiteX2" fmla="*/ 36 w 806"/>
                <a:gd name="connsiteY2" fmla="*/ 1445 h 1445"/>
              </a:gdLst>
              <a:ahLst/>
              <a:cxnLst>
                <a:cxn ang="0">
                  <a:pos x="connsiteX0" y="connsiteY0"/>
                </a:cxn>
                <a:cxn ang="0">
                  <a:pos x="connsiteX1" y="connsiteY1"/>
                </a:cxn>
                <a:cxn ang="0">
                  <a:pos x="connsiteX2" y="connsiteY2"/>
                </a:cxn>
              </a:cxnLst>
              <a:rect l="l" t="t" r="r" b="b"/>
              <a:pathLst>
                <a:path w="806" h="1445">
                  <a:moveTo>
                    <a:pt x="36" y="1445"/>
                  </a:moveTo>
                  <a:cubicBezTo>
                    <a:pt x="36" y="943"/>
                    <a:pt x="36" y="272"/>
                    <a:pt x="790" y="1445"/>
                  </a:cubicBezTo>
                  <a:cubicBezTo>
                    <a:pt x="957" y="-482"/>
                    <a:pt x="-216" y="-482"/>
                    <a:pt x="36" y="1445"/>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 name="Freeform: Shape 458">
              <a:extLst>
                <a:ext uri="{FF2B5EF4-FFF2-40B4-BE49-F238E27FC236}">
                  <a16:creationId xmlns:a16="http://schemas.microsoft.com/office/drawing/2014/main" id="{A183FAE8-CA1C-C1C1-0D46-E0ECACE30E49}"/>
                </a:ext>
              </a:extLst>
            </p:cNvPr>
            <p:cNvSpPr/>
            <p:nvPr/>
          </p:nvSpPr>
          <p:spPr>
            <a:xfrm>
              <a:off x="2797034" y="1770421"/>
              <a:ext cx="148" cy="1260"/>
            </a:xfrm>
            <a:custGeom>
              <a:avLst/>
              <a:gdLst>
                <a:gd name="connsiteX0" fmla="*/ 149 w 148"/>
                <a:gd name="connsiteY0" fmla="*/ 1257 h 1260"/>
                <a:gd name="connsiteX1" fmla="*/ 149 w 148"/>
                <a:gd name="connsiteY1" fmla="*/ 587 h 1260"/>
                <a:gd name="connsiteX2" fmla="*/ 149 w 148"/>
                <a:gd name="connsiteY2" fmla="*/ 0 h 1260"/>
                <a:gd name="connsiteX3" fmla="*/ 149 w 148"/>
                <a:gd name="connsiteY3" fmla="*/ 1257 h 1260"/>
              </a:gdLst>
              <a:ahLst/>
              <a:cxnLst>
                <a:cxn ang="0">
                  <a:pos x="connsiteX0" y="connsiteY0"/>
                </a:cxn>
                <a:cxn ang="0">
                  <a:pos x="connsiteX1" y="connsiteY1"/>
                </a:cxn>
                <a:cxn ang="0">
                  <a:pos x="connsiteX2" y="connsiteY2"/>
                </a:cxn>
                <a:cxn ang="0">
                  <a:pos x="connsiteX3" y="connsiteY3"/>
                </a:cxn>
              </a:cxnLst>
              <a:rect l="l" t="t" r="r" b="b"/>
              <a:pathLst>
                <a:path w="148" h="1260">
                  <a:moveTo>
                    <a:pt x="149" y="1257"/>
                  </a:moveTo>
                  <a:lnTo>
                    <a:pt x="149" y="587"/>
                  </a:lnTo>
                  <a:lnTo>
                    <a:pt x="149" y="0"/>
                  </a:lnTo>
                  <a:cubicBezTo>
                    <a:pt x="149" y="0"/>
                    <a:pt x="-186" y="1341"/>
                    <a:pt x="149" y="125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Freeform: Shape 459">
              <a:extLst>
                <a:ext uri="{FF2B5EF4-FFF2-40B4-BE49-F238E27FC236}">
                  <a16:creationId xmlns:a16="http://schemas.microsoft.com/office/drawing/2014/main" id="{353A311E-F05B-CE8D-15FF-73ED2BDE2220}"/>
                </a:ext>
              </a:extLst>
            </p:cNvPr>
            <p:cNvSpPr/>
            <p:nvPr/>
          </p:nvSpPr>
          <p:spPr>
            <a:xfrm>
              <a:off x="2794167" y="1782067"/>
              <a:ext cx="837" cy="1089"/>
            </a:xfrm>
            <a:custGeom>
              <a:avLst/>
              <a:gdLst>
                <a:gd name="connsiteX0" fmla="*/ 0 w 837"/>
                <a:gd name="connsiteY0" fmla="*/ 1089 h 1089"/>
                <a:gd name="connsiteX1" fmla="*/ 838 w 837"/>
                <a:gd name="connsiteY1" fmla="*/ 670 h 1089"/>
                <a:gd name="connsiteX2" fmla="*/ 838 w 837"/>
                <a:gd name="connsiteY2" fmla="*/ 0 h 1089"/>
                <a:gd name="connsiteX3" fmla="*/ 0 w 837"/>
                <a:gd name="connsiteY3" fmla="*/ 1089 h 1089"/>
              </a:gdLst>
              <a:ahLst/>
              <a:cxnLst>
                <a:cxn ang="0">
                  <a:pos x="connsiteX0" y="connsiteY0"/>
                </a:cxn>
                <a:cxn ang="0">
                  <a:pos x="connsiteX1" y="connsiteY1"/>
                </a:cxn>
                <a:cxn ang="0">
                  <a:pos x="connsiteX2" y="connsiteY2"/>
                </a:cxn>
                <a:cxn ang="0">
                  <a:pos x="connsiteX3" y="connsiteY3"/>
                </a:cxn>
              </a:cxnLst>
              <a:rect l="l" t="t" r="r" b="b"/>
              <a:pathLst>
                <a:path w="837" h="1089">
                  <a:moveTo>
                    <a:pt x="0" y="1089"/>
                  </a:moveTo>
                  <a:cubicBezTo>
                    <a:pt x="0" y="1089"/>
                    <a:pt x="503" y="1089"/>
                    <a:pt x="838" y="670"/>
                  </a:cubicBezTo>
                  <a:lnTo>
                    <a:pt x="838" y="0"/>
                  </a:lnTo>
                  <a:cubicBezTo>
                    <a:pt x="838" y="0"/>
                    <a:pt x="251" y="670"/>
                    <a:pt x="0" y="108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Freeform: Shape 460">
              <a:extLst>
                <a:ext uri="{FF2B5EF4-FFF2-40B4-BE49-F238E27FC236}">
                  <a16:creationId xmlns:a16="http://schemas.microsoft.com/office/drawing/2014/main" id="{D40C0D65-8DA3-8294-6E14-A91448D44618}"/>
                </a:ext>
              </a:extLst>
            </p:cNvPr>
            <p:cNvSpPr/>
            <p:nvPr/>
          </p:nvSpPr>
          <p:spPr>
            <a:xfrm>
              <a:off x="2795005" y="1782738"/>
              <a:ext cx="573" cy="921"/>
            </a:xfrm>
            <a:custGeom>
              <a:avLst/>
              <a:gdLst>
                <a:gd name="connsiteX0" fmla="*/ 0 w 573"/>
                <a:gd name="connsiteY0" fmla="*/ 0 h 921"/>
                <a:gd name="connsiteX1" fmla="*/ 419 w 573"/>
                <a:gd name="connsiteY1" fmla="*/ 922 h 921"/>
                <a:gd name="connsiteX2" fmla="*/ 0 w 573"/>
                <a:gd name="connsiteY2" fmla="*/ 0 h 921"/>
              </a:gdLst>
              <a:ahLst/>
              <a:cxnLst>
                <a:cxn ang="0">
                  <a:pos x="connsiteX0" y="connsiteY0"/>
                </a:cxn>
                <a:cxn ang="0">
                  <a:pos x="connsiteX1" y="connsiteY1"/>
                </a:cxn>
                <a:cxn ang="0">
                  <a:pos x="connsiteX2" y="connsiteY2"/>
                </a:cxn>
              </a:cxnLst>
              <a:rect l="l" t="t" r="r" b="b"/>
              <a:pathLst>
                <a:path w="573" h="921">
                  <a:moveTo>
                    <a:pt x="0" y="0"/>
                  </a:moveTo>
                  <a:lnTo>
                    <a:pt x="419" y="922"/>
                  </a:lnTo>
                  <a:cubicBezTo>
                    <a:pt x="670" y="0"/>
                    <a:pt x="67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 name="Freeform: Shape 461">
              <a:extLst>
                <a:ext uri="{FF2B5EF4-FFF2-40B4-BE49-F238E27FC236}">
                  <a16:creationId xmlns:a16="http://schemas.microsoft.com/office/drawing/2014/main" id="{38DC74F7-E689-85E5-9C27-2E98C6C2A54C}"/>
                </a:ext>
              </a:extLst>
            </p:cNvPr>
            <p:cNvSpPr/>
            <p:nvPr/>
          </p:nvSpPr>
          <p:spPr>
            <a:xfrm>
              <a:off x="2795507" y="1776789"/>
              <a:ext cx="921" cy="1927"/>
            </a:xfrm>
            <a:custGeom>
              <a:avLst/>
              <a:gdLst>
                <a:gd name="connsiteX0" fmla="*/ 838 w 921"/>
                <a:gd name="connsiteY0" fmla="*/ 1592 h 1927"/>
                <a:gd name="connsiteX1" fmla="*/ 0 w 921"/>
                <a:gd name="connsiteY1" fmla="*/ 0 h 1927"/>
                <a:gd name="connsiteX2" fmla="*/ 922 w 921"/>
                <a:gd name="connsiteY2" fmla="*/ 1927 h 1927"/>
                <a:gd name="connsiteX3" fmla="*/ 838 w 921"/>
                <a:gd name="connsiteY3" fmla="*/ 1592 h 1927"/>
              </a:gdLst>
              <a:ahLst/>
              <a:cxnLst>
                <a:cxn ang="0">
                  <a:pos x="connsiteX0" y="connsiteY0"/>
                </a:cxn>
                <a:cxn ang="0">
                  <a:pos x="connsiteX1" y="connsiteY1"/>
                </a:cxn>
                <a:cxn ang="0">
                  <a:pos x="connsiteX2" y="connsiteY2"/>
                </a:cxn>
                <a:cxn ang="0">
                  <a:pos x="connsiteX3" y="connsiteY3"/>
                </a:cxn>
              </a:cxnLst>
              <a:rect l="l" t="t" r="r" b="b"/>
              <a:pathLst>
                <a:path w="921" h="1927">
                  <a:moveTo>
                    <a:pt x="838" y="1592"/>
                  </a:moveTo>
                  <a:lnTo>
                    <a:pt x="0" y="0"/>
                  </a:lnTo>
                  <a:lnTo>
                    <a:pt x="922" y="1927"/>
                  </a:lnTo>
                  <a:lnTo>
                    <a:pt x="838" y="1592"/>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 name="Freeform: Shape 462">
              <a:extLst>
                <a:ext uri="{FF2B5EF4-FFF2-40B4-BE49-F238E27FC236}">
                  <a16:creationId xmlns:a16="http://schemas.microsoft.com/office/drawing/2014/main" id="{EEDCC1A8-2ED4-3844-5919-5551BB8C8403}"/>
                </a:ext>
              </a:extLst>
            </p:cNvPr>
            <p:cNvSpPr/>
            <p:nvPr/>
          </p:nvSpPr>
          <p:spPr>
            <a:xfrm>
              <a:off x="2793748" y="1786424"/>
              <a:ext cx="837" cy="921"/>
            </a:xfrm>
            <a:custGeom>
              <a:avLst/>
              <a:gdLst>
                <a:gd name="connsiteX0" fmla="*/ 503 w 837"/>
                <a:gd name="connsiteY0" fmla="*/ 503 h 921"/>
                <a:gd name="connsiteX1" fmla="*/ 0 w 837"/>
                <a:gd name="connsiteY1" fmla="*/ 0 h 921"/>
                <a:gd name="connsiteX2" fmla="*/ 838 w 837"/>
                <a:gd name="connsiteY2" fmla="*/ 922 h 921"/>
                <a:gd name="connsiteX3" fmla="*/ 503 w 837"/>
                <a:gd name="connsiteY3" fmla="*/ 503 h 921"/>
              </a:gdLst>
              <a:ahLst/>
              <a:cxnLst>
                <a:cxn ang="0">
                  <a:pos x="connsiteX0" y="connsiteY0"/>
                </a:cxn>
                <a:cxn ang="0">
                  <a:pos x="connsiteX1" y="connsiteY1"/>
                </a:cxn>
                <a:cxn ang="0">
                  <a:pos x="connsiteX2" y="connsiteY2"/>
                </a:cxn>
                <a:cxn ang="0">
                  <a:pos x="connsiteX3" y="connsiteY3"/>
                </a:cxn>
              </a:cxnLst>
              <a:rect l="l" t="t" r="r" b="b"/>
              <a:pathLst>
                <a:path w="837" h="921">
                  <a:moveTo>
                    <a:pt x="503" y="503"/>
                  </a:moveTo>
                  <a:lnTo>
                    <a:pt x="0" y="0"/>
                  </a:lnTo>
                  <a:lnTo>
                    <a:pt x="838" y="922"/>
                  </a:lnTo>
                  <a:lnTo>
                    <a:pt x="503" y="503"/>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Freeform: Shape 463">
              <a:extLst>
                <a:ext uri="{FF2B5EF4-FFF2-40B4-BE49-F238E27FC236}">
                  <a16:creationId xmlns:a16="http://schemas.microsoft.com/office/drawing/2014/main" id="{D1AB56BC-DF2C-B37D-A3E0-C9BD8580D5DB}"/>
                </a:ext>
              </a:extLst>
            </p:cNvPr>
            <p:cNvSpPr/>
            <p:nvPr/>
          </p:nvSpPr>
          <p:spPr>
            <a:xfrm>
              <a:off x="2793496" y="1789335"/>
              <a:ext cx="1005" cy="1864"/>
            </a:xfrm>
            <a:custGeom>
              <a:avLst/>
              <a:gdLst>
                <a:gd name="connsiteX0" fmla="*/ 1005 w 1005"/>
                <a:gd name="connsiteY0" fmla="*/ 105 h 1864"/>
                <a:gd name="connsiteX1" fmla="*/ 0 w 1005"/>
                <a:gd name="connsiteY1" fmla="*/ 105 h 1864"/>
                <a:gd name="connsiteX2" fmla="*/ 922 w 1005"/>
                <a:gd name="connsiteY2" fmla="*/ 1865 h 1864"/>
                <a:gd name="connsiteX3" fmla="*/ 1005 w 1005"/>
                <a:gd name="connsiteY3" fmla="*/ 105 h 1864"/>
              </a:gdLst>
              <a:ahLst/>
              <a:cxnLst>
                <a:cxn ang="0">
                  <a:pos x="connsiteX0" y="connsiteY0"/>
                </a:cxn>
                <a:cxn ang="0">
                  <a:pos x="connsiteX1" y="connsiteY1"/>
                </a:cxn>
                <a:cxn ang="0">
                  <a:pos x="connsiteX2" y="connsiteY2"/>
                </a:cxn>
                <a:cxn ang="0">
                  <a:pos x="connsiteX3" y="connsiteY3"/>
                </a:cxn>
              </a:cxnLst>
              <a:rect l="l" t="t" r="r" b="b"/>
              <a:pathLst>
                <a:path w="1005" h="1864">
                  <a:moveTo>
                    <a:pt x="1005" y="105"/>
                  </a:moveTo>
                  <a:cubicBezTo>
                    <a:pt x="587" y="-314"/>
                    <a:pt x="335" y="692"/>
                    <a:pt x="0" y="105"/>
                  </a:cubicBezTo>
                  <a:cubicBezTo>
                    <a:pt x="168" y="751"/>
                    <a:pt x="486" y="1354"/>
                    <a:pt x="922" y="1865"/>
                  </a:cubicBezTo>
                  <a:cubicBezTo>
                    <a:pt x="712" y="1295"/>
                    <a:pt x="737" y="658"/>
                    <a:pt x="1005" y="105"/>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Freeform: Shape 464">
              <a:extLst>
                <a:ext uri="{FF2B5EF4-FFF2-40B4-BE49-F238E27FC236}">
                  <a16:creationId xmlns:a16="http://schemas.microsoft.com/office/drawing/2014/main" id="{324F547F-EB0D-6CE8-1184-E3F6B18DCEBD}"/>
                </a:ext>
              </a:extLst>
            </p:cNvPr>
            <p:cNvSpPr/>
            <p:nvPr/>
          </p:nvSpPr>
          <p:spPr>
            <a:xfrm>
              <a:off x="2794418" y="1791368"/>
              <a:ext cx="502" cy="921"/>
            </a:xfrm>
            <a:custGeom>
              <a:avLst/>
              <a:gdLst>
                <a:gd name="connsiteX0" fmla="*/ 503 w 502"/>
                <a:gd name="connsiteY0" fmla="*/ 922 h 921"/>
                <a:gd name="connsiteX1" fmla="*/ 0 w 502"/>
                <a:gd name="connsiteY1" fmla="*/ 0 h 921"/>
                <a:gd name="connsiteX2" fmla="*/ 503 w 502"/>
                <a:gd name="connsiteY2" fmla="*/ 922 h 921"/>
              </a:gdLst>
              <a:ahLst/>
              <a:cxnLst>
                <a:cxn ang="0">
                  <a:pos x="connsiteX0" y="connsiteY0"/>
                </a:cxn>
                <a:cxn ang="0">
                  <a:pos x="connsiteX1" y="connsiteY1"/>
                </a:cxn>
                <a:cxn ang="0">
                  <a:pos x="connsiteX2" y="connsiteY2"/>
                </a:cxn>
              </a:cxnLst>
              <a:rect l="l" t="t" r="r" b="b"/>
              <a:pathLst>
                <a:path w="502" h="921">
                  <a:moveTo>
                    <a:pt x="503" y="922"/>
                  </a:moveTo>
                  <a:cubicBezTo>
                    <a:pt x="369" y="595"/>
                    <a:pt x="201" y="285"/>
                    <a:pt x="0" y="0"/>
                  </a:cubicBezTo>
                  <a:cubicBezTo>
                    <a:pt x="100" y="335"/>
                    <a:pt x="268" y="654"/>
                    <a:pt x="503" y="9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Freeform: Shape 465">
              <a:extLst>
                <a:ext uri="{FF2B5EF4-FFF2-40B4-BE49-F238E27FC236}">
                  <a16:creationId xmlns:a16="http://schemas.microsoft.com/office/drawing/2014/main" id="{E04AEB10-AF95-7ED0-6CEB-4CF8EA67EDD2}"/>
                </a:ext>
              </a:extLst>
            </p:cNvPr>
            <p:cNvSpPr/>
            <p:nvPr/>
          </p:nvSpPr>
          <p:spPr>
            <a:xfrm>
              <a:off x="2795088" y="1785419"/>
              <a:ext cx="586" cy="754"/>
            </a:xfrm>
            <a:custGeom>
              <a:avLst/>
              <a:gdLst>
                <a:gd name="connsiteX0" fmla="*/ 587 w 586"/>
                <a:gd name="connsiteY0" fmla="*/ 0 h 754"/>
                <a:gd name="connsiteX1" fmla="*/ 0 w 586"/>
                <a:gd name="connsiteY1" fmla="*/ 754 h 754"/>
                <a:gd name="connsiteX2" fmla="*/ 587 w 586"/>
                <a:gd name="connsiteY2" fmla="*/ 754 h 754"/>
              </a:gdLst>
              <a:ahLst/>
              <a:cxnLst>
                <a:cxn ang="0">
                  <a:pos x="connsiteX0" y="connsiteY0"/>
                </a:cxn>
                <a:cxn ang="0">
                  <a:pos x="connsiteX1" y="connsiteY1"/>
                </a:cxn>
                <a:cxn ang="0">
                  <a:pos x="connsiteX2" y="connsiteY2"/>
                </a:cxn>
              </a:cxnLst>
              <a:rect l="l" t="t" r="r" b="b"/>
              <a:pathLst>
                <a:path w="586" h="754">
                  <a:moveTo>
                    <a:pt x="587" y="0"/>
                  </a:moveTo>
                  <a:cubicBezTo>
                    <a:pt x="268" y="126"/>
                    <a:pt x="42" y="411"/>
                    <a:pt x="0" y="754"/>
                  </a:cubicBezTo>
                  <a:lnTo>
                    <a:pt x="587"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Freeform: Shape 466">
              <a:extLst>
                <a:ext uri="{FF2B5EF4-FFF2-40B4-BE49-F238E27FC236}">
                  <a16:creationId xmlns:a16="http://schemas.microsoft.com/office/drawing/2014/main" id="{C90EDEA4-8581-96EF-F721-95405CEF5739}"/>
                </a:ext>
              </a:extLst>
            </p:cNvPr>
            <p:cNvSpPr/>
            <p:nvPr/>
          </p:nvSpPr>
          <p:spPr>
            <a:xfrm>
              <a:off x="2795675" y="1785754"/>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Freeform: Shape 467">
              <a:extLst>
                <a:ext uri="{FF2B5EF4-FFF2-40B4-BE49-F238E27FC236}">
                  <a16:creationId xmlns:a16="http://schemas.microsoft.com/office/drawing/2014/main" id="{28AB3447-932E-D187-1A1F-1E9DD30A66F2}"/>
                </a:ext>
              </a:extLst>
            </p:cNvPr>
            <p:cNvSpPr/>
            <p:nvPr/>
          </p:nvSpPr>
          <p:spPr>
            <a:xfrm>
              <a:off x="2795675" y="1785335"/>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 name="Freeform: Shape 468">
              <a:extLst>
                <a:ext uri="{FF2B5EF4-FFF2-40B4-BE49-F238E27FC236}">
                  <a16:creationId xmlns:a16="http://schemas.microsoft.com/office/drawing/2014/main" id="{7965D91B-9AF3-941B-7626-3FA588993F8F}"/>
                </a:ext>
              </a:extLst>
            </p:cNvPr>
            <p:cNvSpPr/>
            <p:nvPr/>
          </p:nvSpPr>
          <p:spPr>
            <a:xfrm>
              <a:off x="2795675" y="1781062"/>
              <a:ext cx="1368" cy="1088"/>
            </a:xfrm>
            <a:custGeom>
              <a:avLst/>
              <a:gdLst>
                <a:gd name="connsiteX0" fmla="*/ 0 w 1368"/>
                <a:gd name="connsiteY0" fmla="*/ 0 h 1088"/>
                <a:gd name="connsiteX1" fmla="*/ 1257 w 1368"/>
                <a:gd name="connsiteY1" fmla="*/ 586 h 1088"/>
                <a:gd name="connsiteX2" fmla="*/ 0 w 1368"/>
                <a:gd name="connsiteY2" fmla="*/ 0 h 1088"/>
              </a:gdLst>
              <a:ahLst/>
              <a:cxnLst>
                <a:cxn ang="0">
                  <a:pos x="connsiteX0" y="connsiteY0"/>
                </a:cxn>
                <a:cxn ang="0">
                  <a:pos x="connsiteX1" y="connsiteY1"/>
                </a:cxn>
                <a:cxn ang="0">
                  <a:pos x="connsiteX2" y="connsiteY2"/>
                </a:cxn>
              </a:cxnLst>
              <a:rect l="l" t="t" r="r" b="b"/>
              <a:pathLst>
                <a:path w="1368" h="1088">
                  <a:moveTo>
                    <a:pt x="0" y="0"/>
                  </a:moveTo>
                  <a:cubicBezTo>
                    <a:pt x="419" y="586"/>
                    <a:pt x="838" y="1759"/>
                    <a:pt x="1257" y="586"/>
                  </a:cubicBezTo>
                  <a:cubicBezTo>
                    <a:pt x="1676" y="-587"/>
                    <a:pt x="838" y="838"/>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 name="Freeform: Shape 469">
              <a:extLst>
                <a:ext uri="{FF2B5EF4-FFF2-40B4-BE49-F238E27FC236}">
                  <a16:creationId xmlns:a16="http://schemas.microsoft.com/office/drawing/2014/main" id="{1209ED8B-DAD9-0DDA-04C5-3B68AF92AC4E}"/>
                </a:ext>
              </a:extLst>
            </p:cNvPr>
            <p:cNvSpPr/>
            <p:nvPr/>
          </p:nvSpPr>
          <p:spPr>
            <a:xfrm>
              <a:off x="2795591" y="1783743"/>
              <a:ext cx="586" cy="1005"/>
            </a:xfrm>
            <a:custGeom>
              <a:avLst/>
              <a:gdLst>
                <a:gd name="connsiteX0" fmla="*/ 587 w 586"/>
                <a:gd name="connsiteY0" fmla="*/ 1006 h 1005"/>
                <a:gd name="connsiteX1" fmla="*/ 587 w 586"/>
                <a:gd name="connsiteY1" fmla="*/ 0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587" y="1006"/>
                  </a:moveTo>
                  <a:lnTo>
                    <a:pt x="587" y="0"/>
                  </a:lnTo>
                  <a:cubicBezTo>
                    <a:pt x="587" y="0"/>
                    <a:pt x="168"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Freeform: Shape 470">
              <a:extLst>
                <a:ext uri="{FF2B5EF4-FFF2-40B4-BE49-F238E27FC236}">
                  <a16:creationId xmlns:a16="http://schemas.microsoft.com/office/drawing/2014/main" id="{66B635EB-807B-78BD-BE06-766F3F325592}"/>
                </a:ext>
              </a:extLst>
            </p:cNvPr>
            <p:cNvSpPr/>
            <p:nvPr/>
          </p:nvSpPr>
          <p:spPr>
            <a:xfrm>
              <a:off x="2796094" y="1784749"/>
              <a:ext cx="251" cy="502"/>
            </a:xfrm>
            <a:custGeom>
              <a:avLst/>
              <a:gdLst>
                <a:gd name="connsiteX0" fmla="*/ 251 w 251"/>
                <a:gd name="connsiteY0" fmla="*/ 503 h 502"/>
                <a:gd name="connsiteX1" fmla="*/ 84 w 251"/>
                <a:gd name="connsiteY1" fmla="*/ 0 h 502"/>
                <a:gd name="connsiteX2" fmla="*/ 0 w 251"/>
                <a:gd name="connsiteY2" fmla="*/ 419 h 502"/>
                <a:gd name="connsiteX3" fmla="*/ 251 w 251"/>
                <a:gd name="connsiteY3" fmla="*/ 503 h 502"/>
              </a:gdLst>
              <a:ahLst/>
              <a:cxnLst>
                <a:cxn ang="0">
                  <a:pos x="connsiteX0" y="connsiteY0"/>
                </a:cxn>
                <a:cxn ang="0">
                  <a:pos x="connsiteX1" y="connsiteY1"/>
                </a:cxn>
                <a:cxn ang="0">
                  <a:pos x="connsiteX2" y="connsiteY2"/>
                </a:cxn>
                <a:cxn ang="0">
                  <a:pos x="connsiteX3" y="connsiteY3"/>
                </a:cxn>
              </a:cxnLst>
              <a:rect l="l" t="t" r="r" b="b"/>
              <a:pathLst>
                <a:path w="251" h="502">
                  <a:moveTo>
                    <a:pt x="251" y="503"/>
                  </a:moveTo>
                  <a:lnTo>
                    <a:pt x="84" y="0"/>
                  </a:lnTo>
                  <a:lnTo>
                    <a:pt x="0" y="419"/>
                  </a:lnTo>
                  <a:lnTo>
                    <a:pt x="251" y="503"/>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Freeform: Shape 471">
              <a:extLst>
                <a:ext uri="{FF2B5EF4-FFF2-40B4-BE49-F238E27FC236}">
                  <a16:creationId xmlns:a16="http://schemas.microsoft.com/office/drawing/2014/main" id="{50A4AA86-8B83-F309-9853-F770046C22E2}"/>
                </a:ext>
              </a:extLst>
            </p:cNvPr>
            <p:cNvSpPr/>
            <p:nvPr/>
          </p:nvSpPr>
          <p:spPr>
            <a:xfrm>
              <a:off x="2795675" y="1790027"/>
              <a:ext cx="69" cy="1927"/>
            </a:xfrm>
            <a:custGeom>
              <a:avLst/>
              <a:gdLst>
                <a:gd name="connsiteX0" fmla="*/ 0 w 69"/>
                <a:gd name="connsiteY0" fmla="*/ 419 h 1927"/>
                <a:gd name="connsiteX1" fmla="*/ 0 w 69"/>
                <a:gd name="connsiteY1" fmla="*/ 1927 h 1927"/>
                <a:gd name="connsiteX2" fmla="*/ 0 w 69"/>
                <a:gd name="connsiteY2" fmla="*/ 84 h 1927"/>
                <a:gd name="connsiteX3" fmla="*/ 0 w 69"/>
                <a:gd name="connsiteY3" fmla="*/ 419 h 1927"/>
              </a:gdLst>
              <a:ahLst/>
              <a:cxnLst>
                <a:cxn ang="0">
                  <a:pos x="connsiteX0" y="connsiteY0"/>
                </a:cxn>
                <a:cxn ang="0">
                  <a:pos x="connsiteX1" y="connsiteY1"/>
                </a:cxn>
                <a:cxn ang="0">
                  <a:pos x="connsiteX2" y="connsiteY2"/>
                </a:cxn>
                <a:cxn ang="0">
                  <a:pos x="connsiteX3" y="connsiteY3"/>
                </a:cxn>
              </a:cxnLst>
              <a:rect l="l" t="t" r="r" b="b"/>
              <a:pathLst>
                <a:path w="69" h="1927">
                  <a:moveTo>
                    <a:pt x="0" y="419"/>
                  </a:moveTo>
                  <a:cubicBezTo>
                    <a:pt x="92" y="913"/>
                    <a:pt x="92" y="1433"/>
                    <a:pt x="0" y="1927"/>
                  </a:cubicBezTo>
                  <a:cubicBezTo>
                    <a:pt x="42" y="1315"/>
                    <a:pt x="42" y="695"/>
                    <a:pt x="0" y="84"/>
                  </a:cubicBezTo>
                  <a:cubicBezTo>
                    <a:pt x="0" y="84"/>
                    <a:pt x="0" y="-251"/>
                    <a:pt x="0" y="4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Freeform: Shape 472">
              <a:extLst>
                <a:ext uri="{FF2B5EF4-FFF2-40B4-BE49-F238E27FC236}">
                  <a16:creationId xmlns:a16="http://schemas.microsoft.com/office/drawing/2014/main" id="{C11443D5-A74F-D35C-A6E2-CC1722E5FDFE}"/>
                </a:ext>
              </a:extLst>
            </p:cNvPr>
            <p:cNvSpPr/>
            <p:nvPr/>
          </p:nvSpPr>
          <p:spPr>
            <a:xfrm>
              <a:off x="2795675" y="1788147"/>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Freeform: Shape 473">
              <a:extLst>
                <a:ext uri="{FF2B5EF4-FFF2-40B4-BE49-F238E27FC236}">
                  <a16:creationId xmlns:a16="http://schemas.microsoft.com/office/drawing/2014/main" id="{CA347F0D-38A4-1FDF-B852-D71A781A64CF}"/>
                </a:ext>
              </a:extLst>
            </p:cNvPr>
            <p:cNvSpPr/>
            <p:nvPr/>
          </p:nvSpPr>
          <p:spPr>
            <a:xfrm>
              <a:off x="2796094" y="179748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Freeform: Shape 474">
              <a:extLst>
                <a:ext uri="{FF2B5EF4-FFF2-40B4-BE49-F238E27FC236}">
                  <a16:creationId xmlns:a16="http://schemas.microsoft.com/office/drawing/2014/main" id="{5C7C8D0A-6CF4-D35D-F61A-F28EA5539771}"/>
                </a:ext>
              </a:extLst>
            </p:cNvPr>
            <p:cNvSpPr/>
            <p:nvPr/>
          </p:nvSpPr>
          <p:spPr>
            <a:xfrm>
              <a:off x="2795675" y="1789022"/>
              <a:ext cx="186" cy="1089"/>
            </a:xfrm>
            <a:custGeom>
              <a:avLst/>
              <a:gdLst>
                <a:gd name="connsiteX0" fmla="*/ 0 w 186"/>
                <a:gd name="connsiteY0" fmla="*/ 922 h 1089"/>
                <a:gd name="connsiteX1" fmla="*/ 0 w 186"/>
                <a:gd name="connsiteY1" fmla="*/ 0 h 1089"/>
                <a:gd name="connsiteX2" fmla="*/ 0 w 186"/>
                <a:gd name="connsiteY2" fmla="*/ 1089 h 1089"/>
                <a:gd name="connsiteX3" fmla="*/ 0 w 186"/>
                <a:gd name="connsiteY3" fmla="*/ 922 h 1089"/>
              </a:gdLst>
              <a:ahLst/>
              <a:cxnLst>
                <a:cxn ang="0">
                  <a:pos x="connsiteX0" y="connsiteY0"/>
                </a:cxn>
                <a:cxn ang="0">
                  <a:pos x="connsiteX1" y="connsiteY1"/>
                </a:cxn>
                <a:cxn ang="0">
                  <a:pos x="connsiteX2" y="connsiteY2"/>
                </a:cxn>
                <a:cxn ang="0">
                  <a:pos x="connsiteX3" y="connsiteY3"/>
                </a:cxn>
              </a:cxnLst>
              <a:rect l="l" t="t" r="r" b="b"/>
              <a:pathLst>
                <a:path w="186" h="1089">
                  <a:moveTo>
                    <a:pt x="0" y="922"/>
                  </a:moveTo>
                  <a:cubicBezTo>
                    <a:pt x="209" y="654"/>
                    <a:pt x="209" y="268"/>
                    <a:pt x="0" y="0"/>
                  </a:cubicBezTo>
                  <a:cubicBezTo>
                    <a:pt x="50" y="360"/>
                    <a:pt x="50" y="729"/>
                    <a:pt x="0" y="1089"/>
                  </a:cubicBezTo>
                  <a:cubicBezTo>
                    <a:pt x="0" y="1089"/>
                    <a:pt x="419" y="1089"/>
                    <a:pt x="0" y="9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Freeform: Shape 475">
              <a:extLst>
                <a:ext uri="{FF2B5EF4-FFF2-40B4-BE49-F238E27FC236}">
                  <a16:creationId xmlns:a16="http://schemas.microsoft.com/office/drawing/2014/main" id="{D8657D30-E92B-B00A-A79B-9A3EDD9AEDD4}"/>
                </a:ext>
              </a:extLst>
            </p:cNvPr>
            <p:cNvSpPr/>
            <p:nvPr/>
          </p:nvSpPr>
          <p:spPr>
            <a:xfrm>
              <a:off x="2795414" y="1792960"/>
              <a:ext cx="298" cy="837"/>
            </a:xfrm>
            <a:custGeom>
              <a:avLst/>
              <a:gdLst>
                <a:gd name="connsiteX0" fmla="*/ 261 w 298"/>
                <a:gd name="connsiteY0" fmla="*/ 838 h 837"/>
                <a:gd name="connsiteX1" fmla="*/ 261 w 298"/>
                <a:gd name="connsiteY1" fmla="*/ 0 h 837"/>
                <a:gd name="connsiteX2" fmla="*/ 261 w 298"/>
                <a:gd name="connsiteY2" fmla="*/ 838 h 837"/>
              </a:gdLst>
              <a:ahLst/>
              <a:cxnLst>
                <a:cxn ang="0">
                  <a:pos x="connsiteX0" y="connsiteY0"/>
                </a:cxn>
                <a:cxn ang="0">
                  <a:pos x="connsiteX1" y="connsiteY1"/>
                </a:cxn>
                <a:cxn ang="0">
                  <a:pos x="connsiteX2" y="connsiteY2"/>
                </a:cxn>
              </a:cxnLst>
              <a:rect l="l" t="t" r="r" b="b"/>
              <a:pathLst>
                <a:path w="298" h="837">
                  <a:moveTo>
                    <a:pt x="261" y="838"/>
                  </a:moveTo>
                  <a:cubicBezTo>
                    <a:pt x="311" y="561"/>
                    <a:pt x="311" y="277"/>
                    <a:pt x="261" y="0"/>
                  </a:cubicBezTo>
                  <a:cubicBezTo>
                    <a:pt x="261" y="0"/>
                    <a:pt x="-326" y="754"/>
                    <a:pt x="261" y="83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Freeform: Shape 476">
              <a:extLst>
                <a:ext uri="{FF2B5EF4-FFF2-40B4-BE49-F238E27FC236}">
                  <a16:creationId xmlns:a16="http://schemas.microsoft.com/office/drawing/2014/main" id="{E2AE49F9-3582-AD18-2B2D-16AAAC16E89D}"/>
                </a:ext>
              </a:extLst>
            </p:cNvPr>
            <p:cNvSpPr/>
            <p:nvPr/>
          </p:nvSpPr>
          <p:spPr>
            <a:xfrm>
              <a:off x="2795675" y="1788435"/>
              <a:ext cx="8378" cy="37"/>
            </a:xfrm>
            <a:custGeom>
              <a:avLst/>
              <a:gdLst>
                <a:gd name="connsiteX0" fmla="*/ 0 w 8378"/>
                <a:gd name="connsiteY0" fmla="*/ 0 h 37"/>
                <a:gd name="connsiteX1" fmla="*/ 0 w 8378"/>
                <a:gd name="connsiteY1" fmla="*/ 0 h 37"/>
                <a:gd name="connsiteX2" fmla="*/ 0 w 8378"/>
                <a:gd name="connsiteY2" fmla="*/ 0 h 37"/>
              </a:gdLst>
              <a:ahLst/>
              <a:cxnLst>
                <a:cxn ang="0">
                  <a:pos x="connsiteX0" y="connsiteY0"/>
                </a:cxn>
                <a:cxn ang="0">
                  <a:pos x="connsiteX1" y="connsiteY1"/>
                </a:cxn>
                <a:cxn ang="0">
                  <a:pos x="connsiteX2" y="connsiteY2"/>
                </a:cxn>
              </a:cxnLst>
              <a:rect l="l" t="t" r="r" b="b"/>
              <a:pathLst>
                <a:path w="8378" h="37">
                  <a:moveTo>
                    <a:pt x="0" y="0"/>
                  </a:moveTo>
                  <a:lnTo>
                    <a:pt x="0" y="0"/>
                  </a:lnTo>
                  <a:cubicBezTo>
                    <a:pt x="0" y="0"/>
                    <a:pt x="0" y="84"/>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Freeform: Shape 477">
              <a:extLst>
                <a:ext uri="{FF2B5EF4-FFF2-40B4-BE49-F238E27FC236}">
                  <a16:creationId xmlns:a16="http://schemas.microsoft.com/office/drawing/2014/main" id="{FD8F42A9-6CDB-10F8-8F2E-D2F60D48C9C6}"/>
                </a:ext>
              </a:extLst>
            </p:cNvPr>
            <p:cNvSpPr/>
            <p:nvPr/>
          </p:nvSpPr>
          <p:spPr>
            <a:xfrm>
              <a:off x="2795675" y="1788268"/>
              <a:ext cx="418" cy="754"/>
            </a:xfrm>
            <a:custGeom>
              <a:avLst/>
              <a:gdLst>
                <a:gd name="connsiteX0" fmla="*/ 0 w 418"/>
                <a:gd name="connsiteY0" fmla="*/ 167 h 754"/>
                <a:gd name="connsiteX1" fmla="*/ 419 w 418"/>
                <a:gd name="connsiteY1" fmla="*/ 754 h 754"/>
                <a:gd name="connsiteX2" fmla="*/ 419 w 418"/>
                <a:gd name="connsiteY2" fmla="*/ 0 h 754"/>
              </a:gdLst>
              <a:ahLst/>
              <a:cxnLst>
                <a:cxn ang="0">
                  <a:pos x="connsiteX0" y="connsiteY0"/>
                </a:cxn>
                <a:cxn ang="0">
                  <a:pos x="connsiteX1" y="connsiteY1"/>
                </a:cxn>
                <a:cxn ang="0">
                  <a:pos x="connsiteX2" y="connsiteY2"/>
                </a:cxn>
              </a:cxnLst>
              <a:rect l="l" t="t" r="r" b="b"/>
              <a:pathLst>
                <a:path w="418" h="754">
                  <a:moveTo>
                    <a:pt x="0" y="167"/>
                  </a:moveTo>
                  <a:cubicBezTo>
                    <a:pt x="92" y="394"/>
                    <a:pt x="235" y="595"/>
                    <a:pt x="419" y="754"/>
                  </a:cubicBezTo>
                  <a:lnTo>
                    <a:pt x="419"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Freeform: Shape 478">
              <a:extLst>
                <a:ext uri="{FF2B5EF4-FFF2-40B4-BE49-F238E27FC236}">
                  <a16:creationId xmlns:a16="http://schemas.microsoft.com/office/drawing/2014/main" id="{A05C0E73-D3EF-057C-0FBE-30E51CD7A65E}"/>
                </a:ext>
              </a:extLst>
            </p:cNvPr>
            <p:cNvSpPr/>
            <p:nvPr/>
          </p:nvSpPr>
          <p:spPr>
            <a:xfrm>
              <a:off x="2796178" y="1796187"/>
              <a:ext cx="4021" cy="3961"/>
            </a:xfrm>
            <a:custGeom>
              <a:avLst/>
              <a:gdLst>
                <a:gd name="connsiteX0" fmla="*/ 4022 w 4021"/>
                <a:gd name="connsiteY0" fmla="*/ 2806 h 3961"/>
                <a:gd name="connsiteX1" fmla="*/ 3435 w 4021"/>
                <a:gd name="connsiteY1" fmla="*/ 460 h 3961"/>
                <a:gd name="connsiteX2" fmla="*/ 0 w 4021"/>
                <a:gd name="connsiteY2" fmla="*/ 1214 h 3961"/>
                <a:gd name="connsiteX3" fmla="*/ 922 w 4021"/>
                <a:gd name="connsiteY3" fmla="*/ 2220 h 3961"/>
                <a:gd name="connsiteX4" fmla="*/ 2095 w 4021"/>
                <a:gd name="connsiteY4" fmla="*/ 711 h 3961"/>
                <a:gd name="connsiteX5" fmla="*/ 1676 w 4021"/>
                <a:gd name="connsiteY5" fmla="*/ 2555 h 3961"/>
                <a:gd name="connsiteX6" fmla="*/ 3854 w 4021"/>
                <a:gd name="connsiteY6" fmla="*/ 3895 h 3961"/>
                <a:gd name="connsiteX7" fmla="*/ 3854 w 4021"/>
                <a:gd name="connsiteY7" fmla="*/ 2722 h 3961"/>
                <a:gd name="connsiteX8" fmla="*/ 4022 w 4021"/>
                <a:gd name="connsiteY8" fmla="*/ 2806 h 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1" h="3961">
                  <a:moveTo>
                    <a:pt x="4022" y="2806"/>
                  </a:moveTo>
                  <a:cubicBezTo>
                    <a:pt x="3435" y="2806"/>
                    <a:pt x="2849" y="1549"/>
                    <a:pt x="3435" y="460"/>
                  </a:cubicBezTo>
                  <a:cubicBezTo>
                    <a:pt x="4022" y="-629"/>
                    <a:pt x="1089" y="460"/>
                    <a:pt x="0" y="1214"/>
                  </a:cubicBezTo>
                  <a:cubicBezTo>
                    <a:pt x="0" y="1214"/>
                    <a:pt x="503" y="1214"/>
                    <a:pt x="922" y="2220"/>
                  </a:cubicBezTo>
                  <a:cubicBezTo>
                    <a:pt x="922" y="2220"/>
                    <a:pt x="1508" y="-127"/>
                    <a:pt x="2095" y="711"/>
                  </a:cubicBezTo>
                  <a:cubicBezTo>
                    <a:pt x="2681" y="1549"/>
                    <a:pt x="2095" y="1884"/>
                    <a:pt x="1676" y="2555"/>
                  </a:cubicBezTo>
                  <a:cubicBezTo>
                    <a:pt x="1257" y="3225"/>
                    <a:pt x="2849" y="4231"/>
                    <a:pt x="3854" y="3895"/>
                  </a:cubicBezTo>
                  <a:lnTo>
                    <a:pt x="3854" y="2722"/>
                  </a:lnTo>
                  <a:cubicBezTo>
                    <a:pt x="3854" y="2722"/>
                    <a:pt x="3938" y="3309"/>
                    <a:pt x="4022" y="280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Freeform: Shape 479">
              <a:extLst>
                <a:ext uri="{FF2B5EF4-FFF2-40B4-BE49-F238E27FC236}">
                  <a16:creationId xmlns:a16="http://schemas.microsoft.com/office/drawing/2014/main" id="{E8E6F245-F3C3-210C-2523-DB2D25FA3EF7}"/>
                </a:ext>
              </a:extLst>
            </p:cNvPr>
            <p:cNvSpPr/>
            <p:nvPr/>
          </p:nvSpPr>
          <p:spPr>
            <a:xfrm>
              <a:off x="2795423" y="1795390"/>
              <a:ext cx="754" cy="2429"/>
            </a:xfrm>
            <a:custGeom>
              <a:avLst/>
              <a:gdLst>
                <a:gd name="connsiteX0" fmla="*/ 754 w 754"/>
                <a:gd name="connsiteY0" fmla="*/ 0 h 2429"/>
                <a:gd name="connsiteX1" fmla="*/ 754 w 754"/>
                <a:gd name="connsiteY1" fmla="*/ 0 h 2429"/>
                <a:gd name="connsiteX2" fmla="*/ 0 w 754"/>
                <a:gd name="connsiteY2" fmla="*/ 1508 h 2429"/>
                <a:gd name="connsiteX3" fmla="*/ 754 w 754"/>
                <a:gd name="connsiteY3" fmla="*/ 2430 h 2429"/>
                <a:gd name="connsiteX4" fmla="*/ 754 w 754"/>
                <a:gd name="connsiteY4" fmla="*/ 419 h 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 h="2429">
                  <a:moveTo>
                    <a:pt x="754" y="0"/>
                  </a:moveTo>
                  <a:lnTo>
                    <a:pt x="754" y="0"/>
                  </a:lnTo>
                  <a:cubicBezTo>
                    <a:pt x="612" y="545"/>
                    <a:pt x="352" y="1064"/>
                    <a:pt x="0" y="1508"/>
                  </a:cubicBezTo>
                  <a:cubicBezTo>
                    <a:pt x="0" y="2179"/>
                    <a:pt x="587" y="2346"/>
                    <a:pt x="754" y="2430"/>
                  </a:cubicBezTo>
                  <a:lnTo>
                    <a:pt x="754" y="419"/>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Freeform: Shape 480">
              <a:extLst>
                <a:ext uri="{FF2B5EF4-FFF2-40B4-BE49-F238E27FC236}">
                  <a16:creationId xmlns:a16="http://schemas.microsoft.com/office/drawing/2014/main" id="{327D706C-56FE-FDB0-C3DB-5200C988CD8F}"/>
                </a:ext>
              </a:extLst>
            </p:cNvPr>
            <p:cNvSpPr/>
            <p:nvPr/>
          </p:nvSpPr>
          <p:spPr>
            <a:xfrm>
              <a:off x="2795650" y="1791954"/>
              <a:ext cx="1810" cy="3016"/>
            </a:xfrm>
            <a:custGeom>
              <a:avLst/>
              <a:gdLst>
                <a:gd name="connsiteX0" fmla="*/ 25 w 1810"/>
                <a:gd name="connsiteY0" fmla="*/ 1089 h 3016"/>
                <a:gd name="connsiteX1" fmla="*/ 1617 w 1810"/>
                <a:gd name="connsiteY1" fmla="*/ 1759 h 3016"/>
                <a:gd name="connsiteX2" fmla="*/ 695 w 1810"/>
                <a:gd name="connsiteY2" fmla="*/ 167 h 3016"/>
                <a:gd name="connsiteX3" fmla="*/ 25 w 1810"/>
                <a:gd name="connsiteY3" fmla="*/ 1089 h 3016"/>
                <a:gd name="connsiteX4" fmla="*/ 25 w 1810"/>
                <a:gd name="connsiteY4" fmla="*/ 0 h 3016"/>
                <a:gd name="connsiteX5" fmla="*/ 25 w 1810"/>
                <a:gd name="connsiteY5" fmla="*/ 1005 h 3016"/>
                <a:gd name="connsiteX6" fmla="*/ 25 w 1810"/>
                <a:gd name="connsiteY6" fmla="*/ 1005 h 3016"/>
                <a:gd name="connsiteX7" fmla="*/ 25 w 1810"/>
                <a:gd name="connsiteY7" fmla="*/ 1005 h 3016"/>
                <a:gd name="connsiteX8" fmla="*/ 25 w 1810"/>
                <a:gd name="connsiteY8" fmla="*/ 1005 h 3016"/>
                <a:gd name="connsiteX9" fmla="*/ 25 w 1810"/>
                <a:gd name="connsiteY9" fmla="*/ 1005 h 3016"/>
                <a:gd name="connsiteX10" fmla="*/ 25 w 1810"/>
                <a:gd name="connsiteY10" fmla="*/ 1005 h 3016"/>
                <a:gd name="connsiteX11" fmla="*/ 528 w 1810"/>
                <a:gd name="connsiteY11" fmla="*/ 3016 h 3016"/>
                <a:gd name="connsiteX12" fmla="*/ 25 w 1810"/>
                <a:gd name="connsiteY12" fmla="*/ 1089 h 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0" h="3016">
                  <a:moveTo>
                    <a:pt x="25" y="1089"/>
                  </a:moveTo>
                  <a:cubicBezTo>
                    <a:pt x="612" y="1089"/>
                    <a:pt x="947" y="2430"/>
                    <a:pt x="1617" y="1759"/>
                  </a:cubicBezTo>
                  <a:cubicBezTo>
                    <a:pt x="2287" y="1089"/>
                    <a:pt x="1031" y="838"/>
                    <a:pt x="695" y="167"/>
                  </a:cubicBezTo>
                  <a:cubicBezTo>
                    <a:pt x="695" y="2178"/>
                    <a:pt x="695" y="-419"/>
                    <a:pt x="25" y="1089"/>
                  </a:cubicBezTo>
                  <a:cubicBezTo>
                    <a:pt x="-8" y="729"/>
                    <a:pt x="-8" y="360"/>
                    <a:pt x="25" y="0"/>
                  </a:cubicBezTo>
                  <a:lnTo>
                    <a:pt x="25" y="1005"/>
                  </a:lnTo>
                  <a:lnTo>
                    <a:pt x="25" y="1005"/>
                  </a:lnTo>
                  <a:cubicBezTo>
                    <a:pt x="25" y="1005"/>
                    <a:pt x="25" y="1005"/>
                    <a:pt x="25" y="1005"/>
                  </a:cubicBezTo>
                  <a:lnTo>
                    <a:pt x="25" y="1005"/>
                  </a:lnTo>
                  <a:cubicBezTo>
                    <a:pt x="25" y="1592"/>
                    <a:pt x="25" y="1005"/>
                    <a:pt x="25" y="1005"/>
                  </a:cubicBezTo>
                  <a:lnTo>
                    <a:pt x="25" y="1005"/>
                  </a:lnTo>
                  <a:lnTo>
                    <a:pt x="528" y="3016"/>
                  </a:lnTo>
                  <a:cubicBezTo>
                    <a:pt x="436" y="2354"/>
                    <a:pt x="268" y="1709"/>
                    <a:pt x="25" y="108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Freeform: Shape 481">
              <a:extLst>
                <a:ext uri="{FF2B5EF4-FFF2-40B4-BE49-F238E27FC236}">
                  <a16:creationId xmlns:a16="http://schemas.microsoft.com/office/drawing/2014/main" id="{26E62A52-9BAD-0527-BE2A-F33F0FF22F09}"/>
                </a:ext>
              </a:extLst>
            </p:cNvPr>
            <p:cNvSpPr/>
            <p:nvPr/>
          </p:nvSpPr>
          <p:spPr>
            <a:xfrm>
              <a:off x="2798607" y="178273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Freeform: Shape 482">
              <a:extLst>
                <a:ext uri="{FF2B5EF4-FFF2-40B4-BE49-F238E27FC236}">
                  <a16:creationId xmlns:a16="http://schemas.microsoft.com/office/drawing/2014/main" id="{807926F1-4D73-2AC7-32B9-706272662104}"/>
                </a:ext>
              </a:extLst>
            </p:cNvPr>
            <p:cNvSpPr/>
            <p:nvPr/>
          </p:nvSpPr>
          <p:spPr>
            <a:xfrm>
              <a:off x="2796932" y="1782291"/>
              <a:ext cx="1981" cy="2290"/>
            </a:xfrm>
            <a:custGeom>
              <a:avLst/>
              <a:gdLst>
                <a:gd name="connsiteX0" fmla="*/ 1341 w 1981"/>
                <a:gd name="connsiteY0" fmla="*/ 1201 h 2290"/>
                <a:gd name="connsiteX1" fmla="*/ 1341 w 1981"/>
                <a:gd name="connsiteY1" fmla="*/ 447 h 2290"/>
                <a:gd name="connsiteX2" fmla="*/ 1843 w 1981"/>
                <a:gd name="connsiteY2" fmla="*/ 447 h 2290"/>
                <a:gd name="connsiteX3" fmla="*/ 1005 w 1981"/>
                <a:gd name="connsiteY3" fmla="*/ 447 h 2290"/>
                <a:gd name="connsiteX4" fmla="*/ 1005 w 1981"/>
                <a:gd name="connsiteY4" fmla="*/ 447 h 2290"/>
                <a:gd name="connsiteX5" fmla="*/ 0 w 1981"/>
                <a:gd name="connsiteY5" fmla="*/ 2290 h 2290"/>
                <a:gd name="connsiteX6" fmla="*/ 1341 w 1981"/>
                <a:gd name="connsiteY6" fmla="*/ 1201 h 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 h="2290">
                  <a:moveTo>
                    <a:pt x="1341" y="1201"/>
                  </a:moveTo>
                  <a:cubicBezTo>
                    <a:pt x="1341" y="1201"/>
                    <a:pt x="1341" y="1201"/>
                    <a:pt x="1341" y="447"/>
                  </a:cubicBezTo>
                  <a:cubicBezTo>
                    <a:pt x="1341" y="-307"/>
                    <a:pt x="1341" y="447"/>
                    <a:pt x="1843" y="447"/>
                  </a:cubicBezTo>
                  <a:cubicBezTo>
                    <a:pt x="2346" y="447"/>
                    <a:pt x="1341" y="-559"/>
                    <a:pt x="1005" y="447"/>
                  </a:cubicBezTo>
                  <a:lnTo>
                    <a:pt x="1005" y="447"/>
                  </a:lnTo>
                  <a:cubicBezTo>
                    <a:pt x="855" y="1142"/>
                    <a:pt x="503" y="1788"/>
                    <a:pt x="0" y="2290"/>
                  </a:cubicBezTo>
                  <a:cubicBezTo>
                    <a:pt x="520" y="2030"/>
                    <a:pt x="980" y="1653"/>
                    <a:pt x="1341" y="120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 name="Freeform: Shape 483">
              <a:extLst>
                <a:ext uri="{FF2B5EF4-FFF2-40B4-BE49-F238E27FC236}">
                  <a16:creationId xmlns:a16="http://schemas.microsoft.com/office/drawing/2014/main" id="{416E9BB4-AA33-4B68-6DF0-9CD5421F2859}"/>
                </a:ext>
              </a:extLst>
            </p:cNvPr>
            <p:cNvSpPr/>
            <p:nvPr/>
          </p:nvSpPr>
          <p:spPr>
            <a:xfrm>
              <a:off x="2797267" y="1788268"/>
              <a:ext cx="921" cy="1759"/>
            </a:xfrm>
            <a:custGeom>
              <a:avLst/>
              <a:gdLst>
                <a:gd name="connsiteX0" fmla="*/ 0 w 921"/>
                <a:gd name="connsiteY0" fmla="*/ 0 h 1759"/>
                <a:gd name="connsiteX1" fmla="*/ 419 w 921"/>
                <a:gd name="connsiteY1" fmla="*/ 1759 h 1759"/>
                <a:gd name="connsiteX2" fmla="*/ 922 w 921"/>
                <a:gd name="connsiteY2" fmla="*/ 838 h 1759"/>
                <a:gd name="connsiteX3" fmla="*/ 922 w 921"/>
                <a:gd name="connsiteY3" fmla="*/ 838 h 1759"/>
                <a:gd name="connsiteX4" fmla="*/ 0 w 921"/>
                <a:gd name="connsiteY4" fmla="*/ 0 h 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 h="1759">
                  <a:moveTo>
                    <a:pt x="0" y="0"/>
                  </a:moveTo>
                  <a:lnTo>
                    <a:pt x="419" y="1759"/>
                  </a:lnTo>
                  <a:lnTo>
                    <a:pt x="922" y="838"/>
                  </a:lnTo>
                  <a:lnTo>
                    <a:pt x="922" y="838"/>
                  </a:lnTo>
                  <a:cubicBezTo>
                    <a:pt x="670" y="-84"/>
                    <a:pt x="335" y="167"/>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 name="Freeform: Shape 484">
              <a:extLst>
                <a:ext uri="{FF2B5EF4-FFF2-40B4-BE49-F238E27FC236}">
                  <a16:creationId xmlns:a16="http://schemas.microsoft.com/office/drawing/2014/main" id="{45157A44-E910-4552-116C-7CE08E892B79}"/>
                </a:ext>
              </a:extLst>
            </p:cNvPr>
            <p:cNvSpPr/>
            <p:nvPr/>
          </p:nvSpPr>
          <p:spPr>
            <a:xfrm>
              <a:off x="2795088" y="1797484"/>
              <a:ext cx="1005" cy="921"/>
            </a:xfrm>
            <a:custGeom>
              <a:avLst/>
              <a:gdLst>
                <a:gd name="connsiteX0" fmla="*/ 670 w 1005"/>
                <a:gd name="connsiteY0" fmla="*/ 168 h 921"/>
                <a:gd name="connsiteX1" fmla="*/ 0 w 1005"/>
                <a:gd name="connsiteY1" fmla="*/ 0 h 921"/>
                <a:gd name="connsiteX2" fmla="*/ 1005 w 1005"/>
                <a:gd name="connsiteY2" fmla="*/ 922 h 921"/>
                <a:gd name="connsiteX3" fmla="*/ 670 w 1005"/>
                <a:gd name="connsiteY3" fmla="*/ 168 h 921"/>
              </a:gdLst>
              <a:ahLst/>
              <a:cxnLst>
                <a:cxn ang="0">
                  <a:pos x="connsiteX0" y="connsiteY0"/>
                </a:cxn>
                <a:cxn ang="0">
                  <a:pos x="connsiteX1" y="connsiteY1"/>
                </a:cxn>
                <a:cxn ang="0">
                  <a:pos x="connsiteX2" y="connsiteY2"/>
                </a:cxn>
                <a:cxn ang="0">
                  <a:pos x="connsiteX3" y="connsiteY3"/>
                </a:cxn>
              </a:cxnLst>
              <a:rect l="l" t="t" r="r" b="b"/>
              <a:pathLst>
                <a:path w="1005" h="921">
                  <a:moveTo>
                    <a:pt x="670" y="168"/>
                  </a:moveTo>
                  <a:lnTo>
                    <a:pt x="0" y="0"/>
                  </a:lnTo>
                  <a:lnTo>
                    <a:pt x="1005" y="922"/>
                  </a:lnTo>
                  <a:lnTo>
                    <a:pt x="670" y="16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Freeform: Shape 485">
              <a:extLst>
                <a:ext uri="{FF2B5EF4-FFF2-40B4-BE49-F238E27FC236}">
                  <a16:creationId xmlns:a16="http://schemas.microsoft.com/office/drawing/2014/main" id="{4AAEFE42-B758-70E6-1780-ECDFD537B364}"/>
                </a:ext>
              </a:extLst>
            </p:cNvPr>
            <p:cNvSpPr/>
            <p:nvPr/>
          </p:nvSpPr>
          <p:spPr>
            <a:xfrm>
              <a:off x="2795423" y="1799831"/>
              <a:ext cx="586" cy="586"/>
            </a:xfrm>
            <a:custGeom>
              <a:avLst/>
              <a:gdLst>
                <a:gd name="connsiteX0" fmla="*/ 587 w 586"/>
                <a:gd name="connsiteY0" fmla="*/ 84 h 586"/>
                <a:gd name="connsiteX1" fmla="*/ 0 w 586"/>
                <a:gd name="connsiteY1" fmla="*/ 0 h 586"/>
                <a:gd name="connsiteX2" fmla="*/ 335 w 586"/>
                <a:gd name="connsiteY2" fmla="*/ 587 h 586"/>
                <a:gd name="connsiteX3" fmla="*/ 587 w 586"/>
                <a:gd name="connsiteY3" fmla="*/ 84 h 586"/>
              </a:gdLst>
              <a:ahLst/>
              <a:cxnLst>
                <a:cxn ang="0">
                  <a:pos x="connsiteX0" y="connsiteY0"/>
                </a:cxn>
                <a:cxn ang="0">
                  <a:pos x="connsiteX1" y="connsiteY1"/>
                </a:cxn>
                <a:cxn ang="0">
                  <a:pos x="connsiteX2" y="connsiteY2"/>
                </a:cxn>
                <a:cxn ang="0">
                  <a:pos x="connsiteX3" y="connsiteY3"/>
                </a:cxn>
              </a:cxnLst>
              <a:rect l="l" t="t" r="r" b="b"/>
              <a:pathLst>
                <a:path w="586" h="586">
                  <a:moveTo>
                    <a:pt x="587" y="84"/>
                  </a:moveTo>
                  <a:lnTo>
                    <a:pt x="0" y="0"/>
                  </a:lnTo>
                  <a:lnTo>
                    <a:pt x="335" y="587"/>
                  </a:lnTo>
                  <a:lnTo>
                    <a:pt x="587"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Freeform: Shape 486">
              <a:extLst>
                <a:ext uri="{FF2B5EF4-FFF2-40B4-BE49-F238E27FC236}">
                  <a16:creationId xmlns:a16="http://schemas.microsoft.com/office/drawing/2014/main" id="{059EB57F-0DBD-752F-A5EB-6B87A3E25B80}"/>
                </a:ext>
              </a:extLst>
            </p:cNvPr>
            <p:cNvSpPr/>
            <p:nvPr/>
          </p:nvSpPr>
          <p:spPr>
            <a:xfrm>
              <a:off x="2809416" y="1924089"/>
              <a:ext cx="25" cy="502"/>
            </a:xfrm>
            <a:custGeom>
              <a:avLst/>
              <a:gdLst>
                <a:gd name="connsiteX0" fmla="*/ 0 w 25"/>
                <a:gd name="connsiteY0" fmla="*/ 0 h 502"/>
                <a:gd name="connsiteX1" fmla="*/ 0 w 25"/>
                <a:gd name="connsiteY1" fmla="*/ 503 h 502"/>
                <a:gd name="connsiteX2" fmla="*/ 0 w 25"/>
                <a:gd name="connsiteY2" fmla="*/ 0 h 502"/>
              </a:gdLst>
              <a:ahLst/>
              <a:cxnLst>
                <a:cxn ang="0">
                  <a:pos x="connsiteX0" y="connsiteY0"/>
                </a:cxn>
                <a:cxn ang="0">
                  <a:pos x="connsiteX1" y="connsiteY1"/>
                </a:cxn>
                <a:cxn ang="0">
                  <a:pos x="connsiteX2" y="connsiteY2"/>
                </a:cxn>
              </a:cxnLst>
              <a:rect l="l" t="t" r="r" b="b"/>
              <a:pathLst>
                <a:path w="25" h="502">
                  <a:moveTo>
                    <a:pt x="0" y="0"/>
                  </a:moveTo>
                  <a:lnTo>
                    <a:pt x="0" y="503"/>
                  </a:lnTo>
                  <a:cubicBezTo>
                    <a:pt x="33" y="335"/>
                    <a:pt x="33" y="168"/>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Freeform: Shape 487">
              <a:extLst>
                <a:ext uri="{FF2B5EF4-FFF2-40B4-BE49-F238E27FC236}">
                  <a16:creationId xmlns:a16="http://schemas.microsoft.com/office/drawing/2014/main" id="{3ED2638F-F8CD-E758-9EB1-27EBAB71B185}"/>
                </a:ext>
              </a:extLst>
            </p:cNvPr>
            <p:cNvSpPr/>
            <p:nvPr/>
          </p:nvSpPr>
          <p:spPr>
            <a:xfrm>
              <a:off x="2809249" y="1920487"/>
              <a:ext cx="8378" cy="74"/>
            </a:xfrm>
            <a:custGeom>
              <a:avLst/>
              <a:gdLst>
                <a:gd name="connsiteX0" fmla="*/ 0 w 8378"/>
                <a:gd name="connsiteY0" fmla="*/ 0 h 74"/>
                <a:gd name="connsiteX1" fmla="*/ 0 w 8378"/>
                <a:gd name="connsiteY1" fmla="*/ 0 h 74"/>
                <a:gd name="connsiteX2" fmla="*/ 0 w 8378"/>
                <a:gd name="connsiteY2" fmla="*/ 0 h 74"/>
              </a:gdLst>
              <a:ahLst/>
              <a:cxnLst>
                <a:cxn ang="0">
                  <a:pos x="connsiteX0" y="connsiteY0"/>
                </a:cxn>
                <a:cxn ang="0">
                  <a:pos x="connsiteX1" y="connsiteY1"/>
                </a:cxn>
                <a:cxn ang="0">
                  <a:pos x="connsiteX2" y="connsiteY2"/>
                </a:cxn>
              </a:cxnLst>
              <a:rect l="l" t="t" r="r" b="b"/>
              <a:pathLst>
                <a:path w="8378" h="74">
                  <a:moveTo>
                    <a:pt x="0" y="0"/>
                  </a:moveTo>
                  <a:lnTo>
                    <a:pt x="0" y="0"/>
                  </a:lnTo>
                  <a:cubicBezTo>
                    <a:pt x="0" y="0"/>
                    <a:pt x="0" y="168"/>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Freeform: Shape 488">
              <a:extLst>
                <a:ext uri="{FF2B5EF4-FFF2-40B4-BE49-F238E27FC236}">
                  <a16:creationId xmlns:a16="http://schemas.microsoft.com/office/drawing/2014/main" id="{E28056EC-9103-A9DB-62C5-FC4A79D7ED4A}"/>
                </a:ext>
              </a:extLst>
            </p:cNvPr>
            <p:cNvSpPr/>
            <p:nvPr/>
          </p:nvSpPr>
          <p:spPr>
            <a:xfrm>
              <a:off x="2797855" y="1854126"/>
              <a:ext cx="919" cy="1513"/>
            </a:xfrm>
            <a:custGeom>
              <a:avLst/>
              <a:gdLst>
                <a:gd name="connsiteX0" fmla="*/ 920 w 919"/>
                <a:gd name="connsiteY0" fmla="*/ 0 h 1513"/>
                <a:gd name="connsiteX1" fmla="*/ 250 w 919"/>
                <a:gd name="connsiteY1" fmla="*/ 1508 h 1513"/>
                <a:gd name="connsiteX2" fmla="*/ 920 w 919"/>
                <a:gd name="connsiteY2" fmla="*/ 1508 h 1513"/>
                <a:gd name="connsiteX3" fmla="*/ 920 w 919"/>
                <a:gd name="connsiteY3" fmla="*/ 0 h 1513"/>
              </a:gdLst>
              <a:ahLst/>
              <a:cxnLst>
                <a:cxn ang="0">
                  <a:pos x="connsiteX0" y="connsiteY0"/>
                </a:cxn>
                <a:cxn ang="0">
                  <a:pos x="connsiteX1" y="connsiteY1"/>
                </a:cxn>
                <a:cxn ang="0">
                  <a:pos x="connsiteX2" y="connsiteY2"/>
                </a:cxn>
                <a:cxn ang="0">
                  <a:pos x="connsiteX3" y="connsiteY3"/>
                </a:cxn>
              </a:cxnLst>
              <a:rect l="l" t="t" r="r" b="b"/>
              <a:pathLst>
                <a:path w="919" h="1513">
                  <a:moveTo>
                    <a:pt x="920" y="0"/>
                  </a:moveTo>
                  <a:cubicBezTo>
                    <a:pt x="417" y="754"/>
                    <a:pt x="-421" y="1592"/>
                    <a:pt x="250" y="1508"/>
                  </a:cubicBezTo>
                  <a:lnTo>
                    <a:pt x="920" y="1508"/>
                  </a:lnTo>
                  <a:cubicBezTo>
                    <a:pt x="735" y="1022"/>
                    <a:pt x="735" y="486"/>
                    <a:pt x="92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Freeform: Shape 489">
              <a:extLst>
                <a:ext uri="{FF2B5EF4-FFF2-40B4-BE49-F238E27FC236}">
                  <a16:creationId xmlns:a16="http://schemas.microsoft.com/office/drawing/2014/main" id="{6148B27F-DCEA-B35C-E8E1-255D7E4AE841}"/>
                </a:ext>
              </a:extLst>
            </p:cNvPr>
            <p:cNvSpPr/>
            <p:nvPr/>
          </p:nvSpPr>
          <p:spPr>
            <a:xfrm>
              <a:off x="2803384" y="1890658"/>
              <a:ext cx="670" cy="418"/>
            </a:xfrm>
            <a:custGeom>
              <a:avLst/>
              <a:gdLst>
                <a:gd name="connsiteX0" fmla="*/ 670 w 670"/>
                <a:gd name="connsiteY0" fmla="*/ 419 h 418"/>
                <a:gd name="connsiteX1" fmla="*/ 670 w 670"/>
                <a:gd name="connsiteY1" fmla="*/ 419 h 418"/>
                <a:gd name="connsiteX2" fmla="*/ 0 w 670"/>
                <a:gd name="connsiteY2" fmla="*/ 0 h 418"/>
                <a:gd name="connsiteX3" fmla="*/ 670 w 670"/>
                <a:gd name="connsiteY3" fmla="*/ 419 h 418"/>
              </a:gdLst>
              <a:ahLst/>
              <a:cxnLst>
                <a:cxn ang="0">
                  <a:pos x="connsiteX0" y="connsiteY0"/>
                </a:cxn>
                <a:cxn ang="0">
                  <a:pos x="connsiteX1" y="connsiteY1"/>
                </a:cxn>
                <a:cxn ang="0">
                  <a:pos x="connsiteX2" y="connsiteY2"/>
                </a:cxn>
                <a:cxn ang="0">
                  <a:pos x="connsiteX3" y="connsiteY3"/>
                </a:cxn>
              </a:cxnLst>
              <a:rect l="l" t="t" r="r" b="b"/>
              <a:pathLst>
                <a:path w="670" h="418">
                  <a:moveTo>
                    <a:pt x="670" y="419"/>
                  </a:moveTo>
                  <a:lnTo>
                    <a:pt x="670" y="419"/>
                  </a:lnTo>
                  <a:lnTo>
                    <a:pt x="0" y="0"/>
                  </a:lnTo>
                  <a:cubicBezTo>
                    <a:pt x="251" y="92"/>
                    <a:pt x="477" y="235"/>
                    <a:pt x="670" y="4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Freeform: Shape 490">
              <a:extLst>
                <a:ext uri="{FF2B5EF4-FFF2-40B4-BE49-F238E27FC236}">
                  <a16:creationId xmlns:a16="http://schemas.microsoft.com/office/drawing/2014/main" id="{9507D5CE-0BDB-B390-0F06-BE8C0CD08AF6}"/>
                </a:ext>
              </a:extLst>
            </p:cNvPr>
            <p:cNvSpPr/>
            <p:nvPr/>
          </p:nvSpPr>
          <p:spPr>
            <a:xfrm>
              <a:off x="2807070" y="1891663"/>
              <a:ext cx="25" cy="1005"/>
            </a:xfrm>
            <a:custGeom>
              <a:avLst/>
              <a:gdLst>
                <a:gd name="connsiteX0" fmla="*/ 0 w 25"/>
                <a:gd name="connsiteY0" fmla="*/ 0 h 1005"/>
                <a:gd name="connsiteX1" fmla="*/ 0 w 25"/>
                <a:gd name="connsiteY1" fmla="*/ 1005 h 1005"/>
                <a:gd name="connsiteX2" fmla="*/ 0 w 25"/>
                <a:gd name="connsiteY2" fmla="*/ 0 h 1005"/>
              </a:gdLst>
              <a:ahLst/>
              <a:cxnLst>
                <a:cxn ang="0">
                  <a:pos x="connsiteX0" y="connsiteY0"/>
                </a:cxn>
                <a:cxn ang="0">
                  <a:pos x="connsiteX1" y="connsiteY1"/>
                </a:cxn>
                <a:cxn ang="0">
                  <a:pos x="connsiteX2" y="connsiteY2"/>
                </a:cxn>
              </a:cxnLst>
              <a:rect l="l" t="t" r="r" b="b"/>
              <a:pathLst>
                <a:path w="25" h="1005">
                  <a:moveTo>
                    <a:pt x="0" y="0"/>
                  </a:moveTo>
                  <a:lnTo>
                    <a:pt x="0" y="1005"/>
                  </a:lnTo>
                  <a:cubicBezTo>
                    <a:pt x="34" y="670"/>
                    <a:pt x="34" y="335"/>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Freeform: Shape 491">
              <a:extLst>
                <a:ext uri="{FF2B5EF4-FFF2-40B4-BE49-F238E27FC236}">
                  <a16:creationId xmlns:a16="http://schemas.microsoft.com/office/drawing/2014/main" id="{DC6D9104-97C1-13B4-3AA4-B996DE996AA6}"/>
                </a:ext>
              </a:extLst>
            </p:cNvPr>
            <p:cNvSpPr/>
            <p:nvPr/>
          </p:nvSpPr>
          <p:spPr>
            <a:xfrm>
              <a:off x="2811092" y="1943769"/>
              <a:ext cx="670" cy="597"/>
            </a:xfrm>
            <a:custGeom>
              <a:avLst/>
              <a:gdLst>
                <a:gd name="connsiteX0" fmla="*/ 0 w 670"/>
                <a:gd name="connsiteY0" fmla="*/ 95 h 597"/>
                <a:gd name="connsiteX1" fmla="*/ 670 w 670"/>
                <a:gd name="connsiteY1" fmla="*/ 598 h 597"/>
                <a:gd name="connsiteX2" fmla="*/ 0 w 670"/>
                <a:gd name="connsiteY2" fmla="*/ 95 h 597"/>
              </a:gdLst>
              <a:ahLst/>
              <a:cxnLst>
                <a:cxn ang="0">
                  <a:pos x="connsiteX0" y="connsiteY0"/>
                </a:cxn>
                <a:cxn ang="0">
                  <a:pos x="connsiteX1" y="connsiteY1"/>
                </a:cxn>
                <a:cxn ang="0">
                  <a:pos x="connsiteX2" y="connsiteY2"/>
                </a:cxn>
              </a:cxnLst>
              <a:rect l="l" t="t" r="r" b="b"/>
              <a:pathLst>
                <a:path w="670" h="597">
                  <a:moveTo>
                    <a:pt x="0" y="95"/>
                  </a:moveTo>
                  <a:lnTo>
                    <a:pt x="670" y="598"/>
                  </a:lnTo>
                  <a:cubicBezTo>
                    <a:pt x="670" y="-324"/>
                    <a:pt x="335" y="95"/>
                    <a:pt x="0" y="95"/>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Freeform: Shape 492">
              <a:extLst>
                <a:ext uri="{FF2B5EF4-FFF2-40B4-BE49-F238E27FC236}">
                  <a16:creationId xmlns:a16="http://schemas.microsoft.com/office/drawing/2014/main" id="{9E41DE88-06F7-8F61-2C78-585A69B23CEB}"/>
                </a:ext>
              </a:extLst>
            </p:cNvPr>
            <p:cNvSpPr/>
            <p:nvPr/>
          </p:nvSpPr>
          <p:spPr>
            <a:xfrm>
              <a:off x="2797313" y="1822454"/>
              <a:ext cx="261" cy="1591"/>
            </a:xfrm>
            <a:custGeom>
              <a:avLst/>
              <a:gdLst>
                <a:gd name="connsiteX0" fmla="*/ 38 w 261"/>
                <a:gd name="connsiteY0" fmla="*/ 0 h 1591"/>
                <a:gd name="connsiteX1" fmla="*/ 38 w 261"/>
                <a:gd name="connsiteY1" fmla="*/ 1592 h 1591"/>
                <a:gd name="connsiteX2" fmla="*/ 38 w 261"/>
                <a:gd name="connsiteY2" fmla="*/ 0 h 1591"/>
              </a:gdLst>
              <a:ahLst/>
              <a:cxnLst>
                <a:cxn ang="0">
                  <a:pos x="connsiteX0" y="connsiteY0"/>
                </a:cxn>
                <a:cxn ang="0">
                  <a:pos x="connsiteX1" y="connsiteY1"/>
                </a:cxn>
                <a:cxn ang="0">
                  <a:pos x="connsiteX2" y="connsiteY2"/>
                </a:cxn>
              </a:cxnLst>
              <a:rect l="l" t="t" r="r" b="b"/>
              <a:pathLst>
                <a:path w="261" h="1591">
                  <a:moveTo>
                    <a:pt x="38" y="0"/>
                  </a:moveTo>
                  <a:cubicBezTo>
                    <a:pt x="-13" y="528"/>
                    <a:pt x="-13" y="1064"/>
                    <a:pt x="38" y="1592"/>
                  </a:cubicBezTo>
                  <a:cubicBezTo>
                    <a:pt x="38" y="838"/>
                    <a:pt x="540" y="251"/>
                    <a:pt x="38"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 name="Freeform: Shape 493">
              <a:extLst>
                <a:ext uri="{FF2B5EF4-FFF2-40B4-BE49-F238E27FC236}">
                  <a16:creationId xmlns:a16="http://schemas.microsoft.com/office/drawing/2014/main" id="{70073E45-9C57-DA7A-0356-3AE1402C0C5E}"/>
                </a:ext>
              </a:extLst>
            </p:cNvPr>
            <p:cNvSpPr/>
            <p:nvPr/>
          </p:nvSpPr>
          <p:spPr>
            <a:xfrm>
              <a:off x="2802629" y="1922878"/>
              <a:ext cx="554" cy="392"/>
            </a:xfrm>
            <a:custGeom>
              <a:avLst/>
              <a:gdLst>
                <a:gd name="connsiteX0" fmla="*/ 0 w 554"/>
                <a:gd name="connsiteY0" fmla="*/ 206 h 392"/>
                <a:gd name="connsiteX1" fmla="*/ 419 w 554"/>
                <a:gd name="connsiteY1" fmla="*/ 206 h 392"/>
                <a:gd name="connsiteX2" fmla="*/ 0 w 554"/>
                <a:gd name="connsiteY2" fmla="*/ 206 h 392"/>
              </a:gdLst>
              <a:ahLst/>
              <a:cxnLst>
                <a:cxn ang="0">
                  <a:pos x="connsiteX0" y="connsiteY0"/>
                </a:cxn>
                <a:cxn ang="0">
                  <a:pos x="connsiteX1" y="connsiteY1"/>
                </a:cxn>
                <a:cxn ang="0">
                  <a:pos x="connsiteX2" y="connsiteY2"/>
                </a:cxn>
              </a:cxnLst>
              <a:rect l="l" t="t" r="r" b="b"/>
              <a:pathLst>
                <a:path w="554" h="392">
                  <a:moveTo>
                    <a:pt x="0" y="206"/>
                  </a:moveTo>
                  <a:cubicBezTo>
                    <a:pt x="0" y="206"/>
                    <a:pt x="0" y="625"/>
                    <a:pt x="419" y="206"/>
                  </a:cubicBezTo>
                  <a:cubicBezTo>
                    <a:pt x="838" y="-213"/>
                    <a:pt x="168" y="123"/>
                    <a:pt x="0" y="20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 name="Freeform: Shape 494">
              <a:extLst>
                <a:ext uri="{FF2B5EF4-FFF2-40B4-BE49-F238E27FC236}">
                  <a16:creationId xmlns:a16="http://schemas.microsoft.com/office/drawing/2014/main" id="{4227B0A5-53C3-DE87-131A-1F17F15C951A}"/>
                </a:ext>
              </a:extLst>
            </p:cNvPr>
            <p:cNvSpPr/>
            <p:nvPr/>
          </p:nvSpPr>
          <p:spPr>
            <a:xfrm>
              <a:off x="2797020" y="1824381"/>
              <a:ext cx="163" cy="1508"/>
            </a:xfrm>
            <a:custGeom>
              <a:avLst/>
              <a:gdLst>
                <a:gd name="connsiteX0" fmla="*/ 163 w 163"/>
                <a:gd name="connsiteY0" fmla="*/ 1508 h 1508"/>
                <a:gd name="connsiteX1" fmla="*/ 163 w 163"/>
                <a:gd name="connsiteY1" fmla="*/ 1508 h 1508"/>
                <a:gd name="connsiteX2" fmla="*/ 163 w 163"/>
                <a:gd name="connsiteY2" fmla="*/ 0 h 1508"/>
                <a:gd name="connsiteX3" fmla="*/ 163 w 163"/>
                <a:gd name="connsiteY3" fmla="*/ 1508 h 1508"/>
              </a:gdLst>
              <a:ahLst/>
              <a:cxnLst>
                <a:cxn ang="0">
                  <a:pos x="connsiteX0" y="connsiteY0"/>
                </a:cxn>
                <a:cxn ang="0">
                  <a:pos x="connsiteX1" y="connsiteY1"/>
                </a:cxn>
                <a:cxn ang="0">
                  <a:pos x="connsiteX2" y="connsiteY2"/>
                </a:cxn>
                <a:cxn ang="0">
                  <a:pos x="connsiteX3" y="connsiteY3"/>
                </a:cxn>
              </a:cxnLst>
              <a:rect l="l" t="t" r="r" b="b"/>
              <a:pathLst>
                <a:path w="163" h="1508">
                  <a:moveTo>
                    <a:pt x="163" y="1508"/>
                  </a:moveTo>
                  <a:cubicBezTo>
                    <a:pt x="163" y="1508"/>
                    <a:pt x="163" y="1508"/>
                    <a:pt x="163" y="1508"/>
                  </a:cubicBezTo>
                  <a:cubicBezTo>
                    <a:pt x="113" y="1005"/>
                    <a:pt x="113" y="503"/>
                    <a:pt x="163" y="0"/>
                  </a:cubicBezTo>
                  <a:cubicBezTo>
                    <a:pt x="-54" y="478"/>
                    <a:pt x="-54" y="1031"/>
                    <a:pt x="163" y="150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 name="Freeform: Shape 495">
              <a:extLst>
                <a:ext uri="{FF2B5EF4-FFF2-40B4-BE49-F238E27FC236}">
                  <a16:creationId xmlns:a16="http://schemas.microsoft.com/office/drawing/2014/main" id="{BD34F3B3-F5D0-4594-1AD0-40DF687DD197}"/>
                </a:ext>
              </a:extLst>
            </p:cNvPr>
            <p:cNvSpPr/>
            <p:nvPr/>
          </p:nvSpPr>
          <p:spPr>
            <a:xfrm>
              <a:off x="2814192" y="2015419"/>
              <a:ext cx="8378" cy="74"/>
            </a:xfrm>
            <a:custGeom>
              <a:avLst/>
              <a:gdLst>
                <a:gd name="connsiteX0" fmla="*/ 0 w 8378"/>
                <a:gd name="connsiteY0" fmla="*/ 0 h 74"/>
                <a:gd name="connsiteX1" fmla="*/ 0 w 8378"/>
                <a:gd name="connsiteY1" fmla="*/ 0 h 74"/>
                <a:gd name="connsiteX2" fmla="*/ 0 w 8378"/>
                <a:gd name="connsiteY2" fmla="*/ 0 h 74"/>
              </a:gdLst>
              <a:ahLst/>
              <a:cxnLst>
                <a:cxn ang="0">
                  <a:pos x="connsiteX0" y="connsiteY0"/>
                </a:cxn>
                <a:cxn ang="0">
                  <a:pos x="connsiteX1" y="connsiteY1"/>
                </a:cxn>
                <a:cxn ang="0">
                  <a:pos x="connsiteX2" y="connsiteY2"/>
                </a:cxn>
              </a:cxnLst>
              <a:rect l="l" t="t" r="r" b="b"/>
              <a:pathLst>
                <a:path w="8378" h="74">
                  <a:moveTo>
                    <a:pt x="0" y="0"/>
                  </a:moveTo>
                  <a:lnTo>
                    <a:pt x="0" y="0"/>
                  </a:lnTo>
                  <a:cubicBezTo>
                    <a:pt x="0" y="0"/>
                    <a:pt x="0" y="167"/>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 name="Freeform: Shape 496">
              <a:extLst>
                <a:ext uri="{FF2B5EF4-FFF2-40B4-BE49-F238E27FC236}">
                  <a16:creationId xmlns:a16="http://schemas.microsoft.com/office/drawing/2014/main" id="{85F5BEB0-C62B-0713-3EA0-B88AABB6FB4D}"/>
                </a:ext>
              </a:extLst>
            </p:cNvPr>
            <p:cNvSpPr/>
            <p:nvPr/>
          </p:nvSpPr>
          <p:spPr>
            <a:xfrm>
              <a:off x="2808721" y="2035780"/>
              <a:ext cx="50" cy="837"/>
            </a:xfrm>
            <a:custGeom>
              <a:avLst/>
              <a:gdLst>
                <a:gd name="connsiteX0" fmla="*/ 25 w 50"/>
                <a:gd name="connsiteY0" fmla="*/ 838 h 837"/>
                <a:gd name="connsiteX1" fmla="*/ 25 w 50"/>
                <a:gd name="connsiteY1" fmla="*/ 0 h 837"/>
                <a:gd name="connsiteX2" fmla="*/ 25 w 50"/>
                <a:gd name="connsiteY2" fmla="*/ 838 h 837"/>
              </a:gdLst>
              <a:ahLst/>
              <a:cxnLst>
                <a:cxn ang="0">
                  <a:pos x="connsiteX0" y="connsiteY0"/>
                </a:cxn>
                <a:cxn ang="0">
                  <a:pos x="connsiteX1" y="connsiteY1"/>
                </a:cxn>
                <a:cxn ang="0">
                  <a:pos x="connsiteX2" y="connsiteY2"/>
                </a:cxn>
              </a:cxnLst>
              <a:rect l="l" t="t" r="r" b="b"/>
              <a:pathLst>
                <a:path w="50" h="837">
                  <a:moveTo>
                    <a:pt x="25" y="838"/>
                  </a:moveTo>
                  <a:cubicBezTo>
                    <a:pt x="59" y="561"/>
                    <a:pt x="59" y="277"/>
                    <a:pt x="25" y="0"/>
                  </a:cubicBezTo>
                  <a:cubicBezTo>
                    <a:pt x="-8" y="277"/>
                    <a:pt x="-8" y="561"/>
                    <a:pt x="25" y="83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 name="Freeform: Shape 497">
              <a:extLst>
                <a:ext uri="{FF2B5EF4-FFF2-40B4-BE49-F238E27FC236}">
                  <a16:creationId xmlns:a16="http://schemas.microsoft.com/office/drawing/2014/main" id="{C6E0AF1B-CFB8-2A29-8DE6-4A5FCF7DF866}"/>
                </a:ext>
              </a:extLst>
            </p:cNvPr>
            <p:cNvSpPr/>
            <p:nvPr/>
          </p:nvSpPr>
          <p:spPr>
            <a:xfrm>
              <a:off x="2796178" y="1808573"/>
              <a:ext cx="8378" cy="223"/>
            </a:xfrm>
            <a:custGeom>
              <a:avLst/>
              <a:gdLst>
                <a:gd name="connsiteX0" fmla="*/ 0 w 8378"/>
                <a:gd name="connsiteY0" fmla="*/ 223 h 223"/>
                <a:gd name="connsiteX1" fmla="*/ 0 w 8378"/>
                <a:gd name="connsiteY1" fmla="*/ 223 h 223"/>
              </a:gdLst>
              <a:ahLst/>
              <a:cxnLst>
                <a:cxn ang="0">
                  <a:pos x="connsiteX0" y="connsiteY0"/>
                </a:cxn>
                <a:cxn ang="0">
                  <a:pos x="connsiteX1" y="connsiteY1"/>
                </a:cxn>
              </a:cxnLst>
              <a:rect l="l" t="t" r="r" b="b"/>
              <a:pathLst>
                <a:path w="8378" h="223">
                  <a:moveTo>
                    <a:pt x="0" y="223"/>
                  </a:moveTo>
                  <a:cubicBezTo>
                    <a:pt x="0" y="-279"/>
                    <a:pt x="0" y="223"/>
                    <a:pt x="0" y="22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 name="Freeform: Shape 498">
              <a:extLst>
                <a:ext uri="{FF2B5EF4-FFF2-40B4-BE49-F238E27FC236}">
                  <a16:creationId xmlns:a16="http://schemas.microsoft.com/office/drawing/2014/main" id="{B2A90D60-CD82-EFE8-5238-6589B037B0A1}"/>
                </a:ext>
              </a:extLst>
            </p:cNvPr>
            <p:cNvSpPr/>
            <p:nvPr/>
          </p:nvSpPr>
          <p:spPr>
            <a:xfrm>
              <a:off x="2798524" y="180636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 name="Freeform: Shape 499">
              <a:extLst>
                <a:ext uri="{FF2B5EF4-FFF2-40B4-BE49-F238E27FC236}">
                  <a16:creationId xmlns:a16="http://schemas.microsoft.com/office/drawing/2014/main" id="{A99FDE48-D971-5831-4A26-CFBE10EA143D}"/>
                </a:ext>
              </a:extLst>
            </p:cNvPr>
            <p:cNvSpPr/>
            <p:nvPr/>
          </p:nvSpPr>
          <p:spPr>
            <a:xfrm>
              <a:off x="2801372" y="1830292"/>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 name="Freeform: Shape 500">
              <a:extLst>
                <a:ext uri="{FF2B5EF4-FFF2-40B4-BE49-F238E27FC236}">
                  <a16:creationId xmlns:a16="http://schemas.microsoft.com/office/drawing/2014/main" id="{10CABF5D-8AC5-900E-E06A-41A4CAC1E2DF}"/>
                </a:ext>
              </a:extLst>
            </p:cNvPr>
            <p:cNvSpPr/>
            <p:nvPr/>
          </p:nvSpPr>
          <p:spPr>
            <a:xfrm>
              <a:off x="2796391" y="1807874"/>
              <a:ext cx="37" cy="670"/>
            </a:xfrm>
            <a:custGeom>
              <a:avLst/>
              <a:gdLst>
                <a:gd name="connsiteX0" fmla="*/ 38 w 37"/>
                <a:gd name="connsiteY0" fmla="*/ 0 h 670"/>
                <a:gd name="connsiteX1" fmla="*/ 38 w 37"/>
                <a:gd name="connsiteY1" fmla="*/ 670 h 670"/>
                <a:gd name="connsiteX2" fmla="*/ 38 w 37"/>
                <a:gd name="connsiteY2" fmla="*/ 0 h 670"/>
              </a:gdLst>
              <a:ahLst/>
              <a:cxnLst>
                <a:cxn ang="0">
                  <a:pos x="connsiteX0" y="connsiteY0"/>
                </a:cxn>
                <a:cxn ang="0">
                  <a:pos x="connsiteX1" y="connsiteY1"/>
                </a:cxn>
                <a:cxn ang="0">
                  <a:pos x="connsiteX2" y="connsiteY2"/>
                </a:cxn>
              </a:cxnLst>
              <a:rect l="l" t="t" r="r" b="b"/>
              <a:pathLst>
                <a:path w="37" h="670">
                  <a:moveTo>
                    <a:pt x="38" y="0"/>
                  </a:moveTo>
                  <a:cubicBezTo>
                    <a:pt x="-13" y="218"/>
                    <a:pt x="-13" y="452"/>
                    <a:pt x="38" y="670"/>
                  </a:cubicBezTo>
                  <a:cubicBezTo>
                    <a:pt x="21" y="444"/>
                    <a:pt x="21" y="226"/>
                    <a:pt x="38"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 name="Freeform: Shape 501">
              <a:extLst>
                <a:ext uri="{FF2B5EF4-FFF2-40B4-BE49-F238E27FC236}">
                  <a16:creationId xmlns:a16="http://schemas.microsoft.com/office/drawing/2014/main" id="{6448CAF3-809B-0B6E-33F1-C08E3115D409}"/>
                </a:ext>
              </a:extLst>
            </p:cNvPr>
            <p:cNvSpPr/>
            <p:nvPr/>
          </p:nvSpPr>
          <p:spPr>
            <a:xfrm>
              <a:off x="2795908" y="1807874"/>
              <a:ext cx="186" cy="8378"/>
            </a:xfrm>
            <a:custGeom>
              <a:avLst/>
              <a:gdLst>
                <a:gd name="connsiteX0" fmla="*/ 186 w 186"/>
                <a:gd name="connsiteY0" fmla="*/ 0 h 8378"/>
                <a:gd name="connsiteX1" fmla="*/ 186 w 186"/>
                <a:gd name="connsiteY1" fmla="*/ 0 h 8378"/>
              </a:gdLst>
              <a:ahLst/>
              <a:cxnLst>
                <a:cxn ang="0">
                  <a:pos x="connsiteX0" y="connsiteY0"/>
                </a:cxn>
                <a:cxn ang="0">
                  <a:pos x="connsiteX1" y="connsiteY1"/>
                </a:cxn>
              </a:cxnLst>
              <a:rect l="l" t="t" r="r" b="b"/>
              <a:pathLst>
                <a:path w="186" h="8378">
                  <a:moveTo>
                    <a:pt x="186" y="0"/>
                  </a:moveTo>
                  <a:cubicBezTo>
                    <a:pt x="186" y="0"/>
                    <a:pt x="-233" y="0"/>
                    <a:pt x="186"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 name="Freeform: Shape 502">
              <a:extLst>
                <a:ext uri="{FF2B5EF4-FFF2-40B4-BE49-F238E27FC236}">
                  <a16:creationId xmlns:a16="http://schemas.microsoft.com/office/drawing/2014/main" id="{73097481-7B75-3F1B-4ED9-66C4A793C682}"/>
                </a:ext>
              </a:extLst>
            </p:cNvPr>
            <p:cNvSpPr/>
            <p:nvPr/>
          </p:nvSpPr>
          <p:spPr>
            <a:xfrm>
              <a:off x="2796199" y="1808712"/>
              <a:ext cx="62" cy="754"/>
            </a:xfrm>
            <a:custGeom>
              <a:avLst/>
              <a:gdLst>
                <a:gd name="connsiteX0" fmla="*/ 63 w 62"/>
                <a:gd name="connsiteY0" fmla="*/ 754 h 754"/>
                <a:gd name="connsiteX1" fmla="*/ 63 w 62"/>
                <a:gd name="connsiteY1" fmla="*/ 0 h 754"/>
                <a:gd name="connsiteX2" fmla="*/ 63 w 62"/>
                <a:gd name="connsiteY2" fmla="*/ 0 h 754"/>
                <a:gd name="connsiteX3" fmla="*/ 63 w 62"/>
                <a:gd name="connsiteY3" fmla="*/ 754 h 754"/>
              </a:gdLst>
              <a:ahLst/>
              <a:cxnLst>
                <a:cxn ang="0">
                  <a:pos x="connsiteX0" y="connsiteY0"/>
                </a:cxn>
                <a:cxn ang="0">
                  <a:pos x="connsiteX1" y="connsiteY1"/>
                </a:cxn>
                <a:cxn ang="0">
                  <a:pos x="connsiteX2" y="connsiteY2"/>
                </a:cxn>
                <a:cxn ang="0">
                  <a:pos x="connsiteX3" y="connsiteY3"/>
                </a:cxn>
              </a:cxnLst>
              <a:rect l="l" t="t" r="r" b="b"/>
              <a:pathLst>
                <a:path w="62" h="754">
                  <a:moveTo>
                    <a:pt x="63" y="754"/>
                  </a:moveTo>
                  <a:cubicBezTo>
                    <a:pt x="-21" y="511"/>
                    <a:pt x="-21" y="243"/>
                    <a:pt x="63" y="0"/>
                  </a:cubicBezTo>
                  <a:lnTo>
                    <a:pt x="63" y="0"/>
                  </a:lnTo>
                  <a:cubicBezTo>
                    <a:pt x="21" y="251"/>
                    <a:pt x="21" y="503"/>
                    <a:pt x="63" y="75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 name="Freeform: Shape 503">
              <a:extLst>
                <a:ext uri="{FF2B5EF4-FFF2-40B4-BE49-F238E27FC236}">
                  <a16:creationId xmlns:a16="http://schemas.microsoft.com/office/drawing/2014/main" id="{F95F19AB-646E-D623-9F52-64071E78A681}"/>
                </a:ext>
              </a:extLst>
            </p:cNvPr>
            <p:cNvSpPr/>
            <p:nvPr/>
          </p:nvSpPr>
          <p:spPr>
            <a:xfrm>
              <a:off x="2810505" y="1977212"/>
              <a:ext cx="158" cy="317"/>
            </a:xfrm>
            <a:custGeom>
              <a:avLst/>
              <a:gdLst>
                <a:gd name="connsiteX0" fmla="*/ 0 w 158"/>
                <a:gd name="connsiteY0" fmla="*/ 0 h 317"/>
                <a:gd name="connsiteX1" fmla="*/ 0 w 158"/>
                <a:gd name="connsiteY1" fmla="*/ 0 h 317"/>
                <a:gd name="connsiteX2" fmla="*/ 0 w 158"/>
                <a:gd name="connsiteY2" fmla="*/ 0 h 317"/>
              </a:gdLst>
              <a:ahLst/>
              <a:cxnLst>
                <a:cxn ang="0">
                  <a:pos x="connsiteX0" y="connsiteY0"/>
                </a:cxn>
                <a:cxn ang="0">
                  <a:pos x="connsiteX1" y="connsiteY1"/>
                </a:cxn>
                <a:cxn ang="0">
                  <a:pos x="connsiteX2" y="connsiteY2"/>
                </a:cxn>
              </a:cxnLst>
              <a:rect l="l" t="t" r="r" b="b"/>
              <a:pathLst>
                <a:path w="158" h="317">
                  <a:moveTo>
                    <a:pt x="0" y="0"/>
                  </a:moveTo>
                  <a:lnTo>
                    <a:pt x="0" y="0"/>
                  </a:lnTo>
                  <a:cubicBezTo>
                    <a:pt x="251" y="503"/>
                    <a:pt x="168" y="335"/>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 name="Freeform: Shape 504">
              <a:extLst>
                <a:ext uri="{FF2B5EF4-FFF2-40B4-BE49-F238E27FC236}">
                  <a16:creationId xmlns:a16="http://schemas.microsoft.com/office/drawing/2014/main" id="{25D3E52B-9E33-8EC2-B612-67F360821592}"/>
                </a:ext>
              </a:extLst>
            </p:cNvPr>
            <p:cNvSpPr/>
            <p:nvPr/>
          </p:nvSpPr>
          <p:spPr>
            <a:xfrm>
              <a:off x="2805981" y="1865940"/>
              <a:ext cx="8378" cy="83"/>
            </a:xfrm>
            <a:custGeom>
              <a:avLst/>
              <a:gdLst>
                <a:gd name="connsiteX0" fmla="*/ 0 w 8378"/>
                <a:gd name="connsiteY0" fmla="*/ 0 h 83"/>
                <a:gd name="connsiteX1" fmla="*/ 0 w 8378"/>
                <a:gd name="connsiteY1" fmla="*/ 0 h 83"/>
                <a:gd name="connsiteX2" fmla="*/ 0 w 8378"/>
                <a:gd name="connsiteY2" fmla="*/ 84 h 83"/>
                <a:gd name="connsiteX3" fmla="*/ 0 w 8378"/>
                <a:gd name="connsiteY3" fmla="*/ 0 h 83"/>
              </a:gdLst>
              <a:ahLst/>
              <a:cxnLst>
                <a:cxn ang="0">
                  <a:pos x="connsiteX0" y="connsiteY0"/>
                </a:cxn>
                <a:cxn ang="0">
                  <a:pos x="connsiteX1" y="connsiteY1"/>
                </a:cxn>
                <a:cxn ang="0">
                  <a:pos x="connsiteX2" y="connsiteY2"/>
                </a:cxn>
                <a:cxn ang="0">
                  <a:pos x="connsiteX3" y="connsiteY3"/>
                </a:cxn>
              </a:cxnLst>
              <a:rect l="l" t="t" r="r" b="b"/>
              <a:pathLst>
                <a:path w="8378" h="83">
                  <a:moveTo>
                    <a:pt x="0" y="0"/>
                  </a:moveTo>
                  <a:lnTo>
                    <a:pt x="0" y="0"/>
                  </a:lnTo>
                  <a:lnTo>
                    <a:pt x="0" y="84"/>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 name="Freeform: Shape 505">
              <a:extLst>
                <a:ext uri="{FF2B5EF4-FFF2-40B4-BE49-F238E27FC236}">
                  <a16:creationId xmlns:a16="http://schemas.microsoft.com/office/drawing/2014/main" id="{9B514DCE-ECD5-B383-3386-8D2BC6EC8B91}"/>
                </a:ext>
              </a:extLst>
            </p:cNvPr>
            <p:cNvSpPr/>
            <p:nvPr/>
          </p:nvSpPr>
          <p:spPr>
            <a:xfrm>
              <a:off x="2804054" y="1866024"/>
              <a:ext cx="2513" cy="1592"/>
            </a:xfrm>
            <a:custGeom>
              <a:avLst/>
              <a:gdLst>
                <a:gd name="connsiteX0" fmla="*/ 2514 w 2513"/>
                <a:gd name="connsiteY0" fmla="*/ 1592 h 1592"/>
                <a:gd name="connsiteX1" fmla="*/ 1843 w 2513"/>
                <a:gd name="connsiteY1" fmla="*/ 0 h 1592"/>
                <a:gd name="connsiteX2" fmla="*/ 0 w 2513"/>
                <a:gd name="connsiteY2" fmla="*/ 503 h 1592"/>
              </a:gdLst>
              <a:ahLst/>
              <a:cxnLst>
                <a:cxn ang="0">
                  <a:pos x="connsiteX0" y="connsiteY0"/>
                </a:cxn>
                <a:cxn ang="0">
                  <a:pos x="connsiteX1" y="connsiteY1"/>
                </a:cxn>
                <a:cxn ang="0">
                  <a:pos x="connsiteX2" y="connsiteY2"/>
                </a:cxn>
              </a:cxnLst>
              <a:rect l="l" t="t" r="r" b="b"/>
              <a:pathLst>
                <a:path w="2513" h="1592">
                  <a:moveTo>
                    <a:pt x="2514" y="1592"/>
                  </a:moveTo>
                  <a:cubicBezTo>
                    <a:pt x="1676" y="922"/>
                    <a:pt x="1759" y="503"/>
                    <a:pt x="1843" y="0"/>
                  </a:cubicBezTo>
                  <a:lnTo>
                    <a:pt x="0" y="503"/>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 name="Freeform: Shape 506">
              <a:extLst>
                <a:ext uri="{FF2B5EF4-FFF2-40B4-BE49-F238E27FC236}">
                  <a16:creationId xmlns:a16="http://schemas.microsoft.com/office/drawing/2014/main" id="{1B6571F9-C81C-2343-E960-4501E3FF893E}"/>
                </a:ext>
              </a:extLst>
            </p:cNvPr>
            <p:cNvSpPr/>
            <p:nvPr/>
          </p:nvSpPr>
          <p:spPr>
            <a:xfrm>
              <a:off x="2794539" y="1800836"/>
              <a:ext cx="18376" cy="239552"/>
            </a:xfrm>
            <a:custGeom>
              <a:avLst/>
              <a:gdLst>
                <a:gd name="connsiteX0" fmla="*/ 15548 w 18376"/>
                <a:gd name="connsiteY0" fmla="*/ 131968 h 239552"/>
                <a:gd name="connsiteX1" fmla="*/ 16050 w 18376"/>
                <a:gd name="connsiteY1" fmla="*/ 130711 h 239552"/>
                <a:gd name="connsiteX2" fmla="*/ 17475 w 18376"/>
                <a:gd name="connsiteY2" fmla="*/ 131968 h 239552"/>
                <a:gd name="connsiteX3" fmla="*/ 15045 w 18376"/>
                <a:gd name="connsiteY3" fmla="*/ 127359 h 239552"/>
                <a:gd name="connsiteX4" fmla="*/ 15045 w 18376"/>
                <a:gd name="connsiteY4" fmla="*/ 126521 h 239552"/>
                <a:gd name="connsiteX5" fmla="*/ 15045 w 18376"/>
                <a:gd name="connsiteY5" fmla="*/ 127024 h 239552"/>
                <a:gd name="connsiteX6" fmla="*/ 13704 w 18376"/>
                <a:gd name="connsiteY6" fmla="*/ 124008 h 239552"/>
                <a:gd name="connsiteX7" fmla="*/ 14374 w 18376"/>
                <a:gd name="connsiteY7" fmla="*/ 123253 h 239552"/>
                <a:gd name="connsiteX8" fmla="*/ 13788 w 18376"/>
                <a:gd name="connsiteY8" fmla="*/ 121829 h 239552"/>
                <a:gd name="connsiteX9" fmla="*/ 14207 w 18376"/>
                <a:gd name="connsiteY9" fmla="*/ 121829 h 239552"/>
                <a:gd name="connsiteX10" fmla="*/ 14207 w 18376"/>
                <a:gd name="connsiteY10" fmla="*/ 119483 h 239552"/>
                <a:gd name="connsiteX11" fmla="*/ 14207 w 18376"/>
                <a:gd name="connsiteY11" fmla="*/ 119483 h 239552"/>
                <a:gd name="connsiteX12" fmla="*/ 13118 w 18376"/>
                <a:gd name="connsiteY12" fmla="*/ 118142 h 239552"/>
                <a:gd name="connsiteX13" fmla="*/ 13620 w 18376"/>
                <a:gd name="connsiteY13" fmla="*/ 118142 h 239552"/>
                <a:gd name="connsiteX14" fmla="*/ 13034 w 18376"/>
                <a:gd name="connsiteY14" fmla="*/ 116885 h 239552"/>
                <a:gd name="connsiteX15" fmla="*/ 14039 w 18376"/>
                <a:gd name="connsiteY15" fmla="*/ 118310 h 239552"/>
                <a:gd name="connsiteX16" fmla="*/ 14542 w 18376"/>
                <a:gd name="connsiteY16" fmla="*/ 114623 h 239552"/>
                <a:gd name="connsiteX17" fmla="*/ 14542 w 18376"/>
                <a:gd name="connsiteY17" fmla="*/ 115796 h 239552"/>
                <a:gd name="connsiteX18" fmla="*/ 15799 w 18376"/>
                <a:gd name="connsiteY18" fmla="*/ 112612 h 239552"/>
                <a:gd name="connsiteX19" fmla="*/ 13620 w 18376"/>
                <a:gd name="connsiteY19" fmla="*/ 114120 h 239552"/>
                <a:gd name="connsiteX20" fmla="*/ 13620 w 18376"/>
                <a:gd name="connsiteY20" fmla="*/ 112445 h 239552"/>
                <a:gd name="connsiteX21" fmla="*/ 13620 w 18376"/>
                <a:gd name="connsiteY21" fmla="*/ 110769 h 239552"/>
                <a:gd name="connsiteX22" fmla="*/ 14626 w 18376"/>
                <a:gd name="connsiteY22" fmla="*/ 110769 h 239552"/>
                <a:gd name="connsiteX23" fmla="*/ 13369 w 18376"/>
                <a:gd name="connsiteY23" fmla="*/ 109345 h 239552"/>
                <a:gd name="connsiteX24" fmla="*/ 14710 w 18376"/>
                <a:gd name="connsiteY24" fmla="*/ 107669 h 239552"/>
                <a:gd name="connsiteX25" fmla="*/ 13285 w 18376"/>
                <a:gd name="connsiteY25" fmla="*/ 106915 h 239552"/>
                <a:gd name="connsiteX26" fmla="*/ 12531 w 18376"/>
                <a:gd name="connsiteY26" fmla="*/ 102641 h 239552"/>
                <a:gd name="connsiteX27" fmla="*/ 13369 w 18376"/>
                <a:gd name="connsiteY27" fmla="*/ 102641 h 239552"/>
                <a:gd name="connsiteX28" fmla="*/ 12531 w 18376"/>
                <a:gd name="connsiteY28" fmla="*/ 101720 h 239552"/>
                <a:gd name="connsiteX29" fmla="*/ 12950 w 18376"/>
                <a:gd name="connsiteY29" fmla="*/ 101720 h 239552"/>
                <a:gd name="connsiteX30" fmla="*/ 11693 w 18376"/>
                <a:gd name="connsiteY30" fmla="*/ 100547 h 239552"/>
                <a:gd name="connsiteX31" fmla="*/ 11693 w 18376"/>
                <a:gd name="connsiteY31" fmla="*/ 96525 h 239552"/>
                <a:gd name="connsiteX32" fmla="*/ 12699 w 18376"/>
                <a:gd name="connsiteY32" fmla="*/ 96525 h 239552"/>
                <a:gd name="connsiteX33" fmla="*/ 10855 w 18376"/>
                <a:gd name="connsiteY33" fmla="*/ 93173 h 239552"/>
                <a:gd name="connsiteX34" fmla="*/ 11442 w 18376"/>
                <a:gd name="connsiteY34" fmla="*/ 91665 h 239552"/>
                <a:gd name="connsiteX35" fmla="*/ 9096 w 18376"/>
                <a:gd name="connsiteY35" fmla="*/ 90324 h 239552"/>
                <a:gd name="connsiteX36" fmla="*/ 8425 w 18376"/>
                <a:gd name="connsiteY36" fmla="*/ 91246 h 239552"/>
                <a:gd name="connsiteX37" fmla="*/ 7839 w 18376"/>
                <a:gd name="connsiteY37" fmla="*/ 89403 h 239552"/>
                <a:gd name="connsiteX38" fmla="*/ 8677 w 18376"/>
                <a:gd name="connsiteY38" fmla="*/ 89403 h 239552"/>
                <a:gd name="connsiteX39" fmla="*/ 8677 w 18376"/>
                <a:gd name="connsiteY39" fmla="*/ 89403 h 239552"/>
                <a:gd name="connsiteX40" fmla="*/ 10101 w 18376"/>
                <a:gd name="connsiteY40" fmla="*/ 89403 h 239552"/>
                <a:gd name="connsiteX41" fmla="*/ 9599 w 18376"/>
                <a:gd name="connsiteY41" fmla="*/ 90073 h 239552"/>
                <a:gd name="connsiteX42" fmla="*/ 11358 w 18376"/>
                <a:gd name="connsiteY42" fmla="*/ 90827 h 239552"/>
                <a:gd name="connsiteX43" fmla="*/ 11358 w 18376"/>
                <a:gd name="connsiteY43" fmla="*/ 90157 h 239552"/>
                <a:gd name="connsiteX44" fmla="*/ 11358 w 18376"/>
                <a:gd name="connsiteY44" fmla="*/ 90157 h 239552"/>
                <a:gd name="connsiteX45" fmla="*/ 11358 w 18376"/>
                <a:gd name="connsiteY45" fmla="*/ 89570 h 239552"/>
                <a:gd name="connsiteX46" fmla="*/ 12364 w 18376"/>
                <a:gd name="connsiteY46" fmla="*/ 89151 h 239552"/>
                <a:gd name="connsiteX47" fmla="*/ 11945 w 18376"/>
                <a:gd name="connsiteY47" fmla="*/ 89151 h 239552"/>
                <a:gd name="connsiteX48" fmla="*/ 12447 w 18376"/>
                <a:gd name="connsiteY48" fmla="*/ 86638 h 239552"/>
                <a:gd name="connsiteX49" fmla="*/ 9179 w 18376"/>
                <a:gd name="connsiteY49" fmla="*/ 80689 h 239552"/>
                <a:gd name="connsiteX50" fmla="*/ 11274 w 18376"/>
                <a:gd name="connsiteY50" fmla="*/ 80689 h 239552"/>
                <a:gd name="connsiteX51" fmla="*/ 11693 w 18376"/>
                <a:gd name="connsiteY51" fmla="*/ 84292 h 239552"/>
                <a:gd name="connsiteX52" fmla="*/ 12364 w 18376"/>
                <a:gd name="connsiteY52" fmla="*/ 84292 h 239552"/>
                <a:gd name="connsiteX53" fmla="*/ 11358 w 18376"/>
                <a:gd name="connsiteY53" fmla="*/ 81778 h 239552"/>
                <a:gd name="connsiteX54" fmla="*/ 12196 w 18376"/>
                <a:gd name="connsiteY54" fmla="*/ 80437 h 239552"/>
                <a:gd name="connsiteX55" fmla="*/ 10604 w 18376"/>
                <a:gd name="connsiteY55" fmla="*/ 77588 h 239552"/>
                <a:gd name="connsiteX56" fmla="*/ 11526 w 18376"/>
                <a:gd name="connsiteY56" fmla="*/ 79013 h 239552"/>
                <a:gd name="connsiteX57" fmla="*/ 10604 w 18376"/>
                <a:gd name="connsiteY57" fmla="*/ 75829 h 239552"/>
                <a:gd name="connsiteX58" fmla="*/ 10604 w 18376"/>
                <a:gd name="connsiteY58" fmla="*/ 76415 h 239552"/>
                <a:gd name="connsiteX59" fmla="*/ 10604 w 18376"/>
                <a:gd name="connsiteY59" fmla="*/ 74321 h 239552"/>
                <a:gd name="connsiteX60" fmla="*/ 10604 w 18376"/>
                <a:gd name="connsiteY60" fmla="*/ 74321 h 239552"/>
                <a:gd name="connsiteX61" fmla="*/ 9012 w 18376"/>
                <a:gd name="connsiteY61" fmla="*/ 67785 h 239552"/>
                <a:gd name="connsiteX62" fmla="*/ 10772 w 18376"/>
                <a:gd name="connsiteY62" fmla="*/ 67785 h 239552"/>
                <a:gd name="connsiteX63" fmla="*/ 6415 w 18376"/>
                <a:gd name="connsiteY63" fmla="*/ 64266 h 239552"/>
                <a:gd name="connsiteX64" fmla="*/ 10688 w 18376"/>
                <a:gd name="connsiteY64" fmla="*/ 64853 h 239552"/>
                <a:gd name="connsiteX65" fmla="*/ 10688 w 18376"/>
                <a:gd name="connsiteY65" fmla="*/ 62674 h 239552"/>
                <a:gd name="connsiteX66" fmla="*/ 9012 w 18376"/>
                <a:gd name="connsiteY66" fmla="*/ 63177 h 239552"/>
                <a:gd name="connsiteX67" fmla="*/ 10604 w 18376"/>
                <a:gd name="connsiteY67" fmla="*/ 60579 h 239552"/>
                <a:gd name="connsiteX68" fmla="*/ 8677 w 18376"/>
                <a:gd name="connsiteY68" fmla="*/ 59825 h 239552"/>
                <a:gd name="connsiteX69" fmla="*/ 10520 w 18376"/>
                <a:gd name="connsiteY69" fmla="*/ 59825 h 239552"/>
                <a:gd name="connsiteX70" fmla="*/ 8761 w 18376"/>
                <a:gd name="connsiteY70" fmla="*/ 57898 h 239552"/>
                <a:gd name="connsiteX71" fmla="*/ 10604 w 18376"/>
                <a:gd name="connsiteY71" fmla="*/ 57479 h 239552"/>
                <a:gd name="connsiteX72" fmla="*/ 10604 w 18376"/>
                <a:gd name="connsiteY72" fmla="*/ 55217 h 239552"/>
                <a:gd name="connsiteX73" fmla="*/ 10604 w 18376"/>
                <a:gd name="connsiteY73" fmla="*/ 56055 h 239552"/>
                <a:gd name="connsiteX74" fmla="*/ 8174 w 18376"/>
                <a:gd name="connsiteY74" fmla="*/ 51781 h 239552"/>
                <a:gd name="connsiteX75" fmla="*/ 10436 w 18376"/>
                <a:gd name="connsiteY75" fmla="*/ 51195 h 239552"/>
                <a:gd name="connsiteX76" fmla="*/ 5493 w 18376"/>
                <a:gd name="connsiteY76" fmla="*/ 47089 h 239552"/>
                <a:gd name="connsiteX77" fmla="*/ 5995 w 18376"/>
                <a:gd name="connsiteY77" fmla="*/ 47089 h 239552"/>
                <a:gd name="connsiteX78" fmla="*/ 5325 w 18376"/>
                <a:gd name="connsiteY78" fmla="*/ 45581 h 239552"/>
                <a:gd name="connsiteX79" fmla="*/ 10604 w 18376"/>
                <a:gd name="connsiteY79" fmla="*/ 50357 h 239552"/>
                <a:gd name="connsiteX80" fmla="*/ 11023 w 18376"/>
                <a:gd name="connsiteY80" fmla="*/ 48849 h 239552"/>
                <a:gd name="connsiteX81" fmla="*/ 11777 w 18376"/>
                <a:gd name="connsiteY81" fmla="*/ 49854 h 239552"/>
                <a:gd name="connsiteX82" fmla="*/ 11777 w 18376"/>
                <a:gd name="connsiteY82" fmla="*/ 46922 h 239552"/>
                <a:gd name="connsiteX83" fmla="*/ 9850 w 18376"/>
                <a:gd name="connsiteY83" fmla="*/ 44827 h 239552"/>
                <a:gd name="connsiteX84" fmla="*/ 11023 w 18376"/>
                <a:gd name="connsiteY84" fmla="*/ 48011 h 239552"/>
                <a:gd name="connsiteX85" fmla="*/ 8258 w 18376"/>
                <a:gd name="connsiteY85" fmla="*/ 44241 h 239552"/>
                <a:gd name="connsiteX86" fmla="*/ 10353 w 18376"/>
                <a:gd name="connsiteY86" fmla="*/ 44241 h 239552"/>
                <a:gd name="connsiteX87" fmla="*/ 9850 w 18376"/>
                <a:gd name="connsiteY87" fmla="*/ 42062 h 239552"/>
                <a:gd name="connsiteX88" fmla="*/ 10353 w 18376"/>
                <a:gd name="connsiteY88" fmla="*/ 42900 h 239552"/>
                <a:gd name="connsiteX89" fmla="*/ 9850 w 18376"/>
                <a:gd name="connsiteY89" fmla="*/ 39632 h 239552"/>
                <a:gd name="connsiteX90" fmla="*/ 10436 w 18376"/>
                <a:gd name="connsiteY90" fmla="*/ 38124 h 239552"/>
                <a:gd name="connsiteX91" fmla="*/ 5074 w 18376"/>
                <a:gd name="connsiteY91" fmla="*/ 38794 h 239552"/>
                <a:gd name="connsiteX92" fmla="*/ 6498 w 18376"/>
                <a:gd name="connsiteY92" fmla="*/ 35610 h 239552"/>
                <a:gd name="connsiteX93" fmla="*/ 9431 w 18376"/>
                <a:gd name="connsiteY93" fmla="*/ 36029 h 239552"/>
                <a:gd name="connsiteX94" fmla="*/ 8677 w 18376"/>
                <a:gd name="connsiteY94" fmla="*/ 35359 h 239552"/>
                <a:gd name="connsiteX95" fmla="*/ 9347 w 18376"/>
                <a:gd name="connsiteY95" fmla="*/ 34437 h 239552"/>
                <a:gd name="connsiteX96" fmla="*/ 8425 w 18376"/>
                <a:gd name="connsiteY96" fmla="*/ 34018 h 239552"/>
                <a:gd name="connsiteX97" fmla="*/ 8425 w 18376"/>
                <a:gd name="connsiteY97" fmla="*/ 31588 h 239552"/>
                <a:gd name="connsiteX98" fmla="*/ 5828 w 18376"/>
                <a:gd name="connsiteY98" fmla="*/ 29494 h 239552"/>
                <a:gd name="connsiteX99" fmla="*/ 6582 w 18376"/>
                <a:gd name="connsiteY99" fmla="*/ 29494 h 239552"/>
                <a:gd name="connsiteX100" fmla="*/ 6582 w 18376"/>
                <a:gd name="connsiteY100" fmla="*/ 24047 h 239552"/>
                <a:gd name="connsiteX101" fmla="*/ 7504 w 18376"/>
                <a:gd name="connsiteY101" fmla="*/ 23293 h 239552"/>
                <a:gd name="connsiteX102" fmla="*/ 6917 w 18376"/>
                <a:gd name="connsiteY102" fmla="*/ 22120 h 239552"/>
                <a:gd name="connsiteX103" fmla="*/ 8090 w 18376"/>
                <a:gd name="connsiteY103" fmla="*/ 22120 h 239552"/>
                <a:gd name="connsiteX104" fmla="*/ 6833 w 18376"/>
                <a:gd name="connsiteY104" fmla="*/ 19607 h 239552"/>
                <a:gd name="connsiteX105" fmla="*/ 6833 w 18376"/>
                <a:gd name="connsiteY105" fmla="*/ 22623 h 239552"/>
                <a:gd name="connsiteX106" fmla="*/ 3482 w 18376"/>
                <a:gd name="connsiteY106" fmla="*/ 19020 h 239552"/>
                <a:gd name="connsiteX107" fmla="*/ 4068 w 18376"/>
                <a:gd name="connsiteY107" fmla="*/ 18015 h 239552"/>
                <a:gd name="connsiteX108" fmla="*/ 2560 w 18376"/>
                <a:gd name="connsiteY108" fmla="*/ 12652 h 239552"/>
                <a:gd name="connsiteX109" fmla="*/ 4655 w 18376"/>
                <a:gd name="connsiteY109" fmla="*/ 12233 h 239552"/>
                <a:gd name="connsiteX110" fmla="*/ 4655 w 18376"/>
                <a:gd name="connsiteY110" fmla="*/ 15333 h 239552"/>
                <a:gd name="connsiteX111" fmla="*/ 4655 w 18376"/>
                <a:gd name="connsiteY111" fmla="*/ 14160 h 239552"/>
                <a:gd name="connsiteX112" fmla="*/ 4655 w 18376"/>
                <a:gd name="connsiteY112" fmla="*/ 16087 h 239552"/>
                <a:gd name="connsiteX113" fmla="*/ 5074 w 18376"/>
                <a:gd name="connsiteY113" fmla="*/ 8128 h 239552"/>
                <a:gd name="connsiteX114" fmla="*/ 4152 w 18376"/>
                <a:gd name="connsiteY114" fmla="*/ 7373 h 239552"/>
                <a:gd name="connsiteX115" fmla="*/ 4152 w 18376"/>
                <a:gd name="connsiteY115" fmla="*/ 8128 h 239552"/>
                <a:gd name="connsiteX116" fmla="*/ 2979 w 18376"/>
                <a:gd name="connsiteY116" fmla="*/ 7709 h 239552"/>
                <a:gd name="connsiteX117" fmla="*/ 1974 w 18376"/>
                <a:gd name="connsiteY117" fmla="*/ 4022 h 239552"/>
                <a:gd name="connsiteX118" fmla="*/ 2895 w 18376"/>
                <a:gd name="connsiteY118" fmla="*/ 4022 h 239552"/>
                <a:gd name="connsiteX119" fmla="*/ 2895 w 18376"/>
                <a:gd name="connsiteY119" fmla="*/ 5446 h 239552"/>
                <a:gd name="connsiteX120" fmla="*/ 2895 w 18376"/>
                <a:gd name="connsiteY120" fmla="*/ 2514 h 239552"/>
                <a:gd name="connsiteX121" fmla="*/ 2309 w 18376"/>
                <a:gd name="connsiteY121" fmla="*/ 3603 h 239552"/>
                <a:gd name="connsiteX122" fmla="*/ 1052 w 18376"/>
                <a:gd name="connsiteY122" fmla="*/ 0 h 239552"/>
                <a:gd name="connsiteX123" fmla="*/ 130 w 18376"/>
                <a:gd name="connsiteY123" fmla="*/ 1257 h 239552"/>
                <a:gd name="connsiteX124" fmla="*/ 1555 w 18376"/>
                <a:gd name="connsiteY124" fmla="*/ 3268 h 239552"/>
                <a:gd name="connsiteX125" fmla="*/ 130 w 18376"/>
                <a:gd name="connsiteY125" fmla="*/ 6200 h 239552"/>
                <a:gd name="connsiteX126" fmla="*/ 633 w 18376"/>
                <a:gd name="connsiteY126" fmla="*/ 6871 h 239552"/>
                <a:gd name="connsiteX127" fmla="*/ 633 w 18376"/>
                <a:gd name="connsiteY127" fmla="*/ 6871 h 239552"/>
                <a:gd name="connsiteX128" fmla="*/ 633 w 18376"/>
                <a:gd name="connsiteY128" fmla="*/ 6871 h 239552"/>
                <a:gd name="connsiteX129" fmla="*/ 633 w 18376"/>
                <a:gd name="connsiteY129" fmla="*/ 6871 h 239552"/>
                <a:gd name="connsiteX130" fmla="*/ 1052 w 18376"/>
                <a:gd name="connsiteY130" fmla="*/ 6284 h 239552"/>
                <a:gd name="connsiteX131" fmla="*/ 2225 w 18376"/>
                <a:gd name="connsiteY131" fmla="*/ 9133 h 239552"/>
                <a:gd name="connsiteX132" fmla="*/ 1555 w 18376"/>
                <a:gd name="connsiteY132" fmla="*/ 9133 h 239552"/>
                <a:gd name="connsiteX133" fmla="*/ 2141 w 18376"/>
                <a:gd name="connsiteY133" fmla="*/ 10055 h 239552"/>
                <a:gd name="connsiteX134" fmla="*/ 717 w 18376"/>
                <a:gd name="connsiteY134" fmla="*/ 10055 h 239552"/>
                <a:gd name="connsiteX135" fmla="*/ 717 w 18376"/>
                <a:gd name="connsiteY135" fmla="*/ 11395 h 239552"/>
                <a:gd name="connsiteX136" fmla="*/ 717 w 18376"/>
                <a:gd name="connsiteY136" fmla="*/ 14076 h 239552"/>
                <a:gd name="connsiteX137" fmla="*/ 717 w 18376"/>
                <a:gd name="connsiteY137" fmla="*/ 15082 h 239552"/>
                <a:gd name="connsiteX138" fmla="*/ 1220 w 18376"/>
                <a:gd name="connsiteY138" fmla="*/ 17260 h 239552"/>
                <a:gd name="connsiteX139" fmla="*/ 1220 w 18376"/>
                <a:gd name="connsiteY139" fmla="*/ 17260 h 239552"/>
                <a:gd name="connsiteX140" fmla="*/ 1220 w 18376"/>
                <a:gd name="connsiteY140" fmla="*/ 24131 h 239552"/>
                <a:gd name="connsiteX141" fmla="*/ 1220 w 18376"/>
                <a:gd name="connsiteY141" fmla="*/ 26812 h 239552"/>
                <a:gd name="connsiteX142" fmla="*/ 633 w 18376"/>
                <a:gd name="connsiteY142" fmla="*/ 26812 h 239552"/>
                <a:gd name="connsiteX143" fmla="*/ 633 w 18376"/>
                <a:gd name="connsiteY143" fmla="*/ 29996 h 239552"/>
                <a:gd name="connsiteX144" fmla="*/ 633 w 18376"/>
                <a:gd name="connsiteY144" fmla="*/ 36113 h 239552"/>
                <a:gd name="connsiteX145" fmla="*/ 1387 w 18376"/>
                <a:gd name="connsiteY145" fmla="*/ 36113 h 239552"/>
                <a:gd name="connsiteX146" fmla="*/ 1974 w 18376"/>
                <a:gd name="connsiteY146" fmla="*/ 39632 h 239552"/>
                <a:gd name="connsiteX147" fmla="*/ 2644 w 18376"/>
                <a:gd name="connsiteY147" fmla="*/ 39632 h 239552"/>
                <a:gd name="connsiteX148" fmla="*/ 2644 w 18376"/>
                <a:gd name="connsiteY148" fmla="*/ 44576 h 239552"/>
                <a:gd name="connsiteX149" fmla="*/ 2644 w 18376"/>
                <a:gd name="connsiteY149" fmla="*/ 43654 h 239552"/>
                <a:gd name="connsiteX150" fmla="*/ 3063 w 18376"/>
                <a:gd name="connsiteY150" fmla="*/ 50441 h 239552"/>
                <a:gd name="connsiteX151" fmla="*/ 3063 w 18376"/>
                <a:gd name="connsiteY151" fmla="*/ 51698 h 239552"/>
                <a:gd name="connsiteX152" fmla="*/ 3063 w 18376"/>
                <a:gd name="connsiteY152" fmla="*/ 51698 h 239552"/>
                <a:gd name="connsiteX153" fmla="*/ 3063 w 18376"/>
                <a:gd name="connsiteY153" fmla="*/ 51698 h 239552"/>
                <a:gd name="connsiteX154" fmla="*/ 3063 w 18376"/>
                <a:gd name="connsiteY154" fmla="*/ 52452 h 239552"/>
                <a:gd name="connsiteX155" fmla="*/ 3063 w 18376"/>
                <a:gd name="connsiteY155" fmla="*/ 51865 h 239552"/>
                <a:gd name="connsiteX156" fmla="*/ 3063 w 18376"/>
                <a:gd name="connsiteY156" fmla="*/ 53373 h 239552"/>
                <a:gd name="connsiteX157" fmla="*/ 2393 w 18376"/>
                <a:gd name="connsiteY157" fmla="*/ 53373 h 239552"/>
                <a:gd name="connsiteX158" fmla="*/ 2393 w 18376"/>
                <a:gd name="connsiteY158" fmla="*/ 53373 h 239552"/>
                <a:gd name="connsiteX159" fmla="*/ 3231 w 18376"/>
                <a:gd name="connsiteY159" fmla="*/ 53373 h 239552"/>
                <a:gd name="connsiteX160" fmla="*/ 3733 w 18376"/>
                <a:gd name="connsiteY160" fmla="*/ 54044 h 239552"/>
                <a:gd name="connsiteX161" fmla="*/ 2979 w 18376"/>
                <a:gd name="connsiteY161" fmla="*/ 56306 h 239552"/>
                <a:gd name="connsiteX162" fmla="*/ 4823 w 18376"/>
                <a:gd name="connsiteY162" fmla="*/ 59490 h 239552"/>
                <a:gd name="connsiteX163" fmla="*/ 4823 w 18376"/>
                <a:gd name="connsiteY163" fmla="*/ 59490 h 239552"/>
                <a:gd name="connsiteX164" fmla="*/ 4823 w 18376"/>
                <a:gd name="connsiteY164" fmla="*/ 61417 h 239552"/>
                <a:gd name="connsiteX165" fmla="*/ 3985 w 18376"/>
                <a:gd name="connsiteY165" fmla="*/ 61417 h 239552"/>
                <a:gd name="connsiteX166" fmla="*/ 5241 w 18376"/>
                <a:gd name="connsiteY166" fmla="*/ 62758 h 239552"/>
                <a:gd name="connsiteX167" fmla="*/ 3733 w 18376"/>
                <a:gd name="connsiteY167" fmla="*/ 62758 h 239552"/>
                <a:gd name="connsiteX168" fmla="*/ 5325 w 18376"/>
                <a:gd name="connsiteY168" fmla="*/ 66193 h 239552"/>
                <a:gd name="connsiteX169" fmla="*/ 4739 w 18376"/>
                <a:gd name="connsiteY169" fmla="*/ 66193 h 239552"/>
                <a:gd name="connsiteX170" fmla="*/ 5158 w 18376"/>
                <a:gd name="connsiteY170" fmla="*/ 68204 h 239552"/>
                <a:gd name="connsiteX171" fmla="*/ 4487 w 18376"/>
                <a:gd name="connsiteY171" fmla="*/ 78845 h 239552"/>
                <a:gd name="connsiteX172" fmla="*/ 5158 w 18376"/>
                <a:gd name="connsiteY172" fmla="*/ 80689 h 239552"/>
                <a:gd name="connsiteX173" fmla="*/ 4152 w 18376"/>
                <a:gd name="connsiteY173" fmla="*/ 80689 h 239552"/>
                <a:gd name="connsiteX174" fmla="*/ 4906 w 18376"/>
                <a:gd name="connsiteY174" fmla="*/ 84711 h 239552"/>
                <a:gd name="connsiteX175" fmla="*/ 3985 w 18376"/>
                <a:gd name="connsiteY175" fmla="*/ 84711 h 239552"/>
                <a:gd name="connsiteX176" fmla="*/ 3985 w 18376"/>
                <a:gd name="connsiteY176" fmla="*/ 85465 h 239552"/>
                <a:gd name="connsiteX177" fmla="*/ 3482 w 18376"/>
                <a:gd name="connsiteY177" fmla="*/ 84962 h 239552"/>
                <a:gd name="connsiteX178" fmla="*/ 6079 w 18376"/>
                <a:gd name="connsiteY178" fmla="*/ 87057 h 239552"/>
                <a:gd name="connsiteX179" fmla="*/ 5995 w 18376"/>
                <a:gd name="connsiteY179" fmla="*/ 89068 h 239552"/>
                <a:gd name="connsiteX180" fmla="*/ 6079 w 18376"/>
                <a:gd name="connsiteY180" fmla="*/ 89151 h 239552"/>
                <a:gd name="connsiteX181" fmla="*/ 5158 w 18376"/>
                <a:gd name="connsiteY181" fmla="*/ 89151 h 239552"/>
                <a:gd name="connsiteX182" fmla="*/ 5744 w 18376"/>
                <a:gd name="connsiteY182" fmla="*/ 93257 h 239552"/>
                <a:gd name="connsiteX183" fmla="*/ 5744 w 18376"/>
                <a:gd name="connsiteY183" fmla="*/ 94346 h 239552"/>
                <a:gd name="connsiteX184" fmla="*/ 5744 w 18376"/>
                <a:gd name="connsiteY184" fmla="*/ 97363 h 239552"/>
                <a:gd name="connsiteX185" fmla="*/ 5744 w 18376"/>
                <a:gd name="connsiteY185" fmla="*/ 97363 h 239552"/>
                <a:gd name="connsiteX186" fmla="*/ 6247 w 18376"/>
                <a:gd name="connsiteY186" fmla="*/ 99793 h 239552"/>
                <a:gd name="connsiteX187" fmla="*/ 6247 w 18376"/>
                <a:gd name="connsiteY187" fmla="*/ 99793 h 239552"/>
                <a:gd name="connsiteX188" fmla="*/ 6247 w 18376"/>
                <a:gd name="connsiteY188" fmla="*/ 103647 h 239552"/>
                <a:gd name="connsiteX189" fmla="*/ 6917 w 18376"/>
                <a:gd name="connsiteY189" fmla="*/ 103647 h 239552"/>
                <a:gd name="connsiteX190" fmla="*/ 6917 w 18376"/>
                <a:gd name="connsiteY190" fmla="*/ 107501 h 239552"/>
                <a:gd name="connsiteX191" fmla="*/ 6917 w 18376"/>
                <a:gd name="connsiteY191" fmla="*/ 106998 h 239552"/>
                <a:gd name="connsiteX192" fmla="*/ 4823 w 18376"/>
                <a:gd name="connsiteY192" fmla="*/ 110266 h 239552"/>
                <a:gd name="connsiteX193" fmla="*/ 4823 w 18376"/>
                <a:gd name="connsiteY193" fmla="*/ 109763 h 239552"/>
                <a:gd name="connsiteX194" fmla="*/ 6079 w 18376"/>
                <a:gd name="connsiteY194" fmla="*/ 111607 h 239552"/>
                <a:gd name="connsiteX195" fmla="*/ 4739 w 18376"/>
                <a:gd name="connsiteY195" fmla="*/ 112361 h 239552"/>
                <a:gd name="connsiteX196" fmla="*/ 5661 w 18376"/>
                <a:gd name="connsiteY196" fmla="*/ 117053 h 239552"/>
                <a:gd name="connsiteX197" fmla="*/ 6666 w 18376"/>
                <a:gd name="connsiteY197" fmla="*/ 117053 h 239552"/>
                <a:gd name="connsiteX198" fmla="*/ 6666 w 18376"/>
                <a:gd name="connsiteY198" fmla="*/ 121326 h 239552"/>
                <a:gd name="connsiteX199" fmla="*/ 6666 w 18376"/>
                <a:gd name="connsiteY199" fmla="*/ 121326 h 239552"/>
                <a:gd name="connsiteX200" fmla="*/ 8007 w 18376"/>
                <a:gd name="connsiteY200" fmla="*/ 124762 h 239552"/>
                <a:gd name="connsiteX201" fmla="*/ 7169 w 18376"/>
                <a:gd name="connsiteY201" fmla="*/ 130376 h 239552"/>
                <a:gd name="connsiteX202" fmla="*/ 7169 w 18376"/>
                <a:gd name="connsiteY202" fmla="*/ 133141 h 239552"/>
                <a:gd name="connsiteX203" fmla="*/ 7169 w 18376"/>
                <a:gd name="connsiteY203" fmla="*/ 133141 h 239552"/>
                <a:gd name="connsiteX204" fmla="*/ 8258 w 18376"/>
                <a:gd name="connsiteY204" fmla="*/ 136073 h 239552"/>
                <a:gd name="connsiteX205" fmla="*/ 7755 w 18376"/>
                <a:gd name="connsiteY205" fmla="*/ 136073 h 239552"/>
                <a:gd name="connsiteX206" fmla="*/ 8761 w 18376"/>
                <a:gd name="connsiteY206" fmla="*/ 141017 h 239552"/>
                <a:gd name="connsiteX207" fmla="*/ 8007 w 18376"/>
                <a:gd name="connsiteY207" fmla="*/ 141017 h 239552"/>
                <a:gd name="connsiteX208" fmla="*/ 8007 w 18376"/>
                <a:gd name="connsiteY208" fmla="*/ 147217 h 239552"/>
                <a:gd name="connsiteX209" fmla="*/ 8007 w 18376"/>
                <a:gd name="connsiteY209" fmla="*/ 147217 h 239552"/>
                <a:gd name="connsiteX210" fmla="*/ 9012 w 18376"/>
                <a:gd name="connsiteY210" fmla="*/ 155009 h 239552"/>
                <a:gd name="connsiteX211" fmla="*/ 9766 w 18376"/>
                <a:gd name="connsiteY211" fmla="*/ 156853 h 239552"/>
                <a:gd name="connsiteX212" fmla="*/ 11274 w 18376"/>
                <a:gd name="connsiteY212" fmla="*/ 156183 h 239552"/>
                <a:gd name="connsiteX213" fmla="*/ 10436 w 18376"/>
                <a:gd name="connsiteY213" fmla="*/ 157523 h 239552"/>
                <a:gd name="connsiteX214" fmla="*/ 10436 w 18376"/>
                <a:gd name="connsiteY214" fmla="*/ 157523 h 239552"/>
                <a:gd name="connsiteX215" fmla="*/ 9179 w 18376"/>
                <a:gd name="connsiteY215" fmla="*/ 160540 h 239552"/>
                <a:gd name="connsiteX216" fmla="*/ 9179 w 18376"/>
                <a:gd name="connsiteY216" fmla="*/ 174448 h 239552"/>
                <a:gd name="connsiteX217" fmla="*/ 10269 w 18376"/>
                <a:gd name="connsiteY217" fmla="*/ 173862 h 239552"/>
                <a:gd name="connsiteX218" fmla="*/ 10269 w 18376"/>
                <a:gd name="connsiteY218" fmla="*/ 175454 h 239552"/>
                <a:gd name="connsiteX219" fmla="*/ 9431 w 18376"/>
                <a:gd name="connsiteY219" fmla="*/ 174951 h 239552"/>
                <a:gd name="connsiteX220" fmla="*/ 10269 w 18376"/>
                <a:gd name="connsiteY220" fmla="*/ 176795 h 239552"/>
                <a:gd name="connsiteX221" fmla="*/ 9012 w 18376"/>
                <a:gd name="connsiteY221" fmla="*/ 176795 h 239552"/>
                <a:gd name="connsiteX222" fmla="*/ 9012 w 18376"/>
                <a:gd name="connsiteY222" fmla="*/ 177716 h 239552"/>
                <a:gd name="connsiteX223" fmla="*/ 9012 w 18376"/>
                <a:gd name="connsiteY223" fmla="*/ 177716 h 239552"/>
                <a:gd name="connsiteX224" fmla="*/ 9934 w 18376"/>
                <a:gd name="connsiteY224" fmla="*/ 179811 h 239552"/>
                <a:gd name="connsiteX225" fmla="*/ 9263 w 18376"/>
                <a:gd name="connsiteY225" fmla="*/ 180565 h 239552"/>
                <a:gd name="connsiteX226" fmla="*/ 9263 w 18376"/>
                <a:gd name="connsiteY226" fmla="*/ 181068 h 239552"/>
                <a:gd name="connsiteX227" fmla="*/ 9263 w 18376"/>
                <a:gd name="connsiteY227" fmla="*/ 183079 h 239552"/>
                <a:gd name="connsiteX228" fmla="*/ 10101 w 18376"/>
                <a:gd name="connsiteY228" fmla="*/ 182241 h 239552"/>
                <a:gd name="connsiteX229" fmla="*/ 11023 w 18376"/>
                <a:gd name="connsiteY229" fmla="*/ 183163 h 239552"/>
                <a:gd name="connsiteX230" fmla="*/ 10436 w 18376"/>
                <a:gd name="connsiteY230" fmla="*/ 191541 h 239552"/>
                <a:gd name="connsiteX231" fmla="*/ 11191 w 18376"/>
                <a:gd name="connsiteY231" fmla="*/ 195480 h 239552"/>
                <a:gd name="connsiteX232" fmla="*/ 12280 w 18376"/>
                <a:gd name="connsiteY232" fmla="*/ 196150 h 239552"/>
                <a:gd name="connsiteX233" fmla="*/ 10185 w 18376"/>
                <a:gd name="connsiteY233" fmla="*/ 199585 h 239552"/>
                <a:gd name="connsiteX234" fmla="*/ 11861 w 18376"/>
                <a:gd name="connsiteY234" fmla="*/ 201764 h 239552"/>
                <a:gd name="connsiteX235" fmla="*/ 10688 w 18376"/>
                <a:gd name="connsiteY235" fmla="*/ 202685 h 239552"/>
                <a:gd name="connsiteX236" fmla="*/ 10688 w 18376"/>
                <a:gd name="connsiteY236" fmla="*/ 211483 h 239552"/>
                <a:gd name="connsiteX237" fmla="*/ 11777 w 18376"/>
                <a:gd name="connsiteY237" fmla="*/ 211483 h 239552"/>
                <a:gd name="connsiteX238" fmla="*/ 10520 w 18376"/>
                <a:gd name="connsiteY238" fmla="*/ 213159 h 239552"/>
                <a:gd name="connsiteX239" fmla="*/ 11191 w 18376"/>
                <a:gd name="connsiteY239" fmla="*/ 214835 h 239552"/>
                <a:gd name="connsiteX240" fmla="*/ 11861 w 18376"/>
                <a:gd name="connsiteY240" fmla="*/ 214835 h 239552"/>
                <a:gd name="connsiteX241" fmla="*/ 11861 w 18376"/>
                <a:gd name="connsiteY241" fmla="*/ 233855 h 239552"/>
                <a:gd name="connsiteX242" fmla="*/ 12447 w 18376"/>
                <a:gd name="connsiteY242" fmla="*/ 233855 h 239552"/>
                <a:gd name="connsiteX243" fmla="*/ 13453 w 18376"/>
                <a:gd name="connsiteY243" fmla="*/ 233855 h 239552"/>
                <a:gd name="connsiteX244" fmla="*/ 12615 w 18376"/>
                <a:gd name="connsiteY244" fmla="*/ 236452 h 239552"/>
                <a:gd name="connsiteX245" fmla="*/ 13788 w 18376"/>
                <a:gd name="connsiteY245" fmla="*/ 239552 h 239552"/>
                <a:gd name="connsiteX246" fmla="*/ 13788 w 18376"/>
                <a:gd name="connsiteY246" fmla="*/ 238715 h 239552"/>
                <a:gd name="connsiteX247" fmla="*/ 17558 w 18376"/>
                <a:gd name="connsiteY247" fmla="*/ 237123 h 239552"/>
                <a:gd name="connsiteX248" fmla="*/ 17558 w 18376"/>
                <a:gd name="connsiteY248" fmla="*/ 231844 h 239552"/>
                <a:gd name="connsiteX249" fmla="*/ 18312 w 18376"/>
                <a:gd name="connsiteY249" fmla="*/ 231844 h 239552"/>
                <a:gd name="connsiteX250" fmla="*/ 17726 w 18376"/>
                <a:gd name="connsiteY250" fmla="*/ 229582 h 239552"/>
                <a:gd name="connsiteX251" fmla="*/ 17726 w 18376"/>
                <a:gd name="connsiteY251" fmla="*/ 229582 h 239552"/>
                <a:gd name="connsiteX252" fmla="*/ 18145 w 18376"/>
                <a:gd name="connsiteY252" fmla="*/ 221203 h 239552"/>
                <a:gd name="connsiteX253" fmla="*/ 17475 w 18376"/>
                <a:gd name="connsiteY253" fmla="*/ 221203 h 239552"/>
                <a:gd name="connsiteX254" fmla="*/ 17894 w 18376"/>
                <a:gd name="connsiteY254" fmla="*/ 219862 h 239552"/>
                <a:gd name="connsiteX255" fmla="*/ 16720 w 18376"/>
                <a:gd name="connsiteY255" fmla="*/ 221287 h 239552"/>
                <a:gd name="connsiteX256" fmla="*/ 18061 w 18376"/>
                <a:gd name="connsiteY256" fmla="*/ 215002 h 239552"/>
                <a:gd name="connsiteX257" fmla="*/ 17223 w 18376"/>
                <a:gd name="connsiteY257" fmla="*/ 214164 h 239552"/>
                <a:gd name="connsiteX258" fmla="*/ 17642 w 18376"/>
                <a:gd name="connsiteY258" fmla="*/ 214164 h 239552"/>
                <a:gd name="connsiteX259" fmla="*/ 17056 w 18376"/>
                <a:gd name="connsiteY259" fmla="*/ 214164 h 239552"/>
                <a:gd name="connsiteX260" fmla="*/ 17977 w 18376"/>
                <a:gd name="connsiteY260" fmla="*/ 212908 h 239552"/>
                <a:gd name="connsiteX261" fmla="*/ 17977 w 18376"/>
                <a:gd name="connsiteY261" fmla="*/ 213578 h 239552"/>
                <a:gd name="connsiteX262" fmla="*/ 17977 w 18376"/>
                <a:gd name="connsiteY262" fmla="*/ 210394 h 239552"/>
                <a:gd name="connsiteX263" fmla="*/ 17977 w 18376"/>
                <a:gd name="connsiteY263" fmla="*/ 211567 h 239552"/>
                <a:gd name="connsiteX264" fmla="*/ 16720 w 18376"/>
                <a:gd name="connsiteY264" fmla="*/ 201093 h 239552"/>
                <a:gd name="connsiteX265" fmla="*/ 16720 w 18376"/>
                <a:gd name="connsiteY265" fmla="*/ 201093 h 239552"/>
                <a:gd name="connsiteX266" fmla="*/ 16720 w 18376"/>
                <a:gd name="connsiteY266" fmla="*/ 196485 h 239552"/>
                <a:gd name="connsiteX267" fmla="*/ 16720 w 18376"/>
                <a:gd name="connsiteY267" fmla="*/ 196485 h 239552"/>
                <a:gd name="connsiteX268" fmla="*/ 16134 w 18376"/>
                <a:gd name="connsiteY268" fmla="*/ 194558 h 239552"/>
                <a:gd name="connsiteX269" fmla="*/ 17307 w 18376"/>
                <a:gd name="connsiteY269" fmla="*/ 194558 h 239552"/>
                <a:gd name="connsiteX270" fmla="*/ 15380 w 18376"/>
                <a:gd name="connsiteY270" fmla="*/ 191625 h 239552"/>
                <a:gd name="connsiteX271" fmla="*/ 15966 w 18376"/>
                <a:gd name="connsiteY271" fmla="*/ 191122 h 239552"/>
                <a:gd name="connsiteX272" fmla="*/ 14961 w 18376"/>
                <a:gd name="connsiteY272" fmla="*/ 189195 h 239552"/>
                <a:gd name="connsiteX273" fmla="*/ 16385 w 18376"/>
                <a:gd name="connsiteY273" fmla="*/ 189195 h 239552"/>
                <a:gd name="connsiteX274" fmla="*/ 16385 w 18376"/>
                <a:gd name="connsiteY274" fmla="*/ 183749 h 239552"/>
                <a:gd name="connsiteX275" fmla="*/ 15380 w 18376"/>
                <a:gd name="connsiteY275" fmla="*/ 185509 h 239552"/>
                <a:gd name="connsiteX276" fmla="*/ 14291 w 18376"/>
                <a:gd name="connsiteY276" fmla="*/ 183582 h 239552"/>
                <a:gd name="connsiteX277" fmla="*/ 15966 w 18376"/>
                <a:gd name="connsiteY277" fmla="*/ 179727 h 239552"/>
                <a:gd name="connsiteX278" fmla="*/ 15966 w 18376"/>
                <a:gd name="connsiteY278" fmla="*/ 180230 h 239552"/>
                <a:gd name="connsiteX279" fmla="*/ 15966 w 18376"/>
                <a:gd name="connsiteY279" fmla="*/ 177549 h 239552"/>
                <a:gd name="connsiteX280" fmla="*/ 14793 w 18376"/>
                <a:gd name="connsiteY280" fmla="*/ 176124 h 239552"/>
                <a:gd name="connsiteX281" fmla="*/ 15212 w 18376"/>
                <a:gd name="connsiteY281" fmla="*/ 178135 h 239552"/>
                <a:gd name="connsiteX282" fmla="*/ 13956 w 18376"/>
                <a:gd name="connsiteY282" fmla="*/ 174029 h 239552"/>
                <a:gd name="connsiteX283" fmla="*/ 14710 w 18376"/>
                <a:gd name="connsiteY283" fmla="*/ 175119 h 239552"/>
                <a:gd name="connsiteX284" fmla="*/ 14710 w 18376"/>
                <a:gd name="connsiteY284" fmla="*/ 173443 h 239552"/>
                <a:gd name="connsiteX285" fmla="*/ 16050 w 18376"/>
                <a:gd name="connsiteY285" fmla="*/ 177130 h 239552"/>
                <a:gd name="connsiteX286" fmla="*/ 16050 w 18376"/>
                <a:gd name="connsiteY286" fmla="*/ 175370 h 239552"/>
                <a:gd name="connsiteX287" fmla="*/ 14793 w 18376"/>
                <a:gd name="connsiteY287" fmla="*/ 171683 h 239552"/>
                <a:gd name="connsiteX288" fmla="*/ 15548 w 18376"/>
                <a:gd name="connsiteY288" fmla="*/ 171683 h 239552"/>
                <a:gd name="connsiteX289" fmla="*/ 15045 w 18376"/>
                <a:gd name="connsiteY289" fmla="*/ 170510 h 239552"/>
                <a:gd name="connsiteX290" fmla="*/ 15966 w 18376"/>
                <a:gd name="connsiteY290" fmla="*/ 171265 h 239552"/>
                <a:gd name="connsiteX291" fmla="*/ 15966 w 18376"/>
                <a:gd name="connsiteY291" fmla="*/ 167662 h 239552"/>
                <a:gd name="connsiteX292" fmla="*/ 14710 w 18376"/>
                <a:gd name="connsiteY292" fmla="*/ 169337 h 239552"/>
                <a:gd name="connsiteX293" fmla="*/ 15883 w 18376"/>
                <a:gd name="connsiteY293" fmla="*/ 164142 h 239552"/>
                <a:gd name="connsiteX294" fmla="*/ 15212 w 18376"/>
                <a:gd name="connsiteY294" fmla="*/ 165148 h 239552"/>
                <a:gd name="connsiteX295" fmla="*/ 15883 w 18376"/>
                <a:gd name="connsiteY295" fmla="*/ 163221 h 239552"/>
                <a:gd name="connsiteX296" fmla="*/ 14710 w 18376"/>
                <a:gd name="connsiteY296" fmla="*/ 162634 h 239552"/>
                <a:gd name="connsiteX297" fmla="*/ 14039 w 18376"/>
                <a:gd name="connsiteY297" fmla="*/ 160623 h 239552"/>
                <a:gd name="connsiteX298" fmla="*/ 14710 w 18376"/>
                <a:gd name="connsiteY298" fmla="*/ 160623 h 239552"/>
                <a:gd name="connsiteX299" fmla="*/ 13620 w 18376"/>
                <a:gd name="connsiteY299" fmla="*/ 157691 h 239552"/>
                <a:gd name="connsiteX300" fmla="*/ 14710 w 18376"/>
                <a:gd name="connsiteY300" fmla="*/ 158612 h 239552"/>
                <a:gd name="connsiteX301" fmla="*/ 14710 w 18376"/>
                <a:gd name="connsiteY301" fmla="*/ 157439 h 239552"/>
                <a:gd name="connsiteX302" fmla="*/ 15548 w 18376"/>
                <a:gd name="connsiteY302" fmla="*/ 157439 h 239552"/>
                <a:gd name="connsiteX303" fmla="*/ 15129 w 18376"/>
                <a:gd name="connsiteY303" fmla="*/ 154423 h 239552"/>
                <a:gd name="connsiteX304" fmla="*/ 13788 w 18376"/>
                <a:gd name="connsiteY304" fmla="*/ 153250 h 239552"/>
                <a:gd name="connsiteX305" fmla="*/ 14291 w 18376"/>
                <a:gd name="connsiteY305" fmla="*/ 151993 h 239552"/>
                <a:gd name="connsiteX306" fmla="*/ 14710 w 18376"/>
                <a:gd name="connsiteY306" fmla="*/ 153501 h 239552"/>
                <a:gd name="connsiteX307" fmla="*/ 15380 w 18376"/>
                <a:gd name="connsiteY307" fmla="*/ 153501 h 239552"/>
                <a:gd name="connsiteX308" fmla="*/ 15380 w 18376"/>
                <a:gd name="connsiteY308" fmla="*/ 150820 h 239552"/>
                <a:gd name="connsiteX309" fmla="*/ 15380 w 18376"/>
                <a:gd name="connsiteY309" fmla="*/ 151490 h 239552"/>
                <a:gd name="connsiteX310" fmla="*/ 14291 w 18376"/>
                <a:gd name="connsiteY310" fmla="*/ 149144 h 239552"/>
                <a:gd name="connsiteX311" fmla="*/ 15045 w 18376"/>
                <a:gd name="connsiteY311" fmla="*/ 149144 h 239552"/>
                <a:gd name="connsiteX312" fmla="*/ 14458 w 18376"/>
                <a:gd name="connsiteY312" fmla="*/ 147636 h 239552"/>
                <a:gd name="connsiteX313" fmla="*/ 15966 w 18376"/>
                <a:gd name="connsiteY313" fmla="*/ 148641 h 239552"/>
                <a:gd name="connsiteX314" fmla="*/ 15212 w 18376"/>
                <a:gd name="connsiteY314" fmla="*/ 146463 h 239552"/>
                <a:gd name="connsiteX315" fmla="*/ 16050 w 18376"/>
                <a:gd name="connsiteY315" fmla="*/ 145541 h 239552"/>
                <a:gd name="connsiteX316" fmla="*/ 15129 w 18376"/>
                <a:gd name="connsiteY316" fmla="*/ 140933 h 239552"/>
                <a:gd name="connsiteX317" fmla="*/ 15129 w 18376"/>
                <a:gd name="connsiteY317" fmla="*/ 140346 h 239552"/>
                <a:gd name="connsiteX318" fmla="*/ 15129 w 18376"/>
                <a:gd name="connsiteY318" fmla="*/ 135570 h 239552"/>
                <a:gd name="connsiteX319" fmla="*/ 16134 w 18376"/>
                <a:gd name="connsiteY319" fmla="*/ 134481 h 239552"/>
                <a:gd name="connsiteX320" fmla="*/ 14374 w 18376"/>
                <a:gd name="connsiteY320" fmla="*/ 133643 h 239552"/>
                <a:gd name="connsiteX321" fmla="*/ 15464 w 18376"/>
                <a:gd name="connsiteY321" fmla="*/ 132386 h 239552"/>
                <a:gd name="connsiteX322" fmla="*/ 14542 w 18376"/>
                <a:gd name="connsiteY322" fmla="*/ 128532 h 239552"/>
                <a:gd name="connsiteX323" fmla="*/ 15548 w 18376"/>
                <a:gd name="connsiteY323" fmla="*/ 131968 h 239552"/>
                <a:gd name="connsiteX324" fmla="*/ 14207 w 18376"/>
                <a:gd name="connsiteY324" fmla="*/ 114288 h 239552"/>
                <a:gd name="connsiteX325" fmla="*/ 14207 w 18376"/>
                <a:gd name="connsiteY325" fmla="*/ 115545 h 239552"/>
                <a:gd name="connsiteX326" fmla="*/ 14207 w 18376"/>
                <a:gd name="connsiteY326" fmla="*/ 114288 h 239552"/>
                <a:gd name="connsiteX327" fmla="*/ 11107 w 18376"/>
                <a:gd name="connsiteY327" fmla="*/ 87559 h 239552"/>
                <a:gd name="connsiteX328" fmla="*/ 11107 w 18376"/>
                <a:gd name="connsiteY328" fmla="*/ 88649 h 239552"/>
                <a:gd name="connsiteX329" fmla="*/ 11107 w 18376"/>
                <a:gd name="connsiteY329" fmla="*/ 87559 h 239552"/>
                <a:gd name="connsiteX330" fmla="*/ 2728 w 18376"/>
                <a:gd name="connsiteY330" fmla="*/ 11479 h 239552"/>
                <a:gd name="connsiteX331" fmla="*/ 2728 w 18376"/>
                <a:gd name="connsiteY331" fmla="*/ 11479 h 239552"/>
                <a:gd name="connsiteX332" fmla="*/ 2728 w 18376"/>
                <a:gd name="connsiteY332" fmla="*/ 12317 h 239552"/>
                <a:gd name="connsiteX333" fmla="*/ 2644 w 18376"/>
                <a:gd name="connsiteY333" fmla="*/ 11479 h 239552"/>
                <a:gd name="connsiteX334" fmla="*/ 11526 w 18376"/>
                <a:gd name="connsiteY334" fmla="*/ 181571 h 239552"/>
                <a:gd name="connsiteX335" fmla="*/ 11526 w 18376"/>
                <a:gd name="connsiteY335" fmla="*/ 181571 h 239552"/>
                <a:gd name="connsiteX336" fmla="*/ 11442 w 18376"/>
                <a:gd name="connsiteY336" fmla="*/ 181571 h 23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8376" h="239552">
                  <a:moveTo>
                    <a:pt x="15548" y="131968"/>
                  </a:moveTo>
                  <a:lnTo>
                    <a:pt x="16050" y="130711"/>
                  </a:lnTo>
                  <a:cubicBezTo>
                    <a:pt x="17056" y="132135"/>
                    <a:pt x="16720" y="133141"/>
                    <a:pt x="17475" y="131968"/>
                  </a:cubicBezTo>
                  <a:cubicBezTo>
                    <a:pt x="15548" y="131968"/>
                    <a:pt x="17056" y="127443"/>
                    <a:pt x="15045" y="127359"/>
                  </a:cubicBezTo>
                  <a:lnTo>
                    <a:pt x="15045" y="126521"/>
                  </a:lnTo>
                  <a:cubicBezTo>
                    <a:pt x="15045" y="126521"/>
                    <a:pt x="15045" y="126521"/>
                    <a:pt x="15045" y="127024"/>
                  </a:cubicBezTo>
                  <a:cubicBezTo>
                    <a:pt x="15966" y="125432"/>
                    <a:pt x="13537" y="126018"/>
                    <a:pt x="13704" y="124008"/>
                  </a:cubicBezTo>
                  <a:cubicBezTo>
                    <a:pt x="13704" y="123337"/>
                    <a:pt x="14123" y="122835"/>
                    <a:pt x="14374" y="123253"/>
                  </a:cubicBezTo>
                  <a:lnTo>
                    <a:pt x="13788" y="121829"/>
                  </a:lnTo>
                  <a:cubicBezTo>
                    <a:pt x="13788" y="121326"/>
                    <a:pt x="14207" y="121829"/>
                    <a:pt x="14207" y="121829"/>
                  </a:cubicBezTo>
                  <a:lnTo>
                    <a:pt x="14207" y="119483"/>
                  </a:lnTo>
                  <a:lnTo>
                    <a:pt x="14207" y="119483"/>
                  </a:lnTo>
                  <a:cubicBezTo>
                    <a:pt x="13796" y="119072"/>
                    <a:pt x="13436" y="118628"/>
                    <a:pt x="13118" y="118142"/>
                  </a:cubicBezTo>
                  <a:cubicBezTo>
                    <a:pt x="13118" y="117556"/>
                    <a:pt x="13118" y="118142"/>
                    <a:pt x="13620" y="118142"/>
                  </a:cubicBezTo>
                  <a:lnTo>
                    <a:pt x="13034" y="116885"/>
                  </a:lnTo>
                  <a:cubicBezTo>
                    <a:pt x="13537" y="116383"/>
                    <a:pt x="14123" y="117388"/>
                    <a:pt x="14039" y="118310"/>
                  </a:cubicBezTo>
                  <a:cubicBezTo>
                    <a:pt x="15966" y="116969"/>
                    <a:pt x="13537" y="117221"/>
                    <a:pt x="14542" y="114623"/>
                  </a:cubicBezTo>
                  <a:lnTo>
                    <a:pt x="14542" y="115796"/>
                  </a:lnTo>
                  <a:cubicBezTo>
                    <a:pt x="15631" y="114958"/>
                    <a:pt x="15129" y="114037"/>
                    <a:pt x="15799" y="112612"/>
                  </a:cubicBezTo>
                  <a:cubicBezTo>
                    <a:pt x="15799" y="112612"/>
                    <a:pt x="14123" y="115461"/>
                    <a:pt x="13620" y="114120"/>
                  </a:cubicBezTo>
                  <a:cubicBezTo>
                    <a:pt x="13847" y="113584"/>
                    <a:pt x="13847" y="112981"/>
                    <a:pt x="13620" y="112445"/>
                  </a:cubicBezTo>
                  <a:cubicBezTo>
                    <a:pt x="14291" y="112445"/>
                    <a:pt x="14039" y="111691"/>
                    <a:pt x="13620" y="110769"/>
                  </a:cubicBezTo>
                  <a:lnTo>
                    <a:pt x="14626" y="110769"/>
                  </a:lnTo>
                  <a:cubicBezTo>
                    <a:pt x="14626" y="109847"/>
                    <a:pt x="13788" y="109931"/>
                    <a:pt x="13369" y="109345"/>
                  </a:cubicBezTo>
                  <a:cubicBezTo>
                    <a:pt x="12950" y="108758"/>
                    <a:pt x="14123" y="108004"/>
                    <a:pt x="14710" y="107669"/>
                  </a:cubicBezTo>
                  <a:cubicBezTo>
                    <a:pt x="14710" y="105909"/>
                    <a:pt x="13620" y="109009"/>
                    <a:pt x="13285" y="106915"/>
                  </a:cubicBezTo>
                  <a:cubicBezTo>
                    <a:pt x="13511" y="105448"/>
                    <a:pt x="13243" y="103948"/>
                    <a:pt x="12531" y="102641"/>
                  </a:cubicBezTo>
                  <a:cubicBezTo>
                    <a:pt x="12531" y="101636"/>
                    <a:pt x="13118" y="102641"/>
                    <a:pt x="13369" y="102641"/>
                  </a:cubicBezTo>
                  <a:lnTo>
                    <a:pt x="12531" y="101720"/>
                  </a:lnTo>
                  <a:cubicBezTo>
                    <a:pt x="12531" y="101720"/>
                    <a:pt x="12531" y="101720"/>
                    <a:pt x="12950" y="101720"/>
                  </a:cubicBezTo>
                  <a:cubicBezTo>
                    <a:pt x="13369" y="101720"/>
                    <a:pt x="11945" y="101720"/>
                    <a:pt x="11693" y="100547"/>
                  </a:cubicBezTo>
                  <a:cubicBezTo>
                    <a:pt x="11442" y="99374"/>
                    <a:pt x="13034" y="98033"/>
                    <a:pt x="11693" y="96525"/>
                  </a:cubicBezTo>
                  <a:cubicBezTo>
                    <a:pt x="11693" y="96525"/>
                    <a:pt x="12280" y="96525"/>
                    <a:pt x="12699" y="96525"/>
                  </a:cubicBezTo>
                  <a:cubicBezTo>
                    <a:pt x="12271" y="95310"/>
                    <a:pt x="11651" y="94179"/>
                    <a:pt x="10855" y="93173"/>
                  </a:cubicBezTo>
                  <a:lnTo>
                    <a:pt x="11442" y="91665"/>
                  </a:lnTo>
                  <a:cubicBezTo>
                    <a:pt x="10772" y="92754"/>
                    <a:pt x="9850" y="91665"/>
                    <a:pt x="9096" y="90324"/>
                  </a:cubicBezTo>
                  <a:cubicBezTo>
                    <a:pt x="8836" y="90601"/>
                    <a:pt x="8610" y="90911"/>
                    <a:pt x="8425" y="91246"/>
                  </a:cubicBezTo>
                  <a:lnTo>
                    <a:pt x="7839" y="89403"/>
                  </a:lnTo>
                  <a:cubicBezTo>
                    <a:pt x="7839" y="89403"/>
                    <a:pt x="8258" y="89403"/>
                    <a:pt x="8677" y="89403"/>
                  </a:cubicBezTo>
                  <a:lnTo>
                    <a:pt x="8677" y="89403"/>
                  </a:lnTo>
                  <a:cubicBezTo>
                    <a:pt x="8677" y="88649"/>
                    <a:pt x="9599" y="88984"/>
                    <a:pt x="10101" y="89403"/>
                  </a:cubicBezTo>
                  <a:lnTo>
                    <a:pt x="9599" y="90073"/>
                  </a:lnTo>
                  <a:cubicBezTo>
                    <a:pt x="10084" y="90517"/>
                    <a:pt x="10705" y="90777"/>
                    <a:pt x="11358" y="90827"/>
                  </a:cubicBezTo>
                  <a:cubicBezTo>
                    <a:pt x="11300" y="90609"/>
                    <a:pt x="11300" y="90375"/>
                    <a:pt x="11358" y="90157"/>
                  </a:cubicBezTo>
                  <a:cubicBezTo>
                    <a:pt x="11358" y="90157"/>
                    <a:pt x="11358" y="90157"/>
                    <a:pt x="11358" y="90157"/>
                  </a:cubicBezTo>
                  <a:cubicBezTo>
                    <a:pt x="11358" y="90157"/>
                    <a:pt x="11358" y="90157"/>
                    <a:pt x="11358" y="89570"/>
                  </a:cubicBezTo>
                  <a:lnTo>
                    <a:pt x="12364" y="89151"/>
                  </a:lnTo>
                  <a:lnTo>
                    <a:pt x="11945" y="89151"/>
                  </a:lnTo>
                  <a:lnTo>
                    <a:pt x="12447" y="86638"/>
                  </a:lnTo>
                  <a:cubicBezTo>
                    <a:pt x="10914" y="84928"/>
                    <a:pt x="9800" y="82892"/>
                    <a:pt x="9179" y="80689"/>
                  </a:cubicBezTo>
                  <a:cubicBezTo>
                    <a:pt x="9934" y="81359"/>
                    <a:pt x="10436" y="80689"/>
                    <a:pt x="11274" y="80689"/>
                  </a:cubicBezTo>
                  <a:cubicBezTo>
                    <a:pt x="10353" y="81527"/>
                    <a:pt x="11861" y="82867"/>
                    <a:pt x="11693" y="84292"/>
                  </a:cubicBezTo>
                  <a:cubicBezTo>
                    <a:pt x="11693" y="83538"/>
                    <a:pt x="12196" y="83705"/>
                    <a:pt x="12364" y="84292"/>
                  </a:cubicBezTo>
                  <a:lnTo>
                    <a:pt x="11358" y="81778"/>
                  </a:lnTo>
                  <a:cubicBezTo>
                    <a:pt x="12112" y="81778"/>
                    <a:pt x="11861" y="81191"/>
                    <a:pt x="12196" y="80437"/>
                  </a:cubicBezTo>
                  <a:cubicBezTo>
                    <a:pt x="10688" y="81024"/>
                    <a:pt x="11107" y="78594"/>
                    <a:pt x="10604" y="77588"/>
                  </a:cubicBezTo>
                  <a:cubicBezTo>
                    <a:pt x="10101" y="76583"/>
                    <a:pt x="11609" y="77588"/>
                    <a:pt x="11526" y="79013"/>
                  </a:cubicBezTo>
                  <a:cubicBezTo>
                    <a:pt x="12615" y="77505"/>
                    <a:pt x="9766" y="77253"/>
                    <a:pt x="10604" y="75829"/>
                  </a:cubicBezTo>
                  <a:cubicBezTo>
                    <a:pt x="10604" y="75829"/>
                    <a:pt x="10604" y="76332"/>
                    <a:pt x="10604" y="76415"/>
                  </a:cubicBezTo>
                  <a:cubicBezTo>
                    <a:pt x="10604" y="76499"/>
                    <a:pt x="10604" y="73902"/>
                    <a:pt x="10604" y="74321"/>
                  </a:cubicBezTo>
                  <a:lnTo>
                    <a:pt x="10604" y="74321"/>
                  </a:lnTo>
                  <a:cubicBezTo>
                    <a:pt x="10604" y="72226"/>
                    <a:pt x="10604" y="68037"/>
                    <a:pt x="9012" y="67785"/>
                  </a:cubicBezTo>
                  <a:cubicBezTo>
                    <a:pt x="9590" y="67676"/>
                    <a:pt x="10193" y="67676"/>
                    <a:pt x="10772" y="67785"/>
                  </a:cubicBezTo>
                  <a:lnTo>
                    <a:pt x="6415" y="64266"/>
                  </a:lnTo>
                  <a:cubicBezTo>
                    <a:pt x="7504" y="64266"/>
                    <a:pt x="9934" y="63177"/>
                    <a:pt x="10688" y="64853"/>
                  </a:cubicBezTo>
                  <a:cubicBezTo>
                    <a:pt x="10922" y="64149"/>
                    <a:pt x="10922" y="63378"/>
                    <a:pt x="10688" y="62674"/>
                  </a:cubicBezTo>
                  <a:cubicBezTo>
                    <a:pt x="10688" y="62674"/>
                    <a:pt x="9179" y="63596"/>
                    <a:pt x="9012" y="63177"/>
                  </a:cubicBezTo>
                  <a:cubicBezTo>
                    <a:pt x="10185" y="61836"/>
                    <a:pt x="9599" y="62255"/>
                    <a:pt x="10604" y="60579"/>
                  </a:cubicBezTo>
                  <a:cubicBezTo>
                    <a:pt x="10604" y="61166"/>
                    <a:pt x="8677" y="60579"/>
                    <a:pt x="8677" y="59825"/>
                  </a:cubicBezTo>
                  <a:cubicBezTo>
                    <a:pt x="8677" y="59071"/>
                    <a:pt x="10353" y="59825"/>
                    <a:pt x="10520" y="59825"/>
                  </a:cubicBezTo>
                  <a:lnTo>
                    <a:pt x="8761" y="57898"/>
                  </a:lnTo>
                  <a:cubicBezTo>
                    <a:pt x="8761" y="58401"/>
                    <a:pt x="10185" y="57898"/>
                    <a:pt x="10604" y="57479"/>
                  </a:cubicBezTo>
                  <a:cubicBezTo>
                    <a:pt x="11023" y="57060"/>
                    <a:pt x="10604" y="55720"/>
                    <a:pt x="10604" y="55217"/>
                  </a:cubicBezTo>
                  <a:lnTo>
                    <a:pt x="10604" y="56055"/>
                  </a:lnTo>
                  <a:cubicBezTo>
                    <a:pt x="10604" y="53792"/>
                    <a:pt x="8174" y="53960"/>
                    <a:pt x="8174" y="51781"/>
                  </a:cubicBezTo>
                  <a:cubicBezTo>
                    <a:pt x="8174" y="51781"/>
                    <a:pt x="10269" y="52284"/>
                    <a:pt x="10436" y="51195"/>
                  </a:cubicBezTo>
                  <a:cubicBezTo>
                    <a:pt x="10604" y="50106"/>
                    <a:pt x="6247" y="49100"/>
                    <a:pt x="5493" y="47089"/>
                  </a:cubicBezTo>
                  <a:lnTo>
                    <a:pt x="5995" y="47089"/>
                  </a:lnTo>
                  <a:lnTo>
                    <a:pt x="5325" y="45581"/>
                  </a:lnTo>
                  <a:cubicBezTo>
                    <a:pt x="7278" y="46938"/>
                    <a:pt x="9054" y="48547"/>
                    <a:pt x="10604" y="50357"/>
                  </a:cubicBezTo>
                  <a:cubicBezTo>
                    <a:pt x="10604" y="49519"/>
                    <a:pt x="11191" y="50357"/>
                    <a:pt x="11023" y="48849"/>
                  </a:cubicBezTo>
                  <a:cubicBezTo>
                    <a:pt x="10855" y="47341"/>
                    <a:pt x="11777" y="49519"/>
                    <a:pt x="11777" y="49854"/>
                  </a:cubicBezTo>
                  <a:lnTo>
                    <a:pt x="11777" y="46922"/>
                  </a:lnTo>
                  <a:cubicBezTo>
                    <a:pt x="10772" y="46922"/>
                    <a:pt x="10688" y="44743"/>
                    <a:pt x="9850" y="44827"/>
                  </a:cubicBezTo>
                  <a:lnTo>
                    <a:pt x="11023" y="48011"/>
                  </a:lnTo>
                  <a:cubicBezTo>
                    <a:pt x="10101" y="48011"/>
                    <a:pt x="8174" y="46251"/>
                    <a:pt x="8258" y="44241"/>
                  </a:cubicBezTo>
                  <a:cubicBezTo>
                    <a:pt x="8258" y="43654"/>
                    <a:pt x="10017" y="44241"/>
                    <a:pt x="10353" y="44241"/>
                  </a:cubicBezTo>
                  <a:cubicBezTo>
                    <a:pt x="10688" y="44241"/>
                    <a:pt x="9599" y="42230"/>
                    <a:pt x="9850" y="42062"/>
                  </a:cubicBezTo>
                  <a:lnTo>
                    <a:pt x="10353" y="42900"/>
                  </a:lnTo>
                  <a:cubicBezTo>
                    <a:pt x="10353" y="41727"/>
                    <a:pt x="9012" y="41057"/>
                    <a:pt x="9850" y="39632"/>
                  </a:cubicBezTo>
                  <a:cubicBezTo>
                    <a:pt x="10688" y="38208"/>
                    <a:pt x="11023" y="38124"/>
                    <a:pt x="10436" y="38124"/>
                  </a:cubicBezTo>
                  <a:cubicBezTo>
                    <a:pt x="8786" y="38987"/>
                    <a:pt x="6884" y="39222"/>
                    <a:pt x="5074" y="38794"/>
                  </a:cubicBezTo>
                  <a:cubicBezTo>
                    <a:pt x="5409" y="37680"/>
                    <a:pt x="5895" y="36607"/>
                    <a:pt x="6498" y="35610"/>
                  </a:cubicBezTo>
                  <a:cubicBezTo>
                    <a:pt x="7336" y="34772"/>
                    <a:pt x="8677" y="36699"/>
                    <a:pt x="9431" y="36029"/>
                  </a:cubicBezTo>
                  <a:cubicBezTo>
                    <a:pt x="10185" y="35359"/>
                    <a:pt x="8761" y="35610"/>
                    <a:pt x="8677" y="35359"/>
                  </a:cubicBezTo>
                  <a:cubicBezTo>
                    <a:pt x="8593" y="35108"/>
                    <a:pt x="9515" y="35359"/>
                    <a:pt x="9347" y="34437"/>
                  </a:cubicBezTo>
                  <a:cubicBezTo>
                    <a:pt x="9179" y="33516"/>
                    <a:pt x="9347" y="32259"/>
                    <a:pt x="8425" y="34018"/>
                  </a:cubicBezTo>
                  <a:cubicBezTo>
                    <a:pt x="8425" y="32929"/>
                    <a:pt x="8425" y="32845"/>
                    <a:pt x="8425" y="31588"/>
                  </a:cubicBezTo>
                  <a:cubicBezTo>
                    <a:pt x="7755" y="32007"/>
                    <a:pt x="6163" y="30583"/>
                    <a:pt x="5828" y="29494"/>
                  </a:cubicBezTo>
                  <a:cubicBezTo>
                    <a:pt x="5493" y="28404"/>
                    <a:pt x="6415" y="29494"/>
                    <a:pt x="6582" y="29494"/>
                  </a:cubicBezTo>
                  <a:cubicBezTo>
                    <a:pt x="6582" y="27315"/>
                    <a:pt x="6582" y="26142"/>
                    <a:pt x="6582" y="24047"/>
                  </a:cubicBezTo>
                  <a:cubicBezTo>
                    <a:pt x="6582" y="24047"/>
                    <a:pt x="7085" y="22874"/>
                    <a:pt x="7504" y="23293"/>
                  </a:cubicBezTo>
                  <a:cubicBezTo>
                    <a:pt x="7227" y="22950"/>
                    <a:pt x="7026" y="22548"/>
                    <a:pt x="6917" y="22120"/>
                  </a:cubicBezTo>
                  <a:cubicBezTo>
                    <a:pt x="7671" y="20863"/>
                    <a:pt x="6917" y="23461"/>
                    <a:pt x="8090" y="22120"/>
                  </a:cubicBezTo>
                  <a:cubicBezTo>
                    <a:pt x="7504" y="22120"/>
                    <a:pt x="7253" y="20528"/>
                    <a:pt x="6833" y="19607"/>
                  </a:cubicBezTo>
                  <a:cubicBezTo>
                    <a:pt x="6415" y="18685"/>
                    <a:pt x="6833" y="21701"/>
                    <a:pt x="6833" y="22623"/>
                  </a:cubicBezTo>
                  <a:cubicBezTo>
                    <a:pt x="5577" y="22623"/>
                    <a:pt x="4236" y="21115"/>
                    <a:pt x="3482" y="19020"/>
                  </a:cubicBezTo>
                  <a:cubicBezTo>
                    <a:pt x="2728" y="16925"/>
                    <a:pt x="4320" y="18266"/>
                    <a:pt x="4068" y="18015"/>
                  </a:cubicBezTo>
                  <a:cubicBezTo>
                    <a:pt x="4068" y="14747"/>
                    <a:pt x="1806" y="15333"/>
                    <a:pt x="2560" y="12652"/>
                  </a:cubicBezTo>
                  <a:cubicBezTo>
                    <a:pt x="3314" y="11563"/>
                    <a:pt x="4152" y="12652"/>
                    <a:pt x="4655" y="12233"/>
                  </a:cubicBezTo>
                  <a:cubicBezTo>
                    <a:pt x="5074" y="13658"/>
                    <a:pt x="4655" y="14412"/>
                    <a:pt x="4655" y="15333"/>
                  </a:cubicBezTo>
                  <a:lnTo>
                    <a:pt x="4655" y="14160"/>
                  </a:lnTo>
                  <a:cubicBezTo>
                    <a:pt x="4957" y="14772"/>
                    <a:pt x="4957" y="15484"/>
                    <a:pt x="4655" y="16087"/>
                  </a:cubicBezTo>
                  <a:cubicBezTo>
                    <a:pt x="5325" y="15166"/>
                    <a:pt x="4655" y="10641"/>
                    <a:pt x="5074" y="8128"/>
                  </a:cubicBezTo>
                  <a:cubicBezTo>
                    <a:pt x="5074" y="7709"/>
                    <a:pt x="4487" y="6954"/>
                    <a:pt x="4152" y="7373"/>
                  </a:cubicBezTo>
                  <a:lnTo>
                    <a:pt x="4152" y="8128"/>
                  </a:lnTo>
                  <a:cubicBezTo>
                    <a:pt x="3566" y="8882"/>
                    <a:pt x="3231" y="6703"/>
                    <a:pt x="2979" y="7709"/>
                  </a:cubicBezTo>
                  <a:cubicBezTo>
                    <a:pt x="2234" y="6628"/>
                    <a:pt x="1881" y="5329"/>
                    <a:pt x="1974" y="4022"/>
                  </a:cubicBezTo>
                  <a:lnTo>
                    <a:pt x="2895" y="4022"/>
                  </a:lnTo>
                  <a:cubicBezTo>
                    <a:pt x="2895" y="4022"/>
                    <a:pt x="2393" y="5027"/>
                    <a:pt x="2895" y="5446"/>
                  </a:cubicBezTo>
                  <a:cubicBezTo>
                    <a:pt x="3398" y="5865"/>
                    <a:pt x="3985" y="3100"/>
                    <a:pt x="2895" y="2514"/>
                  </a:cubicBezTo>
                  <a:lnTo>
                    <a:pt x="2309" y="3603"/>
                  </a:lnTo>
                  <a:cubicBezTo>
                    <a:pt x="1806" y="2514"/>
                    <a:pt x="801" y="1341"/>
                    <a:pt x="1052" y="0"/>
                  </a:cubicBezTo>
                  <a:cubicBezTo>
                    <a:pt x="130" y="586"/>
                    <a:pt x="1052" y="0"/>
                    <a:pt x="130" y="1257"/>
                  </a:cubicBezTo>
                  <a:cubicBezTo>
                    <a:pt x="1387" y="419"/>
                    <a:pt x="130" y="4608"/>
                    <a:pt x="1555" y="3268"/>
                  </a:cubicBezTo>
                  <a:cubicBezTo>
                    <a:pt x="382" y="4273"/>
                    <a:pt x="1136" y="4944"/>
                    <a:pt x="130" y="6200"/>
                  </a:cubicBezTo>
                  <a:cubicBezTo>
                    <a:pt x="130" y="6200"/>
                    <a:pt x="717" y="6200"/>
                    <a:pt x="633" y="6871"/>
                  </a:cubicBezTo>
                  <a:lnTo>
                    <a:pt x="633" y="6871"/>
                  </a:lnTo>
                  <a:lnTo>
                    <a:pt x="633" y="6871"/>
                  </a:lnTo>
                  <a:cubicBezTo>
                    <a:pt x="633" y="6871"/>
                    <a:pt x="633" y="6871"/>
                    <a:pt x="633" y="6871"/>
                  </a:cubicBezTo>
                  <a:cubicBezTo>
                    <a:pt x="633" y="6871"/>
                    <a:pt x="633" y="6368"/>
                    <a:pt x="1052" y="6284"/>
                  </a:cubicBezTo>
                  <a:cubicBezTo>
                    <a:pt x="1471" y="6200"/>
                    <a:pt x="1890" y="8546"/>
                    <a:pt x="2225" y="9133"/>
                  </a:cubicBezTo>
                  <a:cubicBezTo>
                    <a:pt x="2560" y="9720"/>
                    <a:pt x="2225" y="9133"/>
                    <a:pt x="1555" y="9133"/>
                  </a:cubicBezTo>
                  <a:lnTo>
                    <a:pt x="2141" y="10055"/>
                  </a:lnTo>
                  <a:cubicBezTo>
                    <a:pt x="1471" y="10055"/>
                    <a:pt x="1136" y="11814"/>
                    <a:pt x="717" y="10055"/>
                  </a:cubicBezTo>
                  <a:lnTo>
                    <a:pt x="717" y="11395"/>
                  </a:lnTo>
                  <a:cubicBezTo>
                    <a:pt x="382" y="12258"/>
                    <a:pt x="382" y="13213"/>
                    <a:pt x="717" y="14076"/>
                  </a:cubicBezTo>
                  <a:cubicBezTo>
                    <a:pt x="717" y="14747"/>
                    <a:pt x="1471" y="15668"/>
                    <a:pt x="717" y="15082"/>
                  </a:cubicBezTo>
                  <a:lnTo>
                    <a:pt x="1220" y="17260"/>
                  </a:lnTo>
                  <a:lnTo>
                    <a:pt x="1220" y="17260"/>
                  </a:lnTo>
                  <a:cubicBezTo>
                    <a:pt x="1220" y="19439"/>
                    <a:pt x="2560" y="21618"/>
                    <a:pt x="1220" y="24131"/>
                  </a:cubicBezTo>
                  <a:cubicBezTo>
                    <a:pt x="1421" y="25011"/>
                    <a:pt x="1421" y="25933"/>
                    <a:pt x="1220" y="26812"/>
                  </a:cubicBezTo>
                  <a:lnTo>
                    <a:pt x="633" y="26812"/>
                  </a:lnTo>
                  <a:cubicBezTo>
                    <a:pt x="633" y="27734"/>
                    <a:pt x="214" y="29577"/>
                    <a:pt x="633" y="29996"/>
                  </a:cubicBezTo>
                  <a:cubicBezTo>
                    <a:pt x="-791" y="31002"/>
                    <a:pt x="633" y="34437"/>
                    <a:pt x="633" y="36113"/>
                  </a:cubicBezTo>
                  <a:lnTo>
                    <a:pt x="1387" y="36113"/>
                  </a:lnTo>
                  <a:cubicBezTo>
                    <a:pt x="1438" y="37303"/>
                    <a:pt x="1639" y="38484"/>
                    <a:pt x="1974" y="39632"/>
                  </a:cubicBezTo>
                  <a:lnTo>
                    <a:pt x="2644" y="39632"/>
                  </a:lnTo>
                  <a:cubicBezTo>
                    <a:pt x="3231" y="40805"/>
                    <a:pt x="2644" y="42732"/>
                    <a:pt x="2644" y="44576"/>
                  </a:cubicBezTo>
                  <a:cubicBezTo>
                    <a:pt x="2644" y="44576"/>
                    <a:pt x="2644" y="43989"/>
                    <a:pt x="2644" y="43654"/>
                  </a:cubicBezTo>
                  <a:cubicBezTo>
                    <a:pt x="1303" y="46000"/>
                    <a:pt x="3985" y="48346"/>
                    <a:pt x="3063" y="50441"/>
                  </a:cubicBezTo>
                  <a:cubicBezTo>
                    <a:pt x="3272" y="50835"/>
                    <a:pt x="3272" y="51304"/>
                    <a:pt x="3063" y="51698"/>
                  </a:cubicBezTo>
                  <a:lnTo>
                    <a:pt x="3063" y="51698"/>
                  </a:lnTo>
                  <a:lnTo>
                    <a:pt x="3063" y="51698"/>
                  </a:lnTo>
                  <a:cubicBezTo>
                    <a:pt x="3030" y="51949"/>
                    <a:pt x="3030" y="52200"/>
                    <a:pt x="3063" y="52452"/>
                  </a:cubicBezTo>
                  <a:lnTo>
                    <a:pt x="3063" y="51865"/>
                  </a:lnTo>
                  <a:cubicBezTo>
                    <a:pt x="3013" y="52368"/>
                    <a:pt x="3013" y="52871"/>
                    <a:pt x="3063" y="53373"/>
                  </a:cubicBezTo>
                  <a:lnTo>
                    <a:pt x="2393" y="53373"/>
                  </a:lnTo>
                  <a:lnTo>
                    <a:pt x="2393" y="53373"/>
                  </a:lnTo>
                  <a:cubicBezTo>
                    <a:pt x="2393" y="53960"/>
                    <a:pt x="2393" y="53373"/>
                    <a:pt x="3231" y="53373"/>
                  </a:cubicBezTo>
                  <a:lnTo>
                    <a:pt x="3733" y="54044"/>
                  </a:lnTo>
                  <a:cubicBezTo>
                    <a:pt x="2644" y="54630"/>
                    <a:pt x="4152" y="55636"/>
                    <a:pt x="2979" y="56306"/>
                  </a:cubicBezTo>
                  <a:cubicBezTo>
                    <a:pt x="3649" y="56306"/>
                    <a:pt x="3566" y="59239"/>
                    <a:pt x="4823" y="59490"/>
                  </a:cubicBezTo>
                  <a:cubicBezTo>
                    <a:pt x="4823" y="59490"/>
                    <a:pt x="4823" y="59490"/>
                    <a:pt x="4823" y="59490"/>
                  </a:cubicBezTo>
                  <a:cubicBezTo>
                    <a:pt x="4613" y="60119"/>
                    <a:pt x="4613" y="60789"/>
                    <a:pt x="4823" y="61417"/>
                  </a:cubicBezTo>
                  <a:lnTo>
                    <a:pt x="3985" y="61417"/>
                  </a:lnTo>
                  <a:lnTo>
                    <a:pt x="5241" y="62758"/>
                  </a:lnTo>
                  <a:cubicBezTo>
                    <a:pt x="4739" y="63679"/>
                    <a:pt x="4404" y="64015"/>
                    <a:pt x="3733" y="62758"/>
                  </a:cubicBezTo>
                  <a:cubicBezTo>
                    <a:pt x="4906" y="64769"/>
                    <a:pt x="4152" y="64434"/>
                    <a:pt x="5325" y="66193"/>
                  </a:cubicBezTo>
                  <a:lnTo>
                    <a:pt x="4739" y="66193"/>
                  </a:lnTo>
                  <a:cubicBezTo>
                    <a:pt x="4739" y="66780"/>
                    <a:pt x="5661" y="67785"/>
                    <a:pt x="5158" y="68204"/>
                  </a:cubicBezTo>
                  <a:cubicBezTo>
                    <a:pt x="4655" y="68623"/>
                    <a:pt x="5158" y="75159"/>
                    <a:pt x="4487" y="78845"/>
                  </a:cubicBezTo>
                  <a:cubicBezTo>
                    <a:pt x="6163" y="78091"/>
                    <a:pt x="3817" y="80605"/>
                    <a:pt x="5158" y="80689"/>
                  </a:cubicBezTo>
                  <a:cubicBezTo>
                    <a:pt x="4739" y="80689"/>
                    <a:pt x="4571" y="81359"/>
                    <a:pt x="4152" y="80689"/>
                  </a:cubicBezTo>
                  <a:cubicBezTo>
                    <a:pt x="4655" y="82448"/>
                    <a:pt x="3649" y="83454"/>
                    <a:pt x="4906" y="84711"/>
                  </a:cubicBezTo>
                  <a:cubicBezTo>
                    <a:pt x="4487" y="84711"/>
                    <a:pt x="4236" y="84292"/>
                    <a:pt x="3985" y="84711"/>
                  </a:cubicBezTo>
                  <a:cubicBezTo>
                    <a:pt x="3733" y="85130"/>
                    <a:pt x="4404" y="85297"/>
                    <a:pt x="3985" y="85465"/>
                  </a:cubicBezTo>
                  <a:cubicBezTo>
                    <a:pt x="3566" y="85632"/>
                    <a:pt x="3985" y="85465"/>
                    <a:pt x="3482" y="84962"/>
                  </a:cubicBezTo>
                  <a:cubicBezTo>
                    <a:pt x="3482" y="86805"/>
                    <a:pt x="4906" y="86973"/>
                    <a:pt x="6079" y="87057"/>
                  </a:cubicBezTo>
                  <a:cubicBezTo>
                    <a:pt x="5501" y="87593"/>
                    <a:pt x="5468" y="88489"/>
                    <a:pt x="5995" y="89068"/>
                  </a:cubicBezTo>
                  <a:cubicBezTo>
                    <a:pt x="6021" y="89101"/>
                    <a:pt x="6054" y="89126"/>
                    <a:pt x="6079" y="89151"/>
                  </a:cubicBezTo>
                  <a:cubicBezTo>
                    <a:pt x="6079" y="89151"/>
                    <a:pt x="5409" y="90073"/>
                    <a:pt x="5158" y="89151"/>
                  </a:cubicBezTo>
                  <a:cubicBezTo>
                    <a:pt x="5158" y="89822"/>
                    <a:pt x="5158" y="93173"/>
                    <a:pt x="5744" y="93257"/>
                  </a:cubicBezTo>
                  <a:cubicBezTo>
                    <a:pt x="6331" y="93341"/>
                    <a:pt x="5744" y="94179"/>
                    <a:pt x="5744" y="94346"/>
                  </a:cubicBezTo>
                  <a:cubicBezTo>
                    <a:pt x="5744" y="94514"/>
                    <a:pt x="5744" y="95938"/>
                    <a:pt x="5744" y="97363"/>
                  </a:cubicBezTo>
                  <a:lnTo>
                    <a:pt x="5744" y="97363"/>
                  </a:lnTo>
                  <a:cubicBezTo>
                    <a:pt x="6917" y="97949"/>
                    <a:pt x="5744" y="98619"/>
                    <a:pt x="6247" y="99793"/>
                  </a:cubicBezTo>
                  <a:lnTo>
                    <a:pt x="6247" y="99793"/>
                  </a:lnTo>
                  <a:cubicBezTo>
                    <a:pt x="5577" y="102558"/>
                    <a:pt x="6247" y="100966"/>
                    <a:pt x="6247" y="103647"/>
                  </a:cubicBezTo>
                  <a:lnTo>
                    <a:pt x="6917" y="103647"/>
                  </a:lnTo>
                  <a:cubicBezTo>
                    <a:pt x="8425" y="103647"/>
                    <a:pt x="6163" y="105993"/>
                    <a:pt x="6917" y="107501"/>
                  </a:cubicBezTo>
                  <a:lnTo>
                    <a:pt x="6917" y="106998"/>
                  </a:lnTo>
                  <a:cubicBezTo>
                    <a:pt x="7504" y="107753"/>
                    <a:pt x="4990" y="109428"/>
                    <a:pt x="4823" y="110266"/>
                  </a:cubicBezTo>
                  <a:cubicBezTo>
                    <a:pt x="4655" y="111104"/>
                    <a:pt x="4823" y="110266"/>
                    <a:pt x="4823" y="109763"/>
                  </a:cubicBezTo>
                  <a:cubicBezTo>
                    <a:pt x="4068" y="112026"/>
                    <a:pt x="5744" y="109763"/>
                    <a:pt x="6079" y="111607"/>
                  </a:cubicBezTo>
                  <a:cubicBezTo>
                    <a:pt x="5577" y="111607"/>
                    <a:pt x="4823" y="111607"/>
                    <a:pt x="4739" y="112361"/>
                  </a:cubicBezTo>
                  <a:cubicBezTo>
                    <a:pt x="4655" y="113115"/>
                    <a:pt x="6498" y="115545"/>
                    <a:pt x="5661" y="117053"/>
                  </a:cubicBezTo>
                  <a:cubicBezTo>
                    <a:pt x="5661" y="117053"/>
                    <a:pt x="6415" y="116383"/>
                    <a:pt x="6666" y="117053"/>
                  </a:cubicBezTo>
                  <a:cubicBezTo>
                    <a:pt x="6917" y="117723"/>
                    <a:pt x="5409" y="120321"/>
                    <a:pt x="6666" y="121326"/>
                  </a:cubicBezTo>
                  <a:cubicBezTo>
                    <a:pt x="6666" y="121326"/>
                    <a:pt x="6666" y="121326"/>
                    <a:pt x="6666" y="121326"/>
                  </a:cubicBezTo>
                  <a:cubicBezTo>
                    <a:pt x="6666" y="121326"/>
                    <a:pt x="7336" y="124259"/>
                    <a:pt x="8007" y="124762"/>
                  </a:cubicBezTo>
                  <a:cubicBezTo>
                    <a:pt x="5577" y="125683"/>
                    <a:pt x="9431" y="130292"/>
                    <a:pt x="7169" y="130376"/>
                  </a:cubicBezTo>
                  <a:lnTo>
                    <a:pt x="7169" y="133141"/>
                  </a:lnTo>
                  <a:lnTo>
                    <a:pt x="7169" y="133141"/>
                  </a:lnTo>
                  <a:cubicBezTo>
                    <a:pt x="6993" y="134238"/>
                    <a:pt x="7403" y="135353"/>
                    <a:pt x="8258" y="136073"/>
                  </a:cubicBezTo>
                  <a:cubicBezTo>
                    <a:pt x="8258" y="136492"/>
                    <a:pt x="7839" y="136073"/>
                    <a:pt x="7755" y="136073"/>
                  </a:cubicBezTo>
                  <a:cubicBezTo>
                    <a:pt x="7261" y="137782"/>
                    <a:pt x="7638" y="139634"/>
                    <a:pt x="8761" y="141017"/>
                  </a:cubicBezTo>
                  <a:lnTo>
                    <a:pt x="8007" y="141017"/>
                  </a:lnTo>
                  <a:cubicBezTo>
                    <a:pt x="8509" y="141519"/>
                    <a:pt x="7085" y="144787"/>
                    <a:pt x="8007" y="147217"/>
                  </a:cubicBezTo>
                  <a:lnTo>
                    <a:pt x="8007" y="147217"/>
                  </a:lnTo>
                  <a:cubicBezTo>
                    <a:pt x="8928" y="150066"/>
                    <a:pt x="6331" y="154172"/>
                    <a:pt x="9012" y="155009"/>
                  </a:cubicBezTo>
                  <a:lnTo>
                    <a:pt x="9766" y="156853"/>
                  </a:lnTo>
                  <a:cubicBezTo>
                    <a:pt x="9766" y="154423"/>
                    <a:pt x="10939" y="156853"/>
                    <a:pt x="11274" y="156183"/>
                  </a:cubicBezTo>
                  <a:cubicBezTo>
                    <a:pt x="11274" y="157104"/>
                    <a:pt x="10604" y="158696"/>
                    <a:pt x="10436" y="157523"/>
                  </a:cubicBezTo>
                  <a:lnTo>
                    <a:pt x="10436" y="157523"/>
                  </a:lnTo>
                  <a:cubicBezTo>
                    <a:pt x="9096" y="157523"/>
                    <a:pt x="10436" y="160540"/>
                    <a:pt x="9179" y="160540"/>
                  </a:cubicBezTo>
                  <a:cubicBezTo>
                    <a:pt x="9179" y="165315"/>
                    <a:pt x="9179" y="170008"/>
                    <a:pt x="9179" y="174448"/>
                  </a:cubicBezTo>
                  <a:lnTo>
                    <a:pt x="10269" y="173862"/>
                  </a:lnTo>
                  <a:lnTo>
                    <a:pt x="10269" y="175454"/>
                  </a:lnTo>
                  <a:cubicBezTo>
                    <a:pt x="10269" y="175454"/>
                    <a:pt x="9431" y="176040"/>
                    <a:pt x="9431" y="174951"/>
                  </a:cubicBezTo>
                  <a:cubicBezTo>
                    <a:pt x="8845" y="175538"/>
                    <a:pt x="10017" y="176795"/>
                    <a:pt x="10269" y="176795"/>
                  </a:cubicBezTo>
                  <a:cubicBezTo>
                    <a:pt x="10269" y="178973"/>
                    <a:pt x="9012" y="175957"/>
                    <a:pt x="9012" y="176795"/>
                  </a:cubicBezTo>
                  <a:lnTo>
                    <a:pt x="9012" y="177716"/>
                  </a:lnTo>
                  <a:lnTo>
                    <a:pt x="9012" y="177716"/>
                  </a:lnTo>
                  <a:cubicBezTo>
                    <a:pt x="9431" y="178387"/>
                    <a:pt x="9934" y="178470"/>
                    <a:pt x="9934" y="179811"/>
                  </a:cubicBezTo>
                  <a:cubicBezTo>
                    <a:pt x="9934" y="181152"/>
                    <a:pt x="9347" y="180230"/>
                    <a:pt x="9263" y="180565"/>
                  </a:cubicBezTo>
                  <a:cubicBezTo>
                    <a:pt x="9179" y="180900"/>
                    <a:pt x="9263" y="180565"/>
                    <a:pt x="9263" y="181068"/>
                  </a:cubicBezTo>
                  <a:lnTo>
                    <a:pt x="9263" y="183079"/>
                  </a:lnTo>
                  <a:lnTo>
                    <a:pt x="10101" y="182241"/>
                  </a:lnTo>
                  <a:cubicBezTo>
                    <a:pt x="10520" y="183079"/>
                    <a:pt x="10101" y="184084"/>
                    <a:pt x="11023" y="183163"/>
                  </a:cubicBezTo>
                  <a:cubicBezTo>
                    <a:pt x="9682" y="184503"/>
                    <a:pt x="11023" y="190452"/>
                    <a:pt x="10436" y="191541"/>
                  </a:cubicBezTo>
                  <a:cubicBezTo>
                    <a:pt x="11065" y="192748"/>
                    <a:pt x="11333" y="194122"/>
                    <a:pt x="11191" y="195480"/>
                  </a:cubicBezTo>
                  <a:cubicBezTo>
                    <a:pt x="11191" y="195061"/>
                    <a:pt x="12280" y="194809"/>
                    <a:pt x="12280" y="196150"/>
                  </a:cubicBezTo>
                  <a:cubicBezTo>
                    <a:pt x="10269" y="196150"/>
                    <a:pt x="11526" y="198496"/>
                    <a:pt x="10185" y="199585"/>
                  </a:cubicBezTo>
                  <a:cubicBezTo>
                    <a:pt x="11023" y="198663"/>
                    <a:pt x="10604" y="203272"/>
                    <a:pt x="11861" y="201764"/>
                  </a:cubicBezTo>
                  <a:cubicBezTo>
                    <a:pt x="11861" y="202853"/>
                    <a:pt x="11107" y="201764"/>
                    <a:pt x="10688" y="202685"/>
                  </a:cubicBezTo>
                  <a:cubicBezTo>
                    <a:pt x="10905" y="205618"/>
                    <a:pt x="10905" y="208551"/>
                    <a:pt x="10688" y="211483"/>
                  </a:cubicBezTo>
                  <a:cubicBezTo>
                    <a:pt x="10688" y="211483"/>
                    <a:pt x="11358" y="210980"/>
                    <a:pt x="11777" y="211483"/>
                  </a:cubicBezTo>
                  <a:lnTo>
                    <a:pt x="10520" y="213159"/>
                  </a:lnTo>
                  <a:cubicBezTo>
                    <a:pt x="10520" y="213829"/>
                    <a:pt x="12028" y="213662"/>
                    <a:pt x="11191" y="214835"/>
                  </a:cubicBezTo>
                  <a:cubicBezTo>
                    <a:pt x="11191" y="214835"/>
                    <a:pt x="11777" y="214835"/>
                    <a:pt x="11861" y="214835"/>
                  </a:cubicBezTo>
                  <a:cubicBezTo>
                    <a:pt x="10939" y="221119"/>
                    <a:pt x="13537" y="227487"/>
                    <a:pt x="11861" y="233855"/>
                  </a:cubicBezTo>
                  <a:cubicBezTo>
                    <a:pt x="12364" y="232933"/>
                    <a:pt x="12447" y="233855"/>
                    <a:pt x="12447" y="233855"/>
                  </a:cubicBezTo>
                  <a:cubicBezTo>
                    <a:pt x="12447" y="233855"/>
                    <a:pt x="13118" y="233855"/>
                    <a:pt x="13453" y="233855"/>
                  </a:cubicBezTo>
                  <a:lnTo>
                    <a:pt x="12615" y="236452"/>
                  </a:lnTo>
                  <a:cubicBezTo>
                    <a:pt x="13620" y="236955"/>
                    <a:pt x="12615" y="239301"/>
                    <a:pt x="13788" y="239552"/>
                  </a:cubicBezTo>
                  <a:lnTo>
                    <a:pt x="13788" y="238715"/>
                  </a:lnTo>
                  <a:cubicBezTo>
                    <a:pt x="14961" y="239804"/>
                    <a:pt x="16134" y="237039"/>
                    <a:pt x="17558" y="237123"/>
                  </a:cubicBezTo>
                  <a:cubicBezTo>
                    <a:pt x="16302" y="235950"/>
                    <a:pt x="19234" y="233771"/>
                    <a:pt x="17558" y="231844"/>
                  </a:cubicBezTo>
                  <a:cubicBezTo>
                    <a:pt x="17558" y="231341"/>
                    <a:pt x="17977" y="231844"/>
                    <a:pt x="18312" y="231844"/>
                  </a:cubicBezTo>
                  <a:cubicBezTo>
                    <a:pt x="18648" y="231844"/>
                    <a:pt x="17558" y="230755"/>
                    <a:pt x="17726" y="229582"/>
                  </a:cubicBezTo>
                  <a:lnTo>
                    <a:pt x="17726" y="229582"/>
                  </a:lnTo>
                  <a:cubicBezTo>
                    <a:pt x="17625" y="226783"/>
                    <a:pt x="17760" y="223976"/>
                    <a:pt x="18145" y="221203"/>
                  </a:cubicBezTo>
                  <a:lnTo>
                    <a:pt x="17475" y="221203"/>
                  </a:lnTo>
                  <a:cubicBezTo>
                    <a:pt x="17500" y="220725"/>
                    <a:pt x="17642" y="220264"/>
                    <a:pt x="17894" y="219862"/>
                  </a:cubicBezTo>
                  <a:cubicBezTo>
                    <a:pt x="16804" y="219024"/>
                    <a:pt x="17894" y="222041"/>
                    <a:pt x="16720" y="221287"/>
                  </a:cubicBezTo>
                  <a:cubicBezTo>
                    <a:pt x="18145" y="220197"/>
                    <a:pt x="16720" y="215756"/>
                    <a:pt x="18061" y="215002"/>
                  </a:cubicBezTo>
                  <a:cubicBezTo>
                    <a:pt x="18061" y="213745"/>
                    <a:pt x="17307" y="215002"/>
                    <a:pt x="17223" y="214164"/>
                  </a:cubicBezTo>
                  <a:lnTo>
                    <a:pt x="17642" y="214164"/>
                  </a:lnTo>
                  <a:lnTo>
                    <a:pt x="17056" y="214164"/>
                  </a:lnTo>
                  <a:cubicBezTo>
                    <a:pt x="17056" y="213326"/>
                    <a:pt x="17642" y="212908"/>
                    <a:pt x="17977" y="212908"/>
                  </a:cubicBezTo>
                  <a:cubicBezTo>
                    <a:pt x="17944" y="213134"/>
                    <a:pt x="17944" y="213360"/>
                    <a:pt x="17977" y="213578"/>
                  </a:cubicBezTo>
                  <a:cubicBezTo>
                    <a:pt x="18396" y="212572"/>
                    <a:pt x="17977" y="210729"/>
                    <a:pt x="17977" y="210394"/>
                  </a:cubicBezTo>
                  <a:lnTo>
                    <a:pt x="17977" y="211567"/>
                  </a:lnTo>
                  <a:cubicBezTo>
                    <a:pt x="17818" y="208048"/>
                    <a:pt x="17399" y="204545"/>
                    <a:pt x="16720" y="201093"/>
                  </a:cubicBezTo>
                  <a:lnTo>
                    <a:pt x="16720" y="201093"/>
                  </a:lnTo>
                  <a:cubicBezTo>
                    <a:pt x="16050" y="198747"/>
                    <a:pt x="16720" y="199166"/>
                    <a:pt x="16720" y="196485"/>
                  </a:cubicBezTo>
                  <a:lnTo>
                    <a:pt x="16720" y="196485"/>
                  </a:lnTo>
                  <a:cubicBezTo>
                    <a:pt x="16302" y="195932"/>
                    <a:pt x="16092" y="195253"/>
                    <a:pt x="16134" y="194558"/>
                  </a:cubicBezTo>
                  <a:cubicBezTo>
                    <a:pt x="16553" y="195228"/>
                    <a:pt x="16804" y="193217"/>
                    <a:pt x="17307" y="194558"/>
                  </a:cubicBezTo>
                  <a:cubicBezTo>
                    <a:pt x="16469" y="191960"/>
                    <a:pt x="16720" y="193301"/>
                    <a:pt x="15380" y="191625"/>
                  </a:cubicBezTo>
                  <a:lnTo>
                    <a:pt x="15966" y="191122"/>
                  </a:lnTo>
                  <a:cubicBezTo>
                    <a:pt x="15380" y="190620"/>
                    <a:pt x="15129" y="190536"/>
                    <a:pt x="14961" y="189195"/>
                  </a:cubicBezTo>
                  <a:cubicBezTo>
                    <a:pt x="15464" y="190285"/>
                    <a:pt x="15715" y="188357"/>
                    <a:pt x="16385" y="189195"/>
                  </a:cubicBezTo>
                  <a:cubicBezTo>
                    <a:pt x="17475" y="186346"/>
                    <a:pt x="14961" y="185090"/>
                    <a:pt x="16385" y="183749"/>
                  </a:cubicBezTo>
                  <a:cubicBezTo>
                    <a:pt x="14877" y="182576"/>
                    <a:pt x="15715" y="186179"/>
                    <a:pt x="15380" y="185509"/>
                  </a:cubicBezTo>
                  <a:cubicBezTo>
                    <a:pt x="14877" y="186095"/>
                    <a:pt x="14123" y="184503"/>
                    <a:pt x="14291" y="183582"/>
                  </a:cubicBezTo>
                  <a:cubicBezTo>
                    <a:pt x="14458" y="182660"/>
                    <a:pt x="16134" y="181990"/>
                    <a:pt x="15966" y="179727"/>
                  </a:cubicBezTo>
                  <a:cubicBezTo>
                    <a:pt x="15966" y="179727"/>
                    <a:pt x="15966" y="179727"/>
                    <a:pt x="15966" y="180230"/>
                  </a:cubicBezTo>
                  <a:cubicBezTo>
                    <a:pt x="15966" y="180733"/>
                    <a:pt x="15296" y="178638"/>
                    <a:pt x="15966" y="177549"/>
                  </a:cubicBezTo>
                  <a:cubicBezTo>
                    <a:pt x="15045" y="177046"/>
                    <a:pt x="15966" y="176208"/>
                    <a:pt x="14793" y="176124"/>
                  </a:cubicBezTo>
                  <a:lnTo>
                    <a:pt x="15212" y="178135"/>
                  </a:lnTo>
                  <a:cubicBezTo>
                    <a:pt x="14793" y="176962"/>
                    <a:pt x="13369" y="175957"/>
                    <a:pt x="13956" y="174029"/>
                  </a:cubicBezTo>
                  <a:cubicBezTo>
                    <a:pt x="13956" y="174029"/>
                    <a:pt x="14542" y="174700"/>
                    <a:pt x="14710" y="175119"/>
                  </a:cubicBezTo>
                  <a:cubicBezTo>
                    <a:pt x="14877" y="175538"/>
                    <a:pt x="14710" y="174029"/>
                    <a:pt x="14710" y="173443"/>
                  </a:cubicBezTo>
                  <a:cubicBezTo>
                    <a:pt x="14710" y="172856"/>
                    <a:pt x="14710" y="175873"/>
                    <a:pt x="16050" y="177130"/>
                  </a:cubicBezTo>
                  <a:cubicBezTo>
                    <a:pt x="16469" y="176459"/>
                    <a:pt x="15045" y="174784"/>
                    <a:pt x="16050" y="175370"/>
                  </a:cubicBezTo>
                  <a:cubicBezTo>
                    <a:pt x="14374" y="174532"/>
                    <a:pt x="16050" y="173108"/>
                    <a:pt x="14793" y="171683"/>
                  </a:cubicBezTo>
                  <a:lnTo>
                    <a:pt x="15548" y="171683"/>
                  </a:lnTo>
                  <a:cubicBezTo>
                    <a:pt x="15279" y="171340"/>
                    <a:pt x="15112" y="170938"/>
                    <a:pt x="15045" y="170510"/>
                  </a:cubicBezTo>
                  <a:lnTo>
                    <a:pt x="15966" y="171265"/>
                  </a:lnTo>
                  <a:cubicBezTo>
                    <a:pt x="15129" y="170092"/>
                    <a:pt x="16553" y="168835"/>
                    <a:pt x="15966" y="167662"/>
                  </a:cubicBezTo>
                  <a:cubicBezTo>
                    <a:pt x="15966" y="170175"/>
                    <a:pt x="15129" y="168248"/>
                    <a:pt x="14710" y="169337"/>
                  </a:cubicBezTo>
                  <a:cubicBezTo>
                    <a:pt x="13620" y="166321"/>
                    <a:pt x="16469" y="167494"/>
                    <a:pt x="15883" y="164142"/>
                  </a:cubicBezTo>
                  <a:cubicBezTo>
                    <a:pt x="15883" y="164561"/>
                    <a:pt x="15883" y="165902"/>
                    <a:pt x="15212" y="165148"/>
                  </a:cubicBezTo>
                  <a:cubicBezTo>
                    <a:pt x="15321" y="164469"/>
                    <a:pt x="15548" y="163816"/>
                    <a:pt x="15883" y="163221"/>
                  </a:cubicBezTo>
                  <a:cubicBezTo>
                    <a:pt x="15883" y="160958"/>
                    <a:pt x="15212" y="163221"/>
                    <a:pt x="14710" y="162634"/>
                  </a:cubicBezTo>
                  <a:cubicBezTo>
                    <a:pt x="15548" y="161880"/>
                    <a:pt x="14710" y="161545"/>
                    <a:pt x="14039" y="160623"/>
                  </a:cubicBezTo>
                  <a:lnTo>
                    <a:pt x="14710" y="160623"/>
                  </a:lnTo>
                  <a:cubicBezTo>
                    <a:pt x="14710" y="158026"/>
                    <a:pt x="13201" y="160037"/>
                    <a:pt x="13620" y="157691"/>
                  </a:cubicBezTo>
                  <a:lnTo>
                    <a:pt x="14710" y="158612"/>
                  </a:lnTo>
                  <a:lnTo>
                    <a:pt x="14710" y="157439"/>
                  </a:lnTo>
                  <a:lnTo>
                    <a:pt x="15548" y="157439"/>
                  </a:lnTo>
                  <a:cubicBezTo>
                    <a:pt x="15003" y="156534"/>
                    <a:pt x="14852" y="155445"/>
                    <a:pt x="15129" y="154423"/>
                  </a:cubicBezTo>
                  <a:cubicBezTo>
                    <a:pt x="14626" y="154423"/>
                    <a:pt x="13872" y="154423"/>
                    <a:pt x="13788" y="153250"/>
                  </a:cubicBezTo>
                  <a:cubicBezTo>
                    <a:pt x="13704" y="152077"/>
                    <a:pt x="14458" y="153250"/>
                    <a:pt x="14291" y="151993"/>
                  </a:cubicBezTo>
                  <a:cubicBezTo>
                    <a:pt x="14710" y="151993"/>
                    <a:pt x="15296" y="152747"/>
                    <a:pt x="14710" y="153501"/>
                  </a:cubicBezTo>
                  <a:cubicBezTo>
                    <a:pt x="14123" y="154255"/>
                    <a:pt x="15212" y="153501"/>
                    <a:pt x="15380" y="153501"/>
                  </a:cubicBezTo>
                  <a:cubicBezTo>
                    <a:pt x="15548" y="153501"/>
                    <a:pt x="15380" y="151406"/>
                    <a:pt x="15380" y="150820"/>
                  </a:cubicBezTo>
                  <a:cubicBezTo>
                    <a:pt x="15430" y="151038"/>
                    <a:pt x="15430" y="151272"/>
                    <a:pt x="15380" y="151490"/>
                  </a:cubicBezTo>
                  <a:lnTo>
                    <a:pt x="14291" y="149144"/>
                  </a:lnTo>
                  <a:cubicBezTo>
                    <a:pt x="14291" y="149144"/>
                    <a:pt x="14793" y="149144"/>
                    <a:pt x="15045" y="149144"/>
                  </a:cubicBezTo>
                  <a:cubicBezTo>
                    <a:pt x="14785" y="148667"/>
                    <a:pt x="14584" y="148164"/>
                    <a:pt x="14458" y="147636"/>
                  </a:cubicBezTo>
                  <a:cubicBezTo>
                    <a:pt x="15045" y="147636"/>
                    <a:pt x="15631" y="147636"/>
                    <a:pt x="15966" y="148641"/>
                  </a:cubicBezTo>
                  <a:lnTo>
                    <a:pt x="15212" y="146463"/>
                  </a:lnTo>
                  <a:cubicBezTo>
                    <a:pt x="15212" y="146463"/>
                    <a:pt x="15883" y="145290"/>
                    <a:pt x="16050" y="145541"/>
                  </a:cubicBezTo>
                  <a:cubicBezTo>
                    <a:pt x="16050" y="144368"/>
                    <a:pt x="14793" y="142609"/>
                    <a:pt x="15129" y="140933"/>
                  </a:cubicBezTo>
                  <a:cubicBezTo>
                    <a:pt x="15078" y="140740"/>
                    <a:pt x="15078" y="140539"/>
                    <a:pt x="15129" y="140346"/>
                  </a:cubicBezTo>
                  <a:cubicBezTo>
                    <a:pt x="15129" y="138838"/>
                    <a:pt x="15799" y="137414"/>
                    <a:pt x="15129" y="135570"/>
                  </a:cubicBezTo>
                  <a:lnTo>
                    <a:pt x="16134" y="134481"/>
                  </a:lnTo>
                  <a:cubicBezTo>
                    <a:pt x="16134" y="133141"/>
                    <a:pt x="14877" y="135989"/>
                    <a:pt x="14374" y="133643"/>
                  </a:cubicBezTo>
                  <a:cubicBezTo>
                    <a:pt x="13872" y="131297"/>
                    <a:pt x="15212" y="132973"/>
                    <a:pt x="15464" y="132386"/>
                  </a:cubicBezTo>
                  <a:cubicBezTo>
                    <a:pt x="15715" y="131800"/>
                    <a:pt x="13788" y="130124"/>
                    <a:pt x="14542" y="128532"/>
                  </a:cubicBezTo>
                  <a:cubicBezTo>
                    <a:pt x="15548" y="131046"/>
                    <a:pt x="15380" y="131465"/>
                    <a:pt x="15548" y="131968"/>
                  </a:cubicBezTo>
                  <a:close/>
                  <a:moveTo>
                    <a:pt x="14207" y="114288"/>
                  </a:moveTo>
                  <a:cubicBezTo>
                    <a:pt x="14207" y="114288"/>
                    <a:pt x="14793" y="115293"/>
                    <a:pt x="14207" y="115545"/>
                  </a:cubicBezTo>
                  <a:cubicBezTo>
                    <a:pt x="13620" y="115796"/>
                    <a:pt x="13956" y="114875"/>
                    <a:pt x="14207" y="114288"/>
                  </a:cubicBezTo>
                  <a:close/>
                  <a:moveTo>
                    <a:pt x="11107" y="87559"/>
                  </a:moveTo>
                  <a:cubicBezTo>
                    <a:pt x="11107" y="87559"/>
                    <a:pt x="11107" y="88230"/>
                    <a:pt x="11107" y="88649"/>
                  </a:cubicBezTo>
                  <a:cubicBezTo>
                    <a:pt x="10989" y="88297"/>
                    <a:pt x="10989" y="87911"/>
                    <a:pt x="11107" y="87559"/>
                  </a:cubicBezTo>
                  <a:close/>
                  <a:moveTo>
                    <a:pt x="2728" y="11479"/>
                  </a:moveTo>
                  <a:cubicBezTo>
                    <a:pt x="2728" y="11479"/>
                    <a:pt x="2728" y="11479"/>
                    <a:pt x="2728" y="11479"/>
                  </a:cubicBezTo>
                  <a:cubicBezTo>
                    <a:pt x="2728" y="11479"/>
                    <a:pt x="2728" y="11479"/>
                    <a:pt x="2728" y="12317"/>
                  </a:cubicBezTo>
                  <a:cubicBezTo>
                    <a:pt x="2728" y="13155"/>
                    <a:pt x="2895" y="11898"/>
                    <a:pt x="2644" y="11479"/>
                  </a:cubicBezTo>
                  <a:close/>
                  <a:moveTo>
                    <a:pt x="11526" y="181571"/>
                  </a:moveTo>
                  <a:lnTo>
                    <a:pt x="11526" y="181571"/>
                  </a:lnTo>
                  <a:cubicBezTo>
                    <a:pt x="11861" y="181990"/>
                    <a:pt x="11693" y="181738"/>
                    <a:pt x="11442" y="18157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 name="Freeform: Shape 507">
              <a:extLst>
                <a:ext uri="{FF2B5EF4-FFF2-40B4-BE49-F238E27FC236}">
                  <a16:creationId xmlns:a16="http://schemas.microsoft.com/office/drawing/2014/main" id="{C0060111-F40C-1A32-51A9-D1616CE255DB}"/>
                </a:ext>
              </a:extLst>
            </p:cNvPr>
            <p:cNvSpPr/>
            <p:nvPr/>
          </p:nvSpPr>
          <p:spPr>
            <a:xfrm>
              <a:off x="2806400" y="1891663"/>
              <a:ext cx="418" cy="8378"/>
            </a:xfrm>
            <a:custGeom>
              <a:avLst/>
              <a:gdLst>
                <a:gd name="connsiteX0" fmla="*/ 419 w 418"/>
                <a:gd name="connsiteY0" fmla="*/ 0 h 8378"/>
                <a:gd name="connsiteX1" fmla="*/ 0 w 418"/>
                <a:gd name="connsiteY1" fmla="*/ 0 h 8378"/>
                <a:gd name="connsiteX2" fmla="*/ 419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cubicBezTo>
                    <a:pt x="0" y="0"/>
                    <a:pt x="251" y="0"/>
                    <a:pt x="419"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Freeform: Shape 508">
              <a:extLst>
                <a:ext uri="{FF2B5EF4-FFF2-40B4-BE49-F238E27FC236}">
                  <a16:creationId xmlns:a16="http://schemas.microsoft.com/office/drawing/2014/main" id="{4EA7C538-0B3A-1421-40DF-4B816B0B9667}"/>
                </a:ext>
              </a:extLst>
            </p:cNvPr>
            <p:cNvSpPr/>
            <p:nvPr/>
          </p:nvSpPr>
          <p:spPr>
            <a:xfrm>
              <a:off x="2811008" y="19436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Freeform: Shape 509">
              <a:extLst>
                <a:ext uri="{FF2B5EF4-FFF2-40B4-BE49-F238E27FC236}">
                  <a16:creationId xmlns:a16="http://schemas.microsoft.com/office/drawing/2014/main" id="{C964123A-202C-C8FC-E612-BFBE9CF01397}"/>
                </a:ext>
              </a:extLst>
            </p:cNvPr>
            <p:cNvSpPr/>
            <p:nvPr/>
          </p:nvSpPr>
          <p:spPr>
            <a:xfrm>
              <a:off x="2804286" y="1836530"/>
              <a:ext cx="211" cy="670"/>
            </a:xfrm>
            <a:custGeom>
              <a:avLst/>
              <a:gdLst>
                <a:gd name="connsiteX0" fmla="*/ 186 w 211"/>
                <a:gd name="connsiteY0" fmla="*/ 0 h 670"/>
                <a:gd name="connsiteX1" fmla="*/ 186 w 211"/>
                <a:gd name="connsiteY1" fmla="*/ 670 h 670"/>
                <a:gd name="connsiteX2" fmla="*/ 186 w 211"/>
                <a:gd name="connsiteY2" fmla="*/ 0 h 670"/>
              </a:gdLst>
              <a:ahLst/>
              <a:cxnLst>
                <a:cxn ang="0">
                  <a:pos x="connsiteX0" y="connsiteY0"/>
                </a:cxn>
                <a:cxn ang="0">
                  <a:pos x="connsiteX1" y="connsiteY1"/>
                </a:cxn>
                <a:cxn ang="0">
                  <a:pos x="connsiteX2" y="connsiteY2"/>
                </a:cxn>
              </a:cxnLst>
              <a:rect l="l" t="t" r="r" b="b"/>
              <a:pathLst>
                <a:path w="211" h="670">
                  <a:moveTo>
                    <a:pt x="186" y="0"/>
                  </a:moveTo>
                  <a:cubicBezTo>
                    <a:pt x="220" y="226"/>
                    <a:pt x="220" y="444"/>
                    <a:pt x="186" y="670"/>
                  </a:cubicBezTo>
                  <a:cubicBezTo>
                    <a:pt x="186" y="670"/>
                    <a:pt x="-233" y="503"/>
                    <a:pt x="186"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 name="Freeform: Shape 510">
              <a:extLst>
                <a:ext uri="{FF2B5EF4-FFF2-40B4-BE49-F238E27FC236}">
                  <a16:creationId xmlns:a16="http://schemas.microsoft.com/office/drawing/2014/main" id="{08EFDA06-8CA7-A766-73D6-315D4AF249FC}"/>
                </a:ext>
              </a:extLst>
            </p:cNvPr>
            <p:cNvSpPr/>
            <p:nvPr/>
          </p:nvSpPr>
          <p:spPr>
            <a:xfrm>
              <a:off x="2795599" y="1803936"/>
              <a:ext cx="75" cy="1005"/>
            </a:xfrm>
            <a:custGeom>
              <a:avLst/>
              <a:gdLst>
                <a:gd name="connsiteX0" fmla="*/ 75 w 75"/>
                <a:gd name="connsiteY0" fmla="*/ 0 h 1005"/>
                <a:gd name="connsiteX1" fmla="*/ 75 w 75"/>
                <a:gd name="connsiteY1" fmla="*/ 1005 h 1005"/>
                <a:gd name="connsiteX2" fmla="*/ 75 w 75"/>
                <a:gd name="connsiteY2" fmla="*/ 84 h 1005"/>
                <a:gd name="connsiteX3" fmla="*/ 75 w 75"/>
                <a:gd name="connsiteY3" fmla="*/ 0 h 1005"/>
              </a:gdLst>
              <a:ahLst/>
              <a:cxnLst>
                <a:cxn ang="0">
                  <a:pos x="connsiteX0" y="connsiteY0"/>
                </a:cxn>
                <a:cxn ang="0">
                  <a:pos x="connsiteX1" y="connsiteY1"/>
                </a:cxn>
                <a:cxn ang="0">
                  <a:pos x="connsiteX2" y="connsiteY2"/>
                </a:cxn>
                <a:cxn ang="0">
                  <a:pos x="connsiteX3" y="connsiteY3"/>
                </a:cxn>
              </a:cxnLst>
              <a:rect l="l" t="t" r="r" b="b"/>
              <a:pathLst>
                <a:path w="75" h="1005">
                  <a:moveTo>
                    <a:pt x="75" y="0"/>
                  </a:moveTo>
                  <a:lnTo>
                    <a:pt x="75" y="1005"/>
                  </a:lnTo>
                  <a:cubicBezTo>
                    <a:pt x="-25" y="704"/>
                    <a:pt x="-25" y="385"/>
                    <a:pt x="75" y="84"/>
                  </a:cubicBezTo>
                  <a:cubicBezTo>
                    <a:pt x="75" y="84"/>
                    <a:pt x="75" y="335"/>
                    <a:pt x="75"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Freeform: Shape 511">
              <a:extLst>
                <a:ext uri="{FF2B5EF4-FFF2-40B4-BE49-F238E27FC236}">
                  <a16:creationId xmlns:a16="http://schemas.microsoft.com/office/drawing/2014/main" id="{E7084B7D-791A-DB86-24A1-F42F7A67B2A9}"/>
                </a:ext>
              </a:extLst>
            </p:cNvPr>
            <p:cNvSpPr/>
            <p:nvPr/>
          </p:nvSpPr>
          <p:spPr>
            <a:xfrm>
              <a:off x="2799323" y="1794887"/>
              <a:ext cx="206" cy="361"/>
            </a:xfrm>
            <a:custGeom>
              <a:avLst/>
              <a:gdLst>
                <a:gd name="connsiteX0" fmla="*/ 206 w 206"/>
                <a:gd name="connsiteY0" fmla="*/ 0 h 361"/>
                <a:gd name="connsiteX1" fmla="*/ 206 w 206"/>
                <a:gd name="connsiteY1" fmla="*/ 0 h 361"/>
                <a:gd name="connsiteX2" fmla="*/ 206 w 206"/>
                <a:gd name="connsiteY2" fmla="*/ 0 h 361"/>
                <a:gd name="connsiteX3" fmla="*/ 206 w 206"/>
                <a:gd name="connsiteY3" fmla="*/ 0 h 361"/>
              </a:gdLst>
              <a:ahLst/>
              <a:cxnLst>
                <a:cxn ang="0">
                  <a:pos x="connsiteX0" y="connsiteY0"/>
                </a:cxn>
                <a:cxn ang="0">
                  <a:pos x="connsiteX1" y="connsiteY1"/>
                </a:cxn>
                <a:cxn ang="0">
                  <a:pos x="connsiteX2" y="connsiteY2"/>
                </a:cxn>
                <a:cxn ang="0">
                  <a:pos x="connsiteX3" y="connsiteY3"/>
                </a:cxn>
              </a:cxnLst>
              <a:rect l="l" t="t" r="r" b="b"/>
              <a:pathLst>
                <a:path w="206" h="361">
                  <a:moveTo>
                    <a:pt x="206" y="0"/>
                  </a:moveTo>
                  <a:cubicBezTo>
                    <a:pt x="206" y="0"/>
                    <a:pt x="206" y="0"/>
                    <a:pt x="206" y="0"/>
                  </a:cubicBezTo>
                  <a:lnTo>
                    <a:pt x="206" y="0"/>
                  </a:lnTo>
                  <a:cubicBezTo>
                    <a:pt x="-213" y="251"/>
                    <a:pt x="123" y="670"/>
                    <a:pt x="206"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 name="Freeform: Shape 512">
              <a:extLst>
                <a:ext uri="{FF2B5EF4-FFF2-40B4-BE49-F238E27FC236}">
                  <a16:creationId xmlns:a16="http://schemas.microsoft.com/office/drawing/2014/main" id="{A3488C82-4E46-57D6-B587-F45B5E7D81F8}"/>
                </a:ext>
              </a:extLst>
            </p:cNvPr>
            <p:cNvSpPr/>
            <p:nvPr/>
          </p:nvSpPr>
          <p:spPr>
            <a:xfrm>
              <a:off x="2797550" y="1801423"/>
              <a:ext cx="647" cy="1508"/>
            </a:xfrm>
            <a:custGeom>
              <a:avLst/>
              <a:gdLst>
                <a:gd name="connsiteX0" fmla="*/ 387 w 647"/>
                <a:gd name="connsiteY0" fmla="*/ 1508 h 1508"/>
                <a:gd name="connsiteX1" fmla="*/ 387 w 647"/>
                <a:gd name="connsiteY1" fmla="*/ 0 h 1508"/>
                <a:gd name="connsiteX2" fmla="*/ 387 w 647"/>
                <a:gd name="connsiteY2" fmla="*/ 0 h 1508"/>
                <a:gd name="connsiteX3" fmla="*/ 387 w 647"/>
                <a:gd name="connsiteY3" fmla="*/ 1508 h 1508"/>
              </a:gdLst>
              <a:ahLst/>
              <a:cxnLst>
                <a:cxn ang="0">
                  <a:pos x="connsiteX0" y="connsiteY0"/>
                </a:cxn>
                <a:cxn ang="0">
                  <a:pos x="connsiteX1" y="connsiteY1"/>
                </a:cxn>
                <a:cxn ang="0">
                  <a:pos x="connsiteX2" y="connsiteY2"/>
                </a:cxn>
                <a:cxn ang="0">
                  <a:pos x="connsiteX3" y="connsiteY3"/>
                </a:cxn>
              </a:cxnLst>
              <a:rect l="l" t="t" r="r" b="b"/>
              <a:pathLst>
                <a:path w="647" h="1508">
                  <a:moveTo>
                    <a:pt x="387" y="1508"/>
                  </a:moveTo>
                  <a:cubicBezTo>
                    <a:pt x="973" y="1508"/>
                    <a:pt x="387" y="754"/>
                    <a:pt x="387" y="0"/>
                  </a:cubicBezTo>
                  <a:lnTo>
                    <a:pt x="387" y="0"/>
                  </a:lnTo>
                  <a:cubicBezTo>
                    <a:pt x="-283" y="0"/>
                    <a:pt x="52" y="754"/>
                    <a:pt x="387" y="150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 name="Freeform: Shape 513">
              <a:extLst>
                <a:ext uri="{FF2B5EF4-FFF2-40B4-BE49-F238E27FC236}">
                  <a16:creationId xmlns:a16="http://schemas.microsoft.com/office/drawing/2014/main" id="{53D312E8-DBB7-255B-5591-AFB8BAC160D0}"/>
                </a:ext>
              </a:extLst>
            </p:cNvPr>
            <p:cNvSpPr/>
            <p:nvPr/>
          </p:nvSpPr>
          <p:spPr>
            <a:xfrm>
              <a:off x="2798030" y="1800668"/>
              <a:ext cx="74" cy="586"/>
            </a:xfrm>
            <a:custGeom>
              <a:avLst/>
              <a:gdLst>
                <a:gd name="connsiteX0" fmla="*/ 75 w 74"/>
                <a:gd name="connsiteY0" fmla="*/ 587 h 586"/>
                <a:gd name="connsiteX1" fmla="*/ 75 w 74"/>
                <a:gd name="connsiteY1" fmla="*/ 0 h 586"/>
                <a:gd name="connsiteX2" fmla="*/ 75 w 74"/>
                <a:gd name="connsiteY2" fmla="*/ 587 h 586"/>
              </a:gdLst>
              <a:ahLst/>
              <a:cxnLst>
                <a:cxn ang="0">
                  <a:pos x="connsiteX0" y="connsiteY0"/>
                </a:cxn>
                <a:cxn ang="0">
                  <a:pos x="connsiteX1" y="connsiteY1"/>
                </a:cxn>
                <a:cxn ang="0">
                  <a:pos x="connsiteX2" y="connsiteY2"/>
                </a:cxn>
              </a:cxnLst>
              <a:rect l="l" t="t" r="r" b="b"/>
              <a:pathLst>
                <a:path w="74" h="586">
                  <a:moveTo>
                    <a:pt x="75" y="587"/>
                  </a:moveTo>
                  <a:cubicBezTo>
                    <a:pt x="33" y="394"/>
                    <a:pt x="33" y="193"/>
                    <a:pt x="75" y="0"/>
                  </a:cubicBezTo>
                  <a:cubicBezTo>
                    <a:pt x="75" y="0"/>
                    <a:pt x="-93" y="251"/>
                    <a:pt x="75" y="58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Freeform: Shape 514">
              <a:extLst>
                <a:ext uri="{FF2B5EF4-FFF2-40B4-BE49-F238E27FC236}">
                  <a16:creationId xmlns:a16="http://schemas.microsoft.com/office/drawing/2014/main" id="{A334920B-B5E2-7988-E892-4C8248D45DA8}"/>
                </a:ext>
              </a:extLst>
            </p:cNvPr>
            <p:cNvSpPr/>
            <p:nvPr/>
          </p:nvSpPr>
          <p:spPr>
            <a:xfrm>
              <a:off x="2796126" y="1810304"/>
              <a:ext cx="723" cy="819"/>
            </a:xfrm>
            <a:custGeom>
              <a:avLst/>
              <a:gdLst>
                <a:gd name="connsiteX0" fmla="*/ 554 w 723"/>
                <a:gd name="connsiteY0" fmla="*/ 0 h 819"/>
                <a:gd name="connsiteX1" fmla="*/ 51 w 723"/>
                <a:gd name="connsiteY1" fmla="*/ 0 h 819"/>
                <a:gd name="connsiteX2" fmla="*/ 554 w 723"/>
                <a:gd name="connsiteY2" fmla="*/ 0 h 819"/>
              </a:gdLst>
              <a:ahLst/>
              <a:cxnLst>
                <a:cxn ang="0">
                  <a:pos x="connsiteX0" y="connsiteY0"/>
                </a:cxn>
                <a:cxn ang="0">
                  <a:pos x="connsiteX1" y="connsiteY1"/>
                </a:cxn>
                <a:cxn ang="0">
                  <a:pos x="connsiteX2" y="connsiteY2"/>
                </a:cxn>
              </a:cxnLst>
              <a:rect l="l" t="t" r="r" b="b"/>
              <a:pathLst>
                <a:path w="723" h="819">
                  <a:moveTo>
                    <a:pt x="554" y="0"/>
                  </a:moveTo>
                  <a:cubicBezTo>
                    <a:pt x="554" y="0"/>
                    <a:pt x="-200" y="0"/>
                    <a:pt x="51" y="0"/>
                  </a:cubicBezTo>
                  <a:cubicBezTo>
                    <a:pt x="303" y="0"/>
                    <a:pt x="1057" y="1843"/>
                    <a:pt x="554"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 name="Freeform: Shape 515">
              <a:extLst>
                <a:ext uri="{FF2B5EF4-FFF2-40B4-BE49-F238E27FC236}">
                  <a16:creationId xmlns:a16="http://schemas.microsoft.com/office/drawing/2014/main" id="{CC4D158E-52D5-6118-4239-80D1FCB41B2E}"/>
                </a:ext>
              </a:extLst>
            </p:cNvPr>
            <p:cNvSpPr/>
            <p:nvPr/>
          </p:nvSpPr>
          <p:spPr>
            <a:xfrm>
              <a:off x="2799110" y="1802260"/>
              <a:ext cx="754" cy="670"/>
            </a:xfrm>
            <a:custGeom>
              <a:avLst/>
              <a:gdLst>
                <a:gd name="connsiteX0" fmla="*/ 754 w 754"/>
                <a:gd name="connsiteY0" fmla="*/ 0 h 670"/>
                <a:gd name="connsiteX1" fmla="*/ 0 w 754"/>
                <a:gd name="connsiteY1" fmla="*/ 251 h 670"/>
                <a:gd name="connsiteX2" fmla="*/ 587 w 754"/>
                <a:gd name="connsiteY2" fmla="*/ 670 h 670"/>
                <a:gd name="connsiteX3" fmla="*/ 754 w 754"/>
                <a:gd name="connsiteY3" fmla="*/ 0 h 670"/>
              </a:gdLst>
              <a:ahLst/>
              <a:cxnLst>
                <a:cxn ang="0">
                  <a:pos x="connsiteX0" y="connsiteY0"/>
                </a:cxn>
                <a:cxn ang="0">
                  <a:pos x="connsiteX1" y="connsiteY1"/>
                </a:cxn>
                <a:cxn ang="0">
                  <a:pos x="connsiteX2" y="connsiteY2"/>
                </a:cxn>
                <a:cxn ang="0">
                  <a:pos x="connsiteX3" y="connsiteY3"/>
                </a:cxn>
              </a:cxnLst>
              <a:rect l="l" t="t" r="r" b="b"/>
              <a:pathLst>
                <a:path w="754" h="670">
                  <a:moveTo>
                    <a:pt x="754" y="0"/>
                  </a:moveTo>
                  <a:lnTo>
                    <a:pt x="0" y="251"/>
                  </a:lnTo>
                  <a:lnTo>
                    <a:pt x="587" y="670"/>
                  </a:lnTo>
                  <a:lnTo>
                    <a:pt x="754"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Freeform: Shape 516">
              <a:extLst>
                <a:ext uri="{FF2B5EF4-FFF2-40B4-BE49-F238E27FC236}">
                  <a16:creationId xmlns:a16="http://schemas.microsoft.com/office/drawing/2014/main" id="{E00E6D72-CB27-C973-E031-1C6BA40EC148}"/>
                </a:ext>
              </a:extLst>
            </p:cNvPr>
            <p:cNvSpPr/>
            <p:nvPr/>
          </p:nvSpPr>
          <p:spPr>
            <a:xfrm>
              <a:off x="2799454" y="1806701"/>
              <a:ext cx="158" cy="1173"/>
            </a:xfrm>
            <a:custGeom>
              <a:avLst/>
              <a:gdLst>
                <a:gd name="connsiteX0" fmla="*/ 159 w 158"/>
                <a:gd name="connsiteY0" fmla="*/ 1173 h 1173"/>
                <a:gd name="connsiteX1" fmla="*/ 159 w 158"/>
                <a:gd name="connsiteY1" fmla="*/ 0 h 1173"/>
                <a:gd name="connsiteX2" fmla="*/ 159 w 158"/>
                <a:gd name="connsiteY2" fmla="*/ 0 h 1173"/>
                <a:gd name="connsiteX3" fmla="*/ 159 w 158"/>
                <a:gd name="connsiteY3" fmla="*/ 1173 h 1173"/>
              </a:gdLst>
              <a:ahLst/>
              <a:cxnLst>
                <a:cxn ang="0">
                  <a:pos x="connsiteX0" y="connsiteY0"/>
                </a:cxn>
                <a:cxn ang="0">
                  <a:pos x="connsiteX1" y="connsiteY1"/>
                </a:cxn>
                <a:cxn ang="0">
                  <a:pos x="connsiteX2" y="connsiteY2"/>
                </a:cxn>
                <a:cxn ang="0">
                  <a:pos x="connsiteX3" y="connsiteY3"/>
                </a:cxn>
              </a:cxnLst>
              <a:rect l="l" t="t" r="r" b="b"/>
              <a:pathLst>
                <a:path w="158" h="1173">
                  <a:moveTo>
                    <a:pt x="159" y="1173"/>
                  </a:moveTo>
                  <a:lnTo>
                    <a:pt x="159" y="0"/>
                  </a:lnTo>
                  <a:lnTo>
                    <a:pt x="159" y="0"/>
                  </a:lnTo>
                  <a:cubicBezTo>
                    <a:pt x="-9" y="419"/>
                    <a:pt x="-93" y="1173"/>
                    <a:pt x="159" y="117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 name="Freeform: Shape 517">
              <a:extLst>
                <a:ext uri="{FF2B5EF4-FFF2-40B4-BE49-F238E27FC236}">
                  <a16:creationId xmlns:a16="http://schemas.microsoft.com/office/drawing/2014/main" id="{DD5C06A0-0A98-6103-759D-45A545D3E661}"/>
                </a:ext>
              </a:extLst>
            </p:cNvPr>
            <p:cNvSpPr/>
            <p:nvPr/>
          </p:nvSpPr>
          <p:spPr>
            <a:xfrm>
              <a:off x="2799426" y="1805528"/>
              <a:ext cx="18" cy="921"/>
            </a:xfrm>
            <a:custGeom>
              <a:avLst/>
              <a:gdLst>
                <a:gd name="connsiteX0" fmla="*/ 19 w 18"/>
                <a:gd name="connsiteY0" fmla="*/ 922 h 921"/>
                <a:gd name="connsiteX1" fmla="*/ 19 w 18"/>
                <a:gd name="connsiteY1" fmla="*/ 0 h 921"/>
                <a:gd name="connsiteX2" fmla="*/ 19 w 18"/>
                <a:gd name="connsiteY2" fmla="*/ 922 h 921"/>
              </a:gdLst>
              <a:ahLst/>
              <a:cxnLst>
                <a:cxn ang="0">
                  <a:pos x="connsiteX0" y="connsiteY0"/>
                </a:cxn>
                <a:cxn ang="0">
                  <a:pos x="connsiteX1" y="connsiteY1"/>
                </a:cxn>
                <a:cxn ang="0">
                  <a:pos x="connsiteX2" y="connsiteY2"/>
                </a:cxn>
              </a:cxnLst>
              <a:rect l="l" t="t" r="r" b="b"/>
              <a:pathLst>
                <a:path w="18" h="921">
                  <a:moveTo>
                    <a:pt x="19" y="922"/>
                  </a:moveTo>
                  <a:cubicBezTo>
                    <a:pt x="19" y="503"/>
                    <a:pt x="19" y="168"/>
                    <a:pt x="19" y="0"/>
                  </a:cubicBezTo>
                  <a:cubicBezTo>
                    <a:pt x="-6" y="310"/>
                    <a:pt x="-6" y="612"/>
                    <a:pt x="19" y="9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 name="Freeform: Shape 518">
              <a:extLst>
                <a:ext uri="{FF2B5EF4-FFF2-40B4-BE49-F238E27FC236}">
                  <a16:creationId xmlns:a16="http://schemas.microsoft.com/office/drawing/2014/main" id="{9F6726FA-F1B6-BBDE-C50A-B3D04953C6A2}"/>
                </a:ext>
              </a:extLst>
            </p:cNvPr>
            <p:cNvSpPr/>
            <p:nvPr/>
          </p:nvSpPr>
          <p:spPr>
            <a:xfrm>
              <a:off x="2799948" y="1803769"/>
              <a:ext cx="167" cy="1173"/>
            </a:xfrm>
            <a:custGeom>
              <a:avLst/>
              <a:gdLst>
                <a:gd name="connsiteX0" fmla="*/ 167 w 167"/>
                <a:gd name="connsiteY0" fmla="*/ 0 h 1173"/>
                <a:gd name="connsiteX1" fmla="*/ 0 w 167"/>
                <a:gd name="connsiteY1" fmla="*/ 335 h 1173"/>
                <a:gd name="connsiteX2" fmla="*/ 0 w 167"/>
                <a:gd name="connsiteY2" fmla="*/ 1173 h 1173"/>
                <a:gd name="connsiteX3" fmla="*/ 167 w 167"/>
                <a:gd name="connsiteY3" fmla="*/ 0 h 1173"/>
              </a:gdLst>
              <a:ahLst/>
              <a:cxnLst>
                <a:cxn ang="0">
                  <a:pos x="connsiteX0" y="connsiteY0"/>
                </a:cxn>
                <a:cxn ang="0">
                  <a:pos x="connsiteX1" y="connsiteY1"/>
                </a:cxn>
                <a:cxn ang="0">
                  <a:pos x="connsiteX2" y="connsiteY2"/>
                </a:cxn>
                <a:cxn ang="0">
                  <a:pos x="connsiteX3" y="connsiteY3"/>
                </a:cxn>
              </a:cxnLst>
              <a:rect l="l" t="t" r="r" b="b"/>
              <a:pathLst>
                <a:path w="167" h="1173">
                  <a:moveTo>
                    <a:pt x="167" y="0"/>
                  </a:moveTo>
                  <a:lnTo>
                    <a:pt x="0" y="335"/>
                  </a:lnTo>
                  <a:lnTo>
                    <a:pt x="0" y="1173"/>
                  </a:lnTo>
                  <a:lnTo>
                    <a:pt x="167"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 name="Freeform: Shape 519">
              <a:extLst>
                <a:ext uri="{FF2B5EF4-FFF2-40B4-BE49-F238E27FC236}">
                  <a16:creationId xmlns:a16="http://schemas.microsoft.com/office/drawing/2014/main" id="{3A64E41B-06F6-3F76-82EA-2AE8D39BCFAE}"/>
                </a:ext>
              </a:extLst>
            </p:cNvPr>
            <p:cNvSpPr/>
            <p:nvPr/>
          </p:nvSpPr>
          <p:spPr>
            <a:xfrm>
              <a:off x="2799890" y="1819977"/>
              <a:ext cx="327" cy="1303"/>
            </a:xfrm>
            <a:custGeom>
              <a:avLst/>
              <a:gdLst>
                <a:gd name="connsiteX0" fmla="*/ 141 w 327"/>
                <a:gd name="connsiteY0" fmla="*/ 130 h 1303"/>
                <a:gd name="connsiteX1" fmla="*/ 141 w 327"/>
                <a:gd name="connsiteY1" fmla="*/ 1303 h 1303"/>
                <a:gd name="connsiteX2" fmla="*/ 141 w 327"/>
                <a:gd name="connsiteY2" fmla="*/ 633 h 1303"/>
                <a:gd name="connsiteX3" fmla="*/ 141 w 327"/>
                <a:gd name="connsiteY3" fmla="*/ 130 h 1303"/>
              </a:gdLst>
              <a:ahLst/>
              <a:cxnLst>
                <a:cxn ang="0">
                  <a:pos x="connsiteX0" y="connsiteY0"/>
                </a:cxn>
                <a:cxn ang="0">
                  <a:pos x="connsiteX1" y="connsiteY1"/>
                </a:cxn>
                <a:cxn ang="0">
                  <a:pos x="connsiteX2" y="connsiteY2"/>
                </a:cxn>
                <a:cxn ang="0">
                  <a:pos x="connsiteX3" y="connsiteY3"/>
                </a:cxn>
              </a:cxnLst>
              <a:rect l="l" t="t" r="r" b="b"/>
              <a:pathLst>
                <a:path w="327" h="1303">
                  <a:moveTo>
                    <a:pt x="141" y="130"/>
                  </a:moveTo>
                  <a:lnTo>
                    <a:pt x="141" y="1303"/>
                  </a:lnTo>
                  <a:cubicBezTo>
                    <a:pt x="141" y="1303"/>
                    <a:pt x="560" y="1303"/>
                    <a:pt x="141" y="633"/>
                  </a:cubicBezTo>
                  <a:cubicBezTo>
                    <a:pt x="-277" y="-37"/>
                    <a:pt x="393" y="-121"/>
                    <a:pt x="141" y="13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 name="Freeform: Shape 520">
              <a:extLst>
                <a:ext uri="{FF2B5EF4-FFF2-40B4-BE49-F238E27FC236}">
                  <a16:creationId xmlns:a16="http://schemas.microsoft.com/office/drawing/2014/main" id="{AF3DCF56-949D-C9D2-3740-5D5E5C17CBF2}"/>
                </a:ext>
              </a:extLst>
            </p:cNvPr>
            <p:cNvSpPr/>
            <p:nvPr/>
          </p:nvSpPr>
          <p:spPr>
            <a:xfrm>
              <a:off x="2801372" y="1816253"/>
              <a:ext cx="837" cy="586"/>
            </a:xfrm>
            <a:custGeom>
              <a:avLst/>
              <a:gdLst>
                <a:gd name="connsiteX0" fmla="*/ 503 w 837"/>
                <a:gd name="connsiteY0" fmla="*/ 0 h 586"/>
                <a:gd name="connsiteX1" fmla="*/ 0 w 837"/>
                <a:gd name="connsiteY1" fmla="*/ 587 h 586"/>
                <a:gd name="connsiteX2" fmla="*/ 838 w 837"/>
                <a:gd name="connsiteY2" fmla="*/ 587 h 586"/>
              </a:gdLst>
              <a:ahLst/>
              <a:cxnLst>
                <a:cxn ang="0">
                  <a:pos x="connsiteX0" y="connsiteY0"/>
                </a:cxn>
                <a:cxn ang="0">
                  <a:pos x="connsiteX1" y="connsiteY1"/>
                </a:cxn>
                <a:cxn ang="0">
                  <a:pos x="connsiteX2" y="connsiteY2"/>
                </a:cxn>
              </a:cxnLst>
              <a:rect l="l" t="t" r="r" b="b"/>
              <a:pathLst>
                <a:path w="837" h="586">
                  <a:moveTo>
                    <a:pt x="503" y="0"/>
                  </a:moveTo>
                  <a:cubicBezTo>
                    <a:pt x="503" y="0"/>
                    <a:pt x="503" y="0"/>
                    <a:pt x="0" y="587"/>
                  </a:cubicBezTo>
                  <a:lnTo>
                    <a:pt x="838" y="587"/>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 name="Freeform: Shape 521">
              <a:extLst>
                <a:ext uri="{FF2B5EF4-FFF2-40B4-BE49-F238E27FC236}">
                  <a16:creationId xmlns:a16="http://schemas.microsoft.com/office/drawing/2014/main" id="{3AAD519B-0F74-3D54-A32D-21392FDCD7B9}"/>
                </a:ext>
              </a:extLst>
            </p:cNvPr>
            <p:cNvSpPr/>
            <p:nvPr/>
          </p:nvSpPr>
          <p:spPr>
            <a:xfrm>
              <a:off x="2802294" y="1819353"/>
              <a:ext cx="676" cy="1285"/>
            </a:xfrm>
            <a:custGeom>
              <a:avLst/>
              <a:gdLst>
                <a:gd name="connsiteX0" fmla="*/ 0 w 676"/>
                <a:gd name="connsiteY0" fmla="*/ 503 h 1285"/>
                <a:gd name="connsiteX1" fmla="*/ 670 w 676"/>
                <a:gd name="connsiteY1" fmla="*/ 503 h 1285"/>
                <a:gd name="connsiteX2" fmla="*/ 0 w 676"/>
                <a:gd name="connsiteY2" fmla="*/ 503 h 1285"/>
              </a:gdLst>
              <a:ahLst/>
              <a:cxnLst>
                <a:cxn ang="0">
                  <a:pos x="connsiteX0" y="connsiteY0"/>
                </a:cxn>
                <a:cxn ang="0">
                  <a:pos x="connsiteX1" y="connsiteY1"/>
                </a:cxn>
                <a:cxn ang="0">
                  <a:pos x="connsiteX2" y="connsiteY2"/>
                </a:cxn>
              </a:cxnLst>
              <a:rect l="l" t="t" r="r" b="b"/>
              <a:pathLst>
                <a:path w="676" h="1285">
                  <a:moveTo>
                    <a:pt x="0" y="503"/>
                  </a:moveTo>
                  <a:cubicBezTo>
                    <a:pt x="0" y="503"/>
                    <a:pt x="754" y="2263"/>
                    <a:pt x="670" y="503"/>
                  </a:cubicBezTo>
                  <a:cubicBezTo>
                    <a:pt x="419" y="587"/>
                    <a:pt x="84" y="-670"/>
                    <a:pt x="0" y="50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 name="Freeform: Shape 522">
              <a:extLst>
                <a:ext uri="{FF2B5EF4-FFF2-40B4-BE49-F238E27FC236}">
                  <a16:creationId xmlns:a16="http://schemas.microsoft.com/office/drawing/2014/main" id="{FBC6E932-703D-05E6-05D6-F19F35851F48}"/>
                </a:ext>
              </a:extLst>
            </p:cNvPr>
            <p:cNvSpPr/>
            <p:nvPr/>
          </p:nvSpPr>
          <p:spPr>
            <a:xfrm>
              <a:off x="2800534" y="1838290"/>
              <a:ext cx="1508" cy="251"/>
            </a:xfrm>
            <a:custGeom>
              <a:avLst/>
              <a:gdLst>
                <a:gd name="connsiteX0" fmla="*/ 1508 w 1508"/>
                <a:gd name="connsiteY0" fmla="*/ 251 h 251"/>
                <a:gd name="connsiteX1" fmla="*/ 1508 w 1508"/>
                <a:gd name="connsiteY1" fmla="*/ 0 h 251"/>
                <a:gd name="connsiteX2" fmla="*/ 0 w 1508"/>
                <a:gd name="connsiteY2" fmla="*/ 84 h 251"/>
                <a:gd name="connsiteX3" fmla="*/ 1508 w 1508"/>
                <a:gd name="connsiteY3" fmla="*/ 251 h 251"/>
              </a:gdLst>
              <a:ahLst/>
              <a:cxnLst>
                <a:cxn ang="0">
                  <a:pos x="connsiteX0" y="connsiteY0"/>
                </a:cxn>
                <a:cxn ang="0">
                  <a:pos x="connsiteX1" y="connsiteY1"/>
                </a:cxn>
                <a:cxn ang="0">
                  <a:pos x="connsiteX2" y="connsiteY2"/>
                </a:cxn>
                <a:cxn ang="0">
                  <a:pos x="connsiteX3" y="connsiteY3"/>
                </a:cxn>
              </a:cxnLst>
              <a:rect l="l" t="t" r="r" b="b"/>
              <a:pathLst>
                <a:path w="1508" h="251">
                  <a:moveTo>
                    <a:pt x="1508" y="251"/>
                  </a:moveTo>
                  <a:lnTo>
                    <a:pt x="1508" y="0"/>
                  </a:lnTo>
                  <a:lnTo>
                    <a:pt x="0" y="84"/>
                  </a:lnTo>
                  <a:lnTo>
                    <a:pt x="1508"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 name="Freeform: Shape 523">
              <a:extLst>
                <a:ext uri="{FF2B5EF4-FFF2-40B4-BE49-F238E27FC236}">
                  <a16:creationId xmlns:a16="http://schemas.microsoft.com/office/drawing/2014/main" id="{80B083D9-2609-F85A-B413-C33189743787}"/>
                </a:ext>
              </a:extLst>
            </p:cNvPr>
            <p:cNvSpPr/>
            <p:nvPr/>
          </p:nvSpPr>
          <p:spPr>
            <a:xfrm>
              <a:off x="2805227" y="1852661"/>
              <a:ext cx="1172" cy="2382"/>
            </a:xfrm>
            <a:custGeom>
              <a:avLst/>
              <a:gdLst>
                <a:gd name="connsiteX0" fmla="*/ 1173 w 1172"/>
                <a:gd name="connsiteY0" fmla="*/ 2219 h 2382"/>
                <a:gd name="connsiteX1" fmla="*/ 670 w 1172"/>
                <a:gd name="connsiteY1" fmla="*/ 544 h 2382"/>
                <a:gd name="connsiteX2" fmla="*/ 0 w 1172"/>
                <a:gd name="connsiteY2" fmla="*/ 1298 h 2382"/>
                <a:gd name="connsiteX3" fmla="*/ 1173 w 1172"/>
                <a:gd name="connsiteY3" fmla="*/ 2219 h 2382"/>
              </a:gdLst>
              <a:ahLst/>
              <a:cxnLst>
                <a:cxn ang="0">
                  <a:pos x="connsiteX0" y="connsiteY0"/>
                </a:cxn>
                <a:cxn ang="0">
                  <a:pos x="connsiteX1" y="connsiteY1"/>
                </a:cxn>
                <a:cxn ang="0">
                  <a:pos x="connsiteX2" y="connsiteY2"/>
                </a:cxn>
                <a:cxn ang="0">
                  <a:pos x="connsiteX3" y="connsiteY3"/>
                </a:cxn>
              </a:cxnLst>
              <a:rect l="l" t="t" r="r" b="b"/>
              <a:pathLst>
                <a:path w="1172" h="2382">
                  <a:moveTo>
                    <a:pt x="1173" y="2219"/>
                  </a:moveTo>
                  <a:cubicBezTo>
                    <a:pt x="1173" y="711"/>
                    <a:pt x="251" y="2219"/>
                    <a:pt x="670" y="544"/>
                  </a:cubicBezTo>
                  <a:cubicBezTo>
                    <a:pt x="1089" y="-1132"/>
                    <a:pt x="670" y="1633"/>
                    <a:pt x="0" y="1298"/>
                  </a:cubicBezTo>
                  <a:cubicBezTo>
                    <a:pt x="419" y="2219"/>
                    <a:pt x="251" y="2638"/>
                    <a:pt x="1173" y="22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 name="Freeform: Shape 524">
              <a:extLst>
                <a:ext uri="{FF2B5EF4-FFF2-40B4-BE49-F238E27FC236}">
                  <a16:creationId xmlns:a16="http://schemas.microsoft.com/office/drawing/2014/main" id="{334E0808-F50D-B140-F3AC-7F601C8BE84E}"/>
                </a:ext>
              </a:extLst>
            </p:cNvPr>
            <p:cNvSpPr/>
            <p:nvPr/>
          </p:nvSpPr>
          <p:spPr>
            <a:xfrm>
              <a:off x="2805227" y="1853539"/>
              <a:ext cx="8378" cy="418"/>
            </a:xfrm>
            <a:custGeom>
              <a:avLst/>
              <a:gdLst>
                <a:gd name="connsiteX0" fmla="*/ 0 w 8378"/>
                <a:gd name="connsiteY0" fmla="*/ 419 h 418"/>
                <a:gd name="connsiteX1" fmla="*/ 0 w 8378"/>
                <a:gd name="connsiteY1" fmla="*/ 0 h 418"/>
              </a:gdLst>
              <a:ahLst/>
              <a:cxnLst>
                <a:cxn ang="0">
                  <a:pos x="connsiteX0" y="connsiteY0"/>
                </a:cxn>
                <a:cxn ang="0">
                  <a:pos x="connsiteX1" y="connsiteY1"/>
                </a:cxn>
              </a:cxnLst>
              <a:rect l="l" t="t" r="r" b="b"/>
              <a:pathLst>
                <a:path w="8378" h="418">
                  <a:moveTo>
                    <a:pt x="0" y="419"/>
                  </a:moveTo>
                  <a:cubicBezTo>
                    <a:pt x="0" y="419"/>
                    <a:pt x="0" y="419"/>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 name="Freeform: Shape 525">
              <a:extLst>
                <a:ext uri="{FF2B5EF4-FFF2-40B4-BE49-F238E27FC236}">
                  <a16:creationId xmlns:a16="http://schemas.microsoft.com/office/drawing/2014/main" id="{C477C40F-1A61-6C7C-6501-EB0536582C7F}"/>
                </a:ext>
              </a:extLst>
            </p:cNvPr>
            <p:cNvSpPr/>
            <p:nvPr/>
          </p:nvSpPr>
          <p:spPr>
            <a:xfrm>
              <a:off x="2807908" y="2040137"/>
              <a:ext cx="419" cy="921"/>
            </a:xfrm>
            <a:custGeom>
              <a:avLst/>
              <a:gdLst>
                <a:gd name="connsiteX0" fmla="*/ 251 w 419"/>
                <a:gd name="connsiteY0" fmla="*/ 0 h 921"/>
                <a:gd name="connsiteX1" fmla="*/ 0 w 419"/>
                <a:gd name="connsiteY1" fmla="*/ 922 h 921"/>
                <a:gd name="connsiteX2" fmla="*/ 419 w 419"/>
                <a:gd name="connsiteY2" fmla="*/ 335 h 921"/>
                <a:gd name="connsiteX3" fmla="*/ 251 w 419"/>
                <a:gd name="connsiteY3" fmla="*/ 0 h 921"/>
              </a:gdLst>
              <a:ahLst/>
              <a:cxnLst>
                <a:cxn ang="0">
                  <a:pos x="connsiteX0" y="connsiteY0"/>
                </a:cxn>
                <a:cxn ang="0">
                  <a:pos x="connsiteX1" y="connsiteY1"/>
                </a:cxn>
                <a:cxn ang="0">
                  <a:pos x="connsiteX2" y="connsiteY2"/>
                </a:cxn>
                <a:cxn ang="0">
                  <a:pos x="connsiteX3" y="connsiteY3"/>
                </a:cxn>
              </a:cxnLst>
              <a:rect l="l" t="t" r="r" b="b"/>
              <a:pathLst>
                <a:path w="419" h="921">
                  <a:moveTo>
                    <a:pt x="251" y="0"/>
                  </a:moveTo>
                  <a:lnTo>
                    <a:pt x="0" y="922"/>
                  </a:lnTo>
                  <a:lnTo>
                    <a:pt x="419" y="335"/>
                  </a:lnTo>
                  <a:lnTo>
                    <a:pt x="251"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 name="Freeform: Shape 526">
              <a:extLst>
                <a:ext uri="{FF2B5EF4-FFF2-40B4-BE49-F238E27FC236}">
                  <a16:creationId xmlns:a16="http://schemas.microsoft.com/office/drawing/2014/main" id="{45E0149C-1E97-2B55-5A42-C927D9ECEA7E}"/>
                </a:ext>
              </a:extLst>
            </p:cNvPr>
            <p:cNvSpPr/>
            <p:nvPr/>
          </p:nvSpPr>
          <p:spPr>
            <a:xfrm>
              <a:off x="2808411" y="2041897"/>
              <a:ext cx="921" cy="506"/>
            </a:xfrm>
            <a:custGeom>
              <a:avLst/>
              <a:gdLst>
                <a:gd name="connsiteX0" fmla="*/ 922 w 921"/>
                <a:gd name="connsiteY0" fmla="*/ 0 h 506"/>
                <a:gd name="connsiteX1" fmla="*/ 0 w 921"/>
                <a:gd name="connsiteY1" fmla="*/ 0 h 506"/>
                <a:gd name="connsiteX2" fmla="*/ 922 w 921"/>
                <a:gd name="connsiteY2" fmla="*/ 503 h 506"/>
                <a:gd name="connsiteX3" fmla="*/ 922 w 921"/>
                <a:gd name="connsiteY3" fmla="*/ 0 h 506"/>
              </a:gdLst>
              <a:ahLst/>
              <a:cxnLst>
                <a:cxn ang="0">
                  <a:pos x="connsiteX0" y="connsiteY0"/>
                </a:cxn>
                <a:cxn ang="0">
                  <a:pos x="connsiteX1" y="connsiteY1"/>
                </a:cxn>
                <a:cxn ang="0">
                  <a:pos x="connsiteX2" y="connsiteY2"/>
                </a:cxn>
                <a:cxn ang="0">
                  <a:pos x="connsiteX3" y="connsiteY3"/>
                </a:cxn>
              </a:cxnLst>
              <a:rect l="l" t="t" r="r" b="b"/>
              <a:pathLst>
                <a:path w="921" h="506">
                  <a:moveTo>
                    <a:pt x="922" y="0"/>
                  </a:moveTo>
                  <a:lnTo>
                    <a:pt x="0" y="0"/>
                  </a:lnTo>
                  <a:lnTo>
                    <a:pt x="922" y="503"/>
                  </a:lnTo>
                  <a:cubicBezTo>
                    <a:pt x="922" y="503"/>
                    <a:pt x="754" y="587"/>
                    <a:pt x="922"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 name="Freeform: Shape 527">
              <a:extLst>
                <a:ext uri="{FF2B5EF4-FFF2-40B4-BE49-F238E27FC236}">
                  <a16:creationId xmlns:a16="http://schemas.microsoft.com/office/drawing/2014/main" id="{45BD2A94-4389-C275-01A3-2878ADF6EC81}"/>
                </a:ext>
              </a:extLst>
            </p:cNvPr>
            <p:cNvSpPr/>
            <p:nvPr/>
          </p:nvSpPr>
          <p:spPr>
            <a:xfrm>
              <a:off x="2810505" y="1912443"/>
              <a:ext cx="8378" cy="837"/>
            </a:xfrm>
            <a:custGeom>
              <a:avLst/>
              <a:gdLst>
                <a:gd name="connsiteX0" fmla="*/ 0 w 8378"/>
                <a:gd name="connsiteY0" fmla="*/ 0 h 837"/>
                <a:gd name="connsiteX1" fmla="*/ 0 w 8378"/>
                <a:gd name="connsiteY1" fmla="*/ 0 h 837"/>
                <a:gd name="connsiteX2" fmla="*/ 0 w 8378"/>
                <a:gd name="connsiteY2" fmla="*/ 838 h 837"/>
              </a:gdLst>
              <a:ahLst/>
              <a:cxnLst>
                <a:cxn ang="0">
                  <a:pos x="connsiteX0" y="connsiteY0"/>
                </a:cxn>
                <a:cxn ang="0">
                  <a:pos x="connsiteX1" y="connsiteY1"/>
                </a:cxn>
                <a:cxn ang="0">
                  <a:pos x="connsiteX2" y="connsiteY2"/>
                </a:cxn>
              </a:cxnLst>
              <a:rect l="l" t="t" r="r" b="b"/>
              <a:pathLst>
                <a:path w="8378" h="837">
                  <a:moveTo>
                    <a:pt x="0" y="0"/>
                  </a:moveTo>
                  <a:lnTo>
                    <a:pt x="0" y="0"/>
                  </a:lnTo>
                  <a:cubicBezTo>
                    <a:pt x="0" y="0"/>
                    <a:pt x="0" y="419"/>
                    <a:pt x="0" y="83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 name="Freeform: Shape 528">
              <a:extLst>
                <a:ext uri="{FF2B5EF4-FFF2-40B4-BE49-F238E27FC236}">
                  <a16:creationId xmlns:a16="http://schemas.microsoft.com/office/drawing/2014/main" id="{1C14958B-D1CC-3992-0968-B08226E99F39}"/>
                </a:ext>
              </a:extLst>
            </p:cNvPr>
            <p:cNvSpPr/>
            <p:nvPr/>
          </p:nvSpPr>
          <p:spPr>
            <a:xfrm>
              <a:off x="2809584" y="1925011"/>
              <a:ext cx="837" cy="502"/>
            </a:xfrm>
            <a:custGeom>
              <a:avLst/>
              <a:gdLst>
                <a:gd name="connsiteX0" fmla="*/ 838 w 837"/>
                <a:gd name="connsiteY0" fmla="*/ 251 h 502"/>
                <a:gd name="connsiteX1" fmla="*/ 838 w 837"/>
                <a:gd name="connsiteY1" fmla="*/ 0 h 502"/>
                <a:gd name="connsiteX2" fmla="*/ 0 w 837"/>
                <a:gd name="connsiteY2" fmla="*/ 503 h 502"/>
                <a:gd name="connsiteX3" fmla="*/ 838 w 837"/>
                <a:gd name="connsiteY3" fmla="*/ 251 h 502"/>
              </a:gdLst>
              <a:ahLst/>
              <a:cxnLst>
                <a:cxn ang="0">
                  <a:pos x="connsiteX0" y="connsiteY0"/>
                </a:cxn>
                <a:cxn ang="0">
                  <a:pos x="connsiteX1" y="connsiteY1"/>
                </a:cxn>
                <a:cxn ang="0">
                  <a:pos x="connsiteX2" y="connsiteY2"/>
                </a:cxn>
                <a:cxn ang="0">
                  <a:pos x="connsiteX3" y="connsiteY3"/>
                </a:cxn>
              </a:cxnLst>
              <a:rect l="l" t="t" r="r" b="b"/>
              <a:pathLst>
                <a:path w="837" h="502">
                  <a:moveTo>
                    <a:pt x="838" y="251"/>
                  </a:moveTo>
                  <a:lnTo>
                    <a:pt x="838" y="0"/>
                  </a:lnTo>
                  <a:lnTo>
                    <a:pt x="0" y="503"/>
                  </a:lnTo>
                  <a:lnTo>
                    <a:pt x="838"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 name="Freeform: Shape 529">
              <a:extLst>
                <a:ext uri="{FF2B5EF4-FFF2-40B4-BE49-F238E27FC236}">
                  <a16:creationId xmlns:a16="http://schemas.microsoft.com/office/drawing/2014/main" id="{EA137345-4A43-E127-3769-E6837A19BF39}"/>
                </a:ext>
              </a:extLst>
            </p:cNvPr>
            <p:cNvSpPr/>
            <p:nvPr/>
          </p:nvSpPr>
          <p:spPr>
            <a:xfrm>
              <a:off x="2811799" y="1934563"/>
              <a:ext cx="633" cy="1452"/>
            </a:xfrm>
            <a:custGeom>
              <a:avLst/>
              <a:gdLst>
                <a:gd name="connsiteX0" fmla="*/ 633 w 633"/>
                <a:gd name="connsiteY0" fmla="*/ 1424 h 1452"/>
                <a:gd name="connsiteX1" fmla="*/ 633 w 633"/>
                <a:gd name="connsiteY1" fmla="*/ 0 h 1452"/>
                <a:gd name="connsiteX2" fmla="*/ 633 w 633"/>
                <a:gd name="connsiteY2" fmla="*/ 1424 h 1452"/>
              </a:gdLst>
              <a:ahLst/>
              <a:cxnLst>
                <a:cxn ang="0">
                  <a:pos x="connsiteX0" y="connsiteY0"/>
                </a:cxn>
                <a:cxn ang="0">
                  <a:pos x="connsiteX1" y="connsiteY1"/>
                </a:cxn>
                <a:cxn ang="0">
                  <a:pos x="connsiteX2" y="connsiteY2"/>
                </a:cxn>
              </a:cxnLst>
              <a:rect l="l" t="t" r="r" b="b"/>
              <a:pathLst>
                <a:path w="633" h="1452">
                  <a:moveTo>
                    <a:pt x="633" y="1424"/>
                  </a:moveTo>
                  <a:cubicBezTo>
                    <a:pt x="633" y="1424"/>
                    <a:pt x="633" y="419"/>
                    <a:pt x="633" y="0"/>
                  </a:cubicBezTo>
                  <a:cubicBezTo>
                    <a:pt x="633" y="1006"/>
                    <a:pt x="-791" y="1592"/>
                    <a:pt x="633" y="142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 name="Freeform: Shape 530">
              <a:extLst>
                <a:ext uri="{FF2B5EF4-FFF2-40B4-BE49-F238E27FC236}">
                  <a16:creationId xmlns:a16="http://schemas.microsoft.com/office/drawing/2014/main" id="{1C62818C-14A7-80C6-A1FF-76ECFF101C38}"/>
                </a:ext>
              </a:extLst>
            </p:cNvPr>
            <p:cNvSpPr/>
            <p:nvPr/>
          </p:nvSpPr>
          <p:spPr>
            <a:xfrm>
              <a:off x="2820811" y="2037875"/>
              <a:ext cx="8378" cy="670"/>
            </a:xfrm>
            <a:custGeom>
              <a:avLst/>
              <a:gdLst>
                <a:gd name="connsiteX0" fmla="*/ 0 w 8378"/>
                <a:gd name="connsiteY0" fmla="*/ 670 h 670"/>
                <a:gd name="connsiteX1" fmla="*/ 0 w 8378"/>
                <a:gd name="connsiteY1" fmla="*/ 0 h 670"/>
              </a:gdLst>
              <a:ahLst/>
              <a:cxnLst>
                <a:cxn ang="0">
                  <a:pos x="connsiteX0" y="connsiteY0"/>
                </a:cxn>
                <a:cxn ang="0">
                  <a:pos x="connsiteX1" y="connsiteY1"/>
                </a:cxn>
              </a:cxnLst>
              <a:rect l="l" t="t" r="r" b="b"/>
              <a:pathLst>
                <a:path w="8378" h="670">
                  <a:moveTo>
                    <a:pt x="0" y="670"/>
                  </a:moveTo>
                  <a:cubicBezTo>
                    <a:pt x="0" y="670"/>
                    <a:pt x="0" y="84"/>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2" name="Freeform: Shape 531">
              <a:extLst>
                <a:ext uri="{FF2B5EF4-FFF2-40B4-BE49-F238E27FC236}">
                  <a16:creationId xmlns:a16="http://schemas.microsoft.com/office/drawing/2014/main" id="{FD11D121-4F5C-A14E-802D-4677D044F03E}"/>
                </a:ext>
              </a:extLst>
            </p:cNvPr>
            <p:cNvSpPr/>
            <p:nvPr/>
          </p:nvSpPr>
          <p:spPr>
            <a:xfrm>
              <a:off x="2820225" y="2039718"/>
              <a:ext cx="83" cy="586"/>
            </a:xfrm>
            <a:custGeom>
              <a:avLst/>
              <a:gdLst>
                <a:gd name="connsiteX0" fmla="*/ 84 w 83"/>
                <a:gd name="connsiteY0" fmla="*/ 251 h 586"/>
                <a:gd name="connsiteX1" fmla="*/ 84 w 83"/>
                <a:gd name="connsiteY1" fmla="*/ 0 h 586"/>
                <a:gd name="connsiteX2" fmla="*/ 0 w 83"/>
                <a:gd name="connsiteY2" fmla="*/ 587 h 586"/>
                <a:gd name="connsiteX3" fmla="*/ 84 w 83"/>
                <a:gd name="connsiteY3" fmla="*/ 251 h 586"/>
              </a:gdLst>
              <a:ahLst/>
              <a:cxnLst>
                <a:cxn ang="0">
                  <a:pos x="connsiteX0" y="connsiteY0"/>
                </a:cxn>
                <a:cxn ang="0">
                  <a:pos x="connsiteX1" y="connsiteY1"/>
                </a:cxn>
                <a:cxn ang="0">
                  <a:pos x="connsiteX2" y="connsiteY2"/>
                </a:cxn>
                <a:cxn ang="0">
                  <a:pos x="connsiteX3" y="connsiteY3"/>
                </a:cxn>
              </a:cxnLst>
              <a:rect l="l" t="t" r="r" b="b"/>
              <a:pathLst>
                <a:path w="83" h="586">
                  <a:moveTo>
                    <a:pt x="84" y="251"/>
                  </a:moveTo>
                  <a:lnTo>
                    <a:pt x="84" y="0"/>
                  </a:lnTo>
                  <a:lnTo>
                    <a:pt x="0" y="587"/>
                  </a:lnTo>
                  <a:lnTo>
                    <a:pt x="84"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3" name="Freeform: Shape 532">
              <a:extLst>
                <a:ext uri="{FF2B5EF4-FFF2-40B4-BE49-F238E27FC236}">
                  <a16:creationId xmlns:a16="http://schemas.microsoft.com/office/drawing/2014/main" id="{418196F6-B0BF-2013-518B-1E9427CDFDD5}"/>
                </a:ext>
              </a:extLst>
            </p:cNvPr>
            <p:cNvSpPr/>
            <p:nvPr/>
          </p:nvSpPr>
          <p:spPr>
            <a:xfrm>
              <a:off x="2819890" y="2039383"/>
              <a:ext cx="8378" cy="1033"/>
            </a:xfrm>
            <a:custGeom>
              <a:avLst/>
              <a:gdLst>
                <a:gd name="connsiteX0" fmla="*/ 0 w 8378"/>
                <a:gd name="connsiteY0" fmla="*/ 586 h 1033"/>
                <a:gd name="connsiteX1" fmla="*/ 0 w 8378"/>
                <a:gd name="connsiteY1" fmla="*/ 586 h 1033"/>
                <a:gd name="connsiteX2" fmla="*/ 0 w 8378"/>
                <a:gd name="connsiteY2" fmla="*/ 0 h 1033"/>
                <a:gd name="connsiteX3" fmla="*/ 0 w 8378"/>
                <a:gd name="connsiteY3" fmla="*/ 586 h 1033"/>
              </a:gdLst>
              <a:ahLst/>
              <a:cxnLst>
                <a:cxn ang="0">
                  <a:pos x="connsiteX0" y="connsiteY0"/>
                </a:cxn>
                <a:cxn ang="0">
                  <a:pos x="connsiteX1" y="connsiteY1"/>
                </a:cxn>
                <a:cxn ang="0">
                  <a:pos x="connsiteX2" y="connsiteY2"/>
                </a:cxn>
                <a:cxn ang="0">
                  <a:pos x="connsiteX3" y="connsiteY3"/>
                </a:cxn>
              </a:cxnLst>
              <a:rect l="l" t="t" r="r" b="b"/>
              <a:pathLst>
                <a:path w="8378" h="1033">
                  <a:moveTo>
                    <a:pt x="0" y="586"/>
                  </a:moveTo>
                  <a:cubicBezTo>
                    <a:pt x="0" y="1592"/>
                    <a:pt x="0" y="586"/>
                    <a:pt x="0" y="586"/>
                  </a:cubicBezTo>
                  <a:lnTo>
                    <a:pt x="0" y="0"/>
                  </a:lnTo>
                  <a:cubicBezTo>
                    <a:pt x="0" y="0"/>
                    <a:pt x="0" y="838"/>
                    <a:pt x="0" y="58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4" name="Freeform: Shape 533">
              <a:extLst>
                <a:ext uri="{FF2B5EF4-FFF2-40B4-BE49-F238E27FC236}">
                  <a16:creationId xmlns:a16="http://schemas.microsoft.com/office/drawing/2014/main" id="{FC0630CD-4A3D-ABCD-443A-FD17935A7FDC}"/>
                </a:ext>
              </a:extLst>
            </p:cNvPr>
            <p:cNvSpPr/>
            <p:nvPr/>
          </p:nvSpPr>
          <p:spPr>
            <a:xfrm>
              <a:off x="2819471" y="20377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5" name="Freeform: Shape 534">
              <a:extLst>
                <a:ext uri="{FF2B5EF4-FFF2-40B4-BE49-F238E27FC236}">
                  <a16:creationId xmlns:a16="http://schemas.microsoft.com/office/drawing/2014/main" id="{6061EAEB-D056-4B51-1ABC-0833923636E0}"/>
                </a:ext>
              </a:extLst>
            </p:cNvPr>
            <p:cNvSpPr/>
            <p:nvPr/>
          </p:nvSpPr>
          <p:spPr>
            <a:xfrm>
              <a:off x="2819555" y="203770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6" name="Freeform: Shape 535">
              <a:extLst>
                <a:ext uri="{FF2B5EF4-FFF2-40B4-BE49-F238E27FC236}">
                  <a16:creationId xmlns:a16="http://schemas.microsoft.com/office/drawing/2014/main" id="{D3C4DA34-62F8-3A97-356D-B075D8BA7288}"/>
                </a:ext>
              </a:extLst>
            </p:cNvPr>
            <p:cNvSpPr/>
            <p:nvPr/>
          </p:nvSpPr>
          <p:spPr>
            <a:xfrm>
              <a:off x="2819375" y="2037456"/>
              <a:ext cx="12" cy="502"/>
            </a:xfrm>
            <a:custGeom>
              <a:avLst/>
              <a:gdLst>
                <a:gd name="connsiteX0" fmla="*/ 12 w 12"/>
                <a:gd name="connsiteY0" fmla="*/ 503 h 502"/>
                <a:gd name="connsiteX1" fmla="*/ 12 w 12"/>
                <a:gd name="connsiteY1" fmla="*/ 503 h 502"/>
                <a:gd name="connsiteX2" fmla="*/ 12 w 12"/>
                <a:gd name="connsiteY2" fmla="*/ 0 h 502"/>
                <a:gd name="connsiteX3" fmla="*/ 12 w 12"/>
                <a:gd name="connsiteY3" fmla="*/ 503 h 502"/>
              </a:gdLst>
              <a:ahLst/>
              <a:cxnLst>
                <a:cxn ang="0">
                  <a:pos x="connsiteX0" y="connsiteY0"/>
                </a:cxn>
                <a:cxn ang="0">
                  <a:pos x="connsiteX1" y="connsiteY1"/>
                </a:cxn>
                <a:cxn ang="0">
                  <a:pos x="connsiteX2" y="connsiteY2"/>
                </a:cxn>
                <a:cxn ang="0">
                  <a:pos x="connsiteX3" y="connsiteY3"/>
                </a:cxn>
              </a:cxnLst>
              <a:rect l="l" t="t" r="r" b="b"/>
              <a:pathLst>
                <a:path w="12" h="502">
                  <a:moveTo>
                    <a:pt x="12" y="503"/>
                  </a:moveTo>
                  <a:lnTo>
                    <a:pt x="12" y="503"/>
                  </a:lnTo>
                  <a:cubicBezTo>
                    <a:pt x="12" y="503"/>
                    <a:pt x="12" y="503"/>
                    <a:pt x="12" y="0"/>
                  </a:cubicBezTo>
                  <a:cubicBezTo>
                    <a:pt x="-4" y="168"/>
                    <a:pt x="-4" y="335"/>
                    <a:pt x="12" y="50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7" name="Freeform: Shape 536">
              <a:extLst>
                <a:ext uri="{FF2B5EF4-FFF2-40B4-BE49-F238E27FC236}">
                  <a16:creationId xmlns:a16="http://schemas.microsoft.com/office/drawing/2014/main" id="{D2092BFF-7B44-D398-9BA7-F2753A6FC405}"/>
                </a:ext>
              </a:extLst>
            </p:cNvPr>
            <p:cNvSpPr/>
            <p:nvPr/>
          </p:nvSpPr>
          <p:spPr>
            <a:xfrm>
              <a:off x="2819303" y="2038601"/>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8" name="Freeform: Shape 537">
              <a:extLst>
                <a:ext uri="{FF2B5EF4-FFF2-40B4-BE49-F238E27FC236}">
                  <a16:creationId xmlns:a16="http://schemas.microsoft.com/office/drawing/2014/main" id="{B7405438-2C4A-A189-26C7-2DC88FBC28E5}"/>
                </a:ext>
              </a:extLst>
            </p:cNvPr>
            <p:cNvSpPr/>
            <p:nvPr/>
          </p:nvSpPr>
          <p:spPr>
            <a:xfrm>
              <a:off x="2819387"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9" name="Freeform: Shape 538">
              <a:extLst>
                <a:ext uri="{FF2B5EF4-FFF2-40B4-BE49-F238E27FC236}">
                  <a16:creationId xmlns:a16="http://schemas.microsoft.com/office/drawing/2014/main" id="{9A124B58-6480-589F-98A2-2CA43FD3E29A}"/>
                </a:ext>
              </a:extLst>
            </p:cNvPr>
            <p:cNvSpPr/>
            <p:nvPr/>
          </p:nvSpPr>
          <p:spPr>
            <a:xfrm>
              <a:off x="2819471" y="2038372"/>
              <a:ext cx="37" cy="760"/>
            </a:xfrm>
            <a:custGeom>
              <a:avLst/>
              <a:gdLst>
                <a:gd name="connsiteX0" fmla="*/ 0 w 37"/>
                <a:gd name="connsiteY0" fmla="*/ 6 h 760"/>
                <a:gd name="connsiteX1" fmla="*/ 0 w 37"/>
                <a:gd name="connsiteY1" fmla="*/ 760 h 760"/>
                <a:gd name="connsiteX2" fmla="*/ 0 w 37"/>
                <a:gd name="connsiteY2" fmla="*/ 6 h 760"/>
              </a:gdLst>
              <a:ahLst/>
              <a:cxnLst>
                <a:cxn ang="0">
                  <a:pos x="connsiteX0" y="connsiteY0"/>
                </a:cxn>
                <a:cxn ang="0">
                  <a:pos x="connsiteX1" y="connsiteY1"/>
                </a:cxn>
                <a:cxn ang="0">
                  <a:pos x="connsiteX2" y="connsiteY2"/>
                </a:cxn>
              </a:cxnLst>
              <a:rect l="l" t="t" r="r" b="b"/>
              <a:pathLst>
                <a:path w="37" h="760">
                  <a:moveTo>
                    <a:pt x="0" y="6"/>
                  </a:moveTo>
                  <a:cubicBezTo>
                    <a:pt x="42" y="257"/>
                    <a:pt x="42" y="509"/>
                    <a:pt x="0" y="760"/>
                  </a:cubicBezTo>
                  <a:cubicBezTo>
                    <a:pt x="0" y="760"/>
                    <a:pt x="84" y="-78"/>
                    <a:pt x="0" y="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0" name="Freeform: Shape 539">
              <a:extLst>
                <a:ext uri="{FF2B5EF4-FFF2-40B4-BE49-F238E27FC236}">
                  <a16:creationId xmlns:a16="http://schemas.microsoft.com/office/drawing/2014/main" id="{498FB125-5608-B2DE-5125-91DA09738D4D}"/>
                </a:ext>
              </a:extLst>
            </p:cNvPr>
            <p:cNvSpPr/>
            <p:nvPr/>
          </p:nvSpPr>
          <p:spPr>
            <a:xfrm>
              <a:off x="2819890" y="2040910"/>
              <a:ext cx="8378" cy="148"/>
            </a:xfrm>
            <a:custGeom>
              <a:avLst/>
              <a:gdLst>
                <a:gd name="connsiteX0" fmla="*/ 0 w 8378"/>
                <a:gd name="connsiteY0" fmla="*/ 149 h 148"/>
                <a:gd name="connsiteX1" fmla="*/ 0 w 8378"/>
                <a:gd name="connsiteY1" fmla="*/ 149 h 148"/>
                <a:gd name="connsiteX2" fmla="*/ 0 w 8378"/>
                <a:gd name="connsiteY2" fmla="*/ 149 h 148"/>
              </a:gdLst>
              <a:ahLst/>
              <a:cxnLst>
                <a:cxn ang="0">
                  <a:pos x="connsiteX0" y="connsiteY0"/>
                </a:cxn>
                <a:cxn ang="0">
                  <a:pos x="connsiteX1" y="connsiteY1"/>
                </a:cxn>
                <a:cxn ang="0">
                  <a:pos x="connsiteX2" y="connsiteY2"/>
                </a:cxn>
              </a:cxnLst>
              <a:rect l="l" t="t" r="r" b="b"/>
              <a:pathLst>
                <a:path w="8378" h="148">
                  <a:moveTo>
                    <a:pt x="0" y="149"/>
                  </a:moveTo>
                  <a:lnTo>
                    <a:pt x="0" y="149"/>
                  </a:lnTo>
                  <a:cubicBezTo>
                    <a:pt x="0" y="149"/>
                    <a:pt x="0" y="-186"/>
                    <a:pt x="0" y="14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1" name="Freeform: Shape 540">
              <a:extLst>
                <a:ext uri="{FF2B5EF4-FFF2-40B4-BE49-F238E27FC236}">
                  <a16:creationId xmlns:a16="http://schemas.microsoft.com/office/drawing/2014/main" id="{84602287-55F5-52AF-35FF-FE5BD1470868}"/>
                </a:ext>
              </a:extLst>
            </p:cNvPr>
            <p:cNvSpPr/>
            <p:nvPr/>
          </p:nvSpPr>
          <p:spPr>
            <a:xfrm>
              <a:off x="2818937" y="2037456"/>
              <a:ext cx="31" cy="837"/>
            </a:xfrm>
            <a:custGeom>
              <a:avLst/>
              <a:gdLst>
                <a:gd name="connsiteX0" fmla="*/ 31 w 31"/>
                <a:gd name="connsiteY0" fmla="*/ 0 h 837"/>
                <a:gd name="connsiteX1" fmla="*/ 31 w 31"/>
                <a:gd name="connsiteY1" fmla="*/ 838 h 837"/>
                <a:gd name="connsiteX2" fmla="*/ 31 w 31"/>
                <a:gd name="connsiteY2" fmla="*/ 838 h 837"/>
                <a:gd name="connsiteX3" fmla="*/ 31 w 31"/>
                <a:gd name="connsiteY3" fmla="*/ 0 h 837"/>
              </a:gdLst>
              <a:ahLst/>
              <a:cxnLst>
                <a:cxn ang="0">
                  <a:pos x="connsiteX0" y="connsiteY0"/>
                </a:cxn>
                <a:cxn ang="0">
                  <a:pos x="connsiteX1" y="connsiteY1"/>
                </a:cxn>
                <a:cxn ang="0">
                  <a:pos x="connsiteX2" y="connsiteY2"/>
                </a:cxn>
                <a:cxn ang="0">
                  <a:pos x="connsiteX3" y="connsiteY3"/>
                </a:cxn>
              </a:cxnLst>
              <a:rect l="l" t="t" r="r" b="b"/>
              <a:pathLst>
                <a:path w="31" h="837">
                  <a:moveTo>
                    <a:pt x="31" y="0"/>
                  </a:moveTo>
                  <a:cubicBezTo>
                    <a:pt x="31" y="0"/>
                    <a:pt x="31" y="587"/>
                    <a:pt x="31" y="838"/>
                  </a:cubicBezTo>
                  <a:lnTo>
                    <a:pt x="31" y="838"/>
                  </a:lnTo>
                  <a:cubicBezTo>
                    <a:pt x="-10" y="561"/>
                    <a:pt x="-10" y="277"/>
                    <a:pt x="31"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2" name="Freeform: Shape 541">
              <a:extLst>
                <a:ext uri="{FF2B5EF4-FFF2-40B4-BE49-F238E27FC236}">
                  <a16:creationId xmlns:a16="http://schemas.microsoft.com/office/drawing/2014/main" id="{E431B9D5-2652-BF34-5BAB-59A23F7F3BA9}"/>
                </a:ext>
              </a:extLst>
            </p:cNvPr>
            <p:cNvSpPr/>
            <p:nvPr/>
          </p:nvSpPr>
          <p:spPr>
            <a:xfrm>
              <a:off x="2819052" y="2038294"/>
              <a:ext cx="8378" cy="418"/>
            </a:xfrm>
            <a:custGeom>
              <a:avLst/>
              <a:gdLst>
                <a:gd name="connsiteX0" fmla="*/ 0 w 8378"/>
                <a:gd name="connsiteY0" fmla="*/ 0 h 418"/>
                <a:gd name="connsiteX1" fmla="*/ 0 w 8378"/>
                <a:gd name="connsiteY1" fmla="*/ 419 h 418"/>
                <a:gd name="connsiteX2" fmla="*/ 0 w 8378"/>
                <a:gd name="connsiteY2" fmla="*/ 0 h 418"/>
              </a:gdLst>
              <a:ahLst/>
              <a:cxnLst>
                <a:cxn ang="0">
                  <a:pos x="connsiteX0" y="connsiteY0"/>
                </a:cxn>
                <a:cxn ang="0">
                  <a:pos x="connsiteX1" y="connsiteY1"/>
                </a:cxn>
                <a:cxn ang="0">
                  <a:pos x="connsiteX2" y="connsiteY2"/>
                </a:cxn>
              </a:cxnLst>
              <a:rect l="l" t="t" r="r" b="b"/>
              <a:pathLst>
                <a:path w="8378" h="418">
                  <a:moveTo>
                    <a:pt x="0" y="0"/>
                  </a:moveTo>
                  <a:lnTo>
                    <a:pt x="0" y="419"/>
                  </a:lnTo>
                  <a:cubicBezTo>
                    <a:pt x="0" y="419"/>
                    <a:pt x="0" y="251"/>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3" name="Freeform: Shape 542">
              <a:extLst>
                <a:ext uri="{FF2B5EF4-FFF2-40B4-BE49-F238E27FC236}">
                  <a16:creationId xmlns:a16="http://schemas.microsoft.com/office/drawing/2014/main" id="{4C22FFBB-21EA-8339-330B-7DDE44E9A0EF}"/>
                </a:ext>
              </a:extLst>
            </p:cNvPr>
            <p:cNvSpPr/>
            <p:nvPr/>
          </p:nvSpPr>
          <p:spPr>
            <a:xfrm>
              <a:off x="2819387" y="2039132"/>
              <a:ext cx="83" cy="754"/>
            </a:xfrm>
            <a:custGeom>
              <a:avLst/>
              <a:gdLst>
                <a:gd name="connsiteX0" fmla="*/ 0 w 83"/>
                <a:gd name="connsiteY0" fmla="*/ 754 h 754"/>
                <a:gd name="connsiteX1" fmla="*/ 84 w 83"/>
                <a:gd name="connsiteY1" fmla="*/ 0 h 754"/>
                <a:gd name="connsiteX2" fmla="*/ 0 w 83"/>
                <a:gd name="connsiteY2" fmla="*/ 754 h 754"/>
                <a:gd name="connsiteX3" fmla="*/ 0 w 83"/>
                <a:gd name="connsiteY3" fmla="*/ 754 h 754"/>
              </a:gdLst>
              <a:ahLst/>
              <a:cxnLst>
                <a:cxn ang="0">
                  <a:pos x="connsiteX0" y="connsiteY0"/>
                </a:cxn>
                <a:cxn ang="0">
                  <a:pos x="connsiteX1" y="connsiteY1"/>
                </a:cxn>
                <a:cxn ang="0">
                  <a:pos x="connsiteX2" y="connsiteY2"/>
                </a:cxn>
                <a:cxn ang="0">
                  <a:pos x="connsiteX3" y="connsiteY3"/>
                </a:cxn>
              </a:cxnLst>
              <a:rect l="l" t="t" r="r" b="b"/>
              <a:pathLst>
                <a:path w="83" h="754">
                  <a:moveTo>
                    <a:pt x="0" y="754"/>
                  </a:moveTo>
                  <a:lnTo>
                    <a:pt x="84" y="0"/>
                  </a:lnTo>
                  <a:lnTo>
                    <a:pt x="0" y="754"/>
                  </a:lnTo>
                  <a:lnTo>
                    <a:pt x="0"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4" name="Freeform: Shape 543">
              <a:extLst>
                <a:ext uri="{FF2B5EF4-FFF2-40B4-BE49-F238E27FC236}">
                  <a16:creationId xmlns:a16="http://schemas.microsoft.com/office/drawing/2014/main" id="{EDEC28E0-1DD4-F302-C7FB-F72FC3DC4DE8}"/>
                </a:ext>
              </a:extLst>
            </p:cNvPr>
            <p:cNvSpPr/>
            <p:nvPr/>
          </p:nvSpPr>
          <p:spPr>
            <a:xfrm>
              <a:off x="2818717" y="2036953"/>
              <a:ext cx="8378" cy="754"/>
            </a:xfrm>
            <a:custGeom>
              <a:avLst/>
              <a:gdLst>
                <a:gd name="connsiteX0" fmla="*/ 0 w 8378"/>
                <a:gd name="connsiteY0" fmla="*/ 503 h 754"/>
                <a:gd name="connsiteX1" fmla="*/ 0 w 8378"/>
                <a:gd name="connsiteY1" fmla="*/ 0 h 754"/>
                <a:gd name="connsiteX2" fmla="*/ 0 w 8378"/>
                <a:gd name="connsiteY2" fmla="*/ 754 h 754"/>
                <a:gd name="connsiteX3" fmla="*/ 0 w 8378"/>
                <a:gd name="connsiteY3" fmla="*/ 503 h 754"/>
              </a:gdLst>
              <a:ahLst/>
              <a:cxnLst>
                <a:cxn ang="0">
                  <a:pos x="connsiteX0" y="connsiteY0"/>
                </a:cxn>
                <a:cxn ang="0">
                  <a:pos x="connsiteX1" y="connsiteY1"/>
                </a:cxn>
                <a:cxn ang="0">
                  <a:pos x="connsiteX2" y="connsiteY2"/>
                </a:cxn>
                <a:cxn ang="0">
                  <a:pos x="connsiteX3" y="connsiteY3"/>
                </a:cxn>
              </a:cxnLst>
              <a:rect l="l" t="t" r="r" b="b"/>
              <a:pathLst>
                <a:path w="8378" h="754">
                  <a:moveTo>
                    <a:pt x="0" y="503"/>
                  </a:moveTo>
                  <a:lnTo>
                    <a:pt x="0" y="0"/>
                  </a:lnTo>
                  <a:lnTo>
                    <a:pt x="0" y="754"/>
                  </a:lnTo>
                  <a:lnTo>
                    <a:pt x="0" y="503"/>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5" name="Freeform: Shape 544">
              <a:extLst>
                <a:ext uri="{FF2B5EF4-FFF2-40B4-BE49-F238E27FC236}">
                  <a16:creationId xmlns:a16="http://schemas.microsoft.com/office/drawing/2014/main" id="{A26C0B98-1C84-7526-F386-C66186E486E4}"/>
                </a:ext>
              </a:extLst>
            </p:cNvPr>
            <p:cNvSpPr/>
            <p:nvPr/>
          </p:nvSpPr>
          <p:spPr>
            <a:xfrm>
              <a:off x="2818512" y="2036534"/>
              <a:ext cx="62" cy="1005"/>
            </a:xfrm>
            <a:custGeom>
              <a:avLst/>
              <a:gdLst>
                <a:gd name="connsiteX0" fmla="*/ 37 w 62"/>
                <a:gd name="connsiteY0" fmla="*/ 1006 h 1005"/>
                <a:gd name="connsiteX1" fmla="*/ 37 w 62"/>
                <a:gd name="connsiteY1" fmla="*/ 0 h 1005"/>
                <a:gd name="connsiteX2" fmla="*/ 37 w 62"/>
                <a:gd name="connsiteY2" fmla="*/ 838 h 1005"/>
                <a:gd name="connsiteX3" fmla="*/ 37 w 62"/>
                <a:gd name="connsiteY3" fmla="*/ 1006 h 1005"/>
              </a:gdLst>
              <a:ahLst/>
              <a:cxnLst>
                <a:cxn ang="0">
                  <a:pos x="connsiteX0" y="connsiteY0"/>
                </a:cxn>
                <a:cxn ang="0">
                  <a:pos x="connsiteX1" y="connsiteY1"/>
                </a:cxn>
                <a:cxn ang="0">
                  <a:pos x="connsiteX2" y="connsiteY2"/>
                </a:cxn>
                <a:cxn ang="0">
                  <a:pos x="connsiteX3" y="connsiteY3"/>
                </a:cxn>
              </a:cxnLst>
              <a:rect l="l" t="t" r="r" b="b"/>
              <a:pathLst>
                <a:path w="62" h="1005">
                  <a:moveTo>
                    <a:pt x="37" y="1006"/>
                  </a:moveTo>
                  <a:cubicBezTo>
                    <a:pt x="37" y="1006"/>
                    <a:pt x="37" y="251"/>
                    <a:pt x="37" y="0"/>
                  </a:cubicBezTo>
                  <a:cubicBezTo>
                    <a:pt x="71" y="277"/>
                    <a:pt x="71" y="561"/>
                    <a:pt x="37" y="838"/>
                  </a:cubicBezTo>
                  <a:cubicBezTo>
                    <a:pt x="37" y="838"/>
                    <a:pt x="-47" y="670"/>
                    <a:pt x="37" y="100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6" name="Freeform: Shape 545">
              <a:extLst>
                <a:ext uri="{FF2B5EF4-FFF2-40B4-BE49-F238E27FC236}">
                  <a16:creationId xmlns:a16="http://schemas.microsoft.com/office/drawing/2014/main" id="{469D1260-C7C1-03FD-215F-25D5C1A784AF}"/>
                </a:ext>
              </a:extLst>
            </p:cNvPr>
            <p:cNvSpPr/>
            <p:nvPr/>
          </p:nvSpPr>
          <p:spPr>
            <a:xfrm>
              <a:off x="2818382" y="20377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7" name="Freeform: Shape 546">
              <a:extLst>
                <a:ext uri="{FF2B5EF4-FFF2-40B4-BE49-F238E27FC236}">
                  <a16:creationId xmlns:a16="http://schemas.microsoft.com/office/drawing/2014/main" id="{652F1A6F-B5A8-B089-DAD8-A31C012D4AE4}"/>
                </a:ext>
              </a:extLst>
            </p:cNvPr>
            <p:cNvSpPr/>
            <p:nvPr/>
          </p:nvSpPr>
          <p:spPr>
            <a:xfrm>
              <a:off x="2818884" y="2037959"/>
              <a:ext cx="8378" cy="670"/>
            </a:xfrm>
            <a:custGeom>
              <a:avLst/>
              <a:gdLst>
                <a:gd name="connsiteX0" fmla="*/ 0 w 8378"/>
                <a:gd name="connsiteY0" fmla="*/ 670 h 670"/>
                <a:gd name="connsiteX1" fmla="*/ 0 w 8378"/>
                <a:gd name="connsiteY1" fmla="*/ 0 h 670"/>
                <a:gd name="connsiteX2" fmla="*/ 0 w 8378"/>
                <a:gd name="connsiteY2" fmla="*/ 670 h 670"/>
              </a:gdLst>
              <a:ahLst/>
              <a:cxnLst>
                <a:cxn ang="0">
                  <a:pos x="connsiteX0" y="connsiteY0"/>
                </a:cxn>
                <a:cxn ang="0">
                  <a:pos x="connsiteX1" y="connsiteY1"/>
                </a:cxn>
                <a:cxn ang="0">
                  <a:pos x="connsiteX2" y="connsiteY2"/>
                </a:cxn>
              </a:cxnLst>
              <a:rect l="l" t="t" r="r" b="b"/>
              <a:pathLst>
                <a:path w="8378" h="670">
                  <a:moveTo>
                    <a:pt x="0" y="670"/>
                  </a:moveTo>
                  <a:cubicBezTo>
                    <a:pt x="0" y="670"/>
                    <a:pt x="0" y="167"/>
                    <a:pt x="0" y="0"/>
                  </a:cubicBezTo>
                  <a:lnTo>
                    <a:pt x="0" y="67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8" name="Freeform: Shape 547">
              <a:extLst>
                <a:ext uri="{FF2B5EF4-FFF2-40B4-BE49-F238E27FC236}">
                  <a16:creationId xmlns:a16="http://schemas.microsoft.com/office/drawing/2014/main" id="{76B47031-435D-2781-2F7C-988BA3E04335}"/>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9" name="Freeform: Shape 548">
              <a:extLst>
                <a:ext uri="{FF2B5EF4-FFF2-40B4-BE49-F238E27FC236}">
                  <a16:creationId xmlns:a16="http://schemas.microsoft.com/office/drawing/2014/main" id="{9B227A8A-7759-6079-2702-5E917605A3D5}"/>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0" name="Freeform: Shape 549">
              <a:extLst>
                <a:ext uri="{FF2B5EF4-FFF2-40B4-BE49-F238E27FC236}">
                  <a16:creationId xmlns:a16="http://schemas.microsoft.com/office/drawing/2014/main" id="{9B1CD6BB-037B-2D46-0D81-5141752BE115}"/>
                </a:ext>
              </a:extLst>
            </p:cNvPr>
            <p:cNvSpPr/>
            <p:nvPr/>
          </p:nvSpPr>
          <p:spPr>
            <a:xfrm>
              <a:off x="2819157" y="2039383"/>
              <a:ext cx="62" cy="1256"/>
            </a:xfrm>
            <a:custGeom>
              <a:avLst/>
              <a:gdLst>
                <a:gd name="connsiteX0" fmla="*/ 63 w 62"/>
                <a:gd name="connsiteY0" fmla="*/ 0 h 1256"/>
                <a:gd name="connsiteX1" fmla="*/ 63 w 62"/>
                <a:gd name="connsiteY1" fmla="*/ 1257 h 1256"/>
                <a:gd name="connsiteX2" fmla="*/ 63 w 62"/>
                <a:gd name="connsiteY2" fmla="*/ 0 h 1256"/>
              </a:gdLst>
              <a:ahLst/>
              <a:cxnLst>
                <a:cxn ang="0">
                  <a:pos x="connsiteX0" y="connsiteY0"/>
                </a:cxn>
                <a:cxn ang="0">
                  <a:pos x="connsiteX1" y="connsiteY1"/>
                </a:cxn>
                <a:cxn ang="0">
                  <a:pos x="connsiteX2" y="connsiteY2"/>
                </a:cxn>
              </a:cxnLst>
              <a:rect l="l" t="t" r="r" b="b"/>
              <a:pathLst>
                <a:path w="62" h="1256">
                  <a:moveTo>
                    <a:pt x="63" y="0"/>
                  </a:moveTo>
                  <a:cubicBezTo>
                    <a:pt x="-21" y="411"/>
                    <a:pt x="-21" y="846"/>
                    <a:pt x="63" y="1257"/>
                  </a:cubicBezTo>
                  <a:cubicBezTo>
                    <a:pt x="21" y="838"/>
                    <a:pt x="21" y="419"/>
                    <a:pt x="63"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1" name="Freeform: Shape 550">
              <a:extLst>
                <a:ext uri="{FF2B5EF4-FFF2-40B4-BE49-F238E27FC236}">
                  <a16:creationId xmlns:a16="http://schemas.microsoft.com/office/drawing/2014/main" id="{30CA04B3-F55B-59D6-AAFF-AD20D2E1BC7A}"/>
                </a:ext>
              </a:extLst>
            </p:cNvPr>
            <p:cNvSpPr/>
            <p:nvPr/>
          </p:nvSpPr>
          <p:spPr>
            <a:xfrm>
              <a:off x="2818968" y="2038797"/>
              <a:ext cx="8378" cy="586"/>
            </a:xfrm>
            <a:custGeom>
              <a:avLst/>
              <a:gdLst>
                <a:gd name="connsiteX0" fmla="*/ 0 w 8378"/>
                <a:gd name="connsiteY0" fmla="*/ 587 h 586"/>
                <a:gd name="connsiteX1" fmla="*/ 0 w 8378"/>
                <a:gd name="connsiteY1" fmla="*/ 587 h 586"/>
                <a:gd name="connsiteX2" fmla="*/ 0 w 8378"/>
                <a:gd name="connsiteY2" fmla="*/ 0 h 586"/>
              </a:gdLst>
              <a:ahLst/>
              <a:cxnLst>
                <a:cxn ang="0">
                  <a:pos x="connsiteX0" y="connsiteY0"/>
                </a:cxn>
                <a:cxn ang="0">
                  <a:pos x="connsiteX1" y="connsiteY1"/>
                </a:cxn>
                <a:cxn ang="0">
                  <a:pos x="connsiteX2" y="connsiteY2"/>
                </a:cxn>
              </a:cxnLst>
              <a:rect l="l" t="t" r="r" b="b"/>
              <a:pathLst>
                <a:path w="8378" h="586">
                  <a:moveTo>
                    <a:pt x="0" y="587"/>
                  </a:moveTo>
                  <a:lnTo>
                    <a:pt x="0" y="587"/>
                  </a:lnTo>
                  <a:cubicBezTo>
                    <a:pt x="0" y="587"/>
                    <a:pt x="0" y="168"/>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2" name="Freeform: Shape 551">
              <a:extLst>
                <a:ext uri="{FF2B5EF4-FFF2-40B4-BE49-F238E27FC236}">
                  <a16:creationId xmlns:a16="http://schemas.microsoft.com/office/drawing/2014/main" id="{D7ECC219-85A8-EAE1-C96E-C06CD0CF24EE}"/>
                </a:ext>
              </a:extLst>
            </p:cNvPr>
            <p:cNvSpPr/>
            <p:nvPr/>
          </p:nvSpPr>
          <p:spPr>
            <a:xfrm>
              <a:off x="2818884" y="2039383"/>
              <a:ext cx="83" cy="251"/>
            </a:xfrm>
            <a:custGeom>
              <a:avLst/>
              <a:gdLst>
                <a:gd name="connsiteX0" fmla="*/ 0 w 83"/>
                <a:gd name="connsiteY0" fmla="*/ 251 h 251"/>
                <a:gd name="connsiteX1" fmla="*/ 84 w 83"/>
                <a:gd name="connsiteY1" fmla="*/ 0 h 251"/>
                <a:gd name="connsiteX2" fmla="*/ 0 w 83"/>
                <a:gd name="connsiteY2" fmla="*/ 0 h 251"/>
                <a:gd name="connsiteX3" fmla="*/ 0 w 83"/>
                <a:gd name="connsiteY3" fmla="*/ 251 h 251"/>
              </a:gdLst>
              <a:ahLst/>
              <a:cxnLst>
                <a:cxn ang="0">
                  <a:pos x="connsiteX0" y="connsiteY0"/>
                </a:cxn>
                <a:cxn ang="0">
                  <a:pos x="connsiteX1" y="connsiteY1"/>
                </a:cxn>
                <a:cxn ang="0">
                  <a:pos x="connsiteX2" y="connsiteY2"/>
                </a:cxn>
                <a:cxn ang="0">
                  <a:pos x="connsiteX3" y="connsiteY3"/>
                </a:cxn>
              </a:cxnLst>
              <a:rect l="l" t="t" r="r" b="b"/>
              <a:pathLst>
                <a:path w="83" h="251">
                  <a:moveTo>
                    <a:pt x="0" y="251"/>
                  </a:moveTo>
                  <a:lnTo>
                    <a:pt x="84" y="0"/>
                  </a:lnTo>
                  <a:lnTo>
                    <a:pt x="0" y="0"/>
                  </a:lnTo>
                  <a:lnTo>
                    <a:pt x="0"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3" name="Freeform: Shape 552">
              <a:extLst>
                <a:ext uri="{FF2B5EF4-FFF2-40B4-BE49-F238E27FC236}">
                  <a16:creationId xmlns:a16="http://schemas.microsoft.com/office/drawing/2014/main" id="{AF9496A6-065E-59D0-2162-9328600E60F3}"/>
                </a:ext>
              </a:extLst>
            </p:cNvPr>
            <p:cNvSpPr/>
            <p:nvPr/>
          </p:nvSpPr>
          <p:spPr>
            <a:xfrm>
              <a:off x="2818549" y="20383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4" name="Freeform: Shape 553">
              <a:extLst>
                <a:ext uri="{FF2B5EF4-FFF2-40B4-BE49-F238E27FC236}">
                  <a16:creationId xmlns:a16="http://schemas.microsoft.com/office/drawing/2014/main" id="{8E4582EF-D64A-5B96-12DE-31C0B2274D2C}"/>
                </a:ext>
              </a:extLst>
            </p:cNvPr>
            <p:cNvSpPr/>
            <p:nvPr/>
          </p:nvSpPr>
          <p:spPr>
            <a:xfrm>
              <a:off x="2818717" y="203854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5" name="Freeform: Shape 554">
              <a:extLst>
                <a:ext uri="{FF2B5EF4-FFF2-40B4-BE49-F238E27FC236}">
                  <a16:creationId xmlns:a16="http://schemas.microsoft.com/office/drawing/2014/main" id="{51A92718-DC20-A449-C34D-B1D6B8787FBC}"/>
                </a:ext>
              </a:extLst>
            </p:cNvPr>
            <p:cNvSpPr/>
            <p:nvPr/>
          </p:nvSpPr>
          <p:spPr>
            <a:xfrm>
              <a:off x="2818047" y="203871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6" name="Freeform: Shape 555">
              <a:extLst>
                <a:ext uri="{FF2B5EF4-FFF2-40B4-BE49-F238E27FC236}">
                  <a16:creationId xmlns:a16="http://schemas.microsoft.com/office/drawing/2014/main" id="{B253BB89-AE49-EC8D-7CF9-10E201981ED8}"/>
                </a:ext>
              </a:extLst>
            </p:cNvPr>
            <p:cNvSpPr/>
            <p:nvPr/>
          </p:nvSpPr>
          <p:spPr>
            <a:xfrm>
              <a:off x="2818549" y="203904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7" name="Freeform: Shape 556">
              <a:extLst>
                <a:ext uri="{FF2B5EF4-FFF2-40B4-BE49-F238E27FC236}">
                  <a16:creationId xmlns:a16="http://schemas.microsoft.com/office/drawing/2014/main" id="{7A399AB3-314A-5D92-513B-ABB3779489BA}"/>
                </a:ext>
              </a:extLst>
            </p:cNvPr>
            <p:cNvSpPr/>
            <p:nvPr/>
          </p:nvSpPr>
          <p:spPr>
            <a:xfrm>
              <a:off x="2818298" y="2038052"/>
              <a:ext cx="8378" cy="74"/>
            </a:xfrm>
            <a:custGeom>
              <a:avLst/>
              <a:gdLst>
                <a:gd name="connsiteX0" fmla="*/ 0 w 8378"/>
                <a:gd name="connsiteY0" fmla="*/ 74 h 74"/>
                <a:gd name="connsiteX1" fmla="*/ 0 w 8378"/>
                <a:gd name="connsiteY1" fmla="*/ 74 h 74"/>
                <a:gd name="connsiteX2" fmla="*/ 0 w 8378"/>
                <a:gd name="connsiteY2" fmla="*/ 74 h 74"/>
              </a:gdLst>
              <a:ahLst/>
              <a:cxnLst>
                <a:cxn ang="0">
                  <a:pos x="connsiteX0" y="connsiteY0"/>
                </a:cxn>
                <a:cxn ang="0">
                  <a:pos x="connsiteX1" y="connsiteY1"/>
                </a:cxn>
                <a:cxn ang="0">
                  <a:pos x="connsiteX2" y="connsiteY2"/>
                </a:cxn>
              </a:cxnLst>
              <a:rect l="l" t="t" r="r" b="b"/>
              <a:pathLst>
                <a:path w="8378" h="74">
                  <a:moveTo>
                    <a:pt x="0" y="74"/>
                  </a:moveTo>
                  <a:lnTo>
                    <a:pt x="0" y="74"/>
                  </a:lnTo>
                  <a:cubicBezTo>
                    <a:pt x="0" y="74"/>
                    <a:pt x="0" y="-93"/>
                    <a:pt x="0" y="7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8" name="Freeform: Shape 557">
              <a:extLst>
                <a:ext uri="{FF2B5EF4-FFF2-40B4-BE49-F238E27FC236}">
                  <a16:creationId xmlns:a16="http://schemas.microsoft.com/office/drawing/2014/main" id="{17C428CD-E203-07F0-3C41-04B4E24FCBC1}"/>
                </a:ext>
              </a:extLst>
            </p:cNvPr>
            <p:cNvSpPr/>
            <p:nvPr/>
          </p:nvSpPr>
          <p:spPr>
            <a:xfrm>
              <a:off x="2818633" y="20384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9" name="Freeform: Shape 558">
              <a:extLst>
                <a:ext uri="{FF2B5EF4-FFF2-40B4-BE49-F238E27FC236}">
                  <a16:creationId xmlns:a16="http://schemas.microsoft.com/office/drawing/2014/main" id="{DEFD0DC7-D775-A3AE-DFEF-B9A61574F128}"/>
                </a:ext>
              </a:extLst>
            </p:cNvPr>
            <p:cNvSpPr/>
            <p:nvPr/>
          </p:nvSpPr>
          <p:spPr>
            <a:xfrm>
              <a:off x="2818633" y="20384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0" name="Freeform: Shape 559">
              <a:extLst>
                <a:ext uri="{FF2B5EF4-FFF2-40B4-BE49-F238E27FC236}">
                  <a16:creationId xmlns:a16="http://schemas.microsoft.com/office/drawing/2014/main" id="{F3D75577-5D45-9C49-CE1A-3C53E9166F95}"/>
                </a:ext>
              </a:extLst>
            </p:cNvPr>
            <p:cNvSpPr/>
            <p:nvPr/>
          </p:nvSpPr>
          <p:spPr>
            <a:xfrm>
              <a:off x="2818130" y="2038545"/>
              <a:ext cx="62" cy="3938"/>
            </a:xfrm>
            <a:custGeom>
              <a:avLst/>
              <a:gdLst>
                <a:gd name="connsiteX0" fmla="*/ 0 w 62"/>
                <a:gd name="connsiteY0" fmla="*/ 3938 h 3938"/>
                <a:gd name="connsiteX1" fmla="*/ 0 w 62"/>
                <a:gd name="connsiteY1" fmla="*/ 3435 h 3938"/>
                <a:gd name="connsiteX2" fmla="*/ 0 w 62"/>
                <a:gd name="connsiteY2" fmla="*/ 0 h 3938"/>
                <a:gd name="connsiteX3" fmla="*/ 0 w 62"/>
                <a:gd name="connsiteY3" fmla="*/ 838 h 3938"/>
                <a:gd name="connsiteX4" fmla="*/ 0 w 62"/>
                <a:gd name="connsiteY4" fmla="*/ 2095 h 3938"/>
                <a:gd name="connsiteX5" fmla="*/ 0 w 62"/>
                <a:gd name="connsiteY5" fmla="*/ 1592 h 3938"/>
                <a:gd name="connsiteX6" fmla="*/ 0 w 62"/>
                <a:gd name="connsiteY6" fmla="*/ 3687 h 3938"/>
                <a:gd name="connsiteX7" fmla="*/ 0 w 62"/>
                <a:gd name="connsiteY7" fmla="*/ 3687 h 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 h="3938">
                  <a:moveTo>
                    <a:pt x="0" y="3938"/>
                  </a:moveTo>
                  <a:cubicBezTo>
                    <a:pt x="0" y="3352"/>
                    <a:pt x="0" y="2765"/>
                    <a:pt x="0" y="3435"/>
                  </a:cubicBezTo>
                  <a:cubicBezTo>
                    <a:pt x="67" y="2287"/>
                    <a:pt x="67" y="1148"/>
                    <a:pt x="0" y="0"/>
                  </a:cubicBezTo>
                  <a:cubicBezTo>
                    <a:pt x="84" y="277"/>
                    <a:pt x="84" y="561"/>
                    <a:pt x="0" y="838"/>
                  </a:cubicBezTo>
                  <a:cubicBezTo>
                    <a:pt x="50" y="1257"/>
                    <a:pt x="50" y="1676"/>
                    <a:pt x="0" y="2095"/>
                  </a:cubicBezTo>
                  <a:cubicBezTo>
                    <a:pt x="0" y="2095"/>
                    <a:pt x="0" y="2095"/>
                    <a:pt x="0" y="1592"/>
                  </a:cubicBezTo>
                  <a:cubicBezTo>
                    <a:pt x="42" y="2287"/>
                    <a:pt x="42" y="2991"/>
                    <a:pt x="0" y="3687"/>
                  </a:cubicBezTo>
                  <a:lnTo>
                    <a:pt x="0" y="3687"/>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1" name="Freeform: Shape 560">
              <a:extLst>
                <a:ext uri="{FF2B5EF4-FFF2-40B4-BE49-F238E27FC236}">
                  <a16:creationId xmlns:a16="http://schemas.microsoft.com/office/drawing/2014/main" id="{DDBE839A-9E32-F6AA-3BBF-6DAF4DEC4034}"/>
                </a:ext>
              </a:extLst>
            </p:cNvPr>
            <p:cNvSpPr/>
            <p:nvPr/>
          </p:nvSpPr>
          <p:spPr>
            <a:xfrm>
              <a:off x="2818189" y="2038042"/>
              <a:ext cx="43" cy="837"/>
            </a:xfrm>
            <a:custGeom>
              <a:avLst/>
              <a:gdLst>
                <a:gd name="connsiteX0" fmla="*/ 25 w 43"/>
                <a:gd name="connsiteY0" fmla="*/ 838 h 837"/>
                <a:gd name="connsiteX1" fmla="*/ 25 w 43"/>
                <a:gd name="connsiteY1" fmla="*/ 838 h 837"/>
                <a:gd name="connsiteX2" fmla="*/ 25 w 43"/>
                <a:gd name="connsiteY2" fmla="*/ 0 h 837"/>
                <a:gd name="connsiteX3" fmla="*/ 25 w 43"/>
                <a:gd name="connsiteY3" fmla="*/ 754 h 837"/>
                <a:gd name="connsiteX4" fmla="*/ 25 w 43"/>
                <a:gd name="connsiteY4" fmla="*/ 754 h 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 h="837">
                  <a:moveTo>
                    <a:pt x="25" y="838"/>
                  </a:moveTo>
                  <a:lnTo>
                    <a:pt x="25" y="838"/>
                  </a:lnTo>
                  <a:cubicBezTo>
                    <a:pt x="50" y="561"/>
                    <a:pt x="50" y="277"/>
                    <a:pt x="25" y="0"/>
                  </a:cubicBezTo>
                  <a:cubicBezTo>
                    <a:pt x="-8" y="251"/>
                    <a:pt x="-8" y="503"/>
                    <a:pt x="25" y="754"/>
                  </a:cubicBezTo>
                  <a:lnTo>
                    <a:pt x="25"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2" name="Freeform: Shape 561">
              <a:extLst>
                <a:ext uri="{FF2B5EF4-FFF2-40B4-BE49-F238E27FC236}">
                  <a16:creationId xmlns:a16="http://schemas.microsoft.com/office/drawing/2014/main" id="{4862C9FE-7A51-716E-BE52-42C1F6C6CDB2}"/>
                </a:ext>
              </a:extLst>
            </p:cNvPr>
            <p:cNvSpPr/>
            <p:nvPr/>
          </p:nvSpPr>
          <p:spPr>
            <a:xfrm>
              <a:off x="2818344" y="2038797"/>
              <a:ext cx="37" cy="1592"/>
            </a:xfrm>
            <a:custGeom>
              <a:avLst/>
              <a:gdLst>
                <a:gd name="connsiteX0" fmla="*/ 37 w 37"/>
                <a:gd name="connsiteY0" fmla="*/ 0 h 1592"/>
                <a:gd name="connsiteX1" fmla="*/ 37 w 37"/>
                <a:gd name="connsiteY1" fmla="*/ 1592 h 1592"/>
                <a:gd name="connsiteX2" fmla="*/ 37 w 37"/>
                <a:gd name="connsiteY2" fmla="*/ 838 h 1592"/>
                <a:gd name="connsiteX3" fmla="*/ 37 w 37"/>
                <a:gd name="connsiteY3" fmla="*/ 84 h 1592"/>
                <a:gd name="connsiteX4" fmla="*/ 37 w 37"/>
                <a:gd name="connsiteY4" fmla="*/ 84 h 1592"/>
                <a:gd name="connsiteX5" fmla="*/ 37 w 37"/>
                <a:gd name="connsiteY5" fmla="*/ 84 h 1592"/>
                <a:gd name="connsiteX6" fmla="*/ 37 w 37"/>
                <a:gd name="connsiteY6" fmla="*/ 84 h 1592"/>
                <a:gd name="connsiteX7" fmla="*/ 37 w 37"/>
                <a:gd name="connsiteY7" fmla="*/ 84 h 1592"/>
                <a:gd name="connsiteX8" fmla="*/ 37 w 37"/>
                <a:gd name="connsiteY8" fmla="*/ 84 h 1592"/>
                <a:gd name="connsiteX9" fmla="*/ 37 w 37"/>
                <a:gd name="connsiteY9" fmla="*/ 84 h 1592"/>
                <a:gd name="connsiteX10" fmla="*/ 37 w 37"/>
                <a:gd name="connsiteY10" fmla="*/ 84 h 1592"/>
                <a:gd name="connsiteX11" fmla="*/ 37 w 37"/>
                <a:gd name="connsiteY11" fmla="*/ 84 h 1592"/>
                <a:gd name="connsiteX12" fmla="*/ 37 w 37"/>
                <a:gd name="connsiteY12" fmla="*/ 0 h 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 h="1592">
                  <a:moveTo>
                    <a:pt x="37" y="0"/>
                  </a:moveTo>
                  <a:cubicBezTo>
                    <a:pt x="-5" y="528"/>
                    <a:pt x="-5" y="1064"/>
                    <a:pt x="37" y="1592"/>
                  </a:cubicBezTo>
                  <a:cubicBezTo>
                    <a:pt x="37" y="1592"/>
                    <a:pt x="37" y="1089"/>
                    <a:pt x="37" y="838"/>
                  </a:cubicBezTo>
                  <a:cubicBezTo>
                    <a:pt x="37" y="587"/>
                    <a:pt x="37" y="838"/>
                    <a:pt x="37" y="84"/>
                  </a:cubicBezTo>
                  <a:lnTo>
                    <a:pt x="37" y="84"/>
                  </a:lnTo>
                  <a:lnTo>
                    <a:pt x="37" y="84"/>
                  </a:lnTo>
                  <a:lnTo>
                    <a:pt x="37" y="84"/>
                  </a:lnTo>
                  <a:lnTo>
                    <a:pt x="37" y="84"/>
                  </a:lnTo>
                  <a:lnTo>
                    <a:pt x="37" y="84"/>
                  </a:lnTo>
                  <a:lnTo>
                    <a:pt x="37" y="84"/>
                  </a:lnTo>
                  <a:lnTo>
                    <a:pt x="37" y="84"/>
                  </a:lnTo>
                  <a:lnTo>
                    <a:pt x="37" y="84"/>
                  </a:lnTo>
                  <a:cubicBezTo>
                    <a:pt x="37" y="84"/>
                    <a:pt x="-46" y="84"/>
                    <a:pt x="3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3" name="Freeform: Shape 562">
              <a:extLst>
                <a:ext uri="{FF2B5EF4-FFF2-40B4-BE49-F238E27FC236}">
                  <a16:creationId xmlns:a16="http://schemas.microsoft.com/office/drawing/2014/main" id="{D59B8356-9EB3-C6BA-0CE7-7891BA40CE05}"/>
                </a:ext>
              </a:extLst>
            </p:cNvPr>
            <p:cNvSpPr/>
            <p:nvPr/>
          </p:nvSpPr>
          <p:spPr>
            <a:xfrm>
              <a:off x="2819219" y="20419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4" name="Freeform: Shape 563">
              <a:extLst>
                <a:ext uri="{FF2B5EF4-FFF2-40B4-BE49-F238E27FC236}">
                  <a16:creationId xmlns:a16="http://schemas.microsoft.com/office/drawing/2014/main" id="{2E8FE483-D891-7245-94A7-D51C8D7AE041}"/>
                </a:ext>
              </a:extLst>
            </p:cNvPr>
            <p:cNvSpPr/>
            <p:nvPr/>
          </p:nvSpPr>
          <p:spPr>
            <a:xfrm>
              <a:off x="2819098" y="2040216"/>
              <a:ext cx="68" cy="1848"/>
            </a:xfrm>
            <a:custGeom>
              <a:avLst/>
              <a:gdLst>
                <a:gd name="connsiteX0" fmla="*/ 37 w 68"/>
                <a:gd name="connsiteY0" fmla="*/ 1346 h 1848"/>
                <a:gd name="connsiteX1" fmla="*/ 37 w 68"/>
                <a:gd name="connsiteY1" fmla="*/ 1346 h 1848"/>
                <a:gd name="connsiteX2" fmla="*/ 37 w 68"/>
                <a:gd name="connsiteY2" fmla="*/ 1849 h 1848"/>
                <a:gd name="connsiteX3" fmla="*/ 37 w 68"/>
                <a:gd name="connsiteY3" fmla="*/ 1095 h 1848"/>
                <a:gd name="connsiteX4" fmla="*/ 37 w 68"/>
                <a:gd name="connsiteY4" fmla="*/ 1095 h 1848"/>
                <a:gd name="connsiteX5" fmla="*/ 37 w 68"/>
                <a:gd name="connsiteY5" fmla="*/ 5 h 1848"/>
                <a:gd name="connsiteX6" fmla="*/ 37 w 68"/>
                <a:gd name="connsiteY6" fmla="*/ 1346 h 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 h="1848">
                  <a:moveTo>
                    <a:pt x="37" y="1346"/>
                  </a:moveTo>
                  <a:lnTo>
                    <a:pt x="37" y="1346"/>
                  </a:lnTo>
                  <a:cubicBezTo>
                    <a:pt x="79" y="1514"/>
                    <a:pt x="79" y="1681"/>
                    <a:pt x="37" y="1849"/>
                  </a:cubicBezTo>
                  <a:cubicBezTo>
                    <a:pt x="71" y="1597"/>
                    <a:pt x="71" y="1346"/>
                    <a:pt x="37" y="1095"/>
                  </a:cubicBezTo>
                  <a:lnTo>
                    <a:pt x="37" y="1095"/>
                  </a:lnTo>
                  <a:cubicBezTo>
                    <a:pt x="37" y="1095"/>
                    <a:pt x="37" y="89"/>
                    <a:pt x="37" y="5"/>
                  </a:cubicBezTo>
                  <a:cubicBezTo>
                    <a:pt x="37" y="-78"/>
                    <a:pt x="-46" y="843"/>
                    <a:pt x="37" y="134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5" name="Freeform: Shape 564">
              <a:extLst>
                <a:ext uri="{FF2B5EF4-FFF2-40B4-BE49-F238E27FC236}">
                  <a16:creationId xmlns:a16="http://schemas.microsoft.com/office/drawing/2014/main" id="{5E114BDA-E44A-DAA3-C22E-E608EA0FB439}"/>
                </a:ext>
              </a:extLst>
            </p:cNvPr>
            <p:cNvSpPr/>
            <p:nvPr/>
          </p:nvSpPr>
          <p:spPr>
            <a:xfrm>
              <a:off x="2818717" y="2040389"/>
              <a:ext cx="37" cy="502"/>
            </a:xfrm>
            <a:custGeom>
              <a:avLst/>
              <a:gdLst>
                <a:gd name="connsiteX0" fmla="*/ 0 w 37"/>
                <a:gd name="connsiteY0" fmla="*/ 0 h 502"/>
                <a:gd name="connsiteX1" fmla="*/ 0 w 37"/>
                <a:gd name="connsiteY1" fmla="*/ 503 h 502"/>
                <a:gd name="connsiteX2" fmla="*/ 0 w 37"/>
                <a:gd name="connsiteY2" fmla="*/ 0 h 502"/>
              </a:gdLst>
              <a:ahLst/>
              <a:cxnLst>
                <a:cxn ang="0">
                  <a:pos x="connsiteX0" y="connsiteY0"/>
                </a:cxn>
                <a:cxn ang="0">
                  <a:pos x="connsiteX1" y="connsiteY1"/>
                </a:cxn>
                <a:cxn ang="0">
                  <a:pos x="connsiteX2" y="connsiteY2"/>
                </a:cxn>
              </a:cxnLst>
              <a:rect l="l" t="t" r="r" b="b"/>
              <a:pathLst>
                <a:path w="37" h="502">
                  <a:moveTo>
                    <a:pt x="0" y="0"/>
                  </a:moveTo>
                  <a:lnTo>
                    <a:pt x="0" y="503"/>
                  </a:lnTo>
                  <a:cubicBezTo>
                    <a:pt x="0" y="503"/>
                    <a:pt x="84" y="251"/>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6" name="Freeform: Shape 565">
              <a:extLst>
                <a:ext uri="{FF2B5EF4-FFF2-40B4-BE49-F238E27FC236}">
                  <a16:creationId xmlns:a16="http://schemas.microsoft.com/office/drawing/2014/main" id="{5CB2F1E7-E563-7279-0C78-177ADBC04AD1}"/>
                </a:ext>
              </a:extLst>
            </p:cNvPr>
            <p:cNvSpPr/>
            <p:nvPr/>
          </p:nvSpPr>
          <p:spPr>
            <a:xfrm>
              <a:off x="2818047" y="2037791"/>
              <a:ext cx="8378" cy="921"/>
            </a:xfrm>
            <a:custGeom>
              <a:avLst/>
              <a:gdLst>
                <a:gd name="connsiteX0" fmla="*/ 0 w 8378"/>
                <a:gd name="connsiteY0" fmla="*/ 670 h 921"/>
                <a:gd name="connsiteX1" fmla="*/ 0 w 8378"/>
                <a:gd name="connsiteY1" fmla="*/ 0 h 921"/>
                <a:gd name="connsiteX2" fmla="*/ 0 w 8378"/>
                <a:gd name="connsiteY2" fmla="*/ 922 h 921"/>
                <a:gd name="connsiteX3" fmla="*/ 0 w 8378"/>
                <a:gd name="connsiteY3" fmla="*/ 670 h 921"/>
              </a:gdLst>
              <a:ahLst/>
              <a:cxnLst>
                <a:cxn ang="0">
                  <a:pos x="connsiteX0" y="connsiteY0"/>
                </a:cxn>
                <a:cxn ang="0">
                  <a:pos x="connsiteX1" y="connsiteY1"/>
                </a:cxn>
                <a:cxn ang="0">
                  <a:pos x="connsiteX2" y="connsiteY2"/>
                </a:cxn>
                <a:cxn ang="0">
                  <a:pos x="connsiteX3" y="connsiteY3"/>
                </a:cxn>
              </a:cxnLst>
              <a:rect l="l" t="t" r="r" b="b"/>
              <a:pathLst>
                <a:path w="8378" h="921">
                  <a:moveTo>
                    <a:pt x="0" y="670"/>
                  </a:moveTo>
                  <a:lnTo>
                    <a:pt x="0" y="0"/>
                  </a:lnTo>
                  <a:lnTo>
                    <a:pt x="0" y="922"/>
                  </a:lnTo>
                  <a:lnTo>
                    <a:pt x="0" y="67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7" name="Freeform: Shape 566">
              <a:extLst>
                <a:ext uri="{FF2B5EF4-FFF2-40B4-BE49-F238E27FC236}">
                  <a16:creationId xmlns:a16="http://schemas.microsoft.com/office/drawing/2014/main" id="{214A250A-E6AA-8F74-A783-F35479A44A19}"/>
                </a:ext>
              </a:extLst>
            </p:cNvPr>
            <p:cNvSpPr/>
            <p:nvPr/>
          </p:nvSpPr>
          <p:spPr>
            <a:xfrm>
              <a:off x="2817879" y="2037959"/>
              <a:ext cx="8378" cy="586"/>
            </a:xfrm>
            <a:custGeom>
              <a:avLst/>
              <a:gdLst>
                <a:gd name="connsiteX0" fmla="*/ 0 w 8378"/>
                <a:gd name="connsiteY0" fmla="*/ 586 h 586"/>
                <a:gd name="connsiteX1" fmla="*/ 0 w 8378"/>
                <a:gd name="connsiteY1" fmla="*/ 0 h 586"/>
                <a:gd name="connsiteX2" fmla="*/ 0 w 8378"/>
                <a:gd name="connsiteY2" fmla="*/ 335 h 586"/>
                <a:gd name="connsiteX3" fmla="*/ 0 w 8378"/>
                <a:gd name="connsiteY3" fmla="*/ 586 h 586"/>
              </a:gdLst>
              <a:ahLst/>
              <a:cxnLst>
                <a:cxn ang="0">
                  <a:pos x="connsiteX0" y="connsiteY0"/>
                </a:cxn>
                <a:cxn ang="0">
                  <a:pos x="connsiteX1" y="connsiteY1"/>
                </a:cxn>
                <a:cxn ang="0">
                  <a:pos x="connsiteX2" y="connsiteY2"/>
                </a:cxn>
                <a:cxn ang="0">
                  <a:pos x="connsiteX3" y="connsiteY3"/>
                </a:cxn>
              </a:cxnLst>
              <a:rect l="l" t="t" r="r" b="b"/>
              <a:pathLst>
                <a:path w="8378" h="586">
                  <a:moveTo>
                    <a:pt x="0" y="586"/>
                  </a:moveTo>
                  <a:lnTo>
                    <a:pt x="0" y="0"/>
                  </a:lnTo>
                  <a:lnTo>
                    <a:pt x="0" y="335"/>
                  </a:lnTo>
                  <a:lnTo>
                    <a:pt x="0" y="586"/>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8" name="Freeform: Shape 567">
              <a:extLst>
                <a:ext uri="{FF2B5EF4-FFF2-40B4-BE49-F238E27FC236}">
                  <a16:creationId xmlns:a16="http://schemas.microsoft.com/office/drawing/2014/main" id="{2E45B09E-AF1D-1EAE-D67C-9EDC0ECD7EAA}"/>
                </a:ext>
              </a:extLst>
            </p:cNvPr>
            <p:cNvSpPr/>
            <p:nvPr/>
          </p:nvSpPr>
          <p:spPr>
            <a:xfrm>
              <a:off x="2810087" y="20461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9" name="Freeform: Shape 568">
              <a:extLst>
                <a:ext uri="{FF2B5EF4-FFF2-40B4-BE49-F238E27FC236}">
                  <a16:creationId xmlns:a16="http://schemas.microsoft.com/office/drawing/2014/main" id="{E7D2D650-59E9-E517-A413-2800042D83A3}"/>
                </a:ext>
              </a:extLst>
            </p:cNvPr>
            <p:cNvSpPr/>
            <p:nvPr/>
          </p:nvSpPr>
          <p:spPr>
            <a:xfrm>
              <a:off x="2810338" y="20461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0" name="Freeform: Shape 569">
              <a:extLst>
                <a:ext uri="{FF2B5EF4-FFF2-40B4-BE49-F238E27FC236}">
                  <a16:creationId xmlns:a16="http://schemas.microsoft.com/office/drawing/2014/main" id="{85C21323-B219-A6A7-6F08-7A9F1934362D}"/>
                </a:ext>
              </a:extLst>
            </p:cNvPr>
            <p:cNvSpPr/>
            <p:nvPr/>
          </p:nvSpPr>
          <p:spPr>
            <a:xfrm>
              <a:off x="2814323" y="2037795"/>
              <a:ext cx="37" cy="1001"/>
            </a:xfrm>
            <a:custGeom>
              <a:avLst/>
              <a:gdLst>
                <a:gd name="connsiteX0" fmla="*/ 37 w 37"/>
                <a:gd name="connsiteY0" fmla="*/ 1002 h 1001"/>
                <a:gd name="connsiteX1" fmla="*/ 37 w 37"/>
                <a:gd name="connsiteY1" fmla="*/ 248 h 1001"/>
                <a:gd name="connsiteX2" fmla="*/ 37 w 37"/>
                <a:gd name="connsiteY2" fmla="*/ 918 h 1001"/>
                <a:gd name="connsiteX3" fmla="*/ 37 w 37"/>
                <a:gd name="connsiteY3" fmla="*/ 1002 h 1001"/>
              </a:gdLst>
              <a:ahLst/>
              <a:cxnLst>
                <a:cxn ang="0">
                  <a:pos x="connsiteX0" y="connsiteY0"/>
                </a:cxn>
                <a:cxn ang="0">
                  <a:pos x="connsiteX1" y="connsiteY1"/>
                </a:cxn>
                <a:cxn ang="0">
                  <a:pos x="connsiteX2" y="connsiteY2"/>
                </a:cxn>
                <a:cxn ang="0">
                  <a:pos x="connsiteX3" y="connsiteY3"/>
                </a:cxn>
              </a:cxnLst>
              <a:rect l="l" t="t" r="r" b="b"/>
              <a:pathLst>
                <a:path w="37" h="1001">
                  <a:moveTo>
                    <a:pt x="37" y="1002"/>
                  </a:moveTo>
                  <a:cubicBezTo>
                    <a:pt x="37" y="416"/>
                    <a:pt x="37" y="-422"/>
                    <a:pt x="37" y="248"/>
                  </a:cubicBezTo>
                  <a:lnTo>
                    <a:pt x="37" y="918"/>
                  </a:lnTo>
                  <a:cubicBezTo>
                    <a:pt x="37" y="918"/>
                    <a:pt x="-47" y="834"/>
                    <a:pt x="37" y="100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1" name="Freeform: Shape 570">
              <a:extLst>
                <a:ext uri="{FF2B5EF4-FFF2-40B4-BE49-F238E27FC236}">
                  <a16:creationId xmlns:a16="http://schemas.microsoft.com/office/drawing/2014/main" id="{63A69345-A954-1AB5-4AF1-6CC2C7A8B1BD}"/>
                </a:ext>
              </a:extLst>
            </p:cNvPr>
            <p:cNvSpPr/>
            <p:nvPr/>
          </p:nvSpPr>
          <p:spPr>
            <a:xfrm>
              <a:off x="2812433" y="20424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2" name="Freeform: Shape 571">
              <a:extLst>
                <a:ext uri="{FF2B5EF4-FFF2-40B4-BE49-F238E27FC236}">
                  <a16:creationId xmlns:a16="http://schemas.microsoft.com/office/drawing/2014/main" id="{A3788D88-4EBF-9858-ED32-446F38149650}"/>
                </a:ext>
              </a:extLst>
            </p:cNvPr>
            <p:cNvSpPr/>
            <p:nvPr/>
          </p:nvSpPr>
          <p:spPr>
            <a:xfrm>
              <a:off x="2812433" y="2044913"/>
              <a:ext cx="8378" cy="418"/>
            </a:xfrm>
            <a:custGeom>
              <a:avLst/>
              <a:gdLst>
                <a:gd name="connsiteX0" fmla="*/ 0 w 8378"/>
                <a:gd name="connsiteY0" fmla="*/ 419 h 418"/>
                <a:gd name="connsiteX1" fmla="*/ 0 w 8378"/>
                <a:gd name="connsiteY1" fmla="*/ 0 h 418"/>
                <a:gd name="connsiteX2" fmla="*/ 0 w 8378"/>
                <a:gd name="connsiteY2" fmla="*/ 419 h 418"/>
              </a:gdLst>
              <a:ahLst/>
              <a:cxnLst>
                <a:cxn ang="0">
                  <a:pos x="connsiteX0" y="connsiteY0"/>
                </a:cxn>
                <a:cxn ang="0">
                  <a:pos x="connsiteX1" y="connsiteY1"/>
                </a:cxn>
                <a:cxn ang="0">
                  <a:pos x="connsiteX2" y="connsiteY2"/>
                </a:cxn>
              </a:cxnLst>
              <a:rect l="l" t="t" r="r" b="b"/>
              <a:pathLst>
                <a:path w="8378" h="418">
                  <a:moveTo>
                    <a:pt x="0" y="419"/>
                  </a:moveTo>
                  <a:lnTo>
                    <a:pt x="0" y="0"/>
                  </a:lnTo>
                  <a:cubicBezTo>
                    <a:pt x="0" y="0"/>
                    <a:pt x="0" y="251"/>
                    <a:pt x="0" y="4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3" name="Freeform: Shape 572">
              <a:extLst>
                <a:ext uri="{FF2B5EF4-FFF2-40B4-BE49-F238E27FC236}">
                  <a16:creationId xmlns:a16="http://schemas.microsoft.com/office/drawing/2014/main" id="{3515CA16-C0B6-04A2-BB5C-AD198F55EF04}"/>
                </a:ext>
              </a:extLst>
            </p:cNvPr>
            <p:cNvSpPr/>
            <p:nvPr/>
          </p:nvSpPr>
          <p:spPr>
            <a:xfrm>
              <a:off x="2808830" y="204684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4" name="Freeform: Shape 573">
              <a:extLst>
                <a:ext uri="{FF2B5EF4-FFF2-40B4-BE49-F238E27FC236}">
                  <a16:creationId xmlns:a16="http://schemas.microsoft.com/office/drawing/2014/main" id="{BE2538C4-F82F-1AAD-48DA-6E0429878FB6}"/>
                </a:ext>
              </a:extLst>
            </p:cNvPr>
            <p:cNvSpPr/>
            <p:nvPr/>
          </p:nvSpPr>
          <p:spPr>
            <a:xfrm>
              <a:off x="2816455" y="2038797"/>
              <a:ext cx="8378" cy="260"/>
            </a:xfrm>
            <a:custGeom>
              <a:avLst/>
              <a:gdLst>
                <a:gd name="connsiteX0" fmla="*/ 0 w 8378"/>
                <a:gd name="connsiteY0" fmla="*/ 0 h 260"/>
                <a:gd name="connsiteX1" fmla="*/ 0 w 8378"/>
                <a:gd name="connsiteY1" fmla="*/ 0 h 260"/>
                <a:gd name="connsiteX2" fmla="*/ 0 w 8378"/>
                <a:gd name="connsiteY2" fmla="*/ 0 h 260"/>
              </a:gdLst>
              <a:ahLst/>
              <a:cxnLst>
                <a:cxn ang="0">
                  <a:pos x="connsiteX0" y="connsiteY0"/>
                </a:cxn>
                <a:cxn ang="0">
                  <a:pos x="connsiteX1" y="connsiteY1"/>
                </a:cxn>
                <a:cxn ang="0">
                  <a:pos x="connsiteX2" y="connsiteY2"/>
                </a:cxn>
              </a:cxnLst>
              <a:rect l="l" t="t" r="r" b="b"/>
              <a:pathLst>
                <a:path w="8378" h="260">
                  <a:moveTo>
                    <a:pt x="0" y="0"/>
                  </a:moveTo>
                  <a:cubicBezTo>
                    <a:pt x="0" y="0"/>
                    <a:pt x="0" y="0"/>
                    <a:pt x="0" y="0"/>
                  </a:cubicBezTo>
                  <a:cubicBezTo>
                    <a:pt x="0" y="0"/>
                    <a:pt x="0" y="587"/>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5" name="Freeform: Shape 574">
              <a:extLst>
                <a:ext uri="{FF2B5EF4-FFF2-40B4-BE49-F238E27FC236}">
                  <a16:creationId xmlns:a16="http://schemas.microsoft.com/office/drawing/2014/main" id="{DF587DEF-1E7C-9F92-4013-D8E381D9ED72}"/>
                </a:ext>
              </a:extLst>
            </p:cNvPr>
            <p:cNvSpPr/>
            <p:nvPr/>
          </p:nvSpPr>
          <p:spPr>
            <a:xfrm>
              <a:off x="2809835" y="20393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 name="Freeform: Shape 575">
              <a:extLst>
                <a:ext uri="{FF2B5EF4-FFF2-40B4-BE49-F238E27FC236}">
                  <a16:creationId xmlns:a16="http://schemas.microsoft.com/office/drawing/2014/main" id="{9D1064A9-FFFC-E8D2-C5E1-2ED9A03258E2}"/>
                </a:ext>
              </a:extLst>
            </p:cNvPr>
            <p:cNvSpPr/>
            <p:nvPr/>
          </p:nvSpPr>
          <p:spPr>
            <a:xfrm>
              <a:off x="2816203" y="2038275"/>
              <a:ext cx="8378" cy="186"/>
            </a:xfrm>
            <a:custGeom>
              <a:avLst/>
              <a:gdLst>
                <a:gd name="connsiteX0" fmla="*/ 0 w 8378"/>
                <a:gd name="connsiteY0" fmla="*/ 186 h 186"/>
                <a:gd name="connsiteX1" fmla="*/ 0 w 8378"/>
                <a:gd name="connsiteY1" fmla="*/ 186 h 186"/>
                <a:gd name="connsiteX2" fmla="*/ 0 w 8378"/>
                <a:gd name="connsiteY2" fmla="*/ 186 h 186"/>
                <a:gd name="connsiteX3" fmla="*/ 0 w 8378"/>
                <a:gd name="connsiteY3" fmla="*/ 186 h 186"/>
              </a:gdLst>
              <a:ahLst/>
              <a:cxnLst>
                <a:cxn ang="0">
                  <a:pos x="connsiteX0" y="connsiteY0"/>
                </a:cxn>
                <a:cxn ang="0">
                  <a:pos x="connsiteX1" y="connsiteY1"/>
                </a:cxn>
                <a:cxn ang="0">
                  <a:pos x="connsiteX2" y="connsiteY2"/>
                </a:cxn>
                <a:cxn ang="0">
                  <a:pos x="connsiteX3" y="connsiteY3"/>
                </a:cxn>
              </a:cxnLst>
              <a:rect l="l" t="t" r="r" b="b"/>
              <a:pathLst>
                <a:path w="8378" h="186">
                  <a:moveTo>
                    <a:pt x="0" y="186"/>
                  </a:moveTo>
                  <a:lnTo>
                    <a:pt x="0" y="186"/>
                  </a:lnTo>
                  <a:cubicBezTo>
                    <a:pt x="0" y="186"/>
                    <a:pt x="0" y="186"/>
                    <a:pt x="0" y="186"/>
                  </a:cubicBezTo>
                  <a:cubicBezTo>
                    <a:pt x="0" y="186"/>
                    <a:pt x="0" y="-233"/>
                    <a:pt x="0" y="18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 name="Freeform: Shape 576">
              <a:extLst>
                <a:ext uri="{FF2B5EF4-FFF2-40B4-BE49-F238E27FC236}">
                  <a16:creationId xmlns:a16="http://schemas.microsoft.com/office/drawing/2014/main" id="{6471B8D7-B83C-9581-B561-BD0FAB93B101}"/>
                </a:ext>
              </a:extLst>
            </p:cNvPr>
            <p:cNvSpPr/>
            <p:nvPr/>
          </p:nvSpPr>
          <p:spPr>
            <a:xfrm>
              <a:off x="2804054" y="204658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 name="Freeform: Shape 577">
              <a:extLst>
                <a:ext uri="{FF2B5EF4-FFF2-40B4-BE49-F238E27FC236}">
                  <a16:creationId xmlns:a16="http://schemas.microsoft.com/office/drawing/2014/main" id="{AD286F9B-D9C5-945C-83CF-77EA510C0B5F}"/>
                </a:ext>
              </a:extLst>
            </p:cNvPr>
            <p:cNvSpPr/>
            <p:nvPr/>
          </p:nvSpPr>
          <p:spPr>
            <a:xfrm>
              <a:off x="2802378" y="20402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 name="Freeform: Shape 578">
              <a:extLst>
                <a:ext uri="{FF2B5EF4-FFF2-40B4-BE49-F238E27FC236}">
                  <a16:creationId xmlns:a16="http://schemas.microsoft.com/office/drawing/2014/main" id="{7E6F5CB4-F9B5-3CF8-C7E7-2C41EFA1E762}"/>
                </a:ext>
              </a:extLst>
            </p:cNvPr>
            <p:cNvSpPr/>
            <p:nvPr/>
          </p:nvSpPr>
          <p:spPr>
            <a:xfrm>
              <a:off x="2817292"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 name="Freeform: Shape 579">
              <a:extLst>
                <a:ext uri="{FF2B5EF4-FFF2-40B4-BE49-F238E27FC236}">
                  <a16:creationId xmlns:a16="http://schemas.microsoft.com/office/drawing/2014/main" id="{4A6580BC-0136-D9CB-EA10-012DA040EBD9}"/>
                </a:ext>
              </a:extLst>
            </p:cNvPr>
            <p:cNvSpPr/>
            <p:nvPr/>
          </p:nvSpPr>
          <p:spPr>
            <a:xfrm>
              <a:off x="2817544" y="20408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 name="Freeform: Shape 580">
              <a:extLst>
                <a:ext uri="{FF2B5EF4-FFF2-40B4-BE49-F238E27FC236}">
                  <a16:creationId xmlns:a16="http://schemas.microsoft.com/office/drawing/2014/main" id="{14633617-1D76-1310-0419-15239F5B6EE5}"/>
                </a:ext>
              </a:extLst>
            </p:cNvPr>
            <p:cNvSpPr/>
            <p:nvPr/>
          </p:nvSpPr>
          <p:spPr>
            <a:xfrm>
              <a:off x="2816119" y="204248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 name="Freeform: Shape 581">
              <a:extLst>
                <a:ext uri="{FF2B5EF4-FFF2-40B4-BE49-F238E27FC236}">
                  <a16:creationId xmlns:a16="http://schemas.microsoft.com/office/drawing/2014/main" id="{38F67BBA-12FF-21DC-EE4F-4C234A46E63A}"/>
                </a:ext>
              </a:extLst>
            </p:cNvPr>
            <p:cNvSpPr/>
            <p:nvPr/>
          </p:nvSpPr>
          <p:spPr>
            <a:xfrm>
              <a:off x="2817376" y="203854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 name="Freeform: Shape 582">
              <a:extLst>
                <a:ext uri="{FF2B5EF4-FFF2-40B4-BE49-F238E27FC236}">
                  <a16:creationId xmlns:a16="http://schemas.microsoft.com/office/drawing/2014/main" id="{0A499875-1F8B-92F2-35E3-DC352B84D738}"/>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 name="Freeform: Shape 583">
              <a:extLst>
                <a:ext uri="{FF2B5EF4-FFF2-40B4-BE49-F238E27FC236}">
                  <a16:creationId xmlns:a16="http://schemas.microsoft.com/office/drawing/2014/main" id="{A13E93CA-DFA5-1741-F03A-16BAA6613877}"/>
                </a:ext>
              </a:extLst>
            </p:cNvPr>
            <p:cNvSpPr/>
            <p:nvPr/>
          </p:nvSpPr>
          <p:spPr>
            <a:xfrm>
              <a:off x="2817292"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 name="Freeform: Shape 584">
              <a:extLst>
                <a:ext uri="{FF2B5EF4-FFF2-40B4-BE49-F238E27FC236}">
                  <a16:creationId xmlns:a16="http://schemas.microsoft.com/office/drawing/2014/main" id="{0F39900C-CFF6-5241-1974-650383A04F4E}"/>
                </a:ext>
              </a:extLst>
            </p:cNvPr>
            <p:cNvSpPr/>
            <p:nvPr/>
          </p:nvSpPr>
          <p:spPr>
            <a:xfrm>
              <a:off x="2806484" y="204474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 name="Freeform: Shape 585">
              <a:extLst>
                <a:ext uri="{FF2B5EF4-FFF2-40B4-BE49-F238E27FC236}">
                  <a16:creationId xmlns:a16="http://schemas.microsoft.com/office/drawing/2014/main" id="{C2AC1105-08E3-64B0-9EE1-51B6082B97A1}"/>
                </a:ext>
              </a:extLst>
            </p:cNvPr>
            <p:cNvSpPr/>
            <p:nvPr/>
          </p:nvSpPr>
          <p:spPr>
            <a:xfrm>
              <a:off x="2813857" y="2045332"/>
              <a:ext cx="8378" cy="83"/>
            </a:xfrm>
            <a:custGeom>
              <a:avLst/>
              <a:gdLst>
                <a:gd name="connsiteX0" fmla="*/ 0 w 8378"/>
                <a:gd name="connsiteY0" fmla="*/ 84 h 83"/>
                <a:gd name="connsiteX1" fmla="*/ 0 w 8378"/>
                <a:gd name="connsiteY1" fmla="*/ 84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84"/>
                  </a:lnTo>
                  <a:lnTo>
                    <a:pt x="0"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 name="Freeform: Shape 586">
              <a:extLst>
                <a:ext uri="{FF2B5EF4-FFF2-40B4-BE49-F238E27FC236}">
                  <a16:creationId xmlns:a16="http://schemas.microsoft.com/office/drawing/2014/main" id="{488C619A-75AB-A34D-AC50-0077F1661B38}"/>
                </a:ext>
              </a:extLst>
            </p:cNvPr>
            <p:cNvSpPr/>
            <p:nvPr/>
          </p:nvSpPr>
          <p:spPr>
            <a:xfrm>
              <a:off x="2813773" y="2045223"/>
              <a:ext cx="8378" cy="695"/>
            </a:xfrm>
            <a:custGeom>
              <a:avLst/>
              <a:gdLst>
                <a:gd name="connsiteX0" fmla="*/ 0 w 8378"/>
                <a:gd name="connsiteY0" fmla="*/ 696 h 695"/>
                <a:gd name="connsiteX1" fmla="*/ 0 w 8378"/>
                <a:gd name="connsiteY1" fmla="*/ 109 h 695"/>
                <a:gd name="connsiteX2" fmla="*/ 0 w 8378"/>
                <a:gd name="connsiteY2" fmla="*/ 696 h 695"/>
              </a:gdLst>
              <a:ahLst/>
              <a:cxnLst>
                <a:cxn ang="0">
                  <a:pos x="connsiteX0" y="connsiteY0"/>
                </a:cxn>
                <a:cxn ang="0">
                  <a:pos x="connsiteX1" y="connsiteY1"/>
                </a:cxn>
                <a:cxn ang="0">
                  <a:pos x="connsiteX2" y="connsiteY2"/>
                </a:cxn>
              </a:cxnLst>
              <a:rect l="l" t="t" r="r" b="b"/>
              <a:pathLst>
                <a:path w="8378" h="695">
                  <a:moveTo>
                    <a:pt x="0" y="696"/>
                  </a:moveTo>
                  <a:cubicBezTo>
                    <a:pt x="0" y="-142"/>
                    <a:pt x="0" y="-58"/>
                    <a:pt x="0" y="109"/>
                  </a:cubicBezTo>
                  <a:lnTo>
                    <a:pt x="0" y="696"/>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 name="Freeform: Shape 587">
              <a:extLst>
                <a:ext uri="{FF2B5EF4-FFF2-40B4-BE49-F238E27FC236}">
                  <a16:creationId xmlns:a16="http://schemas.microsoft.com/office/drawing/2014/main" id="{CB60AED9-7452-3E59-75FA-7876276B7C77}"/>
                </a:ext>
              </a:extLst>
            </p:cNvPr>
            <p:cNvSpPr/>
            <p:nvPr/>
          </p:nvSpPr>
          <p:spPr>
            <a:xfrm>
              <a:off x="2803970" y="2035612"/>
              <a:ext cx="13154" cy="12735"/>
            </a:xfrm>
            <a:custGeom>
              <a:avLst/>
              <a:gdLst>
                <a:gd name="connsiteX0" fmla="*/ 5530 w 13154"/>
                <a:gd name="connsiteY0" fmla="*/ 10725 h 12735"/>
                <a:gd name="connsiteX1" fmla="*/ 5530 w 13154"/>
                <a:gd name="connsiteY1" fmla="*/ 11312 h 12735"/>
                <a:gd name="connsiteX2" fmla="*/ 5530 w 13154"/>
                <a:gd name="connsiteY2" fmla="*/ 12736 h 12735"/>
                <a:gd name="connsiteX3" fmla="*/ 5530 w 13154"/>
                <a:gd name="connsiteY3" fmla="*/ 10557 h 12735"/>
                <a:gd name="connsiteX4" fmla="*/ 5530 w 13154"/>
                <a:gd name="connsiteY4" fmla="*/ 10976 h 12735"/>
                <a:gd name="connsiteX5" fmla="*/ 5530 w 13154"/>
                <a:gd name="connsiteY5" fmla="*/ 10976 h 12735"/>
                <a:gd name="connsiteX6" fmla="*/ 5530 w 13154"/>
                <a:gd name="connsiteY6" fmla="*/ 9887 h 12735"/>
                <a:gd name="connsiteX7" fmla="*/ 5530 w 13154"/>
                <a:gd name="connsiteY7" fmla="*/ 10557 h 12735"/>
                <a:gd name="connsiteX8" fmla="*/ 5530 w 13154"/>
                <a:gd name="connsiteY8" fmla="*/ 10557 h 12735"/>
                <a:gd name="connsiteX9" fmla="*/ 5530 w 13154"/>
                <a:gd name="connsiteY9" fmla="*/ 10557 h 12735"/>
                <a:gd name="connsiteX10" fmla="*/ 5530 w 13154"/>
                <a:gd name="connsiteY10" fmla="*/ 10557 h 12735"/>
                <a:gd name="connsiteX11" fmla="*/ 5530 w 13154"/>
                <a:gd name="connsiteY11" fmla="*/ 9552 h 12735"/>
                <a:gd name="connsiteX12" fmla="*/ 5530 w 13154"/>
                <a:gd name="connsiteY12" fmla="*/ 9971 h 12735"/>
                <a:gd name="connsiteX13" fmla="*/ 5530 w 13154"/>
                <a:gd name="connsiteY13" fmla="*/ 9468 h 12735"/>
                <a:gd name="connsiteX14" fmla="*/ 5530 w 13154"/>
                <a:gd name="connsiteY14" fmla="*/ 10474 h 12735"/>
                <a:gd name="connsiteX15" fmla="*/ 5530 w 13154"/>
                <a:gd name="connsiteY15" fmla="*/ 11060 h 12735"/>
                <a:gd name="connsiteX16" fmla="*/ 5530 w 13154"/>
                <a:gd name="connsiteY16" fmla="*/ 11060 h 12735"/>
                <a:gd name="connsiteX17" fmla="*/ 5530 w 13154"/>
                <a:gd name="connsiteY17" fmla="*/ 12485 h 12735"/>
                <a:gd name="connsiteX18" fmla="*/ 5530 w 13154"/>
                <a:gd name="connsiteY18" fmla="*/ 10222 h 12735"/>
                <a:gd name="connsiteX19" fmla="*/ 5530 w 13154"/>
                <a:gd name="connsiteY19" fmla="*/ 10222 h 12735"/>
                <a:gd name="connsiteX20" fmla="*/ 5530 w 13154"/>
                <a:gd name="connsiteY20" fmla="*/ 10725 h 12735"/>
                <a:gd name="connsiteX21" fmla="*/ 5530 w 13154"/>
                <a:gd name="connsiteY21" fmla="*/ 11647 h 12735"/>
                <a:gd name="connsiteX22" fmla="*/ 5530 w 13154"/>
                <a:gd name="connsiteY22" fmla="*/ 10474 h 12735"/>
                <a:gd name="connsiteX23" fmla="*/ 5530 w 13154"/>
                <a:gd name="connsiteY23" fmla="*/ 11898 h 12735"/>
                <a:gd name="connsiteX24" fmla="*/ 5530 w 13154"/>
                <a:gd name="connsiteY24" fmla="*/ 10557 h 12735"/>
                <a:gd name="connsiteX25" fmla="*/ 5530 w 13154"/>
                <a:gd name="connsiteY25" fmla="*/ 9971 h 12735"/>
                <a:gd name="connsiteX26" fmla="*/ 5530 w 13154"/>
                <a:gd name="connsiteY26" fmla="*/ 10809 h 12735"/>
                <a:gd name="connsiteX27" fmla="*/ 5530 w 13154"/>
                <a:gd name="connsiteY27" fmla="*/ 10055 h 12735"/>
                <a:gd name="connsiteX28" fmla="*/ 5530 w 13154"/>
                <a:gd name="connsiteY28" fmla="*/ 10055 h 12735"/>
                <a:gd name="connsiteX29" fmla="*/ 5530 w 13154"/>
                <a:gd name="connsiteY29" fmla="*/ 8882 h 12735"/>
                <a:gd name="connsiteX30" fmla="*/ 5530 w 13154"/>
                <a:gd name="connsiteY30" fmla="*/ 8882 h 12735"/>
                <a:gd name="connsiteX31" fmla="*/ 5530 w 13154"/>
                <a:gd name="connsiteY31" fmla="*/ 9803 h 12735"/>
                <a:gd name="connsiteX32" fmla="*/ 5530 w 13154"/>
                <a:gd name="connsiteY32" fmla="*/ 8211 h 12735"/>
                <a:gd name="connsiteX33" fmla="*/ 5530 w 13154"/>
                <a:gd name="connsiteY33" fmla="*/ 8798 h 12735"/>
                <a:gd name="connsiteX34" fmla="*/ 5530 w 13154"/>
                <a:gd name="connsiteY34" fmla="*/ 6536 h 12735"/>
                <a:gd name="connsiteX35" fmla="*/ 5530 w 13154"/>
                <a:gd name="connsiteY35" fmla="*/ 5781 h 12735"/>
                <a:gd name="connsiteX36" fmla="*/ 5530 w 13154"/>
                <a:gd name="connsiteY36" fmla="*/ 5781 h 12735"/>
                <a:gd name="connsiteX37" fmla="*/ 5530 w 13154"/>
                <a:gd name="connsiteY37" fmla="*/ 7206 h 12735"/>
                <a:gd name="connsiteX38" fmla="*/ 5530 w 13154"/>
                <a:gd name="connsiteY38" fmla="*/ 6619 h 12735"/>
                <a:gd name="connsiteX39" fmla="*/ 5530 w 13154"/>
                <a:gd name="connsiteY39" fmla="*/ 8379 h 12735"/>
                <a:gd name="connsiteX40" fmla="*/ 5530 w 13154"/>
                <a:gd name="connsiteY40" fmla="*/ 8798 h 12735"/>
                <a:gd name="connsiteX41" fmla="*/ 5530 w 13154"/>
                <a:gd name="connsiteY41" fmla="*/ 9384 h 12735"/>
                <a:gd name="connsiteX42" fmla="*/ 5530 w 13154"/>
                <a:gd name="connsiteY42" fmla="*/ 6368 h 12735"/>
                <a:gd name="connsiteX43" fmla="*/ 5530 w 13154"/>
                <a:gd name="connsiteY43" fmla="*/ 8547 h 12735"/>
                <a:gd name="connsiteX44" fmla="*/ 5530 w 13154"/>
                <a:gd name="connsiteY44" fmla="*/ 8547 h 12735"/>
                <a:gd name="connsiteX45" fmla="*/ 5530 w 13154"/>
                <a:gd name="connsiteY45" fmla="*/ 9301 h 12735"/>
                <a:gd name="connsiteX46" fmla="*/ 5530 w 13154"/>
                <a:gd name="connsiteY46" fmla="*/ 8379 h 12735"/>
                <a:gd name="connsiteX47" fmla="*/ 5530 w 13154"/>
                <a:gd name="connsiteY47" fmla="*/ 9217 h 12735"/>
                <a:gd name="connsiteX48" fmla="*/ 5530 w 13154"/>
                <a:gd name="connsiteY48" fmla="*/ 7792 h 12735"/>
                <a:gd name="connsiteX49" fmla="*/ 5530 w 13154"/>
                <a:gd name="connsiteY49" fmla="*/ 8714 h 12735"/>
                <a:gd name="connsiteX50" fmla="*/ 5530 w 13154"/>
                <a:gd name="connsiteY50" fmla="*/ 7876 h 12735"/>
                <a:gd name="connsiteX51" fmla="*/ 5530 w 13154"/>
                <a:gd name="connsiteY51" fmla="*/ 7876 h 12735"/>
                <a:gd name="connsiteX52" fmla="*/ 5530 w 13154"/>
                <a:gd name="connsiteY52" fmla="*/ 7876 h 12735"/>
                <a:gd name="connsiteX53" fmla="*/ 5530 w 13154"/>
                <a:gd name="connsiteY53" fmla="*/ 7876 h 12735"/>
                <a:gd name="connsiteX54" fmla="*/ 5530 w 13154"/>
                <a:gd name="connsiteY54" fmla="*/ 6619 h 12735"/>
                <a:gd name="connsiteX55" fmla="*/ 5530 w 13154"/>
                <a:gd name="connsiteY55" fmla="*/ 8379 h 12735"/>
                <a:gd name="connsiteX56" fmla="*/ 5530 w 13154"/>
                <a:gd name="connsiteY56" fmla="*/ 4189 h 12735"/>
                <a:gd name="connsiteX57" fmla="*/ 5530 w 13154"/>
                <a:gd name="connsiteY57" fmla="*/ 8463 h 12735"/>
                <a:gd name="connsiteX58" fmla="*/ 5530 w 13154"/>
                <a:gd name="connsiteY58" fmla="*/ 8463 h 12735"/>
                <a:gd name="connsiteX59" fmla="*/ 5530 w 13154"/>
                <a:gd name="connsiteY59" fmla="*/ 6787 h 12735"/>
                <a:gd name="connsiteX60" fmla="*/ 5530 w 13154"/>
                <a:gd name="connsiteY60" fmla="*/ 8463 h 12735"/>
                <a:gd name="connsiteX61" fmla="*/ 5530 w 13154"/>
                <a:gd name="connsiteY61" fmla="*/ 6619 h 12735"/>
                <a:gd name="connsiteX62" fmla="*/ 5530 w 13154"/>
                <a:gd name="connsiteY62" fmla="*/ 8463 h 12735"/>
                <a:gd name="connsiteX63" fmla="*/ 5530 w 13154"/>
                <a:gd name="connsiteY63" fmla="*/ 6787 h 12735"/>
                <a:gd name="connsiteX64" fmla="*/ 5530 w 13154"/>
                <a:gd name="connsiteY64" fmla="*/ 8630 h 12735"/>
                <a:gd name="connsiteX65" fmla="*/ 5530 w 13154"/>
                <a:gd name="connsiteY65" fmla="*/ 8630 h 12735"/>
                <a:gd name="connsiteX66" fmla="*/ 5530 w 13154"/>
                <a:gd name="connsiteY66" fmla="*/ 8630 h 12735"/>
                <a:gd name="connsiteX67" fmla="*/ 5530 w 13154"/>
                <a:gd name="connsiteY67" fmla="*/ 6368 h 12735"/>
                <a:gd name="connsiteX68" fmla="*/ 5530 w 13154"/>
                <a:gd name="connsiteY68" fmla="*/ 8714 h 12735"/>
                <a:gd name="connsiteX69" fmla="*/ 5530 w 13154"/>
                <a:gd name="connsiteY69" fmla="*/ 3938 h 12735"/>
                <a:gd name="connsiteX70" fmla="*/ 5530 w 13154"/>
                <a:gd name="connsiteY70" fmla="*/ 3938 h 12735"/>
                <a:gd name="connsiteX71" fmla="*/ 5530 w 13154"/>
                <a:gd name="connsiteY71" fmla="*/ 8965 h 12735"/>
                <a:gd name="connsiteX72" fmla="*/ 5530 w 13154"/>
                <a:gd name="connsiteY72" fmla="*/ 9468 h 12735"/>
                <a:gd name="connsiteX73" fmla="*/ 5530 w 13154"/>
                <a:gd name="connsiteY73" fmla="*/ 10222 h 12735"/>
                <a:gd name="connsiteX74" fmla="*/ 5530 w 13154"/>
                <a:gd name="connsiteY74" fmla="*/ 10222 h 12735"/>
                <a:gd name="connsiteX75" fmla="*/ 5530 w 13154"/>
                <a:gd name="connsiteY75" fmla="*/ 8379 h 12735"/>
                <a:gd name="connsiteX76" fmla="*/ 5530 w 13154"/>
                <a:gd name="connsiteY76" fmla="*/ 9468 h 12735"/>
                <a:gd name="connsiteX77" fmla="*/ 5530 w 13154"/>
                <a:gd name="connsiteY77" fmla="*/ 6787 h 12735"/>
                <a:gd name="connsiteX78" fmla="*/ 5530 w 13154"/>
                <a:gd name="connsiteY78" fmla="*/ 8882 h 12735"/>
                <a:gd name="connsiteX79" fmla="*/ 5530 w 13154"/>
                <a:gd name="connsiteY79" fmla="*/ 8882 h 12735"/>
                <a:gd name="connsiteX80" fmla="*/ 5530 w 13154"/>
                <a:gd name="connsiteY80" fmla="*/ 9468 h 12735"/>
                <a:gd name="connsiteX81" fmla="*/ 5530 w 13154"/>
                <a:gd name="connsiteY81" fmla="*/ 9049 h 12735"/>
                <a:gd name="connsiteX82" fmla="*/ 5530 w 13154"/>
                <a:gd name="connsiteY82" fmla="*/ 9720 h 12735"/>
                <a:gd name="connsiteX83" fmla="*/ 5530 w 13154"/>
                <a:gd name="connsiteY83" fmla="*/ 4273 h 12735"/>
                <a:gd name="connsiteX84" fmla="*/ 5530 w 13154"/>
                <a:gd name="connsiteY84" fmla="*/ 5949 h 12735"/>
                <a:gd name="connsiteX85" fmla="*/ 5530 w 13154"/>
                <a:gd name="connsiteY85" fmla="*/ 8798 h 12735"/>
                <a:gd name="connsiteX86" fmla="*/ 5530 w 13154"/>
                <a:gd name="connsiteY86" fmla="*/ 8044 h 12735"/>
                <a:gd name="connsiteX87" fmla="*/ 5530 w 13154"/>
                <a:gd name="connsiteY87" fmla="*/ 8798 h 12735"/>
                <a:gd name="connsiteX88" fmla="*/ 5530 w 13154"/>
                <a:gd name="connsiteY88" fmla="*/ 7960 h 12735"/>
                <a:gd name="connsiteX89" fmla="*/ 5530 w 13154"/>
                <a:gd name="connsiteY89" fmla="*/ 7960 h 12735"/>
                <a:gd name="connsiteX90" fmla="*/ 5530 w 13154"/>
                <a:gd name="connsiteY90" fmla="*/ 5530 h 12735"/>
                <a:gd name="connsiteX91" fmla="*/ 5530 w 13154"/>
                <a:gd name="connsiteY91" fmla="*/ 6200 h 12735"/>
                <a:gd name="connsiteX92" fmla="*/ 5530 w 13154"/>
                <a:gd name="connsiteY92" fmla="*/ 6787 h 12735"/>
                <a:gd name="connsiteX93" fmla="*/ 5530 w 13154"/>
                <a:gd name="connsiteY93" fmla="*/ 7709 h 12735"/>
                <a:gd name="connsiteX94" fmla="*/ 5530 w 13154"/>
                <a:gd name="connsiteY94" fmla="*/ 7206 h 12735"/>
                <a:gd name="connsiteX95" fmla="*/ 5530 w 13154"/>
                <a:gd name="connsiteY95" fmla="*/ 8379 h 12735"/>
                <a:gd name="connsiteX96" fmla="*/ 5530 w 13154"/>
                <a:gd name="connsiteY96" fmla="*/ 7206 h 12735"/>
                <a:gd name="connsiteX97" fmla="*/ 5530 w 13154"/>
                <a:gd name="connsiteY97" fmla="*/ 7206 h 12735"/>
                <a:gd name="connsiteX98" fmla="*/ 5530 w 13154"/>
                <a:gd name="connsiteY98" fmla="*/ 4106 h 12735"/>
                <a:gd name="connsiteX99" fmla="*/ 5530 w 13154"/>
                <a:gd name="connsiteY99" fmla="*/ 4692 h 12735"/>
                <a:gd name="connsiteX100" fmla="*/ 5530 w 13154"/>
                <a:gd name="connsiteY100" fmla="*/ 3435 h 12735"/>
                <a:gd name="connsiteX101" fmla="*/ 5530 w 13154"/>
                <a:gd name="connsiteY101" fmla="*/ 5614 h 12735"/>
                <a:gd name="connsiteX102" fmla="*/ 5530 w 13154"/>
                <a:gd name="connsiteY102" fmla="*/ 5111 h 12735"/>
                <a:gd name="connsiteX103" fmla="*/ 5530 w 13154"/>
                <a:gd name="connsiteY103" fmla="*/ 5530 h 12735"/>
                <a:gd name="connsiteX104" fmla="*/ 5530 w 13154"/>
                <a:gd name="connsiteY104" fmla="*/ 5530 h 12735"/>
                <a:gd name="connsiteX105" fmla="*/ 6033 w 13154"/>
                <a:gd name="connsiteY105" fmla="*/ 6368 h 12735"/>
                <a:gd name="connsiteX106" fmla="*/ 6033 w 13154"/>
                <a:gd name="connsiteY106" fmla="*/ 5446 h 12735"/>
                <a:gd name="connsiteX107" fmla="*/ 6033 w 13154"/>
                <a:gd name="connsiteY107" fmla="*/ 5446 h 12735"/>
                <a:gd name="connsiteX108" fmla="*/ 6033 w 13154"/>
                <a:gd name="connsiteY108" fmla="*/ 4273 h 12735"/>
                <a:gd name="connsiteX109" fmla="*/ 6033 w 13154"/>
                <a:gd name="connsiteY109" fmla="*/ 3435 h 12735"/>
                <a:gd name="connsiteX110" fmla="*/ 6033 w 13154"/>
                <a:gd name="connsiteY110" fmla="*/ 4357 h 12735"/>
                <a:gd name="connsiteX111" fmla="*/ 6033 w 13154"/>
                <a:gd name="connsiteY111" fmla="*/ 4357 h 12735"/>
                <a:gd name="connsiteX112" fmla="*/ 6033 w 13154"/>
                <a:gd name="connsiteY112" fmla="*/ 4357 h 12735"/>
                <a:gd name="connsiteX113" fmla="*/ 6033 w 13154"/>
                <a:gd name="connsiteY113" fmla="*/ 3771 h 12735"/>
                <a:gd name="connsiteX114" fmla="*/ 6033 w 13154"/>
                <a:gd name="connsiteY114" fmla="*/ 2598 h 12735"/>
                <a:gd name="connsiteX115" fmla="*/ 6033 w 13154"/>
                <a:gd name="connsiteY115" fmla="*/ 1676 h 12735"/>
                <a:gd name="connsiteX116" fmla="*/ 6033 w 13154"/>
                <a:gd name="connsiteY116" fmla="*/ 3016 h 12735"/>
                <a:gd name="connsiteX117" fmla="*/ 6033 w 13154"/>
                <a:gd name="connsiteY117" fmla="*/ 1425 h 12735"/>
                <a:gd name="connsiteX118" fmla="*/ 6033 w 13154"/>
                <a:gd name="connsiteY118" fmla="*/ 1843 h 12735"/>
                <a:gd name="connsiteX119" fmla="*/ 6033 w 13154"/>
                <a:gd name="connsiteY119" fmla="*/ 1843 h 12735"/>
                <a:gd name="connsiteX120" fmla="*/ 6033 w 13154"/>
                <a:gd name="connsiteY120" fmla="*/ 1843 h 12735"/>
                <a:gd name="connsiteX121" fmla="*/ 6033 w 13154"/>
                <a:gd name="connsiteY121" fmla="*/ 2262 h 12735"/>
                <a:gd name="connsiteX122" fmla="*/ 6033 w 13154"/>
                <a:gd name="connsiteY122" fmla="*/ 3268 h 12735"/>
                <a:gd name="connsiteX123" fmla="*/ 6033 w 13154"/>
                <a:gd name="connsiteY123" fmla="*/ 2681 h 12735"/>
                <a:gd name="connsiteX124" fmla="*/ 6033 w 13154"/>
                <a:gd name="connsiteY124" fmla="*/ 3184 h 12735"/>
                <a:gd name="connsiteX125" fmla="*/ 6033 w 13154"/>
                <a:gd name="connsiteY125" fmla="*/ 1676 h 12735"/>
                <a:gd name="connsiteX126" fmla="*/ 6033 w 13154"/>
                <a:gd name="connsiteY126" fmla="*/ 1676 h 12735"/>
                <a:gd name="connsiteX127" fmla="*/ 6033 w 13154"/>
                <a:gd name="connsiteY127" fmla="*/ 1676 h 12735"/>
                <a:gd name="connsiteX128" fmla="*/ 6033 w 13154"/>
                <a:gd name="connsiteY128" fmla="*/ 1676 h 12735"/>
                <a:gd name="connsiteX129" fmla="*/ 6033 w 13154"/>
                <a:gd name="connsiteY129" fmla="*/ 1676 h 12735"/>
                <a:gd name="connsiteX130" fmla="*/ 5530 w 13154"/>
                <a:gd name="connsiteY130" fmla="*/ 1676 h 12735"/>
                <a:gd name="connsiteX131" fmla="*/ 5530 w 13154"/>
                <a:gd name="connsiteY131" fmla="*/ 1676 h 12735"/>
                <a:gd name="connsiteX132" fmla="*/ 5530 w 13154"/>
                <a:gd name="connsiteY132" fmla="*/ 1089 h 12735"/>
                <a:gd name="connsiteX133" fmla="*/ 5530 w 13154"/>
                <a:gd name="connsiteY133" fmla="*/ 1089 h 12735"/>
                <a:gd name="connsiteX134" fmla="*/ 5530 w 13154"/>
                <a:gd name="connsiteY134" fmla="*/ 503 h 12735"/>
                <a:gd name="connsiteX135" fmla="*/ 5530 w 13154"/>
                <a:gd name="connsiteY135" fmla="*/ 1257 h 12735"/>
                <a:gd name="connsiteX136" fmla="*/ 5530 w 13154"/>
                <a:gd name="connsiteY136" fmla="*/ 1257 h 12735"/>
                <a:gd name="connsiteX137" fmla="*/ 5530 w 13154"/>
                <a:gd name="connsiteY137" fmla="*/ 1927 h 12735"/>
                <a:gd name="connsiteX138" fmla="*/ 5530 w 13154"/>
                <a:gd name="connsiteY138" fmla="*/ 1927 h 12735"/>
                <a:gd name="connsiteX139" fmla="*/ 5530 w 13154"/>
                <a:gd name="connsiteY139" fmla="*/ 1927 h 12735"/>
                <a:gd name="connsiteX140" fmla="*/ 5111 w 13154"/>
                <a:gd name="connsiteY140" fmla="*/ 1927 h 12735"/>
                <a:gd name="connsiteX141" fmla="*/ 5111 w 13154"/>
                <a:gd name="connsiteY141" fmla="*/ 1927 h 12735"/>
                <a:gd name="connsiteX142" fmla="*/ 5111 w 13154"/>
                <a:gd name="connsiteY142" fmla="*/ 1927 h 12735"/>
                <a:gd name="connsiteX143" fmla="*/ 5111 w 13154"/>
                <a:gd name="connsiteY143" fmla="*/ 1927 h 12735"/>
                <a:gd name="connsiteX144" fmla="*/ 5111 w 13154"/>
                <a:gd name="connsiteY144" fmla="*/ 1257 h 12735"/>
                <a:gd name="connsiteX145" fmla="*/ 5111 w 13154"/>
                <a:gd name="connsiteY145" fmla="*/ 1257 h 12735"/>
                <a:gd name="connsiteX146" fmla="*/ 5111 w 13154"/>
                <a:gd name="connsiteY146" fmla="*/ 2095 h 12735"/>
                <a:gd name="connsiteX147" fmla="*/ 5111 w 13154"/>
                <a:gd name="connsiteY147" fmla="*/ 2095 h 12735"/>
                <a:gd name="connsiteX148" fmla="*/ 5111 w 13154"/>
                <a:gd name="connsiteY148" fmla="*/ 1257 h 12735"/>
                <a:gd name="connsiteX149" fmla="*/ 5111 w 13154"/>
                <a:gd name="connsiteY149" fmla="*/ 3016 h 12735"/>
                <a:gd name="connsiteX150" fmla="*/ 5111 w 13154"/>
                <a:gd name="connsiteY150" fmla="*/ 3016 h 12735"/>
                <a:gd name="connsiteX151" fmla="*/ 5111 w 13154"/>
                <a:gd name="connsiteY151" fmla="*/ 3016 h 12735"/>
                <a:gd name="connsiteX152" fmla="*/ 5111 w 13154"/>
                <a:gd name="connsiteY152" fmla="*/ 3016 h 12735"/>
                <a:gd name="connsiteX153" fmla="*/ 5111 w 13154"/>
                <a:gd name="connsiteY153" fmla="*/ 1508 h 12735"/>
                <a:gd name="connsiteX154" fmla="*/ 5111 w 13154"/>
                <a:gd name="connsiteY154" fmla="*/ 2933 h 12735"/>
                <a:gd name="connsiteX155" fmla="*/ 5111 w 13154"/>
                <a:gd name="connsiteY155" fmla="*/ 2346 h 12735"/>
                <a:gd name="connsiteX156" fmla="*/ 5111 w 13154"/>
                <a:gd name="connsiteY156" fmla="*/ 2346 h 12735"/>
                <a:gd name="connsiteX157" fmla="*/ 4357 w 13154"/>
                <a:gd name="connsiteY157" fmla="*/ 1257 h 12735"/>
                <a:gd name="connsiteX158" fmla="*/ 4357 w 13154"/>
                <a:gd name="connsiteY158" fmla="*/ 1760 h 12735"/>
                <a:gd name="connsiteX159" fmla="*/ 4357 w 13154"/>
                <a:gd name="connsiteY159" fmla="*/ 838 h 12735"/>
                <a:gd name="connsiteX160" fmla="*/ 4357 w 13154"/>
                <a:gd name="connsiteY160" fmla="*/ 1341 h 12735"/>
                <a:gd name="connsiteX161" fmla="*/ 4357 w 13154"/>
                <a:gd name="connsiteY161" fmla="*/ 503 h 12735"/>
                <a:gd name="connsiteX162" fmla="*/ 4357 w 13154"/>
                <a:gd name="connsiteY162" fmla="*/ 503 h 12735"/>
                <a:gd name="connsiteX163" fmla="*/ 4357 w 13154"/>
                <a:gd name="connsiteY163" fmla="*/ 0 h 12735"/>
                <a:gd name="connsiteX164" fmla="*/ 4357 w 13154"/>
                <a:gd name="connsiteY164" fmla="*/ 2514 h 12735"/>
                <a:gd name="connsiteX165" fmla="*/ 4357 w 13154"/>
                <a:gd name="connsiteY165" fmla="*/ 2514 h 12735"/>
                <a:gd name="connsiteX166" fmla="*/ 4357 w 13154"/>
                <a:gd name="connsiteY166" fmla="*/ 1592 h 12735"/>
                <a:gd name="connsiteX167" fmla="*/ 4357 w 13154"/>
                <a:gd name="connsiteY167" fmla="*/ 2011 h 12735"/>
                <a:gd name="connsiteX168" fmla="*/ 4357 w 13154"/>
                <a:gd name="connsiteY168" fmla="*/ 2011 h 12735"/>
                <a:gd name="connsiteX169" fmla="*/ 4357 w 13154"/>
                <a:gd name="connsiteY169" fmla="*/ 2011 h 12735"/>
                <a:gd name="connsiteX170" fmla="*/ 4357 w 13154"/>
                <a:gd name="connsiteY170" fmla="*/ 2011 h 12735"/>
                <a:gd name="connsiteX171" fmla="*/ 4357 w 13154"/>
                <a:gd name="connsiteY171" fmla="*/ 2011 h 12735"/>
                <a:gd name="connsiteX172" fmla="*/ 4357 w 13154"/>
                <a:gd name="connsiteY172" fmla="*/ 2011 h 12735"/>
                <a:gd name="connsiteX173" fmla="*/ 4357 w 13154"/>
                <a:gd name="connsiteY173" fmla="*/ 1508 h 12735"/>
                <a:gd name="connsiteX174" fmla="*/ 4357 w 13154"/>
                <a:gd name="connsiteY174" fmla="*/ 2179 h 12735"/>
                <a:gd name="connsiteX175" fmla="*/ 4357 w 13154"/>
                <a:gd name="connsiteY175" fmla="*/ 2179 h 12735"/>
                <a:gd name="connsiteX176" fmla="*/ 4357 w 13154"/>
                <a:gd name="connsiteY176" fmla="*/ 2598 h 12735"/>
                <a:gd name="connsiteX177" fmla="*/ 4357 w 13154"/>
                <a:gd name="connsiteY177" fmla="*/ 335 h 12735"/>
                <a:gd name="connsiteX178" fmla="*/ 4357 w 13154"/>
                <a:gd name="connsiteY178" fmla="*/ 335 h 12735"/>
                <a:gd name="connsiteX179" fmla="*/ 4357 w 13154"/>
                <a:gd name="connsiteY179" fmla="*/ 1425 h 12735"/>
                <a:gd name="connsiteX180" fmla="*/ 4357 w 13154"/>
                <a:gd name="connsiteY180" fmla="*/ 84 h 12735"/>
                <a:gd name="connsiteX181" fmla="*/ 4357 w 13154"/>
                <a:gd name="connsiteY181" fmla="*/ 754 h 12735"/>
                <a:gd name="connsiteX182" fmla="*/ 4357 w 13154"/>
                <a:gd name="connsiteY182" fmla="*/ 1843 h 12735"/>
                <a:gd name="connsiteX183" fmla="*/ 4357 w 13154"/>
                <a:gd name="connsiteY183" fmla="*/ 1843 h 12735"/>
                <a:gd name="connsiteX184" fmla="*/ 4357 w 13154"/>
                <a:gd name="connsiteY184" fmla="*/ 1843 h 12735"/>
                <a:gd name="connsiteX185" fmla="*/ 4357 w 13154"/>
                <a:gd name="connsiteY185" fmla="*/ 3016 h 12735"/>
                <a:gd name="connsiteX186" fmla="*/ 3938 w 13154"/>
                <a:gd name="connsiteY186" fmla="*/ 1927 h 12735"/>
                <a:gd name="connsiteX187" fmla="*/ 3938 w 13154"/>
                <a:gd name="connsiteY187" fmla="*/ 1927 h 12735"/>
                <a:gd name="connsiteX188" fmla="*/ 3938 w 13154"/>
                <a:gd name="connsiteY188" fmla="*/ 1927 h 12735"/>
                <a:gd name="connsiteX189" fmla="*/ 3938 w 13154"/>
                <a:gd name="connsiteY189" fmla="*/ 2849 h 12735"/>
                <a:gd name="connsiteX190" fmla="*/ 3938 w 13154"/>
                <a:gd name="connsiteY190" fmla="*/ 3603 h 12735"/>
                <a:gd name="connsiteX191" fmla="*/ 3938 w 13154"/>
                <a:gd name="connsiteY191" fmla="*/ 2849 h 12735"/>
                <a:gd name="connsiteX192" fmla="*/ 3938 w 13154"/>
                <a:gd name="connsiteY192" fmla="*/ 2849 h 12735"/>
                <a:gd name="connsiteX193" fmla="*/ 3938 w 13154"/>
                <a:gd name="connsiteY193" fmla="*/ 2849 h 12735"/>
                <a:gd name="connsiteX194" fmla="*/ 3435 w 13154"/>
                <a:gd name="connsiteY194" fmla="*/ 3519 h 12735"/>
                <a:gd name="connsiteX195" fmla="*/ 3435 w 13154"/>
                <a:gd name="connsiteY195" fmla="*/ 4189 h 12735"/>
                <a:gd name="connsiteX196" fmla="*/ 3435 w 13154"/>
                <a:gd name="connsiteY196" fmla="*/ 5781 h 12735"/>
                <a:gd name="connsiteX197" fmla="*/ 3435 w 13154"/>
                <a:gd name="connsiteY197" fmla="*/ 4860 h 12735"/>
                <a:gd name="connsiteX198" fmla="*/ 3435 w 13154"/>
                <a:gd name="connsiteY198" fmla="*/ 4860 h 12735"/>
                <a:gd name="connsiteX199" fmla="*/ 3435 w 13154"/>
                <a:gd name="connsiteY199" fmla="*/ 3435 h 12735"/>
                <a:gd name="connsiteX200" fmla="*/ 2514 w 13154"/>
                <a:gd name="connsiteY200" fmla="*/ 2765 h 12735"/>
                <a:gd name="connsiteX201" fmla="*/ 2514 w 13154"/>
                <a:gd name="connsiteY201" fmla="*/ 3854 h 12735"/>
                <a:gd name="connsiteX202" fmla="*/ 2514 w 13154"/>
                <a:gd name="connsiteY202" fmla="*/ 3854 h 12735"/>
                <a:gd name="connsiteX203" fmla="*/ 2514 w 13154"/>
                <a:gd name="connsiteY203" fmla="*/ 3016 h 12735"/>
                <a:gd name="connsiteX204" fmla="*/ 2514 w 13154"/>
                <a:gd name="connsiteY204" fmla="*/ 3771 h 12735"/>
                <a:gd name="connsiteX205" fmla="*/ 2514 w 13154"/>
                <a:gd name="connsiteY205" fmla="*/ 2514 h 12735"/>
                <a:gd name="connsiteX206" fmla="*/ 2514 w 13154"/>
                <a:gd name="connsiteY206" fmla="*/ 2514 h 12735"/>
                <a:gd name="connsiteX207" fmla="*/ 2514 w 13154"/>
                <a:gd name="connsiteY207" fmla="*/ 2514 h 12735"/>
                <a:gd name="connsiteX208" fmla="*/ 2514 w 13154"/>
                <a:gd name="connsiteY208" fmla="*/ 3352 h 12735"/>
                <a:gd name="connsiteX209" fmla="*/ 2514 w 13154"/>
                <a:gd name="connsiteY209" fmla="*/ 2598 h 12735"/>
                <a:gd name="connsiteX210" fmla="*/ 2514 w 13154"/>
                <a:gd name="connsiteY210" fmla="*/ 2598 h 12735"/>
                <a:gd name="connsiteX211" fmla="*/ 2514 w 13154"/>
                <a:gd name="connsiteY211" fmla="*/ 3435 h 12735"/>
                <a:gd name="connsiteX212" fmla="*/ 2514 w 13154"/>
                <a:gd name="connsiteY212" fmla="*/ 4357 h 12735"/>
                <a:gd name="connsiteX213" fmla="*/ 1927 w 13154"/>
                <a:gd name="connsiteY213" fmla="*/ 3435 h 12735"/>
                <a:gd name="connsiteX214" fmla="*/ 1927 w 13154"/>
                <a:gd name="connsiteY214" fmla="*/ 3938 h 12735"/>
                <a:gd name="connsiteX215" fmla="*/ 1927 w 13154"/>
                <a:gd name="connsiteY215" fmla="*/ 4944 h 12735"/>
                <a:gd name="connsiteX216" fmla="*/ 1927 w 13154"/>
                <a:gd name="connsiteY216" fmla="*/ 2681 h 12735"/>
                <a:gd name="connsiteX217" fmla="*/ 1927 w 13154"/>
                <a:gd name="connsiteY217" fmla="*/ 4273 h 12735"/>
                <a:gd name="connsiteX218" fmla="*/ 1927 w 13154"/>
                <a:gd name="connsiteY218" fmla="*/ 3100 h 12735"/>
                <a:gd name="connsiteX219" fmla="*/ 1341 w 13154"/>
                <a:gd name="connsiteY219" fmla="*/ 3100 h 12735"/>
                <a:gd name="connsiteX220" fmla="*/ 1341 w 13154"/>
                <a:gd name="connsiteY220" fmla="*/ 4189 h 12735"/>
                <a:gd name="connsiteX221" fmla="*/ 1341 w 13154"/>
                <a:gd name="connsiteY221" fmla="*/ 2849 h 12735"/>
                <a:gd name="connsiteX222" fmla="*/ 1341 w 13154"/>
                <a:gd name="connsiteY222" fmla="*/ 3435 h 12735"/>
                <a:gd name="connsiteX223" fmla="*/ 1341 w 13154"/>
                <a:gd name="connsiteY223" fmla="*/ 4106 h 12735"/>
                <a:gd name="connsiteX224" fmla="*/ 0 w 13154"/>
                <a:gd name="connsiteY224" fmla="*/ 2849 h 12735"/>
                <a:gd name="connsiteX225" fmla="*/ 0 w 13154"/>
                <a:gd name="connsiteY225" fmla="*/ 4357 h 12735"/>
                <a:gd name="connsiteX226" fmla="*/ 0 w 13154"/>
                <a:gd name="connsiteY226" fmla="*/ 3435 h 12735"/>
                <a:gd name="connsiteX227" fmla="*/ 0 w 13154"/>
                <a:gd name="connsiteY227" fmla="*/ 4441 h 12735"/>
                <a:gd name="connsiteX228" fmla="*/ 0 w 13154"/>
                <a:gd name="connsiteY228" fmla="*/ 4441 h 12735"/>
                <a:gd name="connsiteX229" fmla="*/ 0 w 13154"/>
                <a:gd name="connsiteY229" fmla="*/ 8295 h 12735"/>
                <a:gd name="connsiteX230" fmla="*/ 0 w 13154"/>
                <a:gd name="connsiteY230" fmla="*/ 8295 h 12735"/>
                <a:gd name="connsiteX231" fmla="*/ 0 w 13154"/>
                <a:gd name="connsiteY231" fmla="*/ 9049 h 12735"/>
                <a:gd name="connsiteX232" fmla="*/ 0 w 13154"/>
                <a:gd name="connsiteY232" fmla="*/ 9049 h 12735"/>
                <a:gd name="connsiteX233" fmla="*/ 0 w 13154"/>
                <a:gd name="connsiteY233" fmla="*/ 9049 h 12735"/>
                <a:gd name="connsiteX234" fmla="*/ 587 w 13154"/>
                <a:gd name="connsiteY234" fmla="*/ 9803 h 12735"/>
                <a:gd name="connsiteX235" fmla="*/ 587 w 13154"/>
                <a:gd name="connsiteY235" fmla="*/ 9133 h 12735"/>
                <a:gd name="connsiteX236" fmla="*/ 587 w 13154"/>
                <a:gd name="connsiteY236" fmla="*/ 9636 h 12735"/>
                <a:gd name="connsiteX237" fmla="*/ 587 w 13154"/>
                <a:gd name="connsiteY237" fmla="*/ 8379 h 12735"/>
                <a:gd name="connsiteX238" fmla="*/ 1005 w 13154"/>
                <a:gd name="connsiteY238" fmla="*/ 9971 h 12735"/>
                <a:gd name="connsiteX239" fmla="*/ 1005 w 13154"/>
                <a:gd name="connsiteY239" fmla="*/ 9217 h 12735"/>
                <a:gd name="connsiteX240" fmla="*/ 1005 w 13154"/>
                <a:gd name="connsiteY240" fmla="*/ 9217 h 12735"/>
                <a:gd name="connsiteX241" fmla="*/ 1005 w 13154"/>
                <a:gd name="connsiteY241" fmla="*/ 10222 h 12735"/>
                <a:gd name="connsiteX242" fmla="*/ 1005 w 13154"/>
                <a:gd name="connsiteY242" fmla="*/ 10222 h 12735"/>
                <a:gd name="connsiteX243" fmla="*/ 1005 w 13154"/>
                <a:gd name="connsiteY243" fmla="*/ 10222 h 12735"/>
                <a:gd name="connsiteX244" fmla="*/ 1005 w 13154"/>
                <a:gd name="connsiteY244" fmla="*/ 10222 h 12735"/>
                <a:gd name="connsiteX245" fmla="*/ 1592 w 13154"/>
                <a:gd name="connsiteY245" fmla="*/ 9468 h 12735"/>
                <a:gd name="connsiteX246" fmla="*/ 1592 w 13154"/>
                <a:gd name="connsiteY246" fmla="*/ 9468 h 12735"/>
                <a:gd name="connsiteX247" fmla="*/ 1592 w 13154"/>
                <a:gd name="connsiteY247" fmla="*/ 9468 h 12735"/>
                <a:gd name="connsiteX248" fmla="*/ 1592 w 13154"/>
                <a:gd name="connsiteY248" fmla="*/ 9468 h 12735"/>
                <a:gd name="connsiteX249" fmla="*/ 1592 w 13154"/>
                <a:gd name="connsiteY249" fmla="*/ 9049 h 12735"/>
                <a:gd name="connsiteX250" fmla="*/ 1592 w 13154"/>
                <a:gd name="connsiteY250" fmla="*/ 10222 h 12735"/>
                <a:gd name="connsiteX251" fmla="*/ 1592 w 13154"/>
                <a:gd name="connsiteY251" fmla="*/ 8463 h 12735"/>
                <a:gd name="connsiteX252" fmla="*/ 1592 w 13154"/>
                <a:gd name="connsiteY252" fmla="*/ 9049 h 12735"/>
                <a:gd name="connsiteX253" fmla="*/ 1592 w 13154"/>
                <a:gd name="connsiteY253" fmla="*/ 8128 h 12735"/>
                <a:gd name="connsiteX254" fmla="*/ 1592 w 13154"/>
                <a:gd name="connsiteY254" fmla="*/ 9552 h 12735"/>
                <a:gd name="connsiteX255" fmla="*/ 2011 w 13154"/>
                <a:gd name="connsiteY255" fmla="*/ 10055 h 12735"/>
                <a:gd name="connsiteX256" fmla="*/ 2011 w 13154"/>
                <a:gd name="connsiteY256" fmla="*/ 8965 h 12735"/>
                <a:gd name="connsiteX257" fmla="*/ 2011 w 13154"/>
                <a:gd name="connsiteY257" fmla="*/ 7960 h 12735"/>
                <a:gd name="connsiteX258" fmla="*/ 2011 w 13154"/>
                <a:gd name="connsiteY258" fmla="*/ 9803 h 12735"/>
                <a:gd name="connsiteX259" fmla="*/ 2011 w 13154"/>
                <a:gd name="connsiteY259" fmla="*/ 9803 h 12735"/>
                <a:gd name="connsiteX260" fmla="*/ 2011 w 13154"/>
                <a:gd name="connsiteY260" fmla="*/ 9803 h 12735"/>
                <a:gd name="connsiteX261" fmla="*/ 2011 w 13154"/>
                <a:gd name="connsiteY261" fmla="*/ 8630 h 12735"/>
                <a:gd name="connsiteX262" fmla="*/ 2011 w 13154"/>
                <a:gd name="connsiteY262" fmla="*/ 8630 h 12735"/>
                <a:gd name="connsiteX263" fmla="*/ 2011 w 13154"/>
                <a:gd name="connsiteY263" fmla="*/ 7625 h 12735"/>
                <a:gd name="connsiteX264" fmla="*/ 2011 w 13154"/>
                <a:gd name="connsiteY264" fmla="*/ 8295 h 12735"/>
                <a:gd name="connsiteX265" fmla="*/ 2011 w 13154"/>
                <a:gd name="connsiteY265" fmla="*/ 8295 h 12735"/>
                <a:gd name="connsiteX266" fmla="*/ 2011 w 13154"/>
                <a:gd name="connsiteY266" fmla="*/ 9384 h 12735"/>
                <a:gd name="connsiteX267" fmla="*/ 2011 w 13154"/>
                <a:gd name="connsiteY267" fmla="*/ 9803 h 12735"/>
                <a:gd name="connsiteX268" fmla="*/ 2011 w 13154"/>
                <a:gd name="connsiteY268" fmla="*/ 8798 h 12735"/>
                <a:gd name="connsiteX269" fmla="*/ 2011 w 13154"/>
                <a:gd name="connsiteY269" fmla="*/ 9971 h 12735"/>
                <a:gd name="connsiteX270" fmla="*/ 2011 w 13154"/>
                <a:gd name="connsiteY270" fmla="*/ 9971 h 12735"/>
                <a:gd name="connsiteX271" fmla="*/ 2011 w 13154"/>
                <a:gd name="connsiteY271" fmla="*/ 8630 h 12735"/>
                <a:gd name="connsiteX272" fmla="*/ 2430 w 13154"/>
                <a:gd name="connsiteY272" fmla="*/ 10055 h 12735"/>
                <a:gd name="connsiteX273" fmla="*/ 2430 w 13154"/>
                <a:gd name="connsiteY273" fmla="*/ 9384 h 12735"/>
                <a:gd name="connsiteX274" fmla="*/ 2430 w 13154"/>
                <a:gd name="connsiteY274" fmla="*/ 10139 h 12735"/>
                <a:gd name="connsiteX275" fmla="*/ 2430 w 13154"/>
                <a:gd name="connsiteY275" fmla="*/ 8965 h 12735"/>
                <a:gd name="connsiteX276" fmla="*/ 2430 w 13154"/>
                <a:gd name="connsiteY276" fmla="*/ 8379 h 12735"/>
                <a:gd name="connsiteX277" fmla="*/ 2430 w 13154"/>
                <a:gd name="connsiteY277" fmla="*/ 9049 h 12735"/>
                <a:gd name="connsiteX278" fmla="*/ 2430 w 13154"/>
                <a:gd name="connsiteY278" fmla="*/ 8128 h 12735"/>
                <a:gd name="connsiteX279" fmla="*/ 2430 w 13154"/>
                <a:gd name="connsiteY279" fmla="*/ 9636 h 12735"/>
                <a:gd name="connsiteX280" fmla="*/ 2430 w 13154"/>
                <a:gd name="connsiteY280" fmla="*/ 9636 h 12735"/>
                <a:gd name="connsiteX281" fmla="*/ 2430 w 13154"/>
                <a:gd name="connsiteY281" fmla="*/ 8379 h 12735"/>
                <a:gd name="connsiteX282" fmla="*/ 2430 w 13154"/>
                <a:gd name="connsiteY282" fmla="*/ 8965 h 12735"/>
                <a:gd name="connsiteX283" fmla="*/ 2430 w 13154"/>
                <a:gd name="connsiteY283" fmla="*/ 8965 h 12735"/>
                <a:gd name="connsiteX284" fmla="*/ 2430 w 13154"/>
                <a:gd name="connsiteY284" fmla="*/ 9636 h 12735"/>
                <a:gd name="connsiteX285" fmla="*/ 2430 w 13154"/>
                <a:gd name="connsiteY285" fmla="*/ 9636 h 12735"/>
                <a:gd name="connsiteX286" fmla="*/ 2430 w 13154"/>
                <a:gd name="connsiteY286" fmla="*/ 9636 h 12735"/>
                <a:gd name="connsiteX287" fmla="*/ 2430 w 13154"/>
                <a:gd name="connsiteY287" fmla="*/ 8630 h 12735"/>
                <a:gd name="connsiteX288" fmla="*/ 2430 w 13154"/>
                <a:gd name="connsiteY288" fmla="*/ 9301 h 12735"/>
                <a:gd name="connsiteX289" fmla="*/ 2430 w 13154"/>
                <a:gd name="connsiteY289" fmla="*/ 8882 h 12735"/>
                <a:gd name="connsiteX290" fmla="*/ 2430 w 13154"/>
                <a:gd name="connsiteY290" fmla="*/ 9636 h 12735"/>
                <a:gd name="connsiteX291" fmla="*/ 2430 w 13154"/>
                <a:gd name="connsiteY291" fmla="*/ 10557 h 12735"/>
                <a:gd name="connsiteX292" fmla="*/ 2430 w 13154"/>
                <a:gd name="connsiteY292" fmla="*/ 9887 h 12735"/>
                <a:gd name="connsiteX293" fmla="*/ 2430 w 13154"/>
                <a:gd name="connsiteY293" fmla="*/ 9887 h 12735"/>
                <a:gd name="connsiteX294" fmla="*/ 2430 w 13154"/>
                <a:gd name="connsiteY294" fmla="*/ 9887 h 12735"/>
                <a:gd name="connsiteX295" fmla="*/ 2430 w 13154"/>
                <a:gd name="connsiteY295" fmla="*/ 10893 h 12735"/>
                <a:gd name="connsiteX296" fmla="*/ 2430 w 13154"/>
                <a:gd name="connsiteY296" fmla="*/ 9217 h 12735"/>
                <a:gd name="connsiteX297" fmla="*/ 2430 w 13154"/>
                <a:gd name="connsiteY297" fmla="*/ 10390 h 12735"/>
                <a:gd name="connsiteX298" fmla="*/ 2430 w 13154"/>
                <a:gd name="connsiteY298" fmla="*/ 9636 h 12735"/>
                <a:gd name="connsiteX299" fmla="*/ 5530 w 13154"/>
                <a:gd name="connsiteY299" fmla="*/ 10725 h 12735"/>
                <a:gd name="connsiteX300" fmla="*/ 6703 w 13154"/>
                <a:gd name="connsiteY300" fmla="*/ 10222 h 12735"/>
                <a:gd name="connsiteX301" fmla="*/ 6703 w 13154"/>
                <a:gd name="connsiteY301" fmla="*/ 10222 h 12735"/>
                <a:gd name="connsiteX302" fmla="*/ 6703 w 13154"/>
                <a:gd name="connsiteY302" fmla="*/ 10222 h 12735"/>
                <a:gd name="connsiteX303" fmla="*/ 8379 w 13154"/>
                <a:gd name="connsiteY303" fmla="*/ 8463 h 12735"/>
                <a:gd name="connsiteX304" fmla="*/ 8379 w 13154"/>
                <a:gd name="connsiteY304" fmla="*/ 8463 h 12735"/>
                <a:gd name="connsiteX305" fmla="*/ 13071 w 13154"/>
                <a:gd name="connsiteY305" fmla="*/ 3268 h 12735"/>
                <a:gd name="connsiteX306" fmla="*/ 13071 w 13154"/>
                <a:gd name="connsiteY306" fmla="*/ 3268 h 12735"/>
                <a:gd name="connsiteX307" fmla="*/ 13071 w 13154"/>
                <a:gd name="connsiteY307" fmla="*/ 3268 h 12735"/>
                <a:gd name="connsiteX308" fmla="*/ 13071 w 13154"/>
                <a:gd name="connsiteY308" fmla="*/ 3268 h 12735"/>
                <a:gd name="connsiteX309" fmla="*/ 13071 w 13154"/>
                <a:gd name="connsiteY309" fmla="*/ 3268 h 12735"/>
                <a:gd name="connsiteX310" fmla="*/ 13071 w 13154"/>
                <a:gd name="connsiteY310" fmla="*/ 3268 h 12735"/>
                <a:gd name="connsiteX311" fmla="*/ 13155 w 13154"/>
                <a:gd name="connsiteY311" fmla="*/ 3519 h 12735"/>
                <a:gd name="connsiteX312" fmla="*/ 1843 w 13154"/>
                <a:gd name="connsiteY312" fmla="*/ 4106 h 12735"/>
                <a:gd name="connsiteX313" fmla="*/ 1843 w 13154"/>
                <a:gd name="connsiteY313" fmla="*/ 4106 h 12735"/>
                <a:gd name="connsiteX314" fmla="*/ 1927 w 13154"/>
                <a:gd name="connsiteY314" fmla="*/ 4357 h 1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13154" h="12735">
                  <a:moveTo>
                    <a:pt x="5530" y="10725"/>
                  </a:moveTo>
                  <a:lnTo>
                    <a:pt x="5530" y="11312"/>
                  </a:lnTo>
                  <a:cubicBezTo>
                    <a:pt x="5488" y="11789"/>
                    <a:pt x="5488" y="12258"/>
                    <a:pt x="5530" y="12736"/>
                  </a:cubicBezTo>
                  <a:cubicBezTo>
                    <a:pt x="5530" y="10725"/>
                    <a:pt x="5530" y="12736"/>
                    <a:pt x="5530" y="10557"/>
                  </a:cubicBezTo>
                  <a:lnTo>
                    <a:pt x="5530" y="10976"/>
                  </a:lnTo>
                  <a:lnTo>
                    <a:pt x="5530" y="10976"/>
                  </a:lnTo>
                  <a:cubicBezTo>
                    <a:pt x="5530" y="11982"/>
                    <a:pt x="5530" y="9552"/>
                    <a:pt x="5530" y="9887"/>
                  </a:cubicBezTo>
                  <a:cubicBezTo>
                    <a:pt x="5530" y="10222"/>
                    <a:pt x="5530" y="9887"/>
                    <a:pt x="5530" y="10557"/>
                  </a:cubicBezTo>
                  <a:lnTo>
                    <a:pt x="5530" y="10557"/>
                  </a:lnTo>
                  <a:lnTo>
                    <a:pt x="5530" y="10557"/>
                  </a:lnTo>
                  <a:lnTo>
                    <a:pt x="5530" y="10557"/>
                  </a:lnTo>
                  <a:lnTo>
                    <a:pt x="5530" y="9552"/>
                  </a:lnTo>
                  <a:cubicBezTo>
                    <a:pt x="5530" y="9552"/>
                    <a:pt x="5530" y="9552"/>
                    <a:pt x="5530" y="9971"/>
                  </a:cubicBezTo>
                  <a:lnTo>
                    <a:pt x="5530" y="9468"/>
                  </a:lnTo>
                  <a:cubicBezTo>
                    <a:pt x="5530" y="9971"/>
                    <a:pt x="5530" y="10474"/>
                    <a:pt x="5530" y="10474"/>
                  </a:cubicBezTo>
                  <a:cubicBezTo>
                    <a:pt x="5530" y="12401"/>
                    <a:pt x="5530" y="9887"/>
                    <a:pt x="5530" y="11060"/>
                  </a:cubicBezTo>
                  <a:lnTo>
                    <a:pt x="5530" y="11060"/>
                  </a:lnTo>
                  <a:cubicBezTo>
                    <a:pt x="5488" y="11538"/>
                    <a:pt x="5488" y="12007"/>
                    <a:pt x="5530" y="12485"/>
                  </a:cubicBezTo>
                  <a:cubicBezTo>
                    <a:pt x="5480" y="11731"/>
                    <a:pt x="5480" y="10976"/>
                    <a:pt x="5530" y="10222"/>
                  </a:cubicBezTo>
                  <a:cubicBezTo>
                    <a:pt x="5530" y="10222"/>
                    <a:pt x="5530" y="10222"/>
                    <a:pt x="5530" y="10222"/>
                  </a:cubicBezTo>
                  <a:cubicBezTo>
                    <a:pt x="5530" y="10222"/>
                    <a:pt x="5530" y="10725"/>
                    <a:pt x="5530" y="10725"/>
                  </a:cubicBezTo>
                  <a:lnTo>
                    <a:pt x="5530" y="11647"/>
                  </a:lnTo>
                  <a:cubicBezTo>
                    <a:pt x="5572" y="11253"/>
                    <a:pt x="5572" y="10868"/>
                    <a:pt x="5530" y="10474"/>
                  </a:cubicBezTo>
                  <a:cubicBezTo>
                    <a:pt x="5572" y="10951"/>
                    <a:pt x="5572" y="11420"/>
                    <a:pt x="5530" y="11898"/>
                  </a:cubicBezTo>
                  <a:cubicBezTo>
                    <a:pt x="5530" y="11898"/>
                    <a:pt x="5530" y="10725"/>
                    <a:pt x="5530" y="10557"/>
                  </a:cubicBezTo>
                  <a:cubicBezTo>
                    <a:pt x="5530" y="10390"/>
                    <a:pt x="5530" y="10557"/>
                    <a:pt x="5530" y="9971"/>
                  </a:cubicBezTo>
                  <a:cubicBezTo>
                    <a:pt x="5564" y="10247"/>
                    <a:pt x="5564" y="10532"/>
                    <a:pt x="5530" y="10809"/>
                  </a:cubicBezTo>
                  <a:lnTo>
                    <a:pt x="5530" y="10055"/>
                  </a:lnTo>
                  <a:cubicBezTo>
                    <a:pt x="5530" y="10055"/>
                    <a:pt x="5530" y="10055"/>
                    <a:pt x="5530" y="10055"/>
                  </a:cubicBezTo>
                  <a:cubicBezTo>
                    <a:pt x="5488" y="9661"/>
                    <a:pt x="5488" y="9276"/>
                    <a:pt x="5530" y="8882"/>
                  </a:cubicBezTo>
                  <a:cubicBezTo>
                    <a:pt x="5530" y="7876"/>
                    <a:pt x="5530" y="10390"/>
                    <a:pt x="5530" y="8882"/>
                  </a:cubicBezTo>
                  <a:cubicBezTo>
                    <a:pt x="5530" y="8882"/>
                    <a:pt x="5530" y="9468"/>
                    <a:pt x="5530" y="9803"/>
                  </a:cubicBezTo>
                  <a:cubicBezTo>
                    <a:pt x="5530" y="10139"/>
                    <a:pt x="5530" y="9217"/>
                    <a:pt x="5530" y="8211"/>
                  </a:cubicBezTo>
                  <a:lnTo>
                    <a:pt x="5530" y="8798"/>
                  </a:lnTo>
                  <a:cubicBezTo>
                    <a:pt x="5446" y="8044"/>
                    <a:pt x="5446" y="7290"/>
                    <a:pt x="5530" y="6536"/>
                  </a:cubicBezTo>
                  <a:cubicBezTo>
                    <a:pt x="5497" y="6284"/>
                    <a:pt x="5497" y="6033"/>
                    <a:pt x="5530" y="5781"/>
                  </a:cubicBezTo>
                  <a:lnTo>
                    <a:pt x="5530" y="5781"/>
                  </a:lnTo>
                  <a:cubicBezTo>
                    <a:pt x="5580" y="6251"/>
                    <a:pt x="5580" y="6728"/>
                    <a:pt x="5530" y="7206"/>
                  </a:cubicBezTo>
                  <a:lnTo>
                    <a:pt x="5530" y="6619"/>
                  </a:lnTo>
                  <a:cubicBezTo>
                    <a:pt x="5488" y="7206"/>
                    <a:pt x="5488" y="7792"/>
                    <a:pt x="5530" y="8379"/>
                  </a:cubicBezTo>
                  <a:lnTo>
                    <a:pt x="5530" y="8798"/>
                  </a:lnTo>
                  <a:lnTo>
                    <a:pt x="5530" y="9384"/>
                  </a:lnTo>
                  <a:cubicBezTo>
                    <a:pt x="5463" y="8379"/>
                    <a:pt x="5463" y="7373"/>
                    <a:pt x="5530" y="6368"/>
                  </a:cubicBezTo>
                  <a:cubicBezTo>
                    <a:pt x="5530" y="7122"/>
                    <a:pt x="5530" y="7625"/>
                    <a:pt x="5530" y="8547"/>
                  </a:cubicBezTo>
                  <a:cubicBezTo>
                    <a:pt x="5530" y="7541"/>
                    <a:pt x="5530" y="8965"/>
                    <a:pt x="5530" y="8547"/>
                  </a:cubicBezTo>
                  <a:cubicBezTo>
                    <a:pt x="5572" y="8798"/>
                    <a:pt x="5572" y="9049"/>
                    <a:pt x="5530" y="9301"/>
                  </a:cubicBezTo>
                  <a:lnTo>
                    <a:pt x="5530" y="8379"/>
                  </a:lnTo>
                  <a:cubicBezTo>
                    <a:pt x="5530" y="9133"/>
                    <a:pt x="5530" y="8965"/>
                    <a:pt x="5530" y="9217"/>
                  </a:cubicBezTo>
                  <a:cubicBezTo>
                    <a:pt x="5530" y="7792"/>
                    <a:pt x="5530" y="8211"/>
                    <a:pt x="5530" y="7792"/>
                  </a:cubicBezTo>
                  <a:cubicBezTo>
                    <a:pt x="5530" y="7373"/>
                    <a:pt x="5530" y="8798"/>
                    <a:pt x="5530" y="8714"/>
                  </a:cubicBezTo>
                  <a:cubicBezTo>
                    <a:pt x="5530" y="8630"/>
                    <a:pt x="5530" y="6954"/>
                    <a:pt x="5530" y="7876"/>
                  </a:cubicBezTo>
                  <a:lnTo>
                    <a:pt x="5530" y="7876"/>
                  </a:lnTo>
                  <a:cubicBezTo>
                    <a:pt x="5530" y="7457"/>
                    <a:pt x="5530" y="7876"/>
                    <a:pt x="5530" y="7876"/>
                  </a:cubicBezTo>
                  <a:lnTo>
                    <a:pt x="5530" y="7876"/>
                  </a:lnTo>
                  <a:cubicBezTo>
                    <a:pt x="5530" y="7876"/>
                    <a:pt x="5530" y="7876"/>
                    <a:pt x="5530" y="6619"/>
                  </a:cubicBezTo>
                  <a:cubicBezTo>
                    <a:pt x="5530" y="6619"/>
                    <a:pt x="5530" y="8128"/>
                    <a:pt x="5530" y="8379"/>
                  </a:cubicBezTo>
                  <a:lnTo>
                    <a:pt x="5530" y="4189"/>
                  </a:lnTo>
                  <a:cubicBezTo>
                    <a:pt x="5606" y="5614"/>
                    <a:pt x="5606" y="7038"/>
                    <a:pt x="5530" y="8463"/>
                  </a:cubicBezTo>
                  <a:cubicBezTo>
                    <a:pt x="5530" y="8463"/>
                    <a:pt x="5530" y="8463"/>
                    <a:pt x="5530" y="8463"/>
                  </a:cubicBezTo>
                  <a:cubicBezTo>
                    <a:pt x="5446" y="7910"/>
                    <a:pt x="5446" y="7340"/>
                    <a:pt x="5530" y="6787"/>
                  </a:cubicBezTo>
                  <a:cubicBezTo>
                    <a:pt x="5530" y="8044"/>
                    <a:pt x="5530" y="7457"/>
                    <a:pt x="5530" y="8463"/>
                  </a:cubicBezTo>
                  <a:cubicBezTo>
                    <a:pt x="5488" y="7851"/>
                    <a:pt x="5488" y="7231"/>
                    <a:pt x="5530" y="6619"/>
                  </a:cubicBezTo>
                  <a:cubicBezTo>
                    <a:pt x="5530" y="6619"/>
                    <a:pt x="5530" y="8295"/>
                    <a:pt x="5530" y="8463"/>
                  </a:cubicBezTo>
                  <a:lnTo>
                    <a:pt x="5530" y="6787"/>
                  </a:lnTo>
                  <a:cubicBezTo>
                    <a:pt x="5446" y="7399"/>
                    <a:pt x="5446" y="8019"/>
                    <a:pt x="5530" y="8630"/>
                  </a:cubicBezTo>
                  <a:cubicBezTo>
                    <a:pt x="5530" y="8630"/>
                    <a:pt x="5530" y="8630"/>
                    <a:pt x="5530" y="8630"/>
                  </a:cubicBezTo>
                  <a:lnTo>
                    <a:pt x="5530" y="8630"/>
                  </a:lnTo>
                  <a:cubicBezTo>
                    <a:pt x="5530" y="8630"/>
                    <a:pt x="5530" y="6284"/>
                    <a:pt x="5530" y="6368"/>
                  </a:cubicBezTo>
                  <a:cubicBezTo>
                    <a:pt x="5488" y="7147"/>
                    <a:pt x="5488" y="7935"/>
                    <a:pt x="5530" y="8714"/>
                  </a:cubicBezTo>
                  <a:cubicBezTo>
                    <a:pt x="5530" y="7876"/>
                    <a:pt x="5530" y="4608"/>
                    <a:pt x="5530" y="3938"/>
                  </a:cubicBezTo>
                  <a:lnTo>
                    <a:pt x="5530" y="3938"/>
                  </a:lnTo>
                  <a:cubicBezTo>
                    <a:pt x="5530" y="5279"/>
                    <a:pt x="5530" y="7960"/>
                    <a:pt x="5530" y="8965"/>
                  </a:cubicBezTo>
                  <a:cubicBezTo>
                    <a:pt x="5530" y="9971"/>
                    <a:pt x="5530" y="9552"/>
                    <a:pt x="5530" y="9468"/>
                  </a:cubicBezTo>
                  <a:cubicBezTo>
                    <a:pt x="5580" y="9720"/>
                    <a:pt x="5580" y="9971"/>
                    <a:pt x="5530" y="10222"/>
                  </a:cubicBezTo>
                  <a:lnTo>
                    <a:pt x="5530" y="10222"/>
                  </a:lnTo>
                  <a:cubicBezTo>
                    <a:pt x="5530" y="9217"/>
                    <a:pt x="5530" y="9217"/>
                    <a:pt x="5530" y="8379"/>
                  </a:cubicBezTo>
                  <a:lnTo>
                    <a:pt x="5530" y="9468"/>
                  </a:lnTo>
                  <a:cubicBezTo>
                    <a:pt x="5413" y="8580"/>
                    <a:pt x="5413" y="7675"/>
                    <a:pt x="5530" y="6787"/>
                  </a:cubicBezTo>
                  <a:cubicBezTo>
                    <a:pt x="5572" y="7482"/>
                    <a:pt x="5572" y="8186"/>
                    <a:pt x="5530" y="8882"/>
                  </a:cubicBezTo>
                  <a:cubicBezTo>
                    <a:pt x="5530" y="8882"/>
                    <a:pt x="5530" y="8211"/>
                    <a:pt x="5530" y="8882"/>
                  </a:cubicBezTo>
                  <a:lnTo>
                    <a:pt x="5530" y="9468"/>
                  </a:lnTo>
                  <a:cubicBezTo>
                    <a:pt x="5530" y="9468"/>
                    <a:pt x="5530" y="8128"/>
                    <a:pt x="5530" y="9049"/>
                  </a:cubicBezTo>
                  <a:cubicBezTo>
                    <a:pt x="5530" y="9971"/>
                    <a:pt x="5530" y="10306"/>
                    <a:pt x="5530" y="9720"/>
                  </a:cubicBezTo>
                  <a:cubicBezTo>
                    <a:pt x="5530" y="9133"/>
                    <a:pt x="5530" y="5111"/>
                    <a:pt x="5530" y="4273"/>
                  </a:cubicBezTo>
                  <a:lnTo>
                    <a:pt x="5530" y="5949"/>
                  </a:lnTo>
                  <a:cubicBezTo>
                    <a:pt x="5530" y="6787"/>
                    <a:pt x="5530" y="8044"/>
                    <a:pt x="5530" y="8798"/>
                  </a:cubicBezTo>
                  <a:cubicBezTo>
                    <a:pt x="5488" y="8547"/>
                    <a:pt x="5488" y="8295"/>
                    <a:pt x="5530" y="8044"/>
                  </a:cubicBezTo>
                  <a:cubicBezTo>
                    <a:pt x="5530" y="8044"/>
                    <a:pt x="5530" y="8882"/>
                    <a:pt x="5530" y="8798"/>
                  </a:cubicBezTo>
                  <a:cubicBezTo>
                    <a:pt x="5530" y="8714"/>
                    <a:pt x="5530" y="8798"/>
                    <a:pt x="5530" y="7960"/>
                  </a:cubicBezTo>
                  <a:cubicBezTo>
                    <a:pt x="5530" y="7122"/>
                    <a:pt x="5530" y="7960"/>
                    <a:pt x="5530" y="7960"/>
                  </a:cubicBezTo>
                  <a:cubicBezTo>
                    <a:pt x="5446" y="7156"/>
                    <a:pt x="5446" y="6335"/>
                    <a:pt x="5530" y="5530"/>
                  </a:cubicBezTo>
                  <a:cubicBezTo>
                    <a:pt x="5480" y="5748"/>
                    <a:pt x="5480" y="5983"/>
                    <a:pt x="5530" y="6200"/>
                  </a:cubicBezTo>
                  <a:cubicBezTo>
                    <a:pt x="5530" y="6200"/>
                    <a:pt x="5530" y="6787"/>
                    <a:pt x="5530" y="6787"/>
                  </a:cubicBezTo>
                  <a:cubicBezTo>
                    <a:pt x="5530" y="6787"/>
                    <a:pt x="5530" y="7290"/>
                    <a:pt x="5530" y="7709"/>
                  </a:cubicBezTo>
                  <a:cubicBezTo>
                    <a:pt x="5530" y="8128"/>
                    <a:pt x="5530" y="7206"/>
                    <a:pt x="5530" y="7206"/>
                  </a:cubicBezTo>
                  <a:cubicBezTo>
                    <a:pt x="5530" y="7206"/>
                    <a:pt x="5530" y="7206"/>
                    <a:pt x="5530" y="8379"/>
                  </a:cubicBezTo>
                  <a:cubicBezTo>
                    <a:pt x="5472" y="7994"/>
                    <a:pt x="5472" y="7591"/>
                    <a:pt x="5530" y="7206"/>
                  </a:cubicBezTo>
                  <a:cubicBezTo>
                    <a:pt x="5530" y="6284"/>
                    <a:pt x="5530" y="7206"/>
                    <a:pt x="5530" y="7206"/>
                  </a:cubicBezTo>
                  <a:cubicBezTo>
                    <a:pt x="5480" y="6175"/>
                    <a:pt x="5480" y="5136"/>
                    <a:pt x="5530" y="4106"/>
                  </a:cubicBezTo>
                  <a:cubicBezTo>
                    <a:pt x="5530" y="4106"/>
                    <a:pt x="5530" y="4944"/>
                    <a:pt x="5530" y="4692"/>
                  </a:cubicBezTo>
                  <a:cubicBezTo>
                    <a:pt x="5530" y="4441"/>
                    <a:pt x="5530" y="2598"/>
                    <a:pt x="5530" y="3435"/>
                  </a:cubicBezTo>
                  <a:cubicBezTo>
                    <a:pt x="5530" y="4273"/>
                    <a:pt x="5530" y="5027"/>
                    <a:pt x="5530" y="5614"/>
                  </a:cubicBezTo>
                  <a:cubicBezTo>
                    <a:pt x="5530" y="6200"/>
                    <a:pt x="5530" y="5111"/>
                    <a:pt x="5530" y="5111"/>
                  </a:cubicBezTo>
                  <a:lnTo>
                    <a:pt x="5530" y="5530"/>
                  </a:lnTo>
                  <a:cubicBezTo>
                    <a:pt x="5530" y="5530"/>
                    <a:pt x="5530" y="5530"/>
                    <a:pt x="5530" y="5530"/>
                  </a:cubicBezTo>
                  <a:cubicBezTo>
                    <a:pt x="5530" y="5530"/>
                    <a:pt x="5530" y="5530"/>
                    <a:pt x="6033" y="6368"/>
                  </a:cubicBezTo>
                  <a:cubicBezTo>
                    <a:pt x="6075" y="6066"/>
                    <a:pt x="6075" y="5756"/>
                    <a:pt x="6033" y="5446"/>
                  </a:cubicBezTo>
                  <a:lnTo>
                    <a:pt x="6033" y="5446"/>
                  </a:lnTo>
                  <a:cubicBezTo>
                    <a:pt x="5991" y="5053"/>
                    <a:pt x="5991" y="4667"/>
                    <a:pt x="6033" y="4273"/>
                  </a:cubicBezTo>
                  <a:cubicBezTo>
                    <a:pt x="6033" y="3771"/>
                    <a:pt x="6033" y="3100"/>
                    <a:pt x="6033" y="3435"/>
                  </a:cubicBezTo>
                  <a:lnTo>
                    <a:pt x="6033" y="4357"/>
                  </a:lnTo>
                  <a:cubicBezTo>
                    <a:pt x="6033" y="4357"/>
                    <a:pt x="6033" y="3771"/>
                    <a:pt x="6033" y="4357"/>
                  </a:cubicBezTo>
                  <a:cubicBezTo>
                    <a:pt x="6033" y="4944"/>
                    <a:pt x="6033" y="5530"/>
                    <a:pt x="6033" y="4357"/>
                  </a:cubicBezTo>
                  <a:lnTo>
                    <a:pt x="6033" y="3771"/>
                  </a:lnTo>
                  <a:cubicBezTo>
                    <a:pt x="6033" y="3268"/>
                    <a:pt x="6033" y="2346"/>
                    <a:pt x="6033" y="2598"/>
                  </a:cubicBezTo>
                  <a:cubicBezTo>
                    <a:pt x="6033" y="2849"/>
                    <a:pt x="6033" y="2598"/>
                    <a:pt x="6033" y="1676"/>
                  </a:cubicBezTo>
                  <a:cubicBezTo>
                    <a:pt x="6033" y="2933"/>
                    <a:pt x="6033" y="1676"/>
                    <a:pt x="6033" y="3016"/>
                  </a:cubicBezTo>
                  <a:cubicBezTo>
                    <a:pt x="6083" y="2489"/>
                    <a:pt x="6083" y="1952"/>
                    <a:pt x="6033" y="1425"/>
                  </a:cubicBezTo>
                  <a:cubicBezTo>
                    <a:pt x="6033" y="1425"/>
                    <a:pt x="6033" y="2011"/>
                    <a:pt x="6033" y="1843"/>
                  </a:cubicBezTo>
                  <a:lnTo>
                    <a:pt x="6033" y="1843"/>
                  </a:lnTo>
                  <a:lnTo>
                    <a:pt x="6033" y="1843"/>
                  </a:lnTo>
                  <a:cubicBezTo>
                    <a:pt x="6041" y="1986"/>
                    <a:pt x="6041" y="2120"/>
                    <a:pt x="6033" y="2262"/>
                  </a:cubicBezTo>
                  <a:cubicBezTo>
                    <a:pt x="6033" y="2933"/>
                    <a:pt x="6033" y="2933"/>
                    <a:pt x="6033" y="3268"/>
                  </a:cubicBezTo>
                  <a:cubicBezTo>
                    <a:pt x="6033" y="3603"/>
                    <a:pt x="6033" y="3268"/>
                    <a:pt x="6033" y="2681"/>
                  </a:cubicBezTo>
                  <a:lnTo>
                    <a:pt x="6033" y="3184"/>
                  </a:lnTo>
                  <a:cubicBezTo>
                    <a:pt x="5999" y="2681"/>
                    <a:pt x="5999" y="2179"/>
                    <a:pt x="6033" y="1676"/>
                  </a:cubicBezTo>
                  <a:lnTo>
                    <a:pt x="6033" y="1676"/>
                  </a:lnTo>
                  <a:cubicBezTo>
                    <a:pt x="6033" y="1676"/>
                    <a:pt x="6033" y="1173"/>
                    <a:pt x="6033" y="1676"/>
                  </a:cubicBezTo>
                  <a:cubicBezTo>
                    <a:pt x="6033" y="2179"/>
                    <a:pt x="6033" y="2430"/>
                    <a:pt x="6033" y="1676"/>
                  </a:cubicBezTo>
                  <a:lnTo>
                    <a:pt x="6033" y="1676"/>
                  </a:lnTo>
                  <a:cubicBezTo>
                    <a:pt x="6033" y="1676"/>
                    <a:pt x="6033" y="2765"/>
                    <a:pt x="5530" y="1676"/>
                  </a:cubicBezTo>
                  <a:cubicBezTo>
                    <a:pt x="5530" y="1676"/>
                    <a:pt x="5530" y="1676"/>
                    <a:pt x="5530" y="1676"/>
                  </a:cubicBezTo>
                  <a:lnTo>
                    <a:pt x="5530" y="1089"/>
                  </a:lnTo>
                  <a:cubicBezTo>
                    <a:pt x="5530" y="1089"/>
                    <a:pt x="5530" y="587"/>
                    <a:pt x="5530" y="1089"/>
                  </a:cubicBezTo>
                  <a:cubicBezTo>
                    <a:pt x="5530" y="-503"/>
                    <a:pt x="5530" y="1089"/>
                    <a:pt x="5530" y="503"/>
                  </a:cubicBezTo>
                  <a:lnTo>
                    <a:pt x="5530" y="1257"/>
                  </a:lnTo>
                  <a:cubicBezTo>
                    <a:pt x="5530" y="1257"/>
                    <a:pt x="5530" y="1257"/>
                    <a:pt x="5530" y="1257"/>
                  </a:cubicBezTo>
                  <a:lnTo>
                    <a:pt x="5530" y="1927"/>
                  </a:lnTo>
                  <a:cubicBezTo>
                    <a:pt x="5530" y="2514"/>
                    <a:pt x="5530" y="1508"/>
                    <a:pt x="5530" y="1927"/>
                  </a:cubicBezTo>
                  <a:cubicBezTo>
                    <a:pt x="5530" y="2346"/>
                    <a:pt x="5530" y="1927"/>
                    <a:pt x="5530" y="1927"/>
                  </a:cubicBezTo>
                  <a:cubicBezTo>
                    <a:pt x="5530" y="503"/>
                    <a:pt x="5530" y="3016"/>
                    <a:pt x="5111" y="1927"/>
                  </a:cubicBezTo>
                  <a:cubicBezTo>
                    <a:pt x="5111" y="1927"/>
                    <a:pt x="5111" y="1927"/>
                    <a:pt x="5111" y="1927"/>
                  </a:cubicBezTo>
                  <a:lnTo>
                    <a:pt x="5111" y="1927"/>
                  </a:lnTo>
                  <a:lnTo>
                    <a:pt x="5111" y="1927"/>
                  </a:lnTo>
                  <a:lnTo>
                    <a:pt x="5111" y="1257"/>
                  </a:lnTo>
                  <a:lnTo>
                    <a:pt x="5111" y="1257"/>
                  </a:lnTo>
                  <a:cubicBezTo>
                    <a:pt x="5111" y="1257"/>
                    <a:pt x="5111" y="1257"/>
                    <a:pt x="5111" y="2095"/>
                  </a:cubicBezTo>
                  <a:lnTo>
                    <a:pt x="5111" y="2095"/>
                  </a:lnTo>
                  <a:cubicBezTo>
                    <a:pt x="5111" y="1006"/>
                    <a:pt x="5111" y="2514"/>
                    <a:pt x="5111" y="1257"/>
                  </a:cubicBezTo>
                  <a:cubicBezTo>
                    <a:pt x="5111" y="1927"/>
                    <a:pt x="5111" y="1760"/>
                    <a:pt x="5111" y="3016"/>
                  </a:cubicBezTo>
                  <a:lnTo>
                    <a:pt x="5111" y="3016"/>
                  </a:lnTo>
                  <a:cubicBezTo>
                    <a:pt x="5111" y="3016"/>
                    <a:pt x="5111" y="3016"/>
                    <a:pt x="5111" y="3016"/>
                  </a:cubicBezTo>
                  <a:lnTo>
                    <a:pt x="5111" y="3016"/>
                  </a:lnTo>
                  <a:cubicBezTo>
                    <a:pt x="5069" y="2514"/>
                    <a:pt x="5069" y="2011"/>
                    <a:pt x="5111" y="1508"/>
                  </a:cubicBezTo>
                  <a:cubicBezTo>
                    <a:pt x="5111" y="2598"/>
                    <a:pt x="5111" y="1927"/>
                    <a:pt x="5111" y="2933"/>
                  </a:cubicBezTo>
                  <a:lnTo>
                    <a:pt x="5111" y="2346"/>
                  </a:lnTo>
                  <a:cubicBezTo>
                    <a:pt x="5111" y="2346"/>
                    <a:pt x="5111" y="3184"/>
                    <a:pt x="5111" y="2346"/>
                  </a:cubicBezTo>
                  <a:cubicBezTo>
                    <a:pt x="5111" y="1508"/>
                    <a:pt x="4609" y="2346"/>
                    <a:pt x="4357" y="1257"/>
                  </a:cubicBezTo>
                  <a:cubicBezTo>
                    <a:pt x="4357" y="2933"/>
                    <a:pt x="4357" y="503"/>
                    <a:pt x="4357" y="1760"/>
                  </a:cubicBezTo>
                  <a:lnTo>
                    <a:pt x="4357" y="838"/>
                  </a:lnTo>
                  <a:cubicBezTo>
                    <a:pt x="4357" y="1257"/>
                    <a:pt x="4357" y="168"/>
                    <a:pt x="4357" y="1341"/>
                  </a:cubicBezTo>
                  <a:cubicBezTo>
                    <a:pt x="4315" y="1064"/>
                    <a:pt x="4315" y="779"/>
                    <a:pt x="4357" y="503"/>
                  </a:cubicBezTo>
                  <a:cubicBezTo>
                    <a:pt x="4357" y="503"/>
                    <a:pt x="4357" y="503"/>
                    <a:pt x="4357" y="503"/>
                  </a:cubicBezTo>
                  <a:lnTo>
                    <a:pt x="4357" y="0"/>
                  </a:lnTo>
                  <a:cubicBezTo>
                    <a:pt x="4265" y="838"/>
                    <a:pt x="4265" y="1676"/>
                    <a:pt x="4357" y="2514"/>
                  </a:cubicBezTo>
                  <a:cubicBezTo>
                    <a:pt x="4357" y="1927"/>
                    <a:pt x="4357" y="2011"/>
                    <a:pt x="4357" y="2514"/>
                  </a:cubicBezTo>
                  <a:cubicBezTo>
                    <a:pt x="4315" y="2204"/>
                    <a:pt x="4315" y="1894"/>
                    <a:pt x="4357" y="1592"/>
                  </a:cubicBezTo>
                  <a:cubicBezTo>
                    <a:pt x="4357" y="1592"/>
                    <a:pt x="4357" y="1089"/>
                    <a:pt x="4357" y="2011"/>
                  </a:cubicBezTo>
                  <a:cubicBezTo>
                    <a:pt x="4357" y="2933"/>
                    <a:pt x="4357" y="2011"/>
                    <a:pt x="4357" y="2011"/>
                  </a:cubicBezTo>
                  <a:lnTo>
                    <a:pt x="4357" y="2011"/>
                  </a:lnTo>
                  <a:lnTo>
                    <a:pt x="4357" y="2011"/>
                  </a:lnTo>
                  <a:cubicBezTo>
                    <a:pt x="4357" y="3100"/>
                    <a:pt x="4357" y="2011"/>
                    <a:pt x="4357" y="2011"/>
                  </a:cubicBezTo>
                  <a:lnTo>
                    <a:pt x="4357" y="2011"/>
                  </a:lnTo>
                  <a:cubicBezTo>
                    <a:pt x="4357" y="1173"/>
                    <a:pt x="4357" y="2011"/>
                    <a:pt x="4357" y="1508"/>
                  </a:cubicBezTo>
                  <a:lnTo>
                    <a:pt x="4357" y="2179"/>
                  </a:lnTo>
                  <a:cubicBezTo>
                    <a:pt x="4357" y="3687"/>
                    <a:pt x="4357" y="1257"/>
                    <a:pt x="4357" y="2179"/>
                  </a:cubicBezTo>
                  <a:lnTo>
                    <a:pt x="4357" y="2598"/>
                  </a:lnTo>
                  <a:cubicBezTo>
                    <a:pt x="4357" y="3100"/>
                    <a:pt x="4357" y="587"/>
                    <a:pt x="4357" y="335"/>
                  </a:cubicBezTo>
                  <a:lnTo>
                    <a:pt x="4357" y="335"/>
                  </a:lnTo>
                  <a:cubicBezTo>
                    <a:pt x="4357" y="-586"/>
                    <a:pt x="4357" y="1257"/>
                    <a:pt x="4357" y="1425"/>
                  </a:cubicBezTo>
                  <a:cubicBezTo>
                    <a:pt x="4382" y="980"/>
                    <a:pt x="4382" y="528"/>
                    <a:pt x="4357" y="84"/>
                  </a:cubicBezTo>
                  <a:cubicBezTo>
                    <a:pt x="4357" y="-335"/>
                    <a:pt x="4357" y="1760"/>
                    <a:pt x="4357" y="754"/>
                  </a:cubicBezTo>
                  <a:cubicBezTo>
                    <a:pt x="4357" y="754"/>
                    <a:pt x="4357" y="1508"/>
                    <a:pt x="4357" y="1843"/>
                  </a:cubicBezTo>
                  <a:cubicBezTo>
                    <a:pt x="4357" y="2179"/>
                    <a:pt x="4357" y="419"/>
                    <a:pt x="4357" y="1843"/>
                  </a:cubicBezTo>
                  <a:lnTo>
                    <a:pt x="4357" y="1843"/>
                  </a:lnTo>
                  <a:cubicBezTo>
                    <a:pt x="4282" y="2229"/>
                    <a:pt x="4282" y="2631"/>
                    <a:pt x="4357" y="3016"/>
                  </a:cubicBezTo>
                  <a:cubicBezTo>
                    <a:pt x="4357" y="587"/>
                    <a:pt x="4357" y="4189"/>
                    <a:pt x="3938" y="1927"/>
                  </a:cubicBezTo>
                  <a:lnTo>
                    <a:pt x="3938" y="1927"/>
                  </a:lnTo>
                  <a:lnTo>
                    <a:pt x="3938" y="1927"/>
                  </a:lnTo>
                  <a:cubicBezTo>
                    <a:pt x="3938" y="1927"/>
                    <a:pt x="3938" y="1927"/>
                    <a:pt x="3938" y="2849"/>
                  </a:cubicBezTo>
                  <a:cubicBezTo>
                    <a:pt x="3938" y="2346"/>
                    <a:pt x="3938" y="2430"/>
                    <a:pt x="3938" y="3603"/>
                  </a:cubicBezTo>
                  <a:lnTo>
                    <a:pt x="3938" y="2849"/>
                  </a:lnTo>
                  <a:cubicBezTo>
                    <a:pt x="3938" y="2849"/>
                    <a:pt x="3938" y="1760"/>
                    <a:pt x="3938" y="2849"/>
                  </a:cubicBezTo>
                  <a:lnTo>
                    <a:pt x="3938" y="2849"/>
                  </a:lnTo>
                  <a:cubicBezTo>
                    <a:pt x="3938" y="3687"/>
                    <a:pt x="3435" y="838"/>
                    <a:pt x="3435" y="3519"/>
                  </a:cubicBezTo>
                  <a:lnTo>
                    <a:pt x="3435" y="4189"/>
                  </a:lnTo>
                  <a:cubicBezTo>
                    <a:pt x="3435" y="4189"/>
                    <a:pt x="3435" y="5279"/>
                    <a:pt x="3435" y="5781"/>
                  </a:cubicBezTo>
                  <a:cubicBezTo>
                    <a:pt x="3435" y="6284"/>
                    <a:pt x="3435" y="4944"/>
                    <a:pt x="3435" y="4860"/>
                  </a:cubicBezTo>
                  <a:lnTo>
                    <a:pt x="3435" y="4860"/>
                  </a:lnTo>
                  <a:cubicBezTo>
                    <a:pt x="3435" y="3519"/>
                    <a:pt x="3435" y="4357"/>
                    <a:pt x="3435" y="3435"/>
                  </a:cubicBezTo>
                  <a:cubicBezTo>
                    <a:pt x="3435" y="2514"/>
                    <a:pt x="2849" y="2765"/>
                    <a:pt x="2514" y="2765"/>
                  </a:cubicBezTo>
                  <a:lnTo>
                    <a:pt x="2514" y="3854"/>
                  </a:lnTo>
                  <a:lnTo>
                    <a:pt x="2514" y="3854"/>
                  </a:lnTo>
                  <a:cubicBezTo>
                    <a:pt x="2514" y="3854"/>
                    <a:pt x="2514" y="3016"/>
                    <a:pt x="2514" y="3016"/>
                  </a:cubicBezTo>
                  <a:cubicBezTo>
                    <a:pt x="2514" y="3016"/>
                    <a:pt x="2514" y="3603"/>
                    <a:pt x="2514" y="3771"/>
                  </a:cubicBezTo>
                  <a:cubicBezTo>
                    <a:pt x="2514" y="3938"/>
                    <a:pt x="2514" y="2514"/>
                    <a:pt x="2514" y="2514"/>
                  </a:cubicBezTo>
                  <a:lnTo>
                    <a:pt x="2514" y="2514"/>
                  </a:lnTo>
                  <a:lnTo>
                    <a:pt x="2514" y="2514"/>
                  </a:lnTo>
                  <a:cubicBezTo>
                    <a:pt x="2514" y="2933"/>
                    <a:pt x="2514" y="3352"/>
                    <a:pt x="2514" y="3352"/>
                  </a:cubicBezTo>
                  <a:cubicBezTo>
                    <a:pt x="2564" y="3100"/>
                    <a:pt x="2564" y="2849"/>
                    <a:pt x="2514" y="2598"/>
                  </a:cubicBezTo>
                  <a:lnTo>
                    <a:pt x="2514" y="2598"/>
                  </a:lnTo>
                  <a:lnTo>
                    <a:pt x="2514" y="3435"/>
                  </a:lnTo>
                  <a:cubicBezTo>
                    <a:pt x="2514" y="3854"/>
                    <a:pt x="2514" y="3435"/>
                    <a:pt x="2514" y="4357"/>
                  </a:cubicBezTo>
                  <a:cubicBezTo>
                    <a:pt x="2514" y="2849"/>
                    <a:pt x="2011" y="3854"/>
                    <a:pt x="1927" y="3435"/>
                  </a:cubicBezTo>
                  <a:cubicBezTo>
                    <a:pt x="1843" y="3016"/>
                    <a:pt x="1927" y="4022"/>
                    <a:pt x="1927" y="3938"/>
                  </a:cubicBezTo>
                  <a:cubicBezTo>
                    <a:pt x="1927" y="3854"/>
                    <a:pt x="1927" y="5111"/>
                    <a:pt x="1927" y="4944"/>
                  </a:cubicBezTo>
                  <a:cubicBezTo>
                    <a:pt x="1927" y="3016"/>
                    <a:pt x="1927" y="4106"/>
                    <a:pt x="1927" y="2681"/>
                  </a:cubicBezTo>
                  <a:cubicBezTo>
                    <a:pt x="1927" y="3603"/>
                    <a:pt x="1927" y="2681"/>
                    <a:pt x="1927" y="4273"/>
                  </a:cubicBezTo>
                  <a:cubicBezTo>
                    <a:pt x="1927" y="4273"/>
                    <a:pt x="1927" y="3519"/>
                    <a:pt x="1927" y="3100"/>
                  </a:cubicBezTo>
                  <a:cubicBezTo>
                    <a:pt x="1927" y="2681"/>
                    <a:pt x="1927" y="2598"/>
                    <a:pt x="1341" y="3100"/>
                  </a:cubicBezTo>
                  <a:cubicBezTo>
                    <a:pt x="1391" y="3461"/>
                    <a:pt x="1391" y="3829"/>
                    <a:pt x="1341" y="4189"/>
                  </a:cubicBezTo>
                  <a:lnTo>
                    <a:pt x="1341" y="2849"/>
                  </a:lnTo>
                  <a:cubicBezTo>
                    <a:pt x="1341" y="2849"/>
                    <a:pt x="1341" y="4357"/>
                    <a:pt x="1341" y="3435"/>
                  </a:cubicBezTo>
                  <a:lnTo>
                    <a:pt x="1341" y="4106"/>
                  </a:lnTo>
                  <a:cubicBezTo>
                    <a:pt x="1341" y="2849"/>
                    <a:pt x="587" y="5195"/>
                    <a:pt x="0" y="2849"/>
                  </a:cubicBezTo>
                  <a:lnTo>
                    <a:pt x="0" y="4357"/>
                  </a:lnTo>
                  <a:lnTo>
                    <a:pt x="0" y="3435"/>
                  </a:lnTo>
                  <a:cubicBezTo>
                    <a:pt x="0" y="4357"/>
                    <a:pt x="0" y="3435"/>
                    <a:pt x="0" y="4441"/>
                  </a:cubicBezTo>
                  <a:lnTo>
                    <a:pt x="0" y="4441"/>
                  </a:lnTo>
                  <a:cubicBezTo>
                    <a:pt x="0" y="5530"/>
                    <a:pt x="0" y="6871"/>
                    <a:pt x="0" y="8295"/>
                  </a:cubicBezTo>
                  <a:cubicBezTo>
                    <a:pt x="0" y="7038"/>
                    <a:pt x="0" y="10055"/>
                    <a:pt x="0" y="8295"/>
                  </a:cubicBezTo>
                  <a:lnTo>
                    <a:pt x="0" y="9049"/>
                  </a:lnTo>
                  <a:cubicBezTo>
                    <a:pt x="0" y="8463"/>
                    <a:pt x="0" y="8379"/>
                    <a:pt x="0" y="9049"/>
                  </a:cubicBezTo>
                  <a:lnTo>
                    <a:pt x="0" y="9049"/>
                  </a:lnTo>
                  <a:cubicBezTo>
                    <a:pt x="0" y="9049"/>
                    <a:pt x="0" y="9468"/>
                    <a:pt x="587" y="9803"/>
                  </a:cubicBezTo>
                  <a:lnTo>
                    <a:pt x="587" y="9133"/>
                  </a:lnTo>
                  <a:cubicBezTo>
                    <a:pt x="587" y="9133"/>
                    <a:pt x="587" y="9133"/>
                    <a:pt x="587" y="9636"/>
                  </a:cubicBezTo>
                  <a:cubicBezTo>
                    <a:pt x="587" y="10139"/>
                    <a:pt x="587" y="9636"/>
                    <a:pt x="587" y="8379"/>
                  </a:cubicBezTo>
                  <a:cubicBezTo>
                    <a:pt x="587" y="9803"/>
                    <a:pt x="587" y="8379"/>
                    <a:pt x="1005" y="9971"/>
                  </a:cubicBezTo>
                  <a:cubicBezTo>
                    <a:pt x="1005" y="9971"/>
                    <a:pt x="1005" y="9217"/>
                    <a:pt x="1005" y="9217"/>
                  </a:cubicBezTo>
                  <a:lnTo>
                    <a:pt x="1005" y="9217"/>
                  </a:lnTo>
                  <a:cubicBezTo>
                    <a:pt x="1022" y="9552"/>
                    <a:pt x="1022" y="9887"/>
                    <a:pt x="1005" y="10222"/>
                  </a:cubicBezTo>
                  <a:cubicBezTo>
                    <a:pt x="1005" y="10222"/>
                    <a:pt x="1005" y="10222"/>
                    <a:pt x="1005" y="10222"/>
                  </a:cubicBezTo>
                  <a:cubicBezTo>
                    <a:pt x="1005" y="10222"/>
                    <a:pt x="1005" y="10222"/>
                    <a:pt x="1005" y="10222"/>
                  </a:cubicBezTo>
                  <a:lnTo>
                    <a:pt x="1005" y="10222"/>
                  </a:lnTo>
                  <a:cubicBezTo>
                    <a:pt x="1005" y="9803"/>
                    <a:pt x="1425" y="10222"/>
                    <a:pt x="1592" y="9468"/>
                  </a:cubicBezTo>
                  <a:lnTo>
                    <a:pt x="1592" y="9468"/>
                  </a:lnTo>
                  <a:cubicBezTo>
                    <a:pt x="1592" y="8798"/>
                    <a:pt x="1592" y="9468"/>
                    <a:pt x="1592" y="9468"/>
                  </a:cubicBezTo>
                  <a:lnTo>
                    <a:pt x="1592" y="9468"/>
                  </a:lnTo>
                  <a:cubicBezTo>
                    <a:pt x="1592" y="9468"/>
                    <a:pt x="1592" y="8965"/>
                    <a:pt x="1592" y="9049"/>
                  </a:cubicBezTo>
                  <a:cubicBezTo>
                    <a:pt x="1592" y="9133"/>
                    <a:pt x="1592" y="9803"/>
                    <a:pt x="1592" y="10222"/>
                  </a:cubicBezTo>
                  <a:cubicBezTo>
                    <a:pt x="1693" y="9644"/>
                    <a:pt x="1693" y="9041"/>
                    <a:pt x="1592" y="8463"/>
                  </a:cubicBezTo>
                  <a:lnTo>
                    <a:pt x="1592" y="9049"/>
                  </a:lnTo>
                  <a:cubicBezTo>
                    <a:pt x="1533" y="8748"/>
                    <a:pt x="1533" y="8429"/>
                    <a:pt x="1592" y="8128"/>
                  </a:cubicBezTo>
                  <a:cubicBezTo>
                    <a:pt x="1592" y="8128"/>
                    <a:pt x="1592" y="8965"/>
                    <a:pt x="1592" y="9552"/>
                  </a:cubicBezTo>
                  <a:cubicBezTo>
                    <a:pt x="1592" y="10139"/>
                    <a:pt x="1592" y="8379"/>
                    <a:pt x="2011" y="10055"/>
                  </a:cubicBezTo>
                  <a:cubicBezTo>
                    <a:pt x="2011" y="8547"/>
                    <a:pt x="2011" y="9217"/>
                    <a:pt x="2011" y="8965"/>
                  </a:cubicBezTo>
                  <a:cubicBezTo>
                    <a:pt x="2011" y="8714"/>
                    <a:pt x="2011" y="7792"/>
                    <a:pt x="2011" y="7960"/>
                  </a:cubicBezTo>
                  <a:cubicBezTo>
                    <a:pt x="2011" y="8128"/>
                    <a:pt x="2011" y="9887"/>
                    <a:pt x="2011" y="9803"/>
                  </a:cubicBezTo>
                  <a:lnTo>
                    <a:pt x="2011" y="9803"/>
                  </a:lnTo>
                  <a:cubicBezTo>
                    <a:pt x="2011" y="9803"/>
                    <a:pt x="2011" y="9217"/>
                    <a:pt x="2011" y="9803"/>
                  </a:cubicBezTo>
                  <a:cubicBezTo>
                    <a:pt x="2053" y="9410"/>
                    <a:pt x="2053" y="9024"/>
                    <a:pt x="2011" y="8630"/>
                  </a:cubicBezTo>
                  <a:lnTo>
                    <a:pt x="2011" y="8630"/>
                  </a:lnTo>
                  <a:cubicBezTo>
                    <a:pt x="2011" y="8630"/>
                    <a:pt x="2011" y="6954"/>
                    <a:pt x="2011" y="7625"/>
                  </a:cubicBezTo>
                  <a:cubicBezTo>
                    <a:pt x="2011" y="8295"/>
                    <a:pt x="2011" y="8128"/>
                    <a:pt x="2011" y="8295"/>
                  </a:cubicBezTo>
                  <a:cubicBezTo>
                    <a:pt x="2011" y="8463"/>
                    <a:pt x="2011" y="8295"/>
                    <a:pt x="2011" y="8295"/>
                  </a:cubicBezTo>
                  <a:cubicBezTo>
                    <a:pt x="2011" y="8295"/>
                    <a:pt x="2011" y="8295"/>
                    <a:pt x="2011" y="9384"/>
                  </a:cubicBezTo>
                  <a:cubicBezTo>
                    <a:pt x="2011" y="10474"/>
                    <a:pt x="2011" y="8547"/>
                    <a:pt x="2011" y="9803"/>
                  </a:cubicBezTo>
                  <a:cubicBezTo>
                    <a:pt x="2011" y="8211"/>
                    <a:pt x="2011" y="9803"/>
                    <a:pt x="2011" y="8798"/>
                  </a:cubicBezTo>
                  <a:lnTo>
                    <a:pt x="2011" y="9971"/>
                  </a:lnTo>
                  <a:cubicBezTo>
                    <a:pt x="2011" y="9217"/>
                    <a:pt x="2011" y="10641"/>
                    <a:pt x="2011" y="9971"/>
                  </a:cubicBezTo>
                  <a:cubicBezTo>
                    <a:pt x="2011" y="9301"/>
                    <a:pt x="2011" y="9133"/>
                    <a:pt x="2011" y="8630"/>
                  </a:cubicBezTo>
                  <a:cubicBezTo>
                    <a:pt x="2011" y="8128"/>
                    <a:pt x="2011" y="10390"/>
                    <a:pt x="2430" y="10055"/>
                  </a:cubicBezTo>
                  <a:cubicBezTo>
                    <a:pt x="2849" y="9720"/>
                    <a:pt x="2430" y="9636"/>
                    <a:pt x="2430" y="9384"/>
                  </a:cubicBezTo>
                  <a:cubicBezTo>
                    <a:pt x="2430" y="9133"/>
                    <a:pt x="2430" y="9384"/>
                    <a:pt x="2430" y="10139"/>
                  </a:cubicBezTo>
                  <a:cubicBezTo>
                    <a:pt x="2430" y="10893"/>
                    <a:pt x="2430" y="9384"/>
                    <a:pt x="2430" y="8965"/>
                  </a:cubicBezTo>
                  <a:cubicBezTo>
                    <a:pt x="2430" y="8547"/>
                    <a:pt x="2430" y="8965"/>
                    <a:pt x="2430" y="8379"/>
                  </a:cubicBezTo>
                  <a:lnTo>
                    <a:pt x="2430" y="9049"/>
                  </a:lnTo>
                  <a:cubicBezTo>
                    <a:pt x="2430" y="9468"/>
                    <a:pt x="2430" y="7541"/>
                    <a:pt x="2430" y="8128"/>
                  </a:cubicBezTo>
                  <a:lnTo>
                    <a:pt x="2430" y="9636"/>
                  </a:lnTo>
                  <a:cubicBezTo>
                    <a:pt x="2430" y="9049"/>
                    <a:pt x="2430" y="9636"/>
                    <a:pt x="2430" y="9636"/>
                  </a:cubicBezTo>
                  <a:lnTo>
                    <a:pt x="2430" y="8379"/>
                  </a:lnTo>
                  <a:cubicBezTo>
                    <a:pt x="2430" y="8379"/>
                    <a:pt x="2430" y="9049"/>
                    <a:pt x="2430" y="8965"/>
                  </a:cubicBezTo>
                  <a:cubicBezTo>
                    <a:pt x="2430" y="8882"/>
                    <a:pt x="2430" y="9971"/>
                    <a:pt x="2430" y="8965"/>
                  </a:cubicBezTo>
                  <a:lnTo>
                    <a:pt x="2430" y="9636"/>
                  </a:lnTo>
                  <a:cubicBezTo>
                    <a:pt x="2430" y="10139"/>
                    <a:pt x="2430" y="9636"/>
                    <a:pt x="2430" y="9636"/>
                  </a:cubicBezTo>
                  <a:lnTo>
                    <a:pt x="2430" y="9636"/>
                  </a:lnTo>
                  <a:lnTo>
                    <a:pt x="2430" y="8630"/>
                  </a:lnTo>
                  <a:lnTo>
                    <a:pt x="2430" y="9301"/>
                  </a:lnTo>
                  <a:cubicBezTo>
                    <a:pt x="2430" y="9301"/>
                    <a:pt x="2430" y="9301"/>
                    <a:pt x="2430" y="8882"/>
                  </a:cubicBezTo>
                  <a:lnTo>
                    <a:pt x="2430" y="9636"/>
                  </a:lnTo>
                  <a:cubicBezTo>
                    <a:pt x="2430" y="9636"/>
                    <a:pt x="2430" y="10390"/>
                    <a:pt x="2430" y="10557"/>
                  </a:cubicBezTo>
                  <a:cubicBezTo>
                    <a:pt x="2430" y="10725"/>
                    <a:pt x="2430" y="9468"/>
                    <a:pt x="2430" y="9887"/>
                  </a:cubicBezTo>
                  <a:lnTo>
                    <a:pt x="2430" y="9887"/>
                  </a:lnTo>
                  <a:cubicBezTo>
                    <a:pt x="2430" y="9887"/>
                    <a:pt x="2430" y="10725"/>
                    <a:pt x="2430" y="9887"/>
                  </a:cubicBezTo>
                  <a:lnTo>
                    <a:pt x="2430" y="10893"/>
                  </a:lnTo>
                  <a:cubicBezTo>
                    <a:pt x="2430" y="10893"/>
                    <a:pt x="2430" y="9552"/>
                    <a:pt x="2430" y="9217"/>
                  </a:cubicBezTo>
                  <a:cubicBezTo>
                    <a:pt x="2430" y="8882"/>
                    <a:pt x="2430" y="10055"/>
                    <a:pt x="2430" y="10390"/>
                  </a:cubicBezTo>
                  <a:cubicBezTo>
                    <a:pt x="2430" y="10725"/>
                    <a:pt x="2430" y="8798"/>
                    <a:pt x="2430" y="9636"/>
                  </a:cubicBezTo>
                  <a:cubicBezTo>
                    <a:pt x="2430" y="10474"/>
                    <a:pt x="5530" y="10641"/>
                    <a:pt x="5530" y="10725"/>
                  </a:cubicBezTo>
                  <a:close/>
                  <a:moveTo>
                    <a:pt x="6703" y="10222"/>
                  </a:moveTo>
                  <a:cubicBezTo>
                    <a:pt x="6703" y="10222"/>
                    <a:pt x="6703" y="10809"/>
                    <a:pt x="6703" y="10222"/>
                  </a:cubicBezTo>
                  <a:cubicBezTo>
                    <a:pt x="6703" y="9636"/>
                    <a:pt x="6619" y="9971"/>
                    <a:pt x="6703" y="10222"/>
                  </a:cubicBezTo>
                  <a:close/>
                  <a:moveTo>
                    <a:pt x="8379" y="8463"/>
                  </a:moveTo>
                  <a:cubicBezTo>
                    <a:pt x="8379" y="8463"/>
                    <a:pt x="8379" y="8463"/>
                    <a:pt x="8379" y="8463"/>
                  </a:cubicBezTo>
                  <a:close/>
                  <a:moveTo>
                    <a:pt x="13071" y="3268"/>
                  </a:moveTo>
                  <a:lnTo>
                    <a:pt x="13071" y="3268"/>
                  </a:lnTo>
                  <a:cubicBezTo>
                    <a:pt x="13071" y="3268"/>
                    <a:pt x="12987" y="3100"/>
                    <a:pt x="13071" y="3268"/>
                  </a:cubicBezTo>
                  <a:close/>
                  <a:moveTo>
                    <a:pt x="13071" y="3268"/>
                  </a:moveTo>
                  <a:lnTo>
                    <a:pt x="13071" y="3268"/>
                  </a:lnTo>
                  <a:cubicBezTo>
                    <a:pt x="13071" y="3268"/>
                    <a:pt x="13071" y="3268"/>
                    <a:pt x="13071" y="3268"/>
                  </a:cubicBezTo>
                  <a:cubicBezTo>
                    <a:pt x="13071" y="3268"/>
                    <a:pt x="13155" y="3687"/>
                    <a:pt x="13155" y="3519"/>
                  </a:cubicBezTo>
                  <a:close/>
                  <a:moveTo>
                    <a:pt x="1843" y="4106"/>
                  </a:moveTo>
                  <a:lnTo>
                    <a:pt x="1843" y="4106"/>
                  </a:lnTo>
                  <a:cubicBezTo>
                    <a:pt x="1843" y="4106"/>
                    <a:pt x="1927" y="4608"/>
                    <a:pt x="1927" y="435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 name="Freeform: Shape 588">
              <a:extLst>
                <a:ext uri="{FF2B5EF4-FFF2-40B4-BE49-F238E27FC236}">
                  <a16:creationId xmlns:a16="http://schemas.microsoft.com/office/drawing/2014/main" id="{5E697CE0-F96A-D632-A29A-12F6AA42E9A9}"/>
                </a:ext>
              </a:extLst>
            </p:cNvPr>
            <p:cNvSpPr/>
            <p:nvPr/>
          </p:nvSpPr>
          <p:spPr>
            <a:xfrm>
              <a:off x="2812433" y="204499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 name="Freeform: Shape 589">
              <a:extLst>
                <a:ext uri="{FF2B5EF4-FFF2-40B4-BE49-F238E27FC236}">
                  <a16:creationId xmlns:a16="http://schemas.microsoft.com/office/drawing/2014/main" id="{A6DB41AC-C964-0741-65DE-EF244661B67A}"/>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 name="Freeform: Shape 590">
              <a:extLst>
                <a:ext uri="{FF2B5EF4-FFF2-40B4-BE49-F238E27FC236}">
                  <a16:creationId xmlns:a16="http://schemas.microsoft.com/office/drawing/2014/main" id="{740DC742-F103-3764-5694-8CC7F3F5E8CF}"/>
                </a:ext>
              </a:extLst>
            </p:cNvPr>
            <p:cNvSpPr/>
            <p:nvPr/>
          </p:nvSpPr>
          <p:spPr>
            <a:xfrm>
              <a:off x="2815784" y="204524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 name="Freeform: Shape 591">
              <a:extLst>
                <a:ext uri="{FF2B5EF4-FFF2-40B4-BE49-F238E27FC236}">
                  <a16:creationId xmlns:a16="http://schemas.microsoft.com/office/drawing/2014/main" id="{9FE9B63E-A191-B55E-3039-3AA1FF1B6460}"/>
                </a:ext>
              </a:extLst>
            </p:cNvPr>
            <p:cNvSpPr/>
            <p:nvPr/>
          </p:nvSpPr>
          <p:spPr>
            <a:xfrm>
              <a:off x="2817627" y="203795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 name="Freeform: Shape 592">
              <a:extLst>
                <a:ext uri="{FF2B5EF4-FFF2-40B4-BE49-F238E27FC236}">
                  <a16:creationId xmlns:a16="http://schemas.microsoft.com/office/drawing/2014/main" id="{7A46469C-3FA9-E810-0C05-4307F168E38E}"/>
                </a:ext>
              </a:extLst>
            </p:cNvPr>
            <p:cNvSpPr/>
            <p:nvPr/>
          </p:nvSpPr>
          <p:spPr>
            <a:xfrm>
              <a:off x="2818382" y="204248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 name="Freeform: Shape 593">
              <a:extLst>
                <a:ext uri="{FF2B5EF4-FFF2-40B4-BE49-F238E27FC236}">
                  <a16:creationId xmlns:a16="http://schemas.microsoft.com/office/drawing/2014/main" id="{2158C8F9-E2DA-9795-8CCF-7C0A58553389}"/>
                </a:ext>
              </a:extLst>
            </p:cNvPr>
            <p:cNvSpPr/>
            <p:nvPr/>
          </p:nvSpPr>
          <p:spPr>
            <a:xfrm>
              <a:off x="2817795" y="2039979"/>
              <a:ext cx="37" cy="586"/>
            </a:xfrm>
            <a:custGeom>
              <a:avLst/>
              <a:gdLst>
                <a:gd name="connsiteX0" fmla="*/ 0 w 37"/>
                <a:gd name="connsiteY0" fmla="*/ 326 h 586"/>
                <a:gd name="connsiteX1" fmla="*/ 0 w 37"/>
                <a:gd name="connsiteY1" fmla="*/ 326 h 586"/>
                <a:gd name="connsiteX2" fmla="*/ 0 w 37"/>
                <a:gd name="connsiteY2" fmla="*/ 326 h 586"/>
                <a:gd name="connsiteX3" fmla="*/ 0 w 37"/>
                <a:gd name="connsiteY3" fmla="*/ 326 h 586"/>
              </a:gdLst>
              <a:ahLst/>
              <a:cxnLst>
                <a:cxn ang="0">
                  <a:pos x="connsiteX0" y="connsiteY0"/>
                </a:cxn>
                <a:cxn ang="0">
                  <a:pos x="connsiteX1" y="connsiteY1"/>
                </a:cxn>
                <a:cxn ang="0">
                  <a:pos x="connsiteX2" y="connsiteY2"/>
                </a:cxn>
                <a:cxn ang="0">
                  <a:pos x="connsiteX3" y="connsiteY3"/>
                </a:cxn>
              </a:cxnLst>
              <a:rect l="l" t="t" r="r" b="b"/>
              <a:pathLst>
                <a:path w="37" h="586">
                  <a:moveTo>
                    <a:pt x="0" y="326"/>
                  </a:moveTo>
                  <a:cubicBezTo>
                    <a:pt x="0" y="912"/>
                    <a:pt x="0" y="326"/>
                    <a:pt x="0" y="326"/>
                  </a:cubicBezTo>
                  <a:lnTo>
                    <a:pt x="0" y="326"/>
                  </a:lnTo>
                  <a:cubicBezTo>
                    <a:pt x="84" y="-261"/>
                    <a:pt x="0" y="75"/>
                    <a:pt x="0" y="32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 name="Freeform: Shape 594">
              <a:extLst>
                <a:ext uri="{FF2B5EF4-FFF2-40B4-BE49-F238E27FC236}">
                  <a16:creationId xmlns:a16="http://schemas.microsoft.com/office/drawing/2014/main" id="{5759A0C8-F16C-7027-29D6-99F65123E5C6}"/>
                </a:ext>
              </a:extLst>
            </p:cNvPr>
            <p:cNvSpPr/>
            <p:nvPr/>
          </p:nvSpPr>
          <p:spPr>
            <a:xfrm>
              <a:off x="2817879" y="2040519"/>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 name="Freeform: Shape 595">
              <a:extLst>
                <a:ext uri="{FF2B5EF4-FFF2-40B4-BE49-F238E27FC236}">
                  <a16:creationId xmlns:a16="http://schemas.microsoft.com/office/drawing/2014/main" id="{AC3B2ACE-C354-1B22-4059-50F171CA2C0A}"/>
                </a:ext>
              </a:extLst>
            </p:cNvPr>
            <p:cNvSpPr/>
            <p:nvPr/>
          </p:nvSpPr>
          <p:spPr>
            <a:xfrm>
              <a:off x="2817171" y="2038186"/>
              <a:ext cx="37" cy="726"/>
            </a:xfrm>
            <a:custGeom>
              <a:avLst/>
              <a:gdLst>
                <a:gd name="connsiteX0" fmla="*/ 37 w 37"/>
                <a:gd name="connsiteY0" fmla="*/ 611 h 726"/>
                <a:gd name="connsiteX1" fmla="*/ 37 w 37"/>
                <a:gd name="connsiteY1" fmla="*/ 24 h 726"/>
                <a:gd name="connsiteX2" fmla="*/ 37 w 37"/>
                <a:gd name="connsiteY2" fmla="*/ 611 h 726"/>
              </a:gdLst>
              <a:ahLst/>
              <a:cxnLst>
                <a:cxn ang="0">
                  <a:pos x="connsiteX0" y="connsiteY0"/>
                </a:cxn>
                <a:cxn ang="0">
                  <a:pos x="connsiteX1" y="connsiteY1"/>
                </a:cxn>
                <a:cxn ang="0">
                  <a:pos x="connsiteX2" y="connsiteY2"/>
                </a:cxn>
              </a:cxnLst>
              <a:rect l="l" t="t" r="r" b="b"/>
              <a:pathLst>
                <a:path w="37" h="726">
                  <a:moveTo>
                    <a:pt x="37" y="611"/>
                  </a:moveTo>
                  <a:cubicBezTo>
                    <a:pt x="37" y="611"/>
                    <a:pt x="37" y="-143"/>
                    <a:pt x="37" y="24"/>
                  </a:cubicBezTo>
                  <a:cubicBezTo>
                    <a:pt x="37" y="192"/>
                    <a:pt x="-47" y="1030"/>
                    <a:pt x="37" y="61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 name="Freeform: Shape 596">
              <a:extLst>
                <a:ext uri="{FF2B5EF4-FFF2-40B4-BE49-F238E27FC236}">
                  <a16:creationId xmlns:a16="http://schemas.microsoft.com/office/drawing/2014/main" id="{B7943916-2078-F23A-266D-E40E4217B338}"/>
                </a:ext>
              </a:extLst>
            </p:cNvPr>
            <p:cNvSpPr/>
            <p:nvPr/>
          </p:nvSpPr>
          <p:spPr>
            <a:xfrm>
              <a:off x="2817879" y="2041478"/>
              <a:ext cx="83" cy="754"/>
            </a:xfrm>
            <a:custGeom>
              <a:avLst/>
              <a:gdLst>
                <a:gd name="connsiteX0" fmla="*/ 84 w 83"/>
                <a:gd name="connsiteY0" fmla="*/ 754 h 754"/>
                <a:gd name="connsiteX1" fmla="*/ 0 w 83"/>
                <a:gd name="connsiteY1" fmla="*/ 0 h 754"/>
                <a:gd name="connsiteX2" fmla="*/ 0 w 83"/>
                <a:gd name="connsiteY2" fmla="*/ 670 h 754"/>
                <a:gd name="connsiteX3" fmla="*/ 84 w 83"/>
                <a:gd name="connsiteY3" fmla="*/ 754 h 754"/>
              </a:gdLst>
              <a:ahLst/>
              <a:cxnLst>
                <a:cxn ang="0">
                  <a:pos x="connsiteX0" y="connsiteY0"/>
                </a:cxn>
                <a:cxn ang="0">
                  <a:pos x="connsiteX1" y="connsiteY1"/>
                </a:cxn>
                <a:cxn ang="0">
                  <a:pos x="connsiteX2" y="connsiteY2"/>
                </a:cxn>
                <a:cxn ang="0">
                  <a:pos x="connsiteX3" y="connsiteY3"/>
                </a:cxn>
              </a:cxnLst>
              <a:rect l="l" t="t" r="r" b="b"/>
              <a:pathLst>
                <a:path w="83" h="754">
                  <a:moveTo>
                    <a:pt x="84" y="754"/>
                  </a:moveTo>
                  <a:lnTo>
                    <a:pt x="0" y="0"/>
                  </a:lnTo>
                  <a:lnTo>
                    <a:pt x="0" y="670"/>
                  </a:lnTo>
                  <a:lnTo>
                    <a:pt x="84"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 name="Freeform: Shape 597">
              <a:extLst>
                <a:ext uri="{FF2B5EF4-FFF2-40B4-BE49-F238E27FC236}">
                  <a16:creationId xmlns:a16="http://schemas.microsoft.com/office/drawing/2014/main" id="{38C1B213-770F-9E0F-832E-85072EC06156}"/>
                </a:ext>
              </a:extLst>
            </p:cNvPr>
            <p:cNvSpPr/>
            <p:nvPr/>
          </p:nvSpPr>
          <p:spPr>
            <a:xfrm>
              <a:off x="2817544" y="2041617"/>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 name="Freeform: Shape 598">
              <a:extLst>
                <a:ext uri="{FF2B5EF4-FFF2-40B4-BE49-F238E27FC236}">
                  <a16:creationId xmlns:a16="http://schemas.microsoft.com/office/drawing/2014/main" id="{17B38156-6729-CD6B-0C59-CE6AC239C4B6}"/>
                </a:ext>
              </a:extLst>
            </p:cNvPr>
            <p:cNvSpPr/>
            <p:nvPr/>
          </p:nvSpPr>
          <p:spPr>
            <a:xfrm>
              <a:off x="2817627" y="2041608"/>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Freeform: Shape 599">
              <a:extLst>
                <a:ext uri="{FF2B5EF4-FFF2-40B4-BE49-F238E27FC236}">
                  <a16:creationId xmlns:a16="http://schemas.microsoft.com/office/drawing/2014/main" id="{5D2C9070-2101-FAF7-03D8-DC45CA1FF174}"/>
                </a:ext>
              </a:extLst>
            </p:cNvPr>
            <p:cNvSpPr/>
            <p:nvPr/>
          </p:nvSpPr>
          <p:spPr>
            <a:xfrm>
              <a:off x="2817711" y="2042232"/>
              <a:ext cx="83" cy="251"/>
            </a:xfrm>
            <a:custGeom>
              <a:avLst/>
              <a:gdLst>
                <a:gd name="connsiteX0" fmla="*/ 84 w 83"/>
                <a:gd name="connsiteY0" fmla="*/ 251 h 251"/>
                <a:gd name="connsiteX1" fmla="*/ 84 w 83"/>
                <a:gd name="connsiteY1" fmla="*/ 84 h 251"/>
                <a:gd name="connsiteX2" fmla="*/ 0 w 83"/>
                <a:gd name="connsiteY2" fmla="*/ 0 h 251"/>
                <a:gd name="connsiteX3" fmla="*/ 84 w 83"/>
                <a:gd name="connsiteY3" fmla="*/ 251 h 251"/>
              </a:gdLst>
              <a:ahLst/>
              <a:cxnLst>
                <a:cxn ang="0">
                  <a:pos x="connsiteX0" y="connsiteY0"/>
                </a:cxn>
                <a:cxn ang="0">
                  <a:pos x="connsiteX1" y="connsiteY1"/>
                </a:cxn>
                <a:cxn ang="0">
                  <a:pos x="connsiteX2" y="connsiteY2"/>
                </a:cxn>
                <a:cxn ang="0">
                  <a:pos x="connsiteX3" y="connsiteY3"/>
                </a:cxn>
              </a:cxnLst>
              <a:rect l="l" t="t" r="r" b="b"/>
              <a:pathLst>
                <a:path w="83" h="251">
                  <a:moveTo>
                    <a:pt x="84" y="251"/>
                  </a:moveTo>
                  <a:lnTo>
                    <a:pt x="84" y="84"/>
                  </a:lnTo>
                  <a:lnTo>
                    <a:pt x="0" y="0"/>
                  </a:lnTo>
                  <a:lnTo>
                    <a:pt x="84"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Freeform: Shape 600">
              <a:extLst>
                <a:ext uri="{FF2B5EF4-FFF2-40B4-BE49-F238E27FC236}">
                  <a16:creationId xmlns:a16="http://schemas.microsoft.com/office/drawing/2014/main" id="{96966CAC-58FC-34D1-1F9C-49BC8C652634}"/>
                </a:ext>
              </a:extLst>
            </p:cNvPr>
            <p:cNvSpPr/>
            <p:nvPr/>
          </p:nvSpPr>
          <p:spPr>
            <a:xfrm>
              <a:off x="2816706" y="2041645"/>
              <a:ext cx="8378" cy="186"/>
            </a:xfrm>
            <a:custGeom>
              <a:avLst/>
              <a:gdLst>
                <a:gd name="connsiteX0" fmla="*/ 0 w 8378"/>
                <a:gd name="connsiteY0" fmla="*/ 0 h 186"/>
                <a:gd name="connsiteX1" fmla="*/ 0 w 8378"/>
                <a:gd name="connsiteY1" fmla="*/ 0 h 186"/>
                <a:gd name="connsiteX2" fmla="*/ 0 w 8378"/>
                <a:gd name="connsiteY2" fmla="*/ 0 h 186"/>
              </a:gdLst>
              <a:ahLst/>
              <a:cxnLst>
                <a:cxn ang="0">
                  <a:pos x="connsiteX0" y="connsiteY0"/>
                </a:cxn>
                <a:cxn ang="0">
                  <a:pos x="connsiteX1" y="connsiteY1"/>
                </a:cxn>
                <a:cxn ang="0">
                  <a:pos x="connsiteX2" y="connsiteY2"/>
                </a:cxn>
              </a:cxnLst>
              <a:rect l="l" t="t" r="r" b="b"/>
              <a:pathLst>
                <a:path w="8378" h="186">
                  <a:moveTo>
                    <a:pt x="0" y="0"/>
                  </a:moveTo>
                  <a:lnTo>
                    <a:pt x="0" y="0"/>
                  </a:lnTo>
                  <a:cubicBezTo>
                    <a:pt x="0" y="0"/>
                    <a:pt x="0" y="419"/>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Freeform: Shape 601">
              <a:extLst>
                <a:ext uri="{FF2B5EF4-FFF2-40B4-BE49-F238E27FC236}">
                  <a16:creationId xmlns:a16="http://schemas.microsoft.com/office/drawing/2014/main" id="{8BE923BF-05D7-8D2D-04F2-27826AB75A5F}"/>
                </a:ext>
              </a:extLst>
            </p:cNvPr>
            <p:cNvSpPr/>
            <p:nvPr/>
          </p:nvSpPr>
          <p:spPr>
            <a:xfrm>
              <a:off x="2817041" y="2043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 name="Freeform: Shape 602">
              <a:extLst>
                <a:ext uri="{FF2B5EF4-FFF2-40B4-BE49-F238E27FC236}">
                  <a16:creationId xmlns:a16="http://schemas.microsoft.com/office/drawing/2014/main" id="{0532196D-8E6E-7F43-FC06-5DDD12F08314}"/>
                </a:ext>
              </a:extLst>
            </p:cNvPr>
            <p:cNvSpPr/>
            <p:nvPr/>
          </p:nvSpPr>
          <p:spPr>
            <a:xfrm>
              <a:off x="2816873" y="2043824"/>
              <a:ext cx="31" cy="676"/>
            </a:xfrm>
            <a:custGeom>
              <a:avLst/>
              <a:gdLst>
                <a:gd name="connsiteX0" fmla="*/ 0 w 31"/>
                <a:gd name="connsiteY0" fmla="*/ 0 h 676"/>
                <a:gd name="connsiteX1" fmla="*/ 0 w 31"/>
                <a:gd name="connsiteY1" fmla="*/ 670 h 676"/>
                <a:gd name="connsiteX2" fmla="*/ 0 w 31"/>
                <a:gd name="connsiteY2" fmla="*/ 0 h 676"/>
              </a:gdLst>
              <a:ahLst/>
              <a:cxnLst>
                <a:cxn ang="0">
                  <a:pos x="connsiteX0" y="connsiteY0"/>
                </a:cxn>
                <a:cxn ang="0">
                  <a:pos x="connsiteX1" y="connsiteY1"/>
                </a:cxn>
                <a:cxn ang="0">
                  <a:pos x="connsiteX2" y="connsiteY2"/>
                </a:cxn>
              </a:cxnLst>
              <a:rect l="l" t="t" r="r" b="b"/>
              <a:pathLst>
                <a:path w="31" h="676">
                  <a:moveTo>
                    <a:pt x="0" y="0"/>
                  </a:moveTo>
                  <a:cubicBezTo>
                    <a:pt x="0" y="0"/>
                    <a:pt x="0" y="754"/>
                    <a:pt x="0" y="670"/>
                  </a:cubicBezTo>
                  <a:cubicBezTo>
                    <a:pt x="42" y="452"/>
                    <a:pt x="42" y="218"/>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 name="Freeform: Shape 603">
              <a:extLst>
                <a:ext uri="{FF2B5EF4-FFF2-40B4-BE49-F238E27FC236}">
                  <a16:creationId xmlns:a16="http://schemas.microsoft.com/office/drawing/2014/main" id="{403CC613-4D49-83E2-65A2-772E8DC44B16}"/>
                </a:ext>
              </a:extLst>
            </p:cNvPr>
            <p:cNvSpPr/>
            <p:nvPr/>
          </p:nvSpPr>
          <p:spPr>
            <a:xfrm>
              <a:off x="2815533" y="2041226"/>
              <a:ext cx="83" cy="1508"/>
            </a:xfrm>
            <a:custGeom>
              <a:avLst/>
              <a:gdLst>
                <a:gd name="connsiteX0" fmla="*/ 0 w 83"/>
                <a:gd name="connsiteY0" fmla="*/ 1508 h 1508"/>
                <a:gd name="connsiteX1" fmla="*/ 84 w 83"/>
                <a:gd name="connsiteY1" fmla="*/ 1508 h 1508"/>
                <a:gd name="connsiteX2" fmla="*/ 0 w 83"/>
                <a:gd name="connsiteY2" fmla="*/ 0 h 1508"/>
                <a:gd name="connsiteX3" fmla="*/ 0 w 83"/>
                <a:gd name="connsiteY3" fmla="*/ 1508 h 1508"/>
              </a:gdLst>
              <a:ahLst/>
              <a:cxnLst>
                <a:cxn ang="0">
                  <a:pos x="connsiteX0" y="connsiteY0"/>
                </a:cxn>
                <a:cxn ang="0">
                  <a:pos x="connsiteX1" y="connsiteY1"/>
                </a:cxn>
                <a:cxn ang="0">
                  <a:pos x="connsiteX2" y="connsiteY2"/>
                </a:cxn>
                <a:cxn ang="0">
                  <a:pos x="connsiteX3" y="connsiteY3"/>
                </a:cxn>
              </a:cxnLst>
              <a:rect l="l" t="t" r="r" b="b"/>
              <a:pathLst>
                <a:path w="83" h="1508">
                  <a:moveTo>
                    <a:pt x="0" y="1508"/>
                  </a:moveTo>
                  <a:lnTo>
                    <a:pt x="84" y="1508"/>
                  </a:lnTo>
                  <a:lnTo>
                    <a:pt x="0" y="0"/>
                  </a:lnTo>
                  <a:lnTo>
                    <a:pt x="0" y="150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 name="Freeform: Shape 604">
              <a:extLst>
                <a:ext uri="{FF2B5EF4-FFF2-40B4-BE49-F238E27FC236}">
                  <a16:creationId xmlns:a16="http://schemas.microsoft.com/office/drawing/2014/main" id="{E664FB6D-1AFD-61F6-C80B-AF68E6A3DDBC}"/>
                </a:ext>
              </a:extLst>
            </p:cNvPr>
            <p:cNvSpPr/>
            <p:nvPr/>
          </p:nvSpPr>
          <p:spPr>
            <a:xfrm>
              <a:off x="2814611" y="2045248"/>
              <a:ext cx="8378" cy="1173"/>
            </a:xfrm>
            <a:custGeom>
              <a:avLst/>
              <a:gdLst>
                <a:gd name="connsiteX0" fmla="*/ 0 w 8378"/>
                <a:gd name="connsiteY0" fmla="*/ 1173 h 1173"/>
                <a:gd name="connsiteX1" fmla="*/ 0 w 8378"/>
                <a:gd name="connsiteY1" fmla="*/ 670 h 1173"/>
                <a:gd name="connsiteX2" fmla="*/ 0 w 8378"/>
                <a:gd name="connsiteY2" fmla="*/ 0 h 1173"/>
              </a:gdLst>
              <a:ahLst/>
              <a:cxnLst>
                <a:cxn ang="0">
                  <a:pos x="connsiteX0" y="connsiteY0"/>
                </a:cxn>
                <a:cxn ang="0">
                  <a:pos x="connsiteX1" y="connsiteY1"/>
                </a:cxn>
                <a:cxn ang="0">
                  <a:pos x="connsiteX2" y="connsiteY2"/>
                </a:cxn>
              </a:cxnLst>
              <a:rect l="l" t="t" r="r" b="b"/>
              <a:pathLst>
                <a:path w="8378" h="1173">
                  <a:moveTo>
                    <a:pt x="0" y="1173"/>
                  </a:moveTo>
                  <a:cubicBezTo>
                    <a:pt x="0" y="1173"/>
                    <a:pt x="0" y="251"/>
                    <a:pt x="0" y="670"/>
                  </a:cubicBezTo>
                  <a:cubicBezTo>
                    <a:pt x="0" y="1089"/>
                    <a:pt x="0" y="67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Freeform: Shape 605">
              <a:extLst>
                <a:ext uri="{FF2B5EF4-FFF2-40B4-BE49-F238E27FC236}">
                  <a16:creationId xmlns:a16="http://schemas.microsoft.com/office/drawing/2014/main" id="{F8B2927A-3E72-DDCA-8CD5-145357E4789E}"/>
                </a:ext>
              </a:extLst>
            </p:cNvPr>
            <p:cNvSpPr/>
            <p:nvPr/>
          </p:nvSpPr>
          <p:spPr>
            <a:xfrm>
              <a:off x="2814611" y="204524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Freeform: Shape 606">
              <a:extLst>
                <a:ext uri="{FF2B5EF4-FFF2-40B4-BE49-F238E27FC236}">
                  <a16:creationId xmlns:a16="http://schemas.microsoft.com/office/drawing/2014/main" id="{B3BAAE1B-F8AF-B074-FD5E-C5833AA7A2A1}"/>
                </a:ext>
              </a:extLst>
            </p:cNvPr>
            <p:cNvSpPr/>
            <p:nvPr/>
          </p:nvSpPr>
          <p:spPr>
            <a:xfrm>
              <a:off x="2802043" y="2039132"/>
              <a:ext cx="83" cy="502"/>
            </a:xfrm>
            <a:custGeom>
              <a:avLst/>
              <a:gdLst>
                <a:gd name="connsiteX0" fmla="*/ 84 w 83"/>
                <a:gd name="connsiteY0" fmla="*/ 335 h 502"/>
                <a:gd name="connsiteX1" fmla="*/ 0 w 83"/>
                <a:gd name="connsiteY1" fmla="*/ 0 h 502"/>
                <a:gd name="connsiteX2" fmla="*/ 0 w 83"/>
                <a:gd name="connsiteY2" fmla="*/ 503 h 502"/>
                <a:gd name="connsiteX3" fmla="*/ 84 w 83"/>
                <a:gd name="connsiteY3" fmla="*/ 335 h 502"/>
              </a:gdLst>
              <a:ahLst/>
              <a:cxnLst>
                <a:cxn ang="0">
                  <a:pos x="connsiteX0" y="connsiteY0"/>
                </a:cxn>
                <a:cxn ang="0">
                  <a:pos x="connsiteX1" y="connsiteY1"/>
                </a:cxn>
                <a:cxn ang="0">
                  <a:pos x="connsiteX2" y="connsiteY2"/>
                </a:cxn>
                <a:cxn ang="0">
                  <a:pos x="connsiteX3" y="connsiteY3"/>
                </a:cxn>
              </a:cxnLst>
              <a:rect l="l" t="t" r="r" b="b"/>
              <a:pathLst>
                <a:path w="83" h="502">
                  <a:moveTo>
                    <a:pt x="84" y="335"/>
                  </a:moveTo>
                  <a:lnTo>
                    <a:pt x="0" y="0"/>
                  </a:lnTo>
                  <a:lnTo>
                    <a:pt x="0" y="503"/>
                  </a:lnTo>
                  <a:lnTo>
                    <a:pt x="84" y="335"/>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Freeform: Shape 607">
              <a:extLst>
                <a:ext uri="{FF2B5EF4-FFF2-40B4-BE49-F238E27FC236}">
                  <a16:creationId xmlns:a16="http://schemas.microsoft.com/office/drawing/2014/main" id="{338085F7-9C6A-0A04-0610-02B633180672}"/>
                </a:ext>
              </a:extLst>
            </p:cNvPr>
            <p:cNvSpPr/>
            <p:nvPr/>
          </p:nvSpPr>
          <p:spPr>
            <a:xfrm>
              <a:off x="2802043" y="2040444"/>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Freeform: Shape 608">
              <a:extLst>
                <a:ext uri="{FF2B5EF4-FFF2-40B4-BE49-F238E27FC236}">
                  <a16:creationId xmlns:a16="http://schemas.microsoft.com/office/drawing/2014/main" id="{C1D6D5DB-38B5-D855-78ED-27D92897A74D}"/>
                </a:ext>
              </a:extLst>
            </p:cNvPr>
            <p:cNvSpPr/>
            <p:nvPr/>
          </p:nvSpPr>
          <p:spPr>
            <a:xfrm>
              <a:off x="2810924" y="204776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Freeform: Shape 609">
              <a:extLst>
                <a:ext uri="{FF2B5EF4-FFF2-40B4-BE49-F238E27FC236}">
                  <a16:creationId xmlns:a16="http://schemas.microsoft.com/office/drawing/2014/main" id="{73902AEC-CAB7-231B-7AEC-8040F4B531DF}"/>
                </a:ext>
              </a:extLst>
            </p:cNvPr>
            <p:cNvSpPr/>
            <p:nvPr/>
          </p:nvSpPr>
          <p:spPr>
            <a:xfrm>
              <a:off x="2810003" y="2046254"/>
              <a:ext cx="83" cy="837"/>
            </a:xfrm>
            <a:custGeom>
              <a:avLst/>
              <a:gdLst>
                <a:gd name="connsiteX0" fmla="*/ 0 w 83"/>
                <a:gd name="connsiteY0" fmla="*/ 838 h 837"/>
                <a:gd name="connsiteX1" fmla="*/ 84 w 83"/>
                <a:gd name="connsiteY1" fmla="*/ 838 h 837"/>
                <a:gd name="connsiteX2" fmla="*/ 0 w 83"/>
                <a:gd name="connsiteY2" fmla="*/ 0 h 837"/>
                <a:gd name="connsiteX3" fmla="*/ 0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0" y="838"/>
                  </a:moveTo>
                  <a:lnTo>
                    <a:pt x="84" y="838"/>
                  </a:lnTo>
                  <a:lnTo>
                    <a:pt x="0" y="0"/>
                  </a:lnTo>
                  <a:lnTo>
                    <a:pt x="0"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Freeform: Shape 610">
              <a:extLst>
                <a:ext uri="{FF2B5EF4-FFF2-40B4-BE49-F238E27FC236}">
                  <a16:creationId xmlns:a16="http://schemas.microsoft.com/office/drawing/2014/main" id="{829E20CA-A93B-8505-2755-671AE25DA79C}"/>
                </a:ext>
              </a:extLst>
            </p:cNvPr>
            <p:cNvSpPr/>
            <p:nvPr/>
          </p:nvSpPr>
          <p:spPr>
            <a:xfrm>
              <a:off x="2809379" y="2047734"/>
              <a:ext cx="37" cy="446"/>
            </a:xfrm>
            <a:custGeom>
              <a:avLst/>
              <a:gdLst>
                <a:gd name="connsiteX0" fmla="*/ 37 w 37"/>
                <a:gd name="connsiteY0" fmla="*/ 447 h 446"/>
                <a:gd name="connsiteX1" fmla="*/ 37 w 37"/>
                <a:gd name="connsiteY1" fmla="*/ 447 h 446"/>
                <a:gd name="connsiteX2" fmla="*/ 37 w 37"/>
                <a:gd name="connsiteY2" fmla="*/ 447 h 446"/>
              </a:gdLst>
              <a:ahLst/>
              <a:cxnLst>
                <a:cxn ang="0">
                  <a:pos x="connsiteX0" y="connsiteY0"/>
                </a:cxn>
                <a:cxn ang="0">
                  <a:pos x="connsiteX1" y="connsiteY1"/>
                </a:cxn>
                <a:cxn ang="0">
                  <a:pos x="connsiteX2" y="connsiteY2"/>
                </a:cxn>
              </a:cxnLst>
              <a:rect l="l" t="t" r="r" b="b"/>
              <a:pathLst>
                <a:path w="37" h="446">
                  <a:moveTo>
                    <a:pt x="37" y="447"/>
                  </a:moveTo>
                  <a:cubicBezTo>
                    <a:pt x="37" y="447"/>
                    <a:pt x="37" y="447"/>
                    <a:pt x="37" y="447"/>
                  </a:cubicBezTo>
                  <a:cubicBezTo>
                    <a:pt x="37" y="447"/>
                    <a:pt x="-47" y="-559"/>
                    <a:pt x="37" y="44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Freeform: Shape 611">
              <a:extLst>
                <a:ext uri="{FF2B5EF4-FFF2-40B4-BE49-F238E27FC236}">
                  <a16:creationId xmlns:a16="http://schemas.microsoft.com/office/drawing/2014/main" id="{8903F6F6-6320-6E1E-D33D-DF10A87C854D}"/>
                </a:ext>
              </a:extLst>
            </p:cNvPr>
            <p:cNvSpPr/>
            <p:nvPr/>
          </p:nvSpPr>
          <p:spPr>
            <a:xfrm>
              <a:off x="2806362" y="1752825"/>
              <a:ext cx="37" cy="670"/>
            </a:xfrm>
            <a:custGeom>
              <a:avLst/>
              <a:gdLst>
                <a:gd name="connsiteX0" fmla="*/ 38 w 37"/>
                <a:gd name="connsiteY0" fmla="*/ 670 h 670"/>
                <a:gd name="connsiteX1" fmla="*/ 38 w 37"/>
                <a:gd name="connsiteY1" fmla="*/ 0 h 670"/>
                <a:gd name="connsiteX2" fmla="*/ 38 w 37"/>
                <a:gd name="connsiteY2" fmla="*/ 670 h 670"/>
              </a:gdLst>
              <a:ahLst/>
              <a:cxnLst>
                <a:cxn ang="0">
                  <a:pos x="connsiteX0" y="connsiteY0"/>
                </a:cxn>
                <a:cxn ang="0">
                  <a:pos x="connsiteX1" y="connsiteY1"/>
                </a:cxn>
                <a:cxn ang="0">
                  <a:pos x="connsiteX2" y="connsiteY2"/>
                </a:cxn>
              </a:cxnLst>
              <a:rect l="l" t="t" r="r" b="b"/>
              <a:pathLst>
                <a:path w="37" h="670">
                  <a:moveTo>
                    <a:pt x="38" y="670"/>
                  </a:moveTo>
                  <a:lnTo>
                    <a:pt x="38" y="0"/>
                  </a:lnTo>
                  <a:cubicBezTo>
                    <a:pt x="-13" y="218"/>
                    <a:pt x="-13" y="452"/>
                    <a:pt x="38" y="67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 name="Freeform: Shape 612">
              <a:extLst>
                <a:ext uri="{FF2B5EF4-FFF2-40B4-BE49-F238E27FC236}">
                  <a16:creationId xmlns:a16="http://schemas.microsoft.com/office/drawing/2014/main" id="{3B42CAAC-ADFF-3066-3E30-18B2A6462D5B}"/>
                </a:ext>
              </a:extLst>
            </p:cNvPr>
            <p:cNvSpPr/>
            <p:nvPr/>
          </p:nvSpPr>
          <p:spPr>
            <a:xfrm>
              <a:off x="2805981" y="1754668"/>
              <a:ext cx="8378" cy="670"/>
            </a:xfrm>
            <a:custGeom>
              <a:avLst/>
              <a:gdLst>
                <a:gd name="connsiteX0" fmla="*/ 0 w 8378"/>
                <a:gd name="connsiteY0" fmla="*/ 251 h 670"/>
                <a:gd name="connsiteX1" fmla="*/ 0 w 8378"/>
                <a:gd name="connsiteY1" fmla="*/ 0 h 670"/>
                <a:gd name="connsiteX2" fmla="*/ 0 w 8378"/>
                <a:gd name="connsiteY2" fmla="*/ 670 h 670"/>
                <a:gd name="connsiteX3" fmla="*/ 0 w 8378"/>
                <a:gd name="connsiteY3" fmla="*/ 251 h 670"/>
              </a:gdLst>
              <a:ahLst/>
              <a:cxnLst>
                <a:cxn ang="0">
                  <a:pos x="connsiteX0" y="connsiteY0"/>
                </a:cxn>
                <a:cxn ang="0">
                  <a:pos x="connsiteX1" y="connsiteY1"/>
                </a:cxn>
                <a:cxn ang="0">
                  <a:pos x="connsiteX2" y="connsiteY2"/>
                </a:cxn>
                <a:cxn ang="0">
                  <a:pos x="connsiteX3" y="connsiteY3"/>
                </a:cxn>
              </a:cxnLst>
              <a:rect l="l" t="t" r="r" b="b"/>
              <a:pathLst>
                <a:path w="8378" h="670">
                  <a:moveTo>
                    <a:pt x="0" y="251"/>
                  </a:moveTo>
                  <a:lnTo>
                    <a:pt x="0" y="0"/>
                  </a:lnTo>
                  <a:lnTo>
                    <a:pt x="0" y="670"/>
                  </a:lnTo>
                  <a:lnTo>
                    <a:pt x="0"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 name="Freeform: Shape 613">
              <a:extLst>
                <a:ext uri="{FF2B5EF4-FFF2-40B4-BE49-F238E27FC236}">
                  <a16:creationId xmlns:a16="http://schemas.microsoft.com/office/drawing/2014/main" id="{9DBDDD03-66FD-A240-B2EC-620B41A28A0A}"/>
                </a:ext>
              </a:extLst>
            </p:cNvPr>
            <p:cNvSpPr/>
            <p:nvPr/>
          </p:nvSpPr>
          <p:spPr>
            <a:xfrm>
              <a:off x="2805562" y="1754249"/>
              <a:ext cx="37" cy="1154"/>
            </a:xfrm>
            <a:custGeom>
              <a:avLst/>
              <a:gdLst>
                <a:gd name="connsiteX0" fmla="*/ 0 w 37"/>
                <a:gd name="connsiteY0" fmla="*/ 670 h 1154"/>
                <a:gd name="connsiteX1" fmla="*/ 0 w 37"/>
                <a:gd name="connsiteY1" fmla="*/ 670 h 1154"/>
                <a:gd name="connsiteX2" fmla="*/ 0 w 37"/>
                <a:gd name="connsiteY2" fmla="*/ 0 h 1154"/>
                <a:gd name="connsiteX3" fmla="*/ 0 w 37"/>
                <a:gd name="connsiteY3" fmla="*/ 670 h 1154"/>
              </a:gdLst>
              <a:ahLst/>
              <a:cxnLst>
                <a:cxn ang="0">
                  <a:pos x="connsiteX0" y="connsiteY0"/>
                </a:cxn>
                <a:cxn ang="0">
                  <a:pos x="connsiteX1" y="connsiteY1"/>
                </a:cxn>
                <a:cxn ang="0">
                  <a:pos x="connsiteX2" y="connsiteY2"/>
                </a:cxn>
                <a:cxn ang="0">
                  <a:pos x="connsiteX3" y="connsiteY3"/>
                </a:cxn>
              </a:cxnLst>
              <a:rect l="l" t="t" r="r" b="b"/>
              <a:pathLst>
                <a:path w="37" h="1154">
                  <a:moveTo>
                    <a:pt x="0" y="670"/>
                  </a:moveTo>
                  <a:cubicBezTo>
                    <a:pt x="0" y="1759"/>
                    <a:pt x="0" y="670"/>
                    <a:pt x="0" y="670"/>
                  </a:cubicBezTo>
                  <a:lnTo>
                    <a:pt x="0" y="0"/>
                  </a:lnTo>
                  <a:cubicBezTo>
                    <a:pt x="0" y="0"/>
                    <a:pt x="84" y="1005"/>
                    <a:pt x="0" y="67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Freeform: Shape 614">
              <a:extLst>
                <a:ext uri="{FF2B5EF4-FFF2-40B4-BE49-F238E27FC236}">
                  <a16:creationId xmlns:a16="http://schemas.microsoft.com/office/drawing/2014/main" id="{C2BB46E5-5A53-4DB1-A2F7-475F60934E7A}"/>
                </a:ext>
              </a:extLst>
            </p:cNvPr>
            <p:cNvSpPr/>
            <p:nvPr/>
          </p:nvSpPr>
          <p:spPr>
            <a:xfrm>
              <a:off x="2805227" y="1752741"/>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Freeform: Shape 615">
              <a:extLst>
                <a:ext uri="{FF2B5EF4-FFF2-40B4-BE49-F238E27FC236}">
                  <a16:creationId xmlns:a16="http://schemas.microsoft.com/office/drawing/2014/main" id="{424E3358-4FD4-4823-6B4F-CE9C8FB7198C}"/>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Freeform: Shape 616">
              <a:extLst>
                <a:ext uri="{FF2B5EF4-FFF2-40B4-BE49-F238E27FC236}">
                  <a16:creationId xmlns:a16="http://schemas.microsoft.com/office/drawing/2014/main" id="{234ED873-9CF1-226B-984F-4BA1D40C816B}"/>
                </a:ext>
              </a:extLst>
            </p:cNvPr>
            <p:cNvSpPr/>
            <p:nvPr/>
          </p:nvSpPr>
          <p:spPr>
            <a:xfrm>
              <a:off x="2805034" y="1752574"/>
              <a:ext cx="25" cy="418"/>
            </a:xfrm>
            <a:custGeom>
              <a:avLst/>
              <a:gdLst>
                <a:gd name="connsiteX0" fmla="*/ 25 w 25"/>
                <a:gd name="connsiteY0" fmla="*/ 419 h 418"/>
                <a:gd name="connsiteX1" fmla="*/ 25 w 25"/>
                <a:gd name="connsiteY1" fmla="*/ 419 h 418"/>
                <a:gd name="connsiteX2" fmla="*/ 25 w 25"/>
                <a:gd name="connsiteY2" fmla="*/ 0 h 418"/>
                <a:gd name="connsiteX3" fmla="*/ 25 w 25"/>
                <a:gd name="connsiteY3" fmla="*/ 419 h 418"/>
              </a:gdLst>
              <a:ahLst/>
              <a:cxnLst>
                <a:cxn ang="0">
                  <a:pos x="connsiteX0" y="connsiteY0"/>
                </a:cxn>
                <a:cxn ang="0">
                  <a:pos x="connsiteX1" y="connsiteY1"/>
                </a:cxn>
                <a:cxn ang="0">
                  <a:pos x="connsiteX2" y="connsiteY2"/>
                </a:cxn>
                <a:cxn ang="0">
                  <a:pos x="connsiteX3" y="connsiteY3"/>
                </a:cxn>
              </a:cxnLst>
              <a:rect l="l" t="t" r="r" b="b"/>
              <a:pathLst>
                <a:path w="25" h="418">
                  <a:moveTo>
                    <a:pt x="25" y="419"/>
                  </a:moveTo>
                  <a:lnTo>
                    <a:pt x="25" y="419"/>
                  </a:lnTo>
                  <a:cubicBezTo>
                    <a:pt x="-8" y="285"/>
                    <a:pt x="-8" y="134"/>
                    <a:pt x="25" y="0"/>
                  </a:cubicBezTo>
                  <a:cubicBezTo>
                    <a:pt x="25" y="0"/>
                    <a:pt x="25" y="0"/>
                    <a:pt x="25" y="4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 name="Freeform: Shape 617">
              <a:extLst>
                <a:ext uri="{FF2B5EF4-FFF2-40B4-BE49-F238E27FC236}">
                  <a16:creationId xmlns:a16="http://schemas.microsoft.com/office/drawing/2014/main" id="{122A2380-EA43-57D5-F605-035049B7C4D8}"/>
                </a:ext>
              </a:extLst>
            </p:cNvPr>
            <p:cNvSpPr/>
            <p:nvPr/>
          </p:nvSpPr>
          <p:spPr>
            <a:xfrm>
              <a:off x="2805059" y="17537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 name="Freeform: Shape 618">
              <a:extLst>
                <a:ext uri="{FF2B5EF4-FFF2-40B4-BE49-F238E27FC236}">
                  <a16:creationId xmlns:a16="http://schemas.microsoft.com/office/drawing/2014/main" id="{36DB38D5-0CAE-1220-68B6-E8CDB901CC44}"/>
                </a:ext>
              </a:extLst>
            </p:cNvPr>
            <p:cNvSpPr/>
            <p:nvPr/>
          </p:nvSpPr>
          <p:spPr>
            <a:xfrm>
              <a:off x="2805143" y="1753244"/>
              <a:ext cx="8378" cy="223"/>
            </a:xfrm>
            <a:custGeom>
              <a:avLst/>
              <a:gdLst>
                <a:gd name="connsiteX0" fmla="*/ 0 w 8378"/>
                <a:gd name="connsiteY0" fmla="*/ 0 h 223"/>
                <a:gd name="connsiteX1" fmla="*/ 0 w 8378"/>
                <a:gd name="connsiteY1" fmla="*/ 0 h 223"/>
                <a:gd name="connsiteX2" fmla="*/ 0 w 8378"/>
                <a:gd name="connsiteY2" fmla="*/ 0 h 223"/>
              </a:gdLst>
              <a:ahLst/>
              <a:cxnLst>
                <a:cxn ang="0">
                  <a:pos x="connsiteX0" y="connsiteY0"/>
                </a:cxn>
                <a:cxn ang="0">
                  <a:pos x="connsiteX1" y="connsiteY1"/>
                </a:cxn>
                <a:cxn ang="0">
                  <a:pos x="connsiteX2" y="connsiteY2"/>
                </a:cxn>
              </a:cxnLst>
              <a:rect l="l" t="t" r="r" b="b"/>
              <a:pathLst>
                <a:path w="8378" h="223">
                  <a:moveTo>
                    <a:pt x="0" y="0"/>
                  </a:moveTo>
                  <a:lnTo>
                    <a:pt x="0" y="0"/>
                  </a:lnTo>
                  <a:cubicBezTo>
                    <a:pt x="0" y="0"/>
                    <a:pt x="0" y="503"/>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 name="Freeform: Shape 619">
              <a:extLst>
                <a:ext uri="{FF2B5EF4-FFF2-40B4-BE49-F238E27FC236}">
                  <a16:creationId xmlns:a16="http://schemas.microsoft.com/office/drawing/2014/main" id="{D2832975-0D1B-D585-5F37-C1DACF97FAD6}"/>
                </a:ext>
              </a:extLst>
            </p:cNvPr>
            <p:cNvSpPr/>
            <p:nvPr/>
          </p:nvSpPr>
          <p:spPr>
            <a:xfrm>
              <a:off x="2805143" y="1753391"/>
              <a:ext cx="74" cy="774"/>
            </a:xfrm>
            <a:custGeom>
              <a:avLst/>
              <a:gdLst>
                <a:gd name="connsiteX0" fmla="*/ 0 w 74"/>
                <a:gd name="connsiteY0" fmla="*/ 20 h 774"/>
                <a:gd name="connsiteX1" fmla="*/ 0 w 74"/>
                <a:gd name="connsiteY1" fmla="*/ 774 h 774"/>
                <a:gd name="connsiteX2" fmla="*/ 0 w 74"/>
                <a:gd name="connsiteY2" fmla="*/ 20 h 774"/>
              </a:gdLst>
              <a:ahLst/>
              <a:cxnLst>
                <a:cxn ang="0">
                  <a:pos x="connsiteX0" y="connsiteY0"/>
                </a:cxn>
                <a:cxn ang="0">
                  <a:pos x="connsiteX1" y="connsiteY1"/>
                </a:cxn>
                <a:cxn ang="0">
                  <a:pos x="connsiteX2" y="connsiteY2"/>
                </a:cxn>
              </a:cxnLst>
              <a:rect l="l" t="t" r="r" b="b"/>
              <a:pathLst>
                <a:path w="74" h="774">
                  <a:moveTo>
                    <a:pt x="0" y="20"/>
                  </a:moveTo>
                  <a:cubicBezTo>
                    <a:pt x="92" y="263"/>
                    <a:pt x="92" y="532"/>
                    <a:pt x="0" y="774"/>
                  </a:cubicBezTo>
                  <a:cubicBezTo>
                    <a:pt x="0" y="774"/>
                    <a:pt x="167" y="-147"/>
                    <a:pt x="0" y="2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Freeform: Shape 620">
              <a:extLst>
                <a:ext uri="{FF2B5EF4-FFF2-40B4-BE49-F238E27FC236}">
                  <a16:creationId xmlns:a16="http://schemas.microsoft.com/office/drawing/2014/main" id="{429D24A1-F001-A8DC-4B18-7A63957BD5B6}"/>
                </a:ext>
              </a:extLst>
            </p:cNvPr>
            <p:cNvSpPr/>
            <p:nvPr/>
          </p:nvSpPr>
          <p:spPr>
            <a:xfrm>
              <a:off x="2805608" y="1755860"/>
              <a:ext cx="37" cy="148"/>
            </a:xfrm>
            <a:custGeom>
              <a:avLst/>
              <a:gdLst>
                <a:gd name="connsiteX0" fmla="*/ 37 w 37"/>
                <a:gd name="connsiteY0" fmla="*/ 149 h 148"/>
                <a:gd name="connsiteX1" fmla="*/ 37 w 37"/>
                <a:gd name="connsiteY1" fmla="*/ 149 h 148"/>
                <a:gd name="connsiteX2" fmla="*/ 37 w 37"/>
                <a:gd name="connsiteY2" fmla="*/ 149 h 148"/>
              </a:gdLst>
              <a:ahLst/>
              <a:cxnLst>
                <a:cxn ang="0">
                  <a:pos x="connsiteX0" y="connsiteY0"/>
                </a:cxn>
                <a:cxn ang="0">
                  <a:pos x="connsiteX1" y="connsiteY1"/>
                </a:cxn>
                <a:cxn ang="0">
                  <a:pos x="connsiteX2" y="connsiteY2"/>
                </a:cxn>
              </a:cxnLst>
              <a:rect l="l" t="t" r="r" b="b"/>
              <a:pathLst>
                <a:path w="37" h="148">
                  <a:moveTo>
                    <a:pt x="37" y="149"/>
                  </a:moveTo>
                  <a:lnTo>
                    <a:pt x="37" y="149"/>
                  </a:lnTo>
                  <a:cubicBezTo>
                    <a:pt x="37" y="149"/>
                    <a:pt x="-47" y="-186"/>
                    <a:pt x="37" y="14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Freeform: Shape 621">
              <a:extLst>
                <a:ext uri="{FF2B5EF4-FFF2-40B4-BE49-F238E27FC236}">
                  <a16:creationId xmlns:a16="http://schemas.microsoft.com/office/drawing/2014/main" id="{E14BFA4A-2FD1-E85F-6104-3F5D4AF4CEE5}"/>
                </a:ext>
              </a:extLst>
            </p:cNvPr>
            <p:cNvSpPr/>
            <p:nvPr/>
          </p:nvSpPr>
          <p:spPr>
            <a:xfrm>
              <a:off x="2804686" y="1752406"/>
              <a:ext cx="37" cy="670"/>
            </a:xfrm>
            <a:custGeom>
              <a:avLst/>
              <a:gdLst>
                <a:gd name="connsiteX0" fmla="*/ 38 w 37"/>
                <a:gd name="connsiteY0" fmla="*/ 0 h 670"/>
                <a:gd name="connsiteX1" fmla="*/ 38 w 37"/>
                <a:gd name="connsiteY1" fmla="*/ 670 h 670"/>
                <a:gd name="connsiteX2" fmla="*/ 38 w 37"/>
                <a:gd name="connsiteY2" fmla="*/ 0 h 670"/>
              </a:gdLst>
              <a:ahLst/>
              <a:cxnLst>
                <a:cxn ang="0">
                  <a:pos x="connsiteX0" y="connsiteY0"/>
                </a:cxn>
                <a:cxn ang="0">
                  <a:pos x="connsiteX1" y="connsiteY1"/>
                </a:cxn>
                <a:cxn ang="0">
                  <a:pos x="connsiteX2" y="connsiteY2"/>
                </a:cxn>
              </a:cxnLst>
              <a:rect l="l" t="t" r="r" b="b"/>
              <a:pathLst>
                <a:path w="37" h="670">
                  <a:moveTo>
                    <a:pt x="38" y="0"/>
                  </a:moveTo>
                  <a:lnTo>
                    <a:pt x="38" y="670"/>
                  </a:lnTo>
                  <a:cubicBezTo>
                    <a:pt x="-13" y="452"/>
                    <a:pt x="-13" y="218"/>
                    <a:pt x="38"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 name="Freeform: Shape 622">
              <a:extLst>
                <a:ext uri="{FF2B5EF4-FFF2-40B4-BE49-F238E27FC236}">
                  <a16:creationId xmlns:a16="http://schemas.microsoft.com/office/drawing/2014/main" id="{3A478E78-AA15-2067-5B7D-D900985F3840}"/>
                </a:ext>
              </a:extLst>
            </p:cNvPr>
            <p:cNvSpPr/>
            <p:nvPr/>
          </p:nvSpPr>
          <p:spPr>
            <a:xfrm>
              <a:off x="2804724" y="1753328"/>
              <a:ext cx="37" cy="111"/>
            </a:xfrm>
            <a:custGeom>
              <a:avLst/>
              <a:gdLst>
                <a:gd name="connsiteX0" fmla="*/ 0 w 37"/>
                <a:gd name="connsiteY0" fmla="*/ 0 h 111"/>
                <a:gd name="connsiteX1" fmla="*/ 0 w 37"/>
                <a:gd name="connsiteY1" fmla="*/ 0 h 111"/>
                <a:gd name="connsiteX2" fmla="*/ 0 w 37"/>
                <a:gd name="connsiteY2" fmla="*/ 0 h 111"/>
              </a:gdLst>
              <a:ahLst/>
              <a:cxnLst>
                <a:cxn ang="0">
                  <a:pos x="connsiteX0" y="connsiteY0"/>
                </a:cxn>
                <a:cxn ang="0">
                  <a:pos x="connsiteX1" y="connsiteY1"/>
                </a:cxn>
                <a:cxn ang="0">
                  <a:pos x="connsiteX2" y="connsiteY2"/>
                </a:cxn>
              </a:cxnLst>
              <a:rect l="l" t="t" r="r" b="b"/>
              <a:pathLst>
                <a:path w="37" h="111">
                  <a:moveTo>
                    <a:pt x="0" y="0"/>
                  </a:moveTo>
                  <a:lnTo>
                    <a:pt x="0" y="0"/>
                  </a:lnTo>
                  <a:cubicBezTo>
                    <a:pt x="0" y="0"/>
                    <a:pt x="84" y="251"/>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 name="Freeform: Shape 623">
              <a:extLst>
                <a:ext uri="{FF2B5EF4-FFF2-40B4-BE49-F238E27FC236}">
                  <a16:creationId xmlns:a16="http://schemas.microsoft.com/office/drawing/2014/main" id="{9CC028D3-3A27-C9FA-CF6A-DED08EC10910}"/>
                </a:ext>
              </a:extLst>
            </p:cNvPr>
            <p:cNvSpPr/>
            <p:nvPr/>
          </p:nvSpPr>
          <p:spPr>
            <a:xfrm>
              <a:off x="2805059" y="1754082"/>
              <a:ext cx="83" cy="837"/>
            </a:xfrm>
            <a:custGeom>
              <a:avLst/>
              <a:gdLst>
                <a:gd name="connsiteX0" fmla="*/ 84 w 83"/>
                <a:gd name="connsiteY0" fmla="*/ 838 h 837"/>
                <a:gd name="connsiteX1" fmla="*/ 84 w 83"/>
                <a:gd name="connsiteY1" fmla="*/ 0 h 837"/>
                <a:gd name="connsiteX2" fmla="*/ 0 w 83"/>
                <a:gd name="connsiteY2" fmla="*/ 838 h 837"/>
                <a:gd name="connsiteX3" fmla="*/ 84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84" y="838"/>
                  </a:moveTo>
                  <a:lnTo>
                    <a:pt x="84" y="0"/>
                  </a:lnTo>
                  <a:lnTo>
                    <a:pt x="0" y="838"/>
                  </a:lnTo>
                  <a:lnTo>
                    <a:pt x="84"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 name="Freeform: Shape 624">
              <a:extLst>
                <a:ext uri="{FF2B5EF4-FFF2-40B4-BE49-F238E27FC236}">
                  <a16:creationId xmlns:a16="http://schemas.microsoft.com/office/drawing/2014/main" id="{02C86986-C6B4-6D41-B9C7-F38CB9496DC9}"/>
                </a:ext>
              </a:extLst>
            </p:cNvPr>
            <p:cNvSpPr/>
            <p:nvPr/>
          </p:nvSpPr>
          <p:spPr>
            <a:xfrm>
              <a:off x="2804389" y="1751903"/>
              <a:ext cx="83" cy="754"/>
            </a:xfrm>
            <a:custGeom>
              <a:avLst/>
              <a:gdLst>
                <a:gd name="connsiteX0" fmla="*/ 84 w 83"/>
                <a:gd name="connsiteY0" fmla="*/ 503 h 754"/>
                <a:gd name="connsiteX1" fmla="*/ 84 w 83"/>
                <a:gd name="connsiteY1" fmla="*/ 0 h 754"/>
                <a:gd name="connsiteX2" fmla="*/ 0 w 83"/>
                <a:gd name="connsiteY2" fmla="*/ 754 h 754"/>
                <a:gd name="connsiteX3" fmla="*/ 84 w 83"/>
                <a:gd name="connsiteY3" fmla="*/ 503 h 754"/>
              </a:gdLst>
              <a:ahLst/>
              <a:cxnLst>
                <a:cxn ang="0">
                  <a:pos x="connsiteX0" y="connsiteY0"/>
                </a:cxn>
                <a:cxn ang="0">
                  <a:pos x="connsiteX1" y="connsiteY1"/>
                </a:cxn>
                <a:cxn ang="0">
                  <a:pos x="connsiteX2" y="connsiteY2"/>
                </a:cxn>
                <a:cxn ang="0">
                  <a:pos x="connsiteX3" y="connsiteY3"/>
                </a:cxn>
              </a:cxnLst>
              <a:rect l="l" t="t" r="r" b="b"/>
              <a:pathLst>
                <a:path w="83" h="754">
                  <a:moveTo>
                    <a:pt x="84" y="503"/>
                  </a:moveTo>
                  <a:lnTo>
                    <a:pt x="84" y="0"/>
                  </a:lnTo>
                  <a:lnTo>
                    <a:pt x="0" y="754"/>
                  </a:lnTo>
                  <a:lnTo>
                    <a:pt x="84" y="503"/>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Freeform: Shape 625">
              <a:extLst>
                <a:ext uri="{FF2B5EF4-FFF2-40B4-BE49-F238E27FC236}">
                  <a16:creationId xmlns:a16="http://schemas.microsoft.com/office/drawing/2014/main" id="{BBFBCCB3-1629-0E22-EAE8-19F41C03184E}"/>
                </a:ext>
              </a:extLst>
            </p:cNvPr>
            <p:cNvSpPr/>
            <p:nvPr/>
          </p:nvSpPr>
          <p:spPr>
            <a:xfrm>
              <a:off x="2804010" y="1751568"/>
              <a:ext cx="43" cy="921"/>
            </a:xfrm>
            <a:custGeom>
              <a:avLst/>
              <a:gdLst>
                <a:gd name="connsiteX0" fmla="*/ 44 w 43"/>
                <a:gd name="connsiteY0" fmla="*/ 922 h 921"/>
                <a:gd name="connsiteX1" fmla="*/ 44 w 43"/>
                <a:gd name="connsiteY1" fmla="*/ 0 h 921"/>
                <a:gd name="connsiteX2" fmla="*/ 44 w 43"/>
                <a:gd name="connsiteY2" fmla="*/ 754 h 921"/>
                <a:gd name="connsiteX3" fmla="*/ 44 w 43"/>
                <a:gd name="connsiteY3" fmla="*/ 922 h 921"/>
              </a:gdLst>
              <a:ahLst/>
              <a:cxnLst>
                <a:cxn ang="0">
                  <a:pos x="connsiteX0" y="connsiteY0"/>
                </a:cxn>
                <a:cxn ang="0">
                  <a:pos x="connsiteX1" y="connsiteY1"/>
                </a:cxn>
                <a:cxn ang="0">
                  <a:pos x="connsiteX2" y="connsiteY2"/>
                </a:cxn>
                <a:cxn ang="0">
                  <a:pos x="connsiteX3" y="connsiteY3"/>
                </a:cxn>
              </a:cxnLst>
              <a:rect l="l" t="t" r="r" b="b"/>
              <a:pathLst>
                <a:path w="43" h="921">
                  <a:moveTo>
                    <a:pt x="44" y="922"/>
                  </a:moveTo>
                  <a:cubicBezTo>
                    <a:pt x="44" y="922"/>
                    <a:pt x="44" y="251"/>
                    <a:pt x="44" y="0"/>
                  </a:cubicBezTo>
                  <a:cubicBezTo>
                    <a:pt x="-15" y="251"/>
                    <a:pt x="-15" y="503"/>
                    <a:pt x="44" y="754"/>
                  </a:cubicBezTo>
                  <a:cubicBezTo>
                    <a:pt x="44" y="754"/>
                    <a:pt x="44" y="587"/>
                    <a:pt x="44" y="9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 name="Freeform: Shape 626">
              <a:extLst>
                <a:ext uri="{FF2B5EF4-FFF2-40B4-BE49-F238E27FC236}">
                  <a16:creationId xmlns:a16="http://schemas.microsoft.com/office/drawing/2014/main" id="{D1F96082-8255-3DFE-3D80-52116FB3EBF8}"/>
                </a:ext>
              </a:extLst>
            </p:cNvPr>
            <p:cNvSpPr/>
            <p:nvPr/>
          </p:nvSpPr>
          <p:spPr>
            <a:xfrm>
              <a:off x="2804054" y="175282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 name="Freeform: Shape 627">
              <a:extLst>
                <a:ext uri="{FF2B5EF4-FFF2-40B4-BE49-F238E27FC236}">
                  <a16:creationId xmlns:a16="http://schemas.microsoft.com/office/drawing/2014/main" id="{8BE8F114-C3FE-7964-2168-D679AF1EF89A}"/>
                </a:ext>
              </a:extLst>
            </p:cNvPr>
            <p:cNvSpPr/>
            <p:nvPr/>
          </p:nvSpPr>
          <p:spPr>
            <a:xfrm>
              <a:off x="2804556" y="1752993"/>
              <a:ext cx="8378" cy="586"/>
            </a:xfrm>
            <a:custGeom>
              <a:avLst/>
              <a:gdLst>
                <a:gd name="connsiteX0" fmla="*/ 0 w 8378"/>
                <a:gd name="connsiteY0" fmla="*/ 587 h 586"/>
                <a:gd name="connsiteX1" fmla="*/ 0 w 8378"/>
                <a:gd name="connsiteY1" fmla="*/ 0 h 586"/>
                <a:gd name="connsiteX2" fmla="*/ 0 w 8378"/>
                <a:gd name="connsiteY2" fmla="*/ 587 h 586"/>
              </a:gdLst>
              <a:ahLst/>
              <a:cxnLst>
                <a:cxn ang="0">
                  <a:pos x="connsiteX0" y="connsiteY0"/>
                </a:cxn>
                <a:cxn ang="0">
                  <a:pos x="connsiteX1" y="connsiteY1"/>
                </a:cxn>
                <a:cxn ang="0">
                  <a:pos x="connsiteX2" y="connsiteY2"/>
                </a:cxn>
              </a:cxnLst>
              <a:rect l="l" t="t" r="r" b="b"/>
              <a:pathLst>
                <a:path w="8378" h="586">
                  <a:moveTo>
                    <a:pt x="0" y="587"/>
                  </a:moveTo>
                  <a:cubicBezTo>
                    <a:pt x="0" y="587"/>
                    <a:pt x="0" y="84"/>
                    <a:pt x="0" y="0"/>
                  </a:cubicBezTo>
                  <a:lnTo>
                    <a:pt x="0" y="587"/>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 name="Freeform: Shape 628">
              <a:extLst>
                <a:ext uri="{FF2B5EF4-FFF2-40B4-BE49-F238E27FC236}">
                  <a16:creationId xmlns:a16="http://schemas.microsoft.com/office/drawing/2014/main" id="{31871FF3-BF0E-C75D-FA60-510F3716B81C}"/>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 name="Freeform: Shape 629">
              <a:extLst>
                <a:ext uri="{FF2B5EF4-FFF2-40B4-BE49-F238E27FC236}">
                  <a16:creationId xmlns:a16="http://schemas.microsoft.com/office/drawing/2014/main" id="{CE8DBD99-4DDF-ED81-E82A-2AD3A551B838}"/>
                </a:ext>
              </a:extLst>
            </p:cNvPr>
            <p:cNvSpPr/>
            <p:nvPr/>
          </p:nvSpPr>
          <p:spPr>
            <a:xfrm>
              <a:off x="2804640" y="17535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 name="Freeform: Shape 630">
              <a:extLst>
                <a:ext uri="{FF2B5EF4-FFF2-40B4-BE49-F238E27FC236}">
                  <a16:creationId xmlns:a16="http://schemas.microsoft.com/office/drawing/2014/main" id="{9885C78F-F958-6E1C-1F45-677A7708AD80}"/>
                </a:ext>
              </a:extLst>
            </p:cNvPr>
            <p:cNvSpPr/>
            <p:nvPr/>
          </p:nvSpPr>
          <p:spPr>
            <a:xfrm>
              <a:off x="2804835" y="1754333"/>
              <a:ext cx="56" cy="1256"/>
            </a:xfrm>
            <a:custGeom>
              <a:avLst/>
              <a:gdLst>
                <a:gd name="connsiteX0" fmla="*/ 57 w 56"/>
                <a:gd name="connsiteY0" fmla="*/ 0 h 1256"/>
                <a:gd name="connsiteX1" fmla="*/ 57 w 56"/>
                <a:gd name="connsiteY1" fmla="*/ 1257 h 1256"/>
                <a:gd name="connsiteX2" fmla="*/ 57 w 56"/>
                <a:gd name="connsiteY2" fmla="*/ 0 h 1256"/>
              </a:gdLst>
              <a:ahLst/>
              <a:cxnLst>
                <a:cxn ang="0">
                  <a:pos x="connsiteX0" y="connsiteY0"/>
                </a:cxn>
                <a:cxn ang="0">
                  <a:pos x="connsiteX1" y="connsiteY1"/>
                </a:cxn>
                <a:cxn ang="0">
                  <a:pos x="connsiteX2" y="connsiteY2"/>
                </a:cxn>
              </a:cxnLst>
              <a:rect l="l" t="t" r="r" b="b"/>
              <a:pathLst>
                <a:path w="56" h="1256">
                  <a:moveTo>
                    <a:pt x="57" y="0"/>
                  </a:moveTo>
                  <a:cubicBezTo>
                    <a:pt x="-19" y="419"/>
                    <a:pt x="-19" y="838"/>
                    <a:pt x="57" y="1257"/>
                  </a:cubicBezTo>
                  <a:cubicBezTo>
                    <a:pt x="57" y="1257"/>
                    <a:pt x="57" y="503"/>
                    <a:pt x="5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 name="Freeform: Shape 631">
              <a:extLst>
                <a:ext uri="{FF2B5EF4-FFF2-40B4-BE49-F238E27FC236}">
                  <a16:creationId xmlns:a16="http://schemas.microsoft.com/office/drawing/2014/main" id="{F5C55E0C-4BB4-5061-E3A8-9855C9B2ADF3}"/>
                </a:ext>
              </a:extLst>
            </p:cNvPr>
            <p:cNvSpPr/>
            <p:nvPr/>
          </p:nvSpPr>
          <p:spPr>
            <a:xfrm>
              <a:off x="2804640" y="175441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 name="Freeform: Shape 632">
              <a:extLst>
                <a:ext uri="{FF2B5EF4-FFF2-40B4-BE49-F238E27FC236}">
                  <a16:creationId xmlns:a16="http://schemas.microsoft.com/office/drawing/2014/main" id="{430EBA1E-7438-92BC-9D67-4756693666B8}"/>
                </a:ext>
              </a:extLst>
            </p:cNvPr>
            <p:cNvSpPr/>
            <p:nvPr/>
          </p:nvSpPr>
          <p:spPr>
            <a:xfrm>
              <a:off x="2804640" y="1754333"/>
              <a:ext cx="8378" cy="251"/>
            </a:xfrm>
            <a:custGeom>
              <a:avLst/>
              <a:gdLst>
                <a:gd name="connsiteX0" fmla="*/ 0 w 8378"/>
                <a:gd name="connsiteY0" fmla="*/ 251 h 251"/>
                <a:gd name="connsiteX1" fmla="*/ 0 w 8378"/>
                <a:gd name="connsiteY1" fmla="*/ 84 h 251"/>
                <a:gd name="connsiteX2" fmla="*/ 0 w 8378"/>
                <a:gd name="connsiteY2" fmla="*/ 0 h 251"/>
                <a:gd name="connsiteX3" fmla="*/ 0 w 8378"/>
                <a:gd name="connsiteY3" fmla="*/ 251 h 251"/>
              </a:gdLst>
              <a:ahLst/>
              <a:cxnLst>
                <a:cxn ang="0">
                  <a:pos x="connsiteX0" y="connsiteY0"/>
                </a:cxn>
                <a:cxn ang="0">
                  <a:pos x="connsiteX1" y="connsiteY1"/>
                </a:cxn>
                <a:cxn ang="0">
                  <a:pos x="connsiteX2" y="connsiteY2"/>
                </a:cxn>
                <a:cxn ang="0">
                  <a:pos x="connsiteX3" y="connsiteY3"/>
                </a:cxn>
              </a:cxnLst>
              <a:rect l="l" t="t" r="r" b="b"/>
              <a:pathLst>
                <a:path w="8378" h="251">
                  <a:moveTo>
                    <a:pt x="0" y="251"/>
                  </a:moveTo>
                  <a:lnTo>
                    <a:pt x="0" y="84"/>
                  </a:lnTo>
                  <a:lnTo>
                    <a:pt x="0" y="0"/>
                  </a:lnTo>
                  <a:lnTo>
                    <a:pt x="0"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 name="Freeform: Shape 633">
              <a:extLst>
                <a:ext uri="{FF2B5EF4-FFF2-40B4-BE49-F238E27FC236}">
                  <a16:creationId xmlns:a16="http://schemas.microsoft.com/office/drawing/2014/main" id="{89B36948-63F3-4EFD-A0CD-067DC40F9C43}"/>
                </a:ext>
              </a:extLst>
            </p:cNvPr>
            <p:cNvSpPr/>
            <p:nvPr/>
          </p:nvSpPr>
          <p:spPr>
            <a:xfrm>
              <a:off x="2804054" y="1753374"/>
              <a:ext cx="8378" cy="37"/>
            </a:xfrm>
            <a:custGeom>
              <a:avLst/>
              <a:gdLst>
                <a:gd name="connsiteX0" fmla="*/ 0 w 8378"/>
                <a:gd name="connsiteY0" fmla="*/ 37 h 37"/>
                <a:gd name="connsiteX1" fmla="*/ 0 w 8378"/>
                <a:gd name="connsiteY1" fmla="*/ 37 h 37"/>
                <a:gd name="connsiteX2" fmla="*/ 0 w 8378"/>
                <a:gd name="connsiteY2" fmla="*/ 37 h 37"/>
                <a:gd name="connsiteX3" fmla="*/ 0 w 8378"/>
                <a:gd name="connsiteY3" fmla="*/ 37 h 37"/>
              </a:gdLst>
              <a:ahLst/>
              <a:cxnLst>
                <a:cxn ang="0">
                  <a:pos x="connsiteX0" y="connsiteY0"/>
                </a:cxn>
                <a:cxn ang="0">
                  <a:pos x="connsiteX1" y="connsiteY1"/>
                </a:cxn>
                <a:cxn ang="0">
                  <a:pos x="connsiteX2" y="connsiteY2"/>
                </a:cxn>
                <a:cxn ang="0">
                  <a:pos x="connsiteX3" y="connsiteY3"/>
                </a:cxn>
              </a:cxnLst>
              <a:rect l="l" t="t" r="r" b="b"/>
              <a:pathLst>
                <a:path w="8378" h="37">
                  <a:moveTo>
                    <a:pt x="0" y="37"/>
                  </a:moveTo>
                  <a:cubicBezTo>
                    <a:pt x="0" y="37"/>
                    <a:pt x="0" y="37"/>
                    <a:pt x="0" y="37"/>
                  </a:cubicBezTo>
                  <a:lnTo>
                    <a:pt x="0" y="37"/>
                  </a:lnTo>
                  <a:cubicBezTo>
                    <a:pt x="0" y="37"/>
                    <a:pt x="0"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 name="Freeform: Shape 634">
              <a:extLst>
                <a:ext uri="{FF2B5EF4-FFF2-40B4-BE49-F238E27FC236}">
                  <a16:creationId xmlns:a16="http://schemas.microsoft.com/office/drawing/2014/main" id="{F7FAB765-4850-D9F7-BA2B-351F036B87CB}"/>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 name="Freeform: Shape 635">
              <a:extLst>
                <a:ext uri="{FF2B5EF4-FFF2-40B4-BE49-F238E27FC236}">
                  <a16:creationId xmlns:a16="http://schemas.microsoft.com/office/drawing/2014/main" id="{622DA3E9-E1AF-6FA6-18E8-5E937684861C}"/>
                </a:ext>
              </a:extLst>
            </p:cNvPr>
            <p:cNvSpPr/>
            <p:nvPr/>
          </p:nvSpPr>
          <p:spPr>
            <a:xfrm>
              <a:off x="2804054" y="17537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 name="Freeform: Shape 636">
              <a:extLst>
                <a:ext uri="{FF2B5EF4-FFF2-40B4-BE49-F238E27FC236}">
                  <a16:creationId xmlns:a16="http://schemas.microsoft.com/office/drawing/2014/main" id="{025A0EA1-BD02-F4E6-3D41-E1AF9960F060}"/>
                </a:ext>
              </a:extLst>
            </p:cNvPr>
            <p:cNvSpPr/>
            <p:nvPr/>
          </p:nvSpPr>
          <p:spPr>
            <a:xfrm>
              <a:off x="2804054" y="175399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 name="Freeform: Shape 637">
              <a:extLst>
                <a:ext uri="{FF2B5EF4-FFF2-40B4-BE49-F238E27FC236}">
                  <a16:creationId xmlns:a16="http://schemas.microsoft.com/office/drawing/2014/main" id="{16C362AD-7EC3-AF66-D153-2FE656B96270}"/>
                </a:ext>
              </a:extLst>
            </p:cNvPr>
            <p:cNvSpPr/>
            <p:nvPr/>
          </p:nvSpPr>
          <p:spPr>
            <a:xfrm>
              <a:off x="2804054" y="175307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 name="Freeform: Shape 638">
              <a:extLst>
                <a:ext uri="{FF2B5EF4-FFF2-40B4-BE49-F238E27FC236}">
                  <a16:creationId xmlns:a16="http://schemas.microsoft.com/office/drawing/2014/main" id="{073F176D-4C93-DD3E-4A3E-9C6F3F24326B}"/>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 name="Freeform: Shape 639">
              <a:extLst>
                <a:ext uri="{FF2B5EF4-FFF2-40B4-BE49-F238E27FC236}">
                  <a16:creationId xmlns:a16="http://schemas.microsoft.com/office/drawing/2014/main" id="{7898DBE2-F37D-7C45-4D66-26229A6BEE30}"/>
                </a:ext>
              </a:extLst>
            </p:cNvPr>
            <p:cNvSpPr/>
            <p:nvPr/>
          </p:nvSpPr>
          <p:spPr>
            <a:xfrm>
              <a:off x="2804054" y="175341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 name="Freeform: Shape 640">
              <a:extLst>
                <a:ext uri="{FF2B5EF4-FFF2-40B4-BE49-F238E27FC236}">
                  <a16:creationId xmlns:a16="http://schemas.microsoft.com/office/drawing/2014/main" id="{8731DDDB-9B08-5CFB-5623-4D5F5576F48B}"/>
                </a:ext>
              </a:extLst>
            </p:cNvPr>
            <p:cNvSpPr/>
            <p:nvPr/>
          </p:nvSpPr>
          <p:spPr>
            <a:xfrm>
              <a:off x="2804054" y="1753663"/>
              <a:ext cx="8378" cy="3938"/>
            </a:xfrm>
            <a:custGeom>
              <a:avLst/>
              <a:gdLst>
                <a:gd name="connsiteX0" fmla="*/ 0 w 8378"/>
                <a:gd name="connsiteY0" fmla="*/ 3938 h 3938"/>
                <a:gd name="connsiteX1" fmla="*/ 0 w 8378"/>
                <a:gd name="connsiteY1" fmla="*/ 3435 h 3938"/>
                <a:gd name="connsiteX2" fmla="*/ 0 w 8378"/>
                <a:gd name="connsiteY2" fmla="*/ 0 h 3938"/>
                <a:gd name="connsiteX3" fmla="*/ 0 w 8378"/>
                <a:gd name="connsiteY3" fmla="*/ 838 h 3938"/>
                <a:gd name="connsiteX4" fmla="*/ 0 w 8378"/>
                <a:gd name="connsiteY4" fmla="*/ 2095 h 3938"/>
                <a:gd name="connsiteX5" fmla="*/ 0 w 8378"/>
                <a:gd name="connsiteY5" fmla="*/ 1592 h 3938"/>
                <a:gd name="connsiteX6" fmla="*/ 0 w 8378"/>
                <a:gd name="connsiteY6" fmla="*/ 3770 h 3938"/>
                <a:gd name="connsiteX7" fmla="*/ 0 w 8378"/>
                <a:gd name="connsiteY7" fmla="*/ 3770 h 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8" h="3938">
                  <a:moveTo>
                    <a:pt x="0" y="3938"/>
                  </a:moveTo>
                  <a:cubicBezTo>
                    <a:pt x="0" y="3352"/>
                    <a:pt x="0" y="2849"/>
                    <a:pt x="0" y="3435"/>
                  </a:cubicBezTo>
                  <a:cubicBezTo>
                    <a:pt x="0" y="4022"/>
                    <a:pt x="0" y="1089"/>
                    <a:pt x="0" y="0"/>
                  </a:cubicBezTo>
                  <a:lnTo>
                    <a:pt x="0" y="838"/>
                  </a:lnTo>
                  <a:cubicBezTo>
                    <a:pt x="0" y="838"/>
                    <a:pt x="0" y="1592"/>
                    <a:pt x="0" y="2095"/>
                  </a:cubicBezTo>
                  <a:cubicBezTo>
                    <a:pt x="0" y="2597"/>
                    <a:pt x="0" y="2095"/>
                    <a:pt x="0" y="1592"/>
                  </a:cubicBezTo>
                  <a:cubicBezTo>
                    <a:pt x="0" y="1089"/>
                    <a:pt x="0" y="2681"/>
                    <a:pt x="0" y="3770"/>
                  </a:cubicBezTo>
                  <a:lnTo>
                    <a:pt x="0" y="377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 name="Freeform: Shape 641">
              <a:extLst>
                <a:ext uri="{FF2B5EF4-FFF2-40B4-BE49-F238E27FC236}">
                  <a16:creationId xmlns:a16="http://schemas.microsoft.com/office/drawing/2014/main" id="{700A3AE8-845D-8150-B479-0077B431FACA}"/>
                </a:ext>
              </a:extLst>
            </p:cNvPr>
            <p:cNvSpPr/>
            <p:nvPr/>
          </p:nvSpPr>
          <p:spPr>
            <a:xfrm>
              <a:off x="2804054" y="1753160"/>
              <a:ext cx="8378" cy="754"/>
            </a:xfrm>
            <a:custGeom>
              <a:avLst/>
              <a:gdLst>
                <a:gd name="connsiteX0" fmla="*/ 0 w 8378"/>
                <a:gd name="connsiteY0" fmla="*/ 754 h 754"/>
                <a:gd name="connsiteX1" fmla="*/ 0 w 8378"/>
                <a:gd name="connsiteY1" fmla="*/ 754 h 754"/>
                <a:gd name="connsiteX2" fmla="*/ 0 w 8378"/>
                <a:gd name="connsiteY2" fmla="*/ 0 h 754"/>
                <a:gd name="connsiteX3" fmla="*/ 0 w 8378"/>
                <a:gd name="connsiteY3" fmla="*/ 670 h 754"/>
                <a:gd name="connsiteX4" fmla="*/ 0 w 8378"/>
                <a:gd name="connsiteY4" fmla="*/ 670 h 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8" h="754">
                  <a:moveTo>
                    <a:pt x="0" y="754"/>
                  </a:moveTo>
                  <a:lnTo>
                    <a:pt x="0" y="754"/>
                  </a:lnTo>
                  <a:cubicBezTo>
                    <a:pt x="0" y="754"/>
                    <a:pt x="0" y="754"/>
                    <a:pt x="0" y="0"/>
                  </a:cubicBezTo>
                  <a:lnTo>
                    <a:pt x="0" y="670"/>
                  </a:lnTo>
                  <a:lnTo>
                    <a:pt x="0" y="67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 name="Freeform: Shape 642">
              <a:extLst>
                <a:ext uri="{FF2B5EF4-FFF2-40B4-BE49-F238E27FC236}">
                  <a16:creationId xmlns:a16="http://schemas.microsoft.com/office/drawing/2014/main" id="{F4A0E48D-7E2C-940D-D434-E3FA229F3C0C}"/>
                </a:ext>
              </a:extLst>
            </p:cNvPr>
            <p:cNvSpPr/>
            <p:nvPr/>
          </p:nvSpPr>
          <p:spPr>
            <a:xfrm>
              <a:off x="2804022" y="1753831"/>
              <a:ext cx="31" cy="1592"/>
            </a:xfrm>
            <a:custGeom>
              <a:avLst/>
              <a:gdLst>
                <a:gd name="connsiteX0" fmla="*/ 31 w 31"/>
                <a:gd name="connsiteY0" fmla="*/ 0 h 1592"/>
                <a:gd name="connsiteX1" fmla="*/ 31 w 31"/>
                <a:gd name="connsiteY1" fmla="*/ 1592 h 1592"/>
                <a:gd name="connsiteX2" fmla="*/ 31 w 31"/>
                <a:gd name="connsiteY2" fmla="*/ 754 h 1592"/>
                <a:gd name="connsiteX3" fmla="*/ 31 w 31"/>
                <a:gd name="connsiteY3" fmla="*/ 84 h 1592"/>
                <a:gd name="connsiteX4" fmla="*/ 31 w 31"/>
                <a:gd name="connsiteY4" fmla="*/ 84 h 1592"/>
                <a:gd name="connsiteX5" fmla="*/ 31 w 31"/>
                <a:gd name="connsiteY5" fmla="*/ 84 h 1592"/>
                <a:gd name="connsiteX6" fmla="*/ 31 w 31"/>
                <a:gd name="connsiteY6" fmla="*/ 84 h 1592"/>
                <a:gd name="connsiteX7" fmla="*/ 31 w 31"/>
                <a:gd name="connsiteY7" fmla="*/ 84 h 1592"/>
                <a:gd name="connsiteX8" fmla="*/ 31 w 31"/>
                <a:gd name="connsiteY8" fmla="*/ 84 h 1592"/>
                <a:gd name="connsiteX9" fmla="*/ 31 w 31"/>
                <a:gd name="connsiteY9" fmla="*/ 84 h 1592"/>
                <a:gd name="connsiteX10" fmla="*/ 31 w 31"/>
                <a:gd name="connsiteY10" fmla="*/ 84 h 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 h="1592">
                  <a:moveTo>
                    <a:pt x="31" y="0"/>
                  </a:moveTo>
                  <a:cubicBezTo>
                    <a:pt x="-10" y="528"/>
                    <a:pt x="-10" y="1064"/>
                    <a:pt x="31" y="1592"/>
                  </a:cubicBezTo>
                  <a:cubicBezTo>
                    <a:pt x="31" y="1592"/>
                    <a:pt x="31" y="1089"/>
                    <a:pt x="31" y="754"/>
                  </a:cubicBezTo>
                  <a:cubicBezTo>
                    <a:pt x="31" y="419"/>
                    <a:pt x="31" y="754"/>
                    <a:pt x="31" y="84"/>
                  </a:cubicBezTo>
                  <a:lnTo>
                    <a:pt x="31" y="84"/>
                  </a:lnTo>
                  <a:lnTo>
                    <a:pt x="31" y="84"/>
                  </a:lnTo>
                  <a:cubicBezTo>
                    <a:pt x="31" y="84"/>
                    <a:pt x="31" y="84"/>
                    <a:pt x="31" y="84"/>
                  </a:cubicBezTo>
                  <a:lnTo>
                    <a:pt x="31" y="84"/>
                  </a:lnTo>
                  <a:lnTo>
                    <a:pt x="31" y="84"/>
                  </a:lnTo>
                  <a:lnTo>
                    <a:pt x="31" y="84"/>
                  </a:lnTo>
                  <a:lnTo>
                    <a:pt x="31"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 name="Freeform: Shape 643">
              <a:extLst>
                <a:ext uri="{FF2B5EF4-FFF2-40B4-BE49-F238E27FC236}">
                  <a16:creationId xmlns:a16="http://schemas.microsoft.com/office/drawing/2014/main" id="{80820BE0-DB95-9A6B-A8C4-93F179695DD9}"/>
                </a:ext>
              </a:extLst>
            </p:cNvPr>
            <p:cNvSpPr/>
            <p:nvPr/>
          </p:nvSpPr>
          <p:spPr>
            <a:xfrm>
              <a:off x="2804892" y="17569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 name="Freeform: Shape 644">
              <a:extLst>
                <a:ext uri="{FF2B5EF4-FFF2-40B4-BE49-F238E27FC236}">
                  <a16:creationId xmlns:a16="http://schemas.microsoft.com/office/drawing/2014/main" id="{9F6B39AE-C680-1550-CA3C-978E94766452}"/>
                </a:ext>
              </a:extLst>
            </p:cNvPr>
            <p:cNvSpPr/>
            <p:nvPr/>
          </p:nvSpPr>
          <p:spPr>
            <a:xfrm>
              <a:off x="2804848" y="1754752"/>
              <a:ext cx="75" cy="1843"/>
            </a:xfrm>
            <a:custGeom>
              <a:avLst/>
              <a:gdLst>
                <a:gd name="connsiteX0" fmla="*/ 44 w 75"/>
                <a:gd name="connsiteY0" fmla="*/ 1843 h 1843"/>
                <a:gd name="connsiteX1" fmla="*/ 44 w 75"/>
                <a:gd name="connsiteY1" fmla="*/ 1843 h 1843"/>
                <a:gd name="connsiteX2" fmla="*/ 44 w 75"/>
                <a:gd name="connsiteY2" fmla="*/ 1089 h 1843"/>
                <a:gd name="connsiteX3" fmla="*/ 44 w 75"/>
                <a:gd name="connsiteY3" fmla="*/ 1089 h 1843"/>
                <a:gd name="connsiteX4" fmla="*/ 44 w 75"/>
                <a:gd name="connsiteY4" fmla="*/ 0 h 1843"/>
                <a:gd name="connsiteX5" fmla="*/ 44 w 75"/>
                <a:gd name="connsiteY5" fmla="*/ 1843 h 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 h="1843">
                  <a:moveTo>
                    <a:pt x="44" y="1843"/>
                  </a:moveTo>
                  <a:lnTo>
                    <a:pt x="44" y="1843"/>
                  </a:lnTo>
                  <a:cubicBezTo>
                    <a:pt x="86" y="1592"/>
                    <a:pt x="86" y="1341"/>
                    <a:pt x="44" y="1089"/>
                  </a:cubicBezTo>
                  <a:lnTo>
                    <a:pt x="44" y="1089"/>
                  </a:lnTo>
                  <a:cubicBezTo>
                    <a:pt x="19" y="729"/>
                    <a:pt x="19" y="360"/>
                    <a:pt x="44" y="0"/>
                  </a:cubicBezTo>
                  <a:cubicBezTo>
                    <a:pt x="-15" y="612"/>
                    <a:pt x="-15" y="1232"/>
                    <a:pt x="44" y="184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 name="Freeform: Shape 645">
              <a:extLst>
                <a:ext uri="{FF2B5EF4-FFF2-40B4-BE49-F238E27FC236}">
                  <a16:creationId xmlns:a16="http://schemas.microsoft.com/office/drawing/2014/main" id="{65C088F0-4618-A67E-C1EA-05B87404E768}"/>
                </a:ext>
              </a:extLst>
            </p:cNvPr>
            <p:cNvSpPr/>
            <p:nvPr/>
          </p:nvSpPr>
          <p:spPr>
            <a:xfrm>
              <a:off x="2804473" y="1755339"/>
              <a:ext cx="8378" cy="586"/>
            </a:xfrm>
            <a:custGeom>
              <a:avLst/>
              <a:gdLst>
                <a:gd name="connsiteX0" fmla="*/ 0 w 8378"/>
                <a:gd name="connsiteY0" fmla="*/ 0 h 586"/>
                <a:gd name="connsiteX1" fmla="*/ 0 w 8378"/>
                <a:gd name="connsiteY1" fmla="*/ 587 h 586"/>
                <a:gd name="connsiteX2" fmla="*/ 0 w 8378"/>
                <a:gd name="connsiteY2" fmla="*/ 0 h 586"/>
              </a:gdLst>
              <a:ahLst/>
              <a:cxnLst>
                <a:cxn ang="0">
                  <a:pos x="connsiteX0" y="connsiteY0"/>
                </a:cxn>
                <a:cxn ang="0">
                  <a:pos x="connsiteX1" y="connsiteY1"/>
                </a:cxn>
                <a:cxn ang="0">
                  <a:pos x="connsiteX2" y="connsiteY2"/>
                </a:cxn>
              </a:cxnLst>
              <a:rect l="l" t="t" r="r" b="b"/>
              <a:pathLst>
                <a:path w="8378" h="586">
                  <a:moveTo>
                    <a:pt x="0" y="0"/>
                  </a:moveTo>
                  <a:lnTo>
                    <a:pt x="0" y="587"/>
                  </a:lnTo>
                  <a:cubicBezTo>
                    <a:pt x="0" y="587"/>
                    <a:pt x="0" y="251"/>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 name="Freeform: Shape 646">
              <a:extLst>
                <a:ext uri="{FF2B5EF4-FFF2-40B4-BE49-F238E27FC236}">
                  <a16:creationId xmlns:a16="http://schemas.microsoft.com/office/drawing/2014/main" id="{7DCCF56A-1A70-9738-A773-9B5312A602D4}"/>
                </a:ext>
              </a:extLst>
            </p:cNvPr>
            <p:cNvSpPr/>
            <p:nvPr/>
          </p:nvSpPr>
          <p:spPr>
            <a:xfrm>
              <a:off x="2803718" y="1752741"/>
              <a:ext cx="83" cy="921"/>
            </a:xfrm>
            <a:custGeom>
              <a:avLst/>
              <a:gdLst>
                <a:gd name="connsiteX0" fmla="*/ 84 w 83"/>
                <a:gd name="connsiteY0" fmla="*/ 670 h 921"/>
                <a:gd name="connsiteX1" fmla="*/ 0 w 83"/>
                <a:gd name="connsiteY1" fmla="*/ 0 h 921"/>
                <a:gd name="connsiteX2" fmla="*/ 0 w 83"/>
                <a:gd name="connsiteY2" fmla="*/ 922 h 921"/>
                <a:gd name="connsiteX3" fmla="*/ 84 w 83"/>
                <a:gd name="connsiteY3" fmla="*/ 670 h 921"/>
              </a:gdLst>
              <a:ahLst/>
              <a:cxnLst>
                <a:cxn ang="0">
                  <a:pos x="connsiteX0" y="connsiteY0"/>
                </a:cxn>
                <a:cxn ang="0">
                  <a:pos x="connsiteX1" y="connsiteY1"/>
                </a:cxn>
                <a:cxn ang="0">
                  <a:pos x="connsiteX2" y="connsiteY2"/>
                </a:cxn>
                <a:cxn ang="0">
                  <a:pos x="connsiteX3" y="connsiteY3"/>
                </a:cxn>
              </a:cxnLst>
              <a:rect l="l" t="t" r="r" b="b"/>
              <a:pathLst>
                <a:path w="83" h="921">
                  <a:moveTo>
                    <a:pt x="84" y="670"/>
                  </a:moveTo>
                  <a:lnTo>
                    <a:pt x="0" y="0"/>
                  </a:lnTo>
                  <a:lnTo>
                    <a:pt x="0" y="922"/>
                  </a:lnTo>
                  <a:lnTo>
                    <a:pt x="84" y="67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 name="Freeform: Shape 647">
              <a:extLst>
                <a:ext uri="{FF2B5EF4-FFF2-40B4-BE49-F238E27FC236}">
                  <a16:creationId xmlns:a16="http://schemas.microsoft.com/office/drawing/2014/main" id="{FFF7BF69-9E35-1A03-5661-F79B957986DC}"/>
                </a:ext>
              </a:extLst>
            </p:cNvPr>
            <p:cNvSpPr/>
            <p:nvPr/>
          </p:nvSpPr>
          <p:spPr>
            <a:xfrm>
              <a:off x="2803551" y="1752909"/>
              <a:ext cx="83" cy="586"/>
            </a:xfrm>
            <a:custGeom>
              <a:avLst/>
              <a:gdLst>
                <a:gd name="connsiteX0" fmla="*/ 84 w 83"/>
                <a:gd name="connsiteY0" fmla="*/ 586 h 586"/>
                <a:gd name="connsiteX1" fmla="*/ 84 w 83"/>
                <a:gd name="connsiteY1" fmla="*/ 0 h 586"/>
                <a:gd name="connsiteX2" fmla="*/ 0 w 83"/>
                <a:gd name="connsiteY2" fmla="*/ 419 h 586"/>
                <a:gd name="connsiteX3" fmla="*/ 84 w 83"/>
                <a:gd name="connsiteY3" fmla="*/ 586 h 586"/>
              </a:gdLst>
              <a:ahLst/>
              <a:cxnLst>
                <a:cxn ang="0">
                  <a:pos x="connsiteX0" y="connsiteY0"/>
                </a:cxn>
                <a:cxn ang="0">
                  <a:pos x="connsiteX1" y="connsiteY1"/>
                </a:cxn>
                <a:cxn ang="0">
                  <a:pos x="connsiteX2" y="connsiteY2"/>
                </a:cxn>
                <a:cxn ang="0">
                  <a:pos x="connsiteX3" y="connsiteY3"/>
                </a:cxn>
              </a:cxnLst>
              <a:rect l="l" t="t" r="r" b="b"/>
              <a:pathLst>
                <a:path w="83" h="586">
                  <a:moveTo>
                    <a:pt x="84" y="586"/>
                  </a:moveTo>
                  <a:lnTo>
                    <a:pt x="84" y="0"/>
                  </a:lnTo>
                  <a:lnTo>
                    <a:pt x="0" y="419"/>
                  </a:lnTo>
                  <a:lnTo>
                    <a:pt x="84" y="586"/>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 name="Freeform: Shape 648">
              <a:extLst>
                <a:ext uri="{FF2B5EF4-FFF2-40B4-BE49-F238E27FC236}">
                  <a16:creationId xmlns:a16="http://schemas.microsoft.com/office/drawing/2014/main" id="{B68AEA87-D2CC-296C-9DFA-8DCEE7CD0B32}"/>
                </a:ext>
              </a:extLst>
            </p:cNvPr>
            <p:cNvSpPr/>
            <p:nvPr/>
          </p:nvSpPr>
          <p:spPr>
            <a:xfrm>
              <a:off x="2795675" y="17611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 name="Freeform: Shape 649">
              <a:extLst>
                <a:ext uri="{FF2B5EF4-FFF2-40B4-BE49-F238E27FC236}">
                  <a16:creationId xmlns:a16="http://schemas.microsoft.com/office/drawing/2014/main" id="{2451E23C-4EB9-4406-FEE3-DDC68130F33C}"/>
                </a:ext>
              </a:extLst>
            </p:cNvPr>
            <p:cNvSpPr/>
            <p:nvPr/>
          </p:nvSpPr>
          <p:spPr>
            <a:xfrm>
              <a:off x="2795675" y="17611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 name="Freeform: Shape 650">
              <a:extLst>
                <a:ext uri="{FF2B5EF4-FFF2-40B4-BE49-F238E27FC236}">
                  <a16:creationId xmlns:a16="http://schemas.microsoft.com/office/drawing/2014/main" id="{D6DA1892-41CF-41CC-666F-4A3B68BBE392}"/>
                </a:ext>
              </a:extLst>
            </p:cNvPr>
            <p:cNvSpPr/>
            <p:nvPr/>
          </p:nvSpPr>
          <p:spPr>
            <a:xfrm>
              <a:off x="2800032" y="1752827"/>
              <a:ext cx="8378" cy="919"/>
            </a:xfrm>
            <a:custGeom>
              <a:avLst/>
              <a:gdLst>
                <a:gd name="connsiteX0" fmla="*/ 0 w 8378"/>
                <a:gd name="connsiteY0" fmla="*/ 920 h 919"/>
                <a:gd name="connsiteX1" fmla="*/ 0 w 8378"/>
                <a:gd name="connsiteY1" fmla="*/ 249 h 919"/>
                <a:gd name="connsiteX2" fmla="*/ 0 w 8378"/>
                <a:gd name="connsiteY2" fmla="*/ 836 h 919"/>
                <a:gd name="connsiteX3" fmla="*/ 0 w 8378"/>
                <a:gd name="connsiteY3" fmla="*/ 920 h 919"/>
              </a:gdLst>
              <a:ahLst/>
              <a:cxnLst>
                <a:cxn ang="0">
                  <a:pos x="connsiteX0" y="connsiteY0"/>
                </a:cxn>
                <a:cxn ang="0">
                  <a:pos x="connsiteX1" y="connsiteY1"/>
                </a:cxn>
                <a:cxn ang="0">
                  <a:pos x="connsiteX2" y="connsiteY2"/>
                </a:cxn>
                <a:cxn ang="0">
                  <a:pos x="connsiteX3" y="connsiteY3"/>
                </a:cxn>
              </a:cxnLst>
              <a:rect l="l" t="t" r="r" b="b"/>
              <a:pathLst>
                <a:path w="8378" h="919">
                  <a:moveTo>
                    <a:pt x="0" y="920"/>
                  </a:moveTo>
                  <a:cubicBezTo>
                    <a:pt x="0" y="417"/>
                    <a:pt x="0" y="-421"/>
                    <a:pt x="0" y="249"/>
                  </a:cubicBezTo>
                  <a:lnTo>
                    <a:pt x="0" y="836"/>
                  </a:lnTo>
                  <a:cubicBezTo>
                    <a:pt x="0" y="836"/>
                    <a:pt x="0" y="836"/>
                    <a:pt x="0" y="92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 name="Freeform: Shape 651">
              <a:extLst>
                <a:ext uri="{FF2B5EF4-FFF2-40B4-BE49-F238E27FC236}">
                  <a16:creationId xmlns:a16="http://schemas.microsoft.com/office/drawing/2014/main" id="{042B2625-D62A-1FA4-39B1-AC4B1ECF4221}"/>
                </a:ext>
              </a:extLst>
            </p:cNvPr>
            <p:cNvSpPr/>
            <p:nvPr/>
          </p:nvSpPr>
          <p:spPr>
            <a:xfrm>
              <a:off x="2797770" y="17576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 name="Freeform: Shape 652">
              <a:extLst>
                <a:ext uri="{FF2B5EF4-FFF2-40B4-BE49-F238E27FC236}">
                  <a16:creationId xmlns:a16="http://schemas.microsoft.com/office/drawing/2014/main" id="{A6B1C76B-1089-FF3B-DA06-56FCFC968EFC}"/>
                </a:ext>
              </a:extLst>
            </p:cNvPr>
            <p:cNvSpPr/>
            <p:nvPr/>
          </p:nvSpPr>
          <p:spPr>
            <a:xfrm>
              <a:off x="2797937" y="176028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 name="Freeform: Shape 653">
              <a:extLst>
                <a:ext uri="{FF2B5EF4-FFF2-40B4-BE49-F238E27FC236}">
                  <a16:creationId xmlns:a16="http://schemas.microsoft.com/office/drawing/2014/main" id="{D97D28AC-6912-1C09-002E-969EABECBF92}"/>
                </a:ext>
              </a:extLst>
            </p:cNvPr>
            <p:cNvSpPr/>
            <p:nvPr/>
          </p:nvSpPr>
          <p:spPr>
            <a:xfrm>
              <a:off x="2794502" y="1761874"/>
              <a:ext cx="8378" cy="670"/>
            </a:xfrm>
            <a:custGeom>
              <a:avLst/>
              <a:gdLst>
                <a:gd name="connsiteX0" fmla="*/ 0 w 8378"/>
                <a:gd name="connsiteY0" fmla="*/ 0 h 670"/>
                <a:gd name="connsiteX1" fmla="*/ 0 w 8378"/>
                <a:gd name="connsiteY1" fmla="*/ 670 h 670"/>
                <a:gd name="connsiteX2" fmla="*/ 0 w 8378"/>
                <a:gd name="connsiteY2" fmla="*/ 0 h 670"/>
              </a:gdLst>
              <a:ahLst/>
              <a:cxnLst>
                <a:cxn ang="0">
                  <a:pos x="connsiteX0" y="connsiteY0"/>
                </a:cxn>
                <a:cxn ang="0">
                  <a:pos x="connsiteX1" y="connsiteY1"/>
                </a:cxn>
                <a:cxn ang="0">
                  <a:pos x="connsiteX2" y="connsiteY2"/>
                </a:cxn>
              </a:cxnLst>
              <a:rect l="l" t="t" r="r" b="b"/>
              <a:pathLst>
                <a:path w="8378" h="670">
                  <a:moveTo>
                    <a:pt x="0" y="0"/>
                  </a:moveTo>
                  <a:lnTo>
                    <a:pt x="0" y="670"/>
                  </a:lnTo>
                  <a:cubicBezTo>
                    <a:pt x="0" y="670"/>
                    <a:pt x="0" y="335"/>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 name="Freeform: Shape 654">
              <a:extLst>
                <a:ext uri="{FF2B5EF4-FFF2-40B4-BE49-F238E27FC236}">
                  <a16:creationId xmlns:a16="http://schemas.microsoft.com/office/drawing/2014/main" id="{75CEA6B4-1021-184A-0C8F-83A3F654C9D4}"/>
                </a:ext>
              </a:extLst>
            </p:cNvPr>
            <p:cNvSpPr/>
            <p:nvPr/>
          </p:nvSpPr>
          <p:spPr>
            <a:xfrm>
              <a:off x="2802126" y="1753412"/>
              <a:ext cx="12" cy="629"/>
            </a:xfrm>
            <a:custGeom>
              <a:avLst/>
              <a:gdLst>
                <a:gd name="connsiteX0" fmla="*/ 0 w 12"/>
                <a:gd name="connsiteY0" fmla="*/ 419 h 629"/>
                <a:gd name="connsiteX1" fmla="*/ 0 w 12"/>
                <a:gd name="connsiteY1" fmla="*/ 0 h 629"/>
                <a:gd name="connsiteX2" fmla="*/ 0 w 12"/>
                <a:gd name="connsiteY2" fmla="*/ 419 h 629"/>
              </a:gdLst>
              <a:ahLst/>
              <a:cxnLst>
                <a:cxn ang="0">
                  <a:pos x="connsiteX0" y="connsiteY0"/>
                </a:cxn>
                <a:cxn ang="0">
                  <a:pos x="connsiteX1" y="connsiteY1"/>
                </a:cxn>
                <a:cxn ang="0">
                  <a:pos x="connsiteX2" y="connsiteY2"/>
                </a:cxn>
              </a:cxnLst>
              <a:rect l="l" t="t" r="r" b="b"/>
              <a:pathLst>
                <a:path w="12" h="629">
                  <a:moveTo>
                    <a:pt x="0" y="419"/>
                  </a:moveTo>
                  <a:cubicBezTo>
                    <a:pt x="17" y="277"/>
                    <a:pt x="17" y="142"/>
                    <a:pt x="0" y="0"/>
                  </a:cubicBezTo>
                  <a:cubicBezTo>
                    <a:pt x="0" y="419"/>
                    <a:pt x="0" y="922"/>
                    <a:pt x="0" y="4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 name="Freeform: Shape 655">
              <a:extLst>
                <a:ext uri="{FF2B5EF4-FFF2-40B4-BE49-F238E27FC236}">
                  <a16:creationId xmlns:a16="http://schemas.microsoft.com/office/drawing/2014/main" id="{F7AC40F7-E833-C07B-A8DF-3A9DAA17BD9D}"/>
                </a:ext>
              </a:extLst>
            </p:cNvPr>
            <p:cNvSpPr/>
            <p:nvPr/>
          </p:nvSpPr>
          <p:spPr>
            <a:xfrm>
              <a:off x="2795675" y="175433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 name="Freeform: Shape 656">
              <a:extLst>
                <a:ext uri="{FF2B5EF4-FFF2-40B4-BE49-F238E27FC236}">
                  <a16:creationId xmlns:a16="http://schemas.microsoft.com/office/drawing/2014/main" id="{FF2C8944-43E7-9E0B-A9C9-54A638B34113}"/>
                </a:ext>
              </a:extLst>
            </p:cNvPr>
            <p:cNvSpPr/>
            <p:nvPr/>
          </p:nvSpPr>
          <p:spPr>
            <a:xfrm>
              <a:off x="2801875" y="1753272"/>
              <a:ext cx="37" cy="223"/>
            </a:xfrm>
            <a:custGeom>
              <a:avLst/>
              <a:gdLst>
                <a:gd name="connsiteX0" fmla="*/ 0 w 37"/>
                <a:gd name="connsiteY0" fmla="*/ 223 h 223"/>
                <a:gd name="connsiteX1" fmla="*/ 0 w 37"/>
                <a:gd name="connsiteY1" fmla="*/ 223 h 223"/>
                <a:gd name="connsiteX2" fmla="*/ 0 w 37"/>
                <a:gd name="connsiteY2" fmla="*/ 223 h 223"/>
                <a:gd name="connsiteX3" fmla="*/ 0 w 37"/>
                <a:gd name="connsiteY3" fmla="*/ 223 h 223"/>
              </a:gdLst>
              <a:ahLst/>
              <a:cxnLst>
                <a:cxn ang="0">
                  <a:pos x="connsiteX0" y="connsiteY0"/>
                </a:cxn>
                <a:cxn ang="0">
                  <a:pos x="connsiteX1" y="connsiteY1"/>
                </a:cxn>
                <a:cxn ang="0">
                  <a:pos x="connsiteX2" y="connsiteY2"/>
                </a:cxn>
                <a:cxn ang="0">
                  <a:pos x="connsiteX3" y="connsiteY3"/>
                </a:cxn>
              </a:cxnLst>
              <a:rect l="l" t="t" r="r" b="b"/>
              <a:pathLst>
                <a:path w="37" h="223">
                  <a:moveTo>
                    <a:pt x="0" y="223"/>
                  </a:moveTo>
                  <a:lnTo>
                    <a:pt x="0" y="223"/>
                  </a:lnTo>
                  <a:cubicBezTo>
                    <a:pt x="0" y="223"/>
                    <a:pt x="0" y="223"/>
                    <a:pt x="0" y="223"/>
                  </a:cubicBezTo>
                  <a:cubicBezTo>
                    <a:pt x="0" y="223"/>
                    <a:pt x="84" y="-279"/>
                    <a:pt x="0" y="22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 name="Freeform: Shape 657">
              <a:extLst>
                <a:ext uri="{FF2B5EF4-FFF2-40B4-BE49-F238E27FC236}">
                  <a16:creationId xmlns:a16="http://schemas.microsoft.com/office/drawing/2014/main" id="{448C9A1F-60EC-B55B-7D27-68515CFFE1CE}"/>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 name="Freeform: Shape 658">
              <a:extLst>
                <a:ext uri="{FF2B5EF4-FFF2-40B4-BE49-F238E27FC236}">
                  <a16:creationId xmlns:a16="http://schemas.microsoft.com/office/drawing/2014/main" id="{7DA70A80-1414-5518-7343-8BF0C8B41B80}"/>
                </a:ext>
              </a:extLst>
            </p:cNvPr>
            <p:cNvSpPr/>
            <p:nvPr/>
          </p:nvSpPr>
          <p:spPr>
            <a:xfrm>
              <a:off x="2788134" y="175525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 name="Freeform: Shape 659">
              <a:extLst>
                <a:ext uri="{FF2B5EF4-FFF2-40B4-BE49-F238E27FC236}">
                  <a16:creationId xmlns:a16="http://schemas.microsoft.com/office/drawing/2014/main" id="{566520E7-D01A-C77F-03FD-C345C4BFD645}"/>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Freeform: Shape 660">
              <a:extLst>
                <a:ext uri="{FF2B5EF4-FFF2-40B4-BE49-F238E27FC236}">
                  <a16:creationId xmlns:a16="http://schemas.microsoft.com/office/drawing/2014/main" id="{5726E37E-CFC0-1BFC-27C2-8316ED87D624}"/>
                </a:ext>
              </a:extLst>
            </p:cNvPr>
            <p:cNvSpPr/>
            <p:nvPr/>
          </p:nvSpPr>
          <p:spPr>
            <a:xfrm>
              <a:off x="2803300" y="175575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 name="Freeform: Shape 661">
              <a:extLst>
                <a:ext uri="{FF2B5EF4-FFF2-40B4-BE49-F238E27FC236}">
                  <a16:creationId xmlns:a16="http://schemas.microsoft.com/office/drawing/2014/main" id="{18078577-82DE-35EE-FBE5-23C54793804F}"/>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 name="Freeform: Shape 662">
              <a:extLst>
                <a:ext uri="{FF2B5EF4-FFF2-40B4-BE49-F238E27FC236}">
                  <a16:creationId xmlns:a16="http://schemas.microsoft.com/office/drawing/2014/main" id="{D157D019-E6D9-56D6-4241-018A658BB1BA}"/>
                </a:ext>
              </a:extLst>
            </p:cNvPr>
            <p:cNvSpPr/>
            <p:nvPr/>
          </p:nvSpPr>
          <p:spPr>
            <a:xfrm>
              <a:off x="2803132" y="17535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Freeform: Shape 663">
              <a:extLst>
                <a:ext uri="{FF2B5EF4-FFF2-40B4-BE49-F238E27FC236}">
                  <a16:creationId xmlns:a16="http://schemas.microsoft.com/office/drawing/2014/main" id="{CD1DE0AA-D029-42BB-9B7D-886A7080A810}"/>
                </a:ext>
              </a:extLst>
            </p:cNvPr>
            <p:cNvSpPr/>
            <p:nvPr/>
          </p:nvSpPr>
          <p:spPr>
            <a:xfrm>
              <a:off x="2803048" y="1753207"/>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Freeform: Shape 664">
              <a:extLst>
                <a:ext uri="{FF2B5EF4-FFF2-40B4-BE49-F238E27FC236}">
                  <a16:creationId xmlns:a16="http://schemas.microsoft.com/office/drawing/2014/main" id="{C0CFB1E1-71F9-BA8A-1A20-66188663CD3D}"/>
                </a:ext>
              </a:extLst>
            </p:cNvPr>
            <p:cNvSpPr/>
            <p:nvPr/>
          </p:nvSpPr>
          <p:spPr>
            <a:xfrm>
              <a:off x="2802964" y="175332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 name="Freeform: Shape 665">
              <a:extLst>
                <a:ext uri="{FF2B5EF4-FFF2-40B4-BE49-F238E27FC236}">
                  <a16:creationId xmlns:a16="http://schemas.microsoft.com/office/drawing/2014/main" id="{2A3C0D4D-8182-D270-C3FD-19A9932D859B}"/>
                </a:ext>
              </a:extLst>
            </p:cNvPr>
            <p:cNvSpPr/>
            <p:nvPr/>
          </p:nvSpPr>
          <p:spPr>
            <a:xfrm>
              <a:off x="2792239" y="17597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 name="Freeform: Shape 666">
              <a:extLst>
                <a:ext uri="{FF2B5EF4-FFF2-40B4-BE49-F238E27FC236}">
                  <a16:creationId xmlns:a16="http://schemas.microsoft.com/office/drawing/2014/main" id="{B122DA37-2384-5721-A60A-579FE94097B5}"/>
                </a:ext>
              </a:extLst>
            </p:cNvPr>
            <p:cNvSpPr/>
            <p:nvPr/>
          </p:nvSpPr>
          <p:spPr>
            <a:xfrm>
              <a:off x="2799613" y="1760366"/>
              <a:ext cx="8378" cy="83"/>
            </a:xfrm>
            <a:custGeom>
              <a:avLst/>
              <a:gdLst>
                <a:gd name="connsiteX0" fmla="*/ 0 w 8378"/>
                <a:gd name="connsiteY0" fmla="*/ 84 h 83"/>
                <a:gd name="connsiteX1" fmla="*/ 0 w 8378"/>
                <a:gd name="connsiteY1" fmla="*/ 0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0"/>
                  </a:lnTo>
                  <a:lnTo>
                    <a:pt x="0"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 name="Freeform: Shape 667">
              <a:extLst>
                <a:ext uri="{FF2B5EF4-FFF2-40B4-BE49-F238E27FC236}">
                  <a16:creationId xmlns:a16="http://schemas.microsoft.com/office/drawing/2014/main" id="{F42F1F04-846D-C8DF-FFBC-512157158FBD}"/>
                </a:ext>
              </a:extLst>
            </p:cNvPr>
            <p:cNvSpPr/>
            <p:nvPr/>
          </p:nvSpPr>
          <p:spPr>
            <a:xfrm>
              <a:off x="2799529" y="1758523"/>
              <a:ext cx="8378" cy="2346"/>
            </a:xfrm>
            <a:custGeom>
              <a:avLst/>
              <a:gdLst>
                <a:gd name="connsiteX0" fmla="*/ 0 w 8378"/>
                <a:gd name="connsiteY0" fmla="*/ 2346 h 2346"/>
                <a:gd name="connsiteX1" fmla="*/ 0 w 8378"/>
                <a:gd name="connsiteY1" fmla="*/ 1843 h 2346"/>
                <a:gd name="connsiteX2" fmla="*/ 0 w 8378"/>
                <a:gd name="connsiteY2" fmla="*/ 0 h 2346"/>
              </a:gdLst>
              <a:ahLst/>
              <a:cxnLst>
                <a:cxn ang="0">
                  <a:pos x="connsiteX0" y="connsiteY0"/>
                </a:cxn>
                <a:cxn ang="0">
                  <a:pos x="connsiteX1" y="connsiteY1"/>
                </a:cxn>
                <a:cxn ang="0">
                  <a:pos x="connsiteX2" y="connsiteY2"/>
                </a:cxn>
              </a:cxnLst>
              <a:rect l="l" t="t" r="r" b="b"/>
              <a:pathLst>
                <a:path w="8378" h="2346">
                  <a:moveTo>
                    <a:pt x="0" y="2346"/>
                  </a:moveTo>
                  <a:cubicBezTo>
                    <a:pt x="0" y="1592"/>
                    <a:pt x="0" y="1676"/>
                    <a:pt x="0" y="1843"/>
                  </a:cubicBez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 name="Freeform: Shape 668">
              <a:extLst>
                <a:ext uri="{FF2B5EF4-FFF2-40B4-BE49-F238E27FC236}">
                  <a16:creationId xmlns:a16="http://schemas.microsoft.com/office/drawing/2014/main" id="{F78E9BFF-01A5-F2AD-CFC8-AF4791CB7A82}"/>
                </a:ext>
              </a:extLst>
            </p:cNvPr>
            <p:cNvSpPr/>
            <p:nvPr/>
          </p:nvSpPr>
          <p:spPr>
            <a:xfrm>
              <a:off x="2790229" y="1751963"/>
              <a:ext cx="12903" cy="11335"/>
            </a:xfrm>
            <a:custGeom>
              <a:avLst/>
              <a:gdLst>
                <a:gd name="connsiteX0" fmla="*/ 5446 w 12903"/>
                <a:gd name="connsiteY0" fmla="*/ 9409 h 11335"/>
                <a:gd name="connsiteX1" fmla="*/ 5446 w 12903"/>
                <a:gd name="connsiteY1" fmla="*/ 9911 h 11335"/>
                <a:gd name="connsiteX2" fmla="*/ 5446 w 12903"/>
                <a:gd name="connsiteY2" fmla="*/ 11336 h 11335"/>
                <a:gd name="connsiteX3" fmla="*/ 5446 w 12903"/>
                <a:gd name="connsiteY3" fmla="*/ 9157 h 11335"/>
                <a:gd name="connsiteX4" fmla="*/ 5446 w 12903"/>
                <a:gd name="connsiteY4" fmla="*/ 9576 h 11335"/>
                <a:gd name="connsiteX5" fmla="*/ 5446 w 12903"/>
                <a:gd name="connsiteY5" fmla="*/ 9576 h 11335"/>
                <a:gd name="connsiteX6" fmla="*/ 5446 w 12903"/>
                <a:gd name="connsiteY6" fmla="*/ 8403 h 11335"/>
                <a:gd name="connsiteX7" fmla="*/ 5446 w 12903"/>
                <a:gd name="connsiteY7" fmla="*/ 9073 h 11335"/>
                <a:gd name="connsiteX8" fmla="*/ 5446 w 12903"/>
                <a:gd name="connsiteY8" fmla="*/ 8571 h 11335"/>
                <a:gd name="connsiteX9" fmla="*/ 5446 w 12903"/>
                <a:gd name="connsiteY9" fmla="*/ 8571 h 11335"/>
                <a:gd name="connsiteX10" fmla="*/ 5446 w 12903"/>
                <a:gd name="connsiteY10" fmla="*/ 8571 h 11335"/>
                <a:gd name="connsiteX11" fmla="*/ 5446 w 12903"/>
                <a:gd name="connsiteY11" fmla="*/ 8571 h 11335"/>
                <a:gd name="connsiteX12" fmla="*/ 5446 w 12903"/>
                <a:gd name="connsiteY12" fmla="*/ 7565 h 11335"/>
                <a:gd name="connsiteX13" fmla="*/ 5446 w 12903"/>
                <a:gd name="connsiteY13" fmla="*/ 7565 h 11335"/>
                <a:gd name="connsiteX14" fmla="*/ 5446 w 12903"/>
                <a:gd name="connsiteY14" fmla="*/ 8487 h 11335"/>
                <a:gd name="connsiteX15" fmla="*/ 5446 w 12903"/>
                <a:gd name="connsiteY15" fmla="*/ 9157 h 11335"/>
                <a:gd name="connsiteX16" fmla="*/ 5446 w 12903"/>
                <a:gd name="connsiteY16" fmla="*/ 9157 h 11335"/>
                <a:gd name="connsiteX17" fmla="*/ 5446 w 12903"/>
                <a:gd name="connsiteY17" fmla="*/ 10582 h 11335"/>
                <a:gd name="connsiteX18" fmla="*/ 5446 w 12903"/>
                <a:gd name="connsiteY18" fmla="*/ 8319 h 11335"/>
                <a:gd name="connsiteX19" fmla="*/ 5446 w 12903"/>
                <a:gd name="connsiteY19" fmla="*/ 8319 h 11335"/>
                <a:gd name="connsiteX20" fmla="*/ 5446 w 12903"/>
                <a:gd name="connsiteY20" fmla="*/ 8822 h 11335"/>
                <a:gd name="connsiteX21" fmla="*/ 5446 w 12903"/>
                <a:gd name="connsiteY21" fmla="*/ 8822 h 11335"/>
                <a:gd name="connsiteX22" fmla="*/ 5446 w 12903"/>
                <a:gd name="connsiteY22" fmla="*/ 10247 h 11335"/>
                <a:gd name="connsiteX23" fmla="*/ 5446 w 12903"/>
                <a:gd name="connsiteY23" fmla="*/ 8906 h 11335"/>
                <a:gd name="connsiteX24" fmla="*/ 5446 w 12903"/>
                <a:gd name="connsiteY24" fmla="*/ 8319 h 11335"/>
                <a:gd name="connsiteX25" fmla="*/ 5446 w 12903"/>
                <a:gd name="connsiteY25" fmla="*/ 9157 h 11335"/>
                <a:gd name="connsiteX26" fmla="*/ 5446 w 12903"/>
                <a:gd name="connsiteY26" fmla="*/ 9157 h 11335"/>
                <a:gd name="connsiteX27" fmla="*/ 5446 w 12903"/>
                <a:gd name="connsiteY27" fmla="*/ 7900 h 11335"/>
                <a:gd name="connsiteX28" fmla="*/ 5446 w 12903"/>
                <a:gd name="connsiteY28" fmla="*/ 7900 h 11335"/>
                <a:gd name="connsiteX29" fmla="*/ 5446 w 12903"/>
                <a:gd name="connsiteY29" fmla="*/ 8822 h 11335"/>
                <a:gd name="connsiteX30" fmla="*/ 5446 w 12903"/>
                <a:gd name="connsiteY30" fmla="*/ 7230 h 11335"/>
                <a:gd name="connsiteX31" fmla="*/ 5446 w 12903"/>
                <a:gd name="connsiteY31" fmla="*/ 7900 h 11335"/>
                <a:gd name="connsiteX32" fmla="*/ 5446 w 12903"/>
                <a:gd name="connsiteY32" fmla="*/ 5638 h 11335"/>
                <a:gd name="connsiteX33" fmla="*/ 5446 w 12903"/>
                <a:gd name="connsiteY33" fmla="*/ 4884 h 11335"/>
                <a:gd name="connsiteX34" fmla="*/ 5446 w 12903"/>
                <a:gd name="connsiteY34" fmla="*/ 4381 h 11335"/>
                <a:gd name="connsiteX35" fmla="*/ 5446 w 12903"/>
                <a:gd name="connsiteY35" fmla="*/ 5219 h 11335"/>
                <a:gd name="connsiteX36" fmla="*/ 5446 w 12903"/>
                <a:gd name="connsiteY36" fmla="*/ 5219 h 11335"/>
                <a:gd name="connsiteX37" fmla="*/ 5446 w 12903"/>
                <a:gd name="connsiteY37" fmla="*/ 6644 h 11335"/>
                <a:gd name="connsiteX38" fmla="*/ 5446 w 12903"/>
                <a:gd name="connsiteY38" fmla="*/ 7817 h 11335"/>
                <a:gd name="connsiteX39" fmla="*/ 5446 w 12903"/>
                <a:gd name="connsiteY39" fmla="*/ 7817 h 11335"/>
                <a:gd name="connsiteX40" fmla="*/ 5446 w 12903"/>
                <a:gd name="connsiteY40" fmla="*/ 8487 h 11335"/>
                <a:gd name="connsiteX41" fmla="*/ 5446 w 12903"/>
                <a:gd name="connsiteY41" fmla="*/ 9157 h 11335"/>
                <a:gd name="connsiteX42" fmla="*/ 5446 w 12903"/>
                <a:gd name="connsiteY42" fmla="*/ 6057 h 11335"/>
                <a:gd name="connsiteX43" fmla="*/ 5446 w 12903"/>
                <a:gd name="connsiteY43" fmla="*/ 8236 h 11335"/>
                <a:gd name="connsiteX44" fmla="*/ 5446 w 12903"/>
                <a:gd name="connsiteY44" fmla="*/ 8236 h 11335"/>
                <a:gd name="connsiteX45" fmla="*/ 5446 w 12903"/>
                <a:gd name="connsiteY45" fmla="*/ 8906 h 11335"/>
                <a:gd name="connsiteX46" fmla="*/ 5446 w 12903"/>
                <a:gd name="connsiteY46" fmla="*/ 7984 h 11335"/>
                <a:gd name="connsiteX47" fmla="*/ 5446 w 12903"/>
                <a:gd name="connsiteY47" fmla="*/ 8906 h 11335"/>
                <a:gd name="connsiteX48" fmla="*/ 5446 w 12903"/>
                <a:gd name="connsiteY48" fmla="*/ 7481 h 11335"/>
                <a:gd name="connsiteX49" fmla="*/ 5446 w 12903"/>
                <a:gd name="connsiteY49" fmla="*/ 8319 h 11335"/>
                <a:gd name="connsiteX50" fmla="*/ 5446 w 12903"/>
                <a:gd name="connsiteY50" fmla="*/ 7565 h 11335"/>
                <a:gd name="connsiteX51" fmla="*/ 5446 w 12903"/>
                <a:gd name="connsiteY51" fmla="*/ 7565 h 11335"/>
                <a:gd name="connsiteX52" fmla="*/ 5446 w 12903"/>
                <a:gd name="connsiteY52" fmla="*/ 7565 h 11335"/>
                <a:gd name="connsiteX53" fmla="*/ 5446 w 12903"/>
                <a:gd name="connsiteY53" fmla="*/ 7565 h 11335"/>
                <a:gd name="connsiteX54" fmla="*/ 5865 w 12903"/>
                <a:gd name="connsiteY54" fmla="*/ 6308 h 11335"/>
                <a:gd name="connsiteX55" fmla="*/ 5865 w 12903"/>
                <a:gd name="connsiteY55" fmla="*/ 3878 h 11335"/>
                <a:gd name="connsiteX56" fmla="*/ 5865 w 12903"/>
                <a:gd name="connsiteY56" fmla="*/ 8068 h 11335"/>
                <a:gd name="connsiteX57" fmla="*/ 5865 w 12903"/>
                <a:gd name="connsiteY57" fmla="*/ 8068 h 11335"/>
                <a:gd name="connsiteX58" fmla="*/ 5865 w 12903"/>
                <a:gd name="connsiteY58" fmla="*/ 6476 h 11335"/>
                <a:gd name="connsiteX59" fmla="*/ 5865 w 12903"/>
                <a:gd name="connsiteY59" fmla="*/ 8068 h 11335"/>
                <a:gd name="connsiteX60" fmla="*/ 5865 w 12903"/>
                <a:gd name="connsiteY60" fmla="*/ 6225 h 11335"/>
                <a:gd name="connsiteX61" fmla="*/ 5865 w 12903"/>
                <a:gd name="connsiteY61" fmla="*/ 8068 h 11335"/>
                <a:gd name="connsiteX62" fmla="*/ 5865 w 12903"/>
                <a:gd name="connsiteY62" fmla="*/ 6392 h 11335"/>
                <a:gd name="connsiteX63" fmla="*/ 5865 w 12903"/>
                <a:gd name="connsiteY63" fmla="*/ 8319 h 11335"/>
                <a:gd name="connsiteX64" fmla="*/ 5865 w 12903"/>
                <a:gd name="connsiteY64" fmla="*/ 8319 h 11335"/>
                <a:gd name="connsiteX65" fmla="*/ 5865 w 12903"/>
                <a:gd name="connsiteY65" fmla="*/ 7900 h 11335"/>
                <a:gd name="connsiteX66" fmla="*/ 5865 w 12903"/>
                <a:gd name="connsiteY66" fmla="*/ 5722 h 11335"/>
                <a:gd name="connsiteX67" fmla="*/ 5865 w 12903"/>
                <a:gd name="connsiteY67" fmla="*/ 7984 h 11335"/>
                <a:gd name="connsiteX68" fmla="*/ 5865 w 12903"/>
                <a:gd name="connsiteY68" fmla="*/ 3292 h 11335"/>
                <a:gd name="connsiteX69" fmla="*/ 5865 w 12903"/>
                <a:gd name="connsiteY69" fmla="*/ 3292 h 11335"/>
                <a:gd name="connsiteX70" fmla="*/ 5865 w 12903"/>
                <a:gd name="connsiteY70" fmla="*/ 8319 h 11335"/>
                <a:gd name="connsiteX71" fmla="*/ 5865 w 12903"/>
                <a:gd name="connsiteY71" fmla="*/ 8822 h 11335"/>
                <a:gd name="connsiteX72" fmla="*/ 5865 w 12903"/>
                <a:gd name="connsiteY72" fmla="*/ 9492 h 11335"/>
                <a:gd name="connsiteX73" fmla="*/ 5865 w 12903"/>
                <a:gd name="connsiteY73" fmla="*/ 9492 h 11335"/>
                <a:gd name="connsiteX74" fmla="*/ 5865 w 12903"/>
                <a:gd name="connsiteY74" fmla="*/ 7649 h 11335"/>
                <a:gd name="connsiteX75" fmla="*/ 5865 w 12903"/>
                <a:gd name="connsiteY75" fmla="*/ 8654 h 11335"/>
                <a:gd name="connsiteX76" fmla="*/ 5865 w 12903"/>
                <a:gd name="connsiteY76" fmla="*/ 6057 h 11335"/>
                <a:gd name="connsiteX77" fmla="*/ 5865 w 12903"/>
                <a:gd name="connsiteY77" fmla="*/ 8152 h 11335"/>
                <a:gd name="connsiteX78" fmla="*/ 5865 w 12903"/>
                <a:gd name="connsiteY78" fmla="*/ 7733 h 11335"/>
                <a:gd name="connsiteX79" fmla="*/ 5865 w 12903"/>
                <a:gd name="connsiteY79" fmla="*/ 8236 h 11335"/>
                <a:gd name="connsiteX80" fmla="*/ 5865 w 12903"/>
                <a:gd name="connsiteY80" fmla="*/ 8236 h 11335"/>
                <a:gd name="connsiteX81" fmla="*/ 5865 w 12903"/>
                <a:gd name="connsiteY81" fmla="*/ 8906 h 11335"/>
                <a:gd name="connsiteX82" fmla="*/ 5865 w 12903"/>
                <a:gd name="connsiteY82" fmla="*/ 3460 h 11335"/>
                <a:gd name="connsiteX83" fmla="*/ 5865 w 12903"/>
                <a:gd name="connsiteY83" fmla="*/ 5052 h 11335"/>
                <a:gd name="connsiteX84" fmla="*/ 5865 w 12903"/>
                <a:gd name="connsiteY84" fmla="*/ 7900 h 11335"/>
                <a:gd name="connsiteX85" fmla="*/ 5865 w 12903"/>
                <a:gd name="connsiteY85" fmla="*/ 7230 h 11335"/>
                <a:gd name="connsiteX86" fmla="*/ 5865 w 12903"/>
                <a:gd name="connsiteY86" fmla="*/ 7900 h 11335"/>
                <a:gd name="connsiteX87" fmla="*/ 5865 w 12903"/>
                <a:gd name="connsiteY87" fmla="*/ 7062 h 11335"/>
                <a:gd name="connsiteX88" fmla="*/ 5865 w 12903"/>
                <a:gd name="connsiteY88" fmla="*/ 7062 h 11335"/>
                <a:gd name="connsiteX89" fmla="*/ 5865 w 12903"/>
                <a:gd name="connsiteY89" fmla="*/ 4549 h 11335"/>
                <a:gd name="connsiteX90" fmla="*/ 5865 w 12903"/>
                <a:gd name="connsiteY90" fmla="*/ 5303 h 11335"/>
                <a:gd name="connsiteX91" fmla="*/ 5865 w 12903"/>
                <a:gd name="connsiteY91" fmla="*/ 5806 h 11335"/>
                <a:gd name="connsiteX92" fmla="*/ 5865 w 12903"/>
                <a:gd name="connsiteY92" fmla="*/ 6811 h 11335"/>
                <a:gd name="connsiteX93" fmla="*/ 5865 w 12903"/>
                <a:gd name="connsiteY93" fmla="*/ 6225 h 11335"/>
                <a:gd name="connsiteX94" fmla="*/ 5865 w 12903"/>
                <a:gd name="connsiteY94" fmla="*/ 7398 h 11335"/>
                <a:gd name="connsiteX95" fmla="*/ 5865 w 12903"/>
                <a:gd name="connsiteY95" fmla="*/ 6225 h 11335"/>
                <a:gd name="connsiteX96" fmla="*/ 5865 w 12903"/>
                <a:gd name="connsiteY96" fmla="*/ 6225 h 11335"/>
                <a:gd name="connsiteX97" fmla="*/ 5865 w 12903"/>
                <a:gd name="connsiteY97" fmla="*/ 3124 h 11335"/>
                <a:gd name="connsiteX98" fmla="*/ 5865 w 12903"/>
                <a:gd name="connsiteY98" fmla="*/ 3711 h 11335"/>
                <a:gd name="connsiteX99" fmla="*/ 5865 w 12903"/>
                <a:gd name="connsiteY99" fmla="*/ 2454 h 11335"/>
                <a:gd name="connsiteX100" fmla="*/ 5865 w 12903"/>
                <a:gd name="connsiteY100" fmla="*/ 4549 h 11335"/>
                <a:gd name="connsiteX101" fmla="*/ 5865 w 12903"/>
                <a:gd name="connsiteY101" fmla="*/ 4549 h 11335"/>
                <a:gd name="connsiteX102" fmla="*/ 5865 w 12903"/>
                <a:gd name="connsiteY102" fmla="*/ 4549 h 11335"/>
                <a:gd name="connsiteX103" fmla="*/ 5865 w 12903"/>
                <a:gd name="connsiteY103" fmla="*/ 4549 h 11335"/>
                <a:gd name="connsiteX104" fmla="*/ 6452 w 12903"/>
                <a:gd name="connsiteY104" fmla="*/ 5303 h 11335"/>
                <a:gd name="connsiteX105" fmla="*/ 6452 w 12903"/>
                <a:gd name="connsiteY105" fmla="*/ 4465 h 11335"/>
                <a:gd name="connsiteX106" fmla="*/ 6452 w 12903"/>
                <a:gd name="connsiteY106" fmla="*/ 4465 h 11335"/>
                <a:gd name="connsiteX107" fmla="*/ 6452 w 12903"/>
                <a:gd name="connsiteY107" fmla="*/ 3292 h 11335"/>
                <a:gd name="connsiteX108" fmla="*/ 6452 w 12903"/>
                <a:gd name="connsiteY108" fmla="*/ 2454 h 11335"/>
                <a:gd name="connsiteX109" fmla="*/ 6452 w 12903"/>
                <a:gd name="connsiteY109" fmla="*/ 3376 h 11335"/>
                <a:gd name="connsiteX110" fmla="*/ 6452 w 12903"/>
                <a:gd name="connsiteY110" fmla="*/ 3376 h 11335"/>
                <a:gd name="connsiteX111" fmla="*/ 6452 w 12903"/>
                <a:gd name="connsiteY111" fmla="*/ 3376 h 11335"/>
                <a:gd name="connsiteX112" fmla="*/ 6452 w 12903"/>
                <a:gd name="connsiteY112" fmla="*/ 2789 h 11335"/>
                <a:gd name="connsiteX113" fmla="*/ 6452 w 12903"/>
                <a:gd name="connsiteY113" fmla="*/ 1700 h 11335"/>
                <a:gd name="connsiteX114" fmla="*/ 6452 w 12903"/>
                <a:gd name="connsiteY114" fmla="*/ 695 h 11335"/>
                <a:gd name="connsiteX115" fmla="*/ 6452 w 12903"/>
                <a:gd name="connsiteY115" fmla="*/ 2035 h 11335"/>
                <a:gd name="connsiteX116" fmla="*/ 6452 w 12903"/>
                <a:gd name="connsiteY116" fmla="*/ 527 h 11335"/>
                <a:gd name="connsiteX117" fmla="*/ 6452 w 12903"/>
                <a:gd name="connsiteY117" fmla="*/ 946 h 11335"/>
                <a:gd name="connsiteX118" fmla="*/ 6452 w 12903"/>
                <a:gd name="connsiteY118" fmla="*/ 946 h 11335"/>
                <a:gd name="connsiteX119" fmla="*/ 6452 w 12903"/>
                <a:gd name="connsiteY119" fmla="*/ 946 h 11335"/>
                <a:gd name="connsiteX120" fmla="*/ 6452 w 12903"/>
                <a:gd name="connsiteY120" fmla="*/ 1449 h 11335"/>
                <a:gd name="connsiteX121" fmla="*/ 6452 w 12903"/>
                <a:gd name="connsiteY121" fmla="*/ 2454 h 11335"/>
                <a:gd name="connsiteX122" fmla="*/ 6452 w 12903"/>
                <a:gd name="connsiteY122" fmla="*/ 1784 h 11335"/>
                <a:gd name="connsiteX123" fmla="*/ 6452 w 12903"/>
                <a:gd name="connsiteY123" fmla="*/ 2287 h 11335"/>
                <a:gd name="connsiteX124" fmla="*/ 6452 w 12903"/>
                <a:gd name="connsiteY124" fmla="*/ 862 h 11335"/>
                <a:gd name="connsiteX125" fmla="*/ 6452 w 12903"/>
                <a:gd name="connsiteY125" fmla="*/ 862 h 11335"/>
                <a:gd name="connsiteX126" fmla="*/ 6452 w 12903"/>
                <a:gd name="connsiteY126" fmla="*/ 862 h 11335"/>
                <a:gd name="connsiteX127" fmla="*/ 6452 w 12903"/>
                <a:gd name="connsiteY127" fmla="*/ 862 h 11335"/>
                <a:gd name="connsiteX128" fmla="*/ 6452 w 12903"/>
                <a:gd name="connsiteY128" fmla="*/ 1281 h 11335"/>
                <a:gd name="connsiteX129" fmla="*/ 6452 w 12903"/>
                <a:gd name="connsiteY129" fmla="*/ 1281 h 11335"/>
                <a:gd name="connsiteX130" fmla="*/ 6033 w 12903"/>
                <a:gd name="connsiteY130" fmla="*/ 1281 h 11335"/>
                <a:gd name="connsiteX131" fmla="*/ 6033 w 12903"/>
                <a:gd name="connsiteY131" fmla="*/ 1281 h 11335"/>
                <a:gd name="connsiteX132" fmla="*/ 6033 w 12903"/>
                <a:gd name="connsiteY132" fmla="*/ 695 h 11335"/>
                <a:gd name="connsiteX133" fmla="*/ 6033 w 12903"/>
                <a:gd name="connsiteY133" fmla="*/ 695 h 11335"/>
                <a:gd name="connsiteX134" fmla="*/ 5614 w 12903"/>
                <a:gd name="connsiteY134" fmla="*/ 108 h 11335"/>
                <a:gd name="connsiteX135" fmla="*/ 5614 w 12903"/>
                <a:gd name="connsiteY135" fmla="*/ 862 h 11335"/>
                <a:gd name="connsiteX136" fmla="*/ 5614 w 12903"/>
                <a:gd name="connsiteY136" fmla="*/ 1365 h 11335"/>
                <a:gd name="connsiteX137" fmla="*/ 5614 w 12903"/>
                <a:gd name="connsiteY137" fmla="*/ 2035 h 11335"/>
                <a:gd name="connsiteX138" fmla="*/ 5614 w 12903"/>
                <a:gd name="connsiteY138" fmla="*/ 2035 h 11335"/>
                <a:gd name="connsiteX139" fmla="*/ 5614 w 12903"/>
                <a:gd name="connsiteY139" fmla="*/ 2035 h 11335"/>
                <a:gd name="connsiteX140" fmla="*/ 5111 w 12903"/>
                <a:gd name="connsiteY140" fmla="*/ 2035 h 11335"/>
                <a:gd name="connsiteX141" fmla="*/ 5111 w 12903"/>
                <a:gd name="connsiteY141" fmla="*/ 2035 h 11335"/>
                <a:gd name="connsiteX142" fmla="*/ 5111 w 12903"/>
                <a:gd name="connsiteY142" fmla="*/ 2035 h 11335"/>
                <a:gd name="connsiteX143" fmla="*/ 5111 w 12903"/>
                <a:gd name="connsiteY143" fmla="*/ 2035 h 11335"/>
                <a:gd name="connsiteX144" fmla="*/ 5111 w 12903"/>
                <a:gd name="connsiteY144" fmla="*/ 2035 h 11335"/>
                <a:gd name="connsiteX145" fmla="*/ 5111 w 12903"/>
                <a:gd name="connsiteY145" fmla="*/ 1281 h 11335"/>
                <a:gd name="connsiteX146" fmla="*/ 5111 w 12903"/>
                <a:gd name="connsiteY146" fmla="*/ 1281 h 11335"/>
                <a:gd name="connsiteX147" fmla="*/ 5111 w 12903"/>
                <a:gd name="connsiteY147" fmla="*/ 2203 h 11335"/>
                <a:gd name="connsiteX148" fmla="*/ 5111 w 12903"/>
                <a:gd name="connsiteY148" fmla="*/ 2622 h 11335"/>
                <a:gd name="connsiteX149" fmla="*/ 5111 w 12903"/>
                <a:gd name="connsiteY149" fmla="*/ 1784 h 11335"/>
                <a:gd name="connsiteX150" fmla="*/ 5111 w 12903"/>
                <a:gd name="connsiteY150" fmla="*/ 3460 h 11335"/>
                <a:gd name="connsiteX151" fmla="*/ 5111 w 12903"/>
                <a:gd name="connsiteY151" fmla="*/ 3460 h 11335"/>
                <a:gd name="connsiteX152" fmla="*/ 5111 w 12903"/>
                <a:gd name="connsiteY152" fmla="*/ 3460 h 11335"/>
                <a:gd name="connsiteX153" fmla="*/ 5111 w 12903"/>
                <a:gd name="connsiteY153" fmla="*/ 3460 h 11335"/>
                <a:gd name="connsiteX154" fmla="*/ 5111 w 12903"/>
                <a:gd name="connsiteY154" fmla="*/ 1868 h 11335"/>
                <a:gd name="connsiteX155" fmla="*/ 5111 w 12903"/>
                <a:gd name="connsiteY155" fmla="*/ 3376 h 11335"/>
                <a:gd name="connsiteX156" fmla="*/ 5111 w 12903"/>
                <a:gd name="connsiteY156" fmla="*/ 2789 h 11335"/>
                <a:gd name="connsiteX157" fmla="*/ 5111 w 12903"/>
                <a:gd name="connsiteY157" fmla="*/ 2789 h 11335"/>
                <a:gd name="connsiteX158" fmla="*/ 4357 w 12903"/>
                <a:gd name="connsiteY158" fmla="*/ 1616 h 11335"/>
                <a:gd name="connsiteX159" fmla="*/ 4357 w 12903"/>
                <a:gd name="connsiteY159" fmla="*/ 2203 h 11335"/>
                <a:gd name="connsiteX160" fmla="*/ 4357 w 12903"/>
                <a:gd name="connsiteY160" fmla="*/ 1197 h 11335"/>
                <a:gd name="connsiteX161" fmla="*/ 4357 w 12903"/>
                <a:gd name="connsiteY161" fmla="*/ 1700 h 11335"/>
                <a:gd name="connsiteX162" fmla="*/ 4357 w 12903"/>
                <a:gd name="connsiteY162" fmla="*/ 862 h 11335"/>
                <a:gd name="connsiteX163" fmla="*/ 4357 w 12903"/>
                <a:gd name="connsiteY163" fmla="*/ 862 h 11335"/>
                <a:gd name="connsiteX164" fmla="*/ 4357 w 12903"/>
                <a:gd name="connsiteY164" fmla="*/ 359 h 11335"/>
                <a:gd name="connsiteX165" fmla="*/ 4357 w 12903"/>
                <a:gd name="connsiteY165" fmla="*/ 2873 h 11335"/>
                <a:gd name="connsiteX166" fmla="*/ 4357 w 12903"/>
                <a:gd name="connsiteY166" fmla="*/ 2873 h 11335"/>
                <a:gd name="connsiteX167" fmla="*/ 4357 w 12903"/>
                <a:gd name="connsiteY167" fmla="*/ 1951 h 11335"/>
                <a:gd name="connsiteX168" fmla="*/ 4357 w 12903"/>
                <a:gd name="connsiteY168" fmla="*/ 1951 h 11335"/>
                <a:gd name="connsiteX169" fmla="*/ 4357 w 12903"/>
                <a:gd name="connsiteY169" fmla="*/ 1951 h 11335"/>
                <a:gd name="connsiteX170" fmla="*/ 4357 w 12903"/>
                <a:gd name="connsiteY170" fmla="*/ 1951 h 11335"/>
                <a:gd name="connsiteX171" fmla="*/ 4357 w 12903"/>
                <a:gd name="connsiteY171" fmla="*/ 1951 h 11335"/>
                <a:gd name="connsiteX172" fmla="*/ 4357 w 12903"/>
                <a:gd name="connsiteY172" fmla="*/ 2370 h 11335"/>
                <a:gd name="connsiteX173" fmla="*/ 4357 w 12903"/>
                <a:gd name="connsiteY173" fmla="*/ 2370 h 11335"/>
                <a:gd name="connsiteX174" fmla="*/ 4357 w 12903"/>
                <a:gd name="connsiteY174" fmla="*/ 1868 h 11335"/>
                <a:gd name="connsiteX175" fmla="*/ 4357 w 12903"/>
                <a:gd name="connsiteY175" fmla="*/ 2538 h 11335"/>
                <a:gd name="connsiteX176" fmla="*/ 4357 w 12903"/>
                <a:gd name="connsiteY176" fmla="*/ 2538 h 11335"/>
                <a:gd name="connsiteX177" fmla="*/ 4357 w 12903"/>
                <a:gd name="connsiteY177" fmla="*/ 2538 h 11335"/>
                <a:gd name="connsiteX178" fmla="*/ 4357 w 12903"/>
                <a:gd name="connsiteY178" fmla="*/ 276 h 11335"/>
                <a:gd name="connsiteX179" fmla="*/ 4357 w 12903"/>
                <a:gd name="connsiteY179" fmla="*/ 276 h 11335"/>
                <a:gd name="connsiteX180" fmla="*/ 4357 w 12903"/>
                <a:gd name="connsiteY180" fmla="*/ 1449 h 11335"/>
                <a:gd name="connsiteX181" fmla="*/ 4357 w 12903"/>
                <a:gd name="connsiteY181" fmla="*/ 108 h 11335"/>
                <a:gd name="connsiteX182" fmla="*/ 4357 w 12903"/>
                <a:gd name="connsiteY182" fmla="*/ 778 h 11335"/>
                <a:gd name="connsiteX183" fmla="*/ 4357 w 12903"/>
                <a:gd name="connsiteY183" fmla="*/ 1784 h 11335"/>
                <a:gd name="connsiteX184" fmla="*/ 4357 w 12903"/>
                <a:gd name="connsiteY184" fmla="*/ 1784 h 11335"/>
                <a:gd name="connsiteX185" fmla="*/ 4357 w 12903"/>
                <a:gd name="connsiteY185" fmla="*/ 1784 h 11335"/>
                <a:gd name="connsiteX186" fmla="*/ 4357 w 12903"/>
                <a:gd name="connsiteY186" fmla="*/ 2957 h 11335"/>
                <a:gd name="connsiteX187" fmla="*/ 4357 w 12903"/>
                <a:gd name="connsiteY187" fmla="*/ 1951 h 11335"/>
                <a:gd name="connsiteX188" fmla="*/ 4357 w 12903"/>
                <a:gd name="connsiteY188" fmla="*/ 1951 h 11335"/>
                <a:gd name="connsiteX189" fmla="*/ 4357 w 12903"/>
                <a:gd name="connsiteY189" fmla="*/ 1951 h 11335"/>
                <a:gd name="connsiteX190" fmla="*/ 4357 w 12903"/>
                <a:gd name="connsiteY190" fmla="*/ 2873 h 11335"/>
                <a:gd name="connsiteX191" fmla="*/ 4357 w 12903"/>
                <a:gd name="connsiteY191" fmla="*/ 2370 h 11335"/>
                <a:gd name="connsiteX192" fmla="*/ 4357 w 12903"/>
                <a:gd name="connsiteY192" fmla="*/ 3124 h 11335"/>
                <a:gd name="connsiteX193" fmla="*/ 4357 w 12903"/>
                <a:gd name="connsiteY193" fmla="*/ 2454 h 11335"/>
                <a:gd name="connsiteX194" fmla="*/ 3938 w 12903"/>
                <a:gd name="connsiteY194" fmla="*/ 2454 h 11335"/>
                <a:gd name="connsiteX195" fmla="*/ 3938 w 12903"/>
                <a:gd name="connsiteY195" fmla="*/ 2454 h 11335"/>
                <a:gd name="connsiteX196" fmla="*/ 3435 w 12903"/>
                <a:gd name="connsiteY196" fmla="*/ 3041 h 11335"/>
                <a:gd name="connsiteX197" fmla="*/ 3435 w 12903"/>
                <a:gd name="connsiteY197" fmla="*/ 3711 h 11335"/>
                <a:gd name="connsiteX198" fmla="*/ 3435 w 12903"/>
                <a:gd name="connsiteY198" fmla="*/ 5303 h 11335"/>
                <a:gd name="connsiteX199" fmla="*/ 3435 w 12903"/>
                <a:gd name="connsiteY199" fmla="*/ 4381 h 11335"/>
                <a:gd name="connsiteX200" fmla="*/ 3435 w 12903"/>
                <a:gd name="connsiteY200" fmla="*/ 4381 h 11335"/>
                <a:gd name="connsiteX201" fmla="*/ 3435 w 12903"/>
                <a:gd name="connsiteY201" fmla="*/ 2957 h 11335"/>
                <a:gd name="connsiteX202" fmla="*/ 2514 w 12903"/>
                <a:gd name="connsiteY202" fmla="*/ 2203 h 11335"/>
                <a:gd name="connsiteX203" fmla="*/ 2514 w 12903"/>
                <a:gd name="connsiteY203" fmla="*/ 3292 h 11335"/>
                <a:gd name="connsiteX204" fmla="*/ 2514 w 12903"/>
                <a:gd name="connsiteY204" fmla="*/ 3292 h 11335"/>
                <a:gd name="connsiteX205" fmla="*/ 2514 w 12903"/>
                <a:gd name="connsiteY205" fmla="*/ 2538 h 11335"/>
                <a:gd name="connsiteX206" fmla="*/ 2514 w 12903"/>
                <a:gd name="connsiteY206" fmla="*/ 3292 h 11335"/>
                <a:gd name="connsiteX207" fmla="*/ 2514 w 12903"/>
                <a:gd name="connsiteY207" fmla="*/ 2035 h 11335"/>
                <a:gd name="connsiteX208" fmla="*/ 2514 w 12903"/>
                <a:gd name="connsiteY208" fmla="*/ 2035 h 11335"/>
                <a:gd name="connsiteX209" fmla="*/ 2514 w 12903"/>
                <a:gd name="connsiteY209" fmla="*/ 2873 h 11335"/>
                <a:gd name="connsiteX210" fmla="*/ 2514 w 12903"/>
                <a:gd name="connsiteY210" fmla="*/ 2203 h 11335"/>
                <a:gd name="connsiteX211" fmla="*/ 2514 w 12903"/>
                <a:gd name="connsiteY211" fmla="*/ 2203 h 11335"/>
                <a:gd name="connsiteX212" fmla="*/ 2514 w 12903"/>
                <a:gd name="connsiteY212" fmla="*/ 3041 h 11335"/>
                <a:gd name="connsiteX213" fmla="*/ 2514 w 12903"/>
                <a:gd name="connsiteY213" fmla="*/ 3962 h 11335"/>
                <a:gd name="connsiteX214" fmla="*/ 1927 w 12903"/>
                <a:gd name="connsiteY214" fmla="*/ 2957 h 11335"/>
                <a:gd name="connsiteX215" fmla="*/ 1927 w 12903"/>
                <a:gd name="connsiteY215" fmla="*/ 3543 h 11335"/>
                <a:gd name="connsiteX216" fmla="*/ 1927 w 12903"/>
                <a:gd name="connsiteY216" fmla="*/ 4549 h 11335"/>
                <a:gd name="connsiteX217" fmla="*/ 1927 w 12903"/>
                <a:gd name="connsiteY217" fmla="*/ 2287 h 11335"/>
                <a:gd name="connsiteX218" fmla="*/ 1927 w 12903"/>
                <a:gd name="connsiteY218" fmla="*/ 3795 h 11335"/>
                <a:gd name="connsiteX219" fmla="*/ 1927 w 12903"/>
                <a:gd name="connsiteY219" fmla="*/ 2622 h 11335"/>
                <a:gd name="connsiteX220" fmla="*/ 1341 w 12903"/>
                <a:gd name="connsiteY220" fmla="*/ 2622 h 11335"/>
                <a:gd name="connsiteX221" fmla="*/ 1341 w 12903"/>
                <a:gd name="connsiteY221" fmla="*/ 3627 h 11335"/>
                <a:gd name="connsiteX222" fmla="*/ 1341 w 12903"/>
                <a:gd name="connsiteY222" fmla="*/ 2370 h 11335"/>
                <a:gd name="connsiteX223" fmla="*/ 1341 w 12903"/>
                <a:gd name="connsiteY223" fmla="*/ 2957 h 11335"/>
                <a:gd name="connsiteX224" fmla="*/ 1341 w 12903"/>
                <a:gd name="connsiteY224" fmla="*/ 3543 h 11335"/>
                <a:gd name="connsiteX225" fmla="*/ 0 w 12903"/>
                <a:gd name="connsiteY225" fmla="*/ 2287 h 11335"/>
                <a:gd name="connsiteX226" fmla="*/ 0 w 12903"/>
                <a:gd name="connsiteY226" fmla="*/ 2873 h 11335"/>
                <a:gd name="connsiteX227" fmla="*/ 0 w 12903"/>
                <a:gd name="connsiteY227" fmla="*/ 3878 h 11335"/>
                <a:gd name="connsiteX228" fmla="*/ 0 w 12903"/>
                <a:gd name="connsiteY228" fmla="*/ 2873 h 11335"/>
                <a:gd name="connsiteX229" fmla="*/ 0 w 12903"/>
                <a:gd name="connsiteY229" fmla="*/ 3878 h 11335"/>
                <a:gd name="connsiteX230" fmla="*/ 0 w 12903"/>
                <a:gd name="connsiteY230" fmla="*/ 3878 h 11335"/>
                <a:gd name="connsiteX231" fmla="*/ 0 w 12903"/>
                <a:gd name="connsiteY231" fmla="*/ 7733 h 11335"/>
                <a:gd name="connsiteX232" fmla="*/ 0 w 12903"/>
                <a:gd name="connsiteY232" fmla="*/ 7733 h 11335"/>
                <a:gd name="connsiteX233" fmla="*/ 0 w 12903"/>
                <a:gd name="connsiteY233" fmla="*/ 8487 h 11335"/>
                <a:gd name="connsiteX234" fmla="*/ 0 w 12903"/>
                <a:gd name="connsiteY234" fmla="*/ 7984 h 11335"/>
                <a:gd name="connsiteX235" fmla="*/ 0 w 12903"/>
                <a:gd name="connsiteY235" fmla="*/ 7984 h 11335"/>
                <a:gd name="connsiteX236" fmla="*/ 587 w 12903"/>
                <a:gd name="connsiteY236" fmla="*/ 8822 h 11335"/>
                <a:gd name="connsiteX237" fmla="*/ 587 w 12903"/>
                <a:gd name="connsiteY237" fmla="*/ 8152 h 11335"/>
                <a:gd name="connsiteX238" fmla="*/ 587 w 12903"/>
                <a:gd name="connsiteY238" fmla="*/ 8571 h 11335"/>
                <a:gd name="connsiteX239" fmla="*/ 587 w 12903"/>
                <a:gd name="connsiteY239" fmla="*/ 7398 h 11335"/>
                <a:gd name="connsiteX240" fmla="*/ 1089 w 12903"/>
                <a:gd name="connsiteY240" fmla="*/ 8990 h 11335"/>
                <a:gd name="connsiteX241" fmla="*/ 1089 w 12903"/>
                <a:gd name="connsiteY241" fmla="*/ 8152 h 11335"/>
                <a:gd name="connsiteX242" fmla="*/ 1089 w 12903"/>
                <a:gd name="connsiteY242" fmla="*/ 8152 h 11335"/>
                <a:gd name="connsiteX243" fmla="*/ 1089 w 12903"/>
                <a:gd name="connsiteY243" fmla="*/ 9157 h 11335"/>
                <a:gd name="connsiteX244" fmla="*/ 1089 w 12903"/>
                <a:gd name="connsiteY244" fmla="*/ 9157 h 11335"/>
                <a:gd name="connsiteX245" fmla="*/ 1089 w 12903"/>
                <a:gd name="connsiteY245" fmla="*/ 9157 h 11335"/>
                <a:gd name="connsiteX246" fmla="*/ 1089 w 12903"/>
                <a:gd name="connsiteY246" fmla="*/ 9157 h 11335"/>
                <a:gd name="connsiteX247" fmla="*/ 1759 w 12903"/>
                <a:gd name="connsiteY247" fmla="*/ 8403 h 11335"/>
                <a:gd name="connsiteX248" fmla="*/ 1759 w 12903"/>
                <a:gd name="connsiteY248" fmla="*/ 8403 h 11335"/>
                <a:gd name="connsiteX249" fmla="*/ 1759 w 12903"/>
                <a:gd name="connsiteY249" fmla="*/ 8403 h 11335"/>
                <a:gd name="connsiteX250" fmla="*/ 1759 w 12903"/>
                <a:gd name="connsiteY250" fmla="*/ 8403 h 11335"/>
                <a:gd name="connsiteX251" fmla="*/ 1759 w 12903"/>
                <a:gd name="connsiteY251" fmla="*/ 7900 h 11335"/>
                <a:gd name="connsiteX252" fmla="*/ 1759 w 12903"/>
                <a:gd name="connsiteY252" fmla="*/ 9073 h 11335"/>
                <a:gd name="connsiteX253" fmla="*/ 1759 w 12903"/>
                <a:gd name="connsiteY253" fmla="*/ 7398 h 11335"/>
                <a:gd name="connsiteX254" fmla="*/ 1759 w 12903"/>
                <a:gd name="connsiteY254" fmla="*/ 7900 h 11335"/>
                <a:gd name="connsiteX255" fmla="*/ 1759 w 12903"/>
                <a:gd name="connsiteY255" fmla="*/ 6979 h 11335"/>
                <a:gd name="connsiteX256" fmla="*/ 1759 w 12903"/>
                <a:gd name="connsiteY256" fmla="*/ 8487 h 11335"/>
                <a:gd name="connsiteX257" fmla="*/ 1759 w 12903"/>
                <a:gd name="connsiteY257" fmla="*/ 8990 h 11335"/>
                <a:gd name="connsiteX258" fmla="*/ 1759 w 12903"/>
                <a:gd name="connsiteY258" fmla="*/ 7817 h 11335"/>
                <a:gd name="connsiteX259" fmla="*/ 1759 w 12903"/>
                <a:gd name="connsiteY259" fmla="*/ 6811 h 11335"/>
                <a:gd name="connsiteX260" fmla="*/ 1759 w 12903"/>
                <a:gd name="connsiteY260" fmla="*/ 8738 h 11335"/>
                <a:gd name="connsiteX261" fmla="*/ 1759 w 12903"/>
                <a:gd name="connsiteY261" fmla="*/ 8738 h 11335"/>
                <a:gd name="connsiteX262" fmla="*/ 1759 w 12903"/>
                <a:gd name="connsiteY262" fmla="*/ 8738 h 11335"/>
                <a:gd name="connsiteX263" fmla="*/ 1759 w 12903"/>
                <a:gd name="connsiteY263" fmla="*/ 7649 h 11335"/>
                <a:gd name="connsiteX264" fmla="*/ 1759 w 12903"/>
                <a:gd name="connsiteY264" fmla="*/ 7649 h 11335"/>
                <a:gd name="connsiteX265" fmla="*/ 1759 w 12903"/>
                <a:gd name="connsiteY265" fmla="*/ 6644 h 11335"/>
                <a:gd name="connsiteX266" fmla="*/ 1759 w 12903"/>
                <a:gd name="connsiteY266" fmla="*/ 7398 h 11335"/>
                <a:gd name="connsiteX267" fmla="*/ 1759 w 12903"/>
                <a:gd name="connsiteY267" fmla="*/ 7398 h 11335"/>
                <a:gd name="connsiteX268" fmla="*/ 1759 w 12903"/>
                <a:gd name="connsiteY268" fmla="*/ 8571 h 11335"/>
                <a:gd name="connsiteX269" fmla="*/ 1759 w 12903"/>
                <a:gd name="connsiteY269" fmla="*/ 8990 h 11335"/>
                <a:gd name="connsiteX270" fmla="*/ 1759 w 12903"/>
                <a:gd name="connsiteY270" fmla="*/ 7900 h 11335"/>
                <a:gd name="connsiteX271" fmla="*/ 1759 w 12903"/>
                <a:gd name="connsiteY271" fmla="*/ 8654 h 11335"/>
                <a:gd name="connsiteX272" fmla="*/ 1759 w 12903"/>
                <a:gd name="connsiteY272" fmla="*/ 8654 h 11335"/>
                <a:gd name="connsiteX273" fmla="*/ 1759 w 12903"/>
                <a:gd name="connsiteY273" fmla="*/ 9492 h 11335"/>
                <a:gd name="connsiteX274" fmla="*/ 1759 w 12903"/>
                <a:gd name="connsiteY274" fmla="*/ 9492 h 11335"/>
                <a:gd name="connsiteX275" fmla="*/ 1759 w 12903"/>
                <a:gd name="connsiteY275" fmla="*/ 8152 h 11335"/>
                <a:gd name="connsiteX276" fmla="*/ 2178 w 12903"/>
                <a:gd name="connsiteY276" fmla="*/ 9660 h 11335"/>
                <a:gd name="connsiteX277" fmla="*/ 2178 w 12903"/>
                <a:gd name="connsiteY277" fmla="*/ 8906 h 11335"/>
                <a:gd name="connsiteX278" fmla="*/ 2178 w 12903"/>
                <a:gd name="connsiteY278" fmla="*/ 9660 h 11335"/>
                <a:gd name="connsiteX279" fmla="*/ 2178 w 12903"/>
                <a:gd name="connsiteY279" fmla="*/ 8571 h 11335"/>
                <a:gd name="connsiteX280" fmla="*/ 2178 w 12903"/>
                <a:gd name="connsiteY280" fmla="*/ 7900 h 11335"/>
                <a:gd name="connsiteX281" fmla="*/ 2178 w 12903"/>
                <a:gd name="connsiteY281" fmla="*/ 8654 h 11335"/>
                <a:gd name="connsiteX282" fmla="*/ 2178 w 12903"/>
                <a:gd name="connsiteY282" fmla="*/ 7649 h 11335"/>
                <a:gd name="connsiteX283" fmla="*/ 2178 w 12903"/>
                <a:gd name="connsiteY283" fmla="*/ 9241 h 11335"/>
                <a:gd name="connsiteX284" fmla="*/ 2178 w 12903"/>
                <a:gd name="connsiteY284" fmla="*/ 9241 h 11335"/>
                <a:gd name="connsiteX285" fmla="*/ 2178 w 12903"/>
                <a:gd name="connsiteY285" fmla="*/ 7900 h 11335"/>
                <a:gd name="connsiteX286" fmla="*/ 2178 w 12903"/>
                <a:gd name="connsiteY286" fmla="*/ 8487 h 11335"/>
                <a:gd name="connsiteX287" fmla="*/ 2178 w 12903"/>
                <a:gd name="connsiteY287" fmla="*/ 8487 h 11335"/>
                <a:gd name="connsiteX288" fmla="*/ 2178 w 12903"/>
                <a:gd name="connsiteY288" fmla="*/ 9157 h 11335"/>
                <a:gd name="connsiteX289" fmla="*/ 2178 w 12903"/>
                <a:gd name="connsiteY289" fmla="*/ 9157 h 11335"/>
                <a:gd name="connsiteX290" fmla="*/ 2178 w 12903"/>
                <a:gd name="connsiteY290" fmla="*/ 9157 h 11335"/>
                <a:gd name="connsiteX291" fmla="*/ 2178 w 12903"/>
                <a:gd name="connsiteY291" fmla="*/ 8152 h 11335"/>
                <a:gd name="connsiteX292" fmla="*/ 2178 w 12903"/>
                <a:gd name="connsiteY292" fmla="*/ 8822 h 11335"/>
                <a:gd name="connsiteX293" fmla="*/ 2178 w 12903"/>
                <a:gd name="connsiteY293" fmla="*/ 8319 h 11335"/>
                <a:gd name="connsiteX294" fmla="*/ 2178 w 12903"/>
                <a:gd name="connsiteY294" fmla="*/ 9828 h 11335"/>
                <a:gd name="connsiteX295" fmla="*/ 2178 w 12903"/>
                <a:gd name="connsiteY295" fmla="*/ 9157 h 11335"/>
                <a:gd name="connsiteX296" fmla="*/ 2178 w 12903"/>
                <a:gd name="connsiteY296" fmla="*/ 10079 h 11335"/>
                <a:gd name="connsiteX297" fmla="*/ 2178 w 12903"/>
                <a:gd name="connsiteY297" fmla="*/ 9325 h 11335"/>
                <a:gd name="connsiteX298" fmla="*/ 2178 w 12903"/>
                <a:gd name="connsiteY298" fmla="*/ 9325 h 11335"/>
                <a:gd name="connsiteX299" fmla="*/ 2178 w 12903"/>
                <a:gd name="connsiteY299" fmla="*/ 9325 h 11335"/>
                <a:gd name="connsiteX300" fmla="*/ 2178 w 12903"/>
                <a:gd name="connsiteY300" fmla="*/ 10330 h 11335"/>
                <a:gd name="connsiteX301" fmla="*/ 2178 w 12903"/>
                <a:gd name="connsiteY301" fmla="*/ 8654 h 11335"/>
                <a:gd name="connsiteX302" fmla="*/ 2178 w 12903"/>
                <a:gd name="connsiteY302" fmla="*/ 9828 h 11335"/>
                <a:gd name="connsiteX303" fmla="*/ 2178 w 12903"/>
                <a:gd name="connsiteY303" fmla="*/ 9073 h 11335"/>
                <a:gd name="connsiteX304" fmla="*/ 6536 w 12903"/>
                <a:gd name="connsiteY304" fmla="*/ 8822 h 11335"/>
                <a:gd name="connsiteX305" fmla="*/ 6536 w 12903"/>
                <a:gd name="connsiteY305" fmla="*/ 8822 h 11335"/>
                <a:gd name="connsiteX306" fmla="*/ 6116 w 12903"/>
                <a:gd name="connsiteY306" fmla="*/ 8822 h 11335"/>
                <a:gd name="connsiteX307" fmla="*/ 8211 w 12903"/>
                <a:gd name="connsiteY307" fmla="*/ 7062 h 11335"/>
                <a:gd name="connsiteX308" fmla="*/ 8211 w 12903"/>
                <a:gd name="connsiteY308" fmla="*/ 7062 h 11335"/>
                <a:gd name="connsiteX309" fmla="*/ 7792 w 12903"/>
                <a:gd name="connsiteY309" fmla="*/ 7062 h 11335"/>
                <a:gd name="connsiteX310" fmla="*/ 12904 w 12903"/>
                <a:gd name="connsiteY310" fmla="*/ 1868 h 11335"/>
                <a:gd name="connsiteX311" fmla="*/ 12904 w 12903"/>
                <a:gd name="connsiteY311" fmla="*/ 1868 h 11335"/>
                <a:gd name="connsiteX312" fmla="*/ 12484 w 12903"/>
                <a:gd name="connsiteY312" fmla="*/ 1868 h 11335"/>
                <a:gd name="connsiteX313" fmla="*/ 12904 w 12903"/>
                <a:gd name="connsiteY313" fmla="*/ 1868 h 11335"/>
                <a:gd name="connsiteX314" fmla="*/ 12904 w 12903"/>
                <a:gd name="connsiteY314" fmla="*/ 1868 h 11335"/>
                <a:gd name="connsiteX315" fmla="*/ 12652 w 12903"/>
                <a:gd name="connsiteY315" fmla="*/ 2203 h 11335"/>
                <a:gd name="connsiteX316" fmla="*/ 1676 w 12903"/>
                <a:gd name="connsiteY316" fmla="*/ 2705 h 11335"/>
                <a:gd name="connsiteX317" fmla="*/ 1676 w 12903"/>
                <a:gd name="connsiteY317" fmla="*/ 2705 h 1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Lst>
              <a:rect l="l" t="t" r="r" b="b"/>
              <a:pathLst>
                <a:path w="12903" h="11335">
                  <a:moveTo>
                    <a:pt x="5446" y="9409"/>
                  </a:moveTo>
                  <a:lnTo>
                    <a:pt x="5446" y="9911"/>
                  </a:lnTo>
                  <a:cubicBezTo>
                    <a:pt x="5446" y="10917"/>
                    <a:pt x="5446" y="10582"/>
                    <a:pt x="5446" y="11336"/>
                  </a:cubicBezTo>
                  <a:cubicBezTo>
                    <a:pt x="5446" y="9409"/>
                    <a:pt x="5446" y="11336"/>
                    <a:pt x="5446" y="9157"/>
                  </a:cubicBezTo>
                  <a:lnTo>
                    <a:pt x="5446" y="9576"/>
                  </a:lnTo>
                  <a:lnTo>
                    <a:pt x="5446" y="9576"/>
                  </a:lnTo>
                  <a:cubicBezTo>
                    <a:pt x="5446" y="10498"/>
                    <a:pt x="5446" y="8152"/>
                    <a:pt x="5446" y="8403"/>
                  </a:cubicBezTo>
                  <a:cubicBezTo>
                    <a:pt x="5530" y="8621"/>
                    <a:pt x="5530" y="8856"/>
                    <a:pt x="5446" y="9073"/>
                  </a:cubicBezTo>
                  <a:lnTo>
                    <a:pt x="5446" y="8571"/>
                  </a:lnTo>
                  <a:cubicBezTo>
                    <a:pt x="5446" y="8571"/>
                    <a:pt x="5446" y="8571"/>
                    <a:pt x="5446" y="8571"/>
                  </a:cubicBezTo>
                  <a:lnTo>
                    <a:pt x="5446" y="8571"/>
                  </a:lnTo>
                  <a:lnTo>
                    <a:pt x="5446" y="8571"/>
                  </a:lnTo>
                  <a:cubicBezTo>
                    <a:pt x="5446" y="8571"/>
                    <a:pt x="5446" y="7733"/>
                    <a:pt x="5446" y="7565"/>
                  </a:cubicBezTo>
                  <a:lnTo>
                    <a:pt x="5446" y="7565"/>
                  </a:lnTo>
                  <a:cubicBezTo>
                    <a:pt x="5446" y="8068"/>
                    <a:pt x="5446" y="8571"/>
                    <a:pt x="5446" y="8487"/>
                  </a:cubicBezTo>
                  <a:cubicBezTo>
                    <a:pt x="5446" y="10498"/>
                    <a:pt x="5446" y="7984"/>
                    <a:pt x="5446" y="9157"/>
                  </a:cubicBezTo>
                  <a:lnTo>
                    <a:pt x="5446" y="9157"/>
                  </a:lnTo>
                  <a:cubicBezTo>
                    <a:pt x="5413" y="9635"/>
                    <a:pt x="5413" y="10104"/>
                    <a:pt x="5446" y="10582"/>
                  </a:cubicBezTo>
                  <a:cubicBezTo>
                    <a:pt x="5404" y="9828"/>
                    <a:pt x="5404" y="9073"/>
                    <a:pt x="5446" y="8319"/>
                  </a:cubicBezTo>
                  <a:cubicBezTo>
                    <a:pt x="5446" y="8319"/>
                    <a:pt x="5446" y="8319"/>
                    <a:pt x="5446" y="8319"/>
                  </a:cubicBezTo>
                  <a:cubicBezTo>
                    <a:pt x="5446" y="8319"/>
                    <a:pt x="5446" y="8906"/>
                    <a:pt x="5446" y="8822"/>
                  </a:cubicBezTo>
                  <a:lnTo>
                    <a:pt x="5446" y="8822"/>
                  </a:lnTo>
                  <a:cubicBezTo>
                    <a:pt x="5522" y="9291"/>
                    <a:pt x="5522" y="9777"/>
                    <a:pt x="5446" y="10247"/>
                  </a:cubicBezTo>
                  <a:cubicBezTo>
                    <a:pt x="5446" y="10247"/>
                    <a:pt x="5446" y="9157"/>
                    <a:pt x="5446" y="8906"/>
                  </a:cubicBezTo>
                  <a:cubicBezTo>
                    <a:pt x="5446" y="8654"/>
                    <a:pt x="5446" y="8906"/>
                    <a:pt x="5446" y="8319"/>
                  </a:cubicBezTo>
                  <a:cubicBezTo>
                    <a:pt x="5446" y="7733"/>
                    <a:pt x="5446" y="8906"/>
                    <a:pt x="5446" y="9157"/>
                  </a:cubicBezTo>
                  <a:lnTo>
                    <a:pt x="5446" y="9157"/>
                  </a:lnTo>
                  <a:cubicBezTo>
                    <a:pt x="5446" y="9157"/>
                    <a:pt x="5446" y="8152"/>
                    <a:pt x="5446" y="7900"/>
                  </a:cubicBezTo>
                  <a:cubicBezTo>
                    <a:pt x="5446" y="7649"/>
                    <a:pt x="5446" y="9409"/>
                    <a:pt x="5446" y="7900"/>
                  </a:cubicBezTo>
                  <a:lnTo>
                    <a:pt x="5446" y="8822"/>
                  </a:lnTo>
                  <a:cubicBezTo>
                    <a:pt x="5505" y="8294"/>
                    <a:pt x="5505" y="7758"/>
                    <a:pt x="5446" y="7230"/>
                  </a:cubicBezTo>
                  <a:lnTo>
                    <a:pt x="5446" y="7900"/>
                  </a:lnTo>
                  <a:cubicBezTo>
                    <a:pt x="5362" y="7146"/>
                    <a:pt x="5362" y="6392"/>
                    <a:pt x="5446" y="5638"/>
                  </a:cubicBezTo>
                  <a:cubicBezTo>
                    <a:pt x="5505" y="5387"/>
                    <a:pt x="5505" y="5135"/>
                    <a:pt x="5446" y="4884"/>
                  </a:cubicBezTo>
                  <a:lnTo>
                    <a:pt x="5446" y="4381"/>
                  </a:lnTo>
                  <a:cubicBezTo>
                    <a:pt x="5513" y="4658"/>
                    <a:pt x="5513" y="4943"/>
                    <a:pt x="5446" y="5219"/>
                  </a:cubicBezTo>
                  <a:lnTo>
                    <a:pt x="5446" y="5219"/>
                  </a:lnTo>
                  <a:cubicBezTo>
                    <a:pt x="5497" y="5697"/>
                    <a:pt x="5497" y="6166"/>
                    <a:pt x="5446" y="6644"/>
                  </a:cubicBezTo>
                  <a:lnTo>
                    <a:pt x="5446" y="7817"/>
                  </a:lnTo>
                  <a:lnTo>
                    <a:pt x="5446" y="7817"/>
                  </a:lnTo>
                  <a:lnTo>
                    <a:pt x="5446" y="8487"/>
                  </a:lnTo>
                  <a:lnTo>
                    <a:pt x="5446" y="9157"/>
                  </a:lnTo>
                  <a:cubicBezTo>
                    <a:pt x="5379" y="8127"/>
                    <a:pt x="5379" y="7088"/>
                    <a:pt x="5446" y="6057"/>
                  </a:cubicBezTo>
                  <a:cubicBezTo>
                    <a:pt x="5446" y="6895"/>
                    <a:pt x="5446" y="7314"/>
                    <a:pt x="5446" y="8236"/>
                  </a:cubicBezTo>
                  <a:cubicBezTo>
                    <a:pt x="5446" y="7314"/>
                    <a:pt x="5446" y="8654"/>
                    <a:pt x="5446" y="8236"/>
                  </a:cubicBezTo>
                  <a:cubicBezTo>
                    <a:pt x="5497" y="8453"/>
                    <a:pt x="5497" y="8688"/>
                    <a:pt x="5446" y="8906"/>
                  </a:cubicBezTo>
                  <a:lnTo>
                    <a:pt x="5446" y="7984"/>
                  </a:lnTo>
                  <a:cubicBezTo>
                    <a:pt x="5379" y="8286"/>
                    <a:pt x="5379" y="8604"/>
                    <a:pt x="5446" y="8906"/>
                  </a:cubicBezTo>
                  <a:cubicBezTo>
                    <a:pt x="5446" y="7398"/>
                    <a:pt x="5446" y="7900"/>
                    <a:pt x="5446" y="7481"/>
                  </a:cubicBezTo>
                  <a:cubicBezTo>
                    <a:pt x="5446" y="7062"/>
                    <a:pt x="5446" y="8403"/>
                    <a:pt x="5446" y="8319"/>
                  </a:cubicBezTo>
                  <a:cubicBezTo>
                    <a:pt x="5446" y="8236"/>
                    <a:pt x="5446" y="6560"/>
                    <a:pt x="5446" y="7565"/>
                  </a:cubicBezTo>
                  <a:lnTo>
                    <a:pt x="5446" y="7565"/>
                  </a:lnTo>
                  <a:cubicBezTo>
                    <a:pt x="5446" y="7565"/>
                    <a:pt x="5446" y="7565"/>
                    <a:pt x="5446" y="7565"/>
                  </a:cubicBezTo>
                  <a:lnTo>
                    <a:pt x="5446" y="7565"/>
                  </a:lnTo>
                  <a:cubicBezTo>
                    <a:pt x="5446" y="7565"/>
                    <a:pt x="5865" y="7565"/>
                    <a:pt x="5865" y="6308"/>
                  </a:cubicBezTo>
                  <a:lnTo>
                    <a:pt x="5865" y="3878"/>
                  </a:lnTo>
                  <a:cubicBezTo>
                    <a:pt x="5865" y="4884"/>
                    <a:pt x="5865" y="7481"/>
                    <a:pt x="5865" y="8068"/>
                  </a:cubicBezTo>
                  <a:cubicBezTo>
                    <a:pt x="5865" y="8654"/>
                    <a:pt x="5865" y="8068"/>
                    <a:pt x="5865" y="8068"/>
                  </a:cubicBezTo>
                  <a:lnTo>
                    <a:pt x="5865" y="6476"/>
                  </a:lnTo>
                  <a:cubicBezTo>
                    <a:pt x="5865" y="7649"/>
                    <a:pt x="5865" y="7062"/>
                    <a:pt x="5865" y="8068"/>
                  </a:cubicBezTo>
                  <a:cubicBezTo>
                    <a:pt x="5823" y="7456"/>
                    <a:pt x="5823" y="6836"/>
                    <a:pt x="5865" y="6225"/>
                  </a:cubicBezTo>
                  <a:cubicBezTo>
                    <a:pt x="5865" y="6225"/>
                    <a:pt x="5865" y="7900"/>
                    <a:pt x="5865" y="8068"/>
                  </a:cubicBezTo>
                  <a:lnTo>
                    <a:pt x="5865" y="6392"/>
                  </a:lnTo>
                  <a:cubicBezTo>
                    <a:pt x="5832" y="7037"/>
                    <a:pt x="5832" y="7674"/>
                    <a:pt x="5865" y="8319"/>
                  </a:cubicBezTo>
                  <a:cubicBezTo>
                    <a:pt x="5865" y="8319"/>
                    <a:pt x="5865" y="8319"/>
                    <a:pt x="5865" y="8319"/>
                  </a:cubicBezTo>
                  <a:lnTo>
                    <a:pt x="5865" y="7900"/>
                  </a:lnTo>
                  <a:cubicBezTo>
                    <a:pt x="5865" y="7900"/>
                    <a:pt x="5865" y="5638"/>
                    <a:pt x="5865" y="5722"/>
                  </a:cubicBezTo>
                  <a:cubicBezTo>
                    <a:pt x="5781" y="6476"/>
                    <a:pt x="5781" y="7230"/>
                    <a:pt x="5865" y="7984"/>
                  </a:cubicBezTo>
                  <a:cubicBezTo>
                    <a:pt x="5865" y="7146"/>
                    <a:pt x="5865" y="3962"/>
                    <a:pt x="5865" y="3292"/>
                  </a:cubicBezTo>
                  <a:lnTo>
                    <a:pt x="5865" y="3292"/>
                  </a:lnTo>
                  <a:cubicBezTo>
                    <a:pt x="5865" y="4549"/>
                    <a:pt x="5865" y="7230"/>
                    <a:pt x="5865" y="8319"/>
                  </a:cubicBezTo>
                  <a:cubicBezTo>
                    <a:pt x="5865" y="9409"/>
                    <a:pt x="5865" y="8822"/>
                    <a:pt x="5865" y="8822"/>
                  </a:cubicBezTo>
                  <a:cubicBezTo>
                    <a:pt x="5865" y="8822"/>
                    <a:pt x="5865" y="9492"/>
                    <a:pt x="5865" y="9492"/>
                  </a:cubicBezTo>
                  <a:lnTo>
                    <a:pt x="5865" y="9492"/>
                  </a:lnTo>
                  <a:cubicBezTo>
                    <a:pt x="5865" y="8487"/>
                    <a:pt x="5865" y="8487"/>
                    <a:pt x="5865" y="7649"/>
                  </a:cubicBezTo>
                  <a:lnTo>
                    <a:pt x="5865" y="8654"/>
                  </a:lnTo>
                  <a:cubicBezTo>
                    <a:pt x="5865" y="7733"/>
                    <a:pt x="5865" y="5889"/>
                    <a:pt x="5865" y="6057"/>
                  </a:cubicBezTo>
                  <a:cubicBezTo>
                    <a:pt x="5907" y="6752"/>
                    <a:pt x="5907" y="7456"/>
                    <a:pt x="5865" y="8152"/>
                  </a:cubicBezTo>
                  <a:cubicBezTo>
                    <a:pt x="5865" y="8152"/>
                    <a:pt x="5865" y="7481"/>
                    <a:pt x="5865" y="7733"/>
                  </a:cubicBezTo>
                  <a:lnTo>
                    <a:pt x="5865" y="8236"/>
                  </a:lnTo>
                  <a:cubicBezTo>
                    <a:pt x="5865" y="8236"/>
                    <a:pt x="5865" y="6895"/>
                    <a:pt x="5865" y="8236"/>
                  </a:cubicBezTo>
                  <a:cubicBezTo>
                    <a:pt x="5865" y="9576"/>
                    <a:pt x="5865" y="9492"/>
                    <a:pt x="5865" y="8906"/>
                  </a:cubicBezTo>
                  <a:cubicBezTo>
                    <a:pt x="5865" y="8319"/>
                    <a:pt x="5865" y="4297"/>
                    <a:pt x="5865" y="3460"/>
                  </a:cubicBezTo>
                  <a:cubicBezTo>
                    <a:pt x="5915" y="3987"/>
                    <a:pt x="5915" y="4524"/>
                    <a:pt x="5865" y="5052"/>
                  </a:cubicBezTo>
                  <a:cubicBezTo>
                    <a:pt x="5865" y="5973"/>
                    <a:pt x="5865" y="7146"/>
                    <a:pt x="5865" y="7900"/>
                  </a:cubicBezTo>
                  <a:lnTo>
                    <a:pt x="5865" y="7230"/>
                  </a:lnTo>
                  <a:cubicBezTo>
                    <a:pt x="5890" y="7456"/>
                    <a:pt x="5890" y="7674"/>
                    <a:pt x="5865" y="7900"/>
                  </a:cubicBezTo>
                  <a:cubicBezTo>
                    <a:pt x="5865" y="6895"/>
                    <a:pt x="5865" y="7900"/>
                    <a:pt x="5865" y="7062"/>
                  </a:cubicBezTo>
                  <a:cubicBezTo>
                    <a:pt x="5865" y="6225"/>
                    <a:pt x="5865" y="7062"/>
                    <a:pt x="5865" y="7062"/>
                  </a:cubicBezTo>
                  <a:lnTo>
                    <a:pt x="5865" y="4549"/>
                  </a:lnTo>
                  <a:cubicBezTo>
                    <a:pt x="5899" y="4800"/>
                    <a:pt x="5899" y="5052"/>
                    <a:pt x="5865" y="5303"/>
                  </a:cubicBezTo>
                  <a:cubicBezTo>
                    <a:pt x="5865" y="5303"/>
                    <a:pt x="5865" y="5806"/>
                    <a:pt x="5865" y="5806"/>
                  </a:cubicBezTo>
                  <a:cubicBezTo>
                    <a:pt x="5865" y="5806"/>
                    <a:pt x="5865" y="6392"/>
                    <a:pt x="5865" y="6811"/>
                  </a:cubicBezTo>
                  <a:cubicBezTo>
                    <a:pt x="5865" y="7230"/>
                    <a:pt x="5865" y="6308"/>
                    <a:pt x="5865" y="6225"/>
                  </a:cubicBezTo>
                  <a:cubicBezTo>
                    <a:pt x="5865" y="6141"/>
                    <a:pt x="5865" y="6225"/>
                    <a:pt x="5865" y="7398"/>
                  </a:cubicBezTo>
                  <a:cubicBezTo>
                    <a:pt x="5865" y="6811"/>
                    <a:pt x="5865" y="6644"/>
                    <a:pt x="5865" y="6225"/>
                  </a:cubicBezTo>
                  <a:cubicBezTo>
                    <a:pt x="5865" y="5806"/>
                    <a:pt x="5865" y="6225"/>
                    <a:pt x="5865" y="6225"/>
                  </a:cubicBezTo>
                  <a:cubicBezTo>
                    <a:pt x="5773" y="5194"/>
                    <a:pt x="5773" y="4155"/>
                    <a:pt x="5865" y="3124"/>
                  </a:cubicBezTo>
                  <a:cubicBezTo>
                    <a:pt x="5865" y="3124"/>
                    <a:pt x="5865" y="3878"/>
                    <a:pt x="5865" y="3711"/>
                  </a:cubicBezTo>
                  <a:cubicBezTo>
                    <a:pt x="5865" y="3543"/>
                    <a:pt x="5865" y="1532"/>
                    <a:pt x="5865" y="2454"/>
                  </a:cubicBezTo>
                  <a:cubicBezTo>
                    <a:pt x="5907" y="3150"/>
                    <a:pt x="5907" y="3853"/>
                    <a:pt x="5865" y="4549"/>
                  </a:cubicBezTo>
                  <a:cubicBezTo>
                    <a:pt x="5865" y="4549"/>
                    <a:pt x="5865" y="4046"/>
                    <a:pt x="5865" y="4549"/>
                  </a:cubicBezTo>
                  <a:lnTo>
                    <a:pt x="5865" y="4549"/>
                  </a:lnTo>
                  <a:cubicBezTo>
                    <a:pt x="5865" y="4549"/>
                    <a:pt x="5865" y="5052"/>
                    <a:pt x="5865" y="4549"/>
                  </a:cubicBezTo>
                  <a:cubicBezTo>
                    <a:pt x="5865" y="4046"/>
                    <a:pt x="6284" y="4549"/>
                    <a:pt x="6452" y="5303"/>
                  </a:cubicBezTo>
                  <a:cubicBezTo>
                    <a:pt x="6494" y="5026"/>
                    <a:pt x="6494" y="4742"/>
                    <a:pt x="6452" y="4465"/>
                  </a:cubicBezTo>
                  <a:lnTo>
                    <a:pt x="6452" y="4465"/>
                  </a:lnTo>
                  <a:cubicBezTo>
                    <a:pt x="6494" y="4071"/>
                    <a:pt x="6494" y="3686"/>
                    <a:pt x="6452" y="3292"/>
                  </a:cubicBezTo>
                  <a:cubicBezTo>
                    <a:pt x="6452" y="2873"/>
                    <a:pt x="6452" y="2119"/>
                    <a:pt x="6452" y="2454"/>
                  </a:cubicBezTo>
                  <a:lnTo>
                    <a:pt x="6452" y="3376"/>
                  </a:lnTo>
                  <a:cubicBezTo>
                    <a:pt x="6452" y="3376"/>
                    <a:pt x="6452" y="2873"/>
                    <a:pt x="6452" y="3376"/>
                  </a:cubicBezTo>
                  <a:cubicBezTo>
                    <a:pt x="6452" y="3878"/>
                    <a:pt x="6452" y="4633"/>
                    <a:pt x="6452" y="3376"/>
                  </a:cubicBezTo>
                  <a:lnTo>
                    <a:pt x="6452" y="2789"/>
                  </a:lnTo>
                  <a:cubicBezTo>
                    <a:pt x="6452" y="2370"/>
                    <a:pt x="6452" y="1365"/>
                    <a:pt x="6452" y="1700"/>
                  </a:cubicBezTo>
                  <a:lnTo>
                    <a:pt x="6452" y="695"/>
                  </a:lnTo>
                  <a:cubicBezTo>
                    <a:pt x="6452" y="2035"/>
                    <a:pt x="6452" y="695"/>
                    <a:pt x="6452" y="2035"/>
                  </a:cubicBezTo>
                  <a:cubicBezTo>
                    <a:pt x="6502" y="1532"/>
                    <a:pt x="6502" y="1030"/>
                    <a:pt x="6452" y="527"/>
                  </a:cubicBezTo>
                  <a:cubicBezTo>
                    <a:pt x="6452" y="527"/>
                    <a:pt x="6452" y="1114"/>
                    <a:pt x="6452" y="946"/>
                  </a:cubicBezTo>
                  <a:lnTo>
                    <a:pt x="6452" y="946"/>
                  </a:lnTo>
                  <a:lnTo>
                    <a:pt x="6452" y="946"/>
                  </a:lnTo>
                  <a:lnTo>
                    <a:pt x="6452" y="1449"/>
                  </a:lnTo>
                  <a:cubicBezTo>
                    <a:pt x="6452" y="2119"/>
                    <a:pt x="6452" y="2119"/>
                    <a:pt x="6452" y="2454"/>
                  </a:cubicBezTo>
                  <a:cubicBezTo>
                    <a:pt x="6452" y="2789"/>
                    <a:pt x="6452" y="2454"/>
                    <a:pt x="6452" y="1784"/>
                  </a:cubicBezTo>
                  <a:lnTo>
                    <a:pt x="6452" y="2287"/>
                  </a:lnTo>
                  <a:cubicBezTo>
                    <a:pt x="6376" y="1817"/>
                    <a:pt x="6376" y="1331"/>
                    <a:pt x="6452" y="862"/>
                  </a:cubicBezTo>
                  <a:lnTo>
                    <a:pt x="6452" y="862"/>
                  </a:lnTo>
                  <a:cubicBezTo>
                    <a:pt x="6452" y="862"/>
                    <a:pt x="6452" y="359"/>
                    <a:pt x="6452" y="862"/>
                  </a:cubicBezTo>
                  <a:cubicBezTo>
                    <a:pt x="6452" y="1365"/>
                    <a:pt x="6452" y="1532"/>
                    <a:pt x="6452" y="862"/>
                  </a:cubicBezTo>
                  <a:lnTo>
                    <a:pt x="6452" y="1281"/>
                  </a:lnTo>
                  <a:lnTo>
                    <a:pt x="6452" y="1281"/>
                  </a:lnTo>
                  <a:cubicBezTo>
                    <a:pt x="6452" y="1281"/>
                    <a:pt x="6452" y="2370"/>
                    <a:pt x="6033" y="1281"/>
                  </a:cubicBezTo>
                  <a:cubicBezTo>
                    <a:pt x="6033" y="1281"/>
                    <a:pt x="6033" y="1281"/>
                    <a:pt x="6033" y="1281"/>
                  </a:cubicBezTo>
                  <a:lnTo>
                    <a:pt x="6033" y="695"/>
                  </a:lnTo>
                  <a:cubicBezTo>
                    <a:pt x="6033" y="695"/>
                    <a:pt x="6033" y="108"/>
                    <a:pt x="6033" y="695"/>
                  </a:cubicBezTo>
                  <a:cubicBezTo>
                    <a:pt x="6033" y="-814"/>
                    <a:pt x="6033" y="695"/>
                    <a:pt x="5614" y="108"/>
                  </a:cubicBezTo>
                  <a:lnTo>
                    <a:pt x="5614" y="862"/>
                  </a:lnTo>
                  <a:cubicBezTo>
                    <a:pt x="5614" y="862"/>
                    <a:pt x="5614" y="862"/>
                    <a:pt x="5614" y="1365"/>
                  </a:cubicBezTo>
                  <a:lnTo>
                    <a:pt x="5614" y="2035"/>
                  </a:lnTo>
                  <a:cubicBezTo>
                    <a:pt x="5614" y="2538"/>
                    <a:pt x="5614" y="1532"/>
                    <a:pt x="5614" y="2035"/>
                  </a:cubicBezTo>
                  <a:cubicBezTo>
                    <a:pt x="5614" y="2538"/>
                    <a:pt x="5614" y="2035"/>
                    <a:pt x="5614" y="2035"/>
                  </a:cubicBezTo>
                  <a:cubicBezTo>
                    <a:pt x="5614" y="527"/>
                    <a:pt x="5614" y="3124"/>
                    <a:pt x="5111" y="2035"/>
                  </a:cubicBezTo>
                  <a:cubicBezTo>
                    <a:pt x="5111" y="2035"/>
                    <a:pt x="5111" y="2035"/>
                    <a:pt x="5111" y="2035"/>
                  </a:cubicBezTo>
                  <a:lnTo>
                    <a:pt x="5111" y="2035"/>
                  </a:lnTo>
                  <a:lnTo>
                    <a:pt x="5111" y="2035"/>
                  </a:lnTo>
                  <a:cubicBezTo>
                    <a:pt x="5111" y="2035"/>
                    <a:pt x="5111" y="2035"/>
                    <a:pt x="5111" y="2035"/>
                  </a:cubicBezTo>
                  <a:lnTo>
                    <a:pt x="5111" y="1281"/>
                  </a:lnTo>
                  <a:lnTo>
                    <a:pt x="5111" y="1281"/>
                  </a:lnTo>
                  <a:cubicBezTo>
                    <a:pt x="5111" y="1281"/>
                    <a:pt x="5111" y="1281"/>
                    <a:pt x="5111" y="2203"/>
                  </a:cubicBezTo>
                  <a:cubicBezTo>
                    <a:pt x="5103" y="2345"/>
                    <a:pt x="5103" y="2479"/>
                    <a:pt x="5111" y="2622"/>
                  </a:cubicBezTo>
                  <a:cubicBezTo>
                    <a:pt x="5111" y="1449"/>
                    <a:pt x="5111" y="2622"/>
                    <a:pt x="5111" y="1784"/>
                  </a:cubicBezTo>
                  <a:cubicBezTo>
                    <a:pt x="5044" y="2337"/>
                    <a:pt x="5044" y="2907"/>
                    <a:pt x="5111" y="3460"/>
                  </a:cubicBezTo>
                  <a:cubicBezTo>
                    <a:pt x="5111" y="3460"/>
                    <a:pt x="5111" y="3460"/>
                    <a:pt x="5111" y="3460"/>
                  </a:cubicBezTo>
                  <a:cubicBezTo>
                    <a:pt x="5111" y="3460"/>
                    <a:pt x="5111" y="3460"/>
                    <a:pt x="5111" y="3460"/>
                  </a:cubicBezTo>
                  <a:lnTo>
                    <a:pt x="5111" y="3460"/>
                  </a:lnTo>
                  <a:cubicBezTo>
                    <a:pt x="5019" y="2932"/>
                    <a:pt x="5019" y="2396"/>
                    <a:pt x="5111" y="1868"/>
                  </a:cubicBezTo>
                  <a:cubicBezTo>
                    <a:pt x="5111" y="2957"/>
                    <a:pt x="5111" y="1868"/>
                    <a:pt x="5111" y="3376"/>
                  </a:cubicBezTo>
                  <a:lnTo>
                    <a:pt x="5111" y="2789"/>
                  </a:lnTo>
                  <a:cubicBezTo>
                    <a:pt x="5111" y="2789"/>
                    <a:pt x="5111" y="3627"/>
                    <a:pt x="5111" y="2789"/>
                  </a:cubicBezTo>
                  <a:cubicBezTo>
                    <a:pt x="5111" y="1951"/>
                    <a:pt x="5111" y="2789"/>
                    <a:pt x="4357" y="1616"/>
                  </a:cubicBezTo>
                  <a:cubicBezTo>
                    <a:pt x="4357" y="3376"/>
                    <a:pt x="4357" y="862"/>
                    <a:pt x="4357" y="2203"/>
                  </a:cubicBezTo>
                  <a:cubicBezTo>
                    <a:pt x="4357" y="2203"/>
                    <a:pt x="4357" y="1532"/>
                    <a:pt x="4357" y="1197"/>
                  </a:cubicBezTo>
                  <a:cubicBezTo>
                    <a:pt x="4357" y="862"/>
                    <a:pt x="4357" y="611"/>
                    <a:pt x="4357" y="1700"/>
                  </a:cubicBezTo>
                  <a:lnTo>
                    <a:pt x="4357" y="862"/>
                  </a:lnTo>
                  <a:lnTo>
                    <a:pt x="4357" y="862"/>
                  </a:lnTo>
                  <a:cubicBezTo>
                    <a:pt x="4357" y="862"/>
                    <a:pt x="4357" y="862"/>
                    <a:pt x="4357" y="359"/>
                  </a:cubicBezTo>
                  <a:cubicBezTo>
                    <a:pt x="4240" y="1197"/>
                    <a:pt x="4240" y="2035"/>
                    <a:pt x="4357" y="2873"/>
                  </a:cubicBezTo>
                  <a:cubicBezTo>
                    <a:pt x="4357" y="2287"/>
                    <a:pt x="4357" y="2370"/>
                    <a:pt x="4357" y="2873"/>
                  </a:cubicBezTo>
                  <a:cubicBezTo>
                    <a:pt x="4357" y="2454"/>
                    <a:pt x="4357" y="2035"/>
                    <a:pt x="4357" y="1951"/>
                  </a:cubicBezTo>
                  <a:cubicBezTo>
                    <a:pt x="4357" y="1868"/>
                    <a:pt x="4357" y="1365"/>
                    <a:pt x="4357" y="1951"/>
                  </a:cubicBezTo>
                  <a:cubicBezTo>
                    <a:pt x="4357" y="2538"/>
                    <a:pt x="4357" y="1951"/>
                    <a:pt x="4357" y="1951"/>
                  </a:cubicBezTo>
                  <a:cubicBezTo>
                    <a:pt x="4357" y="1951"/>
                    <a:pt x="4357" y="1951"/>
                    <a:pt x="4357" y="1951"/>
                  </a:cubicBezTo>
                  <a:lnTo>
                    <a:pt x="4357" y="1951"/>
                  </a:lnTo>
                  <a:cubicBezTo>
                    <a:pt x="4357" y="3124"/>
                    <a:pt x="4357" y="1951"/>
                    <a:pt x="4357" y="2370"/>
                  </a:cubicBezTo>
                  <a:lnTo>
                    <a:pt x="4357" y="2370"/>
                  </a:lnTo>
                  <a:cubicBezTo>
                    <a:pt x="4357" y="1616"/>
                    <a:pt x="4357" y="2789"/>
                    <a:pt x="4357" y="1868"/>
                  </a:cubicBezTo>
                  <a:lnTo>
                    <a:pt x="4357" y="2538"/>
                  </a:lnTo>
                  <a:cubicBezTo>
                    <a:pt x="4357" y="4130"/>
                    <a:pt x="4357" y="1700"/>
                    <a:pt x="4357" y="2538"/>
                  </a:cubicBezTo>
                  <a:lnTo>
                    <a:pt x="4357" y="2538"/>
                  </a:lnTo>
                  <a:cubicBezTo>
                    <a:pt x="4357" y="3041"/>
                    <a:pt x="4357" y="443"/>
                    <a:pt x="4357" y="276"/>
                  </a:cubicBezTo>
                  <a:lnTo>
                    <a:pt x="4357" y="276"/>
                  </a:lnTo>
                  <a:cubicBezTo>
                    <a:pt x="4357" y="-562"/>
                    <a:pt x="4357" y="1197"/>
                    <a:pt x="4357" y="1449"/>
                  </a:cubicBezTo>
                  <a:cubicBezTo>
                    <a:pt x="4416" y="1005"/>
                    <a:pt x="4416" y="552"/>
                    <a:pt x="4357" y="108"/>
                  </a:cubicBezTo>
                  <a:cubicBezTo>
                    <a:pt x="4357" y="-311"/>
                    <a:pt x="4357" y="1700"/>
                    <a:pt x="4357" y="778"/>
                  </a:cubicBezTo>
                  <a:cubicBezTo>
                    <a:pt x="4399" y="1114"/>
                    <a:pt x="4399" y="1449"/>
                    <a:pt x="4357" y="1784"/>
                  </a:cubicBezTo>
                  <a:cubicBezTo>
                    <a:pt x="4357" y="1784"/>
                    <a:pt x="4357" y="359"/>
                    <a:pt x="4357" y="1784"/>
                  </a:cubicBezTo>
                  <a:lnTo>
                    <a:pt x="4357" y="1784"/>
                  </a:lnTo>
                  <a:cubicBezTo>
                    <a:pt x="4332" y="2178"/>
                    <a:pt x="4332" y="2563"/>
                    <a:pt x="4357" y="2957"/>
                  </a:cubicBezTo>
                  <a:cubicBezTo>
                    <a:pt x="4357" y="527"/>
                    <a:pt x="4357" y="4214"/>
                    <a:pt x="4357" y="1951"/>
                  </a:cubicBezTo>
                  <a:lnTo>
                    <a:pt x="4357" y="1951"/>
                  </a:lnTo>
                  <a:lnTo>
                    <a:pt x="4357" y="1951"/>
                  </a:lnTo>
                  <a:cubicBezTo>
                    <a:pt x="4357" y="1951"/>
                    <a:pt x="4357" y="1951"/>
                    <a:pt x="4357" y="2873"/>
                  </a:cubicBezTo>
                  <a:lnTo>
                    <a:pt x="4357" y="2370"/>
                  </a:lnTo>
                  <a:cubicBezTo>
                    <a:pt x="4357" y="1951"/>
                    <a:pt x="4357" y="2370"/>
                    <a:pt x="4357" y="3124"/>
                  </a:cubicBezTo>
                  <a:lnTo>
                    <a:pt x="4357" y="2454"/>
                  </a:lnTo>
                  <a:cubicBezTo>
                    <a:pt x="4357" y="2873"/>
                    <a:pt x="4357" y="1281"/>
                    <a:pt x="3938" y="2454"/>
                  </a:cubicBezTo>
                  <a:lnTo>
                    <a:pt x="3938" y="2454"/>
                  </a:lnTo>
                  <a:cubicBezTo>
                    <a:pt x="3938" y="3292"/>
                    <a:pt x="3352" y="443"/>
                    <a:pt x="3435" y="3041"/>
                  </a:cubicBezTo>
                  <a:lnTo>
                    <a:pt x="3435" y="3711"/>
                  </a:lnTo>
                  <a:cubicBezTo>
                    <a:pt x="3435" y="3711"/>
                    <a:pt x="3435" y="4884"/>
                    <a:pt x="3435" y="5303"/>
                  </a:cubicBezTo>
                  <a:cubicBezTo>
                    <a:pt x="3435" y="5722"/>
                    <a:pt x="3435" y="4549"/>
                    <a:pt x="3435" y="4381"/>
                  </a:cubicBezTo>
                  <a:lnTo>
                    <a:pt x="3435" y="4381"/>
                  </a:lnTo>
                  <a:cubicBezTo>
                    <a:pt x="3435" y="2957"/>
                    <a:pt x="3435" y="3878"/>
                    <a:pt x="3435" y="2957"/>
                  </a:cubicBezTo>
                  <a:cubicBezTo>
                    <a:pt x="3435" y="2035"/>
                    <a:pt x="2765" y="2287"/>
                    <a:pt x="2514" y="2203"/>
                  </a:cubicBezTo>
                  <a:lnTo>
                    <a:pt x="2514" y="3292"/>
                  </a:lnTo>
                  <a:lnTo>
                    <a:pt x="2514" y="3292"/>
                  </a:lnTo>
                  <a:cubicBezTo>
                    <a:pt x="2514" y="3292"/>
                    <a:pt x="2514" y="2454"/>
                    <a:pt x="2514" y="2538"/>
                  </a:cubicBezTo>
                  <a:cubicBezTo>
                    <a:pt x="2514" y="2622"/>
                    <a:pt x="2514" y="3041"/>
                    <a:pt x="2514" y="3292"/>
                  </a:cubicBezTo>
                  <a:cubicBezTo>
                    <a:pt x="2422" y="2881"/>
                    <a:pt x="2422" y="2446"/>
                    <a:pt x="2514" y="2035"/>
                  </a:cubicBezTo>
                  <a:lnTo>
                    <a:pt x="2514" y="2035"/>
                  </a:lnTo>
                  <a:cubicBezTo>
                    <a:pt x="2514" y="2454"/>
                    <a:pt x="2514" y="2957"/>
                    <a:pt x="2514" y="2873"/>
                  </a:cubicBezTo>
                  <a:cubicBezTo>
                    <a:pt x="2480" y="2647"/>
                    <a:pt x="2480" y="2429"/>
                    <a:pt x="2514" y="2203"/>
                  </a:cubicBezTo>
                  <a:lnTo>
                    <a:pt x="2514" y="2203"/>
                  </a:lnTo>
                  <a:lnTo>
                    <a:pt x="2514" y="3041"/>
                  </a:lnTo>
                  <a:cubicBezTo>
                    <a:pt x="2455" y="3342"/>
                    <a:pt x="2455" y="3661"/>
                    <a:pt x="2514" y="3962"/>
                  </a:cubicBezTo>
                  <a:cubicBezTo>
                    <a:pt x="2514" y="2454"/>
                    <a:pt x="2011" y="3376"/>
                    <a:pt x="1927" y="2957"/>
                  </a:cubicBezTo>
                  <a:cubicBezTo>
                    <a:pt x="1843" y="2538"/>
                    <a:pt x="1927" y="3543"/>
                    <a:pt x="1927" y="3543"/>
                  </a:cubicBezTo>
                  <a:cubicBezTo>
                    <a:pt x="1927" y="3543"/>
                    <a:pt x="1927" y="4633"/>
                    <a:pt x="1927" y="4549"/>
                  </a:cubicBezTo>
                  <a:cubicBezTo>
                    <a:pt x="1927" y="2538"/>
                    <a:pt x="1927" y="3711"/>
                    <a:pt x="1927" y="2287"/>
                  </a:cubicBezTo>
                  <a:cubicBezTo>
                    <a:pt x="1927" y="3208"/>
                    <a:pt x="1927" y="2287"/>
                    <a:pt x="1927" y="3795"/>
                  </a:cubicBezTo>
                  <a:cubicBezTo>
                    <a:pt x="1952" y="3401"/>
                    <a:pt x="1952" y="3015"/>
                    <a:pt x="1927" y="2622"/>
                  </a:cubicBezTo>
                  <a:cubicBezTo>
                    <a:pt x="1927" y="3376"/>
                    <a:pt x="1508" y="2622"/>
                    <a:pt x="1341" y="2622"/>
                  </a:cubicBezTo>
                  <a:cubicBezTo>
                    <a:pt x="1383" y="2957"/>
                    <a:pt x="1383" y="3292"/>
                    <a:pt x="1341" y="3627"/>
                  </a:cubicBezTo>
                  <a:lnTo>
                    <a:pt x="1341" y="2370"/>
                  </a:lnTo>
                  <a:cubicBezTo>
                    <a:pt x="1341" y="2370"/>
                    <a:pt x="1341" y="3878"/>
                    <a:pt x="1341" y="2957"/>
                  </a:cubicBezTo>
                  <a:cubicBezTo>
                    <a:pt x="1374" y="3150"/>
                    <a:pt x="1374" y="3351"/>
                    <a:pt x="1341" y="3543"/>
                  </a:cubicBezTo>
                  <a:cubicBezTo>
                    <a:pt x="838" y="2370"/>
                    <a:pt x="503" y="4633"/>
                    <a:pt x="0" y="2287"/>
                  </a:cubicBezTo>
                  <a:cubicBezTo>
                    <a:pt x="0" y="2789"/>
                    <a:pt x="0" y="2873"/>
                    <a:pt x="0" y="2873"/>
                  </a:cubicBezTo>
                  <a:cubicBezTo>
                    <a:pt x="50" y="3208"/>
                    <a:pt x="50" y="3543"/>
                    <a:pt x="0" y="3878"/>
                  </a:cubicBezTo>
                  <a:lnTo>
                    <a:pt x="0" y="2873"/>
                  </a:lnTo>
                  <a:cubicBezTo>
                    <a:pt x="0" y="3878"/>
                    <a:pt x="0" y="2873"/>
                    <a:pt x="0" y="3878"/>
                  </a:cubicBezTo>
                  <a:lnTo>
                    <a:pt x="0" y="3878"/>
                  </a:lnTo>
                  <a:cubicBezTo>
                    <a:pt x="0" y="4968"/>
                    <a:pt x="0" y="6308"/>
                    <a:pt x="0" y="7733"/>
                  </a:cubicBezTo>
                  <a:cubicBezTo>
                    <a:pt x="0" y="6476"/>
                    <a:pt x="0" y="9576"/>
                    <a:pt x="0" y="7733"/>
                  </a:cubicBezTo>
                  <a:cubicBezTo>
                    <a:pt x="0" y="7733"/>
                    <a:pt x="0" y="8152"/>
                    <a:pt x="0" y="8487"/>
                  </a:cubicBezTo>
                  <a:cubicBezTo>
                    <a:pt x="0" y="8822"/>
                    <a:pt x="0" y="7733"/>
                    <a:pt x="0" y="7984"/>
                  </a:cubicBezTo>
                  <a:lnTo>
                    <a:pt x="0" y="7984"/>
                  </a:lnTo>
                  <a:cubicBezTo>
                    <a:pt x="0" y="7984"/>
                    <a:pt x="0" y="7984"/>
                    <a:pt x="587" y="8822"/>
                  </a:cubicBezTo>
                  <a:lnTo>
                    <a:pt x="587" y="8152"/>
                  </a:lnTo>
                  <a:cubicBezTo>
                    <a:pt x="595" y="8294"/>
                    <a:pt x="595" y="8428"/>
                    <a:pt x="587" y="8571"/>
                  </a:cubicBezTo>
                  <a:cubicBezTo>
                    <a:pt x="587" y="7565"/>
                    <a:pt x="587" y="8571"/>
                    <a:pt x="587" y="7398"/>
                  </a:cubicBezTo>
                  <a:cubicBezTo>
                    <a:pt x="587" y="8822"/>
                    <a:pt x="587" y="7398"/>
                    <a:pt x="1089" y="8990"/>
                  </a:cubicBezTo>
                  <a:cubicBezTo>
                    <a:pt x="1089" y="8990"/>
                    <a:pt x="1089" y="8152"/>
                    <a:pt x="1089" y="8152"/>
                  </a:cubicBezTo>
                  <a:lnTo>
                    <a:pt x="1089" y="8152"/>
                  </a:lnTo>
                  <a:cubicBezTo>
                    <a:pt x="1089" y="8152"/>
                    <a:pt x="1089" y="8738"/>
                    <a:pt x="1089" y="9157"/>
                  </a:cubicBezTo>
                  <a:lnTo>
                    <a:pt x="1089" y="9157"/>
                  </a:lnTo>
                  <a:cubicBezTo>
                    <a:pt x="1089" y="9744"/>
                    <a:pt x="1089" y="9157"/>
                    <a:pt x="1089" y="9157"/>
                  </a:cubicBezTo>
                  <a:lnTo>
                    <a:pt x="1089" y="9157"/>
                  </a:lnTo>
                  <a:cubicBezTo>
                    <a:pt x="1089" y="8738"/>
                    <a:pt x="1592" y="9157"/>
                    <a:pt x="1759" y="8403"/>
                  </a:cubicBezTo>
                  <a:lnTo>
                    <a:pt x="1759" y="8403"/>
                  </a:lnTo>
                  <a:cubicBezTo>
                    <a:pt x="1759" y="7817"/>
                    <a:pt x="1759" y="8403"/>
                    <a:pt x="1759" y="8403"/>
                  </a:cubicBezTo>
                  <a:lnTo>
                    <a:pt x="1759" y="8403"/>
                  </a:lnTo>
                  <a:cubicBezTo>
                    <a:pt x="1759" y="8403"/>
                    <a:pt x="1759" y="7900"/>
                    <a:pt x="1759" y="7900"/>
                  </a:cubicBezTo>
                  <a:cubicBezTo>
                    <a:pt x="1718" y="8294"/>
                    <a:pt x="1718" y="8680"/>
                    <a:pt x="1759" y="9073"/>
                  </a:cubicBezTo>
                  <a:cubicBezTo>
                    <a:pt x="1759" y="8403"/>
                    <a:pt x="1759" y="8571"/>
                    <a:pt x="1759" y="7398"/>
                  </a:cubicBezTo>
                  <a:lnTo>
                    <a:pt x="1759" y="7900"/>
                  </a:lnTo>
                  <a:cubicBezTo>
                    <a:pt x="1701" y="7599"/>
                    <a:pt x="1701" y="7280"/>
                    <a:pt x="1759" y="6979"/>
                  </a:cubicBezTo>
                  <a:cubicBezTo>
                    <a:pt x="1759" y="7481"/>
                    <a:pt x="1759" y="7817"/>
                    <a:pt x="1759" y="8487"/>
                  </a:cubicBezTo>
                  <a:cubicBezTo>
                    <a:pt x="1759" y="9157"/>
                    <a:pt x="1759" y="7230"/>
                    <a:pt x="1759" y="8990"/>
                  </a:cubicBezTo>
                  <a:cubicBezTo>
                    <a:pt x="1759" y="7481"/>
                    <a:pt x="1759" y="8152"/>
                    <a:pt x="1759" y="7817"/>
                  </a:cubicBezTo>
                  <a:cubicBezTo>
                    <a:pt x="1759" y="7481"/>
                    <a:pt x="1759" y="6727"/>
                    <a:pt x="1759" y="6811"/>
                  </a:cubicBezTo>
                  <a:cubicBezTo>
                    <a:pt x="1759" y="6895"/>
                    <a:pt x="1759" y="8738"/>
                    <a:pt x="1759" y="8738"/>
                  </a:cubicBezTo>
                  <a:lnTo>
                    <a:pt x="1759" y="8738"/>
                  </a:lnTo>
                  <a:cubicBezTo>
                    <a:pt x="1759" y="9157"/>
                    <a:pt x="1759" y="8236"/>
                    <a:pt x="1759" y="8738"/>
                  </a:cubicBezTo>
                  <a:cubicBezTo>
                    <a:pt x="1759" y="7817"/>
                    <a:pt x="1759" y="8738"/>
                    <a:pt x="1759" y="7649"/>
                  </a:cubicBezTo>
                  <a:lnTo>
                    <a:pt x="1759" y="7649"/>
                  </a:lnTo>
                  <a:cubicBezTo>
                    <a:pt x="1759" y="7649"/>
                    <a:pt x="1759" y="5973"/>
                    <a:pt x="1759" y="6644"/>
                  </a:cubicBezTo>
                  <a:lnTo>
                    <a:pt x="1759" y="7398"/>
                  </a:lnTo>
                  <a:cubicBezTo>
                    <a:pt x="1759" y="7398"/>
                    <a:pt x="1759" y="7398"/>
                    <a:pt x="1759" y="7398"/>
                  </a:cubicBezTo>
                  <a:cubicBezTo>
                    <a:pt x="1759" y="7398"/>
                    <a:pt x="1759" y="7398"/>
                    <a:pt x="1759" y="8571"/>
                  </a:cubicBezTo>
                  <a:cubicBezTo>
                    <a:pt x="1759" y="9744"/>
                    <a:pt x="1759" y="7733"/>
                    <a:pt x="1759" y="8990"/>
                  </a:cubicBezTo>
                  <a:cubicBezTo>
                    <a:pt x="1759" y="7398"/>
                    <a:pt x="1759" y="8990"/>
                    <a:pt x="1759" y="7900"/>
                  </a:cubicBezTo>
                  <a:lnTo>
                    <a:pt x="1759" y="8654"/>
                  </a:lnTo>
                  <a:cubicBezTo>
                    <a:pt x="1759" y="8654"/>
                    <a:pt x="1759" y="8152"/>
                    <a:pt x="1759" y="8654"/>
                  </a:cubicBezTo>
                  <a:lnTo>
                    <a:pt x="1759" y="9492"/>
                  </a:lnTo>
                  <a:cubicBezTo>
                    <a:pt x="1759" y="8738"/>
                    <a:pt x="1759" y="10163"/>
                    <a:pt x="1759" y="9492"/>
                  </a:cubicBezTo>
                  <a:cubicBezTo>
                    <a:pt x="1759" y="8822"/>
                    <a:pt x="1759" y="8654"/>
                    <a:pt x="1759" y="8152"/>
                  </a:cubicBezTo>
                  <a:cubicBezTo>
                    <a:pt x="1759" y="7649"/>
                    <a:pt x="1759" y="9995"/>
                    <a:pt x="2178" y="9660"/>
                  </a:cubicBezTo>
                  <a:cubicBezTo>
                    <a:pt x="2597" y="9325"/>
                    <a:pt x="2178" y="9241"/>
                    <a:pt x="2178" y="8906"/>
                  </a:cubicBezTo>
                  <a:cubicBezTo>
                    <a:pt x="2237" y="9157"/>
                    <a:pt x="2237" y="9409"/>
                    <a:pt x="2178" y="9660"/>
                  </a:cubicBezTo>
                  <a:cubicBezTo>
                    <a:pt x="2178" y="9660"/>
                    <a:pt x="2178" y="8990"/>
                    <a:pt x="2178" y="8571"/>
                  </a:cubicBezTo>
                  <a:cubicBezTo>
                    <a:pt x="2178" y="9409"/>
                    <a:pt x="2178" y="8571"/>
                    <a:pt x="2178" y="7900"/>
                  </a:cubicBezTo>
                  <a:lnTo>
                    <a:pt x="2178" y="8654"/>
                  </a:lnTo>
                  <a:cubicBezTo>
                    <a:pt x="2178" y="8654"/>
                    <a:pt x="2178" y="7146"/>
                    <a:pt x="2178" y="7649"/>
                  </a:cubicBezTo>
                  <a:lnTo>
                    <a:pt x="2178" y="9241"/>
                  </a:lnTo>
                  <a:cubicBezTo>
                    <a:pt x="2178" y="8571"/>
                    <a:pt x="2178" y="8738"/>
                    <a:pt x="2178" y="9241"/>
                  </a:cubicBezTo>
                  <a:cubicBezTo>
                    <a:pt x="2086" y="8797"/>
                    <a:pt x="2086" y="8344"/>
                    <a:pt x="2178" y="7900"/>
                  </a:cubicBezTo>
                  <a:cubicBezTo>
                    <a:pt x="2178" y="8319"/>
                    <a:pt x="2178" y="8571"/>
                    <a:pt x="2178" y="8487"/>
                  </a:cubicBezTo>
                  <a:cubicBezTo>
                    <a:pt x="2178" y="8403"/>
                    <a:pt x="2178" y="9492"/>
                    <a:pt x="2178" y="8487"/>
                  </a:cubicBezTo>
                  <a:lnTo>
                    <a:pt x="2178" y="9157"/>
                  </a:lnTo>
                  <a:cubicBezTo>
                    <a:pt x="2178" y="9660"/>
                    <a:pt x="2178" y="9157"/>
                    <a:pt x="2178" y="9157"/>
                  </a:cubicBezTo>
                  <a:lnTo>
                    <a:pt x="2178" y="9157"/>
                  </a:lnTo>
                  <a:lnTo>
                    <a:pt x="2178" y="8152"/>
                  </a:lnTo>
                  <a:cubicBezTo>
                    <a:pt x="2220" y="8370"/>
                    <a:pt x="2220" y="8604"/>
                    <a:pt x="2178" y="8822"/>
                  </a:cubicBezTo>
                  <a:lnTo>
                    <a:pt x="2178" y="8319"/>
                  </a:lnTo>
                  <a:cubicBezTo>
                    <a:pt x="2262" y="8822"/>
                    <a:pt x="2262" y="9325"/>
                    <a:pt x="2178" y="9828"/>
                  </a:cubicBezTo>
                  <a:lnTo>
                    <a:pt x="2178" y="9157"/>
                  </a:lnTo>
                  <a:cubicBezTo>
                    <a:pt x="2178" y="9157"/>
                    <a:pt x="2178" y="9828"/>
                    <a:pt x="2178" y="10079"/>
                  </a:cubicBezTo>
                  <a:cubicBezTo>
                    <a:pt x="2178" y="10330"/>
                    <a:pt x="2178" y="8906"/>
                    <a:pt x="2178" y="9325"/>
                  </a:cubicBezTo>
                  <a:lnTo>
                    <a:pt x="2178" y="9325"/>
                  </a:lnTo>
                  <a:cubicBezTo>
                    <a:pt x="2178" y="9325"/>
                    <a:pt x="2178" y="10163"/>
                    <a:pt x="2178" y="9325"/>
                  </a:cubicBezTo>
                  <a:lnTo>
                    <a:pt x="2178" y="10330"/>
                  </a:lnTo>
                  <a:cubicBezTo>
                    <a:pt x="2178" y="10330"/>
                    <a:pt x="2178" y="9073"/>
                    <a:pt x="2178" y="8654"/>
                  </a:cubicBezTo>
                  <a:cubicBezTo>
                    <a:pt x="2178" y="8236"/>
                    <a:pt x="2178" y="9576"/>
                    <a:pt x="2178" y="9828"/>
                  </a:cubicBezTo>
                  <a:cubicBezTo>
                    <a:pt x="2178" y="10079"/>
                    <a:pt x="2178" y="8236"/>
                    <a:pt x="2178" y="9073"/>
                  </a:cubicBezTo>
                  <a:close/>
                  <a:moveTo>
                    <a:pt x="6536" y="8822"/>
                  </a:moveTo>
                  <a:cubicBezTo>
                    <a:pt x="6536" y="8822"/>
                    <a:pt x="6536" y="9492"/>
                    <a:pt x="6536" y="8822"/>
                  </a:cubicBezTo>
                  <a:cubicBezTo>
                    <a:pt x="6536" y="8152"/>
                    <a:pt x="6116" y="8654"/>
                    <a:pt x="6116" y="8822"/>
                  </a:cubicBezTo>
                  <a:close/>
                  <a:moveTo>
                    <a:pt x="8211" y="7062"/>
                  </a:moveTo>
                  <a:cubicBezTo>
                    <a:pt x="8211" y="7062"/>
                    <a:pt x="8211" y="7062"/>
                    <a:pt x="8211" y="7062"/>
                  </a:cubicBezTo>
                  <a:cubicBezTo>
                    <a:pt x="8211" y="7062"/>
                    <a:pt x="7792" y="6895"/>
                    <a:pt x="7792" y="7062"/>
                  </a:cubicBezTo>
                  <a:close/>
                  <a:moveTo>
                    <a:pt x="12904" y="1868"/>
                  </a:moveTo>
                  <a:lnTo>
                    <a:pt x="12904" y="1868"/>
                  </a:lnTo>
                  <a:cubicBezTo>
                    <a:pt x="12904" y="1868"/>
                    <a:pt x="12484" y="1784"/>
                    <a:pt x="12484" y="1868"/>
                  </a:cubicBezTo>
                  <a:close/>
                  <a:moveTo>
                    <a:pt x="12904" y="1868"/>
                  </a:moveTo>
                  <a:lnTo>
                    <a:pt x="12904" y="1868"/>
                  </a:lnTo>
                  <a:cubicBezTo>
                    <a:pt x="12904" y="1868"/>
                    <a:pt x="12568" y="2370"/>
                    <a:pt x="12652" y="2203"/>
                  </a:cubicBezTo>
                  <a:close/>
                  <a:moveTo>
                    <a:pt x="1676" y="2705"/>
                  </a:moveTo>
                  <a:lnTo>
                    <a:pt x="1676" y="2705"/>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0" name="Freeform: Shape 669">
              <a:extLst>
                <a:ext uri="{FF2B5EF4-FFF2-40B4-BE49-F238E27FC236}">
                  <a16:creationId xmlns:a16="http://schemas.microsoft.com/office/drawing/2014/main" id="{D86BD7A3-C558-31C7-138A-C066BD56071D}"/>
                </a:ext>
              </a:extLst>
            </p:cNvPr>
            <p:cNvSpPr/>
            <p:nvPr/>
          </p:nvSpPr>
          <p:spPr>
            <a:xfrm>
              <a:off x="2797937" y="17600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1" name="Freeform: Shape 670">
              <a:extLst>
                <a:ext uri="{FF2B5EF4-FFF2-40B4-BE49-F238E27FC236}">
                  <a16:creationId xmlns:a16="http://schemas.microsoft.com/office/drawing/2014/main" id="{C155FFD3-A1E3-6434-68DA-C1D07FA63C6F}"/>
                </a:ext>
              </a:extLst>
            </p:cNvPr>
            <p:cNvSpPr/>
            <p:nvPr/>
          </p:nvSpPr>
          <p:spPr>
            <a:xfrm>
              <a:off x="2794502" y="17617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Freeform: Shape 671">
              <a:extLst>
                <a:ext uri="{FF2B5EF4-FFF2-40B4-BE49-F238E27FC236}">
                  <a16:creationId xmlns:a16="http://schemas.microsoft.com/office/drawing/2014/main" id="{C22AE193-2E9B-713B-6DE9-6BCD6AC1867D}"/>
                </a:ext>
              </a:extLst>
            </p:cNvPr>
            <p:cNvSpPr/>
            <p:nvPr/>
          </p:nvSpPr>
          <p:spPr>
            <a:xfrm>
              <a:off x="2801540" y="176028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Freeform: Shape 672">
              <a:extLst>
                <a:ext uri="{FF2B5EF4-FFF2-40B4-BE49-F238E27FC236}">
                  <a16:creationId xmlns:a16="http://schemas.microsoft.com/office/drawing/2014/main" id="{6FBD9964-27EF-AA6C-FE10-54A48C9F6E4B}"/>
                </a:ext>
              </a:extLst>
            </p:cNvPr>
            <p:cNvSpPr/>
            <p:nvPr/>
          </p:nvSpPr>
          <p:spPr>
            <a:xfrm>
              <a:off x="2803281" y="1752909"/>
              <a:ext cx="18" cy="418"/>
            </a:xfrm>
            <a:custGeom>
              <a:avLst/>
              <a:gdLst>
                <a:gd name="connsiteX0" fmla="*/ 19 w 18"/>
                <a:gd name="connsiteY0" fmla="*/ 0 h 418"/>
                <a:gd name="connsiteX1" fmla="*/ 19 w 18"/>
                <a:gd name="connsiteY1" fmla="*/ 419 h 418"/>
                <a:gd name="connsiteX2" fmla="*/ 19 w 18"/>
                <a:gd name="connsiteY2" fmla="*/ 0 h 418"/>
              </a:gdLst>
              <a:ahLst/>
              <a:cxnLst>
                <a:cxn ang="0">
                  <a:pos x="connsiteX0" y="connsiteY0"/>
                </a:cxn>
                <a:cxn ang="0">
                  <a:pos x="connsiteX1" y="connsiteY1"/>
                </a:cxn>
                <a:cxn ang="0">
                  <a:pos x="connsiteX2" y="connsiteY2"/>
                </a:cxn>
              </a:cxnLst>
              <a:rect l="l" t="t" r="r" b="b"/>
              <a:pathLst>
                <a:path w="18" h="418">
                  <a:moveTo>
                    <a:pt x="19" y="0"/>
                  </a:moveTo>
                  <a:lnTo>
                    <a:pt x="19" y="419"/>
                  </a:lnTo>
                  <a:cubicBezTo>
                    <a:pt x="-6" y="277"/>
                    <a:pt x="-6" y="142"/>
                    <a:pt x="19"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Freeform: Shape 673">
              <a:extLst>
                <a:ext uri="{FF2B5EF4-FFF2-40B4-BE49-F238E27FC236}">
                  <a16:creationId xmlns:a16="http://schemas.microsoft.com/office/drawing/2014/main" id="{3A15C5E9-80CD-18D8-D922-F64EA81E6717}"/>
                </a:ext>
              </a:extLst>
            </p:cNvPr>
            <p:cNvSpPr/>
            <p:nvPr/>
          </p:nvSpPr>
          <p:spPr>
            <a:xfrm>
              <a:off x="2804054" y="1757601"/>
              <a:ext cx="8378" cy="8378"/>
            </a:xfrm>
            <a:custGeom>
              <a:avLst/>
              <a:gdLst>
                <a:gd name="connsiteX0" fmla="*/ 0 w 8378"/>
                <a:gd name="connsiteY0" fmla="*/ 0 h 8378"/>
                <a:gd name="connsiteX1" fmla="*/ 0 w 8378"/>
                <a:gd name="connsiteY1" fmla="*/ 0 h 8378"/>
                <a:gd name="connsiteX2" fmla="*/ 0 w 8378"/>
                <a:gd name="connsiteY2" fmla="*/ 0 h 8378"/>
                <a:gd name="connsiteX3" fmla="*/ 0 w 8378"/>
                <a:gd name="connsiteY3" fmla="*/ 0 h 8378"/>
              </a:gdLst>
              <a:ahLst/>
              <a:cxnLst>
                <a:cxn ang="0">
                  <a:pos x="connsiteX0" y="connsiteY0"/>
                </a:cxn>
                <a:cxn ang="0">
                  <a:pos x="connsiteX1" y="connsiteY1"/>
                </a:cxn>
                <a:cxn ang="0">
                  <a:pos x="connsiteX2" y="connsiteY2"/>
                </a:cxn>
                <a:cxn ang="0">
                  <a:pos x="connsiteX3" y="connsiteY3"/>
                </a:cxn>
              </a:cxnLst>
              <a:rect l="l" t="t" r="r" b="b"/>
              <a:pathLst>
                <a:path w="8378" h="8378">
                  <a:moveTo>
                    <a:pt x="0" y="0"/>
                  </a:moveTo>
                  <a:lnTo>
                    <a:pt x="0" y="0"/>
                  </a:lnTo>
                  <a:lnTo>
                    <a:pt x="0" y="0"/>
                  </a:ln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Freeform: Shape 674">
              <a:extLst>
                <a:ext uri="{FF2B5EF4-FFF2-40B4-BE49-F238E27FC236}">
                  <a16:creationId xmlns:a16="http://schemas.microsoft.com/office/drawing/2014/main" id="{AFA5D9F6-0FB1-C639-8E3D-3FB247541279}"/>
                </a:ext>
              </a:extLst>
            </p:cNvPr>
            <p:cNvSpPr/>
            <p:nvPr/>
          </p:nvSpPr>
          <p:spPr>
            <a:xfrm>
              <a:off x="2803551" y="1754965"/>
              <a:ext cx="8378" cy="669"/>
            </a:xfrm>
            <a:custGeom>
              <a:avLst/>
              <a:gdLst>
                <a:gd name="connsiteX0" fmla="*/ 0 w 8378"/>
                <a:gd name="connsiteY0" fmla="*/ 290 h 669"/>
                <a:gd name="connsiteX1" fmla="*/ 0 w 8378"/>
                <a:gd name="connsiteY1" fmla="*/ 290 h 669"/>
                <a:gd name="connsiteX2" fmla="*/ 0 w 8378"/>
                <a:gd name="connsiteY2" fmla="*/ 290 h 669"/>
                <a:gd name="connsiteX3" fmla="*/ 0 w 8378"/>
                <a:gd name="connsiteY3" fmla="*/ 290 h 669"/>
              </a:gdLst>
              <a:ahLst/>
              <a:cxnLst>
                <a:cxn ang="0">
                  <a:pos x="connsiteX0" y="connsiteY0"/>
                </a:cxn>
                <a:cxn ang="0">
                  <a:pos x="connsiteX1" y="connsiteY1"/>
                </a:cxn>
                <a:cxn ang="0">
                  <a:pos x="connsiteX2" y="connsiteY2"/>
                </a:cxn>
                <a:cxn ang="0">
                  <a:pos x="connsiteX3" y="connsiteY3"/>
                </a:cxn>
              </a:cxnLst>
              <a:rect l="l" t="t" r="r" b="b"/>
              <a:pathLst>
                <a:path w="8378" h="669">
                  <a:moveTo>
                    <a:pt x="0" y="290"/>
                  </a:moveTo>
                  <a:cubicBezTo>
                    <a:pt x="0" y="877"/>
                    <a:pt x="0" y="709"/>
                    <a:pt x="0" y="290"/>
                  </a:cubicBezTo>
                  <a:lnTo>
                    <a:pt x="0" y="290"/>
                  </a:lnTo>
                  <a:cubicBezTo>
                    <a:pt x="0" y="-212"/>
                    <a:pt x="0" y="39"/>
                    <a:pt x="0" y="29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Freeform: Shape 675">
              <a:extLst>
                <a:ext uri="{FF2B5EF4-FFF2-40B4-BE49-F238E27FC236}">
                  <a16:creationId xmlns:a16="http://schemas.microsoft.com/office/drawing/2014/main" id="{0480F891-B3D8-08DB-71CF-09A694D3DE70}"/>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Freeform: Shape 676">
              <a:extLst>
                <a:ext uri="{FF2B5EF4-FFF2-40B4-BE49-F238E27FC236}">
                  <a16:creationId xmlns:a16="http://schemas.microsoft.com/office/drawing/2014/main" id="{603FD98F-14B0-1B44-F795-00859CC85782}"/>
                </a:ext>
              </a:extLst>
            </p:cNvPr>
            <p:cNvSpPr/>
            <p:nvPr/>
          </p:nvSpPr>
          <p:spPr>
            <a:xfrm>
              <a:off x="2802927" y="1753046"/>
              <a:ext cx="37" cy="768"/>
            </a:xfrm>
            <a:custGeom>
              <a:avLst/>
              <a:gdLst>
                <a:gd name="connsiteX0" fmla="*/ 37 w 37"/>
                <a:gd name="connsiteY0" fmla="*/ 700 h 768"/>
                <a:gd name="connsiteX1" fmla="*/ 37 w 37"/>
                <a:gd name="connsiteY1" fmla="*/ 198 h 768"/>
                <a:gd name="connsiteX2" fmla="*/ 37 w 37"/>
                <a:gd name="connsiteY2" fmla="*/ 700 h 768"/>
              </a:gdLst>
              <a:ahLst/>
              <a:cxnLst>
                <a:cxn ang="0">
                  <a:pos x="connsiteX0" y="connsiteY0"/>
                </a:cxn>
                <a:cxn ang="0">
                  <a:pos x="connsiteX1" y="connsiteY1"/>
                </a:cxn>
                <a:cxn ang="0">
                  <a:pos x="connsiteX2" y="connsiteY2"/>
                </a:cxn>
              </a:cxnLst>
              <a:rect l="l" t="t" r="r" b="b"/>
              <a:pathLst>
                <a:path w="37" h="768">
                  <a:moveTo>
                    <a:pt x="37" y="700"/>
                  </a:moveTo>
                  <a:lnTo>
                    <a:pt x="37" y="198"/>
                  </a:lnTo>
                  <a:cubicBezTo>
                    <a:pt x="37" y="-556"/>
                    <a:pt x="-47" y="1119"/>
                    <a:pt x="37" y="70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8" name="Freeform: Shape 677">
              <a:extLst>
                <a:ext uri="{FF2B5EF4-FFF2-40B4-BE49-F238E27FC236}">
                  <a16:creationId xmlns:a16="http://schemas.microsoft.com/office/drawing/2014/main" id="{A1750505-88A4-7B45-31B8-365E918706BF}"/>
                </a:ext>
              </a:extLst>
            </p:cNvPr>
            <p:cNvSpPr/>
            <p:nvPr/>
          </p:nvSpPr>
          <p:spPr>
            <a:xfrm>
              <a:off x="2803635" y="1756512"/>
              <a:ext cx="8378" cy="754"/>
            </a:xfrm>
            <a:custGeom>
              <a:avLst/>
              <a:gdLst>
                <a:gd name="connsiteX0" fmla="*/ 0 w 8378"/>
                <a:gd name="connsiteY0" fmla="*/ 754 h 754"/>
                <a:gd name="connsiteX1" fmla="*/ 0 w 8378"/>
                <a:gd name="connsiteY1" fmla="*/ 0 h 754"/>
                <a:gd name="connsiteX2" fmla="*/ 0 w 8378"/>
                <a:gd name="connsiteY2" fmla="*/ 587 h 754"/>
                <a:gd name="connsiteX3" fmla="*/ 0 w 8378"/>
                <a:gd name="connsiteY3" fmla="*/ 754 h 754"/>
              </a:gdLst>
              <a:ahLst/>
              <a:cxnLst>
                <a:cxn ang="0">
                  <a:pos x="connsiteX0" y="connsiteY0"/>
                </a:cxn>
                <a:cxn ang="0">
                  <a:pos x="connsiteX1" y="connsiteY1"/>
                </a:cxn>
                <a:cxn ang="0">
                  <a:pos x="connsiteX2" y="connsiteY2"/>
                </a:cxn>
                <a:cxn ang="0">
                  <a:pos x="connsiteX3" y="connsiteY3"/>
                </a:cxn>
              </a:cxnLst>
              <a:rect l="l" t="t" r="r" b="b"/>
              <a:pathLst>
                <a:path w="8378" h="754">
                  <a:moveTo>
                    <a:pt x="0" y="754"/>
                  </a:moveTo>
                  <a:lnTo>
                    <a:pt x="0" y="0"/>
                  </a:lnTo>
                  <a:lnTo>
                    <a:pt x="0" y="587"/>
                  </a:lnTo>
                  <a:lnTo>
                    <a:pt x="0"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 name="Freeform: Shape 678">
              <a:extLst>
                <a:ext uri="{FF2B5EF4-FFF2-40B4-BE49-F238E27FC236}">
                  <a16:creationId xmlns:a16="http://schemas.microsoft.com/office/drawing/2014/main" id="{7581F9B0-24C4-A6D7-F11C-D78EB078D178}"/>
                </a:ext>
              </a:extLst>
            </p:cNvPr>
            <p:cNvSpPr/>
            <p:nvPr/>
          </p:nvSpPr>
          <p:spPr>
            <a:xfrm>
              <a:off x="2803216" y="1756605"/>
              <a:ext cx="8378" cy="74"/>
            </a:xfrm>
            <a:custGeom>
              <a:avLst/>
              <a:gdLst>
                <a:gd name="connsiteX0" fmla="*/ 0 w 8378"/>
                <a:gd name="connsiteY0" fmla="*/ 74 h 74"/>
                <a:gd name="connsiteX1" fmla="*/ 0 w 8378"/>
                <a:gd name="connsiteY1" fmla="*/ 74 h 74"/>
                <a:gd name="connsiteX2" fmla="*/ 0 w 8378"/>
                <a:gd name="connsiteY2" fmla="*/ 74 h 74"/>
                <a:gd name="connsiteX3" fmla="*/ 0 w 8378"/>
                <a:gd name="connsiteY3" fmla="*/ 74 h 74"/>
              </a:gdLst>
              <a:ahLst/>
              <a:cxnLst>
                <a:cxn ang="0">
                  <a:pos x="connsiteX0" y="connsiteY0"/>
                </a:cxn>
                <a:cxn ang="0">
                  <a:pos x="connsiteX1" y="connsiteY1"/>
                </a:cxn>
                <a:cxn ang="0">
                  <a:pos x="connsiteX2" y="connsiteY2"/>
                </a:cxn>
                <a:cxn ang="0">
                  <a:pos x="connsiteX3" y="connsiteY3"/>
                </a:cxn>
              </a:cxnLst>
              <a:rect l="l" t="t" r="r" b="b"/>
              <a:pathLst>
                <a:path w="8378" h="74">
                  <a:moveTo>
                    <a:pt x="0" y="74"/>
                  </a:moveTo>
                  <a:lnTo>
                    <a:pt x="0" y="74"/>
                  </a:lnTo>
                  <a:cubicBezTo>
                    <a:pt x="0" y="74"/>
                    <a:pt x="0" y="74"/>
                    <a:pt x="0" y="74"/>
                  </a:cubicBezTo>
                  <a:cubicBezTo>
                    <a:pt x="0" y="74"/>
                    <a:pt x="0" y="-93"/>
                    <a:pt x="0" y="7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 name="Freeform: Shape 679">
              <a:extLst>
                <a:ext uri="{FF2B5EF4-FFF2-40B4-BE49-F238E27FC236}">
                  <a16:creationId xmlns:a16="http://schemas.microsoft.com/office/drawing/2014/main" id="{801CC16B-A91D-1D97-6CBA-201697434F6A}"/>
                </a:ext>
              </a:extLst>
            </p:cNvPr>
            <p:cNvSpPr/>
            <p:nvPr/>
          </p:nvSpPr>
          <p:spPr>
            <a:xfrm>
              <a:off x="2803384" y="17566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 name="Freeform: Shape 680">
              <a:extLst>
                <a:ext uri="{FF2B5EF4-FFF2-40B4-BE49-F238E27FC236}">
                  <a16:creationId xmlns:a16="http://schemas.microsoft.com/office/drawing/2014/main" id="{3C4F91C8-14E0-3DEB-0DFA-343F66B9C05D}"/>
                </a:ext>
              </a:extLst>
            </p:cNvPr>
            <p:cNvSpPr/>
            <p:nvPr/>
          </p:nvSpPr>
          <p:spPr>
            <a:xfrm>
              <a:off x="2803467" y="1757266"/>
              <a:ext cx="83" cy="167"/>
            </a:xfrm>
            <a:custGeom>
              <a:avLst/>
              <a:gdLst>
                <a:gd name="connsiteX0" fmla="*/ 84 w 83"/>
                <a:gd name="connsiteY0" fmla="*/ 167 h 167"/>
                <a:gd name="connsiteX1" fmla="*/ 84 w 83"/>
                <a:gd name="connsiteY1" fmla="*/ 84 h 167"/>
                <a:gd name="connsiteX2" fmla="*/ 0 w 83"/>
                <a:gd name="connsiteY2" fmla="*/ 0 h 167"/>
                <a:gd name="connsiteX3" fmla="*/ 84 w 83"/>
                <a:gd name="connsiteY3" fmla="*/ 167 h 167"/>
              </a:gdLst>
              <a:ahLst/>
              <a:cxnLst>
                <a:cxn ang="0">
                  <a:pos x="connsiteX0" y="connsiteY0"/>
                </a:cxn>
                <a:cxn ang="0">
                  <a:pos x="connsiteX1" y="connsiteY1"/>
                </a:cxn>
                <a:cxn ang="0">
                  <a:pos x="connsiteX2" y="connsiteY2"/>
                </a:cxn>
                <a:cxn ang="0">
                  <a:pos x="connsiteX3" y="connsiteY3"/>
                </a:cxn>
              </a:cxnLst>
              <a:rect l="l" t="t" r="r" b="b"/>
              <a:pathLst>
                <a:path w="83" h="167">
                  <a:moveTo>
                    <a:pt x="84" y="167"/>
                  </a:moveTo>
                  <a:lnTo>
                    <a:pt x="84" y="84"/>
                  </a:lnTo>
                  <a:lnTo>
                    <a:pt x="0" y="0"/>
                  </a:lnTo>
                  <a:lnTo>
                    <a:pt x="84" y="167"/>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 name="Freeform: Shape 681">
              <a:extLst>
                <a:ext uri="{FF2B5EF4-FFF2-40B4-BE49-F238E27FC236}">
                  <a16:creationId xmlns:a16="http://schemas.microsoft.com/office/drawing/2014/main" id="{9D47DAA0-1755-3278-205E-1C19589B9331}"/>
                </a:ext>
              </a:extLst>
            </p:cNvPr>
            <p:cNvSpPr/>
            <p:nvPr/>
          </p:nvSpPr>
          <p:spPr>
            <a:xfrm>
              <a:off x="2802462" y="1756596"/>
              <a:ext cx="8378" cy="186"/>
            </a:xfrm>
            <a:custGeom>
              <a:avLst/>
              <a:gdLst>
                <a:gd name="connsiteX0" fmla="*/ 0 w 8378"/>
                <a:gd name="connsiteY0" fmla="*/ 0 h 186"/>
                <a:gd name="connsiteX1" fmla="*/ 0 w 8378"/>
                <a:gd name="connsiteY1" fmla="*/ 0 h 186"/>
                <a:gd name="connsiteX2" fmla="*/ 0 w 8378"/>
                <a:gd name="connsiteY2" fmla="*/ 0 h 186"/>
              </a:gdLst>
              <a:ahLst/>
              <a:cxnLst>
                <a:cxn ang="0">
                  <a:pos x="connsiteX0" y="connsiteY0"/>
                </a:cxn>
                <a:cxn ang="0">
                  <a:pos x="connsiteX1" y="connsiteY1"/>
                </a:cxn>
                <a:cxn ang="0">
                  <a:pos x="connsiteX2" y="connsiteY2"/>
                </a:cxn>
              </a:cxnLst>
              <a:rect l="l" t="t" r="r" b="b"/>
              <a:pathLst>
                <a:path w="8378" h="186">
                  <a:moveTo>
                    <a:pt x="0" y="0"/>
                  </a:moveTo>
                  <a:lnTo>
                    <a:pt x="0" y="0"/>
                  </a:lnTo>
                  <a:cubicBezTo>
                    <a:pt x="0" y="0"/>
                    <a:pt x="0" y="419"/>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 name="Freeform: Shape 682">
              <a:extLst>
                <a:ext uri="{FF2B5EF4-FFF2-40B4-BE49-F238E27FC236}">
                  <a16:creationId xmlns:a16="http://schemas.microsoft.com/office/drawing/2014/main" id="{D901B3BC-F9B4-BD3E-C9C7-696570F3ECC4}"/>
                </a:ext>
              </a:extLst>
            </p:cNvPr>
            <p:cNvSpPr/>
            <p:nvPr/>
          </p:nvSpPr>
          <p:spPr>
            <a:xfrm>
              <a:off x="2802797" y="1758020"/>
              <a:ext cx="8378" cy="586"/>
            </a:xfrm>
            <a:custGeom>
              <a:avLst/>
              <a:gdLst>
                <a:gd name="connsiteX0" fmla="*/ 0 w 8378"/>
                <a:gd name="connsiteY0" fmla="*/ 586 h 586"/>
                <a:gd name="connsiteX1" fmla="*/ 0 w 8378"/>
                <a:gd name="connsiteY1" fmla="*/ 0 h 586"/>
                <a:gd name="connsiteX2" fmla="*/ 0 w 8378"/>
                <a:gd name="connsiteY2" fmla="*/ 586 h 586"/>
              </a:gdLst>
              <a:ahLst/>
              <a:cxnLst>
                <a:cxn ang="0">
                  <a:pos x="connsiteX0" y="connsiteY0"/>
                </a:cxn>
                <a:cxn ang="0">
                  <a:pos x="connsiteX1" y="connsiteY1"/>
                </a:cxn>
                <a:cxn ang="0">
                  <a:pos x="connsiteX2" y="connsiteY2"/>
                </a:cxn>
              </a:cxnLst>
              <a:rect l="l" t="t" r="r" b="b"/>
              <a:pathLst>
                <a:path w="8378" h="586">
                  <a:moveTo>
                    <a:pt x="0" y="586"/>
                  </a:moveTo>
                  <a:cubicBezTo>
                    <a:pt x="0" y="586"/>
                    <a:pt x="0" y="586"/>
                    <a:pt x="0" y="0"/>
                  </a:cubicBezTo>
                  <a:lnTo>
                    <a:pt x="0" y="586"/>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 name="Freeform: Shape 683">
              <a:extLst>
                <a:ext uri="{FF2B5EF4-FFF2-40B4-BE49-F238E27FC236}">
                  <a16:creationId xmlns:a16="http://schemas.microsoft.com/office/drawing/2014/main" id="{A8E07934-F419-979E-94CB-C42BFC1067BF}"/>
                </a:ext>
              </a:extLst>
            </p:cNvPr>
            <p:cNvSpPr/>
            <p:nvPr/>
          </p:nvSpPr>
          <p:spPr>
            <a:xfrm>
              <a:off x="2802546" y="1758858"/>
              <a:ext cx="37" cy="676"/>
            </a:xfrm>
            <a:custGeom>
              <a:avLst/>
              <a:gdLst>
                <a:gd name="connsiteX0" fmla="*/ 0 w 37"/>
                <a:gd name="connsiteY0" fmla="*/ 0 h 676"/>
                <a:gd name="connsiteX1" fmla="*/ 0 w 37"/>
                <a:gd name="connsiteY1" fmla="*/ 670 h 676"/>
                <a:gd name="connsiteX2" fmla="*/ 0 w 37"/>
                <a:gd name="connsiteY2" fmla="*/ 0 h 676"/>
              </a:gdLst>
              <a:ahLst/>
              <a:cxnLst>
                <a:cxn ang="0">
                  <a:pos x="connsiteX0" y="connsiteY0"/>
                </a:cxn>
                <a:cxn ang="0">
                  <a:pos x="connsiteX1" y="connsiteY1"/>
                </a:cxn>
                <a:cxn ang="0">
                  <a:pos x="connsiteX2" y="connsiteY2"/>
                </a:cxn>
              </a:cxnLst>
              <a:rect l="l" t="t" r="r" b="b"/>
              <a:pathLst>
                <a:path w="37" h="676">
                  <a:moveTo>
                    <a:pt x="0" y="0"/>
                  </a:moveTo>
                  <a:cubicBezTo>
                    <a:pt x="0" y="0"/>
                    <a:pt x="0" y="754"/>
                    <a:pt x="0" y="670"/>
                  </a:cubicBezTo>
                  <a:cubicBezTo>
                    <a:pt x="0" y="587"/>
                    <a:pt x="84" y="168"/>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 name="Freeform: Shape 684">
              <a:extLst>
                <a:ext uri="{FF2B5EF4-FFF2-40B4-BE49-F238E27FC236}">
                  <a16:creationId xmlns:a16="http://schemas.microsoft.com/office/drawing/2014/main" id="{07389803-EA57-7E08-9099-07EB5FC69D43}"/>
                </a:ext>
              </a:extLst>
            </p:cNvPr>
            <p:cNvSpPr/>
            <p:nvPr/>
          </p:nvSpPr>
          <p:spPr>
            <a:xfrm>
              <a:off x="2801205" y="1756260"/>
              <a:ext cx="83" cy="1508"/>
            </a:xfrm>
            <a:custGeom>
              <a:avLst/>
              <a:gdLst>
                <a:gd name="connsiteX0" fmla="*/ 84 w 83"/>
                <a:gd name="connsiteY0" fmla="*/ 1508 h 1508"/>
                <a:gd name="connsiteX1" fmla="*/ 84 w 83"/>
                <a:gd name="connsiteY1" fmla="*/ 1508 h 1508"/>
                <a:gd name="connsiteX2" fmla="*/ 0 w 83"/>
                <a:gd name="connsiteY2" fmla="*/ 0 h 1508"/>
                <a:gd name="connsiteX3" fmla="*/ 84 w 83"/>
                <a:gd name="connsiteY3" fmla="*/ 1508 h 1508"/>
              </a:gdLst>
              <a:ahLst/>
              <a:cxnLst>
                <a:cxn ang="0">
                  <a:pos x="connsiteX0" y="connsiteY0"/>
                </a:cxn>
                <a:cxn ang="0">
                  <a:pos x="connsiteX1" y="connsiteY1"/>
                </a:cxn>
                <a:cxn ang="0">
                  <a:pos x="connsiteX2" y="connsiteY2"/>
                </a:cxn>
                <a:cxn ang="0">
                  <a:pos x="connsiteX3" y="connsiteY3"/>
                </a:cxn>
              </a:cxnLst>
              <a:rect l="l" t="t" r="r" b="b"/>
              <a:pathLst>
                <a:path w="83" h="1508">
                  <a:moveTo>
                    <a:pt x="84" y="1508"/>
                  </a:moveTo>
                  <a:lnTo>
                    <a:pt x="84" y="1508"/>
                  </a:lnTo>
                  <a:lnTo>
                    <a:pt x="0" y="0"/>
                  </a:lnTo>
                  <a:lnTo>
                    <a:pt x="84" y="150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6" name="Freeform: Shape 685">
              <a:extLst>
                <a:ext uri="{FF2B5EF4-FFF2-40B4-BE49-F238E27FC236}">
                  <a16:creationId xmlns:a16="http://schemas.microsoft.com/office/drawing/2014/main" id="{CEC7DCA2-384D-BC50-E069-12090187B95A}"/>
                </a:ext>
              </a:extLst>
            </p:cNvPr>
            <p:cNvSpPr/>
            <p:nvPr/>
          </p:nvSpPr>
          <p:spPr>
            <a:xfrm>
              <a:off x="2800329" y="1760198"/>
              <a:ext cx="37" cy="1173"/>
            </a:xfrm>
            <a:custGeom>
              <a:avLst/>
              <a:gdLst>
                <a:gd name="connsiteX0" fmla="*/ 38 w 37"/>
                <a:gd name="connsiteY0" fmla="*/ 1173 h 1173"/>
                <a:gd name="connsiteX1" fmla="*/ 38 w 37"/>
                <a:gd name="connsiteY1" fmla="*/ 670 h 1173"/>
                <a:gd name="connsiteX2" fmla="*/ 38 w 37"/>
                <a:gd name="connsiteY2" fmla="*/ 0 h 1173"/>
                <a:gd name="connsiteX3" fmla="*/ 38 w 37"/>
                <a:gd name="connsiteY3" fmla="*/ 1173 h 1173"/>
              </a:gdLst>
              <a:ahLst/>
              <a:cxnLst>
                <a:cxn ang="0">
                  <a:pos x="connsiteX0" y="connsiteY0"/>
                </a:cxn>
                <a:cxn ang="0">
                  <a:pos x="connsiteX1" y="connsiteY1"/>
                </a:cxn>
                <a:cxn ang="0">
                  <a:pos x="connsiteX2" y="connsiteY2"/>
                </a:cxn>
                <a:cxn ang="0">
                  <a:pos x="connsiteX3" y="connsiteY3"/>
                </a:cxn>
              </a:cxnLst>
              <a:rect l="l" t="t" r="r" b="b"/>
              <a:pathLst>
                <a:path w="37" h="1173">
                  <a:moveTo>
                    <a:pt x="38" y="1173"/>
                  </a:moveTo>
                  <a:cubicBezTo>
                    <a:pt x="38" y="1173"/>
                    <a:pt x="38" y="251"/>
                    <a:pt x="38" y="670"/>
                  </a:cubicBezTo>
                  <a:cubicBezTo>
                    <a:pt x="38" y="1089"/>
                    <a:pt x="38" y="670"/>
                    <a:pt x="38" y="0"/>
                  </a:cubicBezTo>
                  <a:cubicBezTo>
                    <a:pt x="-13" y="385"/>
                    <a:pt x="-13" y="788"/>
                    <a:pt x="38" y="117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7" name="Freeform: Shape 686">
              <a:extLst>
                <a:ext uri="{FF2B5EF4-FFF2-40B4-BE49-F238E27FC236}">
                  <a16:creationId xmlns:a16="http://schemas.microsoft.com/office/drawing/2014/main" id="{63BE3BAA-8EEE-A04E-FB69-1C820F7CC8B4}"/>
                </a:ext>
              </a:extLst>
            </p:cNvPr>
            <p:cNvSpPr/>
            <p:nvPr/>
          </p:nvSpPr>
          <p:spPr>
            <a:xfrm>
              <a:off x="2800367" y="176019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8" name="Freeform: Shape 687">
              <a:extLst>
                <a:ext uri="{FF2B5EF4-FFF2-40B4-BE49-F238E27FC236}">
                  <a16:creationId xmlns:a16="http://schemas.microsoft.com/office/drawing/2014/main" id="{0A3446E1-B5D7-0024-73F9-BBB62ACB23A7}"/>
                </a:ext>
              </a:extLst>
            </p:cNvPr>
            <p:cNvSpPr/>
            <p:nvPr/>
          </p:nvSpPr>
          <p:spPr>
            <a:xfrm>
              <a:off x="2787715" y="1754166"/>
              <a:ext cx="83" cy="502"/>
            </a:xfrm>
            <a:custGeom>
              <a:avLst/>
              <a:gdLst>
                <a:gd name="connsiteX0" fmla="*/ 84 w 83"/>
                <a:gd name="connsiteY0" fmla="*/ 251 h 502"/>
                <a:gd name="connsiteX1" fmla="*/ 0 w 83"/>
                <a:gd name="connsiteY1" fmla="*/ 0 h 502"/>
                <a:gd name="connsiteX2" fmla="*/ 84 w 83"/>
                <a:gd name="connsiteY2" fmla="*/ 503 h 502"/>
                <a:gd name="connsiteX3" fmla="*/ 84 w 83"/>
                <a:gd name="connsiteY3" fmla="*/ 251 h 502"/>
              </a:gdLst>
              <a:ahLst/>
              <a:cxnLst>
                <a:cxn ang="0">
                  <a:pos x="connsiteX0" y="connsiteY0"/>
                </a:cxn>
                <a:cxn ang="0">
                  <a:pos x="connsiteX1" y="connsiteY1"/>
                </a:cxn>
                <a:cxn ang="0">
                  <a:pos x="connsiteX2" y="connsiteY2"/>
                </a:cxn>
                <a:cxn ang="0">
                  <a:pos x="connsiteX3" y="connsiteY3"/>
                </a:cxn>
              </a:cxnLst>
              <a:rect l="l" t="t" r="r" b="b"/>
              <a:pathLst>
                <a:path w="83" h="502">
                  <a:moveTo>
                    <a:pt x="84" y="251"/>
                  </a:moveTo>
                  <a:lnTo>
                    <a:pt x="0" y="0"/>
                  </a:lnTo>
                  <a:lnTo>
                    <a:pt x="84" y="503"/>
                  </a:lnTo>
                  <a:lnTo>
                    <a:pt x="84"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Freeform: Shape 688">
              <a:extLst>
                <a:ext uri="{FF2B5EF4-FFF2-40B4-BE49-F238E27FC236}">
                  <a16:creationId xmlns:a16="http://schemas.microsoft.com/office/drawing/2014/main" id="{8530F2DA-6903-F2B8-23E8-1903F6F550DA}"/>
                </a:ext>
              </a:extLst>
            </p:cNvPr>
            <p:cNvSpPr/>
            <p:nvPr/>
          </p:nvSpPr>
          <p:spPr>
            <a:xfrm>
              <a:off x="2787761" y="1755432"/>
              <a:ext cx="37" cy="74"/>
            </a:xfrm>
            <a:custGeom>
              <a:avLst/>
              <a:gdLst>
                <a:gd name="connsiteX0" fmla="*/ 37 w 37"/>
                <a:gd name="connsiteY0" fmla="*/ 74 h 74"/>
                <a:gd name="connsiteX1" fmla="*/ 37 w 37"/>
                <a:gd name="connsiteY1" fmla="*/ 74 h 74"/>
                <a:gd name="connsiteX2" fmla="*/ 37 w 37"/>
                <a:gd name="connsiteY2" fmla="*/ 74 h 74"/>
              </a:gdLst>
              <a:ahLst/>
              <a:cxnLst>
                <a:cxn ang="0">
                  <a:pos x="connsiteX0" y="connsiteY0"/>
                </a:cxn>
                <a:cxn ang="0">
                  <a:pos x="connsiteX1" y="connsiteY1"/>
                </a:cxn>
                <a:cxn ang="0">
                  <a:pos x="connsiteX2" y="connsiteY2"/>
                </a:cxn>
              </a:cxnLst>
              <a:rect l="l" t="t" r="r" b="b"/>
              <a:pathLst>
                <a:path w="37" h="74">
                  <a:moveTo>
                    <a:pt x="37" y="74"/>
                  </a:moveTo>
                  <a:lnTo>
                    <a:pt x="37" y="74"/>
                  </a:lnTo>
                  <a:cubicBezTo>
                    <a:pt x="37" y="74"/>
                    <a:pt x="-47" y="-93"/>
                    <a:pt x="37" y="7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0" name="Freeform: Shape 689">
              <a:extLst>
                <a:ext uri="{FF2B5EF4-FFF2-40B4-BE49-F238E27FC236}">
                  <a16:creationId xmlns:a16="http://schemas.microsoft.com/office/drawing/2014/main" id="{EE389896-DD7A-684A-81FA-F80FAA2B798B}"/>
                </a:ext>
              </a:extLst>
            </p:cNvPr>
            <p:cNvSpPr/>
            <p:nvPr/>
          </p:nvSpPr>
          <p:spPr>
            <a:xfrm>
              <a:off x="2796680" y="176271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1" name="Freeform: Shape 690">
              <a:extLst>
                <a:ext uri="{FF2B5EF4-FFF2-40B4-BE49-F238E27FC236}">
                  <a16:creationId xmlns:a16="http://schemas.microsoft.com/office/drawing/2014/main" id="{F99E4FDB-1F4F-2BE2-EE07-A32D4E388B49}"/>
                </a:ext>
              </a:extLst>
            </p:cNvPr>
            <p:cNvSpPr/>
            <p:nvPr/>
          </p:nvSpPr>
          <p:spPr>
            <a:xfrm>
              <a:off x="2795675" y="1761204"/>
              <a:ext cx="83" cy="837"/>
            </a:xfrm>
            <a:custGeom>
              <a:avLst/>
              <a:gdLst>
                <a:gd name="connsiteX0" fmla="*/ 84 w 83"/>
                <a:gd name="connsiteY0" fmla="*/ 838 h 837"/>
                <a:gd name="connsiteX1" fmla="*/ 84 w 83"/>
                <a:gd name="connsiteY1" fmla="*/ 838 h 837"/>
                <a:gd name="connsiteX2" fmla="*/ 0 w 83"/>
                <a:gd name="connsiteY2" fmla="*/ 0 h 837"/>
                <a:gd name="connsiteX3" fmla="*/ 84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84" y="838"/>
                  </a:moveTo>
                  <a:lnTo>
                    <a:pt x="84" y="838"/>
                  </a:lnTo>
                  <a:lnTo>
                    <a:pt x="0" y="0"/>
                  </a:lnTo>
                  <a:lnTo>
                    <a:pt x="84"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2" name="Freeform: Shape 691">
              <a:extLst>
                <a:ext uri="{FF2B5EF4-FFF2-40B4-BE49-F238E27FC236}">
                  <a16:creationId xmlns:a16="http://schemas.microsoft.com/office/drawing/2014/main" id="{9981DE99-429D-09E3-C07E-1A9A302376BB}"/>
                </a:ext>
              </a:extLst>
            </p:cNvPr>
            <p:cNvSpPr/>
            <p:nvPr/>
          </p:nvSpPr>
          <p:spPr>
            <a:xfrm>
              <a:off x="2795051" y="1762731"/>
              <a:ext cx="37" cy="484"/>
            </a:xfrm>
            <a:custGeom>
              <a:avLst/>
              <a:gdLst>
                <a:gd name="connsiteX0" fmla="*/ 37 w 37"/>
                <a:gd name="connsiteY0" fmla="*/ 484 h 484"/>
                <a:gd name="connsiteX1" fmla="*/ 37 w 37"/>
                <a:gd name="connsiteY1" fmla="*/ 484 h 484"/>
                <a:gd name="connsiteX2" fmla="*/ 37 w 37"/>
                <a:gd name="connsiteY2" fmla="*/ 484 h 484"/>
              </a:gdLst>
              <a:ahLst/>
              <a:cxnLst>
                <a:cxn ang="0">
                  <a:pos x="connsiteX0" y="connsiteY0"/>
                </a:cxn>
                <a:cxn ang="0">
                  <a:pos x="connsiteX1" y="connsiteY1"/>
                </a:cxn>
                <a:cxn ang="0">
                  <a:pos x="connsiteX2" y="connsiteY2"/>
                </a:cxn>
              </a:cxnLst>
              <a:rect l="l" t="t" r="r" b="b"/>
              <a:pathLst>
                <a:path w="37" h="484">
                  <a:moveTo>
                    <a:pt x="37" y="484"/>
                  </a:moveTo>
                  <a:cubicBezTo>
                    <a:pt x="37" y="484"/>
                    <a:pt x="37" y="484"/>
                    <a:pt x="37" y="484"/>
                  </a:cubicBezTo>
                  <a:cubicBezTo>
                    <a:pt x="37" y="484"/>
                    <a:pt x="-46" y="-605"/>
                    <a:pt x="37" y="48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3" name="Freeform: Shape 692">
              <a:extLst>
                <a:ext uri="{FF2B5EF4-FFF2-40B4-BE49-F238E27FC236}">
                  <a16:creationId xmlns:a16="http://schemas.microsoft.com/office/drawing/2014/main" id="{5659E82A-C23E-662D-1C3F-E705F43824CC}"/>
                </a:ext>
              </a:extLst>
            </p:cNvPr>
            <p:cNvSpPr/>
            <p:nvPr/>
          </p:nvSpPr>
          <p:spPr>
            <a:xfrm>
              <a:off x="2620724" y="2090746"/>
              <a:ext cx="52116" cy="71220"/>
            </a:xfrm>
            <a:custGeom>
              <a:avLst/>
              <a:gdLst>
                <a:gd name="connsiteX0" fmla="*/ 52117 w 52116"/>
                <a:gd name="connsiteY0" fmla="*/ 66109 h 71220"/>
                <a:gd name="connsiteX1" fmla="*/ 48430 w 52116"/>
                <a:gd name="connsiteY1" fmla="*/ 67785 h 71220"/>
                <a:gd name="connsiteX2" fmla="*/ 45414 w 52116"/>
                <a:gd name="connsiteY2" fmla="*/ 69712 h 71220"/>
                <a:gd name="connsiteX3" fmla="*/ 45414 w 52116"/>
                <a:gd name="connsiteY3" fmla="*/ 70802 h 71220"/>
                <a:gd name="connsiteX4" fmla="*/ 44576 w 52116"/>
                <a:gd name="connsiteY4" fmla="*/ 70048 h 71220"/>
                <a:gd name="connsiteX5" fmla="*/ 43654 w 52116"/>
                <a:gd name="connsiteY5" fmla="*/ 70048 h 71220"/>
                <a:gd name="connsiteX6" fmla="*/ 42481 w 52116"/>
                <a:gd name="connsiteY6" fmla="*/ 71221 h 71220"/>
                <a:gd name="connsiteX7" fmla="*/ 41392 w 52116"/>
                <a:gd name="connsiteY7" fmla="*/ 71221 h 71220"/>
                <a:gd name="connsiteX8" fmla="*/ 39716 w 52116"/>
                <a:gd name="connsiteY8" fmla="*/ 70048 h 71220"/>
                <a:gd name="connsiteX9" fmla="*/ 38375 w 52116"/>
                <a:gd name="connsiteY9" fmla="*/ 68623 h 71220"/>
                <a:gd name="connsiteX10" fmla="*/ 37705 w 52116"/>
                <a:gd name="connsiteY10" fmla="*/ 68623 h 71220"/>
                <a:gd name="connsiteX11" fmla="*/ 37705 w 52116"/>
                <a:gd name="connsiteY11" fmla="*/ 67869 h 71220"/>
                <a:gd name="connsiteX12" fmla="*/ 37118 w 52116"/>
                <a:gd name="connsiteY12" fmla="*/ 66361 h 71220"/>
                <a:gd name="connsiteX13" fmla="*/ 36281 w 52116"/>
                <a:gd name="connsiteY13" fmla="*/ 66361 h 71220"/>
                <a:gd name="connsiteX14" fmla="*/ 35359 w 52116"/>
                <a:gd name="connsiteY14" fmla="*/ 66361 h 71220"/>
                <a:gd name="connsiteX15" fmla="*/ 34354 w 52116"/>
                <a:gd name="connsiteY15" fmla="*/ 65104 h 71220"/>
                <a:gd name="connsiteX16" fmla="*/ 34354 w 52116"/>
                <a:gd name="connsiteY16" fmla="*/ 63763 h 71220"/>
                <a:gd name="connsiteX17" fmla="*/ 31505 w 52116"/>
                <a:gd name="connsiteY17" fmla="*/ 59071 h 71220"/>
                <a:gd name="connsiteX18" fmla="*/ 31086 w 52116"/>
                <a:gd name="connsiteY18" fmla="*/ 59574 h 71220"/>
                <a:gd name="connsiteX19" fmla="*/ 31086 w 52116"/>
                <a:gd name="connsiteY19" fmla="*/ 60160 h 71220"/>
                <a:gd name="connsiteX20" fmla="*/ 31086 w 52116"/>
                <a:gd name="connsiteY20" fmla="*/ 60915 h 71220"/>
                <a:gd name="connsiteX21" fmla="*/ 31086 w 52116"/>
                <a:gd name="connsiteY21" fmla="*/ 61585 h 71220"/>
                <a:gd name="connsiteX22" fmla="*/ 30248 w 52116"/>
                <a:gd name="connsiteY22" fmla="*/ 58987 h 71220"/>
                <a:gd name="connsiteX23" fmla="*/ 28405 w 52116"/>
                <a:gd name="connsiteY23" fmla="*/ 56893 h 71220"/>
                <a:gd name="connsiteX24" fmla="*/ 27902 w 52116"/>
                <a:gd name="connsiteY24" fmla="*/ 55636 h 71220"/>
                <a:gd name="connsiteX25" fmla="*/ 27148 w 52116"/>
                <a:gd name="connsiteY25" fmla="*/ 54379 h 71220"/>
                <a:gd name="connsiteX26" fmla="*/ 27734 w 52116"/>
                <a:gd name="connsiteY26" fmla="*/ 53709 h 71220"/>
                <a:gd name="connsiteX27" fmla="*/ 27734 w 52116"/>
                <a:gd name="connsiteY27" fmla="*/ 54379 h 71220"/>
                <a:gd name="connsiteX28" fmla="*/ 27734 w 52116"/>
                <a:gd name="connsiteY28" fmla="*/ 55217 h 71220"/>
                <a:gd name="connsiteX29" fmla="*/ 28656 w 52116"/>
                <a:gd name="connsiteY29" fmla="*/ 55720 h 71220"/>
                <a:gd name="connsiteX30" fmla="*/ 29242 w 52116"/>
                <a:gd name="connsiteY30" fmla="*/ 54379 h 71220"/>
                <a:gd name="connsiteX31" fmla="*/ 29997 w 52116"/>
                <a:gd name="connsiteY31" fmla="*/ 52871 h 71220"/>
                <a:gd name="connsiteX32" fmla="*/ 29326 w 52116"/>
                <a:gd name="connsiteY32" fmla="*/ 51782 h 71220"/>
                <a:gd name="connsiteX33" fmla="*/ 27650 w 52116"/>
                <a:gd name="connsiteY33" fmla="*/ 50860 h 71220"/>
                <a:gd name="connsiteX34" fmla="*/ 25807 w 52116"/>
                <a:gd name="connsiteY34" fmla="*/ 51614 h 71220"/>
                <a:gd name="connsiteX35" fmla="*/ 25807 w 52116"/>
                <a:gd name="connsiteY35" fmla="*/ 51111 h 71220"/>
                <a:gd name="connsiteX36" fmla="*/ 23629 w 52116"/>
                <a:gd name="connsiteY36" fmla="*/ 51111 h 71220"/>
                <a:gd name="connsiteX37" fmla="*/ 23629 w 52116"/>
                <a:gd name="connsiteY37" fmla="*/ 51111 h 71220"/>
                <a:gd name="connsiteX38" fmla="*/ 23629 w 52116"/>
                <a:gd name="connsiteY38" fmla="*/ 51111 h 71220"/>
                <a:gd name="connsiteX39" fmla="*/ 22372 w 52116"/>
                <a:gd name="connsiteY39" fmla="*/ 49603 h 71220"/>
                <a:gd name="connsiteX40" fmla="*/ 21031 w 52116"/>
                <a:gd name="connsiteY40" fmla="*/ 48430 h 71220"/>
                <a:gd name="connsiteX41" fmla="*/ 19523 w 52116"/>
                <a:gd name="connsiteY41" fmla="*/ 49268 h 71220"/>
                <a:gd name="connsiteX42" fmla="*/ 17847 w 52116"/>
                <a:gd name="connsiteY42" fmla="*/ 51028 h 71220"/>
                <a:gd name="connsiteX43" fmla="*/ 17847 w 52116"/>
                <a:gd name="connsiteY43" fmla="*/ 51865 h 71220"/>
                <a:gd name="connsiteX44" fmla="*/ 17847 w 52116"/>
                <a:gd name="connsiteY44" fmla="*/ 52368 h 71220"/>
                <a:gd name="connsiteX45" fmla="*/ 17093 w 52116"/>
                <a:gd name="connsiteY45" fmla="*/ 53709 h 71220"/>
                <a:gd name="connsiteX46" fmla="*/ 16339 w 52116"/>
                <a:gd name="connsiteY46" fmla="*/ 55803 h 71220"/>
                <a:gd name="connsiteX47" fmla="*/ 14747 w 52116"/>
                <a:gd name="connsiteY47" fmla="*/ 58401 h 71220"/>
                <a:gd name="connsiteX48" fmla="*/ 12820 w 52116"/>
                <a:gd name="connsiteY48" fmla="*/ 61166 h 71220"/>
                <a:gd name="connsiteX49" fmla="*/ 13574 w 52116"/>
                <a:gd name="connsiteY49" fmla="*/ 62339 h 71220"/>
                <a:gd name="connsiteX50" fmla="*/ 12736 w 52116"/>
                <a:gd name="connsiteY50" fmla="*/ 64518 h 71220"/>
                <a:gd name="connsiteX51" fmla="*/ 11814 w 52116"/>
                <a:gd name="connsiteY51" fmla="*/ 66277 h 71220"/>
                <a:gd name="connsiteX52" fmla="*/ 10976 w 52116"/>
                <a:gd name="connsiteY52" fmla="*/ 66277 h 71220"/>
                <a:gd name="connsiteX53" fmla="*/ 9468 w 52116"/>
                <a:gd name="connsiteY53" fmla="*/ 67701 h 71220"/>
                <a:gd name="connsiteX54" fmla="*/ 7876 w 52116"/>
                <a:gd name="connsiteY54" fmla="*/ 69545 h 71220"/>
                <a:gd name="connsiteX55" fmla="*/ 7457 w 52116"/>
                <a:gd name="connsiteY55" fmla="*/ 67115 h 71220"/>
                <a:gd name="connsiteX56" fmla="*/ 5195 w 52116"/>
                <a:gd name="connsiteY56" fmla="*/ 68958 h 71220"/>
                <a:gd name="connsiteX57" fmla="*/ 5195 w 52116"/>
                <a:gd name="connsiteY57" fmla="*/ 69712 h 71220"/>
                <a:gd name="connsiteX58" fmla="*/ 5195 w 52116"/>
                <a:gd name="connsiteY58" fmla="*/ 70550 h 71220"/>
                <a:gd name="connsiteX59" fmla="*/ 4273 w 52116"/>
                <a:gd name="connsiteY59" fmla="*/ 70550 h 71220"/>
                <a:gd name="connsiteX60" fmla="*/ 4692 w 52116"/>
                <a:gd name="connsiteY60" fmla="*/ 69377 h 71220"/>
                <a:gd name="connsiteX61" fmla="*/ 3268 w 52116"/>
                <a:gd name="connsiteY61" fmla="*/ 68791 h 71220"/>
                <a:gd name="connsiteX62" fmla="*/ 2597 w 52116"/>
                <a:gd name="connsiteY62" fmla="*/ 69545 h 71220"/>
                <a:gd name="connsiteX63" fmla="*/ 1676 w 52116"/>
                <a:gd name="connsiteY63" fmla="*/ 69545 h 71220"/>
                <a:gd name="connsiteX64" fmla="*/ 1676 w 52116"/>
                <a:gd name="connsiteY64" fmla="*/ 67366 h 71220"/>
                <a:gd name="connsiteX65" fmla="*/ 2179 w 52116"/>
                <a:gd name="connsiteY65" fmla="*/ 67366 h 71220"/>
                <a:gd name="connsiteX66" fmla="*/ 3100 w 52116"/>
                <a:gd name="connsiteY66" fmla="*/ 66109 h 71220"/>
                <a:gd name="connsiteX67" fmla="*/ 4106 w 52116"/>
                <a:gd name="connsiteY67" fmla="*/ 63931 h 71220"/>
                <a:gd name="connsiteX68" fmla="*/ 3519 w 52116"/>
                <a:gd name="connsiteY68" fmla="*/ 63931 h 71220"/>
                <a:gd name="connsiteX69" fmla="*/ 2765 w 52116"/>
                <a:gd name="connsiteY69" fmla="*/ 64434 h 71220"/>
                <a:gd name="connsiteX70" fmla="*/ 2011 w 52116"/>
                <a:gd name="connsiteY70" fmla="*/ 64434 h 71220"/>
                <a:gd name="connsiteX71" fmla="*/ 2597 w 52116"/>
                <a:gd name="connsiteY71" fmla="*/ 63596 h 71220"/>
                <a:gd name="connsiteX72" fmla="*/ 3435 w 52116"/>
                <a:gd name="connsiteY72" fmla="*/ 62926 h 71220"/>
                <a:gd name="connsiteX73" fmla="*/ 4106 w 52116"/>
                <a:gd name="connsiteY73" fmla="*/ 63596 h 71220"/>
                <a:gd name="connsiteX74" fmla="*/ 5195 w 52116"/>
                <a:gd name="connsiteY74" fmla="*/ 61501 h 71220"/>
                <a:gd name="connsiteX75" fmla="*/ 5195 w 52116"/>
                <a:gd name="connsiteY75" fmla="*/ 59071 h 71220"/>
                <a:gd name="connsiteX76" fmla="*/ 5865 w 52116"/>
                <a:gd name="connsiteY76" fmla="*/ 56893 h 71220"/>
                <a:gd name="connsiteX77" fmla="*/ 7038 w 52116"/>
                <a:gd name="connsiteY77" fmla="*/ 55049 h 71220"/>
                <a:gd name="connsiteX78" fmla="*/ 7709 w 52116"/>
                <a:gd name="connsiteY78" fmla="*/ 55049 h 71220"/>
                <a:gd name="connsiteX79" fmla="*/ 8547 w 52116"/>
                <a:gd name="connsiteY79" fmla="*/ 54211 h 71220"/>
                <a:gd name="connsiteX80" fmla="*/ 8044 w 52116"/>
                <a:gd name="connsiteY80" fmla="*/ 52871 h 71220"/>
                <a:gd name="connsiteX81" fmla="*/ 8463 w 52116"/>
                <a:gd name="connsiteY81" fmla="*/ 52033 h 71220"/>
                <a:gd name="connsiteX82" fmla="*/ 9133 w 52116"/>
                <a:gd name="connsiteY82" fmla="*/ 51446 h 71220"/>
                <a:gd name="connsiteX83" fmla="*/ 9133 w 52116"/>
                <a:gd name="connsiteY83" fmla="*/ 50273 h 71220"/>
                <a:gd name="connsiteX84" fmla="*/ 9971 w 52116"/>
                <a:gd name="connsiteY84" fmla="*/ 50273 h 71220"/>
                <a:gd name="connsiteX85" fmla="*/ 9971 w 52116"/>
                <a:gd name="connsiteY85" fmla="*/ 48011 h 71220"/>
                <a:gd name="connsiteX86" fmla="*/ 10725 w 52116"/>
                <a:gd name="connsiteY86" fmla="*/ 48011 h 71220"/>
                <a:gd name="connsiteX87" fmla="*/ 11814 w 52116"/>
                <a:gd name="connsiteY87" fmla="*/ 47089 h 71220"/>
                <a:gd name="connsiteX88" fmla="*/ 11814 w 52116"/>
                <a:gd name="connsiteY88" fmla="*/ 45916 h 71220"/>
                <a:gd name="connsiteX89" fmla="*/ 11814 w 52116"/>
                <a:gd name="connsiteY89" fmla="*/ 44492 h 71220"/>
                <a:gd name="connsiteX90" fmla="*/ 11814 w 52116"/>
                <a:gd name="connsiteY90" fmla="*/ 43235 h 71220"/>
                <a:gd name="connsiteX91" fmla="*/ 12736 w 52116"/>
                <a:gd name="connsiteY91" fmla="*/ 43235 h 71220"/>
                <a:gd name="connsiteX92" fmla="*/ 12736 w 52116"/>
                <a:gd name="connsiteY92" fmla="*/ 43235 h 71220"/>
                <a:gd name="connsiteX93" fmla="*/ 12736 w 52116"/>
                <a:gd name="connsiteY93" fmla="*/ 42146 h 71220"/>
                <a:gd name="connsiteX94" fmla="*/ 14244 w 52116"/>
                <a:gd name="connsiteY94" fmla="*/ 42146 h 71220"/>
                <a:gd name="connsiteX95" fmla="*/ 14244 w 52116"/>
                <a:gd name="connsiteY95" fmla="*/ 41727 h 71220"/>
                <a:gd name="connsiteX96" fmla="*/ 13406 w 52116"/>
                <a:gd name="connsiteY96" fmla="*/ 40889 h 71220"/>
                <a:gd name="connsiteX97" fmla="*/ 13406 w 52116"/>
                <a:gd name="connsiteY97" fmla="*/ 40135 h 71220"/>
                <a:gd name="connsiteX98" fmla="*/ 13406 w 52116"/>
                <a:gd name="connsiteY98" fmla="*/ 40135 h 71220"/>
                <a:gd name="connsiteX99" fmla="*/ 15334 w 52116"/>
                <a:gd name="connsiteY99" fmla="*/ 41811 h 71220"/>
                <a:gd name="connsiteX100" fmla="*/ 15752 w 52116"/>
                <a:gd name="connsiteY100" fmla="*/ 40303 h 71220"/>
                <a:gd name="connsiteX101" fmla="*/ 15752 w 52116"/>
                <a:gd name="connsiteY101" fmla="*/ 38794 h 71220"/>
                <a:gd name="connsiteX102" fmla="*/ 14579 w 52116"/>
                <a:gd name="connsiteY102" fmla="*/ 38292 h 71220"/>
                <a:gd name="connsiteX103" fmla="*/ 13993 w 52116"/>
                <a:gd name="connsiteY103" fmla="*/ 38292 h 71220"/>
                <a:gd name="connsiteX104" fmla="*/ 11395 w 52116"/>
                <a:gd name="connsiteY104" fmla="*/ 33264 h 71220"/>
                <a:gd name="connsiteX105" fmla="*/ 8630 w 52116"/>
                <a:gd name="connsiteY105" fmla="*/ 27986 h 71220"/>
                <a:gd name="connsiteX106" fmla="*/ 6955 w 52116"/>
                <a:gd name="connsiteY106" fmla="*/ 25556 h 71220"/>
                <a:gd name="connsiteX107" fmla="*/ 4189 w 52116"/>
                <a:gd name="connsiteY107" fmla="*/ 18936 h 71220"/>
                <a:gd name="connsiteX108" fmla="*/ 2849 w 52116"/>
                <a:gd name="connsiteY108" fmla="*/ 16758 h 71220"/>
                <a:gd name="connsiteX109" fmla="*/ 1257 w 52116"/>
                <a:gd name="connsiteY109" fmla="*/ 14663 h 71220"/>
                <a:gd name="connsiteX110" fmla="*/ 1257 w 52116"/>
                <a:gd name="connsiteY110" fmla="*/ 14077 h 71220"/>
                <a:gd name="connsiteX111" fmla="*/ 1257 w 52116"/>
                <a:gd name="connsiteY111" fmla="*/ 13490 h 71220"/>
                <a:gd name="connsiteX112" fmla="*/ 0 w 52116"/>
                <a:gd name="connsiteY112" fmla="*/ 12233 h 71220"/>
                <a:gd name="connsiteX113" fmla="*/ 2095 w 52116"/>
                <a:gd name="connsiteY113" fmla="*/ 12233 h 71220"/>
                <a:gd name="connsiteX114" fmla="*/ 3352 w 52116"/>
                <a:gd name="connsiteY114" fmla="*/ 12233 h 71220"/>
                <a:gd name="connsiteX115" fmla="*/ 4860 w 52116"/>
                <a:gd name="connsiteY115" fmla="*/ 12233 h 71220"/>
                <a:gd name="connsiteX116" fmla="*/ 6117 w 52116"/>
                <a:gd name="connsiteY116" fmla="*/ 13323 h 71220"/>
                <a:gd name="connsiteX117" fmla="*/ 7122 w 52116"/>
                <a:gd name="connsiteY117" fmla="*/ 13323 h 71220"/>
                <a:gd name="connsiteX118" fmla="*/ 8211 w 52116"/>
                <a:gd name="connsiteY118" fmla="*/ 12904 h 71220"/>
                <a:gd name="connsiteX119" fmla="*/ 9301 w 52116"/>
                <a:gd name="connsiteY119" fmla="*/ 11647 h 71220"/>
                <a:gd name="connsiteX120" fmla="*/ 9301 w 52116"/>
                <a:gd name="connsiteY120" fmla="*/ 11647 h 71220"/>
                <a:gd name="connsiteX121" fmla="*/ 9971 w 52116"/>
                <a:gd name="connsiteY121" fmla="*/ 11647 h 71220"/>
                <a:gd name="connsiteX122" fmla="*/ 9971 w 52116"/>
                <a:gd name="connsiteY122" fmla="*/ 12485 h 71220"/>
                <a:gd name="connsiteX123" fmla="*/ 9971 w 52116"/>
                <a:gd name="connsiteY123" fmla="*/ 13323 h 71220"/>
                <a:gd name="connsiteX124" fmla="*/ 11060 w 52116"/>
                <a:gd name="connsiteY124" fmla="*/ 14244 h 71220"/>
                <a:gd name="connsiteX125" fmla="*/ 11563 w 52116"/>
                <a:gd name="connsiteY125" fmla="*/ 14244 h 71220"/>
                <a:gd name="connsiteX126" fmla="*/ 11563 w 52116"/>
                <a:gd name="connsiteY126" fmla="*/ 14244 h 71220"/>
                <a:gd name="connsiteX127" fmla="*/ 12317 w 52116"/>
                <a:gd name="connsiteY127" fmla="*/ 14244 h 71220"/>
                <a:gd name="connsiteX128" fmla="*/ 13155 w 52116"/>
                <a:gd name="connsiteY128" fmla="*/ 15836 h 71220"/>
                <a:gd name="connsiteX129" fmla="*/ 13155 w 52116"/>
                <a:gd name="connsiteY129" fmla="*/ 16339 h 71220"/>
                <a:gd name="connsiteX130" fmla="*/ 12652 w 52116"/>
                <a:gd name="connsiteY130" fmla="*/ 15585 h 71220"/>
                <a:gd name="connsiteX131" fmla="*/ 11898 w 52116"/>
                <a:gd name="connsiteY131" fmla="*/ 14831 h 71220"/>
                <a:gd name="connsiteX132" fmla="*/ 13239 w 52116"/>
                <a:gd name="connsiteY132" fmla="*/ 17428 h 71220"/>
                <a:gd name="connsiteX133" fmla="*/ 16255 w 52116"/>
                <a:gd name="connsiteY133" fmla="*/ 19104 h 71220"/>
                <a:gd name="connsiteX134" fmla="*/ 15166 w 52116"/>
                <a:gd name="connsiteY134" fmla="*/ 19104 h 71220"/>
                <a:gd name="connsiteX135" fmla="*/ 14496 w 52116"/>
                <a:gd name="connsiteY135" fmla="*/ 20361 h 71220"/>
                <a:gd name="connsiteX136" fmla="*/ 15836 w 52116"/>
                <a:gd name="connsiteY136" fmla="*/ 21953 h 71220"/>
                <a:gd name="connsiteX137" fmla="*/ 18601 w 52116"/>
                <a:gd name="connsiteY137" fmla="*/ 24215 h 71220"/>
                <a:gd name="connsiteX138" fmla="*/ 21282 w 52116"/>
                <a:gd name="connsiteY138" fmla="*/ 25807 h 71220"/>
                <a:gd name="connsiteX139" fmla="*/ 22372 w 52116"/>
                <a:gd name="connsiteY139" fmla="*/ 23629 h 71220"/>
                <a:gd name="connsiteX140" fmla="*/ 23210 w 52116"/>
                <a:gd name="connsiteY140" fmla="*/ 20361 h 71220"/>
                <a:gd name="connsiteX141" fmla="*/ 24969 w 52116"/>
                <a:gd name="connsiteY141" fmla="*/ 18685 h 71220"/>
                <a:gd name="connsiteX142" fmla="*/ 26645 w 52116"/>
                <a:gd name="connsiteY142" fmla="*/ 17428 h 71220"/>
                <a:gd name="connsiteX143" fmla="*/ 26645 w 52116"/>
                <a:gd name="connsiteY143" fmla="*/ 16925 h 71220"/>
                <a:gd name="connsiteX144" fmla="*/ 26142 w 52116"/>
                <a:gd name="connsiteY144" fmla="*/ 16171 h 71220"/>
                <a:gd name="connsiteX145" fmla="*/ 26142 w 52116"/>
                <a:gd name="connsiteY145" fmla="*/ 14998 h 71220"/>
                <a:gd name="connsiteX146" fmla="*/ 26142 w 52116"/>
                <a:gd name="connsiteY146" fmla="*/ 13239 h 71220"/>
                <a:gd name="connsiteX147" fmla="*/ 27315 w 52116"/>
                <a:gd name="connsiteY147" fmla="*/ 11982 h 71220"/>
                <a:gd name="connsiteX148" fmla="*/ 29410 w 52116"/>
                <a:gd name="connsiteY148" fmla="*/ 8295 h 71220"/>
                <a:gd name="connsiteX149" fmla="*/ 29410 w 52116"/>
                <a:gd name="connsiteY149" fmla="*/ 7457 h 71220"/>
                <a:gd name="connsiteX150" fmla="*/ 29410 w 52116"/>
                <a:gd name="connsiteY150" fmla="*/ 7457 h 71220"/>
                <a:gd name="connsiteX151" fmla="*/ 29913 w 52116"/>
                <a:gd name="connsiteY151" fmla="*/ 8211 h 71220"/>
                <a:gd name="connsiteX152" fmla="*/ 30918 w 52116"/>
                <a:gd name="connsiteY152" fmla="*/ 8211 h 71220"/>
                <a:gd name="connsiteX153" fmla="*/ 31589 w 52116"/>
                <a:gd name="connsiteY153" fmla="*/ 4944 h 71220"/>
                <a:gd name="connsiteX154" fmla="*/ 32343 w 52116"/>
                <a:gd name="connsiteY154" fmla="*/ 4944 h 71220"/>
                <a:gd name="connsiteX155" fmla="*/ 33348 w 52116"/>
                <a:gd name="connsiteY155" fmla="*/ 4189 h 71220"/>
                <a:gd name="connsiteX156" fmla="*/ 34437 w 52116"/>
                <a:gd name="connsiteY156" fmla="*/ 3268 h 71220"/>
                <a:gd name="connsiteX157" fmla="*/ 34437 w 52116"/>
                <a:gd name="connsiteY157" fmla="*/ 3771 h 71220"/>
                <a:gd name="connsiteX158" fmla="*/ 34018 w 52116"/>
                <a:gd name="connsiteY158" fmla="*/ 4525 h 71220"/>
                <a:gd name="connsiteX159" fmla="*/ 33599 w 52116"/>
                <a:gd name="connsiteY159" fmla="*/ 5698 h 71220"/>
                <a:gd name="connsiteX160" fmla="*/ 35359 w 52116"/>
                <a:gd name="connsiteY160" fmla="*/ 6200 h 71220"/>
                <a:gd name="connsiteX161" fmla="*/ 36029 w 52116"/>
                <a:gd name="connsiteY161" fmla="*/ 5195 h 71220"/>
                <a:gd name="connsiteX162" fmla="*/ 36029 w 52116"/>
                <a:gd name="connsiteY162" fmla="*/ 3938 h 71220"/>
                <a:gd name="connsiteX163" fmla="*/ 36029 w 52116"/>
                <a:gd name="connsiteY163" fmla="*/ 3100 h 71220"/>
                <a:gd name="connsiteX164" fmla="*/ 37538 w 52116"/>
                <a:gd name="connsiteY164" fmla="*/ 1592 h 71220"/>
                <a:gd name="connsiteX165" fmla="*/ 39465 w 52116"/>
                <a:gd name="connsiteY165" fmla="*/ 0 h 71220"/>
                <a:gd name="connsiteX166" fmla="*/ 39465 w 52116"/>
                <a:gd name="connsiteY166" fmla="*/ 754 h 71220"/>
                <a:gd name="connsiteX167" fmla="*/ 38543 w 52116"/>
                <a:gd name="connsiteY167" fmla="*/ 1173 h 71220"/>
                <a:gd name="connsiteX168" fmla="*/ 37956 w 52116"/>
                <a:gd name="connsiteY168" fmla="*/ 1676 h 71220"/>
                <a:gd name="connsiteX169" fmla="*/ 38878 w 52116"/>
                <a:gd name="connsiteY169" fmla="*/ 2179 h 71220"/>
                <a:gd name="connsiteX170" fmla="*/ 38878 w 52116"/>
                <a:gd name="connsiteY170" fmla="*/ 3184 h 71220"/>
                <a:gd name="connsiteX171" fmla="*/ 38878 w 52116"/>
                <a:gd name="connsiteY171" fmla="*/ 4525 h 71220"/>
                <a:gd name="connsiteX172" fmla="*/ 38459 w 52116"/>
                <a:gd name="connsiteY172" fmla="*/ 5027 h 71220"/>
                <a:gd name="connsiteX173" fmla="*/ 38459 w 52116"/>
                <a:gd name="connsiteY173" fmla="*/ 5027 h 71220"/>
                <a:gd name="connsiteX174" fmla="*/ 38040 w 52116"/>
                <a:gd name="connsiteY174" fmla="*/ 4022 h 71220"/>
                <a:gd name="connsiteX175" fmla="*/ 37370 w 52116"/>
                <a:gd name="connsiteY175" fmla="*/ 3268 h 71220"/>
                <a:gd name="connsiteX176" fmla="*/ 37370 w 52116"/>
                <a:gd name="connsiteY176" fmla="*/ 4022 h 71220"/>
                <a:gd name="connsiteX177" fmla="*/ 37370 w 52116"/>
                <a:gd name="connsiteY177" fmla="*/ 4776 h 71220"/>
                <a:gd name="connsiteX178" fmla="*/ 38208 w 52116"/>
                <a:gd name="connsiteY178" fmla="*/ 5698 h 71220"/>
                <a:gd name="connsiteX179" fmla="*/ 35862 w 52116"/>
                <a:gd name="connsiteY179" fmla="*/ 10976 h 71220"/>
                <a:gd name="connsiteX180" fmla="*/ 34772 w 52116"/>
                <a:gd name="connsiteY180" fmla="*/ 10976 h 71220"/>
                <a:gd name="connsiteX181" fmla="*/ 34102 w 52116"/>
                <a:gd name="connsiteY181" fmla="*/ 11395 h 71220"/>
                <a:gd name="connsiteX182" fmla="*/ 34689 w 52116"/>
                <a:gd name="connsiteY182" fmla="*/ 12652 h 71220"/>
                <a:gd name="connsiteX183" fmla="*/ 33599 w 52116"/>
                <a:gd name="connsiteY183" fmla="*/ 14663 h 71220"/>
                <a:gd name="connsiteX184" fmla="*/ 32510 w 52116"/>
                <a:gd name="connsiteY184" fmla="*/ 17009 h 71220"/>
                <a:gd name="connsiteX185" fmla="*/ 30080 w 52116"/>
                <a:gd name="connsiteY185" fmla="*/ 21115 h 71220"/>
                <a:gd name="connsiteX186" fmla="*/ 28153 w 52116"/>
                <a:gd name="connsiteY186" fmla="*/ 25221 h 71220"/>
                <a:gd name="connsiteX187" fmla="*/ 26980 w 52116"/>
                <a:gd name="connsiteY187" fmla="*/ 24634 h 71220"/>
                <a:gd name="connsiteX188" fmla="*/ 25723 w 52116"/>
                <a:gd name="connsiteY188" fmla="*/ 29996 h 71220"/>
                <a:gd name="connsiteX189" fmla="*/ 24215 w 52116"/>
                <a:gd name="connsiteY189" fmla="*/ 34354 h 71220"/>
                <a:gd name="connsiteX190" fmla="*/ 25975 w 52116"/>
                <a:gd name="connsiteY190" fmla="*/ 35527 h 71220"/>
                <a:gd name="connsiteX191" fmla="*/ 27567 w 52116"/>
                <a:gd name="connsiteY191" fmla="*/ 36951 h 71220"/>
                <a:gd name="connsiteX192" fmla="*/ 28237 w 52116"/>
                <a:gd name="connsiteY192" fmla="*/ 39381 h 71220"/>
                <a:gd name="connsiteX193" fmla="*/ 29326 w 52116"/>
                <a:gd name="connsiteY193" fmla="*/ 40973 h 71220"/>
                <a:gd name="connsiteX194" fmla="*/ 29997 w 52116"/>
                <a:gd name="connsiteY194" fmla="*/ 40973 h 71220"/>
                <a:gd name="connsiteX195" fmla="*/ 28991 w 52116"/>
                <a:gd name="connsiteY195" fmla="*/ 42565 h 71220"/>
                <a:gd name="connsiteX196" fmla="*/ 29410 w 52116"/>
                <a:gd name="connsiteY196" fmla="*/ 43486 h 71220"/>
                <a:gd name="connsiteX197" fmla="*/ 30248 w 52116"/>
                <a:gd name="connsiteY197" fmla="*/ 44157 h 71220"/>
                <a:gd name="connsiteX198" fmla="*/ 30834 w 52116"/>
                <a:gd name="connsiteY198" fmla="*/ 42313 h 71220"/>
                <a:gd name="connsiteX199" fmla="*/ 31589 w 52116"/>
                <a:gd name="connsiteY199" fmla="*/ 43905 h 71220"/>
                <a:gd name="connsiteX200" fmla="*/ 33264 w 52116"/>
                <a:gd name="connsiteY200" fmla="*/ 45162 h 71220"/>
                <a:gd name="connsiteX201" fmla="*/ 34940 w 52116"/>
                <a:gd name="connsiteY201" fmla="*/ 48095 h 71220"/>
                <a:gd name="connsiteX202" fmla="*/ 37454 w 52116"/>
                <a:gd name="connsiteY202" fmla="*/ 50860 h 71220"/>
                <a:gd name="connsiteX203" fmla="*/ 37454 w 52116"/>
                <a:gd name="connsiteY203" fmla="*/ 51698 h 71220"/>
                <a:gd name="connsiteX204" fmla="*/ 39632 w 52116"/>
                <a:gd name="connsiteY204" fmla="*/ 54211 h 71220"/>
                <a:gd name="connsiteX205" fmla="*/ 41643 w 52116"/>
                <a:gd name="connsiteY205" fmla="*/ 57395 h 71220"/>
                <a:gd name="connsiteX206" fmla="*/ 43486 w 52116"/>
                <a:gd name="connsiteY206" fmla="*/ 58736 h 71220"/>
                <a:gd name="connsiteX207" fmla="*/ 44743 w 52116"/>
                <a:gd name="connsiteY207" fmla="*/ 60412 h 71220"/>
                <a:gd name="connsiteX208" fmla="*/ 44743 w 52116"/>
                <a:gd name="connsiteY208" fmla="*/ 61501 h 71220"/>
                <a:gd name="connsiteX209" fmla="*/ 47006 w 52116"/>
                <a:gd name="connsiteY209" fmla="*/ 63261 h 71220"/>
                <a:gd name="connsiteX210" fmla="*/ 49268 w 52116"/>
                <a:gd name="connsiteY210" fmla="*/ 65523 h 71220"/>
                <a:gd name="connsiteX211" fmla="*/ 7373 w 52116"/>
                <a:gd name="connsiteY211" fmla="*/ 69042 h 71220"/>
                <a:gd name="connsiteX212" fmla="*/ 7373 w 52116"/>
                <a:gd name="connsiteY212" fmla="*/ 69042 h 71220"/>
                <a:gd name="connsiteX213" fmla="*/ 7373 w 52116"/>
                <a:gd name="connsiteY213" fmla="*/ 69042 h 71220"/>
                <a:gd name="connsiteX214" fmla="*/ 8630 w 52116"/>
                <a:gd name="connsiteY214" fmla="*/ 57144 h 71220"/>
                <a:gd name="connsiteX215" fmla="*/ 7625 w 52116"/>
                <a:gd name="connsiteY215" fmla="*/ 57144 h 71220"/>
                <a:gd name="connsiteX216" fmla="*/ 7625 w 52116"/>
                <a:gd name="connsiteY216" fmla="*/ 57647 h 71220"/>
                <a:gd name="connsiteX217" fmla="*/ 8882 w 52116"/>
                <a:gd name="connsiteY217" fmla="*/ 57312 h 71220"/>
                <a:gd name="connsiteX218" fmla="*/ 10641 w 52116"/>
                <a:gd name="connsiteY218" fmla="*/ 64266 h 71220"/>
                <a:gd name="connsiteX219" fmla="*/ 10641 w 52116"/>
                <a:gd name="connsiteY219" fmla="*/ 63763 h 71220"/>
                <a:gd name="connsiteX220" fmla="*/ 10138 w 52116"/>
                <a:gd name="connsiteY220" fmla="*/ 63763 h 71220"/>
                <a:gd name="connsiteX221" fmla="*/ 10138 w 52116"/>
                <a:gd name="connsiteY221" fmla="*/ 64266 h 71220"/>
                <a:gd name="connsiteX222" fmla="*/ 10641 w 52116"/>
                <a:gd name="connsiteY222" fmla="*/ 54128 h 71220"/>
                <a:gd name="connsiteX223" fmla="*/ 10222 w 52116"/>
                <a:gd name="connsiteY223" fmla="*/ 53625 h 71220"/>
                <a:gd name="connsiteX224" fmla="*/ 10222 w 52116"/>
                <a:gd name="connsiteY224" fmla="*/ 54463 h 71220"/>
                <a:gd name="connsiteX225" fmla="*/ 12233 w 52116"/>
                <a:gd name="connsiteY225" fmla="*/ 14244 h 71220"/>
                <a:gd name="connsiteX226" fmla="*/ 11730 w 52116"/>
                <a:gd name="connsiteY226" fmla="*/ 14914 h 71220"/>
                <a:gd name="connsiteX227" fmla="*/ 11689 w 52116"/>
                <a:gd name="connsiteY227" fmla="*/ 15627 h 71220"/>
                <a:gd name="connsiteX228" fmla="*/ 11730 w 52116"/>
                <a:gd name="connsiteY228" fmla="*/ 15669 h 71220"/>
                <a:gd name="connsiteX229" fmla="*/ 11730 w 52116"/>
                <a:gd name="connsiteY229" fmla="*/ 14663 h 71220"/>
                <a:gd name="connsiteX230" fmla="*/ 11730 w 52116"/>
                <a:gd name="connsiteY230" fmla="*/ 14663 h 71220"/>
                <a:gd name="connsiteX231" fmla="*/ 12652 w 52116"/>
                <a:gd name="connsiteY231" fmla="*/ 14412 h 71220"/>
                <a:gd name="connsiteX232" fmla="*/ 17009 w 52116"/>
                <a:gd name="connsiteY232" fmla="*/ 51195 h 71220"/>
                <a:gd name="connsiteX233" fmla="*/ 17009 w 52116"/>
                <a:gd name="connsiteY233" fmla="*/ 51195 h 71220"/>
                <a:gd name="connsiteX234" fmla="*/ 16339 w 52116"/>
                <a:gd name="connsiteY234" fmla="*/ 51195 h 71220"/>
                <a:gd name="connsiteX235" fmla="*/ 16339 w 52116"/>
                <a:gd name="connsiteY235" fmla="*/ 51195 h 71220"/>
                <a:gd name="connsiteX236" fmla="*/ 15501 w 52116"/>
                <a:gd name="connsiteY236" fmla="*/ 17679 h 71220"/>
                <a:gd name="connsiteX237" fmla="*/ 14998 w 52116"/>
                <a:gd name="connsiteY237" fmla="*/ 17177 h 71220"/>
                <a:gd name="connsiteX238" fmla="*/ 15417 w 52116"/>
                <a:gd name="connsiteY238" fmla="*/ 18098 h 71220"/>
                <a:gd name="connsiteX239" fmla="*/ 18685 w 52116"/>
                <a:gd name="connsiteY239" fmla="*/ 26058 h 71220"/>
                <a:gd name="connsiteX240" fmla="*/ 17344 w 52116"/>
                <a:gd name="connsiteY240" fmla="*/ 25556 h 71220"/>
                <a:gd name="connsiteX241" fmla="*/ 16255 w 52116"/>
                <a:gd name="connsiteY241" fmla="*/ 26142 h 71220"/>
                <a:gd name="connsiteX242" fmla="*/ 17260 w 52116"/>
                <a:gd name="connsiteY242" fmla="*/ 26645 h 71220"/>
                <a:gd name="connsiteX243" fmla="*/ 18434 w 52116"/>
                <a:gd name="connsiteY243" fmla="*/ 26645 h 71220"/>
                <a:gd name="connsiteX244" fmla="*/ 18182 w 52116"/>
                <a:gd name="connsiteY244" fmla="*/ 29326 h 71220"/>
                <a:gd name="connsiteX245" fmla="*/ 18182 w 52116"/>
                <a:gd name="connsiteY245" fmla="*/ 29326 h 71220"/>
                <a:gd name="connsiteX246" fmla="*/ 17512 w 52116"/>
                <a:gd name="connsiteY246" fmla="*/ 29326 h 71220"/>
                <a:gd name="connsiteX247" fmla="*/ 17512 w 52116"/>
                <a:gd name="connsiteY247" fmla="*/ 29326 h 71220"/>
                <a:gd name="connsiteX248" fmla="*/ 21282 w 52116"/>
                <a:gd name="connsiteY248" fmla="*/ 24718 h 71220"/>
                <a:gd name="connsiteX249" fmla="*/ 21282 w 52116"/>
                <a:gd name="connsiteY249" fmla="*/ 23964 h 71220"/>
                <a:gd name="connsiteX250" fmla="*/ 20612 w 52116"/>
                <a:gd name="connsiteY250" fmla="*/ 23377 h 71220"/>
                <a:gd name="connsiteX251" fmla="*/ 20612 w 52116"/>
                <a:gd name="connsiteY251" fmla="*/ 24131 h 71220"/>
                <a:gd name="connsiteX252" fmla="*/ 20612 w 52116"/>
                <a:gd name="connsiteY252" fmla="*/ 25053 h 71220"/>
                <a:gd name="connsiteX253" fmla="*/ 20612 w 52116"/>
                <a:gd name="connsiteY253" fmla="*/ 25975 h 71220"/>
                <a:gd name="connsiteX254" fmla="*/ 21366 w 52116"/>
                <a:gd name="connsiteY254" fmla="*/ 25975 h 71220"/>
                <a:gd name="connsiteX255" fmla="*/ 21701 w 52116"/>
                <a:gd name="connsiteY255" fmla="*/ 24634 h 71220"/>
                <a:gd name="connsiteX256" fmla="*/ 24634 w 52116"/>
                <a:gd name="connsiteY256" fmla="*/ 26142 h 71220"/>
                <a:gd name="connsiteX257" fmla="*/ 24634 w 52116"/>
                <a:gd name="connsiteY257" fmla="*/ 25640 h 71220"/>
                <a:gd name="connsiteX258" fmla="*/ 24131 w 52116"/>
                <a:gd name="connsiteY258" fmla="*/ 25640 h 71220"/>
                <a:gd name="connsiteX259" fmla="*/ 23210 w 52116"/>
                <a:gd name="connsiteY259" fmla="*/ 26310 h 71220"/>
                <a:gd name="connsiteX260" fmla="*/ 25388 w 52116"/>
                <a:gd name="connsiteY260" fmla="*/ 54966 h 71220"/>
                <a:gd name="connsiteX261" fmla="*/ 24131 w 52116"/>
                <a:gd name="connsiteY261" fmla="*/ 53541 h 71220"/>
                <a:gd name="connsiteX262" fmla="*/ 24131 w 52116"/>
                <a:gd name="connsiteY262" fmla="*/ 52871 h 71220"/>
                <a:gd name="connsiteX263" fmla="*/ 25807 w 52116"/>
                <a:gd name="connsiteY263" fmla="*/ 47257 h 71220"/>
                <a:gd name="connsiteX264" fmla="*/ 25137 w 52116"/>
                <a:gd name="connsiteY264" fmla="*/ 47257 h 71220"/>
                <a:gd name="connsiteX265" fmla="*/ 24299 w 52116"/>
                <a:gd name="connsiteY265" fmla="*/ 47760 h 71220"/>
                <a:gd name="connsiteX266" fmla="*/ 23880 w 52116"/>
                <a:gd name="connsiteY266" fmla="*/ 48681 h 71220"/>
                <a:gd name="connsiteX267" fmla="*/ 25053 w 52116"/>
                <a:gd name="connsiteY267" fmla="*/ 48681 h 71220"/>
                <a:gd name="connsiteX268" fmla="*/ 25639 w 52116"/>
                <a:gd name="connsiteY268" fmla="*/ 48095 h 71220"/>
                <a:gd name="connsiteX269" fmla="*/ 26226 w 52116"/>
                <a:gd name="connsiteY269" fmla="*/ 47173 h 71220"/>
                <a:gd name="connsiteX270" fmla="*/ 30332 w 52116"/>
                <a:gd name="connsiteY270" fmla="*/ 48765 h 71220"/>
                <a:gd name="connsiteX271" fmla="*/ 30332 w 52116"/>
                <a:gd name="connsiteY271" fmla="*/ 48765 h 71220"/>
                <a:gd name="connsiteX272" fmla="*/ 29159 w 52116"/>
                <a:gd name="connsiteY272" fmla="*/ 48765 h 71220"/>
                <a:gd name="connsiteX273" fmla="*/ 29159 w 52116"/>
                <a:gd name="connsiteY273" fmla="*/ 48765 h 71220"/>
                <a:gd name="connsiteX274" fmla="*/ 30332 w 52116"/>
                <a:gd name="connsiteY274" fmla="*/ 11731 h 71220"/>
                <a:gd name="connsiteX275" fmla="*/ 30332 w 52116"/>
                <a:gd name="connsiteY275" fmla="*/ 11731 h 71220"/>
                <a:gd name="connsiteX276" fmla="*/ 29829 w 52116"/>
                <a:gd name="connsiteY276" fmla="*/ 11731 h 71220"/>
                <a:gd name="connsiteX277" fmla="*/ 29829 w 52116"/>
                <a:gd name="connsiteY277" fmla="*/ 11731 h 71220"/>
                <a:gd name="connsiteX278" fmla="*/ 33767 w 52116"/>
                <a:gd name="connsiteY278" fmla="*/ 57647 h 71220"/>
                <a:gd name="connsiteX279" fmla="*/ 33767 w 52116"/>
                <a:gd name="connsiteY279" fmla="*/ 56474 h 71220"/>
                <a:gd name="connsiteX280" fmla="*/ 33097 w 52116"/>
                <a:gd name="connsiteY280" fmla="*/ 55552 h 71220"/>
                <a:gd name="connsiteX281" fmla="*/ 32343 w 52116"/>
                <a:gd name="connsiteY281" fmla="*/ 55552 h 71220"/>
                <a:gd name="connsiteX282" fmla="*/ 33264 w 52116"/>
                <a:gd name="connsiteY282" fmla="*/ 56893 h 71220"/>
                <a:gd name="connsiteX283" fmla="*/ 34102 w 52116"/>
                <a:gd name="connsiteY283" fmla="*/ 57563 h 71220"/>
                <a:gd name="connsiteX284" fmla="*/ 34521 w 52116"/>
                <a:gd name="connsiteY284" fmla="*/ 46754 h 71220"/>
                <a:gd name="connsiteX285" fmla="*/ 34521 w 52116"/>
                <a:gd name="connsiteY285" fmla="*/ 46754 h 71220"/>
                <a:gd name="connsiteX286" fmla="*/ 33851 w 52116"/>
                <a:gd name="connsiteY286" fmla="*/ 46754 h 71220"/>
                <a:gd name="connsiteX287" fmla="*/ 33851 w 52116"/>
                <a:gd name="connsiteY287" fmla="*/ 47425 h 71220"/>
                <a:gd name="connsiteX288" fmla="*/ 35778 w 52116"/>
                <a:gd name="connsiteY288" fmla="*/ 53122 h 71220"/>
                <a:gd name="connsiteX289" fmla="*/ 35359 w 52116"/>
                <a:gd name="connsiteY289" fmla="*/ 53122 h 71220"/>
                <a:gd name="connsiteX290" fmla="*/ 35359 w 52116"/>
                <a:gd name="connsiteY290" fmla="*/ 54128 h 71220"/>
                <a:gd name="connsiteX291" fmla="*/ 36113 w 52116"/>
                <a:gd name="connsiteY291" fmla="*/ 53038 h 71220"/>
                <a:gd name="connsiteX292" fmla="*/ 37705 w 52116"/>
                <a:gd name="connsiteY292" fmla="*/ 55803 h 71220"/>
                <a:gd name="connsiteX293" fmla="*/ 36951 w 52116"/>
                <a:gd name="connsiteY293" fmla="*/ 55803 h 71220"/>
                <a:gd name="connsiteX294" fmla="*/ 36951 w 52116"/>
                <a:gd name="connsiteY294" fmla="*/ 56641 h 71220"/>
                <a:gd name="connsiteX295" fmla="*/ 36951 w 52116"/>
                <a:gd name="connsiteY295" fmla="*/ 56641 h 71220"/>
                <a:gd name="connsiteX296" fmla="*/ 38040 w 52116"/>
                <a:gd name="connsiteY296" fmla="*/ 55720 h 71220"/>
                <a:gd name="connsiteX297" fmla="*/ 40554 w 52116"/>
                <a:gd name="connsiteY297" fmla="*/ 68539 h 71220"/>
                <a:gd name="connsiteX298" fmla="*/ 40554 w 52116"/>
                <a:gd name="connsiteY298" fmla="*/ 67869 h 71220"/>
                <a:gd name="connsiteX299" fmla="*/ 39716 w 52116"/>
                <a:gd name="connsiteY299" fmla="*/ 67869 h 71220"/>
                <a:gd name="connsiteX300" fmla="*/ 39046 w 52116"/>
                <a:gd name="connsiteY300" fmla="*/ 67869 h 71220"/>
                <a:gd name="connsiteX301" fmla="*/ 40302 w 52116"/>
                <a:gd name="connsiteY301" fmla="*/ 68707 h 71220"/>
                <a:gd name="connsiteX302" fmla="*/ 41392 w 52116"/>
                <a:gd name="connsiteY302" fmla="*/ 64099 h 71220"/>
                <a:gd name="connsiteX303" fmla="*/ 40470 w 52116"/>
                <a:gd name="connsiteY303" fmla="*/ 63512 h 71220"/>
                <a:gd name="connsiteX304" fmla="*/ 39800 w 52116"/>
                <a:gd name="connsiteY304" fmla="*/ 63512 h 71220"/>
                <a:gd name="connsiteX305" fmla="*/ 38962 w 52116"/>
                <a:gd name="connsiteY305" fmla="*/ 64350 h 71220"/>
                <a:gd name="connsiteX306" fmla="*/ 38962 w 52116"/>
                <a:gd name="connsiteY306" fmla="*/ 64936 h 71220"/>
                <a:gd name="connsiteX307" fmla="*/ 39632 w 52116"/>
                <a:gd name="connsiteY307" fmla="*/ 64936 h 71220"/>
                <a:gd name="connsiteX308" fmla="*/ 39632 w 52116"/>
                <a:gd name="connsiteY308" fmla="*/ 64936 h 71220"/>
                <a:gd name="connsiteX309" fmla="*/ 40554 w 52116"/>
                <a:gd name="connsiteY309" fmla="*/ 64936 h 71220"/>
                <a:gd name="connsiteX310" fmla="*/ 41727 w 52116"/>
                <a:gd name="connsiteY310" fmla="*/ 64015 h 71220"/>
                <a:gd name="connsiteX311" fmla="*/ 41978 w 52116"/>
                <a:gd name="connsiteY311" fmla="*/ 60160 h 71220"/>
                <a:gd name="connsiteX312" fmla="*/ 41978 w 52116"/>
                <a:gd name="connsiteY312" fmla="*/ 59574 h 71220"/>
                <a:gd name="connsiteX313" fmla="*/ 41978 w 52116"/>
                <a:gd name="connsiteY313" fmla="*/ 59071 h 71220"/>
                <a:gd name="connsiteX314" fmla="*/ 41476 w 52116"/>
                <a:gd name="connsiteY314" fmla="*/ 60244 h 71220"/>
                <a:gd name="connsiteX315" fmla="*/ 42732 w 52116"/>
                <a:gd name="connsiteY315" fmla="*/ 63009 h 71220"/>
                <a:gd name="connsiteX316" fmla="*/ 42732 w 52116"/>
                <a:gd name="connsiteY316" fmla="*/ 62590 h 71220"/>
                <a:gd name="connsiteX317" fmla="*/ 42062 w 52116"/>
                <a:gd name="connsiteY317" fmla="*/ 62590 h 71220"/>
                <a:gd name="connsiteX318" fmla="*/ 42062 w 52116"/>
                <a:gd name="connsiteY318" fmla="*/ 63428 h 71220"/>
                <a:gd name="connsiteX319" fmla="*/ 48346 w 52116"/>
                <a:gd name="connsiteY319" fmla="*/ 69964 h 71220"/>
                <a:gd name="connsiteX320" fmla="*/ 48346 w 52116"/>
                <a:gd name="connsiteY320" fmla="*/ 70718 h 71220"/>
                <a:gd name="connsiteX321" fmla="*/ 48346 w 52116"/>
                <a:gd name="connsiteY321" fmla="*/ 71137 h 71220"/>
                <a:gd name="connsiteX322" fmla="*/ 48346 w 52116"/>
                <a:gd name="connsiteY322" fmla="*/ 71137 h 71220"/>
                <a:gd name="connsiteX323" fmla="*/ 47927 w 52116"/>
                <a:gd name="connsiteY323" fmla="*/ 70718 h 71220"/>
                <a:gd name="connsiteX324" fmla="*/ 47927 w 52116"/>
                <a:gd name="connsiteY324" fmla="*/ 70131 h 71220"/>
                <a:gd name="connsiteX325" fmla="*/ 48681 w 52116"/>
                <a:gd name="connsiteY325" fmla="*/ 69880 h 7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Lst>
              <a:rect l="l" t="t" r="r" b="b"/>
              <a:pathLst>
                <a:path w="52116" h="71220">
                  <a:moveTo>
                    <a:pt x="52117" y="66109"/>
                  </a:moveTo>
                  <a:lnTo>
                    <a:pt x="48430" y="67785"/>
                  </a:lnTo>
                  <a:cubicBezTo>
                    <a:pt x="47366" y="68338"/>
                    <a:pt x="46361" y="68983"/>
                    <a:pt x="45414" y="69712"/>
                  </a:cubicBezTo>
                  <a:lnTo>
                    <a:pt x="45414" y="70802"/>
                  </a:lnTo>
                  <a:lnTo>
                    <a:pt x="44576" y="70048"/>
                  </a:lnTo>
                  <a:cubicBezTo>
                    <a:pt x="44576" y="70048"/>
                    <a:pt x="44073" y="70048"/>
                    <a:pt x="43654" y="70048"/>
                  </a:cubicBezTo>
                  <a:cubicBezTo>
                    <a:pt x="43553" y="70651"/>
                    <a:pt x="43084" y="71120"/>
                    <a:pt x="42481" y="71221"/>
                  </a:cubicBezTo>
                  <a:lnTo>
                    <a:pt x="41392" y="71221"/>
                  </a:lnTo>
                  <a:cubicBezTo>
                    <a:pt x="40638" y="71221"/>
                    <a:pt x="40051" y="71221"/>
                    <a:pt x="39716" y="70048"/>
                  </a:cubicBezTo>
                  <a:cubicBezTo>
                    <a:pt x="39381" y="68874"/>
                    <a:pt x="38962" y="68539"/>
                    <a:pt x="38375" y="68623"/>
                  </a:cubicBezTo>
                  <a:lnTo>
                    <a:pt x="37705" y="68623"/>
                  </a:lnTo>
                  <a:lnTo>
                    <a:pt x="37705" y="67869"/>
                  </a:lnTo>
                  <a:cubicBezTo>
                    <a:pt x="37705" y="67031"/>
                    <a:pt x="37705" y="66528"/>
                    <a:pt x="37118" y="66361"/>
                  </a:cubicBezTo>
                  <a:lnTo>
                    <a:pt x="36281" y="66361"/>
                  </a:lnTo>
                  <a:cubicBezTo>
                    <a:pt x="35979" y="66436"/>
                    <a:pt x="35661" y="66436"/>
                    <a:pt x="35359" y="66361"/>
                  </a:cubicBezTo>
                  <a:cubicBezTo>
                    <a:pt x="34898" y="66059"/>
                    <a:pt x="34546" y="65615"/>
                    <a:pt x="34354" y="65104"/>
                  </a:cubicBezTo>
                  <a:lnTo>
                    <a:pt x="34354" y="63763"/>
                  </a:lnTo>
                  <a:cubicBezTo>
                    <a:pt x="34379" y="61786"/>
                    <a:pt x="33273" y="59968"/>
                    <a:pt x="31505" y="59071"/>
                  </a:cubicBezTo>
                  <a:cubicBezTo>
                    <a:pt x="31262" y="59113"/>
                    <a:pt x="31086" y="59323"/>
                    <a:pt x="31086" y="59574"/>
                  </a:cubicBezTo>
                  <a:lnTo>
                    <a:pt x="31086" y="60160"/>
                  </a:lnTo>
                  <a:lnTo>
                    <a:pt x="31086" y="60915"/>
                  </a:lnTo>
                  <a:cubicBezTo>
                    <a:pt x="31178" y="61124"/>
                    <a:pt x="31178" y="61367"/>
                    <a:pt x="31086" y="61585"/>
                  </a:cubicBezTo>
                  <a:cubicBezTo>
                    <a:pt x="30600" y="60797"/>
                    <a:pt x="30306" y="59909"/>
                    <a:pt x="30248" y="58987"/>
                  </a:cubicBezTo>
                  <a:cubicBezTo>
                    <a:pt x="30248" y="57563"/>
                    <a:pt x="29577" y="56893"/>
                    <a:pt x="28405" y="56893"/>
                  </a:cubicBezTo>
                  <a:cubicBezTo>
                    <a:pt x="28405" y="56893"/>
                    <a:pt x="28237" y="56474"/>
                    <a:pt x="27902" y="55636"/>
                  </a:cubicBezTo>
                  <a:cubicBezTo>
                    <a:pt x="27533" y="55301"/>
                    <a:pt x="27273" y="54865"/>
                    <a:pt x="27148" y="54379"/>
                  </a:cubicBezTo>
                  <a:cubicBezTo>
                    <a:pt x="27298" y="54119"/>
                    <a:pt x="27500" y="53893"/>
                    <a:pt x="27734" y="53709"/>
                  </a:cubicBezTo>
                  <a:lnTo>
                    <a:pt x="27734" y="54379"/>
                  </a:lnTo>
                  <a:lnTo>
                    <a:pt x="27734" y="55217"/>
                  </a:lnTo>
                  <a:cubicBezTo>
                    <a:pt x="27734" y="55217"/>
                    <a:pt x="27734" y="55720"/>
                    <a:pt x="28656" y="55720"/>
                  </a:cubicBezTo>
                  <a:cubicBezTo>
                    <a:pt x="28714" y="55225"/>
                    <a:pt x="28916" y="54756"/>
                    <a:pt x="29242" y="54379"/>
                  </a:cubicBezTo>
                  <a:cubicBezTo>
                    <a:pt x="29577" y="53927"/>
                    <a:pt x="29837" y="53415"/>
                    <a:pt x="29997" y="52871"/>
                  </a:cubicBezTo>
                  <a:cubicBezTo>
                    <a:pt x="29955" y="52418"/>
                    <a:pt x="29711" y="52016"/>
                    <a:pt x="29326" y="51782"/>
                  </a:cubicBezTo>
                  <a:cubicBezTo>
                    <a:pt x="28957" y="51212"/>
                    <a:pt x="28329" y="50868"/>
                    <a:pt x="27650" y="50860"/>
                  </a:cubicBezTo>
                  <a:cubicBezTo>
                    <a:pt x="26980" y="50952"/>
                    <a:pt x="26343" y="51212"/>
                    <a:pt x="25807" y="51614"/>
                  </a:cubicBezTo>
                  <a:lnTo>
                    <a:pt x="25807" y="51111"/>
                  </a:lnTo>
                  <a:lnTo>
                    <a:pt x="23629" y="51111"/>
                  </a:lnTo>
                  <a:lnTo>
                    <a:pt x="23629" y="51111"/>
                  </a:lnTo>
                  <a:lnTo>
                    <a:pt x="23629" y="51111"/>
                  </a:lnTo>
                  <a:cubicBezTo>
                    <a:pt x="23629" y="50609"/>
                    <a:pt x="23210" y="50190"/>
                    <a:pt x="22372" y="49603"/>
                  </a:cubicBezTo>
                  <a:cubicBezTo>
                    <a:pt x="21861" y="49293"/>
                    <a:pt x="21408" y="48899"/>
                    <a:pt x="21031" y="48430"/>
                  </a:cubicBezTo>
                  <a:cubicBezTo>
                    <a:pt x="20428" y="48472"/>
                    <a:pt x="19875" y="48774"/>
                    <a:pt x="19523" y="49268"/>
                  </a:cubicBezTo>
                  <a:lnTo>
                    <a:pt x="17847" y="51028"/>
                  </a:lnTo>
                  <a:cubicBezTo>
                    <a:pt x="17939" y="51296"/>
                    <a:pt x="17939" y="51597"/>
                    <a:pt x="17847" y="51865"/>
                  </a:cubicBezTo>
                  <a:cubicBezTo>
                    <a:pt x="17814" y="52033"/>
                    <a:pt x="17814" y="52201"/>
                    <a:pt x="17847" y="52368"/>
                  </a:cubicBezTo>
                  <a:cubicBezTo>
                    <a:pt x="17646" y="52837"/>
                    <a:pt x="17386" y="53290"/>
                    <a:pt x="17093" y="53709"/>
                  </a:cubicBezTo>
                  <a:cubicBezTo>
                    <a:pt x="16674" y="54337"/>
                    <a:pt x="16414" y="55049"/>
                    <a:pt x="16339" y="55803"/>
                  </a:cubicBezTo>
                  <a:cubicBezTo>
                    <a:pt x="15518" y="56457"/>
                    <a:pt x="14956" y="57379"/>
                    <a:pt x="14747" y="58401"/>
                  </a:cubicBezTo>
                  <a:cubicBezTo>
                    <a:pt x="14521" y="59549"/>
                    <a:pt x="13825" y="60554"/>
                    <a:pt x="12820" y="61166"/>
                  </a:cubicBezTo>
                  <a:cubicBezTo>
                    <a:pt x="13322" y="61585"/>
                    <a:pt x="13574" y="61920"/>
                    <a:pt x="13574" y="62339"/>
                  </a:cubicBezTo>
                  <a:cubicBezTo>
                    <a:pt x="13440" y="63110"/>
                    <a:pt x="13155" y="63856"/>
                    <a:pt x="12736" y="64518"/>
                  </a:cubicBezTo>
                  <a:lnTo>
                    <a:pt x="11814" y="66277"/>
                  </a:lnTo>
                  <a:lnTo>
                    <a:pt x="10976" y="66277"/>
                  </a:lnTo>
                  <a:cubicBezTo>
                    <a:pt x="10474" y="66277"/>
                    <a:pt x="9887" y="66780"/>
                    <a:pt x="9468" y="67701"/>
                  </a:cubicBezTo>
                  <a:cubicBezTo>
                    <a:pt x="9217" y="68514"/>
                    <a:pt x="8639" y="69185"/>
                    <a:pt x="7876" y="69545"/>
                  </a:cubicBezTo>
                  <a:lnTo>
                    <a:pt x="7457" y="67115"/>
                  </a:lnTo>
                  <a:cubicBezTo>
                    <a:pt x="5865" y="67115"/>
                    <a:pt x="5111" y="67534"/>
                    <a:pt x="5195" y="68958"/>
                  </a:cubicBezTo>
                  <a:lnTo>
                    <a:pt x="5195" y="69712"/>
                  </a:lnTo>
                  <a:cubicBezTo>
                    <a:pt x="5296" y="69981"/>
                    <a:pt x="5296" y="70282"/>
                    <a:pt x="5195" y="70550"/>
                  </a:cubicBezTo>
                  <a:cubicBezTo>
                    <a:pt x="4902" y="70701"/>
                    <a:pt x="4558" y="70701"/>
                    <a:pt x="4273" y="70550"/>
                  </a:cubicBezTo>
                  <a:cubicBezTo>
                    <a:pt x="4776" y="70048"/>
                    <a:pt x="4944" y="69712"/>
                    <a:pt x="4692" y="69377"/>
                  </a:cubicBezTo>
                  <a:cubicBezTo>
                    <a:pt x="4357" y="68933"/>
                    <a:pt x="3813" y="68707"/>
                    <a:pt x="3268" y="68791"/>
                  </a:cubicBezTo>
                  <a:lnTo>
                    <a:pt x="2597" y="69545"/>
                  </a:lnTo>
                  <a:cubicBezTo>
                    <a:pt x="2296" y="69637"/>
                    <a:pt x="1977" y="69637"/>
                    <a:pt x="1676" y="69545"/>
                  </a:cubicBezTo>
                  <a:lnTo>
                    <a:pt x="1676" y="67366"/>
                  </a:lnTo>
                  <a:cubicBezTo>
                    <a:pt x="1835" y="67459"/>
                    <a:pt x="2019" y="67459"/>
                    <a:pt x="2179" y="67366"/>
                  </a:cubicBezTo>
                  <a:cubicBezTo>
                    <a:pt x="2162" y="66788"/>
                    <a:pt x="2539" y="66260"/>
                    <a:pt x="3100" y="66109"/>
                  </a:cubicBezTo>
                  <a:cubicBezTo>
                    <a:pt x="3603" y="66109"/>
                    <a:pt x="4022" y="65188"/>
                    <a:pt x="4106" y="63931"/>
                  </a:cubicBezTo>
                  <a:lnTo>
                    <a:pt x="3519" y="63931"/>
                  </a:lnTo>
                  <a:lnTo>
                    <a:pt x="2765" y="64434"/>
                  </a:lnTo>
                  <a:lnTo>
                    <a:pt x="2011" y="64434"/>
                  </a:lnTo>
                  <a:cubicBezTo>
                    <a:pt x="1994" y="64057"/>
                    <a:pt x="2237" y="63713"/>
                    <a:pt x="2597" y="63596"/>
                  </a:cubicBezTo>
                  <a:lnTo>
                    <a:pt x="3435" y="62926"/>
                  </a:lnTo>
                  <a:lnTo>
                    <a:pt x="4106" y="63596"/>
                  </a:lnTo>
                  <a:cubicBezTo>
                    <a:pt x="4944" y="63596"/>
                    <a:pt x="5279" y="62674"/>
                    <a:pt x="5195" y="61501"/>
                  </a:cubicBezTo>
                  <a:lnTo>
                    <a:pt x="5195" y="59071"/>
                  </a:lnTo>
                  <a:cubicBezTo>
                    <a:pt x="5555" y="58393"/>
                    <a:pt x="5781" y="57655"/>
                    <a:pt x="5865" y="56893"/>
                  </a:cubicBezTo>
                  <a:cubicBezTo>
                    <a:pt x="5865" y="55720"/>
                    <a:pt x="6452" y="55133"/>
                    <a:pt x="7038" y="55049"/>
                  </a:cubicBezTo>
                  <a:lnTo>
                    <a:pt x="7709" y="55049"/>
                  </a:lnTo>
                  <a:cubicBezTo>
                    <a:pt x="8295" y="55049"/>
                    <a:pt x="8547" y="54630"/>
                    <a:pt x="8547" y="54211"/>
                  </a:cubicBezTo>
                  <a:lnTo>
                    <a:pt x="8044" y="52871"/>
                  </a:lnTo>
                  <a:cubicBezTo>
                    <a:pt x="8077" y="52552"/>
                    <a:pt x="8228" y="52251"/>
                    <a:pt x="8463" y="52033"/>
                  </a:cubicBezTo>
                  <a:cubicBezTo>
                    <a:pt x="8463" y="52033"/>
                    <a:pt x="8965" y="52033"/>
                    <a:pt x="9133" y="51446"/>
                  </a:cubicBezTo>
                  <a:lnTo>
                    <a:pt x="9133" y="50273"/>
                  </a:lnTo>
                  <a:lnTo>
                    <a:pt x="9971" y="50273"/>
                  </a:lnTo>
                  <a:lnTo>
                    <a:pt x="9971" y="48011"/>
                  </a:lnTo>
                  <a:cubicBezTo>
                    <a:pt x="9971" y="48011"/>
                    <a:pt x="10557" y="48011"/>
                    <a:pt x="10725" y="48011"/>
                  </a:cubicBezTo>
                  <a:cubicBezTo>
                    <a:pt x="11219" y="47902"/>
                    <a:pt x="11630" y="47559"/>
                    <a:pt x="11814" y="47089"/>
                  </a:cubicBezTo>
                  <a:lnTo>
                    <a:pt x="11814" y="45916"/>
                  </a:lnTo>
                  <a:lnTo>
                    <a:pt x="11814" y="44492"/>
                  </a:lnTo>
                  <a:cubicBezTo>
                    <a:pt x="11689" y="44081"/>
                    <a:pt x="11689" y="43646"/>
                    <a:pt x="11814" y="43235"/>
                  </a:cubicBezTo>
                  <a:lnTo>
                    <a:pt x="12736" y="43235"/>
                  </a:lnTo>
                  <a:lnTo>
                    <a:pt x="12736" y="43235"/>
                  </a:lnTo>
                  <a:cubicBezTo>
                    <a:pt x="12619" y="42883"/>
                    <a:pt x="12619" y="42498"/>
                    <a:pt x="12736" y="42146"/>
                  </a:cubicBezTo>
                  <a:cubicBezTo>
                    <a:pt x="13213" y="41920"/>
                    <a:pt x="13767" y="41920"/>
                    <a:pt x="14244" y="42146"/>
                  </a:cubicBezTo>
                  <a:lnTo>
                    <a:pt x="14244" y="41727"/>
                  </a:lnTo>
                  <a:cubicBezTo>
                    <a:pt x="13742" y="41727"/>
                    <a:pt x="13490" y="41727"/>
                    <a:pt x="13406" y="40889"/>
                  </a:cubicBezTo>
                  <a:cubicBezTo>
                    <a:pt x="13348" y="40638"/>
                    <a:pt x="13348" y="40386"/>
                    <a:pt x="13406" y="40135"/>
                  </a:cubicBezTo>
                  <a:lnTo>
                    <a:pt x="13406" y="40135"/>
                  </a:lnTo>
                  <a:lnTo>
                    <a:pt x="15334" y="41811"/>
                  </a:lnTo>
                  <a:cubicBezTo>
                    <a:pt x="15560" y="41333"/>
                    <a:pt x="15702" y="40822"/>
                    <a:pt x="15752" y="40303"/>
                  </a:cubicBezTo>
                  <a:cubicBezTo>
                    <a:pt x="15618" y="39808"/>
                    <a:pt x="15618" y="39289"/>
                    <a:pt x="15752" y="38794"/>
                  </a:cubicBezTo>
                  <a:cubicBezTo>
                    <a:pt x="15752" y="38794"/>
                    <a:pt x="15250" y="38292"/>
                    <a:pt x="14579" y="38292"/>
                  </a:cubicBezTo>
                  <a:lnTo>
                    <a:pt x="13993" y="38292"/>
                  </a:lnTo>
                  <a:cubicBezTo>
                    <a:pt x="13331" y="36515"/>
                    <a:pt x="12459" y="34831"/>
                    <a:pt x="11395" y="33264"/>
                  </a:cubicBezTo>
                  <a:cubicBezTo>
                    <a:pt x="10348" y="31572"/>
                    <a:pt x="9426" y="29812"/>
                    <a:pt x="8630" y="27986"/>
                  </a:cubicBezTo>
                  <a:cubicBezTo>
                    <a:pt x="8027" y="27206"/>
                    <a:pt x="7466" y="26394"/>
                    <a:pt x="6955" y="25556"/>
                  </a:cubicBezTo>
                  <a:lnTo>
                    <a:pt x="4189" y="18936"/>
                  </a:lnTo>
                  <a:cubicBezTo>
                    <a:pt x="3603" y="18308"/>
                    <a:pt x="3151" y="17562"/>
                    <a:pt x="2849" y="16758"/>
                  </a:cubicBezTo>
                  <a:cubicBezTo>
                    <a:pt x="2681" y="15845"/>
                    <a:pt x="2086" y="15074"/>
                    <a:pt x="1257" y="14663"/>
                  </a:cubicBezTo>
                  <a:cubicBezTo>
                    <a:pt x="1307" y="14470"/>
                    <a:pt x="1307" y="14269"/>
                    <a:pt x="1257" y="14077"/>
                  </a:cubicBezTo>
                  <a:lnTo>
                    <a:pt x="1257" y="13490"/>
                  </a:lnTo>
                  <a:lnTo>
                    <a:pt x="0" y="12233"/>
                  </a:lnTo>
                  <a:lnTo>
                    <a:pt x="2095" y="12233"/>
                  </a:lnTo>
                  <a:lnTo>
                    <a:pt x="3352" y="12233"/>
                  </a:lnTo>
                  <a:lnTo>
                    <a:pt x="4860" y="12233"/>
                  </a:lnTo>
                  <a:cubicBezTo>
                    <a:pt x="5379" y="12468"/>
                    <a:pt x="5815" y="12845"/>
                    <a:pt x="6117" y="13323"/>
                  </a:cubicBezTo>
                  <a:lnTo>
                    <a:pt x="7122" y="13323"/>
                  </a:lnTo>
                  <a:cubicBezTo>
                    <a:pt x="7524" y="13306"/>
                    <a:pt x="7901" y="13155"/>
                    <a:pt x="8211" y="12904"/>
                  </a:cubicBezTo>
                  <a:lnTo>
                    <a:pt x="9301" y="11647"/>
                  </a:lnTo>
                  <a:lnTo>
                    <a:pt x="9301" y="11647"/>
                  </a:lnTo>
                  <a:lnTo>
                    <a:pt x="9971" y="11647"/>
                  </a:lnTo>
                  <a:cubicBezTo>
                    <a:pt x="9937" y="11923"/>
                    <a:pt x="9937" y="12208"/>
                    <a:pt x="9971" y="12485"/>
                  </a:cubicBezTo>
                  <a:cubicBezTo>
                    <a:pt x="9971" y="12485"/>
                    <a:pt x="9971" y="12904"/>
                    <a:pt x="9971" y="13323"/>
                  </a:cubicBezTo>
                  <a:cubicBezTo>
                    <a:pt x="10214" y="13750"/>
                    <a:pt x="10599" y="14077"/>
                    <a:pt x="11060" y="14244"/>
                  </a:cubicBezTo>
                  <a:cubicBezTo>
                    <a:pt x="11219" y="14169"/>
                    <a:pt x="11404" y="14169"/>
                    <a:pt x="11563" y="14244"/>
                  </a:cubicBezTo>
                  <a:lnTo>
                    <a:pt x="11563" y="14244"/>
                  </a:lnTo>
                  <a:cubicBezTo>
                    <a:pt x="11798" y="14127"/>
                    <a:pt x="12082" y="14127"/>
                    <a:pt x="12317" y="14244"/>
                  </a:cubicBezTo>
                  <a:lnTo>
                    <a:pt x="13155" y="15836"/>
                  </a:lnTo>
                  <a:lnTo>
                    <a:pt x="13155" y="16339"/>
                  </a:lnTo>
                  <a:lnTo>
                    <a:pt x="12652" y="15585"/>
                  </a:lnTo>
                  <a:cubicBezTo>
                    <a:pt x="12552" y="15216"/>
                    <a:pt x="12267" y="14931"/>
                    <a:pt x="11898" y="14831"/>
                  </a:cubicBezTo>
                  <a:cubicBezTo>
                    <a:pt x="11747" y="15895"/>
                    <a:pt x="12283" y="16934"/>
                    <a:pt x="13239" y="17428"/>
                  </a:cubicBezTo>
                  <a:lnTo>
                    <a:pt x="16255" y="19104"/>
                  </a:lnTo>
                  <a:cubicBezTo>
                    <a:pt x="16255" y="19104"/>
                    <a:pt x="15585" y="19104"/>
                    <a:pt x="15166" y="19104"/>
                  </a:cubicBezTo>
                  <a:cubicBezTo>
                    <a:pt x="14755" y="19397"/>
                    <a:pt x="14512" y="19858"/>
                    <a:pt x="14496" y="20361"/>
                  </a:cubicBezTo>
                  <a:cubicBezTo>
                    <a:pt x="14805" y="20989"/>
                    <a:pt x="15266" y="21542"/>
                    <a:pt x="15836" y="21953"/>
                  </a:cubicBezTo>
                  <a:lnTo>
                    <a:pt x="18601" y="24215"/>
                  </a:lnTo>
                  <a:cubicBezTo>
                    <a:pt x="19406" y="24877"/>
                    <a:pt x="20311" y="25413"/>
                    <a:pt x="21282" y="25807"/>
                  </a:cubicBezTo>
                  <a:lnTo>
                    <a:pt x="22372" y="23629"/>
                  </a:lnTo>
                  <a:cubicBezTo>
                    <a:pt x="22891" y="22615"/>
                    <a:pt x="23176" y="21500"/>
                    <a:pt x="23210" y="20361"/>
                  </a:cubicBezTo>
                  <a:cubicBezTo>
                    <a:pt x="23210" y="19774"/>
                    <a:pt x="23880" y="19188"/>
                    <a:pt x="24969" y="18685"/>
                  </a:cubicBezTo>
                  <a:cubicBezTo>
                    <a:pt x="26058" y="18182"/>
                    <a:pt x="26561" y="17763"/>
                    <a:pt x="26645" y="17428"/>
                  </a:cubicBezTo>
                  <a:cubicBezTo>
                    <a:pt x="26611" y="17261"/>
                    <a:pt x="26611" y="17093"/>
                    <a:pt x="26645" y="16925"/>
                  </a:cubicBezTo>
                  <a:lnTo>
                    <a:pt x="26142" y="16171"/>
                  </a:lnTo>
                  <a:lnTo>
                    <a:pt x="26142" y="14998"/>
                  </a:lnTo>
                  <a:cubicBezTo>
                    <a:pt x="26033" y="14420"/>
                    <a:pt x="26033" y="13817"/>
                    <a:pt x="26142" y="13239"/>
                  </a:cubicBezTo>
                  <a:cubicBezTo>
                    <a:pt x="26410" y="12719"/>
                    <a:pt x="26821" y="12292"/>
                    <a:pt x="27315" y="11982"/>
                  </a:cubicBezTo>
                  <a:cubicBezTo>
                    <a:pt x="27659" y="10583"/>
                    <a:pt x="28379" y="9301"/>
                    <a:pt x="29410" y="8295"/>
                  </a:cubicBezTo>
                  <a:lnTo>
                    <a:pt x="29410" y="7457"/>
                  </a:lnTo>
                  <a:lnTo>
                    <a:pt x="29410" y="7457"/>
                  </a:lnTo>
                  <a:lnTo>
                    <a:pt x="29913" y="8211"/>
                  </a:lnTo>
                  <a:cubicBezTo>
                    <a:pt x="29913" y="8630"/>
                    <a:pt x="30415" y="8714"/>
                    <a:pt x="30918" y="8211"/>
                  </a:cubicBezTo>
                  <a:lnTo>
                    <a:pt x="31589" y="4944"/>
                  </a:lnTo>
                  <a:cubicBezTo>
                    <a:pt x="31831" y="5019"/>
                    <a:pt x="32099" y="5019"/>
                    <a:pt x="32343" y="4944"/>
                  </a:cubicBezTo>
                  <a:lnTo>
                    <a:pt x="33348" y="4189"/>
                  </a:lnTo>
                  <a:cubicBezTo>
                    <a:pt x="33851" y="3603"/>
                    <a:pt x="34186" y="3268"/>
                    <a:pt x="34437" y="3268"/>
                  </a:cubicBezTo>
                  <a:lnTo>
                    <a:pt x="34437" y="3771"/>
                  </a:lnTo>
                  <a:cubicBezTo>
                    <a:pt x="34328" y="4039"/>
                    <a:pt x="34186" y="4290"/>
                    <a:pt x="34018" y="4525"/>
                  </a:cubicBezTo>
                  <a:lnTo>
                    <a:pt x="33599" y="5698"/>
                  </a:lnTo>
                  <a:cubicBezTo>
                    <a:pt x="33599" y="5698"/>
                    <a:pt x="34186" y="6284"/>
                    <a:pt x="35359" y="6200"/>
                  </a:cubicBezTo>
                  <a:lnTo>
                    <a:pt x="36029" y="5195"/>
                  </a:lnTo>
                  <a:cubicBezTo>
                    <a:pt x="36146" y="4784"/>
                    <a:pt x="36146" y="4349"/>
                    <a:pt x="36029" y="3938"/>
                  </a:cubicBezTo>
                  <a:cubicBezTo>
                    <a:pt x="36138" y="3670"/>
                    <a:pt x="36138" y="3368"/>
                    <a:pt x="36029" y="3100"/>
                  </a:cubicBezTo>
                  <a:lnTo>
                    <a:pt x="37538" y="1592"/>
                  </a:lnTo>
                  <a:cubicBezTo>
                    <a:pt x="38007" y="880"/>
                    <a:pt x="38677" y="318"/>
                    <a:pt x="39465" y="0"/>
                  </a:cubicBezTo>
                  <a:lnTo>
                    <a:pt x="39465" y="754"/>
                  </a:lnTo>
                  <a:cubicBezTo>
                    <a:pt x="39465" y="754"/>
                    <a:pt x="38878" y="754"/>
                    <a:pt x="38543" y="1173"/>
                  </a:cubicBezTo>
                  <a:lnTo>
                    <a:pt x="37956" y="1676"/>
                  </a:lnTo>
                  <a:cubicBezTo>
                    <a:pt x="38342" y="1634"/>
                    <a:pt x="38702" y="1835"/>
                    <a:pt x="38878" y="2179"/>
                  </a:cubicBezTo>
                  <a:lnTo>
                    <a:pt x="38878" y="3184"/>
                  </a:lnTo>
                  <a:lnTo>
                    <a:pt x="38878" y="4525"/>
                  </a:lnTo>
                  <a:lnTo>
                    <a:pt x="38459" y="5027"/>
                  </a:lnTo>
                  <a:lnTo>
                    <a:pt x="38459" y="5027"/>
                  </a:lnTo>
                  <a:cubicBezTo>
                    <a:pt x="38459" y="5027"/>
                    <a:pt x="38459" y="5027"/>
                    <a:pt x="38040" y="4022"/>
                  </a:cubicBezTo>
                  <a:cubicBezTo>
                    <a:pt x="38040" y="3636"/>
                    <a:pt x="37755" y="3310"/>
                    <a:pt x="37370" y="3268"/>
                  </a:cubicBezTo>
                  <a:lnTo>
                    <a:pt x="37370" y="4022"/>
                  </a:lnTo>
                  <a:cubicBezTo>
                    <a:pt x="37311" y="4273"/>
                    <a:pt x="37311" y="4525"/>
                    <a:pt x="37370" y="4776"/>
                  </a:cubicBezTo>
                  <a:lnTo>
                    <a:pt x="38208" y="5698"/>
                  </a:lnTo>
                  <a:lnTo>
                    <a:pt x="35862" y="10976"/>
                  </a:lnTo>
                  <a:lnTo>
                    <a:pt x="34772" y="10976"/>
                  </a:lnTo>
                  <a:cubicBezTo>
                    <a:pt x="34496" y="10993"/>
                    <a:pt x="34245" y="11152"/>
                    <a:pt x="34102" y="11395"/>
                  </a:cubicBezTo>
                  <a:cubicBezTo>
                    <a:pt x="34395" y="11764"/>
                    <a:pt x="34596" y="12191"/>
                    <a:pt x="34689" y="12652"/>
                  </a:cubicBezTo>
                  <a:cubicBezTo>
                    <a:pt x="34689" y="13155"/>
                    <a:pt x="34689" y="13825"/>
                    <a:pt x="33599" y="14663"/>
                  </a:cubicBezTo>
                  <a:cubicBezTo>
                    <a:pt x="33013" y="15325"/>
                    <a:pt x="32636" y="16138"/>
                    <a:pt x="32510" y="17009"/>
                  </a:cubicBezTo>
                  <a:cubicBezTo>
                    <a:pt x="31454" y="18216"/>
                    <a:pt x="30633" y="19607"/>
                    <a:pt x="30080" y="21115"/>
                  </a:cubicBezTo>
                  <a:cubicBezTo>
                    <a:pt x="29552" y="22531"/>
                    <a:pt x="28907" y="23905"/>
                    <a:pt x="28153" y="25221"/>
                  </a:cubicBezTo>
                  <a:cubicBezTo>
                    <a:pt x="27734" y="24634"/>
                    <a:pt x="27315" y="24466"/>
                    <a:pt x="26980" y="24634"/>
                  </a:cubicBezTo>
                  <a:cubicBezTo>
                    <a:pt x="26930" y="26486"/>
                    <a:pt x="26502" y="28312"/>
                    <a:pt x="25723" y="29996"/>
                  </a:cubicBezTo>
                  <a:cubicBezTo>
                    <a:pt x="25078" y="31396"/>
                    <a:pt x="24575" y="32854"/>
                    <a:pt x="24215" y="34354"/>
                  </a:cubicBezTo>
                  <a:lnTo>
                    <a:pt x="25975" y="35527"/>
                  </a:lnTo>
                  <a:cubicBezTo>
                    <a:pt x="26628" y="35845"/>
                    <a:pt x="27181" y="36339"/>
                    <a:pt x="27567" y="36951"/>
                  </a:cubicBezTo>
                  <a:lnTo>
                    <a:pt x="28237" y="39381"/>
                  </a:lnTo>
                  <a:cubicBezTo>
                    <a:pt x="28413" y="40018"/>
                    <a:pt x="28790" y="40579"/>
                    <a:pt x="29326" y="40973"/>
                  </a:cubicBezTo>
                  <a:lnTo>
                    <a:pt x="29997" y="40973"/>
                  </a:lnTo>
                  <a:cubicBezTo>
                    <a:pt x="29335" y="41207"/>
                    <a:pt x="28916" y="41861"/>
                    <a:pt x="28991" y="42565"/>
                  </a:cubicBezTo>
                  <a:cubicBezTo>
                    <a:pt x="29041" y="42908"/>
                    <a:pt x="29184" y="43227"/>
                    <a:pt x="29410" y="43486"/>
                  </a:cubicBezTo>
                  <a:lnTo>
                    <a:pt x="30248" y="44157"/>
                  </a:lnTo>
                  <a:cubicBezTo>
                    <a:pt x="30667" y="44157"/>
                    <a:pt x="30918" y="43403"/>
                    <a:pt x="30834" y="42313"/>
                  </a:cubicBezTo>
                  <a:lnTo>
                    <a:pt x="31589" y="43905"/>
                  </a:lnTo>
                  <a:cubicBezTo>
                    <a:pt x="31806" y="44651"/>
                    <a:pt x="32493" y="45154"/>
                    <a:pt x="33264" y="45162"/>
                  </a:cubicBezTo>
                  <a:cubicBezTo>
                    <a:pt x="33616" y="46243"/>
                    <a:pt x="34186" y="47240"/>
                    <a:pt x="34940" y="48095"/>
                  </a:cubicBezTo>
                  <a:lnTo>
                    <a:pt x="37454" y="50860"/>
                  </a:lnTo>
                  <a:lnTo>
                    <a:pt x="37454" y="51698"/>
                  </a:lnTo>
                  <a:cubicBezTo>
                    <a:pt x="37454" y="52284"/>
                    <a:pt x="38208" y="53122"/>
                    <a:pt x="39632" y="54211"/>
                  </a:cubicBezTo>
                  <a:cubicBezTo>
                    <a:pt x="40780" y="54882"/>
                    <a:pt x="41526" y="56072"/>
                    <a:pt x="41643" y="57395"/>
                  </a:cubicBezTo>
                  <a:cubicBezTo>
                    <a:pt x="42381" y="57638"/>
                    <a:pt x="43026" y="58108"/>
                    <a:pt x="43486" y="58736"/>
                  </a:cubicBezTo>
                  <a:lnTo>
                    <a:pt x="44743" y="60412"/>
                  </a:lnTo>
                  <a:lnTo>
                    <a:pt x="44743" y="61501"/>
                  </a:lnTo>
                  <a:cubicBezTo>
                    <a:pt x="44743" y="62171"/>
                    <a:pt x="45497" y="62758"/>
                    <a:pt x="47006" y="63261"/>
                  </a:cubicBezTo>
                  <a:cubicBezTo>
                    <a:pt x="48514" y="63763"/>
                    <a:pt x="49268" y="64518"/>
                    <a:pt x="49268" y="65523"/>
                  </a:cubicBezTo>
                  <a:close/>
                  <a:moveTo>
                    <a:pt x="7373" y="69042"/>
                  </a:moveTo>
                  <a:lnTo>
                    <a:pt x="7373" y="69042"/>
                  </a:lnTo>
                  <a:lnTo>
                    <a:pt x="7373" y="69042"/>
                  </a:lnTo>
                  <a:close/>
                  <a:moveTo>
                    <a:pt x="8630" y="57144"/>
                  </a:moveTo>
                  <a:lnTo>
                    <a:pt x="7625" y="57144"/>
                  </a:lnTo>
                  <a:lnTo>
                    <a:pt x="7625" y="57647"/>
                  </a:lnTo>
                  <a:cubicBezTo>
                    <a:pt x="8069" y="57823"/>
                    <a:pt x="8580" y="57689"/>
                    <a:pt x="8882" y="57312"/>
                  </a:cubicBezTo>
                  <a:close/>
                  <a:moveTo>
                    <a:pt x="10641" y="64266"/>
                  </a:moveTo>
                  <a:lnTo>
                    <a:pt x="10641" y="63763"/>
                  </a:lnTo>
                  <a:lnTo>
                    <a:pt x="10138" y="63763"/>
                  </a:lnTo>
                  <a:lnTo>
                    <a:pt x="10138" y="64266"/>
                  </a:lnTo>
                  <a:close/>
                  <a:moveTo>
                    <a:pt x="10641" y="54128"/>
                  </a:moveTo>
                  <a:lnTo>
                    <a:pt x="10222" y="53625"/>
                  </a:lnTo>
                  <a:lnTo>
                    <a:pt x="10222" y="54463"/>
                  </a:lnTo>
                  <a:close/>
                  <a:moveTo>
                    <a:pt x="12233" y="14244"/>
                  </a:moveTo>
                  <a:lnTo>
                    <a:pt x="11730" y="14914"/>
                  </a:lnTo>
                  <a:cubicBezTo>
                    <a:pt x="11521" y="15099"/>
                    <a:pt x="11504" y="15417"/>
                    <a:pt x="11689" y="15627"/>
                  </a:cubicBezTo>
                  <a:cubicBezTo>
                    <a:pt x="11697" y="15643"/>
                    <a:pt x="11714" y="15652"/>
                    <a:pt x="11730" y="15669"/>
                  </a:cubicBezTo>
                  <a:lnTo>
                    <a:pt x="11730" y="14663"/>
                  </a:lnTo>
                  <a:cubicBezTo>
                    <a:pt x="11730" y="14663"/>
                    <a:pt x="11730" y="14663"/>
                    <a:pt x="11730" y="14663"/>
                  </a:cubicBezTo>
                  <a:lnTo>
                    <a:pt x="12652" y="14412"/>
                  </a:lnTo>
                  <a:close/>
                  <a:moveTo>
                    <a:pt x="17009" y="51195"/>
                  </a:moveTo>
                  <a:lnTo>
                    <a:pt x="17009" y="51195"/>
                  </a:lnTo>
                  <a:lnTo>
                    <a:pt x="16339" y="51195"/>
                  </a:lnTo>
                  <a:lnTo>
                    <a:pt x="16339" y="51195"/>
                  </a:lnTo>
                  <a:close/>
                  <a:moveTo>
                    <a:pt x="15501" y="17679"/>
                  </a:moveTo>
                  <a:lnTo>
                    <a:pt x="14998" y="17177"/>
                  </a:lnTo>
                  <a:lnTo>
                    <a:pt x="15417" y="18098"/>
                  </a:lnTo>
                  <a:close/>
                  <a:moveTo>
                    <a:pt x="18685" y="26058"/>
                  </a:moveTo>
                  <a:cubicBezTo>
                    <a:pt x="18350" y="25673"/>
                    <a:pt x="17847" y="25489"/>
                    <a:pt x="17344" y="25556"/>
                  </a:cubicBezTo>
                  <a:cubicBezTo>
                    <a:pt x="16892" y="25505"/>
                    <a:pt x="16464" y="25740"/>
                    <a:pt x="16255" y="26142"/>
                  </a:cubicBezTo>
                  <a:cubicBezTo>
                    <a:pt x="16255" y="26142"/>
                    <a:pt x="16758" y="26645"/>
                    <a:pt x="17260" y="26645"/>
                  </a:cubicBezTo>
                  <a:cubicBezTo>
                    <a:pt x="17638" y="26503"/>
                    <a:pt x="18056" y="26503"/>
                    <a:pt x="18434" y="26645"/>
                  </a:cubicBezTo>
                  <a:close/>
                  <a:moveTo>
                    <a:pt x="18182" y="29326"/>
                  </a:moveTo>
                  <a:lnTo>
                    <a:pt x="18182" y="29326"/>
                  </a:lnTo>
                  <a:lnTo>
                    <a:pt x="17512" y="29326"/>
                  </a:lnTo>
                  <a:lnTo>
                    <a:pt x="17512" y="29326"/>
                  </a:lnTo>
                  <a:close/>
                  <a:moveTo>
                    <a:pt x="21282" y="24718"/>
                  </a:moveTo>
                  <a:lnTo>
                    <a:pt x="21282" y="23964"/>
                  </a:lnTo>
                  <a:cubicBezTo>
                    <a:pt x="21282" y="23545"/>
                    <a:pt x="21282" y="23377"/>
                    <a:pt x="20612" y="23377"/>
                  </a:cubicBezTo>
                  <a:cubicBezTo>
                    <a:pt x="20553" y="23629"/>
                    <a:pt x="20553" y="23880"/>
                    <a:pt x="20612" y="24131"/>
                  </a:cubicBezTo>
                  <a:lnTo>
                    <a:pt x="20612" y="25053"/>
                  </a:lnTo>
                  <a:cubicBezTo>
                    <a:pt x="20763" y="25346"/>
                    <a:pt x="20763" y="25681"/>
                    <a:pt x="20612" y="25975"/>
                  </a:cubicBezTo>
                  <a:cubicBezTo>
                    <a:pt x="20612" y="25975"/>
                    <a:pt x="21199" y="25975"/>
                    <a:pt x="21366" y="25975"/>
                  </a:cubicBezTo>
                  <a:cubicBezTo>
                    <a:pt x="21576" y="25556"/>
                    <a:pt x="21685" y="25103"/>
                    <a:pt x="21701" y="24634"/>
                  </a:cubicBezTo>
                  <a:close/>
                  <a:moveTo>
                    <a:pt x="24634" y="26142"/>
                  </a:moveTo>
                  <a:lnTo>
                    <a:pt x="24634" y="25640"/>
                  </a:lnTo>
                  <a:lnTo>
                    <a:pt x="24131" y="25640"/>
                  </a:lnTo>
                  <a:cubicBezTo>
                    <a:pt x="23712" y="25648"/>
                    <a:pt x="23352" y="25916"/>
                    <a:pt x="23210" y="26310"/>
                  </a:cubicBezTo>
                  <a:close/>
                  <a:moveTo>
                    <a:pt x="25388" y="54966"/>
                  </a:moveTo>
                  <a:cubicBezTo>
                    <a:pt x="24726" y="54781"/>
                    <a:pt x="24232" y="54220"/>
                    <a:pt x="24131" y="53541"/>
                  </a:cubicBezTo>
                  <a:cubicBezTo>
                    <a:pt x="24131" y="53541"/>
                    <a:pt x="24131" y="52955"/>
                    <a:pt x="24131" y="52871"/>
                  </a:cubicBezTo>
                  <a:close/>
                  <a:moveTo>
                    <a:pt x="25807" y="47257"/>
                  </a:moveTo>
                  <a:lnTo>
                    <a:pt x="25137" y="47257"/>
                  </a:lnTo>
                  <a:cubicBezTo>
                    <a:pt x="24801" y="47291"/>
                    <a:pt x="24492" y="47475"/>
                    <a:pt x="24299" y="47760"/>
                  </a:cubicBezTo>
                  <a:cubicBezTo>
                    <a:pt x="24056" y="48011"/>
                    <a:pt x="23905" y="48338"/>
                    <a:pt x="23880" y="48681"/>
                  </a:cubicBezTo>
                  <a:lnTo>
                    <a:pt x="25053" y="48681"/>
                  </a:lnTo>
                  <a:lnTo>
                    <a:pt x="25639" y="48095"/>
                  </a:lnTo>
                  <a:cubicBezTo>
                    <a:pt x="25941" y="47869"/>
                    <a:pt x="26142" y="47542"/>
                    <a:pt x="26226" y="47173"/>
                  </a:cubicBezTo>
                  <a:close/>
                  <a:moveTo>
                    <a:pt x="30332" y="48765"/>
                  </a:moveTo>
                  <a:lnTo>
                    <a:pt x="30332" y="48765"/>
                  </a:lnTo>
                  <a:lnTo>
                    <a:pt x="29159" y="48765"/>
                  </a:lnTo>
                  <a:lnTo>
                    <a:pt x="29159" y="48765"/>
                  </a:lnTo>
                  <a:close/>
                  <a:moveTo>
                    <a:pt x="30332" y="11731"/>
                  </a:moveTo>
                  <a:lnTo>
                    <a:pt x="30332" y="11731"/>
                  </a:lnTo>
                  <a:lnTo>
                    <a:pt x="29829" y="11731"/>
                  </a:lnTo>
                  <a:lnTo>
                    <a:pt x="29829" y="11731"/>
                  </a:lnTo>
                  <a:close/>
                  <a:moveTo>
                    <a:pt x="33767" y="57647"/>
                  </a:moveTo>
                  <a:lnTo>
                    <a:pt x="33767" y="56474"/>
                  </a:lnTo>
                  <a:cubicBezTo>
                    <a:pt x="33767" y="55887"/>
                    <a:pt x="33767" y="55636"/>
                    <a:pt x="33097" y="55552"/>
                  </a:cubicBezTo>
                  <a:lnTo>
                    <a:pt x="32343" y="55552"/>
                  </a:lnTo>
                  <a:lnTo>
                    <a:pt x="33264" y="56893"/>
                  </a:lnTo>
                  <a:cubicBezTo>
                    <a:pt x="33449" y="57220"/>
                    <a:pt x="33750" y="57454"/>
                    <a:pt x="34102" y="57563"/>
                  </a:cubicBezTo>
                  <a:close/>
                  <a:moveTo>
                    <a:pt x="34521" y="46754"/>
                  </a:moveTo>
                  <a:lnTo>
                    <a:pt x="34521" y="46754"/>
                  </a:lnTo>
                  <a:cubicBezTo>
                    <a:pt x="34521" y="46754"/>
                    <a:pt x="34521" y="46754"/>
                    <a:pt x="33851" y="46754"/>
                  </a:cubicBezTo>
                  <a:lnTo>
                    <a:pt x="33851" y="47425"/>
                  </a:lnTo>
                  <a:close/>
                  <a:moveTo>
                    <a:pt x="35778" y="53122"/>
                  </a:moveTo>
                  <a:lnTo>
                    <a:pt x="35359" y="53122"/>
                  </a:lnTo>
                  <a:lnTo>
                    <a:pt x="35359" y="54128"/>
                  </a:lnTo>
                  <a:cubicBezTo>
                    <a:pt x="35359" y="54128"/>
                    <a:pt x="36029" y="53625"/>
                    <a:pt x="36113" y="53038"/>
                  </a:cubicBezTo>
                  <a:close/>
                  <a:moveTo>
                    <a:pt x="37705" y="55803"/>
                  </a:moveTo>
                  <a:lnTo>
                    <a:pt x="36951" y="55803"/>
                  </a:lnTo>
                  <a:lnTo>
                    <a:pt x="36951" y="56641"/>
                  </a:lnTo>
                  <a:lnTo>
                    <a:pt x="36951" y="56641"/>
                  </a:lnTo>
                  <a:cubicBezTo>
                    <a:pt x="36951" y="56641"/>
                    <a:pt x="38040" y="56222"/>
                    <a:pt x="38040" y="55720"/>
                  </a:cubicBezTo>
                  <a:close/>
                  <a:moveTo>
                    <a:pt x="40554" y="68539"/>
                  </a:moveTo>
                  <a:cubicBezTo>
                    <a:pt x="40554" y="68539"/>
                    <a:pt x="40554" y="68120"/>
                    <a:pt x="40554" y="67869"/>
                  </a:cubicBezTo>
                  <a:lnTo>
                    <a:pt x="39716" y="67869"/>
                  </a:lnTo>
                  <a:lnTo>
                    <a:pt x="39046" y="67869"/>
                  </a:lnTo>
                  <a:cubicBezTo>
                    <a:pt x="39205" y="68414"/>
                    <a:pt x="39733" y="68774"/>
                    <a:pt x="40302" y="68707"/>
                  </a:cubicBezTo>
                  <a:close/>
                  <a:moveTo>
                    <a:pt x="41392" y="64099"/>
                  </a:moveTo>
                  <a:cubicBezTo>
                    <a:pt x="41249" y="63722"/>
                    <a:pt x="40872" y="63487"/>
                    <a:pt x="40470" y="63512"/>
                  </a:cubicBezTo>
                  <a:lnTo>
                    <a:pt x="39800" y="63512"/>
                  </a:lnTo>
                  <a:lnTo>
                    <a:pt x="38962" y="64350"/>
                  </a:lnTo>
                  <a:cubicBezTo>
                    <a:pt x="38962" y="64350"/>
                    <a:pt x="38962" y="64853"/>
                    <a:pt x="38962" y="64936"/>
                  </a:cubicBezTo>
                  <a:cubicBezTo>
                    <a:pt x="39180" y="64844"/>
                    <a:pt x="39414" y="64844"/>
                    <a:pt x="39632" y="64936"/>
                  </a:cubicBezTo>
                  <a:lnTo>
                    <a:pt x="39632" y="64936"/>
                  </a:lnTo>
                  <a:cubicBezTo>
                    <a:pt x="39934" y="64886"/>
                    <a:pt x="40252" y="64886"/>
                    <a:pt x="40554" y="64936"/>
                  </a:cubicBezTo>
                  <a:cubicBezTo>
                    <a:pt x="40554" y="64936"/>
                    <a:pt x="41727" y="64518"/>
                    <a:pt x="41727" y="64015"/>
                  </a:cubicBezTo>
                  <a:close/>
                  <a:moveTo>
                    <a:pt x="41978" y="60160"/>
                  </a:moveTo>
                  <a:lnTo>
                    <a:pt x="41978" y="59574"/>
                  </a:lnTo>
                  <a:cubicBezTo>
                    <a:pt x="42054" y="59415"/>
                    <a:pt x="42054" y="59230"/>
                    <a:pt x="41978" y="59071"/>
                  </a:cubicBezTo>
                  <a:lnTo>
                    <a:pt x="41476" y="60244"/>
                  </a:lnTo>
                  <a:close/>
                  <a:moveTo>
                    <a:pt x="42732" y="63009"/>
                  </a:moveTo>
                  <a:lnTo>
                    <a:pt x="42732" y="62590"/>
                  </a:lnTo>
                  <a:lnTo>
                    <a:pt x="42062" y="62590"/>
                  </a:lnTo>
                  <a:lnTo>
                    <a:pt x="42062" y="63428"/>
                  </a:lnTo>
                  <a:close/>
                  <a:moveTo>
                    <a:pt x="48346" y="69964"/>
                  </a:moveTo>
                  <a:lnTo>
                    <a:pt x="48346" y="70718"/>
                  </a:lnTo>
                  <a:cubicBezTo>
                    <a:pt x="48380" y="70852"/>
                    <a:pt x="48380" y="71003"/>
                    <a:pt x="48346" y="71137"/>
                  </a:cubicBezTo>
                  <a:lnTo>
                    <a:pt x="48346" y="71137"/>
                  </a:lnTo>
                  <a:lnTo>
                    <a:pt x="47927" y="70718"/>
                  </a:lnTo>
                  <a:lnTo>
                    <a:pt x="47927" y="70131"/>
                  </a:lnTo>
                  <a:cubicBezTo>
                    <a:pt x="47927" y="70131"/>
                    <a:pt x="48430" y="69629"/>
                    <a:pt x="48681" y="6988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4" name="Freeform: Shape 693">
              <a:extLst>
                <a:ext uri="{FF2B5EF4-FFF2-40B4-BE49-F238E27FC236}">
                  <a16:creationId xmlns:a16="http://schemas.microsoft.com/office/drawing/2014/main" id="{18D3EDB5-988C-20C0-CB43-283DA352000E}"/>
                </a:ext>
              </a:extLst>
            </p:cNvPr>
            <p:cNvSpPr/>
            <p:nvPr/>
          </p:nvSpPr>
          <p:spPr>
            <a:xfrm>
              <a:off x="2822320" y="1859823"/>
              <a:ext cx="51949" cy="72142"/>
            </a:xfrm>
            <a:custGeom>
              <a:avLst/>
              <a:gdLst>
                <a:gd name="connsiteX0" fmla="*/ 51949 w 51949"/>
                <a:gd name="connsiteY0" fmla="*/ 66864 h 72142"/>
                <a:gd name="connsiteX1" fmla="*/ 48179 w 51949"/>
                <a:gd name="connsiteY1" fmla="*/ 68623 h 72142"/>
                <a:gd name="connsiteX2" fmla="*/ 45162 w 51949"/>
                <a:gd name="connsiteY2" fmla="*/ 70550 h 72142"/>
                <a:gd name="connsiteX3" fmla="*/ 45162 w 51949"/>
                <a:gd name="connsiteY3" fmla="*/ 71640 h 72142"/>
                <a:gd name="connsiteX4" fmla="*/ 44324 w 51949"/>
                <a:gd name="connsiteY4" fmla="*/ 70885 h 72142"/>
                <a:gd name="connsiteX5" fmla="*/ 43403 w 51949"/>
                <a:gd name="connsiteY5" fmla="*/ 70885 h 72142"/>
                <a:gd name="connsiteX6" fmla="*/ 42230 w 51949"/>
                <a:gd name="connsiteY6" fmla="*/ 72142 h 72142"/>
                <a:gd name="connsiteX7" fmla="*/ 41140 w 51949"/>
                <a:gd name="connsiteY7" fmla="*/ 72142 h 72142"/>
                <a:gd name="connsiteX8" fmla="*/ 39381 w 51949"/>
                <a:gd name="connsiteY8" fmla="*/ 70969 h 72142"/>
                <a:gd name="connsiteX9" fmla="*/ 38124 w 51949"/>
                <a:gd name="connsiteY9" fmla="*/ 69461 h 72142"/>
                <a:gd name="connsiteX10" fmla="*/ 37370 w 51949"/>
                <a:gd name="connsiteY10" fmla="*/ 69461 h 72142"/>
                <a:gd name="connsiteX11" fmla="*/ 37370 w 51949"/>
                <a:gd name="connsiteY11" fmla="*/ 68707 h 72142"/>
                <a:gd name="connsiteX12" fmla="*/ 36783 w 51949"/>
                <a:gd name="connsiteY12" fmla="*/ 67199 h 72142"/>
                <a:gd name="connsiteX13" fmla="*/ 36029 w 51949"/>
                <a:gd name="connsiteY13" fmla="*/ 67199 h 72142"/>
                <a:gd name="connsiteX14" fmla="*/ 35108 w 51949"/>
                <a:gd name="connsiteY14" fmla="*/ 67199 h 72142"/>
                <a:gd name="connsiteX15" fmla="*/ 34102 w 51949"/>
                <a:gd name="connsiteY15" fmla="*/ 65942 h 72142"/>
                <a:gd name="connsiteX16" fmla="*/ 34102 w 51949"/>
                <a:gd name="connsiteY16" fmla="*/ 65355 h 72142"/>
                <a:gd name="connsiteX17" fmla="*/ 31253 w 51949"/>
                <a:gd name="connsiteY17" fmla="*/ 60663 h 72142"/>
                <a:gd name="connsiteX18" fmla="*/ 30834 w 51949"/>
                <a:gd name="connsiteY18" fmla="*/ 61166 h 72142"/>
                <a:gd name="connsiteX19" fmla="*/ 30834 w 51949"/>
                <a:gd name="connsiteY19" fmla="*/ 61753 h 72142"/>
                <a:gd name="connsiteX20" fmla="*/ 30834 w 51949"/>
                <a:gd name="connsiteY20" fmla="*/ 62423 h 72142"/>
                <a:gd name="connsiteX21" fmla="*/ 30834 w 51949"/>
                <a:gd name="connsiteY21" fmla="*/ 63093 h 72142"/>
                <a:gd name="connsiteX22" fmla="*/ 29997 w 51949"/>
                <a:gd name="connsiteY22" fmla="*/ 60579 h 72142"/>
                <a:gd name="connsiteX23" fmla="*/ 28153 w 51949"/>
                <a:gd name="connsiteY23" fmla="*/ 58485 h 72142"/>
                <a:gd name="connsiteX24" fmla="*/ 27567 w 51949"/>
                <a:gd name="connsiteY24" fmla="*/ 57144 h 72142"/>
                <a:gd name="connsiteX25" fmla="*/ 26813 w 51949"/>
                <a:gd name="connsiteY25" fmla="*/ 55971 h 72142"/>
                <a:gd name="connsiteX26" fmla="*/ 27483 w 51949"/>
                <a:gd name="connsiteY26" fmla="*/ 55301 h 72142"/>
                <a:gd name="connsiteX27" fmla="*/ 27483 w 51949"/>
                <a:gd name="connsiteY27" fmla="*/ 55971 h 72142"/>
                <a:gd name="connsiteX28" fmla="*/ 27483 w 51949"/>
                <a:gd name="connsiteY28" fmla="*/ 56809 h 72142"/>
                <a:gd name="connsiteX29" fmla="*/ 28488 w 51949"/>
                <a:gd name="connsiteY29" fmla="*/ 57312 h 72142"/>
                <a:gd name="connsiteX30" fmla="*/ 29075 w 51949"/>
                <a:gd name="connsiteY30" fmla="*/ 55887 h 72142"/>
                <a:gd name="connsiteX31" fmla="*/ 29745 w 51949"/>
                <a:gd name="connsiteY31" fmla="*/ 54463 h 72142"/>
                <a:gd name="connsiteX32" fmla="*/ 29075 w 51949"/>
                <a:gd name="connsiteY32" fmla="*/ 53374 h 72142"/>
                <a:gd name="connsiteX33" fmla="*/ 27399 w 51949"/>
                <a:gd name="connsiteY33" fmla="*/ 52452 h 72142"/>
                <a:gd name="connsiteX34" fmla="*/ 25556 w 51949"/>
                <a:gd name="connsiteY34" fmla="*/ 53206 h 72142"/>
                <a:gd name="connsiteX35" fmla="*/ 25556 w 51949"/>
                <a:gd name="connsiteY35" fmla="*/ 52703 h 72142"/>
                <a:gd name="connsiteX36" fmla="*/ 23461 w 51949"/>
                <a:gd name="connsiteY36" fmla="*/ 52703 h 72142"/>
                <a:gd name="connsiteX37" fmla="*/ 23461 w 51949"/>
                <a:gd name="connsiteY37" fmla="*/ 51865 h 72142"/>
                <a:gd name="connsiteX38" fmla="*/ 22288 w 51949"/>
                <a:gd name="connsiteY38" fmla="*/ 50441 h 72142"/>
                <a:gd name="connsiteX39" fmla="*/ 20864 w 51949"/>
                <a:gd name="connsiteY39" fmla="*/ 49184 h 72142"/>
                <a:gd name="connsiteX40" fmla="*/ 19439 w 51949"/>
                <a:gd name="connsiteY40" fmla="*/ 50106 h 72142"/>
                <a:gd name="connsiteX41" fmla="*/ 17763 w 51949"/>
                <a:gd name="connsiteY41" fmla="*/ 51782 h 72142"/>
                <a:gd name="connsiteX42" fmla="*/ 18182 w 51949"/>
                <a:gd name="connsiteY42" fmla="*/ 52619 h 72142"/>
                <a:gd name="connsiteX43" fmla="*/ 18182 w 51949"/>
                <a:gd name="connsiteY43" fmla="*/ 53206 h 72142"/>
                <a:gd name="connsiteX44" fmla="*/ 17512 w 51949"/>
                <a:gd name="connsiteY44" fmla="*/ 54463 h 72142"/>
                <a:gd name="connsiteX45" fmla="*/ 16758 w 51949"/>
                <a:gd name="connsiteY45" fmla="*/ 56641 h 72142"/>
                <a:gd name="connsiteX46" fmla="*/ 15166 w 51949"/>
                <a:gd name="connsiteY46" fmla="*/ 59239 h 72142"/>
                <a:gd name="connsiteX47" fmla="*/ 13239 w 51949"/>
                <a:gd name="connsiteY47" fmla="*/ 62004 h 72142"/>
                <a:gd name="connsiteX48" fmla="*/ 13909 w 51949"/>
                <a:gd name="connsiteY48" fmla="*/ 63177 h 72142"/>
                <a:gd name="connsiteX49" fmla="*/ 13071 w 51949"/>
                <a:gd name="connsiteY49" fmla="*/ 65272 h 72142"/>
                <a:gd name="connsiteX50" fmla="*/ 12149 w 51949"/>
                <a:gd name="connsiteY50" fmla="*/ 67115 h 72142"/>
                <a:gd name="connsiteX51" fmla="*/ 11647 w 51949"/>
                <a:gd name="connsiteY51" fmla="*/ 67115 h 72142"/>
                <a:gd name="connsiteX52" fmla="*/ 11647 w 51949"/>
                <a:gd name="connsiteY52" fmla="*/ 67115 h 72142"/>
                <a:gd name="connsiteX53" fmla="*/ 10139 w 51949"/>
                <a:gd name="connsiteY53" fmla="*/ 68623 h 72142"/>
                <a:gd name="connsiteX54" fmla="*/ 8547 w 51949"/>
                <a:gd name="connsiteY54" fmla="*/ 70383 h 72142"/>
                <a:gd name="connsiteX55" fmla="*/ 8044 w 51949"/>
                <a:gd name="connsiteY55" fmla="*/ 67953 h 72142"/>
                <a:gd name="connsiteX56" fmla="*/ 5865 w 51949"/>
                <a:gd name="connsiteY56" fmla="*/ 69880 h 72142"/>
                <a:gd name="connsiteX57" fmla="*/ 5865 w 51949"/>
                <a:gd name="connsiteY57" fmla="*/ 70634 h 72142"/>
                <a:gd name="connsiteX58" fmla="*/ 5363 w 51949"/>
                <a:gd name="connsiteY58" fmla="*/ 71388 h 72142"/>
                <a:gd name="connsiteX59" fmla="*/ 4525 w 51949"/>
                <a:gd name="connsiteY59" fmla="*/ 71388 h 72142"/>
                <a:gd name="connsiteX60" fmla="*/ 4525 w 51949"/>
                <a:gd name="connsiteY60" fmla="*/ 70131 h 72142"/>
                <a:gd name="connsiteX61" fmla="*/ 3017 w 51949"/>
                <a:gd name="connsiteY61" fmla="*/ 69629 h 72142"/>
                <a:gd name="connsiteX62" fmla="*/ 2346 w 51949"/>
                <a:gd name="connsiteY62" fmla="*/ 70383 h 72142"/>
                <a:gd name="connsiteX63" fmla="*/ 1425 w 51949"/>
                <a:gd name="connsiteY63" fmla="*/ 70383 h 72142"/>
                <a:gd name="connsiteX64" fmla="*/ 1425 w 51949"/>
                <a:gd name="connsiteY64" fmla="*/ 68204 h 72142"/>
                <a:gd name="connsiteX65" fmla="*/ 1927 w 51949"/>
                <a:gd name="connsiteY65" fmla="*/ 67701 h 72142"/>
                <a:gd name="connsiteX66" fmla="*/ 2765 w 51949"/>
                <a:gd name="connsiteY66" fmla="*/ 66445 h 72142"/>
                <a:gd name="connsiteX67" fmla="*/ 3854 w 51949"/>
                <a:gd name="connsiteY67" fmla="*/ 64350 h 72142"/>
                <a:gd name="connsiteX68" fmla="*/ 3268 w 51949"/>
                <a:gd name="connsiteY68" fmla="*/ 64350 h 72142"/>
                <a:gd name="connsiteX69" fmla="*/ 2430 w 51949"/>
                <a:gd name="connsiteY69" fmla="*/ 64769 h 72142"/>
                <a:gd name="connsiteX70" fmla="*/ 1760 w 51949"/>
                <a:gd name="connsiteY70" fmla="*/ 64769 h 72142"/>
                <a:gd name="connsiteX71" fmla="*/ 2262 w 51949"/>
                <a:gd name="connsiteY71" fmla="*/ 63847 h 72142"/>
                <a:gd name="connsiteX72" fmla="*/ 3100 w 51949"/>
                <a:gd name="connsiteY72" fmla="*/ 63261 h 72142"/>
                <a:gd name="connsiteX73" fmla="*/ 3771 w 51949"/>
                <a:gd name="connsiteY73" fmla="*/ 63847 h 72142"/>
                <a:gd name="connsiteX74" fmla="*/ 4944 w 51949"/>
                <a:gd name="connsiteY74" fmla="*/ 61836 h 72142"/>
                <a:gd name="connsiteX75" fmla="*/ 4944 w 51949"/>
                <a:gd name="connsiteY75" fmla="*/ 60496 h 72142"/>
                <a:gd name="connsiteX76" fmla="*/ 4944 w 51949"/>
                <a:gd name="connsiteY76" fmla="*/ 59323 h 72142"/>
                <a:gd name="connsiteX77" fmla="*/ 5530 w 51949"/>
                <a:gd name="connsiteY77" fmla="*/ 57228 h 72142"/>
                <a:gd name="connsiteX78" fmla="*/ 6703 w 51949"/>
                <a:gd name="connsiteY78" fmla="*/ 55384 h 72142"/>
                <a:gd name="connsiteX79" fmla="*/ 7373 w 51949"/>
                <a:gd name="connsiteY79" fmla="*/ 55384 h 72142"/>
                <a:gd name="connsiteX80" fmla="*/ 8211 w 51949"/>
                <a:gd name="connsiteY80" fmla="*/ 54547 h 72142"/>
                <a:gd name="connsiteX81" fmla="*/ 7792 w 51949"/>
                <a:gd name="connsiteY81" fmla="*/ 53206 h 72142"/>
                <a:gd name="connsiteX82" fmla="*/ 8211 w 51949"/>
                <a:gd name="connsiteY82" fmla="*/ 52452 h 72142"/>
                <a:gd name="connsiteX83" fmla="*/ 8798 w 51949"/>
                <a:gd name="connsiteY83" fmla="*/ 51782 h 72142"/>
                <a:gd name="connsiteX84" fmla="*/ 9217 w 51949"/>
                <a:gd name="connsiteY84" fmla="*/ 50609 h 72142"/>
                <a:gd name="connsiteX85" fmla="*/ 10055 w 51949"/>
                <a:gd name="connsiteY85" fmla="*/ 51027 h 72142"/>
                <a:gd name="connsiteX86" fmla="*/ 10055 w 51949"/>
                <a:gd name="connsiteY86" fmla="*/ 48765 h 72142"/>
                <a:gd name="connsiteX87" fmla="*/ 10893 w 51949"/>
                <a:gd name="connsiteY87" fmla="*/ 48765 h 72142"/>
                <a:gd name="connsiteX88" fmla="*/ 11898 w 51949"/>
                <a:gd name="connsiteY88" fmla="*/ 47760 h 72142"/>
                <a:gd name="connsiteX89" fmla="*/ 11898 w 51949"/>
                <a:gd name="connsiteY89" fmla="*/ 46587 h 72142"/>
                <a:gd name="connsiteX90" fmla="*/ 11898 w 51949"/>
                <a:gd name="connsiteY90" fmla="*/ 45162 h 72142"/>
                <a:gd name="connsiteX91" fmla="*/ 11898 w 51949"/>
                <a:gd name="connsiteY91" fmla="*/ 43989 h 72142"/>
                <a:gd name="connsiteX92" fmla="*/ 12820 w 51949"/>
                <a:gd name="connsiteY92" fmla="*/ 43989 h 72142"/>
                <a:gd name="connsiteX93" fmla="*/ 12820 w 51949"/>
                <a:gd name="connsiteY93" fmla="*/ 43486 h 72142"/>
                <a:gd name="connsiteX94" fmla="*/ 12820 w 51949"/>
                <a:gd name="connsiteY94" fmla="*/ 43486 h 72142"/>
                <a:gd name="connsiteX95" fmla="*/ 12820 w 51949"/>
                <a:gd name="connsiteY95" fmla="*/ 42397 h 72142"/>
                <a:gd name="connsiteX96" fmla="*/ 14244 w 51949"/>
                <a:gd name="connsiteY96" fmla="*/ 41894 h 72142"/>
                <a:gd name="connsiteX97" fmla="*/ 14244 w 51949"/>
                <a:gd name="connsiteY97" fmla="*/ 41894 h 72142"/>
                <a:gd name="connsiteX98" fmla="*/ 13406 w 51949"/>
                <a:gd name="connsiteY98" fmla="*/ 40973 h 72142"/>
                <a:gd name="connsiteX99" fmla="*/ 13406 w 51949"/>
                <a:gd name="connsiteY99" fmla="*/ 40302 h 72142"/>
                <a:gd name="connsiteX100" fmla="*/ 13406 w 51949"/>
                <a:gd name="connsiteY100" fmla="*/ 39800 h 72142"/>
                <a:gd name="connsiteX101" fmla="*/ 15250 w 51949"/>
                <a:gd name="connsiteY101" fmla="*/ 41559 h 72142"/>
                <a:gd name="connsiteX102" fmla="*/ 15668 w 51949"/>
                <a:gd name="connsiteY102" fmla="*/ 39967 h 72142"/>
                <a:gd name="connsiteX103" fmla="*/ 15668 w 51949"/>
                <a:gd name="connsiteY103" fmla="*/ 38543 h 72142"/>
                <a:gd name="connsiteX104" fmla="*/ 14496 w 51949"/>
                <a:gd name="connsiteY104" fmla="*/ 38040 h 72142"/>
                <a:gd name="connsiteX105" fmla="*/ 13825 w 51949"/>
                <a:gd name="connsiteY105" fmla="*/ 38040 h 72142"/>
                <a:gd name="connsiteX106" fmla="*/ 11312 w 51949"/>
                <a:gd name="connsiteY106" fmla="*/ 32929 h 72142"/>
                <a:gd name="connsiteX107" fmla="*/ 8547 w 51949"/>
                <a:gd name="connsiteY107" fmla="*/ 27734 h 72142"/>
                <a:gd name="connsiteX108" fmla="*/ 6787 w 51949"/>
                <a:gd name="connsiteY108" fmla="*/ 25304 h 72142"/>
                <a:gd name="connsiteX109" fmla="*/ 4022 w 51949"/>
                <a:gd name="connsiteY109" fmla="*/ 18601 h 72142"/>
                <a:gd name="connsiteX110" fmla="*/ 2681 w 51949"/>
                <a:gd name="connsiteY110" fmla="*/ 16506 h 72142"/>
                <a:gd name="connsiteX111" fmla="*/ 1173 w 51949"/>
                <a:gd name="connsiteY111" fmla="*/ 14412 h 72142"/>
                <a:gd name="connsiteX112" fmla="*/ 1173 w 51949"/>
                <a:gd name="connsiteY112" fmla="*/ 13825 h 72142"/>
                <a:gd name="connsiteX113" fmla="*/ 1173 w 51949"/>
                <a:gd name="connsiteY113" fmla="*/ 13239 h 72142"/>
                <a:gd name="connsiteX114" fmla="*/ 0 w 51949"/>
                <a:gd name="connsiteY114" fmla="*/ 11982 h 72142"/>
                <a:gd name="connsiteX115" fmla="*/ 2095 w 51949"/>
                <a:gd name="connsiteY115" fmla="*/ 11982 h 72142"/>
                <a:gd name="connsiteX116" fmla="*/ 3268 w 51949"/>
                <a:gd name="connsiteY116" fmla="*/ 11982 h 72142"/>
                <a:gd name="connsiteX117" fmla="*/ 4776 w 51949"/>
                <a:gd name="connsiteY117" fmla="*/ 11982 h 72142"/>
                <a:gd name="connsiteX118" fmla="*/ 6117 w 51949"/>
                <a:gd name="connsiteY118" fmla="*/ 12987 h 72142"/>
                <a:gd name="connsiteX119" fmla="*/ 7122 w 51949"/>
                <a:gd name="connsiteY119" fmla="*/ 12987 h 72142"/>
                <a:gd name="connsiteX120" fmla="*/ 8211 w 51949"/>
                <a:gd name="connsiteY120" fmla="*/ 12568 h 72142"/>
                <a:gd name="connsiteX121" fmla="*/ 9301 w 51949"/>
                <a:gd name="connsiteY121" fmla="*/ 11395 h 72142"/>
                <a:gd name="connsiteX122" fmla="*/ 9301 w 51949"/>
                <a:gd name="connsiteY122" fmla="*/ 11395 h 72142"/>
                <a:gd name="connsiteX123" fmla="*/ 9887 w 51949"/>
                <a:gd name="connsiteY123" fmla="*/ 11395 h 72142"/>
                <a:gd name="connsiteX124" fmla="*/ 9887 w 51949"/>
                <a:gd name="connsiteY124" fmla="*/ 12149 h 72142"/>
                <a:gd name="connsiteX125" fmla="*/ 9887 w 51949"/>
                <a:gd name="connsiteY125" fmla="*/ 12987 h 72142"/>
                <a:gd name="connsiteX126" fmla="*/ 10976 w 51949"/>
                <a:gd name="connsiteY126" fmla="*/ 13909 h 72142"/>
                <a:gd name="connsiteX127" fmla="*/ 11395 w 51949"/>
                <a:gd name="connsiteY127" fmla="*/ 13909 h 72142"/>
                <a:gd name="connsiteX128" fmla="*/ 11395 w 51949"/>
                <a:gd name="connsiteY128" fmla="*/ 13909 h 72142"/>
                <a:gd name="connsiteX129" fmla="*/ 12233 w 51949"/>
                <a:gd name="connsiteY129" fmla="*/ 13909 h 72142"/>
                <a:gd name="connsiteX130" fmla="*/ 12987 w 51949"/>
                <a:gd name="connsiteY130" fmla="*/ 15417 h 72142"/>
                <a:gd name="connsiteX131" fmla="*/ 12987 w 51949"/>
                <a:gd name="connsiteY131" fmla="*/ 15082 h 72142"/>
                <a:gd name="connsiteX132" fmla="*/ 12485 w 51949"/>
                <a:gd name="connsiteY132" fmla="*/ 14412 h 72142"/>
                <a:gd name="connsiteX133" fmla="*/ 11730 w 51949"/>
                <a:gd name="connsiteY133" fmla="*/ 13658 h 72142"/>
                <a:gd name="connsiteX134" fmla="*/ 12987 w 51949"/>
                <a:gd name="connsiteY134" fmla="*/ 16255 h 72142"/>
                <a:gd name="connsiteX135" fmla="*/ 16088 w 51949"/>
                <a:gd name="connsiteY135" fmla="*/ 17931 h 72142"/>
                <a:gd name="connsiteX136" fmla="*/ 14914 w 51949"/>
                <a:gd name="connsiteY136" fmla="*/ 17931 h 72142"/>
                <a:gd name="connsiteX137" fmla="*/ 14328 w 51949"/>
                <a:gd name="connsiteY137" fmla="*/ 19188 h 72142"/>
                <a:gd name="connsiteX138" fmla="*/ 15668 w 51949"/>
                <a:gd name="connsiteY138" fmla="*/ 20780 h 72142"/>
                <a:gd name="connsiteX139" fmla="*/ 18350 w 51949"/>
                <a:gd name="connsiteY139" fmla="*/ 23042 h 72142"/>
                <a:gd name="connsiteX140" fmla="*/ 21115 w 51949"/>
                <a:gd name="connsiteY140" fmla="*/ 24634 h 72142"/>
                <a:gd name="connsiteX141" fmla="*/ 22120 w 51949"/>
                <a:gd name="connsiteY141" fmla="*/ 22372 h 72142"/>
                <a:gd name="connsiteX142" fmla="*/ 23042 w 51949"/>
                <a:gd name="connsiteY142" fmla="*/ 19188 h 72142"/>
                <a:gd name="connsiteX143" fmla="*/ 24802 w 51949"/>
                <a:gd name="connsiteY143" fmla="*/ 17512 h 72142"/>
                <a:gd name="connsiteX144" fmla="*/ 26393 w 51949"/>
                <a:gd name="connsiteY144" fmla="*/ 16171 h 72142"/>
                <a:gd name="connsiteX145" fmla="*/ 26393 w 51949"/>
                <a:gd name="connsiteY145" fmla="*/ 16171 h 72142"/>
                <a:gd name="connsiteX146" fmla="*/ 25891 w 51949"/>
                <a:gd name="connsiteY146" fmla="*/ 15333 h 72142"/>
                <a:gd name="connsiteX147" fmla="*/ 25891 w 51949"/>
                <a:gd name="connsiteY147" fmla="*/ 14244 h 72142"/>
                <a:gd name="connsiteX148" fmla="*/ 25891 w 51949"/>
                <a:gd name="connsiteY148" fmla="*/ 12485 h 72142"/>
                <a:gd name="connsiteX149" fmla="*/ 27064 w 51949"/>
                <a:gd name="connsiteY149" fmla="*/ 11228 h 72142"/>
                <a:gd name="connsiteX150" fmla="*/ 29243 w 51949"/>
                <a:gd name="connsiteY150" fmla="*/ 7457 h 72142"/>
                <a:gd name="connsiteX151" fmla="*/ 29243 w 51949"/>
                <a:gd name="connsiteY151" fmla="*/ 6703 h 72142"/>
                <a:gd name="connsiteX152" fmla="*/ 29745 w 51949"/>
                <a:gd name="connsiteY152" fmla="*/ 7457 h 72142"/>
                <a:gd name="connsiteX153" fmla="*/ 30834 w 51949"/>
                <a:gd name="connsiteY153" fmla="*/ 7457 h 72142"/>
                <a:gd name="connsiteX154" fmla="*/ 31421 w 51949"/>
                <a:gd name="connsiteY154" fmla="*/ 4189 h 72142"/>
                <a:gd name="connsiteX155" fmla="*/ 32259 w 51949"/>
                <a:gd name="connsiteY155" fmla="*/ 4608 h 72142"/>
                <a:gd name="connsiteX156" fmla="*/ 33264 w 51949"/>
                <a:gd name="connsiteY156" fmla="*/ 3770 h 72142"/>
                <a:gd name="connsiteX157" fmla="*/ 34354 w 51949"/>
                <a:gd name="connsiteY157" fmla="*/ 2849 h 72142"/>
                <a:gd name="connsiteX158" fmla="*/ 34354 w 51949"/>
                <a:gd name="connsiteY158" fmla="*/ 3435 h 72142"/>
                <a:gd name="connsiteX159" fmla="*/ 34354 w 51949"/>
                <a:gd name="connsiteY159" fmla="*/ 3854 h 72142"/>
                <a:gd name="connsiteX160" fmla="*/ 33935 w 51949"/>
                <a:gd name="connsiteY160" fmla="*/ 4608 h 72142"/>
                <a:gd name="connsiteX161" fmla="*/ 33516 w 51949"/>
                <a:gd name="connsiteY161" fmla="*/ 5781 h 72142"/>
                <a:gd name="connsiteX162" fmla="*/ 35275 w 51949"/>
                <a:gd name="connsiteY162" fmla="*/ 6284 h 72142"/>
                <a:gd name="connsiteX163" fmla="*/ 35946 w 51949"/>
                <a:gd name="connsiteY163" fmla="*/ 5279 h 72142"/>
                <a:gd name="connsiteX164" fmla="*/ 35946 w 51949"/>
                <a:gd name="connsiteY164" fmla="*/ 4022 h 72142"/>
                <a:gd name="connsiteX165" fmla="*/ 35946 w 51949"/>
                <a:gd name="connsiteY165" fmla="*/ 3184 h 72142"/>
                <a:gd name="connsiteX166" fmla="*/ 37370 w 51949"/>
                <a:gd name="connsiteY166" fmla="*/ 1592 h 72142"/>
                <a:gd name="connsiteX167" fmla="*/ 39381 w 51949"/>
                <a:gd name="connsiteY167" fmla="*/ 0 h 72142"/>
                <a:gd name="connsiteX168" fmla="*/ 39381 w 51949"/>
                <a:gd name="connsiteY168" fmla="*/ 838 h 72142"/>
                <a:gd name="connsiteX169" fmla="*/ 38459 w 51949"/>
                <a:gd name="connsiteY169" fmla="*/ 1257 h 72142"/>
                <a:gd name="connsiteX170" fmla="*/ 37956 w 51949"/>
                <a:gd name="connsiteY170" fmla="*/ 1760 h 72142"/>
                <a:gd name="connsiteX171" fmla="*/ 38794 w 51949"/>
                <a:gd name="connsiteY171" fmla="*/ 1760 h 72142"/>
                <a:gd name="connsiteX172" fmla="*/ 38794 w 51949"/>
                <a:gd name="connsiteY172" fmla="*/ 2765 h 72142"/>
                <a:gd name="connsiteX173" fmla="*/ 38794 w 51949"/>
                <a:gd name="connsiteY173" fmla="*/ 4189 h 72142"/>
                <a:gd name="connsiteX174" fmla="*/ 38375 w 51949"/>
                <a:gd name="connsiteY174" fmla="*/ 4692 h 72142"/>
                <a:gd name="connsiteX175" fmla="*/ 38375 w 51949"/>
                <a:gd name="connsiteY175" fmla="*/ 4692 h 72142"/>
                <a:gd name="connsiteX176" fmla="*/ 37956 w 51949"/>
                <a:gd name="connsiteY176" fmla="*/ 3687 h 72142"/>
                <a:gd name="connsiteX177" fmla="*/ 37286 w 51949"/>
                <a:gd name="connsiteY177" fmla="*/ 2933 h 72142"/>
                <a:gd name="connsiteX178" fmla="*/ 37286 w 51949"/>
                <a:gd name="connsiteY178" fmla="*/ 3603 h 72142"/>
                <a:gd name="connsiteX179" fmla="*/ 37286 w 51949"/>
                <a:gd name="connsiteY179" fmla="*/ 4441 h 72142"/>
                <a:gd name="connsiteX180" fmla="*/ 38124 w 51949"/>
                <a:gd name="connsiteY180" fmla="*/ 5362 h 72142"/>
                <a:gd name="connsiteX181" fmla="*/ 35778 w 51949"/>
                <a:gd name="connsiteY181" fmla="*/ 10641 h 72142"/>
                <a:gd name="connsiteX182" fmla="*/ 34689 w 51949"/>
                <a:gd name="connsiteY182" fmla="*/ 10641 h 72142"/>
                <a:gd name="connsiteX183" fmla="*/ 34018 w 51949"/>
                <a:gd name="connsiteY183" fmla="*/ 11060 h 72142"/>
                <a:gd name="connsiteX184" fmla="*/ 34689 w 51949"/>
                <a:gd name="connsiteY184" fmla="*/ 12401 h 72142"/>
                <a:gd name="connsiteX185" fmla="*/ 33516 w 51949"/>
                <a:gd name="connsiteY185" fmla="*/ 14412 h 72142"/>
                <a:gd name="connsiteX186" fmla="*/ 32510 w 51949"/>
                <a:gd name="connsiteY186" fmla="*/ 16674 h 72142"/>
                <a:gd name="connsiteX187" fmla="*/ 30080 w 51949"/>
                <a:gd name="connsiteY187" fmla="*/ 20780 h 72142"/>
                <a:gd name="connsiteX188" fmla="*/ 28153 w 51949"/>
                <a:gd name="connsiteY188" fmla="*/ 24885 h 72142"/>
                <a:gd name="connsiteX189" fmla="*/ 26980 w 51949"/>
                <a:gd name="connsiteY189" fmla="*/ 24299 h 72142"/>
                <a:gd name="connsiteX190" fmla="*/ 25723 w 51949"/>
                <a:gd name="connsiteY190" fmla="*/ 29661 h 72142"/>
                <a:gd name="connsiteX191" fmla="*/ 24131 w 51949"/>
                <a:gd name="connsiteY191" fmla="*/ 34018 h 72142"/>
                <a:gd name="connsiteX192" fmla="*/ 25891 w 51949"/>
                <a:gd name="connsiteY192" fmla="*/ 35275 h 72142"/>
                <a:gd name="connsiteX193" fmla="*/ 27567 w 51949"/>
                <a:gd name="connsiteY193" fmla="*/ 36700 h 72142"/>
                <a:gd name="connsiteX194" fmla="*/ 28153 w 51949"/>
                <a:gd name="connsiteY194" fmla="*/ 39129 h 72142"/>
                <a:gd name="connsiteX195" fmla="*/ 29243 w 51949"/>
                <a:gd name="connsiteY195" fmla="*/ 40721 h 72142"/>
                <a:gd name="connsiteX196" fmla="*/ 29913 w 51949"/>
                <a:gd name="connsiteY196" fmla="*/ 40302 h 72142"/>
                <a:gd name="connsiteX197" fmla="*/ 28991 w 51949"/>
                <a:gd name="connsiteY197" fmla="*/ 41978 h 72142"/>
                <a:gd name="connsiteX198" fmla="*/ 29410 w 51949"/>
                <a:gd name="connsiteY198" fmla="*/ 42900 h 72142"/>
                <a:gd name="connsiteX199" fmla="*/ 30248 w 51949"/>
                <a:gd name="connsiteY199" fmla="*/ 43570 h 72142"/>
                <a:gd name="connsiteX200" fmla="*/ 30751 w 51949"/>
                <a:gd name="connsiteY200" fmla="*/ 41727 h 72142"/>
                <a:gd name="connsiteX201" fmla="*/ 31589 w 51949"/>
                <a:gd name="connsiteY201" fmla="*/ 43235 h 72142"/>
                <a:gd name="connsiteX202" fmla="*/ 33264 w 51949"/>
                <a:gd name="connsiteY202" fmla="*/ 44576 h 72142"/>
                <a:gd name="connsiteX203" fmla="*/ 34940 w 51949"/>
                <a:gd name="connsiteY203" fmla="*/ 47508 h 72142"/>
                <a:gd name="connsiteX204" fmla="*/ 37454 w 51949"/>
                <a:gd name="connsiteY204" fmla="*/ 50273 h 72142"/>
                <a:gd name="connsiteX205" fmla="*/ 37454 w 51949"/>
                <a:gd name="connsiteY205" fmla="*/ 51027 h 72142"/>
                <a:gd name="connsiteX206" fmla="*/ 39632 w 51949"/>
                <a:gd name="connsiteY206" fmla="*/ 53625 h 72142"/>
                <a:gd name="connsiteX207" fmla="*/ 41727 w 51949"/>
                <a:gd name="connsiteY207" fmla="*/ 56725 h 72142"/>
                <a:gd name="connsiteX208" fmla="*/ 43486 w 51949"/>
                <a:gd name="connsiteY208" fmla="*/ 58066 h 72142"/>
                <a:gd name="connsiteX209" fmla="*/ 44827 w 51949"/>
                <a:gd name="connsiteY209" fmla="*/ 59825 h 72142"/>
                <a:gd name="connsiteX210" fmla="*/ 44827 w 51949"/>
                <a:gd name="connsiteY210" fmla="*/ 60915 h 72142"/>
                <a:gd name="connsiteX211" fmla="*/ 47006 w 51949"/>
                <a:gd name="connsiteY211" fmla="*/ 62674 h 72142"/>
                <a:gd name="connsiteX212" fmla="*/ 49268 w 51949"/>
                <a:gd name="connsiteY212" fmla="*/ 64936 h 72142"/>
                <a:gd name="connsiteX213" fmla="*/ 7457 w 51949"/>
                <a:gd name="connsiteY213" fmla="*/ 69964 h 72142"/>
                <a:gd name="connsiteX214" fmla="*/ 6871 w 51949"/>
                <a:gd name="connsiteY214" fmla="*/ 69964 h 72142"/>
                <a:gd name="connsiteX215" fmla="*/ 6871 w 51949"/>
                <a:gd name="connsiteY215" fmla="*/ 69964 h 72142"/>
                <a:gd name="connsiteX216" fmla="*/ 8630 w 51949"/>
                <a:gd name="connsiteY216" fmla="*/ 58150 h 72142"/>
                <a:gd name="connsiteX217" fmla="*/ 7709 w 51949"/>
                <a:gd name="connsiteY217" fmla="*/ 58150 h 72142"/>
                <a:gd name="connsiteX218" fmla="*/ 7709 w 51949"/>
                <a:gd name="connsiteY218" fmla="*/ 58652 h 72142"/>
                <a:gd name="connsiteX219" fmla="*/ 8630 w 51949"/>
                <a:gd name="connsiteY219" fmla="*/ 58150 h 72142"/>
                <a:gd name="connsiteX220" fmla="*/ 10641 w 51949"/>
                <a:gd name="connsiteY220" fmla="*/ 65188 h 72142"/>
                <a:gd name="connsiteX221" fmla="*/ 10641 w 51949"/>
                <a:gd name="connsiteY221" fmla="*/ 64685 h 72142"/>
                <a:gd name="connsiteX222" fmla="*/ 10139 w 51949"/>
                <a:gd name="connsiteY222" fmla="*/ 64685 h 72142"/>
                <a:gd name="connsiteX223" fmla="*/ 10139 w 51949"/>
                <a:gd name="connsiteY223" fmla="*/ 65355 h 72142"/>
                <a:gd name="connsiteX224" fmla="*/ 10641 w 51949"/>
                <a:gd name="connsiteY224" fmla="*/ 55133 h 72142"/>
                <a:gd name="connsiteX225" fmla="*/ 10222 w 51949"/>
                <a:gd name="connsiteY225" fmla="*/ 54630 h 72142"/>
                <a:gd name="connsiteX226" fmla="*/ 10222 w 51949"/>
                <a:gd name="connsiteY226" fmla="*/ 55468 h 72142"/>
                <a:gd name="connsiteX227" fmla="*/ 12233 w 51949"/>
                <a:gd name="connsiteY227" fmla="*/ 15166 h 72142"/>
                <a:gd name="connsiteX228" fmla="*/ 11814 w 51949"/>
                <a:gd name="connsiteY228" fmla="*/ 15836 h 72142"/>
                <a:gd name="connsiteX229" fmla="*/ 11814 w 51949"/>
                <a:gd name="connsiteY229" fmla="*/ 16674 h 72142"/>
                <a:gd name="connsiteX230" fmla="*/ 12233 w 51949"/>
                <a:gd name="connsiteY230" fmla="*/ 15585 h 72142"/>
                <a:gd name="connsiteX231" fmla="*/ 12401 w 51949"/>
                <a:gd name="connsiteY231" fmla="*/ 15082 h 72142"/>
                <a:gd name="connsiteX232" fmla="*/ 17093 w 51949"/>
                <a:gd name="connsiteY232" fmla="*/ 52117 h 72142"/>
                <a:gd name="connsiteX233" fmla="*/ 17093 w 51949"/>
                <a:gd name="connsiteY233" fmla="*/ 52117 h 72142"/>
                <a:gd name="connsiteX234" fmla="*/ 16339 w 51949"/>
                <a:gd name="connsiteY234" fmla="*/ 52117 h 72142"/>
                <a:gd name="connsiteX235" fmla="*/ 16339 w 51949"/>
                <a:gd name="connsiteY235" fmla="*/ 52117 h 72142"/>
                <a:gd name="connsiteX236" fmla="*/ 15501 w 51949"/>
                <a:gd name="connsiteY236" fmla="*/ 18601 h 72142"/>
                <a:gd name="connsiteX237" fmla="*/ 14998 w 51949"/>
                <a:gd name="connsiteY237" fmla="*/ 18098 h 72142"/>
                <a:gd name="connsiteX238" fmla="*/ 15417 w 51949"/>
                <a:gd name="connsiteY238" fmla="*/ 18936 h 72142"/>
                <a:gd name="connsiteX239" fmla="*/ 18685 w 51949"/>
                <a:gd name="connsiteY239" fmla="*/ 26980 h 72142"/>
                <a:gd name="connsiteX240" fmla="*/ 17344 w 51949"/>
                <a:gd name="connsiteY240" fmla="*/ 26477 h 72142"/>
                <a:gd name="connsiteX241" fmla="*/ 16255 w 51949"/>
                <a:gd name="connsiteY241" fmla="*/ 27148 h 72142"/>
                <a:gd name="connsiteX242" fmla="*/ 17260 w 51949"/>
                <a:gd name="connsiteY242" fmla="*/ 27650 h 72142"/>
                <a:gd name="connsiteX243" fmla="*/ 18434 w 51949"/>
                <a:gd name="connsiteY243" fmla="*/ 28069 h 72142"/>
                <a:gd name="connsiteX244" fmla="*/ 18266 w 51949"/>
                <a:gd name="connsiteY244" fmla="*/ 30248 h 72142"/>
                <a:gd name="connsiteX245" fmla="*/ 18266 w 51949"/>
                <a:gd name="connsiteY245" fmla="*/ 30248 h 72142"/>
                <a:gd name="connsiteX246" fmla="*/ 17680 w 51949"/>
                <a:gd name="connsiteY246" fmla="*/ 30248 h 72142"/>
                <a:gd name="connsiteX247" fmla="*/ 17680 w 51949"/>
                <a:gd name="connsiteY247" fmla="*/ 30248 h 72142"/>
                <a:gd name="connsiteX248" fmla="*/ 21282 w 51949"/>
                <a:gd name="connsiteY248" fmla="*/ 25723 h 72142"/>
                <a:gd name="connsiteX249" fmla="*/ 21282 w 51949"/>
                <a:gd name="connsiteY249" fmla="*/ 24969 h 72142"/>
                <a:gd name="connsiteX250" fmla="*/ 20612 w 51949"/>
                <a:gd name="connsiteY250" fmla="*/ 24383 h 72142"/>
                <a:gd name="connsiteX251" fmla="*/ 20612 w 51949"/>
                <a:gd name="connsiteY251" fmla="*/ 25053 h 72142"/>
                <a:gd name="connsiteX252" fmla="*/ 20612 w 51949"/>
                <a:gd name="connsiteY252" fmla="*/ 25975 h 72142"/>
                <a:gd name="connsiteX253" fmla="*/ 20612 w 51949"/>
                <a:gd name="connsiteY253" fmla="*/ 26896 h 72142"/>
                <a:gd name="connsiteX254" fmla="*/ 21324 w 51949"/>
                <a:gd name="connsiteY254" fmla="*/ 26938 h 72142"/>
                <a:gd name="connsiteX255" fmla="*/ 21366 w 51949"/>
                <a:gd name="connsiteY255" fmla="*/ 26896 h 72142"/>
                <a:gd name="connsiteX256" fmla="*/ 21450 w 51949"/>
                <a:gd name="connsiteY256" fmla="*/ 25472 h 72142"/>
                <a:gd name="connsiteX257" fmla="*/ 24634 w 51949"/>
                <a:gd name="connsiteY257" fmla="*/ 27064 h 72142"/>
                <a:gd name="connsiteX258" fmla="*/ 24634 w 51949"/>
                <a:gd name="connsiteY258" fmla="*/ 26561 h 72142"/>
                <a:gd name="connsiteX259" fmla="*/ 23629 w 51949"/>
                <a:gd name="connsiteY259" fmla="*/ 26561 h 72142"/>
                <a:gd name="connsiteX260" fmla="*/ 22707 w 51949"/>
                <a:gd name="connsiteY260" fmla="*/ 27231 h 72142"/>
                <a:gd name="connsiteX261" fmla="*/ 25472 w 51949"/>
                <a:gd name="connsiteY261" fmla="*/ 55971 h 72142"/>
                <a:gd name="connsiteX262" fmla="*/ 24131 w 51949"/>
                <a:gd name="connsiteY262" fmla="*/ 54547 h 72142"/>
                <a:gd name="connsiteX263" fmla="*/ 24131 w 51949"/>
                <a:gd name="connsiteY263" fmla="*/ 53792 h 72142"/>
                <a:gd name="connsiteX264" fmla="*/ 25891 w 51949"/>
                <a:gd name="connsiteY264" fmla="*/ 48179 h 72142"/>
                <a:gd name="connsiteX265" fmla="*/ 25221 w 51949"/>
                <a:gd name="connsiteY265" fmla="*/ 48179 h 72142"/>
                <a:gd name="connsiteX266" fmla="*/ 24383 w 51949"/>
                <a:gd name="connsiteY266" fmla="*/ 48681 h 72142"/>
                <a:gd name="connsiteX267" fmla="*/ 23964 w 51949"/>
                <a:gd name="connsiteY267" fmla="*/ 49687 h 72142"/>
                <a:gd name="connsiteX268" fmla="*/ 25137 w 51949"/>
                <a:gd name="connsiteY268" fmla="*/ 49687 h 72142"/>
                <a:gd name="connsiteX269" fmla="*/ 25639 w 51949"/>
                <a:gd name="connsiteY269" fmla="*/ 49100 h 72142"/>
                <a:gd name="connsiteX270" fmla="*/ 26176 w 51949"/>
                <a:gd name="connsiteY270" fmla="*/ 48179 h 72142"/>
                <a:gd name="connsiteX271" fmla="*/ 26058 w 51949"/>
                <a:gd name="connsiteY271" fmla="*/ 47927 h 72142"/>
                <a:gd name="connsiteX272" fmla="*/ 30332 w 51949"/>
                <a:gd name="connsiteY272" fmla="*/ 49771 h 72142"/>
                <a:gd name="connsiteX273" fmla="*/ 30332 w 51949"/>
                <a:gd name="connsiteY273" fmla="*/ 49771 h 72142"/>
                <a:gd name="connsiteX274" fmla="*/ 29159 w 51949"/>
                <a:gd name="connsiteY274" fmla="*/ 49771 h 72142"/>
                <a:gd name="connsiteX275" fmla="*/ 29159 w 51949"/>
                <a:gd name="connsiteY275" fmla="*/ 49771 h 72142"/>
                <a:gd name="connsiteX276" fmla="*/ 30332 w 51949"/>
                <a:gd name="connsiteY276" fmla="*/ 12736 h 72142"/>
                <a:gd name="connsiteX277" fmla="*/ 30332 w 51949"/>
                <a:gd name="connsiteY277" fmla="*/ 12736 h 72142"/>
                <a:gd name="connsiteX278" fmla="*/ 29829 w 51949"/>
                <a:gd name="connsiteY278" fmla="*/ 12736 h 72142"/>
                <a:gd name="connsiteX279" fmla="*/ 29829 w 51949"/>
                <a:gd name="connsiteY279" fmla="*/ 12736 h 72142"/>
                <a:gd name="connsiteX280" fmla="*/ 33767 w 51949"/>
                <a:gd name="connsiteY280" fmla="*/ 58652 h 72142"/>
                <a:gd name="connsiteX281" fmla="*/ 33767 w 51949"/>
                <a:gd name="connsiteY281" fmla="*/ 57479 h 72142"/>
                <a:gd name="connsiteX282" fmla="*/ 33013 w 51949"/>
                <a:gd name="connsiteY282" fmla="*/ 56474 h 72142"/>
                <a:gd name="connsiteX283" fmla="*/ 32343 w 51949"/>
                <a:gd name="connsiteY283" fmla="*/ 56474 h 72142"/>
                <a:gd name="connsiteX284" fmla="*/ 33181 w 51949"/>
                <a:gd name="connsiteY284" fmla="*/ 57898 h 72142"/>
                <a:gd name="connsiteX285" fmla="*/ 33935 w 51949"/>
                <a:gd name="connsiteY285" fmla="*/ 58401 h 72142"/>
                <a:gd name="connsiteX286" fmla="*/ 34521 w 51949"/>
                <a:gd name="connsiteY286" fmla="*/ 47760 h 72142"/>
                <a:gd name="connsiteX287" fmla="*/ 34521 w 51949"/>
                <a:gd name="connsiteY287" fmla="*/ 47760 h 72142"/>
                <a:gd name="connsiteX288" fmla="*/ 33851 w 51949"/>
                <a:gd name="connsiteY288" fmla="*/ 47760 h 72142"/>
                <a:gd name="connsiteX289" fmla="*/ 33851 w 51949"/>
                <a:gd name="connsiteY289" fmla="*/ 48346 h 72142"/>
                <a:gd name="connsiteX290" fmla="*/ 35694 w 51949"/>
                <a:gd name="connsiteY290" fmla="*/ 54128 h 72142"/>
                <a:gd name="connsiteX291" fmla="*/ 35694 w 51949"/>
                <a:gd name="connsiteY291" fmla="*/ 54128 h 72142"/>
                <a:gd name="connsiteX292" fmla="*/ 35694 w 51949"/>
                <a:gd name="connsiteY292" fmla="*/ 55049 h 72142"/>
                <a:gd name="connsiteX293" fmla="*/ 35862 w 51949"/>
                <a:gd name="connsiteY293" fmla="*/ 53876 h 72142"/>
                <a:gd name="connsiteX294" fmla="*/ 37621 w 51949"/>
                <a:gd name="connsiteY294" fmla="*/ 56725 h 72142"/>
                <a:gd name="connsiteX295" fmla="*/ 36951 w 51949"/>
                <a:gd name="connsiteY295" fmla="*/ 56725 h 72142"/>
                <a:gd name="connsiteX296" fmla="*/ 36951 w 51949"/>
                <a:gd name="connsiteY296" fmla="*/ 56976 h 72142"/>
                <a:gd name="connsiteX297" fmla="*/ 36951 w 51949"/>
                <a:gd name="connsiteY297" fmla="*/ 56976 h 72142"/>
                <a:gd name="connsiteX298" fmla="*/ 37789 w 51949"/>
                <a:gd name="connsiteY298" fmla="*/ 56474 h 72142"/>
                <a:gd name="connsiteX299" fmla="*/ 40554 w 51949"/>
                <a:gd name="connsiteY299" fmla="*/ 69545 h 72142"/>
                <a:gd name="connsiteX300" fmla="*/ 40554 w 51949"/>
                <a:gd name="connsiteY300" fmla="*/ 68874 h 72142"/>
                <a:gd name="connsiteX301" fmla="*/ 39632 w 51949"/>
                <a:gd name="connsiteY301" fmla="*/ 68874 h 72142"/>
                <a:gd name="connsiteX302" fmla="*/ 39046 w 51949"/>
                <a:gd name="connsiteY302" fmla="*/ 68874 h 72142"/>
                <a:gd name="connsiteX303" fmla="*/ 40302 w 51949"/>
                <a:gd name="connsiteY303" fmla="*/ 69712 h 72142"/>
                <a:gd name="connsiteX304" fmla="*/ 41308 w 51949"/>
                <a:gd name="connsiteY304" fmla="*/ 65104 h 72142"/>
                <a:gd name="connsiteX305" fmla="*/ 40386 w 51949"/>
                <a:gd name="connsiteY305" fmla="*/ 64434 h 72142"/>
                <a:gd name="connsiteX306" fmla="*/ 39800 w 51949"/>
                <a:gd name="connsiteY306" fmla="*/ 64434 h 72142"/>
                <a:gd name="connsiteX307" fmla="*/ 38878 w 51949"/>
                <a:gd name="connsiteY307" fmla="*/ 65272 h 72142"/>
                <a:gd name="connsiteX308" fmla="*/ 38878 w 51949"/>
                <a:gd name="connsiteY308" fmla="*/ 65858 h 72142"/>
                <a:gd name="connsiteX309" fmla="*/ 39548 w 51949"/>
                <a:gd name="connsiteY309" fmla="*/ 65858 h 72142"/>
                <a:gd name="connsiteX310" fmla="*/ 39548 w 51949"/>
                <a:gd name="connsiteY310" fmla="*/ 65858 h 72142"/>
                <a:gd name="connsiteX311" fmla="*/ 40554 w 51949"/>
                <a:gd name="connsiteY311" fmla="*/ 65858 h 72142"/>
                <a:gd name="connsiteX312" fmla="*/ 41476 w 51949"/>
                <a:gd name="connsiteY312" fmla="*/ 64853 h 72142"/>
                <a:gd name="connsiteX313" fmla="*/ 41894 w 51949"/>
                <a:gd name="connsiteY313" fmla="*/ 61166 h 72142"/>
                <a:gd name="connsiteX314" fmla="*/ 41894 w 51949"/>
                <a:gd name="connsiteY314" fmla="*/ 60579 h 72142"/>
                <a:gd name="connsiteX315" fmla="*/ 41894 w 51949"/>
                <a:gd name="connsiteY315" fmla="*/ 59993 h 72142"/>
                <a:gd name="connsiteX316" fmla="*/ 41476 w 51949"/>
                <a:gd name="connsiteY316" fmla="*/ 61166 h 72142"/>
                <a:gd name="connsiteX317" fmla="*/ 42732 w 51949"/>
                <a:gd name="connsiteY317" fmla="*/ 64015 h 72142"/>
                <a:gd name="connsiteX318" fmla="*/ 42732 w 51949"/>
                <a:gd name="connsiteY318" fmla="*/ 63596 h 72142"/>
                <a:gd name="connsiteX319" fmla="*/ 42062 w 51949"/>
                <a:gd name="connsiteY319" fmla="*/ 63596 h 72142"/>
                <a:gd name="connsiteX320" fmla="*/ 42062 w 51949"/>
                <a:gd name="connsiteY320" fmla="*/ 64350 h 72142"/>
                <a:gd name="connsiteX321" fmla="*/ 48346 w 51949"/>
                <a:gd name="connsiteY321" fmla="*/ 70885 h 72142"/>
                <a:gd name="connsiteX322" fmla="*/ 48346 w 51949"/>
                <a:gd name="connsiteY322" fmla="*/ 71723 h 72142"/>
                <a:gd name="connsiteX323" fmla="*/ 48346 w 51949"/>
                <a:gd name="connsiteY323" fmla="*/ 71723 h 72142"/>
                <a:gd name="connsiteX324" fmla="*/ 47927 w 51949"/>
                <a:gd name="connsiteY324" fmla="*/ 71723 h 72142"/>
                <a:gd name="connsiteX325" fmla="*/ 47508 w 51949"/>
                <a:gd name="connsiteY325" fmla="*/ 71304 h 72142"/>
                <a:gd name="connsiteX326" fmla="*/ 47508 w 51949"/>
                <a:gd name="connsiteY326" fmla="*/ 70634 h 72142"/>
                <a:gd name="connsiteX327" fmla="*/ 48371 w 51949"/>
                <a:gd name="connsiteY327" fmla="*/ 70240 h 72142"/>
                <a:gd name="connsiteX328" fmla="*/ 48765 w 51949"/>
                <a:gd name="connsiteY328" fmla="*/ 70634 h 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1949" h="72142">
                  <a:moveTo>
                    <a:pt x="51949" y="66864"/>
                  </a:moveTo>
                  <a:lnTo>
                    <a:pt x="48179" y="68623"/>
                  </a:lnTo>
                  <a:cubicBezTo>
                    <a:pt x="47106" y="69151"/>
                    <a:pt x="46092" y="69796"/>
                    <a:pt x="45162" y="70550"/>
                  </a:cubicBezTo>
                  <a:lnTo>
                    <a:pt x="45162" y="71640"/>
                  </a:lnTo>
                  <a:lnTo>
                    <a:pt x="44324" y="70885"/>
                  </a:lnTo>
                  <a:cubicBezTo>
                    <a:pt x="44040" y="70718"/>
                    <a:pt x="43688" y="70718"/>
                    <a:pt x="43403" y="70885"/>
                  </a:cubicBezTo>
                  <a:cubicBezTo>
                    <a:pt x="43260" y="71480"/>
                    <a:pt x="42816" y="71958"/>
                    <a:pt x="42230" y="72142"/>
                  </a:cubicBezTo>
                  <a:lnTo>
                    <a:pt x="41140" y="72142"/>
                  </a:lnTo>
                  <a:cubicBezTo>
                    <a:pt x="40386" y="72142"/>
                    <a:pt x="39800" y="72142"/>
                    <a:pt x="39381" y="70969"/>
                  </a:cubicBezTo>
                  <a:cubicBezTo>
                    <a:pt x="38962" y="69796"/>
                    <a:pt x="38710" y="69461"/>
                    <a:pt x="38124" y="69461"/>
                  </a:cubicBezTo>
                  <a:lnTo>
                    <a:pt x="37370" y="69461"/>
                  </a:lnTo>
                  <a:lnTo>
                    <a:pt x="37370" y="68707"/>
                  </a:lnTo>
                  <a:cubicBezTo>
                    <a:pt x="37370" y="67869"/>
                    <a:pt x="37370" y="67366"/>
                    <a:pt x="36783" y="67199"/>
                  </a:cubicBezTo>
                  <a:lnTo>
                    <a:pt x="36029" y="67199"/>
                  </a:lnTo>
                  <a:lnTo>
                    <a:pt x="35108" y="67199"/>
                  </a:lnTo>
                  <a:cubicBezTo>
                    <a:pt x="34647" y="66897"/>
                    <a:pt x="34295" y="66453"/>
                    <a:pt x="34102" y="65942"/>
                  </a:cubicBezTo>
                  <a:lnTo>
                    <a:pt x="34102" y="65355"/>
                  </a:lnTo>
                  <a:cubicBezTo>
                    <a:pt x="34102" y="63378"/>
                    <a:pt x="33004" y="61568"/>
                    <a:pt x="31253" y="60663"/>
                  </a:cubicBezTo>
                  <a:cubicBezTo>
                    <a:pt x="31253" y="60663"/>
                    <a:pt x="30834" y="60663"/>
                    <a:pt x="30834" y="61166"/>
                  </a:cubicBezTo>
                  <a:lnTo>
                    <a:pt x="30834" y="61753"/>
                  </a:lnTo>
                  <a:lnTo>
                    <a:pt x="30834" y="62423"/>
                  </a:lnTo>
                  <a:cubicBezTo>
                    <a:pt x="30876" y="62641"/>
                    <a:pt x="30876" y="62875"/>
                    <a:pt x="30834" y="63093"/>
                  </a:cubicBezTo>
                  <a:cubicBezTo>
                    <a:pt x="30281" y="62372"/>
                    <a:pt x="29988" y="61484"/>
                    <a:pt x="29997" y="60579"/>
                  </a:cubicBezTo>
                  <a:cubicBezTo>
                    <a:pt x="29997" y="59155"/>
                    <a:pt x="29326" y="58401"/>
                    <a:pt x="28153" y="58485"/>
                  </a:cubicBezTo>
                  <a:cubicBezTo>
                    <a:pt x="28153" y="58485"/>
                    <a:pt x="28153" y="57731"/>
                    <a:pt x="27567" y="57144"/>
                  </a:cubicBezTo>
                  <a:cubicBezTo>
                    <a:pt x="27257" y="56801"/>
                    <a:pt x="26997" y="56398"/>
                    <a:pt x="26813" y="55971"/>
                  </a:cubicBezTo>
                  <a:cubicBezTo>
                    <a:pt x="26988" y="55703"/>
                    <a:pt x="27215" y="55477"/>
                    <a:pt x="27483" y="55301"/>
                  </a:cubicBezTo>
                  <a:lnTo>
                    <a:pt x="27483" y="55971"/>
                  </a:lnTo>
                  <a:lnTo>
                    <a:pt x="27483" y="56809"/>
                  </a:lnTo>
                  <a:cubicBezTo>
                    <a:pt x="27483" y="56809"/>
                    <a:pt x="27483" y="57312"/>
                    <a:pt x="28488" y="57312"/>
                  </a:cubicBezTo>
                  <a:cubicBezTo>
                    <a:pt x="28539" y="56792"/>
                    <a:pt x="28748" y="56298"/>
                    <a:pt x="29075" y="55887"/>
                  </a:cubicBezTo>
                  <a:cubicBezTo>
                    <a:pt x="29385" y="55460"/>
                    <a:pt x="29619" y="54974"/>
                    <a:pt x="29745" y="54463"/>
                  </a:cubicBezTo>
                  <a:cubicBezTo>
                    <a:pt x="29753" y="54002"/>
                    <a:pt x="29494" y="53575"/>
                    <a:pt x="29075" y="53374"/>
                  </a:cubicBezTo>
                  <a:cubicBezTo>
                    <a:pt x="28748" y="52762"/>
                    <a:pt x="28094" y="52402"/>
                    <a:pt x="27399" y="52452"/>
                  </a:cubicBezTo>
                  <a:cubicBezTo>
                    <a:pt x="26712" y="52469"/>
                    <a:pt x="26058" y="52737"/>
                    <a:pt x="25556" y="53206"/>
                  </a:cubicBezTo>
                  <a:lnTo>
                    <a:pt x="25556" y="52703"/>
                  </a:lnTo>
                  <a:lnTo>
                    <a:pt x="23461" y="52703"/>
                  </a:lnTo>
                  <a:lnTo>
                    <a:pt x="23461" y="51865"/>
                  </a:lnTo>
                  <a:cubicBezTo>
                    <a:pt x="23461" y="51446"/>
                    <a:pt x="23042" y="50944"/>
                    <a:pt x="22288" y="50441"/>
                  </a:cubicBezTo>
                  <a:cubicBezTo>
                    <a:pt x="21743" y="50106"/>
                    <a:pt x="21266" y="49678"/>
                    <a:pt x="20864" y="49184"/>
                  </a:cubicBezTo>
                  <a:cubicBezTo>
                    <a:pt x="20285" y="49285"/>
                    <a:pt x="19766" y="49620"/>
                    <a:pt x="19439" y="50106"/>
                  </a:cubicBezTo>
                  <a:lnTo>
                    <a:pt x="17763" y="51782"/>
                  </a:lnTo>
                  <a:cubicBezTo>
                    <a:pt x="17956" y="52033"/>
                    <a:pt x="18098" y="52318"/>
                    <a:pt x="18182" y="52619"/>
                  </a:cubicBezTo>
                  <a:lnTo>
                    <a:pt x="18182" y="53206"/>
                  </a:lnTo>
                  <a:cubicBezTo>
                    <a:pt x="18006" y="53650"/>
                    <a:pt x="17780" y="54069"/>
                    <a:pt x="17512" y="54463"/>
                  </a:cubicBezTo>
                  <a:cubicBezTo>
                    <a:pt x="17026" y="55083"/>
                    <a:pt x="16758" y="55854"/>
                    <a:pt x="16758" y="56641"/>
                  </a:cubicBezTo>
                  <a:cubicBezTo>
                    <a:pt x="15895" y="57253"/>
                    <a:pt x="15317" y="58191"/>
                    <a:pt x="15166" y="59239"/>
                  </a:cubicBezTo>
                  <a:cubicBezTo>
                    <a:pt x="14889" y="60370"/>
                    <a:pt x="14202" y="61350"/>
                    <a:pt x="13239" y="62004"/>
                  </a:cubicBezTo>
                  <a:cubicBezTo>
                    <a:pt x="13624" y="62272"/>
                    <a:pt x="13867" y="62708"/>
                    <a:pt x="13909" y="63177"/>
                  </a:cubicBezTo>
                  <a:cubicBezTo>
                    <a:pt x="13825" y="63939"/>
                    <a:pt x="13532" y="64660"/>
                    <a:pt x="13071" y="65272"/>
                  </a:cubicBezTo>
                  <a:lnTo>
                    <a:pt x="12149" y="67115"/>
                  </a:lnTo>
                  <a:lnTo>
                    <a:pt x="11647" y="67115"/>
                  </a:lnTo>
                  <a:lnTo>
                    <a:pt x="11647" y="67115"/>
                  </a:lnTo>
                  <a:cubicBezTo>
                    <a:pt x="11085" y="67115"/>
                    <a:pt x="10583" y="67618"/>
                    <a:pt x="10139" y="68623"/>
                  </a:cubicBezTo>
                  <a:cubicBezTo>
                    <a:pt x="9895" y="69419"/>
                    <a:pt x="9317" y="70064"/>
                    <a:pt x="8547" y="70383"/>
                  </a:cubicBezTo>
                  <a:lnTo>
                    <a:pt x="8044" y="67953"/>
                  </a:lnTo>
                  <a:cubicBezTo>
                    <a:pt x="6536" y="67953"/>
                    <a:pt x="5781" y="68372"/>
                    <a:pt x="5865" y="69880"/>
                  </a:cubicBezTo>
                  <a:lnTo>
                    <a:pt x="5865" y="70634"/>
                  </a:lnTo>
                  <a:cubicBezTo>
                    <a:pt x="5807" y="70944"/>
                    <a:pt x="5622" y="71212"/>
                    <a:pt x="5363" y="71388"/>
                  </a:cubicBezTo>
                  <a:cubicBezTo>
                    <a:pt x="5111" y="71556"/>
                    <a:pt x="4776" y="71556"/>
                    <a:pt x="4525" y="71388"/>
                  </a:cubicBezTo>
                  <a:cubicBezTo>
                    <a:pt x="5027" y="70885"/>
                    <a:pt x="5111" y="70466"/>
                    <a:pt x="4525" y="70131"/>
                  </a:cubicBezTo>
                  <a:cubicBezTo>
                    <a:pt x="3938" y="69796"/>
                    <a:pt x="3771" y="69545"/>
                    <a:pt x="3017" y="69629"/>
                  </a:cubicBezTo>
                  <a:lnTo>
                    <a:pt x="2346" y="70383"/>
                  </a:lnTo>
                  <a:cubicBezTo>
                    <a:pt x="2045" y="70458"/>
                    <a:pt x="1726" y="70458"/>
                    <a:pt x="1425" y="70383"/>
                  </a:cubicBezTo>
                  <a:lnTo>
                    <a:pt x="1425" y="68204"/>
                  </a:lnTo>
                  <a:cubicBezTo>
                    <a:pt x="1425" y="68204"/>
                    <a:pt x="1843" y="68204"/>
                    <a:pt x="1927" y="67701"/>
                  </a:cubicBezTo>
                  <a:cubicBezTo>
                    <a:pt x="2011" y="67199"/>
                    <a:pt x="1927" y="66780"/>
                    <a:pt x="2765" y="66445"/>
                  </a:cubicBezTo>
                  <a:cubicBezTo>
                    <a:pt x="3603" y="66109"/>
                    <a:pt x="3687" y="65523"/>
                    <a:pt x="3854" y="64350"/>
                  </a:cubicBezTo>
                  <a:lnTo>
                    <a:pt x="3268" y="64350"/>
                  </a:lnTo>
                  <a:lnTo>
                    <a:pt x="2430" y="64769"/>
                  </a:lnTo>
                  <a:lnTo>
                    <a:pt x="1760" y="64769"/>
                  </a:lnTo>
                  <a:cubicBezTo>
                    <a:pt x="1760" y="64392"/>
                    <a:pt x="1952" y="64048"/>
                    <a:pt x="2262" y="63847"/>
                  </a:cubicBezTo>
                  <a:lnTo>
                    <a:pt x="3100" y="63261"/>
                  </a:lnTo>
                  <a:lnTo>
                    <a:pt x="3771" y="63847"/>
                  </a:lnTo>
                  <a:cubicBezTo>
                    <a:pt x="4609" y="63847"/>
                    <a:pt x="5027" y="63009"/>
                    <a:pt x="4944" y="61836"/>
                  </a:cubicBezTo>
                  <a:lnTo>
                    <a:pt x="4944" y="60496"/>
                  </a:lnTo>
                  <a:lnTo>
                    <a:pt x="4944" y="59323"/>
                  </a:lnTo>
                  <a:cubicBezTo>
                    <a:pt x="5270" y="58669"/>
                    <a:pt x="5472" y="57957"/>
                    <a:pt x="5530" y="57228"/>
                  </a:cubicBezTo>
                  <a:cubicBezTo>
                    <a:pt x="5530" y="56055"/>
                    <a:pt x="6117" y="55384"/>
                    <a:pt x="6703" y="55384"/>
                  </a:cubicBezTo>
                  <a:lnTo>
                    <a:pt x="7373" y="55384"/>
                  </a:lnTo>
                  <a:cubicBezTo>
                    <a:pt x="7960" y="55384"/>
                    <a:pt x="8211" y="54965"/>
                    <a:pt x="8211" y="54547"/>
                  </a:cubicBezTo>
                  <a:lnTo>
                    <a:pt x="7792" y="53206"/>
                  </a:lnTo>
                  <a:cubicBezTo>
                    <a:pt x="7801" y="52904"/>
                    <a:pt x="7952" y="52619"/>
                    <a:pt x="8211" y="52452"/>
                  </a:cubicBezTo>
                  <a:cubicBezTo>
                    <a:pt x="8521" y="52360"/>
                    <a:pt x="8748" y="52100"/>
                    <a:pt x="8798" y="51782"/>
                  </a:cubicBezTo>
                  <a:lnTo>
                    <a:pt x="9217" y="50609"/>
                  </a:lnTo>
                  <a:lnTo>
                    <a:pt x="10055" y="51027"/>
                  </a:lnTo>
                  <a:lnTo>
                    <a:pt x="10055" y="48765"/>
                  </a:lnTo>
                  <a:lnTo>
                    <a:pt x="10893" y="48765"/>
                  </a:lnTo>
                  <a:cubicBezTo>
                    <a:pt x="11404" y="48673"/>
                    <a:pt x="11806" y="48271"/>
                    <a:pt x="11898" y="47760"/>
                  </a:cubicBezTo>
                  <a:lnTo>
                    <a:pt x="11898" y="46587"/>
                  </a:lnTo>
                  <a:lnTo>
                    <a:pt x="11898" y="45162"/>
                  </a:lnTo>
                  <a:cubicBezTo>
                    <a:pt x="11814" y="44777"/>
                    <a:pt x="11814" y="44375"/>
                    <a:pt x="11898" y="43989"/>
                  </a:cubicBezTo>
                  <a:lnTo>
                    <a:pt x="12820" y="43989"/>
                  </a:lnTo>
                  <a:cubicBezTo>
                    <a:pt x="12820" y="43989"/>
                    <a:pt x="12820" y="43989"/>
                    <a:pt x="12820" y="43486"/>
                  </a:cubicBezTo>
                  <a:lnTo>
                    <a:pt x="12820" y="43486"/>
                  </a:lnTo>
                  <a:cubicBezTo>
                    <a:pt x="12703" y="43135"/>
                    <a:pt x="12703" y="42749"/>
                    <a:pt x="12820" y="42397"/>
                  </a:cubicBezTo>
                  <a:cubicBezTo>
                    <a:pt x="12820" y="41978"/>
                    <a:pt x="13574" y="41894"/>
                    <a:pt x="14244" y="41894"/>
                  </a:cubicBezTo>
                  <a:lnTo>
                    <a:pt x="14244" y="41894"/>
                  </a:lnTo>
                  <a:cubicBezTo>
                    <a:pt x="13742" y="41894"/>
                    <a:pt x="13406" y="41894"/>
                    <a:pt x="13406" y="40973"/>
                  </a:cubicBezTo>
                  <a:cubicBezTo>
                    <a:pt x="13406" y="40051"/>
                    <a:pt x="13406" y="40386"/>
                    <a:pt x="13406" y="40302"/>
                  </a:cubicBezTo>
                  <a:lnTo>
                    <a:pt x="13406" y="39800"/>
                  </a:lnTo>
                  <a:lnTo>
                    <a:pt x="15250" y="41559"/>
                  </a:lnTo>
                  <a:cubicBezTo>
                    <a:pt x="15509" y="41065"/>
                    <a:pt x="15652" y="40520"/>
                    <a:pt x="15668" y="39967"/>
                  </a:cubicBezTo>
                  <a:cubicBezTo>
                    <a:pt x="15585" y="39498"/>
                    <a:pt x="15585" y="39012"/>
                    <a:pt x="15668" y="38543"/>
                  </a:cubicBezTo>
                  <a:cubicBezTo>
                    <a:pt x="15668" y="38543"/>
                    <a:pt x="15082" y="38040"/>
                    <a:pt x="14496" y="38040"/>
                  </a:cubicBezTo>
                  <a:lnTo>
                    <a:pt x="13825" y="38040"/>
                  </a:lnTo>
                  <a:cubicBezTo>
                    <a:pt x="13163" y="36255"/>
                    <a:pt x="12325" y="34546"/>
                    <a:pt x="11312" y="32929"/>
                  </a:cubicBezTo>
                  <a:cubicBezTo>
                    <a:pt x="10281" y="31253"/>
                    <a:pt x="9359" y="29519"/>
                    <a:pt x="8547" y="27734"/>
                  </a:cubicBezTo>
                  <a:cubicBezTo>
                    <a:pt x="7885" y="26980"/>
                    <a:pt x="7298" y="26167"/>
                    <a:pt x="6787" y="25304"/>
                  </a:cubicBezTo>
                  <a:lnTo>
                    <a:pt x="4022" y="18601"/>
                  </a:lnTo>
                  <a:cubicBezTo>
                    <a:pt x="3410" y="18023"/>
                    <a:pt x="2950" y="17302"/>
                    <a:pt x="2681" y="16506"/>
                  </a:cubicBezTo>
                  <a:cubicBezTo>
                    <a:pt x="2539" y="15610"/>
                    <a:pt x="1977" y="14831"/>
                    <a:pt x="1173" y="14412"/>
                  </a:cubicBezTo>
                  <a:cubicBezTo>
                    <a:pt x="1215" y="14219"/>
                    <a:pt x="1215" y="14018"/>
                    <a:pt x="1173" y="13825"/>
                  </a:cubicBezTo>
                  <a:lnTo>
                    <a:pt x="1173" y="13239"/>
                  </a:lnTo>
                  <a:lnTo>
                    <a:pt x="0" y="11982"/>
                  </a:lnTo>
                  <a:lnTo>
                    <a:pt x="2095" y="11982"/>
                  </a:lnTo>
                  <a:lnTo>
                    <a:pt x="3268" y="11982"/>
                  </a:lnTo>
                  <a:cubicBezTo>
                    <a:pt x="3762" y="11839"/>
                    <a:pt x="4282" y="11839"/>
                    <a:pt x="4776" y="11982"/>
                  </a:cubicBezTo>
                  <a:cubicBezTo>
                    <a:pt x="5287" y="12225"/>
                    <a:pt x="5740" y="12568"/>
                    <a:pt x="6117" y="12987"/>
                  </a:cubicBezTo>
                  <a:lnTo>
                    <a:pt x="7122" y="12987"/>
                  </a:lnTo>
                  <a:cubicBezTo>
                    <a:pt x="7524" y="13012"/>
                    <a:pt x="7927" y="12853"/>
                    <a:pt x="8211" y="12568"/>
                  </a:cubicBezTo>
                  <a:lnTo>
                    <a:pt x="9301" y="11395"/>
                  </a:lnTo>
                  <a:lnTo>
                    <a:pt x="9301" y="11395"/>
                  </a:lnTo>
                  <a:lnTo>
                    <a:pt x="9887" y="11395"/>
                  </a:lnTo>
                  <a:lnTo>
                    <a:pt x="9887" y="12149"/>
                  </a:lnTo>
                  <a:cubicBezTo>
                    <a:pt x="9845" y="12426"/>
                    <a:pt x="9845" y="12711"/>
                    <a:pt x="9887" y="12987"/>
                  </a:cubicBezTo>
                  <a:cubicBezTo>
                    <a:pt x="10055" y="13465"/>
                    <a:pt x="10474" y="13817"/>
                    <a:pt x="10976" y="13909"/>
                  </a:cubicBezTo>
                  <a:lnTo>
                    <a:pt x="11395" y="13909"/>
                  </a:lnTo>
                  <a:lnTo>
                    <a:pt x="11395" y="13909"/>
                  </a:lnTo>
                  <a:cubicBezTo>
                    <a:pt x="11655" y="13775"/>
                    <a:pt x="11974" y="13775"/>
                    <a:pt x="12233" y="13909"/>
                  </a:cubicBezTo>
                  <a:lnTo>
                    <a:pt x="12987" y="15417"/>
                  </a:lnTo>
                  <a:lnTo>
                    <a:pt x="12987" y="15082"/>
                  </a:lnTo>
                  <a:lnTo>
                    <a:pt x="12485" y="14412"/>
                  </a:lnTo>
                  <a:cubicBezTo>
                    <a:pt x="12384" y="14043"/>
                    <a:pt x="12099" y="13758"/>
                    <a:pt x="11730" y="13658"/>
                  </a:cubicBezTo>
                  <a:cubicBezTo>
                    <a:pt x="11588" y="14697"/>
                    <a:pt x="12082" y="15719"/>
                    <a:pt x="12987" y="16255"/>
                  </a:cubicBezTo>
                  <a:lnTo>
                    <a:pt x="16088" y="17931"/>
                  </a:lnTo>
                  <a:cubicBezTo>
                    <a:pt x="16088" y="17931"/>
                    <a:pt x="15417" y="17931"/>
                    <a:pt x="14914" y="17931"/>
                  </a:cubicBezTo>
                  <a:cubicBezTo>
                    <a:pt x="14529" y="18233"/>
                    <a:pt x="14311" y="18702"/>
                    <a:pt x="14328" y="19188"/>
                  </a:cubicBezTo>
                  <a:cubicBezTo>
                    <a:pt x="14328" y="19188"/>
                    <a:pt x="14747" y="20026"/>
                    <a:pt x="15668" y="20780"/>
                  </a:cubicBezTo>
                  <a:lnTo>
                    <a:pt x="18350" y="23042"/>
                  </a:lnTo>
                  <a:cubicBezTo>
                    <a:pt x="19221" y="23662"/>
                    <a:pt x="20143" y="24190"/>
                    <a:pt x="21115" y="24634"/>
                  </a:cubicBezTo>
                  <a:lnTo>
                    <a:pt x="22120" y="22372"/>
                  </a:lnTo>
                  <a:cubicBezTo>
                    <a:pt x="22665" y="21391"/>
                    <a:pt x="22975" y="20302"/>
                    <a:pt x="23042" y="19188"/>
                  </a:cubicBezTo>
                  <a:cubicBezTo>
                    <a:pt x="23042" y="18517"/>
                    <a:pt x="23712" y="18015"/>
                    <a:pt x="24802" y="17512"/>
                  </a:cubicBezTo>
                  <a:cubicBezTo>
                    <a:pt x="25891" y="17009"/>
                    <a:pt x="26393" y="16590"/>
                    <a:pt x="26393" y="16171"/>
                  </a:cubicBezTo>
                  <a:cubicBezTo>
                    <a:pt x="26393" y="15752"/>
                    <a:pt x="26393" y="16171"/>
                    <a:pt x="26393" y="16171"/>
                  </a:cubicBezTo>
                  <a:cubicBezTo>
                    <a:pt x="26268" y="15870"/>
                    <a:pt x="26100" y="15585"/>
                    <a:pt x="25891" y="15333"/>
                  </a:cubicBezTo>
                  <a:lnTo>
                    <a:pt x="25891" y="14244"/>
                  </a:lnTo>
                  <a:cubicBezTo>
                    <a:pt x="25748" y="13666"/>
                    <a:pt x="25748" y="13063"/>
                    <a:pt x="25891" y="12485"/>
                  </a:cubicBezTo>
                  <a:cubicBezTo>
                    <a:pt x="26159" y="11965"/>
                    <a:pt x="26570" y="11538"/>
                    <a:pt x="27064" y="11228"/>
                  </a:cubicBezTo>
                  <a:cubicBezTo>
                    <a:pt x="27416" y="9787"/>
                    <a:pt x="28170" y="8480"/>
                    <a:pt x="29243" y="7457"/>
                  </a:cubicBezTo>
                  <a:lnTo>
                    <a:pt x="29243" y="6703"/>
                  </a:lnTo>
                  <a:cubicBezTo>
                    <a:pt x="29485" y="6896"/>
                    <a:pt x="29661" y="7156"/>
                    <a:pt x="29745" y="7457"/>
                  </a:cubicBezTo>
                  <a:cubicBezTo>
                    <a:pt x="30055" y="7725"/>
                    <a:pt x="30524" y="7725"/>
                    <a:pt x="30834" y="7457"/>
                  </a:cubicBezTo>
                  <a:lnTo>
                    <a:pt x="31421" y="4189"/>
                  </a:lnTo>
                  <a:cubicBezTo>
                    <a:pt x="31656" y="4407"/>
                    <a:pt x="31940" y="4558"/>
                    <a:pt x="32259" y="4608"/>
                  </a:cubicBezTo>
                  <a:lnTo>
                    <a:pt x="33264" y="3770"/>
                  </a:lnTo>
                  <a:cubicBezTo>
                    <a:pt x="33549" y="3385"/>
                    <a:pt x="33926" y="3067"/>
                    <a:pt x="34354" y="2849"/>
                  </a:cubicBezTo>
                  <a:lnTo>
                    <a:pt x="34354" y="3435"/>
                  </a:lnTo>
                  <a:lnTo>
                    <a:pt x="34354" y="3854"/>
                  </a:lnTo>
                  <a:lnTo>
                    <a:pt x="33935" y="4608"/>
                  </a:lnTo>
                  <a:lnTo>
                    <a:pt x="33516" y="5781"/>
                  </a:lnTo>
                  <a:cubicBezTo>
                    <a:pt x="33516" y="6225"/>
                    <a:pt x="34102" y="6393"/>
                    <a:pt x="35275" y="6284"/>
                  </a:cubicBezTo>
                  <a:lnTo>
                    <a:pt x="35946" y="5279"/>
                  </a:lnTo>
                  <a:cubicBezTo>
                    <a:pt x="36080" y="4868"/>
                    <a:pt x="36080" y="4432"/>
                    <a:pt x="35946" y="4022"/>
                  </a:cubicBezTo>
                  <a:cubicBezTo>
                    <a:pt x="36038" y="3754"/>
                    <a:pt x="36038" y="3452"/>
                    <a:pt x="35946" y="3184"/>
                  </a:cubicBezTo>
                  <a:cubicBezTo>
                    <a:pt x="36499" y="2723"/>
                    <a:pt x="36976" y="2187"/>
                    <a:pt x="37370" y="1592"/>
                  </a:cubicBezTo>
                  <a:cubicBezTo>
                    <a:pt x="37906" y="913"/>
                    <a:pt x="38593" y="369"/>
                    <a:pt x="39381" y="0"/>
                  </a:cubicBezTo>
                  <a:lnTo>
                    <a:pt x="39381" y="838"/>
                  </a:lnTo>
                  <a:cubicBezTo>
                    <a:pt x="39381" y="838"/>
                    <a:pt x="38794" y="838"/>
                    <a:pt x="38459" y="1257"/>
                  </a:cubicBezTo>
                  <a:lnTo>
                    <a:pt x="37956" y="1760"/>
                  </a:lnTo>
                  <a:cubicBezTo>
                    <a:pt x="38375" y="1760"/>
                    <a:pt x="38627" y="1760"/>
                    <a:pt x="38794" y="1760"/>
                  </a:cubicBezTo>
                  <a:lnTo>
                    <a:pt x="38794" y="2765"/>
                  </a:lnTo>
                  <a:lnTo>
                    <a:pt x="38794" y="4189"/>
                  </a:lnTo>
                  <a:lnTo>
                    <a:pt x="38375" y="4692"/>
                  </a:lnTo>
                  <a:lnTo>
                    <a:pt x="38375" y="4692"/>
                  </a:lnTo>
                  <a:cubicBezTo>
                    <a:pt x="38375" y="4692"/>
                    <a:pt x="38375" y="4692"/>
                    <a:pt x="37956" y="3687"/>
                  </a:cubicBezTo>
                  <a:cubicBezTo>
                    <a:pt x="37956" y="3301"/>
                    <a:pt x="37672" y="2974"/>
                    <a:pt x="37286" y="2933"/>
                  </a:cubicBezTo>
                  <a:lnTo>
                    <a:pt x="37286" y="3603"/>
                  </a:lnTo>
                  <a:cubicBezTo>
                    <a:pt x="37219" y="3879"/>
                    <a:pt x="37219" y="4164"/>
                    <a:pt x="37286" y="4441"/>
                  </a:cubicBezTo>
                  <a:lnTo>
                    <a:pt x="38124" y="5362"/>
                  </a:lnTo>
                  <a:lnTo>
                    <a:pt x="35778" y="10641"/>
                  </a:lnTo>
                  <a:lnTo>
                    <a:pt x="34689" y="10641"/>
                  </a:lnTo>
                  <a:cubicBezTo>
                    <a:pt x="34420" y="10700"/>
                    <a:pt x="34186" y="10851"/>
                    <a:pt x="34018" y="11060"/>
                  </a:cubicBezTo>
                  <a:cubicBezTo>
                    <a:pt x="34320" y="11462"/>
                    <a:pt x="34554" y="11915"/>
                    <a:pt x="34689" y="12401"/>
                  </a:cubicBezTo>
                  <a:cubicBezTo>
                    <a:pt x="34563" y="13197"/>
                    <a:pt x="34144" y="13917"/>
                    <a:pt x="33516" y="14412"/>
                  </a:cubicBezTo>
                  <a:cubicBezTo>
                    <a:pt x="33004" y="15074"/>
                    <a:pt x="32661" y="15853"/>
                    <a:pt x="32510" y="16674"/>
                  </a:cubicBezTo>
                  <a:cubicBezTo>
                    <a:pt x="31446" y="17872"/>
                    <a:pt x="30617" y="19271"/>
                    <a:pt x="30080" y="20780"/>
                  </a:cubicBezTo>
                  <a:cubicBezTo>
                    <a:pt x="29527" y="22187"/>
                    <a:pt x="28882" y="23561"/>
                    <a:pt x="28153" y="24885"/>
                  </a:cubicBezTo>
                  <a:cubicBezTo>
                    <a:pt x="27650" y="24383"/>
                    <a:pt x="27231" y="24131"/>
                    <a:pt x="26980" y="24299"/>
                  </a:cubicBezTo>
                  <a:cubicBezTo>
                    <a:pt x="26863" y="26142"/>
                    <a:pt x="26435" y="27952"/>
                    <a:pt x="25723" y="29661"/>
                  </a:cubicBezTo>
                  <a:cubicBezTo>
                    <a:pt x="24802" y="32007"/>
                    <a:pt x="24299" y="33432"/>
                    <a:pt x="24131" y="34018"/>
                  </a:cubicBezTo>
                  <a:lnTo>
                    <a:pt x="25891" y="35275"/>
                  </a:lnTo>
                  <a:cubicBezTo>
                    <a:pt x="26570" y="35594"/>
                    <a:pt x="27148" y="36088"/>
                    <a:pt x="27567" y="36700"/>
                  </a:cubicBezTo>
                  <a:lnTo>
                    <a:pt x="28153" y="39129"/>
                  </a:lnTo>
                  <a:cubicBezTo>
                    <a:pt x="28379" y="39741"/>
                    <a:pt x="28748" y="40294"/>
                    <a:pt x="29243" y="40721"/>
                  </a:cubicBezTo>
                  <a:lnTo>
                    <a:pt x="29913" y="40302"/>
                  </a:lnTo>
                  <a:cubicBezTo>
                    <a:pt x="29217" y="40537"/>
                    <a:pt x="28823" y="41266"/>
                    <a:pt x="28991" y="41978"/>
                  </a:cubicBezTo>
                  <a:cubicBezTo>
                    <a:pt x="29025" y="42322"/>
                    <a:pt x="29167" y="42649"/>
                    <a:pt x="29410" y="42900"/>
                  </a:cubicBezTo>
                  <a:lnTo>
                    <a:pt x="30248" y="43570"/>
                  </a:lnTo>
                  <a:cubicBezTo>
                    <a:pt x="30667" y="43570"/>
                    <a:pt x="30834" y="42732"/>
                    <a:pt x="30751" y="41727"/>
                  </a:cubicBezTo>
                  <a:lnTo>
                    <a:pt x="31589" y="43235"/>
                  </a:lnTo>
                  <a:cubicBezTo>
                    <a:pt x="31781" y="44014"/>
                    <a:pt x="32468" y="44559"/>
                    <a:pt x="33264" y="44576"/>
                  </a:cubicBezTo>
                  <a:cubicBezTo>
                    <a:pt x="33591" y="45665"/>
                    <a:pt x="34169" y="46670"/>
                    <a:pt x="34940" y="47508"/>
                  </a:cubicBezTo>
                  <a:lnTo>
                    <a:pt x="37454" y="50273"/>
                  </a:lnTo>
                  <a:lnTo>
                    <a:pt x="37454" y="51027"/>
                  </a:lnTo>
                  <a:cubicBezTo>
                    <a:pt x="37454" y="51698"/>
                    <a:pt x="38208" y="52536"/>
                    <a:pt x="39632" y="53625"/>
                  </a:cubicBezTo>
                  <a:cubicBezTo>
                    <a:pt x="40822" y="54228"/>
                    <a:pt x="41610" y="55401"/>
                    <a:pt x="41727" y="56725"/>
                  </a:cubicBezTo>
                  <a:cubicBezTo>
                    <a:pt x="42431" y="56993"/>
                    <a:pt x="43042" y="57462"/>
                    <a:pt x="43486" y="58066"/>
                  </a:cubicBezTo>
                  <a:lnTo>
                    <a:pt x="44827" y="59825"/>
                  </a:lnTo>
                  <a:lnTo>
                    <a:pt x="44827" y="60915"/>
                  </a:lnTo>
                  <a:cubicBezTo>
                    <a:pt x="44827" y="61501"/>
                    <a:pt x="45581" y="62088"/>
                    <a:pt x="47006" y="62674"/>
                  </a:cubicBezTo>
                  <a:cubicBezTo>
                    <a:pt x="48430" y="63261"/>
                    <a:pt x="49268" y="63931"/>
                    <a:pt x="49268" y="64936"/>
                  </a:cubicBezTo>
                  <a:close/>
                  <a:moveTo>
                    <a:pt x="7457" y="69964"/>
                  </a:moveTo>
                  <a:lnTo>
                    <a:pt x="6871" y="69964"/>
                  </a:lnTo>
                  <a:lnTo>
                    <a:pt x="6871" y="69964"/>
                  </a:lnTo>
                  <a:close/>
                  <a:moveTo>
                    <a:pt x="8630" y="58150"/>
                  </a:moveTo>
                  <a:lnTo>
                    <a:pt x="7709" y="58150"/>
                  </a:lnTo>
                  <a:lnTo>
                    <a:pt x="7709" y="58652"/>
                  </a:lnTo>
                  <a:cubicBezTo>
                    <a:pt x="8086" y="58669"/>
                    <a:pt x="8446" y="58476"/>
                    <a:pt x="8630" y="58150"/>
                  </a:cubicBezTo>
                  <a:close/>
                  <a:moveTo>
                    <a:pt x="10641" y="65188"/>
                  </a:moveTo>
                  <a:lnTo>
                    <a:pt x="10641" y="64685"/>
                  </a:lnTo>
                  <a:lnTo>
                    <a:pt x="10139" y="64685"/>
                  </a:lnTo>
                  <a:lnTo>
                    <a:pt x="10139" y="65355"/>
                  </a:lnTo>
                  <a:close/>
                  <a:moveTo>
                    <a:pt x="10641" y="55133"/>
                  </a:moveTo>
                  <a:cubicBezTo>
                    <a:pt x="10574" y="54915"/>
                    <a:pt x="10423" y="54731"/>
                    <a:pt x="10222" y="54630"/>
                  </a:cubicBezTo>
                  <a:lnTo>
                    <a:pt x="10222" y="55468"/>
                  </a:lnTo>
                  <a:close/>
                  <a:moveTo>
                    <a:pt x="12233" y="15166"/>
                  </a:moveTo>
                  <a:lnTo>
                    <a:pt x="11814" y="15836"/>
                  </a:lnTo>
                  <a:cubicBezTo>
                    <a:pt x="11814" y="15836"/>
                    <a:pt x="11814" y="16506"/>
                    <a:pt x="11814" y="16674"/>
                  </a:cubicBezTo>
                  <a:lnTo>
                    <a:pt x="12233" y="15585"/>
                  </a:lnTo>
                  <a:lnTo>
                    <a:pt x="12401" y="15082"/>
                  </a:lnTo>
                  <a:close/>
                  <a:moveTo>
                    <a:pt x="17093" y="52117"/>
                  </a:moveTo>
                  <a:lnTo>
                    <a:pt x="17093" y="52117"/>
                  </a:lnTo>
                  <a:lnTo>
                    <a:pt x="16339" y="52117"/>
                  </a:lnTo>
                  <a:lnTo>
                    <a:pt x="16339" y="52117"/>
                  </a:lnTo>
                  <a:close/>
                  <a:moveTo>
                    <a:pt x="15501" y="18601"/>
                  </a:moveTo>
                  <a:lnTo>
                    <a:pt x="14998" y="18098"/>
                  </a:lnTo>
                  <a:lnTo>
                    <a:pt x="15417" y="18936"/>
                  </a:lnTo>
                  <a:close/>
                  <a:moveTo>
                    <a:pt x="18685" y="26980"/>
                  </a:moveTo>
                  <a:cubicBezTo>
                    <a:pt x="18685" y="26980"/>
                    <a:pt x="18098" y="26980"/>
                    <a:pt x="17344" y="26477"/>
                  </a:cubicBezTo>
                  <a:cubicBezTo>
                    <a:pt x="16884" y="26486"/>
                    <a:pt x="16473" y="26745"/>
                    <a:pt x="16255" y="27148"/>
                  </a:cubicBezTo>
                  <a:cubicBezTo>
                    <a:pt x="16456" y="27508"/>
                    <a:pt x="16850" y="27701"/>
                    <a:pt x="17260" y="27650"/>
                  </a:cubicBezTo>
                  <a:cubicBezTo>
                    <a:pt x="17847" y="27650"/>
                    <a:pt x="18182" y="27650"/>
                    <a:pt x="18434" y="28069"/>
                  </a:cubicBezTo>
                  <a:close/>
                  <a:moveTo>
                    <a:pt x="18266" y="30248"/>
                  </a:moveTo>
                  <a:lnTo>
                    <a:pt x="18266" y="30248"/>
                  </a:lnTo>
                  <a:lnTo>
                    <a:pt x="17680" y="30248"/>
                  </a:lnTo>
                  <a:lnTo>
                    <a:pt x="17680" y="30248"/>
                  </a:lnTo>
                  <a:close/>
                  <a:moveTo>
                    <a:pt x="21282" y="25723"/>
                  </a:moveTo>
                  <a:cubicBezTo>
                    <a:pt x="21249" y="25472"/>
                    <a:pt x="21249" y="25221"/>
                    <a:pt x="21282" y="24969"/>
                  </a:cubicBezTo>
                  <a:cubicBezTo>
                    <a:pt x="21282" y="24550"/>
                    <a:pt x="21282" y="24299"/>
                    <a:pt x="20612" y="24383"/>
                  </a:cubicBezTo>
                  <a:cubicBezTo>
                    <a:pt x="19942" y="24466"/>
                    <a:pt x="20612" y="24383"/>
                    <a:pt x="20612" y="25053"/>
                  </a:cubicBezTo>
                  <a:lnTo>
                    <a:pt x="20612" y="25975"/>
                  </a:lnTo>
                  <a:cubicBezTo>
                    <a:pt x="20612" y="25975"/>
                    <a:pt x="20612" y="26645"/>
                    <a:pt x="20612" y="26896"/>
                  </a:cubicBezTo>
                  <a:cubicBezTo>
                    <a:pt x="20796" y="27106"/>
                    <a:pt x="21115" y="27122"/>
                    <a:pt x="21324" y="26938"/>
                  </a:cubicBezTo>
                  <a:cubicBezTo>
                    <a:pt x="21341" y="26930"/>
                    <a:pt x="21349" y="26913"/>
                    <a:pt x="21366" y="26896"/>
                  </a:cubicBezTo>
                  <a:cubicBezTo>
                    <a:pt x="21668" y="26477"/>
                    <a:pt x="21701" y="25924"/>
                    <a:pt x="21450" y="25472"/>
                  </a:cubicBezTo>
                  <a:close/>
                  <a:moveTo>
                    <a:pt x="24634" y="27064"/>
                  </a:moveTo>
                  <a:lnTo>
                    <a:pt x="24634" y="26561"/>
                  </a:lnTo>
                  <a:lnTo>
                    <a:pt x="23629" y="26561"/>
                  </a:lnTo>
                  <a:cubicBezTo>
                    <a:pt x="23226" y="26611"/>
                    <a:pt x="22874" y="26863"/>
                    <a:pt x="22707" y="27231"/>
                  </a:cubicBezTo>
                  <a:close/>
                  <a:moveTo>
                    <a:pt x="25472" y="55971"/>
                  </a:moveTo>
                  <a:cubicBezTo>
                    <a:pt x="24634" y="55971"/>
                    <a:pt x="24215" y="55217"/>
                    <a:pt x="24131" y="54547"/>
                  </a:cubicBezTo>
                  <a:lnTo>
                    <a:pt x="24131" y="53792"/>
                  </a:lnTo>
                  <a:close/>
                  <a:moveTo>
                    <a:pt x="25891" y="48179"/>
                  </a:moveTo>
                  <a:lnTo>
                    <a:pt x="25221" y="48179"/>
                  </a:lnTo>
                  <a:cubicBezTo>
                    <a:pt x="24877" y="48187"/>
                    <a:pt x="24559" y="48380"/>
                    <a:pt x="24383" y="48681"/>
                  </a:cubicBezTo>
                  <a:cubicBezTo>
                    <a:pt x="24106" y="48941"/>
                    <a:pt x="23955" y="49310"/>
                    <a:pt x="23964" y="49687"/>
                  </a:cubicBezTo>
                  <a:lnTo>
                    <a:pt x="25137" y="49687"/>
                  </a:lnTo>
                  <a:lnTo>
                    <a:pt x="25639" y="49100"/>
                  </a:lnTo>
                  <a:cubicBezTo>
                    <a:pt x="26042" y="48991"/>
                    <a:pt x="26285" y="48581"/>
                    <a:pt x="26176" y="48179"/>
                  </a:cubicBezTo>
                  <a:cubicBezTo>
                    <a:pt x="26151" y="48086"/>
                    <a:pt x="26117" y="48003"/>
                    <a:pt x="26058" y="47927"/>
                  </a:cubicBezTo>
                  <a:close/>
                  <a:moveTo>
                    <a:pt x="30332" y="49771"/>
                  </a:moveTo>
                  <a:lnTo>
                    <a:pt x="30332" y="49771"/>
                  </a:lnTo>
                  <a:lnTo>
                    <a:pt x="29159" y="49771"/>
                  </a:lnTo>
                  <a:lnTo>
                    <a:pt x="29159" y="49771"/>
                  </a:lnTo>
                  <a:close/>
                  <a:moveTo>
                    <a:pt x="30332" y="12736"/>
                  </a:moveTo>
                  <a:lnTo>
                    <a:pt x="30332" y="12736"/>
                  </a:lnTo>
                  <a:lnTo>
                    <a:pt x="29829" y="12736"/>
                  </a:lnTo>
                  <a:lnTo>
                    <a:pt x="29829" y="12736"/>
                  </a:lnTo>
                  <a:close/>
                  <a:moveTo>
                    <a:pt x="33767" y="58652"/>
                  </a:moveTo>
                  <a:lnTo>
                    <a:pt x="33767" y="57479"/>
                  </a:lnTo>
                  <a:cubicBezTo>
                    <a:pt x="33767" y="56918"/>
                    <a:pt x="33516" y="56583"/>
                    <a:pt x="33013" y="56474"/>
                  </a:cubicBezTo>
                  <a:lnTo>
                    <a:pt x="32343" y="56474"/>
                  </a:lnTo>
                  <a:lnTo>
                    <a:pt x="33181" y="57898"/>
                  </a:lnTo>
                  <a:cubicBezTo>
                    <a:pt x="33382" y="58133"/>
                    <a:pt x="33641" y="58309"/>
                    <a:pt x="33935" y="58401"/>
                  </a:cubicBezTo>
                  <a:close/>
                  <a:moveTo>
                    <a:pt x="34521" y="47760"/>
                  </a:moveTo>
                  <a:lnTo>
                    <a:pt x="34521" y="47760"/>
                  </a:lnTo>
                  <a:cubicBezTo>
                    <a:pt x="34521" y="47760"/>
                    <a:pt x="34521" y="47760"/>
                    <a:pt x="33851" y="47760"/>
                  </a:cubicBezTo>
                  <a:lnTo>
                    <a:pt x="33851" y="48346"/>
                  </a:lnTo>
                  <a:close/>
                  <a:moveTo>
                    <a:pt x="35694" y="54128"/>
                  </a:moveTo>
                  <a:lnTo>
                    <a:pt x="35694" y="54128"/>
                  </a:lnTo>
                  <a:lnTo>
                    <a:pt x="35694" y="55049"/>
                  </a:lnTo>
                  <a:cubicBezTo>
                    <a:pt x="35694" y="55049"/>
                    <a:pt x="35862" y="54463"/>
                    <a:pt x="35862" y="53876"/>
                  </a:cubicBezTo>
                  <a:close/>
                  <a:moveTo>
                    <a:pt x="37621" y="56725"/>
                  </a:moveTo>
                  <a:lnTo>
                    <a:pt x="36951" y="56725"/>
                  </a:lnTo>
                  <a:lnTo>
                    <a:pt x="36951" y="56976"/>
                  </a:lnTo>
                  <a:lnTo>
                    <a:pt x="36951" y="56976"/>
                  </a:lnTo>
                  <a:cubicBezTo>
                    <a:pt x="36951" y="56976"/>
                    <a:pt x="37789" y="56976"/>
                    <a:pt x="37789" y="56474"/>
                  </a:cubicBezTo>
                  <a:close/>
                  <a:moveTo>
                    <a:pt x="40554" y="69545"/>
                  </a:moveTo>
                  <a:cubicBezTo>
                    <a:pt x="40696" y="69344"/>
                    <a:pt x="40696" y="69076"/>
                    <a:pt x="40554" y="68874"/>
                  </a:cubicBezTo>
                  <a:lnTo>
                    <a:pt x="39632" y="68874"/>
                  </a:lnTo>
                  <a:lnTo>
                    <a:pt x="39046" y="68874"/>
                  </a:lnTo>
                  <a:cubicBezTo>
                    <a:pt x="39205" y="69419"/>
                    <a:pt x="39733" y="69779"/>
                    <a:pt x="40302" y="69712"/>
                  </a:cubicBezTo>
                  <a:close/>
                  <a:moveTo>
                    <a:pt x="41308" y="65104"/>
                  </a:moveTo>
                  <a:cubicBezTo>
                    <a:pt x="41191" y="64693"/>
                    <a:pt x="40814" y="64417"/>
                    <a:pt x="40386" y="64434"/>
                  </a:cubicBezTo>
                  <a:lnTo>
                    <a:pt x="39800" y="64434"/>
                  </a:lnTo>
                  <a:lnTo>
                    <a:pt x="38878" y="65272"/>
                  </a:lnTo>
                  <a:cubicBezTo>
                    <a:pt x="38878" y="65272"/>
                    <a:pt x="38878" y="65774"/>
                    <a:pt x="38878" y="65858"/>
                  </a:cubicBezTo>
                  <a:lnTo>
                    <a:pt x="39548" y="65858"/>
                  </a:lnTo>
                  <a:lnTo>
                    <a:pt x="39548" y="65858"/>
                  </a:lnTo>
                  <a:cubicBezTo>
                    <a:pt x="39884" y="65808"/>
                    <a:pt x="40219" y="65808"/>
                    <a:pt x="40554" y="65858"/>
                  </a:cubicBezTo>
                  <a:cubicBezTo>
                    <a:pt x="40554" y="65858"/>
                    <a:pt x="41559" y="65355"/>
                    <a:pt x="41476" y="64853"/>
                  </a:cubicBezTo>
                  <a:close/>
                  <a:moveTo>
                    <a:pt x="41894" y="61166"/>
                  </a:moveTo>
                  <a:lnTo>
                    <a:pt x="41894" y="60579"/>
                  </a:lnTo>
                  <a:cubicBezTo>
                    <a:pt x="41961" y="60387"/>
                    <a:pt x="41961" y="60186"/>
                    <a:pt x="41894" y="59993"/>
                  </a:cubicBezTo>
                  <a:lnTo>
                    <a:pt x="41476" y="61166"/>
                  </a:lnTo>
                  <a:close/>
                  <a:moveTo>
                    <a:pt x="42732" y="64015"/>
                  </a:moveTo>
                  <a:lnTo>
                    <a:pt x="42732" y="63596"/>
                  </a:lnTo>
                  <a:lnTo>
                    <a:pt x="42062" y="63596"/>
                  </a:lnTo>
                  <a:lnTo>
                    <a:pt x="42062" y="64350"/>
                  </a:lnTo>
                  <a:close/>
                  <a:moveTo>
                    <a:pt x="48346" y="70885"/>
                  </a:moveTo>
                  <a:lnTo>
                    <a:pt x="48346" y="71723"/>
                  </a:lnTo>
                  <a:lnTo>
                    <a:pt x="48346" y="71723"/>
                  </a:lnTo>
                  <a:lnTo>
                    <a:pt x="47927" y="71723"/>
                  </a:lnTo>
                  <a:lnTo>
                    <a:pt x="47508" y="71304"/>
                  </a:lnTo>
                  <a:lnTo>
                    <a:pt x="47508" y="70634"/>
                  </a:lnTo>
                  <a:cubicBezTo>
                    <a:pt x="47634" y="70291"/>
                    <a:pt x="48020" y="70106"/>
                    <a:pt x="48371" y="70240"/>
                  </a:cubicBezTo>
                  <a:cubicBezTo>
                    <a:pt x="48556" y="70307"/>
                    <a:pt x="48698" y="70450"/>
                    <a:pt x="48765" y="7063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5" name="Freeform: Shape 694">
              <a:extLst>
                <a:ext uri="{FF2B5EF4-FFF2-40B4-BE49-F238E27FC236}">
                  <a16:creationId xmlns:a16="http://schemas.microsoft.com/office/drawing/2014/main" id="{2D91EC46-6B12-B987-B174-EF07CED26B3F}"/>
                </a:ext>
              </a:extLst>
            </p:cNvPr>
            <p:cNvSpPr/>
            <p:nvPr/>
          </p:nvSpPr>
          <p:spPr>
            <a:xfrm>
              <a:off x="2787296" y="2041562"/>
              <a:ext cx="856" cy="186"/>
            </a:xfrm>
            <a:custGeom>
              <a:avLst/>
              <a:gdLst>
                <a:gd name="connsiteX0" fmla="*/ 0 w 856"/>
                <a:gd name="connsiteY0" fmla="*/ 0 h 186"/>
                <a:gd name="connsiteX1" fmla="*/ 838 w 856"/>
                <a:gd name="connsiteY1" fmla="*/ 0 h 186"/>
                <a:gd name="connsiteX2" fmla="*/ 0 w 856"/>
                <a:gd name="connsiteY2" fmla="*/ 0 h 186"/>
              </a:gdLst>
              <a:ahLst/>
              <a:cxnLst>
                <a:cxn ang="0">
                  <a:pos x="connsiteX0" y="connsiteY0"/>
                </a:cxn>
                <a:cxn ang="0">
                  <a:pos x="connsiteX1" y="connsiteY1"/>
                </a:cxn>
                <a:cxn ang="0">
                  <a:pos x="connsiteX2" y="connsiteY2"/>
                </a:cxn>
              </a:cxnLst>
              <a:rect l="l" t="t" r="r" b="b"/>
              <a:pathLst>
                <a:path w="856" h="186">
                  <a:moveTo>
                    <a:pt x="0" y="0"/>
                  </a:moveTo>
                  <a:cubicBezTo>
                    <a:pt x="0" y="419"/>
                    <a:pt x="670" y="0"/>
                    <a:pt x="838" y="0"/>
                  </a:cubicBezTo>
                  <a:cubicBezTo>
                    <a:pt x="1005" y="0"/>
                    <a:pt x="0" y="168"/>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6" name="Freeform: Shape 695">
              <a:extLst>
                <a:ext uri="{FF2B5EF4-FFF2-40B4-BE49-F238E27FC236}">
                  <a16:creationId xmlns:a16="http://schemas.microsoft.com/office/drawing/2014/main" id="{06545CAB-5AF6-5754-D704-D6B286E7229C}"/>
                </a:ext>
              </a:extLst>
            </p:cNvPr>
            <p:cNvSpPr/>
            <p:nvPr/>
          </p:nvSpPr>
          <p:spPr>
            <a:xfrm>
              <a:off x="2778247" y="2035445"/>
              <a:ext cx="1508" cy="586"/>
            </a:xfrm>
            <a:custGeom>
              <a:avLst/>
              <a:gdLst>
                <a:gd name="connsiteX0" fmla="*/ 1173 w 1508"/>
                <a:gd name="connsiteY0" fmla="*/ 586 h 586"/>
                <a:gd name="connsiteX1" fmla="*/ 1508 w 1508"/>
                <a:gd name="connsiteY1" fmla="*/ 503 h 586"/>
                <a:gd name="connsiteX2" fmla="*/ 0 w 1508"/>
                <a:gd name="connsiteY2" fmla="*/ 0 h 586"/>
                <a:gd name="connsiteX3" fmla="*/ 1173 w 1508"/>
                <a:gd name="connsiteY3" fmla="*/ 586 h 586"/>
              </a:gdLst>
              <a:ahLst/>
              <a:cxnLst>
                <a:cxn ang="0">
                  <a:pos x="connsiteX0" y="connsiteY0"/>
                </a:cxn>
                <a:cxn ang="0">
                  <a:pos x="connsiteX1" y="connsiteY1"/>
                </a:cxn>
                <a:cxn ang="0">
                  <a:pos x="connsiteX2" y="connsiteY2"/>
                </a:cxn>
                <a:cxn ang="0">
                  <a:pos x="connsiteX3" y="connsiteY3"/>
                </a:cxn>
              </a:cxnLst>
              <a:rect l="l" t="t" r="r" b="b"/>
              <a:pathLst>
                <a:path w="1508" h="586">
                  <a:moveTo>
                    <a:pt x="1173" y="586"/>
                  </a:moveTo>
                  <a:lnTo>
                    <a:pt x="1508" y="503"/>
                  </a:lnTo>
                  <a:lnTo>
                    <a:pt x="0" y="0"/>
                  </a:lnTo>
                  <a:lnTo>
                    <a:pt x="1173" y="586"/>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7" name="Freeform: Shape 696">
              <a:extLst>
                <a:ext uri="{FF2B5EF4-FFF2-40B4-BE49-F238E27FC236}">
                  <a16:creationId xmlns:a16="http://schemas.microsoft.com/office/drawing/2014/main" id="{E72B4D7E-ED50-03E5-E9C2-A2AEED1FF9E1}"/>
                </a:ext>
              </a:extLst>
            </p:cNvPr>
            <p:cNvSpPr/>
            <p:nvPr/>
          </p:nvSpPr>
          <p:spPr>
            <a:xfrm>
              <a:off x="2772633" y="2029831"/>
              <a:ext cx="4608" cy="3435"/>
            </a:xfrm>
            <a:custGeom>
              <a:avLst/>
              <a:gdLst>
                <a:gd name="connsiteX0" fmla="*/ 0 w 4608"/>
                <a:gd name="connsiteY0" fmla="*/ 0 h 3435"/>
                <a:gd name="connsiteX1" fmla="*/ 3519 w 4608"/>
                <a:gd name="connsiteY1" fmla="*/ 3435 h 3435"/>
                <a:gd name="connsiteX2" fmla="*/ 3519 w 4608"/>
                <a:gd name="connsiteY2" fmla="*/ 3435 h 3435"/>
                <a:gd name="connsiteX3" fmla="*/ 4608 w 4608"/>
                <a:gd name="connsiteY3" fmla="*/ 3435 h 3435"/>
                <a:gd name="connsiteX4" fmla="*/ 0 w 4608"/>
                <a:gd name="connsiteY4" fmla="*/ 0 h 3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8" h="3435">
                  <a:moveTo>
                    <a:pt x="0" y="0"/>
                  </a:moveTo>
                  <a:cubicBezTo>
                    <a:pt x="0" y="1341"/>
                    <a:pt x="2597" y="2095"/>
                    <a:pt x="3519" y="3435"/>
                  </a:cubicBezTo>
                  <a:lnTo>
                    <a:pt x="3519" y="3435"/>
                  </a:lnTo>
                  <a:lnTo>
                    <a:pt x="4608" y="3435"/>
                  </a:lnTo>
                  <a:cubicBezTo>
                    <a:pt x="2966" y="2447"/>
                    <a:pt x="1425" y="129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8" name="Freeform: Shape 697">
              <a:extLst>
                <a:ext uri="{FF2B5EF4-FFF2-40B4-BE49-F238E27FC236}">
                  <a16:creationId xmlns:a16="http://schemas.microsoft.com/office/drawing/2014/main" id="{F7AA97D3-33A0-1B89-DA6D-F69B17463001}"/>
                </a:ext>
              </a:extLst>
            </p:cNvPr>
            <p:cNvSpPr/>
            <p:nvPr/>
          </p:nvSpPr>
          <p:spPr>
            <a:xfrm>
              <a:off x="2770219" y="2024888"/>
              <a:ext cx="1073" cy="837"/>
            </a:xfrm>
            <a:custGeom>
              <a:avLst/>
              <a:gdLst>
                <a:gd name="connsiteX0" fmla="*/ 320 w 1073"/>
                <a:gd name="connsiteY0" fmla="*/ 0 h 837"/>
                <a:gd name="connsiteX1" fmla="*/ 1074 w 1073"/>
                <a:gd name="connsiteY1" fmla="*/ 838 h 837"/>
                <a:gd name="connsiteX2" fmla="*/ 1074 w 1073"/>
                <a:gd name="connsiteY2" fmla="*/ 838 h 837"/>
                <a:gd name="connsiteX3" fmla="*/ 320 w 1073"/>
                <a:gd name="connsiteY3" fmla="*/ 0 h 837"/>
              </a:gdLst>
              <a:ahLst/>
              <a:cxnLst>
                <a:cxn ang="0">
                  <a:pos x="connsiteX0" y="connsiteY0"/>
                </a:cxn>
                <a:cxn ang="0">
                  <a:pos x="connsiteX1" y="connsiteY1"/>
                </a:cxn>
                <a:cxn ang="0">
                  <a:pos x="connsiteX2" y="connsiteY2"/>
                </a:cxn>
                <a:cxn ang="0">
                  <a:pos x="connsiteX3" y="connsiteY3"/>
                </a:cxn>
              </a:cxnLst>
              <a:rect l="l" t="t" r="r" b="b"/>
              <a:pathLst>
                <a:path w="1073" h="837">
                  <a:moveTo>
                    <a:pt x="320" y="0"/>
                  </a:moveTo>
                  <a:cubicBezTo>
                    <a:pt x="320" y="503"/>
                    <a:pt x="-770" y="-503"/>
                    <a:pt x="1074" y="838"/>
                  </a:cubicBezTo>
                  <a:lnTo>
                    <a:pt x="1074" y="838"/>
                  </a:lnTo>
                  <a:cubicBezTo>
                    <a:pt x="747" y="637"/>
                    <a:pt x="479" y="352"/>
                    <a:pt x="32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9" name="Freeform: Shape 698">
              <a:extLst>
                <a:ext uri="{FF2B5EF4-FFF2-40B4-BE49-F238E27FC236}">
                  <a16:creationId xmlns:a16="http://schemas.microsoft.com/office/drawing/2014/main" id="{42494C2F-9910-AAA1-796A-7DBD6DFBCEA3}"/>
                </a:ext>
              </a:extLst>
            </p:cNvPr>
            <p:cNvSpPr/>
            <p:nvPr/>
          </p:nvSpPr>
          <p:spPr>
            <a:xfrm>
              <a:off x="2771208" y="2025532"/>
              <a:ext cx="297" cy="387"/>
            </a:xfrm>
            <a:custGeom>
              <a:avLst/>
              <a:gdLst>
                <a:gd name="connsiteX0" fmla="*/ 0 w 297"/>
                <a:gd name="connsiteY0" fmla="*/ 194 h 387"/>
                <a:gd name="connsiteX1" fmla="*/ 0 w 297"/>
                <a:gd name="connsiteY1" fmla="*/ 194 h 387"/>
              </a:gdLst>
              <a:ahLst/>
              <a:cxnLst>
                <a:cxn ang="0">
                  <a:pos x="connsiteX0" y="connsiteY0"/>
                </a:cxn>
                <a:cxn ang="0">
                  <a:pos x="connsiteX1" y="connsiteY1"/>
                </a:cxn>
              </a:cxnLst>
              <a:rect l="l" t="t" r="r" b="b"/>
              <a:pathLst>
                <a:path w="297" h="387">
                  <a:moveTo>
                    <a:pt x="0" y="194"/>
                  </a:moveTo>
                  <a:cubicBezTo>
                    <a:pt x="670" y="864"/>
                    <a:pt x="0" y="-477"/>
                    <a:pt x="0" y="19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0" name="Freeform: Shape 699">
              <a:extLst>
                <a:ext uri="{FF2B5EF4-FFF2-40B4-BE49-F238E27FC236}">
                  <a16:creationId xmlns:a16="http://schemas.microsoft.com/office/drawing/2014/main" id="{485DD028-3F52-2766-8E58-CE77A8801AD3}"/>
                </a:ext>
              </a:extLst>
            </p:cNvPr>
            <p:cNvSpPr/>
            <p:nvPr/>
          </p:nvSpPr>
          <p:spPr>
            <a:xfrm>
              <a:off x="2767530" y="2021870"/>
              <a:ext cx="1332" cy="1425"/>
            </a:xfrm>
            <a:custGeom>
              <a:avLst/>
              <a:gdLst>
                <a:gd name="connsiteX0" fmla="*/ 159 w 1332"/>
                <a:gd name="connsiteY0" fmla="*/ 839 h 1425"/>
                <a:gd name="connsiteX1" fmla="*/ 1332 w 1332"/>
                <a:gd name="connsiteY1" fmla="*/ 1426 h 1425"/>
                <a:gd name="connsiteX2" fmla="*/ 913 w 1332"/>
                <a:gd name="connsiteY2" fmla="*/ 420 h 1425"/>
                <a:gd name="connsiteX3" fmla="*/ 159 w 1332"/>
                <a:gd name="connsiteY3" fmla="*/ 839 h 1425"/>
              </a:gdLst>
              <a:ahLst/>
              <a:cxnLst>
                <a:cxn ang="0">
                  <a:pos x="connsiteX0" y="connsiteY0"/>
                </a:cxn>
                <a:cxn ang="0">
                  <a:pos x="connsiteX1" y="connsiteY1"/>
                </a:cxn>
                <a:cxn ang="0">
                  <a:pos x="connsiteX2" y="connsiteY2"/>
                </a:cxn>
                <a:cxn ang="0">
                  <a:pos x="connsiteX3" y="connsiteY3"/>
                </a:cxn>
              </a:cxnLst>
              <a:rect l="l" t="t" r="r" b="b"/>
              <a:pathLst>
                <a:path w="1332" h="1425">
                  <a:moveTo>
                    <a:pt x="159" y="839"/>
                  </a:moveTo>
                  <a:lnTo>
                    <a:pt x="1332" y="1426"/>
                  </a:lnTo>
                  <a:cubicBezTo>
                    <a:pt x="1332" y="1007"/>
                    <a:pt x="495" y="253"/>
                    <a:pt x="913" y="420"/>
                  </a:cubicBezTo>
                  <a:cubicBezTo>
                    <a:pt x="-176" y="-334"/>
                    <a:pt x="-92" y="1"/>
                    <a:pt x="159" y="83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1" name="Freeform: Shape 700">
              <a:extLst>
                <a:ext uri="{FF2B5EF4-FFF2-40B4-BE49-F238E27FC236}">
                  <a16:creationId xmlns:a16="http://schemas.microsoft.com/office/drawing/2014/main" id="{972FEB15-66A9-F1D4-C485-319470EA3912}"/>
                </a:ext>
              </a:extLst>
            </p:cNvPr>
            <p:cNvSpPr/>
            <p:nvPr/>
          </p:nvSpPr>
          <p:spPr>
            <a:xfrm>
              <a:off x="2766265" y="2022458"/>
              <a:ext cx="586" cy="8378"/>
            </a:xfrm>
            <a:custGeom>
              <a:avLst/>
              <a:gdLst>
                <a:gd name="connsiteX0" fmla="*/ 0 w 586"/>
                <a:gd name="connsiteY0" fmla="*/ 0 h 8378"/>
                <a:gd name="connsiteX1" fmla="*/ 587 w 586"/>
                <a:gd name="connsiteY1" fmla="*/ 0 h 8378"/>
                <a:gd name="connsiteX2" fmla="*/ 0 w 586"/>
                <a:gd name="connsiteY2" fmla="*/ 0 h 8378"/>
              </a:gdLst>
              <a:ahLst/>
              <a:cxnLst>
                <a:cxn ang="0">
                  <a:pos x="connsiteX0" y="connsiteY0"/>
                </a:cxn>
                <a:cxn ang="0">
                  <a:pos x="connsiteX1" y="connsiteY1"/>
                </a:cxn>
                <a:cxn ang="0">
                  <a:pos x="connsiteX2" y="connsiteY2"/>
                </a:cxn>
              </a:cxnLst>
              <a:rect l="l" t="t" r="r" b="b"/>
              <a:pathLst>
                <a:path w="586" h="8378">
                  <a:moveTo>
                    <a:pt x="0" y="0"/>
                  </a:moveTo>
                  <a:lnTo>
                    <a:pt x="587" y="0"/>
                  </a:lnTo>
                  <a:cubicBezTo>
                    <a:pt x="587" y="0"/>
                    <a:pt x="503"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2" name="Freeform: Shape 701">
              <a:extLst>
                <a:ext uri="{FF2B5EF4-FFF2-40B4-BE49-F238E27FC236}">
                  <a16:creationId xmlns:a16="http://schemas.microsoft.com/office/drawing/2014/main" id="{82C214F7-3A10-892B-9E19-6A62417E7AE0}"/>
                </a:ext>
              </a:extLst>
            </p:cNvPr>
            <p:cNvSpPr/>
            <p:nvPr/>
          </p:nvSpPr>
          <p:spPr>
            <a:xfrm>
              <a:off x="2766851" y="2022645"/>
              <a:ext cx="1256" cy="817"/>
            </a:xfrm>
            <a:custGeom>
              <a:avLst/>
              <a:gdLst>
                <a:gd name="connsiteX0" fmla="*/ 1257 w 1256"/>
                <a:gd name="connsiteY0" fmla="*/ 818 h 817"/>
                <a:gd name="connsiteX1" fmla="*/ 0 w 1256"/>
                <a:gd name="connsiteY1" fmla="*/ 148 h 817"/>
                <a:gd name="connsiteX2" fmla="*/ 587 w 1256"/>
                <a:gd name="connsiteY2" fmla="*/ 148 h 817"/>
                <a:gd name="connsiteX3" fmla="*/ 1257 w 1256"/>
                <a:gd name="connsiteY3" fmla="*/ 818 h 817"/>
              </a:gdLst>
              <a:ahLst/>
              <a:cxnLst>
                <a:cxn ang="0">
                  <a:pos x="connsiteX0" y="connsiteY0"/>
                </a:cxn>
                <a:cxn ang="0">
                  <a:pos x="connsiteX1" y="connsiteY1"/>
                </a:cxn>
                <a:cxn ang="0">
                  <a:pos x="connsiteX2" y="connsiteY2"/>
                </a:cxn>
                <a:cxn ang="0">
                  <a:pos x="connsiteX3" y="connsiteY3"/>
                </a:cxn>
              </a:cxnLst>
              <a:rect l="l" t="t" r="r" b="b"/>
              <a:pathLst>
                <a:path w="1256" h="817">
                  <a:moveTo>
                    <a:pt x="1257" y="818"/>
                  </a:moveTo>
                  <a:lnTo>
                    <a:pt x="0" y="148"/>
                  </a:lnTo>
                  <a:cubicBezTo>
                    <a:pt x="0" y="148"/>
                    <a:pt x="0" y="651"/>
                    <a:pt x="587" y="148"/>
                  </a:cubicBezTo>
                  <a:cubicBezTo>
                    <a:pt x="1173" y="-355"/>
                    <a:pt x="670" y="567"/>
                    <a:pt x="1257" y="81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Freeform: Shape 702">
              <a:extLst>
                <a:ext uri="{FF2B5EF4-FFF2-40B4-BE49-F238E27FC236}">
                  <a16:creationId xmlns:a16="http://schemas.microsoft.com/office/drawing/2014/main" id="{0448A10F-CDE1-1685-283B-CF23833B3158}"/>
                </a:ext>
              </a:extLst>
            </p:cNvPr>
            <p:cNvSpPr/>
            <p:nvPr/>
          </p:nvSpPr>
          <p:spPr>
            <a:xfrm>
              <a:off x="2768611" y="2024133"/>
              <a:ext cx="1445" cy="1599"/>
            </a:xfrm>
            <a:custGeom>
              <a:avLst/>
              <a:gdLst>
                <a:gd name="connsiteX0" fmla="*/ 0 w 1445"/>
                <a:gd name="connsiteY0" fmla="*/ 0 h 1599"/>
                <a:gd name="connsiteX1" fmla="*/ 0 w 1445"/>
                <a:gd name="connsiteY1" fmla="*/ 754 h 1599"/>
                <a:gd name="connsiteX2" fmla="*/ 0 w 1445"/>
                <a:gd name="connsiteY2" fmla="*/ 0 h 1599"/>
              </a:gdLst>
              <a:ahLst/>
              <a:cxnLst>
                <a:cxn ang="0">
                  <a:pos x="connsiteX0" y="connsiteY0"/>
                </a:cxn>
                <a:cxn ang="0">
                  <a:pos x="connsiteX1" y="connsiteY1"/>
                </a:cxn>
                <a:cxn ang="0">
                  <a:pos x="connsiteX2" y="connsiteY2"/>
                </a:cxn>
              </a:cxnLst>
              <a:rect l="l" t="t" r="r" b="b"/>
              <a:pathLst>
                <a:path w="1445" h="1599">
                  <a:moveTo>
                    <a:pt x="0" y="0"/>
                  </a:moveTo>
                  <a:cubicBezTo>
                    <a:pt x="419" y="587"/>
                    <a:pt x="1006" y="1341"/>
                    <a:pt x="0" y="754"/>
                  </a:cubicBezTo>
                  <a:cubicBezTo>
                    <a:pt x="1927" y="2262"/>
                    <a:pt x="1927" y="1592"/>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Freeform: Shape 703">
              <a:extLst>
                <a:ext uri="{FF2B5EF4-FFF2-40B4-BE49-F238E27FC236}">
                  <a16:creationId xmlns:a16="http://schemas.microsoft.com/office/drawing/2014/main" id="{83F495E6-EDA3-CA36-BAF4-7059A7A9A235}"/>
                </a:ext>
              </a:extLst>
            </p:cNvPr>
            <p:cNvSpPr/>
            <p:nvPr/>
          </p:nvSpPr>
          <p:spPr>
            <a:xfrm>
              <a:off x="2771544" y="2030274"/>
              <a:ext cx="1340" cy="898"/>
            </a:xfrm>
            <a:custGeom>
              <a:avLst/>
              <a:gdLst>
                <a:gd name="connsiteX0" fmla="*/ 0 w 1340"/>
                <a:gd name="connsiteY0" fmla="*/ 60 h 898"/>
                <a:gd name="connsiteX1" fmla="*/ 503 w 1340"/>
                <a:gd name="connsiteY1" fmla="*/ 898 h 898"/>
                <a:gd name="connsiteX2" fmla="*/ 1341 w 1340"/>
                <a:gd name="connsiteY2" fmla="*/ 898 h 898"/>
                <a:gd name="connsiteX3" fmla="*/ 0 w 1340"/>
                <a:gd name="connsiteY3" fmla="*/ 60 h 898"/>
              </a:gdLst>
              <a:ahLst/>
              <a:cxnLst>
                <a:cxn ang="0">
                  <a:pos x="connsiteX0" y="connsiteY0"/>
                </a:cxn>
                <a:cxn ang="0">
                  <a:pos x="connsiteX1" y="connsiteY1"/>
                </a:cxn>
                <a:cxn ang="0">
                  <a:pos x="connsiteX2" y="connsiteY2"/>
                </a:cxn>
                <a:cxn ang="0">
                  <a:pos x="connsiteX3" y="connsiteY3"/>
                </a:cxn>
              </a:cxnLst>
              <a:rect l="l" t="t" r="r" b="b"/>
              <a:pathLst>
                <a:path w="1340" h="898">
                  <a:moveTo>
                    <a:pt x="0" y="60"/>
                  </a:moveTo>
                  <a:lnTo>
                    <a:pt x="503" y="898"/>
                  </a:lnTo>
                  <a:lnTo>
                    <a:pt x="1341" y="898"/>
                  </a:lnTo>
                  <a:cubicBezTo>
                    <a:pt x="1341" y="898"/>
                    <a:pt x="168" y="-275"/>
                    <a:pt x="0" y="6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Freeform: Shape 704">
              <a:extLst>
                <a:ext uri="{FF2B5EF4-FFF2-40B4-BE49-F238E27FC236}">
                  <a16:creationId xmlns:a16="http://schemas.microsoft.com/office/drawing/2014/main" id="{EF264314-9344-4658-0FEF-7893CC80DF83}"/>
                </a:ext>
              </a:extLst>
            </p:cNvPr>
            <p:cNvSpPr/>
            <p:nvPr/>
          </p:nvSpPr>
          <p:spPr>
            <a:xfrm>
              <a:off x="2762159" y="2017347"/>
              <a:ext cx="837" cy="1424"/>
            </a:xfrm>
            <a:custGeom>
              <a:avLst/>
              <a:gdLst>
                <a:gd name="connsiteX0" fmla="*/ 0 w 837"/>
                <a:gd name="connsiteY0" fmla="*/ 0 h 1424"/>
                <a:gd name="connsiteX1" fmla="*/ 0 w 837"/>
                <a:gd name="connsiteY1" fmla="*/ 1005 h 1424"/>
                <a:gd name="connsiteX2" fmla="*/ 838 w 837"/>
                <a:gd name="connsiteY2" fmla="*/ 1424 h 1424"/>
                <a:gd name="connsiteX3" fmla="*/ 0 w 837"/>
                <a:gd name="connsiteY3" fmla="*/ 0 h 1424"/>
              </a:gdLst>
              <a:ahLst/>
              <a:cxnLst>
                <a:cxn ang="0">
                  <a:pos x="connsiteX0" y="connsiteY0"/>
                </a:cxn>
                <a:cxn ang="0">
                  <a:pos x="connsiteX1" y="connsiteY1"/>
                </a:cxn>
                <a:cxn ang="0">
                  <a:pos x="connsiteX2" y="connsiteY2"/>
                </a:cxn>
                <a:cxn ang="0">
                  <a:pos x="connsiteX3" y="connsiteY3"/>
                </a:cxn>
              </a:cxnLst>
              <a:rect l="l" t="t" r="r" b="b"/>
              <a:pathLst>
                <a:path w="837" h="1424">
                  <a:moveTo>
                    <a:pt x="0" y="0"/>
                  </a:moveTo>
                  <a:cubicBezTo>
                    <a:pt x="0" y="0"/>
                    <a:pt x="0" y="754"/>
                    <a:pt x="0" y="1005"/>
                  </a:cubicBezTo>
                  <a:lnTo>
                    <a:pt x="838" y="1424"/>
                  </a:lnTo>
                  <a:cubicBezTo>
                    <a:pt x="419" y="587"/>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Freeform: Shape 705">
              <a:extLst>
                <a:ext uri="{FF2B5EF4-FFF2-40B4-BE49-F238E27FC236}">
                  <a16:creationId xmlns:a16="http://schemas.microsoft.com/office/drawing/2014/main" id="{697DB85F-28AC-C1A3-1EC3-ECEC8820EEB7}"/>
                </a:ext>
              </a:extLst>
            </p:cNvPr>
            <p:cNvSpPr/>
            <p:nvPr/>
          </p:nvSpPr>
          <p:spPr>
            <a:xfrm>
              <a:off x="2760819" y="2017263"/>
              <a:ext cx="1340" cy="813"/>
            </a:xfrm>
            <a:custGeom>
              <a:avLst/>
              <a:gdLst>
                <a:gd name="connsiteX0" fmla="*/ 1341 w 1340"/>
                <a:gd name="connsiteY0" fmla="*/ 670 h 813"/>
                <a:gd name="connsiteX1" fmla="*/ 0 w 1340"/>
                <a:gd name="connsiteY1" fmla="*/ 0 h 813"/>
                <a:gd name="connsiteX2" fmla="*/ 1341 w 1340"/>
                <a:gd name="connsiteY2" fmla="*/ 670 h 813"/>
              </a:gdLst>
              <a:ahLst/>
              <a:cxnLst>
                <a:cxn ang="0">
                  <a:pos x="connsiteX0" y="connsiteY0"/>
                </a:cxn>
                <a:cxn ang="0">
                  <a:pos x="connsiteX1" y="connsiteY1"/>
                </a:cxn>
                <a:cxn ang="0">
                  <a:pos x="connsiteX2" y="connsiteY2"/>
                </a:cxn>
              </a:cxnLst>
              <a:rect l="l" t="t" r="r" b="b"/>
              <a:pathLst>
                <a:path w="1340" h="813">
                  <a:moveTo>
                    <a:pt x="1341" y="670"/>
                  </a:moveTo>
                  <a:lnTo>
                    <a:pt x="0" y="0"/>
                  </a:lnTo>
                  <a:cubicBezTo>
                    <a:pt x="754" y="922"/>
                    <a:pt x="1341" y="922"/>
                    <a:pt x="1341" y="67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7" name="Freeform: Shape 706">
              <a:extLst>
                <a:ext uri="{FF2B5EF4-FFF2-40B4-BE49-F238E27FC236}">
                  <a16:creationId xmlns:a16="http://schemas.microsoft.com/office/drawing/2014/main" id="{A0CC234E-E83A-5A18-797E-C326200EEB2D}"/>
                </a:ext>
              </a:extLst>
            </p:cNvPr>
            <p:cNvSpPr/>
            <p:nvPr/>
          </p:nvSpPr>
          <p:spPr>
            <a:xfrm>
              <a:off x="2765008" y="2022877"/>
              <a:ext cx="2597" cy="1256"/>
            </a:xfrm>
            <a:custGeom>
              <a:avLst/>
              <a:gdLst>
                <a:gd name="connsiteX0" fmla="*/ 335 w 2597"/>
                <a:gd name="connsiteY0" fmla="*/ 251 h 1256"/>
                <a:gd name="connsiteX1" fmla="*/ 2597 w 2597"/>
                <a:gd name="connsiteY1" fmla="*/ 1257 h 1256"/>
                <a:gd name="connsiteX2" fmla="*/ 0 w 2597"/>
                <a:gd name="connsiteY2" fmla="*/ 0 h 1256"/>
                <a:gd name="connsiteX3" fmla="*/ 335 w 2597"/>
                <a:gd name="connsiteY3" fmla="*/ 251 h 1256"/>
              </a:gdLst>
              <a:ahLst/>
              <a:cxnLst>
                <a:cxn ang="0">
                  <a:pos x="connsiteX0" y="connsiteY0"/>
                </a:cxn>
                <a:cxn ang="0">
                  <a:pos x="connsiteX1" y="connsiteY1"/>
                </a:cxn>
                <a:cxn ang="0">
                  <a:pos x="connsiteX2" y="connsiteY2"/>
                </a:cxn>
                <a:cxn ang="0">
                  <a:pos x="connsiteX3" y="connsiteY3"/>
                </a:cxn>
              </a:cxnLst>
              <a:rect l="l" t="t" r="r" b="b"/>
              <a:pathLst>
                <a:path w="2597" h="1256">
                  <a:moveTo>
                    <a:pt x="335" y="251"/>
                  </a:moveTo>
                  <a:lnTo>
                    <a:pt x="2597" y="1257"/>
                  </a:lnTo>
                  <a:lnTo>
                    <a:pt x="0" y="0"/>
                  </a:lnTo>
                  <a:lnTo>
                    <a:pt x="335"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8" name="Freeform: Shape 707">
              <a:extLst>
                <a:ext uri="{FF2B5EF4-FFF2-40B4-BE49-F238E27FC236}">
                  <a16:creationId xmlns:a16="http://schemas.microsoft.com/office/drawing/2014/main" id="{DD287B64-A2F4-4636-69B9-E7CFBBF83419}"/>
                </a:ext>
              </a:extLst>
            </p:cNvPr>
            <p:cNvSpPr/>
            <p:nvPr/>
          </p:nvSpPr>
          <p:spPr>
            <a:xfrm>
              <a:off x="2757551" y="2013073"/>
              <a:ext cx="1592" cy="418"/>
            </a:xfrm>
            <a:custGeom>
              <a:avLst/>
              <a:gdLst>
                <a:gd name="connsiteX0" fmla="*/ 670 w 1592"/>
                <a:gd name="connsiteY0" fmla="*/ 251 h 418"/>
                <a:gd name="connsiteX1" fmla="*/ 1592 w 1592"/>
                <a:gd name="connsiteY1" fmla="*/ 419 h 418"/>
                <a:gd name="connsiteX2" fmla="*/ 0 w 1592"/>
                <a:gd name="connsiteY2" fmla="*/ 0 h 418"/>
                <a:gd name="connsiteX3" fmla="*/ 670 w 1592"/>
                <a:gd name="connsiteY3" fmla="*/ 251 h 418"/>
              </a:gdLst>
              <a:ahLst/>
              <a:cxnLst>
                <a:cxn ang="0">
                  <a:pos x="connsiteX0" y="connsiteY0"/>
                </a:cxn>
                <a:cxn ang="0">
                  <a:pos x="connsiteX1" y="connsiteY1"/>
                </a:cxn>
                <a:cxn ang="0">
                  <a:pos x="connsiteX2" y="connsiteY2"/>
                </a:cxn>
                <a:cxn ang="0">
                  <a:pos x="connsiteX3" y="connsiteY3"/>
                </a:cxn>
              </a:cxnLst>
              <a:rect l="l" t="t" r="r" b="b"/>
              <a:pathLst>
                <a:path w="1592" h="418">
                  <a:moveTo>
                    <a:pt x="670" y="251"/>
                  </a:moveTo>
                  <a:lnTo>
                    <a:pt x="1592" y="419"/>
                  </a:lnTo>
                  <a:lnTo>
                    <a:pt x="0" y="0"/>
                  </a:lnTo>
                  <a:lnTo>
                    <a:pt x="670" y="251"/>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Freeform: Shape 708">
              <a:extLst>
                <a:ext uri="{FF2B5EF4-FFF2-40B4-BE49-F238E27FC236}">
                  <a16:creationId xmlns:a16="http://schemas.microsoft.com/office/drawing/2014/main" id="{18E9551D-E269-4AB5-F10F-14A53E3A2085}"/>
                </a:ext>
              </a:extLst>
            </p:cNvPr>
            <p:cNvSpPr/>
            <p:nvPr/>
          </p:nvSpPr>
          <p:spPr>
            <a:xfrm>
              <a:off x="2753780" y="2008968"/>
              <a:ext cx="2262" cy="2010"/>
            </a:xfrm>
            <a:custGeom>
              <a:avLst/>
              <a:gdLst>
                <a:gd name="connsiteX0" fmla="*/ 1676 w 2262"/>
                <a:gd name="connsiteY0" fmla="*/ 2011 h 2010"/>
                <a:gd name="connsiteX1" fmla="*/ 2262 w 2262"/>
                <a:gd name="connsiteY1" fmla="*/ 1173 h 2010"/>
                <a:gd name="connsiteX2" fmla="*/ 0 w 2262"/>
                <a:gd name="connsiteY2" fmla="*/ 0 h 2010"/>
                <a:gd name="connsiteX3" fmla="*/ 1676 w 2262"/>
                <a:gd name="connsiteY3" fmla="*/ 2011 h 2010"/>
              </a:gdLst>
              <a:ahLst/>
              <a:cxnLst>
                <a:cxn ang="0">
                  <a:pos x="connsiteX0" y="connsiteY0"/>
                </a:cxn>
                <a:cxn ang="0">
                  <a:pos x="connsiteX1" y="connsiteY1"/>
                </a:cxn>
                <a:cxn ang="0">
                  <a:pos x="connsiteX2" y="connsiteY2"/>
                </a:cxn>
                <a:cxn ang="0">
                  <a:pos x="connsiteX3" y="connsiteY3"/>
                </a:cxn>
              </a:cxnLst>
              <a:rect l="l" t="t" r="r" b="b"/>
              <a:pathLst>
                <a:path w="2262" h="2010">
                  <a:moveTo>
                    <a:pt x="1676" y="2011"/>
                  </a:moveTo>
                  <a:cubicBezTo>
                    <a:pt x="2430" y="2011"/>
                    <a:pt x="1676" y="922"/>
                    <a:pt x="2262" y="1173"/>
                  </a:cubicBezTo>
                  <a:cubicBezTo>
                    <a:pt x="1567" y="679"/>
                    <a:pt x="804" y="285"/>
                    <a:pt x="0" y="0"/>
                  </a:cubicBezTo>
                  <a:cubicBezTo>
                    <a:pt x="712" y="528"/>
                    <a:pt x="1290" y="1215"/>
                    <a:pt x="1676" y="201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Freeform: Shape 709">
              <a:extLst>
                <a:ext uri="{FF2B5EF4-FFF2-40B4-BE49-F238E27FC236}">
                  <a16:creationId xmlns:a16="http://schemas.microsoft.com/office/drawing/2014/main" id="{43392C91-486B-BE7F-4E8C-78FEBD93E931}"/>
                </a:ext>
              </a:extLst>
            </p:cNvPr>
            <p:cNvSpPr/>
            <p:nvPr/>
          </p:nvSpPr>
          <p:spPr>
            <a:xfrm>
              <a:off x="2752356" y="2008465"/>
              <a:ext cx="1257" cy="502"/>
            </a:xfrm>
            <a:custGeom>
              <a:avLst/>
              <a:gdLst>
                <a:gd name="connsiteX0" fmla="*/ 0 w 1257"/>
                <a:gd name="connsiteY0" fmla="*/ 0 h 502"/>
                <a:gd name="connsiteX1" fmla="*/ 1257 w 1257"/>
                <a:gd name="connsiteY1" fmla="*/ 503 h 502"/>
              </a:gdLst>
              <a:ahLst/>
              <a:cxnLst>
                <a:cxn ang="0">
                  <a:pos x="connsiteX0" y="connsiteY0"/>
                </a:cxn>
                <a:cxn ang="0">
                  <a:pos x="connsiteX1" y="connsiteY1"/>
                </a:cxn>
              </a:cxnLst>
              <a:rect l="l" t="t" r="r" b="b"/>
              <a:pathLst>
                <a:path w="1257" h="502">
                  <a:moveTo>
                    <a:pt x="0" y="0"/>
                  </a:moveTo>
                  <a:cubicBezTo>
                    <a:pt x="394" y="235"/>
                    <a:pt x="813" y="402"/>
                    <a:pt x="1257" y="50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Freeform: Shape 710">
              <a:extLst>
                <a:ext uri="{FF2B5EF4-FFF2-40B4-BE49-F238E27FC236}">
                  <a16:creationId xmlns:a16="http://schemas.microsoft.com/office/drawing/2014/main" id="{E210E75C-01BB-7632-DB1D-BEC0256EAF72}"/>
                </a:ext>
              </a:extLst>
            </p:cNvPr>
            <p:cNvSpPr/>
            <p:nvPr/>
          </p:nvSpPr>
          <p:spPr>
            <a:xfrm>
              <a:off x="2758556" y="2014330"/>
              <a:ext cx="425" cy="1256"/>
            </a:xfrm>
            <a:custGeom>
              <a:avLst/>
              <a:gdLst>
                <a:gd name="connsiteX0" fmla="*/ 419 w 425"/>
                <a:gd name="connsiteY0" fmla="*/ 1257 h 1256"/>
                <a:gd name="connsiteX1" fmla="*/ 0 w 425"/>
                <a:gd name="connsiteY1" fmla="*/ 0 h 1256"/>
                <a:gd name="connsiteX2" fmla="*/ 0 w 425"/>
                <a:gd name="connsiteY2" fmla="*/ 838 h 1256"/>
              </a:gdLst>
              <a:ahLst/>
              <a:cxnLst>
                <a:cxn ang="0">
                  <a:pos x="connsiteX0" y="connsiteY0"/>
                </a:cxn>
                <a:cxn ang="0">
                  <a:pos x="connsiteX1" y="connsiteY1"/>
                </a:cxn>
                <a:cxn ang="0">
                  <a:pos x="connsiteX2" y="connsiteY2"/>
                </a:cxn>
              </a:cxnLst>
              <a:rect l="l" t="t" r="r" b="b"/>
              <a:pathLst>
                <a:path w="425" h="1256">
                  <a:moveTo>
                    <a:pt x="419" y="1257"/>
                  </a:moveTo>
                  <a:cubicBezTo>
                    <a:pt x="461" y="796"/>
                    <a:pt x="310" y="344"/>
                    <a:pt x="0" y="0"/>
                  </a:cubicBezTo>
                  <a:lnTo>
                    <a:pt x="0"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Freeform: Shape 711">
              <a:extLst>
                <a:ext uri="{FF2B5EF4-FFF2-40B4-BE49-F238E27FC236}">
                  <a16:creationId xmlns:a16="http://schemas.microsoft.com/office/drawing/2014/main" id="{9CFE7871-3F13-10F4-2F42-DC44E3EE1FFD}"/>
                </a:ext>
              </a:extLst>
            </p:cNvPr>
            <p:cNvSpPr/>
            <p:nvPr/>
          </p:nvSpPr>
          <p:spPr>
            <a:xfrm>
              <a:off x="2757718" y="2014498"/>
              <a:ext cx="837" cy="754"/>
            </a:xfrm>
            <a:custGeom>
              <a:avLst/>
              <a:gdLst>
                <a:gd name="connsiteX0" fmla="*/ 838 w 837"/>
                <a:gd name="connsiteY0" fmla="*/ 754 h 754"/>
                <a:gd name="connsiteX1" fmla="*/ 838 w 837"/>
                <a:gd name="connsiteY1" fmla="*/ 754 h 754"/>
                <a:gd name="connsiteX2" fmla="*/ 0 w 837"/>
                <a:gd name="connsiteY2" fmla="*/ 0 h 754"/>
              </a:gdLst>
              <a:ahLst/>
              <a:cxnLst>
                <a:cxn ang="0">
                  <a:pos x="connsiteX0" y="connsiteY0"/>
                </a:cxn>
                <a:cxn ang="0">
                  <a:pos x="connsiteX1" y="connsiteY1"/>
                </a:cxn>
                <a:cxn ang="0">
                  <a:pos x="connsiteX2" y="connsiteY2"/>
                </a:cxn>
              </a:cxnLst>
              <a:rect l="l" t="t" r="r" b="b"/>
              <a:pathLst>
                <a:path w="837" h="754">
                  <a:moveTo>
                    <a:pt x="838" y="754"/>
                  </a:moveTo>
                  <a:lnTo>
                    <a:pt x="838" y="754"/>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3" name="Freeform: Shape 712">
              <a:extLst>
                <a:ext uri="{FF2B5EF4-FFF2-40B4-BE49-F238E27FC236}">
                  <a16:creationId xmlns:a16="http://schemas.microsoft.com/office/drawing/2014/main" id="{0D6EAEC6-46C3-C343-5CCF-D4771A8840D9}"/>
                </a:ext>
              </a:extLst>
            </p:cNvPr>
            <p:cNvSpPr/>
            <p:nvPr/>
          </p:nvSpPr>
          <p:spPr>
            <a:xfrm>
              <a:off x="2759022" y="2015671"/>
              <a:ext cx="37" cy="8378"/>
            </a:xfrm>
            <a:custGeom>
              <a:avLst/>
              <a:gdLst>
                <a:gd name="connsiteX0" fmla="*/ 37 w 37"/>
                <a:gd name="connsiteY0" fmla="*/ 0 h 8378"/>
                <a:gd name="connsiteX1" fmla="*/ 37 w 37"/>
                <a:gd name="connsiteY1" fmla="*/ 0 h 8378"/>
                <a:gd name="connsiteX2" fmla="*/ 37 w 37"/>
                <a:gd name="connsiteY2" fmla="*/ 0 h 8378"/>
              </a:gdLst>
              <a:ahLst/>
              <a:cxnLst>
                <a:cxn ang="0">
                  <a:pos x="connsiteX0" y="connsiteY0"/>
                </a:cxn>
                <a:cxn ang="0">
                  <a:pos x="connsiteX1" y="connsiteY1"/>
                </a:cxn>
                <a:cxn ang="0">
                  <a:pos x="connsiteX2" y="connsiteY2"/>
                </a:cxn>
              </a:cxnLst>
              <a:rect l="l" t="t" r="r" b="b"/>
              <a:pathLst>
                <a:path w="37" h="8378">
                  <a:moveTo>
                    <a:pt x="37" y="0"/>
                  </a:moveTo>
                  <a:lnTo>
                    <a:pt x="37" y="0"/>
                  </a:lnTo>
                  <a:cubicBezTo>
                    <a:pt x="37" y="0"/>
                    <a:pt x="-47" y="0"/>
                    <a:pt x="3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4" name="Freeform: Shape 713">
              <a:extLst>
                <a:ext uri="{FF2B5EF4-FFF2-40B4-BE49-F238E27FC236}">
                  <a16:creationId xmlns:a16="http://schemas.microsoft.com/office/drawing/2014/main" id="{7758F06F-5315-DDD1-8049-02670B856B32}"/>
                </a:ext>
              </a:extLst>
            </p:cNvPr>
            <p:cNvSpPr/>
            <p:nvPr/>
          </p:nvSpPr>
          <p:spPr>
            <a:xfrm>
              <a:off x="2761211" y="2019674"/>
              <a:ext cx="1786" cy="675"/>
            </a:xfrm>
            <a:custGeom>
              <a:avLst/>
              <a:gdLst>
                <a:gd name="connsiteX0" fmla="*/ 1787 w 1786"/>
                <a:gd name="connsiteY0" fmla="*/ 521 h 675"/>
                <a:gd name="connsiteX1" fmla="*/ 278 w 1786"/>
                <a:gd name="connsiteY1" fmla="*/ 521 h 675"/>
                <a:gd name="connsiteX2" fmla="*/ 1787 w 1786"/>
                <a:gd name="connsiteY2" fmla="*/ 521 h 675"/>
              </a:gdLst>
              <a:ahLst/>
              <a:cxnLst>
                <a:cxn ang="0">
                  <a:pos x="connsiteX0" y="connsiteY0"/>
                </a:cxn>
                <a:cxn ang="0">
                  <a:pos x="connsiteX1" y="connsiteY1"/>
                </a:cxn>
                <a:cxn ang="0">
                  <a:pos x="connsiteX2" y="connsiteY2"/>
                </a:cxn>
              </a:cxnLst>
              <a:rect l="l" t="t" r="r" b="b"/>
              <a:pathLst>
                <a:path w="1786" h="675">
                  <a:moveTo>
                    <a:pt x="1787" y="521"/>
                  </a:moveTo>
                  <a:cubicBezTo>
                    <a:pt x="949" y="521"/>
                    <a:pt x="-643" y="-652"/>
                    <a:pt x="278" y="521"/>
                  </a:cubicBezTo>
                  <a:cubicBezTo>
                    <a:pt x="949" y="1024"/>
                    <a:pt x="949" y="102"/>
                    <a:pt x="1787" y="52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Freeform: Shape 714">
              <a:extLst>
                <a:ext uri="{FF2B5EF4-FFF2-40B4-BE49-F238E27FC236}">
                  <a16:creationId xmlns:a16="http://schemas.microsoft.com/office/drawing/2014/main" id="{A927FDAF-D01A-601F-0C17-AF9A95E3379A}"/>
                </a:ext>
              </a:extLst>
            </p:cNvPr>
            <p:cNvSpPr/>
            <p:nvPr/>
          </p:nvSpPr>
          <p:spPr>
            <a:xfrm>
              <a:off x="2759059" y="2016760"/>
              <a:ext cx="1508" cy="1089"/>
            </a:xfrm>
            <a:custGeom>
              <a:avLst/>
              <a:gdLst>
                <a:gd name="connsiteX0" fmla="*/ 0 w 1508"/>
                <a:gd name="connsiteY0" fmla="*/ 0 h 1089"/>
                <a:gd name="connsiteX1" fmla="*/ 1005 w 1508"/>
                <a:gd name="connsiteY1" fmla="*/ 1089 h 1089"/>
                <a:gd name="connsiteX2" fmla="*/ 1508 w 1508"/>
                <a:gd name="connsiteY2" fmla="*/ 1089 h 1089"/>
              </a:gdLst>
              <a:ahLst/>
              <a:cxnLst>
                <a:cxn ang="0">
                  <a:pos x="connsiteX0" y="connsiteY0"/>
                </a:cxn>
                <a:cxn ang="0">
                  <a:pos x="connsiteX1" y="connsiteY1"/>
                </a:cxn>
                <a:cxn ang="0">
                  <a:pos x="connsiteX2" y="connsiteY2"/>
                </a:cxn>
              </a:cxnLst>
              <a:rect l="l" t="t" r="r" b="b"/>
              <a:pathLst>
                <a:path w="1508" h="1089">
                  <a:moveTo>
                    <a:pt x="0" y="0"/>
                  </a:moveTo>
                  <a:lnTo>
                    <a:pt x="1005" y="1089"/>
                  </a:lnTo>
                  <a:cubicBezTo>
                    <a:pt x="1005" y="1089"/>
                    <a:pt x="1005" y="587"/>
                    <a:pt x="1508" y="108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Freeform: Shape 715">
              <a:extLst>
                <a:ext uri="{FF2B5EF4-FFF2-40B4-BE49-F238E27FC236}">
                  <a16:creationId xmlns:a16="http://schemas.microsoft.com/office/drawing/2014/main" id="{B8C059EF-708E-7FC6-90C3-E8DEAFAC4B73}"/>
                </a:ext>
              </a:extLst>
            </p:cNvPr>
            <p:cNvSpPr/>
            <p:nvPr/>
          </p:nvSpPr>
          <p:spPr>
            <a:xfrm>
              <a:off x="2758389" y="2016341"/>
              <a:ext cx="670" cy="418"/>
            </a:xfrm>
            <a:custGeom>
              <a:avLst/>
              <a:gdLst>
                <a:gd name="connsiteX0" fmla="*/ 0 w 670"/>
                <a:gd name="connsiteY0" fmla="*/ 0 h 418"/>
                <a:gd name="connsiteX1" fmla="*/ 670 w 670"/>
                <a:gd name="connsiteY1" fmla="*/ 419 h 418"/>
                <a:gd name="connsiteX2" fmla="*/ 251 w 670"/>
                <a:gd name="connsiteY2" fmla="*/ 0 h 418"/>
                <a:gd name="connsiteX3" fmla="*/ 0 w 670"/>
                <a:gd name="connsiteY3" fmla="*/ 0 h 418"/>
              </a:gdLst>
              <a:ahLst/>
              <a:cxnLst>
                <a:cxn ang="0">
                  <a:pos x="connsiteX0" y="connsiteY0"/>
                </a:cxn>
                <a:cxn ang="0">
                  <a:pos x="connsiteX1" y="connsiteY1"/>
                </a:cxn>
                <a:cxn ang="0">
                  <a:pos x="connsiteX2" y="connsiteY2"/>
                </a:cxn>
                <a:cxn ang="0">
                  <a:pos x="connsiteX3" y="connsiteY3"/>
                </a:cxn>
              </a:cxnLst>
              <a:rect l="l" t="t" r="r" b="b"/>
              <a:pathLst>
                <a:path w="670" h="418">
                  <a:moveTo>
                    <a:pt x="0" y="0"/>
                  </a:moveTo>
                  <a:lnTo>
                    <a:pt x="670" y="419"/>
                  </a:lnTo>
                  <a:lnTo>
                    <a:pt x="251"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Freeform: Shape 716">
              <a:extLst>
                <a:ext uri="{FF2B5EF4-FFF2-40B4-BE49-F238E27FC236}">
                  <a16:creationId xmlns:a16="http://schemas.microsoft.com/office/drawing/2014/main" id="{712CD0BA-2F0C-E492-728B-50998D23953F}"/>
                </a:ext>
              </a:extLst>
            </p:cNvPr>
            <p:cNvSpPr/>
            <p:nvPr/>
          </p:nvSpPr>
          <p:spPr>
            <a:xfrm>
              <a:off x="2751937" y="2009470"/>
              <a:ext cx="2178" cy="1843"/>
            </a:xfrm>
            <a:custGeom>
              <a:avLst/>
              <a:gdLst>
                <a:gd name="connsiteX0" fmla="*/ 1843 w 2178"/>
                <a:gd name="connsiteY0" fmla="*/ 1173 h 1843"/>
                <a:gd name="connsiteX1" fmla="*/ 0 w 2178"/>
                <a:gd name="connsiteY1" fmla="*/ 0 h 1843"/>
                <a:gd name="connsiteX2" fmla="*/ 1843 w 2178"/>
                <a:gd name="connsiteY2" fmla="*/ 1843 h 1843"/>
                <a:gd name="connsiteX3" fmla="*/ 1843 w 2178"/>
                <a:gd name="connsiteY3" fmla="*/ 1173 h 1843"/>
              </a:gdLst>
              <a:ahLst/>
              <a:cxnLst>
                <a:cxn ang="0">
                  <a:pos x="connsiteX0" y="connsiteY0"/>
                </a:cxn>
                <a:cxn ang="0">
                  <a:pos x="connsiteX1" y="connsiteY1"/>
                </a:cxn>
                <a:cxn ang="0">
                  <a:pos x="connsiteX2" y="connsiteY2"/>
                </a:cxn>
                <a:cxn ang="0">
                  <a:pos x="connsiteX3" y="connsiteY3"/>
                </a:cxn>
              </a:cxnLst>
              <a:rect l="l" t="t" r="r" b="b"/>
              <a:pathLst>
                <a:path w="2178" h="1843">
                  <a:moveTo>
                    <a:pt x="1843" y="1173"/>
                  </a:moveTo>
                  <a:cubicBezTo>
                    <a:pt x="1173" y="871"/>
                    <a:pt x="553" y="478"/>
                    <a:pt x="0" y="0"/>
                  </a:cubicBezTo>
                  <a:cubicBezTo>
                    <a:pt x="553" y="679"/>
                    <a:pt x="1165" y="1290"/>
                    <a:pt x="1843" y="1843"/>
                  </a:cubicBezTo>
                  <a:cubicBezTo>
                    <a:pt x="1843" y="1843"/>
                    <a:pt x="2597" y="1760"/>
                    <a:pt x="1843" y="117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8" name="Freeform: Shape 717">
              <a:extLst>
                <a:ext uri="{FF2B5EF4-FFF2-40B4-BE49-F238E27FC236}">
                  <a16:creationId xmlns:a16="http://schemas.microsoft.com/office/drawing/2014/main" id="{20336E59-B697-2033-2A24-CE4341F5A47D}"/>
                </a:ext>
              </a:extLst>
            </p:cNvPr>
            <p:cNvSpPr/>
            <p:nvPr/>
          </p:nvSpPr>
          <p:spPr>
            <a:xfrm>
              <a:off x="2756089" y="2012906"/>
              <a:ext cx="37" cy="37"/>
            </a:xfrm>
            <a:custGeom>
              <a:avLst/>
              <a:gdLst>
                <a:gd name="connsiteX0" fmla="*/ 37 w 37"/>
                <a:gd name="connsiteY0" fmla="*/ 0 h 37"/>
                <a:gd name="connsiteX1" fmla="*/ 37 w 37"/>
                <a:gd name="connsiteY1" fmla="*/ 0 h 37"/>
                <a:gd name="connsiteX2" fmla="*/ 37 w 37"/>
                <a:gd name="connsiteY2" fmla="*/ 0 h 37"/>
              </a:gdLst>
              <a:ahLst/>
              <a:cxnLst>
                <a:cxn ang="0">
                  <a:pos x="connsiteX0" y="connsiteY0"/>
                </a:cxn>
                <a:cxn ang="0">
                  <a:pos x="connsiteX1" y="connsiteY1"/>
                </a:cxn>
                <a:cxn ang="0">
                  <a:pos x="connsiteX2" y="connsiteY2"/>
                </a:cxn>
              </a:cxnLst>
              <a:rect l="l" t="t" r="r" b="b"/>
              <a:pathLst>
                <a:path w="37" h="37">
                  <a:moveTo>
                    <a:pt x="37" y="0"/>
                  </a:moveTo>
                  <a:lnTo>
                    <a:pt x="37" y="0"/>
                  </a:lnTo>
                  <a:cubicBezTo>
                    <a:pt x="37" y="0"/>
                    <a:pt x="-47" y="84"/>
                    <a:pt x="3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9" name="Freeform: Shape 718">
              <a:extLst>
                <a:ext uri="{FF2B5EF4-FFF2-40B4-BE49-F238E27FC236}">
                  <a16:creationId xmlns:a16="http://schemas.microsoft.com/office/drawing/2014/main" id="{6102DFC5-0EA2-1399-B0FD-A9E93774E4F4}"/>
                </a:ext>
              </a:extLst>
            </p:cNvPr>
            <p:cNvSpPr/>
            <p:nvPr/>
          </p:nvSpPr>
          <p:spPr>
            <a:xfrm>
              <a:off x="2746239" y="200419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Freeform: Shape 719">
              <a:extLst>
                <a:ext uri="{FF2B5EF4-FFF2-40B4-BE49-F238E27FC236}">
                  <a16:creationId xmlns:a16="http://schemas.microsoft.com/office/drawing/2014/main" id="{4AED7D9E-8BD2-84FF-E2A4-81000D55CC7E}"/>
                </a:ext>
              </a:extLst>
            </p:cNvPr>
            <p:cNvSpPr/>
            <p:nvPr/>
          </p:nvSpPr>
          <p:spPr>
            <a:xfrm>
              <a:off x="2753780" y="2011314"/>
              <a:ext cx="1173" cy="1005"/>
            </a:xfrm>
            <a:custGeom>
              <a:avLst/>
              <a:gdLst>
                <a:gd name="connsiteX0" fmla="*/ 0 w 1173"/>
                <a:gd name="connsiteY0" fmla="*/ 168 h 1005"/>
                <a:gd name="connsiteX1" fmla="*/ 1173 w 1173"/>
                <a:gd name="connsiteY1" fmla="*/ 1005 h 1005"/>
                <a:gd name="connsiteX2" fmla="*/ 0 w 1173"/>
                <a:gd name="connsiteY2" fmla="*/ 0 h 1005"/>
                <a:gd name="connsiteX3" fmla="*/ 0 w 1173"/>
                <a:gd name="connsiteY3" fmla="*/ 168 h 1005"/>
              </a:gdLst>
              <a:ahLst/>
              <a:cxnLst>
                <a:cxn ang="0">
                  <a:pos x="connsiteX0" y="connsiteY0"/>
                </a:cxn>
                <a:cxn ang="0">
                  <a:pos x="connsiteX1" y="connsiteY1"/>
                </a:cxn>
                <a:cxn ang="0">
                  <a:pos x="connsiteX2" y="connsiteY2"/>
                </a:cxn>
                <a:cxn ang="0">
                  <a:pos x="connsiteX3" y="connsiteY3"/>
                </a:cxn>
              </a:cxnLst>
              <a:rect l="l" t="t" r="r" b="b"/>
              <a:pathLst>
                <a:path w="1173" h="1005">
                  <a:moveTo>
                    <a:pt x="0" y="168"/>
                  </a:moveTo>
                  <a:cubicBezTo>
                    <a:pt x="276" y="578"/>
                    <a:pt x="696" y="871"/>
                    <a:pt x="1173" y="1005"/>
                  </a:cubicBezTo>
                  <a:cubicBezTo>
                    <a:pt x="746" y="712"/>
                    <a:pt x="352" y="377"/>
                    <a:pt x="0" y="0"/>
                  </a:cubicBezTo>
                  <a:cubicBezTo>
                    <a:pt x="0" y="0"/>
                    <a:pt x="0" y="84"/>
                    <a:pt x="0" y="16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Freeform: Shape 720">
              <a:extLst>
                <a:ext uri="{FF2B5EF4-FFF2-40B4-BE49-F238E27FC236}">
                  <a16:creationId xmlns:a16="http://schemas.microsoft.com/office/drawing/2014/main" id="{E2C082E7-1DC1-558D-3A32-F564657BEF5E}"/>
                </a:ext>
              </a:extLst>
            </p:cNvPr>
            <p:cNvSpPr/>
            <p:nvPr/>
          </p:nvSpPr>
          <p:spPr>
            <a:xfrm>
              <a:off x="2750512" y="2007208"/>
              <a:ext cx="586" cy="1005"/>
            </a:xfrm>
            <a:custGeom>
              <a:avLst/>
              <a:gdLst>
                <a:gd name="connsiteX0" fmla="*/ 0 w 586"/>
                <a:gd name="connsiteY0" fmla="*/ 0 h 1005"/>
                <a:gd name="connsiteX1" fmla="*/ 587 w 586"/>
                <a:gd name="connsiteY1" fmla="*/ 1006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0" y="0"/>
                  </a:moveTo>
                  <a:lnTo>
                    <a:pt x="587" y="1006"/>
                  </a:lnTo>
                  <a:cubicBezTo>
                    <a:pt x="587" y="1006"/>
                    <a:pt x="252"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Freeform: Shape 721">
              <a:extLst>
                <a:ext uri="{FF2B5EF4-FFF2-40B4-BE49-F238E27FC236}">
                  <a16:creationId xmlns:a16="http://schemas.microsoft.com/office/drawing/2014/main" id="{16435922-8034-6C02-1D45-211B059A8F07}"/>
                </a:ext>
              </a:extLst>
            </p:cNvPr>
            <p:cNvSpPr/>
            <p:nvPr/>
          </p:nvSpPr>
          <p:spPr>
            <a:xfrm>
              <a:off x="2755959" y="2012496"/>
              <a:ext cx="8378" cy="74"/>
            </a:xfrm>
            <a:custGeom>
              <a:avLst/>
              <a:gdLst>
                <a:gd name="connsiteX0" fmla="*/ 0 w 8378"/>
                <a:gd name="connsiteY0" fmla="*/ 74 h 74"/>
                <a:gd name="connsiteX1" fmla="*/ 0 w 8378"/>
                <a:gd name="connsiteY1" fmla="*/ 74 h 74"/>
                <a:gd name="connsiteX2" fmla="*/ 0 w 8378"/>
                <a:gd name="connsiteY2" fmla="*/ 74 h 74"/>
              </a:gdLst>
              <a:ahLst/>
              <a:cxnLst>
                <a:cxn ang="0">
                  <a:pos x="connsiteX0" y="connsiteY0"/>
                </a:cxn>
                <a:cxn ang="0">
                  <a:pos x="connsiteX1" y="connsiteY1"/>
                </a:cxn>
                <a:cxn ang="0">
                  <a:pos x="connsiteX2" y="connsiteY2"/>
                </a:cxn>
              </a:cxnLst>
              <a:rect l="l" t="t" r="r" b="b"/>
              <a:pathLst>
                <a:path w="8378" h="74">
                  <a:moveTo>
                    <a:pt x="0" y="74"/>
                  </a:moveTo>
                  <a:lnTo>
                    <a:pt x="0" y="74"/>
                  </a:lnTo>
                  <a:cubicBezTo>
                    <a:pt x="0" y="74"/>
                    <a:pt x="0" y="-93"/>
                    <a:pt x="0" y="7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Freeform: Shape 722">
              <a:extLst>
                <a:ext uri="{FF2B5EF4-FFF2-40B4-BE49-F238E27FC236}">
                  <a16:creationId xmlns:a16="http://schemas.microsoft.com/office/drawing/2014/main" id="{B71BB43C-ECAF-1025-5D97-AA68D42142C2}"/>
                </a:ext>
              </a:extLst>
            </p:cNvPr>
            <p:cNvSpPr/>
            <p:nvPr/>
          </p:nvSpPr>
          <p:spPr>
            <a:xfrm>
              <a:off x="2755037" y="2012571"/>
              <a:ext cx="921" cy="502"/>
            </a:xfrm>
            <a:custGeom>
              <a:avLst/>
              <a:gdLst>
                <a:gd name="connsiteX0" fmla="*/ 922 w 921"/>
                <a:gd name="connsiteY0" fmla="*/ 0 h 502"/>
                <a:gd name="connsiteX1" fmla="*/ 0 w 921"/>
                <a:gd name="connsiteY1" fmla="*/ 0 h 502"/>
                <a:gd name="connsiteX2" fmla="*/ 922 w 921"/>
                <a:gd name="connsiteY2" fmla="*/ 503 h 502"/>
              </a:gdLst>
              <a:ahLst/>
              <a:cxnLst>
                <a:cxn ang="0">
                  <a:pos x="connsiteX0" y="connsiteY0"/>
                </a:cxn>
                <a:cxn ang="0">
                  <a:pos x="connsiteX1" y="connsiteY1"/>
                </a:cxn>
                <a:cxn ang="0">
                  <a:pos x="connsiteX2" y="connsiteY2"/>
                </a:cxn>
              </a:cxnLst>
              <a:rect l="l" t="t" r="r" b="b"/>
              <a:pathLst>
                <a:path w="921" h="502">
                  <a:moveTo>
                    <a:pt x="922" y="0"/>
                  </a:moveTo>
                  <a:lnTo>
                    <a:pt x="0" y="0"/>
                  </a:lnTo>
                  <a:lnTo>
                    <a:pt x="922" y="503"/>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Freeform: Shape 723">
              <a:extLst>
                <a:ext uri="{FF2B5EF4-FFF2-40B4-BE49-F238E27FC236}">
                  <a16:creationId xmlns:a16="http://schemas.microsoft.com/office/drawing/2014/main" id="{D12DC7EF-49F3-BB19-5AFE-EB15AD6FC62A}"/>
                </a:ext>
              </a:extLst>
            </p:cNvPr>
            <p:cNvSpPr/>
            <p:nvPr/>
          </p:nvSpPr>
          <p:spPr>
            <a:xfrm>
              <a:off x="2740709" y="2004353"/>
              <a:ext cx="5545" cy="3570"/>
            </a:xfrm>
            <a:custGeom>
              <a:avLst/>
              <a:gdLst>
                <a:gd name="connsiteX0" fmla="*/ 1005 w 5545"/>
                <a:gd name="connsiteY0" fmla="*/ 1179 h 3570"/>
                <a:gd name="connsiteX1" fmla="*/ 3771 w 5545"/>
                <a:gd name="connsiteY1" fmla="*/ 3023 h 3570"/>
                <a:gd name="connsiteX2" fmla="*/ 5530 w 5545"/>
                <a:gd name="connsiteY2" fmla="*/ 6 h 3570"/>
                <a:gd name="connsiteX3" fmla="*/ 3854 w 5545"/>
                <a:gd name="connsiteY3" fmla="*/ 6 h 3570"/>
                <a:gd name="connsiteX4" fmla="*/ 4441 w 5545"/>
                <a:gd name="connsiteY4" fmla="*/ 2352 h 3570"/>
                <a:gd name="connsiteX5" fmla="*/ 2933 w 5545"/>
                <a:gd name="connsiteY5" fmla="*/ 257 h 3570"/>
                <a:gd name="connsiteX6" fmla="*/ 0 w 5545"/>
                <a:gd name="connsiteY6" fmla="*/ 257 h 3570"/>
                <a:gd name="connsiteX7" fmla="*/ 1508 w 5545"/>
                <a:gd name="connsiteY7" fmla="*/ 1095 h 3570"/>
                <a:gd name="connsiteX8" fmla="*/ 1005 w 5545"/>
                <a:gd name="connsiteY8" fmla="*/ 1179 h 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5" h="3570">
                  <a:moveTo>
                    <a:pt x="1005" y="1179"/>
                  </a:moveTo>
                  <a:cubicBezTo>
                    <a:pt x="1508" y="1179"/>
                    <a:pt x="3100" y="1179"/>
                    <a:pt x="3771" y="3023"/>
                  </a:cubicBezTo>
                  <a:cubicBezTo>
                    <a:pt x="4441" y="4866"/>
                    <a:pt x="5698" y="1598"/>
                    <a:pt x="5530" y="6"/>
                  </a:cubicBezTo>
                  <a:cubicBezTo>
                    <a:pt x="5530" y="6"/>
                    <a:pt x="5111" y="6"/>
                    <a:pt x="3854" y="6"/>
                  </a:cubicBezTo>
                  <a:cubicBezTo>
                    <a:pt x="3854" y="593"/>
                    <a:pt x="5781" y="2771"/>
                    <a:pt x="4441" y="2352"/>
                  </a:cubicBezTo>
                  <a:cubicBezTo>
                    <a:pt x="3100" y="1933"/>
                    <a:pt x="3435" y="1095"/>
                    <a:pt x="2933" y="257"/>
                  </a:cubicBezTo>
                  <a:cubicBezTo>
                    <a:pt x="2933" y="1263"/>
                    <a:pt x="335" y="-664"/>
                    <a:pt x="0" y="257"/>
                  </a:cubicBezTo>
                  <a:lnTo>
                    <a:pt x="1508" y="1095"/>
                  </a:lnTo>
                  <a:cubicBezTo>
                    <a:pt x="1508" y="1095"/>
                    <a:pt x="754" y="760"/>
                    <a:pt x="1005" y="117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5" name="Freeform: Shape 724">
              <a:extLst>
                <a:ext uri="{FF2B5EF4-FFF2-40B4-BE49-F238E27FC236}">
                  <a16:creationId xmlns:a16="http://schemas.microsoft.com/office/drawing/2014/main" id="{41C29FAF-CEC5-29D3-8D66-278401F85B21}"/>
                </a:ext>
              </a:extLst>
            </p:cNvPr>
            <p:cNvSpPr/>
            <p:nvPr/>
          </p:nvSpPr>
          <p:spPr>
            <a:xfrm>
              <a:off x="2746323" y="2004276"/>
              <a:ext cx="2429" cy="2094"/>
            </a:xfrm>
            <a:custGeom>
              <a:avLst/>
              <a:gdLst>
                <a:gd name="connsiteX0" fmla="*/ 1927 w 2429"/>
                <a:gd name="connsiteY0" fmla="*/ 2011 h 2094"/>
                <a:gd name="connsiteX1" fmla="*/ 2430 w 2429"/>
                <a:gd name="connsiteY1" fmla="*/ 2011 h 2094"/>
                <a:gd name="connsiteX2" fmla="*/ 1425 w 2429"/>
                <a:gd name="connsiteY2" fmla="*/ 0 h 2094"/>
                <a:gd name="connsiteX3" fmla="*/ 0 w 2429"/>
                <a:gd name="connsiteY3" fmla="*/ 0 h 2094"/>
                <a:gd name="connsiteX4" fmla="*/ 2179 w 2429"/>
                <a:gd name="connsiteY4" fmla="*/ 2095 h 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 h="2094">
                  <a:moveTo>
                    <a:pt x="1927" y="2011"/>
                  </a:moveTo>
                  <a:lnTo>
                    <a:pt x="2430" y="2011"/>
                  </a:lnTo>
                  <a:cubicBezTo>
                    <a:pt x="1961" y="1416"/>
                    <a:pt x="1617" y="729"/>
                    <a:pt x="1425" y="0"/>
                  </a:cubicBezTo>
                  <a:cubicBezTo>
                    <a:pt x="503" y="0"/>
                    <a:pt x="168" y="0"/>
                    <a:pt x="0" y="0"/>
                  </a:cubicBezTo>
                  <a:lnTo>
                    <a:pt x="2179" y="2095"/>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6" name="Freeform: Shape 725">
              <a:extLst>
                <a:ext uri="{FF2B5EF4-FFF2-40B4-BE49-F238E27FC236}">
                  <a16:creationId xmlns:a16="http://schemas.microsoft.com/office/drawing/2014/main" id="{07AF86AF-A736-9A40-CA6A-D1A583C46D78}"/>
                </a:ext>
              </a:extLst>
            </p:cNvPr>
            <p:cNvSpPr/>
            <p:nvPr/>
          </p:nvSpPr>
          <p:spPr>
            <a:xfrm>
              <a:off x="2748669" y="2006538"/>
              <a:ext cx="3351" cy="3351"/>
            </a:xfrm>
            <a:custGeom>
              <a:avLst/>
              <a:gdLst>
                <a:gd name="connsiteX0" fmla="*/ 2095 w 3351"/>
                <a:gd name="connsiteY0" fmla="*/ 1927 h 3351"/>
                <a:gd name="connsiteX1" fmla="*/ 251 w 3351"/>
                <a:gd name="connsiteY1" fmla="*/ 2430 h 3351"/>
                <a:gd name="connsiteX2" fmla="*/ 2514 w 3351"/>
                <a:gd name="connsiteY2" fmla="*/ 3352 h 3351"/>
                <a:gd name="connsiteX3" fmla="*/ 2095 w 3351"/>
                <a:gd name="connsiteY3" fmla="*/ 2011 h 3351"/>
                <a:gd name="connsiteX4" fmla="*/ 3352 w 3351"/>
                <a:gd name="connsiteY4" fmla="*/ 2933 h 3351"/>
                <a:gd name="connsiteX5" fmla="*/ 2430 w 3351"/>
                <a:gd name="connsiteY5" fmla="*/ 1676 h 3351"/>
                <a:gd name="connsiteX6" fmla="*/ 2430 w 3351"/>
                <a:gd name="connsiteY6" fmla="*/ 1676 h 3351"/>
                <a:gd name="connsiteX7" fmla="*/ 2430 w 3351"/>
                <a:gd name="connsiteY7" fmla="*/ 1676 h 3351"/>
                <a:gd name="connsiteX8" fmla="*/ 2430 w 3351"/>
                <a:gd name="connsiteY8" fmla="*/ 1676 h 3351"/>
                <a:gd name="connsiteX9" fmla="*/ 2430 w 3351"/>
                <a:gd name="connsiteY9" fmla="*/ 1676 h 3351"/>
                <a:gd name="connsiteX10" fmla="*/ 2430 w 3351"/>
                <a:gd name="connsiteY10" fmla="*/ 1676 h 3351"/>
                <a:gd name="connsiteX11" fmla="*/ 0 w 3351"/>
                <a:gd name="connsiteY11" fmla="*/ 0 h 3351"/>
                <a:gd name="connsiteX12" fmla="*/ 2095 w 3351"/>
                <a:gd name="connsiteY12" fmla="*/ 1927 h 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1" h="3351">
                  <a:moveTo>
                    <a:pt x="2095" y="1927"/>
                  </a:moveTo>
                  <a:cubicBezTo>
                    <a:pt x="1340" y="1927"/>
                    <a:pt x="84" y="1341"/>
                    <a:pt x="251" y="2430"/>
                  </a:cubicBezTo>
                  <a:cubicBezTo>
                    <a:pt x="419" y="3519"/>
                    <a:pt x="1592" y="2849"/>
                    <a:pt x="2514" y="3352"/>
                  </a:cubicBezTo>
                  <a:cubicBezTo>
                    <a:pt x="335" y="1592"/>
                    <a:pt x="3435" y="3352"/>
                    <a:pt x="2095" y="2011"/>
                  </a:cubicBezTo>
                  <a:cubicBezTo>
                    <a:pt x="2564" y="2245"/>
                    <a:pt x="2983" y="2564"/>
                    <a:pt x="3352" y="2933"/>
                  </a:cubicBezTo>
                  <a:lnTo>
                    <a:pt x="2430" y="1676"/>
                  </a:lnTo>
                  <a:lnTo>
                    <a:pt x="2430" y="1676"/>
                  </a:lnTo>
                  <a:cubicBezTo>
                    <a:pt x="2430" y="1676"/>
                    <a:pt x="2430" y="1676"/>
                    <a:pt x="2430" y="1676"/>
                  </a:cubicBezTo>
                  <a:lnTo>
                    <a:pt x="2430" y="1676"/>
                  </a:lnTo>
                  <a:cubicBezTo>
                    <a:pt x="1927" y="1005"/>
                    <a:pt x="2430" y="1676"/>
                    <a:pt x="2430" y="1676"/>
                  </a:cubicBezTo>
                  <a:lnTo>
                    <a:pt x="2430" y="1676"/>
                  </a:lnTo>
                  <a:lnTo>
                    <a:pt x="0" y="0"/>
                  </a:lnTo>
                  <a:cubicBezTo>
                    <a:pt x="637" y="704"/>
                    <a:pt x="1340" y="1349"/>
                    <a:pt x="2095" y="192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Freeform: Shape 726">
              <a:extLst>
                <a:ext uri="{FF2B5EF4-FFF2-40B4-BE49-F238E27FC236}">
                  <a16:creationId xmlns:a16="http://schemas.microsoft.com/office/drawing/2014/main" id="{207E199D-D9FF-EC4D-CFF4-4859C289F160}"/>
                </a:ext>
              </a:extLst>
            </p:cNvPr>
            <p:cNvSpPr/>
            <p:nvPr/>
          </p:nvSpPr>
          <p:spPr>
            <a:xfrm>
              <a:off x="2759283" y="2020419"/>
              <a:ext cx="111" cy="111"/>
            </a:xfrm>
            <a:custGeom>
              <a:avLst/>
              <a:gdLst>
                <a:gd name="connsiteX0" fmla="*/ 112 w 111"/>
                <a:gd name="connsiteY0" fmla="*/ 112 h 111"/>
                <a:gd name="connsiteX1" fmla="*/ 112 w 111"/>
                <a:gd name="connsiteY1" fmla="*/ 112 h 111"/>
                <a:gd name="connsiteX2" fmla="*/ 112 w 111"/>
                <a:gd name="connsiteY2" fmla="*/ 112 h 111"/>
              </a:gdLst>
              <a:ahLst/>
              <a:cxnLst>
                <a:cxn ang="0">
                  <a:pos x="connsiteX0" y="connsiteY0"/>
                </a:cxn>
                <a:cxn ang="0">
                  <a:pos x="connsiteX1" y="connsiteY1"/>
                </a:cxn>
                <a:cxn ang="0">
                  <a:pos x="connsiteX2" y="connsiteY2"/>
                </a:cxn>
              </a:cxnLst>
              <a:rect l="l" t="t" r="r" b="b"/>
              <a:pathLst>
                <a:path w="111" h="111">
                  <a:moveTo>
                    <a:pt x="112" y="112"/>
                  </a:moveTo>
                  <a:lnTo>
                    <a:pt x="112" y="112"/>
                  </a:lnTo>
                  <a:cubicBezTo>
                    <a:pt x="112" y="112"/>
                    <a:pt x="-140" y="-140"/>
                    <a:pt x="112" y="11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Freeform: Shape 727">
              <a:extLst>
                <a:ext uri="{FF2B5EF4-FFF2-40B4-BE49-F238E27FC236}">
                  <a16:creationId xmlns:a16="http://schemas.microsoft.com/office/drawing/2014/main" id="{0523540B-C963-1278-AE85-1A1687A88B40}"/>
                </a:ext>
              </a:extLst>
            </p:cNvPr>
            <p:cNvSpPr/>
            <p:nvPr/>
          </p:nvSpPr>
          <p:spPr>
            <a:xfrm>
              <a:off x="2758808" y="2017430"/>
              <a:ext cx="1822" cy="3290"/>
            </a:xfrm>
            <a:custGeom>
              <a:avLst/>
              <a:gdLst>
                <a:gd name="connsiteX0" fmla="*/ 0 w 1822"/>
                <a:gd name="connsiteY0" fmla="*/ 2011 h 3290"/>
                <a:gd name="connsiteX1" fmla="*/ 1005 w 1822"/>
                <a:gd name="connsiteY1" fmla="*/ 2514 h 3290"/>
                <a:gd name="connsiteX2" fmla="*/ 1005 w 1822"/>
                <a:gd name="connsiteY2" fmla="*/ 2933 h 3290"/>
                <a:gd name="connsiteX3" fmla="*/ 1592 w 1822"/>
                <a:gd name="connsiteY3" fmla="*/ 2514 h 3290"/>
                <a:gd name="connsiteX4" fmla="*/ 1592 w 1822"/>
                <a:gd name="connsiteY4" fmla="*/ 2514 h 3290"/>
                <a:gd name="connsiteX5" fmla="*/ 503 w 1822"/>
                <a:gd name="connsiteY5" fmla="*/ 0 h 3290"/>
                <a:gd name="connsiteX6" fmla="*/ 0 w 1822"/>
                <a:gd name="connsiteY6" fmla="*/ 2011 h 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 h="3290">
                  <a:moveTo>
                    <a:pt x="0" y="2011"/>
                  </a:moveTo>
                  <a:cubicBezTo>
                    <a:pt x="377" y="2061"/>
                    <a:pt x="737" y="2237"/>
                    <a:pt x="1005" y="2514"/>
                  </a:cubicBezTo>
                  <a:cubicBezTo>
                    <a:pt x="1005" y="3100"/>
                    <a:pt x="1005" y="2514"/>
                    <a:pt x="1005" y="2933"/>
                  </a:cubicBezTo>
                  <a:cubicBezTo>
                    <a:pt x="1005" y="3352"/>
                    <a:pt x="2346" y="3603"/>
                    <a:pt x="1592" y="2514"/>
                  </a:cubicBezTo>
                  <a:lnTo>
                    <a:pt x="1592" y="2514"/>
                  </a:lnTo>
                  <a:cubicBezTo>
                    <a:pt x="838" y="1592"/>
                    <a:pt x="251" y="0"/>
                    <a:pt x="503" y="0"/>
                  </a:cubicBezTo>
                  <a:cubicBezTo>
                    <a:pt x="176" y="620"/>
                    <a:pt x="0" y="1307"/>
                    <a:pt x="0" y="201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Freeform: Shape 728">
              <a:extLst>
                <a:ext uri="{FF2B5EF4-FFF2-40B4-BE49-F238E27FC236}">
                  <a16:creationId xmlns:a16="http://schemas.microsoft.com/office/drawing/2014/main" id="{4B0CFAC8-A6CD-165C-8E08-1D3FBB7AD50F}"/>
                </a:ext>
              </a:extLst>
            </p:cNvPr>
            <p:cNvSpPr/>
            <p:nvPr/>
          </p:nvSpPr>
          <p:spPr>
            <a:xfrm>
              <a:off x="2752607" y="2012654"/>
              <a:ext cx="2011" cy="1600"/>
            </a:xfrm>
            <a:custGeom>
              <a:avLst/>
              <a:gdLst>
                <a:gd name="connsiteX0" fmla="*/ 2011 w 2011"/>
                <a:gd name="connsiteY0" fmla="*/ 1341 h 1600"/>
                <a:gd name="connsiteX1" fmla="*/ 0 w 2011"/>
                <a:gd name="connsiteY1" fmla="*/ 0 h 1600"/>
                <a:gd name="connsiteX2" fmla="*/ 587 w 2011"/>
                <a:gd name="connsiteY2" fmla="*/ 1257 h 1600"/>
                <a:gd name="connsiteX3" fmla="*/ 587 w 2011"/>
                <a:gd name="connsiteY3" fmla="*/ 1257 h 1600"/>
                <a:gd name="connsiteX4" fmla="*/ 2011 w 2011"/>
                <a:gd name="connsiteY4" fmla="*/ 1341 h 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 h="1600">
                  <a:moveTo>
                    <a:pt x="2011" y="1341"/>
                  </a:moveTo>
                  <a:lnTo>
                    <a:pt x="0" y="0"/>
                  </a:lnTo>
                  <a:lnTo>
                    <a:pt x="587" y="1257"/>
                  </a:lnTo>
                  <a:lnTo>
                    <a:pt x="587" y="1257"/>
                  </a:lnTo>
                  <a:cubicBezTo>
                    <a:pt x="1676" y="1927"/>
                    <a:pt x="1760" y="1424"/>
                    <a:pt x="2011" y="134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Freeform: Shape 729">
              <a:extLst>
                <a:ext uri="{FF2B5EF4-FFF2-40B4-BE49-F238E27FC236}">
                  <a16:creationId xmlns:a16="http://schemas.microsoft.com/office/drawing/2014/main" id="{6D32A95A-1C3A-D250-4F6D-451FD5814A11}"/>
                </a:ext>
              </a:extLst>
            </p:cNvPr>
            <p:cNvSpPr/>
            <p:nvPr/>
          </p:nvSpPr>
          <p:spPr>
            <a:xfrm>
              <a:off x="2745234" y="2003270"/>
              <a:ext cx="1675" cy="502"/>
            </a:xfrm>
            <a:custGeom>
              <a:avLst/>
              <a:gdLst>
                <a:gd name="connsiteX0" fmla="*/ 1005 w 1675"/>
                <a:gd name="connsiteY0" fmla="*/ 503 h 502"/>
                <a:gd name="connsiteX1" fmla="*/ 1676 w 1675"/>
                <a:gd name="connsiteY1" fmla="*/ 167 h 502"/>
                <a:gd name="connsiteX2" fmla="*/ 0 w 1675"/>
                <a:gd name="connsiteY2" fmla="*/ 0 h 502"/>
                <a:gd name="connsiteX3" fmla="*/ 1005 w 1675"/>
                <a:gd name="connsiteY3" fmla="*/ 503 h 502"/>
              </a:gdLst>
              <a:ahLst/>
              <a:cxnLst>
                <a:cxn ang="0">
                  <a:pos x="connsiteX0" y="connsiteY0"/>
                </a:cxn>
                <a:cxn ang="0">
                  <a:pos x="connsiteX1" y="connsiteY1"/>
                </a:cxn>
                <a:cxn ang="0">
                  <a:pos x="connsiteX2" y="connsiteY2"/>
                </a:cxn>
                <a:cxn ang="0">
                  <a:pos x="connsiteX3" y="connsiteY3"/>
                </a:cxn>
              </a:cxnLst>
              <a:rect l="l" t="t" r="r" b="b"/>
              <a:pathLst>
                <a:path w="1675" h="502">
                  <a:moveTo>
                    <a:pt x="1005" y="503"/>
                  </a:moveTo>
                  <a:lnTo>
                    <a:pt x="1676" y="167"/>
                  </a:lnTo>
                  <a:lnTo>
                    <a:pt x="0" y="0"/>
                  </a:lnTo>
                  <a:lnTo>
                    <a:pt x="1005" y="503"/>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Freeform: Shape 730">
              <a:extLst>
                <a:ext uri="{FF2B5EF4-FFF2-40B4-BE49-F238E27FC236}">
                  <a16:creationId xmlns:a16="http://schemas.microsoft.com/office/drawing/2014/main" id="{D7AB4559-B978-0185-0C94-9C9026B5E1B6}"/>
                </a:ext>
              </a:extLst>
            </p:cNvPr>
            <p:cNvSpPr/>
            <p:nvPr/>
          </p:nvSpPr>
          <p:spPr>
            <a:xfrm>
              <a:off x="2743474" y="2001092"/>
              <a:ext cx="837" cy="586"/>
            </a:xfrm>
            <a:custGeom>
              <a:avLst/>
              <a:gdLst>
                <a:gd name="connsiteX0" fmla="*/ 335 w 837"/>
                <a:gd name="connsiteY0" fmla="*/ 587 h 586"/>
                <a:gd name="connsiteX1" fmla="*/ 838 w 837"/>
                <a:gd name="connsiteY1" fmla="*/ 251 h 586"/>
                <a:gd name="connsiteX2" fmla="*/ 0 w 837"/>
                <a:gd name="connsiteY2" fmla="*/ 0 h 586"/>
                <a:gd name="connsiteX3" fmla="*/ 335 w 837"/>
                <a:gd name="connsiteY3" fmla="*/ 587 h 586"/>
              </a:gdLst>
              <a:ahLst/>
              <a:cxnLst>
                <a:cxn ang="0">
                  <a:pos x="connsiteX0" y="connsiteY0"/>
                </a:cxn>
                <a:cxn ang="0">
                  <a:pos x="connsiteX1" y="connsiteY1"/>
                </a:cxn>
                <a:cxn ang="0">
                  <a:pos x="connsiteX2" y="connsiteY2"/>
                </a:cxn>
                <a:cxn ang="0">
                  <a:pos x="connsiteX3" y="connsiteY3"/>
                </a:cxn>
              </a:cxnLst>
              <a:rect l="l" t="t" r="r" b="b"/>
              <a:pathLst>
                <a:path w="837" h="586">
                  <a:moveTo>
                    <a:pt x="335" y="587"/>
                  </a:moveTo>
                  <a:lnTo>
                    <a:pt x="838" y="251"/>
                  </a:lnTo>
                  <a:lnTo>
                    <a:pt x="0" y="0"/>
                  </a:lnTo>
                  <a:lnTo>
                    <a:pt x="335" y="587"/>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Freeform: Shape 731">
              <a:extLst>
                <a:ext uri="{FF2B5EF4-FFF2-40B4-BE49-F238E27FC236}">
                  <a16:creationId xmlns:a16="http://schemas.microsoft.com/office/drawing/2014/main" id="{38511E82-969D-4BC6-2D0F-C301A4C5B5C5}"/>
                </a:ext>
              </a:extLst>
            </p:cNvPr>
            <p:cNvSpPr/>
            <p:nvPr/>
          </p:nvSpPr>
          <p:spPr>
            <a:xfrm>
              <a:off x="2607485" y="1888731"/>
              <a:ext cx="670" cy="8378"/>
            </a:xfrm>
            <a:custGeom>
              <a:avLst/>
              <a:gdLst>
                <a:gd name="connsiteX0" fmla="*/ 670 w 670"/>
                <a:gd name="connsiteY0" fmla="*/ 0 h 8378"/>
                <a:gd name="connsiteX1" fmla="*/ 0 w 670"/>
                <a:gd name="connsiteY1" fmla="*/ 0 h 8378"/>
              </a:gdLst>
              <a:ahLst/>
              <a:cxnLst>
                <a:cxn ang="0">
                  <a:pos x="connsiteX0" y="connsiteY0"/>
                </a:cxn>
                <a:cxn ang="0">
                  <a:pos x="connsiteX1" y="connsiteY1"/>
                </a:cxn>
              </a:cxnLst>
              <a:rect l="l" t="t" r="r" b="b"/>
              <a:pathLst>
                <a:path w="670" h="8378">
                  <a:moveTo>
                    <a:pt x="67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Freeform: Shape 732">
              <a:extLst>
                <a:ext uri="{FF2B5EF4-FFF2-40B4-BE49-F238E27FC236}">
                  <a16:creationId xmlns:a16="http://schemas.microsoft.com/office/drawing/2014/main" id="{4B094299-5F21-D467-1037-55F09E0C1354}"/>
                </a:ext>
              </a:extLst>
            </p:cNvPr>
            <p:cNvSpPr/>
            <p:nvPr/>
          </p:nvSpPr>
          <p:spPr>
            <a:xfrm>
              <a:off x="2611851" y="1891943"/>
              <a:ext cx="74" cy="223"/>
            </a:xfrm>
            <a:custGeom>
              <a:avLst/>
              <a:gdLst>
                <a:gd name="connsiteX0" fmla="*/ 75 w 74"/>
                <a:gd name="connsiteY0" fmla="*/ 223 h 223"/>
                <a:gd name="connsiteX1" fmla="*/ 75 w 74"/>
                <a:gd name="connsiteY1" fmla="*/ 223 h 223"/>
                <a:gd name="connsiteX2" fmla="*/ 75 w 74"/>
                <a:gd name="connsiteY2" fmla="*/ 223 h 223"/>
              </a:gdLst>
              <a:ahLst/>
              <a:cxnLst>
                <a:cxn ang="0">
                  <a:pos x="connsiteX0" y="connsiteY0"/>
                </a:cxn>
                <a:cxn ang="0">
                  <a:pos x="connsiteX1" y="connsiteY1"/>
                </a:cxn>
                <a:cxn ang="0">
                  <a:pos x="connsiteX2" y="connsiteY2"/>
                </a:cxn>
              </a:cxnLst>
              <a:rect l="l" t="t" r="r" b="b"/>
              <a:pathLst>
                <a:path w="74" h="223">
                  <a:moveTo>
                    <a:pt x="75" y="223"/>
                  </a:moveTo>
                  <a:lnTo>
                    <a:pt x="75" y="223"/>
                  </a:lnTo>
                  <a:cubicBezTo>
                    <a:pt x="75" y="223"/>
                    <a:pt x="-93" y="-279"/>
                    <a:pt x="75" y="22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Freeform: Shape 733">
              <a:extLst>
                <a:ext uri="{FF2B5EF4-FFF2-40B4-BE49-F238E27FC236}">
                  <a16:creationId xmlns:a16="http://schemas.microsoft.com/office/drawing/2014/main" id="{9F675A06-8743-42F9-60B3-5321D490909F}"/>
                </a:ext>
              </a:extLst>
            </p:cNvPr>
            <p:cNvSpPr/>
            <p:nvPr/>
          </p:nvSpPr>
          <p:spPr>
            <a:xfrm>
              <a:off x="2685744" y="1948279"/>
              <a:ext cx="1005" cy="2035"/>
            </a:xfrm>
            <a:custGeom>
              <a:avLst/>
              <a:gdLst>
                <a:gd name="connsiteX0" fmla="*/ 1005 w 1005"/>
                <a:gd name="connsiteY0" fmla="*/ 2036 h 2035"/>
                <a:gd name="connsiteX1" fmla="*/ 0 w 1005"/>
                <a:gd name="connsiteY1" fmla="*/ 109 h 2035"/>
                <a:gd name="connsiteX2" fmla="*/ 0 w 1005"/>
                <a:gd name="connsiteY2" fmla="*/ 863 h 2035"/>
                <a:gd name="connsiteX3" fmla="*/ 1005 w 1005"/>
                <a:gd name="connsiteY3" fmla="*/ 2036 h 2035"/>
              </a:gdLst>
              <a:ahLst/>
              <a:cxnLst>
                <a:cxn ang="0">
                  <a:pos x="connsiteX0" y="connsiteY0"/>
                </a:cxn>
                <a:cxn ang="0">
                  <a:pos x="connsiteX1" y="connsiteY1"/>
                </a:cxn>
                <a:cxn ang="0">
                  <a:pos x="connsiteX2" y="connsiteY2"/>
                </a:cxn>
                <a:cxn ang="0">
                  <a:pos x="connsiteX3" y="connsiteY3"/>
                </a:cxn>
              </a:cxnLst>
              <a:rect l="l" t="t" r="r" b="b"/>
              <a:pathLst>
                <a:path w="1005" h="2035">
                  <a:moveTo>
                    <a:pt x="1005" y="2036"/>
                  </a:moveTo>
                  <a:cubicBezTo>
                    <a:pt x="587" y="947"/>
                    <a:pt x="335" y="-394"/>
                    <a:pt x="0" y="109"/>
                  </a:cubicBezTo>
                  <a:lnTo>
                    <a:pt x="0" y="863"/>
                  </a:lnTo>
                  <a:cubicBezTo>
                    <a:pt x="427" y="1165"/>
                    <a:pt x="771" y="1567"/>
                    <a:pt x="1005" y="203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5" name="Freeform: Shape 734">
              <a:extLst>
                <a:ext uri="{FF2B5EF4-FFF2-40B4-BE49-F238E27FC236}">
                  <a16:creationId xmlns:a16="http://schemas.microsoft.com/office/drawing/2014/main" id="{1699BC17-7462-E1EA-6D14-F075F6BED2C1}"/>
                </a:ext>
              </a:extLst>
            </p:cNvPr>
            <p:cNvSpPr/>
            <p:nvPr/>
          </p:nvSpPr>
          <p:spPr>
            <a:xfrm>
              <a:off x="2645274" y="1917805"/>
              <a:ext cx="921" cy="8378"/>
            </a:xfrm>
            <a:custGeom>
              <a:avLst/>
              <a:gdLst>
                <a:gd name="connsiteX0" fmla="*/ 0 w 921"/>
                <a:gd name="connsiteY0" fmla="*/ 0 h 8378"/>
                <a:gd name="connsiteX1" fmla="*/ 0 w 921"/>
                <a:gd name="connsiteY1" fmla="*/ 0 h 8378"/>
                <a:gd name="connsiteX2" fmla="*/ 922 w 921"/>
                <a:gd name="connsiteY2" fmla="*/ 0 h 8378"/>
              </a:gdLst>
              <a:ahLst/>
              <a:cxnLst>
                <a:cxn ang="0">
                  <a:pos x="connsiteX0" y="connsiteY0"/>
                </a:cxn>
                <a:cxn ang="0">
                  <a:pos x="connsiteX1" y="connsiteY1"/>
                </a:cxn>
                <a:cxn ang="0">
                  <a:pos x="connsiteX2" y="connsiteY2"/>
                </a:cxn>
              </a:cxnLst>
              <a:rect l="l" t="t" r="r" b="b"/>
              <a:pathLst>
                <a:path w="921" h="8378">
                  <a:moveTo>
                    <a:pt x="0" y="0"/>
                  </a:moveTo>
                  <a:lnTo>
                    <a:pt x="0" y="0"/>
                  </a:lnTo>
                  <a:lnTo>
                    <a:pt x="922"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6" name="Freeform: Shape 735">
              <a:extLst>
                <a:ext uri="{FF2B5EF4-FFF2-40B4-BE49-F238E27FC236}">
                  <a16:creationId xmlns:a16="http://schemas.microsoft.com/office/drawing/2014/main" id="{9B51ED4E-366F-BC9A-F5BB-5C1C69EDBBC2}"/>
                </a:ext>
              </a:extLst>
            </p:cNvPr>
            <p:cNvSpPr/>
            <p:nvPr/>
          </p:nvSpPr>
          <p:spPr>
            <a:xfrm>
              <a:off x="2642257" y="1918057"/>
              <a:ext cx="754" cy="1173"/>
            </a:xfrm>
            <a:custGeom>
              <a:avLst/>
              <a:gdLst>
                <a:gd name="connsiteX0" fmla="*/ 754 w 754"/>
                <a:gd name="connsiteY0" fmla="*/ 1173 h 1173"/>
                <a:gd name="connsiteX1" fmla="*/ 0 w 754"/>
                <a:gd name="connsiteY1" fmla="*/ 0 h 1173"/>
                <a:gd name="connsiteX2" fmla="*/ 754 w 754"/>
                <a:gd name="connsiteY2" fmla="*/ 1173 h 1173"/>
              </a:gdLst>
              <a:ahLst/>
              <a:cxnLst>
                <a:cxn ang="0">
                  <a:pos x="connsiteX0" y="connsiteY0"/>
                </a:cxn>
                <a:cxn ang="0">
                  <a:pos x="connsiteX1" y="connsiteY1"/>
                </a:cxn>
                <a:cxn ang="0">
                  <a:pos x="connsiteX2" y="connsiteY2"/>
                </a:cxn>
              </a:cxnLst>
              <a:rect l="l" t="t" r="r" b="b"/>
              <a:pathLst>
                <a:path w="754" h="1173">
                  <a:moveTo>
                    <a:pt x="754" y="1173"/>
                  </a:moveTo>
                  <a:lnTo>
                    <a:pt x="0" y="0"/>
                  </a:lnTo>
                  <a:cubicBezTo>
                    <a:pt x="201" y="419"/>
                    <a:pt x="452" y="821"/>
                    <a:pt x="754" y="117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Freeform: Shape 736">
              <a:extLst>
                <a:ext uri="{FF2B5EF4-FFF2-40B4-BE49-F238E27FC236}">
                  <a16:creationId xmlns:a16="http://schemas.microsoft.com/office/drawing/2014/main" id="{1A2CF3A3-75EE-7148-2AE0-EB5A20D3EA5A}"/>
                </a:ext>
              </a:extLst>
            </p:cNvPr>
            <p:cNvSpPr/>
            <p:nvPr/>
          </p:nvSpPr>
          <p:spPr>
            <a:xfrm>
              <a:off x="2586203" y="1870465"/>
              <a:ext cx="754" cy="375"/>
            </a:xfrm>
            <a:custGeom>
              <a:avLst/>
              <a:gdLst>
                <a:gd name="connsiteX0" fmla="*/ 754 w 754"/>
                <a:gd name="connsiteY0" fmla="*/ 0 h 375"/>
                <a:gd name="connsiteX1" fmla="*/ 0 w 754"/>
                <a:gd name="connsiteY1" fmla="*/ 0 h 375"/>
                <a:gd name="connsiteX2" fmla="*/ 754 w 754"/>
                <a:gd name="connsiteY2" fmla="*/ 0 h 375"/>
              </a:gdLst>
              <a:ahLst/>
              <a:cxnLst>
                <a:cxn ang="0">
                  <a:pos x="connsiteX0" y="connsiteY0"/>
                </a:cxn>
                <a:cxn ang="0">
                  <a:pos x="connsiteX1" y="connsiteY1"/>
                </a:cxn>
                <a:cxn ang="0">
                  <a:pos x="connsiteX2" y="connsiteY2"/>
                </a:cxn>
              </a:cxnLst>
              <a:rect l="l" t="t" r="r" b="b"/>
              <a:pathLst>
                <a:path w="754" h="375">
                  <a:moveTo>
                    <a:pt x="754" y="0"/>
                  </a:moveTo>
                  <a:lnTo>
                    <a:pt x="0" y="0"/>
                  </a:lnTo>
                  <a:cubicBezTo>
                    <a:pt x="670" y="754"/>
                    <a:pt x="503" y="168"/>
                    <a:pt x="754"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Freeform: Shape 737">
              <a:extLst>
                <a:ext uri="{FF2B5EF4-FFF2-40B4-BE49-F238E27FC236}">
                  <a16:creationId xmlns:a16="http://schemas.microsoft.com/office/drawing/2014/main" id="{54B30972-70B2-4DB5-7CDA-35D5D043384D}"/>
                </a:ext>
              </a:extLst>
            </p:cNvPr>
            <p:cNvSpPr/>
            <p:nvPr/>
          </p:nvSpPr>
          <p:spPr>
            <a:xfrm>
              <a:off x="2718840" y="1978636"/>
              <a:ext cx="1424" cy="1798"/>
            </a:xfrm>
            <a:custGeom>
              <a:avLst/>
              <a:gdLst>
                <a:gd name="connsiteX0" fmla="*/ 1425 w 1424"/>
                <a:gd name="connsiteY0" fmla="*/ 1759 h 1798"/>
                <a:gd name="connsiteX1" fmla="*/ 0 w 1424"/>
                <a:gd name="connsiteY1" fmla="*/ 0 h 1798"/>
                <a:gd name="connsiteX2" fmla="*/ 1425 w 1424"/>
                <a:gd name="connsiteY2" fmla="*/ 1759 h 1798"/>
              </a:gdLst>
              <a:ahLst/>
              <a:cxnLst>
                <a:cxn ang="0">
                  <a:pos x="connsiteX0" y="connsiteY0"/>
                </a:cxn>
                <a:cxn ang="0">
                  <a:pos x="connsiteX1" y="connsiteY1"/>
                </a:cxn>
                <a:cxn ang="0">
                  <a:pos x="connsiteX2" y="connsiteY2"/>
                </a:cxn>
              </a:cxnLst>
              <a:rect l="l" t="t" r="r" b="b"/>
              <a:pathLst>
                <a:path w="1424" h="1798">
                  <a:moveTo>
                    <a:pt x="1425" y="1759"/>
                  </a:moveTo>
                  <a:cubicBezTo>
                    <a:pt x="1031" y="1114"/>
                    <a:pt x="553" y="519"/>
                    <a:pt x="0" y="0"/>
                  </a:cubicBezTo>
                  <a:cubicBezTo>
                    <a:pt x="251" y="1005"/>
                    <a:pt x="503" y="2011"/>
                    <a:pt x="1425" y="175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Freeform: Shape 738">
              <a:extLst>
                <a:ext uri="{FF2B5EF4-FFF2-40B4-BE49-F238E27FC236}">
                  <a16:creationId xmlns:a16="http://schemas.microsoft.com/office/drawing/2014/main" id="{70557CDF-74AC-87A6-B1E4-0211B3BEE450}"/>
                </a:ext>
              </a:extLst>
            </p:cNvPr>
            <p:cNvSpPr/>
            <p:nvPr/>
          </p:nvSpPr>
          <p:spPr>
            <a:xfrm>
              <a:off x="2613511" y="1885044"/>
              <a:ext cx="676" cy="74"/>
            </a:xfrm>
            <a:custGeom>
              <a:avLst/>
              <a:gdLst>
                <a:gd name="connsiteX0" fmla="*/ 677 w 676"/>
                <a:gd name="connsiteY0" fmla="*/ 0 h 74"/>
                <a:gd name="connsiteX1" fmla="*/ 7 w 676"/>
                <a:gd name="connsiteY1" fmla="*/ 0 h 74"/>
                <a:gd name="connsiteX2" fmla="*/ 677 w 676"/>
                <a:gd name="connsiteY2" fmla="*/ 0 h 74"/>
              </a:gdLst>
              <a:ahLst/>
              <a:cxnLst>
                <a:cxn ang="0">
                  <a:pos x="connsiteX0" y="connsiteY0"/>
                </a:cxn>
                <a:cxn ang="0">
                  <a:pos x="connsiteX1" y="connsiteY1"/>
                </a:cxn>
                <a:cxn ang="0">
                  <a:pos x="connsiteX2" y="connsiteY2"/>
                </a:cxn>
              </a:cxnLst>
              <a:rect l="l" t="t" r="r" b="b"/>
              <a:pathLst>
                <a:path w="676" h="74">
                  <a:moveTo>
                    <a:pt x="677" y="0"/>
                  </a:moveTo>
                  <a:cubicBezTo>
                    <a:pt x="677" y="0"/>
                    <a:pt x="90" y="0"/>
                    <a:pt x="7" y="0"/>
                  </a:cubicBezTo>
                  <a:cubicBezTo>
                    <a:pt x="-77" y="0"/>
                    <a:pt x="677" y="167"/>
                    <a:pt x="677"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0" name="Freeform: Shape 739">
              <a:extLst>
                <a:ext uri="{FF2B5EF4-FFF2-40B4-BE49-F238E27FC236}">
                  <a16:creationId xmlns:a16="http://schemas.microsoft.com/office/drawing/2014/main" id="{7DA13CE4-2C16-0433-B664-18CBCA02F13D}"/>
                </a:ext>
              </a:extLst>
            </p:cNvPr>
            <p:cNvSpPr/>
            <p:nvPr/>
          </p:nvSpPr>
          <p:spPr>
            <a:xfrm>
              <a:off x="2716662" y="1976960"/>
              <a:ext cx="1592" cy="1256"/>
            </a:xfrm>
            <a:custGeom>
              <a:avLst/>
              <a:gdLst>
                <a:gd name="connsiteX0" fmla="*/ 0 w 1592"/>
                <a:gd name="connsiteY0" fmla="*/ 0 h 1256"/>
                <a:gd name="connsiteX1" fmla="*/ 0 w 1592"/>
                <a:gd name="connsiteY1" fmla="*/ 0 h 1256"/>
                <a:gd name="connsiteX2" fmla="*/ 1592 w 1592"/>
                <a:gd name="connsiteY2" fmla="*/ 1257 h 1256"/>
                <a:gd name="connsiteX3" fmla="*/ 0 w 1592"/>
                <a:gd name="connsiteY3" fmla="*/ 0 h 1256"/>
              </a:gdLst>
              <a:ahLst/>
              <a:cxnLst>
                <a:cxn ang="0">
                  <a:pos x="connsiteX0" y="connsiteY0"/>
                </a:cxn>
                <a:cxn ang="0">
                  <a:pos x="connsiteX1" y="connsiteY1"/>
                </a:cxn>
                <a:cxn ang="0">
                  <a:pos x="connsiteX2" y="connsiteY2"/>
                </a:cxn>
                <a:cxn ang="0">
                  <a:pos x="connsiteX3" y="connsiteY3"/>
                </a:cxn>
              </a:cxnLst>
              <a:rect l="l" t="t" r="r" b="b"/>
              <a:pathLst>
                <a:path w="1592" h="1256">
                  <a:moveTo>
                    <a:pt x="0" y="0"/>
                  </a:moveTo>
                  <a:lnTo>
                    <a:pt x="0" y="0"/>
                  </a:lnTo>
                  <a:cubicBezTo>
                    <a:pt x="587" y="335"/>
                    <a:pt x="1123" y="763"/>
                    <a:pt x="1592" y="1257"/>
                  </a:cubicBezTo>
                  <a:cubicBezTo>
                    <a:pt x="1232" y="654"/>
                    <a:pt x="670" y="21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1" name="Freeform: Shape 740">
              <a:extLst>
                <a:ext uri="{FF2B5EF4-FFF2-40B4-BE49-F238E27FC236}">
                  <a16:creationId xmlns:a16="http://schemas.microsoft.com/office/drawing/2014/main" id="{55BDB1CB-A142-2EC0-F5D7-94F0299A5A07}"/>
                </a:ext>
              </a:extLst>
            </p:cNvPr>
            <p:cNvSpPr/>
            <p:nvPr/>
          </p:nvSpPr>
          <p:spPr>
            <a:xfrm>
              <a:off x="2512096" y="1802056"/>
              <a:ext cx="37" cy="37"/>
            </a:xfrm>
            <a:custGeom>
              <a:avLst/>
              <a:gdLst>
                <a:gd name="connsiteX0" fmla="*/ 37 w 37"/>
                <a:gd name="connsiteY0" fmla="*/ 37 h 37"/>
                <a:gd name="connsiteX1" fmla="*/ 37 w 37"/>
                <a:gd name="connsiteY1" fmla="*/ 37 h 37"/>
                <a:gd name="connsiteX2" fmla="*/ 37 w 37"/>
                <a:gd name="connsiteY2" fmla="*/ 37 h 37"/>
              </a:gdLst>
              <a:ahLst/>
              <a:cxnLst>
                <a:cxn ang="0">
                  <a:pos x="connsiteX0" y="connsiteY0"/>
                </a:cxn>
                <a:cxn ang="0">
                  <a:pos x="connsiteX1" y="connsiteY1"/>
                </a:cxn>
                <a:cxn ang="0">
                  <a:pos x="connsiteX2" y="connsiteY2"/>
                </a:cxn>
              </a:cxnLst>
              <a:rect l="l" t="t" r="r" b="b"/>
              <a:pathLst>
                <a:path w="37" h="37">
                  <a:moveTo>
                    <a:pt x="37" y="37"/>
                  </a:moveTo>
                  <a:lnTo>
                    <a:pt x="37" y="37"/>
                  </a:lnTo>
                  <a:cubicBezTo>
                    <a:pt x="37" y="37"/>
                    <a:pt x="-47" y="-47"/>
                    <a:pt x="37" y="3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Freeform: Shape 741">
              <a:extLst>
                <a:ext uri="{FF2B5EF4-FFF2-40B4-BE49-F238E27FC236}">
                  <a16:creationId xmlns:a16="http://schemas.microsoft.com/office/drawing/2014/main" id="{B4BF91C2-55AB-01B4-5EDF-5194E88EEF38}"/>
                </a:ext>
              </a:extLst>
            </p:cNvPr>
            <p:cNvSpPr/>
            <p:nvPr/>
          </p:nvSpPr>
          <p:spPr>
            <a:xfrm>
              <a:off x="2494537" y="1777459"/>
              <a:ext cx="921" cy="837"/>
            </a:xfrm>
            <a:custGeom>
              <a:avLst/>
              <a:gdLst>
                <a:gd name="connsiteX0" fmla="*/ 0 w 921"/>
                <a:gd name="connsiteY0" fmla="*/ 0 h 837"/>
                <a:gd name="connsiteX1" fmla="*/ 922 w 921"/>
                <a:gd name="connsiteY1" fmla="*/ 838 h 837"/>
                <a:gd name="connsiteX2" fmla="*/ 0 w 921"/>
                <a:gd name="connsiteY2" fmla="*/ 0 h 837"/>
              </a:gdLst>
              <a:ahLst/>
              <a:cxnLst>
                <a:cxn ang="0">
                  <a:pos x="connsiteX0" y="connsiteY0"/>
                </a:cxn>
                <a:cxn ang="0">
                  <a:pos x="connsiteX1" y="connsiteY1"/>
                </a:cxn>
                <a:cxn ang="0">
                  <a:pos x="connsiteX2" y="connsiteY2"/>
                </a:cxn>
              </a:cxnLst>
              <a:rect l="l" t="t" r="r" b="b"/>
              <a:pathLst>
                <a:path w="921" h="837">
                  <a:moveTo>
                    <a:pt x="0" y="0"/>
                  </a:moveTo>
                  <a:lnTo>
                    <a:pt x="922" y="838"/>
                  </a:lnTo>
                  <a:cubicBezTo>
                    <a:pt x="922" y="838"/>
                    <a:pt x="587" y="419"/>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Freeform: Shape 742">
              <a:extLst>
                <a:ext uri="{FF2B5EF4-FFF2-40B4-BE49-F238E27FC236}">
                  <a16:creationId xmlns:a16="http://schemas.microsoft.com/office/drawing/2014/main" id="{E8B0557A-FF85-90AA-16B4-0CC21BAD5FC0}"/>
                </a:ext>
              </a:extLst>
            </p:cNvPr>
            <p:cNvSpPr/>
            <p:nvPr/>
          </p:nvSpPr>
          <p:spPr>
            <a:xfrm>
              <a:off x="2734677" y="1993048"/>
              <a:ext cx="223" cy="186"/>
            </a:xfrm>
            <a:custGeom>
              <a:avLst/>
              <a:gdLst>
                <a:gd name="connsiteX0" fmla="*/ 0 w 223"/>
                <a:gd name="connsiteY0" fmla="*/ 0 h 186"/>
                <a:gd name="connsiteX1" fmla="*/ 0 w 223"/>
                <a:gd name="connsiteY1" fmla="*/ 0 h 186"/>
              </a:gdLst>
              <a:ahLst/>
              <a:cxnLst>
                <a:cxn ang="0">
                  <a:pos x="connsiteX0" y="connsiteY0"/>
                </a:cxn>
                <a:cxn ang="0">
                  <a:pos x="connsiteX1" y="connsiteY1"/>
                </a:cxn>
              </a:cxnLst>
              <a:rect l="l" t="t" r="r" b="b"/>
              <a:pathLst>
                <a:path w="223" h="186">
                  <a:moveTo>
                    <a:pt x="0" y="0"/>
                  </a:moveTo>
                  <a:cubicBezTo>
                    <a:pt x="503" y="419"/>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Freeform: Shape 743">
              <a:extLst>
                <a:ext uri="{FF2B5EF4-FFF2-40B4-BE49-F238E27FC236}">
                  <a16:creationId xmlns:a16="http://schemas.microsoft.com/office/drawing/2014/main" id="{9F628958-2ECA-CE1E-B562-66CBECF06C67}"/>
                </a:ext>
              </a:extLst>
            </p:cNvPr>
            <p:cNvSpPr/>
            <p:nvPr/>
          </p:nvSpPr>
          <p:spPr>
            <a:xfrm>
              <a:off x="2735431" y="19970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Freeform: Shape 744">
              <a:extLst>
                <a:ext uri="{FF2B5EF4-FFF2-40B4-BE49-F238E27FC236}">
                  <a16:creationId xmlns:a16="http://schemas.microsoft.com/office/drawing/2014/main" id="{A82F92C3-5C4C-897F-C515-93FECC936D08}"/>
                </a:ext>
              </a:extLst>
            </p:cNvPr>
            <p:cNvSpPr/>
            <p:nvPr/>
          </p:nvSpPr>
          <p:spPr>
            <a:xfrm>
              <a:off x="2709121" y="197545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6" name="Freeform: Shape 745">
              <a:extLst>
                <a:ext uri="{FF2B5EF4-FFF2-40B4-BE49-F238E27FC236}">
                  <a16:creationId xmlns:a16="http://schemas.microsoft.com/office/drawing/2014/main" id="{37240D24-A445-6052-0A1C-DABD4BB776FA}"/>
                </a:ext>
              </a:extLst>
            </p:cNvPr>
            <p:cNvSpPr/>
            <p:nvPr/>
          </p:nvSpPr>
          <p:spPr>
            <a:xfrm>
              <a:off x="2734760" y="1993215"/>
              <a:ext cx="502" cy="754"/>
            </a:xfrm>
            <a:custGeom>
              <a:avLst/>
              <a:gdLst>
                <a:gd name="connsiteX0" fmla="*/ 503 w 502"/>
                <a:gd name="connsiteY0" fmla="*/ 754 h 754"/>
                <a:gd name="connsiteX1" fmla="*/ 0 w 502"/>
                <a:gd name="connsiteY1" fmla="*/ 0 h 754"/>
                <a:gd name="connsiteX2" fmla="*/ 503 w 502"/>
                <a:gd name="connsiteY2" fmla="*/ 754 h 754"/>
              </a:gdLst>
              <a:ahLst/>
              <a:cxnLst>
                <a:cxn ang="0">
                  <a:pos x="connsiteX0" y="connsiteY0"/>
                </a:cxn>
                <a:cxn ang="0">
                  <a:pos x="connsiteX1" y="connsiteY1"/>
                </a:cxn>
                <a:cxn ang="0">
                  <a:pos x="connsiteX2" y="connsiteY2"/>
                </a:cxn>
              </a:cxnLst>
              <a:rect l="l" t="t" r="r" b="b"/>
              <a:pathLst>
                <a:path w="502" h="754">
                  <a:moveTo>
                    <a:pt x="503" y="754"/>
                  </a:moveTo>
                  <a:lnTo>
                    <a:pt x="0" y="0"/>
                  </a:lnTo>
                  <a:cubicBezTo>
                    <a:pt x="117" y="285"/>
                    <a:pt x="285" y="536"/>
                    <a:pt x="503" y="75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7" name="Freeform: Shape 746">
              <a:extLst>
                <a:ext uri="{FF2B5EF4-FFF2-40B4-BE49-F238E27FC236}">
                  <a16:creationId xmlns:a16="http://schemas.microsoft.com/office/drawing/2014/main" id="{2486F737-8F35-86CB-7E1F-F571A0F12C4F}"/>
                </a:ext>
              </a:extLst>
            </p:cNvPr>
            <p:cNvSpPr/>
            <p:nvPr/>
          </p:nvSpPr>
          <p:spPr>
            <a:xfrm>
              <a:off x="2735347" y="1993634"/>
              <a:ext cx="608" cy="578"/>
            </a:xfrm>
            <a:custGeom>
              <a:avLst/>
              <a:gdLst>
                <a:gd name="connsiteX0" fmla="*/ 0 w 608"/>
                <a:gd name="connsiteY0" fmla="*/ 0 h 578"/>
                <a:gd name="connsiteX1" fmla="*/ 419 w 608"/>
                <a:gd name="connsiteY1" fmla="*/ 419 h 578"/>
                <a:gd name="connsiteX2" fmla="*/ 0 w 608"/>
                <a:gd name="connsiteY2" fmla="*/ 0 h 578"/>
              </a:gdLst>
              <a:ahLst/>
              <a:cxnLst>
                <a:cxn ang="0">
                  <a:pos x="connsiteX0" y="connsiteY0"/>
                </a:cxn>
                <a:cxn ang="0">
                  <a:pos x="connsiteX1" y="connsiteY1"/>
                </a:cxn>
                <a:cxn ang="0">
                  <a:pos x="connsiteX2" y="connsiteY2"/>
                </a:cxn>
              </a:cxnLst>
              <a:rect l="l" t="t" r="r" b="b"/>
              <a:pathLst>
                <a:path w="608" h="578">
                  <a:moveTo>
                    <a:pt x="0" y="0"/>
                  </a:moveTo>
                  <a:cubicBezTo>
                    <a:pt x="0" y="0"/>
                    <a:pt x="0" y="0"/>
                    <a:pt x="419" y="419"/>
                  </a:cubicBezTo>
                  <a:cubicBezTo>
                    <a:pt x="838" y="838"/>
                    <a:pt x="503" y="335"/>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Freeform: Shape 747">
              <a:extLst>
                <a:ext uri="{FF2B5EF4-FFF2-40B4-BE49-F238E27FC236}">
                  <a16:creationId xmlns:a16="http://schemas.microsoft.com/office/drawing/2014/main" id="{8E340563-5BC0-C710-9E5F-9CE52B22402E}"/>
                </a:ext>
              </a:extLst>
            </p:cNvPr>
            <p:cNvSpPr/>
            <p:nvPr/>
          </p:nvSpPr>
          <p:spPr>
            <a:xfrm>
              <a:off x="2734006" y="1992210"/>
              <a:ext cx="754" cy="754"/>
            </a:xfrm>
            <a:custGeom>
              <a:avLst/>
              <a:gdLst>
                <a:gd name="connsiteX0" fmla="*/ 0 w 754"/>
                <a:gd name="connsiteY0" fmla="*/ 0 h 754"/>
                <a:gd name="connsiteX1" fmla="*/ 754 w 754"/>
                <a:gd name="connsiteY1" fmla="*/ 754 h 754"/>
                <a:gd name="connsiteX2" fmla="*/ 754 w 754"/>
                <a:gd name="connsiteY2" fmla="*/ 754 h 754"/>
              </a:gdLst>
              <a:ahLst/>
              <a:cxnLst>
                <a:cxn ang="0">
                  <a:pos x="connsiteX0" y="connsiteY0"/>
                </a:cxn>
                <a:cxn ang="0">
                  <a:pos x="connsiteX1" y="connsiteY1"/>
                </a:cxn>
                <a:cxn ang="0">
                  <a:pos x="connsiteX2" y="connsiteY2"/>
                </a:cxn>
              </a:cxnLst>
              <a:rect l="l" t="t" r="r" b="b"/>
              <a:pathLst>
                <a:path w="754" h="754">
                  <a:moveTo>
                    <a:pt x="0" y="0"/>
                  </a:moveTo>
                  <a:lnTo>
                    <a:pt x="754" y="754"/>
                  </a:lnTo>
                  <a:lnTo>
                    <a:pt x="754"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Freeform: Shape 748">
              <a:extLst>
                <a:ext uri="{FF2B5EF4-FFF2-40B4-BE49-F238E27FC236}">
                  <a16:creationId xmlns:a16="http://schemas.microsoft.com/office/drawing/2014/main" id="{CD902639-A1AF-4BC4-32C6-454AD1702B37}"/>
                </a:ext>
              </a:extLst>
            </p:cNvPr>
            <p:cNvSpPr/>
            <p:nvPr/>
          </p:nvSpPr>
          <p:spPr>
            <a:xfrm>
              <a:off x="2553063" y="1837007"/>
              <a:ext cx="545" cy="193"/>
            </a:xfrm>
            <a:custGeom>
              <a:avLst/>
              <a:gdLst>
                <a:gd name="connsiteX0" fmla="*/ 545 w 545"/>
                <a:gd name="connsiteY0" fmla="*/ 193 h 193"/>
                <a:gd name="connsiteX1" fmla="*/ 545 w 545"/>
                <a:gd name="connsiteY1" fmla="*/ 193 h 193"/>
                <a:gd name="connsiteX2" fmla="*/ 545 w 545"/>
                <a:gd name="connsiteY2" fmla="*/ 193 h 193"/>
              </a:gdLst>
              <a:ahLst/>
              <a:cxnLst>
                <a:cxn ang="0">
                  <a:pos x="connsiteX0" y="connsiteY0"/>
                </a:cxn>
                <a:cxn ang="0">
                  <a:pos x="connsiteX1" y="connsiteY1"/>
                </a:cxn>
                <a:cxn ang="0">
                  <a:pos x="connsiteX2" y="connsiteY2"/>
                </a:cxn>
              </a:cxnLst>
              <a:rect l="l" t="t" r="r" b="b"/>
              <a:pathLst>
                <a:path w="545" h="193">
                  <a:moveTo>
                    <a:pt x="545" y="193"/>
                  </a:moveTo>
                  <a:lnTo>
                    <a:pt x="545" y="193"/>
                  </a:lnTo>
                  <a:cubicBezTo>
                    <a:pt x="-376" y="-142"/>
                    <a:pt x="42" y="26"/>
                    <a:pt x="545" y="193"/>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Freeform: Shape 749">
              <a:extLst>
                <a:ext uri="{FF2B5EF4-FFF2-40B4-BE49-F238E27FC236}">
                  <a16:creationId xmlns:a16="http://schemas.microsoft.com/office/drawing/2014/main" id="{7C64B1AF-B008-5C2E-9E70-E3791953C3A8}"/>
                </a:ext>
              </a:extLst>
            </p:cNvPr>
            <p:cNvSpPr/>
            <p:nvPr/>
          </p:nvSpPr>
          <p:spPr>
            <a:xfrm>
              <a:off x="2669573" y="1943529"/>
              <a:ext cx="83" cy="83"/>
            </a:xfrm>
            <a:custGeom>
              <a:avLst/>
              <a:gdLst>
                <a:gd name="connsiteX0" fmla="*/ 0 w 83"/>
                <a:gd name="connsiteY0" fmla="*/ 84 h 83"/>
                <a:gd name="connsiteX1" fmla="*/ 84 w 83"/>
                <a:gd name="connsiteY1" fmla="*/ 84 h 83"/>
                <a:gd name="connsiteX2" fmla="*/ 84 w 83"/>
                <a:gd name="connsiteY2" fmla="*/ 0 h 83"/>
                <a:gd name="connsiteX3" fmla="*/ 0 w 83"/>
                <a:gd name="connsiteY3" fmla="*/ 84 h 83"/>
              </a:gdLst>
              <a:ahLst/>
              <a:cxnLst>
                <a:cxn ang="0">
                  <a:pos x="connsiteX0" y="connsiteY0"/>
                </a:cxn>
                <a:cxn ang="0">
                  <a:pos x="connsiteX1" y="connsiteY1"/>
                </a:cxn>
                <a:cxn ang="0">
                  <a:pos x="connsiteX2" y="connsiteY2"/>
                </a:cxn>
                <a:cxn ang="0">
                  <a:pos x="connsiteX3" y="connsiteY3"/>
                </a:cxn>
              </a:cxnLst>
              <a:rect l="l" t="t" r="r" b="b"/>
              <a:pathLst>
                <a:path w="83" h="83">
                  <a:moveTo>
                    <a:pt x="0" y="84"/>
                  </a:moveTo>
                  <a:lnTo>
                    <a:pt x="84" y="84"/>
                  </a:lnTo>
                  <a:lnTo>
                    <a:pt x="84" y="0"/>
                  </a:lnTo>
                  <a:lnTo>
                    <a:pt x="0" y="8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Freeform: Shape 750">
              <a:extLst>
                <a:ext uri="{FF2B5EF4-FFF2-40B4-BE49-F238E27FC236}">
                  <a16:creationId xmlns:a16="http://schemas.microsoft.com/office/drawing/2014/main" id="{1A71432E-E848-732D-9498-D24D86F338B0}"/>
                </a:ext>
              </a:extLst>
            </p:cNvPr>
            <p:cNvSpPr/>
            <p:nvPr/>
          </p:nvSpPr>
          <p:spPr>
            <a:xfrm>
              <a:off x="2667562" y="1941937"/>
              <a:ext cx="2429" cy="1592"/>
            </a:xfrm>
            <a:custGeom>
              <a:avLst/>
              <a:gdLst>
                <a:gd name="connsiteX0" fmla="*/ 0 w 2429"/>
                <a:gd name="connsiteY0" fmla="*/ 419 h 1592"/>
                <a:gd name="connsiteX1" fmla="*/ 2095 w 2429"/>
                <a:gd name="connsiteY1" fmla="*/ 1592 h 1592"/>
                <a:gd name="connsiteX2" fmla="*/ 2430 w 2429"/>
                <a:gd name="connsiteY2" fmla="*/ 0 h 1592"/>
              </a:gdLst>
              <a:ahLst/>
              <a:cxnLst>
                <a:cxn ang="0">
                  <a:pos x="connsiteX0" y="connsiteY0"/>
                </a:cxn>
                <a:cxn ang="0">
                  <a:pos x="connsiteX1" y="connsiteY1"/>
                </a:cxn>
                <a:cxn ang="0">
                  <a:pos x="connsiteX2" y="connsiteY2"/>
                </a:cxn>
              </a:cxnLst>
              <a:rect l="l" t="t" r="r" b="b"/>
              <a:pathLst>
                <a:path w="2429" h="1592">
                  <a:moveTo>
                    <a:pt x="0" y="419"/>
                  </a:moveTo>
                  <a:cubicBezTo>
                    <a:pt x="863" y="394"/>
                    <a:pt x="1667" y="846"/>
                    <a:pt x="2095" y="1592"/>
                  </a:cubicBezTo>
                  <a:lnTo>
                    <a:pt x="243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Freeform: Shape 751">
              <a:extLst>
                <a:ext uri="{FF2B5EF4-FFF2-40B4-BE49-F238E27FC236}">
                  <a16:creationId xmlns:a16="http://schemas.microsoft.com/office/drawing/2014/main" id="{B571566F-406E-B74D-0EE1-C118B99DC2B2}"/>
                </a:ext>
              </a:extLst>
            </p:cNvPr>
            <p:cNvSpPr/>
            <p:nvPr/>
          </p:nvSpPr>
          <p:spPr>
            <a:xfrm>
              <a:off x="2487416" y="1774482"/>
              <a:ext cx="256393" cy="226274"/>
            </a:xfrm>
            <a:custGeom>
              <a:avLst/>
              <a:gdLst>
                <a:gd name="connsiteX0" fmla="*/ 111523 w 256393"/>
                <a:gd name="connsiteY0" fmla="*/ 106121 h 226274"/>
                <a:gd name="connsiteX1" fmla="*/ 112361 w 256393"/>
                <a:gd name="connsiteY1" fmla="*/ 107713 h 226274"/>
                <a:gd name="connsiteX2" fmla="*/ 110015 w 256393"/>
                <a:gd name="connsiteY2" fmla="*/ 107713 h 226274"/>
                <a:gd name="connsiteX3" fmla="*/ 116466 w 256393"/>
                <a:gd name="connsiteY3" fmla="*/ 110646 h 226274"/>
                <a:gd name="connsiteX4" fmla="*/ 117053 w 256393"/>
                <a:gd name="connsiteY4" fmla="*/ 111651 h 226274"/>
                <a:gd name="connsiteX5" fmla="*/ 116466 w 256393"/>
                <a:gd name="connsiteY5" fmla="*/ 111232 h 226274"/>
                <a:gd name="connsiteX6" fmla="*/ 120488 w 256393"/>
                <a:gd name="connsiteY6" fmla="*/ 113327 h 226274"/>
                <a:gd name="connsiteX7" fmla="*/ 120488 w 256393"/>
                <a:gd name="connsiteY7" fmla="*/ 114500 h 226274"/>
                <a:gd name="connsiteX8" fmla="*/ 122416 w 256393"/>
                <a:gd name="connsiteY8" fmla="*/ 115589 h 226274"/>
                <a:gd name="connsiteX9" fmla="*/ 122416 w 256393"/>
                <a:gd name="connsiteY9" fmla="*/ 115589 h 226274"/>
                <a:gd name="connsiteX10" fmla="*/ 124929 w 256393"/>
                <a:gd name="connsiteY10" fmla="*/ 117684 h 226274"/>
                <a:gd name="connsiteX11" fmla="*/ 124929 w 256393"/>
                <a:gd name="connsiteY11" fmla="*/ 117684 h 226274"/>
                <a:gd name="connsiteX12" fmla="*/ 127192 w 256393"/>
                <a:gd name="connsiteY12" fmla="*/ 118271 h 226274"/>
                <a:gd name="connsiteX13" fmla="*/ 126689 w 256393"/>
                <a:gd name="connsiteY13" fmla="*/ 118271 h 226274"/>
                <a:gd name="connsiteX14" fmla="*/ 128365 w 256393"/>
                <a:gd name="connsiteY14" fmla="*/ 119108 h 226274"/>
                <a:gd name="connsiteX15" fmla="*/ 126270 w 256393"/>
                <a:gd name="connsiteY15" fmla="*/ 118438 h 226274"/>
                <a:gd name="connsiteX16" fmla="*/ 129621 w 256393"/>
                <a:gd name="connsiteY16" fmla="*/ 122376 h 226274"/>
                <a:gd name="connsiteX17" fmla="*/ 128197 w 256393"/>
                <a:gd name="connsiteY17" fmla="*/ 121454 h 226274"/>
                <a:gd name="connsiteX18" fmla="*/ 130459 w 256393"/>
                <a:gd name="connsiteY18" fmla="*/ 125393 h 226274"/>
                <a:gd name="connsiteX19" fmla="*/ 130459 w 256393"/>
                <a:gd name="connsiteY19" fmla="*/ 122460 h 226274"/>
                <a:gd name="connsiteX20" fmla="*/ 132386 w 256393"/>
                <a:gd name="connsiteY20" fmla="*/ 123884 h 226274"/>
                <a:gd name="connsiteX21" fmla="*/ 133727 w 256393"/>
                <a:gd name="connsiteY21" fmla="*/ 125812 h 226274"/>
                <a:gd name="connsiteX22" fmla="*/ 133057 w 256393"/>
                <a:gd name="connsiteY22" fmla="*/ 126482 h 226274"/>
                <a:gd name="connsiteX23" fmla="*/ 135403 w 256393"/>
                <a:gd name="connsiteY23" fmla="*/ 126985 h 226274"/>
                <a:gd name="connsiteX24" fmla="*/ 136157 w 256393"/>
                <a:gd name="connsiteY24" fmla="*/ 129582 h 226274"/>
                <a:gd name="connsiteX25" fmla="*/ 137917 w 256393"/>
                <a:gd name="connsiteY25" fmla="*/ 129582 h 226274"/>
                <a:gd name="connsiteX26" fmla="*/ 142776 w 256393"/>
                <a:gd name="connsiteY26" fmla="*/ 133185 h 226274"/>
                <a:gd name="connsiteX27" fmla="*/ 142776 w 256393"/>
                <a:gd name="connsiteY27" fmla="*/ 134023 h 226274"/>
                <a:gd name="connsiteX28" fmla="*/ 144201 w 256393"/>
                <a:gd name="connsiteY28" fmla="*/ 134023 h 226274"/>
                <a:gd name="connsiteX29" fmla="*/ 144201 w 256393"/>
                <a:gd name="connsiteY29" fmla="*/ 134442 h 226274"/>
                <a:gd name="connsiteX30" fmla="*/ 146295 w 256393"/>
                <a:gd name="connsiteY30" fmla="*/ 134442 h 226274"/>
                <a:gd name="connsiteX31" fmla="*/ 150234 w 256393"/>
                <a:gd name="connsiteY31" fmla="*/ 138464 h 226274"/>
                <a:gd name="connsiteX32" fmla="*/ 149563 w 256393"/>
                <a:gd name="connsiteY32" fmla="*/ 139050 h 226274"/>
                <a:gd name="connsiteX33" fmla="*/ 154255 w 256393"/>
                <a:gd name="connsiteY33" fmla="*/ 141145 h 226274"/>
                <a:gd name="connsiteX34" fmla="*/ 155345 w 256393"/>
                <a:gd name="connsiteY34" fmla="*/ 142988 h 226274"/>
                <a:gd name="connsiteX35" fmla="*/ 158361 w 256393"/>
                <a:gd name="connsiteY35" fmla="*/ 142988 h 226274"/>
                <a:gd name="connsiteX36" fmla="*/ 157439 w 256393"/>
                <a:gd name="connsiteY36" fmla="*/ 142318 h 226274"/>
                <a:gd name="connsiteX37" fmla="*/ 159785 w 256393"/>
                <a:gd name="connsiteY37" fmla="*/ 143742 h 226274"/>
                <a:gd name="connsiteX38" fmla="*/ 158864 w 256393"/>
                <a:gd name="connsiteY38" fmla="*/ 143742 h 226274"/>
                <a:gd name="connsiteX39" fmla="*/ 159450 w 256393"/>
                <a:gd name="connsiteY39" fmla="*/ 143742 h 226274"/>
                <a:gd name="connsiteX40" fmla="*/ 158277 w 256393"/>
                <a:gd name="connsiteY40" fmla="*/ 144664 h 226274"/>
                <a:gd name="connsiteX41" fmla="*/ 158277 w 256393"/>
                <a:gd name="connsiteY41" fmla="*/ 143575 h 226274"/>
                <a:gd name="connsiteX42" fmla="*/ 156266 w 256393"/>
                <a:gd name="connsiteY42" fmla="*/ 144161 h 226274"/>
                <a:gd name="connsiteX43" fmla="*/ 157104 w 256393"/>
                <a:gd name="connsiteY43" fmla="*/ 144161 h 226274"/>
                <a:gd name="connsiteX44" fmla="*/ 156685 w 256393"/>
                <a:gd name="connsiteY44" fmla="*/ 144161 h 226274"/>
                <a:gd name="connsiteX45" fmla="*/ 157523 w 256393"/>
                <a:gd name="connsiteY45" fmla="*/ 144161 h 226274"/>
                <a:gd name="connsiteX46" fmla="*/ 157523 w 256393"/>
                <a:gd name="connsiteY46" fmla="*/ 145418 h 226274"/>
                <a:gd name="connsiteX47" fmla="*/ 157942 w 256393"/>
                <a:gd name="connsiteY47" fmla="*/ 145418 h 226274"/>
                <a:gd name="connsiteX48" fmla="*/ 160037 w 256393"/>
                <a:gd name="connsiteY48" fmla="*/ 148267 h 226274"/>
                <a:gd name="connsiteX49" fmla="*/ 168416 w 256393"/>
                <a:gd name="connsiteY49" fmla="*/ 151786 h 226274"/>
                <a:gd name="connsiteX50" fmla="*/ 166740 w 256393"/>
                <a:gd name="connsiteY50" fmla="*/ 153211 h 226274"/>
                <a:gd name="connsiteX51" fmla="*/ 162802 w 256393"/>
                <a:gd name="connsiteY51" fmla="*/ 149943 h 226274"/>
                <a:gd name="connsiteX52" fmla="*/ 162802 w 256393"/>
                <a:gd name="connsiteY52" fmla="*/ 150781 h 226274"/>
                <a:gd name="connsiteX53" fmla="*/ 166070 w 256393"/>
                <a:gd name="connsiteY53" fmla="*/ 152624 h 226274"/>
                <a:gd name="connsiteX54" fmla="*/ 166824 w 256393"/>
                <a:gd name="connsiteY54" fmla="*/ 154384 h 226274"/>
                <a:gd name="connsiteX55" fmla="*/ 170846 w 256393"/>
                <a:gd name="connsiteY55" fmla="*/ 156227 h 226274"/>
                <a:gd name="connsiteX56" fmla="*/ 168751 w 256393"/>
                <a:gd name="connsiteY56" fmla="*/ 155473 h 226274"/>
                <a:gd name="connsiteX57" fmla="*/ 172689 w 256393"/>
                <a:gd name="connsiteY57" fmla="*/ 157903 h 226274"/>
                <a:gd name="connsiteX58" fmla="*/ 171851 w 256393"/>
                <a:gd name="connsiteY58" fmla="*/ 157484 h 226274"/>
                <a:gd name="connsiteX59" fmla="*/ 173862 w 256393"/>
                <a:gd name="connsiteY59" fmla="*/ 159746 h 226274"/>
                <a:gd name="connsiteX60" fmla="*/ 173862 w 256393"/>
                <a:gd name="connsiteY60" fmla="*/ 159746 h 226274"/>
                <a:gd name="connsiteX61" fmla="*/ 181654 w 256393"/>
                <a:gd name="connsiteY61" fmla="*/ 165192 h 226274"/>
                <a:gd name="connsiteX62" fmla="*/ 180062 w 256393"/>
                <a:gd name="connsiteY62" fmla="*/ 166114 h 226274"/>
                <a:gd name="connsiteX63" fmla="*/ 186765 w 256393"/>
                <a:gd name="connsiteY63" fmla="*/ 166114 h 226274"/>
                <a:gd name="connsiteX64" fmla="*/ 183079 w 256393"/>
                <a:gd name="connsiteY64" fmla="*/ 168460 h 226274"/>
                <a:gd name="connsiteX65" fmla="*/ 185425 w 256393"/>
                <a:gd name="connsiteY65" fmla="*/ 170471 h 226274"/>
                <a:gd name="connsiteX66" fmla="*/ 186095 w 256393"/>
                <a:gd name="connsiteY66" fmla="*/ 168879 h 226274"/>
                <a:gd name="connsiteX67" fmla="*/ 187603 w 256393"/>
                <a:gd name="connsiteY67" fmla="*/ 172398 h 226274"/>
                <a:gd name="connsiteX68" fmla="*/ 189698 w 256393"/>
                <a:gd name="connsiteY68" fmla="*/ 171895 h 226274"/>
                <a:gd name="connsiteX69" fmla="*/ 188274 w 256393"/>
                <a:gd name="connsiteY69" fmla="*/ 172985 h 226274"/>
                <a:gd name="connsiteX70" fmla="*/ 191458 w 256393"/>
                <a:gd name="connsiteY70" fmla="*/ 173655 h 226274"/>
                <a:gd name="connsiteX71" fmla="*/ 190536 w 256393"/>
                <a:gd name="connsiteY71" fmla="*/ 175415 h 226274"/>
                <a:gd name="connsiteX72" fmla="*/ 193050 w 256393"/>
                <a:gd name="connsiteY72" fmla="*/ 177426 h 226274"/>
                <a:gd name="connsiteX73" fmla="*/ 192379 w 256393"/>
                <a:gd name="connsiteY73" fmla="*/ 176336 h 226274"/>
                <a:gd name="connsiteX74" fmla="*/ 198580 w 256393"/>
                <a:gd name="connsiteY74" fmla="*/ 178934 h 226274"/>
                <a:gd name="connsiteX75" fmla="*/ 197490 w 256393"/>
                <a:gd name="connsiteY75" fmla="*/ 181112 h 226274"/>
                <a:gd name="connsiteX76" fmla="*/ 205199 w 256393"/>
                <a:gd name="connsiteY76" fmla="*/ 181615 h 226274"/>
                <a:gd name="connsiteX77" fmla="*/ 205199 w 256393"/>
                <a:gd name="connsiteY77" fmla="*/ 182369 h 226274"/>
                <a:gd name="connsiteX78" fmla="*/ 207210 w 256393"/>
                <a:gd name="connsiteY78" fmla="*/ 183374 h 226274"/>
                <a:gd name="connsiteX79" fmla="*/ 198831 w 256393"/>
                <a:gd name="connsiteY79" fmla="*/ 182285 h 226274"/>
                <a:gd name="connsiteX80" fmla="*/ 200004 w 256393"/>
                <a:gd name="connsiteY80" fmla="*/ 184129 h 226274"/>
                <a:gd name="connsiteX81" fmla="*/ 198412 w 256393"/>
                <a:gd name="connsiteY81" fmla="*/ 183626 h 226274"/>
                <a:gd name="connsiteX82" fmla="*/ 201345 w 256393"/>
                <a:gd name="connsiteY82" fmla="*/ 186642 h 226274"/>
                <a:gd name="connsiteX83" fmla="*/ 204780 w 256393"/>
                <a:gd name="connsiteY83" fmla="*/ 187313 h 226274"/>
                <a:gd name="connsiteX84" fmla="*/ 200758 w 256393"/>
                <a:gd name="connsiteY84" fmla="*/ 185050 h 226274"/>
                <a:gd name="connsiteX85" fmla="*/ 206623 w 256393"/>
                <a:gd name="connsiteY85" fmla="*/ 186810 h 226274"/>
                <a:gd name="connsiteX86" fmla="*/ 204864 w 256393"/>
                <a:gd name="connsiteY86" fmla="*/ 188067 h 226274"/>
                <a:gd name="connsiteX87" fmla="*/ 207377 w 256393"/>
                <a:gd name="connsiteY87" fmla="*/ 189826 h 226274"/>
                <a:gd name="connsiteX88" fmla="*/ 206121 w 256393"/>
                <a:gd name="connsiteY88" fmla="*/ 189407 h 226274"/>
                <a:gd name="connsiteX89" fmla="*/ 209807 w 256393"/>
                <a:gd name="connsiteY89" fmla="*/ 192172 h 226274"/>
                <a:gd name="connsiteX90" fmla="*/ 210981 w 256393"/>
                <a:gd name="connsiteY90" fmla="*/ 194183 h 226274"/>
                <a:gd name="connsiteX91" fmla="*/ 214164 w 256393"/>
                <a:gd name="connsiteY91" fmla="*/ 189743 h 226274"/>
                <a:gd name="connsiteX92" fmla="*/ 216259 w 256393"/>
                <a:gd name="connsiteY92" fmla="*/ 193848 h 226274"/>
                <a:gd name="connsiteX93" fmla="*/ 213829 w 256393"/>
                <a:gd name="connsiteY93" fmla="*/ 195524 h 226274"/>
                <a:gd name="connsiteX94" fmla="*/ 215002 w 256393"/>
                <a:gd name="connsiteY94" fmla="*/ 195524 h 226274"/>
                <a:gd name="connsiteX95" fmla="*/ 215421 w 256393"/>
                <a:gd name="connsiteY95" fmla="*/ 196864 h 226274"/>
                <a:gd name="connsiteX96" fmla="*/ 216510 w 256393"/>
                <a:gd name="connsiteY96" fmla="*/ 196864 h 226274"/>
                <a:gd name="connsiteX97" fmla="*/ 218940 w 256393"/>
                <a:gd name="connsiteY97" fmla="*/ 199294 h 226274"/>
                <a:gd name="connsiteX98" fmla="*/ 222962 w 256393"/>
                <a:gd name="connsiteY98" fmla="*/ 199294 h 226274"/>
                <a:gd name="connsiteX99" fmla="*/ 222962 w 256393"/>
                <a:gd name="connsiteY99" fmla="*/ 200132 h 226274"/>
                <a:gd name="connsiteX100" fmla="*/ 228241 w 256393"/>
                <a:gd name="connsiteY100" fmla="*/ 205662 h 226274"/>
                <a:gd name="connsiteX101" fmla="*/ 228241 w 256393"/>
                <a:gd name="connsiteY101" fmla="*/ 207087 h 226274"/>
                <a:gd name="connsiteX102" fmla="*/ 229833 w 256393"/>
                <a:gd name="connsiteY102" fmla="*/ 207841 h 226274"/>
                <a:gd name="connsiteX103" fmla="*/ 228576 w 256393"/>
                <a:gd name="connsiteY103" fmla="*/ 208260 h 226274"/>
                <a:gd name="connsiteX104" fmla="*/ 232011 w 256393"/>
                <a:gd name="connsiteY104" fmla="*/ 209768 h 226274"/>
                <a:gd name="connsiteX105" fmla="*/ 228744 w 256393"/>
                <a:gd name="connsiteY105" fmla="*/ 207087 h 226274"/>
                <a:gd name="connsiteX106" fmla="*/ 234693 w 256393"/>
                <a:gd name="connsiteY106" fmla="*/ 208344 h 226274"/>
                <a:gd name="connsiteX107" fmla="*/ 235363 w 256393"/>
                <a:gd name="connsiteY107" fmla="*/ 209768 h 226274"/>
                <a:gd name="connsiteX108" fmla="*/ 241898 w 256393"/>
                <a:gd name="connsiteY108" fmla="*/ 213958 h 226274"/>
                <a:gd name="connsiteX109" fmla="*/ 240725 w 256393"/>
                <a:gd name="connsiteY109" fmla="*/ 215801 h 226274"/>
                <a:gd name="connsiteX110" fmla="*/ 237877 w 256393"/>
                <a:gd name="connsiteY110" fmla="*/ 212533 h 226274"/>
                <a:gd name="connsiteX111" fmla="*/ 238798 w 256393"/>
                <a:gd name="connsiteY111" fmla="*/ 213874 h 226274"/>
                <a:gd name="connsiteX112" fmla="*/ 236704 w 256393"/>
                <a:gd name="connsiteY112" fmla="*/ 212282 h 226274"/>
                <a:gd name="connsiteX113" fmla="*/ 244412 w 256393"/>
                <a:gd name="connsiteY113" fmla="*/ 220661 h 226274"/>
                <a:gd name="connsiteX114" fmla="*/ 245836 w 256393"/>
                <a:gd name="connsiteY114" fmla="*/ 220661 h 226274"/>
                <a:gd name="connsiteX115" fmla="*/ 244999 w 256393"/>
                <a:gd name="connsiteY115" fmla="*/ 219990 h 226274"/>
                <a:gd name="connsiteX116" fmla="*/ 246256 w 256393"/>
                <a:gd name="connsiteY116" fmla="*/ 219990 h 226274"/>
                <a:gd name="connsiteX117" fmla="*/ 250696 w 256393"/>
                <a:gd name="connsiteY117" fmla="*/ 222839 h 226274"/>
                <a:gd name="connsiteX118" fmla="*/ 250696 w 256393"/>
                <a:gd name="connsiteY118" fmla="*/ 223761 h 226274"/>
                <a:gd name="connsiteX119" fmla="*/ 249440 w 256393"/>
                <a:gd name="connsiteY119" fmla="*/ 222336 h 226274"/>
                <a:gd name="connsiteX120" fmla="*/ 252456 w 256393"/>
                <a:gd name="connsiteY120" fmla="*/ 225101 h 226274"/>
                <a:gd name="connsiteX121" fmla="*/ 251786 w 256393"/>
                <a:gd name="connsiteY121" fmla="*/ 223677 h 226274"/>
                <a:gd name="connsiteX122" fmla="*/ 256394 w 256393"/>
                <a:gd name="connsiteY122" fmla="*/ 226274 h 226274"/>
                <a:gd name="connsiteX123" fmla="*/ 255724 w 256393"/>
                <a:gd name="connsiteY123" fmla="*/ 224431 h 226274"/>
                <a:gd name="connsiteX124" fmla="*/ 252707 w 256393"/>
                <a:gd name="connsiteY124" fmla="*/ 223426 h 226274"/>
                <a:gd name="connsiteX125" fmla="*/ 250696 w 256393"/>
                <a:gd name="connsiteY125" fmla="*/ 219571 h 226274"/>
                <a:gd name="connsiteX126" fmla="*/ 249775 w 256393"/>
                <a:gd name="connsiteY126" fmla="*/ 219571 h 226274"/>
                <a:gd name="connsiteX127" fmla="*/ 249272 w 256393"/>
                <a:gd name="connsiteY127" fmla="*/ 219571 h 226274"/>
                <a:gd name="connsiteX128" fmla="*/ 249272 w 256393"/>
                <a:gd name="connsiteY128" fmla="*/ 220493 h 226274"/>
                <a:gd name="connsiteX129" fmla="*/ 245585 w 256393"/>
                <a:gd name="connsiteY129" fmla="*/ 218482 h 226274"/>
                <a:gd name="connsiteX130" fmla="*/ 245585 w 256393"/>
                <a:gd name="connsiteY130" fmla="*/ 217896 h 226274"/>
                <a:gd name="connsiteX131" fmla="*/ 244328 w 256393"/>
                <a:gd name="connsiteY131" fmla="*/ 217477 h 226274"/>
                <a:gd name="connsiteX132" fmla="*/ 245082 w 256393"/>
                <a:gd name="connsiteY132" fmla="*/ 216220 h 226274"/>
                <a:gd name="connsiteX133" fmla="*/ 243658 w 256393"/>
                <a:gd name="connsiteY133" fmla="*/ 214879 h 226274"/>
                <a:gd name="connsiteX134" fmla="*/ 241061 w 256393"/>
                <a:gd name="connsiteY134" fmla="*/ 212198 h 226274"/>
                <a:gd name="connsiteX135" fmla="*/ 239804 w 256393"/>
                <a:gd name="connsiteY135" fmla="*/ 211360 h 226274"/>
                <a:gd name="connsiteX136" fmla="*/ 237206 w 256393"/>
                <a:gd name="connsiteY136" fmla="*/ 209600 h 226274"/>
                <a:gd name="connsiteX137" fmla="*/ 237206 w 256393"/>
                <a:gd name="connsiteY137" fmla="*/ 209600 h 226274"/>
                <a:gd name="connsiteX138" fmla="*/ 230084 w 256393"/>
                <a:gd name="connsiteY138" fmla="*/ 203065 h 226274"/>
                <a:gd name="connsiteX139" fmla="*/ 227152 w 256393"/>
                <a:gd name="connsiteY139" fmla="*/ 200635 h 226274"/>
                <a:gd name="connsiteX140" fmla="*/ 227152 w 256393"/>
                <a:gd name="connsiteY140" fmla="*/ 199965 h 226274"/>
                <a:gd name="connsiteX141" fmla="*/ 223800 w 256393"/>
                <a:gd name="connsiteY141" fmla="*/ 197032 h 226274"/>
                <a:gd name="connsiteX142" fmla="*/ 217767 w 256393"/>
                <a:gd name="connsiteY142" fmla="*/ 190748 h 226274"/>
                <a:gd name="connsiteX143" fmla="*/ 217181 w 256393"/>
                <a:gd name="connsiteY143" fmla="*/ 191251 h 226274"/>
                <a:gd name="connsiteX144" fmla="*/ 213159 w 256393"/>
                <a:gd name="connsiteY144" fmla="*/ 188234 h 226274"/>
                <a:gd name="connsiteX145" fmla="*/ 213159 w 256393"/>
                <a:gd name="connsiteY145" fmla="*/ 188737 h 226274"/>
                <a:gd name="connsiteX146" fmla="*/ 208215 w 256393"/>
                <a:gd name="connsiteY146" fmla="*/ 183793 h 226274"/>
                <a:gd name="connsiteX147" fmla="*/ 209221 w 256393"/>
                <a:gd name="connsiteY147" fmla="*/ 184631 h 226274"/>
                <a:gd name="connsiteX148" fmla="*/ 202015 w 256393"/>
                <a:gd name="connsiteY148" fmla="*/ 178180 h 226274"/>
                <a:gd name="connsiteX149" fmla="*/ 200758 w 256393"/>
                <a:gd name="connsiteY149" fmla="*/ 177007 h 226274"/>
                <a:gd name="connsiteX150" fmla="*/ 200758 w 256393"/>
                <a:gd name="connsiteY150" fmla="*/ 177007 h 226274"/>
                <a:gd name="connsiteX151" fmla="*/ 200758 w 256393"/>
                <a:gd name="connsiteY151" fmla="*/ 177007 h 226274"/>
                <a:gd name="connsiteX152" fmla="*/ 199334 w 256393"/>
                <a:gd name="connsiteY152" fmla="*/ 175834 h 226274"/>
                <a:gd name="connsiteX153" fmla="*/ 199753 w 256393"/>
                <a:gd name="connsiteY153" fmla="*/ 176671 h 226274"/>
                <a:gd name="connsiteX154" fmla="*/ 197909 w 256393"/>
                <a:gd name="connsiteY154" fmla="*/ 175415 h 226274"/>
                <a:gd name="connsiteX155" fmla="*/ 197909 w 256393"/>
                <a:gd name="connsiteY155" fmla="*/ 174660 h 226274"/>
                <a:gd name="connsiteX156" fmla="*/ 197909 w 256393"/>
                <a:gd name="connsiteY156" fmla="*/ 174660 h 226274"/>
                <a:gd name="connsiteX157" fmla="*/ 197155 w 256393"/>
                <a:gd name="connsiteY157" fmla="*/ 175163 h 226274"/>
                <a:gd name="connsiteX158" fmla="*/ 196066 w 256393"/>
                <a:gd name="connsiteY158" fmla="*/ 175163 h 226274"/>
                <a:gd name="connsiteX159" fmla="*/ 194306 w 256393"/>
                <a:gd name="connsiteY159" fmla="*/ 172482 h 226274"/>
                <a:gd name="connsiteX160" fmla="*/ 189782 w 256393"/>
                <a:gd name="connsiteY160" fmla="*/ 170639 h 226274"/>
                <a:gd name="connsiteX161" fmla="*/ 189782 w 256393"/>
                <a:gd name="connsiteY161" fmla="*/ 170639 h 226274"/>
                <a:gd name="connsiteX162" fmla="*/ 187771 w 256393"/>
                <a:gd name="connsiteY162" fmla="*/ 168963 h 226274"/>
                <a:gd name="connsiteX163" fmla="*/ 187771 w 256393"/>
                <a:gd name="connsiteY163" fmla="*/ 168041 h 226274"/>
                <a:gd name="connsiteX164" fmla="*/ 185425 w 256393"/>
                <a:gd name="connsiteY164" fmla="*/ 167538 h 226274"/>
                <a:gd name="connsiteX165" fmla="*/ 186095 w 256393"/>
                <a:gd name="connsiteY165" fmla="*/ 166030 h 226274"/>
                <a:gd name="connsiteX166" fmla="*/ 181487 w 256393"/>
                <a:gd name="connsiteY166" fmla="*/ 163852 h 226274"/>
                <a:gd name="connsiteX167" fmla="*/ 181989 w 256393"/>
                <a:gd name="connsiteY167" fmla="*/ 163852 h 226274"/>
                <a:gd name="connsiteX168" fmla="*/ 179643 w 256393"/>
                <a:gd name="connsiteY168" fmla="*/ 162176 h 226274"/>
                <a:gd name="connsiteX169" fmla="*/ 169337 w 256393"/>
                <a:gd name="connsiteY169" fmla="*/ 151200 h 226274"/>
                <a:gd name="connsiteX170" fmla="*/ 166991 w 256393"/>
                <a:gd name="connsiteY170" fmla="*/ 149859 h 226274"/>
                <a:gd name="connsiteX171" fmla="*/ 167578 w 256393"/>
                <a:gd name="connsiteY171" fmla="*/ 149021 h 226274"/>
                <a:gd name="connsiteX172" fmla="*/ 162969 w 256393"/>
                <a:gd name="connsiteY172" fmla="*/ 145502 h 226274"/>
                <a:gd name="connsiteX173" fmla="*/ 163723 w 256393"/>
                <a:gd name="connsiteY173" fmla="*/ 145083 h 226274"/>
                <a:gd name="connsiteX174" fmla="*/ 162886 w 256393"/>
                <a:gd name="connsiteY174" fmla="*/ 144496 h 226274"/>
                <a:gd name="connsiteX175" fmla="*/ 163807 w 256393"/>
                <a:gd name="connsiteY175" fmla="*/ 144496 h 226274"/>
                <a:gd name="connsiteX176" fmla="*/ 159785 w 256393"/>
                <a:gd name="connsiteY176" fmla="*/ 144496 h 226274"/>
                <a:gd name="connsiteX177" fmla="*/ 157355 w 256393"/>
                <a:gd name="connsiteY177" fmla="*/ 142737 h 226274"/>
                <a:gd name="connsiteX178" fmla="*/ 158277 w 256393"/>
                <a:gd name="connsiteY178" fmla="*/ 142318 h 226274"/>
                <a:gd name="connsiteX179" fmla="*/ 153753 w 256393"/>
                <a:gd name="connsiteY179" fmla="*/ 138715 h 226274"/>
                <a:gd name="connsiteX180" fmla="*/ 152580 w 256393"/>
                <a:gd name="connsiteY180" fmla="*/ 137710 h 226274"/>
                <a:gd name="connsiteX181" fmla="*/ 149396 w 256393"/>
                <a:gd name="connsiteY181" fmla="*/ 134693 h 226274"/>
                <a:gd name="connsiteX182" fmla="*/ 149396 w 256393"/>
                <a:gd name="connsiteY182" fmla="*/ 135196 h 226274"/>
                <a:gd name="connsiteX183" fmla="*/ 146630 w 256393"/>
                <a:gd name="connsiteY183" fmla="*/ 133269 h 226274"/>
                <a:gd name="connsiteX184" fmla="*/ 146630 w 256393"/>
                <a:gd name="connsiteY184" fmla="*/ 133269 h 226274"/>
                <a:gd name="connsiteX185" fmla="*/ 143028 w 256393"/>
                <a:gd name="connsiteY185" fmla="*/ 129247 h 226274"/>
                <a:gd name="connsiteX186" fmla="*/ 143028 w 256393"/>
                <a:gd name="connsiteY186" fmla="*/ 129917 h 226274"/>
                <a:gd name="connsiteX187" fmla="*/ 139090 w 256393"/>
                <a:gd name="connsiteY187" fmla="*/ 125979 h 226274"/>
                <a:gd name="connsiteX188" fmla="*/ 139090 w 256393"/>
                <a:gd name="connsiteY188" fmla="*/ 126817 h 226274"/>
                <a:gd name="connsiteX189" fmla="*/ 137246 w 256393"/>
                <a:gd name="connsiteY189" fmla="*/ 122125 h 226274"/>
                <a:gd name="connsiteX190" fmla="*/ 138084 w 256393"/>
                <a:gd name="connsiteY190" fmla="*/ 122125 h 226274"/>
                <a:gd name="connsiteX191" fmla="*/ 135235 w 256393"/>
                <a:gd name="connsiteY191" fmla="*/ 121119 h 226274"/>
                <a:gd name="connsiteX192" fmla="*/ 135235 w 256393"/>
                <a:gd name="connsiteY192" fmla="*/ 119444 h 226274"/>
                <a:gd name="connsiteX193" fmla="*/ 129873 w 256393"/>
                <a:gd name="connsiteY193" fmla="*/ 115506 h 226274"/>
                <a:gd name="connsiteX194" fmla="*/ 129035 w 256393"/>
                <a:gd name="connsiteY194" fmla="*/ 116176 h 226274"/>
                <a:gd name="connsiteX195" fmla="*/ 124762 w 256393"/>
                <a:gd name="connsiteY195" fmla="*/ 111986 h 226274"/>
                <a:gd name="connsiteX196" fmla="*/ 124762 w 256393"/>
                <a:gd name="connsiteY196" fmla="*/ 111567 h 226274"/>
                <a:gd name="connsiteX197" fmla="*/ 120321 w 256393"/>
                <a:gd name="connsiteY197" fmla="*/ 109138 h 226274"/>
                <a:gd name="connsiteX198" fmla="*/ 115210 w 256393"/>
                <a:gd name="connsiteY198" fmla="*/ 103105 h 226274"/>
                <a:gd name="connsiteX199" fmla="*/ 112193 w 256393"/>
                <a:gd name="connsiteY199" fmla="*/ 100507 h 226274"/>
                <a:gd name="connsiteX200" fmla="*/ 112193 w 256393"/>
                <a:gd name="connsiteY200" fmla="*/ 100507 h 226274"/>
                <a:gd name="connsiteX201" fmla="*/ 108423 w 256393"/>
                <a:gd name="connsiteY201" fmla="*/ 98329 h 226274"/>
                <a:gd name="connsiteX202" fmla="*/ 108423 w 256393"/>
                <a:gd name="connsiteY202" fmla="*/ 97910 h 226274"/>
                <a:gd name="connsiteX203" fmla="*/ 102641 w 256393"/>
                <a:gd name="connsiteY203" fmla="*/ 93720 h 226274"/>
                <a:gd name="connsiteX204" fmla="*/ 102641 w 256393"/>
                <a:gd name="connsiteY204" fmla="*/ 92966 h 226274"/>
                <a:gd name="connsiteX205" fmla="*/ 96273 w 256393"/>
                <a:gd name="connsiteY205" fmla="*/ 86850 h 226274"/>
                <a:gd name="connsiteX206" fmla="*/ 96776 w 256393"/>
                <a:gd name="connsiteY206" fmla="*/ 86850 h 226274"/>
                <a:gd name="connsiteX207" fmla="*/ 88397 w 256393"/>
                <a:gd name="connsiteY207" fmla="*/ 79895 h 226274"/>
                <a:gd name="connsiteX208" fmla="*/ 85967 w 256393"/>
                <a:gd name="connsiteY208" fmla="*/ 78555 h 226274"/>
                <a:gd name="connsiteX209" fmla="*/ 85967 w 256393"/>
                <a:gd name="connsiteY209" fmla="*/ 80398 h 226274"/>
                <a:gd name="connsiteX210" fmla="*/ 85213 w 256393"/>
                <a:gd name="connsiteY210" fmla="*/ 78471 h 226274"/>
                <a:gd name="connsiteX211" fmla="*/ 85213 w 256393"/>
                <a:gd name="connsiteY211" fmla="*/ 78471 h 226274"/>
                <a:gd name="connsiteX212" fmla="*/ 83119 w 256393"/>
                <a:gd name="connsiteY212" fmla="*/ 74617 h 226274"/>
                <a:gd name="connsiteX213" fmla="*/ 68958 w 256393"/>
                <a:gd name="connsiteY213" fmla="*/ 60875 h 226274"/>
                <a:gd name="connsiteX214" fmla="*/ 68958 w 256393"/>
                <a:gd name="connsiteY214" fmla="*/ 62132 h 226274"/>
                <a:gd name="connsiteX215" fmla="*/ 67366 w 256393"/>
                <a:gd name="connsiteY215" fmla="*/ 60624 h 226274"/>
                <a:gd name="connsiteX216" fmla="*/ 68539 w 256393"/>
                <a:gd name="connsiteY216" fmla="*/ 60624 h 226274"/>
                <a:gd name="connsiteX217" fmla="*/ 66026 w 256393"/>
                <a:gd name="connsiteY217" fmla="*/ 59367 h 226274"/>
                <a:gd name="connsiteX218" fmla="*/ 67031 w 256393"/>
                <a:gd name="connsiteY218" fmla="*/ 58613 h 226274"/>
                <a:gd name="connsiteX219" fmla="*/ 66026 w 256393"/>
                <a:gd name="connsiteY219" fmla="*/ 57775 h 226274"/>
                <a:gd name="connsiteX220" fmla="*/ 66026 w 256393"/>
                <a:gd name="connsiteY220" fmla="*/ 57775 h 226274"/>
                <a:gd name="connsiteX221" fmla="*/ 63177 w 256393"/>
                <a:gd name="connsiteY221" fmla="*/ 56351 h 226274"/>
                <a:gd name="connsiteX222" fmla="*/ 63177 w 256393"/>
                <a:gd name="connsiteY222" fmla="*/ 55094 h 226274"/>
                <a:gd name="connsiteX223" fmla="*/ 62674 w 256393"/>
                <a:gd name="connsiteY223" fmla="*/ 54591 h 226274"/>
                <a:gd name="connsiteX224" fmla="*/ 60663 w 256393"/>
                <a:gd name="connsiteY224" fmla="*/ 52664 h 226274"/>
                <a:gd name="connsiteX225" fmla="*/ 60663 w 256393"/>
                <a:gd name="connsiteY225" fmla="*/ 54005 h 226274"/>
                <a:gd name="connsiteX226" fmla="*/ 59071 w 256393"/>
                <a:gd name="connsiteY226" fmla="*/ 54005 h 226274"/>
                <a:gd name="connsiteX227" fmla="*/ 51195 w 256393"/>
                <a:gd name="connsiteY227" fmla="*/ 45626 h 226274"/>
                <a:gd name="connsiteX228" fmla="*/ 46754 w 256393"/>
                <a:gd name="connsiteY228" fmla="*/ 42274 h 226274"/>
                <a:gd name="connsiteX229" fmla="*/ 45330 w 256393"/>
                <a:gd name="connsiteY229" fmla="*/ 42274 h 226274"/>
                <a:gd name="connsiteX230" fmla="*/ 43319 w 256393"/>
                <a:gd name="connsiteY230" fmla="*/ 37414 h 226274"/>
                <a:gd name="connsiteX231" fmla="*/ 39967 w 256393"/>
                <a:gd name="connsiteY231" fmla="*/ 36493 h 226274"/>
                <a:gd name="connsiteX232" fmla="*/ 39967 w 256393"/>
                <a:gd name="connsiteY232" fmla="*/ 34733 h 226274"/>
                <a:gd name="connsiteX233" fmla="*/ 30918 w 256393"/>
                <a:gd name="connsiteY233" fmla="*/ 26354 h 226274"/>
                <a:gd name="connsiteX234" fmla="*/ 29996 w 256393"/>
                <a:gd name="connsiteY234" fmla="*/ 26941 h 226274"/>
                <a:gd name="connsiteX235" fmla="*/ 29159 w 256393"/>
                <a:gd name="connsiteY235" fmla="*/ 24427 h 226274"/>
                <a:gd name="connsiteX236" fmla="*/ 26896 w 256393"/>
                <a:gd name="connsiteY236" fmla="*/ 23254 h 226274"/>
                <a:gd name="connsiteX237" fmla="*/ 26477 w 256393"/>
                <a:gd name="connsiteY237" fmla="*/ 23673 h 226274"/>
                <a:gd name="connsiteX238" fmla="*/ 7541 w 256393"/>
                <a:gd name="connsiteY238" fmla="*/ 4737 h 226274"/>
                <a:gd name="connsiteX239" fmla="*/ 6703 w 256393"/>
                <a:gd name="connsiteY239" fmla="*/ 4737 h 226274"/>
                <a:gd name="connsiteX240" fmla="*/ 6117 w 256393"/>
                <a:gd name="connsiteY240" fmla="*/ 5491 h 226274"/>
                <a:gd name="connsiteX241" fmla="*/ 4022 w 256393"/>
                <a:gd name="connsiteY241" fmla="*/ 2307 h 226274"/>
                <a:gd name="connsiteX242" fmla="*/ 167 w 256393"/>
                <a:gd name="connsiteY242" fmla="*/ 44 h 226274"/>
                <a:gd name="connsiteX243" fmla="*/ 1089 w 256393"/>
                <a:gd name="connsiteY243" fmla="*/ 715 h 226274"/>
                <a:gd name="connsiteX244" fmla="*/ 0 w 256393"/>
                <a:gd name="connsiteY244" fmla="*/ 4904 h 226274"/>
                <a:gd name="connsiteX245" fmla="*/ 5530 w 256393"/>
                <a:gd name="connsiteY245" fmla="*/ 10015 h 226274"/>
                <a:gd name="connsiteX246" fmla="*/ 4860 w 256393"/>
                <a:gd name="connsiteY246" fmla="*/ 10434 h 226274"/>
                <a:gd name="connsiteX247" fmla="*/ 7541 w 256393"/>
                <a:gd name="connsiteY247" fmla="*/ 12278 h 226274"/>
                <a:gd name="connsiteX248" fmla="*/ 7541 w 256393"/>
                <a:gd name="connsiteY248" fmla="*/ 12278 h 226274"/>
                <a:gd name="connsiteX249" fmla="*/ 15920 w 256393"/>
                <a:gd name="connsiteY249" fmla="*/ 20656 h 226274"/>
                <a:gd name="connsiteX250" fmla="*/ 15920 w 256393"/>
                <a:gd name="connsiteY250" fmla="*/ 19902 h 226274"/>
                <a:gd name="connsiteX251" fmla="*/ 16925 w 256393"/>
                <a:gd name="connsiteY251" fmla="*/ 21494 h 226274"/>
                <a:gd name="connsiteX252" fmla="*/ 16339 w 256393"/>
                <a:gd name="connsiteY252" fmla="*/ 19316 h 226274"/>
                <a:gd name="connsiteX253" fmla="*/ 21785 w 256393"/>
                <a:gd name="connsiteY253" fmla="*/ 26438 h 226274"/>
                <a:gd name="connsiteX254" fmla="*/ 23209 w 256393"/>
                <a:gd name="connsiteY254" fmla="*/ 26438 h 226274"/>
                <a:gd name="connsiteX255" fmla="*/ 23209 w 256393"/>
                <a:gd name="connsiteY255" fmla="*/ 27108 h 226274"/>
                <a:gd name="connsiteX256" fmla="*/ 23964 w 256393"/>
                <a:gd name="connsiteY256" fmla="*/ 27108 h 226274"/>
                <a:gd name="connsiteX257" fmla="*/ 24550 w 256393"/>
                <a:gd name="connsiteY257" fmla="*/ 29035 h 226274"/>
                <a:gd name="connsiteX258" fmla="*/ 23628 w 256393"/>
                <a:gd name="connsiteY258" fmla="*/ 28449 h 226274"/>
                <a:gd name="connsiteX259" fmla="*/ 27064 w 256393"/>
                <a:gd name="connsiteY259" fmla="*/ 31465 h 226274"/>
                <a:gd name="connsiteX260" fmla="*/ 26058 w 256393"/>
                <a:gd name="connsiteY260" fmla="*/ 30208 h 226274"/>
                <a:gd name="connsiteX261" fmla="*/ 37537 w 256393"/>
                <a:gd name="connsiteY261" fmla="*/ 39593 h 226274"/>
                <a:gd name="connsiteX262" fmla="*/ 37537 w 256393"/>
                <a:gd name="connsiteY262" fmla="*/ 39593 h 226274"/>
                <a:gd name="connsiteX263" fmla="*/ 42313 w 256393"/>
                <a:gd name="connsiteY263" fmla="*/ 43950 h 226274"/>
                <a:gd name="connsiteX264" fmla="*/ 42313 w 256393"/>
                <a:gd name="connsiteY264" fmla="*/ 43950 h 226274"/>
                <a:gd name="connsiteX265" fmla="*/ 44743 w 256393"/>
                <a:gd name="connsiteY265" fmla="*/ 45458 h 226274"/>
                <a:gd name="connsiteX266" fmla="*/ 44743 w 256393"/>
                <a:gd name="connsiteY266" fmla="*/ 46715 h 226274"/>
                <a:gd name="connsiteX267" fmla="*/ 49100 w 256393"/>
                <a:gd name="connsiteY267" fmla="*/ 48307 h 226274"/>
                <a:gd name="connsiteX268" fmla="*/ 49100 w 256393"/>
                <a:gd name="connsiteY268" fmla="*/ 49145 h 226274"/>
                <a:gd name="connsiteX269" fmla="*/ 51782 w 256393"/>
                <a:gd name="connsiteY269" fmla="*/ 50318 h 226274"/>
                <a:gd name="connsiteX270" fmla="*/ 50357 w 256393"/>
                <a:gd name="connsiteY270" fmla="*/ 51072 h 226274"/>
                <a:gd name="connsiteX271" fmla="*/ 55719 w 256393"/>
                <a:gd name="connsiteY271" fmla="*/ 56602 h 226274"/>
                <a:gd name="connsiteX272" fmla="*/ 54714 w 256393"/>
                <a:gd name="connsiteY272" fmla="*/ 54088 h 226274"/>
                <a:gd name="connsiteX273" fmla="*/ 57395 w 256393"/>
                <a:gd name="connsiteY273" fmla="*/ 55261 h 226274"/>
                <a:gd name="connsiteX274" fmla="*/ 60077 w 256393"/>
                <a:gd name="connsiteY274" fmla="*/ 60205 h 226274"/>
                <a:gd name="connsiteX275" fmla="*/ 59490 w 256393"/>
                <a:gd name="connsiteY275" fmla="*/ 60205 h 226274"/>
                <a:gd name="connsiteX276" fmla="*/ 62255 w 256393"/>
                <a:gd name="connsiteY276" fmla="*/ 62802 h 226274"/>
                <a:gd name="connsiteX277" fmla="*/ 64601 w 256393"/>
                <a:gd name="connsiteY277" fmla="*/ 63389 h 226274"/>
                <a:gd name="connsiteX278" fmla="*/ 62255 w 256393"/>
                <a:gd name="connsiteY278" fmla="*/ 61629 h 226274"/>
                <a:gd name="connsiteX279" fmla="*/ 67282 w 256393"/>
                <a:gd name="connsiteY279" fmla="*/ 64897 h 226274"/>
                <a:gd name="connsiteX280" fmla="*/ 65690 w 256393"/>
                <a:gd name="connsiteY280" fmla="*/ 64311 h 226274"/>
                <a:gd name="connsiteX281" fmla="*/ 67366 w 256393"/>
                <a:gd name="connsiteY281" fmla="*/ 65986 h 226274"/>
                <a:gd name="connsiteX282" fmla="*/ 62590 w 256393"/>
                <a:gd name="connsiteY282" fmla="*/ 63305 h 226274"/>
                <a:gd name="connsiteX283" fmla="*/ 64182 w 256393"/>
                <a:gd name="connsiteY283" fmla="*/ 65232 h 226274"/>
                <a:gd name="connsiteX284" fmla="*/ 68791 w 256393"/>
                <a:gd name="connsiteY284" fmla="*/ 68081 h 226274"/>
                <a:gd name="connsiteX285" fmla="*/ 68204 w 256393"/>
                <a:gd name="connsiteY285" fmla="*/ 68500 h 226274"/>
                <a:gd name="connsiteX286" fmla="*/ 69712 w 256393"/>
                <a:gd name="connsiteY286" fmla="*/ 69254 h 226274"/>
                <a:gd name="connsiteX287" fmla="*/ 68288 w 256393"/>
                <a:gd name="connsiteY287" fmla="*/ 69254 h 226274"/>
                <a:gd name="connsiteX288" fmla="*/ 71807 w 256393"/>
                <a:gd name="connsiteY288" fmla="*/ 72857 h 226274"/>
                <a:gd name="connsiteX289" fmla="*/ 71053 w 256393"/>
                <a:gd name="connsiteY289" fmla="*/ 70343 h 226274"/>
                <a:gd name="connsiteX290" fmla="*/ 75494 w 256393"/>
                <a:gd name="connsiteY290" fmla="*/ 76292 h 226274"/>
                <a:gd name="connsiteX291" fmla="*/ 74907 w 256393"/>
                <a:gd name="connsiteY291" fmla="*/ 74784 h 226274"/>
                <a:gd name="connsiteX292" fmla="*/ 76415 w 256393"/>
                <a:gd name="connsiteY292" fmla="*/ 77214 h 226274"/>
                <a:gd name="connsiteX293" fmla="*/ 77840 w 256393"/>
                <a:gd name="connsiteY293" fmla="*/ 77214 h 226274"/>
                <a:gd name="connsiteX294" fmla="*/ 80437 w 256393"/>
                <a:gd name="connsiteY294" fmla="*/ 78722 h 226274"/>
                <a:gd name="connsiteX295" fmla="*/ 79935 w 256393"/>
                <a:gd name="connsiteY295" fmla="*/ 79225 h 226274"/>
                <a:gd name="connsiteX296" fmla="*/ 83705 w 256393"/>
                <a:gd name="connsiteY296" fmla="*/ 81403 h 226274"/>
                <a:gd name="connsiteX297" fmla="*/ 82029 w 256393"/>
                <a:gd name="connsiteY297" fmla="*/ 81403 h 226274"/>
                <a:gd name="connsiteX298" fmla="*/ 83454 w 256393"/>
                <a:gd name="connsiteY298" fmla="*/ 82325 h 226274"/>
                <a:gd name="connsiteX299" fmla="*/ 82699 w 256393"/>
                <a:gd name="connsiteY299" fmla="*/ 82325 h 226274"/>
                <a:gd name="connsiteX300" fmla="*/ 85967 w 256393"/>
                <a:gd name="connsiteY300" fmla="*/ 85090 h 226274"/>
                <a:gd name="connsiteX301" fmla="*/ 88230 w 256393"/>
                <a:gd name="connsiteY301" fmla="*/ 85090 h 226274"/>
                <a:gd name="connsiteX302" fmla="*/ 89068 w 256393"/>
                <a:gd name="connsiteY302" fmla="*/ 86598 h 226274"/>
                <a:gd name="connsiteX303" fmla="*/ 87308 w 256393"/>
                <a:gd name="connsiteY303" fmla="*/ 85509 h 226274"/>
                <a:gd name="connsiteX304" fmla="*/ 86386 w 256393"/>
                <a:gd name="connsiteY304" fmla="*/ 85509 h 226274"/>
                <a:gd name="connsiteX305" fmla="*/ 89151 w 256393"/>
                <a:gd name="connsiteY305" fmla="*/ 88107 h 226274"/>
                <a:gd name="connsiteX306" fmla="*/ 88565 w 256393"/>
                <a:gd name="connsiteY306" fmla="*/ 87436 h 226274"/>
                <a:gd name="connsiteX307" fmla="*/ 91749 w 256393"/>
                <a:gd name="connsiteY307" fmla="*/ 88861 h 226274"/>
                <a:gd name="connsiteX308" fmla="*/ 91078 w 256393"/>
                <a:gd name="connsiteY308" fmla="*/ 88861 h 226274"/>
                <a:gd name="connsiteX309" fmla="*/ 92922 w 256393"/>
                <a:gd name="connsiteY309" fmla="*/ 89950 h 226274"/>
                <a:gd name="connsiteX310" fmla="*/ 90743 w 256393"/>
                <a:gd name="connsiteY310" fmla="*/ 89950 h 226274"/>
                <a:gd name="connsiteX311" fmla="*/ 93508 w 256393"/>
                <a:gd name="connsiteY311" fmla="*/ 91626 h 226274"/>
                <a:gd name="connsiteX312" fmla="*/ 93508 w 256393"/>
                <a:gd name="connsiteY312" fmla="*/ 93050 h 226274"/>
                <a:gd name="connsiteX313" fmla="*/ 98871 w 256393"/>
                <a:gd name="connsiteY313" fmla="*/ 96988 h 226274"/>
                <a:gd name="connsiteX314" fmla="*/ 99709 w 256393"/>
                <a:gd name="connsiteY314" fmla="*/ 96988 h 226274"/>
                <a:gd name="connsiteX315" fmla="*/ 104652 w 256393"/>
                <a:gd name="connsiteY315" fmla="*/ 101513 h 226274"/>
                <a:gd name="connsiteX316" fmla="*/ 105071 w 256393"/>
                <a:gd name="connsiteY316" fmla="*/ 103272 h 226274"/>
                <a:gd name="connsiteX317" fmla="*/ 107166 w 256393"/>
                <a:gd name="connsiteY317" fmla="*/ 103272 h 226274"/>
                <a:gd name="connsiteX318" fmla="*/ 107669 w 256393"/>
                <a:gd name="connsiteY318" fmla="*/ 105283 h 226274"/>
                <a:gd name="connsiteX319" fmla="*/ 112277 w 256393"/>
                <a:gd name="connsiteY319" fmla="*/ 108383 h 226274"/>
                <a:gd name="connsiteX320" fmla="*/ 111523 w 256393"/>
                <a:gd name="connsiteY320" fmla="*/ 106121 h 226274"/>
                <a:gd name="connsiteX321" fmla="*/ 130375 w 256393"/>
                <a:gd name="connsiteY321" fmla="*/ 122879 h 226274"/>
                <a:gd name="connsiteX322" fmla="*/ 128951 w 256393"/>
                <a:gd name="connsiteY322" fmla="*/ 121873 h 226274"/>
                <a:gd name="connsiteX323" fmla="*/ 130375 w 256393"/>
                <a:gd name="connsiteY323" fmla="*/ 122544 h 226274"/>
                <a:gd name="connsiteX324" fmla="*/ 159702 w 256393"/>
                <a:gd name="connsiteY324" fmla="*/ 147094 h 226274"/>
                <a:gd name="connsiteX325" fmla="*/ 158612 w 256393"/>
                <a:gd name="connsiteY325" fmla="*/ 146005 h 226274"/>
                <a:gd name="connsiteX326" fmla="*/ 159702 w 256393"/>
                <a:gd name="connsiteY326" fmla="*/ 146759 h 226274"/>
                <a:gd name="connsiteX327" fmla="*/ 242988 w 256393"/>
                <a:gd name="connsiteY327" fmla="*/ 215885 h 226274"/>
                <a:gd name="connsiteX328" fmla="*/ 242988 w 256393"/>
                <a:gd name="connsiteY328" fmla="*/ 215885 h 226274"/>
                <a:gd name="connsiteX329" fmla="*/ 241982 w 256393"/>
                <a:gd name="connsiteY329" fmla="*/ 215214 h 226274"/>
                <a:gd name="connsiteX330" fmla="*/ 242988 w 256393"/>
                <a:gd name="connsiteY330" fmla="*/ 215885 h 226274"/>
                <a:gd name="connsiteX331" fmla="*/ 64098 w 256393"/>
                <a:gd name="connsiteY331" fmla="*/ 54507 h 226274"/>
                <a:gd name="connsiteX332" fmla="*/ 64098 w 256393"/>
                <a:gd name="connsiteY332" fmla="*/ 54507 h 226274"/>
                <a:gd name="connsiteX333" fmla="*/ 64098 w 256393"/>
                <a:gd name="connsiteY333" fmla="*/ 54507 h 22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256393" h="226274">
                  <a:moveTo>
                    <a:pt x="111523" y="106121"/>
                  </a:moveTo>
                  <a:lnTo>
                    <a:pt x="112361" y="107713"/>
                  </a:lnTo>
                  <a:cubicBezTo>
                    <a:pt x="110266" y="107043"/>
                    <a:pt x="109428" y="105786"/>
                    <a:pt x="110015" y="107713"/>
                  </a:cubicBezTo>
                  <a:cubicBezTo>
                    <a:pt x="111523" y="106373"/>
                    <a:pt x="114958" y="111903"/>
                    <a:pt x="116466" y="110646"/>
                  </a:cubicBezTo>
                  <a:lnTo>
                    <a:pt x="117053" y="111651"/>
                  </a:lnTo>
                  <a:lnTo>
                    <a:pt x="116466" y="111232"/>
                  </a:lnTo>
                  <a:cubicBezTo>
                    <a:pt x="117388" y="113411"/>
                    <a:pt x="118645" y="111232"/>
                    <a:pt x="120488" y="113327"/>
                  </a:cubicBezTo>
                  <a:cubicBezTo>
                    <a:pt x="121075" y="114081"/>
                    <a:pt x="121410" y="114751"/>
                    <a:pt x="120488" y="114500"/>
                  </a:cubicBezTo>
                  <a:lnTo>
                    <a:pt x="122416" y="115589"/>
                  </a:lnTo>
                  <a:cubicBezTo>
                    <a:pt x="122416" y="116008"/>
                    <a:pt x="122416" y="116176"/>
                    <a:pt x="122416" y="115589"/>
                  </a:cubicBezTo>
                  <a:lnTo>
                    <a:pt x="124929" y="117684"/>
                  </a:lnTo>
                  <a:lnTo>
                    <a:pt x="124929" y="117684"/>
                  </a:lnTo>
                  <a:lnTo>
                    <a:pt x="127192" y="118271"/>
                  </a:lnTo>
                  <a:cubicBezTo>
                    <a:pt x="127610" y="119025"/>
                    <a:pt x="126689" y="118271"/>
                    <a:pt x="126689" y="118271"/>
                  </a:cubicBezTo>
                  <a:lnTo>
                    <a:pt x="128365" y="119108"/>
                  </a:lnTo>
                  <a:cubicBezTo>
                    <a:pt x="128365" y="119946"/>
                    <a:pt x="127108" y="119108"/>
                    <a:pt x="126270" y="118438"/>
                  </a:cubicBezTo>
                  <a:cubicBezTo>
                    <a:pt x="126270" y="121036"/>
                    <a:pt x="127694" y="119108"/>
                    <a:pt x="129621" y="122376"/>
                  </a:cubicBezTo>
                  <a:lnTo>
                    <a:pt x="128197" y="121454"/>
                  </a:lnTo>
                  <a:cubicBezTo>
                    <a:pt x="128197" y="122963"/>
                    <a:pt x="129538" y="123633"/>
                    <a:pt x="130459" y="125393"/>
                  </a:cubicBezTo>
                  <a:cubicBezTo>
                    <a:pt x="130459" y="124806"/>
                    <a:pt x="128783" y="121538"/>
                    <a:pt x="130459" y="122460"/>
                  </a:cubicBezTo>
                  <a:cubicBezTo>
                    <a:pt x="130928" y="123139"/>
                    <a:pt x="131607" y="123641"/>
                    <a:pt x="132386" y="123884"/>
                  </a:cubicBezTo>
                  <a:cubicBezTo>
                    <a:pt x="131884" y="124387"/>
                    <a:pt x="132805" y="124974"/>
                    <a:pt x="133727" y="125812"/>
                  </a:cubicBezTo>
                  <a:lnTo>
                    <a:pt x="133057" y="126482"/>
                  </a:lnTo>
                  <a:cubicBezTo>
                    <a:pt x="134313" y="127236"/>
                    <a:pt x="134481" y="126482"/>
                    <a:pt x="135403" y="126985"/>
                  </a:cubicBezTo>
                  <a:cubicBezTo>
                    <a:pt x="136140" y="127630"/>
                    <a:pt x="136434" y="128644"/>
                    <a:pt x="136157" y="129582"/>
                  </a:cubicBezTo>
                  <a:cubicBezTo>
                    <a:pt x="137917" y="131342"/>
                    <a:pt x="135654" y="127571"/>
                    <a:pt x="137917" y="129582"/>
                  </a:cubicBezTo>
                  <a:cubicBezTo>
                    <a:pt x="139274" y="131107"/>
                    <a:pt x="140924" y="132330"/>
                    <a:pt x="142776" y="133185"/>
                  </a:cubicBezTo>
                  <a:cubicBezTo>
                    <a:pt x="143698" y="134442"/>
                    <a:pt x="142190" y="133185"/>
                    <a:pt x="142776" y="134023"/>
                  </a:cubicBezTo>
                  <a:lnTo>
                    <a:pt x="144201" y="134023"/>
                  </a:lnTo>
                  <a:cubicBezTo>
                    <a:pt x="144201" y="134023"/>
                    <a:pt x="144201" y="134023"/>
                    <a:pt x="144201" y="134442"/>
                  </a:cubicBezTo>
                  <a:cubicBezTo>
                    <a:pt x="144201" y="134861"/>
                    <a:pt x="144871" y="133771"/>
                    <a:pt x="146295" y="134442"/>
                  </a:cubicBezTo>
                  <a:cubicBezTo>
                    <a:pt x="147385" y="133939"/>
                    <a:pt x="147887" y="137877"/>
                    <a:pt x="150234" y="138464"/>
                  </a:cubicBezTo>
                  <a:cubicBezTo>
                    <a:pt x="150234" y="138966"/>
                    <a:pt x="149731" y="138464"/>
                    <a:pt x="149563" y="139050"/>
                  </a:cubicBezTo>
                  <a:cubicBezTo>
                    <a:pt x="151029" y="139947"/>
                    <a:pt x="152605" y="140651"/>
                    <a:pt x="154255" y="141145"/>
                  </a:cubicBezTo>
                  <a:lnTo>
                    <a:pt x="155345" y="142988"/>
                  </a:lnTo>
                  <a:cubicBezTo>
                    <a:pt x="154674" y="141480"/>
                    <a:pt x="156685" y="142150"/>
                    <a:pt x="158361" y="142988"/>
                  </a:cubicBezTo>
                  <a:cubicBezTo>
                    <a:pt x="158068" y="142745"/>
                    <a:pt x="157766" y="142519"/>
                    <a:pt x="157439" y="142318"/>
                  </a:cubicBezTo>
                  <a:lnTo>
                    <a:pt x="159785" y="143742"/>
                  </a:lnTo>
                  <a:cubicBezTo>
                    <a:pt x="159785" y="143742"/>
                    <a:pt x="159785" y="143742"/>
                    <a:pt x="158864" y="143742"/>
                  </a:cubicBezTo>
                  <a:lnTo>
                    <a:pt x="159450" y="143742"/>
                  </a:lnTo>
                  <a:cubicBezTo>
                    <a:pt x="159869" y="144664"/>
                    <a:pt x="159450" y="144748"/>
                    <a:pt x="158277" y="144664"/>
                  </a:cubicBezTo>
                  <a:cubicBezTo>
                    <a:pt x="158311" y="144304"/>
                    <a:pt x="158311" y="143935"/>
                    <a:pt x="158277" y="143575"/>
                  </a:cubicBezTo>
                  <a:cubicBezTo>
                    <a:pt x="157439" y="143575"/>
                    <a:pt x="156601" y="143575"/>
                    <a:pt x="156266" y="144161"/>
                  </a:cubicBezTo>
                  <a:cubicBezTo>
                    <a:pt x="156543" y="144111"/>
                    <a:pt x="156828" y="144111"/>
                    <a:pt x="157104" y="144161"/>
                  </a:cubicBezTo>
                  <a:cubicBezTo>
                    <a:pt x="157104" y="144161"/>
                    <a:pt x="156685" y="144161"/>
                    <a:pt x="156685" y="144161"/>
                  </a:cubicBezTo>
                  <a:cubicBezTo>
                    <a:pt x="156685" y="144161"/>
                    <a:pt x="156685" y="144161"/>
                    <a:pt x="157523" y="144161"/>
                  </a:cubicBezTo>
                  <a:lnTo>
                    <a:pt x="157523" y="145418"/>
                  </a:lnTo>
                  <a:lnTo>
                    <a:pt x="157942" y="145418"/>
                  </a:lnTo>
                  <a:lnTo>
                    <a:pt x="160037" y="148267"/>
                  </a:lnTo>
                  <a:cubicBezTo>
                    <a:pt x="163028" y="148912"/>
                    <a:pt x="165869" y="150102"/>
                    <a:pt x="168416" y="151786"/>
                  </a:cubicBezTo>
                  <a:cubicBezTo>
                    <a:pt x="167159" y="151786"/>
                    <a:pt x="167410" y="152540"/>
                    <a:pt x="166740" y="153211"/>
                  </a:cubicBezTo>
                  <a:cubicBezTo>
                    <a:pt x="166740" y="151786"/>
                    <a:pt x="164226" y="151451"/>
                    <a:pt x="162802" y="149943"/>
                  </a:cubicBezTo>
                  <a:cubicBezTo>
                    <a:pt x="163556" y="150697"/>
                    <a:pt x="162802" y="150864"/>
                    <a:pt x="162802" y="150781"/>
                  </a:cubicBezTo>
                  <a:lnTo>
                    <a:pt x="166070" y="152624"/>
                  </a:lnTo>
                  <a:cubicBezTo>
                    <a:pt x="165483" y="153127"/>
                    <a:pt x="166070" y="153546"/>
                    <a:pt x="166824" y="154384"/>
                  </a:cubicBezTo>
                  <a:cubicBezTo>
                    <a:pt x="167243" y="152875"/>
                    <a:pt x="169505" y="155557"/>
                    <a:pt x="170846" y="156227"/>
                  </a:cubicBezTo>
                  <a:cubicBezTo>
                    <a:pt x="170846" y="156646"/>
                    <a:pt x="170008" y="156730"/>
                    <a:pt x="168751" y="155473"/>
                  </a:cubicBezTo>
                  <a:cubicBezTo>
                    <a:pt x="169505" y="157651"/>
                    <a:pt x="171851" y="155892"/>
                    <a:pt x="172689" y="157903"/>
                  </a:cubicBezTo>
                  <a:cubicBezTo>
                    <a:pt x="172689" y="157903"/>
                    <a:pt x="172186" y="157400"/>
                    <a:pt x="171851" y="157484"/>
                  </a:cubicBezTo>
                  <a:cubicBezTo>
                    <a:pt x="172940" y="157484"/>
                    <a:pt x="174616" y="159830"/>
                    <a:pt x="173862" y="159746"/>
                  </a:cubicBezTo>
                  <a:lnTo>
                    <a:pt x="173862" y="159746"/>
                  </a:lnTo>
                  <a:cubicBezTo>
                    <a:pt x="175957" y="161841"/>
                    <a:pt x="180481" y="165779"/>
                    <a:pt x="181654" y="165192"/>
                  </a:cubicBezTo>
                  <a:cubicBezTo>
                    <a:pt x="181160" y="165553"/>
                    <a:pt x="180624" y="165863"/>
                    <a:pt x="180062" y="166114"/>
                  </a:cubicBezTo>
                  <a:lnTo>
                    <a:pt x="186765" y="166114"/>
                  </a:lnTo>
                  <a:cubicBezTo>
                    <a:pt x="185760" y="166533"/>
                    <a:pt x="185341" y="169633"/>
                    <a:pt x="183079" y="168460"/>
                  </a:cubicBezTo>
                  <a:cubicBezTo>
                    <a:pt x="183665" y="169332"/>
                    <a:pt x="184478" y="170019"/>
                    <a:pt x="185425" y="170471"/>
                  </a:cubicBezTo>
                  <a:cubicBezTo>
                    <a:pt x="185425" y="170052"/>
                    <a:pt x="185425" y="168544"/>
                    <a:pt x="186095" y="168879"/>
                  </a:cubicBezTo>
                  <a:cubicBezTo>
                    <a:pt x="186598" y="170974"/>
                    <a:pt x="186598" y="170220"/>
                    <a:pt x="187603" y="172398"/>
                  </a:cubicBezTo>
                  <a:cubicBezTo>
                    <a:pt x="187184" y="171812"/>
                    <a:pt x="188944" y="171057"/>
                    <a:pt x="189698" y="171895"/>
                  </a:cubicBezTo>
                  <a:cubicBezTo>
                    <a:pt x="190452" y="172733"/>
                    <a:pt x="188693" y="173152"/>
                    <a:pt x="188274" y="172985"/>
                  </a:cubicBezTo>
                  <a:lnTo>
                    <a:pt x="191458" y="173655"/>
                  </a:lnTo>
                  <a:cubicBezTo>
                    <a:pt x="190703" y="173655"/>
                    <a:pt x="190368" y="174660"/>
                    <a:pt x="190536" y="175415"/>
                  </a:cubicBezTo>
                  <a:cubicBezTo>
                    <a:pt x="190703" y="176169"/>
                    <a:pt x="192379" y="177090"/>
                    <a:pt x="193050" y="177426"/>
                  </a:cubicBezTo>
                  <a:lnTo>
                    <a:pt x="192379" y="176336"/>
                  </a:lnTo>
                  <a:cubicBezTo>
                    <a:pt x="194558" y="178682"/>
                    <a:pt x="196317" y="176755"/>
                    <a:pt x="198580" y="178934"/>
                  </a:cubicBezTo>
                  <a:cubicBezTo>
                    <a:pt x="198077" y="178934"/>
                    <a:pt x="196485" y="179855"/>
                    <a:pt x="197490" y="181112"/>
                  </a:cubicBezTo>
                  <a:cubicBezTo>
                    <a:pt x="200054" y="180559"/>
                    <a:pt x="202727" y="180735"/>
                    <a:pt x="205199" y="181615"/>
                  </a:cubicBezTo>
                  <a:lnTo>
                    <a:pt x="205199" y="182369"/>
                  </a:lnTo>
                  <a:lnTo>
                    <a:pt x="207210" y="183374"/>
                  </a:lnTo>
                  <a:cubicBezTo>
                    <a:pt x="204386" y="183341"/>
                    <a:pt x="201571" y="182981"/>
                    <a:pt x="198831" y="182285"/>
                  </a:cubicBezTo>
                  <a:cubicBezTo>
                    <a:pt x="199418" y="183374"/>
                    <a:pt x="198831" y="182956"/>
                    <a:pt x="200004" y="184129"/>
                  </a:cubicBezTo>
                  <a:cubicBezTo>
                    <a:pt x="201177" y="185302"/>
                    <a:pt x="198831" y="184129"/>
                    <a:pt x="198412" y="183626"/>
                  </a:cubicBezTo>
                  <a:lnTo>
                    <a:pt x="201345" y="186642"/>
                  </a:lnTo>
                  <a:cubicBezTo>
                    <a:pt x="201847" y="185804"/>
                    <a:pt x="204361" y="188067"/>
                    <a:pt x="204780" y="187313"/>
                  </a:cubicBezTo>
                  <a:lnTo>
                    <a:pt x="200758" y="185050"/>
                  </a:lnTo>
                  <a:cubicBezTo>
                    <a:pt x="201261" y="184212"/>
                    <a:pt x="204529" y="185050"/>
                    <a:pt x="206623" y="186810"/>
                  </a:cubicBezTo>
                  <a:cubicBezTo>
                    <a:pt x="206623" y="187648"/>
                    <a:pt x="205031" y="187815"/>
                    <a:pt x="204864" y="188067"/>
                  </a:cubicBezTo>
                  <a:cubicBezTo>
                    <a:pt x="205844" y="188410"/>
                    <a:pt x="206716" y="189022"/>
                    <a:pt x="207377" y="189826"/>
                  </a:cubicBezTo>
                  <a:lnTo>
                    <a:pt x="206121" y="189407"/>
                  </a:lnTo>
                  <a:cubicBezTo>
                    <a:pt x="207126" y="190748"/>
                    <a:pt x="208969" y="190161"/>
                    <a:pt x="209807" y="192172"/>
                  </a:cubicBezTo>
                  <a:cubicBezTo>
                    <a:pt x="210310" y="192675"/>
                    <a:pt x="210478" y="194518"/>
                    <a:pt x="210981" y="194183"/>
                  </a:cubicBezTo>
                  <a:cubicBezTo>
                    <a:pt x="211232" y="192265"/>
                    <a:pt x="212430" y="190597"/>
                    <a:pt x="214164" y="189743"/>
                  </a:cubicBezTo>
                  <a:cubicBezTo>
                    <a:pt x="215019" y="191024"/>
                    <a:pt x="215714" y="192407"/>
                    <a:pt x="216259" y="193848"/>
                  </a:cubicBezTo>
                  <a:cubicBezTo>
                    <a:pt x="216259" y="195273"/>
                    <a:pt x="213662" y="194267"/>
                    <a:pt x="213829" y="195524"/>
                  </a:cubicBezTo>
                  <a:cubicBezTo>
                    <a:pt x="213829" y="195524"/>
                    <a:pt x="214751" y="195524"/>
                    <a:pt x="215002" y="195524"/>
                  </a:cubicBezTo>
                  <a:cubicBezTo>
                    <a:pt x="215254" y="195524"/>
                    <a:pt x="214248" y="195943"/>
                    <a:pt x="215421" y="196864"/>
                  </a:cubicBezTo>
                  <a:cubicBezTo>
                    <a:pt x="216343" y="196278"/>
                    <a:pt x="217684" y="199043"/>
                    <a:pt x="216510" y="196864"/>
                  </a:cubicBezTo>
                  <a:cubicBezTo>
                    <a:pt x="217851" y="197702"/>
                    <a:pt x="217600" y="198121"/>
                    <a:pt x="218940" y="199294"/>
                  </a:cubicBezTo>
                  <a:cubicBezTo>
                    <a:pt x="218940" y="198457"/>
                    <a:pt x="221622" y="198708"/>
                    <a:pt x="222962" y="199294"/>
                  </a:cubicBezTo>
                  <a:cubicBezTo>
                    <a:pt x="222962" y="199294"/>
                    <a:pt x="222962" y="199881"/>
                    <a:pt x="222962" y="200132"/>
                  </a:cubicBezTo>
                  <a:cubicBezTo>
                    <a:pt x="225141" y="202227"/>
                    <a:pt x="226062" y="203735"/>
                    <a:pt x="228241" y="205662"/>
                  </a:cubicBezTo>
                  <a:cubicBezTo>
                    <a:pt x="228241" y="205662"/>
                    <a:pt x="229163" y="207171"/>
                    <a:pt x="228241" y="207087"/>
                  </a:cubicBezTo>
                  <a:cubicBezTo>
                    <a:pt x="228827" y="207212"/>
                    <a:pt x="229372" y="207464"/>
                    <a:pt x="229833" y="207841"/>
                  </a:cubicBezTo>
                  <a:cubicBezTo>
                    <a:pt x="230587" y="209684"/>
                    <a:pt x="228241" y="206584"/>
                    <a:pt x="228576" y="208260"/>
                  </a:cubicBezTo>
                  <a:cubicBezTo>
                    <a:pt x="228995" y="208260"/>
                    <a:pt x="230838" y="209181"/>
                    <a:pt x="232011" y="209768"/>
                  </a:cubicBezTo>
                  <a:cubicBezTo>
                    <a:pt x="232011" y="208846"/>
                    <a:pt x="229917" y="207673"/>
                    <a:pt x="228744" y="207087"/>
                  </a:cubicBezTo>
                  <a:cubicBezTo>
                    <a:pt x="229581" y="206165"/>
                    <a:pt x="232095" y="207087"/>
                    <a:pt x="234693" y="208344"/>
                  </a:cubicBezTo>
                  <a:cubicBezTo>
                    <a:pt x="237290" y="209600"/>
                    <a:pt x="234693" y="209600"/>
                    <a:pt x="235363" y="209768"/>
                  </a:cubicBezTo>
                  <a:cubicBezTo>
                    <a:pt x="238631" y="212952"/>
                    <a:pt x="239720" y="210773"/>
                    <a:pt x="241898" y="213958"/>
                  </a:cubicBezTo>
                  <a:cubicBezTo>
                    <a:pt x="242485" y="215550"/>
                    <a:pt x="240893" y="215131"/>
                    <a:pt x="240725" y="215801"/>
                  </a:cubicBezTo>
                  <a:cubicBezTo>
                    <a:pt x="239050" y="214712"/>
                    <a:pt x="238882" y="213371"/>
                    <a:pt x="237877" y="212533"/>
                  </a:cubicBezTo>
                  <a:lnTo>
                    <a:pt x="238798" y="213874"/>
                  </a:lnTo>
                  <a:cubicBezTo>
                    <a:pt x="237935" y="213597"/>
                    <a:pt x="237198" y="213036"/>
                    <a:pt x="236704" y="212282"/>
                  </a:cubicBezTo>
                  <a:cubicBezTo>
                    <a:pt x="237123" y="213706"/>
                    <a:pt x="242234" y="217560"/>
                    <a:pt x="244412" y="220661"/>
                  </a:cubicBezTo>
                  <a:cubicBezTo>
                    <a:pt x="245082" y="220661"/>
                    <a:pt x="246004" y="221415"/>
                    <a:pt x="245836" y="220661"/>
                  </a:cubicBezTo>
                  <a:lnTo>
                    <a:pt x="244999" y="219990"/>
                  </a:lnTo>
                  <a:cubicBezTo>
                    <a:pt x="244999" y="218901"/>
                    <a:pt x="247094" y="220744"/>
                    <a:pt x="246256" y="219990"/>
                  </a:cubicBezTo>
                  <a:cubicBezTo>
                    <a:pt x="247965" y="220518"/>
                    <a:pt x="249507" y="221498"/>
                    <a:pt x="250696" y="222839"/>
                  </a:cubicBezTo>
                  <a:lnTo>
                    <a:pt x="250696" y="223761"/>
                  </a:lnTo>
                  <a:cubicBezTo>
                    <a:pt x="250696" y="223761"/>
                    <a:pt x="250026" y="222504"/>
                    <a:pt x="249440" y="222336"/>
                  </a:cubicBezTo>
                  <a:cubicBezTo>
                    <a:pt x="250361" y="222336"/>
                    <a:pt x="250948" y="225353"/>
                    <a:pt x="252456" y="225101"/>
                  </a:cubicBezTo>
                  <a:lnTo>
                    <a:pt x="251786" y="223677"/>
                  </a:lnTo>
                  <a:cubicBezTo>
                    <a:pt x="253495" y="224188"/>
                    <a:pt x="255070" y="225076"/>
                    <a:pt x="256394" y="226274"/>
                  </a:cubicBezTo>
                  <a:cubicBezTo>
                    <a:pt x="256394" y="225101"/>
                    <a:pt x="255975" y="226274"/>
                    <a:pt x="255724" y="224431"/>
                  </a:cubicBezTo>
                  <a:cubicBezTo>
                    <a:pt x="255724" y="226191"/>
                    <a:pt x="252288" y="221247"/>
                    <a:pt x="252707" y="223426"/>
                  </a:cubicBezTo>
                  <a:cubicBezTo>
                    <a:pt x="252707" y="221666"/>
                    <a:pt x="251367" y="221498"/>
                    <a:pt x="250696" y="219571"/>
                  </a:cubicBezTo>
                  <a:cubicBezTo>
                    <a:pt x="250696" y="219571"/>
                    <a:pt x="250696" y="220409"/>
                    <a:pt x="249775" y="219571"/>
                  </a:cubicBezTo>
                  <a:lnTo>
                    <a:pt x="249272" y="219571"/>
                  </a:lnTo>
                  <a:cubicBezTo>
                    <a:pt x="249364" y="219873"/>
                    <a:pt x="249364" y="220191"/>
                    <a:pt x="249272" y="220493"/>
                  </a:cubicBezTo>
                  <a:cubicBezTo>
                    <a:pt x="248183" y="220493"/>
                    <a:pt x="246423" y="218817"/>
                    <a:pt x="245585" y="218482"/>
                  </a:cubicBezTo>
                  <a:cubicBezTo>
                    <a:pt x="244747" y="218147"/>
                    <a:pt x="246088" y="218482"/>
                    <a:pt x="245585" y="217896"/>
                  </a:cubicBezTo>
                  <a:lnTo>
                    <a:pt x="244328" y="217477"/>
                  </a:lnTo>
                  <a:cubicBezTo>
                    <a:pt x="244328" y="216890"/>
                    <a:pt x="243239" y="215047"/>
                    <a:pt x="245082" y="216220"/>
                  </a:cubicBezTo>
                  <a:lnTo>
                    <a:pt x="243658" y="214879"/>
                  </a:lnTo>
                  <a:cubicBezTo>
                    <a:pt x="243063" y="213756"/>
                    <a:pt x="242167" y="212826"/>
                    <a:pt x="241061" y="212198"/>
                  </a:cubicBezTo>
                  <a:cubicBezTo>
                    <a:pt x="240474" y="211444"/>
                    <a:pt x="238882" y="211192"/>
                    <a:pt x="239804" y="211360"/>
                  </a:cubicBezTo>
                  <a:lnTo>
                    <a:pt x="237206" y="209600"/>
                  </a:lnTo>
                  <a:lnTo>
                    <a:pt x="237206" y="209600"/>
                  </a:lnTo>
                  <a:cubicBezTo>
                    <a:pt x="234944" y="207506"/>
                    <a:pt x="231844" y="206249"/>
                    <a:pt x="230084" y="203065"/>
                  </a:cubicBezTo>
                  <a:cubicBezTo>
                    <a:pt x="228978" y="202420"/>
                    <a:pt x="227990" y="201599"/>
                    <a:pt x="227152" y="200635"/>
                  </a:cubicBezTo>
                  <a:lnTo>
                    <a:pt x="227152" y="199965"/>
                  </a:lnTo>
                  <a:cubicBezTo>
                    <a:pt x="225979" y="199294"/>
                    <a:pt x="224554" y="196948"/>
                    <a:pt x="223800" y="197032"/>
                  </a:cubicBezTo>
                  <a:cubicBezTo>
                    <a:pt x="223800" y="194937"/>
                    <a:pt x="219276" y="192508"/>
                    <a:pt x="217767" y="190748"/>
                  </a:cubicBezTo>
                  <a:lnTo>
                    <a:pt x="217181" y="191251"/>
                  </a:lnTo>
                  <a:cubicBezTo>
                    <a:pt x="215949" y="190103"/>
                    <a:pt x="214600" y="189097"/>
                    <a:pt x="213159" y="188234"/>
                  </a:cubicBezTo>
                  <a:lnTo>
                    <a:pt x="213159" y="188737"/>
                  </a:lnTo>
                  <a:cubicBezTo>
                    <a:pt x="211483" y="188067"/>
                    <a:pt x="210226" y="185553"/>
                    <a:pt x="208215" y="183793"/>
                  </a:cubicBezTo>
                  <a:cubicBezTo>
                    <a:pt x="208215" y="183793"/>
                    <a:pt x="208969" y="183793"/>
                    <a:pt x="209221" y="184631"/>
                  </a:cubicBezTo>
                  <a:cubicBezTo>
                    <a:pt x="207797" y="181364"/>
                    <a:pt x="203439" y="180945"/>
                    <a:pt x="202015" y="178180"/>
                  </a:cubicBezTo>
                  <a:cubicBezTo>
                    <a:pt x="201487" y="177928"/>
                    <a:pt x="201043" y="177518"/>
                    <a:pt x="200758" y="177007"/>
                  </a:cubicBezTo>
                  <a:lnTo>
                    <a:pt x="200758" y="177007"/>
                  </a:lnTo>
                  <a:lnTo>
                    <a:pt x="200758" y="177007"/>
                  </a:lnTo>
                  <a:lnTo>
                    <a:pt x="199334" y="175834"/>
                  </a:lnTo>
                  <a:cubicBezTo>
                    <a:pt x="199443" y="176127"/>
                    <a:pt x="199577" y="176412"/>
                    <a:pt x="199753" y="176671"/>
                  </a:cubicBezTo>
                  <a:cubicBezTo>
                    <a:pt x="199174" y="176202"/>
                    <a:pt x="198555" y="175783"/>
                    <a:pt x="197909" y="175415"/>
                  </a:cubicBezTo>
                  <a:lnTo>
                    <a:pt x="197909" y="174660"/>
                  </a:lnTo>
                  <a:lnTo>
                    <a:pt x="197909" y="174660"/>
                  </a:lnTo>
                  <a:cubicBezTo>
                    <a:pt x="197490" y="173906"/>
                    <a:pt x="197155" y="174660"/>
                    <a:pt x="197155" y="175163"/>
                  </a:cubicBezTo>
                  <a:lnTo>
                    <a:pt x="196066" y="175163"/>
                  </a:lnTo>
                  <a:cubicBezTo>
                    <a:pt x="196066" y="173906"/>
                    <a:pt x="194139" y="173990"/>
                    <a:pt x="194306" y="172482"/>
                  </a:cubicBezTo>
                  <a:cubicBezTo>
                    <a:pt x="193468" y="172482"/>
                    <a:pt x="190955" y="170052"/>
                    <a:pt x="189782" y="170639"/>
                  </a:cubicBezTo>
                  <a:cubicBezTo>
                    <a:pt x="188609" y="171225"/>
                    <a:pt x="189782" y="170639"/>
                    <a:pt x="189782" y="170639"/>
                  </a:cubicBezTo>
                  <a:cubicBezTo>
                    <a:pt x="189279" y="169910"/>
                    <a:pt x="188584" y="169323"/>
                    <a:pt x="187771" y="168963"/>
                  </a:cubicBezTo>
                  <a:lnTo>
                    <a:pt x="187771" y="168041"/>
                  </a:lnTo>
                  <a:lnTo>
                    <a:pt x="185425" y="167538"/>
                  </a:lnTo>
                  <a:cubicBezTo>
                    <a:pt x="184922" y="166282"/>
                    <a:pt x="184755" y="165779"/>
                    <a:pt x="186095" y="166030"/>
                  </a:cubicBezTo>
                  <a:cubicBezTo>
                    <a:pt x="183246" y="164857"/>
                    <a:pt x="184084" y="164773"/>
                    <a:pt x="181487" y="163852"/>
                  </a:cubicBezTo>
                  <a:lnTo>
                    <a:pt x="181989" y="163852"/>
                  </a:lnTo>
                  <a:cubicBezTo>
                    <a:pt x="181319" y="163265"/>
                    <a:pt x="179727" y="162846"/>
                    <a:pt x="179643" y="162176"/>
                  </a:cubicBezTo>
                  <a:cubicBezTo>
                    <a:pt x="178889" y="159997"/>
                    <a:pt x="172438" y="155389"/>
                    <a:pt x="169337" y="151200"/>
                  </a:cubicBezTo>
                  <a:cubicBezTo>
                    <a:pt x="168918" y="153127"/>
                    <a:pt x="168080" y="149021"/>
                    <a:pt x="166991" y="149859"/>
                  </a:cubicBezTo>
                  <a:cubicBezTo>
                    <a:pt x="166991" y="149356"/>
                    <a:pt x="166991" y="148770"/>
                    <a:pt x="167578" y="149021"/>
                  </a:cubicBezTo>
                  <a:cubicBezTo>
                    <a:pt x="165315" y="147597"/>
                    <a:pt x="165064" y="145921"/>
                    <a:pt x="162969" y="145502"/>
                  </a:cubicBezTo>
                  <a:cubicBezTo>
                    <a:pt x="162969" y="144999"/>
                    <a:pt x="163807" y="145502"/>
                    <a:pt x="163723" y="145083"/>
                  </a:cubicBezTo>
                  <a:cubicBezTo>
                    <a:pt x="163640" y="144664"/>
                    <a:pt x="162886" y="145083"/>
                    <a:pt x="162886" y="144496"/>
                  </a:cubicBezTo>
                  <a:cubicBezTo>
                    <a:pt x="162886" y="143910"/>
                    <a:pt x="163388" y="144496"/>
                    <a:pt x="163807" y="144496"/>
                  </a:cubicBezTo>
                  <a:cubicBezTo>
                    <a:pt x="161796" y="142821"/>
                    <a:pt x="160707" y="143491"/>
                    <a:pt x="159785" y="144496"/>
                  </a:cubicBezTo>
                  <a:cubicBezTo>
                    <a:pt x="159509" y="143399"/>
                    <a:pt x="158487" y="142662"/>
                    <a:pt x="157355" y="142737"/>
                  </a:cubicBezTo>
                  <a:cubicBezTo>
                    <a:pt x="157355" y="142150"/>
                    <a:pt x="156937" y="141313"/>
                    <a:pt x="158277" y="142318"/>
                  </a:cubicBezTo>
                  <a:cubicBezTo>
                    <a:pt x="157607" y="141648"/>
                    <a:pt x="154423" y="138045"/>
                    <a:pt x="153753" y="138715"/>
                  </a:cubicBezTo>
                  <a:cubicBezTo>
                    <a:pt x="153082" y="139385"/>
                    <a:pt x="152831" y="137793"/>
                    <a:pt x="152580" y="137710"/>
                  </a:cubicBezTo>
                  <a:cubicBezTo>
                    <a:pt x="151582" y="136637"/>
                    <a:pt x="150518" y="135632"/>
                    <a:pt x="149396" y="134693"/>
                  </a:cubicBezTo>
                  <a:lnTo>
                    <a:pt x="149396" y="135196"/>
                  </a:lnTo>
                  <a:cubicBezTo>
                    <a:pt x="147971" y="135196"/>
                    <a:pt x="147887" y="134274"/>
                    <a:pt x="146630" y="133269"/>
                  </a:cubicBezTo>
                  <a:lnTo>
                    <a:pt x="146630" y="133269"/>
                  </a:lnTo>
                  <a:cubicBezTo>
                    <a:pt x="144368" y="130085"/>
                    <a:pt x="145122" y="132431"/>
                    <a:pt x="143028" y="129247"/>
                  </a:cubicBezTo>
                  <a:lnTo>
                    <a:pt x="143028" y="129917"/>
                  </a:lnTo>
                  <a:cubicBezTo>
                    <a:pt x="141687" y="130839"/>
                    <a:pt x="141100" y="126985"/>
                    <a:pt x="139090" y="125979"/>
                  </a:cubicBezTo>
                  <a:lnTo>
                    <a:pt x="139090" y="126817"/>
                  </a:lnTo>
                  <a:cubicBezTo>
                    <a:pt x="137917" y="126398"/>
                    <a:pt x="138000" y="123046"/>
                    <a:pt x="137246" y="122125"/>
                  </a:cubicBezTo>
                  <a:cubicBezTo>
                    <a:pt x="136492" y="121203"/>
                    <a:pt x="137749" y="122125"/>
                    <a:pt x="138084" y="122125"/>
                  </a:cubicBezTo>
                  <a:cubicBezTo>
                    <a:pt x="136325" y="119360"/>
                    <a:pt x="137162" y="122125"/>
                    <a:pt x="135235" y="121119"/>
                  </a:cubicBezTo>
                  <a:cubicBezTo>
                    <a:pt x="135235" y="120533"/>
                    <a:pt x="136492" y="120617"/>
                    <a:pt x="135235" y="119444"/>
                  </a:cubicBezTo>
                  <a:cubicBezTo>
                    <a:pt x="133979" y="118271"/>
                    <a:pt x="130794" y="117600"/>
                    <a:pt x="129873" y="115506"/>
                  </a:cubicBezTo>
                  <a:cubicBezTo>
                    <a:pt x="129873" y="116092"/>
                    <a:pt x="129873" y="116679"/>
                    <a:pt x="129035" y="116176"/>
                  </a:cubicBezTo>
                  <a:cubicBezTo>
                    <a:pt x="128197" y="115673"/>
                    <a:pt x="126689" y="112070"/>
                    <a:pt x="124762" y="111986"/>
                  </a:cubicBezTo>
                  <a:cubicBezTo>
                    <a:pt x="124762" y="111986"/>
                    <a:pt x="124762" y="111986"/>
                    <a:pt x="124762" y="111567"/>
                  </a:cubicBezTo>
                  <a:cubicBezTo>
                    <a:pt x="124762" y="111148"/>
                    <a:pt x="121326" y="109138"/>
                    <a:pt x="120321" y="109138"/>
                  </a:cubicBezTo>
                  <a:cubicBezTo>
                    <a:pt x="121075" y="106540"/>
                    <a:pt x="113701" y="104697"/>
                    <a:pt x="115210" y="103105"/>
                  </a:cubicBezTo>
                  <a:lnTo>
                    <a:pt x="112193" y="100507"/>
                  </a:lnTo>
                  <a:lnTo>
                    <a:pt x="112193" y="100507"/>
                  </a:lnTo>
                  <a:cubicBezTo>
                    <a:pt x="111221" y="99376"/>
                    <a:pt x="109889" y="98605"/>
                    <a:pt x="108423" y="98329"/>
                  </a:cubicBezTo>
                  <a:cubicBezTo>
                    <a:pt x="108423" y="97826"/>
                    <a:pt x="108423" y="98329"/>
                    <a:pt x="108423" y="97910"/>
                  </a:cubicBezTo>
                  <a:cubicBezTo>
                    <a:pt x="107007" y="95916"/>
                    <a:pt x="104979" y="94441"/>
                    <a:pt x="102641" y="93720"/>
                  </a:cubicBezTo>
                  <a:lnTo>
                    <a:pt x="102641" y="92966"/>
                  </a:lnTo>
                  <a:cubicBezTo>
                    <a:pt x="101803" y="92966"/>
                    <a:pt x="99541" y="88609"/>
                    <a:pt x="96273" y="86850"/>
                  </a:cubicBezTo>
                  <a:cubicBezTo>
                    <a:pt x="96441" y="86799"/>
                    <a:pt x="96608" y="86799"/>
                    <a:pt x="96776" y="86850"/>
                  </a:cubicBezTo>
                  <a:cubicBezTo>
                    <a:pt x="93257" y="84839"/>
                    <a:pt x="90995" y="78471"/>
                    <a:pt x="88397" y="79895"/>
                  </a:cubicBezTo>
                  <a:lnTo>
                    <a:pt x="85967" y="78555"/>
                  </a:lnTo>
                  <a:cubicBezTo>
                    <a:pt x="88397" y="81068"/>
                    <a:pt x="84878" y="79141"/>
                    <a:pt x="85967" y="80398"/>
                  </a:cubicBezTo>
                  <a:cubicBezTo>
                    <a:pt x="84794" y="79560"/>
                    <a:pt x="83873" y="77465"/>
                    <a:pt x="85213" y="78471"/>
                  </a:cubicBezTo>
                  <a:lnTo>
                    <a:pt x="85213" y="78471"/>
                  </a:lnTo>
                  <a:cubicBezTo>
                    <a:pt x="86638" y="77884"/>
                    <a:pt x="82365" y="75287"/>
                    <a:pt x="83119" y="74617"/>
                  </a:cubicBezTo>
                  <a:cubicBezTo>
                    <a:pt x="78007" y="70092"/>
                    <a:pt x="73650" y="65148"/>
                    <a:pt x="68958" y="60875"/>
                  </a:cubicBezTo>
                  <a:lnTo>
                    <a:pt x="68958" y="62132"/>
                  </a:lnTo>
                  <a:lnTo>
                    <a:pt x="67366" y="60624"/>
                  </a:lnTo>
                  <a:cubicBezTo>
                    <a:pt x="67366" y="60037"/>
                    <a:pt x="67366" y="59451"/>
                    <a:pt x="68539" y="60624"/>
                  </a:cubicBezTo>
                  <a:cubicBezTo>
                    <a:pt x="68539" y="59618"/>
                    <a:pt x="66193" y="59283"/>
                    <a:pt x="66026" y="59367"/>
                  </a:cubicBezTo>
                  <a:cubicBezTo>
                    <a:pt x="64015" y="57021"/>
                    <a:pt x="67785" y="59367"/>
                    <a:pt x="67031" y="58613"/>
                  </a:cubicBezTo>
                  <a:lnTo>
                    <a:pt x="66026" y="57775"/>
                  </a:lnTo>
                  <a:lnTo>
                    <a:pt x="66026" y="57775"/>
                  </a:lnTo>
                  <a:cubicBezTo>
                    <a:pt x="64936" y="57356"/>
                    <a:pt x="64601" y="57775"/>
                    <a:pt x="63177" y="56351"/>
                  </a:cubicBezTo>
                  <a:cubicBezTo>
                    <a:pt x="61752" y="54926"/>
                    <a:pt x="63177" y="55429"/>
                    <a:pt x="63177" y="55094"/>
                  </a:cubicBezTo>
                  <a:cubicBezTo>
                    <a:pt x="63177" y="54759"/>
                    <a:pt x="63177" y="55094"/>
                    <a:pt x="62674" y="54591"/>
                  </a:cubicBezTo>
                  <a:lnTo>
                    <a:pt x="60663" y="52664"/>
                  </a:lnTo>
                  <a:lnTo>
                    <a:pt x="60663" y="54005"/>
                  </a:lnTo>
                  <a:cubicBezTo>
                    <a:pt x="59490" y="53502"/>
                    <a:pt x="58820" y="52245"/>
                    <a:pt x="59071" y="54005"/>
                  </a:cubicBezTo>
                  <a:cubicBezTo>
                    <a:pt x="58652" y="51658"/>
                    <a:pt x="51782" y="46631"/>
                    <a:pt x="51195" y="45626"/>
                  </a:cubicBezTo>
                  <a:cubicBezTo>
                    <a:pt x="49519" y="44804"/>
                    <a:pt x="48011" y="43665"/>
                    <a:pt x="46754" y="42274"/>
                  </a:cubicBezTo>
                  <a:cubicBezTo>
                    <a:pt x="46754" y="42777"/>
                    <a:pt x="46754" y="43698"/>
                    <a:pt x="45330" y="42274"/>
                  </a:cubicBezTo>
                  <a:cubicBezTo>
                    <a:pt x="47173" y="41269"/>
                    <a:pt x="43403" y="39425"/>
                    <a:pt x="43319" y="37414"/>
                  </a:cubicBezTo>
                  <a:cubicBezTo>
                    <a:pt x="43319" y="38922"/>
                    <a:pt x="39297" y="34063"/>
                    <a:pt x="39967" y="36493"/>
                  </a:cubicBezTo>
                  <a:cubicBezTo>
                    <a:pt x="38878" y="35320"/>
                    <a:pt x="39967" y="35822"/>
                    <a:pt x="39967" y="34733"/>
                  </a:cubicBezTo>
                  <a:cubicBezTo>
                    <a:pt x="36783" y="32127"/>
                    <a:pt x="33767" y="29329"/>
                    <a:pt x="30918" y="26354"/>
                  </a:cubicBezTo>
                  <a:cubicBezTo>
                    <a:pt x="30918" y="26354"/>
                    <a:pt x="30918" y="27276"/>
                    <a:pt x="29996" y="26941"/>
                  </a:cubicBezTo>
                  <a:lnTo>
                    <a:pt x="29159" y="24427"/>
                  </a:lnTo>
                  <a:cubicBezTo>
                    <a:pt x="28404" y="23924"/>
                    <a:pt x="27483" y="25014"/>
                    <a:pt x="26896" y="23254"/>
                  </a:cubicBezTo>
                  <a:cubicBezTo>
                    <a:pt x="26896" y="23254"/>
                    <a:pt x="26896" y="24008"/>
                    <a:pt x="26477" y="23673"/>
                  </a:cubicBezTo>
                  <a:cubicBezTo>
                    <a:pt x="20863" y="16886"/>
                    <a:pt x="12484" y="12445"/>
                    <a:pt x="7541" y="4737"/>
                  </a:cubicBezTo>
                  <a:cubicBezTo>
                    <a:pt x="8044" y="5910"/>
                    <a:pt x="7541" y="5407"/>
                    <a:pt x="6703" y="4737"/>
                  </a:cubicBezTo>
                  <a:cubicBezTo>
                    <a:pt x="5865" y="4066"/>
                    <a:pt x="6703" y="5156"/>
                    <a:pt x="6117" y="5491"/>
                  </a:cubicBezTo>
                  <a:lnTo>
                    <a:pt x="4022" y="2307"/>
                  </a:lnTo>
                  <a:cubicBezTo>
                    <a:pt x="2849" y="2307"/>
                    <a:pt x="1005" y="-375"/>
                    <a:pt x="167" y="44"/>
                  </a:cubicBezTo>
                  <a:lnTo>
                    <a:pt x="1089" y="715"/>
                  </a:lnTo>
                  <a:cubicBezTo>
                    <a:pt x="-754" y="715"/>
                    <a:pt x="1089" y="4066"/>
                    <a:pt x="0" y="4904"/>
                  </a:cubicBezTo>
                  <a:cubicBezTo>
                    <a:pt x="2095" y="4904"/>
                    <a:pt x="2178" y="9429"/>
                    <a:pt x="5530" y="10015"/>
                  </a:cubicBezTo>
                  <a:cubicBezTo>
                    <a:pt x="5530" y="10686"/>
                    <a:pt x="4776" y="10015"/>
                    <a:pt x="4860" y="10434"/>
                  </a:cubicBezTo>
                  <a:cubicBezTo>
                    <a:pt x="5974" y="10635"/>
                    <a:pt x="6954" y="11306"/>
                    <a:pt x="7541" y="12278"/>
                  </a:cubicBezTo>
                  <a:lnTo>
                    <a:pt x="7541" y="12278"/>
                  </a:lnTo>
                  <a:cubicBezTo>
                    <a:pt x="10541" y="14858"/>
                    <a:pt x="13339" y="17657"/>
                    <a:pt x="15920" y="20656"/>
                  </a:cubicBezTo>
                  <a:lnTo>
                    <a:pt x="15920" y="19902"/>
                  </a:lnTo>
                  <a:cubicBezTo>
                    <a:pt x="16347" y="20372"/>
                    <a:pt x="16682" y="20908"/>
                    <a:pt x="16925" y="21494"/>
                  </a:cubicBezTo>
                  <a:cubicBezTo>
                    <a:pt x="18601" y="21494"/>
                    <a:pt x="14663" y="19400"/>
                    <a:pt x="16339" y="19316"/>
                  </a:cubicBezTo>
                  <a:cubicBezTo>
                    <a:pt x="16339" y="21327"/>
                    <a:pt x="22120" y="24595"/>
                    <a:pt x="21785" y="26438"/>
                  </a:cubicBezTo>
                  <a:cubicBezTo>
                    <a:pt x="23042" y="27527"/>
                    <a:pt x="21785" y="25516"/>
                    <a:pt x="23209" y="26438"/>
                  </a:cubicBezTo>
                  <a:lnTo>
                    <a:pt x="23209" y="27108"/>
                  </a:lnTo>
                  <a:lnTo>
                    <a:pt x="23964" y="27108"/>
                  </a:lnTo>
                  <a:cubicBezTo>
                    <a:pt x="24525" y="27577"/>
                    <a:pt x="24751" y="28332"/>
                    <a:pt x="24550" y="29035"/>
                  </a:cubicBezTo>
                  <a:cubicBezTo>
                    <a:pt x="24550" y="29035"/>
                    <a:pt x="23880" y="29035"/>
                    <a:pt x="23628" y="28449"/>
                  </a:cubicBezTo>
                  <a:cubicBezTo>
                    <a:pt x="24382" y="29790"/>
                    <a:pt x="26812" y="31046"/>
                    <a:pt x="27064" y="31465"/>
                  </a:cubicBezTo>
                  <a:lnTo>
                    <a:pt x="26058" y="30208"/>
                  </a:lnTo>
                  <a:cubicBezTo>
                    <a:pt x="29745" y="32973"/>
                    <a:pt x="33599" y="37247"/>
                    <a:pt x="37537" y="39593"/>
                  </a:cubicBezTo>
                  <a:lnTo>
                    <a:pt x="37537" y="39593"/>
                  </a:lnTo>
                  <a:cubicBezTo>
                    <a:pt x="40470" y="41436"/>
                    <a:pt x="39381" y="41688"/>
                    <a:pt x="42313" y="43950"/>
                  </a:cubicBezTo>
                  <a:lnTo>
                    <a:pt x="42313" y="43950"/>
                  </a:lnTo>
                  <a:cubicBezTo>
                    <a:pt x="43218" y="44277"/>
                    <a:pt x="44048" y="44788"/>
                    <a:pt x="44743" y="45458"/>
                  </a:cubicBezTo>
                  <a:cubicBezTo>
                    <a:pt x="43738" y="45458"/>
                    <a:pt x="45581" y="47218"/>
                    <a:pt x="44743" y="46715"/>
                  </a:cubicBezTo>
                  <a:cubicBezTo>
                    <a:pt x="47927" y="48726"/>
                    <a:pt x="46503" y="47553"/>
                    <a:pt x="49100" y="48307"/>
                  </a:cubicBezTo>
                  <a:lnTo>
                    <a:pt x="49100" y="49145"/>
                  </a:lnTo>
                  <a:cubicBezTo>
                    <a:pt x="50106" y="49187"/>
                    <a:pt x="51069" y="49606"/>
                    <a:pt x="51782" y="50318"/>
                  </a:cubicBezTo>
                  <a:cubicBezTo>
                    <a:pt x="50273" y="49647"/>
                    <a:pt x="51782" y="51742"/>
                    <a:pt x="50357" y="51072"/>
                  </a:cubicBezTo>
                  <a:cubicBezTo>
                    <a:pt x="52536" y="54591"/>
                    <a:pt x="55552" y="54088"/>
                    <a:pt x="55719" y="56602"/>
                  </a:cubicBezTo>
                  <a:cubicBezTo>
                    <a:pt x="58066" y="56602"/>
                    <a:pt x="53709" y="53669"/>
                    <a:pt x="54714" y="54088"/>
                  </a:cubicBezTo>
                  <a:cubicBezTo>
                    <a:pt x="54714" y="53167"/>
                    <a:pt x="56557" y="54088"/>
                    <a:pt x="57395" y="55261"/>
                  </a:cubicBezTo>
                  <a:cubicBezTo>
                    <a:pt x="58233" y="56434"/>
                    <a:pt x="57395" y="58110"/>
                    <a:pt x="60077" y="60205"/>
                  </a:cubicBezTo>
                  <a:cubicBezTo>
                    <a:pt x="60077" y="60205"/>
                    <a:pt x="60077" y="60205"/>
                    <a:pt x="59490" y="60205"/>
                  </a:cubicBezTo>
                  <a:cubicBezTo>
                    <a:pt x="60160" y="61294"/>
                    <a:pt x="61585" y="61378"/>
                    <a:pt x="62255" y="62802"/>
                  </a:cubicBezTo>
                  <a:cubicBezTo>
                    <a:pt x="63512" y="62802"/>
                    <a:pt x="63596" y="64143"/>
                    <a:pt x="64601" y="63389"/>
                  </a:cubicBezTo>
                  <a:lnTo>
                    <a:pt x="62255" y="61629"/>
                  </a:lnTo>
                  <a:cubicBezTo>
                    <a:pt x="63679" y="62551"/>
                    <a:pt x="65774" y="62551"/>
                    <a:pt x="67282" y="64897"/>
                  </a:cubicBezTo>
                  <a:cubicBezTo>
                    <a:pt x="66730" y="64771"/>
                    <a:pt x="66193" y="64579"/>
                    <a:pt x="65690" y="64311"/>
                  </a:cubicBezTo>
                  <a:cubicBezTo>
                    <a:pt x="65690" y="65148"/>
                    <a:pt x="66947" y="65232"/>
                    <a:pt x="67366" y="65986"/>
                  </a:cubicBezTo>
                  <a:cubicBezTo>
                    <a:pt x="66361" y="66740"/>
                    <a:pt x="64517" y="63808"/>
                    <a:pt x="62590" y="63305"/>
                  </a:cubicBezTo>
                  <a:cubicBezTo>
                    <a:pt x="62590" y="64227"/>
                    <a:pt x="65690" y="64897"/>
                    <a:pt x="64182" y="65232"/>
                  </a:cubicBezTo>
                  <a:cubicBezTo>
                    <a:pt x="66193" y="65232"/>
                    <a:pt x="66361" y="67495"/>
                    <a:pt x="68791" y="68081"/>
                  </a:cubicBezTo>
                  <a:lnTo>
                    <a:pt x="68204" y="68500"/>
                  </a:lnTo>
                  <a:cubicBezTo>
                    <a:pt x="68757" y="68626"/>
                    <a:pt x="69277" y="68885"/>
                    <a:pt x="69712" y="69254"/>
                  </a:cubicBezTo>
                  <a:lnTo>
                    <a:pt x="68288" y="69254"/>
                  </a:lnTo>
                  <a:cubicBezTo>
                    <a:pt x="70048" y="69841"/>
                    <a:pt x="70299" y="72019"/>
                    <a:pt x="71807" y="72857"/>
                  </a:cubicBezTo>
                  <a:cubicBezTo>
                    <a:pt x="69210" y="70511"/>
                    <a:pt x="71807" y="71684"/>
                    <a:pt x="71053" y="70343"/>
                  </a:cubicBezTo>
                  <a:cubicBezTo>
                    <a:pt x="74907" y="72522"/>
                    <a:pt x="71640" y="73360"/>
                    <a:pt x="75494" y="76292"/>
                  </a:cubicBezTo>
                  <a:cubicBezTo>
                    <a:pt x="74907" y="76292"/>
                    <a:pt x="73902" y="74365"/>
                    <a:pt x="74907" y="74784"/>
                  </a:cubicBezTo>
                  <a:cubicBezTo>
                    <a:pt x="75544" y="75505"/>
                    <a:pt x="76055" y="76326"/>
                    <a:pt x="76415" y="77214"/>
                  </a:cubicBezTo>
                  <a:cubicBezTo>
                    <a:pt x="78845" y="79225"/>
                    <a:pt x="76415" y="76292"/>
                    <a:pt x="77840" y="77214"/>
                  </a:cubicBezTo>
                  <a:cubicBezTo>
                    <a:pt x="79264" y="78136"/>
                    <a:pt x="79180" y="77968"/>
                    <a:pt x="80437" y="78722"/>
                  </a:cubicBezTo>
                  <a:lnTo>
                    <a:pt x="79935" y="79225"/>
                  </a:lnTo>
                  <a:cubicBezTo>
                    <a:pt x="82365" y="81990"/>
                    <a:pt x="81694" y="78806"/>
                    <a:pt x="83705" y="81403"/>
                  </a:cubicBezTo>
                  <a:lnTo>
                    <a:pt x="82029" y="81403"/>
                  </a:lnTo>
                  <a:lnTo>
                    <a:pt x="83454" y="82325"/>
                  </a:lnTo>
                  <a:lnTo>
                    <a:pt x="82699" y="82325"/>
                  </a:lnTo>
                  <a:cubicBezTo>
                    <a:pt x="84032" y="82912"/>
                    <a:pt x="85171" y="83875"/>
                    <a:pt x="85967" y="85090"/>
                  </a:cubicBezTo>
                  <a:cubicBezTo>
                    <a:pt x="85967" y="84420"/>
                    <a:pt x="87057" y="84252"/>
                    <a:pt x="88230" y="85090"/>
                  </a:cubicBezTo>
                  <a:cubicBezTo>
                    <a:pt x="89403" y="85928"/>
                    <a:pt x="87308" y="85090"/>
                    <a:pt x="89068" y="86598"/>
                  </a:cubicBezTo>
                  <a:cubicBezTo>
                    <a:pt x="88397" y="86598"/>
                    <a:pt x="87643" y="86598"/>
                    <a:pt x="87308" y="85509"/>
                  </a:cubicBezTo>
                  <a:lnTo>
                    <a:pt x="86386" y="85509"/>
                  </a:lnTo>
                  <a:cubicBezTo>
                    <a:pt x="87132" y="86548"/>
                    <a:pt x="88071" y="87428"/>
                    <a:pt x="89151" y="88107"/>
                  </a:cubicBezTo>
                  <a:lnTo>
                    <a:pt x="88565" y="87436"/>
                  </a:lnTo>
                  <a:lnTo>
                    <a:pt x="91749" y="88861"/>
                  </a:lnTo>
                  <a:cubicBezTo>
                    <a:pt x="91749" y="89447"/>
                    <a:pt x="91749" y="89363"/>
                    <a:pt x="91078" y="88861"/>
                  </a:cubicBezTo>
                  <a:cubicBezTo>
                    <a:pt x="90408" y="88358"/>
                    <a:pt x="92168" y="89363"/>
                    <a:pt x="92922" y="89950"/>
                  </a:cubicBezTo>
                  <a:cubicBezTo>
                    <a:pt x="92293" y="90486"/>
                    <a:pt x="91372" y="90486"/>
                    <a:pt x="90743" y="89950"/>
                  </a:cubicBezTo>
                  <a:lnTo>
                    <a:pt x="93508" y="91626"/>
                  </a:lnTo>
                  <a:cubicBezTo>
                    <a:pt x="93508" y="91626"/>
                    <a:pt x="94262" y="93218"/>
                    <a:pt x="93508" y="93050"/>
                  </a:cubicBezTo>
                  <a:cubicBezTo>
                    <a:pt x="94598" y="94474"/>
                    <a:pt x="97446" y="95145"/>
                    <a:pt x="98871" y="96988"/>
                  </a:cubicBezTo>
                  <a:cubicBezTo>
                    <a:pt x="99147" y="96904"/>
                    <a:pt x="99432" y="96904"/>
                    <a:pt x="99709" y="96988"/>
                  </a:cubicBezTo>
                  <a:cubicBezTo>
                    <a:pt x="101049" y="98806"/>
                    <a:pt x="102725" y="100340"/>
                    <a:pt x="104652" y="101513"/>
                  </a:cubicBezTo>
                  <a:lnTo>
                    <a:pt x="105071" y="103272"/>
                  </a:lnTo>
                  <a:cubicBezTo>
                    <a:pt x="106663" y="104445"/>
                    <a:pt x="104401" y="100926"/>
                    <a:pt x="107166" y="103272"/>
                  </a:cubicBezTo>
                  <a:cubicBezTo>
                    <a:pt x="109931" y="105618"/>
                    <a:pt x="107166" y="104529"/>
                    <a:pt x="107669" y="105283"/>
                  </a:cubicBezTo>
                  <a:cubicBezTo>
                    <a:pt x="109562" y="105652"/>
                    <a:pt x="111221" y="106766"/>
                    <a:pt x="112277" y="108383"/>
                  </a:cubicBezTo>
                  <a:cubicBezTo>
                    <a:pt x="111950" y="107655"/>
                    <a:pt x="111699" y="106900"/>
                    <a:pt x="111523" y="106121"/>
                  </a:cubicBezTo>
                  <a:close/>
                  <a:moveTo>
                    <a:pt x="130375" y="122879"/>
                  </a:moveTo>
                  <a:cubicBezTo>
                    <a:pt x="130375" y="122879"/>
                    <a:pt x="128867" y="122376"/>
                    <a:pt x="128951" y="121873"/>
                  </a:cubicBezTo>
                  <a:cubicBezTo>
                    <a:pt x="129035" y="121371"/>
                    <a:pt x="129957" y="121873"/>
                    <a:pt x="130375" y="122544"/>
                  </a:cubicBezTo>
                  <a:close/>
                  <a:moveTo>
                    <a:pt x="159702" y="147094"/>
                  </a:moveTo>
                  <a:cubicBezTo>
                    <a:pt x="159702" y="147094"/>
                    <a:pt x="158947" y="146591"/>
                    <a:pt x="158612" y="146005"/>
                  </a:cubicBezTo>
                  <a:cubicBezTo>
                    <a:pt x="159023" y="146181"/>
                    <a:pt x="159392" y="146440"/>
                    <a:pt x="159702" y="146759"/>
                  </a:cubicBezTo>
                  <a:close/>
                  <a:moveTo>
                    <a:pt x="242988" y="215885"/>
                  </a:moveTo>
                  <a:cubicBezTo>
                    <a:pt x="242988" y="215885"/>
                    <a:pt x="242988" y="215885"/>
                    <a:pt x="242988" y="215885"/>
                  </a:cubicBezTo>
                  <a:cubicBezTo>
                    <a:pt x="242988" y="215885"/>
                    <a:pt x="242401" y="215885"/>
                    <a:pt x="241982" y="215214"/>
                  </a:cubicBezTo>
                  <a:cubicBezTo>
                    <a:pt x="241563" y="214544"/>
                    <a:pt x="242317" y="215550"/>
                    <a:pt x="242988" y="215885"/>
                  </a:cubicBezTo>
                  <a:close/>
                  <a:moveTo>
                    <a:pt x="64098" y="54507"/>
                  </a:moveTo>
                  <a:lnTo>
                    <a:pt x="64098" y="54507"/>
                  </a:lnTo>
                  <a:cubicBezTo>
                    <a:pt x="63428" y="54423"/>
                    <a:pt x="63763" y="54423"/>
                    <a:pt x="64098" y="5450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Freeform: Shape 752">
              <a:extLst>
                <a:ext uri="{FF2B5EF4-FFF2-40B4-BE49-F238E27FC236}">
                  <a16:creationId xmlns:a16="http://schemas.microsoft.com/office/drawing/2014/main" id="{87AC7D5E-A531-48DF-1927-C6EBFBA9F0A5}"/>
                </a:ext>
              </a:extLst>
            </p:cNvPr>
            <p:cNvSpPr/>
            <p:nvPr/>
          </p:nvSpPr>
          <p:spPr>
            <a:xfrm>
              <a:off x="2643188" y="1918727"/>
              <a:ext cx="74" cy="418"/>
            </a:xfrm>
            <a:custGeom>
              <a:avLst/>
              <a:gdLst>
                <a:gd name="connsiteX0" fmla="*/ 74 w 74"/>
                <a:gd name="connsiteY0" fmla="*/ 419 h 418"/>
                <a:gd name="connsiteX1" fmla="*/ 74 w 74"/>
                <a:gd name="connsiteY1" fmla="*/ 0 h 418"/>
                <a:gd name="connsiteX2" fmla="*/ 74 w 74"/>
                <a:gd name="connsiteY2" fmla="*/ 419 h 418"/>
              </a:gdLst>
              <a:ahLst/>
              <a:cxnLst>
                <a:cxn ang="0">
                  <a:pos x="connsiteX0" y="connsiteY0"/>
                </a:cxn>
                <a:cxn ang="0">
                  <a:pos x="connsiteX1" y="connsiteY1"/>
                </a:cxn>
                <a:cxn ang="0">
                  <a:pos x="connsiteX2" y="connsiteY2"/>
                </a:cxn>
              </a:cxnLst>
              <a:rect l="l" t="t" r="r" b="b"/>
              <a:pathLst>
                <a:path w="74" h="418">
                  <a:moveTo>
                    <a:pt x="74" y="419"/>
                  </a:moveTo>
                  <a:cubicBezTo>
                    <a:pt x="58" y="277"/>
                    <a:pt x="58" y="142"/>
                    <a:pt x="74" y="0"/>
                  </a:cubicBezTo>
                  <a:cubicBezTo>
                    <a:pt x="74" y="0"/>
                    <a:pt x="-93" y="0"/>
                    <a:pt x="74" y="419"/>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Freeform: Shape 753">
              <a:extLst>
                <a:ext uri="{FF2B5EF4-FFF2-40B4-BE49-F238E27FC236}">
                  <a16:creationId xmlns:a16="http://schemas.microsoft.com/office/drawing/2014/main" id="{AEA86806-2185-5627-0621-DEE61017FA7C}"/>
                </a:ext>
              </a:extLst>
            </p:cNvPr>
            <p:cNvSpPr/>
            <p:nvPr/>
          </p:nvSpPr>
          <p:spPr>
            <a:xfrm>
              <a:off x="2587208" y="187046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Freeform: Shape 754">
              <a:extLst>
                <a:ext uri="{FF2B5EF4-FFF2-40B4-BE49-F238E27FC236}">
                  <a16:creationId xmlns:a16="http://schemas.microsoft.com/office/drawing/2014/main" id="{8BADA0E0-5793-16B7-405E-52D6C74FEAB4}"/>
                </a:ext>
              </a:extLst>
            </p:cNvPr>
            <p:cNvSpPr/>
            <p:nvPr/>
          </p:nvSpPr>
          <p:spPr>
            <a:xfrm>
              <a:off x="2700351" y="1970676"/>
              <a:ext cx="223" cy="837"/>
            </a:xfrm>
            <a:custGeom>
              <a:avLst/>
              <a:gdLst>
                <a:gd name="connsiteX0" fmla="*/ 223 w 223"/>
                <a:gd name="connsiteY0" fmla="*/ 838 h 837"/>
                <a:gd name="connsiteX1" fmla="*/ 223 w 223"/>
                <a:gd name="connsiteY1" fmla="*/ 0 h 837"/>
                <a:gd name="connsiteX2" fmla="*/ 223 w 223"/>
                <a:gd name="connsiteY2" fmla="*/ 838 h 837"/>
              </a:gdLst>
              <a:ahLst/>
              <a:cxnLst>
                <a:cxn ang="0">
                  <a:pos x="connsiteX0" y="connsiteY0"/>
                </a:cxn>
                <a:cxn ang="0">
                  <a:pos x="connsiteX1" y="connsiteY1"/>
                </a:cxn>
                <a:cxn ang="0">
                  <a:pos x="connsiteX2" y="connsiteY2"/>
                </a:cxn>
              </a:cxnLst>
              <a:rect l="l" t="t" r="r" b="b"/>
              <a:pathLst>
                <a:path w="223" h="837">
                  <a:moveTo>
                    <a:pt x="223" y="838"/>
                  </a:moveTo>
                  <a:cubicBezTo>
                    <a:pt x="173" y="561"/>
                    <a:pt x="173" y="277"/>
                    <a:pt x="223" y="0"/>
                  </a:cubicBezTo>
                  <a:cubicBezTo>
                    <a:pt x="223" y="0"/>
                    <a:pt x="-279" y="335"/>
                    <a:pt x="223" y="83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Freeform: Shape 755">
              <a:extLst>
                <a:ext uri="{FF2B5EF4-FFF2-40B4-BE49-F238E27FC236}">
                  <a16:creationId xmlns:a16="http://schemas.microsoft.com/office/drawing/2014/main" id="{49F67B02-451D-5C66-5526-C95278004EA9}"/>
                </a:ext>
              </a:extLst>
            </p:cNvPr>
            <p:cNvSpPr/>
            <p:nvPr/>
          </p:nvSpPr>
          <p:spPr>
            <a:xfrm>
              <a:off x="2738782" y="1996651"/>
              <a:ext cx="1256" cy="1005"/>
            </a:xfrm>
            <a:custGeom>
              <a:avLst/>
              <a:gdLst>
                <a:gd name="connsiteX0" fmla="*/ 1257 w 1256"/>
                <a:gd name="connsiteY0" fmla="*/ 754 h 1005"/>
                <a:gd name="connsiteX1" fmla="*/ 0 w 1256"/>
                <a:gd name="connsiteY1" fmla="*/ 0 h 1005"/>
                <a:gd name="connsiteX2" fmla="*/ 838 w 1256"/>
                <a:gd name="connsiteY2" fmla="*/ 1005 h 1005"/>
                <a:gd name="connsiteX3" fmla="*/ 1257 w 1256"/>
                <a:gd name="connsiteY3" fmla="*/ 754 h 1005"/>
              </a:gdLst>
              <a:ahLst/>
              <a:cxnLst>
                <a:cxn ang="0">
                  <a:pos x="connsiteX0" y="connsiteY0"/>
                </a:cxn>
                <a:cxn ang="0">
                  <a:pos x="connsiteX1" y="connsiteY1"/>
                </a:cxn>
                <a:cxn ang="0">
                  <a:pos x="connsiteX2" y="connsiteY2"/>
                </a:cxn>
                <a:cxn ang="0">
                  <a:pos x="connsiteX3" y="connsiteY3"/>
                </a:cxn>
              </a:cxnLst>
              <a:rect l="l" t="t" r="r" b="b"/>
              <a:pathLst>
                <a:path w="1256" h="1005">
                  <a:moveTo>
                    <a:pt x="1257" y="754"/>
                  </a:moveTo>
                  <a:lnTo>
                    <a:pt x="0" y="0"/>
                  </a:lnTo>
                  <a:cubicBezTo>
                    <a:pt x="377" y="235"/>
                    <a:pt x="670" y="587"/>
                    <a:pt x="838" y="1005"/>
                  </a:cubicBezTo>
                  <a:cubicBezTo>
                    <a:pt x="838" y="1005"/>
                    <a:pt x="838" y="503"/>
                    <a:pt x="1257" y="754"/>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Freeform: Shape 756">
              <a:extLst>
                <a:ext uri="{FF2B5EF4-FFF2-40B4-BE49-F238E27FC236}">
                  <a16:creationId xmlns:a16="http://schemas.microsoft.com/office/drawing/2014/main" id="{C4C41DE2-F302-9041-6D10-4D35F9AFE09C}"/>
                </a:ext>
              </a:extLst>
            </p:cNvPr>
            <p:cNvSpPr/>
            <p:nvPr/>
          </p:nvSpPr>
          <p:spPr>
            <a:xfrm>
              <a:off x="2745930" y="2008720"/>
              <a:ext cx="896" cy="666"/>
            </a:xfrm>
            <a:custGeom>
              <a:avLst/>
              <a:gdLst>
                <a:gd name="connsiteX0" fmla="*/ 393 w 896"/>
                <a:gd name="connsiteY0" fmla="*/ 247 h 666"/>
                <a:gd name="connsiteX1" fmla="*/ 896 w 896"/>
                <a:gd name="connsiteY1" fmla="*/ 666 h 666"/>
                <a:gd name="connsiteX2" fmla="*/ 896 w 896"/>
                <a:gd name="connsiteY2" fmla="*/ 666 h 666"/>
                <a:gd name="connsiteX3" fmla="*/ 393 w 896"/>
                <a:gd name="connsiteY3" fmla="*/ 247 h 666"/>
              </a:gdLst>
              <a:ahLst/>
              <a:cxnLst>
                <a:cxn ang="0">
                  <a:pos x="connsiteX0" y="connsiteY0"/>
                </a:cxn>
                <a:cxn ang="0">
                  <a:pos x="connsiteX1" y="connsiteY1"/>
                </a:cxn>
                <a:cxn ang="0">
                  <a:pos x="connsiteX2" y="connsiteY2"/>
                </a:cxn>
                <a:cxn ang="0">
                  <a:pos x="connsiteX3" y="connsiteY3"/>
                </a:cxn>
              </a:cxnLst>
              <a:rect l="l" t="t" r="r" b="b"/>
              <a:pathLst>
                <a:path w="896" h="666">
                  <a:moveTo>
                    <a:pt x="393" y="247"/>
                  </a:moveTo>
                  <a:lnTo>
                    <a:pt x="896" y="666"/>
                  </a:lnTo>
                  <a:lnTo>
                    <a:pt x="896" y="666"/>
                  </a:lnTo>
                  <a:cubicBezTo>
                    <a:pt x="393" y="247"/>
                    <a:pt x="-528" y="-339"/>
                    <a:pt x="393" y="247"/>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8" name="Freeform: Shape 757">
              <a:extLst>
                <a:ext uri="{FF2B5EF4-FFF2-40B4-BE49-F238E27FC236}">
                  <a16:creationId xmlns:a16="http://schemas.microsoft.com/office/drawing/2014/main" id="{C85574BB-F4C9-FE0E-D0DC-00653BC663C5}"/>
                </a:ext>
              </a:extLst>
            </p:cNvPr>
            <p:cNvSpPr/>
            <p:nvPr/>
          </p:nvSpPr>
          <p:spPr>
            <a:xfrm>
              <a:off x="2739369" y="2000086"/>
              <a:ext cx="1557" cy="1592"/>
            </a:xfrm>
            <a:custGeom>
              <a:avLst/>
              <a:gdLst>
                <a:gd name="connsiteX0" fmla="*/ 0 w 1557"/>
                <a:gd name="connsiteY0" fmla="*/ 0 h 1592"/>
                <a:gd name="connsiteX1" fmla="*/ 1341 w 1557"/>
                <a:gd name="connsiteY1" fmla="*/ 1592 h 1592"/>
                <a:gd name="connsiteX2" fmla="*/ 1341 w 1557"/>
                <a:gd name="connsiteY2" fmla="*/ 1592 h 1592"/>
                <a:gd name="connsiteX3" fmla="*/ 0 w 1557"/>
                <a:gd name="connsiteY3" fmla="*/ 0 h 1592"/>
              </a:gdLst>
              <a:ahLst/>
              <a:cxnLst>
                <a:cxn ang="0">
                  <a:pos x="connsiteX0" y="connsiteY0"/>
                </a:cxn>
                <a:cxn ang="0">
                  <a:pos x="connsiteX1" y="connsiteY1"/>
                </a:cxn>
                <a:cxn ang="0">
                  <a:pos x="connsiteX2" y="connsiteY2"/>
                </a:cxn>
                <a:cxn ang="0">
                  <a:pos x="connsiteX3" y="connsiteY3"/>
                </a:cxn>
              </a:cxnLst>
              <a:rect l="l" t="t" r="r" b="b"/>
              <a:pathLst>
                <a:path w="1557" h="1592">
                  <a:moveTo>
                    <a:pt x="0" y="0"/>
                  </a:moveTo>
                  <a:cubicBezTo>
                    <a:pt x="0" y="503"/>
                    <a:pt x="503" y="1005"/>
                    <a:pt x="1341" y="1592"/>
                  </a:cubicBezTo>
                  <a:lnTo>
                    <a:pt x="1341" y="1592"/>
                  </a:lnTo>
                  <a:cubicBezTo>
                    <a:pt x="2011" y="1005"/>
                    <a:pt x="1005" y="503"/>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9" name="Freeform: Shape 758">
              <a:extLst>
                <a:ext uri="{FF2B5EF4-FFF2-40B4-BE49-F238E27FC236}">
                  <a16:creationId xmlns:a16="http://schemas.microsoft.com/office/drawing/2014/main" id="{CCC8A5B0-44FB-25A6-E41C-62C31ADE740E}"/>
                </a:ext>
              </a:extLst>
            </p:cNvPr>
            <p:cNvSpPr/>
            <p:nvPr/>
          </p:nvSpPr>
          <p:spPr>
            <a:xfrm>
              <a:off x="2740877" y="2001762"/>
              <a:ext cx="754" cy="670"/>
            </a:xfrm>
            <a:custGeom>
              <a:avLst/>
              <a:gdLst>
                <a:gd name="connsiteX0" fmla="*/ 0 w 754"/>
                <a:gd name="connsiteY0" fmla="*/ 0 h 670"/>
                <a:gd name="connsiteX1" fmla="*/ 754 w 754"/>
                <a:gd name="connsiteY1" fmla="*/ 670 h 670"/>
                <a:gd name="connsiteX2" fmla="*/ 0 w 754"/>
                <a:gd name="connsiteY2" fmla="*/ 0 h 670"/>
              </a:gdLst>
              <a:ahLst/>
              <a:cxnLst>
                <a:cxn ang="0">
                  <a:pos x="connsiteX0" y="connsiteY0"/>
                </a:cxn>
                <a:cxn ang="0">
                  <a:pos x="connsiteX1" y="connsiteY1"/>
                </a:cxn>
                <a:cxn ang="0">
                  <a:pos x="connsiteX2" y="connsiteY2"/>
                </a:cxn>
              </a:cxnLst>
              <a:rect l="l" t="t" r="r" b="b"/>
              <a:pathLst>
                <a:path w="754" h="670">
                  <a:moveTo>
                    <a:pt x="0" y="0"/>
                  </a:moveTo>
                  <a:lnTo>
                    <a:pt x="754" y="670"/>
                  </a:lnTo>
                  <a:cubicBezTo>
                    <a:pt x="754" y="670"/>
                    <a:pt x="503" y="335"/>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0" name="Freeform: Shape 759">
              <a:extLst>
                <a:ext uri="{FF2B5EF4-FFF2-40B4-BE49-F238E27FC236}">
                  <a16:creationId xmlns:a16="http://schemas.microsoft.com/office/drawing/2014/main" id="{76E88FB9-0A9B-5B1A-CFB7-57E9DCA6C5F0}"/>
                </a:ext>
              </a:extLst>
            </p:cNvPr>
            <p:cNvSpPr/>
            <p:nvPr/>
          </p:nvSpPr>
          <p:spPr>
            <a:xfrm>
              <a:off x="2731944" y="1991465"/>
              <a:ext cx="1559" cy="930"/>
            </a:xfrm>
            <a:custGeom>
              <a:avLst/>
              <a:gdLst>
                <a:gd name="connsiteX0" fmla="*/ 805 w 1559"/>
                <a:gd name="connsiteY0" fmla="*/ 745 h 930"/>
                <a:gd name="connsiteX1" fmla="*/ 1559 w 1559"/>
                <a:gd name="connsiteY1" fmla="*/ 745 h 930"/>
                <a:gd name="connsiteX2" fmla="*/ 805 w 1559"/>
                <a:gd name="connsiteY2" fmla="*/ 745 h 930"/>
              </a:gdLst>
              <a:ahLst/>
              <a:cxnLst>
                <a:cxn ang="0">
                  <a:pos x="connsiteX0" y="connsiteY0"/>
                </a:cxn>
                <a:cxn ang="0">
                  <a:pos x="connsiteX1" y="connsiteY1"/>
                </a:cxn>
                <a:cxn ang="0">
                  <a:pos x="connsiteX2" y="connsiteY2"/>
                </a:cxn>
              </a:cxnLst>
              <a:rect l="l" t="t" r="r" b="b"/>
              <a:pathLst>
                <a:path w="1559" h="930">
                  <a:moveTo>
                    <a:pt x="805" y="745"/>
                  </a:moveTo>
                  <a:cubicBezTo>
                    <a:pt x="805" y="1164"/>
                    <a:pt x="1559" y="745"/>
                    <a:pt x="1559" y="745"/>
                  </a:cubicBezTo>
                  <a:cubicBezTo>
                    <a:pt x="1559" y="745"/>
                    <a:pt x="-1373" y="-931"/>
                    <a:pt x="805" y="745"/>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1" name="Freeform: Shape 760">
              <a:extLst>
                <a:ext uri="{FF2B5EF4-FFF2-40B4-BE49-F238E27FC236}">
                  <a16:creationId xmlns:a16="http://schemas.microsoft.com/office/drawing/2014/main" id="{48CEC434-7EFE-934C-DB1D-5B266336AD48}"/>
                </a:ext>
              </a:extLst>
            </p:cNvPr>
            <p:cNvSpPr/>
            <p:nvPr/>
          </p:nvSpPr>
          <p:spPr>
            <a:xfrm>
              <a:off x="2738112" y="2001343"/>
              <a:ext cx="837" cy="754"/>
            </a:xfrm>
            <a:custGeom>
              <a:avLst/>
              <a:gdLst>
                <a:gd name="connsiteX0" fmla="*/ 587 w 837"/>
                <a:gd name="connsiteY0" fmla="*/ 754 h 754"/>
                <a:gd name="connsiteX1" fmla="*/ 838 w 837"/>
                <a:gd name="connsiteY1" fmla="*/ 0 h 754"/>
                <a:gd name="connsiteX2" fmla="*/ 0 w 837"/>
                <a:gd name="connsiteY2" fmla="*/ 0 h 754"/>
                <a:gd name="connsiteX3" fmla="*/ 587 w 837"/>
                <a:gd name="connsiteY3" fmla="*/ 754 h 754"/>
              </a:gdLst>
              <a:ahLst/>
              <a:cxnLst>
                <a:cxn ang="0">
                  <a:pos x="connsiteX0" y="connsiteY0"/>
                </a:cxn>
                <a:cxn ang="0">
                  <a:pos x="connsiteX1" y="connsiteY1"/>
                </a:cxn>
                <a:cxn ang="0">
                  <a:pos x="connsiteX2" y="connsiteY2"/>
                </a:cxn>
                <a:cxn ang="0">
                  <a:pos x="connsiteX3" y="connsiteY3"/>
                </a:cxn>
              </a:cxnLst>
              <a:rect l="l" t="t" r="r" b="b"/>
              <a:pathLst>
                <a:path w="837" h="754">
                  <a:moveTo>
                    <a:pt x="587" y="754"/>
                  </a:moveTo>
                  <a:lnTo>
                    <a:pt x="838" y="0"/>
                  </a:lnTo>
                  <a:lnTo>
                    <a:pt x="0" y="0"/>
                  </a:lnTo>
                  <a:lnTo>
                    <a:pt x="587" y="754"/>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2" name="Freeform: Shape 761">
              <a:extLst>
                <a:ext uri="{FF2B5EF4-FFF2-40B4-BE49-F238E27FC236}">
                  <a16:creationId xmlns:a16="http://schemas.microsoft.com/office/drawing/2014/main" id="{23CECA7A-A875-C0B3-6B84-66CB776F7AE2}"/>
                </a:ext>
              </a:extLst>
            </p:cNvPr>
            <p:cNvSpPr/>
            <p:nvPr/>
          </p:nvSpPr>
          <p:spPr>
            <a:xfrm>
              <a:off x="2733168" y="1996294"/>
              <a:ext cx="1508" cy="1278"/>
            </a:xfrm>
            <a:custGeom>
              <a:avLst/>
              <a:gdLst>
                <a:gd name="connsiteX0" fmla="*/ 0 w 1508"/>
                <a:gd name="connsiteY0" fmla="*/ 22 h 1278"/>
                <a:gd name="connsiteX1" fmla="*/ 1089 w 1508"/>
                <a:gd name="connsiteY1" fmla="*/ 1279 h 1278"/>
                <a:gd name="connsiteX2" fmla="*/ 1508 w 1508"/>
                <a:gd name="connsiteY2" fmla="*/ 1279 h 1278"/>
                <a:gd name="connsiteX3" fmla="*/ 0 w 1508"/>
                <a:gd name="connsiteY3" fmla="*/ 22 h 1278"/>
              </a:gdLst>
              <a:ahLst/>
              <a:cxnLst>
                <a:cxn ang="0">
                  <a:pos x="connsiteX0" y="connsiteY0"/>
                </a:cxn>
                <a:cxn ang="0">
                  <a:pos x="connsiteX1" y="connsiteY1"/>
                </a:cxn>
                <a:cxn ang="0">
                  <a:pos x="connsiteX2" y="connsiteY2"/>
                </a:cxn>
                <a:cxn ang="0">
                  <a:pos x="connsiteX3" y="connsiteY3"/>
                </a:cxn>
              </a:cxnLst>
              <a:rect l="l" t="t" r="r" b="b"/>
              <a:pathLst>
                <a:path w="1508" h="1278">
                  <a:moveTo>
                    <a:pt x="0" y="22"/>
                  </a:moveTo>
                  <a:lnTo>
                    <a:pt x="1089" y="1279"/>
                  </a:lnTo>
                  <a:lnTo>
                    <a:pt x="1508" y="1279"/>
                  </a:lnTo>
                  <a:cubicBezTo>
                    <a:pt x="838" y="692"/>
                    <a:pt x="84" y="-146"/>
                    <a:pt x="0" y="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3" name="Freeform: Shape 762">
              <a:extLst>
                <a:ext uri="{FF2B5EF4-FFF2-40B4-BE49-F238E27FC236}">
                  <a16:creationId xmlns:a16="http://schemas.microsoft.com/office/drawing/2014/main" id="{698AFC2A-4B15-9202-D616-5D5CCF271B71}"/>
                </a:ext>
              </a:extLst>
            </p:cNvPr>
            <p:cNvSpPr/>
            <p:nvPr/>
          </p:nvSpPr>
          <p:spPr>
            <a:xfrm>
              <a:off x="2734677" y="1997656"/>
              <a:ext cx="1089" cy="837"/>
            </a:xfrm>
            <a:custGeom>
              <a:avLst/>
              <a:gdLst>
                <a:gd name="connsiteX0" fmla="*/ 0 w 1089"/>
                <a:gd name="connsiteY0" fmla="*/ 0 h 837"/>
                <a:gd name="connsiteX1" fmla="*/ 1089 w 1089"/>
                <a:gd name="connsiteY1" fmla="*/ 838 h 837"/>
              </a:gdLst>
              <a:ahLst/>
              <a:cxnLst>
                <a:cxn ang="0">
                  <a:pos x="connsiteX0" y="connsiteY0"/>
                </a:cxn>
                <a:cxn ang="0">
                  <a:pos x="connsiteX1" y="connsiteY1"/>
                </a:cxn>
              </a:cxnLst>
              <a:rect l="l" t="t" r="r" b="b"/>
              <a:pathLst>
                <a:path w="1089" h="837">
                  <a:moveTo>
                    <a:pt x="0" y="0"/>
                  </a:moveTo>
                  <a:cubicBezTo>
                    <a:pt x="318" y="335"/>
                    <a:pt x="679" y="620"/>
                    <a:pt x="1089" y="838"/>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4" name="Freeform: Shape 763">
              <a:extLst>
                <a:ext uri="{FF2B5EF4-FFF2-40B4-BE49-F238E27FC236}">
                  <a16:creationId xmlns:a16="http://schemas.microsoft.com/office/drawing/2014/main" id="{33EF43B0-9834-82E5-4B24-AB1B2B55A902}"/>
                </a:ext>
              </a:extLst>
            </p:cNvPr>
            <p:cNvSpPr/>
            <p:nvPr/>
          </p:nvSpPr>
          <p:spPr>
            <a:xfrm>
              <a:off x="2735849" y="1999583"/>
              <a:ext cx="1089" cy="1173"/>
            </a:xfrm>
            <a:custGeom>
              <a:avLst/>
              <a:gdLst>
                <a:gd name="connsiteX0" fmla="*/ 1089 w 1089"/>
                <a:gd name="connsiteY0" fmla="*/ 1173 h 1173"/>
                <a:gd name="connsiteX1" fmla="*/ 838 w 1089"/>
                <a:gd name="connsiteY1" fmla="*/ 754 h 1173"/>
                <a:gd name="connsiteX2" fmla="*/ 0 w 1089"/>
                <a:gd name="connsiteY2" fmla="*/ 0 h 1173"/>
                <a:gd name="connsiteX3" fmla="*/ 1089 w 1089"/>
                <a:gd name="connsiteY3" fmla="*/ 1173 h 1173"/>
              </a:gdLst>
              <a:ahLst/>
              <a:cxnLst>
                <a:cxn ang="0">
                  <a:pos x="connsiteX0" y="connsiteY0"/>
                </a:cxn>
                <a:cxn ang="0">
                  <a:pos x="connsiteX1" y="connsiteY1"/>
                </a:cxn>
                <a:cxn ang="0">
                  <a:pos x="connsiteX2" y="connsiteY2"/>
                </a:cxn>
                <a:cxn ang="0">
                  <a:pos x="connsiteX3" y="connsiteY3"/>
                </a:cxn>
              </a:cxnLst>
              <a:rect l="l" t="t" r="r" b="b"/>
              <a:pathLst>
                <a:path w="1089" h="1173">
                  <a:moveTo>
                    <a:pt x="1089" y="1173"/>
                  </a:moveTo>
                  <a:lnTo>
                    <a:pt x="838" y="754"/>
                  </a:lnTo>
                  <a:lnTo>
                    <a:pt x="0" y="0"/>
                  </a:lnTo>
                  <a:lnTo>
                    <a:pt x="1089" y="1173"/>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5" name="Freeform: Shape 764">
              <a:extLst>
                <a:ext uri="{FF2B5EF4-FFF2-40B4-BE49-F238E27FC236}">
                  <a16:creationId xmlns:a16="http://schemas.microsoft.com/office/drawing/2014/main" id="{BE8E4E4E-5211-FABB-2100-5D68A91A49E7}"/>
                </a:ext>
              </a:extLst>
            </p:cNvPr>
            <p:cNvSpPr/>
            <p:nvPr/>
          </p:nvSpPr>
          <p:spPr>
            <a:xfrm>
              <a:off x="2718840" y="1983663"/>
              <a:ext cx="1424" cy="1188"/>
            </a:xfrm>
            <a:custGeom>
              <a:avLst/>
              <a:gdLst>
                <a:gd name="connsiteX0" fmla="*/ 1425 w 1424"/>
                <a:gd name="connsiteY0" fmla="*/ 1006 h 1188"/>
                <a:gd name="connsiteX1" fmla="*/ 0 w 1424"/>
                <a:gd name="connsiteY1" fmla="*/ 0 h 1188"/>
                <a:gd name="connsiteX2" fmla="*/ 503 w 1424"/>
                <a:gd name="connsiteY2" fmla="*/ 838 h 1188"/>
                <a:gd name="connsiteX3" fmla="*/ 1425 w 1424"/>
                <a:gd name="connsiteY3" fmla="*/ 1006 h 1188"/>
              </a:gdLst>
              <a:ahLst/>
              <a:cxnLst>
                <a:cxn ang="0">
                  <a:pos x="connsiteX0" y="connsiteY0"/>
                </a:cxn>
                <a:cxn ang="0">
                  <a:pos x="connsiteX1" y="connsiteY1"/>
                </a:cxn>
                <a:cxn ang="0">
                  <a:pos x="connsiteX2" y="connsiteY2"/>
                </a:cxn>
                <a:cxn ang="0">
                  <a:pos x="connsiteX3" y="connsiteY3"/>
                </a:cxn>
              </a:cxnLst>
              <a:rect l="l" t="t" r="r" b="b"/>
              <a:pathLst>
                <a:path w="1424" h="1188">
                  <a:moveTo>
                    <a:pt x="1425" y="1006"/>
                  </a:moveTo>
                  <a:lnTo>
                    <a:pt x="0" y="0"/>
                  </a:lnTo>
                  <a:cubicBezTo>
                    <a:pt x="0" y="0"/>
                    <a:pt x="0" y="503"/>
                    <a:pt x="503" y="838"/>
                  </a:cubicBezTo>
                  <a:cubicBezTo>
                    <a:pt x="1006" y="1173"/>
                    <a:pt x="1425" y="1341"/>
                    <a:pt x="1425" y="100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6" name="Freeform: Shape 765">
              <a:extLst>
                <a:ext uri="{FF2B5EF4-FFF2-40B4-BE49-F238E27FC236}">
                  <a16:creationId xmlns:a16="http://schemas.microsoft.com/office/drawing/2014/main" id="{365FBAEE-B353-570E-BE51-61CB3DE0E093}"/>
                </a:ext>
              </a:extLst>
            </p:cNvPr>
            <p:cNvSpPr/>
            <p:nvPr/>
          </p:nvSpPr>
          <p:spPr>
            <a:xfrm>
              <a:off x="2722360" y="1988775"/>
              <a:ext cx="670" cy="921"/>
            </a:xfrm>
            <a:custGeom>
              <a:avLst/>
              <a:gdLst>
                <a:gd name="connsiteX0" fmla="*/ 670 w 670"/>
                <a:gd name="connsiteY0" fmla="*/ 922 h 921"/>
                <a:gd name="connsiteX1" fmla="*/ 670 w 670"/>
                <a:gd name="connsiteY1" fmla="*/ 0 h 921"/>
                <a:gd name="connsiteX2" fmla="*/ 0 w 670"/>
                <a:gd name="connsiteY2" fmla="*/ 670 h 921"/>
              </a:gdLst>
              <a:ahLst/>
              <a:cxnLst>
                <a:cxn ang="0">
                  <a:pos x="connsiteX0" y="connsiteY0"/>
                </a:cxn>
                <a:cxn ang="0">
                  <a:pos x="connsiteX1" y="connsiteY1"/>
                </a:cxn>
                <a:cxn ang="0">
                  <a:pos x="connsiteX2" y="connsiteY2"/>
                </a:cxn>
              </a:cxnLst>
              <a:rect l="l" t="t" r="r" b="b"/>
              <a:pathLst>
                <a:path w="670" h="921">
                  <a:moveTo>
                    <a:pt x="670" y="922"/>
                  </a:moveTo>
                  <a:cubicBezTo>
                    <a:pt x="553" y="628"/>
                    <a:pt x="553" y="293"/>
                    <a:pt x="670" y="0"/>
                  </a:cubicBezTo>
                  <a:lnTo>
                    <a:pt x="0" y="67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7" name="Freeform: Shape 766">
              <a:extLst>
                <a:ext uri="{FF2B5EF4-FFF2-40B4-BE49-F238E27FC236}">
                  <a16:creationId xmlns:a16="http://schemas.microsoft.com/office/drawing/2014/main" id="{F0C99733-E855-5A2F-1A75-7F574E06B747}"/>
                </a:ext>
              </a:extLst>
            </p:cNvPr>
            <p:cNvSpPr/>
            <p:nvPr/>
          </p:nvSpPr>
          <p:spPr>
            <a:xfrm>
              <a:off x="2717818" y="1985907"/>
              <a:ext cx="1700" cy="1140"/>
            </a:xfrm>
            <a:custGeom>
              <a:avLst/>
              <a:gdLst>
                <a:gd name="connsiteX0" fmla="*/ 1274 w 1700"/>
                <a:gd name="connsiteY0" fmla="*/ 521 h 1140"/>
                <a:gd name="connsiteX1" fmla="*/ 604 w 1700"/>
                <a:gd name="connsiteY1" fmla="*/ 521 h 1140"/>
                <a:gd name="connsiteX2" fmla="*/ 1274 w 1700"/>
                <a:gd name="connsiteY2" fmla="*/ 521 h 1140"/>
              </a:gdLst>
              <a:ahLst/>
              <a:cxnLst>
                <a:cxn ang="0">
                  <a:pos x="connsiteX0" y="connsiteY0"/>
                </a:cxn>
                <a:cxn ang="0">
                  <a:pos x="connsiteX1" y="connsiteY1"/>
                </a:cxn>
                <a:cxn ang="0">
                  <a:pos x="connsiteX2" y="connsiteY2"/>
                </a:cxn>
              </a:cxnLst>
              <a:rect l="l" t="t" r="r" b="b"/>
              <a:pathLst>
                <a:path w="1700" h="1140">
                  <a:moveTo>
                    <a:pt x="1274" y="521"/>
                  </a:moveTo>
                  <a:cubicBezTo>
                    <a:pt x="1274" y="521"/>
                    <a:pt x="-1072" y="-652"/>
                    <a:pt x="604" y="521"/>
                  </a:cubicBezTo>
                  <a:cubicBezTo>
                    <a:pt x="855" y="773"/>
                    <a:pt x="2447" y="1778"/>
                    <a:pt x="1274" y="521"/>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8" name="Freeform: Shape 767">
              <a:extLst>
                <a:ext uri="{FF2B5EF4-FFF2-40B4-BE49-F238E27FC236}">
                  <a16:creationId xmlns:a16="http://schemas.microsoft.com/office/drawing/2014/main" id="{BB3987A6-1062-9B7E-37E7-5BDED1C24BFF}"/>
                </a:ext>
              </a:extLst>
            </p:cNvPr>
            <p:cNvSpPr/>
            <p:nvPr/>
          </p:nvSpPr>
          <p:spPr>
            <a:xfrm>
              <a:off x="2700239" y="1966989"/>
              <a:ext cx="1257" cy="1173"/>
            </a:xfrm>
            <a:custGeom>
              <a:avLst/>
              <a:gdLst>
                <a:gd name="connsiteX0" fmla="*/ 0 w 1257"/>
                <a:gd name="connsiteY0" fmla="*/ 838 h 1173"/>
                <a:gd name="connsiteX1" fmla="*/ 335 w 1257"/>
                <a:gd name="connsiteY1" fmla="*/ 1173 h 1173"/>
                <a:gd name="connsiteX2" fmla="*/ 1257 w 1257"/>
                <a:gd name="connsiteY2" fmla="*/ 0 h 1173"/>
                <a:gd name="connsiteX3" fmla="*/ 0 w 1257"/>
                <a:gd name="connsiteY3" fmla="*/ 838 h 1173"/>
              </a:gdLst>
              <a:ahLst/>
              <a:cxnLst>
                <a:cxn ang="0">
                  <a:pos x="connsiteX0" y="connsiteY0"/>
                </a:cxn>
                <a:cxn ang="0">
                  <a:pos x="connsiteX1" y="connsiteY1"/>
                </a:cxn>
                <a:cxn ang="0">
                  <a:pos x="connsiteX2" y="connsiteY2"/>
                </a:cxn>
                <a:cxn ang="0">
                  <a:pos x="connsiteX3" y="connsiteY3"/>
                </a:cxn>
              </a:cxnLst>
              <a:rect l="l" t="t" r="r" b="b"/>
              <a:pathLst>
                <a:path w="1257" h="1173">
                  <a:moveTo>
                    <a:pt x="0" y="838"/>
                  </a:moveTo>
                  <a:lnTo>
                    <a:pt x="335" y="1173"/>
                  </a:lnTo>
                  <a:lnTo>
                    <a:pt x="1257" y="0"/>
                  </a:lnTo>
                  <a:lnTo>
                    <a:pt x="0"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9" name="Freeform: Shape 768">
              <a:extLst>
                <a:ext uri="{FF2B5EF4-FFF2-40B4-BE49-F238E27FC236}">
                  <a16:creationId xmlns:a16="http://schemas.microsoft.com/office/drawing/2014/main" id="{2F25D695-6841-45F9-9F74-7BAF0EBBB704}"/>
                </a:ext>
              </a:extLst>
            </p:cNvPr>
            <p:cNvSpPr/>
            <p:nvPr/>
          </p:nvSpPr>
          <p:spPr>
            <a:xfrm>
              <a:off x="2680549" y="1954230"/>
              <a:ext cx="2234" cy="1867"/>
            </a:xfrm>
            <a:custGeom>
              <a:avLst/>
              <a:gdLst>
                <a:gd name="connsiteX0" fmla="*/ 0 w 2234"/>
                <a:gd name="connsiteY0" fmla="*/ 610 h 1867"/>
                <a:gd name="connsiteX1" fmla="*/ 2095 w 2234"/>
                <a:gd name="connsiteY1" fmla="*/ 1867 h 1867"/>
                <a:gd name="connsiteX2" fmla="*/ 2095 w 2234"/>
                <a:gd name="connsiteY2" fmla="*/ 694 h 1867"/>
                <a:gd name="connsiteX3" fmla="*/ 0 w 2234"/>
                <a:gd name="connsiteY3" fmla="*/ 610 h 1867"/>
              </a:gdLst>
              <a:ahLst/>
              <a:cxnLst>
                <a:cxn ang="0">
                  <a:pos x="connsiteX0" y="connsiteY0"/>
                </a:cxn>
                <a:cxn ang="0">
                  <a:pos x="connsiteX1" y="connsiteY1"/>
                </a:cxn>
                <a:cxn ang="0">
                  <a:pos x="connsiteX2" y="connsiteY2"/>
                </a:cxn>
                <a:cxn ang="0">
                  <a:pos x="connsiteX3" y="connsiteY3"/>
                </a:cxn>
              </a:cxnLst>
              <a:rect l="l" t="t" r="r" b="b"/>
              <a:pathLst>
                <a:path w="2234" h="1867">
                  <a:moveTo>
                    <a:pt x="0" y="610"/>
                  </a:moveTo>
                  <a:cubicBezTo>
                    <a:pt x="1341" y="2286"/>
                    <a:pt x="1005" y="610"/>
                    <a:pt x="2095" y="1867"/>
                  </a:cubicBezTo>
                  <a:cubicBezTo>
                    <a:pt x="2681" y="1867"/>
                    <a:pt x="1173" y="526"/>
                    <a:pt x="2095" y="694"/>
                  </a:cubicBezTo>
                  <a:cubicBezTo>
                    <a:pt x="586" y="107"/>
                    <a:pt x="251" y="-479"/>
                    <a:pt x="0" y="61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0" name="Freeform: Shape 769">
              <a:extLst>
                <a:ext uri="{FF2B5EF4-FFF2-40B4-BE49-F238E27FC236}">
                  <a16:creationId xmlns:a16="http://schemas.microsoft.com/office/drawing/2014/main" id="{663D0592-E23E-9523-9CF0-24D0588C5E4B}"/>
                </a:ext>
              </a:extLst>
            </p:cNvPr>
            <p:cNvSpPr/>
            <p:nvPr/>
          </p:nvSpPr>
          <p:spPr>
            <a:xfrm>
              <a:off x="2682308" y="1954924"/>
              <a:ext cx="670" cy="8378"/>
            </a:xfrm>
            <a:custGeom>
              <a:avLst/>
              <a:gdLst>
                <a:gd name="connsiteX0" fmla="*/ 0 w 670"/>
                <a:gd name="connsiteY0" fmla="*/ 0 h 8378"/>
                <a:gd name="connsiteX1" fmla="*/ 670 w 670"/>
                <a:gd name="connsiteY1" fmla="*/ 0 h 8378"/>
              </a:gdLst>
              <a:ahLst/>
              <a:cxnLst>
                <a:cxn ang="0">
                  <a:pos x="connsiteX0" y="connsiteY0"/>
                </a:cxn>
                <a:cxn ang="0">
                  <a:pos x="connsiteX1" y="connsiteY1"/>
                </a:cxn>
              </a:cxnLst>
              <a:rect l="l" t="t" r="r" b="b"/>
              <a:pathLst>
                <a:path w="670" h="8378">
                  <a:moveTo>
                    <a:pt x="0" y="0"/>
                  </a:moveTo>
                  <a:lnTo>
                    <a:pt x="670" y="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1" name="Freeform: Shape 770">
              <a:extLst>
                <a:ext uri="{FF2B5EF4-FFF2-40B4-BE49-F238E27FC236}">
                  <a16:creationId xmlns:a16="http://schemas.microsoft.com/office/drawing/2014/main" id="{EB4DBD2B-10BA-FA64-2DA9-4EF8ED4065F5}"/>
                </a:ext>
              </a:extLst>
            </p:cNvPr>
            <p:cNvSpPr/>
            <p:nvPr/>
          </p:nvSpPr>
          <p:spPr>
            <a:xfrm>
              <a:off x="2490683" y="1772515"/>
              <a:ext cx="754" cy="1089"/>
            </a:xfrm>
            <a:custGeom>
              <a:avLst/>
              <a:gdLst>
                <a:gd name="connsiteX0" fmla="*/ 754 w 754"/>
                <a:gd name="connsiteY0" fmla="*/ 1089 h 1089"/>
                <a:gd name="connsiteX1" fmla="*/ 0 w 754"/>
                <a:gd name="connsiteY1" fmla="*/ 0 h 1089"/>
                <a:gd name="connsiteX2" fmla="*/ 335 w 754"/>
                <a:gd name="connsiteY2" fmla="*/ 922 h 1089"/>
                <a:gd name="connsiteX3" fmla="*/ 754 w 754"/>
                <a:gd name="connsiteY3" fmla="*/ 1089 h 1089"/>
              </a:gdLst>
              <a:ahLst/>
              <a:cxnLst>
                <a:cxn ang="0">
                  <a:pos x="connsiteX0" y="connsiteY0"/>
                </a:cxn>
                <a:cxn ang="0">
                  <a:pos x="connsiteX1" y="connsiteY1"/>
                </a:cxn>
                <a:cxn ang="0">
                  <a:pos x="connsiteX2" y="connsiteY2"/>
                </a:cxn>
                <a:cxn ang="0">
                  <a:pos x="connsiteX3" y="connsiteY3"/>
                </a:cxn>
              </a:cxnLst>
              <a:rect l="l" t="t" r="r" b="b"/>
              <a:pathLst>
                <a:path w="754" h="1089">
                  <a:moveTo>
                    <a:pt x="754" y="1089"/>
                  </a:moveTo>
                  <a:lnTo>
                    <a:pt x="0" y="0"/>
                  </a:lnTo>
                  <a:lnTo>
                    <a:pt x="335" y="922"/>
                  </a:lnTo>
                  <a:lnTo>
                    <a:pt x="754" y="1089"/>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2" name="Freeform: Shape 771">
              <a:extLst>
                <a:ext uri="{FF2B5EF4-FFF2-40B4-BE49-F238E27FC236}">
                  <a16:creationId xmlns:a16="http://schemas.microsoft.com/office/drawing/2014/main" id="{16B45236-D842-CE5B-E729-296A4A38EA1F}"/>
                </a:ext>
              </a:extLst>
            </p:cNvPr>
            <p:cNvSpPr/>
            <p:nvPr/>
          </p:nvSpPr>
          <p:spPr>
            <a:xfrm>
              <a:off x="2488086" y="1771761"/>
              <a:ext cx="1173" cy="921"/>
            </a:xfrm>
            <a:custGeom>
              <a:avLst/>
              <a:gdLst>
                <a:gd name="connsiteX0" fmla="*/ 754 w 1173"/>
                <a:gd name="connsiteY0" fmla="*/ 922 h 921"/>
                <a:gd name="connsiteX1" fmla="*/ 1173 w 1173"/>
                <a:gd name="connsiteY1" fmla="*/ 0 h 921"/>
                <a:gd name="connsiteX2" fmla="*/ 0 w 1173"/>
                <a:gd name="connsiteY2" fmla="*/ 0 h 921"/>
                <a:gd name="connsiteX3" fmla="*/ 754 w 1173"/>
                <a:gd name="connsiteY3" fmla="*/ 922 h 921"/>
              </a:gdLst>
              <a:ahLst/>
              <a:cxnLst>
                <a:cxn ang="0">
                  <a:pos x="connsiteX0" y="connsiteY0"/>
                </a:cxn>
                <a:cxn ang="0">
                  <a:pos x="connsiteX1" y="connsiteY1"/>
                </a:cxn>
                <a:cxn ang="0">
                  <a:pos x="connsiteX2" y="connsiteY2"/>
                </a:cxn>
                <a:cxn ang="0">
                  <a:pos x="connsiteX3" y="connsiteY3"/>
                </a:cxn>
              </a:cxnLst>
              <a:rect l="l" t="t" r="r" b="b"/>
              <a:pathLst>
                <a:path w="1173" h="921">
                  <a:moveTo>
                    <a:pt x="754" y="922"/>
                  </a:moveTo>
                  <a:lnTo>
                    <a:pt x="1173" y="0"/>
                  </a:lnTo>
                  <a:lnTo>
                    <a:pt x="0" y="0"/>
                  </a:lnTo>
                  <a:cubicBezTo>
                    <a:pt x="0" y="0"/>
                    <a:pt x="670" y="586"/>
                    <a:pt x="754" y="922"/>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3" name="Freeform: Shape 772">
              <a:extLst>
                <a:ext uri="{FF2B5EF4-FFF2-40B4-BE49-F238E27FC236}">
                  <a16:creationId xmlns:a16="http://schemas.microsoft.com/office/drawing/2014/main" id="{C668A2E5-A197-C8B3-AF9E-3C48592ED4C6}"/>
                </a:ext>
              </a:extLst>
            </p:cNvPr>
            <p:cNvSpPr/>
            <p:nvPr/>
          </p:nvSpPr>
          <p:spPr>
            <a:xfrm>
              <a:off x="2619132" y="1899958"/>
              <a:ext cx="586" cy="1005"/>
            </a:xfrm>
            <a:custGeom>
              <a:avLst/>
              <a:gdLst>
                <a:gd name="connsiteX0" fmla="*/ 587 w 586"/>
                <a:gd name="connsiteY0" fmla="*/ 1005 h 1005"/>
                <a:gd name="connsiteX1" fmla="*/ 587 w 586"/>
                <a:gd name="connsiteY1" fmla="*/ 1005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587" y="1005"/>
                  </a:moveTo>
                  <a:lnTo>
                    <a:pt x="587" y="1005"/>
                  </a:lnTo>
                  <a:cubicBezTo>
                    <a:pt x="587" y="1005"/>
                    <a:pt x="587" y="419"/>
                    <a:pt x="0" y="0"/>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4" name="Freeform: Shape 773">
              <a:extLst>
                <a:ext uri="{FF2B5EF4-FFF2-40B4-BE49-F238E27FC236}">
                  <a16:creationId xmlns:a16="http://schemas.microsoft.com/office/drawing/2014/main" id="{A05E0A3A-5802-5A9F-F1AA-624A8DFE1DA0}"/>
                </a:ext>
              </a:extLst>
            </p:cNvPr>
            <p:cNvSpPr/>
            <p:nvPr/>
          </p:nvSpPr>
          <p:spPr>
            <a:xfrm>
              <a:off x="2606312" y="1887474"/>
              <a:ext cx="335" cy="1005"/>
            </a:xfrm>
            <a:custGeom>
              <a:avLst/>
              <a:gdLst>
                <a:gd name="connsiteX0" fmla="*/ 0 w 335"/>
                <a:gd name="connsiteY0" fmla="*/ 838 h 1005"/>
                <a:gd name="connsiteX1" fmla="*/ 168 w 335"/>
                <a:gd name="connsiteY1" fmla="*/ 1005 h 1005"/>
                <a:gd name="connsiteX2" fmla="*/ 335 w 335"/>
                <a:gd name="connsiteY2" fmla="*/ 0 h 1005"/>
                <a:gd name="connsiteX3" fmla="*/ 0 w 335"/>
                <a:gd name="connsiteY3" fmla="*/ 838 h 1005"/>
              </a:gdLst>
              <a:ahLst/>
              <a:cxnLst>
                <a:cxn ang="0">
                  <a:pos x="connsiteX0" y="connsiteY0"/>
                </a:cxn>
                <a:cxn ang="0">
                  <a:pos x="connsiteX1" y="connsiteY1"/>
                </a:cxn>
                <a:cxn ang="0">
                  <a:pos x="connsiteX2" y="connsiteY2"/>
                </a:cxn>
                <a:cxn ang="0">
                  <a:pos x="connsiteX3" y="connsiteY3"/>
                </a:cxn>
              </a:cxnLst>
              <a:rect l="l" t="t" r="r" b="b"/>
              <a:pathLst>
                <a:path w="335" h="1005">
                  <a:moveTo>
                    <a:pt x="0" y="838"/>
                  </a:moveTo>
                  <a:lnTo>
                    <a:pt x="168" y="1005"/>
                  </a:lnTo>
                  <a:lnTo>
                    <a:pt x="335" y="0"/>
                  </a:lnTo>
                  <a:lnTo>
                    <a:pt x="0" y="838"/>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5" name="Freeform: Shape 774">
              <a:extLst>
                <a:ext uri="{FF2B5EF4-FFF2-40B4-BE49-F238E27FC236}">
                  <a16:creationId xmlns:a16="http://schemas.microsoft.com/office/drawing/2014/main" id="{33007870-6182-F027-464E-96DCE6A414DB}"/>
                </a:ext>
              </a:extLst>
            </p:cNvPr>
            <p:cNvSpPr/>
            <p:nvPr/>
          </p:nvSpPr>
          <p:spPr>
            <a:xfrm>
              <a:off x="2594581" y="1878577"/>
              <a:ext cx="1592" cy="1523"/>
            </a:xfrm>
            <a:custGeom>
              <a:avLst/>
              <a:gdLst>
                <a:gd name="connsiteX0" fmla="*/ 0 w 1592"/>
                <a:gd name="connsiteY0" fmla="*/ 266 h 1523"/>
                <a:gd name="connsiteX1" fmla="*/ 1592 w 1592"/>
                <a:gd name="connsiteY1" fmla="*/ 1523 h 1523"/>
                <a:gd name="connsiteX2" fmla="*/ 0 w 1592"/>
                <a:gd name="connsiteY2" fmla="*/ 266 h 1523"/>
              </a:gdLst>
              <a:ahLst/>
              <a:cxnLst>
                <a:cxn ang="0">
                  <a:pos x="connsiteX0" y="connsiteY0"/>
                </a:cxn>
                <a:cxn ang="0">
                  <a:pos x="connsiteX1" y="connsiteY1"/>
                </a:cxn>
                <a:cxn ang="0">
                  <a:pos x="connsiteX2" y="connsiteY2"/>
                </a:cxn>
              </a:cxnLst>
              <a:rect l="l" t="t" r="r" b="b"/>
              <a:pathLst>
                <a:path w="1592" h="1523">
                  <a:moveTo>
                    <a:pt x="0" y="266"/>
                  </a:moveTo>
                  <a:cubicBezTo>
                    <a:pt x="494" y="727"/>
                    <a:pt x="1022" y="1154"/>
                    <a:pt x="1592" y="1523"/>
                  </a:cubicBezTo>
                  <a:cubicBezTo>
                    <a:pt x="0" y="769"/>
                    <a:pt x="0" y="-572"/>
                    <a:pt x="0" y="26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6" name="Freeform: Shape 775">
              <a:extLst>
                <a:ext uri="{FF2B5EF4-FFF2-40B4-BE49-F238E27FC236}">
                  <a16:creationId xmlns:a16="http://schemas.microsoft.com/office/drawing/2014/main" id="{5BCBE618-7960-D10D-9517-60DC52E8E1BF}"/>
                </a:ext>
              </a:extLst>
            </p:cNvPr>
            <p:cNvSpPr/>
            <p:nvPr/>
          </p:nvSpPr>
          <p:spPr>
            <a:xfrm>
              <a:off x="3703627" y="1911102"/>
              <a:ext cx="195044" cy="349232"/>
            </a:xfrm>
            <a:custGeom>
              <a:avLst/>
              <a:gdLst>
                <a:gd name="connsiteX0" fmla="*/ 185325 w 195044"/>
                <a:gd name="connsiteY0" fmla="*/ 167 h 349232"/>
                <a:gd name="connsiteX1" fmla="*/ 195045 w 195044"/>
                <a:gd name="connsiteY1" fmla="*/ 194893 h 349232"/>
                <a:gd name="connsiteX2" fmla="*/ 76064 w 195044"/>
                <a:gd name="connsiteY2" fmla="*/ 349232 h 349232"/>
                <a:gd name="connsiteX3" fmla="*/ 40471 w 195044"/>
                <a:gd name="connsiteY3" fmla="*/ 75804 h 349232"/>
                <a:gd name="connsiteX4" fmla="*/ 184990 w 195044"/>
                <a:gd name="connsiteY4" fmla="*/ 0 h 349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44" h="349232">
                  <a:moveTo>
                    <a:pt x="185325" y="167"/>
                  </a:moveTo>
                  <a:lnTo>
                    <a:pt x="195045" y="194893"/>
                  </a:lnTo>
                  <a:lnTo>
                    <a:pt x="76064" y="349232"/>
                  </a:lnTo>
                  <a:cubicBezTo>
                    <a:pt x="-9266" y="283550"/>
                    <a:pt x="-25203" y="161134"/>
                    <a:pt x="40471" y="75804"/>
                  </a:cubicBezTo>
                  <a:cubicBezTo>
                    <a:pt x="75243" y="30616"/>
                    <a:pt x="128055" y="2924"/>
                    <a:pt x="184990" y="0"/>
                  </a:cubicBez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7" name="Freeform: Shape 776">
              <a:extLst>
                <a:ext uri="{FF2B5EF4-FFF2-40B4-BE49-F238E27FC236}">
                  <a16:creationId xmlns:a16="http://schemas.microsoft.com/office/drawing/2014/main" id="{E873AAD7-ACE6-7D0E-291C-789F9EB3BCD8}"/>
                </a:ext>
              </a:extLst>
            </p:cNvPr>
            <p:cNvSpPr/>
            <p:nvPr/>
          </p:nvSpPr>
          <p:spPr>
            <a:xfrm>
              <a:off x="3820413" y="1928862"/>
              <a:ext cx="313954" cy="389991"/>
            </a:xfrm>
            <a:custGeom>
              <a:avLst/>
              <a:gdLst>
                <a:gd name="connsiteX0" fmla="*/ 313706 w 313954"/>
                <a:gd name="connsiteY0" fmla="*/ 185261 h 389991"/>
                <a:gd name="connsiteX1" fmla="*/ 128725 w 313954"/>
                <a:gd name="connsiteY1" fmla="*/ 389748 h 389991"/>
                <a:gd name="connsiteX2" fmla="*/ 0 w 313954"/>
                <a:gd name="connsiteY2" fmla="*/ 349487 h 389991"/>
                <a:gd name="connsiteX3" fmla="*/ 118896 w 313954"/>
                <a:gd name="connsiteY3" fmla="*/ 194980 h 389991"/>
                <a:gd name="connsiteX4" fmla="*/ 109177 w 313954"/>
                <a:gd name="connsiteY4" fmla="*/ 255 h 389991"/>
                <a:gd name="connsiteX5" fmla="*/ 313697 w 313954"/>
                <a:gd name="connsiteY5" fmla="*/ 185026 h 389991"/>
                <a:gd name="connsiteX6" fmla="*/ 313706 w 313954"/>
                <a:gd name="connsiteY6" fmla="*/ 185261 h 38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954" h="389991">
                  <a:moveTo>
                    <a:pt x="313706" y="185261"/>
                  </a:moveTo>
                  <a:cubicBezTo>
                    <a:pt x="319093" y="292812"/>
                    <a:pt x="236276" y="384360"/>
                    <a:pt x="128725" y="389748"/>
                  </a:cubicBezTo>
                  <a:cubicBezTo>
                    <a:pt x="82398" y="392069"/>
                    <a:pt x="36750" y="377791"/>
                    <a:pt x="0" y="349487"/>
                  </a:cubicBezTo>
                  <a:lnTo>
                    <a:pt x="118896" y="194980"/>
                  </a:lnTo>
                  <a:lnTo>
                    <a:pt x="109177" y="255"/>
                  </a:lnTo>
                  <a:cubicBezTo>
                    <a:pt x="216678" y="-5200"/>
                    <a:pt x="308243" y="77525"/>
                    <a:pt x="313697" y="185026"/>
                  </a:cubicBezTo>
                  <a:cubicBezTo>
                    <a:pt x="313697" y="185102"/>
                    <a:pt x="313706" y="185185"/>
                    <a:pt x="313706" y="185261"/>
                  </a:cubicBezTo>
                  <a:close/>
                </a:path>
              </a:pathLst>
            </a:custGeom>
            <a:solidFill>
              <a:srgbClr val="EBEBE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8" name="Freeform: Shape 777">
              <a:extLst>
                <a:ext uri="{FF2B5EF4-FFF2-40B4-BE49-F238E27FC236}">
                  <a16:creationId xmlns:a16="http://schemas.microsoft.com/office/drawing/2014/main" id="{123AAFD3-0C5A-9ED6-2116-EED66CA12CA0}"/>
                </a:ext>
              </a:extLst>
            </p:cNvPr>
            <p:cNvSpPr/>
            <p:nvPr/>
          </p:nvSpPr>
          <p:spPr>
            <a:xfrm>
              <a:off x="3820413" y="1928862"/>
              <a:ext cx="313954" cy="389991"/>
            </a:xfrm>
            <a:custGeom>
              <a:avLst/>
              <a:gdLst>
                <a:gd name="connsiteX0" fmla="*/ 313706 w 313954"/>
                <a:gd name="connsiteY0" fmla="*/ 185261 h 389991"/>
                <a:gd name="connsiteX1" fmla="*/ 128725 w 313954"/>
                <a:gd name="connsiteY1" fmla="*/ 389748 h 389991"/>
                <a:gd name="connsiteX2" fmla="*/ 0 w 313954"/>
                <a:gd name="connsiteY2" fmla="*/ 349487 h 389991"/>
                <a:gd name="connsiteX3" fmla="*/ 118896 w 313954"/>
                <a:gd name="connsiteY3" fmla="*/ 194980 h 389991"/>
                <a:gd name="connsiteX4" fmla="*/ 109177 w 313954"/>
                <a:gd name="connsiteY4" fmla="*/ 255 h 389991"/>
                <a:gd name="connsiteX5" fmla="*/ 313697 w 313954"/>
                <a:gd name="connsiteY5" fmla="*/ 185026 h 389991"/>
                <a:gd name="connsiteX6" fmla="*/ 313706 w 313954"/>
                <a:gd name="connsiteY6" fmla="*/ 185261 h 38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954" h="389991">
                  <a:moveTo>
                    <a:pt x="313706" y="185261"/>
                  </a:moveTo>
                  <a:cubicBezTo>
                    <a:pt x="319093" y="292812"/>
                    <a:pt x="236276" y="384360"/>
                    <a:pt x="128725" y="389748"/>
                  </a:cubicBezTo>
                  <a:cubicBezTo>
                    <a:pt x="82398" y="392069"/>
                    <a:pt x="36750" y="377791"/>
                    <a:pt x="0" y="349487"/>
                  </a:cubicBezTo>
                  <a:lnTo>
                    <a:pt x="118896" y="194980"/>
                  </a:lnTo>
                  <a:lnTo>
                    <a:pt x="109177" y="255"/>
                  </a:lnTo>
                  <a:cubicBezTo>
                    <a:pt x="216678" y="-5200"/>
                    <a:pt x="308243" y="77525"/>
                    <a:pt x="313697" y="185026"/>
                  </a:cubicBezTo>
                  <a:cubicBezTo>
                    <a:pt x="313697" y="185102"/>
                    <a:pt x="313706" y="185185"/>
                    <a:pt x="313706" y="185261"/>
                  </a:cubicBez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9" name="Freeform: Shape 778">
              <a:extLst>
                <a:ext uri="{FF2B5EF4-FFF2-40B4-BE49-F238E27FC236}">
                  <a16:creationId xmlns:a16="http://schemas.microsoft.com/office/drawing/2014/main" id="{E0CA87F1-3D95-BC08-3777-DE801EED11BB}"/>
                </a:ext>
              </a:extLst>
            </p:cNvPr>
            <p:cNvSpPr/>
            <p:nvPr/>
          </p:nvSpPr>
          <p:spPr>
            <a:xfrm>
              <a:off x="3079726" y="1678039"/>
              <a:ext cx="499459" cy="608688"/>
            </a:xfrm>
            <a:custGeom>
              <a:avLst/>
              <a:gdLst>
                <a:gd name="connsiteX0" fmla="*/ 496107 w 499459"/>
                <a:gd name="connsiteY0" fmla="*/ 214881 h 608688"/>
                <a:gd name="connsiteX1" fmla="*/ 417680 w 499459"/>
                <a:gd name="connsiteY1" fmla="*/ 479821 h 608688"/>
                <a:gd name="connsiteX2" fmla="*/ 417262 w 499459"/>
                <a:gd name="connsiteY2" fmla="*/ 566291 h 608688"/>
                <a:gd name="connsiteX3" fmla="*/ 252197 w 499459"/>
                <a:gd name="connsiteY3" fmla="*/ 608689 h 608688"/>
                <a:gd name="connsiteX4" fmla="*/ 210303 w 499459"/>
                <a:gd name="connsiteY4" fmla="*/ 533279 h 608688"/>
                <a:gd name="connsiteX5" fmla="*/ 14153 w 499459"/>
                <a:gd name="connsiteY5" fmla="*/ 338721 h 608688"/>
                <a:gd name="connsiteX6" fmla="*/ 186591 w 499459"/>
                <a:gd name="connsiteY6" fmla="*/ 8425 h 608688"/>
                <a:gd name="connsiteX7" fmla="*/ 496107 w 499459"/>
                <a:gd name="connsiteY7" fmla="*/ 214881 h 60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459" h="608688">
                  <a:moveTo>
                    <a:pt x="496107" y="214881"/>
                  </a:moveTo>
                  <a:cubicBezTo>
                    <a:pt x="518227" y="378018"/>
                    <a:pt x="423881" y="433235"/>
                    <a:pt x="417680" y="479821"/>
                  </a:cubicBezTo>
                  <a:cubicBezTo>
                    <a:pt x="415887" y="508611"/>
                    <a:pt x="415753" y="537485"/>
                    <a:pt x="417262" y="566291"/>
                  </a:cubicBezTo>
                  <a:lnTo>
                    <a:pt x="252197" y="608689"/>
                  </a:lnTo>
                  <a:cubicBezTo>
                    <a:pt x="239729" y="582748"/>
                    <a:pt x="225737" y="557569"/>
                    <a:pt x="210303" y="533279"/>
                  </a:cubicBezTo>
                  <a:cubicBezTo>
                    <a:pt x="182485" y="495406"/>
                    <a:pt x="73224" y="492390"/>
                    <a:pt x="14153" y="338721"/>
                  </a:cubicBezTo>
                  <a:cubicBezTo>
                    <a:pt x="-24725" y="238174"/>
                    <a:pt x="11388" y="53336"/>
                    <a:pt x="186591" y="8425"/>
                  </a:cubicBezTo>
                  <a:cubicBezTo>
                    <a:pt x="361793" y="-36486"/>
                    <a:pt x="481528" y="107715"/>
                    <a:pt x="496107" y="214881"/>
                  </a:cubicBez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0" name="Freeform: Shape 779">
              <a:extLst>
                <a:ext uri="{FF2B5EF4-FFF2-40B4-BE49-F238E27FC236}">
                  <a16:creationId xmlns:a16="http://schemas.microsoft.com/office/drawing/2014/main" id="{F41A7B21-06C8-6F33-3572-C039F6EC2808}"/>
                </a:ext>
              </a:extLst>
            </p:cNvPr>
            <p:cNvSpPr/>
            <p:nvPr/>
          </p:nvSpPr>
          <p:spPr>
            <a:xfrm rot="-1496400">
              <a:off x="3313930" y="2023422"/>
              <a:ext cx="8378" cy="276419"/>
            </a:xfrm>
            <a:custGeom>
              <a:avLst/>
              <a:gdLst>
                <a:gd name="connsiteX0" fmla="*/ 0 w 8378"/>
                <a:gd name="connsiteY0" fmla="*/ 0 h 276419"/>
                <a:gd name="connsiteX1" fmla="*/ 8379 w 8378"/>
                <a:gd name="connsiteY1" fmla="*/ 0 h 276419"/>
                <a:gd name="connsiteX2" fmla="*/ 8379 w 8378"/>
                <a:gd name="connsiteY2" fmla="*/ 276420 h 276419"/>
                <a:gd name="connsiteX3" fmla="*/ 0 w 8378"/>
                <a:gd name="connsiteY3" fmla="*/ 276420 h 276419"/>
              </a:gdLst>
              <a:ahLst/>
              <a:cxnLst>
                <a:cxn ang="0">
                  <a:pos x="connsiteX0" y="connsiteY0"/>
                </a:cxn>
                <a:cxn ang="0">
                  <a:pos x="connsiteX1" y="connsiteY1"/>
                </a:cxn>
                <a:cxn ang="0">
                  <a:pos x="connsiteX2" y="connsiteY2"/>
                </a:cxn>
                <a:cxn ang="0">
                  <a:pos x="connsiteX3" y="connsiteY3"/>
                </a:cxn>
              </a:cxnLst>
              <a:rect l="l" t="t" r="r" b="b"/>
              <a:pathLst>
                <a:path w="8378" h="276419">
                  <a:moveTo>
                    <a:pt x="0" y="0"/>
                  </a:moveTo>
                  <a:lnTo>
                    <a:pt x="8379" y="0"/>
                  </a:lnTo>
                  <a:lnTo>
                    <a:pt x="8379" y="276420"/>
                  </a:lnTo>
                  <a:lnTo>
                    <a:pt x="0" y="276420"/>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1" name="Freeform: Shape 780">
              <a:extLst>
                <a:ext uri="{FF2B5EF4-FFF2-40B4-BE49-F238E27FC236}">
                  <a16:creationId xmlns:a16="http://schemas.microsoft.com/office/drawing/2014/main" id="{9BBE6180-4F93-A01C-3824-C6C280D1917F}"/>
                </a:ext>
              </a:extLst>
            </p:cNvPr>
            <p:cNvSpPr/>
            <p:nvPr/>
          </p:nvSpPr>
          <p:spPr>
            <a:xfrm rot="-228600">
              <a:off x="3444361" y="1989830"/>
              <a:ext cx="8378" cy="276419"/>
            </a:xfrm>
            <a:custGeom>
              <a:avLst/>
              <a:gdLst>
                <a:gd name="connsiteX0" fmla="*/ 0 w 8378"/>
                <a:gd name="connsiteY0" fmla="*/ 0 h 276419"/>
                <a:gd name="connsiteX1" fmla="*/ 8379 w 8378"/>
                <a:gd name="connsiteY1" fmla="*/ 0 h 276419"/>
                <a:gd name="connsiteX2" fmla="*/ 8379 w 8378"/>
                <a:gd name="connsiteY2" fmla="*/ 276420 h 276419"/>
                <a:gd name="connsiteX3" fmla="*/ 0 w 8378"/>
                <a:gd name="connsiteY3" fmla="*/ 276420 h 276419"/>
              </a:gdLst>
              <a:ahLst/>
              <a:cxnLst>
                <a:cxn ang="0">
                  <a:pos x="connsiteX0" y="connsiteY0"/>
                </a:cxn>
                <a:cxn ang="0">
                  <a:pos x="connsiteX1" y="connsiteY1"/>
                </a:cxn>
                <a:cxn ang="0">
                  <a:pos x="connsiteX2" y="connsiteY2"/>
                </a:cxn>
                <a:cxn ang="0">
                  <a:pos x="connsiteX3" y="connsiteY3"/>
                </a:cxn>
              </a:cxnLst>
              <a:rect l="l" t="t" r="r" b="b"/>
              <a:pathLst>
                <a:path w="8378" h="276419">
                  <a:moveTo>
                    <a:pt x="0" y="0"/>
                  </a:moveTo>
                  <a:lnTo>
                    <a:pt x="8379" y="0"/>
                  </a:lnTo>
                  <a:lnTo>
                    <a:pt x="8379" y="276420"/>
                  </a:lnTo>
                  <a:lnTo>
                    <a:pt x="0" y="276420"/>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2" name="Freeform: Shape 781">
              <a:extLst>
                <a:ext uri="{FF2B5EF4-FFF2-40B4-BE49-F238E27FC236}">
                  <a16:creationId xmlns:a16="http://schemas.microsoft.com/office/drawing/2014/main" id="{B69E0D8F-BCCE-056D-5712-463314A62B84}"/>
                </a:ext>
              </a:extLst>
            </p:cNvPr>
            <p:cNvSpPr/>
            <p:nvPr/>
          </p:nvSpPr>
          <p:spPr>
            <a:xfrm>
              <a:off x="3264725" y="1986523"/>
              <a:ext cx="177548" cy="114621"/>
            </a:xfrm>
            <a:custGeom>
              <a:avLst/>
              <a:gdLst>
                <a:gd name="connsiteX0" fmla="*/ 100714 w 177548"/>
                <a:gd name="connsiteY0" fmla="*/ 114612 h 114621"/>
                <a:gd name="connsiteX1" fmla="*/ 63093 w 177548"/>
                <a:gd name="connsiteY1" fmla="*/ 94251 h 114621"/>
                <a:gd name="connsiteX2" fmla="*/ 60831 w 177548"/>
                <a:gd name="connsiteY2" fmla="*/ 91905 h 114621"/>
                <a:gd name="connsiteX3" fmla="*/ 48681 w 177548"/>
                <a:gd name="connsiteY3" fmla="*/ 103468 h 114621"/>
                <a:gd name="connsiteX4" fmla="*/ 0 w 177548"/>
                <a:gd name="connsiteY4" fmla="*/ 59228 h 114621"/>
                <a:gd name="connsiteX5" fmla="*/ 3770 w 177548"/>
                <a:gd name="connsiteY5" fmla="*/ 57468 h 114621"/>
                <a:gd name="connsiteX6" fmla="*/ 47592 w 177548"/>
                <a:gd name="connsiteY6" fmla="*/ 99362 h 114621"/>
                <a:gd name="connsiteX7" fmla="*/ 57814 w 177548"/>
                <a:gd name="connsiteY7" fmla="*/ 88554 h 114621"/>
                <a:gd name="connsiteX8" fmla="*/ 32678 w 177548"/>
                <a:gd name="connsiteY8" fmla="*/ 28393 h 114621"/>
                <a:gd name="connsiteX9" fmla="*/ 42313 w 177548"/>
                <a:gd name="connsiteY9" fmla="*/ 18841 h 114621"/>
                <a:gd name="connsiteX10" fmla="*/ 65523 w 177548"/>
                <a:gd name="connsiteY10" fmla="*/ 38280 h 114621"/>
                <a:gd name="connsiteX11" fmla="*/ 62506 w 177548"/>
                <a:gd name="connsiteY11" fmla="*/ 87716 h 114621"/>
                <a:gd name="connsiteX12" fmla="*/ 65942 w 177548"/>
                <a:gd name="connsiteY12" fmla="*/ 91319 h 114621"/>
                <a:gd name="connsiteX13" fmla="*/ 106077 w 177548"/>
                <a:gd name="connsiteY13" fmla="*/ 109752 h 114621"/>
                <a:gd name="connsiteX14" fmla="*/ 129370 w 177548"/>
                <a:gd name="connsiteY14" fmla="*/ 79421 h 114621"/>
                <a:gd name="connsiteX15" fmla="*/ 130543 w 177548"/>
                <a:gd name="connsiteY15" fmla="*/ 75064 h 114621"/>
                <a:gd name="connsiteX16" fmla="*/ 103982 w 177548"/>
                <a:gd name="connsiteY16" fmla="*/ 34678 h 114621"/>
                <a:gd name="connsiteX17" fmla="*/ 114288 w 177548"/>
                <a:gd name="connsiteY17" fmla="*/ 408 h 114621"/>
                <a:gd name="connsiteX18" fmla="*/ 126354 w 177548"/>
                <a:gd name="connsiteY18" fmla="*/ 4094 h 114621"/>
                <a:gd name="connsiteX19" fmla="*/ 135235 w 177548"/>
                <a:gd name="connsiteY19" fmla="*/ 73137 h 114621"/>
                <a:gd name="connsiteX20" fmla="*/ 153669 w 177548"/>
                <a:gd name="connsiteY20" fmla="*/ 75818 h 114621"/>
                <a:gd name="connsiteX21" fmla="*/ 173359 w 177548"/>
                <a:gd name="connsiteY21" fmla="*/ 17166 h 114621"/>
                <a:gd name="connsiteX22" fmla="*/ 177549 w 177548"/>
                <a:gd name="connsiteY22" fmla="*/ 17166 h 114621"/>
                <a:gd name="connsiteX23" fmla="*/ 154758 w 177548"/>
                <a:gd name="connsiteY23" fmla="*/ 79672 h 114621"/>
                <a:gd name="connsiteX24" fmla="*/ 134314 w 177548"/>
                <a:gd name="connsiteY24" fmla="*/ 77075 h 114621"/>
                <a:gd name="connsiteX25" fmla="*/ 133392 w 177548"/>
                <a:gd name="connsiteY25" fmla="*/ 80426 h 114621"/>
                <a:gd name="connsiteX26" fmla="*/ 107166 w 177548"/>
                <a:gd name="connsiteY26" fmla="*/ 113942 h 114621"/>
                <a:gd name="connsiteX27" fmla="*/ 100714 w 177548"/>
                <a:gd name="connsiteY27" fmla="*/ 114612 h 114621"/>
                <a:gd name="connsiteX28" fmla="*/ 46922 w 177548"/>
                <a:gd name="connsiteY28" fmla="*/ 22444 h 114621"/>
                <a:gd name="connsiteX29" fmla="*/ 43570 w 177548"/>
                <a:gd name="connsiteY29" fmla="*/ 22444 h 114621"/>
                <a:gd name="connsiteX30" fmla="*/ 36867 w 177548"/>
                <a:gd name="connsiteY30" fmla="*/ 29147 h 114621"/>
                <a:gd name="connsiteX31" fmla="*/ 59574 w 177548"/>
                <a:gd name="connsiteY31" fmla="*/ 83694 h 114621"/>
                <a:gd name="connsiteX32" fmla="*/ 61669 w 177548"/>
                <a:gd name="connsiteY32" fmla="*/ 38951 h 114621"/>
                <a:gd name="connsiteX33" fmla="*/ 46922 w 177548"/>
                <a:gd name="connsiteY33" fmla="*/ 22444 h 114621"/>
                <a:gd name="connsiteX34" fmla="*/ 117556 w 177548"/>
                <a:gd name="connsiteY34" fmla="*/ 4178 h 114621"/>
                <a:gd name="connsiteX35" fmla="*/ 115545 w 177548"/>
                <a:gd name="connsiteY35" fmla="*/ 4178 h 114621"/>
                <a:gd name="connsiteX36" fmla="*/ 108172 w 177548"/>
                <a:gd name="connsiteY36" fmla="*/ 33421 h 114621"/>
                <a:gd name="connsiteX37" fmla="*/ 131548 w 177548"/>
                <a:gd name="connsiteY37" fmla="*/ 70539 h 114621"/>
                <a:gd name="connsiteX38" fmla="*/ 123170 w 177548"/>
                <a:gd name="connsiteY38" fmla="*/ 6776 h 114621"/>
                <a:gd name="connsiteX39" fmla="*/ 117472 w 177548"/>
                <a:gd name="connsiteY39" fmla="*/ 4346 h 11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7548" h="114621">
                  <a:moveTo>
                    <a:pt x="100714" y="114612"/>
                  </a:moveTo>
                  <a:cubicBezTo>
                    <a:pt x="89235" y="114612"/>
                    <a:pt x="76080" y="107574"/>
                    <a:pt x="63093" y="94251"/>
                  </a:cubicBezTo>
                  <a:lnTo>
                    <a:pt x="60831" y="91905"/>
                  </a:lnTo>
                  <a:cubicBezTo>
                    <a:pt x="58602" y="97310"/>
                    <a:pt x="54186" y="101508"/>
                    <a:pt x="48681" y="103468"/>
                  </a:cubicBezTo>
                  <a:cubicBezTo>
                    <a:pt x="23545" y="109752"/>
                    <a:pt x="922" y="61574"/>
                    <a:pt x="0" y="59228"/>
                  </a:cubicBezTo>
                  <a:lnTo>
                    <a:pt x="3770" y="57468"/>
                  </a:lnTo>
                  <a:cubicBezTo>
                    <a:pt x="3770" y="57971"/>
                    <a:pt x="26310" y="104893"/>
                    <a:pt x="47592" y="99362"/>
                  </a:cubicBezTo>
                  <a:cubicBezTo>
                    <a:pt x="52443" y="97469"/>
                    <a:pt x="56197" y="93506"/>
                    <a:pt x="57814" y="88554"/>
                  </a:cubicBezTo>
                  <a:cubicBezTo>
                    <a:pt x="41811" y="69785"/>
                    <a:pt x="28740" y="43140"/>
                    <a:pt x="32678" y="28393"/>
                  </a:cubicBezTo>
                  <a:cubicBezTo>
                    <a:pt x="33842" y="23651"/>
                    <a:pt x="37563" y="19964"/>
                    <a:pt x="42313" y="18841"/>
                  </a:cubicBezTo>
                  <a:cubicBezTo>
                    <a:pt x="53206" y="15992"/>
                    <a:pt x="61669" y="23115"/>
                    <a:pt x="65523" y="38280"/>
                  </a:cubicBezTo>
                  <a:cubicBezTo>
                    <a:pt x="69159" y="54720"/>
                    <a:pt x="68112" y="71846"/>
                    <a:pt x="62506" y="87716"/>
                  </a:cubicBezTo>
                  <a:cubicBezTo>
                    <a:pt x="63596" y="88973"/>
                    <a:pt x="64769" y="90146"/>
                    <a:pt x="65942" y="91319"/>
                  </a:cubicBezTo>
                  <a:cubicBezTo>
                    <a:pt x="74321" y="99698"/>
                    <a:pt x="90659" y="113690"/>
                    <a:pt x="106077" y="109752"/>
                  </a:cubicBezTo>
                  <a:cubicBezTo>
                    <a:pt x="116383" y="107155"/>
                    <a:pt x="124678" y="96346"/>
                    <a:pt x="129370" y="79421"/>
                  </a:cubicBezTo>
                  <a:cubicBezTo>
                    <a:pt x="129789" y="77996"/>
                    <a:pt x="130124" y="76572"/>
                    <a:pt x="130543" y="75064"/>
                  </a:cubicBezTo>
                  <a:cubicBezTo>
                    <a:pt x="117196" y="65168"/>
                    <a:pt x="107786" y="50857"/>
                    <a:pt x="103982" y="34678"/>
                  </a:cubicBezTo>
                  <a:cubicBezTo>
                    <a:pt x="99290" y="16328"/>
                    <a:pt x="103228" y="3173"/>
                    <a:pt x="114288" y="408"/>
                  </a:cubicBezTo>
                  <a:cubicBezTo>
                    <a:pt x="118687" y="-774"/>
                    <a:pt x="123371" y="659"/>
                    <a:pt x="126354" y="4094"/>
                  </a:cubicBezTo>
                  <a:cubicBezTo>
                    <a:pt x="136911" y="14903"/>
                    <a:pt x="140681" y="45989"/>
                    <a:pt x="135235" y="73137"/>
                  </a:cubicBezTo>
                  <a:cubicBezTo>
                    <a:pt x="140790" y="76413"/>
                    <a:pt x="147410" y="77368"/>
                    <a:pt x="153669" y="75818"/>
                  </a:cubicBezTo>
                  <a:cubicBezTo>
                    <a:pt x="168918" y="71880"/>
                    <a:pt x="173024" y="32248"/>
                    <a:pt x="173359" y="17166"/>
                  </a:cubicBezTo>
                  <a:lnTo>
                    <a:pt x="177549" y="17166"/>
                  </a:lnTo>
                  <a:cubicBezTo>
                    <a:pt x="177549" y="19512"/>
                    <a:pt x="176124" y="74226"/>
                    <a:pt x="154758" y="79672"/>
                  </a:cubicBezTo>
                  <a:cubicBezTo>
                    <a:pt x="147862" y="81398"/>
                    <a:pt x="140564" y="80468"/>
                    <a:pt x="134314" y="77075"/>
                  </a:cubicBezTo>
                  <a:cubicBezTo>
                    <a:pt x="134314" y="78248"/>
                    <a:pt x="133727" y="79337"/>
                    <a:pt x="133392" y="80426"/>
                  </a:cubicBezTo>
                  <a:cubicBezTo>
                    <a:pt x="129789" y="93413"/>
                    <a:pt x="122248" y="109752"/>
                    <a:pt x="107166" y="113942"/>
                  </a:cubicBezTo>
                  <a:cubicBezTo>
                    <a:pt x="105054" y="114444"/>
                    <a:pt x="102884" y="114671"/>
                    <a:pt x="100714" y="114612"/>
                  </a:cubicBezTo>
                  <a:close/>
                  <a:moveTo>
                    <a:pt x="46922" y="22444"/>
                  </a:moveTo>
                  <a:cubicBezTo>
                    <a:pt x="45807" y="22327"/>
                    <a:pt x="44684" y="22327"/>
                    <a:pt x="43570" y="22444"/>
                  </a:cubicBezTo>
                  <a:cubicBezTo>
                    <a:pt x="40227" y="23198"/>
                    <a:pt x="37621" y="25804"/>
                    <a:pt x="36867" y="29147"/>
                  </a:cubicBezTo>
                  <a:cubicBezTo>
                    <a:pt x="33599" y="40794"/>
                    <a:pt x="43905" y="64758"/>
                    <a:pt x="59574" y="83694"/>
                  </a:cubicBezTo>
                  <a:cubicBezTo>
                    <a:pt x="64199" y="69224"/>
                    <a:pt x="64928" y="53790"/>
                    <a:pt x="61669" y="38951"/>
                  </a:cubicBezTo>
                  <a:cubicBezTo>
                    <a:pt x="59993" y="32918"/>
                    <a:pt x="55887" y="22444"/>
                    <a:pt x="46922" y="22444"/>
                  </a:cubicBezTo>
                  <a:close/>
                  <a:moveTo>
                    <a:pt x="117556" y="4178"/>
                  </a:moveTo>
                  <a:cubicBezTo>
                    <a:pt x="116885" y="4094"/>
                    <a:pt x="116215" y="4094"/>
                    <a:pt x="115545" y="4178"/>
                  </a:cubicBezTo>
                  <a:cubicBezTo>
                    <a:pt x="105239" y="6776"/>
                    <a:pt x="105155" y="21606"/>
                    <a:pt x="108172" y="33421"/>
                  </a:cubicBezTo>
                  <a:cubicBezTo>
                    <a:pt x="111841" y="47958"/>
                    <a:pt x="120019" y="60954"/>
                    <a:pt x="131548" y="70539"/>
                  </a:cubicBezTo>
                  <a:cubicBezTo>
                    <a:pt x="136241" y="45402"/>
                    <a:pt x="132889" y="16411"/>
                    <a:pt x="123170" y="6776"/>
                  </a:cubicBezTo>
                  <a:cubicBezTo>
                    <a:pt x="121653" y="5268"/>
                    <a:pt x="119609" y="4396"/>
                    <a:pt x="117472" y="4346"/>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3" name="Freeform: Shape 782">
              <a:extLst>
                <a:ext uri="{FF2B5EF4-FFF2-40B4-BE49-F238E27FC236}">
                  <a16:creationId xmlns:a16="http://schemas.microsoft.com/office/drawing/2014/main" id="{750ECD4B-3EC3-EB10-5794-8F4FA86B1E02}"/>
                </a:ext>
              </a:extLst>
            </p:cNvPr>
            <p:cNvSpPr/>
            <p:nvPr/>
          </p:nvSpPr>
          <p:spPr>
            <a:xfrm rot="-862801">
              <a:off x="3312308" y="2257542"/>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4" name="Freeform: Shape 783">
              <a:extLst>
                <a:ext uri="{FF2B5EF4-FFF2-40B4-BE49-F238E27FC236}">
                  <a16:creationId xmlns:a16="http://schemas.microsoft.com/office/drawing/2014/main" id="{859FD544-5C99-D6AA-FCEE-888C997DA620}"/>
                </a:ext>
              </a:extLst>
            </p:cNvPr>
            <p:cNvSpPr/>
            <p:nvPr/>
          </p:nvSpPr>
          <p:spPr>
            <a:xfrm rot="-862801">
              <a:off x="3324217" y="2303993"/>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5" name="Freeform: Shape 784">
              <a:extLst>
                <a:ext uri="{FF2B5EF4-FFF2-40B4-BE49-F238E27FC236}">
                  <a16:creationId xmlns:a16="http://schemas.microsoft.com/office/drawing/2014/main" id="{3113FF12-EE32-1B07-64EC-F0BDDE3498C6}"/>
                </a:ext>
              </a:extLst>
            </p:cNvPr>
            <p:cNvSpPr/>
            <p:nvPr/>
          </p:nvSpPr>
          <p:spPr>
            <a:xfrm rot="-862801">
              <a:off x="3336025" y="2350383"/>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6" name="Freeform: Shape 785">
              <a:extLst>
                <a:ext uri="{FF2B5EF4-FFF2-40B4-BE49-F238E27FC236}">
                  <a16:creationId xmlns:a16="http://schemas.microsoft.com/office/drawing/2014/main" id="{D2E086EA-4C5E-3038-9961-5CD97C10297C}"/>
                </a:ext>
              </a:extLst>
            </p:cNvPr>
            <p:cNvSpPr/>
            <p:nvPr/>
          </p:nvSpPr>
          <p:spPr>
            <a:xfrm>
              <a:off x="3239002" y="1598905"/>
              <a:ext cx="16759" cy="59741"/>
            </a:xfrm>
            <a:custGeom>
              <a:avLst/>
              <a:gdLst>
                <a:gd name="connsiteX0" fmla="*/ 16758 w 16759"/>
                <a:gd name="connsiteY0" fmla="*/ 59742 h 59741"/>
                <a:gd name="connsiteX1" fmla="*/ 0 w 16759"/>
                <a:gd name="connsiteY1" fmla="*/ 0 h 59741"/>
                <a:gd name="connsiteX2" fmla="*/ 12317 w 16759"/>
                <a:gd name="connsiteY2" fmla="*/ 28740 h 59741"/>
                <a:gd name="connsiteX3" fmla="*/ 16758 w 16759"/>
                <a:gd name="connsiteY3" fmla="*/ 59742 h 59741"/>
              </a:gdLst>
              <a:ahLst/>
              <a:cxnLst>
                <a:cxn ang="0">
                  <a:pos x="connsiteX0" y="connsiteY0"/>
                </a:cxn>
                <a:cxn ang="0">
                  <a:pos x="connsiteX1" y="connsiteY1"/>
                </a:cxn>
                <a:cxn ang="0">
                  <a:pos x="connsiteX2" y="connsiteY2"/>
                </a:cxn>
                <a:cxn ang="0">
                  <a:pos x="connsiteX3" y="connsiteY3"/>
                </a:cxn>
              </a:cxnLst>
              <a:rect l="l" t="t" r="r" b="b"/>
              <a:pathLst>
                <a:path w="16759" h="59741">
                  <a:moveTo>
                    <a:pt x="16758" y="59742"/>
                  </a:moveTo>
                  <a:cubicBezTo>
                    <a:pt x="5949" y="41677"/>
                    <a:pt x="167" y="21048"/>
                    <a:pt x="0" y="0"/>
                  </a:cubicBezTo>
                  <a:cubicBezTo>
                    <a:pt x="5547" y="8898"/>
                    <a:pt x="9694" y="18593"/>
                    <a:pt x="12317" y="28740"/>
                  </a:cubicBezTo>
                  <a:cubicBezTo>
                    <a:pt x="15325" y="38794"/>
                    <a:pt x="16825" y="49243"/>
                    <a:pt x="16758" y="59742"/>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7" name="Freeform: Shape 786">
              <a:extLst>
                <a:ext uri="{FF2B5EF4-FFF2-40B4-BE49-F238E27FC236}">
                  <a16:creationId xmlns:a16="http://schemas.microsoft.com/office/drawing/2014/main" id="{09EA4C0C-CCDB-DEB0-2E89-530B513B34FA}"/>
                </a:ext>
              </a:extLst>
            </p:cNvPr>
            <p:cNvSpPr/>
            <p:nvPr/>
          </p:nvSpPr>
          <p:spPr>
            <a:xfrm>
              <a:off x="3084160" y="1688978"/>
              <a:ext cx="44324" cy="43486"/>
            </a:xfrm>
            <a:custGeom>
              <a:avLst/>
              <a:gdLst>
                <a:gd name="connsiteX0" fmla="*/ 44324 w 44324"/>
                <a:gd name="connsiteY0" fmla="*/ 43486 h 43486"/>
                <a:gd name="connsiteX1" fmla="*/ 19188 w 44324"/>
                <a:gd name="connsiteY1" fmla="*/ 24718 h 43486"/>
                <a:gd name="connsiteX2" fmla="*/ 0 w 44324"/>
                <a:gd name="connsiteY2" fmla="*/ 0 h 43486"/>
                <a:gd name="connsiteX3" fmla="*/ 25137 w 44324"/>
                <a:gd name="connsiteY3" fmla="*/ 18769 h 43486"/>
                <a:gd name="connsiteX4" fmla="*/ 44324 w 44324"/>
                <a:gd name="connsiteY4" fmla="*/ 43486 h 43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 h="43486">
                  <a:moveTo>
                    <a:pt x="44324" y="43486"/>
                  </a:moveTo>
                  <a:cubicBezTo>
                    <a:pt x="35057" y="38509"/>
                    <a:pt x="26586" y="32183"/>
                    <a:pt x="19188" y="24718"/>
                  </a:cubicBezTo>
                  <a:cubicBezTo>
                    <a:pt x="11621" y="17462"/>
                    <a:pt x="5153" y="9133"/>
                    <a:pt x="0" y="0"/>
                  </a:cubicBezTo>
                  <a:cubicBezTo>
                    <a:pt x="9301" y="4918"/>
                    <a:pt x="17780" y="11253"/>
                    <a:pt x="25137" y="18769"/>
                  </a:cubicBezTo>
                  <a:cubicBezTo>
                    <a:pt x="32745" y="25991"/>
                    <a:pt x="39213" y="34328"/>
                    <a:pt x="44324" y="43486"/>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8" name="Freeform: Shape 787">
              <a:extLst>
                <a:ext uri="{FF2B5EF4-FFF2-40B4-BE49-F238E27FC236}">
                  <a16:creationId xmlns:a16="http://schemas.microsoft.com/office/drawing/2014/main" id="{19037441-6443-C4A4-A2A8-2BB6051A52F4}"/>
                </a:ext>
              </a:extLst>
            </p:cNvPr>
            <p:cNvSpPr/>
            <p:nvPr/>
          </p:nvSpPr>
          <p:spPr>
            <a:xfrm>
              <a:off x="2994841" y="1843643"/>
              <a:ext cx="60076" cy="15602"/>
            </a:xfrm>
            <a:custGeom>
              <a:avLst/>
              <a:gdLst>
                <a:gd name="connsiteX0" fmla="*/ 60077 w 60076"/>
                <a:gd name="connsiteY0" fmla="*/ 15594 h 15602"/>
                <a:gd name="connsiteX1" fmla="*/ 0 w 60076"/>
                <a:gd name="connsiteY1" fmla="*/ 9 h 15602"/>
                <a:gd name="connsiteX2" fmla="*/ 60077 w 60076"/>
                <a:gd name="connsiteY2" fmla="*/ 15594 h 15602"/>
              </a:gdLst>
              <a:ahLst/>
              <a:cxnLst>
                <a:cxn ang="0">
                  <a:pos x="connsiteX0" y="connsiteY0"/>
                </a:cxn>
                <a:cxn ang="0">
                  <a:pos x="connsiteX1" y="connsiteY1"/>
                </a:cxn>
                <a:cxn ang="0">
                  <a:pos x="connsiteX2" y="connsiteY2"/>
                </a:cxn>
              </a:cxnLst>
              <a:rect l="l" t="t" r="r" b="b"/>
              <a:pathLst>
                <a:path w="60076" h="15602">
                  <a:moveTo>
                    <a:pt x="60077" y="15594"/>
                  </a:moveTo>
                  <a:cubicBezTo>
                    <a:pt x="39021" y="15853"/>
                    <a:pt x="18274" y="10474"/>
                    <a:pt x="0" y="9"/>
                  </a:cubicBezTo>
                  <a:cubicBezTo>
                    <a:pt x="21056" y="-251"/>
                    <a:pt x="41802" y="5128"/>
                    <a:pt x="60077" y="15594"/>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9" name="Freeform: Shape 788">
              <a:extLst>
                <a:ext uri="{FF2B5EF4-FFF2-40B4-BE49-F238E27FC236}">
                  <a16:creationId xmlns:a16="http://schemas.microsoft.com/office/drawing/2014/main" id="{A3930BD3-63A1-4B7D-E6EF-06CBE107432F}"/>
                </a:ext>
              </a:extLst>
            </p:cNvPr>
            <p:cNvSpPr/>
            <p:nvPr/>
          </p:nvSpPr>
          <p:spPr>
            <a:xfrm>
              <a:off x="2995009" y="2006203"/>
              <a:ext cx="59741" cy="16757"/>
            </a:xfrm>
            <a:custGeom>
              <a:avLst/>
              <a:gdLst>
                <a:gd name="connsiteX0" fmla="*/ 59742 w 59741"/>
                <a:gd name="connsiteY0" fmla="*/ 0 h 16757"/>
                <a:gd name="connsiteX1" fmla="*/ 0 w 59741"/>
                <a:gd name="connsiteY1" fmla="*/ 16758 h 16757"/>
                <a:gd name="connsiteX2" fmla="*/ 59742 w 59741"/>
                <a:gd name="connsiteY2" fmla="*/ 0 h 16757"/>
              </a:gdLst>
              <a:ahLst/>
              <a:cxnLst>
                <a:cxn ang="0">
                  <a:pos x="connsiteX0" y="connsiteY0"/>
                </a:cxn>
                <a:cxn ang="0">
                  <a:pos x="connsiteX1" y="connsiteY1"/>
                </a:cxn>
                <a:cxn ang="0">
                  <a:pos x="connsiteX2" y="connsiteY2"/>
                </a:cxn>
              </a:cxnLst>
              <a:rect l="l" t="t" r="r" b="b"/>
              <a:pathLst>
                <a:path w="59741" h="16757">
                  <a:moveTo>
                    <a:pt x="59742" y="0"/>
                  </a:moveTo>
                  <a:cubicBezTo>
                    <a:pt x="41719" y="10909"/>
                    <a:pt x="21064" y="16699"/>
                    <a:pt x="0" y="16758"/>
                  </a:cubicBezTo>
                  <a:cubicBezTo>
                    <a:pt x="18023" y="5848"/>
                    <a:pt x="38677" y="59"/>
                    <a:pt x="59742" y="0"/>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0" name="Freeform: Shape 789">
              <a:extLst>
                <a:ext uri="{FF2B5EF4-FFF2-40B4-BE49-F238E27FC236}">
                  <a16:creationId xmlns:a16="http://schemas.microsoft.com/office/drawing/2014/main" id="{F1358B2F-06F5-2671-5D6F-C9801A99E331}"/>
                </a:ext>
              </a:extLst>
            </p:cNvPr>
            <p:cNvSpPr/>
            <p:nvPr/>
          </p:nvSpPr>
          <p:spPr>
            <a:xfrm>
              <a:off x="3084663" y="2133562"/>
              <a:ext cx="43486" cy="44324"/>
            </a:xfrm>
            <a:custGeom>
              <a:avLst/>
              <a:gdLst>
                <a:gd name="connsiteX0" fmla="*/ 43486 w 43486"/>
                <a:gd name="connsiteY0" fmla="*/ 0 h 44324"/>
                <a:gd name="connsiteX1" fmla="*/ 24718 w 43486"/>
                <a:gd name="connsiteY1" fmla="*/ 25137 h 44324"/>
                <a:gd name="connsiteX2" fmla="*/ 0 w 43486"/>
                <a:gd name="connsiteY2" fmla="*/ 44324 h 44324"/>
                <a:gd name="connsiteX3" fmla="*/ 18769 w 43486"/>
                <a:gd name="connsiteY3" fmla="*/ 19188 h 44324"/>
                <a:gd name="connsiteX4" fmla="*/ 43486 w 43486"/>
                <a:gd name="connsiteY4" fmla="*/ 0 h 4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6" h="44324">
                  <a:moveTo>
                    <a:pt x="43486" y="0"/>
                  </a:moveTo>
                  <a:cubicBezTo>
                    <a:pt x="38526" y="9276"/>
                    <a:pt x="32200" y="17747"/>
                    <a:pt x="24718" y="25137"/>
                  </a:cubicBezTo>
                  <a:cubicBezTo>
                    <a:pt x="17504" y="32753"/>
                    <a:pt x="9167" y="39222"/>
                    <a:pt x="0" y="44324"/>
                  </a:cubicBezTo>
                  <a:cubicBezTo>
                    <a:pt x="4918" y="35024"/>
                    <a:pt x="11253" y="26544"/>
                    <a:pt x="18769" y="19188"/>
                  </a:cubicBezTo>
                  <a:cubicBezTo>
                    <a:pt x="26025" y="11613"/>
                    <a:pt x="34354" y="5153"/>
                    <a:pt x="43486" y="0"/>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1" name="Freeform: Shape 790">
              <a:extLst>
                <a:ext uri="{FF2B5EF4-FFF2-40B4-BE49-F238E27FC236}">
                  <a16:creationId xmlns:a16="http://schemas.microsoft.com/office/drawing/2014/main" id="{73D8C478-7285-82E5-018F-D1503CB8D4C3}"/>
                </a:ext>
              </a:extLst>
            </p:cNvPr>
            <p:cNvSpPr/>
            <p:nvPr/>
          </p:nvSpPr>
          <p:spPr>
            <a:xfrm>
              <a:off x="3603232" y="2006571"/>
              <a:ext cx="59992" cy="15684"/>
            </a:xfrm>
            <a:custGeom>
              <a:avLst/>
              <a:gdLst>
                <a:gd name="connsiteX0" fmla="*/ 0 w 59992"/>
                <a:gd name="connsiteY0" fmla="*/ 50 h 15684"/>
                <a:gd name="connsiteX1" fmla="*/ 31086 w 59992"/>
                <a:gd name="connsiteY1" fmla="*/ 3821 h 15684"/>
                <a:gd name="connsiteX2" fmla="*/ 59993 w 59992"/>
                <a:gd name="connsiteY2" fmla="*/ 15635 h 15684"/>
                <a:gd name="connsiteX3" fmla="*/ 28991 w 59992"/>
                <a:gd name="connsiteY3" fmla="*/ 11864 h 15684"/>
                <a:gd name="connsiteX4" fmla="*/ 0 w 59992"/>
                <a:gd name="connsiteY4" fmla="*/ 50 h 15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2" h="15684">
                  <a:moveTo>
                    <a:pt x="0" y="50"/>
                  </a:moveTo>
                  <a:cubicBezTo>
                    <a:pt x="10490" y="-277"/>
                    <a:pt x="20972" y="997"/>
                    <a:pt x="31086" y="3821"/>
                  </a:cubicBezTo>
                  <a:cubicBezTo>
                    <a:pt x="41266" y="6259"/>
                    <a:pt x="51019" y="10247"/>
                    <a:pt x="59993" y="15635"/>
                  </a:cubicBezTo>
                  <a:cubicBezTo>
                    <a:pt x="49527" y="15962"/>
                    <a:pt x="39071" y="14688"/>
                    <a:pt x="28991" y="11864"/>
                  </a:cubicBezTo>
                  <a:cubicBezTo>
                    <a:pt x="18786" y="9409"/>
                    <a:pt x="9016" y="5429"/>
                    <a:pt x="0" y="50"/>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2" name="Freeform: Shape 791">
              <a:extLst>
                <a:ext uri="{FF2B5EF4-FFF2-40B4-BE49-F238E27FC236}">
                  <a16:creationId xmlns:a16="http://schemas.microsoft.com/office/drawing/2014/main" id="{029FFD51-4D8D-07B8-4B01-AD03A249096E}"/>
                </a:ext>
              </a:extLst>
            </p:cNvPr>
            <p:cNvSpPr/>
            <p:nvPr/>
          </p:nvSpPr>
          <p:spPr>
            <a:xfrm>
              <a:off x="3603316" y="1842898"/>
              <a:ext cx="59825" cy="16757"/>
            </a:xfrm>
            <a:custGeom>
              <a:avLst/>
              <a:gdLst>
                <a:gd name="connsiteX0" fmla="*/ 0 w 59825"/>
                <a:gd name="connsiteY0" fmla="*/ 16758 h 16757"/>
                <a:gd name="connsiteX1" fmla="*/ 59825 w 59825"/>
                <a:gd name="connsiteY1" fmla="*/ 0 h 16757"/>
                <a:gd name="connsiteX2" fmla="*/ 0 w 59825"/>
                <a:gd name="connsiteY2" fmla="*/ 16758 h 16757"/>
              </a:gdLst>
              <a:ahLst/>
              <a:cxnLst>
                <a:cxn ang="0">
                  <a:pos x="connsiteX0" y="connsiteY0"/>
                </a:cxn>
                <a:cxn ang="0">
                  <a:pos x="connsiteX1" y="connsiteY1"/>
                </a:cxn>
                <a:cxn ang="0">
                  <a:pos x="connsiteX2" y="connsiteY2"/>
                </a:cxn>
              </a:cxnLst>
              <a:rect l="l" t="t" r="r" b="b"/>
              <a:pathLst>
                <a:path w="59825" h="16757">
                  <a:moveTo>
                    <a:pt x="0" y="16758"/>
                  </a:moveTo>
                  <a:cubicBezTo>
                    <a:pt x="18056" y="5865"/>
                    <a:pt x="38735" y="67"/>
                    <a:pt x="59825" y="0"/>
                  </a:cubicBezTo>
                  <a:cubicBezTo>
                    <a:pt x="41769" y="10893"/>
                    <a:pt x="21090" y="16691"/>
                    <a:pt x="0" y="16758"/>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3" name="Freeform: Shape 792">
              <a:extLst>
                <a:ext uri="{FF2B5EF4-FFF2-40B4-BE49-F238E27FC236}">
                  <a16:creationId xmlns:a16="http://schemas.microsoft.com/office/drawing/2014/main" id="{E82766DD-65EE-3C7C-DF46-DEA2372C469C}"/>
                </a:ext>
              </a:extLst>
            </p:cNvPr>
            <p:cNvSpPr/>
            <p:nvPr/>
          </p:nvSpPr>
          <p:spPr>
            <a:xfrm>
              <a:off x="3529917" y="1688140"/>
              <a:ext cx="43570" cy="44324"/>
            </a:xfrm>
            <a:custGeom>
              <a:avLst/>
              <a:gdLst>
                <a:gd name="connsiteX0" fmla="*/ 0 w 43570"/>
                <a:gd name="connsiteY0" fmla="*/ 44324 h 44324"/>
                <a:gd name="connsiteX1" fmla="*/ 18853 w 43570"/>
                <a:gd name="connsiteY1" fmla="*/ 19188 h 44324"/>
                <a:gd name="connsiteX2" fmla="*/ 43570 w 43570"/>
                <a:gd name="connsiteY2" fmla="*/ 0 h 44324"/>
                <a:gd name="connsiteX3" fmla="*/ 0 w 43570"/>
                <a:gd name="connsiteY3" fmla="*/ 44157 h 44324"/>
              </a:gdLst>
              <a:ahLst/>
              <a:cxnLst>
                <a:cxn ang="0">
                  <a:pos x="connsiteX0" y="connsiteY0"/>
                </a:cxn>
                <a:cxn ang="0">
                  <a:pos x="connsiteX1" y="connsiteY1"/>
                </a:cxn>
                <a:cxn ang="0">
                  <a:pos x="connsiteX2" y="connsiteY2"/>
                </a:cxn>
                <a:cxn ang="0">
                  <a:pos x="connsiteX3" y="connsiteY3"/>
                </a:cxn>
              </a:cxnLst>
              <a:rect l="l" t="t" r="r" b="b"/>
              <a:pathLst>
                <a:path w="43570" h="44324">
                  <a:moveTo>
                    <a:pt x="0" y="44324"/>
                  </a:moveTo>
                  <a:cubicBezTo>
                    <a:pt x="4994" y="35049"/>
                    <a:pt x="11345" y="26578"/>
                    <a:pt x="18853" y="19188"/>
                  </a:cubicBezTo>
                  <a:cubicBezTo>
                    <a:pt x="26050" y="11554"/>
                    <a:pt x="34395" y="5086"/>
                    <a:pt x="43570" y="0"/>
                  </a:cubicBezTo>
                  <a:cubicBezTo>
                    <a:pt x="33340" y="18417"/>
                    <a:pt x="18274" y="33683"/>
                    <a:pt x="0" y="44157"/>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4" name="Freeform: Shape 793">
              <a:extLst>
                <a:ext uri="{FF2B5EF4-FFF2-40B4-BE49-F238E27FC236}">
                  <a16:creationId xmlns:a16="http://schemas.microsoft.com/office/drawing/2014/main" id="{3B4B3A1D-9232-C6D3-21FA-031B08CDE382}"/>
                </a:ext>
              </a:extLst>
            </p:cNvPr>
            <p:cNvSpPr/>
            <p:nvPr/>
          </p:nvSpPr>
          <p:spPr>
            <a:xfrm>
              <a:off x="3402717" y="1598737"/>
              <a:ext cx="15651" cy="59992"/>
            </a:xfrm>
            <a:custGeom>
              <a:avLst/>
              <a:gdLst>
                <a:gd name="connsiteX0" fmla="*/ 8 w 15651"/>
                <a:gd name="connsiteY0" fmla="*/ 59993 h 59992"/>
                <a:gd name="connsiteX1" fmla="*/ 15593 w 15651"/>
                <a:gd name="connsiteY1" fmla="*/ 0 h 59992"/>
                <a:gd name="connsiteX2" fmla="*/ 11906 w 15651"/>
                <a:gd name="connsiteY2" fmla="*/ 31086 h 59992"/>
                <a:gd name="connsiteX3" fmla="*/ 8 w 15651"/>
                <a:gd name="connsiteY3" fmla="*/ 59993 h 59992"/>
              </a:gdLst>
              <a:ahLst/>
              <a:cxnLst>
                <a:cxn ang="0">
                  <a:pos x="connsiteX0" y="connsiteY0"/>
                </a:cxn>
                <a:cxn ang="0">
                  <a:pos x="connsiteX1" y="connsiteY1"/>
                </a:cxn>
                <a:cxn ang="0">
                  <a:pos x="connsiteX2" y="connsiteY2"/>
                </a:cxn>
                <a:cxn ang="0">
                  <a:pos x="connsiteX3" y="connsiteY3"/>
                </a:cxn>
              </a:cxnLst>
              <a:rect l="l" t="t" r="r" b="b"/>
              <a:pathLst>
                <a:path w="15651" h="59992">
                  <a:moveTo>
                    <a:pt x="8" y="59993"/>
                  </a:moveTo>
                  <a:cubicBezTo>
                    <a:pt x="-243" y="38962"/>
                    <a:pt x="5136" y="18249"/>
                    <a:pt x="15593" y="0"/>
                  </a:cubicBezTo>
                  <a:cubicBezTo>
                    <a:pt x="15945" y="10490"/>
                    <a:pt x="14697" y="20972"/>
                    <a:pt x="11906" y="31086"/>
                  </a:cubicBezTo>
                  <a:cubicBezTo>
                    <a:pt x="9401" y="41258"/>
                    <a:pt x="5388" y="51002"/>
                    <a:pt x="8" y="59993"/>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5" name="Freeform: Shape 794">
              <a:extLst>
                <a:ext uri="{FF2B5EF4-FFF2-40B4-BE49-F238E27FC236}">
                  <a16:creationId xmlns:a16="http://schemas.microsoft.com/office/drawing/2014/main" id="{C87A8D78-290B-138F-C122-1E29F6E49320}"/>
                </a:ext>
              </a:extLst>
            </p:cNvPr>
            <p:cNvSpPr/>
            <p:nvPr/>
          </p:nvSpPr>
          <p:spPr>
            <a:xfrm>
              <a:off x="2807240" y="2189520"/>
              <a:ext cx="198912" cy="362529"/>
            </a:xfrm>
            <a:custGeom>
              <a:avLst/>
              <a:gdLst>
                <a:gd name="connsiteX0" fmla="*/ 156013 w 198912"/>
                <a:gd name="connsiteY0" fmla="*/ 362483 h 362529"/>
                <a:gd name="connsiteX1" fmla="*/ 26475 w 198912"/>
                <a:gd name="connsiteY1" fmla="*/ 208647 h 362529"/>
                <a:gd name="connsiteX2" fmla="*/ 32592 w 198912"/>
                <a:gd name="connsiteY2" fmla="*/ 2191 h 362529"/>
                <a:gd name="connsiteX3" fmla="*/ 172603 w 198912"/>
                <a:gd name="connsiteY3" fmla="*/ 153933 h 362529"/>
                <a:gd name="connsiteX4" fmla="*/ 198913 w 198912"/>
                <a:gd name="connsiteY4" fmla="*/ 286906 h 362529"/>
                <a:gd name="connsiteX5" fmla="*/ 166487 w 198912"/>
                <a:gd name="connsiteY5" fmla="*/ 360305 h 362529"/>
                <a:gd name="connsiteX6" fmla="*/ 156013 w 198912"/>
                <a:gd name="connsiteY6" fmla="*/ 362483 h 362529"/>
                <a:gd name="connsiteX7" fmla="*/ 43485 w 198912"/>
                <a:gd name="connsiteY7" fmla="*/ 8475 h 362529"/>
                <a:gd name="connsiteX8" fmla="*/ 35525 w 198912"/>
                <a:gd name="connsiteY8" fmla="*/ 10067 h 362529"/>
                <a:gd name="connsiteX9" fmla="*/ 34268 w 198912"/>
                <a:gd name="connsiteY9" fmla="*/ 205714 h 362529"/>
                <a:gd name="connsiteX10" fmla="*/ 163554 w 198912"/>
                <a:gd name="connsiteY10" fmla="*/ 352428 h 362529"/>
                <a:gd name="connsiteX11" fmla="*/ 190534 w 198912"/>
                <a:gd name="connsiteY11" fmla="*/ 286738 h 362529"/>
                <a:gd name="connsiteX12" fmla="*/ 164811 w 198912"/>
                <a:gd name="connsiteY12" fmla="*/ 156865 h 362529"/>
                <a:gd name="connsiteX13" fmla="*/ 43568 w 198912"/>
                <a:gd name="connsiteY13" fmla="*/ 8475 h 36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912" h="362529">
                  <a:moveTo>
                    <a:pt x="156013" y="362483"/>
                  </a:moveTo>
                  <a:cubicBezTo>
                    <a:pt x="115627" y="364494"/>
                    <a:pt x="60913" y="300731"/>
                    <a:pt x="26475" y="208647"/>
                  </a:cubicBezTo>
                  <a:cubicBezTo>
                    <a:pt x="-11062" y="108100"/>
                    <a:pt x="-8381" y="17524"/>
                    <a:pt x="32592" y="2191"/>
                  </a:cubicBezTo>
                  <a:cubicBezTo>
                    <a:pt x="73565" y="-13143"/>
                    <a:pt x="135066" y="53553"/>
                    <a:pt x="172603" y="153933"/>
                  </a:cubicBezTo>
                  <a:cubicBezTo>
                    <a:pt x="189378" y="196288"/>
                    <a:pt x="198293" y="241350"/>
                    <a:pt x="198913" y="286906"/>
                  </a:cubicBezTo>
                  <a:cubicBezTo>
                    <a:pt x="198243" y="326705"/>
                    <a:pt x="186680" y="352764"/>
                    <a:pt x="166487" y="360305"/>
                  </a:cubicBezTo>
                  <a:cubicBezTo>
                    <a:pt x="163118" y="361536"/>
                    <a:pt x="159591" y="362265"/>
                    <a:pt x="156013" y="362483"/>
                  </a:cubicBezTo>
                  <a:close/>
                  <a:moveTo>
                    <a:pt x="43485" y="8475"/>
                  </a:moveTo>
                  <a:cubicBezTo>
                    <a:pt x="40761" y="8567"/>
                    <a:pt x="38072" y="9112"/>
                    <a:pt x="35525" y="10067"/>
                  </a:cubicBezTo>
                  <a:cubicBezTo>
                    <a:pt x="166" y="23306"/>
                    <a:pt x="-421" y="112876"/>
                    <a:pt x="34268" y="205714"/>
                  </a:cubicBezTo>
                  <a:cubicBezTo>
                    <a:pt x="68956" y="298552"/>
                    <a:pt x="128195" y="365667"/>
                    <a:pt x="163554" y="352428"/>
                  </a:cubicBezTo>
                  <a:cubicBezTo>
                    <a:pt x="180312" y="346312"/>
                    <a:pt x="189947" y="322348"/>
                    <a:pt x="190534" y="286738"/>
                  </a:cubicBezTo>
                  <a:cubicBezTo>
                    <a:pt x="189897" y="242246"/>
                    <a:pt x="181183" y="198240"/>
                    <a:pt x="164811" y="156865"/>
                  </a:cubicBezTo>
                  <a:cubicBezTo>
                    <a:pt x="132636" y="70814"/>
                    <a:pt x="79346" y="6632"/>
                    <a:pt x="43568" y="8475"/>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6" name="Freeform: Shape 795">
              <a:extLst>
                <a:ext uri="{FF2B5EF4-FFF2-40B4-BE49-F238E27FC236}">
                  <a16:creationId xmlns:a16="http://schemas.microsoft.com/office/drawing/2014/main" id="{FA0448E7-7483-88C2-5C8D-21FB32CD8DCD}"/>
                </a:ext>
              </a:extLst>
            </p:cNvPr>
            <p:cNvSpPr/>
            <p:nvPr/>
          </p:nvSpPr>
          <p:spPr>
            <a:xfrm>
              <a:off x="2770755" y="2214896"/>
              <a:ext cx="272189" cy="311988"/>
            </a:xfrm>
            <a:custGeom>
              <a:avLst/>
              <a:gdLst>
                <a:gd name="connsiteX0" fmla="*/ 43856 w 272189"/>
                <a:gd name="connsiteY0" fmla="*/ 311804 h 311988"/>
                <a:gd name="connsiteX1" fmla="*/ 14530 w 272189"/>
                <a:gd name="connsiteY1" fmla="*/ 303425 h 311988"/>
                <a:gd name="connsiteX2" fmla="*/ 7743 w 272189"/>
                <a:gd name="connsiteY2" fmla="*/ 223406 h 311988"/>
                <a:gd name="connsiteX3" fmla="*/ 177834 w 272189"/>
                <a:gd name="connsiteY3" fmla="*/ 17034 h 311988"/>
                <a:gd name="connsiteX4" fmla="*/ 257685 w 272189"/>
                <a:gd name="connsiteY4" fmla="*/ 8655 h 311988"/>
                <a:gd name="connsiteX5" fmla="*/ 264472 w 272189"/>
                <a:gd name="connsiteY5" fmla="*/ 88590 h 311988"/>
                <a:gd name="connsiteX6" fmla="*/ 196352 w 272189"/>
                <a:gd name="connsiteY6" fmla="*/ 205894 h 311988"/>
                <a:gd name="connsiteX7" fmla="*/ 43856 w 272189"/>
                <a:gd name="connsiteY7" fmla="*/ 311804 h 311988"/>
                <a:gd name="connsiteX8" fmla="*/ 228862 w 272189"/>
                <a:gd name="connsiteY8" fmla="*/ 8404 h 311988"/>
                <a:gd name="connsiteX9" fmla="*/ 181940 w 272189"/>
                <a:gd name="connsiteY9" fmla="*/ 24324 h 311988"/>
                <a:gd name="connsiteX10" fmla="*/ 15703 w 272189"/>
                <a:gd name="connsiteY10" fmla="*/ 226004 h 311988"/>
                <a:gd name="connsiteX11" fmla="*/ 19892 w 272189"/>
                <a:gd name="connsiteY11" fmla="*/ 296973 h 311988"/>
                <a:gd name="connsiteX12" fmla="*/ 189900 w 272189"/>
                <a:gd name="connsiteY12" fmla="*/ 200197 h 311988"/>
                <a:gd name="connsiteX13" fmla="*/ 256512 w 272189"/>
                <a:gd name="connsiteY13" fmla="*/ 85741 h 311988"/>
                <a:gd name="connsiteX14" fmla="*/ 252323 w 272189"/>
                <a:gd name="connsiteY14" fmla="*/ 14856 h 311988"/>
                <a:gd name="connsiteX15" fmla="*/ 228862 w 272189"/>
                <a:gd name="connsiteY15" fmla="*/ 8404 h 31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89" h="311988">
                  <a:moveTo>
                    <a:pt x="43856" y="311804"/>
                  </a:moveTo>
                  <a:cubicBezTo>
                    <a:pt x="33374" y="312792"/>
                    <a:pt x="22909" y="309801"/>
                    <a:pt x="14530" y="303425"/>
                  </a:cubicBezTo>
                  <a:cubicBezTo>
                    <a:pt x="-2228" y="289683"/>
                    <a:pt x="-4490" y="261530"/>
                    <a:pt x="7743" y="223406"/>
                  </a:cubicBezTo>
                  <a:cubicBezTo>
                    <a:pt x="40370" y="137883"/>
                    <a:pt x="100112" y="65397"/>
                    <a:pt x="177834" y="17034"/>
                  </a:cubicBezTo>
                  <a:cubicBezTo>
                    <a:pt x="212691" y="-2237"/>
                    <a:pt x="241011" y="-5337"/>
                    <a:pt x="257685" y="8655"/>
                  </a:cubicBezTo>
                  <a:cubicBezTo>
                    <a:pt x="274359" y="22648"/>
                    <a:pt x="276705" y="50550"/>
                    <a:pt x="264472" y="88590"/>
                  </a:cubicBezTo>
                  <a:cubicBezTo>
                    <a:pt x="249055" y="131490"/>
                    <a:pt x="225971" y="171239"/>
                    <a:pt x="196352" y="205894"/>
                  </a:cubicBezTo>
                  <a:cubicBezTo>
                    <a:pt x="143565" y="269574"/>
                    <a:pt x="83572" y="309793"/>
                    <a:pt x="43856" y="311804"/>
                  </a:cubicBezTo>
                  <a:close/>
                  <a:moveTo>
                    <a:pt x="228862" y="8404"/>
                  </a:moveTo>
                  <a:cubicBezTo>
                    <a:pt x="212246" y="10205"/>
                    <a:pt x="196226" y="15643"/>
                    <a:pt x="181940" y="24324"/>
                  </a:cubicBezTo>
                  <a:cubicBezTo>
                    <a:pt x="106103" y="71723"/>
                    <a:pt x="47752" y="142517"/>
                    <a:pt x="15703" y="226004"/>
                  </a:cubicBezTo>
                  <a:cubicBezTo>
                    <a:pt x="4727" y="259519"/>
                    <a:pt x="6235" y="285745"/>
                    <a:pt x="19892" y="296973"/>
                  </a:cubicBezTo>
                  <a:cubicBezTo>
                    <a:pt x="48967" y="320937"/>
                    <a:pt x="126807" y="276612"/>
                    <a:pt x="189900" y="200197"/>
                  </a:cubicBezTo>
                  <a:cubicBezTo>
                    <a:pt x="218841" y="166388"/>
                    <a:pt x="241414" y="127611"/>
                    <a:pt x="256512" y="85741"/>
                  </a:cubicBezTo>
                  <a:cubicBezTo>
                    <a:pt x="267489" y="52226"/>
                    <a:pt x="265980" y="26084"/>
                    <a:pt x="252323" y="14856"/>
                  </a:cubicBezTo>
                  <a:cubicBezTo>
                    <a:pt x="245586" y="9845"/>
                    <a:pt x="237216" y="7541"/>
                    <a:pt x="228862" y="8404"/>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7" name="Freeform: Shape 796">
              <a:extLst>
                <a:ext uri="{FF2B5EF4-FFF2-40B4-BE49-F238E27FC236}">
                  <a16:creationId xmlns:a16="http://schemas.microsoft.com/office/drawing/2014/main" id="{433EF747-A353-E069-D317-0EC220530736}"/>
                </a:ext>
              </a:extLst>
            </p:cNvPr>
            <p:cNvSpPr/>
            <p:nvPr/>
          </p:nvSpPr>
          <p:spPr>
            <a:xfrm>
              <a:off x="2717859" y="2287418"/>
              <a:ext cx="377671" cy="166612"/>
            </a:xfrm>
            <a:custGeom>
              <a:avLst/>
              <a:gdLst>
                <a:gd name="connsiteX0" fmla="*/ 267849 w 377671"/>
                <a:gd name="connsiteY0" fmla="*/ 166217 h 166612"/>
                <a:gd name="connsiteX1" fmla="*/ 176100 w 377671"/>
                <a:gd name="connsiteY1" fmla="*/ 160352 h 166612"/>
                <a:gd name="connsiteX2" fmla="*/ 176100 w 377671"/>
                <a:gd name="connsiteY2" fmla="*/ 160352 h 166612"/>
                <a:gd name="connsiteX3" fmla="*/ 47819 w 377671"/>
                <a:gd name="connsiteY3" fmla="*/ 116698 h 166612"/>
                <a:gd name="connsiteX4" fmla="*/ 478 w 377671"/>
                <a:gd name="connsiteY4" fmla="*/ 51846 h 166612"/>
                <a:gd name="connsiteX5" fmla="*/ 201572 w 377671"/>
                <a:gd name="connsiteY5" fmla="*/ 6432 h 166612"/>
                <a:gd name="connsiteX6" fmla="*/ 329853 w 377671"/>
                <a:gd name="connsiteY6" fmla="*/ 50086 h 166612"/>
                <a:gd name="connsiteX7" fmla="*/ 377193 w 377671"/>
                <a:gd name="connsiteY7" fmla="*/ 114855 h 166612"/>
                <a:gd name="connsiteX8" fmla="*/ 311335 w 377671"/>
                <a:gd name="connsiteY8" fmla="*/ 160771 h 166612"/>
                <a:gd name="connsiteX9" fmla="*/ 267849 w 377671"/>
                <a:gd name="connsiteY9" fmla="*/ 166217 h 166612"/>
                <a:gd name="connsiteX10" fmla="*/ 111331 w 377671"/>
                <a:gd name="connsiteY10" fmla="*/ 9029 h 166612"/>
                <a:gd name="connsiteX11" fmla="*/ 9025 w 377671"/>
                <a:gd name="connsiteY11" fmla="*/ 53270 h 166612"/>
                <a:gd name="connsiteX12" fmla="*/ 52511 w 377671"/>
                <a:gd name="connsiteY12" fmla="*/ 109492 h 166612"/>
                <a:gd name="connsiteX13" fmla="*/ 310246 w 377671"/>
                <a:gd name="connsiteY13" fmla="*/ 152560 h 166612"/>
                <a:gd name="connsiteX14" fmla="*/ 369569 w 377671"/>
                <a:gd name="connsiteY14" fmla="*/ 113514 h 166612"/>
                <a:gd name="connsiteX15" fmla="*/ 326166 w 377671"/>
                <a:gd name="connsiteY15" fmla="*/ 57292 h 166612"/>
                <a:gd name="connsiteX16" fmla="*/ 200483 w 377671"/>
                <a:gd name="connsiteY16" fmla="*/ 14643 h 166612"/>
                <a:gd name="connsiteX17" fmla="*/ 111331 w 377671"/>
                <a:gd name="connsiteY17" fmla="*/ 9029 h 16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7671" h="166612">
                  <a:moveTo>
                    <a:pt x="267849" y="166217"/>
                  </a:moveTo>
                  <a:cubicBezTo>
                    <a:pt x="237140" y="167533"/>
                    <a:pt x="206390" y="165564"/>
                    <a:pt x="176100" y="160352"/>
                  </a:cubicBezTo>
                  <a:lnTo>
                    <a:pt x="176100" y="160352"/>
                  </a:lnTo>
                  <a:cubicBezTo>
                    <a:pt x="131072" y="153599"/>
                    <a:pt x="87619" y="138818"/>
                    <a:pt x="47819" y="116698"/>
                  </a:cubicBezTo>
                  <a:cubicBezTo>
                    <a:pt x="13717" y="96170"/>
                    <a:pt x="-3124" y="73128"/>
                    <a:pt x="478" y="51846"/>
                  </a:cubicBezTo>
                  <a:cubicBezTo>
                    <a:pt x="7684" y="8694"/>
                    <a:pt x="96165" y="-11247"/>
                    <a:pt x="201572" y="6432"/>
                  </a:cubicBezTo>
                  <a:cubicBezTo>
                    <a:pt x="246625" y="13093"/>
                    <a:pt x="290087" y="27882"/>
                    <a:pt x="329853" y="50086"/>
                  </a:cubicBezTo>
                  <a:cubicBezTo>
                    <a:pt x="363955" y="70614"/>
                    <a:pt x="380796" y="93656"/>
                    <a:pt x="377193" y="114855"/>
                  </a:cubicBezTo>
                  <a:cubicBezTo>
                    <a:pt x="373590" y="136053"/>
                    <a:pt x="350213" y="152476"/>
                    <a:pt x="311335" y="160771"/>
                  </a:cubicBezTo>
                  <a:cubicBezTo>
                    <a:pt x="297007" y="163737"/>
                    <a:pt x="282462" y="165555"/>
                    <a:pt x="267849" y="166217"/>
                  </a:cubicBezTo>
                  <a:close/>
                  <a:moveTo>
                    <a:pt x="111331" y="9029"/>
                  </a:moveTo>
                  <a:cubicBezTo>
                    <a:pt x="54774" y="11878"/>
                    <a:pt x="13298" y="28050"/>
                    <a:pt x="9025" y="53270"/>
                  </a:cubicBezTo>
                  <a:cubicBezTo>
                    <a:pt x="6176" y="70614"/>
                    <a:pt x="22012" y="91143"/>
                    <a:pt x="52511" y="109492"/>
                  </a:cubicBezTo>
                  <a:cubicBezTo>
                    <a:pt x="131440" y="151538"/>
                    <a:pt x="221941" y="166653"/>
                    <a:pt x="310246" y="152560"/>
                  </a:cubicBezTo>
                  <a:cubicBezTo>
                    <a:pt x="345102" y="145103"/>
                    <a:pt x="366720" y="130859"/>
                    <a:pt x="369569" y="113514"/>
                  </a:cubicBezTo>
                  <a:cubicBezTo>
                    <a:pt x="372417" y="96170"/>
                    <a:pt x="356665" y="75642"/>
                    <a:pt x="326166" y="57292"/>
                  </a:cubicBezTo>
                  <a:cubicBezTo>
                    <a:pt x="287196" y="35590"/>
                    <a:pt x="244614" y="21137"/>
                    <a:pt x="200483" y="14643"/>
                  </a:cubicBezTo>
                  <a:cubicBezTo>
                    <a:pt x="171048" y="9641"/>
                    <a:pt x="141160" y="7756"/>
                    <a:pt x="111331" y="9029"/>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8" name="Freeform: Shape 797">
              <a:extLst>
                <a:ext uri="{FF2B5EF4-FFF2-40B4-BE49-F238E27FC236}">
                  <a16:creationId xmlns:a16="http://schemas.microsoft.com/office/drawing/2014/main" id="{EE70B508-208B-7E3F-6250-8D25701E9970}"/>
                </a:ext>
              </a:extLst>
            </p:cNvPr>
            <p:cNvSpPr/>
            <p:nvPr/>
          </p:nvSpPr>
          <p:spPr>
            <a:xfrm>
              <a:off x="2872515" y="2336506"/>
              <a:ext cx="68725" cy="68723"/>
            </a:xfrm>
            <a:custGeom>
              <a:avLst/>
              <a:gdLst>
                <a:gd name="connsiteX0" fmla="*/ 66523 w 68725"/>
                <a:gd name="connsiteY0" fmla="*/ 22281 h 68723"/>
                <a:gd name="connsiteX1" fmla="*/ 46447 w 68725"/>
                <a:gd name="connsiteY1" fmla="*/ 66521 h 68723"/>
                <a:gd name="connsiteX2" fmla="*/ 2207 w 68725"/>
                <a:gd name="connsiteY2" fmla="*/ 46445 h 68723"/>
                <a:gd name="connsiteX3" fmla="*/ 22282 w 68725"/>
                <a:gd name="connsiteY3" fmla="*/ 2205 h 68723"/>
                <a:gd name="connsiteX4" fmla="*/ 22366 w 68725"/>
                <a:gd name="connsiteY4" fmla="*/ 2171 h 68723"/>
                <a:gd name="connsiteX5" fmla="*/ 66523 w 68725"/>
                <a:gd name="connsiteY5" fmla="*/ 22281 h 6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25" h="68723">
                  <a:moveTo>
                    <a:pt x="66523" y="22281"/>
                  </a:moveTo>
                  <a:cubicBezTo>
                    <a:pt x="73193" y="40044"/>
                    <a:pt x="64202" y="59851"/>
                    <a:pt x="46447" y="66521"/>
                  </a:cubicBezTo>
                  <a:cubicBezTo>
                    <a:pt x="28684" y="73191"/>
                    <a:pt x="8876" y="64200"/>
                    <a:pt x="2207" y="46445"/>
                  </a:cubicBezTo>
                  <a:cubicBezTo>
                    <a:pt x="-4471" y="28682"/>
                    <a:pt x="4519" y="8874"/>
                    <a:pt x="22282" y="2205"/>
                  </a:cubicBezTo>
                  <a:cubicBezTo>
                    <a:pt x="22308" y="2188"/>
                    <a:pt x="22341" y="2180"/>
                    <a:pt x="22366" y="2171"/>
                  </a:cubicBezTo>
                  <a:cubicBezTo>
                    <a:pt x="40113" y="-4440"/>
                    <a:pt x="59862" y="4551"/>
                    <a:pt x="66523" y="22281"/>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9" name="Freeform: Shape 798">
              <a:extLst>
                <a:ext uri="{FF2B5EF4-FFF2-40B4-BE49-F238E27FC236}">
                  <a16:creationId xmlns:a16="http://schemas.microsoft.com/office/drawing/2014/main" id="{B9F03FF6-7DEC-32C6-1A1A-CE3C05AAD82D}"/>
                </a:ext>
              </a:extLst>
            </p:cNvPr>
            <p:cNvSpPr/>
            <p:nvPr/>
          </p:nvSpPr>
          <p:spPr>
            <a:xfrm>
              <a:off x="3458078" y="2456149"/>
              <a:ext cx="92854" cy="101803"/>
            </a:xfrm>
            <a:custGeom>
              <a:avLst/>
              <a:gdLst>
                <a:gd name="connsiteX0" fmla="*/ 56170 w 92854"/>
                <a:gd name="connsiteY0" fmla="*/ 93760 h 101803"/>
                <a:gd name="connsiteX1" fmla="*/ 55081 w 92854"/>
                <a:gd name="connsiteY1" fmla="*/ 94765 h 101803"/>
                <a:gd name="connsiteX2" fmla="*/ 54662 w 92854"/>
                <a:gd name="connsiteY2" fmla="*/ 93089 h 101803"/>
                <a:gd name="connsiteX3" fmla="*/ 53992 w 92854"/>
                <a:gd name="connsiteY3" fmla="*/ 93089 h 101803"/>
                <a:gd name="connsiteX4" fmla="*/ 53321 w 92854"/>
                <a:gd name="connsiteY4" fmla="*/ 93089 h 101803"/>
                <a:gd name="connsiteX5" fmla="*/ 52902 w 92854"/>
                <a:gd name="connsiteY5" fmla="*/ 92587 h 101803"/>
                <a:gd name="connsiteX6" fmla="*/ 52400 w 92854"/>
                <a:gd name="connsiteY6" fmla="*/ 91916 h 101803"/>
                <a:gd name="connsiteX7" fmla="*/ 51645 w 92854"/>
                <a:gd name="connsiteY7" fmla="*/ 91916 h 101803"/>
                <a:gd name="connsiteX8" fmla="*/ 50975 w 92854"/>
                <a:gd name="connsiteY8" fmla="*/ 92419 h 101803"/>
                <a:gd name="connsiteX9" fmla="*/ 50389 w 92854"/>
                <a:gd name="connsiteY9" fmla="*/ 93006 h 101803"/>
                <a:gd name="connsiteX10" fmla="*/ 49802 w 92854"/>
                <a:gd name="connsiteY10" fmla="*/ 93006 h 101803"/>
                <a:gd name="connsiteX11" fmla="*/ 49132 w 92854"/>
                <a:gd name="connsiteY11" fmla="*/ 93006 h 101803"/>
                <a:gd name="connsiteX12" fmla="*/ 49132 w 92854"/>
                <a:gd name="connsiteY12" fmla="*/ 93006 h 101803"/>
                <a:gd name="connsiteX13" fmla="*/ 49132 w 92854"/>
                <a:gd name="connsiteY13" fmla="*/ 93508 h 101803"/>
                <a:gd name="connsiteX14" fmla="*/ 49132 w 92854"/>
                <a:gd name="connsiteY14" fmla="*/ 94263 h 101803"/>
                <a:gd name="connsiteX15" fmla="*/ 49132 w 92854"/>
                <a:gd name="connsiteY15" fmla="*/ 94263 h 101803"/>
                <a:gd name="connsiteX16" fmla="*/ 49132 w 92854"/>
                <a:gd name="connsiteY16" fmla="*/ 94263 h 101803"/>
                <a:gd name="connsiteX17" fmla="*/ 49132 w 92854"/>
                <a:gd name="connsiteY17" fmla="*/ 94263 h 101803"/>
                <a:gd name="connsiteX18" fmla="*/ 47791 w 92854"/>
                <a:gd name="connsiteY18" fmla="*/ 94681 h 101803"/>
                <a:gd name="connsiteX19" fmla="*/ 46534 w 92854"/>
                <a:gd name="connsiteY19" fmla="*/ 95100 h 101803"/>
                <a:gd name="connsiteX20" fmla="*/ 44859 w 92854"/>
                <a:gd name="connsiteY20" fmla="*/ 95100 h 101803"/>
                <a:gd name="connsiteX21" fmla="*/ 43602 w 92854"/>
                <a:gd name="connsiteY21" fmla="*/ 95100 h 101803"/>
                <a:gd name="connsiteX22" fmla="*/ 41423 w 92854"/>
                <a:gd name="connsiteY22" fmla="*/ 97447 h 101803"/>
                <a:gd name="connsiteX23" fmla="*/ 39747 w 92854"/>
                <a:gd name="connsiteY23" fmla="*/ 96692 h 101803"/>
                <a:gd name="connsiteX24" fmla="*/ 40250 w 92854"/>
                <a:gd name="connsiteY24" fmla="*/ 98620 h 101803"/>
                <a:gd name="connsiteX25" fmla="*/ 36312 w 92854"/>
                <a:gd name="connsiteY25" fmla="*/ 98620 h 101803"/>
                <a:gd name="connsiteX26" fmla="*/ 35809 w 92854"/>
                <a:gd name="connsiteY26" fmla="*/ 96692 h 101803"/>
                <a:gd name="connsiteX27" fmla="*/ 35809 w 92854"/>
                <a:gd name="connsiteY27" fmla="*/ 96692 h 101803"/>
                <a:gd name="connsiteX28" fmla="*/ 35307 w 92854"/>
                <a:gd name="connsiteY28" fmla="*/ 96692 h 101803"/>
                <a:gd name="connsiteX29" fmla="*/ 34552 w 92854"/>
                <a:gd name="connsiteY29" fmla="*/ 96692 h 101803"/>
                <a:gd name="connsiteX30" fmla="*/ 33044 w 92854"/>
                <a:gd name="connsiteY30" fmla="*/ 97447 h 101803"/>
                <a:gd name="connsiteX31" fmla="*/ 32206 w 92854"/>
                <a:gd name="connsiteY31" fmla="*/ 98033 h 101803"/>
                <a:gd name="connsiteX32" fmla="*/ 32206 w 92854"/>
                <a:gd name="connsiteY32" fmla="*/ 98703 h 101803"/>
                <a:gd name="connsiteX33" fmla="*/ 32206 w 92854"/>
                <a:gd name="connsiteY33" fmla="*/ 99541 h 101803"/>
                <a:gd name="connsiteX34" fmla="*/ 32206 w 92854"/>
                <a:gd name="connsiteY34" fmla="*/ 99960 h 101803"/>
                <a:gd name="connsiteX35" fmla="*/ 32206 w 92854"/>
                <a:gd name="connsiteY35" fmla="*/ 99960 h 101803"/>
                <a:gd name="connsiteX36" fmla="*/ 31788 w 92854"/>
                <a:gd name="connsiteY36" fmla="*/ 99960 h 101803"/>
                <a:gd name="connsiteX37" fmla="*/ 30698 w 92854"/>
                <a:gd name="connsiteY37" fmla="*/ 99960 h 101803"/>
                <a:gd name="connsiteX38" fmla="*/ 30196 w 92854"/>
                <a:gd name="connsiteY38" fmla="*/ 99960 h 101803"/>
                <a:gd name="connsiteX39" fmla="*/ 29274 w 92854"/>
                <a:gd name="connsiteY39" fmla="*/ 99960 h 101803"/>
                <a:gd name="connsiteX40" fmla="*/ 28436 w 92854"/>
                <a:gd name="connsiteY40" fmla="*/ 100882 h 101803"/>
                <a:gd name="connsiteX41" fmla="*/ 27514 w 92854"/>
                <a:gd name="connsiteY41" fmla="*/ 101804 h 101803"/>
                <a:gd name="connsiteX42" fmla="*/ 26844 w 92854"/>
                <a:gd name="connsiteY42" fmla="*/ 101804 h 101803"/>
                <a:gd name="connsiteX43" fmla="*/ 26174 w 92854"/>
                <a:gd name="connsiteY43" fmla="*/ 101804 h 101803"/>
                <a:gd name="connsiteX44" fmla="*/ 24414 w 92854"/>
                <a:gd name="connsiteY44" fmla="*/ 101804 h 101803"/>
                <a:gd name="connsiteX45" fmla="*/ 22487 w 92854"/>
                <a:gd name="connsiteY45" fmla="*/ 101804 h 101803"/>
                <a:gd name="connsiteX46" fmla="*/ 22487 w 92854"/>
                <a:gd name="connsiteY46" fmla="*/ 100882 h 101803"/>
                <a:gd name="connsiteX47" fmla="*/ 22487 w 92854"/>
                <a:gd name="connsiteY47" fmla="*/ 99793 h 101803"/>
                <a:gd name="connsiteX48" fmla="*/ 22487 w 92854"/>
                <a:gd name="connsiteY48" fmla="*/ 99793 h 101803"/>
                <a:gd name="connsiteX49" fmla="*/ 22487 w 92854"/>
                <a:gd name="connsiteY49" fmla="*/ 99793 h 101803"/>
                <a:gd name="connsiteX50" fmla="*/ 22487 w 92854"/>
                <a:gd name="connsiteY50" fmla="*/ 99793 h 101803"/>
                <a:gd name="connsiteX51" fmla="*/ 22487 w 92854"/>
                <a:gd name="connsiteY51" fmla="*/ 99039 h 101803"/>
                <a:gd name="connsiteX52" fmla="*/ 22487 w 92854"/>
                <a:gd name="connsiteY52" fmla="*/ 98368 h 101803"/>
                <a:gd name="connsiteX53" fmla="*/ 21900 w 92854"/>
                <a:gd name="connsiteY53" fmla="*/ 98368 h 101803"/>
                <a:gd name="connsiteX54" fmla="*/ 21481 w 92854"/>
                <a:gd name="connsiteY54" fmla="*/ 98368 h 101803"/>
                <a:gd name="connsiteX55" fmla="*/ 20811 w 92854"/>
                <a:gd name="connsiteY55" fmla="*/ 98368 h 101803"/>
                <a:gd name="connsiteX56" fmla="*/ 19973 w 92854"/>
                <a:gd name="connsiteY56" fmla="*/ 98368 h 101803"/>
                <a:gd name="connsiteX57" fmla="*/ 19973 w 92854"/>
                <a:gd name="connsiteY57" fmla="*/ 97195 h 101803"/>
                <a:gd name="connsiteX58" fmla="*/ 19973 w 92854"/>
                <a:gd name="connsiteY58" fmla="*/ 95938 h 101803"/>
                <a:gd name="connsiteX59" fmla="*/ 19973 w 92854"/>
                <a:gd name="connsiteY59" fmla="*/ 94933 h 101803"/>
                <a:gd name="connsiteX60" fmla="*/ 19973 w 92854"/>
                <a:gd name="connsiteY60" fmla="*/ 93341 h 101803"/>
                <a:gd name="connsiteX61" fmla="*/ 19973 w 92854"/>
                <a:gd name="connsiteY61" fmla="*/ 91916 h 101803"/>
                <a:gd name="connsiteX62" fmla="*/ 19973 w 92854"/>
                <a:gd name="connsiteY62" fmla="*/ 91079 h 101803"/>
                <a:gd name="connsiteX63" fmla="*/ 19973 w 92854"/>
                <a:gd name="connsiteY63" fmla="*/ 90073 h 101803"/>
                <a:gd name="connsiteX64" fmla="*/ 19554 w 92854"/>
                <a:gd name="connsiteY64" fmla="*/ 88314 h 101803"/>
                <a:gd name="connsiteX65" fmla="*/ 19051 w 92854"/>
                <a:gd name="connsiteY65" fmla="*/ 86638 h 101803"/>
                <a:gd name="connsiteX66" fmla="*/ 19051 w 92854"/>
                <a:gd name="connsiteY66" fmla="*/ 85549 h 101803"/>
                <a:gd name="connsiteX67" fmla="*/ 19051 w 92854"/>
                <a:gd name="connsiteY67" fmla="*/ 83873 h 101803"/>
                <a:gd name="connsiteX68" fmla="*/ 19051 w 92854"/>
                <a:gd name="connsiteY68" fmla="*/ 82029 h 101803"/>
                <a:gd name="connsiteX69" fmla="*/ 19051 w 92854"/>
                <a:gd name="connsiteY69" fmla="*/ 80186 h 101803"/>
                <a:gd name="connsiteX70" fmla="*/ 18381 w 92854"/>
                <a:gd name="connsiteY70" fmla="*/ 77505 h 101803"/>
                <a:gd name="connsiteX71" fmla="*/ 18381 w 92854"/>
                <a:gd name="connsiteY71" fmla="*/ 76834 h 101803"/>
                <a:gd name="connsiteX72" fmla="*/ 18381 w 92854"/>
                <a:gd name="connsiteY72" fmla="*/ 75578 h 101803"/>
                <a:gd name="connsiteX73" fmla="*/ 17962 w 92854"/>
                <a:gd name="connsiteY73" fmla="*/ 74321 h 101803"/>
                <a:gd name="connsiteX74" fmla="*/ 17962 w 92854"/>
                <a:gd name="connsiteY74" fmla="*/ 73399 h 101803"/>
                <a:gd name="connsiteX75" fmla="*/ 17124 w 92854"/>
                <a:gd name="connsiteY75" fmla="*/ 72896 h 101803"/>
                <a:gd name="connsiteX76" fmla="*/ 16454 w 92854"/>
                <a:gd name="connsiteY76" fmla="*/ 72394 h 101803"/>
                <a:gd name="connsiteX77" fmla="*/ 16454 w 92854"/>
                <a:gd name="connsiteY77" fmla="*/ 72394 h 101803"/>
                <a:gd name="connsiteX78" fmla="*/ 16454 w 92854"/>
                <a:gd name="connsiteY78" fmla="*/ 72394 h 101803"/>
                <a:gd name="connsiteX79" fmla="*/ 16454 w 92854"/>
                <a:gd name="connsiteY79" fmla="*/ 71807 h 101803"/>
                <a:gd name="connsiteX80" fmla="*/ 16454 w 92854"/>
                <a:gd name="connsiteY80" fmla="*/ 71807 h 101803"/>
                <a:gd name="connsiteX81" fmla="*/ 16454 w 92854"/>
                <a:gd name="connsiteY81" fmla="*/ 70718 h 101803"/>
                <a:gd name="connsiteX82" fmla="*/ 16454 w 92854"/>
                <a:gd name="connsiteY82" fmla="*/ 69545 h 101803"/>
                <a:gd name="connsiteX83" fmla="*/ 16454 w 92854"/>
                <a:gd name="connsiteY83" fmla="*/ 69545 h 101803"/>
                <a:gd name="connsiteX84" fmla="*/ 16454 w 92854"/>
                <a:gd name="connsiteY84" fmla="*/ 69545 h 101803"/>
                <a:gd name="connsiteX85" fmla="*/ 15700 w 92854"/>
                <a:gd name="connsiteY85" fmla="*/ 69545 h 101803"/>
                <a:gd name="connsiteX86" fmla="*/ 14862 w 92854"/>
                <a:gd name="connsiteY86" fmla="*/ 69545 h 101803"/>
                <a:gd name="connsiteX87" fmla="*/ 14192 w 92854"/>
                <a:gd name="connsiteY87" fmla="*/ 72561 h 101803"/>
                <a:gd name="connsiteX88" fmla="*/ 14192 w 92854"/>
                <a:gd name="connsiteY88" fmla="*/ 72561 h 101803"/>
                <a:gd name="connsiteX89" fmla="*/ 13689 w 92854"/>
                <a:gd name="connsiteY89" fmla="*/ 72561 h 101803"/>
                <a:gd name="connsiteX90" fmla="*/ 13689 w 92854"/>
                <a:gd name="connsiteY90" fmla="*/ 72561 h 101803"/>
                <a:gd name="connsiteX91" fmla="*/ 13689 w 92854"/>
                <a:gd name="connsiteY91" fmla="*/ 72561 h 101803"/>
                <a:gd name="connsiteX92" fmla="*/ 12851 w 92854"/>
                <a:gd name="connsiteY92" fmla="*/ 72561 h 101803"/>
                <a:gd name="connsiteX93" fmla="*/ 12013 w 92854"/>
                <a:gd name="connsiteY93" fmla="*/ 72561 h 101803"/>
                <a:gd name="connsiteX94" fmla="*/ 12013 w 92854"/>
                <a:gd name="connsiteY94" fmla="*/ 71723 h 101803"/>
                <a:gd name="connsiteX95" fmla="*/ 12013 w 92854"/>
                <a:gd name="connsiteY95" fmla="*/ 70634 h 101803"/>
                <a:gd name="connsiteX96" fmla="*/ 12013 w 92854"/>
                <a:gd name="connsiteY96" fmla="*/ 69461 h 101803"/>
                <a:gd name="connsiteX97" fmla="*/ 12600 w 92854"/>
                <a:gd name="connsiteY97" fmla="*/ 68204 h 101803"/>
                <a:gd name="connsiteX98" fmla="*/ 12600 w 92854"/>
                <a:gd name="connsiteY98" fmla="*/ 67450 h 101803"/>
                <a:gd name="connsiteX99" fmla="*/ 13102 w 92854"/>
                <a:gd name="connsiteY99" fmla="*/ 66696 h 101803"/>
                <a:gd name="connsiteX100" fmla="*/ 13102 w 92854"/>
                <a:gd name="connsiteY100" fmla="*/ 65774 h 101803"/>
                <a:gd name="connsiteX101" fmla="*/ 13102 w 92854"/>
                <a:gd name="connsiteY101" fmla="*/ 65020 h 101803"/>
                <a:gd name="connsiteX102" fmla="*/ 13102 w 92854"/>
                <a:gd name="connsiteY102" fmla="*/ 65020 h 101803"/>
                <a:gd name="connsiteX103" fmla="*/ 13102 w 92854"/>
                <a:gd name="connsiteY103" fmla="*/ 65020 h 101803"/>
                <a:gd name="connsiteX104" fmla="*/ 11678 w 92854"/>
                <a:gd name="connsiteY104" fmla="*/ 59490 h 101803"/>
                <a:gd name="connsiteX105" fmla="*/ 11678 w 92854"/>
                <a:gd name="connsiteY105" fmla="*/ 57144 h 101803"/>
                <a:gd name="connsiteX106" fmla="*/ 11678 w 92854"/>
                <a:gd name="connsiteY106" fmla="*/ 54965 h 101803"/>
                <a:gd name="connsiteX107" fmla="*/ 11678 w 92854"/>
                <a:gd name="connsiteY107" fmla="*/ 54379 h 101803"/>
                <a:gd name="connsiteX108" fmla="*/ 10756 w 92854"/>
                <a:gd name="connsiteY108" fmla="*/ 53206 h 101803"/>
                <a:gd name="connsiteX109" fmla="*/ 9584 w 92854"/>
                <a:gd name="connsiteY109" fmla="*/ 52033 h 101803"/>
                <a:gd name="connsiteX110" fmla="*/ 9081 w 92854"/>
                <a:gd name="connsiteY110" fmla="*/ 51111 h 101803"/>
                <a:gd name="connsiteX111" fmla="*/ 8662 w 92854"/>
                <a:gd name="connsiteY111" fmla="*/ 50190 h 101803"/>
                <a:gd name="connsiteX112" fmla="*/ 8243 w 92854"/>
                <a:gd name="connsiteY112" fmla="*/ 49100 h 101803"/>
                <a:gd name="connsiteX113" fmla="*/ 7405 w 92854"/>
                <a:gd name="connsiteY113" fmla="*/ 47341 h 101803"/>
                <a:gd name="connsiteX114" fmla="*/ 6651 w 92854"/>
                <a:gd name="connsiteY114" fmla="*/ 45497 h 101803"/>
                <a:gd name="connsiteX115" fmla="*/ 6148 w 92854"/>
                <a:gd name="connsiteY115" fmla="*/ 44241 h 101803"/>
                <a:gd name="connsiteX116" fmla="*/ 6148 w 92854"/>
                <a:gd name="connsiteY116" fmla="*/ 43067 h 101803"/>
                <a:gd name="connsiteX117" fmla="*/ 6148 w 92854"/>
                <a:gd name="connsiteY117" fmla="*/ 42313 h 101803"/>
                <a:gd name="connsiteX118" fmla="*/ 6651 w 92854"/>
                <a:gd name="connsiteY118" fmla="*/ 41643 h 101803"/>
                <a:gd name="connsiteX119" fmla="*/ 7321 w 92854"/>
                <a:gd name="connsiteY119" fmla="*/ 40554 h 101803"/>
                <a:gd name="connsiteX120" fmla="*/ 7908 w 92854"/>
                <a:gd name="connsiteY120" fmla="*/ 39465 h 101803"/>
                <a:gd name="connsiteX121" fmla="*/ 7908 w 92854"/>
                <a:gd name="connsiteY121" fmla="*/ 38794 h 101803"/>
                <a:gd name="connsiteX122" fmla="*/ 7908 w 92854"/>
                <a:gd name="connsiteY122" fmla="*/ 38124 h 101803"/>
                <a:gd name="connsiteX123" fmla="*/ 7908 w 92854"/>
                <a:gd name="connsiteY123" fmla="*/ 37538 h 101803"/>
                <a:gd name="connsiteX124" fmla="*/ 9081 w 92854"/>
                <a:gd name="connsiteY124" fmla="*/ 38124 h 101803"/>
                <a:gd name="connsiteX125" fmla="*/ 10338 w 92854"/>
                <a:gd name="connsiteY125" fmla="*/ 38124 h 101803"/>
                <a:gd name="connsiteX126" fmla="*/ 10840 w 92854"/>
                <a:gd name="connsiteY126" fmla="*/ 37538 h 101803"/>
                <a:gd name="connsiteX127" fmla="*/ 11427 w 92854"/>
                <a:gd name="connsiteY127" fmla="*/ 36448 h 101803"/>
                <a:gd name="connsiteX128" fmla="*/ 11427 w 92854"/>
                <a:gd name="connsiteY128" fmla="*/ 35694 h 101803"/>
                <a:gd name="connsiteX129" fmla="*/ 11427 w 92854"/>
                <a:gd name="connsiteY129" fmla="*/ 35024 h 101803"/>
                <a:gd name="connsiteX130" fmla="*/ 11846 w 92854"/>
                <a:gd name="connsiteY130" fmla="*/ 35694 h 101803"/>
                <a:gd name="connsiteX131" fmla="*/ 12432 w 92854"/>
                <a:gd name="connsiteY131" fmla="*/ 36113 h 101803"/>
                <a:gd name="connsiteX132" fmla="*/ 13270 w 92854"/>
                <a:gd name="connsiteY132" fmla="*/ 35694 h 101803"/>
                <a:gd name="connsiteX133" fmla="*/ 13940 w 92854"/>
                <a:gd name="connsiteY133" fmla="*/ 35191 h 101803"/>
                <a:gd name="connsiteX134" fmla="*/ 13940 w 92854"/>
                <a:gd name="connsiteY134" fmla="*/ 33767 h 101803"/>
                <a:gd name="connsiteX135" fmla="*/ 13522 w 92854"/>
                <a:gd name="connsiteY135" fmla="*/ 32091 h 101803"/>
                <a:gd name="connsiteX136" fmla="*/ 12684 w 92854"/>
                <a:gd name="connsiteY136" fmla="*/ 31002 h 101803"/>
                <a:gd name="connsiteX137" fmla="*/ 11594 w 92854"/>
                <a:gd name="connsiteY137" fmla="*/ 29829 h 101803"/>
                <a:gd name="connsiteX138" fmla="*/ 11594 w 92854"/>
                <a:gd name="connsiteY138" fmla="*/ 29326 h 101803"/>
                <a:gd name="connsiteX139" fmla="*/ 11594 w 92854"/>
                <a:gd name="connsiteY139" fmla="*/ 28153 h 101803"/>
                <a:gd name="connsiteX140" fmla="*/ 11594 w 92854"/>
                <a:gd name="connsiteY140" fmla="*/ 26980 h 101803"/>
                <a:gd name="connsiteX141" fmla="*/ 11594 w 92854"/>
                <a:gd name="connsiteY141" fmla="*/ 25556 h 101803"/>
                <a:gd name="connsiteX142" fmla="*/ 11594 w 92854"/>
                <a:gd name="connsiteY142" fmla="*/ 23964 h 101803"/>
                <a:gd name="connsiteX143" fmla="*/ 12265 w 92854"/>
                <a:gd name="connsiteY143" fmla="*/ 23377 h 101803"/>
                <a:gd name="connsiteX144" fmla="*/ 12265 w 92854"/>
                <a:gd name="connsiteY144" fmla="*/ 22204 h 101803"/>
                <a:gd name="connsiteX145" fmla="*/ 12265 w 92854"/>
                <a:gd name="connsiteY145" fmla="*/ 21199 h 101803"/>
                <a:gd name="connsiteX146" fmla="*/ 13019 w 92854"/>
                <a:gd name="connsiteY146" fmla="*/ 21199 h 101803"/>
                <a:gd name="connsiteX147" fmla="*/ 13019 w 92854"/>
                <a:gd name="connsiteY147" fmla="*/ 21701 h 101803"/>
                <a:gd name="connsiteX148" fmla="*/ 13019 w 92854"/>
                <a:gd name="connsiteY148" fmla="*/ 21701 h 101803"/>
                <a:gd name="connsiteX149" fmla="*/ 13689 w 92854"/>
                <a:gd name="connsiteY149" fmla="*/ 22372 h 101803"/>
                <a:gd name="connsiteX150" fmla="*/ 13689 w 92854"/>
                <a:gd name="connsiteY150" fmla="*/ 22958 h 101803"/>
                <a:gd name="connsiteX151" fmla="*/ 15113 w 92854"/>
                <a:gd name="connsiteY151" fmla="*/ 22958 h 101803"/>
                <a:gd name="connsiteX152" fmla="*/ 16789 w 92854"/>
                <a:gd name="connsiteY152" fmla="*/ 22958 h 101803"/>
                <a:gd name="connsiteX153" fmla="*/ 16789 w 92854"/>
                <a:gd name="connsiteY153" fmla="*/ 22958 h 101803"/>
                <a:gd name="connsiteX154" fmla="*/ 17292 w 92854"/>
                <a:gd name="connsiteY154" fmla="*/ 22958 h 101803"/>
                <a:gd name="connsiteX155" fmla="*/ 17879 w 92854"/>
                <a:gd name="connsiteY155" fmla="*/ 22372 h 101803"/>
                <a:gd name="connsiteX156" fmla="*/ 18716 w 92854"/>
                <a:gd name="connsiteY156" fmla="*/ 21450 h 101803"/>
                <a:gd name="connsiteX157" fmla="*/ 19554 w 92854"/>
                <a:gd name="connsiteY157" fmla="*/ 20612 h 101803"/>
                <a:gd name="connsiteX158" fmla="*/ 19554 w 92854"/>
                <a:gd name="connsiteY158" fmla="*/ 20026 h 101803"/>
                <a:gd name="connsiteX159" fmla="*/ 20308 w 92854"/>
                <a:gd name="connsiteY159" fmla="*/ 19523 h 101803"/>
                <a:gd name="connsiteX160" fmla="*/ 20895 w 92854"/>
                <a:gd name="connsiteY160" fmla="*/ 19020 h 101803"/>
                <a:gd name="connsiteX161" fmla="*/ 21481 w 92854"/>
                <a:gd name="connsiteY161" fmla="*/ 19020 h 101803"/>
                <a:gd name="connsiteX162" fmla="*/ 22822 w 92854"/>
                <a:gd name="connsiteY162" fmla="*/ 19439 h 101803"/>
                <a:gd name="connsiteX163" fmla="*/ 23827 w 92854"/>
                <a:gd name="connsiteY163" fmla="*/ 19942 h 101803"/>
                <a:gd name="connsiteX164" fmla="*/ 24414 w 92854"/>
                <a:gd name="connsiteY164" fmla="*/ 20445 h 101803"/>
                <a:gd name="connsiteX165" fmla="*/ 25084 w 92854"/>
                <a:gd name="connsiteY165" fmla="*/ 21031 h 101803"/>
                <a:gd name="connsiteX166" fmla="*/ 25839 w 92854"/>
                <a:gd name="connsiteY166" fmla="*/ 21031 h 101803"/>
                <a:gd name="connsiteX167" fmla="*/ 26593 w 92854"/>
                <a:gd name="connsiteY167" fmla="*/ 21031 h 101803"/>
                <a:gd name="connsiteX168" fmla="*/ 27095 w 92854"/>
                <a:gd name="connsiteY168" fmla="*/ 20193 h 101803"/>
                <a:gd name="connsiteX169" fmla="*/ 27095 w 92854"/>
                <a:gd name="connsiteY169" fmla="*/ 18936 h 101803"/>
                <a:gd name="connsiteX170" fmla="*/ 27095 w 92854"/>
                <a:gd name="connsiteY170" fmla="*/ 18015 h 101803"/>
                <a:gd name="connsiteX171" fmla="*/ 27095 w 92854"/>
                <a:gd name="connsiteY171" fmla="*/ 17344 h 101803"/>
                <a:gd name="connsiteX172" fmla="*/ 27095 w 92854"/>
                <a:gd name="connsiteY172" fmla="*/ 17344 h 101803"/>
                <a:gd name="connsiteX173" fmla="*/ 24665 w 92854"/>
                <a:gd name="connsiteY173" fmla="*/ 17344 h 101803"/>
                <a:gd name="connsiteX174" fmla="*/ 26006 w 92854"/>
                <a:gd name="connsiteY174" fmla="*/ 18182 h 101803"/>
                <a:gd name="connsiteX175" fmla="*/ 27179 w 92854"/>
                <a:gd name="connsiteY175" fmla="*/ 18685 h 101803"/>
                <a:gd name="connsiteX176" fmla="*/ 27179 w 92854"/>
                <a:gd name="connsiteY176" fmla="*/ 18685 h 101803"/>
                <a:gd name="connsiteX177" fmla="*/ 27179 w 92854"/>
                <a:gd name="connsiteY177" fmla="*/ 18685 h 101803"/>
                <a:gd name="connsiteX178" fmla="*/ 27766 w 92854"/>
                <a:gd name="connsiteY178" fmla="*/ 18685 h 101803"/>
                <a:gd name="connsiteX179" fmla="*/ 28520 w 92854"/>
                <a:gd name="connsiteY179" fmla="*/ 18685 h 101803"/>
                <a:gd name="connsiteX180" fmla="*/ 29441 w 92854"/>
                <a:gd name="connsiteY180" fmla="*/ 18015 h 101803"/>
                <a:gd name="connsiteX181" fmla="*/ 30279 w 92854"/>
                <a:gd name="connsiteY181" fmla="*/ 17428 h 101803"/>
                <a:gd name="connsiteX182" fmla="*/ 30950 w 92854"/>
                <a:gd name="connsiteY182" fmla="*/ 17428 h 101803"/>
                <a:gd name="connsiteX183" fmla="*/ 31704 w 92854"/>
                <a:gd name="connsiteY183" fmla="*/ 17428 h 101803"/>
                <a:gd name="connsiteX184" fmla="*/ 31117 w 92854"/>
                <a:gd name="connsiteY184" fmla="*/ 18350 h 101803"/>
                <a:gd name="connsiteX185" fmla="*/ 30531 w 92854"/>
                <a:gd name="connsiteY185" fmla="*/ 19020 h 101803"/>
                <a:gd name="connsiteX186" fmla="*/ 30531 w 92854"/>
                <a:gd name="connsiteY186" fmla="*/ 19020 h 101803"/>
                <a:gd name="connsiteX187" fmla="*/ 30531 w 92854"/>
                <a:gd name="connsiteY187" fmla="*/ 19020 h 101803"/>
                <a:gd name="connsiteX188" fmla="*/ 33044 w 92854"/>
                <a:gd name="connsiteY188" fmla="*/ 19020 h 101803"/>
                <a:gd name="connsiteX189" fmla="*/ 33714 w 92854"/>
                <a:gd name="connsiteY189" fmla="*/ 18517 h 101803"/>
                <a:gd name="connsiteX190" fmla="*/ 34301 w 92854"/>
                <a:gd name="connsiteY190" fmla="*/ 17679 h 101803"/>
                <a:gd name="connsiteX191" fmla="*/ 34301 w 92854"/>
                <a:gd name="connsiteY191" fmla="*/ 17679 h 101803"/>
                <a:gd name="connsiteX192" fmla="*/ 34301 w 92854"/>
                <a:gd name="connsiteY192" fmla="*/ 17679 h 101803"/>
                <a:gd name="connsiteX193" fmla="*/ 34301 w 92854"/>
                <a:gd name="connsiteY193" fmla="*/ 17679 h 101803"/>
                <a:gd name="connsiteX194" fmla="*/ 34301 w 92854"/>
                <a:gd name="connsiteY194" fmla="*/ 16506 h 101803"/>
                <a:gd name="connsiteX195" fmla="*/ 34301 w 92854"/>
                <a:gd name="connsiteY195" fmla="*/ 15417 h 101803"/>
                <a:gd name="connsiteX196" fmla="*/ 34301 w 92854"/>
                <a:gd name="connsiteY196" fmla="*/ 15417 h 101803"/>
                <a:gd name="connsiteX197" fmla="*/ 34972 w 92854"/>
                <a:gd name="connsiteY197" fmla="*/ 15417 h 101803"/>
                <a:gd name="connsiteX198" fmla="*/ 35390 w 92854"/>
                <a:gd name="connsiteY198" fmla="*/ 15417 h 101803"/>
                <a:gd name="connsiteX199" fmla="*/ 36312 w 92854"/>
                <a:gd name="connsiteY199" fmla="*/ 13574 h 101803"/>
                <a:gd name="connsiteX200" fmla="*/ 37401 w 92854"/>
                <a:gd name="connsiteY200" fmla="*/ 12066 h 101803"/>
                <a:gd name="connsiteX201" fmla="*/ 37820 w 92854"/>
                <a:gd name="connsiteY201" fmla="*/ 12066 h 101803"/>
                <a:gd name="connsiteX202" fmla="*/ 38407 w 92854"/>
                <a:gd name="connsiteY202" fmla="*/ 12066 h 101803"/>
                <a:gd name="connsiteX203" fmla="*/ 38993 w 92854"/>
                <a:gd name="connsiteY203" fmla="*/ 12066 h 101803"/>
                <a:gd name="connsiteX204" fmla="*/ 39412 w 92854"/>
                <a:gd name="connsiteY204" fmla="*/ 12066 h 101803"/>
                <a:gd name="connsiteX205" fmla="*/ 40418 w 92854"/>
                <a:gd name="connsiteY205" fmla="*/ 12736 h 101803"/>
                <a:gd name="connsiteX206" fmla="*/ 41339 w 92854"/>
                <a:gd name="connsiteY206" fmla="*/ 13658 h 101803"/>
                <a:gd name="connsiteX207" fmla="*/ 42596 w 92854"/>
                <a:gd name="connsiteY207" fmla="*/ 14496 h 101803"/>
                <a:gd name="connsiteX208" fmla="*/ 43853 w 92854"/>
                <a:gd name="connsiteY208" fmla="*/ 15250 h 101803"/>
                <a:gd name="connsiteX209" fmla="*/ 43853 w 92854"/>
                <a:gd name="connsiteY209" fmla="*/ 14412 h 101803"/>
                <a:gd name="connsiteX210" fmla="*/ 43853 w 92854"/>
                <a:gd name="connsiteY210" fmla="*/ 13574 h 101803"/>
                <a:gd name="connsiteX211" fmla="*/ 43434 w 92854"/>
                <a:gd name="connsiteY211" fmla="*/ 13574 h 101803"/>
                <a:gd name="connsiteX212" fmla="*/ 42848 w 92854"/>
                <a:gd name="connsiteY212" fmla="*/ 13574 h 101803"/>
                <a:gd name="connsiteX213" fmla="*/ 42848 w 92854"/>
                <a:gd name="connsiteY213" fmla="*/ 13155 h 101803"/>
                <a:gd name="connsiteX214" fmla="*/ 42848 w 92854"/>
                <a:gd name="connsiteY214" fmla="*/ 12568 h 101803"/>
                <a:gd name="connsiteX215" fmla="*/ 43518 w 92854"/>
                <a:gd name="connsiteY215" fmla="*/ 12568 h 101803"/>
                <a:gd name="connsiteX216" fmla="*/ 44607 w 92854"/>
                <a:gd name="connsiteY216" fmla="*/ 12568 h 101803"/>
                <a:gd name="connsiteX217" fmla="*/ 46367 w 92854"/>
                <a:gd name="connsiteY217" fmla="*/ 12568 h 101803"/>
                <a:gd name="connsiteX218" fmla="*/ 47121 w 92854"/>
                <a:gd name="connsiteY218" fmla="*/ 12568 h 101803"/>
                <a:gd name="connsiteX219" fmla="*/ 47121 w 92854"/>
                <a:gd name="connsiteY219" fmla="*/ 12568 h 101803"/>
                <a:gd name="connsiteX220" fmla="*/ 47121 w 92854"/>
                <a:gd name="connsiteY220" fmla="*/ 11982 h 101803"/>
                <a:gd name="connsiteX221" fmla="*/ 49802 w 92854"/>
                <a:gd name="connsiteY221" fmla="*/ 11982 h 101803"/>
                <a:gd name="connsiteX222" fmla="*/ 53489 w 92854"/>
                <a:gd name="connsiteY222" fmla="*/ 14412 h 101803"/>
                <a:gd name="connsiteX223" fmla="*/ 57846 w 92854"/>
                <a:gd name="connsiteY223" fmla="*/ 10809 h 101803"/>
                <a:gd name="connsiteX224" fmla="*/ 60862 w 92854"/>
                <a:gd name="connsiteY224" fmla="*/ 19188 h 101803"/>
                <a:gd name="connsiteX225" fmla="*/ 58097 w 92854"/>
                <a:gd name="connsiteY225" fmla="*/ 21869 h 101803"/>
                <a:gd name="connsiteX226" fmla="*/ 58097 w 92854"/>
                <a:gd name="connsiteY226" fmla="*/ 22874 h 101803"/>
                <a:gd name="connsiteX227" fmla="*/ 57511 w 92854"/>
                <a:gd name="connsiteY227" fmla="*/ 24131 h 101803"/>
                <a:gd name="connsiteX228" fmla="*/ 57511 w 92854"/>
                <a:gd name="connsiteY228" fmla="*/ 24131 h 101803"/>
                <a:gd name="connsiteX229" fmla="*/ 56840 w 92854"/>
                <a:gd name="connsiteY229" fmla="*/ 24131 h 101803"/>
                <a:gd name="connsiteX230" fmla="*/ 56086 w 92854"/>
                <a:gd name="connsiteY230" fmla="*/ 24131 h 101803"/>
                <a:gd name="connsiteX231" fmla="*/ 55248 w 92854"/>
                <a:gd name="connsiteY231" fmla="*/ 24131 h 101803"/>
                <a:gd name="connsiteX232" fmla="*/ 54829 w 92854"/>
                <a:gd name="connsiteY232" fmla="*/ 24802 h 101803"/>
                <a:gd name="connsiteX233" fmla="*/ 54829 w 92854"/>
                <a:gd name="connsiteY233" fmla="*/ 25388 h 101803"/>
                <a:gd name="connsiteX234" fmla="*/ 54829 w 92854"/>
                <a:gd name="connsiteY234" fmla="*/ 26058 h 101803"/>
                <a:gd name="connsiteX235" fmla="*/ 54829 w 92854"/>
                <a:gd name="connsiteY235" fmla="*/ 26645 h 101803"/>
                <a:gd name="connsiteX236" fmla="*/ 54829 w 92854"/>
                <a:gd name="connsiteY236" fmla="*/ 26645 h 101803"/>
                <a:gd name="connsiteX237" fmla="*/ 54159 w 92854"/>
                <a:gd name="connsiteY237" fmla="*/ 26645 h 101803"/>
                <a:gd name="connsiteX238" fmla="*/ 53405 w 92854"/>
                <a:gd name="connsiteY238" fmla="*/ 26645 h 101803"/>
                <a:gd name="connsiteX239" fmla="*/ 52567 w 92854"/>
                <a:gd name="connsiteY239" fmla="*/ 26645 h 101803"/>
                <a:gd name="connsiteX240" fmla="*/ 51897 w 92854"/>
                <a:gd name="connsiteY240" fmla="*/ 26645 h 101803"/>
                <a:gd name="connsiteX241" fmla="*/ 51143 w 92854"/>
                <a:gd name="connsiteY241" fmla="*/ 26142 h 101803"/>
                <a:gd name="connsiteX242" fmla="*/ 50389 w 92854"/>
                <a:gd name="connsiteY242" fmla="*/ 25639 h 101803"/>
                <a:gd name="connsiteX243" fmla="*/ 48545 w 92854"/>
                <a:gd name="connsiteY243" fmla="*/ 25137 h 101803"/>
                <a:gd name="connsiteX244" fmla="*/ 47372 w 92854"/>
                <a:gd name="connsiteY244" fmla="*/ 25137 h 101803"/>
                <a:gd name="connsiteX245" fmla="*/ 46534 w 92854"/>
                <a:gd name="connsiteY245" fmla="*/ 26310 h 101803"/>
                <a:gd name="connsiteX246" fmla="*/ 45864 w 92854"/>
                <a:gd name="connsiteY246" fmla="*/ 27483 h 101803"/>
                <a:gd name="connsiteX247" fmla="*/ 45194 w 92854"/>
                <a:gd name="connsiteY247" fmla="*/ 27483 h 101803"/>
                <a:gd name="connsiteX248" fmla="*/ 44021 w 92854"/>
                <a:gd name="connsiteY248" fmla="*/ 28153 h 101803"/>
                <a:gd name="connsiteX249" fmla="*/ 42010 w 92854"/>
                <a:gd name="connsiteY249" fmla="*/ 29159 h 101803"/>
                <a:gd name="connsiteX250" fmla="*/ 39915 w 92854"/>
                <a:gd name="connsiteY250" fmla="*/ 30164 h 101803"/>
                <a:gd name="connsiteX251" fmla="*/ 38742 w 92854"/>
                <a:gd name="connsiteY251" fmla="*/ 30667 h 101803"/>
                <a:gd name="connsiteX252" fmla="*/ 36815 w 92854"/>
                <a:gd name="connsiteY252" fmla="*/ 31169 h 101803"/>
                <a:gd name="connsiteX253" fmla="*/ 36228 w 92854"/>
                <a:gd name="connsiteY253" fmla="*/ 31672 h 101803"/>
                <a:gd name="connsiteX254" fmla="*/ 35642 w 92854"/>
                <a:gd name="connsiteY254" fmla="*/ 32175 h 101803"/>
                <a:gd name="connsiteX255" fmla="*/ 34720 w 92854"/>
                <a:gd name="connsiteY255" fmla="*/ 32594 h 101803"/>
                <a:gd name="connsiteX256" fmla="*/ 33296 w 92854"/>
                <a:gd name="connsiteY256" fmla="*/ 33180 h 101803"/>
                <a:gd name="connsiteX257" fmla="*/ 31788 w 92854"/>
                <a:gd name="connsiteY257" fmla="*/ 33767 h 101803"/>
                <a:gd name="connsiteX258" fmla="*/ 30950 w 92854"/>
                <a:gd name="connsiteY258" fmla="*/ 33767 h 101803"/>
                <a:gd name="connsiteX259" fmla="*/ 30447 w 92854"/>
                <a:gd name="connsiteY259" fmla="*/ 33767 h 101803"/>
                <a:gd name="connsiteX260" fmla="*/ 29441 w 92854"/>
                <a:gd name="connsiteY260" fmla="*/ 34270 h 101803"/>
                <a:gd name="connsiteX261" fmla="*/ 28352 w 92854"/>
                <a:gd name="connsiteY261" fmla="*/ 34856 h 101803"/>
                <a:gd name="connsiteX262" fmla="*/ 27766 w 92854"/>
                <a:gd name="connsiteY262" fmla="*/ 34856 h 101803"/>
                <a:gd name="connsiteX263" fmla="*/ 26928 w 92854"/>
                <a:gd name="connsiteY263" fmla="*/ 34856 h 101803"/>
                <a:gd name="connsiteX264" fmla="*/ 25671 w 92854"/>
                <a:gd name="connsiteY264" fmla="*/ 34856 h 101803"/>
                <a:gd name="connsiteX265" fmla="*/ 24330 w 92854"/>
                <a:gd name="connsiteY265" fmla="*/ 34856 h 101803"/>
                <a:gd name="connsiteX266" fmla="*/ 23492 w 92854"/>
                <a:gd name="connsiteY266" fmla="*/ 34856 h 101803"/>
                <a:gd name="connsiteX267" fmla="*/ 22822 w 92854"/>
                <a:gd name="connsiteY267" fmla="*/ 32259 h 101803"/>
                <a:gd name="connsiteX268" fmla="*/ 22403 w 92854"/>
                <a:gd name="connsiteY268" fmla="*/ 32259 h 101803"/>
                <a:gd name="connsiteX269" fmla="*/ 22403 w 92854"/>
                <a:gd name="connsiteY269" fmla="*/ 32259 h 101803"/>
                <a:gd name="connsiteX270" fmla="*/ 22403 w 92854"/>
                <a:gd name="connsiteY270" fmla="*/ 32259 h 101803"/>
                <a:gd name="connsiteX271" fmla="*/ 21984 w 92854"/>
                <a:gd name="connsiteY271" fmla="*/ 32259 h 101803"/>
                <a:gd name="connsiteX272" fmla="*/ 22990 w 92854"/>
                <a:gd name="connsiteY272" fmla="*/ 36448 h 101803"/>
                <a:gd name="connsiteX273" fmla="*/ 21733 w 92854"/>
                <a:gd name="connsiteY273" fmla="*/ 36448 h 101803"/>
                <a:gd name="connsiteX274" fmla="*/ 20308 w 92854"/>
                <a:gd name="connsiteY274" fmla="*/ 36448 h 101803"/>
                <a:gd name="connsiteX275" fmla="*/ 19889 w 92854"/>
                <a:gd name="connsiteY275" fmla="*/ 36448 h 101803"/>
                <a:gd name="connsiteX276" fmla="*/ 19889 w 92854"/>
                <a:gd name="connsiteY276" fmla="*/ 36448 h 101803"/>
                <a:gd name="connsiteX277" fmla="*/ 19889 w 92854"/>
                <a:gd name="connsiteY277" fmla="*/ 38040 h 101803"/>
                <a:gd name="connsiteX278" fmla="*/ 11008 w 92854"/>
                <a:gd name="connsiteY278" fmla="*/ 40302 h 101803"/>
                <a:gd name="connsiteX279" fmla="*/ 10421 w 92854"/>
                <a:gd name="connsiteY279" fmla="*/ 40302 h 101803"/>
                <a:gd name="connsiteX280" fmla="*/ 10421 w 92854"/>
                <a:gd name="connsiteY280" fmla="*/ 40302 h 101803"/>
                <a:gd name="connsiteX281" fmla="*/ 10421 w 92854"/>
                <a:gd name="connsiteY281" fmla="*/ 40302 h 101803"/>
                <a:gd name="connsiteX282" fmla="*/ 10421 w 92854"/>
                <a:gd name="connsiteY282" fmla="*/ 40973 h 101803"/>
                <a:gd name="connsiteX283" fmla="*/ 10421 w 92854"/>
                <a:gd name="connsiteY283" fmla="*/ 41811 h 101803"/>
                <a:gd name="connsiteX284" fmla="*/ 10924 w 92854"/>
                <a:gd name="connsiteY284" fmla="*/ 41811 h 101803"/>
                <a:gd name="connsiteX285" fmla="*/ 10924 w 92854"/>
                <a:gd name="connsiteY285" fmla="*/ 41811 h 101803"/>
                <a:gd name="connsiteX286" fmla="*/ 12097 w 92854"/>
                <a:gd name="connsiteY286" fmla="*/ 41811 h 101803"/>
                <a:gd name="connsiteX287" fmla="*/ 13019 w 92854"/>
                <a:gd name="connsiteY287" fmla="*/ 41811 h 101803"/>
                <a:gd name="connsiteX288" fmla="*/ 13773 w 92854"/>
                <a:gd name="connsiteY288" fmla="*/ 44660 h 101803"/>
                <a:gd name="connsiteX289" fmla="*/ 13773 w 92854"/>
                <a:gd name="connsiteY289" fmla="*/ 44660 h 101803"/>
                <a:gd name="connsiteX290" fmla="*/ 14359 w 92854"/>
                <a:gd name="connsiteY290" fmla="*/ 44660 h 101803"/>
                <a:gd name="connsiteX291" fmla="*/ 15030 w 92854"/>
                <a:gd name="connsiteY291" fmla="*/ 44073 h 101803"/>
                <a:gd name="connsiteX292" fmla="*/ 15532 w 92854"/>
                <a:gd name="connsiteY292" fmla="*/ 43654 h 101803"/>
                <a:gd name="connsiteX293" fmla="*/ 16035 w 92854"/>
                <a:gd name="connsiteY293" fmla="*/ 43654 h 101803"/>
                <a:gd name="connsiteX294" fmla="*/ 16035 w 92854"/>
                <a:gd name="connsiteY294" fmla="*/ 43654 h 101803"/>
                <a:gd name="connsiteX295" fmla="*/ 16622 w 92854"/>
                <a:gd name="connsiteY295" fmla="*/ 43654 h 101803"/>
                <a:gd name="connsiteX296" fmla="*/ 16622 w 92854"/>
                <a:gd name="connsiteY296" fmla="*/ 43654 h 101803"/>
                <a:gd name="connsiteX297" fmla="*/ 17543 w 92854"/>
                <a:gd name="connsiteY297" fmla="*/ 47089 h 101803"/>
                <a:gd name="connsiteX298" fmla="*/ 18214 w 92854"/>
                <a:gd name="connsiteY298" fmla="*/ 47089 h 101803"/>
                <a:gd name="connsiteX299" fmla="*/ 18968 w 92854"/>
                <a:gd name="connsiteY299" fmla="*/ 47089 h 101803"/>
                <a:gd name="connsiteX300" fmla="*/ 18968 w 92854"/>
                <a:gd name="connsiteY300" fmla="*/ 47089 h 101803"/>
                <a:gd name="connsiteX301" fmla="*/ 18968 w 92854"/>
                <a:gd name="connsiteY301" fmla="*/ 47089 h 101803"/>
                <a:gd name="connsiteX302" fmla="*/ 18968 w 92854"/>
                <a:gd name="connsiteY302" fmla="*/ 48681 h 101803"/>
                <a:gd name="connsiteX303" fmla="*/ 18968 w 92854"/>
                <a:gd name="connsiteY303" fmla="*/ 47173 h 101803"/>
                <a:gd name="connsiteX304" fmla="*/ 19471 w 92854"/>
                <a:gd name="connsiteY304" fmla="*/ 47592 h 101803"/>
                <a:gd name="connsiteX305" fmla="*/ 20057 w 92854"/>
                <a:gd name="connsiteY305" fmla="*/ 48095 h 101803"/>
                <a:gd name="connsiteX306" fmla="*/ 20560 w 92854"/>
                <a:gd name="connsiteY306" fmla="*/ 48095 h 101803"/>
                <a:gd name="connsiteX307" fmla="*/ 20560 w 92854"/>
                <a:gd name="connsiteY307" fmla="*/ 48095 h 101803"/>
                <a:gd name="connsiteX308" fmla="*/ 20560 w 92854"/>
                <a:gd name="connsiteY308" fmla="*/ 48765 h 101803"/>
                <a:gd name="connsiteX309" fmla="*/ 19973 w 92854"/>
                <a:gd name="connsiteY309" fmla="*/ 49603 h 101803"/>
                <a:gd name="connsiteX310" fmla="*/ 19554 w 92854"/>
                <a:gd name="connsiteY310" fmla="*/ 50525 h 101803"/>
                <a:gd name="connsiteX311" fmla="*/ 20225 w 92854"/>
                <a:gd name="connsiteY311" fmla="*/ 53122 h 101803"/>
                <a:gd name="connsiteX312" fmla="*/ 19806 w 92854"/>
                <a:gd name="connsiteY312" fmla="*/ 54211 h 101803"/>
                <a:gd name="connsiteX313" fmla="*/ 19387 w 92854"/>
                <a:gd name="connsiteY313" fmla="*/ 55468 h 101803"/>
                <a:gd name="connsiteX314" fmla="*/ 19387 w 92854"/>
                <a:gd name="connsiteY314" fmla="*/ 56222 h 101803"/>
                <a:gd name="connsiteX315" fmla="*/ 19387 w 92854"/>
                <a:gd name="connsiteY315" fmla="*/ 56725 h 101803"/>
                <a:gd name="connsiteX316" fmla="*/ 20560 w 92854"/>
                <a:gd name="connsiteY316" fmla="*/ 55887 h 101803"/>
                <a:gd name="connsiteX317" fmla="*/ 21063 w 92854"/>
                <a:gd name="connsiteY317" fmla="*/ 56809 h 101803"/>
                <a:gd name="connsiteX318" fmla="*/ 21817 w 92854"/>
                <a:gd name="connsiteY318" fmla="*/ 57647 h 101803"/>
                <a:gd name="connsiteX319" fmla="*/ 22403 w 92854"/>
                <a:gd name="connsiteY319" fmla="*/ 57647 h 101803"/>
                <a:gd name="connsiteX320" fmla="*/ 23325 w 92854"/>
                <a:gd name="connsiteY320" fmla="*/ 57647 h 101803"/>
                <a:gd name="connsiteX321" fmla="*/ 24582 w 92854"/>
                <a:gd name="connsiteY321" fmla="*/ 57060 h 101803"/>
                <a:gd name="connsiteX322" fmla="*/ 25755 w 92854"/>
                <a:gd name="connsiteY322" fmla="*/ 56390 h 101803"/>
                <a:gd name="connsiteX323" fmla="*/ 25755 w 92854"/>
                <a:gd name="connsiteY323" fmla="*/ 55887 h 101803"/>
                <a:gd name="connsiteX324" fmla="*/ 25755 w 92854"/>
                <a:gd name="connsiteY324" fmla="*/ 55384 h 101803"/>
                <a:gd name="connsiteX325" fmla="*/ 25755 w 92854"/>
                <a:gd name="connsiteY325" fmla="*/ 54630 h 101803"/>
                <a:gd name="connsiteX326" fmla="*/ 25755 w 92854"/>
                <a:gd name="connsiteY326" fmla="*/ 53792 h 101803"/>
                <a:gd name="connsiteX327" fmla="*/ 25755 w 92854"/>
                <a:gd name="connsiteY327" fmla="*/ 53792 h 101803"/>
                <a:gd name="connsiteX328" fmla="*/ 26174 w 92854"/>
                <a:gd name="connsiteY328" fmla="*/ 53792 h 101803"/>
                <a:gd name="connsiteX329" fmla="*/ 28268 w 92854"/>
                <a:gd name="connsiteY329" fmla="*/ 53290 h 101803"/>
                <a:gd name="connsiteX330" fmla="*/ 28268 w 92854"/>
                <a:gd name="connsiteY330" fmla="*/ 53290 h 101803"/>
                <a:gd name="connsiteX331" fmla="*/ 28268 w 92854"/>
                <a:gd name="connsiteY331" fmla="*/ 53290 h 101803"/>
                <a:gd name="connsiteX332" fmla="*/ 29609 w 92854"/>
                <a:gd name="connsiteY332" fmla="*/ 53290 h 101803"/>
                <a:gd name="connsiteX333" fmla="*/ 30196 w 92854"/>
                <a:gd name="connsiteY333" fmla="*/ 52452 h 101803"/>
                <a:gd name="connsiteX334" fmla="*/ 30782 w 92854"/>
                <a:gd name="connsiteY334" fmla="*/ 51530 h 101803"/>
                <a:gd name="connsiteX335" fmla="*/ 30782 w 92854"/>
                <a:gd name="connsiteY335" fmla="*/ 51530 h 101803"/>
                <a:gd name="connsiteX336" fmla="*/ 30782 w 92854"/>
                <a:gd name="connsiteY336" fmla="*/ 51530 h 101803"/>
                <a:gd name="connsiteX337" fmla="*/ 31955 w 92854"/>
                <a:gd name="connsiteY337" fmla="*/ 52033 h 101803"/>
                <a:gd name="connsiteX338" fmla="*/ 33044 w 92854"/>
                <a:gd name="connsiteY338" fmla="*/ 52033 h 101803"/>
                <a:gd name="connsiteX339" fmla="*/ 33798 w 92854"/>
                <a:gd name="connsiteY339" fmla="*/ 52033 h 101803"/>
                <a:gd name="connsiteX340" fmla="*/ 34469 w 92854"/>
                <a:gd name="connsiteY340" fmla="*/ 52033 h 101803"/>
                <a:gd name="connsiteX341" fmla="*/ 35055 w 92854"/>
                <a:gd name="connsiteY341" fmla="*/ 52619 h 101803"/>
                <a:gd name="connsiteX342" fmla="*/ 35558 w 92854"/>
                <a:gd name="connsiteY342" fmla="*/ 53290 h 101803"/>
                <a:gd name="connsiteX343" fmla="*/ 41004 w 92854"/>
                <a:gd name="connsiteY343" fmla="*/ 51865 h 101803"/>
                <a:gd name="connsiteX344" fmla="*/ 41004 w 92854"/>
                <a:gd name="connsiteY344" fmla="*/ 51195 h 101803"/>
                <a:gd name="connsiteX345" fmla="*/ 41004 w 92854"/>
                <a:gd name="connsiteY345" fmla="*/ 50273 h 101803"/>
                <a:gd name="connsiteX346" fmla="*/ 40334 w 92854"/>
                <a:gd name="connsiteY346" fmla="*/ 47676 h 101803"/>
                <a:gd name="connsiteX347" fmla="*/ 40334 w 92854"/>
                <a:gd name="connsiteY347" fmla="*/ 47676 h 101803"/>
                <a:gd name="connsiteX348" fmla="*/ 40753 w 92854"/>
                <a:gd name="connsiteY348" fmla="*/ 47676 h 101803"/>
                <a:gd name="connsiteX349" fmla="*/ 42010 w 92854"/>
                <a:gd name="connsiteY349" fmla="*/ 48262 h 101803"/>
                <a:gd name="connsiteX350" fmla="*/ 43099 w 92854"/>
                <a:gd name="connsiteY350" fmla="*/ 48681 h 101803"/>
                <a:gd name="connsiteX351" fmla="*/ 43602 w 92854"/>
                <a:gd name="connsiteY351" fmla="*/ 48681 h 101803"/>
                <a:gd name="connsiteX352" fmla="*/ 44021 w 92854"/>
                <a:gd name="connsiteY352" fmla="*/ 48681 h 101803"/>
                <a:gd name="connsiteX353" fmla="*/ 44607 w 92854"/>
                <a:gd name="connsiteY353" fmla="*/ 49771 h 101803"/>
                <a:gd name="connsiteX354" fmla="*/ 45194 w 92854"/>
                <a:gd name="connsiteY354" fmla="*/ 50609 h 101803"/>
                <a:gd name="connsiteX355" fmla="*/ 45864 w 92854"/>
                <a:gd name="connsiteY355" fmla="*/ 50609 h 101803"/>
                <a:gd name="connsiteX356" fmla="*/ 46702 w 92854"/>
                <a:gd name="connsiteY356" fmla="*/ 50609 h 101803"/>
                <a:gd name="connsiteX357" fmla="*/ 46702 w 92854"/>
                <a:gd name="connsiteY357" fmla="*/ 51279 h 101803"/>
                <a:gd name="connsiteX358" fmla="*/ 46702 w 92854"/>
                <a:gd name="connsiteY358" fmla="*/ 51279 h 101803"/>
                <a:gd name="connsiteX359" fmla="*/ 46702 w 92854"/>
                <a:gd name="connsiteY359" fmla="*/ 51279 h 101803"/>
                <a:gd name="connsiteX360" fmla="*/ 46702 w 92854"/>
                <a:gd name="connsiteY360" fmla="*/ 52117 h 101803"/>
                <a:gd name="connsiteX361" fmla="*/ 46702 w 92854"/>
                <a:gd name="connsiteY361" fmla="*/ 52871 h 101803"/>
                <a:gd name="connsiteX362" fmla="*/ 46031 w 92854"/>
                <a:gd name="connsiteY362" fmla="*/ 52871 h 101803"/>
                <a:gd name="connsiteX363" fmla="*/ 45529 w 92854"/>
                <a:gd name="connsiteY363" fmla="*/ 52871 h 101803"/>
                <a:gd name="connsiteX364" fmla="*/ 45529 w 92854"/>
                <a:gd name="connsiteY364" fmla="*/ 53792 h 101803"/>
                <a:gd name="connsiteX365" fmla="*/ 45529 w 92854"/>
                <a:gd name="connsiteY365" fmla="*/ 54798 h 101803"/>
                <a:gd name="connsiteX366" fmla="*/ 46367 w 92854"/>
                <a:gd name="connsiteY366" fmla="*/ 55217 h 101803"/>
                <a:gd name="connsiteX367" fmla="*/ 47289 w 92854"/>
                <a:gd name="connsiteY367" fmla="*/ 55217 h 101803"/>
                <a:gd name="connsiteX368" fmla="*/ 46702 w 92854"/>
                <a:gd name="connsiteY368" fmla="*/ 55887 h 101803"/>
                <a:gd name="connsiteX369" fmla="*/ 46031 w 92854"/>
                <a:gd name="connsiteY369" fmla="*/ 56390 h 101803"/>
                <a:gd name="connsiteX370" fmla="*/ 45110 w 92854"/>
                <a:gd name="connsiteY370" fmla="*/ 56390 h 101803"/>
                <a:gd name="connsiteX371" fmla="*/ 44104 w 92854"/>
                <a:gd name="connsiteY371" fmla="*/ 56390 h 101803"/>
                <a:gd name="connsiteX372" fmla="*/ 43518 w 92854"/>
                <a:gd name="connsiteY372" fmla="*/ 56893 h 101803"/>
                <a:gd name="connsiteX373" fmla="*/ 42931 w 92854"/>
                <a:gd name="connsiteY373" fmla="*/ 57395 h 101803"/>
                <a:gd name="connsiteX374" fmla="*/ 40166 w 92854"/>
                <a:gd name="connsiteY374" fmla="*/ 58066 h 101803"/>
                <a:gd name="connsiteX375" fmla="*/ 38910 w 92854"/>
                <a:gd name="connsiteY375" fmla="*/ 58652 h 101803"/>
                <a:gd name="connsiteX376" fmla="*/ 37569 w 92854"/>
                <a:gd name="connsiteY376" fmla="*/ 59490 h 101803"/>
                <a:gd name="connsiteX377" fmla="*/ 36480 w 92854"/>
                <a:gd name="connsiteY377" fmla="*/ 60328 h 101803"/>
                <a:gd name="connsiteX378" fmla="*/ 34636 w 92854"/>
                <a:gd name="connsiteY378" fmla="*/ 61669 h 101803"/>
                <a:gd name="connsiteX379" fmla="*/ 32709 w 92854"/>
                <a:gd name="connsiteY379" fmla="*/ 63093 h 101803"/>
                <a:gd name="connsiteX380" fmla="*/ 31788 w 92854"/>
                <a:gd name="connsiteY380" fmla="*/ 63847 h 101803"/>
                <a:gd name="connsiteX381" fmla="*/ 30447 w 92854"/>
                <a:gd name="connsiteY381" fmla="*/ 64601 h 101803"/>
                <a:gd name="connsiteX382" fmla="*/ 29022 w 92854"/>
                <a:gd name="connsiteY382" fmla="*/ 65272 h 101803"/>
                <a:gd name="connsiteX383" fmla="*/ 27095 w 92854"/>
                <a:gd name="connsiteY383" fmla="*/ 66445 h 101803"/>
                <a:gd name="connsiteX384" fmla="*/ 25503 w 92854"/>
                <a:gd name="connsiteY384" fmla="*/ 67618 h 101803"/>
                <a:gd name="connsiteX385" fmla="*/ 24917 w 92854"/>
                <a:gd name="connsiteY385" fmla="*/ 68539 h 101803"/>
                <a:gd name="connsiteX386" fmla="*/ 24917 w 92854"/>
                <a:gd name="connsiteY386" fmla="*/ 69461 h 101803"/>
                <a:gd name="connsiteX387" fmla="*/ 24917 w 92854"/>
                <a:gd name="connsiteY387" fmla="*/ 71975 h 101803"/>
                <a:gd name="connsiteX388" fmla="*/ 24917 w 92854"/>
                <a:gd name="connsiteY388" fmla="*/ 73483 h 101803"/>
                <a:gd name="connsiteX389" fmla="*/ 24917 w 92854"/>
                <a:gd name="connsiteY389" fmla="*/ 73986 h 101803"/>
                <a:gd name="connsiteX390" fmla="*/ 24917 w 92854"/>
                <a:gd name="connsiteY390" fmla="*/ 73986 h 101803"/>
                <a:gd name="connsiteX391" fmla="*/ 24917 w 92854"/>
                <a:gd name="connsiteY391" fmla="*/ 74740 h 101803"/>
                <a:gd name="connsiteX392" fmla="*/ 24917 w 92854"/>
                <a:gd name="connsiteY392" fmla="*/ 75661 h 101803"/>
                <a:gd name="connsiteX393" fmla="*/ 24917 w 92854"/>
                <a:gd name="connsiteY393" fmla="*/ 76416 h 101803"/>
                <a:gd name="connsiteX394" fmla="*/ 24917 w 92854"/>
                <a:gd name="connsiteY394" fmla="*/ 77253 h 101803"/>
                <a:gd name="connsiteX395" fmla="*/ 25755 w 92854"/>
                <a:gd name="connsiteY395" fmla="*/ 77253 h 101803"/>
                <a:gd name="connsiteX396" fmla="*/ 26593 w 92854"/>
                <a:gd name="connsiteY396" fmla="*/ 77253 h 101803"/>
                <a:gd name="connsiteX397" fmla="*/ 29022 w 92854"/>
                <a:gd name="connsiteY397" fmla="*/ 78678 h 101803"/>
                <a:gd name="connsiteX398" fmla="*/ 33044 w 92854"/>
                <a:gd name="connsiteY398" fmla="*/ 78678 h 101803"/>
                <a:gd name="connsiteX399" fmla="*/ 33044 w 92854"/>
                <a:gd name="connsiteY399" fmla="*/ 78678 h 101803"/>
                <a:gd name="connsiteX400" fmla="*/ 33463 w 92854"/>
                <a:gd name="connsiteY400" fmla="*/ 78259 h 101803"/>
                <a:gd name="connsiteX401" fmla="*/ 33882 w 92854"/>
                <a:gd name="connsiteY401" fmla="*/ 78259 h 101803"/>
                <a:gd name="connsiteX402" fmla="*/ 34385 w 92854"/>
                <a:gd name="connsiteY402" fmla="*/ 78259 h 101803"/>
                <a:gd name="connsiteX403" fmla="*/ 35307 w 92854"/>
                <a:gd name="connsiteY403" fmla="*/ 78259 h 101803"/>
                <a:gd name="connsiteX404" fmla="*/ 37066 w 92854"/>
                <a:gd name="connsiteY404" fmla="*/ 78762 h 101803"/>
                <a:gd name="connsiteX405" fmla="*/ 38742 w 92854"/>
                <a:gd name="connsiteY405" fmla="*/ 78762 h 101803"/>
                <a:gd name="connsiteX406" fmla="*/ 39915 w 92854"/>
                <a:gd name="connsiteY406" fmla="*/ 78762 h 101803"/>
                <a:gd name="connsiteX407" fmla="*/ 40585 w 92854"/>
                <a:gd name="connsiteY407" fmla="*/ 78762 h 101803"/>
                <a:gd name="connsiteX408" fmla="*/ 41256 w 92854"/>
                <a:gd name="connsiteY408" fmla="*/ 78762 h 101803"/>
                <a:gd name="connsiteX409" fmla="*/ 42010 w 92854"/>
                <a:gd name="connsiteY409" fmla="*/ 79599 h 101803"/>
                <a:gd name="connsiteX410" fmla="*/ 42596 w 92854"/>
                <a:gd name="connsiteY410" fmla="*/ 80689 h 101803"/>
                <a:gd name="connsiteX411" fmla="*/ 42596 w 92854"/>
                <a:gd name="connsiteY411" fmla="*/ 79683 h 101803"/>
                <a:gd name="connsiteX412" fmla="*/ 43015 w 92854"/>
                <a:gd name="connsiteY412" fmla="*/ 78929 h 101803"/>
                <a:gd name="connsiteX413" fmla="*/ 44523 w 92854"/>
                <a:gd name="connsiteY413" fmla="*/ 78929 h 101803"/>
                <a:gd name="connsiteX414" fmla="*/ 45780 w 92854"/>
                <a:gd name="connsiteY414" fmla="*/ 78929 h 101803"/>
                <a:gd name="connsiteX415" fmla="*/ 45780 w 92854"/>
                <a:gd name="connsiteY415" fmla="*/ 77924 h 101803"/>
                <a:gd name="connsiteX416" fmla="*/ 44775 w 92854"/>
                <a:gd name="connsiteY416" fmla="*/ 77337 h 101803"/>
                <a:gd name="connsiteX417" fmla="*/ 43602 w 92854"/>
                <a:gd name="connsiteY417" fmla="*/ 77337 h 101803"/>
                <a:gd name="connsiteX418" fmla="*/ 42345 w 92854"/>
                <a:gd name="connsiteY418" fmla="*/ 77337 h 101803"/>
                <a:gd name="connsiteX419" fmla="*/ 42848 w 92854"/>
                <a:gd name="connsiteY419" fmla="*/ 76583 h 101803"/>
                <a:gd name="connsiteX420" fmla="*/ 43602 w 92854"/>
                <a:gd name="connsiteY420" fmla="*/ 75997 h 101803"/>
                <a:gd name="connsiteX421" fmla="*/ 44356 w 92854"/>
                <a:gd name="connsiteY421" fmla="*/ 75997 h 101803"/>
                <a:gd name="connsiteX422" fmla="*/ 45277 w 92854"/>
                <a:gd name="connsiteY422" fmla="*/ 75997 h 101803"/>
                <a:gd name="connsiteX423" fmla="*/ 45948 w 92854"/>
                <a:gd name="connsiteY423" fmla="*/ 75997 h 101803"/>
                <a:gd name="connsiteX424" fmla="*/ 46702 w 92854"/>
                <a:gd name="connsiteY424" fmla="*/ 75410 h 101803"/>
                <a:gd name="connsiteX425" fmla="*/ 47372 w 92854"/>
                <a:gd name="connsiteY425" fmla="*/ 74656 h 101803"/>
                <a:gd name="connsiteX426" fmla="*/ 48043 w 92854"/>
                <a:gd name="connsiteY426" fmla="*/ 77170 h 101803"/>
                <a:gd name="connsiteX427" fmla="*/ 48461 w 92854"/>
                <a:gd name="connsiteY427" fmla="*/ 77170 h 101803"/>
                <a:gd name="connsiteX428" fmla="*/ 49132 w 92854"/>
                <a:gd name="connsiteY428" fmla="*/ 77170 h 101803"/>
                <a:gd name="connsiteX429" fmla="*/ 49802 w 92854"/>
                <a:gd name="connsiteY429" fmla="*/ 80689 h 101803"/>
                <a:gd name="connsiteX430" fmla="*/ 50389 w 92854"/>
                <a:gd name="connsiteY430" fmla="*/ 79851 h 101803"/>
                <a:gd name="connsiteX431" fmla="*/ 51059 w 92854"/>
                <a:gd name="connsiteY431" fmla="*/ 79851 h 101803"/>
                <a:gd name="connsiteX432" fmla="*/ 51645 w 92854"/>
                <a:gd name="connsiteY432" fmla="*/ 79851 h 101803"/>
                <a:gd name="connsiteX433" fmla="*/ 52148 w 92854"/>
                <a:gd name="connsiteY433" fmla="*/ 79851 h 101803"/>
                <a:gd name="connsiteX434" fmla="*/ 52148 w 92854"/>
                <a:gd name="connsiteY434" fmla="*/ 79851 h 101803"/>
                <a:gd name="connsiteX435" fmla="*/ 52148 w 92854"/>
                <a:gd name="connsiteY435" fmla="*/ 80270 h 101803"/>
                <a:gd name="connsiteX436" fmla="*/ 52148 w 92854"/>
                <a:gd name="connsiteY436" fmla="*/ 80772 h 101803"/>
                <a:gd name="connsiteX437" fmla="*/ 52148 w 92854"/>
                <a:gd name="connsiteY437" fmla="*/ 81443 h 101803"/>
                <a:gd name="connsiteX438" fmla="*/ 52148 w 92854"/>
                <a:gd name="connsiteY438" fmla="*/ 82113 h 101803"/>
                <a:gd name="connsiteX439" fmla="*/ 52148 w 92854"/>
                <a:gd name="connsiteY439" fmla="*/ 83035 h 101803"/>
                <a:gd name="connsiteX440" fmla="*/ 52148 w 92854"/>
                <a:gd name="connsiteY440" fmla="*/ 83538 h 101803"/>
                <a:gd name="connsiteX441" fmla="*/ 52986 w 92854"/>
                <a:gd name="connsiteY441" fmla="*/ 84040 h 101803"/>
                <a:gd name="connsiteX442" fmla="*/ 53573 w 92854"/>
                <a:gd name="connsiteY442" fmla="*/ 84040 h 101803"/>
                <a:gd name="connsiteX443" fmla="*/ 53573 w 92854"/>
                <a:gd name="connsiteY443" fmla="*/ 83538 h 101803"/>
                <a:gd name="connsiteX444" fmla="*/ 53573 w 92854"/>
                <a:gd name="connsiteY444" fmla="*/ 83538 h 101803"/>
                <a:gd name="connsiteX445" fmla="*/ 53573 w 92854"/>
                <a:gd name="connsiteY445" fmla="*/ 82113 h 101803"/>
                <a:gd name="connsiteX446" fmla="*/ 53573 w 92854"/>
                <a:gd name="connsiteY446" fmla="*/ 80772 h 101803"/>
                <a:gd name="connsiteX447" fmla="*/ 54243 w 92854"/>
                <a:gd name="connsiteY447" fmla="*/ 80102 h 101803"/>
                <a:gd name="connsiteX448" fmla="*/ 54829 w 92854"/>
                <a:gd name="connsiteY448" fmla="*/ 79599 h 101803"/>
                <a:gd name="connsiteX449" fmla="*/ 54829 w 92854"/>
                <a:gd name="connsiteY449" fmla="*/ 78343 h 101803"/>
                <a:gd name="connsiteX450" fmla="*/ 54829 w 92854"/>
                <a:gd name="connsiteY450" fmla="*/ 77086 h 101803"/>
                <a:gd name="connsiteX451" fmla="*/ 60862 w 92854"/>
                <a:gd name="connsiteY451" fmla="*/ 75578 h 101803"/>
                <a:gd name="connsiteX452" fmla="*/ 61868 w 92854"/>
                <a:gd name="connsiteY452" fmla="*/ 73483 h 101803"/>
                <a:gd name="connsiteX453" fmla="*/ 67398 w 92854"/>
                <a:gd name="connsiteY453" fmla="*/ 72059 h 101803"/>
                <a:gd name="connsiteX454" fmla="*/ 67398 w 92854"/>
                <a:gd name="connsiteY454" fmla="*/ 72980 h 101803"/>
                <a:gd name="connsiteX455" fmla="*/ 68068 w 92854"/>
                <a:gd name="connsiteY455" fmla="*/ 73902 h 101803"/>
                <a:gd name="connsiteX456" fmla="*/ 69157 w 92854"/>
                <a:gd name="connsiteY456" fmla="*/ 74405 h 101803"/>
                <a:gd name="connsiteX457" fmla="*/ 70414 w 92854"/>
                <a:gd name="connsiteY457" fmla="*/ 74824 h 101803"/>
                <a:gd name="connsiteX458" fmla="*/ 71839 w 92854"/>
                <a:gd name="connsiteY458" fmla="*/ 74824 h 101803"/>
                <a:gd name="connsiteX459" fmla="*/ 71839 w 92854"/>
                <a:gd name="connsiteY459" fmla="*/ 74824 h 101803"/>
                <a:gd name="connsiteX460" fmla="*/ 72257 w 92854"/>
                <a:gd name="connsiteY460" fmla="*/ 74824 h 101803"/>
                <a:gd name="connsiteX461" fmla="*/ 72257 w 92854"/>
                <a:gd name="connsiteY461" fmla="*/ 75578 h 101803"/>
                <a:gd name="connsiteX462" fmla="*/ 72257 w 92854"/>
                <a:gd name="connsiteY462" fmla="*/ 76248 h 101803"/>
                <a:gd name="connsiteX463" fmla="*/ 74436 w 92854"/>
                <a:gd name="connsiteY463" fmla="*/ 76248 h 101803"/>
                <a:gd name="connsiteX464" fmla="*/ 75106 w 92854"/>
                <a:gd name="connsiteY464" fmla="*/ 77505 h 101803"/>
                <a:gd name="connsiteX465" fmla="*/ 75860 w 92854"/>
                <a:gd name="connsiteY465" fmla="*/ 78762 h 101803"/>
                <a:gd name="connsiteX466" fmla="*/ 76615 w 92854"/>
                <a:gd name="connsiteY466" fmla="*/ 79348 h 101803"/>
                <a:gd name="connsiteX467" fmla="*/ 77536 w 92854"/>
                <a:gd name="connsiteY467" fmla="*/ 79935 h 101803"/>
                <a:gd name="connsiteX468" fmla="*/ 78039 w 92854"/>
                <a:gd name="connsiteY468" fmla="*/ 79097 h 101803"/>
                <a:gd name="connsiteX469" fmla="*/ 77033 w 92854"/>
                <a:gd name="connsiteY469" fmla="*/ 78175 h 101803"/>
                <a:gd name="connsiteX470" fmla="*/ 76028 w 92854"/>
                <a:gd name="connsiteY470" fmla="*/ 77337 h 101803"/>
                <a:gd name="connsiteX471" fmla="*/ 76028 w 92854"/>
                <a:gd name="connsiteY471" fmla="*/ 76834 h 101803"/>
                <a:gd name="connsiteX472" fmla="*/ 76028 w 92854"/>
                <a:gd name="connsiteY472" fmla="*/ 74656 h 101803"/>
                <a:gd name="connsiteX473" fmla="*/ 76028 w 92854"/>
                <a:gd name="connsiteY473" fmla="*/ 73064 h 101803"/>
                <a:gd name="connsiteX474" fmla="*/ 76531 w 92854"/>
                <a:gd name="connsiteY474" fmla="*/ 72226 h 101803"/>
                <a:gd name="connsiteX475" fmla="*/ 77033 w 92854"/>
                <a:gd name="connsiteY475" fmla="*/ 71304 h 101803"/>
                <a:gd name="connsiteX476" fmla="*/ 77033 w 92854"/>
                <a:gd name="connsiteY476" fmla="*/ 71304 h 101803"/>
                <a:gd name="connsiteX477" fmla="*/ 77704 w 92854"/>
                <a:gd name="connsiteY477" fmla="*/ 71304 h 101803"/>
                <a:gd name="connsiteX478" fmla="*/ 77704 w 92854"/>
                <a:gd name="connsiteY478" fmla="*/ 72059 h 101803"/>
                <a:gd name="connsiteX479" fmla="*/ 77704 w 92854"/>
                <a:gd name="connsiteY479" fmla="*/ 72980 h 101803"/>
                <a:gd name="connsiteX480" fmla="*/ 77704 w 92854"/>
                <a:gd name="connsiteY480" fmla="*/ 72980 h 101803"/>
                <a:gd name="connsiteX481" fmla="*/ 77704 w 92854"/>
                <a:gd name="connsiteY481" fmla="*/ 72980 h 101803"/>
                <a:gd name="connsiteX482" fmla="*/ 78123 w 92854"/>
                <a:gd name="connsiteY482" fmla="*/ 72980 h 101803"/>
                <a:gd name="connsiteX483" fmla="*/ 78625 w 92854"/>
                <a:gd name="connsiteY483" fmla="*/ 72980 h 101803"/>
                <a:gd name="connsiteX484" fmla="*/ 79212 w 92854"/>
                <a:gd name="connsiteY484" fmla="*/ 71221 h 101803"/>
                <a:gd name="connsiteX485" fmla="*/ 79966 w 92854"/>
                <a:gd name="connsiteY485" fmla="*/ 69210 h 101803"/>
                <a:gd name="connsiteX486" fmla="*/ 80720 w 92854"/>
                <a:gd name="connsiteY486" fmla="*/ 68623 h 101803"/>
                <a:gd name="connsiteX487" fmla="*/ 80720 w 92854"/>
                <a:gd name="connsiteY487" fmla="*/ 71137 h 101803"/>
                <a:gd name="connsiteX488" fmla="*/ 81726 w 92854"/>
                <a:gd name="connsiteY488" fmla="*/ 75243 h 101803"/>
                <a:gd name="connsiteX489" fmla="*/ 82899 w 92854"/>
                <a:gd name="connsiteY489" fmla="*/ 74069 h 101803"/>
                <a:gd name="connsiteX490" fmla="*/ 83653 w 92854"/>
                <a:gd name="connsiteY490" fmla="*/ 74824 h 101803"/>
                <a:gd name="connsiteX491" fmla="*/ 83653 w 92854"/>
                <a:gd name="connsiteY491" fmla="*/ 76751 h 101803"/>
                <a:gd name="connsiteX492" fmla="*/ 82815 w 92854"/>
                <a:gd name="connsiteY492" fmla="*/ 79181 h 101803"/>
                <a:gd name="connsiteX493" fmla="*/ 82815 w 92854"/>
                <a:gd name="connsiteY493" fmla="*/ 80605 h 101803"/>
                <a:gd name="connsiteX494" fmla="*/ 82815 w 92854"/>
                <a:gd name="connsiteY494" fmla="*/ 81946 h 101803"/>
                <a:gd name="connsiteX495" fmla="*/ 82396 w 92854"/>
                <a:gd name="connsiteY495" fmla="*/ 82867 h 101803"/>
                <a:gd name="connsiteX496" fmla="*/ 81642 w 92854"/>
                <a:gd name="connsiteY496" fmla="*/ 84208 h 101803"/>
                <a:gd name="connsiteX497" fmla="*/ 80888 w 92854"/>
                <a:gd name="connsiteY497" fmla="*/ 85465 h 101803"/>
                <a:gd name="connsiteX498" fmla="*/ 80385 w 92854"/>
                <a:gd name="connsiteY498" fmla="*/ 86219 h 101803"/>
                <a:gd name="connsiteX499" fmla="*/ 80385 w 92854"/>
                <a:gd name="connsiteY499" fmla="*/ 86889 h 101803"/>
                <a:gd name="connsiteX500" fmla="*/ 81810 w 92854"/>
                <a:gd name="connsiteY500" fmla="*/ 86889 h 101803"/>
                <a:gd name="connsiteX501" fmla="*/ 81055 w 92854"/>
                <a:gd name="connsiteY501" fmla="*/ 89989 h 101803"/>
                <a:gd name="connsiteX502" fmla="*/ 75525 w 92854"/>
                <a:gd name="connsiteY502" fmla="*/ 91414 h 101803"/>
                <a:gd name="connsiteX503" fmla="*/ 74771 w 92854"/>
                <a:gd name="connsiteY503" fmla="*/ 90743 h 101803"/>
                <a:gd name="connsiteX504" fmla="*/ 73849 w 92854"/>
                <a:gd name="connsiteY504" fmla="*/ 90324 h 101803"/>
                <a:gd name="connsiteX505" fmla="*/ 71252 w 92854"/>
                <a:gd name="connsiteY505" fmla="*/ 90995 h 101803"/>
                <a:gd name="connsiteX506" fmla="*/ 70330 w 92854"/>
                <a:gd name="connsiteY506" fmla="*/ 90576 h 101803"/>
                <a:gd name="connsiteX507" fmla="*/ 69493 w 92854"/>
                <a:gd name="connsiteY507" fmla="*/ 90073 h 101803"/>
                <a:gd name="connsiteX508" fmla="*/ 68822 w 92854"/>
                <a:gd name="connsiteY508" fmla="*/ 90073 h 101803"/>
                <a:gd name="connsiteX509" fmla="*/ 69576 w 92854"/>
                <a:gd name="connsiteY509" fmla="*/ 93089 h 101803"/>
                <a:gd name="connsiteX510" fmla="*/ 68236 w 92854"/>
                <a:gd name="connsiteY510" fmla="*/ 93089 h 101803"/>
                <a:gd name="connsiteX511" fmla="*/ 66644 w 92854"/>
                <a:gd name="connsiteY511" fmla="*/ 93089 h 101803"/>
                <a:gd name="connsiteX512" fmla="*/ 64716 w 92854"/>
                <a:gd name="connsiteY512" fmla="*/ 93089 h 101803"/>
                <a:gd name="connsiteX513" fmla="*/ 62370 w 92854"/>
                <a:gd name="connsiteY513" fmla="*/ 93089 h 101803"/>
                <a:gd name="connsiteX514" fmla="*/ 61952 w 92854"/>
                <a:gd name="connsiteY514" fmla="*/ 93089 h 101803"/>
                <a:gd name="connsiteX515" fmla="*/ 61952 w 92854"/>
                <a:gd name="connsiteY515" fmla="*/ 93089 h 101803"/>
                <a:gd name="connsiteX516" fmla="*/ 61952 w 92854"/>
                <a:gd name="connsiteY516" fmla="*/ 92503 h 101803"/>
                <a:gd name="connsiteX517" fmla="*/ 61952 w 92854"/>
                <a:gd name="connsiteY517" fmla="*/ 91749 h 101803"/>
                <a:gd name="connsiteX518" fmla="*/ 60862 w 92854"/>
                <a:gd name="connsiteY518" fmla="*/ 91749 h 101803"/>
                <a:gd name="connsiteX519" fmla="*/ 60108 w 92854"/>
                <a:gd name="connsiteY519" fmla="*/ 91749 h 101803"/>
                <a:gd name="connsiteX520" fmla="*/ 59522 w 92854"/>
                <a:gd name="connsiteY520" fmla="*/ 91749 h 101803"/>
                <a:gd name="connsiteX521" fmla="*/ 59103 w 92854"/>
                <a:gd name="connsiteY521" fmla="*/ 91749 h 101803"/>
                <a:gd name="connsiteX522" fmla="*/ 58684 w 92854"/>
                <a:gd name="connsiteY522" fmla="*/ 91749 h 101803"/>
                <a:gd name="connsiteX523" fmla="*/ 58684 w 92854"/>
                <a:gd name="connsiteY523" fmla="*/ 93173 h 101803"/>
                <a:gd name="connsiteX524" fmla="*/ 58684 w 92854"/>
                <a:gd name="connsiteY524" fmla="*/ 94514 h 101803"/>
                <a:gd name="connsiteX525" fmla="*/ 58684 w 92854"/>
                <a:gd name="connsiteY525" fmla="*/ 94514 h 101803"/>
                <a:gd name="connsiteX526" fmla="*/ 58684 w 92854"/>
                <a:gd name="connsiteY526" fmla="*/ 94514 h 101803"/>
                <a:gd name="connsiteX527" fmla="*/ 57427 w 92854"/>
                <a:gd name="connsiteY527" fmla="*/ 95687 h 101803"/>
                <a:gd name="connsiteX528" fmla="*/ 56338 w 92854"/>
                <a:gd name="connsiteY528" fmla="*/ 96692 h 101803"/>
                <a:gd name="connsiteX529" fmla="*/ 55751 w 92854"/>
                <a:gd name="connsiteY529" fmla="*/ 96106 h 101803"/>
                <a:gd name="connsiteX530" fmla="*/ 55165 w 92854"/>
                <a:gd name="connsiteY530" fmla="*/ 95436 h 101803"/>
                <a:gd name="connsiteX531" fmla="*/ 55165 w 92854"/>
                <a:gd name="connsiteY531" fmla="*/ 95436 h 101803"/>
                <a:gd name="connsiteX532" fmla="*/ 55165 w 92854"/>
                <a:gd name="connsiteY532" fmla="*/ 95436 h 101803"/>
                <a:gd name="connsiteX533" fmla="*/ 54662 w 92854"/>
                <a:gd name="connsiteY533" fmla="*/ 95436 h 101803"/>
                <a:gd name="connsiteX534" fmla="*/ 31 w 92854"/>
                <a:gd name="connsiteY534" fmla="*/ 32007 h 101803"/>
                <a:gd name="connsiteX535" fmla="*/ 31 w 92854"/>
                <a:gd name="connsiteY535" fmla="*/ 30834 h 101803"/>
                <a:gd name="connsiteX536" fmla="*/ 618 w 92854"/>
                <a:gd name="connsiteY536" fmla="*/ 29745 h 101803"/>
                <a:gd name="connsiteX537" fmla="*/ 1372 w 92854"/>
                <a:gd name="connsiteY537" fmla="*/ 30918 h 101803"/>
                <a:gd name="connsiteX538" fmla="*/ 2210 w 92854"/>
                <a:gd name="connsiteY538" fmla="*/ 32259 h 101803"/>
                <a:gd name="connsiteX539" fmla="*/ 2210 w 92854"/>
                <a:gd name="connsiteY539" fmla="*/ 33013 h 101803"/>
                <a:gd name="connsiteX540" fmla="*/ 1121 w 92854"/>
                <a:gd name="connsiteY540" fmla="*/ 33013 h 101803"/>
                <a:gd name="connsiteX541" fmla="*/ 199 w 92854"/>
                <a:gd name="connsiteY541" fmla="*/ 32510 h 101803"/>
                <a:gd name="connsiteX542" fmla="*/ 31 w 92854"/>
                <a:gd name="connsiteY542" fmla="*/ 32007 h 101803"/>
                <a:gd name="connsiteX543" fmla="*/ 2797 w 92854"/>
                <a:gd name="connsiteY543" fmla="*/ 26477 h 101803"/>
                <a:gd name="connsiteX544" fmla="*/ 2797 w 92854"/>
                <a:gd name="connsiteY544" fmla="*/ 25891 h 101803"/>
                <a:gd name="connsiteX545" fmla="*/ 2797 w 92854"/>
                <a:gd name="connsiteY545" fmla="*/ 25472 h 101803"/>
                <a:gd name="connsiteX546" fmla="*/ 4305 w 92854"/>
                <a:gd name="connsiteY546" fmla="*/ 26142 h 101803"/>
                <a:gd name="connsiteX547" fmla="*/ 5897 w 92854"/>
                <a:gd name="connsiteY547" fmla="*/ 26896 h 101803"/>
                <a:gd name="connsiteX548" fmla="*/ 6567 w 92854"/>
                <a:gd name="connsiteY548" fmla="*/ 27734 h 101803"/>
                <a:gd name="connsiteX549" fmla="*/ 7070 w 92854"/>
                <a:gd name="connsiteY549" fmla="*/ 28656 h 101803"/>
                <a:gd name="connsiteX550" fmla="*/ 7070 w 92854"/>
                <a:gd name="connsiteY550" fmla="*/ 29745 h 101803"/>
                <a:gd name="connsiteX551" fmla="*/ 6567 w 92854"/>
                <a:gd name="connsiteY551" fmla="*/ 29745 h 101803"/>
                <a:gd name="connsiteX552" fmla="*/ 6567 w 92854"/>
                <a:gd name="connsiteY552" fmla="*/ 29745 h 101803"/>
                <a:gd name="connsiteX553" fmla="*/ 6567 w 92854"/>
                <a:gd name="connsiteY553" fmla="*/ 29745 h 101803"/>
                <a:gd name="connsiteX554" fmla="*/ 6148 w 92854"/>
                <a:gd name="connsiteY554" fmla="*/ 29745 h 101803"/>
                <a:gd name="connsiteX555" fmla="*/ 5562 w 92854"/>
                <a:gd name="connsiteY555" fmla="*/ 29326 h 101803"/>
                <a:gd name="connsiteX556" fmla="*/ 4891 w 92854"/>
                <a:gd name="connsiteY556" fmla="*/ 28823 h 101803"/>
                <a:gd name="connsiteX557" fmla="*/ 4137 w 92854"/>
                <a:gd name="connsiteY557" fmla="*/ 28237 h 101803"/>
                <a:gd name="connsiteX558" fmla="*/ 3383 w 92854"/>
                <a:gd name="connsiteY558" fmla="*/ 27650 h 101803"/>
                <a:gd name="connsiteX559" fmla="*/ 3383 w 92854"/>
                <a:gd name="connsiteY559" fmla="*/ 27650 h 101803"/>
                <a:gd name="connsiteX560" fmla="*/ 21398 w 92854"/>
                <a:gd name="connsiteY560" fmla="*/ 89151 h 101803"/>
                <a:gd name="connsiteX561" fmla="*/ 20895 w 92854"/>
                <a:gd name="connsiteY561" fmla="*/ 89151 h 101803"/>
                <a:gd name="connsiteX562" fmla="*/ 20476 w 92854"/>
                <a:gd name="connsiteY562" fmla="*/ 89654 h 101803"/>
                <a:gd name="connsiteX563" fmla="*/ 20979 w 92854"/>
                <a:gd name="connsiteY563" fmla="*/ 89654 h 101803"/>
                <a:gd name="connsiteX564" fmla="*/ 21398 w 92854"/>
                <a:gd name="connsiteY564" fmla="*/ 89068 h 101803"/>
                <a:gd name="connsiteX565" fmla="*/ 25336 w 92854"/>
                <a:gd name="connsiteY565" fmla="*/ 99625 h 101803"/>
                <a:gd name="connsiteX566" fmla="*/ 25336 w 92854"/>
                <a:gd name="connsiteY566" fmla="*/ 100379 h 101803"/>
                <a:gd name="connsiteX567" fmla="*/ 26006 w 92854"/>
                <a:gd name="connsiteY567" fmla="*/ 100882 h 101803"/>
                <a:gd name="connsiteX568" fmla="*/ 26006 w 92854"/>
                <a:gd name="connsiteY568" fmla="*/ 100128 h 101803"/>
                <a:gd name="connsiteX569" fmla="*/ 25336 w 92854"/>
                <a:gd name="connsiteY569" fmla="*/ 99625 h 101803"/>
                <a:gd name="connsiteX570" fmla="*/ 16287 w 92854"/>
                <a:gd name="connsiteY570" fmla="*/ 50190 h 101803"/>
                <a:gd name="connsiteX571" fmla="*/ 16287 w 92854"/>
                <a:gd name="connsiteY571" fmla="*/ 51028 h 101803"/>
                <a:gd name="connsiteX572" fmla="*/ 16957 w 92854"/>
                <a:gd name="connsiteY572" fmla="*/ 51614 h 101803"/>
                <a:gd name="connsiteX573" fmla="*/ 16957 w 92854"/>
                <a:gd name="connsiteY573" fmla="*/ 50776 h 101803"/>
                <a:gd name="connsiteX574" fmla="*/ 16287 w 92854"/>
                <a:gd name="connsiteY574" fmla="*/ 50190 h 101803"/>
                <a:gd name="connsiteX575" fmla="*/ 15532 w 92854"/>
                <a:gd name="connsiteY575" fmla="*/ 21785 h 101803"/>
                <a:gd name="connsiteX576" fmla="*/ 15532 w 92854"/>
                <a:gd name="connsiteY576" fmla="*/ 21031 h 101803"/>
                <a:gd name="connsiteX577" fmla="*/ 14778 w 92854"/>
                <a:gd name="connsiteY577" fmla="*/ 21031 h 101803"/>
                <a:gd name="connsiteX578" fmla="*/ 16119 w 92854"/>
                <a:gd name="connsiteY578" fmla="*/ 27315 h 101803"/>
                <a:gd name="connsiteX579" fmla="*/ 16119 w 92854"/>
                <a:gd name="connsiteY579" fmla="*/ 26813 h 101803"/>
                <a:gd name="connsiteX580" fmla="*/ 16119 w 92854"/>
                <a:gd name="connsiteY580" fmla="*/ 26226 h 101803"/>
                <a:gd name="connsiteX581" fmla="*/ 16119 w 92854"/>
                <a:gd name="connsiteY581" fmla="*/ 25723 h 101803"/>
                <a:gd name="connsiteX582" fmla="*/ 16119 w 92854"/>
                <a:gd name="connsiteY582" fmla="*/ 25053 h 101803"/>
                <a:gd name="connsiteX583" fmla="*/ 15700 w 92854"/>
                <a:gd name="connsiteY583" fmla="*/ 25053 h 101803"/>
                <a:gd name="connsiteX584" fmla="*/ 15197 w 92854"/>
                <a:gd name="connsiteY584" fmla="*/ 25053 h 101803"/>
                <a:gd name="connsiteX585" fmla="*/ 16119 w 92854"/>
                <a:gd name="connsiteY585" fmla="*/ 13490 h 101803"/>
                <a:gd name="connsiteX586" fmla="*/ 16119 w 92854"/>
                <a:gd name="connsiteY586" fmla="*/ 13490 h 101803"/>
                <a:gd name="connsiteX587" fmla="*/ 16119 w 92854"/>
                <a:gd name="connsiteY587" fmla="*/ 13993 h 101803"/>
                <a:gd name="connsiteX588" fmla="*/ 15532 w 92854"/>
                <a:gd name="connsiteY588" fmla="*/ 13993 h 101803"/>
                <a:gd name="connsiteX589" fmla="*/ 16287 w 92854"/>
                <a:gd name="connsiteY589" fmla="*/ 13658 h 101803"/>
                <a:gd name="connsiteX590" fmla="*/ 19303 w 92854"/>
                <a:gd name="connsiteY590" fmla="*/ 17847 h 101803"/>
                <a:gd name="connsiteX591" fmla="*/ 18775 w 92854"/>
                <a:gd name="connsiteY591" fmla="*/ 18492 h 101803"/>
                <a:gd name="connsiteX592" fmla="*/ 18800 w 92854"/>
                <a:gd name="connsiteY592" fmla="*/ 18601 h 101803"/>
                <a:gd name="connsiteX593" fmla="*/ 19638 w 92854"/>
                <a:gd name="connsiteY593" fmla="*/ 18601 h 101803"/>
                <a:gd name="connsiteX594" fmla="*/ 19638 w 92854"/>
                <a:gd name="connsiteY594" fmla="*/ 17847 h 101803"/>
                <a:gd name="connsiteX595" fmla="*/ 19554 w 92854"/>
                <a:gd name="connsiteY595" fmla="*/ 17847 h 101803"/>
                <a:gd name="connsiteX596" fmla="*/ 46702 w 92854"/>
                <a:gd name="connsiteY596" fmla="*/ 82616 h 101803"/>
                <a:gd name="connsiteX597" fmla="*/ 46693 w 92854"/>
                <a:gd name="connsiteY597" fmla="*/ 83445 h 101803"/>
                <a:gd name="connsiteX598" fmla="*/ 46702 w 92854"/>
                <a:gd name="connsiteY598" fmla="*/ 83454 h 101803"/>
                <a:gd name="connsiteX599" fmla="*/ 47372 w 92854"/>
                <a:gd name="connsiteY599" fmla="*/ 84040 h 101803"/>
                <a:gd name="connsiteX600" fmla="*/ 47372 w 92854"/>
                <a:gd name="connsiteY600" fmla="*/ 83286 h 101803"/>
                <a:gd name="connsiteX601" fmla="*/ 46953 w 92854"/>
                <a:gd name="connsiteY601" fmla="*/ 82616 h 101803"/>
                <a:gd name="connsiteX602" fmla="*/ 40920 w 92854"/>
                <a:gd name="connsiteY602" fmla="*/ 58150 h 101803"/>
                <a:gd name="connsiteX603" fmla="*/ 41758 w 92854"/>
                <a:gd name="connsiteY603" fmla="*/ 58150 h 101803"/>
                <a:gd name="connsiteX604" fmla="*/ 41758 w 92854"/>
                <a:gd name="connsiteY604" fmla="*/ 56976 h 101803"/>
                <a:gd name="connsiteX605" fmla="*/ 41004 w 92854"/>
                <a:gd name="connsiteY605" fmla="*/ 56976 h 101803"/>
                <a:gd name="connsiteX606" fmla="*/ 37904 w 92854"/>
                <a:gd name="connsiteY606" fmla="*/ 12066 h 101803"/>
                <a:gd name="connsiteX607" fmla="*/ 38323 w 92854"/>
                <a:gd name="connsiteY607" fmla="*/ 12485 h 101803"/>
                <a:gd name="connsiteX608" fmla="*/ 38826 w 92854"/>
                <a:gd name="connsiteY608" fmla="*/ 12485 h 101803"/>
                <a:gd name="connsiteX609" fmla="*/ 38826 w 92854"/>
                <a:gd name="connsiteY609" fmla="*/ 11395 h 101803"/>
                <a:gd name="connsiteX610" fmla="*/ 38826 w 92854"/>
                <a:gd name="connsiteY610" fmla="*/ 10893 h 101803"/>
                <a:gd name="connsiteX611" fmla="*/ 38826 w 92854"/>
                <a:gd name="connsiteY611" fmla="*/ 10222 h 101803"/>
                <a:gd name="connsiteX612" fmla="*/ 37988 w 92854"/>
                <a:gd name="connsiteY612" fmla="*/ 10222 h 101803"/>
                <a:gd name="connsiteX613" fmla="*/ 37988 w 92854"/>
                <a:gd name="connsiteY613" fmla="*/ 10725 h 101803"/>
                <a:gd name="connsiteX614" fmla="*/ 37988 w 92854"/>
                <a:gd name="connsiteY614" fmla="*/ 11144 h 101803"/>
                <a:gd name="connsiteX615" fmla="*/ 50472 w 92854"/>
                <a:gd name="connsiteY615" fmla="*/ 55720 h 101803"/>
                <a:gd name="connsiteX616" fmla="*/ 51310 w 92854"/>
                <a:gd name="connsiteY616" fmla="*/ 56306 h 101803"/>
                <a:gd name="connsiteX617" fmla="*/ 51319 w 92854"/>
                <a:gd name="connsiteY617" fmla="*/ 57136 h 101803"/>
                <a:gd name="connsiteX618" fmla="*/ 51310 w 92854"/>
                <a:gd name="connsiteY618" fmla="*/ 57144 h 101803"/>
                <a:gd name="connsiteX619" fmla="*/ 50556 w 92854"/>
                <a:gd name="connsiteY619" fmla="*/ 56558 h 101803"/>
                <a:gd name="connsiteX620" fmla="*/ 50724 w 92854"/>
                <a:gd name="connsiteY620" fmla="*/ 55552 h 101803"/>
                <a:gd name="connsiteX621" fmla="*/ 48713 w 92854"/>
                <a:gd name="connsiteY621" fmla="*/ 49100 h 101803"/>
                <a:gd name="connsiteX622" fmla="*/ 48713 w 92854"/>
                <a:gd name="connsiteY622" fmla="*/ 48430 h 101803"/>
                <a:gd name="connsiteX623" fmla="*/ 48713 w 92854"/>
                <a:gd name="connsiteY623" fmla="*/ 47592 h 101803"/>
                <a:gd name="connsiteX624" fmla="*/ 50472 w 92854"/>
                <a:gd name="connsiteY624" fmla="*/ 48179 h 101803"/>
                <a:gd name="connsiteX625" fmla="*/ 51897 w 92854"/>
                <a:gd name="connsiteY625" fmla="*/ 48849 h 101803"/>
                <a:gd name="connsiteX626" fmla="*/ 52735 w 92854"/>
                <a:gd name="connsiteY626" fmla="*/ 50357 h 101803"/>
                <a:gd name="connsiteX627" fmla="*/ 53405 w 92854"/>
                <a:gd name="connsiteY627" fmla="*/ 51949 h 101803"/>
                <a:gd name="connsiteX628" fmla="*/ 52400 w 92854"/>
                <a:gd name="connsiteY628" fmla="*/ 51949 h 101803"/>
                <a:gd name="connsiteX629" fmla="*/ 51227 w 92854"/>
                <a:gd name="connsiteY629" fmla="*/ 51949 h 101803"/>
                <a:gd name="connsiteX630" fmla="*/ 50724 w 92854"/>
                <a:gd name="connsiteY630" fmla="*/ 51195 h 101803"/>
                <a:gd name="connsiteX631" fmla="*/ 50305 w 92854"/>
                <a:gd name="connsiteY631" fmla="*/ 50609 h 101803"/>
                <a:gd name="connsiteX632" fmla="*/ 49886 w 92854"/>
                <a:gd name="connsiteY632" fmla="*/ 50609 h 101803"/>
                <a:gd name="connsiteX633" fmla="*/ 49383 w 92854"/>
                <a:gd name="connsiteY633" fmla="*/ 50609 h 101803"/>
                <a:gd name="connsiteX634" fmla="*/ 49383 w 92854"/>
                <a:gd name="connsiteY634" fmla="*/ 49938 h 101803"/>
                <a:gd name="connsiteX635" fmla="*/ 48964 w 92854"/>
                <a:gd name="connsiteY635" fmla="*/ 49100 h 101803"/>
                <a:gd name="connsiteX636" fmla="*/ 42680 w 92854"/>
                <a:gd name="connsiteY636" fmla="*/ 20361 h 101803"/>
                <a:gd name="connsiteX637" fmla="*/ 42680 w 92854"/>
                <a:gd name="connsiteY637" fmla="*/ 20361 h 101803"/>
                <a:gd name="connsiteX638" fmla="*/ 42680 w 92854"/>
                <a:gd name="connsiteY638" fmla="*/ 20361 h 101803"/>
                <a:gd name="connsiteX639" fmla="*/ 43183 w 92854"/>
                <a:gd name="connsiteY639" fmla="*/ 20361 h 101803"/>
                <a:gd name="connsiteX640" fmla="*/ 43183 w 92854"/>
                <a:gd name="connsiteY640" fmla="*/ 19607 h 101803"/>
                <a:gd name="connsiteX641" fmla="*/ 43183 w 92854"/>
                <a:gd name="connsiteY641" fmla="*/ 18769 h 101803"/>
                <a:gd name="connsiteX642" fmla="*/ 42345 w 92854"/>
                <a:gd name="connsiteY642" fmla="*/ 18769 h 101803"/>
                <a:gd name="connsiteX643" fmla="*/ 42345 w 92854"/>
                <a:gd name="connsiteY643" fmla="*/ 18769 h 101803"/>
                <a:gd name="connsiteX644" fmla="*/ 42345 w 92854"/>
                <a:gd name="connsiteY644" fmla="*/ 18769 h 101803"/>
                <a:gd name="connsiteX645" fmla="*/ 42345 w 92854"/>
                <a:gd name="connsiteY645" fmla="*/ 18769 h 101803"/>
                <a:gd name="connsiteX646" fmla="*/ 42345 w 92854"/>
                <a:gd name="connsiteY646" fmla="*/ 19607 h 101803"/>
                <a:gd name="connsiteX647" fmla="*/ 42680 w 92854"/>
                <a:gd name="connsiteY647" fmla="*/ 10893 h 101803"/>
                <a:gd name="connsiteX648" fmla="*/ 42680 w 92854"/>
                <a:gd name="connsiteY648" fmla="*/ 10893 h 101803"/>
                <a:gd name="connsiteX649" fmla="*/ 42680 w 92854"/>
                <a:gd name="connsiteY649" fmla="*/ 10893 h 101803"/>
                <a:gd name="connsiteX650" fmla="*/ 42680 w 92854"/>
                <a:gd name="connsiteY650" fmla="*/ 10893 h 101803"/>
                <a:gd name="connsiteX651" fmla="*/ 42848 w 92854"/>
                <a:gd name="connsiteY651" fmla="*/ 10893 h 101803"/>
                <a:gd name="connsiteX652" fmla="*/ 52316 w 92854"/>
                <a:gd name="connsiteY652" fmla="*/ 45916 h 101803"/>
                <a:gd name="connsiteX653" fmla="*/ 51729 w 92854"/>
                <a:gd name="connsiteY653" fmla="*/ 45916 h 101803"/>
                <a:gd name="connsiteX654" fmla="*/ 51729 w 92854"/>
                <a:gd name="connsiteY654" fmla="*/ 45246 h 101803"/>
                <a:gd name="connsiteX655" fmla="*/ 46031 w 92854"/>
                <a:gd name="connsiteY655" fmla="*/ 21618 h 101803"/>
                <a:gd name="connsiteX656" fmla="*/ 46811 w 92854"/>
                <a:gd name="connsiteY656" fmla="*/ 21894 h 101803"/>
                <a:gd name="connsiteX657" fmla="*/ 46869 w 92854"/>
                <a:gd name="connsiteY657" fmla="*/ 22120 h 101803"/>
                <a:gd name="connsiteX658" fmla="*/ 46367 w 92854"/>
                <a:gd name="connsiteY658" fmla="*/ 23042 h 101803"/>
                <a:gd name="connsiteX659" fmla="*/ 45864 w 92854"/>
                <a:gd name="connsiteY659" fmla="*/ 22455 h 101803"/>
                <a:gd name="connsiteX660" fmla="*/ 46199 w 92854"/>
                <a:gd name="connsiteY660" fmla="*/ 22037 h 101803"/>
                <a:gd name="connsiteX661" fmla="*/ 53908 w 92854"/>
                <a:gd name="connsiteY661" fmla="*/ 46252 h 101803"/>
                <a:gd name="connsiteX662" fmla="*/ 53908 w 92854"/>
                <a:gd name="connsiteY662" fmla="*/ 46252 h 101803"/>
                <a:gd name="connsiteX663" fmla="*/ 53908 w 92854"/>
                <a:gd name="connsiteY663" fmla="*/ 46252 h 101803"/>
                <a:gd name="connsiteX664" fmla="*/ 54075 w 92854"/>
                <a:gd name="connsiteY664" fmla="*/ 46252 h 101803"/>
                <a:gd name="connsiteX665" fmla="*/ 54746 w 92854"/>
                <a:gd name="connsiteY665" fmla="*/ 49603 h 101803"/>
                <a:gd name="connsiteX666" fmla="*/ 55165 w 92854"/>
                <a:gd name="connsiteY666" fmla="*/ 50273 h 101803"/>
                <a:gd name="connsiteX667" fmla="*/ 55165 w 92854"/>
                <a:gd name="connsiteY667" fmla="*/ 51028 h 101803"/>
                <a:gd name="connsiteX668" fmla="*/ 55165 w 92854"/>
                <a:gd name="connsiteY668" fmla="*/ 50441 h 101803"/>
                <a:gd name="connsiteX669" fmla="*/ 54913 w 92854"/>
                <a:gd name="connsiteY669" fmla="*/ 49603 h 101803"/>
                <a:gd name="connsiteX670" fmla="*/ 46367 w 92854"/>
                <a:gd name="connsiteY670" fmla="*/ 9468 h 101803"/>
                <a:gd name="connsiteX671" fmla="*/ 46367 w 92854"/>
                <a:gd name="connsiteY671" fmla="*/ 10222 h 101803"/>
                <a:gd name="connsiteX672" fmla="*/ 46869 w 92854"/>
                <a:gd name="connsiteY672" fmla="*/ 10809 h 101803"/>
                <a:gd name="connsiteX673" fmla="*/ 47381 w 92854"/>
                <a:gd name="connsiteY673" fmla="*/ 10013 h 101803"/>
                <a:gd name="connsiteX674" fmla="*/ 47372 w 92854"/>
                <a:gd name="connsiteY674" fmla="*/ 9971 h 101803"/>
                <a:gd name="connsiteX675" fmla="*/ 46702 w 92854"/>
                <a:gd name="connsiteY675" fmla="*/ 9468 h 101803"/>
                <a:gd name="connsiteX676" fmla="*/ 57259 w 92854"/>
                <a:gd name="connsiteY676" fmla="*/ 45330 h 101803"/>
                <a:gd name="connsiteX677" fmla="*/ 57678 w 92854"/>
                <a:gd name="connsiteY677" fmla="*/ 46000 h 101803"/>
                <a:gd name="connsiteX678" fmla="*/ 57678 w 92854"/>
                <a:gd name="connsiteY678" fmla="*/ 46754 h 101803"/>
                <a:gd name="connsiteX679" fmla="*/ 56840 w 92854"/>
                <a:gd name="connsiteY679" fmla="*/ 46168 h 101803"/>
                <a:gd name="connsiteX680" fmla="*/ 57310 w 92854"/>
                <a:gd name="connsiteY680" fmla="*/ 45347 h 101803"/>
                <a:gd name="connsiteX681" fmla="*/ 57594 w 92854"/>
                <a:gd name="connsiteY681" fmla="*/ 45330 h 101803"/>
                <a:gd name="connsiteX682" fmla="*/ 68990 w 92854"/>
                <a:gd name="connsiteY682" fmla="*/ 91162 h 101803"/>
                <a:gd name="connsiteX683" fmla="*/ 69660 w 92854"/>
                <a:gd name="connsiteY683" fmla="*/ 91162 h 101803"/>
                <a:gd name="connsiteX684" fmla="*/ 69241 w 92854"/>
                <a:gd name="connsiteY684" fmla="*/ 90576 h 101803"/>
                <a:gd name="connsiteX685" fmla="*/ 68655 w 92854"/>
                <a:gd name="connsiteY685" fmla="*/ 89989 h 101803"/>
                <a:gd name="connsiteX686" fmla="*/ 73766 w 92854"/>
                <a:gd name="connsiteY686" fmla="*/ 79181 h 101803"/>
                <a:gd name="connsiteX687" fmla="*/ 73766 w 92854"/>
                <a:gd name="connsiteY687" fmla="*/ 79181 h 101803"/>
                <a:gd name="connsiteX688" fmla="*/ 73766 w 92854"/>
                <a:gd name="connsiteY688" fmla="*/ 78762 h 101803"/>
                <a:gd name="connsiteX689" fmla="*/ 73766 w 92854"/>
                <a:gd name="connsiteY689" fmla="*/ 78762 h 101803"/>
                <a:gd name="connsiteX690" fmla="*/ 73766 w 92854"/>
                <a:gd name="connsiteY690" fmla="*/ 78762 h 101803"/>
                <a:gd name="connsiteX691" fmla="*/ 73766 w 92854"/>
                <a:gd name="connsiteY691" fmla="*/ 78762 h 101803"/>
                <a:gd name="connsiteX692" fmla="*/ 73766 w 92854"/>
                <a:gd name="connsiteY692" fmla="*/ 78762 h 101803"/>
                <a:gd name="connsiteX693" fmla="*/ 73012 w 92854"/>
                <a:gd name="connsiteY693" fmla="*/ 78762 h 101803"/>
                <a:gd name="connsiteX694" fmla="*/ 76112 w 92854"/>
                <a:gd name="connsiteY694" fmla="*/ 85800 h 101803"/>
                <a:gd name="connsiteX695" fmla="*/ 76112 w 92854"/>
                <a:gd name="connsiteY695" fmla="*/ 86554 h 101803"/>
                <a:gd name="connsiteX696" fmla="*/ 76782 w 92854"/>
                <a:gd name="connsiteY696" fmla="*/ 87141 h 101803"/>
                <a:gd name="connsiteX697" fmla="*/ 76791 w 92854"/>
                <a:gd name="connsiteY697" fmla="*/ 86311 h 101803"/>
                <a:gd name="connsiteX698" fmla="*/ 76782 w 92854"/>
                <a:gd name="connsiteY698" fmla="*/ 86303 h 101803"/>
                <a:gd name="connsiteX699" fmla="*/ 76447 w 92854"/>
                <a:gd name="connsiteY699" fmla="*/ 85800 h 101803"/>
                <a:gd name="connsiteX700" fmla="*/ 73849 w 92854"/>
                <a:gd name="connsiteY700" fmla="*/ 71304 h 101803"/>
                <a:gd name="connsiteX701" fmla="*/ 73849 w 92854"/>
                <a:gd name="connsiteY701" fmla="*/ 71891 h 101803"/>
                <a:gd name="connsiteX702" fmla="*/ 73179 w 92854"/>
                <a:gd name="connsiteY702" fmla="*/ 71891 h 101803"/>
                <a:gd name="connsiteX703" fmla="*/ 73179 w 92854"/>
                <a:gd name="connsiteY703" fmla="*/ 71388 h 101803"/>
                <a:gd name="connsiteX704" fmla="*/ 74185 w 92854"/>
                <a:gd name="connsiteY704" fmla="*/ 71304 h 101803"/>
                <a:gd name="connsiteX705" fmla="*/ 58768 w 92854"/>
                <a:gd name="connsiteY705" fmla="*/ 15333 h 101803"/>
                <a:gd name="connsiteX706" fmla="*/ 59940 w 92854"/>
                <a:gd name="connsiteY706" fmla="*/ 14160 h 101803"/>
                <a:gd name="connsiteX707" fmla="*/ 60862 w 92854"/>
                <a:gd name="connsiteY707" fmla="*/ 12736 h 101803"/>
                <a:gd name="connsiteX708" fmla="*/ 61281 w 92854"/>
                <a:gd name="connsiteY708" fmla="*/ 12736 h 101803"/>
                <a:gd name="connsiteX709" fmla="*/ 61281 w 92854"/>
                <a:gd name="connsiteY709" fmla="*/ 12317 h 101803"/>
                <a:gd name="connsiteX710" fmla="*/ 61281 w 92854"/>
                <a:gd name="connsiteY710" fmla="*/ 11479 h 101803"/>
                <a:gd name="connsiteX711" fmla="*/ 61281 w 92854"/>
                <a:gd name="connsiteY711" fmla="*/ 10641 h 101803"/>
                <a:gd name="connsiteX712" fmla="*/ 60192 w 92854"/>
                <a:gd name="connsiteY712" fmla="*/ 9720 h 101803"/>
                <a:gd name="connsiteX713" fmla="*/ 59438 w 92854"/>
                <a:gd name="connsiteY713" fmla="*/ 8798 h 101803"/>
                <a:gd name="connsiteX714" fmla="*/ 59019 w 92854"/>
                <a:gd name="connsiteY714" fmla="*/ 7876 h 101803"/>
                <a:gd name="connsiteX715" fmla="*/ 58265 w 92854"/>
                <a:gd name="connsiteY715" fmla="*/ 7876 h 101803"/>
                <a:gd name="connsiteX716" fmla="*/ 60695 w 92854"/>
                <a:gd name="connsiteY716" fmla="*/ 5362 h 101803"/>
                <a:gd name="connsiteX717" fmla="*/ 58348 w 92854"/>
                <a:gd name="connsiteY717" fmla="*/ 5362 h 101803"/>
                <a:gd name="connsiteX718" fmla="*/ 58935 w 92854"/>
                <a:gd name="connsiteY718" fmla="*/ 4860 h 101803"/>
                <a:gd name="connsiteX719" fmla="*/ 59605 w 92854"/>
                <a:gd name="connsiteY719" fmla="*/ 4273 h 101803"/>
                <a:gd name="connsiteX720" fmla="*/ 59605 w 92854"/>
                <a:gd name="connsiteY720" fmla="*/ 3100 h 101803"/>
                <a:gd name="connsiteX721" fmla="*/ 60108 w 92854"/>
                <a:gd name="connsiteY721" fmla="*/ 2011 h 101803"/>
                <a:gd name="connsiteX722" fmla="*/ 60108 w 92854"/>
                <a:gd name="connsiteY722" fmla="*/ 1257 h 101803"/>
                <a:gd name="connsiteX723" fmla="*/ 60108 w 92854"/>
                <a:gd name="connsiteY723" fmla="*/ 503 h 101803"/>
                <a:gd name="connsiteX724" fmla="*/ 62119 w 92854"/>
                <a:gd name="connsiteY724" fmla="*/ 0 h 101803"/>
                <a:gd name="connsiteX725" fmla="*/ 62119 w 92854"/>
                <a:gd name="connsiteY725" fmla="*/ 503 h 101803"/>
                <a:gd name="connsiteX726" fmla="*/ 62119 w 92854"/>
                <a:gd name="connsiteY726" fmla="*/ 1676 h 101803"/>
                <a:gd name="connsiteX727" fmla="*/ 62119 w 92854"/>
                <a:gd name="connsiteY727" fmla="*/ 2849 h 101803"/>
                <a:gd name="connsiteX728" fmla="*/ 63208 w 92854"/>
                <a:gd name="connsiteY728" fmla="*/ 3435 h 101803"/>
                <a:gd name="connsiteX729" fmla="*/ 63711 w 92854"/>
                <a:gd name="connsiteY729" fmla="*/ 3435 h 101803"/>
                <a:gd name="connsiteX730" fmla="*/ 63711 w 92854"/>
                <a:gd name="connsiteY730" fmla="*/ 3016 h 101803"/>
                <a:gd name="connsiteX731" fmla="*/ 63711 w 92854"/>
                <a:gd name="connsiteY731" fmla="*/ 2430 h 101803"/>
                <a:gd name="connsiteX732" fmla="*/ 63711 w 92854"/>
                <a:gd name="connsiteY732" fmla="*/ 1760 h 101803"/>
                <a:gd name="connsiteX733" fmla="*/ 63711 w 92854"/>
                <a:gd name="connsiteY733" fmla="*/ 1089 h 101803"/>
                <a:gd name="connsiteX734" fmla="*/ 64214 w 92854"/>
                <a:gd name="connsiteY734" fmla="*/ 1592 h 101803"/>
                <a:gd name="connsiteX735" fmla="*/ 64800 w 92854"/>
                <a:gd name="connsiteY735" fmla="*/ 2095 h 101803"/>
                <a:gd name="connsiteX736" fmla="*/ 65554 w 92854"/>
                <a:gd name="connsiteY736" fmla="*/ 2765 h 101803"/>
                <a:gd name="connsiteX737" fmla="*/ 66560 w 92854"/>
                <a:gd name="connsiteY737" fmla="*/ 2095 h 101803"/>
                <a:gd name="connsiteX738" fmla="*/ 67398 w 92854"/>
                <a:gd name="connsiteY738" fmla="*/ 1424 h 101803"/>
                <a:gd name="connsiteX739" fmla="*/ 67901 w 92854"/>
                <a:gd name="connsiteY739" fmla="*/ 2179 h 101803"/>
                <a:gd name="connsiteX740" fmla="*/ 68403 w 92854"/>
                <a:gd name="connsiteY740" fmla="*/ 2681 h 101803"/>
                <a:gd name="connsiteX741" fmla="*/ 69073 w 92854"/>
                <a:gd name="connsiteY741" fmla="*/ 2681 h 101803"/>
                <a:gd name="connsiteX742" fmla="*/ 69660 w 92854"/>
                <a:gd name="connsiteY742" fmla="*/ 2681 h 101803"/>
                <a:gd name="connsiteX743" fmla="*/ 70917 w 92854"/>
                <a:gd name="connsiteY743" fmla="*/ 1508 h 101803"/>
                <a:gd name="connsiteX744" fmla="*/ 72090 w 92854"/>
                <a:gd name="connsiteY744" fmla="*/ 503 h 101803"/>
                <a:gd name="connsiteX745" fmla="*/ 74436 w 92854"/>
                <a:gd name="connsiteY745" fmla="*/ 922 h 101803"/>
                <a:gd name="connsiteX746" fmla="*/ 76698 w 92854"/>
                <a:gd name="connsiteY746" fmla="*/ 1508 h 101803"/>
                <a:gd name="connsiteX747" fmla="*/ 73347 w 92854"/>
                <a:gd name="connsiteY747" fmla="*/ 2430 h 101803"/>
                <a:gd name="connsiteX748" fmla="*/ 73347 w 92854"/>
                <a:gd name="connsiteY748" fmla="*/ 3771 h 101803"/>
                <a:gd name="connsiteX749" fmla="*/ 73347 w 92854"/>
                <a:gd name="connsiteY749" fmla="*/ 5865 h 101803"/>
                <a:gd name="connsiteX750" fmla="*/ 73347 w 92854"/>
                <a:gd name="connsiteY750" fmla="*/ 7876 h 101803"/>
                <a:gd name="connsiteX751" fmla="*/ 73347 w 92854"/>
                <a:gd name="connsiteY751" fmla="*/ 9217 h 101803"/>
                <a:gd name="connsiteX752" fmla="*/ 73347 w 92854"/>
                <a:gd name="connsiteY752" fmla="*/ 10055 h 101803"/>
                <a:gd name="connsiteX753" fmla="*/ 73347 w 92854"/>
                <a:gd name="connsiteY753" fmla="*/ 10893 h 101803"/>
                <a:gd name="connsiteX754" fmla="*/ 73347 w 92854"/>
                <a:gd name="connsiteY754" fmla="*/ 10893 h 101803"/>
                <a:gd name="connsiteX755" fmla="*/ 73347 w 92854"/>
                <a:gd name="connsiteY755" fmla="*/ 10474 h 101803"/>
                <a:gd name="connsiteX756" fmla="*/ 73347 w 92854"/>
                <a:gd name="connsiteY756" fmla="*/ 9552 h 101803"/>
                <a:gd name="connsiteX757" fmla="*/ 73347 w 92854"/>
                <a:gd name="connsiteY757" fmla="*/ 8379 h 101803"/>
                <a:gd name="connsiteX758" fmla="*/ 72677 w 92854"/>
                <a:gd name="connsiteY758" fmla="*/ 7290 h 101803"/>
                <a:gd name="connsiteX759" fmla="*/ 72090 w 92854"/>
                <a:gd name="connsiteY759" fmla="*/ 6033 h 101803"/>
                <a:gd name="connsiteX760" fmla="*/ 71503 w 92854"/>
                <a:gd name="connsiteY760" fmla="*/ 5362 h 101803"/>
                <a:gd name="connsiteX761" fmla="*/ 70749 w 92854"/>
                <a:gd name="connsiteY761" fmla="*/ 4776 h 101803"/>
                <a:gd name="connsiteX762" fmla="*/ 70749 w 92854"/>
                <a:gd name="connsiteY762" fmla="*/ 4776 h 101803"/>
                <a:gd name="connsiteX763" fmla="*/ 70749 w 92854"/>
                <a:gd name="connsiteY763" fmla="*/ 5949 h 101803"/>
                <a:gd name="connsiteX764" fmla="*/ 70749 w 92854"/>
                <a:gd name="connsiteY764" fmla="*/ 7038 h 101803"/>
                <a:gd name="connsiteX765" fmla="*/ 70079 w 92854"/>
                <a:gd name="connsiteY765" fmla="*/ 8379 h 101803"/>
                <a:gd name="connsiteX766" fmla="*/ 69325 w 92854"/>
                <a:gd name="connsiteY766" fmla="*/ 9552 h 101803"/>
                <a:gd name="connsiteX767" fmla="*/ 69325 w 92854"/>
                <a:gd name="connsiteY767" fmla="*/ 10809 h 101803"/>
                <a:gd name="connsiteX768" fmla="*/ 69744 w 92854"/>
                <a:gd name="connsiteY768" fmla="*/ 12401 h 101803"/>
                <a:gd name="connsiteX769" fmla="*/ 70163 w 92854"/>
                <a:gd name="connsiteY769" fmla="*/ 12401 h 101803"/>
                <a:gd name="connsiteX770" fmla="*/ 70582 w 92854"/>
                <a:gd name="connsiteY770" fmla="*/ 12401 h 101803"/>
                <a:gd name="connsiteX771" fmla="*/ 70079 w 92854"/>
                <a:gd name="connsiteY771" fmla="*/ 13239 h 101803"/>
                <a:gd name="connsiteX772" fmla="*/ 69493 w 92854"/>
                <a:gd name="connsiteY772" fmla="*/ 14160 h 101803"/>
                <a:gd name="connsiteX773" fmla="*/ 69073 w 92854"/>
                <a:gd name="connsiteY773" fmla="*/ 14160 h 101803"/>
                <a:gd name="connsiteX774" fmla="*/ 69073 w 92854"/>
                <a:gd name="connsiteY774" fmla="*/ 14160 h 101803"/>
                <a:gd name="connsiteX775" fmla="*/ 68152 w 92854"/>
                <a:gd name="connsiteY775" fmla="*/ 13574 h 101803"/>
                <a:gd name="connsiteX776" fmla="*/ 67230 w 92854"/>
                <a:gd name="connsiteY776" fmla="*/ 13071 h 101803"/>
                <a:gd name="connsiteX777" fmla="*/ 66644 w 92854"/>
                <a:gd name="connsiteY777" fmla="*/ 13071 h 101803"/>
                <a:gd name="connsiteX778" fmla="*/ 66225 w 92854"/>
                <a:gd name="connsiteY778" fmla="*/ 13490 h 101803"/>
                <a:gd name="connsiteX779" fmla="*/ 65722 w 92854"/>
                <a:gd name="connsiteY779" fmla="*/ 14831 h 101803"/>
                <a:gd name="connsiteX780" fmla="*/ 65722 w 92854"/>
                <a:gd name="connsiteY780" fmla="*/ 16087 h 101803"/>
                <a:gd name="connsiteX781" fmla="*/ 64968 w 92854"/>
                <a:gd name="connsiteY781" fmla="*/ 16087 h 101803"/>
                <a:gd name="connsiteX782" fmla="*/ 64549 w 92854"/>
                <a:gd name="connsiteY782" fmla="*/ 16087 h 101803"/>
                <a:gd name="connsiteX783" fmla="*/ 64549 w 92854"/>
                <a:gd name="connsiteY783" fmla="*/ 16087 h 101803"/>
                <a:gd name="connsiteX784" fmla="*/ 63124 w 92854"/>
                <a:gd name="connsiteY784" fmla="*/ 16087 h 101803"/>
                <a:gd name="connsiteX785" fmla="*/ 61868 w 92854"/>
                <a:gd name="connsiteY785" fmla="*/ 16087 h 101803"/>
                <a:gd name="connsiteX786" fmla="*/ 61197 w 92854"/>
                <a:gd name="connsiteY786" fmla="*/ 16087 h 101803"/>
                <a:gd name="connsiteX787" fmla="*/ 60360 w 92854"/>
                <a:gd name="connsiteY787" fmla="*/ 16087 h 101803"/>
                <a:gd name="connsiteX788" fmla="*/ 59857 w 92854"/>
                <a:gd name="connsiteY788" fmla="*/ 16087 h 101803"/>
                <a:gd name="connsiteX789" fmla="*/ 59103 w 92854"/>
                <a:gd name="connsiteY789" fmla="*/ 15333 h 101803"/>
                <a:gd name="connsiteX790" fmla="*/ 58768 w 92854"/>
                <a:gd name="connsiteY790" fmla="*/ 8965 h 101803"/>
                <a:gd name="connsiteX791" fmla="*/ 58768 w 92854"/>
                <a:gd name="connsiteY791" fmla="*/ 9552 h 101803"/>
                <a:gd name="connsiteX792" fmla="*/ 59186 w 92854"/>
                <a:gd name="connsiteY792" fmla="*/ 9552 h 101803"/>
                <a:gd name="connsiteX793" fmla="*/ 59186 w 92854"/>
                <a:gd name="connsiteY793" fmla="*/ 9049 h 101803"/>
                <a:gd name="connsiteX794" fmla="*/ 58851 w 92854"/>
                <a:gd name="connsiteY794" fmla="*/ 8965 h 101803"/>
                <a:gd name="connsiteX795" fmla="*/ 76028 w 92854"/>
                <a:gd name="connsiteY795" fmla="*/ 70802 h 101803"/>
                <a:gd name="connsiteX796" fmla="*/ 76849 w 92854"/>
                <a:gd name="connsiteY796" fmla="*/ 71279 h 101803"/>
                <a:gd name="connsiteX797" fmla="*/ 76866 w 92854"/>
                <a:gd name="connsiteY797" fmla="*/ 71388 h 101803"/>
                <a:gd name="connsiteX798" fmla="*/ 76363 w 92854"/>
                <a:gd name="connsiteY798" fmla="*/ 72310 h 101803"/>
                <a:gd name="connsiteX799" fmla="*/ 75860 w 92854"/>
                <a:gd name="connsiteY799" fmla="*/ 71640 h 101803"/>
                <a:gd name="connsiteX800" fmla="*/ 76112 w 92854"/>
                <a:gd name="connsiteY800" fmla="*/ 70802 h 101803"/>
                <a:gd name="connsiteX801" fmla="*/ 63376 w 92854"/>
                <a:gd name="connsiteY801" fmla="*/ 9887 h 101803"/>
                <a:gd name="connsiteX802" fmla="*/ 63795 w 92854"/>
                <a:gd name="connsiteY802" fmla="*/ 9887 h 101803"/>
                <a:gd name="connsiteX803" fmla="*/ 64381 w 92854"/>
                <a:gd name="connsiteY803" fmla="*/ 9887 h 101803"/>
                <a:gd name="connsiteX804" fmla="*/ 64381 w 92854"/>
                <a:gd name="connsiteY804" fmla="*/ 8379 h 101803"/>
                <a:gd name="connsiteX805" fmla="*/ 64381 w 92854"/>
                <a:gd name="connsiteY805" fmla="*/ 6619 h 101803"/>
                <a:gd name="connsiteX806" fmla="*/ 64381 w 92854"/>
                <a:gd name="connsiteY806" fmla="*/ 6117 h 101803"/>
                <a:gd name="connsiteX807" fmla="*/ 63795 w 92854"/>
                <a:gd name="connsiteY807" fmla="*/ 6117 h 101803"/>
                <a:gd name="connsiteX808" fmla="*/ 63292 w 92854"/>
                <a:gd name="connsiteY808" fmla="*/ 6117 h 101803"/>
                <a:gd name="connsiteX809" fmla="*/ 63292 w 92854"/>
                <a:gd name="connsiteY809" fmla="*/ 7541 h 101803"/>
                <a:gd name="connsiteX810" fmla="*/ 62873 w 92854"/>
                <a:gd name="connsiteY810" fmla="*/ 9217 h 101803"/>
                <a:gd name="connsiteX811" fmla="*/ 62873 w 92854"/>
                <a:gd name="connsiteY811" fmla="*/ 9217 h 101803"/>
                <a:gd name="connsiteX812" fmla="*/ 81474 w 92854"/>
                <a:gd name="connsiteY812" fmla="*/ 76918 h 101803"/>
                <a:gd name="connsiteX813" fmla="*/ 81474 w 92854"/>
                <a:gd name="connsiteY813" fmla="*/ 76164 h 101803"/>
                <a:gd name="connsiteX814" fmla="*/ 80804 w 92854"/>
                <a:gd name="connsiteY814" fmla="*/ 75578 h 101803"/>
                <a:gd name="connsiteX815" fmla="*/ 83402 w 92854"/>
                <a:gd name="connsiteY815" fmla="*/ 76416 h 101803"/>
                <a:gd name="connsiteX816" fmla="*/ 83904 w 92854"/>
                <a:gd name="connsiteY816" fmla="*/ 75578 h 101803"/>
                <a:gd name="connsiteX817" fmla="*/ 82982 w 92854"/>
                <a:gd name="connsiteY817" fmla="*/ 76834 h 101803"/>
                <a:gd name="connsiteX818" fmla="*/ 87256 w 92854"/>
                <a:gd name="connsiteY818" fmla="*/ 82700 h 101803"/>
                <a:gd name="connsiteX819" fmla="*/ 87842 w 92854"/>
                <a:gd name="connsiteY819" fmla="*/ 83202 h 101803"/>
                <a:gd name="connsiteX820" fmla="*/ 87842 w 92854"/>
                <a:gd name="connsiteY820" fmla="*/ 83957 h 101803"/>
                <a:gd name="connsiteX821" fmla="*/ 87055 w 92854"/>
                <a:gd name="connsiteY821" fmla="*/ 83688 h 101803"/>
                <a:gd name="connsiteX822" fmla="*/ 87004 w 92854"/>
                <a:gd name="connsiteY822" fmla="*/ 83538 h 101803"/>
                <a:gd name="connsiteX823" fmla="*/ 87340 w 92854"/>
                <a:gd name="connsiteY823" fmla="*/ 83035 h 101803"/>
                <a:gd name="connsiteX824" fmla="*/ 86753 w 92854"/>
                <a:gd name="connsiteY824" fmla="*/ 69796 h 101803"/>
                <a:gd name="connsiteX825" fmla="*/ 86250 w 92854"/>
                <a:gd name="connsiteY825" fmla="*/ 69293 h 101803"/>
                <a:gd name="connsiteX826" fmla="*/ 85748 w 92854"/>
                <a:gd name="connsiteY826" fmla="*/ 68539 h 101803"/>
                <a:gd name="connsiteX827" fmla="*/ 85245 w 92854"/>
                <a:gd name="connsiteY827" fmla="*/ 67534 h 101803"/>
                <a:gd name="connsiteX828" fmla="*/ 85245 w 92854"/>
                <a:gd name="connsiteY828" fmla="*/ 66528 h 101803"/>
                <a:gd name="connsiteX829" fmla="*/ 86669 w 92854"/>
                <a:gd name="connsiteY829" fmla="*/ 66528 h 101803"/>
                <a:gd name="connsiteX830" fmla="*/ 88010 w 92854"/>
                <a:gd name="connsiteY830" fmla="*/ 66528 h 101803"/>
                <a:gd name="connsiteX831" fmla="*/ 88680 w 92854"/>
                <a:gd name="connsiteY831" fmla="*/ 66528 h 101803"/>
                <a:gd name="connsiteX832" fmla="*/ 89183 w 92854"/>
                <a:gd name="connsiteY832" fmla="*/ 66528 h 101803"/>
                <a:gd name="connsiteX833" fmla="*/ 89183 w 92854"/>
                <a:gd name="connsiteY833" fmla="*/ 68456 h 101803"/>
                <a:gd name="connsiteX834" fmla="*/ 88177 w 92854"/>
                <a:gd name="connsiteY834" fmla="*/ 69042 h 101803"/>
                <a:gd name="connsiteX835" fmla="*/ 88177 w 92854"/>
                <a:gd name="connsiteY835" fmla="*/ 69461 h 101803"/>
                <a:gd name="connsiteX836" fmla="*/ 88177 w 92854"/>
                <a:gd name="connsiteY836" fmla="*/ 69964 h 101803"/>
                <a:gd name="connsiteX837" fmla="*/ 89769 w 92854"/>
                <a:gd name="connsiteY837" fmla="*/ 70383 h 101803"/>
                <a:gd name="connsiteX838" fmla="*/ 90942 w 92854"/>
                <a:gd name="connsiteY838" fmla="*/ 70383 h 101803"/>
                <a:gd name="connsiteX839" fmla="*/ 91613 w 92854"/>
                <a:gd name="connsiteY839" fmla="*/ 70383 h 101803"/>
                <a:gd name="connsiteX840" fmla="*/ 90859 w 92854"/>
                <a:gd name="connsiteY840" fmla="*/ 71137 h 101803"/>
                <a:gd name="connsiteX841" fmla="*/ 90188 w 92854"/>
                <a:gd name="connsiteY841" fmla="*/ 71807 h 101803"/>
                <a:gd name="connsiteX842" fmla="*/ 90188 w 92854"/>
                <a:gd name="connsiteY842" fmla="*/ 71807 h 101803"/>
                <a:gd name="connsiteX843" fmla="*/ 90188 w 92854"/>
                <a:gd name="connsiteY843" fmla="*/ 72896 h 101803"/>
                <a:gd name="connsiteX844" fmla="*/ 90188 w 92854"/>
                <a:gd name="connsiteY844" fmla="*/ 73483 h 101803"/>
                <a:gd name="connsiteX845" fmla="*/ 89183 w 92854"/>
                <a:gd name="connsiteY845" fmla="*/ 73483 h 101803"/>
                <a:gd name="connsiteX846" fmla="*/ 88261 w 92854"/>
                <a:gd name="connsiteY846" fmla="*/ 73483 h 101803"/>
                <a:gd name="connsiteX847" fmla="*/ 71420 w 92854"/>
                <a:gd name="connsiteY847" fmla="*/ 7541 h 101803"/>
                <a:gd name="connsiteX848" fmla="*/ 72257 w 92854"/>
                <a:gd name="connsiteY848" fmla="*/ 8044 h 101803"/>
                <a:gd name="connsiteX849" fmla="*/ 71931 w 92854"/>
                <a:gd name="connsiteY849" fmla="*/ 8932 h 101803"/>
                <a:gd name="connsiteX850" fmla="*/ 71839 w 92854"/>
                <a:gd name="connsiteY850" fmla="*/ 8965 h 101803"/>
                <a:gd name="connsiteX851" fmla="*/ 71085 w 92854"/>
                <a:gd name="connsiteY851" fmla="*/ 8379 h 101803"/>
                <a:gd name="connsiteX852" fmla="*/ 71503 w 92854"/>
                <a:gd name="connsiteY852" fmla="*/ 7876 h 101803"/>
                <a:gd name="connsiteX853" fmla="*/ 72174 w 92854"/>
                <a:gd name="connsiteY853" fmla="*/ 5279 h 101803"/>
                <a:gd name="connsiteX854" fmla="*/ 73012 w 92854"/>
                <a:gd name="connsiteY854" fmla="*/ 5865 h 101803"/>
                <a:gd name="connsiteX855" fmla="*/ 72509 w 92854"/>
                <a:gd name="connsiteY855" fmla="*/ 6787 h 101803"/>
                <a:gd name="connsiteX856" fmla="*/ 72090 w 92854"/>
                <a:gd name="connsiteY856" fmla="*/ 6117 h 101803"/>
                <a:gd name="connsiteX857" fmla="*/ 72257 w 92854"/>
                <a:gd name="connsiteY857" fmla="*/ 5279 h 101803"/>
                <a:gd name="connsiteX858" fmla="*/ 92786 w 92854"/>
                <a:gd name="connsiteY858" fmla="*/ 62423 h 101803"/>
                <a:gd name="connsiteX859" fmla="*/ 92786 w 92854"/>
                <a:gd name="connsiteY859" fmla="*/ 62423 h 101803"/>
                <a:gd name="connsiteX860" fmla="*/ 92786 w 92854"/>
                <a:gd name="connsiteY860" fmla="*/ 62926 h 101803"/>
                <a:gd name="connsiteX861" fmla="*/ 92786 w 92854"/>
                <a:gd name="connsiteY861" fmla="*/ 63931 h 101803"/>
                <a:gd name="connsiteX862" fmla="*/ 92786 w 92854"/>
                <a:gd name="connsiteY862" fmla="*/ 64434 h 101803"/>
                <a:gd name="connsiteX863" fmla="*/ 92786 w 92854"/>
                <a:gd name="connsiteY863" fmla="*/ 64434 h 101803"/>
                <a:gd name="connsiteX864" fmla="*/ 92786 w 92854"/>
                <a:gd name="connsiteY864" fmla="*/ 65020 h 101803"/>
                <a:gd name="connsiteX865" fmla="*/ 92786 w 92854"/>
                <a:gd name="connsiteY865" fmla="*/ 66109 h 101803"/>
                <a:gd name="connsiteX866" fmla="*/ 92786 w 92854"/>
                <a:gd name="connsiteY866" fmla="*/ 67199 h 101803"/>
                <a:gd name="connsiteX867" fmla="*/ 92786 w 92854"/>
                <a:gd name="connsiteY867" fmla="*/ 67869 h 101803"/>
                <a:gd name="connsiteX868" fmla="*/ 92367 w 92854"/>
                <a:gd name="connsiteY868" fmla="*/ 68791 h 101803"/>
                <a:gd name="connsiteX869" fmla="*/ 91697 w 92854"/>
                <a:gd name="connsiteY869" fmla="*/ 69629 h 101803"/>
                <a:gd name="connsiteX870" fmla="*/ 91194 w 92854"/>
                <a:gd name="connsiteY870" fmla="*/ 68456 h 101803"/>
                <a:gd name="connsiteX871" fmla="*/ 90272 w 92854"/>
                <a:gd name="connsiteY871" fmla="*/ 66780 h 101803"/>
                <a:gd name="connsiteX872" fmla="*/ 89350 w 92854"/>
                <a:gd name="connsiteY872" fmla="*/ 65020 h 101803"/>
                <a:gd name="connsiteX873" fmla="*/ 88764 w 92854"/>
                <a:gd name="connsiteY873" fmla="*/ 64015 h 101803"/>
                <a:gd name="connsiteX874" fmla="*/ 88764 w 92854"/>
                <a:gd name="connsiteY874" fmla="*/ 63093 h 10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Lst>
              <a:rect l="l" t="t" r="r" b="b"/>
              <a:pathLst>
                <a:path w="92854" h="101803">
                  <a:moveTo>
                    <a:pt x="56170" y="93760"/>
                  </a:moveTo>
                  <a:lnTo>
                    <a:pt x="55081" y="94765"/>
                  </a:lnTo>
                  <a:lnTo>
                    <a:pt x="54662" y="93089"/>
                  </a:lnTo>
                  <a:cubicBezTo>
                    <a:pt x="54662" y="93089"/>
                    <a:pt x="54243" y="93089"/>
                    <a:pt x="53992" y="93089"/>
                  </a:cubicBezTo>
                  <a:lnTo>
                    <a:pt x="53321" y="93089"/>
                  </a:lnTo>
                  <a:cubicBezTo>
                    <a:pt x="53321" y="93089"/>
                    <a:pt x="53321" y="93089"/>
                    <a:pt x="52902" y="92587"/>
                  </a:cubicBezTo>
                  <a:cubicBezTo>
                    <a:pt x="52483" y="92084"/>
                    <a:pt x="52902" y="92000"/>
                    <a:pt x="52400" y="91916"/>
                  </a:cubicBezTo>
                  <a:lnTo>
                    <a:pt x="51645" y="91916"/>
                  </a:lnTo>
                  <a:lnTo>
                    <a:pt x="50975" y="92419"/>
                  </a:lnTo>
                  <a:cubicBezTo>
                    <a:pt x="50741" y="92570"/>
                    <a:pt x="50540" y="92771"/>
                    <a:pt x="50389" y="93006"/>
                  </a:cubicBezTo>
                  <a:lnTo>
                    <a:pt x="49802" y="93006"/>
                  </a:lnTo>
                  <a:lnTo>
                    <a:pt x="49132" y="93006"/>
                  </a:lnTo>
                  <a:cubicBezTo>
                    <a:pt x="49132" y="93006"/>
                    <a:pt x="49132" y="93006"/>
                    <a:pt x="49132" y="93006"/>
                  </a:cubicBezTo>
                  <a:lnTo>
                    <a:pt x="49132" y="93508"/>
                  </a:lnTo>
                  <a:cubicBezTo>
                    <a:pt x="49182" y="93760"/>
                    <a:pt x="49182" y="94011"/>
                    <a:pt x="49132" y="94263"/>
                  </a:cubicBezTo>
                  <a:lnTo>
                    <a:pt x="49132" y="94263"/>
                  </a:lnTo>
                  <a:lnTo>
                    <a:pt x="49132" y="94263"/>
                  </a:lnTo>
                  <a:cubicBezTo>
                    <a:pt x="49132" y="94263"/>
                    <a:pt x="49132" y="94263"/>
                    <a:pt x="49132" y="94263"/>
                  </a:cubicBezTo>
                  <a:lnTo>
                    <a:pt x="47791" y="94681"/>
                  </a:lnTo>
                  <a:lnTo>
                    <a:pt x="46534" y="95100"/>
                  </a:lnTo>
                  <a:lnTo>
                    <a:pt x="44859" y="95100"/>
                  </a:lnTo>
                  <a:lnTo>
                    <a:pt x="43602" y="95100"/>
                  </a:lnTo>
                  <a:lnTo>
                    <a:pt x="41423" y="97447"/>
                  </a:lnTo>
                  <a:lnTo>
                    <a:pt x="39747" y="96692"/>
                  </a:lnTo>
                  <a:lnTo>
                    <a:pt x="40250" y="98620"/>
                  </a:lnTo>
                  <a:lnTo>
                    <a:pt x="36312" y="98620"/>
                  </a:lnTo>
                  <a:lnTo>
                    <a:pt x="35809" y="96692"/>
                  </a:lnTo>
                  <a:lnTo>
                    <a:pt x="35809" y="96692"/>
                  </a:lnTo>
                  <a:lnTo>
                    <a:pt x="35307" y="96692"/>
                  </a:lnTo>
                  <a:lnTo>
                    <a:pt x="34552" y="96692"/>
                  </a:lnTo>
                  <a:lnTo>
                    <a:pt x="33044" y="97447"/>
                  </a:lnTo>
                  <a:cubicBezTo>
                    <a:pt x="32818" y="97715"/>
                    <a:pt x="32533" y="97916"/>
                    <a:pt x="32206" y="98033"/>
                  </a:cubicBezTo>
                  <a:cubicBezTo>
                    <a:pt x="32206" y="98033"/>
                    <a:pt x="32206" y="98033"/>
                    <a:pt x="32206" y="98703"/>
                  </a:cubicBezTo>
                  <a:cubicBezTo>
                    <a:pt x="32156" y="98980"/>
                    <a:pt x="32156" y="99265"/>
                    <a:pt x="32206" y="99541"/>
                  </a:cubicBezTo>
                  <a:cubicBezTo>
                    <a:pt x="32206" y="99541"/>
                    <a:pt x="32206" y="99541"/>
                    <a:pt x="32206" y="99960"/>
                  </a:cubicBezTo>
                  <a:lnTo>
                    <a:pt x="32206" y="99960"/>
                  </a:lnTo>
                  <a:lnTo>
                    <a:pt x="31788" y="99960"/>
                  </a:lnTo>
                  <a:lnTo>
                    <a:pt x="30698" y="99960"/>
                  </a:lnTo>
                  <a:lnTo>
                    <a:pt x="30196" y="99960"/>
                  </a:lnTo>
                  <a:lnTo>
                    <a:pt x="29274" y="99960"/>
                  </a:lnTo>
                  <a:cubicBezTo>
                    <a:pt x="28930" y="100203"/>
                    <a:pt x="28645" y="100522"/>
                    <a:pt x="28436" y="100882"/>
                  </a:cubicBezTo>
                  <a:cubicBezTo>
                    <a:pt x="28017" y="101468"/>
                    <a:pt x="27682" y="101804"/>
                    <a:pt x="27514" y="101804"/>
                  </a:cubicBezTo>
                  <a:lnTo>
                    <a:pt x="26844" y="101804"/>
                  </a:lnTo>
                  <a:lnTo>
                    <a:pt x="26174" y="101804"/>
                  </a:lnTo>
                  <a:lnTo>
                    <a:pt x="24414" y="101804"/>
                  </a:lnTo>
                  <a:lnTo>
                    <a:pt x="22487" y="101804"/>
                  </a:lnTo>
                  <a:lnTo>
                    <a:pt x="22487" y="100882"/>
                  </a:lnTo>
                  <a:lnTo>
                    <a:pt x="22487" y="99793"/>
                  </a:lnTo>
                  <a:lnTo>
                    <a:pt x="22487" y="99793"/>
                  </a:lnTo>
                  <a:lnTo>
                    <a:pt x="22487" y="99793"/>
                  </a:lnTo>
                  <a:lnTo>
                    <a:pt x="22487" y="99793"/>
                  </a:lnTo>
                  <a:lnTo>
                    <a:pt x="22487" y="99039"/>
                  </a:lnTo>
                  <a:lnTo>
                    <a:pt x="22487" y="98368"/>
                  </a:lnTo>
                  <a:lnTo>
                    <a:pt x="21900" y="98368"/>
                  </a:lnTo>
                  <a:lnTo>
                    <a:pt x="21481" y="98368"/>
                  </a:lnTo>
                  <a:lnTo>
                    <a:pt x="20811" y="98368"/>
                  </a:lnTo>
                  <a:lnTo>
                    <a:pt x="19973" y="98368"/>
                  </a:lnTo>
                  <a:lnTo>
                    <a:pt x="19973" y="97195"/>
                  </a:lnTo>
                  <a:cubicBezTo>
                    <a:pt x="19856" y="96785"/>
                    <a:pt x="19856" y="96349"/>
                    <a:pt x="19973" y="95938"/>
                  </a:cubicBezTo>
                  <a:cubicBezTo>
                    <a:pt x="19915" y="95603"/>
                    <a:pt x="19915" y="95268"/>
                    <a:pt x="19973" y="94933"/>
                  </a:cubicBezTo>
                  <a:cubicBezTo>
                    <a:pt x="20007" y="94405"/>
                    <a:pt x="20007" y="93869"/>
                    <a:pt x="19973" y="93341"/>
                  </a:cubicBezTo>
                  <a:cubicBezTo>
                    <a:pt x="19940" y="92863"/>
                    <a:pt x="19940" y="92394"/>
                    <a:pt x="19973" y="91916"/>
                  </a:cubicBezTo>
                  <a:cubicBezTo>
                    <a:pt x="19973" y="91414"/>
                    <a:pt x="19973" y="91162"/>
                    <a:pt x="19973" y="91079"/>
                  </a:cubicBezTo>
                  <a:lnTo>
                    <a:pt x="19973" y="90073"/>
                  </a:lnTo>
                  <a:lnTo>
                    <a:pt x="19554" y="88314"/>
                  </a:lnTo>
                  <a:lnTo>
                    <a:pt x="19051" y="86638"/>
                  </a:lnTo>
                  <a:lnTo>
                    <a:pt x="19051" y="85549"/>
                  </a:lnTo>
                  <a:cubicBezTo>
                    <a:pt x="19051" y="85549"/>
                    <a:pt x="19051" y="84878"/>
                    <a:pt x="19051" y="83873"/>
                  </a:cubicBezTo>
                  <a:cubicBezTo>
                    <a:pt x="19135" y="83261"/>
                    <a:pt x="19135" y="82641"/>
                    <a:pt x="19051" y="82029"/>
                  </a:cubicBezTo>
                  <a:cubicBezTo>
                    <a:pt x="19051" y="82029"/>
                    <a:pt x="19051" y="81191"/>
                    <a:pt x="19051" y="80186"/>
                  </a:cubicBezTo>
                  <a:cubicBezTo>
                    <a:pt x="19051" y="79181"/>
                    <a:pt x="18633" y="78259"/>
                    <a:pt x="18381" y="77505"/>
                  </a:cubicBezTo>
                  <a:lnTo>
                    <a:pt x="18381" y="76834"/>
                  </a:lnTo>
                  <a:cubicBezTo>
                    <a:pt x="18423" y="76416"/>
                    <a:pt x="18423" y="75997"/>
                    <a:pt x="18381" y="75578"/>
                  </a:cubicBezTo>
                  <a:cubicBezTo>
                    <a:pt x="18205" y="75175"/>
                    <a:pt x="18063" y="74748"/>
                    <a:pt x="17962" y="74321"/>
                  </a:cubicBezTo>
                  <a:lnTo>
                    <a:pt x="17962" y="73399"/>
                  </a:lnTo>
                  <a:lnTo>
                    <a:pt x="17124" y="72896"/>
                  </a:lnTo>
                  <a:lnTo>
                    <a:pt x="16454" y="72394"/>
                  </a:lnTo>
                  <a:lnTo>
                    <a:pt x="16454" y="72394"/>
                  </a:lnTo>
                  <a:cubicBezTo>
                    <a:pt x="16454" y="72394"/>
                    <a:pt x="16454" y="72394"/>
                    <a:pt x="16454" y="72394"/>
                  </a:cubicBezTo>
                  <a:cubicBezTo>
                    <a:pt x="16362" y="72209"/>
                    <a:pt x="16362" y="71992"/>
                    <a:pt x="16454" y="71807"/>
                  </a:cubicBezTo>
                  <a:lnTo>
                    <a:pt x="16454" y="71807"/>
                  </a:lnTo>
                  <a:cubicBezTo>
                    <a:pt x="16496" y="71447"/>
                    <a:pt x="16496" y="71078"/>
                    <a:pt x="16454" y="70718"/>
                  </a:cubicBezTo>
                  <a:cubicBezTo>
                    <a:pt x="16513" y="70333"/>
                    <a:pt x="16513" y="69930"/>
                    <a:pt x="16454" y="69545"/>
                  </a:cubicBezTo>
                  <a:lnTo>
                    <a:pt x="16454" y="69545"/>
                  </a:lnTo>
                  <a:lnTo>
                    <a:pt x="16454" y="69545"/>
                  </a:lnTo>
                  <a:cubicBezTo>
                    <a:pt x="16220" y="69428"/>
                    <a:pt x="15935" y="69428"/>
                    <a:pt x="15700" y="69545"/>
                  </a:cubicBezTo>
                  <a:lnTo>
                    <a:pt x="14862" y="69545"/>
                  </a:lnTo>
                  <a:lnTo>
                    <a:pt x="14192" y="72561"/>
                  </a:lnTo>
                  <a:lnTo>
                    <a:pt x="14192" y="72561"/>
                  </a:lnTo>
                  <a:lnTo>
                    <a:pt x="13689" y="72561"/>
                  </a:lnTo>
                  <a:lnTo>
                    <a:pt x="13689" y="72561"/>
                  </a:lnTo>
                  <a:lnTo>
                    <a:pt x="13689" y="72561"/>
                  </a:lnTo>
                  <a:cubicBezTo>
                    <a:pt x="13689" y="72561"/>
                    <a:pt x="13270" y="72561"/>
                    <a:pt x="12851" y="72561"/>
                  </a:cubicBezTo>
                  <a:cubicBezTo>
                    <a:pt x="12575" y="72637"/>
                    <a:pt x="12290" y="72637"/>
                    <a:pt x="12013" y="72561"/>
                  </a:cubicBezTo>
                  <a:lnTo>
                    <a:pt x="12013" y="71723"/>
                  </a:lnTo>
                  <a:lnTo>
                    <a:pt x="12013" y="70634"/>
                  </a:lnTo>
                  <a:cubicBezTo>
                    <a:pt x="11971" y="70240"/>
                    <a:pt x="11971" y="69855"/>
                    <a:pt x="12013" y="69461"/>
                  </a:cubicBezTo>
                  <a:cubicBezTo>
                    <a:pt x="12181" y="69025"/>
                    <a:pt x="12373" y="68606"/>
                    <a:pt x="12600" y="68204"/>
                  </a:cubicBezTo>
                  <a:lnTo>
                    <a:pt x="12600" y="67450"/>
                  </a:lnTo>
                  <a:cubicBezTo>
                    <a:pt x="12809" y="67232"/>
                    <a:pt x="12985" y="66973"/>
                    <a:pt x="13102" y="66696"/>
                  </a:cubicBezTo>
                  <a:cubicBezTo>
                    <a:pt x="13052" y="66394"/>
                    <a:pt x="13052" y="66076"/>
                    <a:pt x="13102" y="65774"/>
                  </a:cubicBezTo>
                  <a:cubicBezTo>
                    <a:pt x="13052" y="65523"/>
                    <a:pt x="13052" y="65272"/>
                    <a:pt x="13102" y="65020"/>
                  </a:cubicBezTo>
                  <a:cubicBezTo>
                    <a:pt x="13102" y="65020"/>
                    <a:pt x="13102" y="65020"/>
                    <a:pt x="13102" y="65020"/>
                  </a:cubicBezTo>
                  <a:lnTo>
                    <a:pt x="13102" y="65020"/>
                  </a:lnTo>
                  <a:lnTo>
                    <a:pt x="11678" y="59490"/>
                  </a:lnTo>
                  <a:cubicBezTo>
                    <a:pt x="11737" y="58711"/>
                    <a:pt x="11737" y="57923"/>
                    <a:pt x="11678" y="57144"/>
                  </a:cubicBezTo>
                  <a:cubicBezTo>
                    <a:pt x="11770" y="56424"/>
                    <a:pt x="11770" y="55686"/>
                    <a:pt x="11678" y="54965"/>
                  </a:cubicBezTo>
                  <a:lnTo>
                    <a:pt x="11678" y="54379"/>
                  </a:lnTo>
                  <a:cubicBezTo>
                    <a:pt x="11678" y="54379"/>
                    <a:pt x="11678" y="53792"/>
                    <a:pt x="10756" y="53206"/>
                  </a:cubicBezTo>
                  <a:lnTo>
                    <a:pt x="9584" y="52033"/>
                  </a:lnTo>
                  <a:lnTo>
                    <a:pt x="9081" y="51111"/>
                  </a:lnTo>
                  <a:cubicBezTo>
                    <a:pt x="8896" y="50826"/>
                    <a:pt x="8754" y="50516"/>
                    <a:pt x="8662" y="50190"/>
                  </a:cubicBezTo>
                  <a:cubicBezTo>
                    <a:pt x="8662" y="50190"/>
                    <a:pt x="8662" y="49603"/>
                    <a:pt x="8243" y="49100"/>
                  </a:cubicBezTo>
                  <a:cubicBezTo>
                    <a:pt x="8000" y="48497"/>
                    <a:pt x="7715" y="47911"/>
                    <a:pt x="7405" y="47341"/>
                  </a:cubicBezTo>
                  <a:lnTo>
                    <a:pt x="6651" y="45497"/>
                  </a:lnTo>
                  <a:lnTo>
                    <a:pt x="6148" y="44241"/>
                  </a:lnTo>
                  <a:lnTo>
                    <a:pt x="6148" y="43067"/>
                  </a:lnTo>
                  <a:lnTo>
                    <a:pt x="6148" y="42313"/>
                  </a:lnTo>
                  <a:lnTo>
                    <a:pt x="6651" y="41643"/>
                  </a:lnTo>
                  <a:lnTo>
                    <a:pt x="7321" y="40554"/>
                  </a:lnTo>
                  <a:lnTo>
                    <a:pt x="7908" y="39465"/>
                  </a:lnTo>
                  <a:cubicBezTo>
                    <a:pt x="7958" y="39247"/>
                    <a:pt x="7958" y="39012"/>
                    <a:pt x="7908" y="38794"/>
                  </a:cubicBezTo>
                  <a:cubicBezTo>
                    <a:pt x="7933" y="38568"/>
                    <a:pt x="7933" y="38350"/>
                    <a:pt x="7908" y="38124"/>
                  </a:cubicBezTo>
                  <a:cubicBezTo>
                    <a:pt x="7958" y="37931"/>
                    <a:pt x="7958" y="37730"/>
                    <a:pt x="7908" y="37538"/>
                  </a:cubicBezTo>
                  <a:cubicBezTo>
                    <a:pt x="7908" y="37538"/>
                    <a:pt x="8410" y="37538"/>
                    <a:pt x="9081" y="38124"/>
                  </a:cubicBezTo>
                  <a:cubicBezTo>
                    <a:pt x="9491" y="38225"/>
                    <a:pt x="9927" y="38225"/>
                    <a:pt x="10338" y="38124"/>
                  </a:cubicBezTo>
                  <a:cubicBezTo>
                    <a:pt x="10338" y="38124"/>
                    <a:pt x="10338" y="38124"/>
                    <a:pt x="10840" y="37538"/>
                  </a:cubicBezTo>
                  <a:lnTo>
                    <a:pt x="11427" y="36448"/>
                  </a:lnTo>
                  <a:cubicBezTo>
                    <a:pt x="11402" y="36197"/>
                    <a:pt x="11402" y="35946"/>
                    <a:pt x="11427" y="35694"/>
                  </a:cubicBezTo>
                  <a:lnTo>
                    <a:pt x="11427" y="35024"/>
                  </a:lnTo>
                  <a:cubicBezTo>
                    <a:pt x="11494" y="35283"/>
                    <a:pt x="11636" y="35518"/>
                    <a:pt x="11846" y="35694"/>
                  </a:cubicBezTo>
                  <a:cubicBezTo>
                    <a:pt x="11846" y="35694"/>
                    <a:pt x="11846" y="36113"/>
                    <a:pt x="12432" y="36113"/>
                  </a:cubicBezTo>
                  <a:cubicBezTo>
                    <a:pt x="12767" y="36155"/>
                    <a:pt x="13102" y="35987"/>
                    <a:pt x="13270" y="35694"/>
                  </a:cubicBezTo>
                  <a:cubicBezTo>
                    <a:pt x="13270" y="35694"/>
                    <a:pt x="13773" y="35191"/>
                    <a:pt x="13940" y="35191"/>
                  </a:cubicBezTo>
                  <a:cubicBezTo>
                    <a:pt x="14108" y="35191"/>
                    <a:pt x="13940" y="34521"/>
                    <a:pt x="13940" y="33767"/>
                  </a:cubicBezTo>
                  <a:cubicBezTo>
                    <a:pt x="13890" y="33189"/>
                    <a:pt x="13748" y="32628"/>
                    <a:pt x="13522" y="32091"/>
                  </a:cubicBezTo>
                  <a:cubicBezTo>
                    <a:pt x="13295" y="31689"/>
                    <a:pt x="13019" y="31320"/>
                    <a:pt x="12684" y="31002"/>
                  </a:cubicBezTo>
                  <a:cubicBezTo>
                    <a:pt x="12382" y="30558"/>
                    <a:pt x="12013" y="30164"/>
                    <a:pt x="11594" y="29829"/>
                  </a:cubicBezTo>
                  <a:lnTo>
                    <a:pt x="11594" y="29326"/>
                  </a:lnTo>
                  <a:cubicBezTo>
                    <a:pt x="11619" y="28932"/>
                    <a:pt x="11619" y="28547"/>
                    <a:pt x="11594" y="28153"/>
                  </a:cubicBezTo>
                  <a:cubicBezTo>
                    <a:pt x="11594" y="27567"/>
                    <a:pt x="11594" y="27231"/>
                    <a:pt x="11594" y="26980"/>
                  </a:cubicBezTo>
                  <a:cubicBezTo>
                    <a:pt x="11695" y="26511"/>
                    <a:pt x="11695" y="26025"/>
                    <a:pt x="11594" y="25556"/>
                  </a:cubicBezTo>
                  <a:cubicBezTo>
                    <a:pt x="11594" y="24718"/>
                    <a:pt x="11594" y="24131"/>
                    <a:pt x="11594" y="23964"/>
                  </a:cubicBezTo>
                  <a:lnTo>
                    <a:pt x="12265" y="23377"/>
                  </a:lnTo>
                  <a:cubicBezTo>
                    <a:pt x="12298" y="22983"/>
                    <a:pt x="12298" y="22598"/>
                    <a:pt x="12265" y="22204"/>
                  </a:cubicBezTo>
                  <a:cubicBezTo>
                    <a:pt x="12323" y="21869"/>
                    <a:pt x="12323" y="21534"/>
                    <a:pt x="12265" y="21199"/>
                  </a:cubicBezTo>
                  <a:lnTo>
                    <a:pt x="13019" y="21199"/>
                  </a:lnTo>
                  <a:lnTo>
                    <a:pt x="13019" y="21701"/>
                  </a:lnTo>
                  <a:lnTo>
                    <a:pt x="13019" y="21701"/>
                  </a:lnTo>
                  <a:cubicBezTo>
                    <a:pt x="13278" y="21877"/>
                    <a:pt x="13513" y="22112"/>
                    <a:pt x="13689" y="22372"/>
                  </a:cubicBezTo>
                  <a:lnTo>
                    <a:pt x="13689" y="22958"/>
                  </a:lnTo>
                  <a:lnTo>
                    <a:pt x="15113" y="22958"/>
                  </a:lnTo>
                  <a:lnTo>
                    <a:pt x="16789" y="22958"/>
                  </a:lnTo>
                  <a:lnTo>
                    <a:pt x="16789" y="22958"/>
                  </a:lnTo>
                  <a:lnTo>
                    <a:pt x="17292" y="22958"/>
                  </a:lnTo>
                  <a:cubicBezTo>
                    <a:pt x="17468" y="22740"/>
                    <a:pt x="17661" y="22548"/>
                    <a:pt x="17879" y="22372"/>
                  </a:cubicBezTo>
                  <a:lnTo>
                    <a:pt x="18716" y="21450"/>
                  </a:lnTo>
                  <a:lnTo>
                    <a:pt x="19554" y="20612"/>
                  </a:lnTo>
                  <a:cubicBezTo>
                    <a:pt x="19554" y="20612"/>
                    <a:pt x="19973" y="20193"/>
                    <a:pt x="19554" y="20026"/>
                  </a:cubicBezTo>
                  <a:cubicBezTo>
                    <a:pt x="19135" y="19858"/>
                    <a:pt x="19554" y="20026"/>
                    <a:pt x="20308" y="19523"/>
                  </a:cubicBezTo>
                  <a:cubicBezTo>
                    <a:pt x="20476" y="19322"/>
                    <a:pt x="20669" y="19154"/>
                    <a:pt x="20895" y="19020"/>
                  </a:cubicBezTo>
                  <a:lnTo>
                    <a:pt x="21481" y="19020"/>
                  </a:lnTo>
                  <a:lnTo>
                    <a:pt x="22822" y="19439"/>
                  </a:lnTo>
                  <a:lnTo>
                    <a:pt x="23827" y="19942"/>
                  </a:lnTo>
                  <a:cubicBezTo>
                    <a:pt x="24096" y="20000"/>
                    <a:pt x="24314" y="20193"/>
                    <a:pt x="24414" y="20445"/>
                  </a:cubicBezTo>
                  <a:cubicBezTo>
                    <a:pt x="24414" y="20445"/>
                    <a:pt x="24917" y="21031"/>
                    <a:pt x="25084" y="21031"/>
                  </a:cubicBezTo>
                  <a:cubicBezTo>
                    <a:pt x="25336" y="21090"/>
                    <a:pt x="25587" y="21090"/>
                    <a:pt x="25839" y="21031"/>
                  </a:cubicBezTo>
                  <a:lnTo>
                    <a:pt x="26593" y="21031"/>
                  </a:lnTo>
                  <a:cubicBezTo>
                    <a:pt x="26593" y="21031"/>
                    <a:pt x="26593" y="21031"/>
                    <a:pt x="27095" y="20193"/>
                  </a:cubicBezTo>
                  <a:lnTo>
                    <a:pt x="27095" y="18936"/>
                  </a:lnTo>
                  <a:cubicBezTo>
                    <a:pt x="27011" y="18635"/>
                    <a:pt x="27011" y="18316"/>
                    <a:pt x="27095" y="18015"/>
                  </a:cubicBezTo>
                  <a:cubicBezTo>
                    <a:pt x="27095" y="18015"/>
                    <a:pt x="27095" y="17428"/>
                    <a:pt x="27095" y="17344"/>
                  </a:cubicBezTo>
                  <a:lnTo>
                    <a:pt x="27095" y="17344"/>
                  </a:lnTo>
                  <a:lnTo>
                    <a:pt x="24665" y="17344"/>
                  </a:lnTo>
                  <a:lnTo>
                    <a:pt x="26006" y="18182"/>
                  </a:lnTo>
                  <a:lnTo>
                    <a:pt x="27179" y="18685"/>
                  </a:lnTo>
                  <a:lnTo>
                    <a:pt x="27179" y="18685"/>
                  </a:lnTo>
                  <a:lnTo>
                    <a:pt x="27179" y="18685"/>
                  </a:lnTo>
                  <a:lnTo>
                    <a:pt x="27766" y="18685"/>
                  </a:lnTo>
                  <a:lnTo>
                    <a:pt x="28520" y="18685"/>
                  </a:lnTo>
                  <a:cubicBezTo>
                    <a:pt x="28763" y="18383"/>
                    <a:pt x="29081" y="18157"/>
                    <a:pt x="29441" y="18015"/>
                  </a:cubicBezTo>
                  <a:lnTo>
                    <a:pt x="30279" y="17428"/>
                  </a:lnTo>
                  <a:lnTo>
                    <a:pt x="30950" y="17428"/>
                  </a:lnTo>
                  <a:lnTo>
                    <a:pt x="31704" y="17428"/>
                  </a:lnTo>
                  <a:lnTo>
                    <a:pt x="31117" y="18350"/>
                  </a:lnTo>
                  <a:cubicBezTo>
                    <a:pt x="31017" y="18643"/>
                    <a:pt x="30807" y="18886"/>
                    <a:pt x="30531" y="19020"/>
                  </a:cubicBezTo>
                  <a:cubicBezTo>
                    <a:pt x="30531" y="19020"/>
                    <a:pt x="30531" y="19020"/>
                    <a:pt x="30531" y="19020"/>
                  </a:cubicBezTo>
                  <a:lnTo>
                    <a:pt x="30531" y="19020"/>
                  </a:lnTo>
                  <a:lnTo>
                    <a:pt x="33044" y="19020"/>
                  </a:lnTo>
                  <a:cubicBezTo>
                    <a:pt x="33304" y="18911"/>
                    <a:pt x="33539" y="18735"/>
                    <a:pt x="33714" y="18517"/>
                  </a:cubicBezTo>
                  <a:lnTo>
                    <a:pt x="34301" y="17679"/>
                  </a:lnTo>
                  <a:lnTo>
                    <a:pt x="34301" y="17679"/>
                  </a:lnTo>
                  <a:lnTo>
                    <a:pt x="34301" y="17679"/>
                  </a:lnTo>
                  <a:lnTo>
                    <a:pt x="34301" y="17679"/>
                  </a:lnTo>
                  <a:lnTo>
                    <a:pt x="34301" y="16506"/>
                  </a:lnTo>
                  <a:cubicBezTo>
                    <a:pt x="34301" y="15836"/>
                    <a:pt x="34301" y="15501"/>
                    <a:pt x="34301" y="15417"/>
                  </a:cubicBezTo>
                  <a:lnTo>
                    <a:pt x="34301" y="15417"/>
                  </a:lnTo>
                  <a:lnTo>
                    <a:pt x="34972" y="15417"/>
                  </a:lnTo>
                  <a:lnTo>
                    <a:pt x="35390" y="15417"/>
                  </a:lnTo>
                  <a:cubicBezTo>
                    <a:pt x="35575" y="14747"/>
                    <a:pt x="35885" y="14118"/>
                    <a:pt x="36312" y="13574"/>
                  </a:cubicBezTo>
                  <a:lnTo>
                    <a:pt x="37401" y="12066"/>
                  </a:lnTo>
                  <a:cubicBezTo>
                    <a:pt x="37401" y="12066"/>
                    <a:pt x="37401" y="12066"/>
                    <a:pt x="37820" y="12066"/>
                  </a:cubicBezTo>
                  <a:lnTo>
                    <a:pt x="38407" y="12066"/>
                  </a:lnTo>
                  <a:lnTo>
                    <a:pt x="38993" y="12066"/>
                  </a:lnTo>
                  <a:cubicBezTo>
                    <a:pt x="38993" y="12066"/>
                    <a:pt x="38993" y="12066"/>
                    <a:pt x="39412" y="12066"/>
                  </a:cubicBezTo>
                  <a:cubicBezTo>
                    <a:pt x="39831" y="12066"/>
                    <a:pt x="39915" y="12066"/>
                    <a:pt x="40418" y="12736"/>
                  </a:cubicBezTo>
                  <a:cubicBezTo>
                    <a:pt x="40703" y="13063"/>
                    <a:pt x="41013" y="13373"/>
                    <a:pt x="41339" y="13658"/>
                  </a:cubicBezTo>
                  <a:lnTo>
                    <a:pt x="42596" y="14496"/>
                  </a:lnTo>
                  <a:lnTo>
                    <a:pt x="43853" y="15250"/>
                  </a:lnTo>
                  <a:cubicBezTo>
                    <a:pt x="43870" y="14973"/>
                    <a:pt x="43870" y="14688"/>
                    <a:pt x="43853" y="14412"/>
                  </a:cubicBezTo>
                  <a:cubicBezTo>
                    <a:pt x="43887" y="14135"/>
                    <a:pt x="43887" y="13850"/>
                    <a:pt x="43853" y="13574"/>
                  </a:cubicBezTo>
                  <a:cubicBezTo>
                    <a:pt x="43853" y="13574"/>
                    <a:pt x="43853" y="13574"/>
                    <a:pt x="43434" y="13574"/>
                  </a:cubicBezTo>
                  <a:cubicBezTo>
                    <a:pt x="43250" y="13498"/>
                    <a:pt x="43032" y="13498"/>
                    <a:pt x="42848" y="13574"/>
                  </a:cubicBezTo>
                  <a:cubicBezTo>
                    <a:pt x="42806" y="13440"/>
                    <a:pt x="42806" y="13289"/>
                    <a:pt x="42848" y="13155"/>
                  </a:cubicBezTo>
                  <a:cubicBezTo>
                    <a:pt x="42915" y="12962"/>
                    <a:pt x="42915" y="12761"/>
                    <a:pt x="42848" y="12568"/>
                  </a:cubicBezTo>
                  <a:lnTo>
                    <a:pt x="43518" y="12568"/>
                  </a:lnTo>
                  <a:cubicBezTo>
                    <a:pt x="43870" y="12694"/>
                    <a:pt x="44255" y="12694"/>
                    <a:pt x="44607" y="12568"/>
                  </a:cubicBezTo>
                  <a:lnTo>
                    <a:pt x="46367" y="12568"/>
                  </a:lnTo>
                  <a:lnTo>
                    <a:pt x="47121" y="12568"/>
                  </a:lnTo>
                  <a:cubicBezTo>
                    <a:pt x="47121" y="12568"/>
                    <a:pt x="47121" y="12568"/>
                    <a:pt x="47121" y="12568"/>
                  </a:cubicBezTo>
                  <a:lnTo>
                    <a:pt x="47121" y="11982"/>
                  </a:lnTo>
                  <a:lnTo>
                    <a:pt x="49802" y="11982"/>
                  </a:lnTo>
                  <a:lnTo>
                    <a:pt x="53489" y="14412"/>
                  </a:lnTo>
                  <a:lnTo>
                    <a:pt x="57846" y="10809"/>
                  </a:lnTo>
                  <a:lnTo>
                    <a:pt x="60862" y="19188"/>
                  </a:lnTo>
                  <a:lnTo>
                    <a:pt x="58097" y="21869"/>
                  </a:lnTo>
                  <a:cubicBezTo>
                    <a:pt x="58097" y="21869"/>
                    <a:pt x="58097" y="22288"/>
                    <a:pt x="58097" y="22874"/>
                  </a:cubicBezTo>
                  <a:cubicBezTo>
                    <a:pt x="57972" y="23318"/>
                    <a:pt x="57770" y="23746"/>
                    <a:pt x="57511" y="24131"/>
                  </a:cubicBezTo>
                  <a:cubicBezTo>
                    <a:pt x="57511" y="24131"/>
                    <a:pt x="57511" y="24131"/>
                    <a:pt x="57511" y="24131"/>
                  </a:cubicBezTo>
                  <a:lnTo>
                    <a:pt x="56840" y="24131"/>
                  </a:lnTo>
                  <a:lnTo>
                    <a:pt x="56086" y="24131"/>
                  </a:lnTo>
                  <a:lnTo>
                    <a:pt x="55248" y="24131"/>
                  </a:lnTo>
                  <a:lnTo>
                    <a:pt x="54829" y="24802"/>
                  </a:lnTo>
                  <a:lnTo>
                    <a:pt x="54829" y="25388"/>
                  </a:lnTo>
                  <a:cubicBezTo>
                    <a:pt x="54829" y="25388"/>
                    <a:pt x="54829" y="25975"/>
                    <a:pt x="54829" y="26058"/>
                  </a:cubicBezTo>
                  <a:cubicBezTo>
                    <a:pt x="54922" y="26243"/>
                    <a:pt x="54922" y="26461"/>
                    <a:pt x="54829" y="26645"/>
                  </a:cubicBezTo>
                  <a:cubicBezTo>
                    <a:pt x="54829" y="26645"/>
                    <a:pt x="54829" y="26645"/>
                    <a:pt x="54829" y="26645"/>
                  </a:cubicBezTo>
                  <a:lnTo>
                    <a:pt x="54159" y="26645"/>
                  </a:lnTo>
                  <a:lnTo>
                    <a:pt x="53405" y="26645"/>
                  </a:lnTo>
                  <a:lnTo>
                    <a:pt x="52567" y="26645"/>
                  </a:lnTo>
                  <a:lnTo>
                    <a:pt x="51897" y="26645"/>
                  </a:lnTo>
                  <a:lnTo>
                    <a:pt x="51143" y="26142"/>
                  </a:lnTo>
                  <a:cubicBezTo>
                    <a:pt x="51143" y="26142"/>
                    <a:pt x="50556" y="25639"/>
                    <a:pt x="50389" y="25639"/>
                  </a:cubicBezTo>
                  <a:lnTo>
                    <a:pt x="48545" y="25137"/>
                  </a:lnTo>
                  <a:lnTo>
                    <a:pt x="47372" y="25137"/>
                  </a:lnTo>
                  <a:cubicBezTo>
                    <a:pt x="46987" y="25438"/>
                    <a:pt x="46693" y="25849"/>
                    <a:pt x="46534" y="26310"/>
                  </a:cubicBezTo>
                  <a:cubicBezTo>
                    <a:pt x="46534" y="26980"/>
                    <a:pt x="46031" y="27399"/>
                    <a:pt x="45864" y="27483"/>
                  </a:cubicBezTo>
                  <a:lnTo>
                    <a:pt x="45194" y="27483"/>
                  </a:lnTo>
                  <a:lnTo>
                    <a:pt x="44021" y="28153"/>
                  </a:lnTo>
                  <a:lnTo>
                    <a:pt x="42010" y="29159"/>
                  </a:lnTo>
                  <a:lnTo>
                    <a:pt x="39915" y="30164"/>
                  </a:lnTo>
                  <a:lnTo>
                    <a:pt x="38742" y="30667"/>
                  </a:lnTo>
                  <a:lnTo>
                    <a:pt x="36815" y="31169"/>
                  </a:lnTo>
                  <a:lnTo>
                    <a:pt x="36228" y="31672"/>
                  </a:lnTo>
                  <a:lnTo>
                    <a:pt x="35642" y="32175"/>
                  </a:lnTo>
                  <a:cubicBezTo>
                    <a:pt x="35365" y="32376"/>
                    <a:pt x="35055" y="32527"/>
                    <a:pt x="34720" y="32594"/>
                  </a:cubicBezTo>
                  <a:lnTo>
                    <a:pt x="33296" y="33180"/>
                  </a:lnTo>
                  <a:lnTo>
                    <a:pt x="31788" y="33767"/>
                  </a:lnTo>
                  <a:lnTo>
                    <a:pt x="30950" y="33767"/>
                  </a:lnTo>
                  <a:lnTo>
                    <a:pt x="30447" y="33767"/>
                  </a:lnTo>
                  <a:lnTo>
                    <a:pt x="29441" y="34270"/>
                  </a:lnTo>
                  <a:lnTo>
                    <a:pt x="28352" y="34856"/>
                  </a:lnTo>
                  <a:lnTo>
                    <a:pt x="27766" y="34856"/>
                  </a:lnTo>
                  <a:lnTo>
                    <a:pt x="26928" y="34856"/>
                  </a:lnTo>
                  <a:lnTo>
                    <a:pt x="25671" y="34856"/>
                  </a:lnTo>
                  <a:lnTo>
                    <a:pt x="24330" y="34856"/>
                  </a:lnTo>
                  <a:lnTo>
                    <a:pt x="23492" y="34856"/>
                  </a:lnTo>
                  <a:lnTo>
                    <a:pt x="22822" y="32259"/>
                  </a:lnTo>
                  <a:cubicBezTo>
                    <a:pt x="22688" y="32225"/>
                    <a:pt x="22537" y="32225"/>
                    <a:pt x="22403" y="32259"/>
                  </a:cubicBezTo>
                  <a:lnTo>
                    <a:pt x="22403" y="32259"/>
                  </a:lnTo>
                  <a:cubicBezTo>
                    <a:pt x="22403" y="32259"/>
                    <a:pt x="22403" y="32259"/>
                    <a:pt x="22403" y="32259"/>
                  </a:cubicBezTo>
                  <a:lnTo>
                    <a:pt x="21984" y="32259"/>
                  </a:lnTo>
                  <a:lnTo>
                    <a:pt x="22990" y="36448"/>
                  </a:lnTo>
                  <a:lnTo>
                    <a:pt x="21733" y="36448"/>
                  </a:lnTo>
                  <a:lnTo>
                    <a:pt x="20308" y="36448"/>
                  </a:lnTo>
                  <a:lnTo>
                    <a:pt x="19889" y="36448"/>
                  </a:lnTo>
                  <a:cubicBezTo>
                    <a:pt x="19889" y="36448"/>
                    <a:pt x="19889" y="36448"/>
                    <a:pt x="19889" y="36448"/>
                  </a:cubicBezTo>
                  <a:lnTo>
                    <a:pt x="19889" y="38040"/>
                  </a:lnTo>
                  <a:lnTo>
                    <a:pt x="11008" y="40302"/>
                  </a:lnTo>
                  <a:lnTo>
                    <a:pt x="10421" y="40302"/>
                  </a:lnTo>
                  <a:cubicBezTo>
                    <a:pt x="10421" y="40302"/>
                    <a:pt x="10421" y="40302"/>
                    <a:pt x="10421" y="40302"/>
                  </a:cubicBezTo>
                  <a:lnTo>
                    <a:pt x="10421" y="40302"/>
                  </a:lnTo>
                  <a:lnTo>
                    <a:pt x="10421" y="40973"/>
                  </a:lnTo>
                  <a:lnTo>
                    <a:pt x="10421" y="41811"/>
                  </a:lnTo>
                  <a:lnTo>
                    <a:pt x="10924" y="41811"/>
                  </a:lnTo>
                  <a:cubicBezTo>
                    <a:pt x="10924" y="41811"/>
                    <a:pt x="10924" y="41811"/>
                    <a:pt x="10924" y="41811"/>
                  </a:cubicBezTo>
                  <a:cubicBezTo>
                    <a:pt x="11310" y="41894"/>
                    <a:pt x="11712" y="41894"/>
                    <a:pt x="12097" y="41811"/>
                  </a:cubicBezTo>
                  <a:lnTo>
                    <a:pt x="13019" y="41811"/>
                  </a:lnTo>
                  <a:lnTo>
                    <a:pt x="13773" y="44660"/>
                  </a:lnTo>
                  <a:cubicBezTo>
                    <a:pt x="13773" y="44660"/>
                    <a:pt x="13773" y="44660"/>
                    <a:pt x="13773" y="44660"/>
                  </a:cubicBezTo>
                  <a:lnTo>
                    <a:pt x="14359" y="44660"/>
                  </a:lnTo>
                  <a:lnTo>
                    <a:pt x="15030" y="44073"/>
                  </a:lnTo>
                  <a:lnTo>
                    <a:pt x="15532" y="43654"/>
                  </a:lnTo>
                  <a:lnTo>
                    <a:pt x="16035" y="43654"/>
                  </a:lnTo>
                  <a:lnTo>
                    <a:pt x="16035" y="43654"/>
                  </a:lnTo>
                  <a:lnTo>
                    <a:pt x="16622" y="43654"/>
                  </a:lnTo>
                  <a:cubicBezTo>
                    <a:pt x="16622" y="43654"/>
                    <a:pt x="16622" y="43654"/>
                    <a:pt x="16622" y="43654"/>
                  </a:cubicBezTo>
                  <a:lnTo>
                    <a:pt x="17543" y="47089"/>
                  </a:lnTo>
                  <a:lnTo>
                    <a:pt x="18214" y="47089"/>
                  </a:lnTo>
                  <a:cubicBezTo>
                    <a:pt x="18633" y="47089"/>
                    <a:pt x="18884" y="47089"/>
                    <a:pt x="18968" y="47089"/>
                  </a:cubicBezTo>
                  <a:lnTo>
                    <a:pt x="18968" y="47089"/>
                  </a:lnTo>
                  <a:lnTo>
                    <a:pt x="18968" y="47089"/>
                  </a:lnTo>
                  <a:cubicBezTo>
                    <a:pt x="18968" y="47089"/>
                    <a:pt x="18968" y="47927"/>
                    <a:pt x="18968" y="48681"/>
                  </a:cubicBezTo>
                  <a:lnTo>
                    <a:pt x="18968" y="47173"/>
                  </a:lnTo>
                  <a:lnTo>
                    <a:pt x="19471" y="47592"/>
                  </a:lnTo>
                  <a:cubicBezTo>
                    <a:pt x="19697" y="47718"/>
                    <a:pt x="19898" y="47885"/>
                    <a:pt x="20057" y="48095"/>
                  </a:cubicBezTo>
                  <a:lnTo>
                    <a:pt x="20560" y="48095"/>
                  </a:lnTo>
                  <a:lnTo>
                    <a:pt x="20560" y="48095"/>
                  </a:lnTo>
                  <a:lnTo>
                    <a:pt x="20560" y="48765"/>
                  </a:lnTo>
                  <a:lnTo>
                    <a:pt x="19973" y="49603"/>
                  </a:lnTo>
                  <a:cubicBezTo>
                    <a:pt x="19973" y="49603"/>
                    <a:pt x="19471" y="50357"/>
                    <a:pt x="19554" y="50525"/>
                  </a:cubicBezTo>
                  <a:lnTo>
                    <a:pt x="20225" y="53122"/>
                  </a:lnTo>
                  <a:cubicBezTo>
                    <a:pt x="20158" y="53508"/>
                    <a:pt x="20015" y="53876"/>
                    <a:pt x="19806" y="54211"/>
                  </a:cubicBezTo>
                  <a:lnTo>
                    <a:pt x="19387" y="55468"/>
                  </a:lnTo>
                  <a:lnTo>
                    <a:pt x="19387" y="56222"/>
                  </a:lnTo>
                  <a:lnTo>
                    <a:pt x="19387" y="56725"/>
                  </a:lnTo>
                  <a:lnTo>
                    <a:pt x="20560" y="55887"/>
                  </a:lnTo>
                  <a:lnTo>
                    <a:pt x="21063" y="56809"/>
                  </a:lnTo>
                  <a:cubicBezTo>
                    <a:pt x="21272" y="57119"/>
                    <a:pt x="21523" y="57404"/>
                    <a:pt x="21817" y="57647"/>
                  </a:cubicBezTo>
                  <a:lnTo>
                    <a:pt x="22403" y="57647"/>
                  </a:lnTo>
                  <a:lnTo>
                    <a:pt x="23325" y="57647"/>
                  </a:lnTo>
                  <a:lnTo>
                    <a:pt x="24582" y="57060"/>
                  </a:lnTo>
                  <a:cubicBezTo>
                    <a:pt x="25017" y="56918"/>
                    <a:pt x="25411" y="56692"/>
                    <a:pt x="25755" y="56390"/>
                  </a:cubicBezTo>
                  <a:cubicBezTo>
                    <a:pt x="25713" y="56222"/>
                    <a:pt x="25713" y="56055"/>
                    <a:pt x="25755" y="55887"/>
                  </a:cubicBezTo>
                  <a:lnTo>
                    <a:pt x="25755" y="55384"/>
                  </a:lnTo>
                  <a:cubicBezTo>
                    <a:pt x="25813" y="55133"/>
                    <a:pt x="25813" y="54882"/>
                    <a:pt x="25755" y="54630"/>
                  </a:cubicBezTo>
                  <a:cubicBezTo>
                    <a:pt x="25721" y="54354"/>
                    <a:pt x="25721" y="54069"/>
                    <a:pt x="25755" y="53792"/>
                  </a:cubicBezTo>
                  <a:cubicBezTo>
                    <a:pt x="25755" y="53792"/>
                    <a:pt x="25755" y="53792"/>
                    <a:pt x="25755" y="53792"/>
                  </a:cubicBezTo>
                  <a:cubicBezTo>
                    <a:pt x="25755" y="53792"/>
                    <a:pt x="25755" y="53792"/>
                    <a:pt x="26174" y="53792"/>
                  </a:cubicBezTo>
                  <a:lnTo>
                    <a:pt x="28268" y="53290"/>
                  </a:lnTo>
                  <a:lnTo>
                    <a:pt x="28268" y="53290"/>
                  </a:lnTo>
                  <a:lnTo>
                    <a:pt x="28268" y="53290"/>
                  </a:lnTo>
                  <a:lnTo>
                    <a:pt x="29609" y="53290"/>
                  </a:lnTo>
                  <a:cubicBezTo>
                    <a:pt x="29609" y="53290"/>
                    <a:pt x="29609" y="53290"/>
                    <a:pt x="30196" y="52452"/>
                  </a:cubicBezTo>
                  <a:cubicBezTo>
                    <a:pt x="30371" y="52133"/>
                    <a:pt x="30572" y="51823"/>
                    <a:pt x="30782" y="51530"/>
                  </a:cubicBezTo>
                  <a:lnTo>
                    <a:pt x="30782" y="51530"/>
                  </a:lnTo>
                  <a:lnTo>
                    <a:pt x="30782" y="51530"/>
                  </a:lnTo>
                  <a:lnTo>
                    <a:pt x="31955" y="52033"/>
                  </a:lnTo>
                  <a:lnTo>
                    <a:pt x="33044" y="52033"/>
                  </a:lnTo>
                  <a:cubicBezTo>
                    <a:pt x="33044" y="52033"/>
                    <a:pt x="33044" y="52033"/>
                    <a:pt x="33798" y="52033"/>
                  </a:cubicBezTo>
                  <a:lnTo>
                    <a:pt x="34469" y="52033"/>
                  </a:lnTo>
                  <a:lnTo>
                    <a:pt x="35055" y="52619"/>
                  </a:lnTo>
                  <a:lnTo>
                    <a:pt x="35558" y="53290"/>
                  </a:lnTo>
                  <a:lnTo>
                    <a:pt x="41004" y="51865"/>
                  </a:lnTo>
                  <a:cubicBezTo>
                    <a:pt x="41004" y="51865"/>
                    <a:pt x="41004" y="51865"/>
                    <a:pt x="41004" y="51195"/>
                  </a:cubicBezTo>
                  <a:cubicBezTo>
                    <a:pt x="41038" y="50885"/>
                    <a:pt x="41038" y="50583"/>
                    <a:pt x="41004" y="50273"/>
                  </a:cubicBezTo>
                  <a:lnTo>
                    <a:pt x="40334" y="47676"/>
                  </a:lnTo>
                  <a:cubicBezTo>
                    <a:pt x="40334" y="47676"/>
                    <a:pt x="40334" y="47676"/>
                    <a:pt x="40334" y="47676"/>
                  </a:cubicBezTo>
                  <a:cubicBezTo>
                    <a:pt x="40334" y="47676"/>
                    <a:pt x="40334" y="47676"/>
                    <a:pt x="40753" y="47676"/>
                  </a:cubicBezTo>
                  <a:lnTo>
                    <a:pt x="42010" y="48262"/>
                  </a:lnTo>
                  <a:cubicBezTo>
                    <a:pt x="42395" y="48329"/>
                    <a:pt x="42764" y="48472"/>
                    <a:pt x="43099" y="48681"/>
                  </a:cubicBezTo>
                  <a:lnTo>
                    <a:pt x="43602" y="48681"/>
                  </a:lnTo>
                  <a:cubicBezTo>
                    <a:pt x="43602" y="48681"/>
                    <a:pt x="43602" y="48681"/>
                    <a:pt x="44021" y="48681"/>
                  </a:cubicBezTo>
                  <a:cubicBezTo>
                    <a:pt x="44171" y="49067"/>
                    <a:pt x="44364" y="49436"/>
                    <a:pt x="44607" y="49771"/>
                  </a:cubicBezTo>
                  <a:cubicBezTo>
                    <a:pt x="44607" y="50273"/>
                    <a:pt x="45110" y="50609"/>
                    <a:pt x="45194" y="50609"/>
                  </a:cubicBezTo>
                  <a:lnTo>
                    <a:pt x="45864" y="50609"/>
                  </a:lnTo>
                  <a:cubicBezTo>
                    <a:pt x="46132" y="50516"/>
                    <a:pt x="46434" y="50516"/>
                    <a:pt x="46702" y="50609"/>
                  </a:cubicBezTo>
                  <a:lnTo>
                    <a:pt x="46702" y="51279"/>
                  </a:lnTo>
                  <a:cubicBezTo>
                    <a:pt x="46702" y="51279"/>
                    <a:pt x="46702" y="51279"/>
                    <a:pt x="46702" y="51279"/>
                  </a:cubicBezTo>
                  <a:lnTo>
                    <a:pt x="46702" y="51279"/>
                  </a:lnTo>
                  <a:cubicBezTo>
                    <a:pt x="46635" y="51555"/>
                    <a:pt x="46635" y="51840"/>
                    <a:pt x="46702" y="52117"/>
                  </a:cubicBezTo>
                  <a:cubicBezTo>
                    <a:pt x="46702" y="52619"/>
                    <a:pt x="46702" y="52871"/>
                    <a:pt x="46702" y="52871"/>
                  </a:cubicBezTo>
                  <a:cubicBezTo>
                    <a:pt x="46702" y="52871"/>
                    <a:pt x="46702" y="52871"/>
                    <a:pt x="46031" y="52871"/>
                  </a:cubicBezTo>
                  <a:cubicBezTo>
                    <a:pt x="45361" y="52871"/>
                    <a:pt x="45613" y="52871"/>
                    <a:pt x="45529" y="52871"/>
                  </a:cubicBezTo>
                  <a:lnTo>
                    <a:pt x="45529" y="53792"/>
                  </a:lnTo>
                  <a:cubicBezTo>
                    <a:pt x="45529" y="54295"/>
                    <a:pt x="45529" y="54630"/>
                    <a:pt x="45529" y="54798"/>
                  </a:cubicBezTo>
                  <a:lnTo>
                    <a:pt x="46367" y="55217"/>
                  </a:lnTo>
                  <a:cubicBezTo>
                    <a:pt x="46668" y="55259"/>
                    <a:pt x="46987" y="55259"/>
                    <a:pt x="47289" y="55217"/>
                  </a:cubicBezTo>
                  <a:lnTo>
                    <a:pt x="46702" y="55887"/>
                  </a:lnTo>
                  <a:cubicBezTo>
                    <a:pt x="46702" y="55887"/>
                    <a:pt x="46199" y="56390"/>
                    <a:pt x="46031" y="56390"/>
                  </a:cubicBezTo>
                  <a:cubicBezTo>
                    <a:pt x="45730" y="56474"/>
                    <a:pt x="45412" y="56474"/>
                    <a:pt x="45110" y="56390"/>
                  </a:cubicBezTo>
                  <a:lnTo>
                    <a:pt x="44104" y="56390"/>
                  </a:lnTo>
                  <a:cubicBezTo>
                    <a:pt x="43861" y="56491"/>
                    <a:pt x="43652" y="56666"/>
                    <a:pt x="43518" y="56893"/>
                  </a:cubicBezTo>
                  <a:lnTo>
                    <a:pt x="42931" y="57395"/>
                  </a:lnTo>
                  <a:lnTo>
                    <a:pt x="40166" y="58066"/>
                  </a:lnTo>
                  <a:lnTo>
                    <a:pt x="38910" y="58652"/>
                  </a:lnTo>
                  <a:lnTo>
                    <a:pt x="37569" y="59490"/>
                  </a:lnTo>
                  <a:lnTo>
                    <a:pt x="36480" y="60328"/>
                  </a:lnTo>
                  <a:lnTo>
                    <a:pt x="34636" y="61669"/>
                  </a:lnTo>
                  <a:lnTo>
                    <a:pt x="32709" y="63093"/>
                  </a:lnTo>
                  <a:lnTo>
                    <a:pt x="31788" y="63847"/>
                  </a:lnTo>
                  <a:cubicBezTo>
                    <a:pt x="31385" y="64166"/>
                    <a:pt x="30933" y="64417"/>
                    <a:pt x="30447" y="64601"/>
                  </a:cubicBezTo>
                  <a:cubicBezTo>
                    <a:pt x="29953" y="64777"/>
                    <a:pt x="29475" y="65004"/>
                    <a:pt x="29022" y="65272"/>
                  </a:cubicBezTo>
                  <a:cubicBezTo>
                    <a:pt x="28352" y="65615"/>
                    <a:pt x="27707" y="66009"/>
                    <a:pt x="27095" y="66445"/>
                  </a:cubicBezTo>
                  <a:cubicBezTo>
                    <a:pt x="26534" y="66788"/>
                    <a:pt x="25998" y="67182"/>
                    <a:pt x="25503" y="67618"/>
                  </a:cubicBezTo>
                  <a:cubicBezTo>
                    <a:pt x="25202" y="67844"/>
                    <a:pt x="25001" y="68171"/>
                    <a:pt x="24917" y="68539"/>
                  </a:cubicBezTo>
                  <a:cubicBezTo>
                    <a:pt x="24917" y="68539"/>
                    <a:pt x="24917" y="68539"/>
                    <a:pt x="24917" y="69461"/>
                  </a:cubicBezTo>
                  <a:lnTo>
                    <a:pt x="24917" y="71975"/>
                  </a:lnTo>
                  <a:cubicBezTo>
                    <a:pt x="24917" y="72813"/>
                    <a:pt x="24917" y="73315"/>
                    <a:pt x="24917" y="73483"/>
                  </a:cubicBezTo>
                  <a:cubicBezTo>
                    <a:pt x="24883" y="73651"/>
                    <a:pt x="24883" y="73818"/>
                    <a:pt x="24917" y="73986"/>
                  </a:cubicBezTo>
                  <a:lnTo>
                    <a:pt x="24917" y="73986"/>
                  </a:lnTo>
                  <a:cubicBezTo>
                    <a:pt x="24875" y="74237"/>
                    <a:pt x="24875" y="74488"/>
                    <a:pt x="24917" y="74740"/>
                  </a:cubicBezTo>
                  <a:lnTo>
                    <a:pt x="24917" y="75661"/>
                  </a:lnTo>
                  <a:cubicBezTo>
                    <a:pt x="24866" y="75913"/>
                    <a:pt x="24866" y="76164"/>
                    <a:pt x="24917" y="76416"/>
                  </a:cubicBezTo>
                  <a:cubicBezTo>
                    <a:pt x="24959" y="76692"/>
                    <a:pt x="24959" y="76977"/>
                    <a:pt x="24917" y="77253"/>
                  </a:cubicBezTo>
                  <a:lnTo>
                    <a:pt x="25755" y="77253"/>
                  </a:lnTo>
                  <a:lnTo>
                    <a:pt x="26593" y="77253"/>
                  </a:lnTo>
                  <a:lnTo>
                    <a:pt x="29022" y="78678"/>
                  </a:lnTo>
                  <a:lnTo>
                    <a:pt x="33044" y="78678"/>
                  </a:lnTo>
                  <a:lnTo>
                    <a:pt x="33044" y="78678"/>
                  </a:lnTo>
                  <a:lnTo>
                    <a:pt x="33463" y="78259"/>
                  </a:lnTo>
                  <a:cubicBezTo>
                    <a:pt x="33463" y="78259"/>
                    <a:pt x="33463" y="78259"/>
                    <a:pt x="33882" y="78259"/>
                  </a:cubicBezTo>
                  <a:lnTo>
                    <a:pt x="34385" y="78259"/>
                  </a:lnTo>
                  <a:lnTo>
                    <a:pt x="35307" y="78259"/>
                  </a:lnTo>
                  <a:lnTo>
                    <a:pt x="37066" y="78762"/>
                  </a:lnTo>
                  <a:lnTo>
                    <a:pt x="38742" y="78762"/>
                  </a:lnTo>
                  <a:lnTo>
                    <a:pt x="39915" y="78762"/>
                  </a:lnTo>
                  <a:lnTo>
                    <a:pt x="40585" y="78762"/>
                  </a:lnTo>
                  <a:cubicBezTo>
                    <a:pt x="41004" y="78762"/>
                    <a:pt x="41256" y="78762"/>
                    <a:pt x="41256" y="78762"/>
                  </a:cubicBezTo>
                  <a:cubicBezTo>
                    <a:pt x="41591" y="78954"/>
                    <a:pt x="41850" y="79248"/>
                    <a:pt x="42010" y="79599"/>
                  </a:cubicBezTo>
                  <a:lnTo>
                    <a:pt x="42596" y="80689"/>
                  </a:lnTo>
                  <a:cubicBezTo>
                    <a:pt x="42546" y="80354"/>
                    <a:pt x="42546" y="80018"/>
                    <a:pt x="42596" y="79683"/>
                  </a:cubicBezTo>
                  <a:cubicBezTo>
                    <a:pt x="42596" y="79181"/>
                    <a:pt x="42596" y="78929"/>
                    <a:pt x="43015" y="78929"/>
                  </a:cubicBezTo>
                  <a:cubicBezTo>
                    <a:pt x="43518" y="78854"/>
                    <a:pt x="44021" y="78854"/>
                    <a:pt x="44523" y="78929"/>
                  </a:cubicBezTo>
                  <a:lnTo>
                    <a:pt x="45780" y="78929"/>
                  </a:lnTo>
                  <a:lnTo>
                    <a:pt x="45780" y="77924"/>
                  </a:lnTo>
                  <a:lnTo>
                    <a:pt x="44775" y="77337"/>
                  </a:lnTo>
                  <a:lnTo>
                    <a:pt x="43602" y="77337"/>
                  </a:lnTo>
                  <a:cubicBezTo>
                    <a:pt x="42931" y="77337"/>
                    <a:pt x="42596" y="77337"/>
                    <a:pt x="42345" y="77337"/>
                  </a:cubicBezTo>
                  <a:cubicBezTo>
                    <a:pt x="42454" y="77052"/>
                    <a:pt x="42621" y="76793"/>
                    <a:pt x="42848" y="76583"/>
                  </a:cubicBezTo>
                  <a:lnTo>
                    <a:pt x="43602" y="75997"/>
                  </a:lnTo>
                  <a:lnTo>
                    <a:pt x="44356" y="75997"/>
                  </a:lnTo>
                  <a:lnTo>
                    <a:pt x="45277" y="75997"/>
                  </a:lnTo>
                  <a:lnTo>
                    <a:pt x="45948" y="75997"/>
                  </a:lnTo>
                  <a:cubicBezTo>
                    <a:pt x="46149" y="75745"/>
                    <a:pt x="46409" y="75544"/>
                    <a:pt x="46702" y="75410"/>
                  </a:cubicBezTo>
                  <a:lnTo>
                    <a:pt x="47372" y="74656"/>
                  </a:lnTo>
                  <a:lnTo>
                    <a:pt x="48043" y="77170"/>
                  </a:lnTo>
                  <a:lnTo>
                    <a:pt x="48461" y="77170"/>
                  </a:lnTo>
                  <a:cubicBezTo>
                    <a:pt x="48461" y="77170"/>
                    <a:pt x="49048" y="77170"/>
                    <a:pt x="49132" y="77170"/>
                  </a:cubicBezTo>
                  <a:cubicBezTo>
                    <a:pt x="48612" y="78368"/>
                    <a:pt x="48881" y="79767"/>
                    <a:pt x="49802" y="80689"/>
                  </a:cubicBezTo>
                  <a:cubicBezTo>
                    <a:pt x="49802" y="80186"/>
                    <a:pt x="50221" y="79851"/>
                    <a:pt x="50389" y="79851"/>
                  </a:cubicBezTo>
                  <a:lnTo>
                    <a:pt x="51059" y="79851"/>
                  </a:lnTo>
                  <a:lnTo>
                    <a:pt x="51645" y="79851"/>
                  </a:lnTo>
                  <a:cubicBezTo>
                    <a:pt x="51645" y="79851"/>
                    <a:pt x="51645" y="79851"/>
                    <a:pt x="52148" y="79851"/>
                  </a:cubicBezTo>
                  <a:cubicBezTo>
                    <a:pt x="52651" y="79851"/>
                    <a:pt x="52148" y="79851"/>
                    <a:pt x="52148" y="79851"/>
                  </a:cubicBezTo>
                  <a:lnTo>
                    <a:pt x="52148" y="80270"/>
                  </a:lnTo>
                  <a:cubicBezTo>
                    <a:pt x="52115" y="80437"/>
                    <a:pt x="52115" y="80605"/>
                    <a:pt x="52148" y="80772"/>
                  </a:cubicBezTo>
                  <a:cubicBezTo>
                    <a:pt x="52106" y="80990"/>
                    <a:pt x="52106" y="81225"/>
                    <a:pt x="52148" y="81443"/>
                  </a:cubicBezTo>
                  <a:cubicBezTo>
                    <a:pt x="52148" y="81443"/>
                    <a:pt x="52148" y="82029"/>
                    <a:pt x="52148" y="82113"/>
                  </a:cubicBezTo>
                  <a:lnTo>
                    <a:pt x="52148" y="83035"/>
                  </a:lnTo>
                  <a:lnTo>
                    <a:pt x="52148" y="83538"/>
                  </a:lnTo>
                  <a:lnTo>
                    <a:pt x="52986" y="84040"/>
                  </a:lnTo>
                  <a:lnTo>
                    <a:pt x="53573" y="84040"/>
                  </a:lnTo>
                  <a:lnTo>
                    <a:pt x="53573" y="83538"/>
                  </a:lnTo>
                  <a:lnTo>
                    <a:pt x="53573" y="83538"/>
                  </a:lnTo>
                  <a:cubicBezTo>
                    <a:pt x="53598" y="83060"/>
                    <a:pt x="53598" y="82591"/>
                    <a:pt x="53573" y="82113"/>
                  </a:cubicBezTo>
                  <a:cubicBezTo>
                    <a:pt x="53497" y="81669"/>
                    <a:pt x="53497" y="81217"/>
                    <a:pt x="53573" y="80772"/>
                  </a:cubicBezTo>
                  <a:cubicBezTo>
                    <a:pt x="53723" y="80488"/>
                    <a:pt x="53958" y="80253"/>
                    <a:pt x="54243" y="80102"/>
                  </a:cubicBezTo>
                  <a:cubicBezTo>
                    <a:pt x="54662" y="80102"/>
                    <a:pt x="54829" y="80102"/>
                    <a:pt x="54829" y="79599"/>
                  </a:cubicBezTo>
                  <a:cubicBezTo>
                    <a:pt x="54829" y="79097"/>
                    <a:pt x="54829" y="79013"/>
                    <a:pt x="54829" y="78343"/>
                  </a:cubicBezTo>
                  <a:cubicBezTo>
                    <a:pt x="54896" y="77924"/>
                    <a:pt x="54896" y="77505"/>
                    <a:pt x="54829" y="77086"/>
                  </a:cubicBezTo>
                  <a:lnTo>
                    <a:pt x="60862" y="75578"/>
                  </a:lnTo>
                  <a:lnTo>
                    <a:pt x="61868" y="73483"/>
                  </a:lnTo>
                  <a:lnTo>
                    <a:pt x="67398" y="72059"/>
                  </a:lnTo>
                  <a:lnTo>
                    <a:pt x="67398" y="72980"/>
                  </a:lnTo>
                  <a:cubicBezTo>
                    <a:pt x="67565" y="73324"/>
                    <a:pt x="67792" y="73634"/>
                    <a:pt x="68068" y="73902"/>
                  </a:cubicBezTo>
                  <a:cubicBezTo>
                    <a:pt x="68386" y="74153"/>
                    <a:pt x="68764" y="74321"/>
                    <a:pt x="69157" y="74405"/>
                  </a:cubicBezTo>
                  <a:lnTo>
                    <a:pt x="70414" y="74824"/>
                  </a:lnTo>
                  <a:lnTo>
                    <a:pt x="71839" y="74824"/>
                  </a:lnTo>
                  <a:cubicBezTo>
                    <a:pt x="71839" y="74824"/>
                    <a:pt x="71839" y="74824"/>
                    <a:pt x="71839" y="74824"/>
                  </a:cubicBezTo>
                  <a:lnTo>
                    <a:pt x="72257" y="74824"/>
                  </a:lnTo>
                  <a:cubicBezTo>
                    <a:pt x="72257" y="74824"/>
                    <a:pt x="72257" y="74824"/>
                    <a:pt x="72257" y="75578"/>
                  </a:cubicBezTo>
                  <a:cubicBezTo>
                    <a:pt x="72257" y="76332"/>
                    <a:pt x="72257" y="76248"/>
                    <a:pt x="72257" y="76248"/>
                  </a:cubicBezTo>
                  <a:lnTo>
                    <a:pt x="74436" y="76248"/>
                  </a:lnTo>
                  <a:lnTo>
                    <a:pt x="75106" y="77505"/>
                  </a:lnTo>
                  <a:lnTo>
                    <a:pt x="75860" y="78762"/>
                  </a:lnTo>
                  <a:lnTo>
                    <a:pt x="76615" y="79348"/>
                  </a:lnTo>
                  <a:lnTo>
                    <a:pt x="77536" y="79935"/>
                  </a:lnTo>
                  <a:lnTo>
                    <a:pt x="78039" y="79097"/>
                  </a:lnTo>
                  <a:lnTo>
                    <a:pt x="77033" y="78175"/>
                  </a:lnTo>
                  <a:lnTo>
                    <a:pt x="76028" y="77337"/>
                  </a:lnTo>
                  <a:lnTo>
                    <a:pt x="76028" y="76834"/>
                  </a:lnTo>
                  <a:cubicBezTo>
                    <a:pt x="76062" y="76106"/>
                    <a:pt x="76062" y="75385"/>
                    <a:pt x="76028" y="74656"/>
                  </a:cubicBezTo>
                  <a:cubicBezTo>
                    <a:pt x="76028" y="73734"/>
                    <a:pt x="76028" y="73232"/>
                    <a:pt x="76028" y="73064"/>
                  </a:cubicBezTo>
                  <a:cubicBezTo>
                    <a:pt x="76229" y="72804"/>
                    <a:pt x="76405" y="72528"/>
                    <a:pt x="76531" y="72226"/>
                  </a:cubicBezTo>
                  <a:cubicBezTo>
                    <a:pt x="76665" y="71899"/>
                    <a:pt x="76832" y="71589"/>
                    <a:pt x="77033" y="71304"/>
                  </a:cubicBezTo>
                  <a:lnTo>
                    <a:pt x="77033" y="71304"/>
                  </a:lnTo>
                  <a:lnTo>
                    <a:pt x="77704" y="71304"/>
                  </a:lnTo>
                  <a:cubicBezTo>
                    <a:pt x="77662" y="71556"/>
                    <a:pt x="77662" y="71807"/>
                    <a:pt x="77704" y="72059"/>
                  </a:cubicBezTo>
                  <a:cubicBezTo>
                    <a:pt x="77737" y="72369"/>
                    <a:pt x="77737" y="72670"/>
                    <a:pt x="77704" y="72980"/>
                  </a:cubicBezTo>
                  <a:cubicBezTo>
                    <a:pt x="77704" y="72980"/>
                    <a:pt x="77704" y="72980"/>
                    <a:pt x="77704" y="72980"/>
                  </a:cubicBezTo>
                  <a:lnTo>
                    <a:pt x="77704" y="72980"/>
                  </a:lnTo>
                  <a:lnTo>
                    <a:pt x="78123" y="72980"/>
                  </a:lnTo>
                  <a:lnTo>
                    <a:pt x="78625" y="72980"/>
                  </a:lnTo>
                  <a:cubicBezTo>
                    <a:pt x="78768" y="72377"/>
                    <a:pt x="78961" y="71790"/>
                    <a:pt x="79212" y="71221"/>
                  </a:cubicBezTo>
                  <a:cubicBezTo>
                    <a:pt x="79405" y="70533"/>
                    <a:pt x="79656" y="69855"/>
                    <a:pt x="79966" y="69210"/>
                  </a:cubicBezTo>
                  <a:cubicBezTo>
                    <a:pt x="79966" y="68623"/>
                    <a:pt x="80553" y="68456"/>
                    <a:pt x="80720" y="68623"/>
                  </a:cubicBezTo>
                  <a:cubicBezTo>
                    <a:pt x="80888" y="68791"/>
                    <a:pt x="80720" y="69629"/>
                    <a:pt x="80720" y="71137"/>
                  </a:cubicBezTo>
                  <a:lnTo>
                    <a:pt x="81726" y="75243"/>
                  </a:lnTo>
                  <a:cubicBezTo>
                    <a:pt x="82228" y="74488"/>
                    <a:pt x="82647" y="74069"/>
                    <a:pt x="82899" y="74069"/>
                  </a:cubicBezTo>
                  <a:cubicBezTo>
                    <a:pt x="83150" y="74069"/>
                    <a:pt x="83485" y="74069"/>
                    <a:pt x="83653" y="74824"/>
                  </a:cubicBezTo>
                  <a:cubicBezTo>
                    <a:pt x="83770" y="75460"/>
                    <a:pt x="83770" y="76114"/>
                    <a:pt x="83653" y="76751"/>
                  </a:cubicBezTo>
                  <a:cubicBezTo>
                    <a:pt x="83502" y="77597"/>
                    <a:pt x="83217" y="78418"/>
                    <a:pt x="82815" y="79181"/>
                  </a:cubicBezTo>
                  <a:cubicBezTo>
                    <a:pt x="82781" y="79658"/>
                    <a:pt x="82781" y="80127"/>
                    <a:pt x="82815" y="80605"/>
                  </a:cubicBezTo>
                  <a:cubicBezTo>
                    <a:pt x="82815" y="81275"/>
                    <a:pt x="82815" y="81778"/>
                    <a:pt x="82815" y="81946"/>
                  </a:cubicBezTo>
                  <a:cubicBezTo>
                    <a:pt x="82756" y="82281"/>
                    <a:pt x="82606" y="82599"/>
                    <a:pt x="82396" y="82867"/>
                  </a:cubicBezTo>
                  <a:cubicBezTo>
                    <a:pt x="82228" y="83353"/>
                    <a:pt x="81969" y="83814"/>
                    <a:pt x="81642" y="84208"/>
                  </a:cubicBezTo>
                  <a:cubicBezTo>
                    <a:pt x="81357" y="84610"/>
                    <a:pt x="81106" y="85029"/>
                    <a:pt x="80888" y="85465"/>
                  </a:cubicBezTo>
                  <a:lnTo>
                    <a:pt x="80385" y="86219"/>
                  </a:lnTo>
                  <a:lnTo>
                    <a:pt x="80385" y="86889"/>
                  </a:lnTo>
                  <a:lnTo>
                    <a:pt x="81810" y="86889"/>
                  </a:lnTo>
                  <a:lnTo>
                    <a:pt x="81055" y="89989"/>
                  </a:lnTo>
                  <a:lnTo>
                    <a:pt x="75525" y="91414"/>
                  </a:lnTo>
                  <a:cubicBezTo>
                    <a:pt x="75525" y="91414"/>
                    <a:pt x="75525" y="91414"/>
                    <a:pt x="74771" y="90743"/>
                  </a:cubicBezTo>
                  <a:cubicBezTo>
                    <a:pt x="74503" y="90534"/>
                    <a:pt x="74185" y="90392"/>
                    <a:pt x="73849" y="90324"/>
                  </a:cubicBezTo>
                  <a:lnTo>
                    <a:pt x="71252" y="90995"/>
                  </a:lnTo>
                  <a:cubicBezTo>
                    <a:pt x="71252" y="90995"/>
                    <a:pt x="70749" y="90995"/>
                    <a:pt x="70330" y="90576"/>
                  </a:cubicBezTo>
                  <a:cubicBezTo>
                    <a:pt x="69911" y="90157"/>
                    <a:pt x="69576" y="90073"/>
                    <a:pt x="69493" y="90073"/>
                  </a:cubicBezTo>
                  <a:lnTo>
                    <a:pt x="68822" y="90073"/>
                  </a:lnTo>
                  <a:lnTo>
                    <a:pt x="69576" y="93089"/>
                  </a:lnTo>
                  <a:lnTo>
                    <a:pt x="68236" y="93089"/>
                  </a:lnTo>
                  <a:lnTo>
                    <a:pt x="66644" y="93089"/>
                  </a:lnTo>
                  <a:cubicBezTo>
                    <a:pt x="66007" y="93207"/>
                    <a:pt x="65353" y="93207"/>
                    <a:pt x="64716" y="93089"/>
                  </a:cubicBezTo>
                  <a:lnTo>
                    <a:pt x="62370" y="93089"/>
                  </a:lnTo>
                  <a:cubicBezTo>
                    <a:pt x="62370" y="93089"/>
                    <a:pt x="62370" y="93089"/>
                    <a:pt x="61952" y="93089"/>
                  </a:cubicBezTo>
                  <a:cubicBezTo>
                    <a:pt x="61532" y="93089"/>
                    <a:pt x="61952" y="93089"/>
                    <a:pt x="61952" y="93089"/>
                  </a:cubicBezTo>
                  <a:cubicBezTo>
                    <a:pt x="61952" y="93089"/>
                    <a:pt x="61952" y="93089"/>
                    <a:pt x="61952" y="92503"/>
                  </a:cubicBezTo>
                  <a:cubicBezTo>
                    <a:pt x="61926" y="92252"/>
                    <a:pt x="61926" y="92000"/>
                    <a:pt x="61952" y="91749"/>
                  </a:cubicBezTo>
                  <a:cubicBezTo>
                    <a:pt x="61952" y="91749"/>
                    <a:pt x="61449" y="91749"/>
                    <a:pt x="60862" y="91749"/>
                  </a:cubicBezTo>
                  <a:cubicBezTo>
                    <a:pt x="60276" y="91749"/>
                    <a:pt x="60443" y="91749"/>
                    <a:pt x="60108" y="91749"/>
                  </a:cubicBezTo>
                  <a:lnTo>
                    <a:pt x="59522" y="91749"/>
                  </a:lnTo>
                  <a:lnTo>
                    <a:pt x="59103" y="91749"/>
                  </a:lnTo>
                  <a:lnTo>
                    <a:pt x="58684" y="91749"/>
                  </a:lnTo>
                  <a:cubicBezTo>
                    <a:pt x="58742" y="92218"/>
                    <a:pt x="58742" y="92704"/>
                    <a:pt x="58684" y="93173"/>
                  </a:cubicBezTo>
                  <a:cubicBezTo>
                    <a:pt x="58742" y="93617"/>
                    <a:pt x="58742" y="94070"/>
                    <a:pt x="58684" y="94514"/>
                  </a:cubicBezTo>
                  <a:lnTo>
                    <a:pt x="58684" y="94514"/>
                  </a:lnTo>
                  <a:cubicBezTo>
                    <a:pt x="58684" y="94514"/>
                    <a:pt x="58684" y="94514"/>
                    <a:pt x="58684" y="94514"/>
                  </a:cubicBezTo>
                  <a:lnTo>
                    <a:pt x="57427" y="95687"/>
                  </a:lnTo>
                  <a:lnTo>
                    <a:pt x="56338" y="96692"/>
                  </a:lnTo>
                  <a:lnTo>
                    <a:pt x="55751" y="96106"/>
                  </a:lnTo>
                  <a:lnTo>
                    <a:pt x="55165" y="95436"/>
                  </a:lnTo>
                  <a:lnTo>
                    <a:pt x="55165" y="95436"/>
                  </a:lnTo>
                  <a:lnTo>
                    <a:pt x="55165" y="95436"/>
                  </a:lnTo>
                  <a:lnTo>
                    <a:pt x="54662" y="95436"/>
                  </a:lnTo>
                  <a:close/>
                  <a:moveTo>
                    <a:pt x="31" y="32007"/>
                  </a:moveTo>
                  <a:cubicBezTo>
                    <a:pt x="-10" y="31614"/>
                    <a:pt x="-10" y="31228"/>
                    <a:pt x="31" y="30834"/>
                  </a:cubicBezTo>
                  <a:cubicBezTo>
                    <a:pt x="31" y="30248"/>
                    <a:pt x="450" y="29829"/>
                    <a:pt x="618" y="29745"/>
                  </a:cubicBezTo>
                  <a:cubicBezTo>
                    <a:pt x="786" y="29661"/>
                    <a:pt x="1121" y="30248"/>
                    <a:pt x="1372" y="30918"/>
                  </a:cubicBezTo>
                  <a:cubicBezTo>
                    <a:pt x="1582" y="31404"/>
                    <a:pt x="1866" y="31857"/>
                    <a:pt x="2210" y="32259"/>
                  </a:cubicBezTo>
                  <a:lnTo>
                    <a:pt x="2210" y="33013"/>
                  </a:lnTo>
                  <a:lnTo>
                    <a:pt x="1121" y="33013"/>
                  </a:lnTo>
                  <a:lnTo>
                    <a:pt x="199" y="32510"/>
                  </a:lnTo>
                  <a:cubicBezTo>
                    <a:pt x="124" y="32351"/>
                    <a:pt x="73" y="32183"/>
                    <a:pt x="31" y="32007"/>
                  </a:cubicBezTo>
                  <a:close/>
                  <a:moveTo>
                    <a:pt x="2797" y="26477"/>
                  </a:moveTo>
                  <a:lnTo>
                    <a:pt x="2797" y="25891"/>
                  </a:lnTo>
                  <a:cubicBezTo>
                    <a:pt x="2830" y="25757"/>
                    <a:pt x="2830" y="25606"/>
                    <a:pt x="2797" y="25472"/>
                  </a:cubicBezTo>
                  <a:lnTo>
                    <a:pt x="4305" y="26142"/>
                  </a:lnTo>
                  <a:lnTo>
                    <a:pt x="5897" y="26896"/>
                  </a:lnTo>
                  <a:lnTo>
                    <a:pt x="6567" y="27734"/>
                  </a:lnTo>
                  <a:lnTo>
                    <a:pt x="7070" y="28656"/>
                  </a:lnTo>
                  <a:lnTo>
                    <a:pt x="7070" y="29745"/>
                  </a:lnTo>
                  <a:lnTo>
                    <a:pt x="6567" y="29745"/>
                  </a:lnTo>
                  <a:cubicBezTo>
                    <a:pt x="6567" y="29745"/>
                    <a:pt x="6567" y="29745"/>
                    <a:pt x="6567" y="29745"/>
                  </a:cubicBezTo>
                  <a:lnTo>
                    <a:pt x="6567" y="29745"/>
                  </a:lnTo>
                  <a:lnTo>
                    <a:pt x="6148" y="29745"/>
                  </a:lnTo>
                  <a:cubicBezTo>
                    <a:pt x="5905" y="29695"/>
                    <a:pt x="5696" y="29536"/>
                    <a:pt x="5562" y="29326"/>
                  </a:cubicBezTo>
                  <a:cubicBezTo>
                    <a:pt x="5562" y="29326"/>
                    <a:pt x="5059" y="28823"/>
                    <a:pt x="4891" y="28823"/>
                  </a:cubicBezTo>
                  <a:cubicBezTo>
                    <a:pt x="4724" y="28823"/>
                    <a:pt x="4891" y="28823"/>
                    <a:pt x="4137" y="28237"/>
                  </a:cubicBezTo>
                  <a:lnTo>
                    <a:pt x="3383" y="27650"/>
                  </a:lnTo>
                  <a:cubicBezTo>
                    <a:pt x="3383" y="27650"/>
                    <a:pt x="3383" y="27650"/>
                    <a:pt x="3383" y="27650"/>
                  </a:cubicBezTo>
                  <a:close/>
                  <a:moveTo>
                    <a:pt x="21398" y="89151"/>
                  </a:moveTo>
                  <a:cubicBezTo>
                    <a:pt x="21398" y="89151"/>
                    <a:pt x="21398" y="89151"/>
                    <a:pt x="20895" y="89151"/>
                  </a:cubicBezTo>
                  <a:cubicBezTo>
                    <a:pt x="20392" y="89151"/>
                    <a:pt x="20392" y="89151"/>
                    <a:pt x="20476" y="89654"/>
                  </a:cubicBezTo>
                  <a:cubicBezTo>
                    <a:pt x="20560" y="90157"/>
                    <a:pt x="20476" y="89654"/>
                    <a:pt x="20979" y="89654"/>
                  </a:cubicBezTo>
                  <a:cubicBezTo>
                    <a:pt x="21481" y="89654"/>
                    <a:pt x="21398" y="89068"/>
                    <a:pt x="21398" y="89068"/>
                  </a:cubicBezTo>
                  <a:close/>
                  <a:moveTo>
                    <a:pt x="25336" y="99625"/>
                  </a:moveTo>
                  <a:cubicBezTo>
                    <a:pt x="25336" y="99625"/>
                    <a:pt x="24833" y="99625"/>
                    <a:pt x="25336" y="100379"/>
                  </a:cubicBezTo>
                  <a:cubicBezTo>
                    <a:pt x="25839" y="101133"/>
                    <a:pt x="25336" y="101049"/>
                    <a:pt x="26006" y="100882"/>
                  </a:cubicBezTo>
                  <a:cubicBezTo>
                    <a:pt x="26676" y="100714"/>
                    <a:pt x="26509" y="100882"/>
                    <a:pt x="26006" y="100128"/>
                  </a:cubicBezTo>
                  <a:cubicBezTo>
                    <a:pt x="25503" y="99374"/>
                    <a:pt x="25671" y="99541"/>
                    <a:pt x="25336" y="99625"/>
                  </a:cubicBezTo>
                  <a:close/>
                  <a:moveTo>
                    <a:pt x="16287" y="50190"/>
                  </a:moveTo>
                  <a:cubicBezTo>
                    <a:pt x="16287" y="50190"/>
                    <a:pt x="15868" y="50190"/>
                    <a:pt x="16287" y="51028"/>
                  </a:cubicBezTo>
                  <a:cubicBezTo>
                    <a:pt x="16705" y="51865"/>
                    <a:pt x="16287" y="51698"/>
                    <a:pt x="16957" y="51614"/>
                  </a:cubicBezTo>
                  <a:cubicBezTo>
                    <a:pt x="17627" y="51530"/>
                    <a:pt x="17460" y="51614"/>
                    <a:pt x="16957" y="50776"/>
                  </a:cubicBezTo>
                  <a:cubicBezTo>
                    <a:pt x="16454" y="49938"/>
                    <a:pt x="16287" y="50106"/>
                    <a:pt x="16287" y="50190"/>
                  </a:cubicBezTo>
                  <a:close/>
                  <a:moveTo>
                    <a:pt x="15532" y="21785"/>
                  </a:moveTo>
                  <a:lnTo>
                    <a:pt x="15532" y="21031"/>
                  </a:lnTo>
                  <a:lnTo>
                    <a:pt x="14778" y="21031"/>
                  </a:lnTo>
                  <a:close/>
                  <a:moveTo>
                    <a:pt x="16119" y="27315"/>
                  </a:moveTo>
                  <a:lnTo>
                    <a:pt x="16119" y="26813"/>
                  </a:lnTo>
                  <a:lnTo>
                    <a:pt x="16119" y="26226"/>
                  </a:lnTo>
                  <a:lnTo>
                    <a:pt x="16119" y="25723"/>
                  </a:lnTo>
                  <a:lnTo>
                    <a:pt x="16119" y="25053"/>
                  </a:lnTo>
                  <a:lnTo>
                    <a:pt x="15700" y="25053"/>
                  </a:lnTo>
                  <a:cubicBezTo>
                    <a:pt x="15541" y="25112"/>
                    <a:pt x="15357" y="25112"/>
                    <a:pt x="15197" y="25053"/>
                  </a:cubicBezTo>
                  <a:close/>
                  <a:moveTo>
                    <a:pt x="16119" y="13490"/>
                  </a:moveTo>
                  <a:cubicBezTo>
                    <a:pt x="16119" y="13490"/>
                    <a:pt x="16119" y="13490"/>
                    <a:pt x="16119" y="13490"/>
                  </a:cubicBezTo>
                  <a:cubicBezTo>
                    <a:pt x="16194" y="13649"/>
                    <a:pt x="16194" y="13834"/>
                    <a:pt x="16119" y="13993"/>
                  </a:cubicBezTo>
                  <a:cubicBezTo>
                    <a:pt x="16119" y="13993"/>
                    <a:pt x="15616" y="13993"/>
                    <a:pt x="15532" y="13993"/>
                  </a:cubicBezTo>
                  <a:cubicBezTo>
                    <a:pt x="15449" y="13993"/>
                    <a:pt x="16287" y="13658"/>
                    <a:pt x="16287" y="13658"/>
                  </a:cubicBezTo>
                  <a:close/>
                  <a:moveTo>
                    <a:pt x="19303" y="17847"/>
                  </a:moveTo>
                  <a:cubicBezTo>
                    <a:pt x="18984" y="17881"/>
                    <a:pt x="18742" y="18165"/>
                    <a:pt x="18775" y="18492"/>
                  </a:cubicBezTo>
                  <a:cubicBezTo>
                    <a:pt x="18783" y="18526"/>
                    <a:pt x="18792" y="18568"/>
                    <a:pt x="18800" y="18601"/>
                  </a:cubicBezTo>
                  <a:cubicBezTo>
                    <a:pt x="19043" y="18794"/>
                    <a:pt x="19395" y="18794"/>
                    <a:pt x="19638" y="18601"/>
                  </a:cubicBezTo>
                  <a:cubicBezTo>
                    <a:pt x="19638" y="18601"/>
                    <a:pt x="20057" y="18601"/>
                    <a:pt x="19638" y="17847"/>
                  </a:cubicBezTo>
                  <a:cubicBezTo>
                    <a:pt x="19613" y="17847"/>
                    <a:pt x="19579" y="17847"/>
                    <a:pt x="19554" y="17847"/>
                  </a:cubicBezTo>
                  <a:close/>
                  <a:moveTo>
                    <a:pt x="46702" y="82616"/>
                  </a:moveTo>
                  <a:cubicBezTo>
                    <a:pt x="46467" y="82842"/>
                    <a:pt x="46467" y="83211"/>
                    <a:pt x="46693" y="83445"/>
                  </a:cubicBezTo>
                  <a:cubicBezTo>
                    <a:pt x="46693" y="83445"/>
                    <a:pt x="46702" y="83454"/>
                    <a:pt x="46702" y="83454"/>
                  </a:cubicBezTo>
                  <a:cubicBezTo>
                    <a:pt x="46702" y="83957"/>
                    <a:pt x="46702" y="84124"/>
                    <a:pt x="47372" y="84040"/>
                  </a:cubicBezTo>
                  <a:cubicBezTo>
                    <a:pt x="48043" y="83957"/>
                    <a:pt x="47372" y="84040"/>
                    <a:pt x="47372" y="83286"/>
                  </a:cubicBezTo>
                  <a:cubicBezTo>
                    <a:pt x="47372" y="82532"/>
                    <a:pt x="47205" y="82532"/>
                    <a:pt x="46953" y="82616"/>
                  </a:cubicBezTo>
                  <a:close/>
                  <a:moveTo>
                    <a:pt x="40920" y="58150"/>
                  </a:moveTo>
                  <a:lnTo>
                    <a:pt x="41758" y="58150"/>
                  </a:lnTo>
                  <a:lnTo>
                    <a:pt x="41758" y="56976"/>
                  </a:lnTo>
                  <a:lnTo>
                    <a:pt x="41004" y="56976"/>
                  </a:lnTo>
                  <a:close/>
                  <a:moveTo>
                    <a:pt x="37904" y="12066"/>
                  </a:moveTo>
                  <a:cubicBezTo>
                    <a:pt x="37971" y="12267"/>
                    <a:pt x="38122" y="12418"/>
                    <a:pt x="38323" y="12485"/>
                  </a:cubicBezTo>
                  <a:lnTo>
                    <a:pt x="38826" y="12485"/>
                  </a:lnTo>
                  <a:cubicBezTo>
                    <a:pt x="38876" y="12124"/>
                    <a:pt x="38876" y="11756"/>
                    <a:pt x="38826" y="11395"/>
                  </a:cubicBezTo>
                  <a:lnTo>
                    <a:pt x="38826" y="10893"/>
                  </a:lnTo>
                  <a:lnTo>
                    <a:pt x="38826" y="10222"/>
                  </a:lnTo>
                  <a:lnTo>
                    <a:pt x="37988" y="10222"/>
                  </a:lnTo>
                  <a:cubicBezTo>
                    <a:pt x="37912" y="10381"/>
                    <a:pt x="37912" y="10566"/>
                    <a:pt x="37988" y="10725"/>
                  </a:cubicBezTo>
                  <a:lnTo>
                    <a:pt x="37988" y="11144"/>
                  </a:lnTo>
                  <a:close/>
                  <a:moveTo>
                    <a:pt x="50472" y="55720"/>
                  </a:moveTo>
                  <a:cubicBezTo>
                    <a:pt x="50975" y="55720"/>
                    <a:pt x="51227" y="55720"/>
                    <a:pt x="51310" y="56306"/>
                  </a:cubicBezTo>
                  <a:cubicBezTo>
                    <a:pt x="51545" y="56532"/>
                    <a:pt x="51545" y="56901"/>
                    <a:pt x="51319" y="57136"/>
                  </a:cubicBezTo>
                  <a:cubicBezTo>
                    <a:pt x="51319" y="57136"/>
                    <a:pt x="51310" y="57144"/>
                    <a:pt x="51310" y="57144"/>
                  </a:cubicBezTo>
                  <a:cubicBezTo>
                    <a:pt x="51310" y="57144"/>
                    <a:pt x="50724" y="57144"/>
                    <a:pt x="50556" y="56558"/>
                  </a:cubicBezTo>
                  <a:cubicBezTo>
                    <a:pt x="50389" y="55971"/>
                    <a:pt x="50389" y="55552"/>
                    <a:pt x="50724" y="55552"/>
                  </a:cubicBezTo>
                  <a:close/>
                  <a:moveTo>
                    <a:pt x="48713" y="49100"/>
                  </a:moveTo>
                  <a:cubicBezTo>
                    <a:pt x="48713" y="49100"/>
                    <a:pt x="48713" y="49100"/>
                    <a:pt x="48713" y="48430"/>
                  </a:cubicBezTo>
                  <a:cubicBezTo>
                    <a:pt x="48713" y="47760"/>
                    <a:pt x="48713" y="47760"/>
                    <a:pt x="48713" y="47592"/>
                  </a:cubicBezTo>
                  <a:lnTo>
                    <a:pt x="50472" y="48179"/>
                  </a:lnTo>
                  <a:lnTo>
                    <a:pt x="51897" y="48849"/>
                  </a:lnTo>
                  <a:cubicBezTo>
                    <a:pt x="52224" y="49318"/>
                    <a:pt x="52508" y="49829"/>
                    <a:pt x="52735" y="50357"/>
                  </a:cubicBezTo>
                  <a:cubicBezTo>
                    <a:pt x="53011" y="50868"/>
                    <a:pt x="53229" y="51396"/>
                    <a:pt x="53405" y="51949"/>
                  </a:cubicBezTo>
                  <a:lnTo>
                    <a:pt x="52400" y="51949"/>
                  </a:lnTo>
                  <a:lnTo>
                    <a:pt x="51227" y="51949"/>
                  </a:lnTo>
                  <a:cubicBezTo>
                    <a:pt x="51227" y="51949"/>
                    <a:pt x="51227" y="51530"/>
                    <a:pt x="50724" y="51195"/>
                  </a:cubicBezTo>
                  <a:cubicBezTo>
                    <a:pt x="50565" y="51011"/>
                    <a:pt x="50431" y="50818"/>
                    <a:pt x="50305" y="50609"/>
                  </a:cubicBezTo>
                  <a:lnTo>
                    <a:pt x="49886" y="50609"/>
                  </a:lnTo>
                  <a:lnTo>
                    <a:pt x="49383" y="50609"/>
                  </a:lnTo>
                  <a:cubicBezTo>
                    <a:pt x="49425" y="50391"/>
                    <a:pt x="49425" y="50156"/>
                    <a:pt x="49383" y="49938"/>
                  </a:cubicBezTo>
                  <a:cubicBezTo>
                    <a:pt x="49190" y="49687"/>
                    <a:pt x="49048" y="49402"/>
                    <a:pt x="48964" y="49100"/>
                  </a:cubicBezTo>
                  <a:close/>
                  <a:moveTo>
                    <a:pt x="42680" y="20361"/>
                  </a:moveTo>
                  <a:lnTo>
                    <a:pt x="42680" y="20361"/>
                  </a:lnTo>
                  <a:lnTo>
                    <a:pt x="42680" y="20361"/>
                  </a:lnTo>
                  <a:lnTo>
                    <a:pt x="43183" y="20361"/>
                  </a:lnTo>
                  <a:cubicBezTo>
                    <a:pt x="43241" y="20109"/>
                    <a:pt x="43241" y="19858"/>
                    <a:pt x="43183" y="19607"/>
                  </a:cubicBezTo>
                  <a:cubicBezTo>
                    <a:pt x="43267" y="19330"/>
                    <a:pt x="43267" y="19045"/>
                    <a:pt x="43183" y="18769"/>
                  </a:cubicBezTo>
                  <a:cubicBezTo>
                    <a:pt x="43183" y="18769"/>
                    <a:pt x="43183" y="18266"/>
                    <a:pt x="42345" y="18769"/>
                  </a:cubicBezTo>
                  <a:lnTo>
                    <a:pt x="42345" y="18769"/>
                  </a:lnTo>
                  <a:lnTo>
                    <a:pt x="42345" y="18769"/>
                  </a:lnTo>
                  <a:lnTo>
                    <a:pt x="42345" y="18769"/>
                  </a:lnTo>
                  <a:lnTo>
                    <a:pt x="42345" y="19607"/>
                  </a:lnTo>
                  <a:close/>
                  <a:moveTo>
                    <a:pt x="42680" y="10893"/>
                  </a:moveTo>
                  <a:cubicBezTo>
                    <a:pt x="42680" y="10893"/>
                    <a:pt x="42680" y="10893"/>
                    <a:pt x="42680" y="10893"/>
                  </a:cubicBezTo>
                  <a:cubicBezTo>
                    <a:pt x="42680" y="10893"/>
                    <a:pt x="42261" y="10893"/>
                    <a:pt x="42680" y="10893"/>
                  </a:cubicBezTo>
                  <a:lnTo>
                    <a:pt x="42680" y="10893"/>
                  </a:lnTo>
                  <a:cubicBezTo>
                    <a:pt x="42739" y="10901"/>
                    <a:pt x="42789" y="10901"/>
                    <a:pt x="42848" y="10893"/>
                  </a:cubicBezTo>
                  <a:close/>
                  <a:moveTo>
                    <a:pt x="52316" y="45916"/>
                  </a:moveTo>
                  <a:lnTo>
                    <a:pt x="51729" y="45916"/>
                  </a:lnTo>
                  <a:lnTo>
                    <a:pt x="51729" y="45246"/>
                  </a:lnTo>
                  <a:close/>
                  <a:moveTo>
                    <a:pt x="46031" y="21618"/>
                  </a:moveTo>
                  <a:cubicBezTo>
                    <a:pt x="46325" y="21475"/>
                    <a:pt x="46677" y="21601"/>
                    <a:pt x="46811" y="21894"/>
                  </a:cubicBezTo>
                  <a:cubicBezTo>
                    <a:pt x="46844" y="21970"/>
                    <a:pt x="46869" y="22045"/>
                    <a:pt x="46869" y="22120"/>
                  </a:cubicBezTo>
                  <a:cubicBezTo>
                    <a:pt x="46869" y="22623"/>
                    <a:pt x="46869" y="22958"/>
                    <a:pt x="46367" y="23042"/>
                  </a:cubicBezTo>
                  <a:cubicBezTo>
                    <a:pt x="45864" y="23126"/>
                    <a:pt x="45948" y="23042"/>
                    <a:pt x="45864" y="22455"/>
                  </a:cubicBezTo>
                  <a:cubicBezTo>
                    <a:pt x="45780" y="21869"/>
                    <a:pt x="45948" y="22037"/>
                    <a:pt x="46199" y="22037"/>
                  </a:cubicBezTo>
                  <a:close/>
                  <a:moveTo>
                    <a:pt x="53908" y="46252"/>
                  </a:moveTo>
                  <a:cubicBezTo>
                    <a:pt x="53908" y="46252"/>
                    <a:pt x="53908" y="46252"/>
                    <a:pt x="53908" y="46252"/>
                  </a:cubicBezTo>
                  <a:cubicBezTo>
                    <a:pt x="53908" y="46252"/>
                    <a:pt x="53908" y="46252"/>
                    <a:pt x="53908" y="46252"/>
                  </a:cubicBezTo>
                  <a:cubicBezTo>
                    <a:pt x="53908" y="46252"/>
                    <a:pt x="53824" y="46168"/>
                    <a:pt x="54075" y="46252"/>
                  </a:cubicBezTo>
                  <a:close/>
                  <a:moveTo>
                    <a:pt x="54746" y="49603"/>
                  </a:moveTo>
                  <a:cubicBezTo>
                    <a:pt x="54980" y="49754"/>
                    <a:pt x="55131" y="49997"/>
                    <a:pt x="55165" y="50273"/>
                  </a:cubicBezTo>
                  <a:cubicBezTo>
                    <a:pt x="55165" y="50273"/>
                    <a:pt x="55165" y="50860"/>
                    <a:pt x="55165" y="51028"/>
                  </a:cubicBezTo>
                  <a:cubicBezTo>
                    <a:pt x="55165" y="51195"/>
                    <a:pt x="55165" y="51028"/>
                    <a:pt x="55165" y="50441"/>
                  </a:cubicBezTo>
                  <a:cubicBezTo>
                    <a:pt x="55165" y="49854"/>
                    <a:pt x="54746" y="49603"/>
                    <a:pt x="54913" y="49603"/>
                  </a:cubicBezTo>
                  <a:close/>
                  <a:moveTo>
                    <a:pt x="46367" y="9468"/>
                  </a:moveTo>
                  <a:cubicBezTo>
                    <a:pt x="46367" y="9468"/>
                    <a:pt x="46367" y="9468"/>
                    <a:pt x="46367" y="10222"/>
                  </a:cubicBezTo>
                  <a:cubicBezTo>
                    <a:pt x="46367" y="10976"/>
                    <a:pt x="46367" y="10809"/>
                    <a:pt x="46869" y="10809"/>
                  </a:cubicBezTo>
                  <a:cubicBezTo>
                    <a:pt x="47230" y="10733"/>
                    <a:pt x="47464" y="10373"/>
                    <a:pt x="47381" y="10013"/>
                  </a:cubicBezTo>
                  <a:cubicBezTo>
                    <a:pt x="47381" y="9996"/>
                    <a:pt x="47372" y="9988"/>
                    <a:pt x="47372" y="9971"/>
                  </a:cubicBezTo>
                  <a:cubicBezTo>
                    <a:pt x="47297" y="9669"/>
                    <a:pt x="47012" y="9460"/>
                    <a:pt x="46702" y="9468"/>
                  </a:cubicBezTo>
                  <a:close/>
                  <a:moveTo>
                    <a:pt x="57259" y="45330"/>
                  </a:moveTo>
                  <a:cubicBezTo>
                    <a:pt x="57259" y="45330"/>
                    <a:pt x="57259" y="45330"/>
                    <a:pt x="57678" y="46000"/>
                  </a:cubicBezTo>
                  <a:cubicBezTo>
                    <a:pt x="58097" y="46670"/>
                    <a:pt x="57678" y="46670"/>
                    <a:pt x="57678" y="46754"/>
                  </a:cubicBezTo>
                  <a:cubicBezTo>
                    <a:pt x="57678" y="46838"/>
                    <a:pt x="57008" y="46754"/>
                    <a:pt x="56840" y="46168"/>
                  </a:cubicBezTo>
                  <a:cubicBezTo>
                    <a:pt x="56740" y="45807"/>
                    <a:pt x="56958" y="45439"/>
                    <a:pt x="57310" y="45347"/>
                  </a:cubicBezTo>
                  <a:cubicBezTo>
                    <a:pt x="57402" y="45322"/>
                    <a:pt x="57502" y="45313"/>
                    <a:pt x="57594" y="45330"/>
                  </a:cubicBezTo>
                  <a:close/>
                  <a:moveTo>
                    <a:pt x="68990" y="91162"/>
                  </a:moveTo>
                  <a:lnTo>
                    <a:pt x="69660" y="91162"/>
                  </a:lnTo>
                  <a:cubicBezTo>
                    <a:pt x="69618" y="90911"/>
                    <a:pt x="69459" y="90702"/>
                    <a:pt x="69241" y="90576"/>
                  </a:cubicBezTo>
                  <a:lnTo>
                    <a:pt x="68655" y="89989"/>
                  </a:lnTo>
                  <a:close/>
                  <a:moveTo>
                    <a:pt x="73766" y="79181"/>
                  </a:moveTo>
                  <a:cubicBezTo>
                    <a:pt x="73766" y="79181"/>
                    <a:pt x="73766" y="79181"/>
                    <a:pt x="73766" y="79181"/>
                  </a:cubicBezTo>
                  <a:cubicBezTo>
                    <a:pt x="73766" y="79181"/>
                    <a:pt x="73766" y="78762"/>
                    <a:pt x="73766" y="78762"/>
                  </a:cubicBezTo>
                  <a:lnTo>
                    <a:pt x="73766" y="78762"/>
                  </a:lnTo>
                  <a:lnTo>
                    <a:pt x="73766" y="78762"/>
                  </a:lnTo>
                  <a:cubicBezTo>
                    <a:pt x="73766" y="78762"/>
                    <a:pt x="73766" y="78762"/>
                    <a:pt x="73766" y="78762"/>
                  </a:cubicBezTo>
                  <a:lnTo>
                    <a:pt x="73766" y="78762"/>
                  </a:lnTo>
                  <a:lnTo>
                    <a:pt x="73012" y="78762"/>
                  </a:lnTo>
                  <a:close/>
                  <a:moveTo>
                    <a:pt x="76112" y="85800"/>
                  </a:moveTo>
                  <a:cubicBezTo>
                    <a:pt x="76112" y="85800"/>
                    <a:pt x="75693" y="85800"/>
                    <a:pt x="76112" y="86554"/>
                  </a:cubicBezTo>
                  <a:cubicBezTo>
                    <a:pt x="76531" y="87308"/>
                    <a:pt x="76112" y="87224"/>
                    <a:pt x="76782" y="87141"/>
                  </a:cubicBezTo>
                  <a:cubicBezTo>
                    <a:pt x="77017" y="86914"/>
                    <a:pt x="77017" y="86546"/>
                    <a:pt x="76791" y="86311"/>
                  </a:cubicBezTo>
                  <a:cubicBezTo>
                    <a:pt x="76791" y="86311"/>
                    <a:pt x="76782" y="86303"/>
                    <a:pt x="76782" y="86303"/>
                  </a:cubicBezTo>
                  <a:cubicBezTo>
                    <a:pt x="76782" y="86303"/>
                    <a:pt x="76782" y="85716"/>
                    <a:pt x="76447" y="85800"/>
                  </a:cubicBezTo>
                  <a:close/>
                  <a:moveTo>
                    <a:pt x="73849" y="71304"/>
                  </a:moveTo>
                  <a:lnTo>
                    <a:pt x="73849" y="71891"/>
                  </a:lnTo>
                  <a:cubicBezTo>
                    <a:pt x="73849" y="71891"/>
                    <a:pt x="73849" y="71891"/>
                    <a:pt x="73179" y="71891"/>
                  </a:cubicBezTo>
                  <a:cubicBezTo>
                    <a:pt x="72509" y="71891"/>
                    <a:pt x="73179" y="71891"/>
                    <a:pt x="73179" y="71388"/>
                  </a:cubicBezTo>
                  <a:cubicBezTo>
                    <a:pt x="73179" y="70885"/>
                    <a:pt x="74017" y="71221"/>
                    <a:pt x="74185" y="71304"/>
                  </a:cubicBezTo>
                  <a:close/>
                  <a:moveTo>
                    <a:pt x="58768" y="15333"/>
                  </a:moveTo>
                  <a:lnTo>
                    <a:pt x="59940" y="14160"/>
                  </a:lnTo>
                  <a:cubicBezTo>
                    <a:pt x="60301" y="13725"/>
                    <a:pt x="60611" y="13247"/>
                    <a:pt x="60862" y="12736"/>
                  </a:cubicBezTo>
                  <a:cubicBezTo>
                    <a:pt x="60996" y="12778"/>
                    <a:pt x="61147" y="12778"/>
                    <a:pt x="61281" y="12736"/>
                  </a:cubicBezTo>
                  <a:lnTo>
                    <a:pt x="61281" y="12317"/>
                  </a:lnTo>
                  <a:cubicBezTo>
                    <a:pt x="61348" y="12041"/>
                    <a:pt x="61348" y="11756"/>
                    <a:pt x="61281" y="11479"/>
                  </a:cubicBezTo>
                  <a:lnTo>
                    <a:pt x="61281" y="10641"/>
                  </a:lnTo>
                  <a:lnTo>
                    <a:pt x="60192" y="9720"/>
                  </a:lnTo>
                  <a:lnTo>
                    <a:pt x="59438" y="8798"/>
                  </a:lnTo>
                  <a:cubicBezTo>
                    <a:pt x="59195" y="8547"/>
                    <a:pt x="59044" y="8220"/>
                    <a:pt x="59019" y="7876"/>
                  </a:cubicBezTo>
                  <a:cubicBezTo>
                    <a:pt x="57930" y="8714"/>
                    <a:pt x="57678" y="8798"/>
                    <a:pt x="58265" y="7876"/>
                  </a:cubicBezTo>
                  <a:cubicBezTo>
                    <a:pt x="58960" y="6938"/>
                    <a:pt x="59773" y="6091"/>
                    <a:pt x="60695" y="5362"/>
                  </a:cubicBezTo>
                  <a:lnTo>
                    <a:pt x="58348" y="5362"/>
                  </a:lnTo>
                  <a:cubicBezTo>
                    <a:pt x="58348" y="5362"/>
                    <a:pt x="58348" y="5362"/>
                    <a:pt x="58935" y="4860"/>
                  </a:cubicBezTo>
                  <a:cubicBezTo>
                    <a:pt x="59211" y="4734"/>
                    <a:pt x="59446" y="4533"/>
                    <a:pt x="59605" y="4273"/>
                  </a:cubicBezTo>
                  <a:cubicBezTo>
                    <a:pt x="59555" y="3888"/>
                    <a:pt x="59555" y="3486"/>
                    <a:pt x="59605" y="3100"/>
                  </a:cubicBezTo>
                  <a:cubicBezTo>
                    <a:pt x="59739" y="2723"/>
                    <a:pt x="59907" y="2363"/>
                    <a:pt x="60108" y="2011"/>
                  </a:cubicBezTo>
                  <a:cubicBezTo>
                    <a:pt x="60058" y="1760"/>
                    <a:pt x="60058" y="1508"/>
                    <a:pt x="60108" y="1257"/>
                  </a:cubicBezTo>
                  <a:cubicBezTo>
                    <a:pt x="60158" y="1006"/>
                    <a:pt x="60158" y="754"/>
                    <a:pt x="60108" y="503"/>
                  </a:cubicBezTo>
                  <a:lnTo>
                    <a:pt x="62119" y="0"/>
                  </a:lnTo>
                  <a:lnTo>
                    <a:pt x="62119" y="503"/>
                  </a:lnTo>
                  <a:cubicBezTo>
                    <a:pt x="62161" y="897"/>
                    <a:pt x="62161" y="1282"/>
                    <a:pt x="62119" y="1676"/>
                  </a:cubicBezTo>
                  <a:cubicBezTo>
                    <a:pt x="62044" y="2061"/>
                    <a:pt x="62044" y="2463"/>
                    <a:pt x="62119" y="2849"/>
                  </a:cubicBezTo>
                  <a:cubicBezTo>
                    <a:pt x="62119" y="2849"/>
                    <a:pt x="62538" y="3352"/>
                    <a:pt x="63208" y="3435"/>
                  </a:cubicBezTo>
                  <a:lnTo>
                    <a:pt x="63711" y="3435"/>
                  </a:lnTo>
                  <a:lnTo>
                    <a:pt x="63711" y="3016"/>
                  </a:lnTo>
                  <a:cubicBezTo>
                    <a:pt x="63711" y="3016"/>
                    <a:pt x="63711" y="3016"/>
                    <a:pt x="63711" y="2430"/>
                  </a:cubicBezTo>
                  <a:cubicBezTo>
                    <a:pt x="63653" y="2212"/>
                    <a:pt x="63653" y="1977"/>
                    <a:pt x="63711" y="1760"/>
                  </a:cubicBezTo>
                  <a:cubicBezTo>
                    <a:pt x="63736" y="1533"/>
                    <a:pt x="63736" y="1315"/>
                    <a:pt x="63711" y="1089"/>
                  </a:cubicBezTo>
                  <a:lnTo>
                    <a:pt x="64214" y="1592"/>
                  </a:lnTo>
                  <a:lnTo>
                    <a:pt x="64800" y="2095"/>
                  </a:lnTo>
                  <a:cubicBezTo>
                    <a:pt x="64800" y="2597"/>
                    <a:pt x="64800" y="2849"/>
                    <a:pt x="65554" y="2765"/>
                  </a:cubicBezTo>
                  <a:cubicBezTo>
                    <a:pt x="65915" y="2581"/>
                    <a:pt x="66258" y="2363"/>
                    <a:pt x="66560" y="2095"/>
                  </a:cubicBezTo>
                  <a:lnTo>
                    <a:pt x="67398" y="1424"/>
                  </a:lnTo>
                  <a:lnTo>
                    <a:pt x="67901" y="2179"/>
                  </a:lnTo>
                  <a:cubicBezTo>
                    <a:pt x="67901" y="2179"/>
                    <a:pt x="67901" y="2681"/>
                    <a:pt x="68403" y="2681"/>
                  </a:cubicBezTo>
                  <a:lnTo>
                    <a:pt x="69073" y="2681"/>
                  </a:lnTo>
                  <a:lnTo>
                    <a:pt x="69660" y="2681"/>
                  </a:lnTo>
                  <a:lnTo>
                    <a:pt x="70917" y="1508"/>
                  </a:lnTo>
                  <a:cubicBezTo>
                    <a:pt x="71587" y="838"/>
                    <a:pt x="71922" y="503"/>
                    <a:pt x="72090" y="503"/>
                  </a:cubicBezTo>
                  <a:lnTo>
                    <a:pt x="74436" y="922"/>
                  </a:lnTo>
                  <a:lnTo>
                    <a:pt x="76698" y="1508"/>
                  </a:lnTo>
                  <a:lnTo>
                    <a:pt x="73347" y="2430"/>
                  </a:lnTo>
                  <a:cubicBezTo>
                    <a:pt x="73389" y="2874"/>
                    <a:pt x="73389" y="3326"/>
                    <a:pt x="73347" y="3771"/>
                  </a:cubicBezTo>
                  <a:cubicBezTo>
                    <a:pt x="73397" y="4466"/>
                    <a:pt x="73397" y="5170"/>
                    <a:pt x="73347" y="5865"/>
                  </a:cubicBezTo>
                  <a:cubicBezTo>
                    <a:pt x="73347" y="6594"/>
                    <a:pt x="73347" y="7265"/>
                    <a:pt x="73347" y="7876"/>
                  </a:cubicBezTo>
                  <a:cubicBezTo>
                    <a:pt x="73347" y="8547"/>
                    <a:pt x="73347" y="8965"/>
                    <a:pt x="73347" y="9217"/>
                  </a:cubicBezTo>
                  <a:cubicBezTo>
                    <a:pt x="73347" y="9468"/>
                    <a:pt x="73347" y="9636"/>
                    <a:pt x="73347" y="10055"/>
                  </a:cubicBezTo>
                  <a:cubicBezTo>
                    <a:pt x="73422" y="10331"/>
                    <a:pt x="73422" y="10616"/>
                    <a:pt x="73347" y="10893"/>
                  </a:cubicBezTo>
                  <a:cubicBezTo>
                    <a:pt x="73347" y="10893"/>
                    <a:pt x="73347" y="10893"/>
                    <a:pt x="73347" y="10893"/>
                  </a:cubicBezTo>
                  <a:cubicBezTo>
                    <a:pt x="73296" y="10759"/>
                    <a:pt x="73296" y="10608"/>
                    <a:pt x="73347" y="10474"/>
                  </a:cubicBezTo>
                  <a:cubicBezTo>
                    <a:pt x="73347" y="10474"/>
                    <a:pt x="73347" y="10474"/>
                    <a:pt x="73347" y="9552"/>
                  </a:cubicBezTo>
                  <a:cubicBezTo>
                    <a:pt x="73389" y="9158"/>
                    <a:pt x="73389" y="8773"/>
                    <a:pt x="73347" y="8379"/>
                  </a:cubicBezTo>
                  <a:cubicBezTo>
                    <a:pt x="73079" y="8044"/>
                    <a:pt x="72852" y="7684"/>
                    <a:pt x="72677" y="7290"/>
                  </a:cubicBezTo>
                  <a:cubicBezTo>
                    <a:pt x="72408" y="6913"/>
                    <a:pt x="72207" y="6485"/>
                    <a:pt x="72090" y="6033"/>
                  </a:cubicBezTo>
                  <a:cubicBezTo>
                    <a:pt x="71855" y="5848"/>
                    <a:pt x="71654" y="5622"/>
                    <a:pt x="71503" y="5362"/>
                  </a:cubicBezTo>
                  <a:cubicBezTo>
                    <a:pt x="71503" y="4944"/>
                    <a:pt x="71001" y="4776"/>
                    <a:pt x="70749" y="4776"/>
                  </a:cubicBezTo>
                  <a:lnTo>
                    <a:pt x="70749" y="4776"/>
                  </a:lnTo>
                  <a:cubicBezTo>
                    <a:pt x="70691" y="5161"/>
                    <a:pt x="70691" y="5564"/>
                    <a:pt x="70749" y="5949"/>
                  </a:cubicBezTo>
                  <a:cubicBezTo>
                    <a:pt x="70749" y="6536"/>
                    <a:pt x="70749" y="6954"/>
                    <a:pt x="70749" y="7038"/>
                  </a:cubicBezTo>
                  <a:cubicBezTo>
                    <a:pt x="70598" y="7516"/>
                    <a:pt x="70372" y="7968"/>
                    <a:pt x="70079" y="8379"/>
                  </a:cubicBezTo>
                  <a:cubicBezTo>
                    <a:pt x="69869" y="8798"/>
                    <a:pt x="69618" y="9192"/>
                    <a:pt x="69325" y="9552"/>
                  </a:cubicBezTo>
                  <a:lnTo>
                    <a:pt x="69325" y="10809"/>
                  </a:lnTo>
                  <a:lnTo>
                    <a:pt x="69744" y="12401"/>
                  </a:lnTo>
                  <a:lnTo>
                    <a:pt x="70163" y="12401"/>
                  </a:lnTo>
                  <a:lnTo>
                    <a:pt x="70582" y="12401"/>
                  </a:lnTo>
                  <a:lnTo>
                    <a:pt x="70079" y="13239"/>
                  </a:lnTo>
                  <a:lnTo>
                    <a:pt x="69493" y="14160"/>
                  </a:lnTo>
                  <a:lnTo>
                    <a:pt x="69073" y="14160"/>
                  </a:lnTo>
                  <a:lnTo>
                    <a:pt x="69073" y="14160"/>
                  </a:lnTo>
                  <a:lnTo>
                    <a:pt x="68152" y="13574"/>
                  </a:lnTo>
                  <a:lnTo>
                    <a:pt x="67230" y="13071"/>
                  </a:lnTo>
                  <a:lnTo>
                    <a:pt x="66644" y="13071"/>
                  </a:lnTo>
                  <a:cubicBezTo>
                    <a:pt x="66644" y="13071"/>
                    <a:pt x="66141" y="13071"/>
                    <a:pt x="66225" y="13490"/>
                  </a:cubicBezTo>
                  <a:cubicBezTo>
                    <a:pt x="65982" y="13909"/>
                    <a:pt x="65814" y="14361"/>
                    <a:pt x="65722" y="14831"/>
                  </a:cubicBezTo>
                  <a:lnTo>
                    <a:pt x="65722" y="16087"/>
                  </a:lnTo>
                  <a:lnTo>
                    <a:pt x="64968" y="16087"/>
                  </a:lnTo>
                  <a:cubicBezTo>
                    <a:pt x="64968" y="16087"/>
                    <a:pt x="64968" y="16087"/>
                    <a:pt x="64549" y="16087"/>
                  </a:cubicBezTo>
                  <a:lnTo>
                    <a:pt x="64549" y="16087"/>
                  </a:lnTo>
                  <a:lnTo>
                    <a:pt x="63124" y="16087"/>
                  </a:lnTo>
                  <a:cubicBezTo>
                    <a:pt x="62454" y="16087"/>
                    <a:pt x="62035" y="16087"/>
                    <a:pt x="61868" y="16087"/>
                  </a:cubicBezTo>
                  <a:lnTo>
                    <a:pt x="61197" y="16087"/>
                  </a:lnTo>
                  <a:cubicBezTo>
                    <a:pt x="60929" y="16180"/>
                    <a:pt x="60628" y="16180"/>
                    <a:pt x="60360" y="16087"/>
                  </a:cubicBezTo>
                  <a:lnTo>
                    <a:pt x="59857" y="16087"/>
                  </a:lnTo>
                  <a:cubicBezTo>
                    <a:pt x="59488" y="15987"/>
                    <a:pt x="59203" y="15702"/>
                    <a:pt x="59103" y="15333"/>
                  </a:cubicBezTo>
                  <a:close/>
                  <a:moveTo>
                    <a:pt x="58768" y="8965"/>
                  </a:moveTo>
                  <a:cubicBezTo>
                    <a:pt x="58768" y="8965"/>
                    <a:pt x="58768" y="8965"/>
                    <a:pt x="58768" y="9552"/>
                  </a:cubicBezTo>
                  <a:cubicBezTo>
                    <a:pt x="58768" y="10139"/>
                    <a:pt x="58768" y="9552"/>
                    <a:pt x="59186" y="9552"/>
                  </a:cubicBezTo>
                  <a:cubicBezTo>
                    <a:pt x="59605" y="9552"/>
                    <a:pt x="59186" y="9552"/>
                    <a:pt x="59186" y="9049"/>
                  </a:cubicBezTo>
                  <a:cubicBezTo>
                    <a:pt x="59186" y="8547"/>
                    <a:pt x="59186" y="9049"/>
                    <a:pt x="58851" y="8965"/>
                  </a:cubicBezTo>
                  <a:close/>
                  <a:moveTo>
                    <a:pt x="76028" y="70802"/>
                  </a:moveTo>
                  <a:cubicBezTo>
                    <a:pt x="76388" y="70710"/>
                    <a:pt x="76749" y="70919"/>
                    <a:pt x="76849" y="71279"/>
                  </a:cubicBezTo>
                  <a:cubicBezTo>
                    <a:pt x="76858" y="71313"/>
                    <a:pt x="76866" y="71355"/>
                    <a:pt x="76866" y="71388"/>
                  </a:cubicBezTo>
                  <a:cubicBezTo>
                    <a:pt x="76866" y="71891"/>
                    <a:pt x="76866" y="72142"/>
                    <a:pt x="76363" y="72310"/>
                  </a:cubicBezTo>
                  <a:cubicBezTo>
                    <a:pt x="75860" y="72477"/>
                    <a:pt x="75944" y="72310"/>
                    <a:pt x="75860" y="71640"/>
                  </a:cubicBezTo>
                  <a:cubicBezTo>
                    <a:pt x="75777" y="70969"/>
                    <a:pt x="75860" y="70885"/>
                    <a:pt x="76112" y="70802"/>
                  </a:cubicBezTo>
                  <a:close/>
                  <a:moveTo>
                    <a:pt x="63376" y="9887"/>
                  </a:moveTo>
                  <a:cubicBezTo>
                    <a:pt x="63376" y="9887"/>
                    <a:pt x="63376" y="9887"/>
                    <a:pt x="63795" y="9887"/>
                  </a:cubicBezTo>
                  <a:lnTo>
                    <a:pt x="64381" y="9887"/>
                  </a:lnTo>
                  <a:cubicBezTo>
                    <a:pt x="64381" y="9887"/>
                    <a:pt x="64381" y="9217"/>
                    <a:pt x="64381" y="8379"/>
                  </a:cubicBezTo>
                  <a:cubicBezTo>
                    <a:pt x="64381" y="7541"/>
                    <a:pt x="64381" y="7038"/>
                    <a:pt x="64381" y="6619"/>
                  </a:cubicBezTo>
                  <a:lnTo>
                    <a:pt x="64381" y="6117"/>
                  </a:lnTo>
                  <a:lnTo>
                    <a:pt x="63795" y="6117"/>
                  </a:lnTo>
                  <a:lnTo>
                    <a:pt x="63292" y="6117"/>
                  </a:lnTo>
                  <a:cubicBezTo>
                    <a:pt x="63242" y="6586"/>
                    <a:pt x="63242" y="7072"/>
                    <a:pt x="63292" y="7541"/>
                  </a:cubicBezTo>
                  <a:cubicBezTo>
                    <a:pt x="63217" y="8111"/>
                    <a:pt x="63074" y="8672"/>
                    <a:pt x="62873" y="9217"/>
                  </a:cubicBezTo>
                  <a:lnTo>
                    <a:pt x="62873" y="9217"/>
                  </a:lnTo>
                  <a:close/>
                  <a:moveTo>
                    <a:pt x="81474" y="76918"/>
                  </a:moveTo>
                  <a:lnTo>
                    <a:pt x="81474" y="76164"/>
                  </a:lnTo>
                  <a:lnTo>
                    <a:pt x="80804" y="75578"/>
                  </a:lnTo>
                  <a:close/>
                  <a:moveTo>
                    <a:pt x="83402" y="76416"/>
                  </a:moveTo>
                  <a:lnTo>
                    <a:pt x="83904" y="75578"/>
                  </a:lnTo>
                  <a:lnTo>
                    <a:pt x="82982" y="76834"/>
                  </a:lnTo>
                  <a:close/>
                  <a:moveTo>
                    <a:pt x="87256" y="82700"/>
                  </a:moveTo>
                  <a:cubicBezTo>
                    <a:pt x="87256" y="82700"/>
                    <a:pt x="87256" y="82700"/>
                    <a:pt x="87842" y="83202"/>
                  </a:cubicBezTo>
                  <a:cubicBezTo>
                    <a:pt x="88429" y="83705"/>
                    <a:pt x="87842" y="83957"/>
                    <a:pt x="87842" y="83957"/>
                  </a:cubicBezTo>
                  <a:cubicBezTo>
                    <a:pt x="87549" y="84099"/>
                    <a:pt x="87197" y="83982"/>
                    <a:pt x="87055" y="83688"/>
                  </a:cubicBezTo>
                  <a:cubicBezTo>
                    <a:pt x="87029" y="83646"/>
                    <a:pt x="87013" y="83588"/>
                    <a:pt x="87004" y="83538"/>
                  </a:cubicBezTo>
                  <a:cubicBezTo>
                    <a:pt x="86753" y="83370"/>
                    <a:pt x="86921" y="83119"/>
                    <a:pt x="87340" y="83035"/>
                  </a:cubicBezTo>
                  <a:close/>
                  <a:moveTo>
                    <a:pt x="86753" y="69796"/>
                  </a:moveTo>
                  <a:cubicBezTo>
                    <a:pt x="86753" y="69796"/>
                    <a:pt x="86753" y="69796"/>
                    <a:pt x="86250" y="69293"/>
                  </a:cubicBezTo>
                  <a:cubicBezTo>
                    <a:pt x="85748" y="68791"/>
                    <a:pt x="85748" y="68707"/>
                    <a:pt x="85748" y="68539"/>
                  </a:cubicBezTo>
                  <a:cubicBezTo>
                    <a:pt x="85748" y="68372"/>
                    <a:pt x="85748" y="68120"/>
                    <a:pt x="85245" y="67534"/>
                  </a:cubicBezTo>
                  <a:lnTo>
                    <a:pt x="85245" y="66528"/>
                  </a:lnTo>
                  <a:lnTo>
                    <a:pt x="86669" y="66528"/>
                  </a:lnTo>
                  <a:lnTo>
                    <a:pt x="88010" y="66528"/>
                  </a:lnTo>
                  <a:cubicBezTo>
                    <a:pt x="88228" y="66570"/>
                    <a:pt x="88462" y="66570"/>
                    <a:pt x="88680" y="66528"/>
                  </a:cubicBezTo>
                  <a:cubicBezTo>
                    <a:pt x="88680" y="66528"/>
                    <a:pt x="89183" y="66528"/>
                    <a:pt x="89183" y="66528"/>
                  </a:cubicBezTo>
                  <a:cubicBezTo>
                    <a:pt x="89183" y="66528"/>
                    <a:pt x="89769" y="68037"/>
                    <a:pt x="89183" y="68456"/>
                  </a:cubicBezTo>
                  <a:cubicBezTo>
                    <a:pt x="88596" y="68874"/>
                    <a:pt x="88261" y="69126"/>
                    <a:pt x="88177" y="69042"/>
                  </a:cubicBezTo>
                  <a:lnTo>
                    <a:pt x="88177" y="69461"/>
                  </a:lnTo>
                  <a:lnTo>
                    <a:pt x="88177" y="69964"/>
                  </a:lnTo>
                  <a:lnTo>
                    <a:pt x="89769" y="70383"/>
                  </a:lnTo>
                  <a:cubicBezTo>
                    <a:pt x="90155" y="70316"/>
                    <a:pt x="90557" y="70316"/>
                    <a:pt x="90942" y="70383"/>
                  </a:cubicBezTo>
                  <a:lnTo>
                    <a:pt x="91613" y="70383"/>
                  </a:lnTo>
                  <a:cubicBezTo>
                    <a:pt x="91319" y="70592"/>
                    <a:pt x="91068" y="70844"/>
                    <a:pt x="90859" y="71137"/>
                  </a:cubicBezTo>
                  <a:lnTo>
                    <a:pt x="90188" y="71807"/>
                  </a:lnTo>
                  <a:lnTo>
                    <a:pt x="90188" y="71807"/>
                  </a:lnTo>
                  <a:cubicBezTo>
                    <a:pt x="90222" y="72167"/>
                    <a:pt x="90222" y="72536"/>
                    <a:pt x="90188" y="72896"/>
                  </a:cubicBezTo>
                  <a:cubicBezTo>
                    <a:pt x="90188" y="73315"/>
                    <a:pt x="90188" y="73483"/>
                    <a:pt x="90188" y="73483"/>
                  </a:cubicBezTo>
                  <a:cubicBezTo>
                    <a:pt x="89862" y="73575"/>
                    <a:pt x="89510" y="73575"/>
                    <a:pt x="89183" y="73483"/>
                  </a:cubicBezTo>
                  <a:lnTo>
                    <a:pt x="88261" y="73483"/>
                  </a:lnTo>
                  <a:close/>
                  <a:moveTo>
                    <a:pt x="71420" y="7541"/>
                  </a:moveTo>
                  <a:cubicBezTo>
                    <a:pt x="71922" y="7541"/>
                    <a:pt x="72174" y="7541"/>
                    <a:pt x="72257" y="8044"/>
                  </a:cubicBezTo>
                  <a:cubicBezTo>
                    <a:pt x="72408" y="8379"/>
                    <a:pt x="72266" y="8781"/>
                    <a:pt x="71931" y="8932"/>
                  </a:cubicBezTo>
                  <a:cubicBezTo>
                    <a:pt x="71897" y="8949"/>
                    <a:pt x="71872" y="8957"/>
                    <a:pt x="71839" y="8965"/>
                  </a:cubicBezTo>
                  <a:cubicBezTo>
                    <a:pt x="71839" y="8965"/>
                    <a:pt x="71252" y="8965"/>
                    <a:pt x="71085" y="8379"/>
                  </a:cubicBezTo>
                  <a:cubicBezTo>
                    <a:pt x="70917" y="7792"/>
                    <a:pt x="71168" y="7960"/>
                    <a:pt x="71503" y="7876"/>
                  </a:cubicBezTo>
                  <a:close/>
                  <a:moveTo>
                    <a:pt x="72174" y="5279"/>
                  </a:moveTo>
                  <a:cubicBezTo>
                    <a:pt x="72593" y="5279"/>
                    <a:pt x="72844" y="5279"/>
                    <a:pt x="73012" y="5865"/>
                  </a:cubicBezTo>
                  <a:cubicBezTo>
                    <a:pt x="73179" y="6452"/>
                    <a:pt x="73012" y="6703"/>
                    <a:pt x="72509" y="6787"/>
                  </a:cubicBezTo>
                  <a:cubicBezTo>
                    <a:pt x="72006" y="6871"/>
                    <a:pt x="72509" y="6787"/>
                    <a:pt x="72090" y="6117"/>
                  </a:cubicBezTo>
                  <a:cubicBezTo>
                    <a:pt x="71671" y="5446"/>
                    <a:pt x="72006" y="5279"/>
                    <a:pt x="72257" y="5279"/>
                  </a:cubicBezTo>
                  <a:close/>
                  <a:moveTo>
                    <a:pt x="92786" y="62423"/>
                  </a:moveTo>
                  <a:lnTo>
                    <a:pt x="92786" y="62423"/>
                  </a:lnTo>
                  <a:cubicBezTo>
                    <a:pt x="92878" y="62582"/>
                    <a:pt x="92878" y="62766"/>
                    <a:pt x="92786" y="62926"/>
                  </a:cubicBezTo>
                  <a:lnTo>
                    <a:pt x="92786" y="63931"/>
                  </a:lnTo>
                  <a:cubicBezTo>
                    <a:pt x="92735" y="64099"/>
                    <a:pt x="92735" y="64266"/>
                    <a:pt x="92786" y="64434"/>
                  </a:cubicBezTo>
                  <a:cubicBezTo>
                    <a:pt x="92786" y="64434"/>
                    <a:pt x="92786" y="64434"/>
                    <a:pt x="92786" y="64434"/>
                  </a:cubicBezTo>
                  <a:lnTo>
                    <a:pt x="92786" y="65020"/>
                  </a:lnTo>
                  <a:lnTo>
                    <a:pt x="92786" y="66109"/>
                  </a:lnTo>
                  <a:lnTo>
                    <a:pt x="92786" y="67199"/>
                  </a:lnTo>
                  <a:lnTo>
                    <a:pt x="92786" y="67869"/>
                  </a:lnTo>
                  <a:cubicBezTo>
                    <a:pt x="92710" y="68204"/>
                    <a:pt x="92568" y="68514"/>
                    <a:pt x="92367" y="68791"/>
                  </a:cubicBezTo>
                  <a:cubicBezTo>
                    <a:pt x="92208" y="69118"/>
                    <a:pt x="91973" y="69402"/>
                    <a:pt x="91697" y="69629"/>
                  </a:cubicBezTo>
                  <a:cubicBezTo>
                    <a:pt x="91596" y="69210"/>
                    <a:pt x="91420" y="68816"/>
                    <a:pt x="91194" y="68456"/>
                  </a:cubicBezTo>
                  <a:lnTo>
                    <a:pt x="90272" y="66780"/>
                  </a:lnTo>
                  <a:lnTo>
                    <a:pt x="89350" y="65020"/>
                  </a:lnTo>
                  <a:lnTo>
                    <a:pt x="88764" y="64015"/>
                  </a:lnTo>
                  <a:lnTo>
                    <a:pt x="88764" y="63093"/>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Freeform: Shape 799">
              <a:extLst>
                <a:ext uri="{FF2B5EF4-FFF2-40B4-BE49-F238E27FC236}">
                  <a16:creationId xmlns:a16="http://schemas.microsoft.com/office/drawing/2014/main" id="{4709FA7E-668A-4396-CF2C-D7B47E406796}"/>
                </a:ext>
              </a:extLst>
            </p:cNvPr>
            <p:cNvSpPr/>
            <p:nvPr/>
          </p:nvSpPr>
          <p:spPr>
            <a:xfrm>
              <a:off x="3578219" y="2460804"/>
              <a:ext cx="76400" cy="68157"/>
            </a:xfrm>
            <a:custGeom>
              <a:avLst/>
              <a:gdLst>
                <a:gd name="connsiteX0" fmla="*/ 7920 w 76400"/>
                <a:gd name="connsiteY0" fmla="*/ 68158 h 68157"/>
                <a:gd name="connsiteX1" fmla="*/ 7920 w 76400"/>
                <a:gd name="connsiteY1" fmla="*/ 68158 h 68157"/>
                <a:gd name="connsiteX2" fmla="*/ 7920 w 76400"/>
                <a:gd name="connsiteY2" fmla="*/ 68158 h 68157"/>
                <a:gd name="connsiteX3" fmla="*/ 7920 w 76400"/>
                <a:gd name="connsiteY3" fmla="*/ 68158 h 68157"/>
                <a:gd name="connsiteX4" fmla="*/ 7501 w 76400"/>
                <a:gd name="connsiteY4" fmla="*/ 67404 h 68157"/>
                <a:gd name="connsiteX5" fmla="*/ 6747 w 76400"/>
                <a:gd name="connsiteY5" fmla="*/ 66650 h 68157"/>
                <a:gd name="connsiteX6" fmla="*/ 6077 w 76400"/>
                <a:gd name="connsiteY6" fmla="*/ 65895 h 68157"/>
                <a:gd name="connsiteX7" fmla="*/ 5407 w 76400"/>
                <a:gd name="connsiteY7" fmla="*/ 65225 h 68157"/>
                <a:gd name="connsiteX8" fmla="*/ 5407 w 76400"/>
                <a:gd name="connsiteY8" fmla="*/ 64806 h 68157"/>
                <a:gd name="connsiteX9" fmla="*/ 4820 w 76400"/>
                <a:gd name="connsiteY9" fmla="*/ 63801 h 68157"/>
                <a:gd name="connsiteX10" fmla="*/ 4317 w 76400"/>
                <a:gd name="connsiteY10" fmla="*/ 63130 h 68157"/>
                <a:gd name="connsiteX11" fmla="*/ 3312 w 76400"/>
                <a:gd name="connsiteY11" fmla="*/ 62376 h 68157"/>
                <a:gd name="connsiteX12" fmla="*/ 2223 w 76400"/>
                <a:gd name="connsiteY12" fmla="*/ 61455 h 68157"/>
                <a:gd name="connsiteX13" fmla="*/ 2223 w 76400"/>
                <a:gd name="connsiteY13" fmla="*/ 60952 h 68157"/>
                <a:gd name="connsiteX14" fmla="*/ 2223 w 76400"/>
                <a:gd name="connsiteY14" fmla="*/ 60198 h 68157"/>
                <a:gd name="connsiteX15" fmla="*/ 2223 w 76400"/>
                <a:gd name="connsiteY15" fmla="*/ 59276 h 68157"/>
                <a:gd name="connsiteX16" fmla="*/ 2223 w 76400"/>
                <a:gd name="connsiteY16" fmla="*/ 58689 h 68157"/>
                <a:gd name="connsiteX17" fmla="*/ 2223 w 76400"/>
                <a:gd name="connsiteY17" fmla="*/ 57768 h 68157"/>
                <a:gd name="connsiteX18" fmla="*/ 2641 w 76400"/>
                <a:gd name="connsiteY18" fmla="*/ 56762 h 68157"/>
                <a:gd name="connsiteX19" fmla="*/ 2641 w 76400"/>
                <a:gd name="connsiteY19" fmla="*/ 56343 h 68157"/>
                <a:gd name="connsiteX20" fmla="*/ 2641 w 76400"/>
                <a:gd name="connsiteY20" fmla="*/ 56343 h 68157"/>
                <a:gd name="connsiteX21" fmla="*/ 3982 w 76400"/>
                <a:gd name="connsiteY21" fmla="*/ 55589 h 68157"/>
                <a:gd name="connsiteX22" fmla="*/ 5239 w 76400"/>
                <a:gd name="connsiteY22" fmla="*/ 55003 h 68157"/>
                <a:gd name="connsiteX23" fmla="*/ 6077 w 76400"/>
                <a:gd name="connsiteY23" fmla="*/ 54500 h 68157"/>
                <a:gd name="connsiteX24" fmla="*/ 6831 w 76400"/>
                <a:gd name="connsiteY24" fmla="*/ 54500 h 68157"/>
                <a:gd name="connsiteX25" fmla="*/ 8423 w 76400"/>
                <a:gd name="connsiteY25" fmla="*/ 54081 h 68157"/>
                <a:gd name="connsiteX26" fmla="*/ 9177 w 76400"/>
                <a:gd name="connsiteY26" fmla="*/ 53578 h 68157"/>
                <a:gd name="connsiteX27" fmla="*/ 9931 w 76400"/>
                <a:gd name="connsiteY27" fmla="*/ 53076 h 68157"/>
                <a:gd name="connsiteX28" fmla="*/ 10350 w 76400"/>
                <a:gd name="connsiteY28" fmla="*/ 52405 h 68157"/>
                <a:gd name="connsiteX29" fmla="*/ 10769 w 76400"/>
                <a:gd name="connsiteY29" fmla="*/ 51819 h 68157"/>
                <a:gd name="connsiteX30" fmla="*/ 12026 w 76400"/>
                <a:gd name="connsiteY30" fmla="*/ 51149 h 68157"/>
                <a:gd name="connsiteX31" fmla="*/ 13366 w 76400"/>
                <a:gd name="connsiteY31" fmla="*/ 50394 h 68157"/>
                <a:gd name="connsiteX32" fmla="*/ 14037 w 76400"/>
                <a:gd name="connsiteY32" fmla="*/ 49975 h 68157"/>
                <a:gd name="connsiteX33" fmla="*/ 14791 w 76400"/>
                <a:gd name="connsiteY33" fmla="*/ 49473 h 68157"/>
                <a:gd name="connsiteX34" fmla="*/ 16718 w 76400"/>
                <a:gd name="connsiteY34" fmla="*/ 48970 h 68157"/>
                <a:gd name="connsiteX35" fmla="*/ 18058 w 76400"/>
                <a:gd name="connsiteY35" fmla="*/ 48970 h 68157"/>
                <a:gd name="connsiteX36" fmla="*/ 18813 w 76400"/>
                <a:gd name="connsiteY36" fmla="*/ 49724 h 68157"/>
                <a:gd name="connsiteX37" fmla="*/ 19650 w 76400"/>
                <a:gd name="connsiteY37" fmla="*/ 50394 h 68157"/>
                <a:gd name="connsiteX38" fmla="*/ 20153 w 76400"/>
                <a:gd name="connsiteY38" fmla="*/ 50394 h 68157"/>
                <a:gd name="connsiteX39" fmla="*/ 20824 w 76400"/>
                <a:gd name="connsiteY39" fmla="*/ 50394 h 68157"/>
                <a:gd name="connsiteX40" fmla="*/ 20824 w 76400"/>
                <a:gd name="connsiteY40" fmla="*/ 49808 h 68157"/>
                <a:gd name="connsiteX41" fmla="*/ 20824 w 76400"/>
                <a:gd name="connsiteY41" fmla="*/ 49054 h 68157"/>
                <a:gd name="connsiteX42" fmla="*/ 20824 w 76400"/>
                <a:gd name="connsiteY42" fmla="*/ 48216 h 68157"/>
                <a:gd name="connsiteX43" fmla="*/ 20824 w 76400"/>
                <a:gd name="connsiteY43" fmla="*/ 47294 h 68157"/>
                <a:gd name="connsiteX44" fmla="*/ 21745 w 76400"/>
                <a:gd name="connsiteY44" fmla="*/ 46540 h 68157"/>
                <a:gd name="connsiteX45" fmla="*/ 22416 w 76400"/>
                <a:gd name="connsiteY45" fmla="*/ 45702 h 68157"/>
                <a:gd name="connsiteX46" fmla="*/ 23170 w 76400"/>
                <a:gd name="connsiteY46" fmla="*/ 45032 h 68157"/>
                <a:gd name="connsiteX47" fmla="*/ 24343 w 76400"/>
                <a:gd name="connsiteY47" fmla="*/ 45032 h 68157"/>
                <a:gd name="connsiteX48" fmla="*/ 24762 w 76400"/>
                <a:gd name="connsiteY48" fmla="*/ 45032 h 68157"/>
                <a:gd name="connsiteX49" fmla="*/ 24762 w 76400"/>
                <a:gd name="connsiteY49" fmla="*/ 45032 h 68157"/>
                <a:gd name="connsiteX50" fmla="*/ 25264 w 76400"/>
                <a:gd name="connsiteY50" fmla="*/ 45032 h 68157"/>
                <a:gd name="connsiteX51" fmla="*/ 25264 w 76400"/>
                <a:gd name="connsiteY51" fmla="*/ 44613 h 68157"/>
                <a:gd name="connsiteX52" fmla="*/ 26102 w 76400"/>
                <a:gd name="connsiteY52" fmla="*/ 44110 h 68157"/>
                <a:gd name="connsiteX53" fmla="*/ 26856 w 76400"/>
                <a:gd name="connsiteY53" fmla="*/ 43608 h 68157"/>
                <a:gd name="connsiteX54" fmla="*/ 27694 w 76400"/>
                <a:gd name="connsiteY54" fmla="*/ 42686 h 68157"/>
                <a:gd name="connsiteX55" fmla="*/ 28783 w 76400"/>
                <a:gd name="connsiteY55" fmla="*/ 41932 h 68157"/>
                <a:gd name="connsiteX56" fmla="*/ 29789 w 76400"/>
                <a:gd name="connsiteY56" fmla="*/ 41932 h 68157"/>
                <a:gd name="connsiteX57" fmla="*/ 30878 w 76400"/>
                <a:gd name="connsiteY57" fmla="*/ 41932 h 68157"/>
                <a:gd name="connsiteX58" fmla="*/ 30878 w 76400"/>
                <a:gd name="connsiteY58" fmla="*/ 41932 h 68157"/>
                <a:gd name="connsiteX59" fmla="*/ 30878 w 76400"/>
                <a:gd name="connsiteY59" fmla="*/ 41513 h 68157"/>
                <a:gd name="connsiteX60" fmla="*/ 31381 w 76400"/>
                <a:gd name="connsiteY60" fmla="*/ 41513 h 68157"/>
                <a:gd name="connsiteX61" fmla="*/ 32051 w 76400"/>
                <a:gd name="connsiteY61" fmla="*/ 41513 h 68157"/>
                <a:gd name="connsiteX62" fmla="*/ 32638 w 76400"/>
                <a:gd name="connsiteY62" fmla="*/ 41513 h 68157"/>
                <a:gd name="connsiteX63" fmla="*/ 33811 w 76400"/>
                <a:gd name="connsiteY63" fmla="*/ 41513 h 68157"/>
                <a:gd name="connsiteX64" fmla="*/ 34314 w 76400"/>
                <a:gd name="connsiteY64" fmla="*/ 41513 h 68157"/>
                <a:gd name="connsiteX65" fmla="*/ 35151 w 76400"/>
                <a:gd name="connsiteY65" fmla="*/ 41513 h 68157"/>
                <a:gd name="connsiteX66" fmla="*/ 37833 w 76400"/>
                <a:gd name="connsiteY66" fmla="*/ 40759 h 68157"/>
                <a:gd name="connsiteX67" fmla="*/ 40346 w 76400"/>
                <a:gd name="connsiteY67" fmla="*/ 40172 h 68157"/>
                <a:gd name="connsiteX68" fmla="*/ 41687 w 76400"/>
                <a:gd name="connsiteY68" fmla="*/ 39334 h 68157"/>
                <a:gd name="connsiteX69" fmla="*/ 42944 w 76400"/>
                <a:gd name="connsiteY69" fmla="*/ 38245 h 68157"/>
                <a:gd name="connsiteX70" fmla="*/ 42944 w 76400"/>
                <a:gd name="connsiteY70" fmla="*/ 37826 h 68157"/>
                <a:gd name="connsiteX71" fmla="*/ 42944 w 76400"/>
                <a:gd name="connsiteY71" fmla="*/ 37156 h 68157"/>
                <a:gd name="connsiteX72" fmla="*/ 43530 w 76400"/>
                <a:gd name="connsiteY72" fmla="*/ 37156 h 68157"/>
                <a:gd name="connsiteX73" fmla="*/ 44117 w 76400"/>
                <a:gd name="connsiteY73" fmla="*/ 37156 h 68157"/>
                <a:gd name="connsiteX74" fmla="*/ 44117 w 76400"/>
                <a:gd name="connsiteY74" fmla="*/ 37156 h 68157"/>
                <a:gd name="connsiteX75" fmla="*/ 44117 w 76400"/>
                <a:gd name="connsiteY75" fmla="*/ 37156 h 68157"/>
                <a:gd name="connsiteX76" fmla="*/ 45583 w 76400"/>
                <a:gd name="connsiteY76" fmla="*/ 34181 h 68157"/>
                <a:gd name="connsiteX77" fmla="*/ 46966 w 76400"/>
                <a:gd name="connsiteY77" fmla="*/ 34139 h 68157"/>
                <a:gd name="connsiteX78" fmla="*/ 46966 w 76400"/>
                <a:gd name="connsiteY78" fmla="*/ 33469 h 68157"/>
                <a:gd name="connsiteX79" fmla="*/ 46966 w 76400"/>
                <a:gd name="connsiteY79" fmla="*/ 33469 h 68157"/>
                <a:gd name="connsiteX80" fmla="*/ 46966 w 76400"/>
                <a:gd name="connsiteY80" fmla="*/ 33469 h 68157"/>
                <a:gd name="connsiteX81" fmla="*/ 47385 w 76400"/>
                <a:gd name="connsiteY81" fmla="*/ 34642 h 68157"/>
                <a:gd name="connsiteX82" fmla="*/ 47971 w 76400"/>
                <a:gd name="connsiteY82" fmla="*/ 35731 h 68157"/>
                <a:gd name="connsiteX83" fmla="*/ 48558 w 76400"/>
                <a:gd name="connsiteY83" fmla="*/ 36402 h 68157"/>
                <a:gd name="connsiteX84" fmla="*/ 49228 w 76400"/>
                <a:gd name="connsiteY84" fmla="*/ 36402 h 68157"/>
                <a:gd name="connsiteX85" fmla="*/ 55847 w 76400"/>
                <a:gd name="connsiteY85" fmla="*/ 34726 h 68157"/>
                <a:gd name="connsiteX86" fmla="*/ 56266 w 76400"/>
                <a:gd name="connsiteY86" fmla="*/ 32715 h 68157"/>
                <a:gd name="connsiteX87" fmla="*/ 56769 w 76400"/>
                <a:gd name="connsiteY87" fmla="*/ 31039 h 68157"/>
                <a:gd name="connsiteX88" fmla="*/ 56769 w 76400"/>
                <a:gd name="connsiteY88" fmla="*/ 30285 h 68157"/>
                <a:gd name="connsiteX89" fmla="*/ 57439 w 76400"/>
                <a:gd name="connsiteY89" fmla="*/ 30285 h 68157"/>
                <a:gd name="connsiteX90" fmla="*/ 59367 w 76400"/>
                <a:gd name="connsiteY90" fmla="*/ 30285 h 68157"/>
                <a:gd name="connsiteX91" fmla="*/ 60875 w 76400"/>
                <a:gd name="connsiteY91" fmla="*/ 30285 h 68157"/>
                <a:gd name="connsiteX92" fmla="*/ 62550 w 76400"/>
                <a:gd name="connsiteY92" fmla="*/ 30285 h 68157"/>
                <a:gd name="connsiteX93" fmla="*/ 65483 w 76400"/>
                <a:gd name="connsiteY93" fmla="*/ 29531 h 68157"/>
                <a:gd name="connsiteX94" fmla="*/ 65483 w 76400"/>
                <a:gd name="connsiteY94" fmla="*/ 30034 h 68157"/>
                <a:gd name="connsiteX95" fmla="*/ 65483 w 76400"/>
                <a:gd name="connsiteY95" fmla="*/ 30034 h 68157"/>
                <a:gd name="connsiteX96" fmla="*/ 66153 w 76400"/>
                <a:gd name="connsiteY96" fmla="*/ 31374 h 68157"/>
                <a:gd name="connsiteX97" fmla="*/ 66740 w 76400"/>
                <a:gd name="connsiteY97" fmla="*/ 32799 h 68157"/>
                <a:gd name="connsiteX98" fmla="*/ 67829 w 76400"/>
                <a:gd name="connsiteY98" fmla="*/ 33301 h 68157"/>
                <a:gd name="connsiteX99" fmla="*/ 68751 w 76400"/>
                <a:gd name="connsiteY99" fmla="*/ 33972 h 68157"/>
                <a:gd name="connsiteX100" fmla="*/ 69756 w 76400"/>
                <a:gd name="connsiteY100" fmla="*/ 34642 h 68157"/>
                <a:gd name="connsiteX101" fmla="*/ 70510 w 76400"/>
                <a:gd name="connsiteY101" fmla="*/ 35312 h 68157"/>
                <a:gd name="connsiteX102" fmla="*/ 70092 w 76400"/>
                <a:gd name="connsiteY102" fmla="*/ 36485 h 68157"/>
                <a:gd name="connsiteX103" fmla="*/ 70929 w 76400"/>
                <a:gd name="connsiteY103" fmla="*/ 36904 h 68157"/>
                <a:gd name="connsiteX104" fmla="*/ 71851 w 76400"/>
                <a:gd name="connsiteY104" fmla="*/ 36904 h 68157"/>
                <a:gd name="connsiteX105" fmla="*/ 72773 w 76400"/>
                <a:gd name="connsiteY105" fmla="*/ 40424 h 68157"/>
                <a:gd name="connsiteX106" fmla="*/ 73443 w 76400"/>
                <a:gd name="connsiteY106" fmla="*/ 40926 h 68157"/>
                <a:gd name="connsiteX107" fmla="*/ 73946 w 76400"/>
                <a:gd name="connsiteY107" fmla="*/ 41429 h 68157"/>
                <a:gd name="connsiteX108" fmla="*/ 74365 w 76400"/>
                <a:gd name="connsiteY108" fmla="*/ 41429 h 68157"/>
                <a:gd name="connsiteX109" fmla="*/ 74365 w 76400"/>
                <a:gd name="connsiteY109" fmla="*/ 41429 h 68157"/>
                <a:gd name="connsiteX110" fmla="*/ 74365 w 76400"/>
                <a:gd name="connsiteY110" fmla="*/ 41429 h 68157"/>
                <a:gd name="connsiteX111" fmla="*/ 74365 w 76400"/>
                <a:gd name="connsiteY111" fmla="*/ 40172 h 68157"/>
                <a:gd name="connsiteX112" fmla="*/ 74365 w 76400"/>
                <a:gd name="connsiteY112" fmla="*/ 38915 h 68157"/>
                <a:gd name="connsiteX113" fmla="*/ 74784 w 76400"/>
                <a:gd name="connsiteY113" fmla="*/ 38161 h 68157"/>
                <a:gd name="connsiteX114" fmla="*/ 75286 w 76400"/>
                <a:gd name="connsiteY114" fmla="*/ 37575 h 68157"/>
                <a:gd name="connsiteX115" fmla="*/ 75705 w 76400"/>
                <a:gd name="connsiteY115" fmla="*/ 37575 h 68157"/>
                <a:gd name="connsiteX116" fmla="*/ 76376 w 76400"/>
                <a:gd name="connsiteY116" fmla="*/ 37575 h 68157"/>
                <a:gd name="connsiteX117" fmla="*/ 76376 w 76400"/>
                <a:gd name="connsiteY117" fmla="*/ 38748 h 68157"/>
                <a:gd name="connsiteX118" fmla="*/ 76376 w 76400"/>
                <a:gd name="connsiteY118" fmla="*/ 40005 h 68157"/>
                <a:gd name="connsiteX119" fmla="*/ 76376 w 76400"/>
                <a:gd name="connsiteY119" fmla="*/ 41261 h 68157"/>
                <a:gd name="connsiteX120" fmla="*/ 76376 w 76400"/>
                <a:gd name="connsiteY120" fmla="*/ 42351 h 68157"/>
                <a:gd name="connsiteX121" fmla="*/ 76376 w 76400"/>
                <a:gd name="connsiteY121" fmla="*/ 43356 h 68157"/>
                <a:gd name="connsiteX122" fmla="*/ 76376 w 76400"/>
                <a:gd name="connsiteY122" fmla="*/ 44194 h 68157"/>
                <a:gd name="connsiteX123" fmla="*/ 75705 w 76400"/>
                <a:gd name="connsiteY123" fmla="*/ 44781 h 68157"/>
                <a:gd name="connsiteX124" fmla="*/ 74867 w 76400"/>
                <a:gd name="connsiteY124" fmla="*/ 44781 h 68157"/>
                <a:gd name="connsiteX125" fmla="*/ 74197 w 76400"/>
                <a:gd name="connsiteY125" fmla="*/ 44362 h 68157"/>
                <a:gd name="connsiteX126" fmla="*/ 73443 w 76400"/>
                <a:gd name="connsiteY126" fmla="*/ 43859 h 68157"/>
                <a:gd name="connsiteX127" fmla="*/ 72354 w 76400"/>
                <a:gd name="connsiteY127" fmla="*/ 43859 h 68157"/>
                <a:gd name="connsiteX128" fmla="*/ 71432 w 76400"/>
                <a:gd name="connsiteY128" fmla="*/ 43859 h 68157"/>
                <a:gd name="connsiteX129" fmla="*/ 70929 w 76400"/>
                <a:gd name="connsiteY129" fmla="*/ 43189 h 68157"/>
                <a:gd name="connsiteX130" fmla="*/ 70929 w 76400"/>
                <a:gd name="connsiteY130" fmla="*/ 43189 h 68157"/>
                <a:gd name="connsiteX131" fmla="*/ 70929 w 76400"/>
                <a:gd name="connsiteY131" fmla="*/ 43189 h 68157"/>
                <a:gd name="connsiteX132" fmla="*/ 70259 w 76400"/>
                <a:gd name="connsiteY132" fmla="*/ 43189 h 68157"/>
                <a:gd name="connsiteX133" fmla="*/ 69756 w 76400"/>
                <a:gd name="connsiteY133" fmla="*/ 43189 h 68157"/>
                <a:gd name="connsiteX134" fmla="*/ 69338 w 76400"/>
                <a:gd name="connsiteY134" fmla="*/ 43608 h 68157"/>
                <a:gd name="connsiteX135" fmla="*/ 66991 w 76400"/>
                <a:gd name="connsiteY135" fmla="*/ 43608 h 68157"/>
                <a:gd name="connsiteX136" fmla="*/ 66346 w 76400"/>
                <a:gd name="connsiteY136" fmla="*/ 43306 h 68157"/>
                <a:gd name="connsiteX137" fmla="*/ 66321 w 76400"/>
                <a:gd name="connsiteY137" fmla="*/ 43189 h 68157"/>
                <a:gd name="connsiteX138" fmla="*/ 66908 w 76400"/>
                <a:gd name="connsiteY138" fmla="*/ 43189 h 68157"/>
                <a:gd name="connsiteX139" fmla="*/ 66908 w 76400"/>
                <a:gd name="connsiteY139" fmla="*/ 42686 h 68157"/>
                <a:gd name="connsiteX140" fmla="*/ 66908 w 76400"/>
                <a:gd name="connsiteY140" fmla="*/ 42016 h 68157"/>
                <a:gd name="connsiteX141" fmla="*/ 66908 w 76400"/>
                <a:gd name="connsiteY141" fmla="*/ 41429 h 68157"/>
                <a:gd name="connsiteX142" fmla="*/ 66908 w 76400"/>
                <a:gd name="connsiteY142" fmla="*/ 41429 h 68157"/>
                <a:gd name="connsiteX143" fmla="*/ 66908 w 76400"/>
                <a:gd name="connsiteY143" fmla="*/ 41429 h 68157"/>
                <a:gd name="connsiteX144" fmla="*/ 66237 w 76400"/>
                <a:gd name="connsiteY144" fmla="*/ 41429 h 68157"/>
                <a:gd name="connsiteX145" fmla="*/ 65734 w 76400"/>
                <a:gd name="connsiteY145" fmla="*/ 41429 h 68157"/>
                <a:gd name="connsiteX146" fmla="*/ 65734 w 76400"/>
                <a:gd name="connsiteY146" fmla="*/ 42518 h 68157"/>
                <a:gd name="connsiteX147" fmla="*/ 65148 w 76400"/>
                <a:gd name="connsiteY147" fmla="*/ 44026 h 68157"/>
                <a:gd name="connsiteX148" fmla="*/ 65148 w 76400"/>
                <a:gd name="connsiteY148" fmla="*/ 44613 h 68157"/>
                <a:gd name="connsiteX149" fmla="*/ 65148 w 76400"/>
                <a:gd name="connsiteY149" fmla="*/ 45200 h 68157"/>
                <a:gd name="connsiteX150" fmla="*/ 65148 w 76400"/>
                <a:gd name="connsiteY150" fmla="*/ 45200 h 68157"/>
                <a:gd name="connsiteX151" fmla="*/ 64478 w 76400"/>
                <a:gd name="connsiteY151" fmla="*/ 44613 h 68157"/>
                <a:gd name="connsiteX152" fmla="*/ 63640 w 76400"/>
                <a:gd name="connsiteY152" fmla="*/ 44613 h 68157"/>
                <a:gd name="connsiteX153" fmla="*/ 63640 w 76400"/>
                <a:gd name="connsiteY153" fmla="*/ 44613 h 68157"/>
                <a:gd name="connsiteX154" fmla="*/ 63640 w 76400"/>
                <a:gd name="connsiteY154" fmla="*/ 44613 h 68157"/>
                <a:gd name="connsiteX155" fmla="*/ 63640 w 76400"/>
                <a:gd name="connsiteY155" fmla="*/ 45451 h 68157"/>
                <a:gd name="connsiteX156" fmla="*/ 63640 w 76400"/>
                <a:gd name="connsiteY156" fmla="*/ 46289 h 68157"/>
                <a:gd name="connsiteX157" fmla="*/ 62969 w 76400"/>
                <a:gd name="connsiteY157" fmla="*/ 47378 h 68157"/>
                <a:gd name="connsiteX158" fmla="*/ 62467 w 76400"/>
                <a:gd name="connsiteY158" fmla="*/ 48551 h 68157"/>
                <a:gd name="connsiteX159" fmla="*/ 61713 w 76400"/>
                <a:gd name="connsiteY159" fmla="*/ 48048 h 68157"/>
                <a:gd name="connsiteX160" fmla="*/ 61042 w 76400"/>
                <a:gd name="connsiteY160" fmla="*/ 47629 h 68157"/>
                <a:gd name="connsiteX161" fmla="*/ 60204 w 76400"/>
                <a:gd name="connsiteY161" fmla="*/ 47629 h 68157"/>
                <a:gd name="connsiteX162" fmla="*/ 59785 w 76400"/>
                <a:gd name="connsiteY162" fmla="*/ 47629 h 68157"/>
                <a:gd name="connsiteX163" fmla="*/ 59785 w 76400"/>
                <a:gd name="connsiteY163" fmla="*/ 47629 h 68157"/>
                <a:gd name="connsiteX164" fmla="*/ 59785 w 76400"/>
                <a:gd name="connsiteY164" fmla="*/ 48300 h 68157"/>
                <a:gd name="connsiteX165" fmla="*/ 59367 w 76400"/>
                <a:gd name="connsiteY165" fmla="*/ 49138 h 68157"/>
                <a:gd name="connsiteX166" fmla="*/ 59367 w 76400"/>
                <a:gd name="connsiteY166" fmla="*/ 49724 h 68157"/>
                <a:gd name="connsiteX167" fmla="*/ 59367 w 76400"/>
                <a:gd name="connsiteY167" fmla="*/ 49724 h 68157"/>
                <a:gd name="connsiteX168" fmla="*/ 59367 w 76400"/>
                <a:gd name="connsiteY168" fmla="*/ 49724 h 68157"/>
                <a:gd name="connsiteX169" fmla="*/ 58864 w 76400"/>
                <a:gd name="connsiteY169" fmla="*/ 49724 h 68157"/>
                <a:gd name="connsiteX170" fmla="*/ 58193 w 76400"/>
                <a:gd name="connsiteY170" fmla="*/ 50311 h 68157"/>
                <a:gd name="connsiteX171" fmla="*/ 57439 w 76400"/>
                <a:gd name="connsiteY171" fmla="*/ 50730 h 68157"/>
                <a:gd name="connsiteX172" fmla="*/ 56769 w 76400"/>
                <a:gd name="connsiteY172" fmla="*/ 50730 h 68157"/>
                <a:gd name="connsiteX173" fmla="*/ 56099 w 76400"/>
                <a:gd name="connsiteY173" fmla="*/ 50730 h 68157"/>
                <a:gd name="connsiteX174" fmla="*/ 55093 w 76400"/>
                <a:gd name="connsiteY174" fmla="*/ 50730 h 68157"/>
                <a:gd name="connsiteX175" fmla="*/ 53920 w 76400"/>
                <a:gd name="connsiteY175" fmla="*/ 50730 h 68157"/>
                <a:gd name="connsiteX176" fmla="*/ 53501 w 76400"/>
                <a:gd name="connsiteY176" fmla="*/ 50730 h 68157"/>
                <a:gd name="connsiteX177" fmla="*/ 53501 w 76400"/>
                <a:gd name="connsiteY177" fmla="*/ 50311 h 68157"/>
                <a:gd name="connsiteX178" fmla="*/ 52747 w 76400"/>
                <a:gd name="connsiteY178" fmla="*/ 49724 h 68157"/>
                <a:gd name="connsiteX179" fmla="*/ 52244 w 76400"/>
                <a:gd name="connsiteY179" fmla="*/ 49724 h 68157"/>
                <a:gd name="connsiteX180" fmla="*/ 51825 w 76400"/>
                <a:gd name="connsiteY180" fmla="*/ 49724 h 68157"/>
                <a:gd name="connsiteX181" fmla="*/ 51407 w 76400"/>
                <a:gd name="connsiteY181" fmla="*/ 50227 h 68157"/>
                <a:gd name="connsiteX182" fmla="*/ 50569 w 76400"/>
                <a:gd name="connsiteY182" fmla="*/ 50646 h 68157"/>
                <a:gd name="connsiteX183" fmla="*/ 49731 w 76400"/>
                <a:gd name="connsiteY183" fmla="*/ 50646 h 68157"/>
                <a:gd name="connsiteX184" fmla="*/ 48474 w 76400"/>
                <a:gd name="connsiteY184" fmla="*/ 51149 h 68157"/>
                <a:gd name="connsiteX185" fmla="*/ 46379 w 76400"/>
                <a:gd name="connsiteY185" fmla="*/ 52154 h 68157"/>
                <a:gd name="connsiteX186" fmla="*/ 44284 w 76400"/>
                <a:gd name="connsiteY186" fmla="*/ 53076 h 68157"/>
                <a:gd name="connsiteX187" fmla="*/ 43112 w 76400"/>
                <a:gd name="connsiteY187" fmla="*/ 53578 h 68157"/>
                <a:gd name="connsiteX188" fmla="*/ 41855 w 76400"/>
                <a:gd name="connsiteY188" fmla="*/ 54500 h 68157"/>
                <a:gd name="connsiteX189" fmla="*/ 40682 w 76400"/>
                <a:gd name="connsiteY189" fmla="*/ 55338 h 68157"/>
                <a:gd name="connsiteX190" fmla="*/ 39508 w 76400"/>
                <a:gd name="connsiteY190" fmla="*/ 55338 h 68157"/>
                <a:gd name="connsiteX191" fmla="*/ 38419 w 76400"/>
                <a:gd name="connsiteY191" fmla="*/ 55338 h 68157"/>
                <a:gd name="connsiteX192" fmla="*/ 37581 w 76400"/>
                <a:gd name="connsiteY192" fmla="*/ 56846 h 68157"/>
                <a:gd name="connsiteX193" fmla="*/ 36911 w 76400"/>
                <a:gd name="connsiteY193" fmla="*/ 56846 h 68157"/>
                <a:gd name="connsiteX194" fmla="*/ 35989 w 76400"/>
                <a:gd name="connsiteY194" fmla="*/ 56846 h 68157"/>
                <a:gd name="connsiteX195" fmla="*/ 35487 w 76400"/>
                <a:gd name="connsiteY195" fmla="*/ 57433 h 68157"/>
                <a:gd name="connsiteX196" fmla="*/ 35487 w 76400"/>
                <a:gd name="connsiteY196" fmla="*/ 58019 h 68157"/>
                <a:gd name="connsiteX197" fmla="*/ 34314 w 76400"/>
                <a:gd name="connsiteY197" fmla="*/ 58438 h 68157"/>
                <a:gd name="connsiteX198" fmla="*/ 33057 w 76400"/>
                <a:gd name="connsiteY198" fmla="*/ 58438 h 68157"/>
                <a:gd name="connsiteX199" fmla="*/ 31632 w 76400"/>
                <a:gd name="connsiteY199" fmla="*/ 58438 h 68157"/>
                <a:gd name="connsiteX200" fmla="*/ 30627 w 76400"/>
                <a:gd name="connsiteY200" fmla="*/ 58438 h 68157"/>
                <a:gd name="connsiteX201" fmla="*/ 27611 w 76400"/>
                <a:gd name="connsiteY201" fmla="*/ 58438 h 68157"/>
                <a:gd name="connsiteX202" fmla="*/ 27024 w 76400"/>
                <a:gd name="connsiteY202" fmla="*/ 59192 h 68157"/>
                <a:gd name="connsiteX203" fmla="*/ 26354 w 76400"/>
                <a:gd name="connsiteY203" fmla="*/ 59863 h 68157"/>
                <a:gd name="connsiteX204" fmla="*/ 25181 w 76400"/>
                <a:gd name="connsiteY204" fmla="*/ 59863 h 68157"/>
                <a:gd name="connsiteX205" fmla="*/ 24510 w 76400"/>
                <a:gd name="connsiteY205" fmla="*/ 59863 h 68157"/>
                <a:gd name="connsiteX206" fmla="*/ 22248 w 76400"/>
                <a:gd name="connsiteY206" fmla="*/ 59863 h 68157"/>
                <a:gd name="connsiteX207" fmla="*/ 22248 w 76400"/>
                <a:gd name="connsiteY207" fmla="*/ 59863 h 68157"/>
                <a:gd name="connsiteX208" fmla="*/ 22248 w 76400"/>
                <a:gd name="connsiteY208" fmla="*/ 59863 h 68157"/>
                <a:gd name="connsiteX209" fmla="*/ 22248 w 76400"/>
                <a:gd name="connsiteY209" fmla="*/ 60533 h 68157"/>
                <a:gd name="connsiteX210" fmla="*/ 22248 w 76400"/>
                <a:gd name="connsiteY210" fmla="*/ 61203 h 68157"/>
                <a:gd name="connsiteX211" fmla="*/ 22248 w 76400"/>
                <a:gd name="connsiteY211" fmla="*/ 61203 h 68157"/>
                <a:gd name="connsiteX212" fmla="*/ 22248 w 76400"/>
                <a:gd name="connsiteY212" fmla="*/ 61203 h 68157"/>
                <a:gd name="connsiteX213" fmla="*/ 22248 w 76400"/>
                <a:gd name="connsiteY213" fmla="*/ 61203 h 68157"/>
                <a:gd name="connsiteX214" fmla="*/ 20991 w 76400"/>
                <a:gd name="connsiteY214" fmla="*/ 61203 h 68157"/>
                <a:gd name="connsiteX215" fmla="*/ 19902 w 76400"/>
                <a:gd name="connsiteY215" fmla="*/ 61706 h 68157"/>
                <a:gd name="connsiteX216" fmla="*/ 19064 w 76400"/>
                <a:gd name="connsiteY216" fmla="*/ 61706 h 68157"/>
                <a:gd name="connsiteX217" fmla="*/ 18561 w 76400"/>
                <a:gd name="connsiteY217" fmla="*/ 61706 h 68157"/>
                <a:gd name="connsiteX218" fmla="*/ 17975 w 76400"/>
                <a:gd name="connsiteY218" fmla="*/ 61706 h 68157"/>
                <a:gd name="connsiteX219" fmla="*/ 13450 w 76400"/>
                <a:gd name="connsiteY219" fmla="*/ 61706 h 68157"/>
                <a:gd name="connsiteX220" fmla="*/ 12947 w 76400"/>
                <a:gd name="connsiteY220" fmla="*/ 62292 h 68157"/>
                <a:gd name="connsiteX221" fmla="*/ 12947 w 76400"/>
                <a:gd name="connsiteY221" fmla="*/ 63130 h 68157"/>
                <a:gd name="connsiteX222" fmla="*/ 7585 w 76400"/>
                <a:gd name="connsiteY222" fmla="*/ 64471 h 68157"/>
                <a:gd name="connsiteX223" fmla="*/ 7585 w 76400"/>
                <a:gd name="connsiteY223" fmla="*/ 63130 h 68157"/>
                <a:gd name="connsiteX224" fmla="*/ 7585 w 76400"/>
                <a:gd name="connsiteY224" fmla="*/ 61873 h 68157"/>
                <a:gd name="connsiteX225" fmla="*/ 7585 w 76400"/>
                <a:gd name="connsiteY225" fmla="*/ 61371 h 68157"/>
                <a:gd name="connsiteX226" fmla="*/ 7920 w 76400"/>
                <a:gd name="connsiteY226" fmla="*/ 68158 h 68157"/>
                <a:gd name="connsiteX227" fmla="*/ 1720 w 76400"/>
                <a:gd name="connsiteY227" fmla="*/ 35061 h 68157"/>
                <a:gd name="connsiteX228" fmla="*/ 1720 w 76400"/>
                <a:gd name="connsiteY228" fmla="*/ 34056 h 68157"/>
                <a:gd name="connsiteX229" fmla="*/ 1720 w 76400"/>
                <a:gd name="connsiteY229" fmla="*/ 32464 h 68157"/>
                <a:gd name="connsiteX230" fmla="*/ 1720 w 76400"/>
                <a:gd name="connsiteY230" fmla="*/ 30788 h 68157"/>
                <a:gd name="connsiteX231" fmla="*/ 1720 w 76400"/>
                <a:gd name="connsiteY231" fmla="*/ 29531 h 68157"/>
                <a:gd name="connsiteX232" fmla="*/ 1301 w 76400"/>
                <a:gd name="connsiteY232" fmla="*/ 29028 h 68157"/>
                <a:gd name="connsiteX233" fmla="*/ 714 w 76400"/>
                <a:gd name="connsiteY233" fmla="*/ 28107 h 68157"/>
                <a:gd name="connsiteX234" fmla="*/ 44 w 76400"/>
                <a:gd name="connsiteY234" fmla="*/ 27185 h 68157"/>
                <a:gd name="connsiteX235" fmla="*/ 44 w 76400"/>
                <a:gd name="connsiteY235" fmla="*/ 26598 h 68157"/>
                <a:gd name="connsiteX236" fmla="*/ 44 w 76400"/>
                <a:gd name="connsiteY236" fmla="*/ 25677 h 68157"/>
                <a:gd name="connsiteX237" fmla="*/ 44 w 76400"/>
                <a:gd name="connsiteY237" fmla="*/ 24755 h 68157"/>
                <a:gd name="connsiteX238" fmla="*/ 547 w 76400"/>
                <a:gd name="connsiteY238" fmla="*/ 24755 h 68157"/>
                <a:gd name="connsiteX239" fmla="*/ 966 w 76400"/>
                <a:gd name="connsiteY239" fmla="*/ 24336 h 68157"/>
                <a:gd name="connsiteX240" fmla="*/ 1636 w 76400"/>
                <a:gd name="connsiteY240" fmla="*/ 23666 h 68157"/>
                <a:gd name="connsiteX241" fmla="*/ 2474 w 76400"/>
                <a:gd name="connsiteY241" fmla="*/ 22995 h 68157"/>
                <a:gd name="connsiteX242" fmla="*/ 2474 w 76400"/>
                <a:gd name="connsiteY242" fmla="*/ 22995 h 68157"/>
                <a:gd name="connsiteX243" fmla="*/ 2474 w 76400"/>
                <a:gd name="connsiteY243" fmla="*/ 22995 h 68157"/>
                <a:gd name="connsiteX244" fmla="*/ 3731 w 76400"/>
                <a:gd name="connsiteY244" fmla="*/ 23666 h 68157"/>
                <a:gd name="connsiteX245" fmla="*/ 5155 w 76400"/>
                <a:gd name="connsiteY245" fmla="*/ 23666 h 68157"/>
                <a:gd name="connsiteX246" fmla="*/ 6747 w 76400"/>
                <a:gd name="connsiteY246" fmla="*/ 23666 h 68157"/>
                <a:gd name="connsiteX247" fmla="*/ 6747 w 76400"/>
                <a:gd name="connsiteY247" fmla="*/ 23666 h 68157"/>
                <a:gd name="connsiteX248" fmla="*/ 6747 w 76400"/>
                <a:gd name="connsiteY248" fmla="*/ 23666 h 68157"/>
                <a:gd name="connsiteX249" fmla="*/ 6747 w 76400"/>
                <a:gd name="connsiteY249" fmla="*/ 22660 h 68157"/>
                <a:gd name="connsiteX250" fmla="*/ 6747 w 76400"/>
                <a:gd name="connsiteY250" fmla="*/ 21739 h 68157"/>
                <a:gd name="connsiteX251" fmla="*/ 7753 w 76400"/>
                <a:gd name="connsiteY251" fmla="*/ 21739 h 68157"/>
                <a:gd name="connsiteX252" fmla="*/ 8842 w 76400"/>
                <a:gd name="connsiteY252" fmla="*/ 21739 h 68157"/>
                <a:gd name="connsiteX253" fmla="*/ 8842 w 76400"/>
                <a:gd name="connsiteY253" fmla="*/ 21068 h 68157"/>
                <a:gd name="connsiteX254" fmla="*/ 8842 w 76400"/>
                <a:gd name="connsiteY254" fmla="*/ 20147 h 68157"/>
                <a:gd name="connsiteX255" fmla="*/ 8842 w 76400"/>
                <a:gd name="connsiteY255" fmla="*/ 19393 h 68157"/>
                <a:gd name="connsiteX256" fmla="*/ 9345 w 76400"/>
                <a:gd name="connsiteY256" fmla="*/ 19393 h 68157"/>
                <a:gd name="connsiteX257" fmla="*/ 9931 w 76400"/>
                <a:gd name="connsiteY257" fmla="*/ 19393 h 68157"/>
                <a:gd name="connsiteX258" fmla="*/ 10601 w 76400"/>
                <a:gd name="connsiteY258" fmla="*/ 19393 h 68157"/>
                <a:gd name="connsiteX259" fmla="*/ 11355 w 76400"/>
                <a:gd name="connsiteY259" fmla="*/ 19393 h 68157"/>
                <a:gd name="connsiteX260" fmla="*/ 11355 w 76400"/>
                <a:gd name="connsiteY260" fmla="*/ 19393 h 68157"/>
                <a:gd name="connsiteX261" fmla="*/ 12277 w 76400"/>
                <a:gd name="connsiteY261" fmla="*/ 19393 h 68157"/>
                <a:gd name="connsiteX262" fmla="*/ 12696 w 76400"/>
                <a:gd name="connsiteY262" fmla="*/ 19393 h 68157"/>
                <a:gd name="connsiteX263" fmla="*/ 13199 w 76400"/>
                <a:gd name="connsiteY263" fmla="*/ 19393 h 68157"/>
                <a:gd name="connsiteX264" fmla="*/ 13618 w 76400"/>
                <a:gd name="connsiteY264" fmla="*/ 19393 h 68157"/>
                <a:gd name="connsiteX265" fmla="*/ 13618 w 76400"/>
                <a:gd name="connsiteY265" fmla="*/ 18555 h 68157"/>
                <a:gd name="connsiteX266" fmla="*/ 13618 w 76400"/>
                <a:gd name="connsiteY266" fmla="*/ 17884 h 68157"/>
                <a:gd name="connsiteX267" fmla="*/ 13618 w 76400"/>
                <a:gd name="connsiteY267" fmla="*/ 17298 h 68157"/>
                <a:gd name="connsiteX268" fmla="*/ 14288 w 76400"/>
                <a:gd name="connsiteY268" fmla="*/ 17298 h 68157"/>
                <a:gd name="connsiteX269" fmla="*/ 14288 w 76400"/>
                <a:gd name="connsiteY269" fmla="*/ 17801 h 68157"/>
                <a:gd name="connsiteX270" fmla="*/ 14791 w 76400"/>
                <a:gd name="connsiteY270" fmla="*/ 18303 h 68157"/>
                <a:gd name="connsiteX271" fmla="*/ 15377 w 76400"/>
                <a:gd name="connsiteY271" fmla="*/ 18890 h 68157"/>
                <a:gd name="connsiteX272" fmla="*/ 15377 w 76400"/>
                <a:gd name="connsiteY272" fmla="*/ 18052 h 68157"/>
                <a:gd name="connsiteX273" fmla="*/ 15377 w 76400"/>
                <a:gd name="connsiteY273" fmla="*/ 17298 h 68157"/>
                <a:gd name="connsiteX274" fmla="*/ 15377 w 76400"/>
                <a:gd name="connsiteY274" fmla="*/ 16711 h 68157"/>
                <a:gd name="connsiteX275" fmla="*/ 15377 w 76400"/>
                <a:gd name="connsiteY275" fmla="*/ 16041 h 68157"/>
                <a:gd name="connsiteX276" fmla="*/ 15377 w 76400"/>
                <a:gd name="connsiteY276" fmla="*/ 16628 h 68157"/>
                <a:gd name="connsiteX277" fmla="*/ 15796 w 76400"/>
                <a:gd name="connsiteY277" fmla="*/ 16628 h 68157"/>
                <a:gd name="connsiteX278" fmla="*/ 16215 w 76400"/>
                <a:gd name="connsiteY278" fmla="*/ 16628 h 68157"/>
                <a:gd name="connsiteX279" fmla="*/ 16215 w 76400"/>
                <a:gd name="connsiteY279" fmla="*/ 16628 h 68157"/>
                <a:gd name="connsiteX280" fmla="*/ 16634 w 76400"/>
                <a:gd name="connsiteY280" fmla="*/ 15957 h 68157"/>
                <a:gd name="connsiteX281" fmla="*/ 16634 w 76400"/>
                <a:gd name="connsiteY281" fmla="*/ 15371 h 68157"/>
                <a:gd name="connsiteX282" fmla="*/ 15964 w 76400"/>
                <a:gd name="connsiteY282" fmla="*/ 15371 h 68157"/>
                <a:gd name="connsiteX283" fmla="*/ 16886 w 76400"/>
                <a:gd name="connsiteY283" fmla="*/ 14449 h 68157"/>
                <a:gd name="connsiteX284" fmla="*/ 17807 w 76400"/>
                <a:gd name="connsiteY284" fmla="*/ 13695 h 68157"/>
                <a:gd name="connsiteX285" fmla="*/ 18394 w 76400"/>
                <a:gd name="connsiteY285" fmla="*/ 13695 h 68157"/>
                <a:gd name="connsiteX286" fmla="*/ 18813 w 76400"/>
                <a:gd name="connsiteY286" fmla="*/ 14198 h 68157"/>
                <a:gd name="connsiteX287" fmla="*/ 19232 w 76400"/>
                <a:gd name="connsiteY287" fmla="*/ 14700 h 68157"/>
                <a:gd name="connsiteX288" fmla="*/ 19986 w 76400"/>
                <a:gd name="connsiteY288" fmla="*/ 14700 h 68157"/>
                <a:gd name="connsiteX289" fmla="*/ 21913 w 76400"/>
                <a:gd name="connsiteY289" fmla="*/ 13611 h 68157"/>
                <a:gd name="connsiteX290" fmla="*/ 23505 w 76400"/>
                <a:gd name="connsiteY290" fmla="*/ 12689 h 68157"/>
                <a:gd name="connsiteX291" fmla="*/ 24008 w 76400"/>
                <a:gd name="connsiteY291" fmla="*/ 12270 h 68157"/>
                <a:gd name="connsiteX292" fmla="*/ 24510 w 76400"/>
                <a:gd name="connsiteY292" fmla="*/ 12270 h 68157"/>
                <a:gd name="connsiteX293" fmla="*/ 25097 w 76400"/>
                <a:gd name="connsiteY293" fmla="*/ 12270 h 68157"/>
                <a:gd name="connsiteX294" fmla="*/ 25767 w 76400"/>
                <a:gd name="connsiteY294" fmla="*/ 12270 h 68157"/>
                <a:gd name="connsiteX295" fmla="*/ 30208 w 76400"/>
                <a:gd name="connsiteY295" fmla="*/ 9003 h 68157"/>
                <a:gd name="connsiteX296" fmla="*/ 30962 w 76400"/>
                <a:gd name="connsiteY296" fmla="*/ 7578 h 68157"/>
                <a:gd name="connsiteX297" fmla="*/ 31465 w 76400"/>
                <a:gd name="connsiteY297" fmla="*/ 7578 h 68157"/>
                <a:gd name="connsiteX298" fmla="*/ 32135 w 76400"/>
                <a:gd name="connsiteY298" fmla="*/ 7578 h 68157"/>
                <a:gd name="connsiteX299" fmla="*/ 32554 w 76400"/>
                <a:gd name="connsiteY299" fmla="*/ 7578 h 68157"/>
                <a:gd name="connsiteX300" fmla="*/ 33141 w 76400"/>
                <a:gd name="connsiteY300" fmla="*/ 7076 h 68157"/>
                <a:gd name="connsiteX301" fmla="*/ 34230 w 76400"/>
                <a:gd name="connsiteY301" fmla="*/ 7076 h 68157"/>
                <a:gd name="connsiteX302" fmla="*/ 34900 w 76400"/>
                <a:gd name="connsiteY302" fmla="*/ 7076 h 68157"/>
                <a:gd name="connsiteX303" fmla="*/ 35403 w 76400"/>
                <a:gd name="connsiteY303" fmla="*/ 7076 h 68157"/>
                <a:gd name="connsiteX304" fmla="*/ 36073 w 76400"/>
                <a:gd name="connsiteY304" fmla="*/ 6573 h 68157"/>
                <a:gd name="connsiteX305" fmla="*/ 37330 w 76400"/>
                <a:gd name="connsiteY305" fmla="*/ 5567 h 68157"/>
                <a:gd name="connsiteX306" fmla="*/ 38503 w 76400"/>
                <a:gd name="connsiteY306" fmla="*/ 4562 h 68157"/>
                <a:gd name="connsiteX307" fmla="*/ 39173 w 76400"/>
                <a:gd name="connsiteY307" fmla="*/ 3892 h 68157"/>
                <a:gd name="connsiteX308" fmla="*/ 40514 w 76400"/>
                <a:gd name="connsiteY308" fmla="*/ 3221 h 68157"/>
                <a:gd name="connsiteX309" fmla="*/ 42274 w 76400"/>
                <a:gd name="connsiteY309" fmla="*/ 2383 h 68157"/>
                <a:gd name="connsiteX310" fmla="*/ 42944 w 76400"/>
                <a:gd name="connsiteY310" fmla="*/ 2383 h 68157"/>
                <a:gd name="connsiteX311" fmla="*/ 42944 w 76400"/>
                <a:gd name="connsiteY311" fmla="*/ 2383 h 68157"/>
                <a:gd name="connsiteX312" fmla="*/ 43698 w 76400"/>
                <a:gd name="connsiteY312" fmla="*/ 2383 h 68157"/>
                <a:gd name="connsiteX313" fmla="*/ 44284 w 76400"/>
                <a:gd name="connsiteY313" fmla="*/ 2383 h 68157"/>
                <a:gd name="connsiteX314" fmla="*/ 46212 w 76400"/>
                <a:gd name="connsiteY314" fmla="*/ 2383 h 68157"/>
                <a:gd name="connsiteX315" fmla="*/ 48055 w 76400"/>
                <a:gd name="connsiteY315" fmla="*/ 1797 h 68157"/>
                <a:gd name="connsiteX316" fmla="*/ 48055 w 76400"/>
                <a:gd name="connsiteY316" fmla="*/ 1797 h 68157"/>
                <a:gd name="connsiteX317" fmla="*/ 48474 w 76400"/>
                <a:gd name="connsiteY317" fmla="*/ 1797 h 68157"/>
                <a:gd name="connsiteX318" fmla="*/ 49144 w 76400"/>
                <a:gd name="connsiteY318" fmla="*/ 1797 h 68157"/>
                <a:gd name="connsiteX319" fmla="*/ 49144 w 76400"/>
                <a:gd name="connsiteY319" fmla="*/ 1210 h 68157"/>
                <a:gd name="connsiteX320" fmla="*/ 49144 w 76400"/>
                <a:gd name="connsiteY320" fmla="*/ 624 h 68157"/>
                <a:gd name="connsiteX321" fmla="*/ 49144 w 76400"/>
                <a:gd name="connsiteY321" fmla="*/ 624 h 68157"/>
                <a:gd name="connsiteX322" fmla="*/ 49144 w 76400"/>
                <a:gd name="connsiteY322" fmla="*/ 624 h 68157"/>
                <a:gd name="connsiteX323" fmla="*/ 49144 w 76400"/>
                <a:gd name="connsiteY323" fmla="*/ 624 h 68157"/>
                <a:gd name="connsiteX324" fmla="*/ 49144 w 76400"/>
                <a:gd name="connsiteY324" fmla="*/ 624 h 68157"/>
                <a:gd name="connsiteX325" fmla="*/ 49144 w 76400"/>
                <a:gd name="connsiteY325" fmla="*/ 624 h 68157"/>
                <a:gd name="connsiteX326" fmla="*/ 49144 w 76400"/>
                <a:gd name="connsiteY326" fmla="*/ 624 h 68157"/>
                <a:gd name="connsiteX327" fmla="*/ 49563 w 76400"/>
                <a:gd name="connsiteY327" fmla="*/ 1127 h 68157"/>
                <a:gd name="connsiteX328" fmla="*/ 49982 w 76400"/>
                <a:gd name="connsiteY328" fmla="*/ 1629 h 68157"/>
                <a:gd name="connsiteX329" fmla="*/ 50485 w 76400"/>
                <a:gd name="connsiteY329" fmla="*/ 1629 h 68157"/>
                <a:gd name="connsiteX330" fmla="*/ 50485 w 76400"/>
                <a:gd name="connsiteY330" fmla="*/ 1127 h 68157"/>
                <a:gd name="connsiteX331" fmla="*/ 50485 w 76400"/>
                <a:gd name="connsiteY331" fmla="*/ 624 h 68157"/>
                <a:gd name="connsiteX332" fmla="*/ 52580 w 76400"/>
                <a:gd name="connsiteY332" fmla="*/ 121 h 68157"/>
                <a:gd name="connsiteX333" fmla="*/ 52580 w 76400"/>
                <a:gd name="connsiteY333" fmla="*/ 791 h 68157"/>
                <a:gd name="connsiteX334" fmla="*/ 52580 w 76400"/>
                <a:gd name="connsiteY334" fmla="*/ 1713 h 68157"/>
                <a:gd name="connsiteX335" fmla="*/ 52580 w 76400"/>
                <a:gd name="connsiteY335" fmla="*/ 1713 h 68157"/>
                <a:gd name="connsiteX336" fmla="*/ 52580 w 76400"/>
                <a:gd name="connsiteY336" fmla="*/ 1713 h 68157"/>
                <a:gd name="connsiteX337" fmla="*/ 53166 w 76400"/>
                <a:gd name="connsiteY337" fmla="*/ 2216 h 68157"/>
                <a:gd name="connsiteX338" fmla="*/ 53920 w 76400"/>
                <a:gd name="connsiteY338" fmla="*/ 2216 h 68157"/>
                <a:gd name="connsiteX339" fmla="*/ 54591 w 76400"/>
                <a:gd name="connsiteY339" fmla="*/ 2216 h 68157"/>
                <a:gd name="connsiteX340" fmla="*/ 55261 w 76400"/>
                <a:gd name="connsiteY340" fmla="*/ 2216 h 68157"/>
                <a:gd name="connsiteX341" fmla="*/ 55261 w 76400"/>
                <a:gd name="connsiteY341" fmla="*/ 2970 h 68157"/>
                <a:gd name="connsiteX342" fmla="*/ 55847 w 76400"/>
                <a:gd name="connsiteY342" fmla="*/ 3808 h 68157"/>
                <a:gd name="connsiteX343" fmla="*/ 55847 w 76400"/>
                <a:gd name="connsiteY343" fmla="*/ 3808 h 68157"/>
                <a:gd name="connsiteX344" fmla="*/ 56266 w 76400"/>
                <a:gd name="connsiteY344" fmla="*/ 3808 h 68157"/>
                <a:gd name="connsiteX345" fmla="*/ 56266 w 76400"/>
                <a:gd name="connsiteY345" fmla="*/ 4311 h 68157"/>
                <a:gd name="connsiteX346" fmla="*/ 56685 w 76400"/>
                <a:gd name="connsiteY346" fmla="*/ 4813 h 68157"/>
                <a:gd name="connsiteX347" fmla="*/ 57607 w 76400"/>
                <a:gd name="connsiteY347" fmla="*/ 3975 h 68157"/>
                <a:gd name="connsiteX348" fmla="*/ 57607 w 76400"/>
                <a:gd name="connsiteY348" fmla="*/ 4562 h 68157"/>
                <a:gd name="connsiteX349" fmla="*/ 58193 w 76400"/>
                <a:gd name="connsiteY349" fmla="*/ 4981 h 68157"/>
                <a:gd name="connsiteX350" fmla="*/ 58780 w 76400"/>
                <a:gd name="connsiteY350" fmla="*/ 4981 h 68157"/>
                <a:gd name="connsiteX351" fmla="*/ 59450 w 76400"/>
                <a:gd name="connsiteY351" fmla="*/ 4981 h 68157"/>
                <a:gd name="connsiteX352" fmla="*/ 59450 w 76400"/>
                <a:gd name="connsiteY352" fmla="*/ 6070 h 68157"/>
                <a:gd name="connsiteX353" fmla="*/ 59450 w 76400"/>
                <a:gd name="connsiteY353" fmla="*/ 7159 h 68157"/>
                <a:gd name="connsiteX354" fmla="*/ 59450 w 76400"/>
                <a:gd name="connsiteY354" fmla="*/ 7159 h 68157"/>
                <a:gd name="connsiteX355" fmla="*/ 59450 w 76400"/>
                <a:gd name="connsiteY355" fmla="*/ 7159 h 68157"/>
                <a:gd name="connsiteX356" fmla="*/ 59450 w 76400"/>
                <a:gd name="connsiteY356" fmla="*/ 7159 h 68157"/>
                <a:gd name="connsiteX357" fmla="*/ 60121 w 76400"/>
                <a:gd name="connsiteY357" fmla="*/ 7159 h 68157"/>
                <a:gd name="connsiteX358" fmla="*/ 60707 w 76400"/>
                <a:gd name="connsiteY358" fmla="*/ 6573 h 68157"/>
                <a:gd name="connsiteX359" fmla="*/ 62132 w 76400"/>
                <a:gd name="connsiteY359" fmla="*/ 8584 h 68157"/>
                <a:gd name="connsiteX360" fmla="*/ 62634 w 76400"/>
                <a:gd name="connsiteY360" fmla="*/ 8081 h 68157"/>
                <a:gd name="connsiteX361" fmla="*/ 63221 w 76400"/>
                <a:gd name="connsiteY361" fmla="*/ 8081 h 68157"/>
                <a:gd name="connsiteX362" fmla="*/ 63724 w 76400"/>
                <a:gd name="connsiteY362" fmla="*/ 8081 h 68157"/>
                <a:gd name="connsiteX363" fmla="*/ 63724 w 76400"/>
                <a:gd name="connsiteY363" fmla="*/ 9254 h 68157"/>
                <a:gd name="connsiteX364" fmla="*/ 62634 w 76400"/>
                <a:gd name="connsiteY364" fmla="*/ 9254 h 68157"/>
                <a:gd name="connsiteX365" fmla="*/ 61545 w 76400"/>
                <a:gd name="connsiteY365" fmla="*/ 9757 h 68157"/>
                <a:gd name="connsiteX366" fmla="*/ 60288 w 76400"/>
                <a:gd name="connsiteY366" fmla="*/ 11935 h 68157"/>
                <a:gd name="connsiteX367" fmla="*/ 60288 w 76400"/>
                <a:gd name="connsiteY367" fmla="*/ 12522 h 68157"/>
                <a:gd name="connsiteX368" fmla="*/ 60288 w 76400"/>
                <a:gd name="connsiteY368" fmla="*/ 13192 h 68157"/>
                <a:gd name="connsiteX369" fmla="*/ 59115 w 76400"/>
                <a:gd name="connsiteY369" fmla="*/ 13192 h 68157"/>
                <a:gd name="connsiteX370" fmla="*/ 58193 w 76400"/>
                <a:gd name="connsiteY370" fmla="*/ 13192 h 68157"/>
                <a:gd name="connsiteX371" fmla="*/ 57272 w 76400"/>
                <a:gd name="connsiteY371" fmla="*/ 13695 h 68157"/>
                <a:gd name="connsiteX372" fmla="*/ 56518 w 76400"/>
                <a:gd name="connsiteY372" fmla="*/ 14198 h 68157"/>
                <a:gd name="connsiteX373" fmla="*/ 56518 w 76400"/>
                <a:gd name="connsiteY373" fmla="*/ 14784 h 68157"/>
                <a:gd name="connsiteX374" fmla="*/ 56518 w 76400"/>
                <a:gd name="connsiteY374" fmla="*/ 15371 h 68157"/>
                <a:gd name="connsiteX375" fmla="*/ 56099 w 76400"/>
                <a:gd name="connsiteY375" fmla="*/ 16041 h 68157"/>
                <a:gd name="connsiteX376" fmla="*/ 55596 w 76400"/>
                <a:gd name="connsiteY376" fmla="*/ 16041 h 68157"/>
                <a:gd name="connsiteX377" fmla="*/ 55009 w 76400"/>
                <a:gd name="connsiteY377" fmla="*/ 16041 h 68157"/>
                <a:gd name="connsiteX378" fmla="*/ 54423 w 76400"/>
                <a:gd name="connsiteY378" fmla="*/ 16041 h 68157"/>
                <a:gd name="connsiteX379" fmla="*/ 52663 w 76400"/>
                <a:gd name="connsiteY379" fmla="*/ 16041 h 68157"/>
                <a:gd name="connsiteX380" fmla="*/ 50988 w 76400"/>
                <a:gd name="connsiteY380" fmla="*/ 16041 h 68157"/>
                <a:gd name="connsiteX381" fmla="*/ 49898 w 76400"/>
                <a:gd name="connsiteY381" fmla="*/ 15538 h 68157"/>
                <a:gd name="connsiteX382" fmla="*/ 48893 w 76400"/>
                <a:gd name="connsiteY382" fmla="*/ 14868 h 68157"/>
                <a:gd name="connsiteX383" fmla="*/ 48893 w 76400"/>
                <a:gd name="connsiteY383" fmla="*/ 14868 h 68157"/>
                <a:gd name="connsiteX384" fmla="*/ 48893 w 76400"/>
                <a:gd name="connsiteY384" fmla="*/ 15287 h 68157"/>
                <a:gd name="connsiteX385" fmla="*/ 48390 w 76400"/>
                <a:gd name="connsiteY385" fmla="*/ 15287 h 68157"/>
                <a:gd name="connsiteX386" fmla="*/ 47887 w 76400"/>
                <a:gd name="connsiteY386" fmla="*/ 15287 h 68157"/>
                <a:gd name="connsiteX387" fmla="*/ 46882 w 76400"/>
                <a:gd name="connsiteY387" fmla="*/ 15287 h 68157"/>
                <a:gd name="connsiteX388" fmla="*/ 46044 w 76400"/>
                <a:gd name="connsiteY388" fmla="*/ 15287 h 68157"/>
                <a:gd name="connsiteX389" fmla="*/ 44871 w 76400"/>
                <a:gd name="connsiteY389" fmla="*/ 17298 h 68157"/>
                <a:gd name="connsiteX390" fmla="*/ 44871 w 76400"/>
                <a:gd name="connsiteY390" fmla="*/ 17298 h 68157"/>
                <a:gd name="connsiteX391" fmla="*/ 46966 w 76400"/>
                <a:gd name="connsiteY391" fmla="*/ 17298 h 68157"/>
                <a:gd name="connsiteX392" fmla="*/ 46379 w 76400"/>
                <a:gd name="connsiteY392" fmla="*/ 17298 h 68157"/>
                <a:gd name="connsiteX393" fmla="*/ 45876 w 76400"/>
                <a:gd name="connsiteY393" fmla="*/ 17298 h 68157"/>
                <a:gd name="connsiteX394" fmla="*/ 45206 w 76400"/>
                <a:gd name="connsiteY394" fmla="*/ 17298 h 68157"/>
                <a:gd name="connsiteX395" fmla="*/ 45206 w 76400"/>
                <a:gd name="connsiteY395" fmla="*/ 17801 h 68157"/>
                <a:gd name="connsiteX396" fmla="*/ 45206 w 76400"/>
                <a:gd name="connsiteY396" fmla="*/ 17801 h 68157"/>
                <a:gd name="connsiteX397" fmla="*/ 43866 w 76400"/>
                <a:gd name="connsiteY397" fmla="*/ 17801 h 68157"/>
                <a:gd name="connsiteX398" fmla="*/ 43279 w 76400"/>
                <a:gd name="connsiteY398" fmla="*/ 17801 h 68157"/>
                <a:gd name="connsiteX399" fmla="*/ 42609 w 76400"/>
                <a:gd name="connsiteY399" fmla="*/ 17801 h 68157"/>
                <a:gd name="connsiteX400" fmla="*/ 41687 w 76400"/>
                <a:gd name="connsiteY400" fmla="*/ 17801 h 68157"/>
                <a:gd name="connsiteX401" fmla="*/ 41017 w 76400"/>
                <a:gd name="connsiteY401" fmla="*/ 17801 h 68157"/>
                <a:gd name="connsiteX402" fmla="*/ 40263 w 76400"/>
                <a:gd name="connsiteY402" fmla="*/ 18471 h 68157"/>
                <a:gd name="connsiteX403" fmla="*/ 39592 w 76400"/>
                <a:gd name="connsiteY403" fmla="*/ 19141 h 68157"/>
                <a:gd name="connsiteX404" fmla="*/ 38838 w 76400"/>
                <a:gd name="connsiteY404" fmla="*/ 19141 h 68157"/>
                <a:gd name="connsiteX405" fmla="*/ 37581 w 76400"/>
                <a:gd name="connsiteY405" fmla="*/ 19141 h 68157"/>
                <a:gd name="connsiteX406" fmla="*/ 36408 w 76400"/>
                <a:gd name="connsiteY406" fmla="*/ 19141 h 68157"/>
                <a:gd name="connsiteX407" fmla="*/ 35738 w 76400"/>
                <a:gd name="connsiteY407" fmla="*/ 19141 h 68157"/>
                <a:gd name="connsiteX408" fmla="*/ 34565 w 76400"/>
                <a:gd name="connsiteY408" fmla="*/ 19141 h 68157"/>
                <a:gd name="connsiteX409" fmla="*/ 32554 w 76400"/>
                <a:gd name="connsiteY409" fmla="*/ 19895 h 68157"/>
                <a:gd name="connsiteX410" fmla="*/ 30627 w 76400"/>
                <a:gd name="connsiteY410" fmla="*/ 20566 h 68157"/>
                <a:gd name="connsiteX411" fmla="*/ 29370 w 76400"/>
                <a:gd name="connsiteY411" fmla="*/ 21068 h 68157"/>
                <a:gd name="connsiteX412" fmla="*/ 27694 w 76400"/>
                <a:gd name="connsiteY412" fmla="*/ 21487 h 68157"/>
                <a:gd name="connsiteX413" fmla="*/ 26689 w 76400"/>
                <a:gd name="connsiteY413" fmla="*/ 21990 h 68157"/>
                <a:gd name="connsiteX414" fmla="*/ 25767 w 76400"/>
                <a:gd name="connsiteY414" fmla="*/ 22576 h 68157"/>
                <a:gd name="connsiteX415" fmla="*/ 25264 w 76400"/>
                <a:gd name="connsiteY415" fmla="*/ 22576 h 68157"/>
                <a:gd name="connsiteX416" fmla="*/ 24845 w 76400"/>
                <a:gd name="connsiteY416" fmla="*/ 22576 h 68157"/>
                <a:gd name="connsiteX417" fmla="*/ 24008 w 76400"/>
                <a:gd name="connsiteY417" fmla="*/ 22576 h 68157"/>
                <a:gd name="connsiteX418" fmla="*/ 23086 w 76400"/>
                <a:gd name="connsiteY418" fmla="*/ 22576 h 68157"/>
                <a:gd name="connsiteX419" fmla="*/ 22416 w 76400"/>
                <a:gd name="connsiteY419" fmla="*/ 23079 h 68157"/>
                <a:gd name="connsiteX420" fmla="*/ 21578 w 76400"/>
                <a:gd name="connsiteY420" fmla="*/ 23582 h 68157"/>
                <a:gd name="connsiteX421" fmla="*/ 19986 w 76400"/>
                <a:gd name="connsiteY421" fmla="*/ 23582 h 68157"/>
                <a:gd name="connsiteX422" fmla="*/ 18394 w 76400"/>
                <a:gd name="connsiteY422" fmla="*/ 23582 h 68157"/>
                <a:gd name="connsiteX423" fmla="*/ 17640 w 76400"/>
                <a:gd name="connsiteY423" fmla="*/ 24504 h 68157"/>
                <a:gd name="connsiteX424" fmla="*/ 16969 w 76400"/>
                <a:gd name="connsiteY424" fmla="*/ 25258 h 68157"/>
                <a:gd name="connsiteX425" fmla="*/ 16215 w 76400"/>
                <a:gd name="connsiteY425" fmla="*/ 25258 h 68157"/>
                <a:gd name="connsiteX426" fmla="*/ 14623 w 76400"/>
                <a:gd name="connsiteY426" fmla="*/ 25760 h 68157"/>
                <a:gd name="connsiteX427" fmla="*/ 12947 w 76400"/>
                <a:gd name="connsiteY427" fmla="*/ 26347 h 68157"/>
                <a:gd name="connsiteX428" fmla="*/ 11774 w 76400"/>
                <a:gd name="connsiteY428" fmla="*/ 26766 h 68157"/>
                <a:gd name="connsiteX429" fmla="*/ 8339 w 76400"/>
                <a:gd name="connsiteY429" fmla="*/ 27604 h 68157"/>
                <a:gd name="connsiteX430" fmla="*/ 7920 w 76400"/>
                <a:gd name="connsiteY430" fmla="*/ 28107 h 68157"/>
                <a:gd name="connsiteX431" fmla="*/ 7501 w 76400"/>
                <a:gd name="connsiteY431" fmla="*/ 28107 h 68157"/>
                <a:gd name="connsiteX432" fmla="*/ 6412 w 76400"/>
                <a:gd name="connsiteY432" fmla="*/ 28107 h 68157"/>
                <a:gd name="connsiteX433" fmla="*/ 4987 w 76400"/>
                <a:gd name="connsiteY433" fmla="*/ 28107 h 68157"/>
                <a:gd name="connsiteX434" fmla="*/ 3815 w 76400"/>
                <a:gd name="connsiteY434" fmla="*/ 28107 h 68157"/>
                <a:gd name="connsiteX435" fmla="*/ 3144 w 76400"/>
                <a:gd name="connsiteY435" fmla="*/ 28107 h 68157"/>
                <a:gd name="connsiteX436" fmla="*/ 4485 w 76400"/>
                <a:gd name="connsiteY436" fmla="*/ 25844 h 68157"/>
                <a:gd name="connsiteX437" fmla="*/ 5155 w 76400"/>
                <a:gd name="connsiteY437" fmla="*/ 25844 h 68157"/>
                <a:gd name="connsiteX438" fmla="*/ 5155 w 76400"/>
                <a:gd name="connsiteY438" fmla="*/ 25174 h 68157"/>
                <a:gd name="connsiteX439" fmla="*/ 4485 w 76400"/>
                <a:gd name="connsiteY439" fmla="*/ 25174 h 68157"/>
                <a:gd name="connsiteX440" fmla="*/ 6831 w 76400"/>
                <a:gd name="connsiteY440" fmla="*/ 25844 h 68157"/>
                <a:gd name="connsiteX441" fmla="*/ 7334 w 76400"/>
                <a:gd name="connsiteY441" fmla="*/ 25844 h 68157"/>
                <a:gd name="connsiteX442" fmla="*/ 7334 w 76400"/>
                <a:gd name="connsiteY442" fmla="*/ 25844 h 68157"/>
                <a:gd name="connsiteX443" fmla="*/ 6831 w 76400"/>
                <a:gd name="connsiteY443" fmla="*/ 25844 h 68157"/>
                <a:gd name="connsiteX444" fmla="*/ 12026 w 76400"/>
                <a:gd name="connsiteY444" fmla="*/ 20984 h 68157"/>
                <a:gd name="connsiteX445" fmla="*/ 12026 w 76400"/>
                <a:gd name="connsiteY445" fmla="*/ 20984 h 68157"/>
                <a:gd name="connsiteX446" fmla="*/ 12026 w 76400"/>
                <a:gd name="connsiteY446" fmla="*/ 21906 h 68157"/>
                <a:gd name="connsiteX447" fmla="*/ 12026 w 76400"/>
                <a:gd name="connsiteY447" fmla="*/ 22744 h 68157"/>
                <a:gd name="connsiteX448" fmla="*/ 12026 w 76400"/>
                <a:gd name="connsiteY448" fmla="*/ 22744 h 68157"/>
                <a:gd name="connsiteX449" fmla="*/ 12026 w 76400"/>
                <a:gd name="connsiteY449" fmla="*/ 21655 h 68157"/>
                <a:gd name="connsiteX450" fmla="*/ 12026 w 76400"/>
                <a:gd name="connsiteY450" fmla="*/ 20817 h 68157"/>
                <a:gd name="connsiteX451" fmla="*/ 24678 w 76400"/>
                <a:gd name="connsiteY451" fmla="*/ 48048 h 68157"/>
                <a:gd name="connsiteX452" fmla="*/ 24678 w 76400"/>
                <a:gd name="connsiteY452" fmla="*/ 47378 h 68157"/>
                <a:gd name="connsiteX453" fmla="*/ 24175 w 76400"/>
                <a:gd name="connsiteY453" fmla="*/ 47378 h 68157"/>
                <a:gd name="connsiteX454" fmla="*/ 31130 w 76400"/>
                <a:gd name="connsiteY454" fmla="*/ 48048 h 68157"/>
                <a:gd name="connsiteX455" fmla="*/ 31130 w 76400"/>
                <a:gd name="connsiteY455" fmla="*/ 48048 h 68157"/>
                <a:gd name="connsiteX456" fmla="*/ 31632 w 76400"/>
                <a:gd name="connsiteY456" fmla="*/ 48048 h 68157"/>
                <a:gd name="connsiteX457" fmla="*/ 31632 w 76400"/>
                <a:gd name="connsiteY457" fmla="*/ 48048 h 68157"/>
                <a:gd name="connsiteX458" fmla="*/ 31632 w 76400"/>
                <a:gd name="connsiteY458" fmla="*/ 48048 h 68157"/>
                <a:gd name="connsiteX459" fmla="*/ 31632 w 76400"/>
                <a:gd name="connsiteY459" fmla="*/ 48048 h 68157"/>
                <a:gd name="connsiteX460" fmla="*/ 31632 w 76400"/>
                <a:gd name="connsiteY460" fmla="*/ 48048 h 68157"/>
                <a:gd name="connsiteX461" fmla="*/ 31632 w 76400"/>
                <a:gd name="connsiteY461" fmla="*/ 48048 h 68157"/>
                <a:gd name="connsiteX462" fmla="*/ 31632 w 76400"/>
                <a:gd name="connsiteY462" fmla="*/ 48048 h 68157"/>
                <a:gd name="connsiteX463" fmla="*/ 31632 w 76400"/>
                <a:gd name="connsiteY463" fmla="*/ 48048 h 68157"/>
                <a:gd name="connsiteX464" fmla="*/ 31632 w 76400"/>
                <a:gd name="connsiteY464" fmla="*/ 48048 h 68157"/>
                <a:gd name="connsiteX465" fmla="*/ 31632 w 76400"/>
                <a:gd name="connsiteY465" fmla="*/ 48048 h 68157"/>
                <a:gd name="connsiteX466" fmla="*/ 31213 w 76400"/>
                <a:gd name="connsiteY466" fmla="*/ 48048 h 68157"/>
                <a:gd name="connsiteX467" fmla="*/ 31213 w 76400"/>
                <a:gd name="connsiteY467" fmla="*/ 48719 h 68157"/>
                <a:gd name="connsiteX468" fmla="*/ 31130 w 76400"/>
                <a:gd name="connsiteY468" fmla="*/ 48048 h 68157"/>
                <a:gd name="connsiteX469" fmla="*/ 31130 w 76400"/>
                <a:gd name="connsiteY469" fmla="*/ 43943 h 68157"/>
                <a:gd name="connsiteX470" fmla="*/ 31130 w 76400"/>
                <a:gd name="connsiteY470" fmla="*/ 43943 h 68157"/>
                <a:gd name="connsiteX471" fmla="*/ 31549 w 76400"/>
                <a:gd name="connsiteY471" fmla="*/ 43943 h 68157"/>
                <a:gd name="connsiteX472" fmla="*/ 31549 w 76400"/>
                <a:gd name="connsiteY472" fmla="*/ 43943 h 68157"/>
                <a:gd name="connsiteX473" fmla="*/ 30795 w 76400"/>
                <a:gd name="connsiteY473" fmla="*/ 43943 h 68157"/>
                <a:gd name="connsiteX474" fmla="*/ 34649 w 76400"/>
                <a:gd name="connsiteY474" fmla="*/ 44864 h 68157"/>
                <a:gd name="connsiteX475" fmla="*/ 34649 w 76400"/>
                <a:gd name="connsiteY475" fmla="*/ 45451 h 68157"/>
                <a:gd name="connsiteX476" fmla="*/ 35151 w 76400"/>
                <a:gd name="connsiteY476" fmla="*/ 45870 h 68157"/>
                <a:gd name="connsiteX477" fmla="*/ 35596 w 76400"/>
                <a:gd name="connsiteY477" fmla="*/ 45317 h 68157"/>
                <a:gd name="connsiteX478" fmla="*/ 35571 w 76400"/>
                <a:gd name="connsiteY478" fmla="*/ 45200 h 68157"/>
                <a:gd name="connsiteX479" fmla="*/ 35110 w 76400"/>
                <a:gd name="connsiteY479" fmla="*/ 44404 h 68157"/>
                <a:gd name="connsiteX480" fmla="*/ 34314 w 76400"/>
                <a:gd name="connsiteY480" fmla="*/ 44864 h 68157"/>
                <a:gd name="connsiteX481" fmla="*/ 35738 w 76400"/>
                <a:gd name="connsiteY481" fmla="*/ 39921 h 68157"/>
                <a:gd name="connsiteX482" fmla="*/ 35738 w 76400"/>
                <a:gd name="connsiteY482" fmla="*/ 40591 h 68157"/>
                <a:gd name="connsiteX483" fmla="*/ 36408 w 76400"/>
                <a:gd name="connsiteY483" fmla="*/ 40591 h 68157"/>
                <a:gd name="connsiteX484" fmla="*/ 36408 w 76400"/>
                <a:gd name="connsiteY484" fmla="*/ 39921 h 68157"/>
                <a:gd name="connsiteX485" fmla="*/ 35403 w 76400"/>
                <a:gd name="connsiteY485" fmla="*/ 39921 h 68157"/>
                <a:gd name="connsiteX486" fmla="*/ 56015 w 76400"/>
                <a:gd name="connsiteY486" fmla="*/ 30620 h 68157"/>
                <a:gd name="connsiteX487" fmla="*/ 55177 w 76400"/>
                <a:gd name="connsiteY487" fmla="*/ 32045 h 68157"/>
                <a:gd name="connsiteX488" fmla="*/ 54255 w 76400"/>
                <a:gd name="connsiteY488" fmla="*/ 33218 h 68157"/>
                <a:gd name="connsiteX489" fmla="*/ 54255 w 76400"/>
                <a:gd name="connsiteY489" fmla="*/ 33637 h 68157"/>
                <a:gd name="connsiteX490" fmla="*/ 54255 w 76400"/>
                <a:gd name="connsiteY490" fmla="*/ 33637 h 68157"/>
                <a:gd name="connsiteX491" fmla="*/ 54255 w 76400"/>
                <a:gd name="connsiteY491" fmla="*/ 33218 h 68157"/>
                <a:gd name="connsiteX492" fmla="*/ 54255 w 76400"/>
                <a:gd name="connsiteY492" fmla="*/ 33218 h 68157"/>
                <a:gd name="connsiteX493" fmla="*/ 54842 w 76400"/>
                <a:gd name="connsiteY493" fmla="*/ 32128 h 68157"/>
                <a:gd name="connsiteX494" fmla="*/ 55512 w 76400"/>
                <a:gd name="connsiteY494" fmla="*/ 31123 h 68157"/>
                <a:gd name="connsiteX495" fmla="*/ 56015 w 76400"/>
                <a:gd name="connsiteY495" fmla="*/ 31123 h 68157"/>
                <a:gd name="connsiteX496" fmla="*/ 55596 w 76400"/>
                <a:gd name="connsiteY496" fmla="*/ 33637 h 68157"/>
                <a:gd name="connsiteX497" fmla="*/ 55596 w 76400"/>
                <a:gd name="connsiteY497" fmla="*/ 34139 h 68157"/>
                <a:gd name="connsiteX498" fmla="*/ 54926 w 76400"/>
                <a:gd name="connsiteY498" fmla="*/ 33720 h 68157"/>
                <a:gd name="connsiteX499" fmla="*/ 49312 w 76400"/>
                <a:gd name="connsiteY499" fmla="*/ 6740 h 68157"/>
                <a:gd name="connsiteX500" fmla="*/ 49312 w 76400"/>
                <a:gd name="connsiteY500" fmla="*/ 6740 h 68157"/>
                <a:gd name="connsiteX501" fmla="*/ 49312 w 76400"/>
                <a:gd name="connsiteY501" fmla="*/ 6740 h 68157"/>
                <a:gd name="connsiteX502" fmla="*/ 49312 w 76400"/>
                <a:gd name="connsiteY502" fmla="*/ 6740 h 68157"/>
                <a:gd name="connsiteX503" fmla="*/ 48977 w 76400"/>
                <a:gd name="connsiteY503" fmla="*/ 6740 h 68157"/>
                <a:gd name="connsiteX504" fmla="*/ 59367 w 76400"/>
                <a:gd name="connsiteY504" fmla="*/ 37240 h 68157"/>
                <a:gd name="connsiteX505" fmla="*/ 59367 w 76400"/>
                <a:gd name="connsiteY505" fmla="*/ 37910 h 68157"/>
                <a:gd name="connsiteX506" fmla="*/ 59785 w 76400"/>
                <a:gd name="connsiteY506" fmla="*/ 38413 h 68157"/>
                <a:gd name="connsiteX507" fmla="*/ 59785 w 76400"/>
                <a:gd name="connsiteY507" fmla="*/ 37658 h 68157"/>
                <a:gd name="connsiteX508" fmla="*/ 59266 w 76400"/>
                <a:gd name="connsiteY508" fmla="*/ 37173 h 68157"/>
                <a:gd name="connsiteX509" fmla="*/ 59031 w 76400"/>
                <a:gd name="connsiteY509" fmla="*/ 37240 h 68157"/>
                <a:gd name="connsiteX510" fmla="*/ 53166 w 76400"/>
                <a:gd name="connsiteY510" fmla="*/ 1713 h 68157"/>
                <a:gd name="connsiteX511" fmla="*/ 53166 w 76400"/>
                <a:gd name="connsiteY511" fmla="*/ 1713 h 68157"/>
                <a:gd name="connsiteX512" fmla="*/ 53166 w 76400"/>
                <a:gd name="connsiteY512" fmla="*/ 1713 h 68157"/>
                <a:gd name="connsiteX513" fmla="*/ 53585 w 76400"/>
                <a:gd name="connsiteY513" fmla="*/ 1713 h 68157"/>
                <a:gd name="connsiteX514" fmla="*/ 52831 w 76400"/>
                <a:gd name="connsiteY514" fmla="*/ 1713 h 68157"/>
                <a:gd name="connsiteX515" fmla="*/ 58026 w 76400"/>
                <a:gd name="connsiteY515" fmla="*/ 37 h 68157"/>
                <a:gd name="connsiteX516" fmla="*/ 58026 w 76400"/>
                <a:gd name="connsiteY516" fmla="*/ 37 h 68157"/>
                <a:gd name="connsiteX517" fmla="*/ 58026 w 76400"/>
                <a:gd name="connsiteY517" fmla="*/ 37 h 68157"/>
                <a:gd name="connsiteX518" fmla="*/ 57607 w 76400"/>
                <a:gd name="connsiteY518" fmla="*/ 37 h 68157"/>
                <a:gd name="connsiteX519" fmla="*/ 57691 w 76400"/>
                <a:gd name="connsiteY519" fmla="*/ 37 h 68157"/>
                <a:gd name="connsiteX520" fmla="*/ 70762 w 76400"/>
                <a:gd name="connsiteY520" fmla="*/ 43105 h 68157"/>
                <a:gd name="connsiteX521" fmla="*/ 70762 w 76400"/>
                <a:gd name="connsiteY521" fmla="*/ 43105 h 68157"/>
                <a:gd name="connsiteX522" fmla="*/ 70762 w 76400"/>
                <a:gd name="connsiteY522" fmla="*/ 43105 h 68157"/>
                <a:gd name="connsiteX523" fmla="*/ 71181 w 76400"/>
                <a:gd name="connsiteY523" fmla="*/ 43105 h 68157"/>
                <a:gd name="connsiteX524" fmla="*/ 70427 w 76400"/>
                <a:gd name="connsiteY524" fmla="*/ 43105 h 68157"/>
                <a:gd name="connsiteX525" fmla="*/ 69421 w 76400"/>
                <a:gd name="connsiteY525" fmla="*/ 31291 h 68157"/>
                <a:gd name="connsiteX526" fmla="*/ 69421 w 76400"/>
                <a:gd name="connsiteY526" fmla="*/ 31877 h 68157"/>
                <a:gd name="connsiteX527" fmla="*/ 69002 w 76400"/>
                <a:gd name="connsiteY527" fmla="*/ 31877 h 68157"/>
                <a:gd name="connsiteX528" fmla="*/ 69002 w 76400"/>
                <a:gd name="connsiteY528" fmla="*/ 31374 h 68157"/>
                <a:gd name="connsiteX529" fmla="*/ 74281 w 76400"/>
                <a:gd name="connsiteY529" fmla="*/ 43356 h 68157"/>
                <a:gd name="connsiteX530" fmla="*/ 74281 w 76400"/>
                <a:gd name="connsiteY530" fmla="*/ 42518 h 68157"/>
                <a:gd name="connsiteX531" fmla="*/ 74281 w 76400"/>
                <a:gd name="connsiteY531" fmla="*/ 42518 h 6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Lst>
              <a:rect l="l" t="t" r="r" b="b"/>
              <a:pathLst>
                <a:path w="76400" h="68157">
                  <a:moveTo>
                    <a:pt x="7920" y="68158"/>
                  </a:moveTo>
                  <a:lnTo>
                    <a:pt x="7920" y="68158"/>
                  </a:lnTo>
                  <a:cubicBezTo>
                    <a:pt x="7920" y="68158"/>
                    <a:pt x="7920" y="68158"/>
                    <a:pt x="7920" y="68158"/>
                  </a:cubicBezTo>
                  <a:lnTo>
                    <a:pt x="7920" y="68158"/>
                  </a:lnTo>
                  <a:lnTo>
                    <a:pt x="7501" y="67404"/>
                  </a:lnTo>
                  <a:cubicBezTo>
                    <a:pt x="7292" y="67110"/>
                    <a:pt x="7040" y="66859"/>
                    <a:pt x="6747" y="66650"/>
                  </a:cubicBezTo>
                  <a:cubicBezTo>
                    <a:pt x="6747" y="66650"/>
                    <a:pt x="6747" y="66650"/>
                    <a:pt x="6077" y="65895"/>
                  </a:cubicBezTo>
                  <a:lnTo>
                    <a:pt x="5407" y="65225"/>
                  </a:lnTo>
                  <a:lnTo>
                    <a:pt x="5407" y="64806"/>
                  </a:lnTo>
                  <a:lnTo>
                    <a:pt x="4820" y="63801"/>
                  </a:lnTo>
                  <a:lnTo>
                    <a:pt x="4317" y="63130"/>
                  </a:lnTo>
                  <a:lnTo>
                    <a:pt x="3312" y="62376"/>
                  </a:lnTo>
                  <a:cubicBezTo>
                    <a:pt x="2926" y="62100"/>
                    <a:pt x="2558" y="61790"/>
                    <a:pt x="2223" y="61455"/>
                  </a:cubicBezTo>
                  <a:lnTo>
                    <a:pt x="2223" y="60952"/>
                  </a:lnTo>
                  <a:lnTo>
                    <a:pt x="2223" y="60198"/>
                  </a:lnTo>
                  <a:lnTo>
                    <a:pt x="2223" y="59276"/>
                  </a:lnTo>
                  <a:lnTo>
                    <a:pt x="2223" y="58689"/>
                  </a:lnTo>
                  <a:lnTo>
                    <a:pt x="2223" y="57768"/>
                  </a:lnTo>
                  <a:lnTo>
                    <a:pt x="2641" y="56762"/>
                  </a:lnTo>
                  <a:cubicBezTo>
                    <a:pt x="2692" y="56628"/>
                    <a:pt x="2692" y="56477"/>
                    <a:pt x="2641" y="56343"/>
                  </a:cubicBezTo>
                  <a:lnTo>
                    <a:pt x="2641" y="56343"/>
                  </a:lnTo>
                  <a:cubicBezTo>
                    <a:pt x="3027" y="55992"/>
                    <a:pt x="3488" y="55740"/>
                    <a:pt x="3982" y="55589"/>
                  </a:cubicBezTo>
                  <a:lnTo>
                    <a:pt x="5239" y="55003"/>
                  </a:lnTo>
                  <a:lnTo>
                    <a:pt x="6077" y="54500"/>
                  </a:lnTo>
                  <a:lnTo>
                    <a:pt x="6831" y="54500"/>
                  </a:lnTo>
                  <a:lnTo>
                    <a:pt x="8423" y="54081"/>
                  </a:lnTo>
                  <a:lnTo>
                    <a:pt x="9177" y="53578"/>
                  </a:lnTo>
                  <a:lnTo>
                    <a:pt x="9931" y="53076"/>
                  </a:lnTo>
                  <a:lnTo>
                    <a:pt x="10350" y="52405"/>
                  </a:lnTo>
                  <a:lnTo>
                    <a:pt x="10769" y="51819"/>
                  </a:lnTo>
                  <a:cubicBezTo>
                    <a:pt x="11146" y="51517"/>
                    <a:pt x="11573" y="51291"/>
                    <a:pt x="12026" y="51149"/>
                  </a:cubicBezTo>
                  <a:cubicBezTo>
                    <a:pt x="12512" y="50964"/>
                    <a:pt x="12956" y="50713"/>
                    <a:pt x="13366" y="50394"/>
                  </a:cubicBezTo>
                  <a:lnTo>
                    <a:pt x="14037" y="49975"/>
                  </a:lnTo>
                  <a:lnTo>
                    <a:pt x="14791" y="49473"/>
                  </a:lnTo>
                  <a:lnTo>
                    <a:pt x="16718" y="48970"/>
                  </a:lnTo>
                  <a:lnTo>
                    <a:pt x="18058" y="48970"/>
                  </a:lnTo>
                  <a:lnTo>
                    <a:pt x="18813" y="49724"/>
                  </a:lnTo>
                  <a:cubicBezTo>
                    <a:pt x="18813" y="50143"/>
                    <a:pt x="19483" y="50394"/>
                    <a:pt x="19650" y="50394"/>
                  </a:cubicBezTo>
                  <a:lnTo>
                    <a:pt x="20153" y="50394"/>
                  </a:lnTo>
                  <a:lnTo>
                    <a:pt x="20824" y="50394"/>
                  </a:lnTo>
                  <a:lnTo>
                    <a:pt x="20824" y="49808"/>
                  </a:lnTo>
                  <a:cubicBezTo>
                    <a:pt x="20899" y="49565"/>
                    <a:pt x="20899" y="49297"/>
                    <a:pt x="20824" y="49054"/>
                  </a:cubicBezTo>
                  <a:cubicBezTo>
                    <a:pt x="20882" y="48777"/>
                    <a:pt x="20882" y="48492"/>
                    <a:pt x="20824" y="48216"/>
                  </a:cubicBezTo>
                  <a:cubicBezTo>
                    <a:pt x="20773" y="47914"/>
                    <a:pt x="20773" y="47596"/>
                    <a:pt x="20824" y="47294"/>
                  </a:cubicBezTo>
                  <a:lnTo>
                    <a:pt x="21745" y="46540"/>
                  </a:lnTo>
                  <a:lnTo>
                    <a:pt x="22416" y="45702"/>
                  </a:lnTo>
                  <a:cubicBezTo>
                    <a:pt x="22617" y="45426"/>
                    <a:pt x="22876" y="45200"/>
                    <a:pt x="23170" y="45032"/>
                  </a:cubicBezTo>
                  <a:lnTo>
                    <a:pt x="24343" y="45032"/>
                  </a:lnTo>
                  <a:lnTo>
                    <a:pt x="24762" y="45032"/>
                  </a:lnTo>
                  <a:cubicBezTo>
                    <a:pt x="24762" y="45032"/>
                    <a:pt x="24762" y="45032"/>
                    <a:pt x="24762" y="45032"/>
                  </a:cubicBezTo>
                  <a:lnTo>
                    <a:pt x="25264" y="45032"/>
                  </a:lnTo>
                  <a:lnTo>
                    <a:pt x="25264" y="44613"/>
                  </a:lnTo>
                  <a:lnTo>
                    <a:pt x="26102" y="44110"/>
                  </a:lnTo>
                  <a:lnTo>
                    <a:pt x="26856" y="43608"/>
                  </a:lnTo>
                  <a:cubicBezTo>
                    <a:pt x="26856" y="43608"/>
                    <a:pt x="26856" y="43608"/>
                    <a:pt x="27694" y="42686"/>
                  </a:cubicBezTo>
                  <a:lnTo>
                    <a:pt x="28783" y="41932"/>
                  </a:lnTo>
                  <a:lnTo>
                    <a:pt x="29789" y="41932"/>
                  </a:lnTo>
                  <a:cubicBezTo>
                    <a:pt x="30149" y="42032"/>
                    <a:pt x="30526" y="42032"/>
                    <a:pt x="30878" y="41932"/>
                  </a:cubicBezTo>
                  <a:lnTo>
                    <a:pt x="30878" y="41932"/>
                  </a:lnTo>
                  <a:cubicBezTo>
                    <a:pt x="30937" y="41798"/>
                    <a:pt x="30937" y="41647"/>
                    <a:pt x="30878" y="41513"/>
                  </a:cubicBezTo>
                  <a:lnTo>
                    <a:pt x="31381" y="41513"/>
                  </a:lnTo>
                  <a:lnTo>
                    <a:pt x="32051" y="41513"/>
                  </a:lnTo>
                  <a:lnTo>
                    <a:pt x="32638" y="41513"/>
                  </a:lnTo>
                  <a:lnTo>
                    <a:pt x="33811" y="41513"/>
                  </a:lnTo>
                  <a:lnTo>
                    <a:pt x="34314" y="41513"/>
                  </a:lnTo>
                  <a:lnTo>
                    <a:pt x="35151" y="41513"/>
                  </a:lnTo>
                  <a:lnTo>
                    <a:pt x="37833" y="40759"/>
                  </a:lnTo>
                  <a:lnTo>
                    <a:pt x="40346" y="40172"/>
                  </a:lnTo>
                  <a:lnTo>
                    <a:pt x="41687" y="39334"/>
                  </a:lnTo>
                  <a:lnTo>
                    <a:pt x="42944" y="38245"/>
                  </a:lnTo>
                  <a:cubicBezTo>
                    <a:pt x="42944" y="38245"/>
                    <a:pt x="42944" y="38245"/>
                    <a:pt x="42944" y="37826"/>
                  </a:cubicBezTo>
                  <a:lnTo>
                    <a:pt x="42944" y="37156"/>
                  </a:lnTo>
                  <a:lnTo>
                    <a:pt x="43530" y="37156"/>
                  </a:lnTo>
                  <a:lnTo>
                    <a:pt x="44117" y="37156"/>
                  </a:lnTo>
                  <a:lnTo>
                    <a:pt x="44117" y="37156"/>
                  </a:lnTo>
                  <a:lnTo>
                    <a:pt x="44117" y="37156"/>
                  </a:lnTo>
                  <a:cubicBezTo>
                    <a:pt x="43698" y="35932"/>
                    <a:pt x="44351" y="34600"/>
                    <a:pt x="45583" y="34181"/>
                  </a:cubicBezTo>
                  <a:cubicBezTo>
                    <a:pt x="46027" y="34030"/>
                    <a:pt x="46513" y="34014"/>
                    <a:pt x="46966" y="34139"/>
                  </a:cubicBezTo>
                  <a:cubicBezTo>
                    <a:pt x="47016" y="33922"/>
                    <a:pt x="47016" y="33687"/>
                    <a:pt x="46966" y="33469"/>
                  </a:cubicBezTo>
                  <a:cubicBezTo>
                    <a:pt x="46966" y="33469"/>
                    <a:pt x="46966" y="33469"/>
                    <a:pt x="46966" y="33469"/>
                  </a:cubicBezTo>
                  <a:cubicBezTo>
                    <a:pt x="46966" y="33469"/>
                    <a:pt x="46966" y="33469"/>
                    <a:pt x="46966" y="33469"/>
                  </a:cubicBezTo>
                  <a:cubicBezTo>
                    <a:pt x="46966" y="33469"/>
                    <a:pt x="46966" y="34056"/>
                    <a:pt x="47385" y="34642"/>
                  </a:cubicBezTo>
                  <a:cubicBezTo>
                    <a:pt x="47552" y="35019"/>
                    <a:pt x="47753" y="35379"/>
                    <a:pt x="47971" y="35731"/>
                  </a:cubicBezTo>
                  <a:cubicBezTo>
                    <a:pt x="48114" y="35999"/>
                    <a:pt x="48315" y="36226"/>
                    <a:pt x="48558" y="36402"/>
                  </a:cubicBezTo>
                  <a:cubicBezTo>
                    <a:pt x="48558" y="36402"/>
                    <a:pt x="49144" y="36402"/>
                    <a:pt x="49228" y="36402"/>
                  </a:cubicBezTo>
                  <a:lnTo>
                    <a:pt x="55847" y="34726"/>
                  </a:lnTo>
                  <a:cubicBezTo>
                    <a:pt x="55847" y="34307"/>
                    <a:pt x="55847" y="33637"/>
                    <a:pt x="56266" y="32715"/>
                  </a:cubicBezTo>
                  <a:cubicBezTo>
                    <a:pt x="56317" y="32128"/>
                    <a:pt x="56484" y="31559"/>
                    <a:pt x="56769" y="31039"/>
                  </a:cubicBezTo>
                  <a:cubicBezTo>
                    <a:pt x="56769" y="31039"/>
                    <a:pt x="56769" y="30620"/>
                    <a:pt x="56769" y="30285"/>
                  </a:cubicBezTo>
                  <a:lnTo>
                    <a:pt x="57439" y="30285"/>
                  </a:lnTo>
                  <a:cubicBezTo>
                    <a:pt x="58076" y="30369"/>
                    <a:pt x="58730" y="30369"/>
                    <a:pt x="59367" y="30285"/>
                  </a:cubicBezTo>
                  <a:lnTo>
                    <a:pt x="60875" y="30285"/>
                  </a:lnTo>
                  <a:lnTo>
                    <a:pt x="62550" y="30285"/>
                  </a:lnTo>
                  <a:lnTo>
                    <a:pt x="65483" y="29531"/>
                  </a:lnTo>
                  <a:cubicBezTo>
                    <a:pt x="65424" y="29690"/>
                    <a:pt x="65424" y="29874"/>
                    <a:pt x="65483" y="30034"/>
                  </a:cubicBezTo>
                  <a:lnTo>
                    <a:pt x="65483" y="30034"/>
                  </a:lnTo>
                  <a:lnTo>
                    <a:pt x="66153" y="31374"/>
                  </a:lnTo>
                  <a:cubicBezTo>
                    <a:pt x="66396" y="31827"/>
                    <a:pt x="66589" y="32304"/>
                    <a:pt x="66740" y="32799"/>
                  </a:cubicBezTo>
                  <a:lnTo>
                    <a:pt x="67829" y="33301"/>
                  </a:lnTo>
                  <a:cubicBezTo>
                    <a:pt x="68416" y="33301"/>
                    <a:pt x="68751" y="33888"/>
                    <a:pt x="68751" y="33972"/>
                  </a:cubicBezTo>
                  <a:lnTo>
                    <a:pt x="69756" y="34642"/>
                  </a:lnTo>
                  <a:cubicBezTo>
                    <a:pt x="70259" y="34642"/>
                    <a:pt x="70510" y="35229"/>
                    <a:pt x="70510" y="35312"/>
                  </a:cubicBezTo>
                  <a:lnTo>
                    <a:pt x="70092" y="36485"/>
                  </a:lnTo>
                  <a:cubicBezTo>
                    <a:pt x="70092" y="36485"/>
                    <a:pt x="70092" y="36485"/>
                    <a:pt x="70929" y="36904"/>
                  </a:cubicBezTo>
                  <a:lnTo>
                    <a:pt x="71851" y="36904"/>
                  </a:lnTo>
                  <a:lnTo>
                    <a:pt x="72773" y="40424"/>
                  </a:lnTo>
                  <a:cubicBezTo>
                    <a:pt x="73192" y="40424"/>
                    <a:pt x="73443" y="40424"/>
                    <a:pt x="73443" y="40926"/>
                  </a:cubicBezTo>
                  <a:cubicBezTo>
                    <a:pt x="73443" y="41429"/>
                    <a:pt x="73443" y="40926"/>
                    <a:pt x="73946" y="41429"/>
                  </a:cubicBezTo>
                  <a:lnTo>
                    <a:pt x="74365" y="41429"/>
                  </a:lnTo>
                  <a:lnTo>
                    <a:pt x="74365" y="41429"/>
                  </a:lnTo>
                  <a:lnTo>
                    <a:pt x="74365" y="41429"/>
                  </a:lnTo>
                  <a:cubicBezTo>
                    <a:pt x="74331" y="41010"/>
                    <a:pt x="74331" y="40591"/>
                    <a:pt x="74365" y="40172"/>
                  </a:cubicBezTo>
                  <a:cubicBezTo>
                    <a:pt x="74365" y="39586"/>
                    <a:pt x="74365" y="39167"/>
                    <a:pt x="74365" y="38915"/>
                  </a:cubicBezTo>
                  <a:cubicBezTo>
                    <a:pt x="74474" y="38647"/>
                    <a:pt x="74616" y="38396"/>
                    <a:pt x="74784" y="38161"/>
                  </a:cubicBezTo>
                  <a:lnTo>
                    <a:pt x="75286" y="37575"/>
                  </a:lnTo>
                  <a:lnTo>
                    <a:pt x="75705" y="37575"/>
                  </a:lnTo>
                  <a:lnTo>
                    <a:pt x="76376" y="37575"/>
                  </a:lnTo>
                  <a:lnTo>
                    <a:pt x="76376" y="38748"/>
                  </a:lnTo>
                  <a:cubicBezTo>
                    <a:pt x="76376" y="39418"/>
                    <a:pt x="76376" y="39753"/>
                    <a:pt x="76376" y="40005"/>
                  </a:cubicBezTo>
                  <a:cubicBezTo>
                    <a:pt x="76325" y="40424"/>
                    <a:pt x="76325" y="40843"/>
                    <a:pt x="76376" y="41261"/>
                  </a:cubicBezTo>
                  <a:cubicBezTo>
                    <a:pt x="76350" y="41622"/>
                    <a:pt x="76350" y="41990"/>
                    <a:pt x="76376" y="42351"/>
                  </a:cubicBezTo>
                  <a:cubicBezTo>
                    <a:pt x="76409" y="42686"/>
                    <a:pt x="76409" y="43021"/>
                    <a:pt x="76376" y="43356"/>
                  </a:cubicBezTo>
                  <a:cubicBezTo>
                    <a:pt x="76376" y="43775"/>
                    <a:pt x="76376" y="44110"/>
                    <a:pt x="76376" y="44194"/>
                  </a:cubicBezTo>
                  <a:cubicBezTo>
                    <a:pt x="76241" y="44471"/>
                    <a:pt x="75999" y="44680"/>
                    <a:pt x="75705" y="44781"/>
                  </a:cubicBezTo>
                  <a:lnTo>
                    <a:pt x="74867" y="44781"/>
                  </a:lnTo>
                  <a:cubicBezTo>
                    <a:pt x="74616" y="44688"/>
                    <a:pt x="74390" y="44546"/>
                    <a:pt x="74197" y="44362"/>
                  </a:cubicBezTo>
                  <a:lnTo>
                    <a:pt x="73443" y="43859"/>
                  </a:lnTo>
                  <a:lnTo>
                    <a:pt x="72354" y="43859"/>
                  </a:lnTo>
                  <a:lnTo>
                    <a:pt x="71432" y="43859"/>
                  </a:lnTo>
                  <a:cubicBezTo>
                    <a:pt x="71298" y="43608"/>
                    <a:pt x="71130" y="43381"/>
                    <a:pt x="70929" y="43189"/>
                  </a:cubicBezTo>
                  <a:cubicBezTo>
                    <a:pt x="70929" y="43189"/>
                    <a:pt x="70929" y="43189"/>
                    <a:pt x="70929" y="43189"/>
                  </a:cubicBezTo>
                  <a:lnTo>
                    <a:pt x="70929" y="43189"/>
                  </a:lnTo>
                  <a:lnTo>
                    <a:pt x="70259" y="43189"/>
                  </a:lnTo>
                  <a:lnTo>
                    <a:pt x="69756" y="43189"/>
                  </a:lnTo>
                  <a:cubicBezTo>
                    <a:pt x="69756" y="43189"/>
                    <a:pt x="69756" y="43608"/>
                    <a:pt x="69338" y="43608"/>
                  </a:cubicBezTo>
                  <a:lnTo>
                    <a:pt x="66991" y="43608"/>
                  </a:lnTo>
                  <a:cubicBezTo>
                    <a:pt x="66732" y="43700"/>
                    <a:pt x="66438" y="43566"/>
                    <a:pt x="66346" y="43306"/>
                  </a:cubicBezTo>
                  <a:cubicBezTo>
                    <a:pt x="66338" y="43264"/>
                    <a:pt x="66329" y="43231"/>
                    <a:pt x="66321" y="43189"/>
                  </a:cubicBezTo>
                  <a:cubicBezTo>
                    <a:pt x="66321" y="43189"/>
                    <a:pt x="66321" y="43189"/>
                    <a:pt x="66908" y="43189"/>
                  </a:cubicBezTo>
                  <a:cubicBezTo>
                    <a:pt x="67494" y="43189"/>
                    <a:pt x="66908" y="43189"/>
                    <a:pt x="66908" y="42686"/>
                  </a:cubicBezTo>
                  <a:lnTo>
                    <a:pt x="66908" y="42016"/>
                  </a:lnTo>
                  <a:cubicBezTo>
                    <a:pt x="66908" y="42016"/>
                    <a:pt x="66908" y="41597"/>
                    <a:pt x="66908" y="41429"/>
                  </a:cubicBezTo>
                  <a:lnTo>
                    <a:pt x="66908" y="41429"/>
                  </a:lnTo>
                  <a:lnTo>
                    <a:pt x="66908" y="41429"/>
                  </a:lnTo>
                  <a:lnTo>
                    <a:pt x="66237" y="41429"/>
                  </a:lnTo>
                  <a:lnTo>
                    <a:pt x="65734" y="41429"/>
                  </a:lnTo>
                  <a:cubicBezTo>
                    <a:pt x="65709" y="41789"/>
                    <a:pt x="65709" y="42158"/>
                    <a:pt x="65734" y="42518"/>
                  </a:cubicBezTo>
                  <a:cubicBezTo>
                    <a:pt x="65734" y="43189"/>
                    <a:pt x="65316" y="43691"/>
                    <a:pt x="65148" y="44026"/>
                  </a:cubicBezTo>
                  <a:lnTo>
                    <a:pt x="65148" y="44613"/>
                  </a:lnTo>
                  <a:lnTo>
                    <a:pt x="65148" y="45200"/>
                  </a:lnTo>
                  <a:lnTo>
                    <a:pt x="65148" y="45200"/>
                  </a:lnTo>
                  <a:lnTo>
                    <a:pt x="64478" y="44613"/>
                  </a:lnTo>
                  <a:cubicBezTo>
                    <a:pt x="64059" y="44613"/>
                    <a:pt x="63807" y="44613"/>
                    <a:pt x="63640" y="44613"/>
                  </a:cubicBezTo>
                  <a:lnTo>
                    <a:pt x="63640" y="44613"/>
                  </a:lnTo>
                  <a:lnTo>
                    <a:pt x="63640" y="44613"/>
                  </a:lnTo>
                  <a:cubicBezTo>
                    <a:pt x="63665" y="44890"/>
                    <a:pt x="63665" y="45174"/>
                    <a:pt x="63640" y="45451"/>
                  </a:cubicBezTo>
                  <a:cubicBezTo>
                    <a:pt x="63640" y="45870"/>
                    <a:pt x="63640" y="46205"/>
                    <a:pt x="63640" y="46289"/>
                  </a:cubicBezTo>
                  <a:cubicBezTo>
                    <a:pt x="63640" y="46373"/>
                    <a:pt x="63640" y="46875"/>
                    <a:pt x="62969" y="47378"/>
                  </a:cubicBezTo>
                  <a:lnTo>
                    <a:pt x="62467" y="48551"/>
                  </a:lnTo>
                  <a:cubicBezTo>
                    <a:pt x="62274" y="48308"/>
                    <a:pt x="62014" y="48132"/>
                    <a:pt x="61713" y="48048"/>
                  </a:cubicBezTo>
                  <a:lnTo>
                    <a:pt x="61042" y="47629"/>
                  </a:lnTo>
                  <a:lnTo>
                    <a:pt x="60204" y="47629"/>
                  </a:lnTo>
                  <a:lnTo>
                    <a:pt x="59785" y="47629"/>
                  </a:lnTo>
                  <a:lnTo>
                    <a:pt x="59785" y="47629"/>
                  </a:lnTo>
                  <a:lnTo>
                    <a:pt x="59785" y="48300"/>
                  </a:lnTo>
                  <a:lnTo>
                    <a:pt x="59367" y="49138"/>
                  </a:lnTo>
                  <a:lnTo>
                    <a:pt x="59367" y="49724"/>
                  </a:lnTo>
                  <a:lnTo>
                    <a:pt x="59367" y="49724"/>
                  </a:lnTo>
                  <a:cubicBezTo>
                    <a:pt x="59367" y="49724"/>
                    <a:pt x="59367" y="49724"/>
                    <a:pt x="59367" y="49724"/>
                  </a:cubicBezTo>
                  <a:lnTo>
                    <a:pt x="58864" y="49724"/>
                  </a:lnTo>
                  <a:lnTo>
                    <a:pt x="58193" y="50311"/>
                  </a:lnTo>
                  <a:lnTo>
                    <a:pt x="57439" y="50730"/>
                  </a:lnTo>
                  <a:cubicBezTo>
                    <a:pt x="57439" y="50730"/>
                    <a:pt x="57439" y="50730"/>
                    <a:pt x="56769" y="50730"/>
                  </a:cubicBezTo>
                  <a:lnTo>
                    <a:pt x="56099" y="50730"/>
                  </a:lnTo>
                  <a:lnTo>
                    <a:pt x="55093" y="50730"/>
                  </a:lnTo>
                  <a:lnTo>
                    <a:pt x="53920" y="50730"/>
                  </a:lnTo>
                  <a:lnTo>
                    <a:pt x="53501" y="50730"/>
                  </a:lnTo>
                  <a:lnTo>
                    <a:pt x="53501" y="50311"/>
                  </a:lnTo>
                  <a:cubicBezTo>
                    <a:pt x="53501" y="49808"/>
                    <a:pt x="53501" y="49640"/>
                    <a:pt x="52747" y="49724"/>
                  </a:cubicBezTo>
                  <a:lnTo>
                    <a:pt x="52244" y="49724"/>
                  </a:lnTo>
                  <a:cubicBezTo>
                    <a:pt x="52244" y="49724"/>
                    <a:pt x="52244" y="49724"/>
                    <a:pt x="51825" y="49724"/>
                  </a:cubicBezTo>
                  <a:lnTo>
                    <a:pt x="51407" y="50227"/>
                  </a:lnTo>
                  <a:cubicBezTo>
                    <a:pt x="51105" y="50311"/>
                    <a:pt x="50820" y="50453"/>
                    <a:pt x="50569" y="50646"/>
                  </a:cubicBezTo>
                  <a:lnTo>
                    <a:pt x="49731" y="50646"/>
                  </a:lnTo>
                  <a:lnTo>
                    <a:pt x="48474" y="51149"/>
                  </a:lnTo>
                  <a:lnTo>
                    <a:pt x="46379" y="52154"/>
                  </a:lnTo>
                  <a:lnTo>
                    <a:pt x="44284" y="53076"/>
                  </a:lnTo>
                  <a:lnTo>
                    <a:pt x="43112" y="53578"/>
                  </a:lnTo>
                  <a:cubicBezTo>
                    <a:pt x="42659" y="53838"/>
                    <a:pt x="42240" y="54148"/>
                    <a:pt x="41855" y="54500"/>
                  </a:cubicBezTo>
                  <a:cubicBezTo>
                    <a:pt x="41520" y="54852"/>
                    <a:pt x="41126" y="55137"/>
                    <a:pt x="40682" y="55338"/>
                  </a:cubicBezTo>
                  <a:cubicBezTo>
                    <a:pt x="40296" y="55430"/>
                    <a:pt x="39894" y="55430"/>
                    <a:pt x="39508" y="55338"/>
                  </a:cubicBezTo>
                  <a:lnTo>
                    <a:pt x="38419" y="55338"/>
                  </a:lnTo>
                  <a:lnTo>
                    <a:pt x="37581" y="56846"/>
                  </a:lnTo>
                  <a:lnTo>
                    <a:pt x="36911" y="56846"/>
                  </a:lnTo>
                  <a:lnTo>
                    <a:pt x="35989" y="56846"/>
                  </a:lnTo>
                  <a:cubicBezTo>
                    <a:pt x="35763" y="56980"/>
                    <a:pt x="35587" y="57190"/>
                    <a:pt x="35487" y="57433"/>
                  </a:cubicBezTo>
                  <a:lnTo>
                    <a:pt x="35487" y="58019"/>
                  </a:lnTo>
                  <a:lnTo>
                    <a:pt x="34314" y="58438"/>
                  </a:lnTo>
                  <a:lnTo>
                    <a:pt x="33057" y="58438"/>
                  </a:lnTo>
                  <a:lnTo>
                    <a:pt x="31632" y="58438"/>
                  </a:lnTo>
                  <a:cubicBezTo>
                    <a:pt x="31306" y="58522"/>
                    <a:pt x="30954" y="58522"/>
                    <a:pt x="30627" y="58438"/>
                  </a:cubicBezTo>
                  <a:lnTo>
                    <a:pt x="27611" y="58438"/>
                  </a:lnTo>
                  <a:lnTo>
                    <a:pt x="27024" y="59192"/>
                  </a:lnTo>
                  <a:lnTo>
                    <a:pt x="26354" y="59863"/>
                  </a:lnTo>
                  <a:lnTo>
                    <a:pt x="25181" y="59863"/>
                  </a:lnTo>
                  <a:lnTo>
                    <a:pt x="24510" y="59863"/>
                  </a:lnTo>
                  <a:lnTo>
                    <a:pt x="22248" y="59863"/>
                  </a:lnTo>
                  <a:lnTo>
                    <a:pt x="22248" y="59863"/>
                  </a:lnTo>
                  <a:lnTo>
                    <a:pt x="22248" y="59863"/>
                  </a:lnTo>
                  <a:cubicBezTo>
                    <a:pt x="22181" y="60080"/>
                    <a:pt x="22181" y="60315"/>
                    <a:pt x="22248" y="60533"/>
                  </a:cubicBezTo>
                  <a:lnTo>
                    <a:pt x="22248" y="61203"/>
                  </a:lnTo>
                  <a:cubicBezTo>
                    <a:pt x="22248" y="61203"/>
                    <a:pt x="22248" y="61203"/>
                    <a:pt x="22248" y="61203"/>
                  </a:cubicBezTo>
                  <a:lnTo>
                    <a:pt x="22248" y="61203"/>
                  </a:lnTo>
                  <a:lnTo>
                    <a:pt x="22248" y="61203"/>
                  </a:lnTo>
                  <a:cubicBezTo>
                    <a:pt x="21829" y="61145"/>
                    <a:pt x="21410" y="61145"/>
                    <a:pt x="20991" y="61203"/>
                  </a:cubicBezTo>
                  <a:lnTo>
                    <a:pt x="19902" y="61706"/>
                  </a:lnTo>
                  <a:lnTo>
                    <a:pt x="19064" y="61706"/>
                  </a:lnTo>
                  <a:lnTo>
                    <a:pt x="18561" y="61706"/>
                  </a:lnTo>
                  <a:lnTo>
                    <a:pt x="17975" y="61706"/>
                  </a:lnTo>
                  <a:lnTo>
                    <a:pt x="13450" y="61706"/>
                  </a:lnTo>
                  <a:cubicBezTo>
                    <a:pt x="13224" y="61840"/>
                    <a:pt x="13048" y="62049"/>
                    <a:pt x="12947" y="62292"/>
                  </a:cubicBezTo>
                  <a:cubicBezTo>
                    <a:pt x="12897" y="62569"/>
                    <a:pt x="12897" y="62854"/>
                    <a:pt x="12947" y="63130"/>
                  </a:cubicBezTo>
                  <a:lnTo>
                    <a:pt x="7585" y="64471"/>
                  </a:lnTo>
                  <a:cubicBezTo>
                    <a:pt x="7585" y="64471"/>
                    <a:pt x="7585" y="63801"/>
                    <a:pt x="7585" y="63130"/>
                  </a:cubicBezTo>
                  <a:cubicBezTo>
                    <a:pt x="7585" y="62460"/>
                    <a:pt x="7585" y="62041"/>
                    <a:pt x="7585" y="61873"/>
                  </a:cubicBezTo>
                  <a:lnTo>
                    <a:pt x="7585" y="61371"/>
                  </a:lnTo>
                  <a:lnTo>
                    <a:pt x="7920" y="68158"/>
                  </a:lnTo>
                  <a:close/>
                  <a:moveTo>
                    <a:pt x="1720" y="35061"/>
                  </a:moveTo>
                  <a:cubicBezTo>
                    <a:pt x="1753" y="34726"/>
                    <a:pt x="1753" y="34391"/>
                    <a:pt x="1720" y="34056"/>
                  </a:cubicBezTo>
                  <a:lnTo>
                    <a:pt x="1720" y="32464"/>
                  </a:lnTo>
                  <a:cubicBezTo>
                    <a:pt x="1770" y="31902"/>
                    <a:pt x="1770" y="31349"/>
                    <a:pt x="1720" y="30788"/>
                  </a:cubicBezTo>
                  <a:cubicBezTo>
                    <a:pt x="1694" y="30369"/>
                    <a:pt x="1694" y="29950"/>
                    <a:pt x="1720" y="29531"/>
                  </a:cubicBezTo>
                  <a:lnTo>
                    <a:pt x="1301" y="29028"/>
                  </a:lnTo>
                  <a:lnTo>
                    <a:pt x="714" y="28107"/>
                  </a:lnTo>
                  <a:cubicBezTo>
                    <a:pt x="471" y="27813"/>
                    <a:pt x="245" y="27503"/>
                    <a:pt x="44" y="27185"/>
                  </a:cubicBezTo>
                  <a:cubicBezTo>
                    <a:pt x="44" y="27185"/>
                    <a:pt x="44" y="26682"/>
                    <a:pt x="44" y="26598"/>
                  </a:cubicBezTo>
                  <a:cubicBezTo>
                    <a:pt x="-15" y="26297"/>
                    <a:pt x="-15" y="25978"/>
                    <a:pt x="44" y="25677"/>
                  </a:cubicBezTo>
                  <a:cubicBezTo>
                    <a:pt x="44" y="25258"/>
                    <a:pt x="44" y="24923"/>
                    <a:pt x="44" y="24755"/>
                  </a:cubicBezTo>
                  <a:lnTo>
                    <a:pt x="547" y="24755"/>
                  </a:lnTo>
                  <a:lnTo>
                    <a:pt x="966" y="24336"/>
                  </a:lnTo>
                  <a:lnTo>
                    <a:pt x="1636" y="23666"/>
                  </a:lnTo>
                  <a:cubicBezTo>
                    <a:pt x="1845" y="23364"/>
                    <a:pt x="2130" y="23130"/>
                    <a:pt x="2474" y="22995"/>
                  </a:cubicBezTo>
                  <a:lnTo>
                    <a:pt x="2474" y="22995"/>
                  </a:lnTo>
                  <a:lnTo>
                    <a:pt x="2474" y="22995"/>
                  </a:lnTo>
                  <a:lnTo>
                    <a:pt x="3731" y="23666"/>
                  </a:lnTo>
                  <a:cubicBezTo>
                    <a:pt x="3731" y="23666"/>
                    <a:pt x="4317" y="23666"/>
                    <a:pt x="5155" y="23666"/>
                  </a:cubicBezTo>
                  <a:lnTo>
                    <a:pt x="6747" y="23666"/>
                  </a:lnTo>
                  <a:lnTo>
                    <a:pt x="6747" y="23666"/>
                  </a:lnTo>
                  <a:cubicBezTo>
                    <a:pt x="6747" y="23666"/>
                    <a:pt x="6747" y="23666"/>
                    <a:pt x="6747" y="23666"/>
                  </a:cubicBezTo>
                  <a:cubicBezTo>
                    <a:pt x="6705" y="23331"/>
                    <a:pt x="6705" y="22995"/>
                    <a:pt x="6747" y="22660"/>
                  </a:cubicBezTo>
                  <a:cubicBezTo>
                    <a:pt x="6714" y="22350"/>
                    <a:pt x="6714" y="22049"/>
                    <a:pt x="6747" y="21739"/>
                  </a:cubicBezTo>
                  <a:cubicBezTo>
                    <a:pt x="6747" y="21739"/>
                    <a:pt x="7250" y="21739"/>
                    <a:pt x="7753" y="21739"/>
                  </a:cubicBezTo>
                  <a:lnTo>
                    <a:pt x="8842" y="21739"/>
                  </a:lnTo>
                  <a:lnTo>
                    <a:pt x="8842" y="21068"/>
                  </a:lnTo>
                  <a:cubicBezTo>
                    <a:pt x="8783" y="20767"/>
                    <a:pt x="8783" y="20448"/>
                    <a:pt x="8842" y="20147"/>
                  </a:cubicBezTo>
                  <a:cubicBezTo>
                    <a:pt x="8842" y="20147"/>
                    <a:pt x="8842" y="19476"/>
                    <a:pt x="8842" y="19393"/>
                  </a:cubicBezTo>
                  <a:lnTo>
                    <a:pt x="9345" y="19393"/>
                  </a:lnTo>
                  <a:lnTo>
                    <a:pt x="9931" y="19393"/>
                  </a:lnTo>
                  <a:lnTo>
                    <a:pt x="10601" y="19393"/>
                  </a:lnTo>
                  <a:cubicBezTo>
                    <a:pt x="10844" y="19476"/>
                    <a:pt x="11113" y="19476"/>
                    <a:pt x="11355" y="19393"/>
                  </a:cubicBezTo>
                  <a:cubicBezTo>
                    <a:pt x="11355" y="19393"/>
                    <a:pt x="11355" y="19393"/>
                    <a:pt x="11355" y="19393"/>
                  </a:cubicBezTo>
                  <a:lnTo>
                    <a:pt x="12277" y="19393"/>
                  </a:lnTo>
                  <a:lnTo>
                    <a:pt x="12696" y="19393"/>
                  </a:lnTo>
                  <a:lnTo>
                    <a:pt x="13199" y="19393"/>
                  </a:lnTo>
                  <a:cubicBezTo>
                    <a:pt x="13199" y="19393"/>
                    <a:pt x="13199" y="19393"/>
                    <a:pt x="13618" y="19393"/>
                  </a:cubicBezTo>
                  <a:cubicBezTo>
                    <a:pt x="13593" y="19116"/>
                    <a:pt x="13593" y="18831"/>
                    <a:pt x="13618" y="18555"/>
                  </a:cubicBezTo>
                  <a:cubicBezTo>
                    <a:pt x="13559" y="18337"/>
                    <a:pt x="13559" y="18102"/>
                    <a:pt x="13618" y="17884"/>
                  </a:cubicBezTo>
                  <a:cubicBezTo>
                    <a:pt x="13618" y="17884"/>
                    <a:pt x="13618" y="17884"/>
                    <a:pt x="13618" y="17298"/>
                  </a:cubicBezTo>
                  <a:lnTo>
                    <a:pt x="14288" y="17298"/>
                  </a:lnTo>
                  <a:lnTo>
                    <a:pt x="14288" y="17801"/>
                  </a:lnTo>
                  <a:lnTo>
                    <a:pt x="14791" y="18303"/>
                  </a:lnTo>
                  <a:lnTo>
                    <a:pt x="15377" y="18890"/>
                  </a:lnTo>
                  <a:cubicBezTo>
                    <a:pt x="15327" y="18613"/>
                    <a:pt x="15327" y="18328"/>
                    <a:pt x="15377" y="18052"/>
                  </a:cubicBezTo>
                  <a:cubicBezTo>
                    <a:pt x="15411" y="17801"/>
                    <a:pt x="15411" y="17549"/>
                    <a:pt x="15377" y="17298"/>
                  </a:cubicBezTo>
                  <a:cubicBezTo>
                    <a:pt x="15428" y="17105"/>
                    <a:pt x="15428" y="16904"/>
                    <a:pt x="15377" y="16711"/>
                  </a:cubicBezTo>
                  <a:cubicBezTo>
                    <a:pt x="15310" y="16493"/>
                    <a:pt x="15310" y="16259"/>
                    <a:pt x="15377" y="16041"/>
                  </a:cubicBezTo>
                  <a:lnTo>
                    <a:pt x="15377" y="16628"/>
                  </a:lnTo>
                  <a:lnTo>
                    <a:pt x="15796" y="16628"/>
                  </a:lnTo>
                  <a:lnTo>
                    <a:pt x="16215" y="16628"/>
                  </a:lnTo>
                  <a:cubicBezTo>
                    <a:pt x="16215" y="16628"/>
                    <a:pt x="16215" y="16628"/>
                    <a:pt x="16215" y="16628"/>
                  </a:cubicBezTo>
                  <a:cubicBezTo>
                    <a:pt x="16215" y="16628"/>
                    <a:pt x="16718" y="16628"/>
                    <a:pt x="16634" y="15957"/>
                  </a:cubicBezTo>
                  <a:lnTo>
                    <a:pt x="16634" y="15371"/>
                  </a:lnTo>
                  <a:cubicBezTo>
                    <a:pt x="16634" y="15371"/>
                    <a:pt x="16634" y="15371"/>
                    <a:pt x="15964" y="15371"/>
                  </a:cubicBezTo>
                  <a:lnTo>
                    <a:pt x="16886" y="14449"/>
                  </a:lnTo>
                  <a:lnTo>
                    <a:pt x="17807" y="13695"/>
                  </a:lnTo>
                  <a:lnTo>
                    <a:pt x="18394" y="13695"/>
                  </a:lnTo>
                  <a:cubicBezTo>
                    <a:pt x="18394" y="13695"/>
                    <a:pt x="18394" y="13695"/>
                    <a:pt x="18813" y="14198"/>
                  </a:cubicBezTo>
                  <a:cubicBezTo>
                    <a:pt x="19232" y="14700"/>
                    <a:pt x="18813" y="14700"/>
                    <a:pt x="19232" y="14700"/>
                  </a:cubicBezTo>
                  <a:lnTo>
                    <a:pt x="19986" y="14700"/>
                  </a:lnTo>
                  <a:lnTo>
                    <a:pt x="21913" y="13611"/>
                  </a:lnTo>
                  <a:lnTo>
                    <a:pt x="23505" y="12689"/>
                  </a:lnTo>
                  <a:cubicBezTo>
                    <a:pt x="23505" y="12689"/>
                    <a:pt x="23505" y="12689"/>
                    <a:pt x="24008" y="12270"/>
                  </a:cubicBezTo>
                  <a:cubicBezTo>
                    <a:pt x="24510" y="11851"/>
                    <a:pt x="24510" y="12270"/>
                    <a:pt x="24510" y="12270"/>
                  </a:cubicBezTo>
                  <a:lnTo>
                    <a:pt x="25097" y="12270"/>
                  </a:lnTo>
                  <a:lnTo>
                    <a:pt x="25767" y="12270"/>
                  </a:lnTo>
                  <a:lnTo>
                    <a:pt x="30208" y="9003"/>
                  </a:lnTo>
                  <a:cubicBezTo>
                    <a:pt x="30417" y="8508"/>
                    <a:pt x="30669" y="8031"/>
                    <a:pt x="30962" y="7578"/>
                  </a:cubicBezTo>
                  <a:lnTo>
                    <a:pt x="31465" y="7578"/>
                  </a:lnTo>
                  <a:lnTo>
                    <a:pt x="32135" y="7578"/>
                  </a:lnTo>
                  <a:lnTo>
                    <a:pt x="32554" y="7578"/>
                  </a:lnTo>
                  <a:lnTo>
                    <a:pt x="33141" y="7076"/>
                  </a:lnTo>
                  <a:lnTo>
                    <a:pt x="34230" y="7076"/>
                  </a:lnTo>
                  <a:lnTo>
                    <a:pt x="34900" y="7076"/>
                  </a:lnTo>
                  <a:lnTo>
                    <a:pt x="35403" y="7076"/>
                  </a:lnTo>
                  <a:lnTo>
                    <a:pt x="36073" y="6573"/>
                  </a:lnTo>
                  <a:lnTo>
                    <a:pt x="37330" y="5567"/>
                  </a:lnTo>
                  <a:lnTo>
                    <a:pt x="38503" y="4562"/>
                  </a:lnTo>
                  <a:cubicBezTo>
                    <a:pt x="38746" y="4361"/>
                    <a:pt x="38972" y="4135"/>
                    <a:pt x="39173" y="3892"/>
                  </a:cubicBezTo>
                  <a:lnTo>
                    <a:pt x="40514" y="3221"/>
                  </a:lnTo>
                  <a:lnTo>
                    <a:pt x="42274" y="2383"/>
                  </a:lnTo>
                  <a:lnTo>
                    <a:pt x="42944" y="2383"/>
                  </a:lnTo>
                  <a:lnTo>
                    <a:pt x="42944" y="2383"/>
                  </a:lnTo>
                  <a:lnTo>
                    <a:pt x="43698" y="2383"/>
                  </a:lnTo>
                  <a:lnTo>
                    <a:pt x="44284" y="2383"/>
                  </a:lnTo>
                  <a:cubicBezTo>
                    <a:pt x="44921" y="2492"/>
                    <a:pt x="45575" y="2492"/>
                    <a:pt x="46212" y="2383"/>
                  </a:cubicBezTo>
                  <a:cubicBezTo>
                    <a:pt x="46848" y="2266"/>
                    <a:pt x="47468" y="2065"/>
                    <a:pt x="48055" y="1797"/>
                  </a:cubicBezTo>
                  <a:cubicBezTo>
                    <a:pt x="48055" y="1797"/>
                    <a:pt x="48055" y="1797"/>
                    <a:pt x="48055" y="1797"/>
                  </a:cubicBezTo>
                  <a:lnTo>
                    <a:pt x="48474" y="1797"/>
                  </a:lnTo>
                  <a:lnTo>
                    <a:pt x="49144" y="1797"/>
                  </a:lnTo>
                  <a:cubicBezTo>
                    <a:pt x="49153" y="1604"/>
                    <a:pt x="49153" y="1403"/>
                    <a:pt x="49144" y="1210"/>
                  </a:cubicBezTo>
                  <a:lnTo>
                    <a:pt x="49144" y="624"/>
                  </a:lnTo>
                  <a:lnTo>
                    <a:pt x="49144" y="624"/>
                  </a:lnTo>
                  <a:cubicBezTo>
                    <a:pt x="49144" y="624"/>
                    <a:pt x="49144" y="624"/>
                    <a:pt x="49144" y="624"/>
                  </a:cubicBezTo>
                  <a:lnTo>
                    <a:pt x="49144" y="624"/>
                  </a:lnTo>
                  <a:lnTo>
                    <a:pt x="49144" y="624"/>
                  </a:lnTo>
                  <a:cubicBezTo>
                    <a:pt x="49144" y="624"/>
                    <a:pt x="49144" y="624"/>
                    <a:pt x="49144" y="624"/>
                  </a:cubicBezTo>
                  <a:lnTo>
                    <a:pt x="49144" y="624"/>
                  </a:lnTo>
                  <a:lnTo>
                    <a:pt x="49563" y="1127"/>
                  </a:lnTo>
                  <a:cubicBezTo>
                    <a:pt x="49563" y="1127"/>
                    <a:pt x="49982" y="1127"/>
                    <a:pt x="49982" y="1629"/>
                  </a:cubicBezTo>
                  <a:lnTo>
                    <a:pt x="50485" y="1629"/>
                  </a:lnTo>
                  <a:lnTo>
                    <a:pt x="50485" y="1127"/>
                  </a:lnTo>
                  <a:cubicBezTo>
                    <a:pt x="50518" y="959"/>
                    <a:pt x="50518" y="791"/>
                    <a:pt x="50485" y="624"/>
                  </a:cubicBezTo>
                  <a:lnTo>
                    <a:pt x="52580" y="121"/>
                  </a:lnTo>
                  <a:cubicBezTo>
                    <a:pt x="52580" y="121"/>
                    <a:pt x="52580" y="121"/>
                    <a:pt x="52580" y="791"/>
                  </a:cubicBezTo>
                  <a:cubicBezTo>
                    <a:pt x="52496" y="1093"/>
                    <a:pt x="52496" y="1411"/>
                    <a:pt x="52580" y="1713"/>
                  </a:cubicBezTo>
                  <a:lnTo>
                    <a:pt x="52580" y="1713"/>
                  </a:lnTo>
                  <a:lnTo>
                    <a:pt x="52580" y="1713"/>
                  </a:lnTo>
                  <a:cubicBezTo>
                    <a:pt x="52580" y="1713"/>
                    <a:pt x="52580" y="1713"/>
                    <a:pt x="53166" y="2216"/>
                  </a:cubicBezTo>
                  <a:lnTo>
                    <a:pt x="53920" y="2216"/>
                  </a:lnTo>
                  <a:lnTo>
                    <a:pt x="54591" y="2216"/>
                  </a:lnTo>
                  <a:cubicBezTo>
                    <a:pt x="54591" y="2216"/>
                    <a:pt x="55177" y="2216"/>
                    <a:pt x="55261" y="2216"/>
                  </a:cubicBezTo>
                  <a:cubicBezTo>
                    <a:pt x="55219" y="2467"/>
                    <a:pt x="55219" y="2719"/>
                    <a:pt x="55261" y="2970"/>
                  </a:cubicBezTo>
                  <a:lnTo>
                    <a:pt x="55847" y="3808"/>
                  </a:lnTo>
                  <a:lnTo>
                    <a:pt x="55847" y="3808"/>
                  </a:lnTo>
                  <a:lnTo>
                    <a:pt x="56266" y="3808"/>
                  </a:lnTo>
                  <a:lnTo>
                    <a:pt x="56266" y="4311"/>
                  </a:lnTo>
                  <a:lnTo>
                    <a:pt x="56685" y="4813"/>
                  </a:lnTo>
                  <a:lnTo>
                    <a:pt x="57607" y="3975"/>
                  </a:lnTo>
                  <a:cubicBezTo>
                    <a:pt x="57607" y="3975"/>
                    <a:pt x="57607" y="3975"/>
                    <a:pt x="57607" y="4562"/>
                  </a:cubicBezTo>
                  <a:lnTo>
                    <a:pt x="58193" y="4981"/>
                  </a:lnTo>
                  <a:lnTo>
                    <a:pt x="58780" y="4981"/>
                  </a:lnTo>
                  <a:lnTo>
                    <a:pt x="59450" y="4981"/>
                  </a:lnTo>
                  <a:cubicBezTo>
                    <a:pt x="59450" y="4981"/>
                    <a:pt x="59450" y="5484"/>
                    <a:pt x="59450" y="6070"/>
                  </a:cubicBezTo>
                  <a:cubicBezTo>
                    <a:pt x="59450" y="6657"/>
                    <a:pt x="59450" y="6992"/>
                    <a:pt x="59450" y="7159"/>
                  </a:cubicBezTo>
                  <a:lnTo>
                    <a:pt x="59450" y="7159"/>
                  </a:lnTo>
                  <a:lnTo>
                    <a:pt x="59450" y="7159"/>
                  </a:lnTo>
                  <a:lnTo>
                    <a:pt x="59450" y="7159"/>
                  </a:lnTo>
                  <a:cubicBezTo>
                    <a:pt x="59668" y="7226"/>
                    <a:pt x="59903" y="7226"/>
                    <a:pt x="60121" y="7159"/>
                  </a:cubicBezTo>
                  <a:cubicBezTo>
                    <a:pt x="60355" y="7008"/>
                    <a:pt x="60556" y="6807"/>
                    <a:pt x="60707" y="6573"/>
                  </a:cubicBezTo>
                  <a:lnTo>
                    <a:pt x="62132" y="8584"/>
                  </a:lnTo>
                  <a:cubicBezTo>
                    <a:pt x="62316" y="8441"/>
                    <a:pt x="62492" y="8265"/>
                    <a:pt x="62634" y="8081"/>
                  </a:cubicBezTo>
                  <a:lnTo>
                    <a:pt x="63221" y="8081"/>
                  </a:lnTo>
                  <a:lnTo>
                    <a:pt x="63724" y="8081"/>
                  </a:lnTo>
                  <a:lnTo>
                    <a:pt x="63724" y="9254"/>
                  </a:lnTo>
                  <a:cubicBezTo>
                    <a:pt x="63363" y="9187"/>
                    <a:pt x="62995" y="9187"/>
                    <a:pt x="62634" y="9254"/>
                  </a:cubicBezTo>
                  <a:cubicBezTo>
                    <a:pt x="62249" y="9371"/>
                    <a:pt x="61880" y="9539"/>
                    <a:pt x="61545" y="9757"/>
                  </a:cubicBezTo>
                  <a:lnTo>
                    <a:pt x="60288" y="11935"/>
                  </a:lnTo>
                  <a:lnTo>
                    <a:pt x="60288" y="12522"/>
                  </a:lnTo>
                  <a:cubicBezTo>
                    <a:pt x="60288" y="12522"/>
                    <a:pt x="60288" y="13108"/>
                    <a:pt x="60288" y="13192"/>
                  </a:cubicBezTo>
                  <a:lnTo>
                    <a:pt x="59115" y="13192"/>
                  </a:lnTo>
                  <a:cubicBezTo>
                    <a:pt x="58445" y="13192"/>
                    <a:pt x="58193" y="13192"/>
                    <a:pt x="58193" y="13192"/>
                  </a:cubicBezTo>
                  <a:lnTo>
                    <a:pt x="57272" y="13695"/>
                  </a:lnTo>
                  <a:lnTo>
                    <a:pt x="56518" y="14198"/>
                  </a:lnTo>
                  <a:cubicBezTo>
                    <a:pt x="56518" y="14198"/>
                    <a:pt x="56518" y="14198"/>
                    <a:pt x="56518" y="14784"/>
                  </a:cubicBezTo>
                  <a:lnTo>
                    <a:pt x="56518" y="15371"/>
                  </a:lnTo>
                  <a:lnTo>
                    <a:pt x="56099" y="16041"/>
                  </a:lnTo>
                  <a:lnTo>
                    <a:pt x="55596" y="16041"/>
                  </a:lnTo>
                  <a:lnTo>
                    <a:pt x="55009" y="16041"/>
                  </a:lnTo>
                  <a:lnTo>
                    <a:pt x="54423" y="16041"/>
                  </a:lnTo>
                  <a:cubicBezTo>
                    <a:pt x="53845" y="15924"/>
                    <a:pt x="53241" y="15924"/>
                    <a:pt x="52663" y="16041"/>
                  </a:cubicBezTo>
                  <a:lnTo>
                    <a:pt x="50988" y="16041"/>
                  </a:lnTo>
                  <a:lnTo>
                    <a:pt x="49898" y="15538"/>
                  </a:lnTo>
                  <a:lnTo>
                    <a:pt x="48893" y="14868"/>
                  </a:lnTo>
                  <a:lnTo>
                    <a:pt x="48893" y="14868"/>
                  </a:lnTo>
                  <a:lnTo>
                    <a:pt x="48893" y="15287"/>
                  </a:lnTo>
                  <a:lnTo>
                    <a:pt x="48390" y="15287"/>
                  </a:lnTo>
                  <a:lnTo>
                    <a:pt x="47887" y="15287"/>
                  </a:lnTo>
                  <a:lnTo>
                    <a:pt x="46882" y="15287"/>
                  </a:lnTo>
                  <a:lnTo>
                    <a:pt x="46044" y="15287"/>
                  </a:lnTo>
                  <a:lnTo>
                    <a:pt x="44871" y="17298"/>
                  </a:lnTo>
                  <a:lnTo>
                    <a:pt x="44871" y="17298"/>
                  </a:lnTo>
                  <a:lnTo>
                    <a:pt x="46966" y="17298"/>
                  </a:lnTo>
                  <a:lnTo>
                    <a:pt x="46379" y="17298"/>
                  </a:lnTo>
                  <a:lnTo>
                    <a:pt x="45876" y="17298"/>
                  </a:lnTo>
                  <a:lnTo>
                    <a:pt x="45206" y="17298"/>
                  </a:lnTo>
                  <a:lnTo>
                    <a:pt x="45206" y="17801"/>
                  </a:lnTo>
                  <a:lnTo>
                    <a:pt x="45206" y="17801"/>
                  </a:lnTo>
                  <a:lnTo>
                    <a:pt x="43866" y="17801"/>
                  </a:lnTo>
                  <a:lnTo>
                    <a:pt x="43279" y="17801"/>
                  </a:lnTo>
                  <a:cubicBezTo>
                    <a:pt x="43061" y="17725"/>
                    <a:pt x="42827" y="17725"/>
                    <a:pt x="42609" y="17801"/>
                  </a:cubicBezTo>
                  <a:lnTo>
                    <a:pt x="41687" y="17801"/>
                  </a:lnTo>
                  <a:lnTo>
                    <a:pt x="41017" y="17801"/>
                  </a:lnTo>
                  <a:cubicBezTo>
                    <a:pt x="40724" y="17968"/>
                    <a:pt x="40464" y="18194"/>
                    <a:pt x="40263" y="18471"/>
                  </a:cubicBezTo>
                  <a:cubicBezTo>
                    <a:pt x="40263" y="18890"/>
                    <a:pt x="39760" y="19141"/>
                    <a:pt x="39592" y="19141"/>
                  </a:cubicBezTo>
                  <a:lnTo>
                    <a:pt x="38838" y="19141"/>
                  </a:lnTo>
                  <a:lnTo>
                    <a:pt x="37581" y="19141"/>
                  </a:lnTo>
                  <a:lnTo>
                    <a:pt x="36408" y="19141"/>
                  </a:lnTo>
                  <a:lnTo>
                    <a:pt x="35738" y="19141"/>
                  </a:lnTo>
                  <a:lnTo>
                    <a:pt x="34565" y="19141"/>
                  </a:lnTo>
                  <a:lnTo>
                    <a:pt x="32554" y="19895"/>
                  </a:lnTo>
                  <a:lnTo>
                    <a:pt x="30627" y="20566"/>
                  </a:lnTo>
                  <a:lnTo>
                    <a:pt x="29370" y="21068"/>
                  </a:lnTo>
                  <a:lnTo>
                    <a:pt x="27694" y="21487"/>
                  </a:lnTo>
                  <a:lnTo>
                    <a:pt x="26689" y="21990"/>
                  </a:lnTo>
                  <a:cubicBezTo>
                    <a:pt x="26186" y="21990"/>
                    <a:pt x="25851" y="22409"/>
                    <a:pt x="25767" y="22576"/>
                  </a:cubicBezTo>
                  <a:cubicBezTo>
                    <a:pt x="25683" y="22744"/>
                    <a:pt x="25767" y="22576"/>
                    <a:pt x="25264" y="22576"/>
                  </a:cubicBezTo>
                  <a:lnTo>
                    <a:pt x="24845" y="22576"/>
                  </a:lnTo>
                  <a:cubicBezTo>
                    <a:pt x="24577" y="22677"/>
                    <a:pt x="24276" y="22677"/>
                    <a:pt x="24008" y="22576"/>
                  </a:cubicBezTo>
                  <a:lnTo>
                    <a:pt x="23086" y="22576"/>
                  </a:lnTo>
                  <a:cubicBezTo>
                    <a:pt x="23086" y="22576"/>
                    <a:pt x="23086" y="22576"/>
                    <a:pt x="22416" y="23079"/>
                  </a:cubicBezTo>
                  <a:lnTo>
                    <a:pt x="21578" y="23582"/>
                  </a:lnTo>
                  <a:lnTo>
                    <a:pt x="19986" y="23582"/>
                  </a:lnTo>
                  <a:lnTo>
                    <a:pt x="18394" y="23582"/>
                  </a:lnTo>
                  <a:cubicBezTo>
                    <a:pt x="18109" y="23858"/>
                    <a:pt x="17857" y="24168"/>
                    <a:pt x="17640" y="24504"/>
                  </a:cubicBezTo>
                  <a:lnTo>
                    <a:pt x="16969" y="25258"/>
                  </a:lnTo>
                  <a:lnTo>
                    <a:pt x="16215" y="25258"/>
                  </a:lnTo>
                  <a:lnTo>
                    <a:pt x="14623" y="25760"/>
                  </a:lnTo>
                  <a:lnTo>
                    <a:pt x="12947" y="26347"/>
                  </a:lnTo>
                  <a:lnTo>
                    <a:pt x="11774" y="26766"/>
                  </a:lnTo>
                  <a:lnTo>
                    <a:pt x="8339" y="27604"/>
                  </a:lnTo>
                  <a:cubicBezTo>
                    <a:pt x="8339" y="27604"/>
                    <a:pt x="8339" y="27604"/>
                    <a:pt x="7920" y="28107"/>
                  </a:cubicBezTo>
                  <a:lnTo>
                    <a:pt x="7501" y="28107"/>
                  </a:lnTo>
                  <a:lnTo>
                    <a:pt x="6412" y="28107"/>
                  </a:lnTo>
                  <a:lnTo>
                    <a:pt x="4987" y="28107"/>
                  </a:lnTo>
                  <a:lnTo>
                    <a:pt x="3815" y="28107"/>
                  </a:lnTo>
                  <a:cubicBezTo>
                    <a:pt x="3597" y="28190"/>
                    <a:pt x="3362" y="28190"/>
                    <a:pt x="3144" y="28107"/>
                  </a:cubicBezTo>
                  <a:close/>
                  <a:moveTo>
                    <a:pt x="4485" y="25844"/>
                  </a:moveTo>
                  <a:lnTo>
                    <a:pt x="5155" y="25844"/>
                  </a:lnTo>
                  <a:lnTo>
                    <a:pt x="5155" y="25174"/>
                  </a:lnTo>
                  <a:lnTo>
                    <a:pt x="4485" y="25174"/>
                  </a:lnTo>
                  <a:close/>
                  <a:moveTo>
                    <a:pt x="6831" y="25844"/>
                  </a:moveTo>
                  <a:lnTo>
                    <a:pt x="7334" y="25844"/>
                  </a:lnTo>
                  <a:lnTo>
                    <a:pt x="7334" y="25844"/>
                  </a:lnTo>
                  <a:lnTo>
                    <a:pt x="6831" y="25844"/>
                  </a:lnTo>
                  <a:close/>
                  <a:moveTo>
                    <a:pt x="12026" y="20984"/>
                  </a:moveTo>
                  <a:cubicBezTo>
                    <a:pt x="12026" y="20984"/>
                    <a:pt x="12026" y="20984"/>
                    <a:pt x="12026" y="20984"/>
                  </a:cubicBezTo>
                  <a:cubicBezTo>
                    <a:pt x="11992" y="21294"/>
                    <a:pt x="11992" y="21596"/>
                    <a:pt x="12026" y="21906"/>
                  </a:cubicBezTo>
                  <a:cubicBezTo>
                    <a:pt x="11967" y="22183"/>
                    <a:pt x="11967" y="22468"/>
                    <a:pt x="12026" y="22744"/>
                  </a:cubicBezTo>
                  <a:cubicBezTo>
                    <a:pt x="12026" y="22744"/>
                    <a:pt x="12026" y="22744"/>
                    <a:pt x="12026" y="22744"/>
                  </a:cubicBezTo>
                  <a:cubicBezTo>
                    <a:pt x="12143" y="22392"/>
                    <a:pt x="12143" y="22007"/>
                    <a:pt x="12026" y="21655"/>
                  </a:cubicBezTo>
                  <a:cubicBezTo>
                    <a:pt x="12084" y="21378"/>
                    <a:pt x="12084" y="21093"/>
                    <a:pt x="12026" y="20817"/>
                  </a:cubicBezTo>
                  <a:close/>
                  <a:moveTo>
                    <a:pt x="24678" y="48048"/>
                  </a:moveTo>
                  <a:lnTo>
                    <a:pt x="24678" y="47378"/>
                  </a:lnTo>
                  <a:lnTo>
                    <a:pt x="24175" y="47378"/>
                  </a:lnTo>
                  <a:close/>
                  <a:moveTo>
                    <a:pt x="31130" y="48048"/>
                  </a:moveTo>
                  <a:cubicBezTo>
                    <a:pt x="31130" y="48048"/>
                    <a:pt x="31130" y="48048"/>
                    <a:pt x="31130" y="48048"/>
                  </a:cubicBezTo>
                  <a:cubicBezTo>
                    <a:pt x="31130" y="48048"/>
                    <a:pt x="31549" y="48048"/>
                    <a:pt x="31632" y="48048"/>
                  </a:cubicBezTo>
                  <a:lnTo>
                    <a:pt x="31632" y="48048"/>
                  </a:lnTo>
                  <a:cubicBezTo>
                    <a:pt x="31632" y="48048"/>
                    <a:pt x="31632" y="48048"/>
                    <a:pt x="31632" y="48048"/>
                  </a:cubicBezTo>
                  <a:lnTo>
                    <a:pt x="31632" y="48048"/>
                  </a:lnTo>
                  <a:lnTo>
                    <a:pt x="31632" y="48048"/>
                  </a:lnTo>
                  <a:lnTo>
                    <a:pt x="31632" y="48048"/>
                  </a:lnTo>
                  <a:lnTo>
                    <a:pt x="31632" y="48048"/>
                  </a:lnTo>
                  <a:lnTo>
                    <a:pt x="31632" y="48048"/>
                  </a:lnTo>
                  <a:cubicBezTo>
                    <a:pt x="31632" y="48048"/>
                    <a:pt x="31632" y="48048"/>
                    <a:pt x="31632" y="48048"/>
                  </a:cubicBezTo>
                  <a:lnTo>
                    <a:pt x="31632" y="48048"/>
                  </a:lnTo>
                  <a:lnTo>
                    <a:pt x="31213" y="48048"/>
                  </a:lnTo>
                  <a:cubicBezTo>
                    <a:pt x="31171" y="48266"/>
                    <a:pt x="31171" y="48501"/>
                    <a:pt x="31213" y="48719"/>
                  </a:cubicBezTo>
                  <a:cubicBezTo>
                    <a:pt x="31272" y="48492"/>
                    <a:pt x="31238" y="48249"/>
                    <a:pt x="31130" y="48048"/>
                  </a:cubicBezTo>
                  <a:close/>
                  <a:moveTo>
                    <a:pt x="31130" y="43943"/>
                  </a:moveTo>
                  <a:cubicBezTo>
                    <a:pt x="31130" y="43943"/>
                    <a:pt x="30711" y="43943"/>
                    <a:pt x="31130" y="43943"/>
                  </a:cubicBezTo>
                  <a:cubicBezTo>
                    <a:pt x="31549" y="43943"/>
                    <a:pt x="31130" y="43943"/>
                    <a:pt x="31549" y="43943"/>
                  </a:cubicBezTo>
                  <a:lnTo>
                    <a:pt x="31549" y="43943"/>
                  </a:lnTo>
                  <a:cubicBezTo>
                    <a:pt x="31549" y="43943"/>
                    <a:pt x="30962" y="43943"/>
                    <a:pt x="30795" y="43943"/>
                  </a:cubicBezTo>
                  <a:close/>
                  <a:moveTo>
                    <a:pt x="34649" y="44864"/>
                  </a:moveTo>
                  <a:cubicBezTo>
                    <a:pt x="34649" y="44864"/>
                    <a:pt x="34649" y="44864"/>
                    <a:pt x="34649" y="45451"/>
                  </a:cubicBezTo>
                  <a:cubicBezTo>
                    <a:pt x="34649" y="46037"/>
                    <a:pt x="34649" y="45954"/>
                    <a:pt x="35151" y="45870"/>
                  </a:cubicBezTo>
                  <a:cubicBezTo>
                    <a:pt x="35428" y="45836"/>
                    <a:pt x="35629" y="45593"/>
                    <a:pt x="35596" y="45317"/>
                  </a:cubicBezTo>
                  <a:cubicBezTo>
                    <a:pt x="35596" y="45275"/>
                    <a:pt x="35587" y="45233"/>
                    <a:pt x="35571" y="45200"/>
                  </a:cubicBezTo>
                  <a:cubicBezTo>
                    <a:pt x="35663" y="44856"/>
                    <a:pt x="35453" y="44496"/>
                    <a:pt x="35110" y="44404"/>
                  </a:cubicBezTo>
                  <a:cubicBezTo>
                    <a:pt x="34766" y="44311"/>
                    <a:pt x="34406" y="44521"/>
                    <a:pt x="34314" y="44864"/>
                  </a:cubicBezTo>
                  <a:close/>
                  <a:moveTo>
                    <a:pt x="35738" y="39921"/>
                  </a:moveTo>
                  <a:cubicBezTo>
                    <a:pt x="35738" y="39921"/>
                    <a:pt x="35319" y="39921"/>
                    <a:pt x="35738" y="40591"/>
                  </a:cubicBezTo>
                  <a:cubicBezTo>
                    <a:pt x="35931" y="40759"/>
                    <a:pt x="36216" y="40759"/>
                    <a:pt x="36408" y="40591"/>
                  </a:cubicBezTo>
                  <a:cubicBezTo>
                    <a:pt x="36408" y="40591"/>
                    <a:pt x="36408" y="40591"/>
                    <a:pt x="36408" y="39921"/>
                  </a:cubicBezTo>
                  <a:cubicBezTo>
                    <a:pt x="36408" y="39250"/>
                    <a:pt x="35738" y="39837"/>
                    <a:pt x="35403" y="39921"/>
                  </a:cubicBezTo>
                  <a:close/>
                  <a:moveTo>
                    <a:pt x="56015" y="30620"/>
                  </a:moveTo>
                  <a:cubicBezTo>
                    <a:pt x="55696" y="31073"/>
                    <a:pt x="55420" y="31550"/>
                    <a:pt x="55177" y="32045"/>
                  </a:cubicBezTo>
                  <a:cubicBezTo>
                    <a:pt x="54758" y="32799"/>
                    <a:pt x="54423" y="33218"/>
                    <a:pt x="54255" y="33218"/>
                  </a:cubicBezTo>
                  <a:lnTo>
                    <a:pt x="54255" y="33637"/>
                  </a:lnTo>
                  <a:lnTo>
                    <a:pt x="54255" y="33637"/>
                  </a:lnTo>
                  <a:lnTo>
                    <a:pt x="54255" y="33218"/>
                  </a:lnTo>
                  <a:cubicBezTo>
                    <a:pt x="54255" y="33218"/>
                    <a:pt x="54255" y="33218"/>
                    <a:pt x="54255" y="33218"/>
                  </a:cubicBezTo>
                  <a:cubicBezTo>
                    <a:pt x="54490" y="32874"/>
                    <a:pt x="54683" y="32514"/>
                    <a:pt x="54842" y="32128"/>
                  </a:cubicBezTo>
                  <a:cubicBezTo>
                    <a:pt x="54842" y="32128"/>
                    <a:pt x="55345" y="31291"/>
                    <a:pt x="55512" y="31123"/>
                  </a:cubicBezTo>
                  <a:lnTo>
                    <a:pt x="56015" y="31123"/>
                  </a:lnTo>
                  <a:close/>
                  <a:moveTo>
                    <a:pt x="55596" y="33637"/>
                  </a:moveTo>
                  <a:lnTo>
                    <a:pt x="55596" y="34139"/>
                  </a:lnTo>
                  <a:lnTo>
                    <a:pt x="54926" y="33720"/>
                  </a:lnTo>
                  <a:close/>
                  <a:moveTo>
                    <a:pt x="49312" y="6740"/>
                  </a:moveTo>
                  <a:cubicBezTo>
                    <a:pt x="49312" y="6740"/>
                    <a:pt x="49312" y="6740"/>
                    <a:pt x="49312" y="6740"/>
                  </a:cubicBezTo>
                  <a:cubicBezTo>
                    <a:pt x="49312" y="6740"/>
                    <a:pt x="49312" y="6740"/>
                    <a:pt x="49312" y="6740"/>
                  </a:cubicBezTo>
                  <a:cubicBezTo>
                    <a:pt x="49312" y="6740"/>
                    <a:pt x="49312" y="6740"/>
                    <a:pt x="49312" y="6740"/>
                  </a:cubicBezTo>
                  <a:cubicBezTo>
                    <a:pt x="49312" y="6740"/>
                    <a:pt x="49144" y="6740"/>
                    <a:pt x="48977" y="6740"/>
                  </a:cubicBezTo>
                  <a:close/>
                  <a:moveTo>
                    <a:pt x="59367" y="37240"/>
                  </a:moveTo>
                  <a:cubicBezTo>
                    <a:pt x="59367" y="37240"/>
                    <a:pt x="59367" y="37240"/>
                    <a:pt x="59367" y="37910"/>
                  </a:cubicBezTo>
                  <a:cubicBezTo>
                    <a:pt x="59367" y="38580"/>
                    <a:pt x="59367" y="38496"/>
                    <a:pt x="59785" y="38413"/>
                  </a:cubicBezTo>
                  <a:cubicBezTo>
                    <a:pt x="60204" y="38329"/>
                    <a:pt x="59785" y="38413"/>
                    <a:pt x="59785" y="37658"/>
                  </a:cubicBezTo>
                  <a:cubicBezTo>
                    <a:pt x="59777" y="37382"/>
                    <a:pt x="59543" y="37164"/>
                    <a:pt x="59266" y="37173"/>
                  </a:cubicBezTo>
                  <a:cubicBezTo>
                    <a:pt x="59182" y="37173"/>
                    <a:pt x="59107" y="37198"/>
                    <a:pt x="59031" y="37240"/>
                  </a:cubicBezTo>
                  <a:close/>
                  <a:moveTo>
                    <a:pt x="53166" y="1713"/>
                  </a:moveTo>
                  <a:cubicBezTo>
                    <a:pt x="53166" y="1713"/>
                    <a:pt x="53166" y="1713"/>
                    <a:pt x="53166" y="1713"/>
                  </a:cubicBezTo>
                  <a:cubicBezTo>
                    <a:pt x="53166" y="1713"/>
                    <a:pt x="53166" y="1713"/>
                    <a:pt x="53166" y="1713"/>
                  </a:cubicBezTo>
                  <a:cubicBezTo>
                    <a:pt x="53300" y="1772"/>
                    <a:pt x="53451" y="1772"/>
                    <a:pt x="53585" y="1713"/>
                  </a:cubicBezTo>
                  <a:cubicBezTo>
                    <a:pt x="53585" y="1713"/>
                    <a:pt x="52915" y="1881"/>
                    <a:pt x="52831" y="1713"/>
                  </a:cubicBezTo>
                  <a:close/>
                  <a:moveTo>
                    <a:pt x="58026" y="37"/>
                  </a:moveTo>
                  <a:lnTo>
                    <a:pt x="58026" y="37"/>
                  </a:lnTo>
                  <a:lnTo>
                    <a:pt x="58026" y="37"/>
                  </a:lnTo>
                  <a:cubicBezTo>
                    <a:pt x="58026" y="37"/>
                    <a:pt x="58026" y="37"/>
                    <a:pt x="57607" y="37"/>
                  </a:cubicBezTo>
                  <a:cubicBezTo>
                    <a:pt x="57188" y="37"/>
                    <a:pt x="57523" y="-47"/>
                    <a:pt x="57691" y="37"/>
                  </a:cubicBezTo>
                  <a:close/>
                  <a:moveTo>
                    <a:pt x="70762" y="43105"/>
                  </a:moveTo>
                  <a:cubicBezTo>
                    <a:pt x="70762" y="43105"/>
                    <a:pt x="70762" y="43105"/>
                    <a:pt x="70762" y="43105"/>
                  </a:cubicBezTo>
                  <a:cubicBezTo>
                    <a:pt x="70762" y="43105"/>
                    <a:pt x="70762" y="43105"/>
                    <a:pt x="70762" y="43105"/>
                  </a:cubicBezTo>
                  <a:lnTo>
                    <a:pt x="71181" y="43105"/>
                  </a:lnTo>
                  <a:cubicBezTo>
                    <a:pt x="71181" y="43105"/>
                    <a:pt x="70510" y="43272"/>
                    <a:pt x="70427" y="43105"/>
                  </a:cubicBezTo>
                  <a:close/>
                  <a:moveTo>
                    <a:pt x="69421" y="31291"/>
                  </a:moveTo>
                  <a:lnTo>
                    <a:pt x="69421" y="31877"/>
                  </a:lnTo>
                  <a:lnTo>
                    <a:pt x="69002" y="31877"/>
                  </a:lnTo>
                  <a:lnTo>
                    <a:pt x="69002" y="31374"/>
                  </a:lnTo>
                  <a:close/>
                  <a:moveTo>
                    <a:pt x="74281" y="43356"/>
                  </a:moveTo>
                  <a:lnTo>
                    <a:pt x="74281" y="42518"/>
                  </a:lnTo>
                  <a:lnTo>
                    <a:pt x="74281" y="42518"/>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Freeform: Shape 800">
              <a:extLst>
                <a:ext uri="{FF2B5EF4-FFF2-40B4-BE49-F238E27FC236}">
                  <a16:creationId xmlns:a16="http://schemas.microsoft.com/office/drawing/2014/main" id="{A82AE3EB-D7B7-1180-D2B9-51909FD5D455}"/>
                </a:ext>
              </a:extLst>
            </p:cNvPr>
            <p:cNvSpPr/>
            <p:nvPr/>
          </p:nvSpPr>
          <p:spPr>
            <a:xfrm>
              <a:off x="3690697" y="2416433"/>
              <a:ext cx="121169" cy="83975"/>
            </a:xfrm>
            <a:custGeom>
              <a:avLst/>
              <a:gdLst>
                <a:gd name="connsiteX0" fmla="*/ 15763 w 121169"/>
                <a:gd name="connsiteY0" fmla="*/ 78510 h 83975"/>
                <a:gd name="connsiteX1" fmla="*/ 15763 w 121169"/>
                <a:gd name="connsiteY1" fmla="*/ 76918 h 83975"/>
                <a:gd name="connsiteX2" fmla="*/ 15763 w 121169"/>
                <a:gd name="connsiteY2" fmla="*/ 75410 h 83975"/>
                <a:gd name="connsiteX3" fmla="*/ 14757 w 121169"/>
                <a:gd name="connsiteY3" fmla="*/ 74572 h 83975"/>
                <a:gd name="connsiteX4" fmla="*/ 13668 w 121169"/>
                <a:gd name="connsiteY4" fmla="*/ 73818 h 83975"/>
                <a:gd name="connsiteX5" fmla="*/ 14255 w 121169"/>
                <a:gd name="connsiteY5" fmla="*/ 72813 h 83975"/>
                <a:gd name="connsiteX6" fmla="*/ 14925 w 121169"/>
                <a:gd name="connsiteY6" fmla="*/ 72058 h 83975"/>
                <a:gd name="connsiteX7" fmla="*/ 14925 w 121169"/>
                <a:gd name="connsiteY7" fmla="*/ 70802 h 83975"/>
                <a:gd name="connsiteX8" fmla="*/ 11825 w 121169"/>
                <a:gd name="connsiteY8" fmla="*/ 64936 h 83975"/>
                <a:gd name="connsiteX9" fmla="*/ 8306 w 121169"/>
                <a:gd name="connsiteY9" fmla="*/ 59071 h 83975"/>
                <a:gd name="connsiteX10" fmla="*/ 4954 w 121169"/>
                <a:gd name="connsiteY10" fmla="*/ 50692 h 83975"/>
                <a:gd name="connsiteX11" fmla="*/ 2273 w 121169"/>
                <a:gd name="connsiteY11" fmla="*/ 41811 h 83975"/>
                <a:gd name="connsiteX12" fmla="*/ 94 w 121169"/>
                <a:gd name="connsiteY12" fmla="*/ 33432 h 83975"/>
                <a:gd name="connsiteX13" fmla="*/ 94 w 121169"/>
                <a:gd name="connsiteY13" fmla="*/ 30332 h 83975"/>
                <a:gd name="connsiteX14" fmla="*/ 848 w 121169"/>
                <a:gd name="connsiteY14" fmla="*/ 27566 h 83975"/>
                <a:gd name="connsiteX15" fmla="*/ 3111 w 121169"/>
                <a:gd name="connsiteY15" fmla="*/ 29326 h 83975"/>
                <a:gd name="connsiteX16" fmla="*/ 5373 w 121169"/>
                <a:gd name="connsiteY16" fmla="*/ 30164 h 83975"/>
                <a:gd name="connsiteX17" fmla="*/ 6211 w 121169"/>
                <a:gd name="connsiteY17" fmla="*/ 29326 h 83975"/>
                <a:gd name="connsiteX18" fmla="*/ 7133 w 121169"/>
                <a:gd name="connsiteY18" fmla="*/ 28321 h 83975"/>
                <a:gd name="connsiteX19" fmla="*/ 8054 w 121169"/>
                <a:gd name="connsiteY19" fmla="*/ 28321 h 83975"/>
                <a:gd name="connsiteX20" fmla="*/ 10484 w 121169"/>
                <a:gd name="connsiteY20" fmla="*/ 28321 h 83975"/>
                <a:gd name="connsiteX21" fmla="*/ 12914 w 121169"/>
                <a:gd name="connsiteY21" fmla="*/ 29410 h 83975"/>
                <a:gd name="connsiteX22" fmla="*/ 13752 w 121169"/>
                <a:gd name="connsiteY22" fmla="*/ 31756 h 83975"/>
                <a:gd name="connsiteX23" fmla="*/ 14841 w 121169"/>
                <a:gd name="connsiteY23" fmla="*/ 35275 h 83975"/>
                <a:gd name="connsiteX24" fmla="*/ 16349 w 121169"/>
                <a:gd name="connsiteY24" fmla="*/ 38794 h 83975"/>
                <a:gd name="connsiteX25" fmla="*/ 18193 w 121169"/>
                <a:gd name="connsiteY25" fmla="*/ 41224 h 83975"/>
                <a:gd name="connsiteX26" fmla="*/ 18193 w 121169"/>
                <a:gd name="connsiteY26" fmla="*/ 41224 h 83975"/>
                <a:gd name="connsiteX27" fmla="*/ 18863 w 121169"/>
                <a:gd name="connsiteY27" fmla="*/ 41224 h 83975"/>
                <a:gd name="connsiteX28" fmla="*/ 19701 w 121169"/>
                <a:gd name="connsiteY28" fmla="*/ 41224 h 83975"/>
                <a:gd name="connsiteX29" fmla="*/ 19701 w 121169"/>
                <a:gd name="connsiteY29" fmla="*/ 40135 h 83975"/>
                <a:gd name="connsiteX30" fmla="*/ 17858 w 121169"/>
                <a:gd name="connsiteY30" fmla="*/ 37789 h 83975"/>
                <a:gd name="connsiteX31" fmla="*/ 15930 w 121169"/>
                <a:gd name="connsiteY31" fmla="*/ 35275 h 83975"/>
                <a:gd name="connsiteX32" fmla="*/ 15930 w 121169"/>
                <a:gd name="connsiteY32" fmla="*/ 34018 h 83975"/>
                <a:gd name="connsiteX33" fmla="*/ 16768 w 121169"/>
                <a:gd name="connsiteY33" fmla="*/ 32259 h 83975"/>
                <a:gd name="connsiteX34" fmla="*/ 17690 w 121169"/>
                <a:gd name="connsiteY34" fmla="*/ 30583 h 83975"/>
                <a:gd name="connsiteX35" fmla="*/ 18528 w 121169"/>
                <a:gd name="connsiteY35" fmla="*/ 29829 h 83975"/>
                <a:gd name="connsiteX36" fmla="*/ 18528 w 121169"/>
                <a:gd name="connsiteY36" fmla="*/ 29829 h 83975"/>
                <a:gd name="connsiteX37" fmla="*/ 18528 w 121169"/>
                <a:gd name="connsiteY37" fmla="*/ 29829 h 83975"/>
                <a:gd name="connsiteX38" fmla="*/ 18947 w 121169"/>
                <a:gd name="connsiteY38" fmla="*/ 29829 h 83975"/>
                <a:gd name="connsiteX39" fmla="*/ 18947 w 121169"/>
                <a:gd name="connsiteY39" fmla="*/ 29829 h 83975"/>
                <a:gd name="connsiteX40" fmla="*/ 19868 w 121169"/>
                <a:gd name="connsiteY40" fmla="*/ 28991 h 83975"/>
                <a:gd name="connsiteX41" fmla="*/ 19868 w 121169"/>
                <a:gd name="connsiteY41" fmla="*/ 27650 h 83975"/>
                <a:gd name="connsiteX42" fmla="*/ 19868 w 121169"/>
                <a:gd name="connsiteY42" fmla="*/ 26226 h 83975"/>
                <a:gd name="connsiteX43" fmla="*/ 19868 w 121169"/>
                <a:gd name="connsiteY43" fmla="*/ 25053 h 83975"/>
                <a:gd name="connsiteX44" fmla="*/ 20958 w 121169"/>
                <a:gd name="connsiteY44" fmla="*/ 23628 h 83975"/>
                <a:gd name="connsiteX45" fmla="*/ 22215 w 121169"/>
                <a:gd name="connsiteY45" fmla="*/ 22120 h 83975"/>
                <a:gd name="connsiteX46" fmla="*/ 22633 w 121169"/>
                <a:gd name="connsiteY46" fmla="*/ 22120 h 83975"/>
                <a:gd name="connsiteX47" fmla="*/ 23723 w 121169"/>
                <a:gd name="connsiteY47" fmla="*/ 22874 h 83975"/>
                <a:gd name="connsiteX48" fmla="*/ 25566 w 121169"/>
                <a:gd name="connsiteY48" fmla="*/ 23377 h 83975"/>
                <a:gd name="connsiteX49" fmla="*/ 28080 w 121169"/>
                <a:gd name="connsiteY49" fmla="*/ 21282 h 83975"/>
                <a:gd name="connsiteX50" fmla="*/ 29420 w 121169"/>
                <a:gd name="connsiteY50" fmla="*/ 17931 h 83975"/>
                <a:gd name="connsiteX51" fmla="*/ 30175 w 121169"/>
                <a:gd name="connsiteY51" fmla="*/ 14747 h 83975"/>
                <a:gd name="connsiteX52" fmla="*/ 31180 w 121169"/>
                <a:gd name="connsiteY52" fmla="*/ 13155 h 83975"/>
                <a:gd name="connsiteX53" fmla="*/ 33191 w 121169"/>
                <a:gd name="connsiteY53" fmla="*/ 13155 h 83975"/>
                <a:gd name="connsiteX54" fmla="*/ 35537 w 121169"/>
                <a:gd name="connsiteY54" fmla="*/ 13741 h 83975"/>
                <a:gd name="connsiteX55" fmla="*/ 37799 w 121169"/>
                <a:gd name="connsiteY55" fmla="*/ 14412 h 83975"/>
                <a:gd name="connsiteX56" fmla="*/ 39810 w 121169"/>
                <a:gd name="connsiteY56" fmla="*/ 14412 h 83975"/>
                <a:gd name="connsiteX57" fmla="*/ 41737 w 121169"/>
                <a:gd name="connsiteY57" fmla="*/ 13993 h 83975"/>
                <a:gd name="connsiteX58" fmla="*/ 43497 w 121169"/>
                <a:gd name="connsiteY58" fmla="*/ 13490 h 83975"/>
                <a:gd name="connsiteX59" fmla="*/ 44670 w 121169"/>
                <a:gd name="connsiteY59" fmla="*/ 13993 h 83975"/>
                <a:gd name="connsiteX60" fmla="*/ 46932 w 121169"/>
                <a:gd name="connsiteY60" fmla="*/ 15250 h 83975"/>
                <a:gd name="connsiteX61" fmla="*/ 49195 w 121169"/>
                <a:gd name="connsiteY61" fmla="*/ 16506 h 83975"/>
                <a:gd name="connsiteX62" fmla="*/ 50368 w 121169"/>
                <a:gd name="connsiteY62" fmla="*/ 17177 h 83975"/>
                <a:gd name="connsiteX63" fmla="*/ 53049 w 121169"/>
                <a:gd name="connsiteY63" fmla="*/ 25556 h 83975"/>
                <a:gd name="connsiteX64" fmla="*/ 53049 w 121169"/>
                <a:gd name="connsiteY64" fmla="*/ 26477 h 83975"/>
                <a:gd name="connsiteX65" fmla="*/ 55730 w 121169"/>
                <a:gd name="connsiteY65" fmla="*/ 27985 h 83975"/>
                <a:gd name="connsiteX66" fmla="*/ 56987 w 121169"/>
                <a:gd name="connsiteY66" fmla="*/ 30332 h 83975"/>
                <a:gd name="connsiteX67" fmla="*/ 56987 w 121169"/>
                <a:gd name="connsiteY67" fmla="*/ 32175 h 83975"/>
                <a:gd name="connsiteX68" fmla="*/ 56987 w 121169"/>
                <a:gd name="connsiteY68" fmla="*/ 34437 h 83975"/>
                <a:gd name="connsiteX69" fmla="*/ 58160 w 121169"/>
                <a:gd name="connsiteY69" fmla="*/ 37286 h 83975"/>
                <a:gd name="connsiteX70" fmla="*/ 59249 w 121169"/>
                <a:gd name="connsiteY70" fmla="*/ 40051 h 83975"/>
                <a:gd name="connsiteX71" fmla="*/ 59249 w 121169"/>
                <a:gd name="connsiteY71" fmla="*/ 40638 h 83975"/>
                <a:gd name="connsiteX72" fmla="*/ 59249 w 121169"/>
                <a:gd name="connsiteY72" fmla="*/ 41308 h 83975"/>
                <a:gd name="connsiteX73" fmla="*/ 59249 w 121169"/>
                <a:gd name="connsiteY73" fmla="*/ 41308 h 83975"/>
                <a:gd name="connsiteX74" fmla="*/ 59752 w 121169"/>
                <a:gd name="connsiteY74" fmla="*/ 42146 h 83975"/>
                <a:gd name="connsiteX75" fmla="*/ 60422 w 121169"/>
                <a:gd name="connsiteY75" fmla="*/ 42649 h 83975"/>
                <a:gd name="connsiteX76" fmla="*/ 62266 w 121169"/>
                <a:gd name="connsiteY76" fmla="*/ 41559 h 83975"/>
                <a:gd name="connsiteX77" fmla="*/ 62266 w 121169"/>
                <a:gd name="connsiteY77" fmla="*/ 39883 h 83975"/>
                <a:gd name="connsiteX78" fmla="*/ 61512 w 121169"/>
                <a:gd name="connsiteY78" fmla="*/ 38962 h 83975"/>
                <a:gd name="connsiteX79" fmla="*/ 60841 w 121169"/>
                <a:gd name="connsiteY79" fmla="*/ 38040 h 83975"/>
                <a:gd name="connsiteX80" fmla="*/ 61428 w 121169"/>
                <a:gd name="connsiteY80" fmla="*/ 36532 h 83975"/>
                <a:gd name="connsiteX81" fmla="*/ 63104 w 121169"/>
                <a:gd name="connsiteY81" fmla="*/ 33683 h 83975"/>
                <a:gd name="connsiteX82" fmla="*/ 64863 w 121169"/>
                <a:gd name="connsiteY82" fmla="*/ 30834 h 83975"/>
                <a:gd name="connsiteX83" fmla="*/ 65869 w 121169"/>
                <a:gd name="connsiteY83" fmla="*/ 28991 h 83975"/>
                <a:gd name="connsiteX84" fmla="*/ 67209 w 121169"/>
                <a:gd name="connsiteY84" fmla="*/ 25891 h 83975"/>
                <a:gd name="connsiteX85" fmla="*/ 69639 w 121169"/>
                <a:gd name="connsiteY85" fmla="*/ 21618 h 83975"/>
                <a:gd name="connsiteX86" fmla="*/ 72404 w 121169"/>
                <a:gd name="connsiteY86" fmla="*/ 17679 h 83975"/>
                <a:gd name="connsiteX87" fmla="*/ 75001 w 121169"/>
                <a:gd name="connsiteY87" fmla="*/ 15585 h 83975"/>
                <a:gd name="connsiteX88" fmla="*/ 75756 w 121169"/>
                <a:gd name="connsiteY88" fmla="*/ 15585 h 83975"/>
                <a:gd name="connsiteX89" fmla="*/ 76510 w 121169"/>
                <a:gd name="connsiteY89" fmla="*/ 15585 h 83975"/>
                <a:gd name="connsiteX90" fmla="*/ 77348 w 121169"/>
                <a:gd name="connsiteY90" fmla="*/ 15585 h 83975"/>
                <a:gd name="connsiteX91" fmla="*/ 78856 w 121169"/>
                <a:gd name="connsiteY91" fmla="*/ 14495 h 83975"/>
                <a:gd name="connsiteX92" fmla="*/ 80197 w 121169"/>
                <a:gd name="connsiteY92" fmla="*/ 12652 h 83975"/>
                <a:gd name="connsiteX93" fmla="*/ 81118 w 121169"/>
                <a:gd name="connsiteY93" fmla="*/ 10390 h 83975"/>
                <a:gd name="connsiteX94" fmla="*/ 81118 w 121169"/>
                <a:gd name="connsiteY94" fmla="*/ 8295 h 83975"/>
                <a:gd name="connsiteX95" fmla="*/ 82710 w 121169"/>
                <a:gd name="connsiteY95" fmla="*/ 8295 h 83975"/>
                <a:gd name="connsiteX96" fmla="*/ 84554 w 121169"/>
                <a:gd name="connsiteY96" fmla="*/ 8295 h 83975"/>
                <a:gd name="connsiteX97" fmla="*/ 84972 w 121169"/>
                <a:gd name="connsiteY97" fmla="*/ 8882 h 83975"/>
                <a:gd name="connsiteX98" fmla="*/ 84972 w 121169"/>
                <a:gd name="connsiteY98" fmla="*/ 8882 h 83975"/>
                <a:gd name="connsiteX99" fmla="*/ 85559 w 121169"/>
                <a:gd name="connsiteY99" fmla="*/ 8379 h 83975"/>
                <a:gd name="connsiteX100" fmla="*/ 85978 w 121169"/>
                <a:gd name="connsiteY100" fmla="*/ 7709 h 83975"/>
                <a:gd name="connsiteX101" fmla="*/ 85978 w 121169"/>
                <a:gd name="connsiteY101" fmla="*/ 7709 h 83975"/>
                <a:gd name="connsiteX102" fmla="*/ 85978 w 121169"/>
                <a:gd name="connsiteY102" fmla="*/ 7709 h 83975"/>
                <a:gd name="connsiteX103" fmla="*/ 85308 w 121169"/>
                <a:gd name="connsiteY103" fmla="*/ 7709 h 83975"/>
                <a:gd name="connsiteX104" fmla="*/ 85308 w 121169"/>
                <a:gd name="connsiteY104" fmla="*/ 3016 h 83975"/>
                <a:gd name="connsiteX105" fmla="*/ 89162 w 121169"/>
                <a:gd name="connsiteY105" fmla="*/ 0 h 83975"/>
                <a:gd name="connsiteX106" fmla="*/ 91508 w 121169"/>
                <a:gd name="connsiteY106" fmla="*/ 922 h 83975"/>
                <a:gd name="connsiteX107" fmla="*/ 94022 w 121169"/>
                <a:gd name="connsiteY107" fmla="*/ 2597 h 83975"/>
                <a:gd name="connsiteX108" fmla="*/ 96284 w 121169"/>
                <a:gd name="connsiteY108" fmla="*/ 4106 h 83975"/>
                <a:gd name="connsiteX109" fmla="*/ 98127 w 121169"/>
                <a:gd name="connsiteY109" fmla="*/ 4525 h 83975"/>
                <a:gd name="connsiteX110" fmla="*/ 98714 w 121169"/>
                <a:gd name="connsiteY110" fmla="*/ 3938 h 83975"/>
                <a:gd name="connsiteX111" fmla="*/ 98714 w 121169"/>
                <a:gd name="connsiteY111" fmla="*/ 3352 h 83975"/>
                <a:gd name="connsiteX112" fmla="*/ 99384 w 121169"/>
                <a:gd name="connsiteY112" fmla="*/ 3352 h 83975"/>
                <a:gd name="connsiteX113" fmla="*/ 100976 w 121169"/>
                <a:gd name="connsiteY113" fmla="*/ 4022 h 83975"/>
                <a:gd name="connsiteX114" fmla="*/ 102484 w 121169"/>
                <a:gd name="connsiteY114" fmla="*/ 6284 h 83975"/>
                <a:gd name="connsiteX115" fmla="*/ 103825 w 121169"/>
                <a:gd name="connsiteY115" fmla="*/ 8965 h 83975"/>
                <a:gd name="connsiteX116" fmla="*/ 104495 w 121169"/>
                <a:gd name="connsiteY116" fmla="*/ 10809 h 83975"/>
                <a:gd name="connsiteX117" fmla="*/ 105249 w 121169"/>
                <a:gd name="connsiteY117" fmla="*/ 17847 h 83975"/>
                <a:gd name="connsiteX118" fmla="*/ 106003 w 121169"/>
                <a:gd name="connsiteY118" fmla="*/ 24885 h 83975"/>
                <a:gd name="connsiteX119" fmla="*/ 107176 w 121169"/>
                <a:gd name="connsiteY119" fmla="*/ 25556 h 83975"/>
                <a:gd name="connsiteX120" fmla="*/ 108350 w 121169"/>
                <a:gd name="connsiteY120" fmla="*/ 25556 h 83975"/>
                <a:gd name="connsiteX121" fmla="*/ 107931 w 121169"/>
                <a:gd name="connsiteY121" fmla="*/ 26729 h 83975"/>
                <a:gd name="connsiteX122" fmla="*/ 107931 w 121169"/>
                <a:gd name="connsiteY122" fmla="*/ 27902 h 83975"/>
                <a:gd name="connsiteX123" fmla="*/ 107931 w 121169"/>
                <a:gd name="connsiteY123" fmla="*/ 27902 h 83975"/>
                <a:gd name="connsiteX124" fmla="*/ 107931 w 121169"/>
                <a:gd name="connsiteY124" fmla="*/ 27902 h 83975"/>
                <a:gd name="connsiteX125" fmla="*/ 107931 w 121169"/>
                <a:gd name="connsiteY125" fmla="*/ 27902 h 83975"/>
                <a:gd name="connsiteX126" fmla="*/ 108685 w 121169"/>
                <a:gd name="connsiteY126" fmla="*/ 28488 h 83975"/>
                <a:gd name="connsiteX127" fmla="*/ 109523 w 121169"/>
                <a:gd name="connsiteY127" fmla="*/ 28488 h 83975"/>
                <a:gd name="connsiteX128" fmla="*/ 109523 w 121169"/>
                <a:gd name="connsiteY128" fmla="*/ 29410 h 83975"/>
                <a:gd name="connsiteX129" fmla="*/ 109523 w 121169"/>
                <a:gd name="connsiteY129" fmla="*/ 30332 h 83975"/>
                <a:gd name="connsiteX130" fmla="*/ 110444 w 121169"/>
                <a:gd name="connsiteY130" fmla="*/ 34018 h 83975"/>
                <a:gd name="connsiteX131" fmla="*/ 111114 w 121169"/>
                <a:gd name="connsiteY131" fmla="*/ 36532 h 83975"/>
                <a:gd name="connsiteX132" fmla="*/ 111701 w 121169"/>
                <a:gd name="connsiteY132" fmla="*/ 38543 h 83975"/>
                <a:gd name="connsiteX133" fmla="*/ 112623 w 121169"/>
                <a:gd name="connsiteY133" fmla="*/ 40470 h 83975"/>
                <a:gd name="connsiteX134" fmla="*/ 114131 w 121169"/>
                <a:gd name="connsiteY134" fmla="*/ 42984 h 83975"/>
                <a:gd name="connsiteX135" fmla="*/ 115053 w 121169"/>
                <a:gd name="connsiteY135" fmla="*/ 43905 h 83975"/>
                <a:gd name="connsiteX136" fmla="*/ 115974 w 121169"/>
                <a:gd name="connsiteY136" fmla="*/ 44743 h 83975"/>
                <a:gd name="connsiteX137" fmla="*/ 115974 w 121169"/>
                <a:gd name="connsiteY137" fmla="*/ 45749 h 83975"/>
                <a:gd name="connsiteX138" fmla="*/ 115136 w 121169"/>
                <a:gd name="connsiteY138" fmla="*/ 46670 h 83975"/>
                <a:gd name="connsiteX139" fmla="*/ 115136 w 121169"/>
                <a:gd name="connsiteY139" fmla="*/ 47927 h 83975"/>
                <a:gd name="connsiteX140" fmla="*/ 115136 w 121169"/>
                <a:gd name="connsiteY140" fmla="*/ 49435 h 83975"/>
                <a:gd name="connsiteX141" fmla="*/ 116477 w 121169"/>
                <a:gd name="connsiteY141" fmla="*/ 51865 h 83975"/>
                <a:gd name="connsiteX142" fmla="*/ 118320 w 121169"/>
                <a:gd name="connsiteY142" fmla="*/ 53290 h 83975"/>
                <a:gd name="connsiteX143" fmla="*/ 120080 w 121169"/>
                <a:gd name="connsiteY143" fmla="*/ 54379 h 83975"/>
                <a:gd name="connsiteX144" fmla="*/ 121169 w 121169"/>
                <a:gd name="connsiteY144" fmla="*/ 55887 h 83975"/>
                <a:gd name="connsiteX145" fmla="*/ 120248 w 121169"/>
                <a:gd name="connsiteY145" fmla="*/ 55887 h 83975"/>
                <a:gd name="connsiteX146" fmla="*/ 118656 w 121169"/>
                <a:gd name="connsiteY146" fmla="*/ 55468 h 83975"/>
                <a:gd name="connsiteX147" fmla="*/ 116980 w 121169"/>
                <a:gd name="connsiteY147" fmla="*/ 55468 h 83975"/>
                <a:gd name="connsiteX148" fmla="*/ 115807 w 121169"/>
                <a:gd name="connsiteY148" fmla="*/ 56306 h 83975"/>
                <a:gd name="connsiteX149" fmla="*/ 114718 w 121169"/>
                <a:gd name="connsiteY149" fmla="*/ 57479 h 83975"/>
                <a:gd name="connsiteX150" fmla="*/ 113964 w 121169"/>
                <a:gd name="connsiteY150" fmla="*/ 57479 h 83975"/>
                <a:gd name="connsiteX151" fmla="*/ 109104 w 121169"/>
                <a:gd name="connsiteY151" fmla="*/ 55636 h 83975"/>
                <a:gd name="connsiteX152" fmla="*/ 104328 w 121169"/>
                <a:gd name="connsiteY152" fmla="*/ 49100 h 83975"/>
                <a:gd name="connsiteX153" fmla="*/ 99803 w 121169"/>
                <a:gd name="connsiteY153" fmla="*/ 40219 h 83975"/>
                <a:gd name="connsiteX154" fmla="*/ 95865 w 121169"/>
                <a:gd name="connsiteY154" fmla="*/ 31253 h 83975"/>
                <a:gd name="connsiteX155" fmla="*/ 92597 w 121169"/>
                <a:gd name="connsiteY155" fmla="*/ 24299 h 83975"/>
                <a:gd name="connsiteX156" fmla="*/ 90419 w 121169"/>
                <a:gd name="connsiteY156" fmla="*/ 21785 h 83975"/>
                <a:gd name="connsiteX157" fmla="*/ 90419 w 121169"/>
                <a:gd name="connsiteY157" fmla="*/ 21785 h 83975"/>
                <a:gd name="connsiteX158" fmla="*/ 88994 w 121169"/>
                <a:gd name="connsiteY158" fmla="*/ 24131 h 83975"/>
                <a:gd name="connsiteX159" fmla="*/ 87402 w 121169"/>
                <a:gd name="connsiteY159" fmla="*/ 26645 h 83975"/>
                <a:gd name="connsiteX160" fmla="*/ 86313 w 121169"/>
                <a:gd name="connsiteY160" fmla="*/ 28404 h 83975"/>
                <a:gd name="connsiteX161" fmla="*/ 85475 w 121169"/>
                <a:gd name="connsiteY161" fmla="*/ 30248 h 83975"/>
                <a:gd name="connsiteX162" fmla="*/ 84805 w 121169"/>
                <a:gd name="connsiteY162" fmla="*/ 30248 h 83975"/>
                <a:gd name="connsiteX163" fmla="*/ 83548 w 121169"/>
                <a:gd name="connsiteY163" fmla="*/ 30248 h 83975"/>
                <a:gd name="connsiteX164" fmla="*/ 81956 w 121169"/>
                <a:gd name="connsiteY164" fmla="*/ 30248 h 83975"/>
                <a:gd name="connsiteX165" fmla="*/ 82878 w 121169"/>
                <a:gd name="connsiteY165" fmla="*/ 32929 h 83975"/>
                <a:gd name="connsiteX166" fmla="*/ 83716 w 121169"/>
                <a:gd name="connsiteY166" fmla="*/ 35108 h 83975"/>
                <a:gd name="connsiteX167" fmla="*/ 83716 w 121169"/>
                <a:gd name="connsiteY167" fmla="*/ 37286 h 83975"/>
                <a:gd name="connsiteX168" fmla="*/ 82710 w 121169"/>
                <a:gd name="connsiteY168" fmla="*/ 40051 h 83975"/>
                <a:gd name="connsiteX169" fmla="*/ 81956 w 121169"/>
                <a:gd name="connsiteY169" fmla="*/ 40051 h 83975"/>
                <a:gd name="connsiteX170" fmla="*/ 81286 w 121169"/>
                <a:gd name="connsiteY170" fmla="*/ 39046 h 83975"/>
                <a:gd name="connsiteX171" fmla="*/ 80532 w 121169"/>
                <a:gd name="connsiteY171" fmla="*/ 37956 h 83975"/>
                <a:gd name="connsiteX172" fmla="*/ 80532 w 121169"/>
                <a:gd name="connsiteY172" fmla="*/ 37118 h 83975"/>
                <a:gd name="connsiteX173" fmla="*/ 79861 w 121169"/>
                <a:gd name="connsiteY173" fmla="*/ 36616 h 83975"/>
                <a:gd name="connsiteX174" fmla="*/ 79191 w 121169"/>
                <a:gd name="connsiteY174" fmla="*/ 37035 h 83975"/>
                <a:gd name="connsiteX175" fmla="*/ 79191 w 121169"/>
                <a:gd name="connsiteY175" fmla="*/ 37621 h 83975"/>
                <a:gd name="connsiteX176" fmla="*/ 80029 w 121169"/>
                <a:gd name="connsiteY176" fmla="*/ 40973 h 83975"/>
                <a:gd name="connsiteX177" fmla="*/ 81453 w 121169"/>
                <a:gd name="connsiteY177" fmla="*/ 41643 h 83975"/>
                <a:gd name="connsiteX178" fmla="*/ 81453 w 121169"/>
                <a:gd name="connsiteY178" fmla="*/ 42146 h 83975"/>
                <a:gd name="connsiteX179" fmla="*/ 81034 w 121169"/>
                <a:gd name="connsiteY179" fmla="*/ 42565 h 83975"/>
                <a:gd name="connsiteX180" fmla="*/ 79945 w 121169"/>
                <a:gd name="connsiteY180" fmla="*/ 42565 h 83975"/>
                <a:gd name="connsiteX181" fmla="*/ 78940 w 121169"/>
                <a:gd name="connsiteY181" fmla="*/ 42565 h 83975"/>
                <a:gd name="connsiteX182" fmla="*/ 77515 w 121169"/>
                <a:gd name="connsiteY182" fmla="*/ 43486 h 83975"/>
                <a:gd name="connsiteX183" fmla="*/ 77013 w 121169"/>
                <a:gd name="connsiteY183" fmla="*/ 44995 h 83975"/>
                <a:gd name="connsiteX184" fmla="*/ 77013 w 121169"/>
                <a:gd name="connsiteY184" fmla="*/ 44995 h 83975"/>
                <a:gd name="connsiteX185" fmla="*/ 77013 w 121169"/>
                <a:gd name="connsiteY185" fmla="*/ 44995 h 83975"/>
                <a:gd name="connsiteX186" fmla="*/ 78018 w 121169"/>
                <a:gd name="connsiteY186" fmla="*/ 44995 h 83975"/>
                <a:gd name="connsiteX187" fmla="*/ 79359 w 121169"/>
                <a:gd name="connsiteY187" fmla="*/ 44995 h 83975"/>
                <a:gd name="connsiteX188" fmla="*/ 79359 w 121169"/>
                <a:gd name="connsiteY188" fmla="*/ 44995 h 83975"/>
                <a:gd name="connsiteX189" fmla="*/ 79359 w 121169"/>
                <a:gd name="connsiteY189" fmla="*/ 44995 h 83975"/>
                <a:gd name="connsiteX190" fmla="*/ 78353 w 121169"/>
                <a:gd name="connsiteY190" fmla="*/ 48681 h 83975"/>
                <a:gd name="connsiteX191" fmla="*/ 74666 w 121169"/>
                <a:gd name="connsiteY191" fmla="*/ 50273 h 83975"/>
                <a:gd name="connsiteX192" fmla="*/ 73745 w 121169"/>
                <a:gd name="connsiteY192" fmla="*/ 48346 h 83975"/>
                <a:gd name="connsiteX193" fmla="*/ 72237 w 121169"/>
                <a:gd name="connsiteY193" fmla="*/ 47676 h 83975"/>
                <a:gd name="connsiteX194" fmla="*/ 70393 w 121169"/>
                <a:gd name="connsiteY194" fmla="*/ 49854 h 83975"/>
                <a:gd name="connsiteX195" fmla="*/ 70393 w 121169"/>
                <a:gd name="connsiteY195" fmla="*/ 52787 h 83975"/>
                <a:gd name="connsiteX196" fmla="*/ 71985 w 121169"/>
                <a:gd name="connsiteY196" fmla="*/ 54630 h 83975"/>
                <a:gd name="connsiteX197" fmla="*/ 73661 w 121169"/>
                <a:gd name="connsiteY197" fmla="*/ 56893 h 83975"/>
                <a:gd name="connsiteX198" fmla="*/ 73661 w 121169"/>
                <a:gd name="connsiteY198" fmla="*/ 61501 h 83975"/>
                <a:gd name="connsiteX199" fmla="*/ 70645 w 121169"/>
                <a:gd name="connsiteY199" fmla="*/ 63847 h 83975"/>
                <a:gd name="connsiteX200" fmla="*/ 67042 w 121169"/>
                <a:gd name="connsiteY200" fmla="*/ 65942 h 83975"/>
                <a:gd name="connsiteX201" fmla="*/ 64947 w 121169"/>
                <a:gd name="connsiteY201" fmla="*/ 69545 h 83975"/>
                <a:gd name="connsiteX202" fmla="*/ 64947 w 121169"/>
                <a:gd name="connsiteY202" fmla="*/ 69545 h 83975"/>
                <a:gd name="connsiteX203" fmla="*/ 64528 w 121169"/>
                <a:gd name="connsiteY203" fmla="*/ 69545 h 83975"/>
                <a:gd name="connsiteX204" fmla="*/ 63606 w 121169"/>
                <a:gd name="connsiteY204" fmla="*/ 68958 h 83975"/>
                <a:gd name="connsiteX205" fmla="*/ 62601 w 121169"/>
                <a:gd name="connsiteY205" fmla="*/ 68456 h 83975"/>
                <a:gd name="connsiteX206" fmla="*/ 62182 w 121169"/>
                <a:gd name="connsiteY206" fmla="*/ 68456 h 83975"/>
                <a:gd name="connsiteX207" fmla="*/ 62182 w 121169"/>
                <a:gd name="connsiteY207" fmla="*/ 68958 h 83975"/>
                <a:gd name="connsiteX208" fmla="*/ 62182 w 121169"/>
                <a:gd name="connsiteY208" fmla="*/ 69545 h 83975"/>
                <a:gd name="connsiteX209" fmla="*/ 61512 w 121169"/>
                <a:gd name="connsiteY209" fmla="*/ 69545 h 83975"/>
                <a:gd name="connsiteX210" fmla="*/ 60925 w 121169"/>
                <a:gd name="connsiteY210" fmla="*/ 68874 h 83975"/>
                <a:gd name="connsiteX211" fmla="*/ 60925 w 121169"/>
                <a:gd name="connsiteY211" fmla="*/ 68456 h 83975"/>
                <a:gd name="connsiteX212" fmla="*/ 60925 w 121169"/>
                <a:gd name="connsiteY212" fmla="*/ 67450 h 83975"/>
                <a:gd name="connsiteX213" fmla="*/ 60925 w 121169"/>
                <a:gd name="connsiteY213" fmla="*/ 66528 h 83975"/>
                <a:gd name="connsiteX214" fmla="*/ 60925 w 121169"/>
                <a:gd name="connsiteY214" fmla="*/ 70131 h 83975"/>
                <a:gd name="connsiteX215" fmla="*/ 60925 w 121169"/>
                <a:gd name="connsiteY215" fmla="*/ 69629 h 83975"/>
                <a:gd name="connsiteX216" fmla="*/ 59752 w 121169"/>
                <a:gd name="connsiteY216" fmla="*/ 65188 h 83975"/>
                <a:gd name="connsiteX217" fmla="*/ 58160 w 121169"/>
                <a:gd name="connsiteY217" fmla="*/ 60160 h 83975"/>
                <a:gd name="connsiteX218" fmla="*/ 56149 w 121169"/>
                <a:gd name="connsiteY218" fmla="*/ 55301 h 83975"/>
                <a:gd name="connsiteX219" fmla="*/ 53971 w 121169"/>
                <a:gd name="connsiteY219" fmla="*/ 51614 h 83975"/>
                <a:gd name="connsiteX220" fmla="*/ 52211 w 121169"/>
                <a:gd name="connsiteY220" fmla="*/ 49687 h 83975"/>
                <a:gd name="connsiteX221" fmla="*/ 50870 w 121169"/>
                <a:gd name="connsiteY221" fmla="*/ 48179 h 83975"/>
                <a:gd name="connsiteX222" fmla="*/ 49697 w 121169"/>
                <a:gd name="connsiteY222" fmla="*/ 46419 h 83975"/>
                <a:gd name="connsiteX223" fmla="*/ 48692 w 121169"/>
                <a:gd name="connsiteY223" fmla="*/ 43570 h 83975"/>
                <a:gd name="connsiteX224" fmla="*/ 47770 w 121169"/>
                <a:gd name="connsiteY224" fmla="*/ 40051 h 83975"/>
                <a:gd name="connsiteX225" fmla="*/ 47770 w 121169"/>
                <a:gd name="connsiteY225" fmla="*/ 39213 h 83975"/>
                <a:gd name="connsiteX226" fmla="*/ 47770 w 121169"/>
                <a:gd name="connsiteY226" fmla="*/ 38375 h 83975"/>
                <a:gd name="connsiteX227" fmla="*/ 46681 w 121169"/>
                <a:gd name="connsiteY227" fmla="*/ 36281 h 83975"/>
                <a:gd name="connsiteX228" fmla="*/ 45675 w 121169"/>
                <a:gd name="connsiteY228" fmla="*/ 35024 h 83975"/>
                <a:gd name="connsiteX229" fmla="*/ 43748 w 121169"/>
                <a:gd name="connsiteY229" fmla="*/ 35526 h 83975"/>
                <a:gd name="connsiteX230" fmla="*/ 43748 w 121169"/>
                <a:gd name="connsiteY230" fmla="*/ 34102 h 83975"/>
                <a:gd name="connsiteX231" fmla="*/ 43748 w 121169"/>
                <a:gd name="connsiteY231" fmla="*/ 32678 h 83975"/>
                <a:gd name="connsiteX232" fmla="*/ 43329 w 121169"/>
                <a:gd name="connsiteY232" fmla="*/ 31253 h 83975"/>
                <a:gd name="connsiteX233" fmla="*/ 42743 w 121169"/>
                <a:gd name="connsiteY233" fmla="*/ 31840 h 83975"/>
                <a:gd name="connsiteX234" fmla="*/ 42072 w 121169"/>
                <a:gd name="connsiteY234" fmla="*/ 32426 h 83975"/>
                <a:gd name="connsiteX235" fmla="*/ 41235 w 121169"/>
                <a:gd name="connsiteY235" fmla="*/ 32426 h 83975"/>
                <a:gd name="connsiteX236" fmla="*/ 40397 w 121169"/>
                <a:gd name="connsiteY236" fmla="*/ 31169 h 83975"/>
                <a:gd name="connsiteX237" fmla="*/ 39475 w 121169"/>
                <a:gd name="connsiteY237" fmla="*/ 29745 h 83975"/>
                <a:gd name="connsiteX238" fmla="*/ 38218 w 121169"/>
                <a:gd name="connsiteY238" fmla="*/ 29159 h 83975"/>
                <a:gd name="connsiteX239" fmla="*/ 36542 w 121169"/>
                <a:gd name="connsiteY239" fmla="*/ 30583 h 83975"/>
                <a:gd name="connsiteX240" fmla="*/ 35034 w 121169"/>
                <a:gd name="connsiteY240" fmla="*/ 34018 h 83975"/>
                <a:gd name="connsiteX241" fmla="*/ 33861 w 121169"/>
                <a:gd name="connsiteY241" fmla="*/ 37956 h 83975"/>
                <a:gd name="connsiteX242" fmla="*/ 33023 w 121169"/>
                <a:gd name="connsiteY242" fmla="*/ 40470 h 83975"/>
                <a:gd name="connsiteX243" fmla="*/ 32269 w 121169"/>
                <a:gd name="connsiteY243" fmla="*/ 41894 h 83975"/>
                <a:gd name="connsiteX244" fmla="*/ 31766 w 121169"/>
                <a:gd name="connsiteY244" fmla="*/ 42984 h 83975"/>
                <a:gd name="connsiteX245" fmla="*/ 30761 w 121169"/>
                <a:gd name="connsiteY245" fmla="*/ 43654 h 83975"/>
                <a:gd name="connsiteX246" fmla="*/ 29756 w 121169"/>
                <a:gd name="connsiteY246" fmla="*/ 44492 h 83975"/>
                <a:gd name="connsiteX247" fmla="*/ 29756 w 121169"/>
                <a:gd name="connsiteY247" fmla="*/ 44492 h 83975"/>
                <a:gd name="connsiteX248" fmla="*/ 29756 w 121169"/>
                <a:gd name="connsiteY248" fmla="*/ 44911 h 83975"/>
                <a:gd name="connsiteX249" fmla="*/ 30593 w 121169"/>
                <a:gd name="connsiteY249" fmla="*/ 44911 h 83975"/>
                <a:gd name="connsiteX250" fmla="*/ 31264 w 121169"/>
                <a:gd name="connsiteY250" fmla="*/ 44911 h 83975"/>
                <a:gd name="connsiteX251" fmla="*/ 29337 w 121169"/>
                <a:gd name="connsiteY251" fmla="*/ 48179 h 83975"/>
                <a:gd name="connsiteX252" fmla="*/ 30593 w 121169"/>
                <a:gd name="connsiteY252" fmla="*/ 48179 h 83975"/>
                <a:gd name="connsiteX253" fmla="*/ 31431 w 121169"/>
                <a:gd name="connsiteY253" fmla="*/ 49016 h 83975"/>
                <a:gd name="connsiteX254" fmla="*/ 31431 w 121169"/>
                <a:gd name="connsiteY254" fmla="*/ 50525 h 83975"/>
                <a:gd name="connsiteX255" fmla="*/ 31431 w 121169"/>
                <a:gd name="connsiteY255" fmla="*/ 52117 h 83975"/>
                <a:gd name="connsiteX256" fmla="*/ 32269 w 121169"/>
                <a:gd name="connsiteY256" fmla="*/ 52871 h 83975"/>
                <a:gd name="connsiteX257" fmla="*/ 33023 w 121169"/>
                <a:gd name="connsiteY257" fmla="*/ 53457 h 83975"/>
                <a:gd name="connsiteX258" fmla="*/ 33023 w 121169"/>
                <a:gd name="connsiteY258" fmla="*/ 53457 h 83975"/>
                <a:gd name="connsiteX259" fmla="*/ 31599 w 121169"/>
                <a:gd name="connsiteY259" fmla="*/ 55468 h 83975"/>
                <a:gd name="connsiteX260" fmla="*/ 30761 w 121169"/>
                <a:gd name="connsiteY260" fmla="*/ 58150 h 83975"/>
                <a:gd name="connsiteX261" fmla="*/ 31515 w 121169"/>
                <a:gd name="connsiteY261" fmla="*/ 59406 h 83975"/>
                <a:gd name="connsiteX262" fmla="*/ 32269 w 121169"/>
                <a:gd name="connsiteY262" fmla="*/ 60663 h 83975"/>
                <a:gd name="connsiteX263" fmla="*/ 31683 w 121169"/>
                <a:gd name="connsiteY263" fmla="*/ 66612 h 83975"/>
                <a:gd name="connsiteX264" fmla="*/ 26739 w 121169"/>
                <a:gd name="connsiteY264" fmla="*/ 69629 h 83975"/>
                <a:gd name="connsiteX265" fmla="*/ 27158 w 121169"/>
                <a:gd name="connsiteY265" fmla="*/ 71137 h 83975"/>
                <a:gd name="connsiteX266" fmla="*/ 27829 w 121169"/>
                <a:gd name="connsiteY266" fmla="*/ 73399 h 83975"/>
                <a:gd name="connsiteX267" fmla="*/ 28499 w 121169"/>
                <a:gd name="connsiteY267" fmla="*/ 75577 h 83975"/>
                <a:gd name="connsiteX268" fmla="*/ 28918 w 121169"/>
                <a:gd name="connsiteY268" fmla="*/ 77002 h 83975"/>
                <a:gd name="connsiteX269" fmla="*/ 28918 w 121169"/>
                <a:gd name="connsiteY269" fmla="*/ 77840 h 83975"/>
                <a:gd name="connsiteX270" fmla="*/ 28918 w 121169"/>
                <a:gd name="connsiteY270" fmla="*/ 79013 h 83975"/>
                <a:gd name="connsiteX271" fmla="*/ 28918 w 121169"/>
                <a:gd name="connsiteY271" fmla="*/ 80270 h 83975"/>
                <a:gd name="connsiteX272" fmla="*/ 28163 w 121169"/>
                <a:gd name="connsiteY272" fmla="*/ 80940 h 83975"/>
                <a:gd name="connsiteX273" fmla="*/ 26153 w 121169"/>
                <a:gd name="connsiteY273" fmla="*/ 80940 h 83975"/>
                <a:gd name="connsiteX274" fmla="*/ 24225 w 121169"/>
                <a:gd name="connsiteY274" fmla="*/ 82281 h 83975"/>
                <a:gd name="connsiteX275" fmla="*/ 22801 w 121169"/>
                <a:gd name="connsiteY275" fmla="*/ 83705 h 83975"/>
                <a:gd name="connsiteX276" fmla="*/ 22801 w 121169"/>
                <a:gd name="connsiteY276" fmla="*/ 83705 h 83975"/>
                <a:gd name="connsiteX277" fmla="*/ 19031 w 121169"/>
                <a:gd name="connsiteY277" fmla="*/ 83202 h 83975"/>
                <a:gd name="connsiteX278" fmla="*/ 17103 w 121169"/>
                <a:gd name="connsiteY278" fmla="*/ 79516 h 83975"/>
                <a:gd name="connsiteX279" fmla="*/ 6714 w 121169"/>
                <a:gd name="connsiteY279" fmla="*/ 37872 h 83975"/>
                <a:gd name="connsiteX280" fmla="*/ 8138 w 121169"/>
                <a:gd name="connsiteY280" fmla="*/ 43235 h 83975"/>
                <a:gd name="connsiteX281" fmla="*/ 9311 w 121169"/>
                <a:gd name="connsiteY281" fmla="*/ 45581 h 83975"/>
                <a:gd name="connsiteX282" fmla="*/ 9311 w 121169"/>
                <a:gd name="connsiteY282" fmla="*/ 44157 h 83975"/>
                <a:gd name="connsiteX283" fmla="*/ 8306 w 121169"/>
                <a:gd name="connsiteY283" fmla="*/ 41224 h 83975"/>
                <a:gd name="connsiteX284" fmla="*/ 7216 w 121169"/>
                <a:gd name="connsiteY284" fmla="*/ 38627 h 83975"/>
                <a:gd name="connsiteX285" fmla="*/ 6714 w 121169"/>
                <a:gd name="connsiteY285" fmla="*/ 37872 h 83975"/>
                <a:gd name="connsiteX286" fmla="*/ 18863 w 121169"/>
                <a:gd name="connsiteY286" fmla="*/ 79767 h 83975"/>
                <a:gd name="connsiteX287" fmla="*/ 18863 w 121169"/>
                <a:gd name="connsiteY287" fmla="*/ 80521 h 83975"/>
                <a:gd name="connsiteX288" fmla="*/ 19366 w 121169"/>
                <a:gd name="connsiteY288" fmla="*/ 81108 h 83975"/>
                <a:gd name="connsiteX289" fmla="*/ 19366 w 121169"/>
                <a:gd name="connsiteY289" fmla="*/ 80270 h 83975"/>
                <a:gd name="connsiteX290" fmla="*/ 18863 w 121169"/>
                <a:gd name="connsiteY290" fmla="*/ 80102 h 83975"/>
                <a:gd name="connsiteX291" fmla="*/ 19282 w 121169"/>
                <a:gd name="connsiteY291" fmla="*/ 75745 h 83975"/>
                <a:gd name="connsiteX292" fmla="*/ 20287 w 121169"/>
                <a:gd name="connsiteY292" fmla="*/ 77421 h 83975"/>
                <a:gd name="connsiteX293" fmla="*/ 22298 w 121169"/>
                <a:gd name="connsiteY293" fmla="*/ 78007 h 83975"/>
                <a:gd name="connsiteX294" fmla="*/ 22801 w 121169"/>
                <a:gd name="connsiteY294" fmla="*/ 76667 h 83975"/>
                <a:gd name="connsiteX295" fmla="*/ 22801 w 121169"/>
                <a:gd name="connsiteY295" fmla="*/ 75159 h 83975"/>
                <a:gd name="connsiteX296" fmla="*/ 22801 w 121169"/>
                <a:gd name="connsiteY296" fmla="*/ 74321 h 83975"/>
                <a:gd name="connsiteX297" fmla="*/ 22801 w 121169"/>
                <a:gd name="connsiteY297" fmla="*/ 73399 h 83975"/>
                <a:gd name="connsiteX298" fmla="*/ 21712 w 121169"/>
                <a:gd name="connsiteY298" fmla="*/ 74153 h 83975"/>
                <a:gd name="connsiteX299" fmla="*/ 20706 w 121169"/>
                <a:gd name="connsiteY299" fmla="*/ 74740 h 83975"/>
                <a:gd name="connsiteX300" fmla="*/ 20287 w 121169"/>
                <a:gd name="connsiteY300" fmla="*/ 75242 h 83975"/>
                <a:gd name="connsiteX301" fmla="*/ 19282 w 121169"/>
                <a:gd name="connsiteY301" fmla="*/ 76080 h 83975"/>
                <a:gd name="connsiteX302" fmla="*/ 23807 w 121169"/>
                <a:gd name="connsiteY302" fmla="*/ 53122 h 83975"/>
                <a:gd name="connsiteX303" fmla="*/ 24645 w 121169"/>
                <a:gd name="connsiteY303" fmla="*/ 53122 h 83975"/>
                <a:gd name="connsiteX304" fmla="*/ 24645 w 121169"/>
                <a:gd name="connsiteY304" fmla="*/ 52117 h 83975"/>
                <a:gd name="connsiteX305" fmla="*/ 23807 w 121169"/>
                <a:gd name="connsiteY305" fmla="*/ 52117 h 83975"/>
                <a:gd name="connsiteX306" fmla="*/ 20706 w 121169"/>
                <a:gd name="connsiteY306" fmla="*/ 33851 h 83975"/>
                <a:gd name="connsiteX307" fmla="*/ 22047 w 121169"/>
                <a:gd name="connsiteY307" fmla="*/ 36783 h 83975"/>
                <a:gd name="connsiteX308" fmla="*/ 24142 w 121169"/>
                <a:gd name="connsiteY308" fmla="*/ 38962 h 83975"/>
                <a:gd name="connsiteX309" fmla="*/ 25147 w 121169"/>
                <a:gd name="connsiteY309" fmla="*/ 37537 h 83975"/>
                <a:gd name="connsiteX310" fmla="*/ 26069 w 121169"/>
                <a:gd name="connsiteY310" fmla="*/ 36197 h 83975"/>
                <a:gd name="connsiteX311" fmla="*/ 24728 w 121169"/>
                <a:gd name="connsiteY311" fmla="*/ 36197 h 83975"/>
                <a:gd name="connsiteX312" fmla="*/ 23136 w 121169"/>
                <a:gd name="connsiteY312" fmla="*/ 34270 h 83975"/>
                <a:gd name="connsiteX313" fmla="*/ 20706 w 121169"/>
                <a:gd name="connsiteY313" fmla="*/ 34186 h 83975"/>
                <a:gd name="connsiteX314" fmla="*/ 22801 w 121169"/>
                <a:gd name="connsiteY314" fmla="*/ 26729 h 83975"/>
                <a:gd name="connsiteX315" fmla="*/ 23304 w 121169"/>
                <a:gd name="connsiteY315" fmla="*/ 28069 h 83975"/>
                <a:gd name="connsiteX316" fmla="*/ 24393 w 121169"/>
                <a:gd name="connsiteY316" fmla="*/ 29075 h 83975"/>
                <a:gd name="connsiteX317" fmla="*/ 24393 w 121169"/>
                <a:gd name="connsiteY317" fmla="*/ 28572 h 83975"/>
                <a:gd name="connsiteX318" fmla="*/ 24393 w 121169"/>
                <a:gd name="connsiteY318" fmla="*/ 28069 h 83975"/>
                <a:gd name="connsiteX319" fmla="*/ 24393 w 121169"/>
                <a:gd name="connsiteY319" fmla="*/ 28069 h 83975"/>
                <a:gd name="connsiteX320" fmla="*/ 24393 w 121169"/>
                <a:gd name="connsiteY320" fmla="*/ 27566 h 83975"/>
                <a:gd name="connsiteX321" fmla="*/ 23723 w 121169"/>
                <a:gd name="connsiteY321" fmla="*/ 26142 h 83975"/>
                <a:gd name="connsiteX322" fmla="*/ 22969 w 121169"/>
                <a:gd name="connsiteY322" fmla="*/ 24718 h 83975"/>
                <a:gd name="connsiteX323" fmla="*/ 22298 w 121169"/>
                <a:gd name="connsiteY323" fmla="*/ 25807 h 83975"/>
                <a:gd name="connsiteX324" fmla="*/ 28499 w 121169"/>
                <a:gd name="connsiteY324" fmla="*/ 25137 h 83975"/>
                <a:gd name="connsiteX325" fmla="*/ 28499 w 121169"/>
                <a:gd name="connsiteY325" fmla="*/ 25556 h 83975"/>
                <a:gd name="connsiteX326" fmla="*/ 29001 w 121169"/>
                <a:gd name="connsiteY326" fmla="*/ 26310 h 83975"/>
                <a:gd name="connsiteX327" fmla="*/ 29756 w 121169"/>
                <a:gd name="connsiteY327" fmla="*/ 26896 h 83975"/>
                <a:gd name="connsiteX328" fmla="*/ 30593 w 121169"/>
                <a:gd name="connsiteY328" fmla="*/ 26896 h 83975"/>
                <a:gd name="connsiteX329" fmla="*/ 30007 w 121169"/>
                <a:gd name="connsiteY329" fmla="*/ 25807 h 83975"/>
                <a:gd name="connsiteX330" fmla="*/ 28499 w 121169"/>
                <a:gd name="connsiteY330" fmla="*/ 25472 h 83975"/>
                <a:gd name="connsiteX331" fmla="*/ 28499 w 121169"/>
                <a:gd name="connsiteY331" fmla="*/ 24047 h 83975"/>
                <a:gd name="connsiteX332" fmla="*/ 29253 w 121169"/>
                <a:gd name="connsiteY332" fmla="*/ 24047 h 83975"/>
                <a:gd name="connsiteX333" fmla="*/ 29253 w 121169"/>
                <a:gd name="connsiteY333" fmla="*/ 23126 h 83975"/>
                <a:gd name="connsiteX334" fmla="*/ 28499 w 121169"/>
                <a:gd name="connsiteY334" fmla="*/ 23126 h 83975"/>
                <a:gd name="connsiteX335" fmla="*/ 58663 w 121169"/>
                <a:gd name="connsiteY335" fmla="*/ 45581 h 83975"/>
                <a:gd name="connsiteX336" fmla="*/ 58663 w 121169"/>
                <a:gd name="connsiteY336" fmla="*/ 46922 h 83975"/>
                <a:gd name="connsiteX337" fmla="*/ 58663 w 121169"/>
                <a:gd name="connsiteY337" fmla="*/ 47927 h 83975"/>
                <a:gd name="connsiteX338" fmla="*/ 64193 w 121169"/>
                <a:gd name="connsiteY338" fmla="*/ 47927 h 83975"/>
                <a:gd name="connsiteX339" fmla="*/ 60171 w 121169"/>
                <a:gd name="connsiteY339" fmla="*/ 44995 h 83975"/>
                <a:gd name="connsiteX340" fmla="*/ 59417 w 121169"/>
                <a:gd name="connsiteY340" fmla="*/ 45497 h 83975"/>
                <a:gd name="connsiteX341" fmla="*/ 58998 w 121169"/>
                <a:gd name="connsiteY341" fmla="*/ 45916 h 83975"/>
                <a:gd name="connsiteX342" fmla="*/ 56568 w 121169"/>
                <a:gd name="connsiteY342" fmla="*/ 38375 h 83975"/>
                <a:gd name="connsiteX343" fmla="*/ 56568 w 121169"/>
                <a:gd name="connsiteY343" fmla="*/ 38794 h 83975"/>
                <a:gd name="connsiteX344" fmla="*/ 56987 w 121169"/>
                <a:gd name="connsiteY344" fmla="*/ 39297 h 83975"/>
                <a:gd name="connsiteX345" fmla="*/ 56903 w 121169"/>
                <a:gd name="connsiteY345" fmla="*/ 38710 h 83975"/>
                <a:gd name="connsiteX346" fmla="*/ 62014 w 121169"/>
                <a:gd name="connsiteY346" fmla="*/ 40721 h 83975"/>
                <a:gd name="connsiteX347" fmla="*/ 62844 w 121169"/>
                <a:gd name="connsiteY347" fmla="*/ 41182 h 83975"/>
                <a:gd name="connsiteX348" fmla="*/ 62852 w 121169"/>
                <a:gd name="connsiteY348" fmla="*/ 41224 h 83975"/>
                <a:gd name="connsiteX349" fmla="*/ 62391 w 121169"/>
                <a:gd name="connsiteY349" fmla="*/ 42054 h 83975"/>
                <a:gd name="connsiteX350" fmla="*/ 62350 w 121169"/>
                <a:gd name="connsiteY350" fmla="*/ 42062 h 83975"/>
                <a:gd name="connsiteX351" fmla="*/ 61679 w 121169"/>
                <a:gd name="connsiteY351" fmla="*/ 41475 h 83975"/>
                <a:gd name="connsiteX352" fmla="*/ 62350 w 121169"/>
                <a:gd name="connsiteY352" fmla="*/ 41057 h 83975"/>
                <a:gd name="connsiteX353" fmla="*/ 70393 w 121169"/>
                <a:gd name="connsiteY353" fmla="*/ 24885 h 83975"/>
                <a:gd name="connsiteX354" fmla="*/ 70393 w 121169"/>
                <a:gd name="connsiteY354" fmla="*/ 25723 h 83975"/>
                <a:gd name="connsiteX355" fmla="*/ 70980 w 121169"/>
                <a:gd name="connsiteY355" fmla="*/ 26310 h 83975"/>
                <a:gd name="connsiteX356" fmla="*/ 71482 w 121169"/>
                <a:gd name="connsiteY356" fmla="*/ 25472 h 83975"/>
                <a:gd name="connsiteX357" fmla="*/ 70728 w 121169"/>
                <a:gd name="connsiteY357" fmla="*/ 25220 h 83975"/>
                <a:gd name="connsiteX358" fmla="*/ 73577 w 121169"/>
                <a:gd name="connsiteY358" fmla="*/ 31924 h 83975"/>
                <a:gd name="connsiteX359" fmla="*/ 73577 w 121169"/>
                <a:gd name="connsiteY359" fmla="*/ 31924 h 83975"/>
                <a:gd name="connsiteX360" fmla="*/ 73577 w 121169"/>
                <a:gd name="connsiteY360" fmla="*/ 31924 h 83975"/>
                <a:gd name="connsiteX361" fmla="*/ 73577 w 121169"/>
                <a:gd name="connsiteY361" fmla="*/ 31924 h 83975"/>
                <a:gd name="connsiteX362" fmla="*/ 73912 w 121169"/>
                <a:gd name="connsiteY362" fmla="*/ 32259 h 83975"/>
                <a:gd name="connsiteX363" fmla="*/ 72655 w 121169"/>
                <a:gd name="connsiteY363" fmla="*/ 21115 h 83975"/>
                <a:gd name="connsiteX364" fmla="*/ 72655 w 121169"/>
                <a:gd name="connsiteY364" fmla="*/ 21701 h 83975"/>
                <a:gd name="connsiteX365" fmla="*/ 73409 w 121169"/>
                <a:gd name="connsiteY365" fmla="*/ 22791 h 83975"/>
                <a:gd name="connsiteX366" fmla="*/ 74499 w 121169"/>
                <a:gd name="connsiteY366" fmla="*/ 23880 h 83975"/>
                <a:gd name="connsiteX367" fmla="*/ 75337 w 121169"/>
                <a:gd name="connsiteY367" fmla="*/ 23880 h 83975"/>
                <a:gd name="connsiteX368" fmla="*/ 76091 w 121169"/>
                <a:gd name="connsiteY368" fmla="*/ 22120 h 83975"/>
                <a:gd name="connsiteX369" fmla="*/ 75421 w 121169"/>
                <a:gd name="connsiteY369" fmla="*/ 20863 h 83975"/>
                <a:gd name="connsiteX370" fmla="*/ 74080 w 121169"/>
                <a:gd name="connsiteY370" fmla="*/ 20277 h 83975"/>
                <a:gd name="connsiteX371" fmla="*/ 72991 w 121169"/>
                <a:gd name="connsiteY371" fmla="*/ 21450 h 83975"/>
                <a:gd name="connsiteX372" fmla="*/ 77431 w 121169"/>
                <a:gd name="connsiteY372" fmla="*/ 33934 h 83975"/>
                <a:gd name="connsiteX373" fmla="*/ 76845 w 121169"/>
                <a:gd name="connsiteY373" fmla="*/ 33934 h 83975"/>
                <a:gd name="connsiteX374" fmla="*/ 76845 w 121169"/>
                <a:gd name="connsiteY374" fmla="*/ 34521 h 83975"/>
                <a:gd name="connsiteX375" fmla="*/ 77431 w 121169"/>
                <a:gd name="connsiteY375" fmla="*/ 34521 h 83975"/>
                <a:gd name="connsiteX376" fmla="*/ 77767 w 121169"/>
                <a:gd name="connsiteY376" fmla="*/ 34270 h 83975"/>
                <a:gd name="connsiteX377" fmla="*/ 84218 w 121169"/>
                <a:gd name="connsiteY377" fmla="*/ 23712 h 83975"/>
                <a:gd name="connsiteX378" fmla="*/ 83799 w 121169"/>
                <a:gd name="connsiteY378" fmla="*/ 24550 h 83975"/>
                <a:gd name="connsiteX379" fmla="*/ 84554 w 121169"/>
                <a:gd name="connsiteY379" fmla="*/ 25053 h 83975"/>
                <a:gd name="connsiteX380" fmla="*/ 84554 w 121169"/>
                <a:gd name="connsiteY380" fmla="*/ 24215 h 83975"/>
                <a:gd name="connsiteX381" fmla="*/ 84554 w 121169"/>
                <a:gd name="connsiteY381" fmla="*/ 24047 h 83975"/>
                <a:gd name="connsiteX382" fmla="*/ 90251 w 121169"/>
                <a:gd name="connsiteY382" fmla="*/ 21869 h 83975"/>
                <a:gd name="connsiteX383" fmla="*/ 89330 w 121169"/>
                <a:gd name="connsiteY383" fmla="*/ 22288 h 83975"/>
                <a:gd name="connsiteX384" fmla="*/ 88073 w 121169"/>
                <a:gd name="connsiteY384" fmla="*/ 22874 h 83975"/>
                <a:gd name="connsiteX385" fmla="*/ 87151 w 121169"/>
                <a:gd name="connsiteY385" fmla="*/ 23377 h 83975"/>
                <a:gd name="connsiteX386" fmla="*/ 87151 w 121169"/>
                <a:gd name="connsiteY386" fmla="*/ 23377 h 83975"/>
                <a:gd name="connsiteX387" fmla="*/ 87821 w 121169"/>
                <a:gd name="connsiteY387" fmla="*/ 23377 h 83975"/>
                <a:gd name="connsiteX388" fmla="*/ 88994 w 121169"/>
                <a:gd name="connsiteY388" fmla="*/ 22791 h 83975"/>
                <a:gd name="connsiteX389" fmla="*/ 90084 w 121169"/>
                <a:gd name="connsiteY389" fmla="*/ 22288 h 83975"/>
                <a:gd name="connsiteX390" fmla="*/ 101311 w 121169"/>
                <a:gd name="connsiteY390" fmla="*/ 17512 h 83975"/>
                <a:gd name="connsiteX391" fmla="*/ 103657 w 121169"/>
                <a:gd name="connsiteY391" fmla="*/ 16674 h 83975"/>
                <a:gd name="connsiteX392" fmla="*/ 104328 w 121169"/>
                <a:gd name="connsiteY392" fmla="*/ 15417 h 83975"/>
                <a:gd name="connsiteX393" fmla="*/ 103322 w 121169"/>
                <a:gd name="connsiteY393" fmla="*/ 14495 h 83975"/>
                <a:gd name="connsiteX394" fmla="*/ 100725 w 121169"/>
                <a:gd name="connsiteY394" fmla="*/ 14495 h 83975"/>
                <a:gd name="connsiteX395" fmla="*/ 100725 w 121169"/>
                <a:gd name="connsiteY395" fmla="*/ 15082 h 83975"/>
                <a:gd name="connsiteX396" fmla="*/ 101144 w 121169"/>
                <a:gd name="connsiteY396" fmla="*/ 16171 h 83975"/>
                <a:gd name="connsiteX397" fmla="*/ 101144 w 121169"/>
                <a:gd name="connsiteY397" fmla="*/ 17177 h 83975"/>
                <a:gd name="connsiteX398" fmla="*/ 102065 w 121169"/>
                <a:gd name="connsiteY398" fmla="*/ 17847 h 83975"/>
                <a:gd name="connsiteX399" fmla="*/ 106841 w 121169"/>
                <a:gd name="connsiteY399" fmla="*/ 33264 h 83975"/>
                <a:gd name="connsiteX400" fmla="*/ 107344 w 121169"/>
                <a:gd name="connsiteY400" fmla="*/ 33934 h 83975"/>
                <a:gd name="connsiteX401" fmla="*/ 108098 w 121169"/>
                <a:gd name="connsiteY401" fmla="*/ 34353 h 83975"/>
                <a:gd name="connsiteX402" fmla="*/ 107428 w 121169"/>
                <a:gd name="connsiteY402" fmla="*/ 31588 h 83975"/>
                <a:gd name="connsiteX403" fmla="*/ 107009 w 121169"/>
                <a:gd name="connsiteY403" fmla="*/ 32426 h 83975"/>
                <a:gd name="connsiteX404" fmla="*/ 107176 w 121169"/>
                <a:gd name="connsiteY404" fmla="*/ 33599 h 83975"/>
                <a:gd name="connsiteX405" fmla="*/ 116561 w 121169"/>
                <a:gd name="connsiteY405" fmla="*/ 56055 h 83975"/>
                <a:gd name="connsiteX406" fmla="*/ 116561 w 121169"/>
                <a:gd name="connsiteY406" fmla="*/ 55384 h 83975"/>
                <a:gd name="connsiteX407" fmla="*/ 115974 w 121169"/>
                <a:gd name="connsiteY407" fmla="*/ 55384 h 8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Lst>
              <a:rect l="l" t="t" r="r" b="b"/>
              <a:pathLst>
                <a:path w="121169" h="83975">
                  <a:moveTo>
                    <a:pt x="15763" y="78510"/>
                  </a:moveTo>
                  <a:cubicBezTo>
                    <a:pt x="15763" y="78510"/>
                    <a:pt x="15763" y="77840"/>
                    <a:pt x="15763" y="76918"/>
                  </a:cubicBezTo>
                  <a:cubicBezTo>
                    <a:pt x="15805" y="76415"/>
                    <a:pt x="15805" y="75913"/>
                    <a:pt x="15763" y="75410"/>
                  </a:cubicBezTo>
                  <a:cubicBezTo>
                    <a:pt x="15763" y="75410"/>
                    <a:pt x="15344" y="74907"/>
                    <a:pt x="14757" y="74572"/>
                  </a:cubicBezTo>
                  <a:cubicBezTo>
                    <a:pt x="14338" y="74413"/>
                    <a:pt x="13961" y="74153"/>
                    <a:pt x="13668" y="73818"/>
                  </a:cubicBezTo>
                  <a:cubicBezTo>
                    <a:pt x="13769" y="73433"/>
                    <a:pt x="13970" y="73089"/>
                    <a:pt x="14255" y="72813"/>
                  </a:cubicBezTo>
                  <a:lnTo>
                    <a:pt x="14925" y="72058"/>
                  </a:lnTo>
                  <a:lnTo>
                    <a:pt x="14925" y="70802"/>
                  </a:lnTo>
                  <a:cubicBezTo>
                    <a:pt x="14347" y="68640"/>
                    <a:pt x="13291" y="66629"/>
                    <a:pt x="11825" y="64936"/>
                  </a:cubicBezTo>
                  <a:cubicBezTo>
                    <a:pt x="10325" y="63202"/>
                    <a:pt x="9127" y="61216"/>
                    <a:pt x="8306" y="59071"/>
                  </a:cubicBezTo>
                  <a:cubicBezTo>
                    <a:pt x="7049" y="56139"/>
                    <a:pt x="5959" y="53290"/>
                    <a:pt x="4954" y="50692"/>
                  </a:cubicBezTo>
                  <a:cubicBezTo>
                    <a:pt x="3949" y="48095"/>
                    <a:pt x="3111" y="44995"/>
                    <a:pt x="2273" y="41811"/>
                  </a:cubicBezTo>
                  <a:lnTo>
                    <a:pt x="94" y="33432"/>
                  </a:lnTo>
                  <a:cubicBezTo>
                    <a:pt x="-31" y="32401"/>
                    <a:pt x="-31" y="31362"/>
                    <a:pt x="94" y="30332"/>
                  </a:cubicBezTo>
                  <a:cubicBezTo>
                    <a:pt x="61" y="29351"/>
                    <a:pt x="320" y="28388"/>
                    <a:pt x="848" y="27566"/>
                  </a:cubicBezTo>
                  <a:cubicBezTo>
                    <a:pt x="1695" y="28019"/>
                    <a:pt x="2466" y="28614"/>
                    <a:pt x="3111" y="29326"/>
                  </a:cubicBezTo>
                  <a:cubicBezTo>
                    <a:pt x="3949" y="30248"/>
                    <a:pt x="4703" y="30499"/>
                    <a:pt x="5373" y="30164"/>
                  </a:cubicBezTo>
                  <a:lnTo>
                    <a:pt x="6211" y="29326"/>
                  </a:lnTo>
                  <a:cubicBezTo>
                    <a:pt x="6479" y="28957"/>
                    <a:pt x="6789" y="28622"/>
                    <a:pt x="7133" y="28321"/>
                  </a:cubicBezTo>
                  <a:lnTo>
                    <a:pt x="8054" y="28321"/>
                  </a:lnTo>
                  <a:cubicBezTo>
                    <a:pt x="8842" y="28069"/>
                    <a:pt x="9697" y="28069"/>
                    <a:pt x="10484" y="28321"/>
                  </a:cubicBezTo>
                  <a:cubicBezTo>
                    <a:pt x="11322" y="28622"/>
                    <a:pt x="12135" y="28991"/>
                    <a:pt x="12914" y="29410"/>
                  </a:cubicBezTo>
                  <a:cubicBezTo>
                    <a:pt x="13283" y="30156"/>
                    <a:pt x="13559" y="30943"/>
                    <a:pt x="13752" y="31756"/>
                  </a:cubicBezTo>
                  <a:cubicBezTo>
                    <a:pt x="13752" y="32845"/>
                    <a:pt x="14422" y="34018"/>
                    <a:pt x="14841" y="35275"/>
                  </a:cubicBezTo>
                  <a:cubicBezTo>
                    <a:pt x="15243" y="36490"/>
                    <a:pt x="15746" y="37663"/>
                    <a:pt x="16349" y="38794"/>
                  </a:cubicBezTo>
                  <a:cubicBezTo>
                    <a:pt x="16760" y="39741"/>
                    <a:pt x="17388" y="40579"/>
                    <a:pt x="18193" y="41224"/>
                  </a:cubicBezTo>
                  <a:lnTo>
                    <a:pt x="18193" y="41224"/>
                  </a:lnTo>
                  <a:lnTo>
                    <a:pt x="18863" y="41224"/>
                  </a:lnTo>
                  <a:lnTo>
                    <a:pt x="19701" y="41224"/>
                  </a:lnTo>
                  <a:cubicBezTo>
                    <a:pt x="19701" y="41224"/>
                    <a:pt x="20204" y="40721"/>
                    <a:pt x="19701" y="40135"/>
                  </a:cubicBezTo>
                  <a:cubicBezTo>
                    <a:pt x="19391" y="39154"/>
                    <a:pt x="18737" y="38325"/>
                    <a:pt x="17858" y="37789"/>
                  </a:cubicBezTo>
                  <a:cubicBezTo>
                    <a:pt x="16953" y="37185"/>
                    <a:pt x="16274" y="36306"/>
                    <a:pt x="15930" y="35275"/>
                  </a:cubicBezTo>
                  <a:cubicBezTo>
                    <a:pt x="15838" y="34865"/>
                    <a:pt x="15838" y="34429"/>
                    <a:pt x="15930" y="34018"/>
                  </a:cubicBezTo>
                  <a:cubicBezTo>
                    <a:pt x="16173" y="33415"/>
                    <a:pt x="16458" y="32828"/>
                    <a:pt x="16768" y="32259"/>
                  </a:cubicBezTo>
                  <a:cubicBezTo>
                    <a:pt x="17011" y="31664"/>
                    <a:pt x="17321" y="31102"/>
                    <a:pt x="17690" y="30583"/>
                  </a:cubicBezTo>
                  <a:cubicBezTo>
                    <a:pt x="17690" y="30080"/>
                    <a:pt x="18276" y="29829"/>
                    <a:pt x="18528" y="29829"/>
                  </a:cubicBezTo>
                  <a:lnTo>
                    <a:pt x="18528" y="29829"/>
                  </a:lnTo>
                  <a:lnTo>
                    <a:pt x="18528" y="29829"/>
                  </a:lnTo>
                  <a:lnTo>
                    <a:pt x="18947" y="29829"/>
                  </a:lnTo>
                  <a:lnTo>
                    <a:pt x="18947" y="29829"/>
                  </a:lnTo>
                  <a:cubicBezTo>
                    <a:pt x="19533" y="29829"/>
                    <a:pt x="19785" y="29410"/>
                    <a:pt x="19868" y="28991"/>
                  </a:cubicBezTo>
                  <a:cubicBezTo>
                    <a:pt x="19952" y="28547"/>
                    <a:pt x="19952" y="28094"/>
                    <a:pt x="19868" y="27650"/>
                  </a:cubicBezTo>
                  <a:lnTo>
                    <a:pt x="19868" y="26226"/>
                  </a:lnTo>
                  <a:cubicBezTo>
                    <a:pt x="19743" y="25840"/>
                    <a:pt x="19743" y="25438"/>
                    <a:pt x="19868" y="25053"/>
                  </a:cubicBezTo>
                  <a:lnTo>
                    <a:pt x="20958" y="23628"/>
                  </a:lnTo>
                  <a:lnTo>
                    <a:pt x="22215" y="22120"/>
                  </a:lnTo>
                  <a:lnTo>
                    <a:pt x="22633" y="22120"/>
                  </a:lnTo>
                  <a:cubicBezTo>
                    <a:pt x="23136" y="22120"/>
                    <a:pt x="23471" y="22120"/>
                    <a:pt x="23723" y="22874"/>
                  </a:cubicBezTo>
                  <a:cubicBezTo>
                    <a:pt x="23974" y="23628"/>
                    <a:pt x="24477" y="23628"/>
                    <a:pt x="25566" y="23377"/>
                  </a:cubicBezTo>
                  <a:cubicBezTo>
                    <a:pt x="26672" y="23075"/>
                    <a:pt x="27585" y="22313"/>
                    <a:pt x="28080" y="21282"/>
                  </a:cubicBezTo>
                  <a:cubicBezTo>
                    <a:pt x="28650" y="20218"/>
                    <a:pt x="29093" y="19095"/>
                    <a:pt x="29420" y="17931"/>
                  </a:cubicBezTo>
                  <a:cubicBezTo>
                    <a:pt x="29420" y="16842"/>
                    <a:pt x="30007" y="15752"/>
                    <a:pt x="30175" y="14747"/>
                  </a:cubicBezTo>
                  <a:cubicBezTo>
                    <a:pt x="30342" y="13741"/>
                    <a:pt x="30761" y="13239"/>
                    <a:pt x="31180" y="13155"/>
                  </a:cubicBezTo>
                  <a:cubicBezTo>
                    <a:pt x="31842" y="12987"/>
                    <a:pt x="32529" y="12987"/>
                    <a:pt x="33191" y="13155"/>
                  </a:cubicBezTo>
                  <a:lnTo>
                    <a:pt x="35537" y="13741"/>
                  </a:lnTo>
                  <a:lnTo>
                    <a:pt x="37799" y="14412"/>
                  </a:lnTo>
                  <a:cubicBezTo>
                    <a:pt x="38461" y="14562"/>
                    <a:pt x="39148" y="14562"/>
                    <a:pt x="39810" y="14412"/>
                  </a:cubicBezTo>
                  <a:cubicBezTo>
                    <a:pt x="40472" y="14361"/>
                    <a:pt x="41117" y="14219"/>
                    <a:pt x="41737" y="13993"/>
                  </a:cubicBezTo>
                  <a:lnTo>
                    <a:pt x="43497" y="13490"/>
                  </a:lnTo>
                  <a:lnTo>
                    <a:pt x="44670" y="13993"/>
                  </a:lnTo>
                  <a:lnTo>
                    <a:pt x="46932" y="15250"/>
                  </a:lnTo>
                  <a:lnTo>
                    <a:pt x="49195" y="16506"/>
                  </a:lnTo>
                  <a:lnTo>
                    <a:pt x="50368" y="17177"/>
                  </a:lnTo>
                  <a:lnTo>
                    <a:pt x="53049" y="25556"/>
                  </a:lnTo>
                  <a:lnTo>
                    <a:pt x="53049" y="26477"/>
                  </a:lnTo>
                  <a:cubicBezTo>
                    <a:pt x="53987" y="26896"/>
                    <a:pt x="54884" y="27399"/>
                    <a:pt x="55730" y="27985"/>
                  </a:cubicBezTo>
                  <a:cubicBezTo>
                    <a:pt x="56426" y="28580"/>
                    <a:pt x="56878" y="29418"/>
                    <a:pt x="56987" y="30332"/>
                  </a:cubicBezTo>
                  <a:cubicBezTo>
                    <a:pt x="57188" y="30926"/>
                    <a:pt x="57188" y="31580"/>
                    <a:pt x="56987" y="32175"/>
                  </a:cubicBezTo>
                  <a:cubicBezTo>
                    <a:pt x="56752" y="32912"/>
                    <a:pt x="56752" y="33700"/>
                    <a:pt x="56987" y="34437"/>
                  </a:cubicBezTo>
                  <a:cubicBezTo>
                    <a:pt x="57222" y="35443"/>
                    <a:pt x="57624" y="36406"/>
                    <a:pt x="58160" y="37286"/>
                  </a:cubicBezTo>
                  <a:cubicBezTo>
                    <a:pt x="58654" y="38149"/>
                    <a:pt x="59023" y="39079"/>
                    <a:pt x="59249" y="40051"/>
                  </a:cubicBezTo>
                  <a:lnTo>
                    <a:pt x="59249" y="40638"/>
                  </a:lnTo>
                  <a:cubicBezTo>
                    <a:pt x="59283" y="40864"/>
                    <a:pt x="59283" y="41082"/>
                    <a:pt x="59249" y="41308"/>
                  </a:cubicBezTo>
                  <a:cubicBezTo>
                    <a:pt x="59249" y="41308"/>
                    <a:pt x="59249" y="41308"/>
                    <a:pt x="59249" y="41308"/>
                  </a:cubicBezTo>
                  <a:cubicBezTo>
                    <a:pt x="59375" y="41609"/>
                    <a:pt x="59542" y="41894"/>
                    <a:pt x="59752" y="42146"/>
                  </a:cubicBezTo>
                  <a:cubicBezTo>
                    <a:pt x="59752" y="42146"/>
                    <a:pt x="60255" y="42649"/>
                    <a:pt x="60422" y="42649"/>
                  </a:cubicBezTo>
                  <a:cubicBezTo>
                    <a:pt x="61084" y="42380"/>
                    <a:pt x="61713" y="42012"/>
                    <a:pt x="62266" y="41559"/>
                  </a:cubicBezTo>
                  <a:cubicBezTo>
                    <a:pt x="62266" y="41559"/>
                    <a:pt x="62266" y="40721"/>
                    <a:pt x="62266" y="39883"/>
                  </a:cubicBezTo>
                  <a:cubicBezTo>
                    <a:pt x="62266" y="39046"/>
                    <a:pt x="61847" y="39046"/>
                    <a:pt x="61512" y="38962"/>
                  </a:cubicBezTo>
                  <a:cubicBezTo>
                    <a:pt x="61151" y="38777"/>
                    <a:pt x="60908" y="38434"/>
                    <a:pt x="60841" y="38040"/>
                  </a:cubicBezTo>
                  <a:cubicBezTo>
                    <a:pt x="60841" y="38040"/>
                    <a:pt x="60841" y="37370"/>
                    <a:pt x="61428" y="36532"/>
                  </a:cubicBezTo>
                  <a:lnTo>
                    <a:pt x="63104" y="33683"/>
                  </a:lnTo>
                  <a:cubicBezTo>
                    <a:pt x="63774" y="32678"/>
                    <a:pt x="64360" y="31756"/>
                    <a:pt x="64863" y="30834"/>
                  </a:cubicBezTo>
                  <a:cubicBezTo>
                    <a:pt x="65257" y="30256"/>
                    <a:pt x="65592" y="29636"/>
                    <a:pt x="65869" y="28991"/>
                  </a:cubicBezTo>
                  <a:cubicBezTo>
                    <a:pt x="65869" y="28321"/>
                    <a:pt x="66539" y="27315"/>
                    <a:pt x="67209" y="25891"/>
                  </a:cubicBezTo>
                  <a:cubicBezTo>
                    <a:pt x="67880" y="24466"/>
                    <a:pt x="68717" y="23042"/>
                    <a:pt x="69639" y="21618"/>
                  </a:cubicBezTo>
                  <a:cubicBezTo>
                    <a:pt x="70427" y="20210"/>
                    <a:pt x="71348" y="18894"/>
                    <a:pt x="72404" y="17679"/>
                  </a:cubicBezTo>
                  <a:cubicBezTo>
                    <a:pt x="73058" y="16749"/>
                    <a:pt x="73954" y="16029"/>
                    <a:pt x="75001" y="15585"/>
                  </a:cubicBezTo>
                  <a:lnTo>
                    <a:pt x="75756" y="15585"/>
                  </a:lnTo>
                  <a:lnTo>
                    <a:pt x="76510" y="15585"/>
                  </a:lnTo>
                  <a:lnTo>
                    <a:pt x="77348" y="15585"/>
                  </a:lnTo>
                  <a:cubicBezTo>
                    <a:pt x="77943" y="15367"/>
                    <a:pt x="78462" y="14990"/>
                    <a:pt x="78856" y="14495"/>
                  </a:cubicBezTo>
                  <a:cubicBezTo>
                    <a:pt x="79392" y="13951"/>
                    <a:pt x="79844" y="13331"/>
                    <a:pt x="80197" y="12652"/>
                  </a:cubicBezTo>
                  <a:cubicBezTo>
                    <a:pt x="80607" y="11940"/>
                    <a:pt x="80917" y="11186"/>
                    <a:pt x="81118" y="10390"/>
                  </a:cubicBezTo>
                  <a:cubicBezTo>
                    <a:pt x="81286" y="9703"/>
                    <a:pt x="81286" y="8982"/>
                    <a:pt x="81118" y="8295"/>
                  </a:cubicBezTo>
                  <a:cubicBezTo>
                    <a:pt x="81646" y="8412"/>
                    <a:pt x="82182" y="8412"/>
                    <a:pt x="82710" y="8295"/>
                  </a:cubicBezTo>
                  <a:lnTo>
                    <a:pt x="84554" y="8295"/>
                  </a:lnTo>
                  <a:cubicBezTo>
                    <a:pt x="84646" y="8521"/>
                    <a:pt x="84788" y="8722"/>
                    <a:pt x="84972" y="8882"/>
                  </a:cubicBezTo>
                  <a:lnTo>
                    <a:pt x="84972" y="8882"/>
                  </a:lnTo>
                  <a:cubicBezTo>
                    <a:pt x="85241" y="8823"/>
                    <a:pt x="85458" y="8630"/>
                    <a:pt x="85559" y="8379"/>
                  </a:cubicBezTo>
                  <a:cubicBezTo>
                    <a:pt x="85743" y="8186"/>
                    <a:pt x="85886" y="7960"/>
                    <a:pt x="85978" y="7709"/>
                  </a:cubicBezTo>
                  <a:lnTo>
                    <a:pt x="85978" y="7709"/>
                  </a:lnTo>
                  <a:lnTo>
                    <a:pt x="85978" y="7709"/>
                  </a:lnTo>
                  <a:lnTo>
                    <a:pt x="85308" y="7709"/>
                  </a:lnTo>
                  <a:cubicBezTo>
                    <a:pt x="84821" y="6184"/>
                    <a:pt x="84821" y="4541"/>
                    <a:pt x="85308" y="3016"/>
                  </a:cubicBezTo>
                  <a:cubicBezTo>
                    <a:pt x="86263" y="1651"/>
                    <a:pt x="87603" y="603"/>
                    <a:pt x="89162" y="0"/>
                  </a:cubicBezTo>
                  <a:cubicBezTo>
                    <a:pt x="90000" y="134"/>
                    <a:pt x="90804" y="452"/>
                    <a:pt x="91508" y="922"/>
                  </a:cubicBezTo>
                  <a:lnTo>
                    <a:pt x="94022" y="2597"/>
                  </a:lnTo>
                  <a:cubicBezTo>
                    <a:pt x="94734" y="3159"/>
                    <a:pt x="95496" y="3662"/>
                    <a:pt x="96284" y="4106"/>
                  </a:cubicBezTo>
                  <a:cubicBezTo>
                    <a:pt x="96812" y="4508"/>
                    <a:pt x="97482" y="4659"/>
                    <a:pt x="98127" y="4525"/>
                  </a:cubicBezTo>
                  <a:cubicBezTo>
                    <a:pt x="98127" y="4525"/>
                    <a:pt x="98127" y="4525"/>
                    <a:pt x="98714" y="3938"/>
                  </a:cubicBezTo>
                  <a:cubicBezTo>
                    <a:pt x="99300" y="3352"/>
                    <a:pt x="98714" y="3435"/>
                    <a:pt x="98714" y="3352"/>
                  </a:cubicBezTo>
                  <a:lnTo>
                    <a:pt x="99384" y="3352"/>
                  </a:lnTo>
                  <a:cubicBezTo>
                    <a:pt x="100004" y="3218"/>
                    <a:pt x="100641" y="3486"/>
                    <a:pt x="100976" y="4022"/>
                  </a:cubicBezTo>
                  <a:cubicBezTo>
                    <a:pt x="101554" y="4726"/>
                    <a:pt x="102057" y="5480"/>
                    <a:pt x="102484" y="6284"/>
                  </a:cubicBezTo>
                  <a:cubicBezTo>
                    <a:pt x="102995" y="7147"/>
                    <a:pt x="103448" y="8035"/>
                    <a:pt x="103825" y="8965"/>
                  </a:cubicBezTo>
                  <a:cubicBezTo>
                    <a:pt x="104076" y="9569"/>
                    <a:pt x="104303" y="10180"/>
                    <a:pt x="104495" y="10809"/>
                  </a:cubicBezTo>
                  <a:cubicBezTo>
                    <a:pt x="105082" y="13105"/>
                    <a:pt x="105341" y="15476"/>
                    <a:pt x="105249" y="17847"/>
                  </a:cubicBezTo>
                  <a:cubicBezTo>
                    <a:pt x="105157" y="20218"/>
                    <a:pt x="105417" y="22589"/>
                    <a:pt x="106003" y="24885"/>
                  </a:cubicBezTo>
                  <a:cubicBezTo>
                    <a:pt x="106003" y="24885"/>
                    <a:pt x="106506" y="25472"/>
                    <a:pt x="107176" y="25556"/>
                  </a:cubicBezTo>
                  <a:lnTo>
                    <a:pt x="108350" y="25556"/>
                  </a:lnTo>
                  <a:lnTo>
                    <a:pt x="107931" y="26729"/>
                  </a:lnTo>
                  <a:cubicBezTo>
                    <a:pt x="107855" y="27114"/>
                    <a:pt x="107855" y="27516"/>
                    <a:pt x="107931" y="27902"/>
                  </a:cubicBezTo>
                  <a:lnTo>
                    <a:pt x="107931" y="27902"/>
                  </a:lnTo>
                  <a:cubicBezTo>
                    <a:pt x="107931" y="27902"/>
                    <a:pt x="107931" y="27902"/>
                    <a:pt x="107931" y="27902"/>
                  </a:cubicBezTo>
                  <a:lnTo>
                    <a:pt x="107931" y="27902"/>
                  </a:lnTo>
                  <a:lnTo>
                    <a:pt x="108685" y="28488"/>
                  </a:lnTo>
                  <a:cubicBezTo>
                    <a:pt x="109104" y="28488"/>
                    <a:pt x="109355" y="28907"/>
                    <a:pt x="109523" y="28488"/>
                  </a:cubicBezTo>
                  <a:cubicBezTo>
                    <a:pt x="109598" y="28790"/>
                    <a:pt x="109598" y="29108"/>
                    <a:pt x="109523" y="29410"/>
                  </a:cubicBezTo>
                  <a:cubicBezTo>
                    <a:pt x="109523" y="29913"/>
                    <a:pt x="109523" y="30164"/>
                    <a:pt x="109523" y="30332"/>
                  </a:cubicBezTo>
                  <a:lnTo>
                    <a:pt x="110444" y="34018"/>
                  </a:lnTo>
                  <a:cubicBezTo>
                    <a:pt x="110629" y="34865"/>
                    <a:pt x="110846" y="35702"/>
                    <a:pt x="111114" y="36532"/>
                  </a:cubicBezTo>
                  <a:cubicBezTo>
                    <a:pt x="111274" y="37211"/>
                    <a:pt x="111467" y="37881"/>
                    <a:pt x="111701" y="38543"/>
                  </a:cubicBezTo>
                  <a:lnTo>
                    <a:pt x="112623" y="40470"/>
                  </a:lnTo>
                  <a:cubicBezTo>
                    <a:pt x="113067" y="41341"/>
                    <a:pt x="113569" y="42179"/>
                    <a:pt x="114131" y="42984"/>
                  </a:cubicBezTo>
                  <a:cubicBezTo>
                    <a:pt x="114131" y="42984"/>
                    <a:pt x="114131" y="43486"/>
                    <a:pt x="115053" y="43905"/>
                  </a:cubicBezTo>
                  <a:lnTo>
                    <a:pt x="115974" y="44743"/>
                  </a:lnTo>
                  <a:cubicBezTo>
                    <a:pt x="116008" y="45078"/>
                    <a:pt x="116008" y="45414"/>
                    <a:pt x="115974" y="45749"/>
                  </a:cubicBezTo>
                  <a:cubicBezTo>
                    <a:pt x="115916" y="46201"/>
                    <a:pt x="115581" y="46570"/>
                    <a:pt x="115136" y="46670"/>
                  </a:cubicBezTo>
                  <a:cubicBezTo>
                    <a:pt x="115170" y="47089"/>
                    <a:pt x="115170" y="47508"/>
                    <a:pt x="115136" y="47927"/>
                  </a:cubicBezTo>
                  <a:cubicBezTo>
                    <a:pt x="115111" y="48430"/>
                    <a:pt x="115111" y="48933"/>
                    <a:pt x="115136" y="49435"/>
                  </a:cubicBezTo>
                  <a:cubicBezTo>
                    <a:pt x="115371" y="50349"/>
                    <a:pt x="115832" y="51178"/>
                    <a:pt x="116477" y="51865"/>
                  </a:cubicBezTo>
                  <a:cubicBezTo>
                    <a:pt x="117055" y="52385"/>
                    <a:pt x="117667" y="52862"/>
                    <a:pt x="118320" y="53290"/>
                  </a:cubicBezTo>
                  <a:lnTo>
                    <a:pt x="120080" y="54379"/>
                  </a:lnTo>
                  <a:cubicBezTo>
                    <a:pt x="120600" y="54748"/>
                    <a:pt x="120976" y="55276"/>
                    <a:pt x="121169" y="55887"/>
                  </a:cubicBezTo>
                  <a:lnTo>
                    <a:pt x="120248" y="55887"/>
                  </a:lnTo>
                  <a:cubicBezTo>
                    <a:pt x="119737" y="55669"/>
                    <a:pt x="119200" y="55527"/>
                    <a:pt x="118656" y="55468"/>
                  </a:cubicBezTo>
                  <a:cubicBezTo>
                    <a:pt x="118103" y="55368"/>
                    <a:pt x="117533" y="55368"/>
                    <a:pt x="116980" y="55468"/>
                  </a:cubicBezTo>
                  <a:lnTo>
                    <a:pt x="115807" y="56306"/>
                  </a:lnTo>
                  <a:cubicBezTo>
                    <a:pt x="115136" y="56893"/>
                    <a:pt x="114801" y="57228"/>
                    <a:pt x="114718" y="57479"/>
                  </a:cubicBezTo>
                  <a:lnTo>
                    <a:pt x="113964" y="57479"/>
                  </a:lnTo>
                  <a:cubicBezTo>
                    <a:pt x="112128" y="57831"/>
                    <a:pt x="110243" y="57119"/>
                    <a:pt x="109104" y="55636"/>
                  </a:cubicBezTo>
                  <a:cubicBezTo>
                    <a:pt x="107235" y="53675"/>
                    <a:pt x="105635" y="51471"/>
                    <a:pt x="104328" y="49100"/>
                  </a:cubicBezTo>
                  <a:cubicBezTo>
                    <a:pt x="102635" y="46235"/>
                    <a:pt x="101127" y="43269"/>
                    <a:pt x="99803" y="40219"/>
                  </a:cubicBezTo>
                  <a:cubicBezTo>
                    <a:pt x="98379" y="37035"/>
                    <a:pt x="97038" y="34018"/>
                    <a:pt x="95865" y="31253"/>
                  </a:cubicBezTo>
                  <a:cubicBezTo>
                    <a:pt x="94692" y="28488"/>
                    <a:pt x="93519" y="26142"/>
                    <a:pt x="92597" y="24299"/>
                  </a:cubicBezTo>
                  <a:cubicBezTo>
                    <a:pt x="91676" y="22455"/>
                    <a:pt x="90922" y="21701"/>
                    <a:pt x="90419" y="21785"/>
                  </a:cubicBezTo>
                  <a:lnTo>
                    <a:pt x="90419" y="21785"/>
                  </a:lnTo>
                  <a:cubicBezTo>
                    <a:pt x="90050" y="22623"/>
                    <a:pt x="89572" y="23419"/>
                    <a:pt x="88994" y="24131"/>
                  </a:cubicBezTo>
                  <a:cubicBezTo>
                    <a:pt x="88240" y="25304"/>
                    <a:pt x="87654" y="26142"/>
                    <a:pt x="87402" y="26645"/>
                  </a:cubicBezTo>
                  <a:cubicBezTo>
                    <a:pt x="87000" y="27206"/>
                    <a:pt x="86631" y="27793"/>
                    <a:pt x="86313" y="28404"/>
                  </a:cubicBezTo>
                  <a:cubicBezTo>
                    <a:pt x="86003" y="28999"/>
                    <a:pt x="85718" y="29619"/>
                    <a:pt x="85475" y="30248"/>
                  </a:cubicBezTo>
                  <a:lnTo>
                    <a:pt x="84805" y="30248"/>
                  </a:lnTo>
                  <a:cubicBezTo>
                    <a:pt x="84394" y="30373"/>
                    <a:pt x="83958" y="30373"/>
                    <a:pt x="83548" y="30248"/>
                  </a:cubicBezTo>
                  <a:cubicBezTo>
                    <a:pt x="83029" y="30072"/>
                    <a:pt x="82475" y="30072"/>
                    <a:pt x="81956" y="30248"/>
                  </a:cubicBezTo>
                  <a:cubicBezTo>
                    <a:pt x="82174" y="31169"/>
                    <a:pt x="82484" y="32066"/>
                    <a:pt x="82878" y="32929"/>
                  </a:cubicBezTo>
                  <a:cubicBezTo>
                    <a:pt x="83255" y="33616"/>
                    <a:pt x="83531" y="34345"/>
                    <a:pt x="83716" y="35108"/>
                  </a:cubicBezTo>
                  <a:cubicBezTo>
                    <a:pt x="83841" y="35828"/>
                    <a:pt x="83841" y="36565"/>
                    <a:pt x="83716" y="37286"/>
                  </a:cubicBezTo>
                  <a:cubicBezTo>
                    <a:pt x="83548" y="38258"/>
                    <a:pt x="83204" y="39196"/>
                    <a:pt x="82710" y="40051"/>
                  </a:cubicBezTo>
                  <a:lnTo>
                    <a:pt x="81956" y="40051"/>
                  </a:lnTo>
                  <a:cubicBezTo>
                    <a:pt x="81956" y="40051"/>
                    <a:pt x="81956" y="39632"/>
                    <a:pt x="81286" y="39046"/>
                  </a:cubicBezTo>
                  <a:lnTo>
                    <a:pt x="80532" y="37956"/>
                  </a:lnTo>
                  <a:lnTo>
                    <a:pt x="80532" y="37118"/>
                  </a:lnTo>
                  <a:cubicBezTo>
                    <a:pt x="80532" y="36699"/>
                    <a:pt x="80532" y="36532"/>
                    <a:pt x="79861" y="36616"/>
                  </a:cubicBezTo>
                  <a:cubicBezTo>
                    <a:pt x="79610" y="36708"/>
                    <a:pt x="79384" y="36850"/>
                    <a:pt x="79191" y="37035"/>
                  </a:cubicBezTo>
                  <a:cubicBezTo>
                    <a:pt x="79191" y="37035"/>
                    <a:pt x="78772" y="37035"/>
                    <a:pt x="79191" y="37621"/>
                  </a:cubicBezTo>
                  <a:lnTo>
                    <a:pt x="80029" y="40973"/>
                  </a:lnTo>
                  <a:lnTo>
                    <a:pt x="81453" y="41643"/>
                  </a:lnTo>
                  <a:cubicBezTo>
                    <a:pt x="81495" y="41811"/>
                    <a:pt x="81495" y="41978"/>
                    <a:pt x="81453" y="42146"/>
                  </a:cubicBezTo>
                  <a:cubicBezTo>
                    <a:pt x="81386" y="42347"/>
                    <a:pt x="81236" y="42498"/>
                    <a:pt x="81034" y="42565"/>
                  </a:cubicBezTo>
                  <a:cubicBezTo>
                    <a:pt x="80682" y="42682"/>
                    <a:pt x="80297" y="42682"/>
                    <a:pt x="79945" y="42565"/>
                  </a:cubicBezTo>
                  <a:lnTo>
                    <a:pt x="78940" y="42565"/>
                  </a:lnTo>
                  <a:cubicBezTo>
                    <a:pt x="78378" y="42716"/>
                    <a:pt x="77884" y="43034"/>
                    <a:pt x="77515" y="43486"/>
                  </a:cubicBezTo>
                  <a:cubicBezTo>
                    <a:pt x="77138" y="43897"/>
                    <a:pt x="76954" y="44442"/>
                    <a:pt x="77013" y="44995"/>
                  </a:cubicBezTo>
                  <a:lnTo>
                    <a:pt x="77013" y="44995"/>
                  </a:lnTo>
                  <a:cubicBezTo>
                    <a:pt x="77013" y="44995"/>
                    <a:pt x="77013" y="44995"/>
                    <a:pt x="77013" y="44995"/>
                  </a:cubicBezTo>
                  <a:lnTo>
                    <a:pt x="78018" y="44995"/>
                  </a:lnTo>
                  <a:cubicBezTo>
                    <a:pt x="78462" y="44928"/>
                    <a:pt x="78914" y="44928"/>
                    <a:pt x="79359" y="44995"/>
                  </a:cubicBezTo>
                  <a:lnTo>
                    <a:pt x="79359" y="44995"/>
                  </a:lnTo>
                  <a:lnTo>
                    <a:pt x="79359" y="44995"/>
                  </a:lnTo>
                  <a:cubicBezTo>
                    <a:pt x="79359" y="46838"/>
                    <a:pt x="79359" y="48011"/>
                    <a:pt x="78353" y="48681"/>
                  </a:cubicBezTo>
                  <a:cubicBezTo>
                    <a:pt x="77172" y="49310"/>
                    <a:pt x="75932" y="49838"/>
                    <a:pt x="74666" y="50273"/>
                  </a:cubicBezTo>
                  <a:cubicBezTo>
                    <a:pt x="74499" y="49570"/>
                    <a:pt x="74180" y="48916"/>
                    <a:pt x="73745" y="48346"/>
                  </a:cubicBezTo>
                  <a:cubicBezTo>
                    <a:pt x="73460" y="47802"/>
                    <a:pt x="72831" y="47525"/>
                    <a:pt x="72237" y="47676"/>
                  </a:cubicBezTo>
                  <a:cubicBezTo>
                    <a:pt x="71231" y="47952"/>
                    <a:pt x="70494" y="48815"/>
                    <a:pt x="70393" y="49854"/>
                  </a:cubicBezTo>
                  <a:cubicBezTo>
                    <a:pt x="70184" y="50818"/>
                    <a:pt x="70184" y="51823"/>
                    <a:pt x="70393" y="52787"/>
                  </a:cubicBezTo>
                  <a:cubicBezTo>
                    <a:pt x="70594" y="53625"/>
                    <a:pt x="71189" y="54303"/>
                    <a:pt x="71985" y="54630"/>
                  </a:cubicBezTo>
                  <a:cubicBezTo>
                    <a:pt x="72865" y="55083"/>
                    <a:pt x="73485" y="55921"/>
                    <a:pt x="73661" y="56893"/>
                  </a:cubicBezTo>
                  <a:cubicBezTo>
                    <a:pt x="74390" y="58342"/>
                    <a:pt x="74390" y="60051"/>
                    <a:pt x="73661" y="61501"/>
                  </a:cubicBezTo>
                  <a:cubicBezTo>
                    <a:pt x="72848" y="62506"/>
                    <a:pt x="71818" y="63311"/>
                    <a:pt x="70645" y="63847"/>
                  </a:cubicBezTo>
                  <a:lnTo>
                    <a:pt x="67042" y="65942"/>
                  </a:lnTo>
                  <a:cubicBezTo>
                    <a:pt x="65843" y="66771"/>
                    <a:pt x="65081" y="68095"/>
                    <a:pt x="64947" y="69545"/>
                  </a:cubicBezTo>
                  <a:lnTo>
                    <a:pt x="64947" y="69545"/>
                  </a:lnTo>
                  <a:lnTo>
                    <a:pt x="64528" y="69545"/>
                  </a:lnTo>
                  <a:lnTo>
                    <a:pt x="63606" y="68958"/>
                  </a:lnTo>
                  <a:lnTo>
                    <a:pt x="62601" y="68456"/>
                  </a:lnTo>
                  <a:lnTo>
                    <a:pt x="62182" y="68456"/>
                  </a:lnTo>
                  <a:cubicBezTo>
                    <a:pt x="62182" y="68456"/>
                    <a:pt x="62182" y="68456"/>
                    <a:pt x="62182" y="68958"/>
                  </a:cubicBezTo>
                  <a:cubicBezTo>
                    <a:pt x="62182" y="69461"/>
                    <a:pt x="62182" y="68958"/>
                    <a:pt x="62182" y="69545"/>
                  </a:cubicBezTo>
                  <a:lnTo>
                    <a:pt x="61512" y="69545"/>
                  </a:lnTo>
                  <a:lnTo>
                    <a:pt x="60925" y="68874"/>
                  </a:lnTo>
                  <a:lnTo>
                    <a:pt x="60925" y="68456"/>
                  </a:lnTo>
                  <a:cubicBezTo>
                    <a:pt x="60925" y="68456"/>
                    <a:pt x="60925" y="68456"/>
                    <a:pt x="60925" y="67450"/>
                  </a:cubicBezTo>
                  <a:cubicBezTo>
                    <a:pt x="60883" y="67140"/>
                    <a:pt x="60883" y="66838"/>
                    <a:pt x="60925" y="66528"/>
                  </a:cubicBezTo>
                  <a:lnTo>
                    <a:pt x="60925" y="70131"/>
                  </a:lnTo>
                  <a:cubicBezTo>
                    <a:pt x="61017" y="69972"/>
                    <a:pt x="61017" y="69788"/>
                    <a:pt x="60925" y="69629"/>
                  </a:cubicBezTo>
                  <a:cubicBezTo>
                    <a:pt x="60925" y="68372"/>
                    <a:pt x="60255" y="66947"/>
                    <a:pt x="59752" y="65188"/>
                  </a:cubicBezTo>
                  <a:cubicBezTo>
                    <a:pt x="59249" y="63428"/>
                    <a:pt x="58746" y="61836"/>
                    <a:pt x="58160" y="60160"/>
                  </a:cubicBezTo>
                  <a:cubicBezTo>
                    <a:pt x="57573" y="58485"/>
                    <a:pt x="56819" y="56809"/>
                    <a:pt x="56149" y="55301"/>
                  </a:cubicBezTo>
                  <a:cubicBezTo>
                    <a:pt x="55630" y="53960"/>
                    <a:pt x="54892" y="52720"/>
                    <a:pt x="53971" y="51614"/>
                  </a:cubicBezTo>
                  <a:lnTo>
                    <a:pt x="52211" y="49687"/>
                  </a:lnTo>
                  <a:cubicBezTo>
                    <a:pt x="51700" y="49243"/>
                    <a:pt x="51247" y="48740"/>
                    <a:pt x="50870" y="48179"/>
                  </a:cubicBezTo>
                  <a:cubicBezTo>
                    <a:pt x="50409" y="47642"/>
                    <a:pt x="50016" y="47047"/>
                    <a:pt x="49697" y="46419"/>
                  </a:cubicBezTo>
                  <a:cubicBezTo>
                    <a:pt x="49270" y="45506"/>
                    <a:pt x="48935" y="44551"/>
                    <a:pt x="48692" y="43570"/>
                  </a:cubicBezTo>
                  <a:lnTo>
                    <a:pt x="47770" y="40051"/>
                  </a:lnTo>
                  <a:cubicBezTo>
                    <a:pt x="47745" y="39775"/>
                    <a:pt x="47745" y="39490"/>
                    <a:pt x="47770" y="39213"/>
                  </a:cubicBezTo>
                  <a:cubicBezTo>
                    <a:pt x="47770" y="39213"/>
                    <a:pt x="47770" y="38459"/>
                    <a:pt x="47770" y="38375"/>
                  </a:cubicBezTo>
                  <a:cubicBezTo>
                    <a:pt x="47527" y="37621"/>
                    <a:pt x="47158" y="36917"/>
                    <a:pt x="46681" y="36281"/>
                  </a:cubicBezTo>
                  <a:cubicBezTo>
                    <a:pt x="46413" y="35811"/>
                    <a:pt x="46069" y="35392"/>
                    <a:pt x="45675" y="35024"/>
                  </a:cubicBezTo>
                  <a:lnTo>
                    <a:pt x="43748" y="35526"/>
                  </a:lnTo>
                  <a:cubicBezTo>
                    <a:pt x="43907" y="35066"/>
                    <a:pt x="43907" y="34563"/>
                    <a:pt x="43748" y="34102"/>
                  </a:cubicBezTo>
                  <a:lnTo>
                    <a:pt x="43748" y="32678"/>
                  </a:lnTo>
                  <a:lnTo>
                    <a:pt x="43329" y="31253"/>
                  </a:lnTo>
                  <a:lnTo>
                    <a:pt x="42743" y="31840"/>
                  </a:lnTo>
                  <a:cubicBezTo>
                    <a:pt x="42567" y="32083"/>
                    <a:pt x="42341" y="32284"/>
                    <a:pt x="42072" y="32426"/>
                  </a:cubicBezTo>
                  <a:cubicBezTo>
                    <a:pt x="42072" y="32426"/>
                    <a:pt x="41486" y="32426"/>
                    <a:pt x="41235" y="32426"/>
                  </a:cubicBezTo>
                  <a:lnTo>
                    <a:pt x="40397" y="31169"/>
                  </a:lnTo>
                  <a:cubicBezTo>
                    <a:pt x="40120" y="30675"/>
                    <a:pt x="39810" y="30197"/>
                    <a:pt x="39475" y="29745"/>
                  </a:cubicBezTo>
                  <a:cubicBezTo>
                    <a:pt x="39173" y="29360"/>
                    <a:pt x="38704" y="29142"/>
                    <a:pt x="38218" y="29159"/>
                  </a:cubicBezTo>
                  <a:cubicBezTo>
                    <a:pt x="37716" y="29159"/>
                    <a:pt x="37129" y="29577"/>
                    <a:pt x="36542" y="30583"/>
                  </a:cubicBezTo>
                  <a:cubicBezTo>
                    <a:pt x="35922" y="31672"/>
                    <a:pt x="35420" y="32828"/>
                    <a:pt x="35034" y="34018"/>
                  </a:cubicBezTo>
                  <a:cubicBezTo>
                    <a:pt x="35034" y="35359"/>
                    <a:pt x="34196" y="36616"/>
                    <a:pt x="33861" y="37956"/>
                  </a:cubicBezTo>
                  <a:cubicBezTo>
                    <a:pt x="33635" y="38811"/>
                    <a:pt x="33358" y="39649"/>
                    <a:pt x="33023" y="40470"/>
                  </a:cubicBezTo>
                  <a:cubicBezTo>
                    <a:pt x="32822" y="40964"/>
                    <a:pt x="32562" y="41442"/>
                    <a:pt x="32269" y="41894"/>
                  </a:cubicBezTo>
                  <a:cubicBezTo>
                    <a:pt x="32269" y="42565"/>
                    <a:pt x="31683" y="42900"/>
                    <a:pt x="31766" y="42984"/>
                  </a:cubicBezTo>
                  <a:lnTo>
                    <a:pt x="30761" y="43654"/>
                  </a:lnTo>
                  <a:cubicBezTo>
                    <a:pt x="30175" y="43654"/>
                    <a:pt x="29839" y="44241"/>
                    <a:pt x="29756" y="44492"/>
                  </a:cubicBezTo>
                  <a:lnTo>
                    <a:pt x="29756" y="44492"/>
                  </a:lnTo>
                  <a:lnTo>
                    <a:pt x="29756" y="44911"/>
                  </a:lnTo>
                  <a:lnTo>
                    <a:pt x="30593" y="44911"/>
                  </a:lnTo>
                  <a:lnTo>
                    <a:pt x="31264" y="44911"/>
                  </a:lnTo>
                  <a:lnTo>
                    <a:pt x="29337" y="48179"/>
                  </a:lnTo>
                  <a:cubicBezTo>
                    <a:pt x="29756" y="48103"/>
                    <a:pt x="30175" y="48103"/>
                    <a:pt x="30593" y="48179"/>
                  </a:cubicBezTo>
                  <a:cubicBezTo>
                    <a:pt x="31012" y="48271"/>
                    <a:pt x="31339" y="48597"/>
                    <a:pt x="31431" y="49016"/>
                  </a:cubicBezTo>
                  <a:cubicBezTo>
                    <a:pt x="31716" y="49477"/>
                    <a:pt x="31716" y="50064"/>
                    <a:pt x="31431" y="50525"/>
                  </a:cubicBezTo>
                  <a:cubicBezTo>
                    <a:pt x="31147" y="51019"/>
                    <a:pt x="31147" y="51622"/>
                    <a:pt x="31431" y="52117"/>
                  </a:cubicBezTo>
                  <a:cubicBezTo>
                    <a:pt x="31431" y="52787"/>
                    <a:pt x="31934" y="53038"/>
                    <a:pt x="32269" y="52871"/>
                  </a:cubicBezTo>
                  <a:cubicBezTo>
                    <a:pt x="32604" y="52703"/>
                    <a:pt x="32940" y="52871"/>
                    <a:pt x="33023" y="53457"/>
                  </a:cubicBezTo>
                  <a:lnTo>
                    <a:pt x="33023" y="53457"/>
                  </a:lnTo>
                  <a:cubicBezTo>
                    <a:pt x="32739" y="54245"/>
                    <a:pt x="32244" y="54940"/>
                    <a:pt x="31599" y="55468"/>
                  </a:cubicBezTo>
                  <a:cubicBezTo>
                    <a:pt x="30820" y="56122"/>
                    <a:pt x="30493" y="57169"/>
                    <a:pt x="30761" y="58150"/>
                  </a:cubicBezTo>
                  <a:cubicBezTo>
                    <a:pt x="30845" y="58652"/>
                    <a:pt x="31113" y="59096"/>
                    <a:pt x="31515" y="59406"/>
                  </a:cubicBezTo>
                  <a:cubicBezTo>
                    <a:pt x="31859" y="59758"/>
                    <a:pt x="32118" y="60194"/>
                    <a:pt x="32269" y="60663"/>
                  </a:cubicBezTo>
                  <a:cubicBezTo>
                    <a:pt x="32931" y="62641"/>
                    <a:pt x="32722" y="64802"/>
                    <a:pt x="31683" y="66612"/>
                  </a:cubicBezTo>
                  <a:cubicBezTo>
                    <a:pt x="30443" y="68171"/>
                    <a:pt x="28692" y="69243"/>
                    <a:pt x="26739" y="69629"/>
                  </a:cubicBezTo>
                  <a:cubicBezTo>
                    <a:pt x="26739" y="69629"/>
                    <a:pt x="26739" y="70383"/>
                    <a:pt x="27158" y="71137"/>
                  </a:cubicBezTo>
                  <a:cubicBezTo>
                    <a:pt x="27443" y="71874"/>
                    <a:pt x="27669" y="72628"/>
                    <a:pt x="27829" y="73399"/>
                  </a:cubicBezTo>
                  <a:cubicBezTo>
                    <a:pt x="28004" y="74136"/>
                    <a:pt x="28222" y="74865"/>
                    <a:pt x="28499" y="75577"/>
                  </a:cubicBezTo>
                  <a:cubicBezTo>
                    <a:pt x="28499" y="76248"/>
                    <a:pt x="28499" y="76751"/>
                    <a:pt x="28918" y="77002"/>
                  </a:cubicBezTo>
                  <a:cubicBezTo>
                    <a:pt x="29337" y="77253"/>
                    <a:pt x="28918" y="77002"/>
                    <a:pt x="28918" y="77840"/>
                  </a:cubicBezTo>
                  <a:cubicBezTo>
                    <a:pt x="28960" y="78234"/>
                    <a:pt x="28960" y="78619"/>
                    <a:pt x="28918" y="79013"/>
                  </a:cubicBezTo>
                  <a:cubicBezTo>
                    <a:pt x="29010" y="79423"/>
                    <a:pt x="29010" y="79859"/>
                    <a:pt x="28918" y="80270"/>
                  </a:cubicBezTo>
                  <a:cubicBezTo>
                    <a:pt x="28809" y="80613"/>
                    <a:pt x="28515" y="80865"/>
                    <a:pt x="28163" y="80940"/>
                  </a:cubicBezTo>
                  <a:lnTo>
                    <a:pt x="26153" y="80940"/>
                  </a:lnTo>
                  <a:cubicBezTo>
                    <a:pt x="25365" y="81133"/>
                    <a:pt x="24678" y="81610"/>
                    <a:pt x="24225" y="82281"/>
                  </a:cubicBezTo>
                  <a:cubicBezTo>
                    <a:pt x="23815" y="82817"/>
                    <a:pt x="23337" y="83295"/>
                    <a:pt x="22801" y="83705"/>
                  </a:cubicBezTo>
                  <a:lnTo>
                    <a:pt x="22801" y="83705"/>
                  </a:lnTo>
                  <a:cubicBezTo>
                    <a:pt x="21544" y="84199"/>
                    <a:pt x="20120" y="84007"/>
                    <a:pt x="19031" y="83202"/>
                  </a:cubicBezTo>
                  <a:cubicBezTo>
                    <a:pt x="18092" y="82155"/>
                    <a:pt x="17422" y="80890"/>
                    <a:pt x="17103" y="79516"/>
                  </a:cubicBezTo>
                  <a:close/>
                  <a:moveTo>
                    <a:pt x="6714" y="37872"/>
                  </a:moveTo>
                  <a:cubicBezTo>
                    <a:pt x="7216" y="39800"/>
                    <a:pt x="7719" y="41559"/>
                    <a:pt x="8138" y="43235"/>
                  </a:cubicBezTo>
                  <a:cubicBezTo>
                    <a:pt x="8557" y="44911"/>
                    <a:pt x="9060" y="45665"/>
                    <a:pt x="9311" y="45581"/>
                  </a:cubicBezTo>
                  <a:cubicBezTo>
                    <a:pt x="9562" y="45497"/>
                    <a:pt x="9311" y="45078"/>
                    <a:pt x="9311" y="44157"/>
                  </a:cubicBezTo>
                  <a:cubicBezTo>
                    <a:pt x="9035" y="43160"/>
                    <a:pt x="8699" y="42179"/>
                    <a:pt x="8306" y="41224"/>
                  </a:cubicBezTo>
                  <a:lnTo>
                    <a:pt x="7216" y="38627"/>
                  </a:lnTo>
                  <a:cubicBezTo>
                    <a:pt x="6797" y="37872"/>
                    <a:pt x="6714" y="37621"/>
                    <a:pt x="6714" y="37872"/>
                  </a:cubicBezTo>
                  <a:close/>
                  <a:moveTo>
                    <a:pt x="18863" y="79767"/>
                  </a:moveTo>
                  <a:cubicBezTo>
                    <a:pt x="18863" y="79767"/>
                    <a:pt x="18863" y="79767"/>
                    <a:pt x="18863" y="80521"/>
                  </a:cubicBezTo>
                  <a:cubicBezTo>
                    <a:pt x="18863" y="81275"/>
                    <a:pt x="18863" y="81275"/>
                    <a:pt x="19366" y="81108"/>
                  </a:cubicBezTo>
                  <a:cubicBezTo>
                    <a:pt x="19491" y="80839"/>
                    <a:pt x="19491" y="80538"/>
                    <a:pt x="19366" y="80270"/>
                  </a:cubicBezTo>
                  <a:cubicBezTo>
                    <a:pt x="19366" y="80270"/>
                    <a:pt x="19114" y="80102"/>
                    <a:pt x="18863" y="80102"/>
                  </a:cubicBezTo>
                  <a:close/>
                  <a:moveTo>
                    <a:pt x="19282" y="75745"/>
                  </a:moveTo>
                  <a:cubicBezTo>
                    <a:pt x="19508" y="76365"/>
                    <a:pt x="19852" y="76935"/>
                    <a:pt x="20287" y="77421"/>
                  </a:cubicBezTo>
                  <a:cubicBezTo>
                    <a:pt x="20773" y="78016"/>
                    <a:pt x="21569" y="78250"/>
                    <a:pt x="22298" y="78007"/>
                  </a:cubicBezTo>
                  <a:cubicBezTo>
                    <a:pt x="22298" y="78007"/>
                    <a:pt x="22885" y="77505"/>
                    <a:pt x="22801" y="76667"/>
                  </a:cubicBezTo>
                  <a:cubicBezTo>
                    <a:pt x="22768" y="76164"/>
                    <a:pt x="22768" y="75661"/>
                    <a:pt x="22801" y="75159"/>
                  </a:cubicBezTo>
                  <a:cubicBezTo>
                    <a:pt x="22801" y="75159"/>
                    <a:pt x="22801" y="75159"/>
                    <a:pt x="22801" y="74321"/>
                  </a:cubicBezTo>
                  <a:cubicBezTo>
                    <a:pt x="22751" y="74019"/>
                    <a:pt x="22751" y="73701"/>
                    <a:pt x="22801" y="73399"/>
                  </a:cubicBezTo>
                  <a:cubicBezTo>
                    <a:pt x="22483" y="73709"/>
                    <a:pt x="22114" y="73960"/>
                    <a:pt x="21712" y="74153"/>
                  </a:cubicBezTo>
                  <a:lnTo>
                    <a:pt x="20706" y="74740"/>
                  </a:lnTo>
                  <a:cubicBezTo>
                    <a:pt x="20706" y="74740"/>
                    <a:pt x="20706" y="74740"/>
                    <a:pt x="20287" y="75242"/>
                  </a:cubicBezTo>
                  <a:cubicBezTo>
                    <a:pt x="19902" y="75452"/>
                    <a:pt x="19559" y="75737"/>
                    <a:pt x="19282" y="76080"/>
                  </a:cubicBezTo>
                  <a:close/>
                  <a:moveTo>
                    <a:pt x="23807" y="53122"/>
                  </a:moveTo>
                  <a:lnTo>
                    <a:pt x="24645" y="53122"/>
                  </a:lnTo>
                  <a:lnTo>
                    <a:pt x="24645" y="52117"/>
                  </a:lnTo>
                  <a:lnTo>
                    <a:pt x="23807" y="52117"/>
                  </a:lnTo>
                  <a:close/>
                  <a:moveTo>
                    <a:pt x="20706" y="33851"/>
                  </a:moveTo>
                  <a:cubicBezTo>
                    <a:pt x="21025" y="34881"/>
                    <a:pt x="21477" y="35870"/>
                    <a:pt x="22047" y="36783"/>
                  </a:cubicBezTo>
                  <a:cubicBezTo>
                    <a:pt x="22491" y="37713"/>
                    <a:pt x="23228" y="38484"/>
                    <a:pt x="24142" y="38962"/>
                  </a:cubicBezTo>
                  <a:cubicBezTo>
                    <a:pt x="24435" y="38459"/>
                    <a:pt x="24770" y="37981"/>
                    <a:pt x="25147" y="37537"/>
                  </a:cubicBezTo>
                  <a:cubicBezTo>
                    <a:pt x="25541" y="37152"/>
                    <a:pt x="25851" y="36699"/>
                    <a:pt x="26069" y="36197"/>
                  </a:cubicBezTo>
                  <a:lnTo>
                    <a:pt x="24728" y="36197"/>
                  </a:lnTo>
                  <a:cubicBezTo>
                    <a:pt x="24410" y="35409"/>
                    <a:pt x="23849" y="34739"/>
                    <a:pt x="23136" y="34270"/>
                  </a:cubicBezTo>
                  <a:cubicBezTo>
                    <a:pt x="22374" y="33909"/>
                    <a:pt x="21494" y="33884"/>
                    <a:pt x="20706" y="34186"/>
                  </a:cubicBezTo>
                  <a:close/>
                  <a:moveTo>
                    <a:pt x="22801" y="26729"/>
                  </a:moveTo>
                  <a:cubicBezTo>
                    <a:pt x="22902" y="27198"/>
                    <a:pt x="23069" y="27650"/>
                    <a:pt x="23304" y="28069"/>
                  </a:cubicBezTo>
                  <a:cubicBezTo>
                    <a:pt x="23538" y="28522"/>
                    <a:pt x="23924" y="28874"/>
                    <a:pt x="24393" y="29075"/>
                  </a:cubicBezTo>
                  <a:cubicBezTo>
                    <a:pt x="24343" y="28907"/>
                    <a:pt x="24343" y="28740"/>
                    <a:pt x="24393" y="28572"/>
                  </a:cubicBezTo>
                  <a:lnTo>
                    <a:pt x="24393" y="28069"/>
                  </a:lnTo>
                  <a:lnTo>
                    <a:pt x="24393" y="28069"/>
                  </a:lnTo>
                  <a:lnTo>
                    <a:pt x="24393" y="27566"/>
                  </a:lnTo>
                  <a:cubicBezTo>
                    <a:pt x="24200" y="27081"/>
                    <a:pt x="23974" y="26603"/>
                    <a:pt x="23723" y="26142"/>
                  </a:cubicBezTo>
                  <a:cubicBezTo>
                    <a:pt x="23429" y="25690"/>
                    <a:pt x="23178" y="25212"/>
                    <a:pt x="22969" y="24718"/>
                  </a:cubicBezTo>
                  <a:cubicBezTo>
                    <a:pt x="22550" y="24919"/>
                    <a:pt x="22290" y="25346"/>
                    <a:pt x="22298" y="25807"/>
                  </a:cubicBezTo>
                  <a:close/>
                  <a:moveTo>
                    <a:pt x="28499" y="25137"/>
                  </a:moveTo>
                  <a:cubicBezTo>
                    <a:pt x="28499" y="25137"/>
                    <a:pt x="28499" y="25137"/>
                    <a:pt x="28499" y="25556"/>
                  </a:cubicBezTo>
                  <a:cubicBezTo>
                    <a:pt x="28583" y="25849"/>
                    <a:pt x="28759" y="26117"/>
                    <a:pt x="29001" y="26310"/>
                  </a:cubicBezTo>
                  <a:lnTo>
                    <a:pt x="29756" y="26896"/>
                  </a:lnTo>
                  <a:cubicBezTo>
                    <a:pt x="30015" y="27030"/>
                    <a:pt x="30334" y="27030"/>
                    <a:pt x="30593" y="26896"/>
                  </a:cubicBezTo>
                  <a:cubicBezTo>
                    <a:pt x="30593" y="26896"/>
                    <a:pt x="30593" y="26896"/>
                    <a:pt x="30007" y="25807"/>
                  </a:cubicBezTo>
                  <a:cubicBezTo>
                    <a:pt x="29420" y="24718"/>
                    <a:pt x="28750" y="25388"/>
                    <a:pt x="28499" y="25472"/>
                  </a:cubicBezTo>
                  <a:close/>
                  <a:moveTo>
                    <a:pt x="28499" y="24047"/>
                  </a:moveTo>
                  <a:lnTo>
                    <a:pt x="29253" y="24047"/>
                  </a:lnTo>
                  <a:lnTo>
                    <a:pt x="29253" y="23126"/>
                  </a:lnTo>
                  <a:lnTo>
                    <a:pt x="28499" y="23126"/>
                  </a:lnTo>
                  <a:close/>
                  <a:moveTo>
                    <a:pt x="58663" y="45581"/>
                  </a:moveTo>
                  <a:cubicBezTo>
                    <a:pt x="58755" y="46025"/>
                    <a:pt x="58755" y="46478"/>
                    <a:pt x="58663" y="46922"/>
                  </a:cubicBezTo>
                  <a:cubicBezTo>
                    <a:pt x="58637" y="47257"/>
                    <a:pt x="58637" y="47592"/>
                    <a:pt x="58663" y="47927"/>
                  </a:cubicBezTo>
                  <a:lnTo>
                    <a:pt x="64193" y="47927"/>
                  </a:lnTo>
                  <a:lnTo>
                    <a:pt x="60171" y="44995"/>
                  </a:lnTo>
                  <a:cubicBezTo>
                    <a:pt x="59886" y="45104"/>
                    <a:pt x="59626" y="45271"/>
                    <a:pt x="59417" y="45497"/>
                  </a:cubicBezTo>
                  <a:cubicBezTo>
                    <a:pt x="59241" y="45589"/>
                    <a:pt x="59090" y="45740"/>
                    <a:pt x="58998" y="45916"/>
                  </a:cubicBezTo>
                  <a:close/>
                  <a:moveTo>
                    <a:pt x="56568" y="38375"/>
                  </a:moveTo>
                  <a:cubicBezTo>
                    <a:pt x="56568" y="38375"/>
                    <a:pt x="56568" y="38375"/>
                    <a:pt x="56568" y="38794"/>
                  </a:cubicBezTo>
                  <a:cubicBezTo>
                    <a:pt x="56568" y="39213"/>
                    <a:pt x="56568" y="39297"/>
                    <a:pt x="56987" y="39297"/>
                  </a:cubicBezTo>
                  <a:cubicBezTo>
                    <a:pt x="57012" y="39096"/>
                    <a:pt x="56987" y="38895"/>
                    <a:pt x="56903" y="38710"/>
                  </a:cubicBezTo>
                  <a:close/>
                  <a:moveTo>
                    <a:pt x="62014" y="40721"/>
                  </a:moveTo>
                  <a:cubicBezTo>
                    <a:pt x="62375" y="40621"/>
                    <a:pt x="62743" y="40830"/>
                    <a:pt x="62844" y="41182"/>
                  </a:cubicBezTo>
                  <a:cubicBezTo>
                    <a:pt x="62844" y="41199"/>
                    <a:pt x="62852" y="41207"/>
                    <a:pt x="62852" y="41224"/>
                  </a:cubicBezTo>
                  <a:cubicBezTo>
                    <a:pt x="62953" y="41584"/>
                    <a:pt x="62743" y="41953"/>
                    <a:pt x="62391" y="42054"/>
                  </a:cubicBezTo>
                  <a:cubicBezTo>
                    <a:pt x="62375" y="42054"/>
                    <a:pt x="62366" y="42062"/>
                    <a:pt x="62350" y="42062"/>
                  </a:cubicBezTo>
                  <a:cubicBezTo>
                    <a:pt x="62350" y="42062"/>
                    <a:pt x="61763" y="42062"/>
                    <a:pt x="61679" y="41475"/>
                  </a:cubicBezTo>
                  <a:cubicBezTo>
                    <a:pt x="61595" y="40889"/>
                    <a:pt x="62014" y="41140"/>
                    <a:pt x="62350" y="41057"/>
                  </a:cubicBezTo>
                  <a:close/>
                  <a:moveTo>
                    <a:pt x="70393" y="24885"/>
                  </a:moveTo>
                  <a:cubicBezTo>
                    <a:pt x="70393" y="24885"/>
                    <a:pt x="70393" y="24885"/>
                    <a:pt x="70393" y="25723"/>
                  </a:cubicBezTo>
                  <a:cubicBezTo>
                    <a:pt x="70393" y="26561"/>
                    <a:pt x="70393" y="26393"/>
                    <a:pt x="70980" y="26310"/>
                  </a:cubicBezTo>
                  <a:cubicBezTo>
                    <a:pt x="71566" y="26226"/>
                    <a:pt x="71566" y="26310"/>
                    <a:pt x="71482" y="25472"/>
                  </a:cubicBezTo>
                  <a:cubicBezTo>
                    <a:pt x="71315" y="25229"/>
                    <a:pt x="71005" y="25128"/>
                    <a:pt x="70728" y="25220"/>
                  </a:cubicBezTo>
                  <a:close/>
                  <a:moveTo>
                    <a:pt x="73577" y="31924"/>
                  </a:moveTo>
                  <a:cubicBezTo>
                    <a:pt x="73577" y="31924"/>
                    <a:pt x="73577" y="31924"/>
                    <a:pt x="73577" y="31924"/>
                  </a:cubicBezTo>
                  <a:cubicBezTo>
                    <a:pt x="73577" y="31924"/>
                    <a:pt x="73577" y="32343"/>
                    <a:pt x="73577" y="31924"/>
                  </a:cubicBezTo>
                  <a:cubicBezTo>
                    <a:pt x="73577" y="31505"/>
                    <a:pt x="73577" y="31924"/>
                    <a:pt x="73577" y="31924"/>
                  </a:cubicBezTo>
                  <a:cubicBezTo>
                    <a:pt x="73577" y="31924"/>
                    <a:pt x="74164" y="32175"/>
                    <a:pt x="73912" y="32259"/>
                  </a:cubicBezTo>
                  <a:close/>
                  <a:moveTo>
                    <a:pt x="72655" y="21115"/>
                  </a:moveTo>
                  <a:cubicBezTo>
                    <a:pt x="72655" y="21115"/>
                    <a:pt x="72655" y="21115"/>
                    <a:pt x="72655" y="21701"/>
                  </a:cubicBezTo>
                  <a:cubicBezTo>
                    <a:pt x="72865" y="22087"/>
                    <a:pt x="73125" y="22455"/>
                    <a:pt x="73409" y="22791"/>
                  </a:cubicBezTo>
                  <a:lnTo>
                    <a:pt x="74499" y="23880"/>
                  </a:lnTo>
                  <a:lnTo>
                    <a:pt x="75337" y="23880"/>
                  </a:lnTo>
                  <a:cubicBezTo>
                    <a:pt x="75839" y="23436"/>
                    <a:pt x="76116" y="22791"/>
                    <a:pt x="76091" y="22120"/>
                  </a:cubicBezTo>
                  <a:cubicBezTo>
                    <a:pt x="76007" y="21643"/>
                    <a:pt x="75772" y="21199"/>
                    <a:pt x="75421" y="20863"/>
                  </a:cubicBezTo>
                  <a:cubicBezTo>
                    <a:pt x="75043" y="20537"/>
                    <a:pt x="74574" y="20327"/>
                    <a:pt x="74080" y="20277"/>
                  </a:cubicBezTo>
                  <a:cubicBezTo>
                    <a:pt x="73569" y="20503"/>
                    <a:pt x="73175" y="20922"/>
                    <a:pt x="72991" y="21450"/>
                  </a:cubicBezTo>
                  <a:close/>
                  <a:moveTo>
                    <a:pt x="77431" y="33934"/>
                  </a:moveTo>
                  <a:cubicBezTo>
                    <a:pt x="77431" y="33934"/>
                    <a:pt x="77431" y="33432"/>
                    <a:pt x="76845" y="33934"/>
                  </a:cubicBezTo>
                  <a:cubicBezTo>
                    <a:pt x="76259" y="34437"/>
                    <a:pt x="76342" y="33934"/>
                    <a:pt x="76845" y="34521"/>
                  </a:cubicBezTo>
                  <a:cubicBezTo>
                    <a:pt x="77021" y="34647"/>
                    <a:pt x="77255" y="34647"/>
                    <a:pt x="77431" y="34521"/>
                  </a:cubicBezTo>
                  <a:cubicBezTo>
                    <a:pt x="77431" y="34521"/>
                    <a:pt x="77850" y="34521"/>
                    <a:pt x="77767" y="34270"/>
                  </a:cubicBezTo>
                  <a:close/>
                  <a:moveTo>
                    <a:pt x="84218" y="23712"/>
                  </a:moveTo>
                  <a:cubicBezTo>
                    <a:pt x="83799" y="23712"/>
                    <a:pt x="83716" y="24131"/>
                    <a:pt x="83799" y="24550"/>
                  </a:cubicBezTo>
                  <a:cubicBezTo>
                    <a:pt x="83883" y="24969"/>
                    <a:pt x="83799" y="25137"/>
                    <a:pt x="84554" y="25053"/>
                  </a:cubicBezTo>
                  <a:cubicBezTo>
                    <a:pt x="85308" y="24969"/>
                    <a:pt x="84972" y="25053"/>
                    <a:pt x="84554" y="24215"/>
                  </a:cubicBezTo>
                  <a:cubicBezTo>
                    <a:pt x="84134" y="23377"/>
                    <a:pt x="85308" y="23964"/>
                    <a:pt x="84554" y="24047"/>
                  </a:cubicBezTo>
                  <a:close/>
                  <a:moveTo>
                    <a:pt x="90251" y="21869"/>
                  </a:moveTo>
                  <a:lnTo>
                    <a:pt x="89330" y="22288"/>
                  </a:lnTo>
                  <a:lnTo>
                    <a:pt x="88073" y="22874"/>
                  </a:lnTo>
                  <a:lnTo>
                    <a:pt x="87151" y="23377"/>
                  </a:lnTo>
                  <a:cubicBezTo>
                    <a:pt x="87151" y="23377"/>
                    <a:pt x="87151" y="23377"/>
                    <a:pt x="87151" y="23377"/>
                  </a:cubicBezTo>
                  <a:cubicBezTo>
                    <a:pt x="87369" y="23427"/>
                    <a:pt x="87603" y="23427"/>
                    <a:pt x="87821" y="23377"/>
                  </a:cubicBezTo>
                  <a:lnTo>
                    <a:pt x="88994" y="22791"/>
                  </a:lnTo>
                  <a:lnTo>
                    <a:pt x="90084" y="22288"/>
                  </a:lnTo>
                  <a:close/>
                  <a:moveTo>
                    <a:pt x="101311" y="17512"/>
                  </a:moveTo>
                  <a:cubicBezTo>
                    <a:pt x="102149" y="17428"/>
                    <a:pt x="102953" y="17143"/>
                    <a:pt x="103657" y="16674"/>
                  </a:cubicBezTo>
                  <a:cubicBezTo>
                    <a:pt x="104068" y="16381"/>
                    <a:pt x="104311" y="15920"/>
                    <a:pt x="104328" y="15417"/>
                  </a:cubicBezTo>
                  <a:cubicBezTo>
                    <a:pt x="104328" y="15417"/>
                    <a:pt x="103909" y="14747"/>
                    <a:pt x="103322" y="14495"/>
                  </a:cubicBezTo>
                  <a:cubicBezTo>
                    <a:pt x="102468" y="14303"/>
                    <a:pt x="101579" y="14303"/>
                    <a:pt x="100725" y="14495"/>
                  </a:cubicBezTo>
                  <a:cubicBezTo>
                    <a:pt x="100725" y="14495"/>
                    <a:pt x="100725" y="14495"/>
                    <a:pt x="100725" y="15082"/>
                  </a:cubicBezTo>
                  <a:cubicBezTo>
                    <a:pt x="100725" y="15668"/>
                    <a:pt x="100725" y="15752"/>
                    <a:pt x="101144" y="16171"/>
                  </a:cubicBezTo>
                  <a:lnTo>
                    <a:pt x="101144" y="17177"/>
                  </a:lnTo>
                  <a:cubicBezTo>
                    <a:pt x="101144" y="17177"/>
                    <a:pt x="102065" y="17847"/>
                    <a:pt x="102065" y="17847"/>
                  </a:cubicBezTo>
                  <a:close/>
                  <a:moveTo>
                    <a:pt x="106841" y="33264"/>
                  </a:moveTo>
                  <a:cubicBezTo>
                    <a:pt x="106950" y="33524"/>
                    <a:pt x="107126" y="33758"/>
                    <a:pt x="107344" y="33934"/>
                  </a:cubicBezTo>
                  <a:cubicBezTo>
                    <a:pt x="107537" y="34169"/>
                    <a:pt x="107805" y="34312"/>
                    <a:pt x="108098" y="34353"/>
                  </a:cubicBezTo>
                  <a:lnTo>
                    <a:pt x="107428" y="31588"/>
                  </a:lnTo>
                  <a:cubicBezTo>
                    <a:pt x="107235" y="31840"/>
                    <a:pt x="107093" y="32125"/>
                    <a:pt x="107009" y="32426"/>
                  </a:cubicBezTo>
                  <a:cubicBezTo>
                    <a:pt x="106942" y="32828"/>
                    <a:pt x="107000" y="33231"/>
                    <a:pt x="107176" y="33599"/>
                  </a:cubicBezTo>
                  <a:close/>
                  <a:moveTo>
                    <a:pt x="116561" y="56055"/>
                  </a:moveTo>
                  <a:lnTo>
                    <a:pt x="116561" y="55384"/>
                  </a:lnTo>
                  <a:lnTo>
                    <a:pt x="115974" y="55384"/>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Freeform: Shape 801">
              <a:extLst>
                <a:ext uri="{FF2B5EF4-FFF2-40B4-BE49-F238E27FC236}">
                  <a16:creationId xmlns:a16="http://schemas.microsoft.com/office/drawing/2014/main" id="{F91162F2-44A5-08A0-A28A-3B39A5364741}"/>
                </a:ext>
              </a:extLst>
            </p:cNvPr>
            <p:cNvSpPr/>
            <p:nvPr/>
          </p:nvSpPr>
          <p:spPr>
            <a:xfrm>
              <a:off x="3813167" y="2393810"/>
              <a:ext cx="71530" cy="71304"/>
            </a:xfrm>
            <a:custGeom>
              <a:avLst/>
              <a:gdLst>
                <a:gd name="connsiteX0" fmla="*/ 49140 w 71530"/>
                <a:gd name="connsiteY0" fmla="*/ 68204 h 71304"/>
                <a:gd name="connsiteX1" fmla="*/ 48554 w 71530"/>
                <a:gd name="connsiteY1" fmla="*/ 67031 h 71304"/>
                <a:gd name="connsiteX2" fmla="*/ 47967 w 71530"/>
                <a:gd name="connsiteY2" fmla="*/ 65774 h 71304"/>
                <a:gd name="connsiteX3" fmla="*/ 47213 w 71530"/>
                <a:gd name="connsiteY3" fmla="*/ 65355 h 71304"/>
                <a:gd name="connsiteX4" fmla="*/ 45034 w 71530"/>
                <a:gd name="connsiteY4" fmla="*/ 65355 h 71304"/>
                <a:gd name="connsiteX5" fmla="*/ 44616 w 71530"/>
                <a:gd name="connsiteY5" fmla="*/ 64601 h 71304"/>
                <a:gd name="connsiteX6" fmla="*/ 43442 w 71530"/>
                <a:gd name="connsiteY6" fmla="*/ 66193 h 71304"/>
                <a:gd name="connsiteX7" fmla="*/ 42353 w 71530"/>
                <a:gd name="connsiteY7" fmla="*/ 67701 h 71304"/>
                <a:gd name="connsiteX8" fmla="*/ 41850 w 71530"/>
                <a:gd name="connsiteY8" fmla="*/ 65942 h 71304"/>
                <a:gd name="connsiteX9" fmla="*/ 40929 w 71530"/>
                <a:gd name="connsiteY9" fmla="*/ 66780 h 71304"/>
                <a:gd name="connsiteX10" fmla="*/ 40510 w 71530"/>
                <a:gd name="connsiteY10" fmla="*/ 68120 h 71304"/>
                <a:gd name="connsiteX11" fmla="*/ 40510 w 71530"/>
                <a:gd name="connsiteY11" fmla="*/ 69461 h 71304"/>
                <a:gd name="connsiteX12" fmla="*/ 40510 w 71530"/>
                <a:gd name="connsiteY12" fmla="*/ 70048 h 71304"/>
                <a:gd name="connsiteX13" fmla="*/ 39421 w 71530"/>
                <a:gd name="connsiteY13" fmla="*/ 69042 h 71304"/>
                <a:gd name="connsiteX14" fmla="*/ 39421 w 71530"/>
                <a:gd name="connsiteY14" fmla="*/ 67366 h 71304"/>
                <a:gd name="connsiteX15" fmla="*/ 39421 w 71530"/>
                <a:gd name="connsiteY15" fmla="*/ 65607 h 71304"/>
                <a:gd name="connsiteX16" fmla="*/ 37158 w 71530"/>
                <a:gd name="connsiteY16" fmla="*/ 63931 h 71304"/>
                <a:gd name="connsiteX17" fmla="*/ 37158 w 71530"/>
                <a:gd name="connsiteY17" fmla="*/ 63931 h 71304"/>
                <a:gd name="connsiteX18" fmla="*/ 37158 w 71530"/>
                <a:gd name="connsiteY18" fmla="*/ 64434 h 71304"/>
                <a:gd name="connsiteX19" fmla="*/ 37158 w 71530"/>
                <a:gd name="connsiteY19" fmla="*/ 65104 h 71304"/>
                <a:gd name="connsiteX20" fmla="*/ 35650 w 71530"/>
                <a:gd name="connsiteY20" fmla="*/ 65104 h 71304"/>
                <a:gd name="connsiteX21" fmla="*/ 34142 w 71530"/>
                <a:gd name="connsiteY21" fmla="*/ 65523 h 71304"/>
                <a:gd name="connsiteX22" fmla="*/ 34142 w 71530"/>
                <a:gd name="connsiteY22" fmla="*/ 66110 h 71304"/>
                <a:gd name="connsiteX23" fmla="*/ 34142 w 71530"/>
                <a:gd name="connsiteY23" fmla="*/ 66780 h 71304"/>
                <a:gd name="connsiteX24" fmla="*/ 32550 w 71530"/>
                <a:gd name="connsiteY24" fmla="*/ 68204 h 71304"/>
                <a:gd name="connsiteX25" fmla="*/ 29869 w 71530"/>
                <a:gd name="connsiteY25" fmla="*/ 67618 h 71304"/>
                <a:gd name="connsiteX26" fmla="*/ 28612 w 71530"/>
                <a:gd name="connsiteY26" fmla="*/ 67618 h 71304"/>
                <a:gd name="connsiteX27" fmla="*/ 27104 w 71530"/>
                <a:gd name="connsiteY27" fmla="*/ 68372 h 71304"/>
                <a:gd name="connsiteX28" fmla="*/ 25679 w 71530"/>
                <a:gd name="connsiteY28" fmla="*/ 69042 h 71304"/>
                <a:gd name="connsiteX29" fmla="*/ 24758 w 71530"/>
                <a:gd name="connsiteY29" fmla="*/ 69042 h 71304"/>
                <a:gd name="connsiteX30" fmla="*/ 23668 w 71530"/>
                <a:gd name="connsiteY30" fmla="*/ 69042 h 71304"/>
                <a:gd name="connsiteX31" fmla="*/ 23166 w 71530"/>
                <a:gd name="connsiteY31" fmla="*/ 69042 h 71304"/>
                <a:gd name="connsiteX32" fmla="*/ 22495 w 71530"/>
                <a:gd name="connsiteY32" fmla="*/ 70131 h 71304"/>
                <a:gd name="connsiteX33" fmla="*/ 22076 w 71530"/>
                <a:gd name="connsiteY33" fmla="*/ 71304 h 71304"/>
                <a:gd name="connsiteX34" fmla="*/ 21574 w 71530"/>
                <a:gd name="connsiteY34" fmla="*/ 70718 h 71304"/>
                <a:gd name="connsiteX35" fmla="*/ 21155 w 71530"/>
                <a:gd name="connsiteY35" fmla="*/ 69964 h 71304"/>
                <a:gd name="connsiteX36" fmla="*/ 21155 w 71530"/>
                <a:gd name="connsiteY36" fmla="*/ 68958 h 71304"/>
                <a:gd name="connsiteX37" fmla="*/ 21155 w 71530"/>
                <a:gd name="connsiteY37" fmla="*/ 67785 h 71304"/>
                <a:gd name="connsiteX38" fmla="*/ 21155 w 71530"/>
                <a:gd name="connsiteY38" fmla="*/ 67618 h 71304"/>
                <a:gd name="connsiteX39" fmla="*/ 20149 w 71530"/>
                <a:gd name="connsiteY39" fmla="*/ 66780 h 71304"/>
                <a:gd name="connsiteX40" fmla="*/ 19563 w 71530"/>
                <a:gd name="connsiteY40" fmla="*/ 67526 h 71304"/>
                <a:gd name="connsiteX41" fmla="*/ 19563 w 71530"/>
                <a:gd name="connsiteY41" fmla="*/ 67534 h 71304"/>
                <a:gd name="connsiteX42" fmla="*/ 19563 w 71530"/>
                <a:gd name="connsiteY42" fmla="*/ 68707 h 71304"/>
                <a:gd name="connsiteX43" fmla="*/ 18557 w 71530"/>
                <a:gd name="connsiteY43" fmla="*/ 67701 h 71304"/>
                <a:gd name="connsiteX44" fmla="*/ 18054 w 71530"/>
                <a:gd name="connsiteY44" fmla="*/ 66277 h 71304"/>
                <a:gd name="connsiteX45" fmla="*/ 15792 w 71530"/>
                <a:gd name="connsiteY45" fmla="*/ 66277 h 71304"/>
                <a:gd name="connsiteX46" fmla="*/ 15289 w 71530"/>
                <a:gd name="connsiteY46" fmla="*/ 65607 h 71304"/>
                <a:gd name="connsiteX47" fmla="*/ 15289 w 71530"/>
                <a:gd name="connsiteY47" fmla="*/ 64434 h 71304"/>
                <a:gd name="connsiteX48" fmla="*/ 15289 w 71530"/>
                <a:gd name="connsiteY48" fmla="*/ 63428 h 71304"/>
                <a:gd name="connsiteX49" fmla="*/ 15289 w 71530"/>
                <a:gd name="connsiteY49" fmla="*/ 62758 h 71304"/>
                <a:gd name="connsiteX50" fmla="*/ 14787 w 71530"/>
                <a:gd name="connsiteY50" fmla="*/ 62758 h 71304"/>
                <a:gd name="connsiteX51" fmla="*/ 14284 w 71530"/>
                <a:gd name="connsiteY51" fmla="*/ 62758 h 71304"/>
                <a:gd name="connsiteX52" fmla="*/ 13195 w 71530"/>
                <a:gd name="connsiteY52" fmla="*/ 63428 h 71304"/>
                <a:gd name="connsiteX53" fmla="*/ 13195 w 71530"/>
                <a:gd name="connsiteY53" fmla="*/ 64182 h 71304"/>
                <a:gd name="connsiteX54" fmla="*/ 13195 w 71530"/>
                <a:gd name="connsiteY54" fmla="*/ 65020 h 71304"/>
                <a:gd name="connsiteX55" fmla="*/ 12273 w 71530"/>
                <a:gd name="connsiteY55" fmla="*/ 65607 h 71304"/>
                <a:gd name="connsiteX56" fmla="*/ 12273 w 71530"/>
                <a:gd name="connsiteY56" fmla="*/ 64518 h 71304"/>
                <a:gd name="connsiteX57" fmla="*/ 11854 w 71530"/>
                <a:gd name="connsiteY57" fmla="*/ 64099 h 71304"/>
                <a:gd name="connsiteX58" fmla="*/ 11435 w 71530"/>
                <a:gd name="connsiteY58" fmla="*/ 63596 h 71304"/>
                <a:gd name="connsiteX59" fmla="*/ 11435 w 71530"/>
                <a:gd name="connsiteY59" fmla="*/ 62423 h 71304"/>
                <a:gd name="connsiteX60" fmla="*/ 11435 w 71530"/>
                <a:gd name="connsiteY60" fmla="*/ 61920 h 71304"/>
                <a:gd name="connsiteX61" fmla="*/ 11435 w 71530"/>
                <a:gd name="connsiteY61" fmla="*/ 61082 h 71304"/>
                <a:gd name="connsiteX62" fmla="*/ 11435 w 71530"/>
                <a:gd name="connsiteY62" fmla="*/ 60328 h 71304"/>
                <a:gd name="connsiteX63" fmla="*/ 10849 w 71530"/>
                <a:gd name="connsiteY63" fmla="*/ 60328 h 71304"/>
                <a:gd name="connsiteX64" fmla="*/ 10178 w 71530"/>
                <a:gd name="connsiteY64" fmla="*/ 60328 h 71304"/>
                <a:gd name="connsiteX65" fmla="*/ 9675 w 71530"/>
                <a:gd name="connsiteY65" fmla="*/ 59825 h 71304"/>
                <a:gd name="connsiteX66" fmla="*/ 9005 w 71530"/>
                <a:gd name="connsiteY66" fmla="*/ 59825 h 71304"/>
                <a:gd name="connsiteX67" fmla="*/ 8503 w 71530"/>
                <a:gd name="connsiteY67" fmla="*/ 59825 h 71304"/>
                <a:gd name="connsiteX68" fmla="*/ 8000 w 71530"/>
                <a:gd name="connsiteY68" fmla="*/ 59825 h 71304"/>
                <a:gd name="connsiteX69" fmla="*/ 8000 w 71530"/>
                <a:gd name="connsiteY69" fmla="*/ 60412 h 71304"/>
                <a:gd name="connsiteX70" fmla="*/ 8000 w 71530"/>
                <a:gd name="connsiteY70" fmla="*/ 61082 h 71304"/>
                <a:gd name="connsiteX71" fmla="*/ 8754 w 71530"/>
                <a:gd name="connsiteY71" fmla="*/ 61753 h 71304"/>
                <a:gd name="connsiteX72" fmla="*/ 9675 w 71530"/>
                <a:gd name="connsiteY72" fmla="*/ 61753 h 71304"/>
                <a:gd name="connsiteX73" fmla="*/ 10346 w 71530"/>
                <a:gd name="connsiteY73" fmla="*/ 61753 h 71304"/>
                <a:gd name="connsiteX74" fmla="*/ 10849 w 71530"/>
                <a:gd name="connsiteY74" fmla="*/ 62423 h 71304"/>
                <a:gd name="connsiteX75" fmla="*/ 7581 w 71530"/>
                <a:gd name="connsiteY75" fmla="*/ 63261 h 71304"/>
                <a:gd name="connsiteX76" fmla="*/ 6575 w 71530"/>
                <a:gd name="connsiteY76" fmla="*/ 61166 h 71304"/>
                <a:gd name="connsiteX77" fmla="*/ 5402 w 71530"/>
                <a:gd name="connsiteY77" fmla="*/ 60328 h 71304"/>
                <a:gd name="connsiteX78" fmla="*/ 4313 w 71530"/>
                <a:gd name="connsiteY78" fmla="*/ 59825 h 71304"/>
                <a:gd name="connsiteX79" fmla="*/ 3643 w 71530"/>
                <a:gd name="connsiteY79" fmla="*/ 58904 h 71304"/>
                <a:gd name="connsiteX80" fmla="*/ 3643 w 71530"/>
                <a:gd name="connsiteY80" fmla="*/ 58904 h 71304"/>
                <a:gd name="connsiteX81" fmla="*/ 3643 w 71530"/>
                <a:gd name="connsiteY81" fmla="*/ 58904 h 71304"/>
                <a:gd name="connsiteX82" fmla="*/ 3643 w 71530"/>
                <a:gd name="connsiteY82" fmla="*/ 58485 h 71304"/>
                <a:gd name="connsiteX83" fmla="*/ 3643 w 71530"/>
                <a:gd name="connsiteY83" fmla="*/ 58485 h 71304"/>
                <a:gd name="connsiteX84" fmla="*/ 2805 w 71530"/>
                <a:gd name="connsiteY84" fmla="*/ 57731 h 71304"/>
                <a:gd name="connsiteX85" fmla="*/ 1967 w 71530"/>
                <a:gd name="connsiteY85" fmla="*/ 56893 h 71304"/>
                <a:gd name="connsiteX86" fmla="*/ 1967 w 71530"/>
                <a:gd name="connsiteY86" fmla="*/ 56474 h 71304"/>
                <a:gd name="connsiteX87" fmla="*/ 1967 w 71530"/>
                <a:gd name="connsiteY87" fmla="*/ 56474 h 71304"/>
                <a:gd name="connsiteX88" fmla="*/ 1967 w 71530"/>
                <a:gd name="connsiteY88" fmla="*/ 55971 h 71304"/>
                <a:gd name="connsiteX89" fmla="*/ 1967 w 71530"/>
                <a:gd name="connsiteY89" fmla="*/ 55468 h 71304"/>
                <a:gd name="connsiteX90" fmla="*/ 1213 w 71530"/>
                <a:gd name="connsiteY90" fmla="*/ 55468 h 71304"/>
                <a:gd name="connsiteX91" fmla="*/ 375 w 71530"/>
                <a:gd name="connsiteY91" fmla="*/ 54966 h 71304"/>
                <a:gd name="connsiteX92" fmla="*/ 375 w 71530"/>
                <a:gd name="connsiteY92" fmla="*/ 54966 h 71304"/>
                <a:gd name="connsiteX93" fmla="*/ 375 w 71530"/>
                <a:gd name="connsiteY93" fmla="*/ 54966 h 71304"/>
                <a:gd name="connsiteX94" fmla="*/ 375 w 71530"/>
                <a:gd name="connsiteY94" fmla="*/ 53541 h 71304"/>
                <a:gd name="connsiteX95" fmla="*/ 1799 w 71530"/>
                <a:gd name="connsiteY95" fmla="*/ 52703 h 71304"/>
                <a:gd name="connsiteX96" fmla="*/ 3391 w 71530"/>
                <a:gd name="connsiteY96" fmla="*/ 51949 h 71304"/>
                <a:gd name="connsiteX97" fmla="*/ 4313 w 71530"/>
                <a:gd name="connsiteY97" fmla="*/ 50860 h 71304"/>
                <a:gd name="connsiteX98" fmla="*/ 3224 w 71530"/>
                <a:gd name="connsiteY98" fmla="*/ 50441 h 71304"/>
                <a:gd name="connsiteX99" fmla="*/ 3224 w 71530"/>
                <a:gd name="connsiteY99" fmla="*/ 50441 h 71304"/>
                <a:gd name="connsiteX100" fmla="*/ 3224 w 71530"/>
                <a:gd name="connsiteY100" fmla="*/ 50441 h 71304"/>
                <a:gd name="connsiteX101" fmla="*/ 2637 w 71530"/>
                <a:gd name="connsiteY101" fmla="*/ 51028 h 71304"/>
                <a:gd name="connsiteX102" fmla="*/ 2051 w 71530"/>
                <a:gd name="connsiteY102" fmla="*/ 51698 h 71304"/>
                <a:gd name="connsiteX103" fmla="*/ 1380 w 71530"/>
                <a:gd name="connsiteY103" fmla="*/ 51698 h 71304"/>
                <a:gd name="connsiteX104" fmla="*/ 878 w 71530"/>
                <a:gd name="connsiteY104" fmla="*/ 51698 h 71304"/>
                <a:gd name="connsiteX105" fmla="*/ 375 w 71530"/>
                <a:gd name="connsiteY105" fmla="*/ 51698 h 71304"/>
                <a:gd name="connsiteX106" fmla="*/ 375 w 71530"/>
                <a:gd name="connsiteY106" fmla="*/ 51698 h 71304"/>
                <a:gd name="connsiteX107" fmla="*/ 375 w 71530"/>
                <a:gd name="connsiteY107" fmla="*/ 51195 h 71304"/>
                <a:gd name="connsiteX108" fmla="*/ 375 w 71530"/>
                <a:gd name="connsiteY108" fmla="*/ 50609 h 71304"/>
                <a:gd name="connsiteX109" fmla="*/ 375 w 71530"/>
                <a:gd name="connsiteY109" fmla="*/ 48765 h 71304"/>
                <a:gd name="connsiteX110" fmla="*/ 1213 w 71530"/>
                <a:gd name="connsiteY110" fmla="*/ 46838 h 71304"/>
                <a:gd name="connsiteX111" fmla="*/ 2135 w 71530"/>
                <a:gd name="connsiteY111" fmla="*/ 45078 h 71304"/>
                <a:gd name="connsiteX112" fmla="*/ 2135 w 71530"/>
                <a:gd name="connsiteY112" fmla="*/ 43905 h 71304"/>
                <a:gd name="connsiteX113" fmla="*/ 1129 w 71530"/>
                <a:gd name="connsiteY113" fmla="*/ 42313 h 71304"/>
                <a:gd name="connsiteX114" fmla="*/ 207 w 71530"/>
                <a:gd name="connsiteY114" fmla="*/ 40805 h 71304"/>
                <a:gd name="connsiteX115" fmla="*/ 207 w 71530"/>
                <a:gd name="connsiteY115" fmla="*/ 38627 h 71304"/>
                <a:gd name="connsiteX116" fmla="*/ 710 w 71530"/>
                <a:gd name="connsiteY116" fmla="*/ 36113 h 71304"/>
                <a:gd name="connsiteX117" fmla="*/ 207 w 71530"/>
                <a:gd name="connsiteY117" fmla="*/ 34102 h 71304"/>
                <a:gd name="connsiteX118" fmla="*/ 207 w 71530"/>
                <a:gd name="connsiteY118" fmla="*/ 33599 h 71304"/>
                <a:gd name="connsiteX119" fmla="*/ 710 w 71530"/>
                <a:gd name="connsiteY119" fmla="*/ 33599 h 71304"/>
                <a:gd name="connsiteX120" fmla="*/ 1129 w 71530"/>
                <a:gd name="connsiteY120" fmla="*/ 32929 h 71304"/>
                <a:gd name="connsiteX121" fmla="*/ 1129 w 71530"/>
                <a:gd name="connsiteY121" fmla="*/ 31421 h 71304"/>
                <a:gd name="connsiteX122" fmla="*/ 2051 w 71530"/>
                <a:gd name="connsiteY122" fmla="*/ 31421 h 71304"/>
                <a:gd name="connsiteX123" fmla="*/ 2721 w 71530"/>
                <a:gd name="connsiteY123" fmla="*/ 33935 h 71304"/>
                <a:gd name="connsiteX124" fmla="*/ 3307 w 71530"/>
                <a:gd name="connsiteY124" fmla="*/ 32929 h 71304"/>
                <a:gd name="connsiteX125" fmla="*/ 4062 w 71530"/>
                <a:gd name="connsiteY125" fmla="*/ 32175 h 71304"/>
                <a:gd name="connsiteX126" fmla="*/ 5821 w 71530"/>
                <a:gd name="connsiteY126" fmla="*/ 32175 h 71304"/>
                <a:gd name="connsiteX127" fmla="*/ 7078 w 71530"/>
                <a:gd name="connsiteY127" fmla="*/ 32175 h 71304"/>
                <a:gd name="connsiteX128" fmla="*/ 7748 w 71530"/>
                <a:gd name="connsiteY128" fmla="*/ 32175 h 71304"/>
                <a:gd name="connsiteX129" fmla="*/ 7748 w 71530"/>
                <a:gd name="connsiteY129" fmla="*/ 32175 h 71304"/>
                <a:gd name="connsiteX130" fmla="*/ 7748 w 71530"/>
                <a:gd name="connsiteY130" fmla="*/ 32175 h 71304"/>
                <a:gd name="connsiteX131" fmla="*/ 7748 w 71530"/>
                <a:gd name="connsiteY131" fmla="*/ 32175 h 71304"/>
                <a:gd name="connsiteX132" fmla="*/ 5905 w 71530"/>
                <a:gd name="connsiteY132" fmla="*/ 31253 h 71304"/>
                <a:gd name="connsiteX133" fmla="*/ 3810 w 71530"/>
                <a:gd name="connsiteY133" fmla="*/ 31253 h 71304"/>
                <a:gd name="connsiteX134" fmla="*/ 3391 w 71530"/>
                <a:gd name="connsiteY134" fmla="*/ 29578 h 71304"/>
                <a:gd name="connsiteX135" fmla="*/ 4062 w 71530"/>
                <a:gd name="connsiteY135" fmla="*/ 29578 h 71304"/>
                <a:gd name="connsiteX136" fmla="*/ 4564 w 71530"/>
                <a:gd name="connsiteY136" fmla="*/ 29578 h 71304"/>
                <a:gd name="connsiteX137" fmla="*/ 5067 w 71530"/>
                <a:gd name="connsiteY137" fmla="*/ 29578 h 71304"/>
                <a:gd name="connsiteX138" fmla="*/ 5067 w 71530"/>
                <a:gd name="connsiteY138" fmla="*/ 28991 h 71304"/>
                <a:gd name="connsiteX139" fmla="*/ 5067 w 71530"/>
                <a:gd name="connsiteY139" fmla="*/ 28488 h 71304"/>
                <a:gd name="connsiteX140" fmla="*/ 5570 w 71530"/>
                <a:gd name="connsiteY140" fmla="*/ 28488 h 71304"/>
                <a:gd name="connsiteX141" fmla="*/ 6324 w 71530"/>
                <a:gd name="connsiteY141" fmla="*/ 29996 h 71304"/>
                <a:gd name="connsiteX142" fmla="*/ 7916 w 71530"/>
                <a:gd name="connsiteY142" fmla="*/ 31086 h 71304"/>
                <a:gd name="connsiteX143" fmla="*/ 8335 w 71530"/>
                <a:gd name="connsiteY143" fmla="*/ 31086 h 71304"/>
                <a:gd name="connsiteX144" fmla="*/ 8335 w 71530"/>
                <a:gd name="connsiteY144" fmla="*/ 31086 h 71304"/>
                <a:gd name="connsiteX145" fmla="*/ 7246 w 71530"/>
                <a:gd name="connsiteY145" fmla="*/ 26813 h 71304"/>
                <a:gd name="connsiteX146" fmla="*/ 5235 w 71530"/>
                <a:gd name="connsiteY146" fmla="*/ 26226 h 71304"/>
                <a:gd name="connsiteX147" fmla="*/ 3727 w 71530"/>
                <a:gd name="connsiteY147" fmla="*/ 25472 h 71304"/>
                <a:gd name="connsiteX148" fmla="*/ 3727 w 71530"/>
                <a:gd name="connsiteY148" fmla="*/ 25472 h 71304"/>
                <a:gd name="connsiteX149" fmla="*/ 4397 w 71530"/>
                <a:gd name="connsiteY149" fmla="*/ 23042 h 71304"/>
                <a:gd name="connsiteX150" fmla="*/ 6491 w 71530"/>
                <a:gd name="connsiteY150" fmla="*/ 21618 h 71304"/>
                <a:gd name="connsiteX151" fmla="*/ 7246 w 71530"/>
                <a:gd name="connsiteY151" fmla="*/ 21618 h 71304"/>
                <a:gd name="connsiteX152" fmla="*/ 7748 w 71530"/>
                <a:gd name="connsiteY152" fmla="*/ 21618 h 71304"/>
                <a:gd name="connsiteX153" fmla="*/ 7748 w 71530"/>
                <a:gd name="connsiteY153" fmla="*/ 21618 h 71304"/>
                <a:gd name="connsiteX154" fmla="*/ 8251 w 71530"/>
                <a:gd name="connsiteY154" fmla="*/ 20528 h 71304"/>
                <a:gd name="connsiteX155" fmla="*/ 8754 w 71530"/>
                <a:gd name="connsiteY155" fmla="*/ 18434 h 71304"/>
                <a:gd name="connsiteX156" fmla="*/ 9340 w 71530"/>
                <a:gd name="connsiteY156" fmla="*/ 16423 h 71304"/>
                <a:gd name="connsiteX157" fmla="*/ 10095 w 71530"/>
                <a:gd name="connsiteY157" fmla="*/ 15501 h 71304"/>
                <a:gd name="connsiteX158" fmla="*/ 10095 w 71530"/>
                <a:gd name="connsiteY158" fmla="*/ 16758 h 71304"/>
                <a:gd name="connsiteX159" fmla="*/ 10597 w 71530"/>
                <a:gd name="connsiteY159" fmla="*/ 19104 h 71304"/>
                <a:gd name="connsiteX160" fmla="*/ 11016 w 71530"/>
                <a:gd name="connsiteY160" fmla="*/ 21534 h 71304"/>
                <a:gd name="connsiteX161" fmla="*/ 11016 w 71530"/>
                <a:gd name="connsiteY161" fmla="*/ 22791 h 71304"/>
                <a:gd name="connsiteX162" fmla="*/ 10346 w 71530"/>
                <a:gd name="connsiteY162" fmla="*/ 22791 h 71304"/>
                <a:gd name="connsiteX163" fmla="*/ 9592 w 71530"/>
                <a:gd name="connsiteY163" fmla="*/ 22791 h 71304"/>
                <a:gd name="connsiteX164" fmla="*/ 9592 w 71530"/>
                <a:gd name="connsiteY164" fmla="*/ 23712 h 71304"/>
                <a:gd name="connsiteX165" fmla="*/ 9592 w 71530"/>
                <a:gd name="connsiteY165" fmla="*/ 24466 h 71304"/>
                <a:gd name="connsiteX166" fmla="*/ 9592 w 71530"/>
                <a:gd name="connsiteY166" fmla="*/ 24466 h 71304"/>
                <a:gd name="connsiteX167" fmla="*/ 9592 w 71530"/>
                <a:gd name="connsiteY167" fmla="*/ 24466 h 71304"/>
                <a:gd name="connsiteX168" fmla="*/ 12357 w 71530"/>
                <a:gd name="connsiteY168" fmla="*/ 23712 h 71304"/>
                <a:gd name="connsiteX169" fmla="*/ 12357 w 71530"/>
                <a:gd name="connsiteY169" fmla="*/ 23712 h 71304"/>
                <a:gd name="connsiteX170" fmla="*/ 12357 w 71530"/>
                <a:gd name="connsiteY170" fmla="*/ 24131 h 71304"/>
                <a:gd name="connsiteX171" fmla="*/ 12357 w 71530"/>
                <a:gd name="connsiteY171" fmla="*/ 24131 h 71304"/>
                <a:gd name="connsiteX172" fmla="*/ 12357 w 71530"/>
                <a:gd name="connsiteY172" fmla="*/ 24131 h 71304"/>
                <a:gd name="connsiteX173" fmla="*/ 14200 w 71530"/>
                <a:gd name="connsiteY173" fmla="*/ 24131 h 71304"/>
                <a:gd name="connsiteX174" fmla="*/ 14200 w 71530"/>
                <a:gd name="connsiteY174" fmla="*/ 23293 h 71304"/>
                <a:gd name="connsiteX175" fmla="*/ 13446 w 71530"/>
                <a:gd name="connsiteY175" fmla="*/ 20193 h 71304"/>
                <a:gd name="connsiteX176" fmla="*/ 15122 w 71530"/>
                <a:gd name="connsiteY176" fmla="*/ 19774 h 71304"/>
                <a:gd name="connsiteX177" fmla="*/ 16630 w 71530"/>
                <a:gd name="connsiteY177" fmla="*/ 20193 h 71304"/>
                <a:gd name="connsiteX178" fmla="*/ 17719 w 71530"/>
                <a:gd name="connsiteY178" fmla="*/ 20193 h 71304"/>
                <a:gd name="connsiteX179" fmla="*/ 18138 w 71530"/>
                <a:gd name="connsiteY179" fmla="*/ 20193 h 71304"/>
                <a:gd name="connsiteX180" fmla="*/ 17468 w 71530"/>
                <a:gd name="connsiteY180" fmla="*/ 19690 h 71304"/>
                <a:gd name="connsiteX181" fmla="*/ 16379 w 71530"/>
                <a:gd name="connsiteY181" fmla="*/ 18853 h 71304"/>
                <a:gd name="connsiteX182" fmla="*/ 15206 w 71530"/>
                <a:gd name="connsiteY182" fmla="*/ 18015 h 71304"/>
                <a:gd name="connsiteX183" fmla="*/ 14619 w 71530"/>
                <a:gd name="connsiteY183" fmla="*/ 18015 h 71304"/>
                <a:gd name="connsiteX184" fmla="*/ 15038 w 71530"/>
                <a:gd name="connsiteY184" fmla="*/ 18015 h 71304"/>
                <a:gd name="connsiteX185" fmla="*/ 15876 w 71530"/>
                <a:gd name="connsiteY185" fmla="*/ 18015 h 71304"/>
                <a:gd name="connsiteX186" fmla="*/ 16462 w 71530"/>
                <a:gd name="connsiteY186" fmla="*/ 18015 h 71304"/>
                <a:gd name="connsiteX187" fmla="*/ 16462 w 71530"/>
                <a:gd name="connsiteY187" fmla="*/ 16255 h 71304"/>
                <a:gd name="connsiteX188" fmla="*/ 15708 w 71530"/>
                <a:gd name="connsiteY188" fmla="*/ 14831 h 71304"/>
                <a:gd name="connsiteX189" fmla="*/ 14870 w 71530"/>
                <a:gd name="connsiteY189" fmla="*/ 12904 h 71304"/>
                <a:gd name="connsiteX190" fmla="*/ 15792 w 71530"/>
                <a:gd name="connsiteY190" fmla="*/ 12904 h 71304"/>
                <a:gd name="connsiteX191" fmla="*/ 16714 w 71530"/>
                <a:gd name="connsiteY191" fmla="*/ 12904 h 71304"/>
                <a:gd name="connsiteX192" fmla="*/ 17216 w 71530"/>
                <a:gd name="connsiteY192" fmla="*/ 12904 h 71304"/>
                <a:gd name="connsiteX193" fmla="*/ 17719 w 71530"/>
                <a:gd name="connsiteY193" fmla="*/ 12904 h 71304"/>
                <a:gd name="connsiteX194" fmla="*/ 18138 w 71530"/>
                <a:gd name="connsiteY194" fmla="*/ 12904 h 71304"/>
                <a:gd name="connsiteX195" fmla="*/ 18138 w 71530"/>
                <a:gd name="connsiteY195" fmla="*/ 12317 h 71304"/>
                <a:gd name="connsiteX196" fmla="*/ 18138 w 71530"/>
                <a:gd name="connsiteY196" fmla="*/ 11814 h 71304"/>
                <a:gd name="connsiteX197" fmla="*/ 19060 w 71530"/>
                <a:gd name="connsiteY197" fmla="*/ 10557 h 71304"/>
                <a:gd name="connsiteX198" fmla="*/ 21490 w 71530"/>
                <a:gd name="connsiteY198" fmla="*/ 8965 h 71304"/>
                <a:gd name="connsiteX199" fmla="*/ 22579 w 71530"/>
                <a:gd name="connsiteY199" fmla="*/ 8295 h 71304"/>
                <a:gd name="connsiteX200" fmla="*/ 23333 w 71530"/>
                <a:gd name="connsiteY200" fmla="*/ 7792 h 71304"/>
                <a:gd name="connsiteX201" fmla="*/ 23752 w 71530"/>
                <a:gd name="connsiteY201" fmla="*/ 7792 h 71304"/>
                <a:gd name="connsiteX202" fmla="*/ 27606 w 71530"/>
                <a:gd name="connsiteY202" fmla="*/ 7792 h 71304"/>
                <a:gd name="connsiteX203" fmla="*/ 27606 w 71530"/>
                <a:gd name="connsiteY203" fmla="*/ 7792 h 71304"/>
                <a:gd name="connsiteX204" fmla="*/ 27187 w 71530"/>
                <a:gd name="connsiteY204" fmla="*/ 8714 h 71304"/>
                <a:gd name="connsiteX205" fmla="*/ 26769 w 71530"/>
                <a:gd name="connsiteY205" fmla="*/ 9468 h 71304"/>
                <a:gd name="connsiteX206" fmla="*/ 26769 w 71530"/>
                <a:gd name="connsiteY206" fmla="*/ 9468 h 71304"/>
                <a:gd name="connsiteX207" fmla="*/ 28277 w 71530"/>
                <a:gd name="connsiteY207" fmla="*/ 8547 h 71304"/>
                <a:gd name="connsiteX208" fmla="*/ 29115 w 71530"/>
                <a:gd name="connsiteY208" fmla="*/ 7038 h 71304"/>
                <a:gd name="connsiteX209" fmla="*/ 29785 w 71530"/>
                <a:gd name="connsiteY209" fmla="*/ 5614 h 71304"/>
                <a:gd name="connsiteX210" fmla="*/ 30707 w 71530"/>
                <a:gd name="connsiteY210" fmla="*/ 4776 h 71304"/>
                <a:gd name="connsiteX211" fmla="*/ 31712 w 71530"/>
                <a:gd name="connsiteY211" fmla="*/ 4776 h 71304"/>
                <a:gd name="connsiteX212" fmla="*/ 32969 w 71530"/>
                <a:gd name="connsiteY212" fmla="*/ 5614 h 71304"/>
                <a:gd name="connsiteX213" fmla="*/ 34309 w 71530"/>
                <a:gd name="connsiteY213" fmla="*/ 6368 h 71304"/>
                <a:gd name="connsiteX214" fmla="*/ 35315 w 71530"/>
                <a:gd name="connsiteY214" fmla="*/ 6368 h 71304"/>
                <a:gd name="connsiteX215" fmla="*/ 35315 w 71530"/>
                <a:gd name="connsiteY215" fmla="*/ 6368 h 71304"/>
                <a:gd name="connsiteX216" fmla="*/ 35315 w 71530"/>
                <a:gd name="connsiteY216" fmla="*/ 5530 h 71304"/>
                <a:gd name="connsiteX217" fmla="*/ 35315 w 71530"/>
                <a:gd name="connsiteY217" fmla="*/ 4692 h 71304"/>
                <a:gd name="connsiteX218" fmla="*/ 35315 w 71530"/>
                <a:gd name="connsiteY218" fmla="*/ 4692 h 71304"/>
                <a:gd name="connsiteX219" fmla="*/ 34058 w 71530"/>
                <a:gd name="connsiteY219" fmla="*/ 4692 h 71304"/>
                <a:gd name="connsiteX220" fmla="*/ 33555 w 71530"/>
                <a:gd name="connsiteY220" fmla="*/ 3854 h 71304"/>
                <a:gd name="connsiteX221" fmla="*/ 34058 w 71530"/>
                <a:gd name="connsiteY221" fmla="*/ 3352 h 71304"/>
                <a:gd name="connsiteX222" fmla="*/ 35231 w 71530"/>
                <a:gd name="connsiteY222" fmla="*/ 3352 h 71304"/>
                <a:gd name="connsiteX223" fmla="*/ 35734 w 71530"/>
                <a:gd name="connsiteY223" fmla="*/ 3352 h 71304"/>
                <a:gd name="connsiteX224" fmla="*/ 39169 w 71530"/>
                <a:gd name="connsiteY224" fmla="*/ 5446 h 71304"/>
                <a:gd name="connsiteX225" fmla="*/ 39672 w 71530"/>
                <a:gd name="connsiteY225" fmla="*/ 5446 h 71304"/>
                <a:gd name="connsiteX226" fmla="*/ 39672 w 71530"/>
                <a:gd name="connsiteY226" fmla="*/ 4776 h 71304"/>
                <a:gd name="connsiteX227" fmla="*/ 39672 w 71530"/>
                <a:gd name="connsiteY227" fmla="*/ 3268 h 71304"/>
                <a:gd name="connsiteX228" fmla="*/ 40342 w 71530"/>
                <a:gd name="connsiteY228" fmla="*/ 3268 h 71304"/>
                <a:gd name="connsiteX229" fmla="*/ 41599 w 71530"/>
                <a:gd name="connsiteY229" fmla="*/ 3268 h 71304"/>
                <a:gd name="connsiteX230" fmla="*/ 42940 w 71530"/>
                <a:gd name="connsiteY230" fmla="*/ 3268 h 71304"/>
                <a:gd name="connsiteX231" fmla="*/ 43442 w 71530"/>
                <a:gd name="connsiteY231" fmla="*/ 4692 h 71304"/>
                <a:gd name="connsiteX232" fmla="*/ 44029 w 71530"/>
                <a:gd name="connsiteY232" fmla="*/ 6033 h 71304"/>
                <a:gd name="connsiteX233" fmla="*/ 44029 w 71530"/>
                <a:gd name="connsiteY233" fmla="*/ 6033 h 71304"/>
                <a:gd name="connsiteX234" fmla="*/ 44029 w 71530"/>
                <a:gd name="connsiteY234" fmla="*/ 5446 h 71304"/>
                <a:gd name="connsiteX235" fmla="*/ 44029 w 71530"/>
                <a:gd name="connsiteY235" fmla="*/ 4944 h 71304"/>
                <a:gd name="connsiteX236" fmla="*/ 42772 w 71530"/>
                <a:gd name="connsiteY236" fmla="*/ 0 h 71304"/>
                <a:gd name="connsiteX237" fmla="*/ 43275 w 71530"/>
                <a:gd name="connsiteY237" fmla="*/ 0 h 71304"/>
                <a:gd name="connsiteX238" fmla="*/ 46543 w 71530"/>
                <a:gd name="connsiteY238" fmla="*/ 6368 h 71304"/>
                <a:gd name="connsiteX239" fmla="*/ 48805 w 71530"/>
                <a:gd name="connsiteY239" fmla="*/ 3268 h 71304"/>
                <a:gd name="connsiteX240" fmla="*/ 48805 w 71530"/>
                <a:gd name="connsiteY240" fmla="*/ 3268 h 71304"/>
                <a:gd name="connsiteX241" fmla="*/ 47716 w 71530"/>
                <a:gd name="connsiteY241" fmla="*/ 2849 h 71304"/>
                <a:gd name="connsiteX242" fmla="*/ 46375 w 71530"/>
                <a:gd name="connsiteY242" fmla="*/ 2849 h 71304"/>
                <a:gd name="connsiteX243" fmla="*/ 47381 w 71530"/>
                <a:gd name="connsiteY243" fmla="*/ 2011 h 71304"/>
                <a:gd name="connsiteX244" fmla="*/ 48470 w 71530"/>
                <a:gd name="connsiteY244" fmla="*/ 2011 h 71304"/>
                <a:gd name="connsiteX245" fmla="*/ 49643 w 71530"/>
                <a:gd name="connsiteY245" fmla="*/ 2011 h 71304"/>
                <a:gd name="connsiteX246" fmla="*/ 50313 w 71530"/>
                <a:gd name="connsiteY246" fmla="*/ 2765 h 71304"/>
                <a:gd name="connsiteX247" fmla="*/ 51151 w 71530"/>
                <a:gd name="connsiteY247" fmla="*/ 3854 h 71304"/>
                <a:gd name="connsiteX248" fmla="*/ 51151 w 71530"/>
                <a:gd name="connsiteY248" fmla="*/ 3854 h 71304"/>
                <a:gd name="connsiteX249" fmla="*/ 51151 w 71530"/>
                <a:gd name="connsiteY249" fmla="*/ 5195 h 71304"/>
                <a:gd name="connsiteX250" fmla="*/ 50481 w 71530"/>
                <a:gd name="connsiteY250" fmla="*/ 6452 h 71304"/>
                <a:gd name="connsiteX251" fmla="*/ 51151 w 71530"/>
                <a:gd name="connsiteY251" fmla="*/ 6452 h 71304"/>
                <a:gd name="connsiteX252" fmla="*/ 51821 w 71530"/>
                <a:gd name="connsiteY252" fmla="*/ 6452 h 71304"/>
                <a:gd name="connsiteX253" fmla="*/ 52324 w 71530"/>
                <a:gd name="connsiteY253" fmla="*/ 7206 h 71304"/>
                <a:gd name="connsiteX254" fmla="*/ 52827 w 71530"/>
                <a:gd name="connsiteY254" fmla="*/ 7206 h 71304"/>
                <a:gd name="connsiteX255" fmla="*/ 53329 w 71530"/>
                <a:gd name="connsiteY255" fmla="*/ 7206 h 71304"/>
                <a:gd name="connsiteX256" fmla="*/ 53749 w 71530"/>
                <a:gd name="connsiteY256" fmla="*/ 6787 h 71304"/>
                <a:gd name="connsiteX257" fmla="*/ 53749 w 71530"/>
                <a:gd name="connsiteY257" fmla="*/ 7206 h 71304"/>
                <a:gd name="connsiteX258" fmla="*/ 54586 w 71530"/>
                <a:gd name="connsiteY258" fmla="*/ 7206 h 71304"/>
                <a:gd name="connsiteX259" fmla="*/ 55508 w 71530"/>
                <a:gd name="connsiteY259" fmla="*/ 7206 h 71304"/>
                <a:gd name="connsiteX260" fmla="*/ 56178 w 71530"/>
                <a:gd name="connsiteY260" fmla="*/ 7206 h 71304"/>
                <a:gd name="connsiteX261" fmla="*/ 56681 w 71530"/>
                <a:gd name="connsiteY261" fmla="*/ 8379 h 71304"/>
                <a:gd name="connsiteX262" fmla="*/ 57184 w 71530"/>
                <a:gd name="connsiteY262" fmla="*/ 9552 h 71304"/>
                <a:gd name="connsiteX263" fmla="*/ 58189 w 71530"/>
                <a:gd name="connsiteY263" fmla="*/ 13490 h 71304"/>
                <a:gd name="connsiteX264" fmla="*/ 58692 w 71530"/>
                <a:gd name="connsiteY264" fmla="*/ 14160 h 71304"/>
                <a:gd name="connsiteX265" fmla="*/ 60368 w 71530"/>
                <a:gd name="connsiteY265" fmla="*/ 14160 h 71304"/>
                <a:gd name="connsiteX266" fmla="*/ 61122 w 71530"/>
                <a:gd name="connsiteY266" fmla="*/ 14160 h 71304"/>
                <a:gd name="connsiteX267" fmla="*/ 61122 w 71530"/>
                <a:gd name="connsiteY267" fmla="*/ 14160 h 71304"/>
                <a:gd name="connsiteX268" fmla="*/ 61122 w 71530"/>
                <a:gd name="connsiteY268" fmla="*/ 14579 h 71304"/>
                <a:gd name="connsiteX269" fmla="*/ 61122 w 71530"/>
                <a:gd name="connsiteY269" fmla="*/ 14579 h 71304"/>
                <a:gd name="connsiteX270" fmla="*/ 58776 w 71530"/>
                <a:gd name="connsiteY270" fmla="*/ 14579 h 71304"/>
                <a:gd name="connsiteX271" fmla="*/ 56681 w 71530"/>
                <a:gd name="connsiteY271" fmla="*/ 13993 h 71304"/>
                <a:gd name="connsiteX272" fmla="*/ 56095 w 71530"/>
                <a:gd name="connsiteY272" fmla="*/ 14915 h 71304"/>
                <a:gd name="connsiteX273" fmla="*/ 56095 w 71530"/>
                <a:gd name="connsiteY273" fmla="*/ 15920 h 71304"/>
                <a:gd name="connsiteX274" fmla="*/ 54000 w 71530"/>
                <a:gd name="connsiteY274" fmla="*/ 15920 h 71304"/>
                <a:gd name="connsiteX275" fmla="*/ 52073 w 71530"/>
                <a:gd name="connsiteY275" fmla="*/ 15166 h 71304"/>
                <a:gd name="connsiteX276" fmla="*/ 52492 w 71530"/>
                <a:gd name="connsiteY276" fmla="*/ 14244 h 71304"/>
                <a:gd name="connsiteX277" fmla="*/ 52492 w 71530"/>
                <a:gd name="connsiteY277" fmla="*/ 13406 h 71304"/>
                <a:gd name="connsiteX278" fmla="*/ 52492 w 71530"/>
                <a:gd name="connsiteY278" fmla="*/ 12820 h 71304"/>
                <a:gd name="connsiteX279" fmla="*/ 52492 w 71530"/>
                <a:gd name="connsiteY279" fmla="*/ 12401 h 71304"/>
                <a:gd name="connsiteX280" fmla="*/ 51654 w 71530"/>
                <a:gd name="connsiteY280" fmla="*/ 12401 h 71304"/>
                <a:gd name="connsiteX281" fmla="*/ 50565 w 71530"/>
                <a:gd name="connsiteY281" fmla="*/ 11898 h 71304"/>
                <a:gd name="connsiteX282" fmla="*/ 50565 w 71530"/>
                <a:gd name="connsiteY282" fmla="*/ 11898 h 71304"/>
                <a:gd name="connsiteX283" fmla="*/ 49056 w 71530"/>
                <a:gd name="connsiteY283" fmla="*/ 12987 h 71304"/>
                <a:gd name="connsiteX284" fmla="*/ 47967 w 71530"/>
                <a:gd name="connsiteY284" fmla="*/ 14663 h 71304"/>
                <a:gd name="connsiteX285" fmla="*/ 47967 w 71530"/>
                <a:gd name="connsiteY285" fmla="*/ 14663 h 71304"/>
                <a:gd name="connsiteX286" fmla="*/ 47967 w 71530"/>
                <a:gd name="connsiteY286" fmla="*/ 14663 h 71304"/>
                <a:gd name="connsiteX287" fmla="*/ 47297 w 71530"/>
                <a:gd name="connsiteY287" fmla="*/ 14244 h 71304"/>
                <a:gd name="connsiteX288" fmla="*/ 46794 w 71530"/>
                <a:gd name="connsiteY288" fmla="*/ 14244 h 71304"/>
                <a:gd name="connsiteX289" fmla="*/ 45537 w 71530"/>
                <a:gd name="connsiteY289" fmla="*/ 14244 h 71304"/>
                <a:gd name="connsiteX290" fmla="*/ 44280 w 71530"/>
                <a:gd name="connsiteY290" fmla="*/ 14244 h 71304"/>
                <a:gd name="connsiteX291" fmla="*/ 43610 w 71530"/>
                <a:gd name="connsiteY291" fmla="*/ 14244 h 71304"/>
                <a:gd name="connsiteX292" fmla="*/ 43024 w 71530"/>
                <a:gd name="connsiteY292" fmla="*/ 14244 h 71304"/>
                <a:gd name="connsiteX293" fmla="*/ 43024 w 71530"/>
                <a:gd name="connsiteY293" fmla="*/ 14244 h 71304"/>
                <a:gd name="connsiteX294" fmla="*/ 42353 w 71530"/>
                <a:gd name="connsiteY294" fmla="*/ 14915 h 71304"/>
                <a:gd name="connsiteX295" fmla="*/ 41767 w 71530"/>
                <a:gd name="connsiteY295" fmla="*/ 16171 h 71304"/>
                <a:gd name="connsiteX296" fmla="*/ 41180 w 71530"/>
                <a:gd name="connsiteY296" fmla="*/ 17596 h 71304"/>
                <a:gd name="connsiteX297" fmla="*/ 40258 w 71530"/>
                <a:gd name="connsiteY297" fmla="*/ 18601 h 71304"/>
                <a:gd name="connsiteX298" fmla="*/ 39085 w 71530"/>
                <a:gd name="connsiteY298" fmla="*/ 19104 h 71304"/>
                <a:gd name="connsiteX299" fmla="*/ 37158 w 71530"/>
                <a:gd name="connsiteY299" fmla="*/ 19942 h 71304"/>
                <a:gd name="connsiteX300" fmla="*/ 35231 w 71530"/>
                <a:gd name="connsiteY300" fmla="*/ 20696 h 71304"/>
                <a:gd name="connsiteX301" fmla="*/ 34058 w 71530"/>
                <a:gd name="connsiteY301" fmla="*/ 20696 h 71304"/>
                <a:gd name="connsiteX302" fmla="*/ 33220 w 71530"/>
                <a:gd name="connsiteY302" fmla="*/ 21199 h 71304"/>
                <a:gd name="connsiteX303" fmla="*/ 32382 w 71530"/>
                <a:gd name="connsiteY303" fmla="*/ 21701 h 71304"/>
                <a:gd name="connsiteX304" fmla="*/ 28947 w 71530"/>
                <a:gd name="connsiteY304" fmla="*/ 22623 h 71304"/>
                <a:gd name="connsiteX305" fmla="*/ 28947 w 71530"/>
                <a:gd name="connsiteY305" fmla="*/ 23629 h 71304"/>
                <a:gd name="connsiteX306" fmla="*/ 28025 w 71530"/>
                <a:gd name="connsiteY306" fmla="*/ 23629 h 71304"/>
                <a:gd name="connsiteX307" fmla="*/ 26769 w 71530"/>
                <a:gd name="connsiteY307" fmla="*/ 23126 h 71304"/>
                <a:gd name="connsiteX308" fmla="*/ 25512 w 71530"/>
                <a:gd name="connsiteY308" fmla="*/ 22623 h 71304"/>
                <a:gd name="connsiteX309" fmla="*/ 24674 w 71530"/>
                <a:gd name="connsiteY309" fmla="*/ 23126 h 71304"/>
                <a:gd name="connsiteX310" fmla="*/ 23752 w 71530"/>
                <a:gd name="connsiteY310" fmla="*/ 23629 h 71304"/>
                <a:gd name="connsiteX311" fmla="*/ 22747 w 71530"/>
                <a:gd name="connsiteY311" fmla="*/ 23629 h 71304"/>
                <a:gd name="connsiteX312" fmla="*/ 21741 w 71530"/>
                <a:gd name="connsiteY312" fmla="*/ 23629 h 71304"/>
                <a:gd name="connsiteX313" fmla="*/ 22579 w 71530"/>
                <a:gd name="connsiteY313" fmla="*/ 25472 h 71304"/>
                <a:gd name="connsiteX314" fmla="*/ 24003 w 71530"/>
                <a:gd name="connsiteY314" fmla="*/ 26896 h 71304"/>
                <a:gd name="connsiteX315" fmla="*/ 24003 w 71530"/>
                <a:gd name="connsiteY315" fmla="*/ 26896 h 71304"/>
                <a:gd name="connsiteX316" fmla="*/ 24003 w 71530"/>
                <a:gd name="connsiteY316" fmla="*/ 26896 h 71304"/>
                <a:gd name="connsiteX317" fmla="*/ 24003 w 71530"/>
                <a:gd name="connsiteY317" fmla="*/ 27315 h 71304"/>
                <a:gd name="connsiteX318" fmla="*/ 24003 w 71530"/>
                <a:gd name="connsiteY318" fmla="*/ 28488 h 71304"/>
                <a:gd name="connsiteX319" fmla="*/ 22998 w 71530"/>
                <a:gd name="connsiteY319" fmla="*/ 29326 h 71304"/>
                <a:gd name="connsiteX320" fmla="*/ 21909 w 71530"/>
                <a:gd name="connsiteY320" fmla="*/ 29996 h 71304"/>
                <a:gd name="connsiteX321" fmla="*/ 20903 w 71530"/>
                <a:gd name="connsiteY321" fmla="*/ 29996 h 71304"/>
                <a:gd name="connsiteX322" fmla="*/ 20903 w 71530"/>
                <a:gd name="connsiteY322" fmla="*/ 30415 h 71304"/>
                <a:gd name="connsiteX323" fmla="*/ 20903 w 71530"/>
                <a:gd name="connsiteY323" fmla="*/ 31169 h 71304"/>
                <a:gd name="connsiteX324" fmla="*/ 21992 w 71530"/>
                <a:gd name="connsiteY324" fmla="*/ 31169 h 71304"/>
                <a:gd name="connsiteX325" fmla="*/ 21322 w 71530"/>
                <a:gd name="connsiteY325" fmla="*/ 33683 h 71304"/>
                <a:gd name="connsiteX326" fmla="*/ 21322 w 71530"/>
                <a:gd name="connsiteY326" fmla="*/ 36113 h 71304"/>
                <a:gd name="connsiteX327" fmla="*/ 22076 w 71530"/>
                <a:gd name="connsiteY327" fmla="*/ 39046 h 71304"/>
                <a:gd name="connsiteX328" fmla="*/ 22076 w 71530"/>
                <a:gd name="connsiteY328" fmla="*/ 40470 h 71304"/>
                <a:gd name="connsiteX329" fmla="*/ 22076 w 71530"/>
                <a:gd name="connsiteY329" fmla="*/ 42565 h 71304"/>
                <a:gd name="connsiteX330" fmla="*/ 22076 w 71530"/>
                <a:gd name="connsiteY330" fmla="*/ 45246 h 71304"/>
                <a:gd name="connsiteX331" fmla="*/ 18054 w 71530"/>
                <a:gd name="connsiteY331" fmla="*/ 43654 h 71304"/>
                <a:gd name="connsiteX332" fmla="*/ 18054 w 71530"/>
                <a:gd name="connsiteY332" fmla="*/ 43654 h 71304"/>
                <a:gd name="connsiteX333" fmla="*/ 18054 w 71530"/>
                <a:gd name="connsiteY333" fmla="*/ 44157 h 71304"/>
                <a:gd name="connsiteX334" fmla="*/ 18054 w 71530"/>
                <a:gd name="connsiteY334" fmla="*/ 44827 h 71304"/>
                <a:gd name="connsiteX335" fmla="*/ 18473 w 71530"/>
                <a:gd name="connsiteY335" fmla="*/ 45581 h 71304"/>
                <a:gd name="connsiteX336" fmla="*/ 18473 w 71530"/>
                <a:gd name="connsiteY336" fmla="*/ 47927 h 71304"/>
                <a:gd name="connsiteX337" fmla="*/ 19144 w 71530"/>
                <a:gd name="connsiteY337" fmla="*/ 48765 h 71304"/>
                <a:gd name="connsiteX338" fmla="*/ 19814 w 71530"/>
                <a:gd name="connsiteY338" fmla="*/ 49268 h 71304"/>
                <a:gd name="connsiteX339" fmla="*/ 19814 w 71530"/>
                <a:gd name="connsiteY339" fmla="*/ 49268 h 71304"/>
                <a:gd name="connsiteX340" fmla="*/ 19814 w 71530"/>
                <a:gd name="connsiteY340" fmla="*/ 49268 h 71304"/>
                <a:gd name="connsiteX341" fmla="*/ 21238 w 71530"/>
                <a:gd name="connsiteY341" fmla="*/ 48430 h 71304"/>
                <a:gd name="connsiteX342" fmla="*/ 22830 w 71530"/>
                <a:gd name="connsiteY342" fmla="*/ 47676 h 71304"/>
                <a:gd name="connsiteX343" fmla="*/ 23668 w 71530"/>
                <a:gd name="connsiteY343" fmla="*/ 47676 h 71304"/>
                <a:gd name="connsiteX344" fmla="*/ 23668 w 71530"/>
                <a:gd name="connsiteY344" fmla="*/ 50273 h 71304"/>
                <a:gd name="connsiteX345" fmla="*/ 24590 w 71530"/>
                <a:gd name="connsiteY345" fmla="*/ 50273 h 71304"/>
                <a:gd name="connsiteX346" fmla="*/ 25260 w 71530"/>
                <a:gd name="connsiteY346" fmla="*/ 52955 h 71304"/>
                <a:gd name="connsiteX347" fmla="*/ 26601 w 71530"/>
                <a:gd name="connsiteY347" fmla="*/ 52955 h 71304"/>
                <a:gd name="connsiteX348" fmla="*/ 26601 w 71530"/>
                <a:gd name="connsiteY348" fmla="*/ 54547 h 71304"/>
                <a:gd name="connsiteX349" fmla="*/ 27271 w 71530"/>
                <a:gd name="connsiteY349" fmla="*/ 54547 h 71304"/>
                <a:gd name="connsiteX350" fmla="*/ 28695 w 71530"/>
                <a:gd name="connsiteY350" fmla="*/ 55217 h 71304"/>
                <a:gd name="connsiteX351" fmla="*/ 30371 w 71530"/>
                <a:gd name="connsiteY351" fmla="*/ 56390 h 71304"/>
                <a:gd name="connsiteX352" fmla="*/ 31042 w 71530"/>
                <a:gd name="connsiteY352" fmla="*/ 57060 h 71304"/>
                <a:gd name="connsiteX353" fmla="*/ 31712 w 71530"/>
                <a:gd name="connsiteY353" fmla="*/ 57647 h 71304"/>
                <a:gd name="connsiteX354" fmla="*/ 32969 w 71530"/>
                <a:gd name="connsiteY354" fmla="*/ 57647 h 71304"/>
                <a:gd name="connsiteX355" fmla="*/ 34142 w 71530"/>
                <a:gd name="connsiteY355" fmla="*/ 57647 h 71304"/>
                <a:gd name="connsiteX356" fmla="*/ 34980 w 71530"/>
                <a:gd name="connsiteY356" fmla="*/ 57647 h 71304"/>
                <a:gd name="connsiteX357" fmla="*/ 35901 w 71530"/>
                <a:gd name="connsiteY357" fmla="*/ 57647 h 71304"/>
                <a:gd name="connsiteX358" fmla="*/ 36907 w 71530"/>
                <a:gd name="connsiteY358" fmla="*/ 57647 h 71304"/>
                <a:gd name="connsiteX359" fmla="*/ 37829 w 71530"/>
                <a:gd name="connsiteY359" fmla="*/ 57647 h 71304"/>
                <a:gd name="connsiteX360" fmla="*/ 40426 w 71530"/>
                <a:gd name="connsiteY360" fmla="*/ 57647 h 71304"/>
                <a:gd name="connsiteX361" fmla="*/ 42437 w 71530"/>
                <a:gd name="connsiteY361" fmla="*/ 57144 h 71304"/>
                <a:gd name="connsiteX362" fmla="*/ 45453 w 71530"/>
                <a:gd name="connsiteY362" fmla="*/ 56390 h 71304"/>
                <a:gd name="connsiteX363" fmla="*/ 48470 w 71530"/>
                <a:gd name="connsiteY363" fmla="*/ 55720 h 71304"/>
                <a:gd name="connsiteX364" fmla="*/ 50397 w 71530"/>
                <a:gd name="connsiteY364" fmla="*/ 55217 h 71304"/>
                <a:gd name="connsiteX365" fmla="*/ 50900 w 71530"/>
                <a:gd name="connsiteY365" fmla="*/ 56893 h 71304"/>
                <a:gd name="connsiteX366" fmla="*/ 51654 w 71530"/>
                <a:gd name="connsiteY366" fmla="*/ 55301 h 71304"/>
                <a:gd name="connsiteX367" fmla="*/ 52324 w 71530"/>
                <a:gd name="connsiteY367" fmla="*/ 53290 h 71304"/>
                <a:gd name="connsiteX368" fmla="*/ 56346 w 71530"/>
                <a:gd name="connsiteY368" fmla="*/ 50944 h 71304"/>
                <a:gd name="connsiteX369" fmla="*/ 60368 w 71530"/>
                <a:gd name="connsiteY369" fmla="*/ 48849 h 71304"/>
                <a:gd name="connsiteX370" fmla="*/ 61373 w 71530"/>
                <a:gd name="connsiteY370" fmla="*/ 48095 h 71304"/>
                <a:gd name="connsiteX371" fmla="*/ 62295 w 71530"/>
                <a:gd name="connsiteY371" fmla="*/ 47425 h 71304"/>
                <a:gd name="connsiteX372" fmla="*/ 63384 w 71530"/>
                <a:gd name="connsiteY372" fmla="*/ 47425 h 71304"/>
                <a:gd name="connsiteX373" fmla="*/ 63384 w 71530"/>
                <a:gd name="connsiteY373" fmla="*/ 47425 h 71304"/>
                <a:gd name="connsiteX374" fmla="*/ 63971 w 71530"/>
                <a:gd name="connsiteY374" fmla="*/ 47425 h 71304"/>
                <a:gd name="connsiteX375" fmla="*/ 65898 w 71530"/>
                <a:gd name="connsiteY375" fmla="*/ 46922 h 71304"/>
                <a:gd name="connsiteX376" fmla="*/ 67741 w 71530"/>
                <a:gd name="connsiteY376" fmla="*/ 46922 h 71304"/>
                <a:gd name="connsiteX377" fmla="*/ 69250 w 71530"/>
                <a:gd name="connsiteY377" fmla="*/ 46922 h 71304"/>
                <a:gd name="connsiteX378" fmla="*/ 70171 w 71530"/>
                <a:gd name="connsiteY378" fmla="*/ 48095 h 71304"/>
                <a:gd name="connsiteX379" fmla="*/ 70842 w 71530"/>
                <a:gd name="connsiteY379" fmla="*/ 49268 h 71304"/>
                <a:gd name="connsiteX380" fmla="*/ 71512 w 71530"/>
                <a:gd name="connsiteY380" fmla="*/ 49268 h 71304"/>
                <a:gd name="connsiteX381" fmla="*/ 71512 w 71530"/>
                <a:gd name="connsiteY381" fmla="*/ 49268 h 71304"/>
                <a:gd name="connsiteX382" fmla="*/ 71512 w 71530"/>
                <a:gd name="connsiteY382" fmla="*/ 49854 h 71304"/>
                <a:gd name="connsiteX383" fmla="*/ 71093 w 71530"/>
                <a:gd name="connsiteY383" fmla="*/ 50441 h 71304"/>
                <a:gd name="connsiteX384" fmla="*/ 71093 w 71530"/>
                <a:gd name="connsiteY384" fmla="*/ 50944 h 71304"/>
                <a:gd name="connsiteX385" fmla="*/ 71093 w 71530"/>
                <a:gd name="connsiteY385" fmla="*/ 51447 h 71304"/>
                <a:gd name="connsiteX386" fmla="*/ 70422 w 71530"/>
                <a:gd name="connsiteY386" fmla="*/ 52787 h 71304"/>
                <a:gd name="connsiteX387" fmla="*/ 69082 w 71530"/>
                <a:gd name="connsiteY387" fmla="*/ 53541 h 71304"/>
                <a:gd name="connsiteX388" fmla="*/ 69082 w 71530"/>
                <a:gd name="connsiteY388" fmla="*/ 53541 h 71304"/>
                <a:gd name="connsiteX389" fmla="*/ 69082 w 71530"/>
                <a:gd name="connsiteY389" fmla="*/ 53541 h 71304"/>
                <a:gd name="connsiteX390" fmla="*/ 69585 w 71530"/>
                <a:gd name="connsiteY390" fmla="*/ 52620 h 71304"/>
                <a:gd name="connsiteX391" fmla="*/ 70171 w 71530"/>
                <a:gd name="connsiteY391" fmla="*/ 51614 h 71304"/>
                <a:gd name="connsiteX392" fmla="*/ 70171 w 71530"/>
                <a:gd name="connsiteY392" fmla="*/ 51028 h 71304"/>
                <a:gd name="connsiteX393" fmla="*/ 68747 w 71530"/>
                <a:gd name="connsiteY393" fmla="*/ 50022 h 71304"/>
                <a:gd name="connsiteX394" fmla="*/ 68328 w 71530"/>
                <a:gd name="connsiteY394" fmla="*/ 51028 h 71304"/>
                <a:gd name="connsiteX395" fmla="*/ 68328 w 71530"/>
                <a:gd name="connsiteY395" fmla="*/ 52117 h 71304"/>
                <a:gd name="connsiteX396" fmla="*/ 66400 w 71530"/>
                <a:gd name="connsiteY396" fmla="*/ 52871 h 71304"/>
                <a:gd name="connsiteX397" fmla="*/ 64557 w 71530"/>
                <a:gd name="connsiteY397" fmla="*/ 53625 h 71304"/>
                <a:gd name="connsiteX398" fmla="*/ 63803 w 71530"/>
                <a:gd name="connsiteY398" fmla="*/ 54128 h 71304"/>
                <a:gd name="connsiteX399" fmla="*/ 63217 w 71530"/>
                <a:gd name="connsiteY399" fmla="*/ 54547 h 71304"/>
                <a:gd name="connsiteX400" fmla="*/ 63217 w 71530"/>
                <a:gd name="connsiteY400" fmla="*/ 55468 h 71304"/>
                <a:gd name="connsiteX401" fmla="*/ 63217 w 71530"/>
                <a:gd name="connsiteY401" fmla="*/ 56558 h 71304"/>
                <a:gd name="connsiteX402" fmla="*/ 64222 w 71530"/>
                <a:gd name="connsiteY402" fmla="*/ 57144 h 71304"/>
                <a:gd name="connsiteX403" fmla="*/ 63300 w 71530"/>
                <a:gd name="connsiteY403" fmla="*/ 57144 h 71304"/>
                <a:gd name="connsiteX404" fmla="*/ 62379 w 71530"/>
                <a:gd name="connsiteY404" fmla="*/ 57814 h 71304"/>
                <a:gd name="connsiteX405" fmla="*/ 62379 w 71530"/>
                <a:gd name="connsiteY405" fmla="*/ 58736 h 71304"/>
                <a:gd name="connsiteX406" fmla="*/ 62379 w 71530"/>
                <a:gd name="connsiteY406" fmla="*/ 59658 h 71304"/>
                <a:gd name="connsiteX407" fmla="*/ 61457 w 71530"/>
                <a:gd name="connsiteY407" fmla="*/ 60915 h 71304"/>
                <a:gd name="connsiteX408" fmla="*/ 60954 w 71530"/>
                <a:gd name="connsiteY408" fmla="*/ 62842 h 71304"/>
                <a:gd name="connsiteX409" fmla="*/ 60954 w 71530"/>
                <a:gd name="connsiteY409" fmla="*/ 62842 h 71304"/>
                <a:gd name="connsiteX410" fmla="*/ 60452 w 71530"/>
                <a:gd name="connsiteY410" fmla="*/ 61585 h 71304"/>
                <a:gd name="connsiteX411" fmla="*/ 59781 w 71530"/>
                <a:gd name="connsiteY411" fmla="*/ 60412 h 71304"/>
                <a:gd name="connsiteX412" fmla="*/ 58608 w 71530"/>
                <a:gd name="connsiteY412" fmla="*/ 60412 h 71304"/>
                <a:gd name="connsiteX413" fmla="*/ 58608 w 71530"/>
                <a:gd name="connsiteY413" fmla="*/ 60412 h 71304"/>
                <a:gd name="connsiteX414" fmla="*/ 58608 w 71530"/>
                <a:gd name="connsiteY414" fmla="*/ 60412 h 71304"/>
                <a:gd name="connsiteX415" fmla="*/ 58608 w 71530"/>
                <a:gd name="connsiteY415" fmla="*/ 60412 h 71304"/>
                <a:gd name="connsiteX416" fmla="*/ 58608 w 71530"/>
                <a:gd name="connsiteY416" fmla="*/ 61501 h 71304"/>
                <a:gd name="connsiteX417" fmla="*/ 58608 w 71530"/>
                <a:gd name="connsiteY417" fmla="*/ 62590 h 71304"/>
                <a:gd name="connsiteX418" fmla="*/ 58189 w 71530"/>
                <a:gd name="connsiteY418" fmla="*/ 62590 h 71304"/>
                <a:gd name="connsiteX419" fmla="*/ 57351 w 71530"/>
                <a:gd name="connsiteY419" fmla="*/ 63428 h 71304"/>
                <a:gd name="connsiteX420" fmla="*/ 56430 w 71530"/>
                <a:gd name="connsiteY420" fmla="*/ 64182 h 71304"/>
                <a:gd name="connsiteX421" fmla="*/ 55759 w 71530"/>
                <a:gd name="connsiteY421" fmla="*/ 64182 h 71304"/>
                <a:gd name="connsiteX422" fmla="*/ 54921 w 71530"/>
                <a:gd name="connsiteY422" fmla="*/ 64182 h 71304"/>
                <a:gd name="connsiteX423" fmla="*/ 53916 w 71530"/>
                <a:gd name="connsiteY423" fmla="*/ 65020 h 71304"/>
                <a:gd name="connsiteX424" fmla="*/ 52743 w 71530"/>
                <a:gd name="connsiteY424" fmla="*/ 65774 h 71304"/>
                <a:gd name="connsiteX425" fmla="*/ 52743 w 71530"/>
                <a:gd name="connsiteY425" fmla="*/ 65774 h 71304"/>
                <a:gd name="connsiteX426" fmla="*/ 52743 w 71530"/>
                <a:gd name="connsiteY426" fmla="*/ 65774 h 71304"/>
                <a:gd name="connsiteX427" fmla="*/ 50983 w 71530"/>
                <a:gd name="connsiteY427" fmla="*/ 65774 h 71304"/>
                <a:gd name="connsiteX428" fmla="*/ 49140 w 71530"/>
                <a:gd name="connsiteY428" fmla="*/ 68204 h 71304"/>
                <a:gd name="connsiteX429" fmla="*/ 2051 w 71530"/>
                <a:gd name="connsiteY429" fmla="*/ 52201 h 71304"/>
                <a:gd name="connsiteX430" fmla="*/ 2051 w 71530"/>
                <a:gd name="connsiteY430" fmla="*/ 52787 h 71304"/>
                <a:gd name="connsiteX431" fmla="*/ 2637 w 71530"/>
                <a:gd name="connsiteY431" fmla="*/ 52787 h 71304"/>
                <a:gd name="connsiteX432" fmla="*/ 2637 w 71530"/>
                <a:gd name="connsiteY432" fmla="*/ 52201 h 71304"/>
                <a:gd name="connsiteX433" fmla="*/ 2051 w 71530"/>
                <a:gd name="connsiteY433" fmla="*/ 52201 h 71304"/>
                <a:gd name="connsiteX434" fmla="*/ 961 w 71530"/>
                <a:gd name="connsiteY434" fmla="*/ 47844 h 71304"/>
                <a:gd name="connsiteX435" fmla="*/ 961 w 71530"/>
                <a:gd name="connsiteY435" fmla="*/ 47844 h 71304"/>
                <a:gd name="connsiteX436" fmla="*/ 961 w 71530"/>
                <a:gd name="connsiteY436" fmla="*/ 47844 h 71304"/>
                <a:gd name="connsiteX437" fmla="*/ 961 w 71530"/>
                <a:gd name="connsiteY437" fmla="*/ 47844 h 71304"/>
                <a:gd name="connsiteX438" fmla="*/ 961 w 71530"/>
                <a:gd name="connsiteY438" fmla="*/ 47844 h 71304"/>
                <a:gd name="connsiteX439" fmla="*/ 4983 w 71530"/>
                <a:gd name="connsiteY439" fmla="*/ 51614 h 71304"/>
                <a:gd name="connsiteX440" fmla="*/ 5821 w 71530"/>
                <a:gd name="connsiteY440" fmla="*/ 50860 h 71304"/>
                <a:gd name="connsiteX441" fmla="*/ 4899 w 71530"/>
                <a:gd name="connsiteY441" fmla="*/ 50860 h 71304"/>
                <a:gd name="connsiteX442" fmla="*/ 8167 w 71530"/>
                <a:gd name="connsiteY442" fmla="*/ 51614 h 71304"/>
                <a:gd name="connsiteX443" fmla="*/ 7413 w 71530"/>
                <a:gd name="connsiteY443" fmla="*/ 52368 h 71304"/>
                <a:gd name="connsiteX444" fmla="*/ 7413 w 71530"/>
                <a:gd name="connsiteY444" fmla="*/ 52368 h 71304"/>
                <a:gd name="connsiteX445" fmla="*/ 8335 w 71530"/>
                <a:gd name="connsiteY445" fmla="*/ 51530 h 71304"/>
                <a:gd name="connsiteX446" fmla="*/ 3475 w 71530"/>
                <a:gd name="connsiteY446" fmla="*/ 32259 h 71304"/>
                <a:gd name="connsiteX447" fmla="*/ 4062 w 71530"/>
                <a:gd name="connsiteY447" fmla="*/ 33516 h 71304"/>
                <a:gd name="connsiteX448" fmla="*/ 5151 w 71530"/>
                <a:gd name="connsiteY448" fmla="*/ 33935 h 71304"/>
                <a:gd name="connsiteX449" fmla="*/ 5821 w 71530"/>
                <a:gd name="connsiteY449" fmla="*/ 33935 h 71304"/>
                <a:gd name="connsiteX450" fmla="*/ 5821 w 71530"/>
                <a:gd name="connsiteY450" fmla="*/ 33264 h 71304"/>
                <a:gd name="connsiteX451" fmla="*/ 4732 w 71530"/>
                <a:gd name="connsiteY451" fmla="*/ 32343 h 71304"/>
                <a:gd name="connsiteX452" fmla="*/ 4983 w 71530"/>
                <a:gd name="connsiteY452" fmla="*/ 36951 h 71304"/>
                <a:gd name="connsiteX453" fmla="*/ 5402 w 71530"/>
                <a:gd name="connsiteY453" fmla="*/ 36951 h 71304"/>
                <a:gd name="connsiteX454" fmla="*/ 5402 w 71530"/>
                <a:gd name="connsiteY454" fmla="*/ 36029 h 71304"/>
                <a:gd name="connsiteX455" fmla="*/ 4732 w 71530"/>
                <a:gd name="connsiteY455" fmla="*/ 36029 h 71304"/>
                <a:gd name="connsiteX456" fmla="*/ 11184 w 71530"/>
                <a:gd name="connsiteY456" fmla="*/ 55049 h 71304"/>
                <a:gd name="connsiteX457" fmla="*/ 11184 w 71530"/>
                <a:gd name="connsiteY457" fmla="*/ 55049 h 71304"/>
                <a:gd name="connsiteX458" fmla="*/ 11184 w 71530"/>
                <a:gd name="connsiteY458" fmla="*/ 55049 h 71304"/>
                <a:gd name="connsiteX459" fmla="*/ 11184 w 71530"/>
                <a:gd name="connsiteY459" fmla="*/ 55049 h 71304"/>
                <a:gd name="connsiteX460" fmla="*/ 11184 w 71530"/>
                <a:gd name="connsiteY460" fmla="*/ 55468 h 71304"/>
                <a:gd name="connsiteX461" fmla="*/ 11184 w 71530"/>
                <a:gd name="connsiteY461" fmla="*/ 45916 h 71304"/>
                <a:gd name="connsiteX462" fmla="*/ 9927 w 71530"/>
                <a:gd name="connsiteY462" fmla="*/ 46922 h 71304"/>
                <a:gd name="connsiteX463" fmla="*/ 9927 w 71530"/>
                <a:gd name="connsiteY463" fmla="*/ 48514 h 71304"/>
                <a:gd name="connsiteX464" fmla="*/ 11686 w 71530"/>
                <a:gd name="connsiteY464" fmla="*/ 47760 h 71304"/>
                <a:gd name="connsiteX465" fmla="*/ 12608 w 71530"/>
                <a:gd name="connsiteY465" fmla="*/ 46335 h 71304"/>
                <a:gd name="connsiteX466" fmla="*/ 12608 w 71530"/>
                <a:gd name="connsiteY466" fmla="*/ 46335 h 71304"/>
                <a:gd name="connsiteX467" fmla="*/ 11075 w 71530"/>
                <a:gd name="connsiteY467" fmla="*/ 46193 h 71304"/>
                <a:gd name="connsiteX468" fmla="*/ 10932 w 71530"/>
                <a:gd name="connsiteY468" fmla="*/ 46335 h 71304"/>
                <a:gd name="connsiteX469" fmla="*/ 8586 w 71530"/>
                <a:gd name="connsiteY469" fmla="*/ 41811 h 71304"/>
                <a:gd name="connsiteX470" fmla="*/ 8586 w 71530"/>
                <a:gd name="connsiteY470" fmla="*/ 41392 h 71304"/>
                <a:gd name="connsiteX471" fmla="*/ 8586 w 71530"/>
                <a:gd name="connsiteY471" fmla="*/ 40721 h 71304"/>
                <a:gd name="connsiteX472" fmla="*/ 7916 w 71530"/>
                <a:gd name="connsiteY472" fmla="*/ 40721 h 71304"/>
                <a:gd name="connsiteX473" fmla="*/ 14870 w 71530"/>
                <a:gd name="connsiteY473" fmla="*/ 60579 h 71304"/>
                <a:gd name="connsiteX474" fmla="*/ 14870 w 71530"/>
                <a:gd name="connsiteY474" fmla="*/ 60579 h 71304"/>
                <a:gd name="connsiteX475" fmla="*/ 15373 w 71530"/>
                <a:gd name="connsiteY475" fmla="*/ 60579 h 71304"/>
                <a:gd name="connsiteX476" fmla="*/ 15373 w 71530"/>
                <a:gd name="connsiteY476" fmla="*/ 60077 h 71304"/>
                <a:gd name="connsiteX477" fmla="*/ 14619 w 71530"/>
                <a:gd name="connsiteY477" fmla="*/ 60998 h 71304"/>
                <a:gd name="connsiteX478" fmla="*/ 10597 w 71530"/>
                <a:gd name="connsiteY478" fmla="*/ 39800 h 71304"/>
                <a:gd name="connsiteX479" fmla="*/ 10597 w 71530"/>
                <a:gd name="connsiteY479" fmla="*/ 40386 h 71304"/>
                <a:gd name="connsiteX480" fmla="*/ 11184 w 71530"/>
                <a:gd name="connsiteY480" fmla="*/ 40386 h 71304"/>
                <a:gd name="connsiteX481" fmla="*/ 11184 w 71530"/>
                <a:gd name="connsiteY481" fmla="*/ 39716 h 71304"/>
                <a:gd name="connsiteX482" fmla="*/ 10346 w 71530"/>
                <a:gd name="connsiteY482" fmla="*/ 40219 h 71304"/>
                <a:gd name="connsiteX483" fmla="*/ 11184 w 71530"/>
                <a:gd name="connsiteY483" fmla="*/ 42230 h 71304"/>
                <a:gd name="connsiteX484" fmla="*/ 11854 w 71530"/>
                <a:gd name="connsiteY484" fmla="*/ 42230 h 71304"/>
                <a:gd name="connsiteX485" fmla="*/ 11854 w 71530"/>
                <a:gd name="connsiteY485" fmla="*/ 41727 h 71304"/>
                <a:gd name="connsiteX486" fmla="*/ 11268 w 71530"/>
                <a:gd name="connsiteY486" fmla="*/ 41727 h 71304"/>
                <a:gd name="connsiteX487" fmla="*/ 6994 w 71530"/>
                <a:gd name="connsiteY487" fmla="*/ 21534 h 71304"/>
                <a:gd name="connsiteX488" fmla="*/ 7497 w 71530"/>
                <a:gd name="connsiteY488" fmla="*/ 21534 h 71304"/>
                <a:gd name="connsiteX489" fmla="*/ 7497 w 71530"/>
                <a:gd name="connsiteY489" fmla="*/ 20863 h 71304"/>
                <a:gd name="connsiteX490" fmla="*/ 11268 w 71530"/>
                <a:gd name="connsiteY490" fmla="*/ 33851 h 71304"/>
                <a:gd name="connsiteX491" fmla="*/ 11268 w 71530"/>
                <a:gd name="connsiteY491" fmla="*/ 34689 h 71304"/>
                <a:gd name="connsiteX492" fmla="*/ 11268 w 71530"/>
                <a:gd name="connsiteY492" fmla="*/ 35443 h 71304"/>
                <a:gd name="connsiteX493" fmla="*/ 11770 w 71530"/>
                <a:gd name="connsiteY493" fmla="*/ 35443 h 71304"/>
                <a:gd name="connsiteX494" fmla="*/ 11770 w 71530"/>
                <a:gd name="connsiteY494" fmla="*/ 35443 h 71304"/>
                <a:gd name="connsiteX495" fmla="*/ 11770 w 71530"/>
                <a:gd name="connsiteY495" fmla="*/ 35443 h 71304"/>
                <a:gd name="connsiteX496" fmla="*/ 11770 w 71530"/>
                <a:gd name="connsiteY496" fmla="*/ 34270 h 71304"/>
                <a:gd name="connsiteX497" fmla="*/ 11770 w 71530"/>
                <a:gd name="connsiteY497" fmla="*/ 33013 h 71304"/>
                <a:gd name="connsiteX498" fmla="*/ 11016 w 71530"/>
                <a:gd name="connsiteY498" fmla="*/ 33013 h 71304"/>
                <a:gd name="connsiteX499" fmla="*/ 11016 w 71530"/>
                <a:gd name="connsiteY499" fmla="*/ 33767 h 71304"/>
                <a:gd name="connsiteX500" fmla="*/ 11016 w 71530"/>
                <a:gd name="connsiteY500" fmla="*/ 33767 h 71304"/>
                <a:gd name="connsiteX501" fmla="*/ 10765 w 71530"/>
                <a:gd name="connsiteY501" fmla="*/ 30332 h 71304"/>
                <a:gd name="connsiteX502" fmla="*/ 10765 w 71530"/>
                <a:gd name="connsiteY502" fmla="*/ 30332 h 71304"/>
                <a:gd name="connsiteX503" fmla="*/ 10765 w 71530"/>
                <a:gd name="connsiteY503" fmla="*/ 30332 h 71304"/>
                <a:gd name="connsiteX504" fmla="*/ 10765 w 71530"/>
                <a:gd name="connsiteY504" fmla="*/ 30332 h 71304"/>
                <a:gd name="connsiteX505" fmla="*/ 10513 w 71530"/>
                <a:gd name="connsiteY505" fmla="*/ 30751 h 71304"/>
                <a:gd name="connsiteX506" fmla="*/ 12692 w 71530"/>
                <a:gd name="connsiteY506" fmla="*/ 38711 h 71304"/>
                <a:gd name="connsiteX507" fmla="*/ 12692 w 71530"/>
                <a:gd name="connsiteY507" fmla="*/ 39130 h 71304"/>
                <a:gd name="connsiteX508" fmla="*/ 13278 w 71530"/>
                <a:gd name="connsiteY508" fmla="*/ 39130 h 71304"/>
                <a:gd name="connsiteX509" fmla="*/ 13865 w 71530"/>
                <a:gd name="connsiteY509" fmla="*/ 39548 h 71304"/>
                <a:gd name="connsiteX510" fmla="*/ 14619 w 71530"/>
                <a:gd name="connsiteY510" fmla="*/ 40303 h 71304"/>
                <a:gd name="connsiteX511" fmla="*/ 15373 w 71530"/>
                <a:gd name="connsiteY511" fmla="*/ 41057 h 71304"/>
                <a:gd name="connsiteX512" fmla="*/ 15960 w 71530"/>
                <a:gd name="connsiteY512" fmla="*/ 41057 h 71304"/>
                <a:gd name="connsiteX513" fmla="*/ 16462 w 71530"/>
                <a:gd name="connsiteY513" fmla="*/ 41057 h 71304"/>
                <a:gd name="connsiteX514" fmla="*/ 16462 w 71530"/>
                <a:gd name="connsiteY514" fmla="*/ 41057 h 71304"/>
                <a:gd name="connsiteX515" fmla="*/ 16462 w 71530"/>
                <a:gd name="connsiteY515" fmla="*/ 41643 h 71304"/>
                <a:gd name="connsiteX516" fmla="*/ 17384 w 71530"/>
                <a:gd name="connsiteY516" fmla="*/ 40638 h 71304"/>
                <a:gd name="connsiteX517" fmla="*/ 17384 w 71530"/>
                <a:gd name="connsiteY517" fmla="*/ 39297 h 71304"/>
                <a:gd name="connsiteX518" fmla="*/ 16211 w 71530"/>
                <a:gd name="connsiteY518" fmla="*/ 36616 h 71304"/>
                <a:gd name="connsiteX519" fmla="*/ 13697 w 71530"/>
                <a:gd name="connsiteY519" fmla="*/ 35443 h 71304"/>
                <a:gd name="connsiteX520" fmla="*/ 12022 w 71530"/>
                <a:gd name="connsiteY520" fmla="*/ 36029 h 71304"/>
                <a:gd name="connsiteX521" fmla="*/ 10849 w 71530"/>
                <a:gd name="connsiteY521" fmla="*/ 37621 h 71304"/>
                <a:gd name="connsiteX522" fmla="*/ 12441 w 71530"/>
                <a:gd name="connsiteY522" fmla="*/ 38794 h 71304"/>
                <a:gd name="connsiteX523" fmla="*/ 20317 w 71530"/>
                <a:gd name="connsiteY523" fmla="*/ 63847 h 71304"/>
                <a:gd name="connsiteX524" fmla="*/ 20317 w 71530"/>
                <a:gd name="connsiteY524" fmla="*/ 63847 h 71304"/>
                <a:gd name="connsiteX525" fmla="*/ 20317 w 71530"/>
                <a:gd name="connsiteY525" fmla="*/ 63847 h 71304"/>
                <a:gd name="connsiteX526" fmla="*/ 20317 w 71530"/>
                <a:gd name="connsiteY526" fmla="*/ 64350 h 71304"/>
                <a:gd name="connsiteX527" fmla="*/ 20317 w 71530"/>
                <a:gd name="connsiteY527" fmla="*/ 64350 h 71304"/>
                <a:gd name="connsiteX528" fmla="*/ 20317 w 71530"/>
                <a:gd name="connsiteY528" fmla="*/ 64350 h 71304"/>
                <a:gd name="connsiteX529" fmla="*/ 20317 w 71530"/>
                <a:gd name="connsiteY529" fmla="*/ 64350 h 71304"/>
                <a:gd name="connsiteX530" fmla="*/ 12692 w 71530"/>
                <a:gd name="connsiteY530" fmla="*/ 25891 h 71304"/>
                <a:gd name="connsiteX531" fmla="*/ 12692 w 71530"/>
                <a:gd name="connsiteY531" fmla="*/ 26394 h 71304"/>
                <a:gd name="connsiteX532" fmla="*/ 14116 w 71530"/>
                <a:gd name="connsiteY532" fmla="*/ 26394 h 71304"/>
                <a:gd name="connsiteX533" fmla="*/ 14116 w 71530"/>
                <a:gd name="connsiteY533" fmla="*/ 26394 h 71304"/>
                <a:gd name="connsiteX534" fmla="*/ 14116 w 71530"/>
                <a:gd name="connsiteY534" fmla="*/ 26394 h 71304"/>
                <a:gd name="connsiteX535" fmla="*/ 14116 w 71530"/>
                <a:gd name="connsiteY535" fmla="*/ 26394 h 71304"/>
                <a:gd name="connsiteX536" fmla="*/ 16127 w 71530"/>
                <a:gd name="connsiteY536" fmla="*/ 33683 h 71304"/>
                <a:gd name="connsiteX537" fmla="*/ 16127 w 71530"/>
                <a:gd name="connsiteY537" fmla="*/ 34437 h 71304"/>
                <a:gd name="connsiteX538" fmla="*/ 16798 w 71530"/>
                <a:gd name="connsiteY538" fmla="*/ 35108 h 71304"/>
                <a:gd name="connsiteX539" fmla="*/ 17216 w 71530"/>
                <a:gd name="connsiteY539" fmla="*/ 34186 h 71304"/>
                <a:gd name="connsiteX540" fmla="*/ 17216 w 71530"/>
                <a:gd name="connsiteY540" fmla="*/ 34102 h 71304"/>
                <a:gd name="connsiteX541" fmla="*/ 21574 w 71530"/>
                <a:gd name="connsiteY541" fmla="*/ 17512 h 71304"/>
                <a:gd name="connsiteX542" fmla="*/ 22328 w 71530"/>
                <a:gd name="connsiteY542" fmla="*/ 16088 h 71304"/>
                <a:gd name="connsiteX543" fmla="*/ 21238 w 71530"/>
                <a:gd name="connsiteY543" fmla="*/ 16088 h 71304"/>
                <a:gd name="connsiteX544" fmla="*/ 22747 w 71530"/>
                <a:gd name="connsiteY544" fmla="*/ 12317 h 71304"/>
                <a:gd name="connsiteX545" fmla="*/ 23249 w 71530"/>
                <a:gd name="connsiteY545" fmla="*/ 12736 h 71304"/>
                <a:gd name="connsiteX546" fmla="*/ 23836 w 71530"/>
                <a:gd name="connsiteY546" fmla="*/ 12736 h 71304"/>
                <a:gd name="connsiteX547" fmla="*/ 24339 w 71530"/>
                <a:gd name="connsiteY547" fmla="*/ 12233 h 71304"/>
                <a:gd name="connsiteX548" fmla="*/ 25931 w 71530"/>
                <a:gd name="connsiteY548" fmla="*/ 12317 h 71304"/>
                <a:gd name="connsiteX549" fmla="*/ 25931 w 71530"/>
                <a:gd name="connsiteY549" fmla="*/ 12820 h 71304"/>
                <a:gd name="connsiteX550" fmla="*/ 25931 w 71530"/>
                <a:gd name="connsiteY550" fmla="*/ 13406 h 71304"/>
                <a:gd name="connsiteX551" fmla="*/ 25931 w 71530"/>
                <a:gd name="connsiteY551" fmla="*/ 16339 h 71304"/>
                <a:gd name="connsiteX552" fmla="*/ 26433 w 71530"/>
                <a:gd name="connsiteY552" fmla="*/ 19188 h 71304"/>
                <a:gd name="connsiteX553" fmla="*/ 26936 w 71530"/>
                <a:gd name="connsiteY553" fmla="*/ 19188 h 71304"/>
                <a:gd name="connsiteX554" fmla="*/ 27355 w 71530"/>
                <a:gd name="connsiteY554" fmla="*/ 16674 h 71304"/>
                <a:gd name="connsiteX555" fmla="*/ 27355 w 71530"/>
                <a:gd name="connsiteY555" fmla="*/ 14077 h 71304"/>
                <a:gd name="connsiteX556" fmla="*/ 27355 w 71530"/>
                <a:gd name="connsiteY556" fmla="*/ 12904 h 71304"/>
                <a:gd name="connsiteX557" fmla="*/ 25679 w 71530"/>
                <a:gd name="connsiteY557" fmla="*/ 12987 h 71304"/>
                <a:gd name="connsiteX558" fmla="*/ 27020 w 71530"/>
                <a:gd name="connsiteY558" fmla="*/ 10641 h 71304"/>
                <a:gd name="connsiteX559" fmla="*/ 28612 w 71530"/>
                <a:gd name="connsiteY559" fmla="*/ 12736 h 71304"/>
                <a:gd name="connsiteX560" fmla="*/ 29198 w 71530"/>
                <a:gd name="connsiteY560" fmla="*/ 10893 h 71304"/>
                <a:gd name="connsiteX561" fmla="*/ 31377 w 71530"/>
                <a:gd name="connsiteY561" fmla="*/ 11395 h 71304"/>
                <a:gd name="connsiteX562" fmla="*/ 31377 w 71530"/>
                <a:gd name="connsiteY562" fmla="*/ 10809 h 71304"/>
                <a:gd name="connsiteX563" fmla="*/ 30623 w 71530"/>
                <a:gd name="connsiteY563" fmla="*/ 9301 h 71304"/>
                <a:gd name="connsiteX564" fmla="*/ 29366 w 71530"/>
                <a:gd name="connsiteY564" fmla="*/ 8714 h 71304"/>
                <a:gd name="connsiteX565" fmla="*/ 27439 w 71530"/>
                <a:gd name="connsiteY565" fmla="*/ 9217 h 71304"/>
                <a:gd name="connsiteX566" fmla="*/ 26769 w 71530"/>
                <a:gd name="connsiteY566" fmla="*/ 11312 h 71304"/>
                <a:gd name="connsiteX567" fmla="*/ 28612 w 71530"/>
                <a:gd name="connsiteY567" fmla="*/ 16758 h 71304"/>
                <a:gd name="connsiteX568" fmla="*/ 28612 w 71530"/>
                <a:gd name="connsiteY568" fmla="*/ 16758 h 71304"/>
                <a:gd name="connsiteX569" fmla="*/ 29869 w 71530"/>
                <a:gd name="connsiteY569" fmla="*/ 16758 h 71304"/>
                <a:gd name="connsiteX570" fmla="*/ 29869 w 71530"/>
                <a:gd name="connsiteY570" fmla="*/ 15836 h 71304"/>
                <a:gd name="connsiteX571" fmla="*/ 29869 w 71530"/>
                <a:gd name="connsiteY571" fmla="*/ 15166 h 71304"/>
                <a:gd name="connsiteX572" fmla="*/ 30874 w 71530"/>
                <a:gd name="connsiteY572" fmla="*/ 14244 h 71304"/>
                <a:gd name="connsiteX573" fmla="*/ 31880 w 71530"/>
                <a:gd name="connsiteY573" fmla="*/ 13406 h 71304"/>
                <a:gd name="connsiteX574" fmla="*/ 31880 w 71530"/>
                <a:gd name="connsiteY574" fmla="*/ 13406 h 71304"/>
                <a:gd name="connsiteX575" fmla="*/ 31880 w 71530"/>
                <a:gd name="connsiteY575" fmla="*/ 13406 h 71304"/>
                <a:gd name="connsiteX576" fmla="*/ 30958 w 71530"/>
                <a:gd name="connsiteY576" fmla="*/ 12904 h 71304"/>
                <a:gd name="connsiteX577" fmla="*/ 30120 w 71530"/>
                <a:gd name="connsiteY577" fmla="*/ 12485 h 71304"/>
                <a:gd name="connsiteX578" fmla="*/ 29115 w 71530"/>
                <a:gd name="connsiteY578" fmla="*/ 14663 h 71304"/>
                <a:gd name="connsiteX579" fmla="*/ 28361 w 71530"/>
                <a:gd name="connsiteY579" fmla="*/ 17344 h 71304"/>
                <a:gd name="connsiteX580" fmla="*/ 30287 w 71530"/>
                <a:gd name="connsiteY580" fmla="*/ 18936 h 71304"/>
                <a:gd name="connsiteX581" fmla="*/ 30287 w 71530"/>
                <a:gd name="connsiteY581" fmla="*/ 18182 h 71304"/>
                <a:gd name="connsiteX582" fmla="*/ 29785 w 71530"/>
                <a:gd name="connsiteY582" fmla="*/ 18182 h 71304"/>
                <a:gd name="connsiteX583" fmla="*/ 30958 w 71530"/>
                <a:gd name="connsiteY583" fmla="*/ 15585 h 71304"/>
                <a:gd name="connsiteX584" fmla="*/ 30958 w 71530"/>
                <a:gd name="connsiteY584" fmla="*/ 16255 h 71304"/>
                <a:gd name="connsiteX585" fmla="*/ 31461 w 71530"/>
                <a:gd name="connsiteY585" fmla="*/ 16674 h 71304"/>
                <a:gd name="connsiteX586" fmla="*/ 31461 w 71530"/>
                <a:gd name="connsiteY586" fmla="*/ 16088 h 71304"/>
                <a:gd name="connsiteX587" fmla="*/ 30707 w 71530"/>
                <a:gd name="connsiteY587" fmla="*/ 16255 h 71304"/>
                <a:gd name="connsiteX588" fmla="*/ 32634 w 71530"/>
                <a:gd name="connsiteY588" fmla="*/ 20445 h 71304"/>
                <a:gd name="connsiteX589" fmla="*/ 32634 w 71530"/>
                <a:gd name="connsiteY589" fmla="*/ 19942 h 71304"/>
                <a:gd name="connsiteX590" fmla="*/ 32634 w 71530"/>
                <a:gd name="connsiteY590" fmla="*/ 19942 h 71304"/>
                <a:gd name="connsiteX591" fmla="*/ 34309 w 71530"/>
                <a:gd name="connsiteY591" fmla="*/ 18517 h 71304"/>
                <a:gd name="connsiteX592" fmla="*/ 34309 w 71530"/>
                <a:gd name="connsiteY592" fmla="*/ 17177 h 71304"/>
                <a:gd name="connsiteX593" fmla="*/ 33807 w 71530"/>
                <a:gd name="connsiteY593" fmla="*/ 17177 h 71304"/>
                <a:gd name="connsiteX594" fmla="*/ 32801 w 71530"/>
                <a:gd name="connsiteY594" fmla="*/ 9720 h 71304"/>
                <a:gd name="connsiteX595" fmla="*/ 32801 w 71530"/>
                <a:gd name="connsiteY595" fmla="*/ 9720 h 71304"/>
                <a:gd name="connsiteX596" fmla="*/ 32801 w 71530"/>
                <a:gd name="connsiteY596" fmla="*/ 9720 h 71304"/>
                <a:gd name="connsiteX597" fmla="*/ 32801 w 71530"/>
                <a:gd name="connsiteY597" fmla="*/ 9720 h 71304"/>
                <a:gd name="connsiteX598" fmla="*/ 32801 w 71530"/>
                <a:gd name="connsiteY598" fmla="*/ 9720 h 71304"/>
                <a:gd name="connsiteX599" fmla="*/ 32801 w 71530"/>
                <a:gd name="connsiteY599" fmla="*/ 9133 h 71304"/>
                <a:gd name="connsiteX600" fmla="*/ 32801 w 71530"/>
                <a:gd name="connsiteY600" fmla="*/ 9133 h 71304"/>
                <a:gd name="connsiteX601" fmla="*/ 32801 w 71530"/>
                <a:gd name="connsiteY601" fmla="*/ 9133 h 71304"/>
                <a:gd name="connsiteX602" fmla="*/ 32801 w 71530"/>
                <a:gd name="connsiteY602" fmla="*/ 7541 h 71304"/>
                <a:gd name="connsiteX603" fmla="*/ 32801 w 71530"/>
                <a:gd name="connsiteY603" fmla="*/ 7541 h 71304"/>
                <a:gd name="connsiteX604" fmla="*/ 32801 w 71530"/>
                <a:gd name="connsiteY604" fmla="*/ 7541 h 71304"/>
                <a:gd name="connsiteX605" fmla="*/ 32801 w 71530"/>
                <a:gd name="connsiteY605" fmla="*/ 7541 h 71304"/>
                <a:gd name="connsiteX606" fmla="*/ 32215 w 71530"/>
                <a:gd name="connsiteY606" fmla="*/ 8211 h 71304"/>
                <a:gd name="connsiteX607" fmla="*/ 36237 w 71530"/>
                <a:gd name="connsiteY607" fmla="*/ 8211 h 71304"/>
                <a:gd name="connsiteX608" fmla="*/ 36237 w 71530"/>
                <a:gd name="connsiteY608" fmla="*/ 9217 h 71304"/>
                <a:gd name="connsiteX609" fmla="*/ 36739 w 71530"/>
                <a:gd name="connsiteY609" fmla="*/ 9217 h 71304"/>
                <a:gd name="connsiteX610" fmla="*/ 50565 w 71530"/>
                <a:gd name="connsiteY610" fmla="*/ 66277 h 71304"/>
                <a:gd name="connsiteX611" fmla="*/ 52408 w 71530"/>
                <a:gd name="connsiteY611" fmla="*/ 65439 h 71304"/>
                <a:gd name="connsiteX612" fmla="*/ 54251 w 71530"/>
                <a:gd name="connsiteY612" fmla="*/ 64518 h 71304"/>
                <a:gd name="connsiteX613" fmla="*/ 54251 w 71530"/>
                <a:gd name="connsiteY613" fmla="*/ 63847 h 71304"/>
                <a:gd name="connsiteX614" fmla="*/ 53665 w 71530"/>
                <a:gd name="connsiteY614" fmla="*/ 62674 h 71304"/>
                <a:gd name="connsiteX615" fmla="*/ 52827 w 71530"/>
                <a:gd name="connsiteY615" fmla="*/ 61585 h 71304"/>
                <a:gd name="connsiteX616" fmla="*/ 52324 w 71530"/>
                <a:gd name="connsiteY616" fmla="*/ 61082 h 71304"/>
                <a:gd name="connsiteX617" fmla="*/ 52324 w 71530"/>
                <a:gd name="connsiteY617" fmla="*/ 61082 h 71304"/>
                <a:gd name="connsiteX618" fmla="*/ 52324 w 71530"/>
                <a:gd name="connsiteY618" fmla="*/ 61669 h 71304"/>
                <a:gd name="connsiteX619" fmla="*/ 52324 w 71530"/>
                <a:gd name="connsiteY619" fmla="*/ 62088 h 71304"/>
                <a:gd name="connsiteX620" fmla="*/ 52324 w 71530"/>
                <a:gd name="connsiteY620" fmla="*/ 62507 h 71304"/>
                <a:gd name="connsiteX621" fmla="*/ 52324 w 71530"/>
                <a:gd name="connsiteY621" fmla="*/ 62507 h 71304"/>
                <a:gd name="connsiteX622" fmla="*/ 51654 w 71530"/>
                <a:gd name="connsiteY622" fmla="*/ 62507 h 71304"/>
                <a:gd name="connsiteX623" fmla="*/ 50983 w 71530"/>
                <a:gd name="connsiteY623" fmla="*/ 62507 h 71304"/>
                <a:gd name="connsiteX624" fmla="*/ 38080 w 71530"/>
                <a:gd name="connsiteY624" fmla="*/ 15417 h 71304"/>
                <a:gd name="connsiteX625" fmla="*/ 38080 w 71530"/>
                <a:gd name="connsiteY625" fmla="*/ 15920 h 71304"/>
                <a:gd name="connsiteX626" fmla="*/ 38583 w 71530"/>
                <a:gd name="connsiteY626" fmla="*/ 16339 h 71304"/>
                <a:gd name="connsiteX627" fmla="*/ 38583 w 71530"/>
                <a:gd name="connsiteY627" fmla="*/ 15752 h 71304"/>
                <a:gd name="connsiteX628" fmla="*/ 37493 w 71530"/>
                <a:gd name="connsiteY628" fmla="*/ 16088 h 71304"/>
                <a:gd name="connsiteX629" fmla="*/ 38666 w 71530"/>
                <a:gd name="connsiteY629" fmla="*/ 6452 h 71304"/>
                <a:gd name="connsiteX630" fmla="*/ 38666 w 71530"/>
                <a:gd name="connsiteY630" fmla="*/ 7038 h 71304"/>
                <a:gd name="connsiteX631" fmla="*/ 38666 w 71530"/>
                <a:gd name="connsiteY631" fmla="*/ 7625 h 71304"/>
                <a:gd name="connsiteX632" fmla="*/ 38666 w 71530"/>
                <a:gd name="connsiteY632" fmla="*/ 8128 h 71304"/>
                <a:gd name="connsiteX633" fmla="*/ 38666 w 71530"/>
                <a:gd name="connsiteY633" fmla="*/ 8547 h 71304"/>
                <a:gd name="connsiteX634" fmla="*/ 38666 w 71530"/>
                <a:gd name="connsiteY634" fmla="*/ 8547 h 71304"/>
                <a:gd name="connsiteX635" fmla="*/ 38666 w 71530"/>
                <a:gd name="connsiteY635" fmla="*/ 10139 h 71304"/>
                <a:gd name="connsiteX636" fmla="*/ 38666 w 71530"/>
                <a:gd name="connsiteY636" fmla="*/ 11563 h 71304"/>
                <a:gd name="connsiteX637" fmla="*/ 38248 w 71530"/>
                <a:gd name="connsiteY637" fmla="*/ 11563 h 71304"/>
                <a:gd name="connsiteX638" fmla="*/ 38248 w 71530"/>
                <a:gd name="connsiteY638" fmla="*/ 11563 h 71304"/>
                <a:gd name="connsiteX639" fmla="*/ 38248 w 71530"/>
                <a:gd name="connsiteY639" fmla="*/ 11060 h 71304"/>
                <a:gd name="connsiteX640" fmla="*/ 38248 w 71530"/>
                <a:gd name="connsiteY640" fmla="*/ 10557 h 71304"/>
                <a:gd name="connsiteX641" fmla="*/ 39253 w 71530"/>
                <a:gd name="connsiteY641" fmla="*/ 10055 h 71304"/>
                <a:gd name="connsiteX642" fmla="*/ 40258 w 71530"/>
                <a:gd name="connsiteY642" fmla="*/ 10055 h 71304"/>
                <a:gd name="connsiteX643" fmla="*/ 40929 w 71530"/>
                <a:gd name="connsiteY643" fmla="*/ 9636 h 71304"/>
                <a:gd name="connsiteX644" fmla="*/ 41515 w 71530"/>
                <a:gd name="connsiteY644" fmla="*/ 9636 h 71304"/>
                <a:gd name="connsiteX645" fmla="*/ 39840 w 71530"/>
                <a:gd name="connsiteY645" fmla="*/ 8463 h 71304"/>
                <a:gd name="connsiteX646" fmla="*/ 38415 w 71530"/>
                <a:gd name="connsiteY646" fmla="*/ 7206 h 71304"/>
                <a:gd name="connsiteX647" fmla="*/ 38248 w 71530"/>
                <a:gd name="connsiteY647" fmla="*/ 7206 h 71304"/>
                <a:gd name="connsiteX648" fmla="*/ 38666 w 71530"/>
                <a:gd name="connsiteY648" fmla="*/ 13742 h 71304"/>
                <a:gd name="connsiteX649" fmla="*/ 39253 w 71530"/>
                <a:gd name="connsiteY649" fmla="*/ 14915 h 71304"/>
                <a:gd name="connsiteX650" fmla="*/ 40175 w 71530"/>
                <a:gd name="connsiteY650" fmla="*/ 15836 h 71304"/>
                <a:gd name="connsiteX651" fmla="*/ 40175 w 71530"/>
                <a:gd name="connsiteY651" fmla="*/ 15333 h 71304"/>
                <a:gd name="connsiteX652" fmla="*/ 40175 w 71530"/>
                <a:gd name="connsiteY652" fmla="*/ 13825 h 71304"/>
                <a:gd name="connsiteX653" fmla="*/ 40175 w 71530"/>
                <a:gd name="connsiteY653" fmla="*/ 12317 h 71304"/>
                <a:gd name="connsiteX654" fmla="*/ 39169 w 71530"/>
                <a:gd name="connsiteY654" fmla="*/ 12736 h 71304"/>
                <a:gd name="connsiteX655" fmla="*/ 37870 w 71530"/>
                <a:gd name="connsiteY655" fmla="*/ 13113 h 71304"/>
                <a:gd name="connsiteX656" fmla="*/ 38248 w 71530"/>
                <a:gd name="connsiteY656" fmla="*/ 14412 h 71304"/>
                <a:gd name="connsiteX657" fmla="*/ 56765 w 71530"/>
                <a:gd name="connsiteY657" fmla="*/ 62507 h 71304"/>
                <a:gd name="connsiteX658" fmla="*/ 56765 w 71530"/>
                <a:gd name="connsiteY658" fmla="*/ 63093 h 71304"/>
                <a:gd name="connsiteX659" fmla="*/ 56765 w 71530"/>
                <a:gd name="connsiteY659" fmla="*/ 63093 h 71304"/>
                <a:gd name="connsiteX660" fmla="*/ 56765 w 71530"/>
                <a:gd name="connsiteY660" fmla="*/ 62590 h 71304"/>
                <a:gd name="connsiteX661" fmla="*/ 56095 w 71530"/>
                <a:gd name="connsiteY661" fmla="*/ 63177 h 71304"/>
                <a:gd name="connsiteX662" fmla="*/ 42688 w 71530"/>
                <a:gd name="connsiteY662" fmla="*/ 7541 h 71304"/>
                <a:gd name="connsiteX663" fmla="*/ 43191 w 71530"/>
                <a:gd name="connsiteY663" fmla="*/ 7541 h 71304"/>
                <a:gd name="connsiteX664" fmla="*/ 42521 w 71530"/>
                <a:gd name="connsiteY664" fmla="*/ 7541 h 71304"/>
                <a:gd name="connsiteX665" fmla="*/ 42688 w 71530"/>
                <a:gd name="connsiteY665" fmla="*/ 4022 h 71304"/>
                <a:gd name="connsiteX666" fmla="*/ 43275 w 71530"/>
                <a:gd name="connsiteY666" fmla="*/ 4022 h 71304"/>
                <a:gd name="connsiteX667" fmla="*/ 43275 w 71530"/>
                <a:gd name="connsiteY667" fmla="*/ 2933 h 71304"/>
                <a:gd name="connsiteX668" fmla="*/ 62044 w 71530"/>
                <a:gd name="connsiteY668" fmla="*/ 51447 h 71304"/>
                <a:gd name="connsiteX669" fmla="*/ 62044 w 71530"/>
                <a:gd name="connsiteY669" fmla="*/ 52284 h 71304"/>
                <a:gd name="connsiteX670" fmla="*/ 62044 w 71530"/>
                <a:gd name="connsiteY670" fmla="*/ 53541 h 71304"/>
                <a:gd name="connsiteX671" fmla="*/ 62044 w 71530"/>
                <a:gd name="connsiteY671" fmla="*/ 54128 h 71304"/>
                <a:gd name="connsiteX672" fmla="*/ 62044 w 71530"/>
                <a:gd name="connsiteY672" fmla="*/ 54630 h 71304"/>
                <a:gd name="connsiteX673" fmla="*/ 62798 w 71530"/>
                <a:gd name="connsiteY673" fmla="*/ 53793 h 71304"/>
                <a:gd name="connsiteX674" fmla="*/ 62798 w 71530"/>
                <a:gd name="connsiteY674" fmla="*/ 52368 h 71304"/>
                <a:gd name="connsiteX675" fmla="*/ 63217 w 71530"/>
                <a:gd name="connsiteY675" fmla="*/ 51865 h 71304"/>
                <a:gd name="connsiteX676" fmla="*/ 63217 w 71530"/>
                <a:gd name="connsiteY676" fmla="*/ 51865 h 71304"/>
                <a:gd name="connsiteX677" fmla="*/ 63217 w 71530"/>
                <a:gd name="connsiteY677" fmla="*/ 51865 h 71304"/>
                <a:gd name="connsiteX678" fmla="*/ 51654 w 71530"/>
                <a:gd name="connsiteY678" fmla="*/ 4357 h 71304"/>
                <a:gd name="connsiteX679" fmla="*/ 51654 w 71530"/>
                <a:gd name="connsiteY679" fmla="*/ 4860 h 71304"/>
                <a:gd name="connsiteX680" fmla="*/ 52157 w 71530"/>
                <a:gd name="connsiteY680" fmla="*/ 4860 h 71304"/>
                <a:gd name="connsiteX681" fmla="*/ 52157 w 71530"/>
                <a:gd name="connsiteY681" fmla="*/ 4273 h 71304"/>
                <a:gd name="connsiteX682" fmla="*/ 50648 w 71530"/>
                <a:gd name="connsiteY682" fmla="*/ 5027 h 71304"/>
                <a:gd name="connsiteX683" fmla="*/ 54084 w 71530"/>
                <a:gd name="connsiteY683" fmla="*/ 9301 h 71304"/>
                <a:gd name="connsiteX684" fmla="*/ 53329 w 71530"/>
                <a:gd name="connsiteY684" fmla="*/ 10893 h 71304"/>
                <a:gd name="connsiteX685" fmla="*/ 53329 w 71530"/>
                <a:gd name="connsiteY685" fmla="*/ 10893 h 71304"/>
                <a:gd name="connsiteX686" fmla="*/ 53078 w 71530"/>
                <a:gd name="connsiteY686" fmla="*/ 9971 h 71304"/>
                <a:gd name="connsiteX687" fmla="*/ 55592 w 71530"/>
                <a:gd name="connsiteY687" fmla="*/ 13658 h 71304"/>
                <a:gd name="connsiteX688" fmla="*/ 55592 w 71530"/>
                <a:gd name="connsiteY688" fmla="*/ 13658 h 71304"/>
                <a:gd name="connsiteX689" fmla="*/ 55592 w 71530"/>
                <a:gd name="connsiteY689" fmla="*/ 13658 h 71304"/>
                <a:gd name="connsiteX690" fmla="*/ 56011 w 71530"/>
                <a:gd name="connsiteY690" fmla="*/ 13658 h 71304"/>
                <a:gd name="connsiteX691" fmla="*/ 55005 w 71530"/>
                <a:gd name="connsiteY691" fmla="*/ 14328 h 71304"/>
                <a:gd name="connsiteX692" fmla="*/ 67071 w 71530"/>
                <a:gd name="connsiteY692" fmla="*/ 47927 h 71304"/>
                <a:gd name="connsiteX693" fmla="*/ 67071 w 71530"/>
                <a:gd name="connsiteY693" fmla="*/ 48598 h 71304"/>
                <a:gd name="connsiteX694" fmla="*/ 67658 w 71530"/>
                <a:gd name="connsiteY694" fmla="*/ 49017 h 71304"/>
                <a:gd name="connsiteX695" fmla="*/ 67658 w 71530"/>
                <a:gd name="connsiteY695" fmla="*/ 48430 h 71304"/>
                <a:gd name="connsiteX696" fmla="*/ 66066 w 71530"/>
                <a:gd name="connsiteY696" fmla="*/ 48598 h 7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Lst>
              <a:rect l="l" t="t" r="r" b="b"/>
              <a:pathLst>
                <a:path w="71530" h="71304">
                  <a:moveTo>
                    <a:pt x="49140" y="68204"/>
                  </a:moveTo>
                  <a:cubicBezTo>
                    <a:pt x="48889" y="67844"/>
                    <a:pt x="48696" y="67450"/>
                    <a:pt x="48554" y="67031"/>
                  </a:cubicBezTo>
                  <a:cubicBezTo>
                    <a:pt x="48428" y="66587"/>
                    <a:pt x="48227" y="66160"/>
                    <a:pt x="47967" y="65774"/>
                  </a:cubicBezTo>
                  <a:cubicBezTo>
                    <a:pt x="47800" y="65515"/>
                    <a:pt x="47514" y="65364"/>
                    <a:pt x="47213" y="65355"/>
                  </a:cubicBezTo>
                  <a:lnTo>
                    <a:pt x="45034" y="65355"/>
                  </a:lnTo>
                  <a:cubicBezTo>
                    <a:pt x="45034" y="65355"/>
                    <a:pt x="44616" y="65355"/>
                    <a:pt x="44616" y="64601"/>
                  </a:cubicBezTo>
                  <a:lnTo>
                    <a:pt x="43442" y="66193"/>
                  </a:lnTo>
                  <a:lnTo>
                    <a:pt x="42353" y="67701"/>
                  </a:lnTo>
                  <a:lnTo>
                    <a:pt x="41850" y="65942"/>
                  </a:lnTo>
                  <a:cubicBezTo>
                    <a:pt x="41440" y="66076"/>
                    <a:pt x="41105" y="66378"/>
                    <a:pt x="40929" y="66780"/>
                  </a:cubicBezTo>
                  <a:cubicBezTo>
                    <a:pt x="40677" y="67182"/>
                    <a:pt x="40535" y="67643"/>
                    <a:pt x="40510" y="68120"/>
                  </a:cubicBezTo>
                  <a:cubicBezTo>
                    <a:pt x="40476" y="68565"/>
                    <a:pt x="40476" y="69017"/>
                    <a:pt x="40510" y="69461"/>
                  </a:cubicBezTo>
                  <a:cubicBezTo>
                    <a:pt x="40510" y="69461"/>
                    <a:pt x="40510" y="70048"/>
                    <a:pt x="40510" y="70048"/>
                  </a:cubicBezTo>
                  <a:cubicBezTo>
                    <a:pt x="40510" y="70048"/>
                    <a:pt x="39588" y="70048"/>
                    <a:pt x="39421" y="69042"/>
                  </a:cubicBezTo>
                  <a:cubicBezTo>
                    <a:pt x="39253" y="68497"/>
                    <a:pt x="39253" y="67911"/>
                    <a:pt x="39421" y="67366"/>
                  </a:cubicBezTo>
                  <a:cubicBezTo>
                    <a:pt x="39630" y="66797"/>
                    <a:pt x="39630" y="66177"/>
                    <a:pt x="39421" y="65607"/>
                  </a:cubicBezTo>
                  <a:cubicBezTo>
                    <a:pt x="39002" y="64182"/>
                    <a:pt x="38248" y="63596"/>
                    <a:pt x="37158" y="63931"/>
                  </a:cubicBezTo>
                  <a:lnTo>
                    <a:pt x="37158" y="63931"/>
                  </a:lnTo>
                  <a:cubicBezTo>
                    <a:pt x="37158" y="63931"/>
                    <a:pt x="37158" y="63931"/>
                    <a:pt x="37158" y="64434"/>
                  </a:cubicBezTo>
                  <a:cubicBezTo>
                    <a:pt x="37175" y="64660"/>
                    <a:pt x="37175" y="64878"/>
                    <a:pt x="37158" y="65104"/>
                  </a:cubicBezTo>
                  <a:lnTo>
                    <a:pt x="35650" y="65104"/>
                  </a:lnTo>
                  <a:lnTo>
                    <a:pt x="34142" y="65523"/>
                  </a:lnTo>
                  <a:cubicBezTo>
                    <a:pt x="34142" y="65523"/>
                    <a:pt x="34142" y="65523"/>
                    <a:pt x="34142" y="66110"/>
                  </a:cubicBezTo>
                  <a:lnTo>
                    <a:pt x="34142" y="66780"/>
                  </a:lnTo>
                  <a:lnTo>
                    <a:pt x="32550" y="68204"/>
                  </a:lnTo>
                  <a:lnTo>
                    <a:pt x="29869" y="67618"/>
                  </a:lnTo>
                  <a:lnTo>
                    <a:pt x="28612" y="67618"/>
                  </a:lnTo>
                  <a:cubicBezTo>
                    <a:pt x="28067" y="67769"/>
                    <a:pt x="27548" y="68020"/>
                    <a:pt x="27104" y="68372"/>
                  </a:cubicBezTo>
                  <a:cubicBezTo>
                    <a:pt x="26710" y="68741"/>
                    <a:pt x="26215" y="68975"/>
                    <a:pt x="25679" y="69042"/>
                  </a:cubicBezTo>
                  <a:cubicBezTo>
                    <a:pt x="25176" y="69042"/>
                    <a:pt x="24925" y="69042"/>
                    <a:pt x="24758" y="69042"/>
                  </a:cubicBezTo>
                  <a:cubicBezTo>
                    <a:pt x="24590" y="69042"/>
                    <a:pt x="24255" y="69042"/>
                    <a:pt x="23668" y="69042"/>
                  </a:cubicBezTo>
                  <a:lnTo>
                    <a:pt x="23166" y="69042"/>
                  </a:lnTo>
                  <a:cubicBezTo>
                    <a:pt x="22906" y="69386"/>
                    <a:pt x="22680" y="69746"/>
                    <a:pt x="22495" y="70131"/>
                  </a:cubicBezTo>
                  <a:cubicBezTo>
                    <a:pt x="22311" y="70500"/>
                    <a:pt x="22168" y="70894"/>
                    <a:pt x="22076" y="71304"/>
                  </a:cubicBezTo>
                  <a:lnTo>
                    <a:pt x="21574" y="70718"/>
                  </a:lnTo>
                  <a:cubicBezTo>
                    <a:pt x="21372" y="70508"/>
                    <a:pt x="21230" y="70249"/>
                    <a:pt x="21155" y="69964"/>
                  </a:cubicBezTo>
                  <a:cubicBezTo>
                    <a:pt x="21196" y="69629"/>
                    <a:pt x="21196" y="69293"/>
                    <a:pt x="21155" y="68958"/>
                  </a:cubicBezTo>
                  <a:cubicBezTo>
                    <a:pt x="21230" y="68573"/>
                    <a:pt x="21230" y="68171"/>
                    <a:pt x="21155" y="67785"/>
                  </a:cubicBezTo>
                  <a:lnTo>
                    <a:pt x="21155" y="67618"/>
                  </a:lnTo>
                  <a:cubicBezTo>
                    <a:pt x="21155" y="66947"/>
                    <a:pt x="20652" y="66612"/>
                    <a:pt x="20149" y="66780"/>
                  </a:cubicBezTo>
                  <a:cubicBezTo>
                    <a:pt x="19780" y="66822"/>
                    <a:pt x="19521" y="67157"/>
                    <a:pt x="19563" y="67526"/>
                  </a:cubicBezTo>
                  <a:cubicBezTo>
                    <a:pt x="19563" y="67526"/>
                    <a:pt x="19563" y="67534"/>
                    <a:pt x="19563" y="67534"/>
                  </a:cubicBezTo>
                  <a:lnTo>
                    <a:pt x="19563" y="68707"/>
                  </a:lnTo>
                  <a:cubicBezTo>
                    <a:pt x="18892" y="68707"/>
                    <a:pt x="18557" y="68372"/>
                    <a:pt x="18557" y="67701"/>
                  </a:cubicBezTo>
                  <a:cubicBezTo>
                    <a:pt x="18557" y="66864"/>
                    <a:pt x="18557" y="66361"/>
                    <a:pt x="18054" y="66277"/>
                  </a:cubicBezTo>
                  <a:lnTo>
                    <a:pt x="15792" y="66277"/>
                  </a:lnTo>
                  <a:cubicBezTo>
                    <a:pt x="15516" y="66160"/>
                    <a:pt x="15323" y="65900"/>
                    <a:pt x="15289" y="65607"/>
                  </a:cubicBezTo>
                  <a:cubicBezTo>
                    <a:pt x="15164" y="65221"/>
                    <a:pt x="15164" y="64819"/>
                    <a:pt x="15289" y="64434"/>
                  </a:cubicBezTo>
                  <a:cubicBezTo>
                    <a:pt x="15331" y="64099"/>
                    <a:pt x="15331" y="63763"/>
                    <a:pt x="15289" y="63428"/>
                  </a:cubicBezTo>
                  <a:lnTo>
                    <a:pt x="15289" y="62758"/>
                  </a:lnTo>
                  <a:cubicBezTo>
                    <a:pt x="15289" y="62758"/>
                    <a:pt x="15289" y="62758"/>
                    <a:pt x="14787" y="62758"/>
                  </a:cubicBezTo>
                  <a:lnTo>
                    <a:pt x="14284" y="62758"/>
                  </a:lnTo>
                  <a:cubicBezTo>
                    <a:pt x="13614" y="62758"/>
                    <a:pt x="13278" y="62758"/>
                    <a:pt x="13195" y="63428"/>
                  </a:cubicBezTo>
                  <a:cubicBezTo>
                    <a:pt x="13161" y="63680"/>
                    <a:pt x="13161" y="63931"/>
                    <a:pt x="13195" y="64182"/>
                  </a:cubicBezTo>
                  <a:cubicBezTo>
                    <a:pt x="13195" y="64182"/>
                    <a:pt x="13195" y="64769"/>
                    <a:pt x="13195" y="65020"/>
                  </a:cubicBezTo>
                  <a:cubicBezTo>
                    <a:pt x="13195" y="65272"/>
                    <a:pt x="12776" y="65020"/>
                    <a:pt x="12273" y="65607"/>
                  </a:cubicBezTo>
                  <a:lnTo>
                    <a:pt x="12273" y="64518"/>
                  </a:lnTo>
                  <a:lnTo>
                    <a:pt x="11854" y="64099"/>
                  </a:lnTo>
                  <a:lnTo>
                    <a:pt x="11435" y="63596"/>
                  </a:lnTo>
                  <a:cubicBezTo>
                    <a:pt x="11293" y="63219"/>
                    <a:pt x="11293" y="62800"/>
                    <a:pt x="11435" y="62423"/>
                  </a:cubicBezTo>
                  <a:lnTo>
                    <a:pt x="11435" y="61920"/>
                  </a:lnTo>
                  <a:cubicBezTo>
                    <a:pt x="11477" y="61644"/>
                    <a:pt x="11477" y="61359"/>
                    <a:pt x="11435" y="61082"/>
                  </a:cubicBezTo>
                  <a:cubicBezTo>
                    <a:pt x="11401" y="60831"/>
                    <a:pt x="11401" y="60579"/>
                    <a:pt x="11435" y="60328"/>
                  </a:cubicBezTo>
                  <a:cubicBezTo>
                    <a:pt x="11242" y="60278"/>
                    <a:pt x="11041" y="60278"/>
                    <a:pt x="10849" y="60328"/>
                  </a:cubicBezTo>
                  <a:cubicBezTo>
                    <a:pt x="10849" y="60328"/>
                    <a:pt x="10430" y="60328"/>
                    <a:pt x="10178" y="60328"/>
                  </a:cubicBezTo>
                  <a:cubicBezTo>
                    <a:pt x="9927" y="60328"/>
                    <a:pt x="10178" y="60328"/>
                    <a:pt x="9675" y="59825"/>
                  </a:cubicBezTo>
                  <a:cubicBezTo>
                    <a:pt x="9458" y="59767"/>
                    <a:pt x="9223" y="59767"/>
                    <a:pt x="9005" y="59825"/>
                  </a:cubicBezTo>
                  <a:lnTo>
                    <a:pt x="8503" y="59825"/>
                  </a:lnTo>
                  <a:lnTo>
                    <a:pt x="8000" y="59825"/>
                  </a:lnTo>
                  <a:cubicBezTo>
                    <a:pt x="7975" y="60018"/>
                    <a:pt x="7975" y="60219"/>
                    <a:pt x="8000" y="60412"/>
                  </a:cubicBezTo>
                  <a:cubicBezTo>
                    <a:pt x="7899" y="60621"/>
                    <a:pt x="7899" y="60873"/>
                    <a:pt x="8000" y="61082"/>
                  </a:cubicBezTo>
                  <a:cubicBezTo>
                    <a:pt x="8000" y="61082"/>
                    <a:pt x="8503" y="61753"/>
                    <a:pt x="8754" y="61753"/>
                  </a:cubicBezTo>
                  <a:cubicBezTo>
                    <a:pt x="9055" y="61828"/>
                    <a:pt x="9374" y="61828"/>
                    <a:pt x="9675" y="61753"/>
                  </a:cubicBezTo>
                  <a:lnTo>
                    <a:pt x="10346" y="61753"/>
                  </a:lnTo>
                  <a:cubicBezTo>
                    <a:pt x="10346" y="61753"/>
                    <a:pt x="10346" y="61753"/>
                    <a:pt x="10849" y="62423"/>
                  </a:cubicBezTo>
                  <a:lnTo>
                    <a:pt x="7581" y="63261"/>
                  </a:lnTo>
                  <a:cubicBezTo>
                    <a:pt x="7438" y="62481"/>
                    <a:pt x="7087" y="61761"/>
                    <a:pt x="6575" y="61166"/>
                  </a:cubicBezTo>
                  <a:cubicBezTo>
                    <a:pt x="6265" y="60789"/>
                    <a:pt x="5863" y="60496"/>
                    <a:pt x="5402" y="60328"/>
                  </a:cubicBezTo>
                  <a:lnTo>
                    <a:pt x="4313" y="59825"/>
                  </a:lnTo>
                  <a:cubicBezTo>
                    <a:pt x="3986" y="59608"/>
                    <a:pt x="3743" y="59281"/>
                    <a:pt x="3643" y="58904"/>
                  </a:cubicBezTo>
                  <a:lnTo>
                    <a:pt x="3643" y="58904"/>
                  </a:lnTo>
                  <a:lnTo>
                    <a:pt x="3643" y="58904"/>
                  </a:lnTo>
                  <a:lnTo>
                    <a:pt x="3643" y="58485"/>
                  </a:lnTo>
                  <a:lnTo>
                    <a:pt x="3643" y="58485"/>
                  </a:lnTo>
                  <a:cubicBezTo>
                    <a:pt x="3643" y="58485"/>
                    <a:pt x="3224" y="57731"/>
                    <a:pt x="2805" y="57731"/>
                  </a:cubicBezTo>
                  <a:cubicBezTo>
                    <a:pt x="2386" y="57638"/>
                    <a:pt x="2059" y="57312"/>
                    <a:pt x="1967" y="56893"/>
                  </a:cubicBezTo>
                  <a:cubicBezTo>
                    <a:pt x="1967" y="56893"/>
                    <a:pt x="1967" y="56893"/>
                    <a:pt x="1967" y="56474"/>
                  </a:cubicBezTo>
                  <a:cubicBezTo>
                    <a:pt x="1967" y="56055"/>
                    <a:pt x="1967" y="56474"/>
                    <a:pt x="1967" y="56474"/>
                  </a:cubicBezTo>
                  <a:cubicBezTo>
                    <a:pt x="1942" y="56306"/>
                    <a:pt x="1942" y="56139"/>
                    <a:pt x="1967" y="55971"/>
                  </a:cubicBezTo>
                  <a:cubicBezTo>
                    <a:pt x="1992" y="55803"/>
                    <a:pt x="1992" y="55636"/>
                    <a:pt x="1967" y="55468"/>
                  </a:cubicBezTo>
                  <a:cubicBezTo>
                    <a:pt x="1967" y="55468"/>
                    <a:pt x="1967" y="55468"/>
                    <a:pt x="1213" y="55468"/>
                  </a:cubicBezTo>
                  <a:cubicBezTo>
                    <a:pt x="459" y="55468"/>
                    <a:pt x="459" y="55468"/>
                    <a:pt x="375" y="54966"/>
                  </a:cubicBezTo>
                  <a:cubicBezTo>
                    <a:pt x="291" y="54463"/>
                    <a:pt x="375" y="54966"/>
                    <a:pt x="375" y="54966"/>
                  </a:cubicBezTo>
                  <a:lnTo>
                    <a:pt x="375" y="54966"/>
                  </a:lnTo>
                  <a:cubicBezTo>
                    <a:pt x="124" y="54521"/>
                    <a:pt x="124" y="53985"/>
                    <a:pt x="375" y="53541"/>
                  </a:cubicBezTo>
                  <a:cubicBezTo>
                    <a:pt x="811" y="53198"/>
                    <a:pt x="1288" y="52913"/>
                    <a:pt x="1799" y="52703"/>
                  </a:cubicBezTo>
                  <a:cubicBezTo>
                    <a:pt x="2361" y="52519"/>
                    <a:pt x="2897" y="52268"/>
                    <a:pt x="3391" y="51949"/>
                  </a:cubicBezTo>
                  <a:cubicBezTo>
                    <a:pt x="3844" y="51740"/>
                    <a:pt x="4187" y="51346"/>
                    <a:pt x="4313" y="50860"/>
                  </a:cubicBezTo>
                  <a:cubicBezTo>
                    <a:pt x="4313" y="50441"/>
                    <a:pt x="3643" y="50273"/>
                    <a:pt x="3224" y="50441"/>
                  </a:cubicBezTo>
                  <a:cubicBezTo>
                    <a:pt x="2805" y="50609"/>
                    <a:pt x="3224" y="50441"/>
                    <a:pt x="3224" y="50441"/>
                  </a:cubicBezTo>
                  <a:lnTo>
                    <a:pt x="3224" y="50441"/>
                  </a:lnTo>
                  <a:lnTo>
                    <a:pt x="2637" y="51028"/>
                  </a:lnTo>
                  <a:cubicBezTo>
                    <a:pt x="2637" y="51447"/>
                    <a:pt x="2135" y="51698"/>
                    <a:pt x="2051" y="51698"/>
                  </a:cubicBezTo>
                  <a:lnTo>
                    <a:pt x="1380" y="51698"/>
                  </a:lnTo>
                  <a:lnTo>
                    <a:pt x="878" y="51698"/>
                  </a:lnTo>
                  <a:lnTo>
                    <a:pt x="375" y="51698"/>
                  </a:lnTo>
                  <a:lnTo>
                    <a:pt x="375" y="51698"/>
                  </a:lnTo>
                  <a:cubicBezTo>
                    <a:pt x="342" y="51530"/>
                    <a:pt x="342" y="51363"/>
                    <a:pt x="375" y="51195"/>
                  </a:cubicBezTo>
                  <a:lnTo>
                    <a:pt x="375" y="50609"/>
                  </a:lnTo>
                  <a:cubicBezTo>
                    <a:pt x="207" y="50005"/>
                    <a:pt x="207" y="49369"/>
                    <a:pt x="375" y="48765"/>
                  </a:cubicBezTo>
                  <a:cubicBezTo>
                    <a:pt x="375" y="48179"/>
                    <a:pt x="878" y="47508"/>
                    <a:pt x="1213" y="46838"/>
                  </a:cubicBezTo>
                  <a:lnTo>
                    <a:pt x="2135" y="45078"/>
                  </a:lnTo>
                  <a:cubicBezTo>
                    <a:pt x="2193" y="44693"/>
                    <a:pt x="2193" y="44291"/>
                    <a:pt x="2135" y="43905"/>
                  </a:cubicBezTo>
                  <a:cubicBezTo>
                    <a:pt x="2009" y="43269"/>
                    <a:pt x="1648" y="42699"/>
                    <a:pt x="1129" y="42313"/>
                  </a:cubicBezTo>
                  <a:cubicBezTo>
                    <a:pt x="668" y="41920"/>
                    <a:pt x="350" y="41392"/>
                    <a:pt x="207" y="40805"/>
                  </a:cubicBezTo>
                  <a:cubicBezTo>
                    <a:pt x="-69" y="40110"/>
                    <a:pt x="-69" y="39322"/>
                    <a:pt x="207" y="38627"/>
                  </a:cubicBezTo>
                  <a:cubicBezTo>
                    <a:pt x="643" y="37864"/>
                    <a:pt x="819" y="36984"/>
                    <a:pt x="710" y="36113"/>
                  </a:cubicBezTo>
                  <a:lnTo>
                    <a:pt x="207" y="34102"/>
                  </a:lnTo>
                  <a:cubicBezTo>
                    <a:pt x="149" y="33943"/>
                    <a:pt x="149" y="33759"/>
                    <a:pt x="207" y="33599"/>
                  </a:cubicBezTo>
                  <a:cubicBezTo>
                    <a:pt x="367" y="33658"/>
                    <a:pt x="551" y="33658"/>
                    <a:pt x="710" y="33599"/>
                  </a:cubicBezTo>
                  <a:cubicBezTo>
                    <a:pt x="945" y="33449"/>
                    <a:pt x="1096" y="33206"/>
                    <a:pt x="1129" y="32929"/>
                  </a:cubicBezTo>
                  <a:cubicBezTo>
                    <a:pt x="1230" y="32435"/>
                    <a:pt x="1230" y="31915"/>
                    <a:pt x="1129" y="31421"/>
                  </a:cubicBezTo>
                  <a:lnTo>
                    <a:pt x="2051" y="31421"/>
                  </a:lnTo>
                  <a:lnTo>
                    <a:pt x="2721" y="33935"/>
                  </a:lnTo>
                  <a:lnTo>
                    <a:pt x="3307" y="32929"/>
                  </a:lnTo>
                  <a:cubicBezTo>
                    <a:pt x="3509" y="32636"/>
                    <a:pt x="3768" y="32376"/>
                    <a:pt x="4062" y="32175"/>
                  </a:cubicBezTo>
                  <a:lnTo>
                    <a:pt x="5821" y="32175"/>
                  </a:lnTo>
                  <a:lnTo>
                    <a:pt x="7078" y="32175"/>
                  </a:lnTo>
                  <a:lnTo>
                    <a:pt x="7748" y="32175"/>
                  </a:lnTo>
                  <a:cubicBezTo>
                    <a:pt x="7748" y="32175"/>
                    <a:pt x="7748" y="32175"/>
                    <a:pt x="7748" y="32175"/>
                  </a:cubicBezTo>
                  <a:lnTo>
                    <a:pt x="7748" y="32175"/>
                  </a:lnTo>
                  <a:lnTo>
                    <a:pt x="7748" y="32175"/>
                  </a:lnTo>
                  <a:lnTo>
                    <a:pt x="5905" y="31253"/>
                  </a:lnTo>
                  <a:cubicBezTo>
                    <a:pt x="5226" y="31027"/>
                    <a:pt x="4489" y="31027"/>
                    <a:pt x="3810" y="31253"/>
                  </a:cubicBezTo>
                  <a:lnTo>
                    <a:pt x="3391" y="29578"/>
                  </a:lnTo>
                  <a:lnTo>
                    <a:pt x="4062" y="29578"/>
                  </a:lnTo>
                  <a:cubicBezTo>
                    <a:pt x="4221" y="29510"/>
                    <a:pt x="4405" y="29510"/>
                    <a:pt x="4564" y="29578"/>
                  </a:cubicBezTo>
                  <a:lnTo>
                    <a:pt x="5067" y="29578"/>
                  </a:lnTo>
                  <a:cubicBezTo>
                    <a:pt x="5042" y="29385"/>
                    <a:pt x="5042" y="29184"/>
                    <a:pt x="5067" y="28991"/>
                  </a:cubicBezTo>
                  <a:cubicBezTo>
                    <a:pt x="5092" y="28823"/>
                    <a:pt x="5092" y="28656"/>
                    <a:pt x="5067" y="28488"/>
                  </a:cubicBezTo>
                  <a:lnTo>
                    <a:pt x="5570" y="28488"/>
                  </a:lnTo>
                  <a:cubicBezTo>
                    <a:pt x="5721" y="29033"/>
                    <a:pt x="5972" y="29552"/>
                    <a:pt x="6324" y="29996"/>
                  </a:cubicBezTo>
                  <a:cubicBezTo>
                    <a:pt x="6667" y="30583"/>
                    <a:pt x="7246" y="30977"/>
                    <a:pt x="7916" y="31086"/>
                  </a:cubicBezTo>
                  <a:lnTo>
                    <a:pt x="8335" y="31086"/>
                  </a:lnTo>
                  <a:lnTo>
                    <a:pt x="8335" y="31086"/>
                  </a:lnTo>
                  <a:lnTo>
                    <a:pt x="7246" y="26813"/>
                  </a:lnTo>
                  <a:lnTo>
                    <a:pt x="5235" y="26226"/>
                  </a:lnTo>
                  <a:cubicBezTo>
                    <a:pt x="4229" y="25891"/>
                    <a:pt x="3727" y="25640"/>
                    <a:pt x="3727" y="25472"/>
                  </a:cubicBezTo>
                  <a:lnTo>
                    <a:pt x="3727" y="25472"/>
                  </a:lnTo>
                  <a:cubicBezTo>
                    <a:pt x="3852" y="24642"/>
                    <a:pt x="4078" y="23821"/>
                    <a:pt x="4397" y="23042"/>
                  </a:cubicBezTo>
                  <a:cubicBezTo>
                    <a:pt x="4397" y="22372"/>
                    <a:pt x="5402" y="21953"/>
                    <a:pt x="6491" y="21618"/>
                  </a:cubicBezTo>
                  <a:lnTo>
                    <a:pt x="7246" y="21618"/>
                  </a:lnTo>
                  <a:cubicBezTo>
                    <a:pt x="7405" y="21559"/>
                    <a:pt x="7589" y="21559"/>
                    <a:pt x="7748" y="21618"/>
                  </a:cubicBezTo>
                  <a:lnTo>
                    <a:pt x="7748" y="21618"/>
                  </a:lnTo>
                  <a:cubicBezTo>
                    <a:pt x="7748" y="21618"/>
                    <a:pt x="7748" y="21115"/>
                    <a:pt x="8251" y="20528"/>
                  </a:cubicBezTo>
                  <a:lnTo>
                    <a:pt x="8754" y="18434"/>
                  </a:lnTo>
                  <a:cubicBezTo>
                    <a:pt x="8754" y="17679"/>
                    <a:pt x="9173" y="17009"/>
                    <a:pt x="9340" y="16423"/>
                  </a:cubicBezTo>
                  <a:cubicBezTo>
                    <a:pt x="9508" y="15836"/>
                    <a:pt x="9843" y="15501"/>
                    <a:pt x="10095" y="15501"/>
                  </a:cubicBezTo>
                  <a:lnTo>
                    <a:pt x="10095" y="16758"/>
                  </a:lnTo>
                  <a:lnTo>
                    <a:pt x="10597" y="19104"/>
                  </a:lnTo>
                  <a:cubicBezTo>
                    <a:pt x="10597" y="19942"/>
                    <a:pt x="10597" y="20780"/>
                    <a:pt x="11016" y="21534"/>
                  </a:cubicBezTo>
                  <a:cubicBezTo>
                    <a:pt x="10966" y="21953"/>
                    <a:pt x="10966" y="22372"/>
                    <a:pt x="11016" y="22791"/>
                  </a:cubicBezTo>
                  <a:cubicBezTo>
                    <a:pt x="11016" y="22791"/>
                    <a:pt x="11016" y="22791"/>
                    <a:pt x="10346" y="22791"/>
                  </a:cubicBezTo>
                  <a:lnTo>
                    <a:pt x="9592" y="22791"/>
                  </a:lnTo>
                  <a:cubicBezTo>
                    <a:pt x="9533" y="23092"/>
                    <a:pt x="9533" y="23411"/>
                    <a:pt x="9592" y="23712"/>
                  </a:cubicBezTo>
                  <a:cubicBezTo>
                    <a:pt x="9642" y="23964"/>
                    <a:pt x="9642" y="24215"/>
                    <a:pt x="9592" y="24466"/>
                  </a:cubicBezTo>
                  <a:cubicBezTo>
                    <a:pt x="9592" y="24466"/>
                    <a:pt x="9592" y="24466"/>
                    <a:pt x="9592" y="24466"/>
                  </a:cubicBezTo>
                  <a:cubicBezTo>
                    <a:pt x="9592" y="24466"/>
                    <a:pt x="9592" y="24466"/>
                    <a:pt x="9592" y="24466"/>
                  </a:cubicBezTo>
                  <a:lnTo>
                    <a:pt x="12357" y="23712"/>
                  </a:lnTo>
                  <a:lnTo>
                    <a:pt x="12357" y="23712"/>
                  </a:lnTo>
                  <a:cubicBezTo>
                    <a:pt x="12390" y="23846"/>
                    <a:pt x="12390" y="23997"/>
                    <a:pt x="12357" y="24131"/>
                  </a:cubicBezTo>
                  <a:cubicBezTo>
                    <a:pt x="12357" y="24131"/>
                    <a:pt x="12357" y="24131"/>
                    <a:pt x="12357" y="24131"/>
                  </a:cubicBezTo>
                  <a:cubicBezTo>
                    <a:pt x="12357" y="24131"/>
                    <a:pt x="12357" y="24131"/>
                    <a:pt x="12357" y="24131"/>
                  </a:cubicBezTo>
                  <a:lnTo>
                    <a:pt x="14200" y="24131"/>
                  </a:lnTo>
                  <a:lnTo>
                    <a:pt x="14200" y="23293"/>
                  </a:lnTo>
                  <a:lnTo>
                    <a:pt x="13446" y="20193"/>
                  </a:lnTo>
                  <a:lnTo>
                    <a:pt x="15122" y="19774"/>
                  </a:lnTo>
                  <a:lnTo>
                    <a:pt x="16630" y="20193"/>
                  </a:lnTo>
                  <a:lnTo>
                    <a:pt x="17719" y="20193"/>
                  </a:lnTo>
                  <a:lnTo>
                    <a:pt x="18138" y="20193"/>
                  </a:lnTo>
                  <a:lnTo>
                    <a:pt x="17468" y="19690"/>
                  </a:lnTo>
                  <a:lnTo>
                    <a:pt x="16379" y="18853"/>
                  </a:lnTo>
                  <a:lnTo>
                    <a:pt x="15206" y="18015"/>
                  </a:lnTo>
                  <a:lnTo>
                    <a:pt x="14619" y="18015"/>
                  </a:lnTo>
                  <a:cubicBezTo>
                    <a:pt x="14619" y="18015"/>
                    <a:pt x="14619" y="17512"/>
                    <a:pt x="15038" y="18015"/>
                  </a:cubicBezTo>
                  <a:lnTo>
                    <a:pt x="15876" y="18015"/>
                  </a:lnTo>
                  <a:cubicBezTo>
                    <a:pt x="15876" y="18015"/>
                    <a:pt x="16295" y="18015"/>
                    <a:pt x="16462" y="18015"/>
                  </a:cubicBezTo>
                  <a:cubicBezTo>
                    <a:pt x="16630" y="18015"/>
                    <a:pt x="16462" y="17261"/>
                    <a:pt x="16462" y="16255"/>
                  </a:cubicBezTo>
                  <a:cubicBezTo>
                    <a:pt x="16337" y="15727"/>
                    <a:pt x="16077" y="15233"/>
                    <a:pt x="15708" y="14831"/>
                  </a:cubicBezTo>
                  <a:cubicBezTo>
                    <a:pt x="15306" y="14253"/>
                    <a:pt x="15021" y="13599"/>
                    <a:pt x="14870" y="12904"/>
                  </a:cubicBezTo>
                  <a:lnTo>
                    <a:pt x="15792" y="12904"/>
                  </a:lnTo>
                  <a:cubicBezTo>
                    <a:pt x="16379" y="12904"/>
                    <a:pt x="16714" y="12904"/>
                    <a:pt x="16714" y="12904"/>
                  </a:cubicBezTo>
                  <a:lnTo>
                    <a:pt x="17216" y="12904"/>
                  </a:lnTo>
                  <a:lnTo>
                    <a:pt x="17719" y="12904"/>
                  </a:lnTo>
                  <a:lnTo>
                    <a:pt x="18138" y="12904"/>
                  </a:lnTo>
                  <a:cubicBezTo>
                    <a:pt x="18264" y="12728"/>
                    <a:pt x="18264" y="12493"/>
                    <a:pt x="18138" y="12317"/>
                  </a:cubicBezTo>
                  <a:cubicBezTo>
                    <a:pt x="18138" y="12317"/>
                    <a:pt x="18138" y="11898"/>
                    <a:pt x="18138" y="11814"/>
                  </a:cubicBezTo>
                  <a:lnTo>
                    <a:pt x="19060" y="10557"/>
                  </a:lnTo>
                  <a:cubicBezTo>
                    <a:pt x="19630" y="9728"/>
                    <a:pt x="20501" y="9158"/>
                    <a:pt x="21490" y="8965"/>
                  </a:cubicBezTo>
                  <a:cubicBezTo>
                    <a:pt x="21884" y="8790"/>
                    <a:pt x="22244" y="8563"/>
                    <a:pt x="22579" y="8295"/>
                  </a:cubicBezTo>
                  <a:lnTo>
                    <a:pt x="23333" y="7792"/>
                  </a:lnTo>
                  <a:lnTo>
                    <a:pt x="23752" y="7792"/>
                  </a:lnTo>
                  <a:lnTo>
                    <a:pt x="27606" y="7792"/>
                  </a:lnTo>
                  <a:cubicBezTo>
                    <a:pt x="27606" y="7792"/>
                    <a:pt x="27606" y="7792"/>
                    <a:pt x="27606" y="7792"/>
                  </a:cubicBezTo>
                  <a:cubicBezTo>
                    <a:pt x="27447" y="8094"/>
                    <a:pt x="27313" y="8396"/>
                    <a:pt x="27187" y="8714"/>
                  </a:cubicBezTo>
                  <a:lnTo>
                    <a:pt x="26769" y="9468"/>
                  </a:lnTo>
                  <a:cubicBezTo>
                    <a:pt x="26769" y="9468"/>
                    <a:pt x="26769" y="9468"/>
                    <a:pt x="26769" y="9468"/>
                  </a:cubicBezTo>
                  <a:cubicBezTo>
                    <a:pt x="27338" y="9292"/>
                    <a:pt x="27858" y="8974"/>
                    <a:pt x="28277" y="8547"/>
                  </a:cubicBezTo>
                  <a:cubicBezTo>
                    <a:pt x="28620" y="8086"/>
                    <a:pt x="28897" y="7575"/>
                    <a:pt x="29115" y="7038"/>
                  </a:cubicBezTo>
                  <a:cubicBezTo>
                    <a:pt x="29115" y="6536"/>
                    <a:pt x="29533" y="6033"/>
                    <a:pt x="29785" y="5614"/>
                  </a:cubicBezTo>
                  <a:cubicBezTo>
                    <a:pt x="29961" y="5212"/>
                    <a:pt x="30296" y="4910"/>
                    <a:pt x="30707" y="4776"/>
                  </a:cubicBezTo>
                  <a:lnTo>
                    <a:pt x="31712" y="4776"/>
                  </a:lnTo>
                  <a:lnTo>
                    <a:pt x="32969" y="5614"/>
                  </a:lnTo>
                  <a:cubicBezTo>
                    <a:pt x="33388" y="5916"/>
                    <a:pt x="33840" y="6167"/>
                    <a:pt x="34309" y="6368"/>
                  </a:cubicBezTo>
                  <a:cubicBezTo>
                    <a:pt x="34628" y="6510"/>
                    <a:pt x="34997" y="6510"/>
                    <a:pt x="35315" y="6368"/>
                  </a:cubicBezTo>
                  <a:cubicBezTo>
                    <a:pt x="35315" y="6368"/>
                    <a:pt x="35315" y="6368"/>
                    <a:pt x="35315" y="6368"/>
                  </a:cubicBezTo>
                  <a:cubicBezTo>
                    <a:pt x="35315" y="6368"/>
                    <a:pt x="35315" y="5949"/>
                    <a:pt x="35315" y="5530"/>
                  </a:cubicBezTo>
                  <a:cubicBezTo>
                    <a:pt x="35357" y="5254"/>
                    <a:pt x="35357" y="4969"/>
                    <a:pt x="35315" y="4692"/>
                  </a:cubicBezTo>
                  <a:cubicBezTo>
                    <a:pt x="35315" y="4692"/>
                    <a:pt x="35315" y="4692"/>
                    <a:pt x="35315" y="4692"/>
                  </a:cubicBezTo>
                  <a:lnTo>
                    <a:pt x="34058" y="4692"/>
                  </a:lnTo>
                  <a:cubicBezTo>
                    <a:pt x="34058" y="4692"/>
                    <a:pt x="33639" y="4692"/>
                    <a:pt x="33555" y="3854"/>
                  </a:cubicBezTo>
                  <a:cubicBezTo>
                    <a:pt x="33472" y="3016"/>
                    <a:pt x="33555" y="3854"/>
                    <a:pt x="34058" y="3352"/>
                  </a:cubicBezTo>
                  <a:lnTo>
                    <a:pt x="35231" y="3352"/>
                  </a:lnTo>
                  <a:lnTo>
                    <a:pt x="35734" y="3352"/>
                  </a:lnTo>
                  <a:lnTo>
                    <a:pt x="39169" y="5446"/>
                  </a:lnTo>
                  <a:cubicBezTo>
                    <a:pt x="39169" y="5446"/>
                    <a:pt x="39169" y="5446"/>
                    <a:pt x="39672" y="5446"/>
                  </a:cubicBezTo>
                  <a:lnTo>
                    <a:pt x="39672" y="4776"/>
                  </a:lnTo>
                  <a:lnTo>
                    <a:pt x="39672" y="3268"/>
                  </a:lnTo>
                  <a:lnTo>
                    <a:pt x="40342" y="3268"/>
                  </a:lnTo>
                  <a:cubicBezTo>
                    <a:pt x="40761" y="3343"/>
                    <a:pt x="41180" y="3343"/>
                    <a:pt x="41599" y="3268"/>
                  </a:cubicBezTo>
                  <a:cubicBezTo>
                    <a:pt x="42043" y="3176"/>
                    <a:pt x="42496" y="3176"/>
                    <a:pt x="42940" y="3268"/>
                  </a:cubicBezTo>
                  <a:cubicBezTo>
                    <a:pt x="42940" y="3268"/>
                    <a:pt x="42940" y="3854"/>
                    <a:pt x="43442" y="4692"/>
                  </a:cubicBezTo>
                  <a:cubicBezTo>
                    <a:pt x="43602" y="5153"/>
                    <a:pt x="43794" y="5606"/>
                    <a:pt x="44029" y="6033"/>
                  </a:cubicBezTo>
                  <a:lnTo>
                    <a:pt x="44029" y="6033"/>
                  </a:lnTo>
                  <a:lnTo>
                    <a:pt x="44029" y="5446"/>
                  </a:lnTo>
                  <a:cubicBezTo>
                    <a:pt x="44054" y="5279"/>
                    <a:pt x="44054" y="5111"/>
                    <a:pt x="44029" y="4944"/>
                  </a:cubicBezTo>
                  <a:lnTo>
                    <a:pt x="42772" y="0"/>
                  </a:lnTo>
                  <a:lnTo>
                    <a:pt x="43275" y="0"/>
                  </a:lnTo>
                  <a:lnTo>
                    <a:pt x="46543" y="6368"/>
                  </a:lnTo>
                  <a:lnTo>
                    <a:pt x="48805" y="3268"/>
                  </a:lnTo>
                  <a:lnTo>
                    <a:pt x="48805" y="3268"/>
                  </a:lnTo>
                  <a:cubicBezTo>
                    <a:pt x="48805" y="2765"/>
                    <a:pt x="48386" y="2681"/>
                    <a:pt x="47716" y="2849"/>
                  </a:cubicBezTo>
                  <a:cubicBezTo>
                    <a:pt x="47314" y="3125"/>
                    <a:pt x="46777" y="3125"/>
                    <a:pt x="46375" y="2849"/>
                  </a:cubicBezTo>
                  <a:cubicBezTo>
                    <a:pt x="46375" y="2430"/>
                    <a:pt x="46375" y="2179"/>
                    <a:pt x="47381" y="2011"/>
                  </a:cubicBezTo>
                  <a:lnTo>
                    <a:pt x="48470" y="2011"/>
                  </a:lnTo>
                  <a:lnTo>
                    <a:pt x="49643" y="2011"/>
                  </a:lnTo>
                  <a:cubicBezTo>
                    <a:pt x="49643" y="2011"/>
                    <a:pt x="49643" y="2011"/>
                    <a:pt x="50313" y="2765"/>
                  </a:cubicBezTo>
                  <a:cubicBezTo>
                    <a:pt x="50623" y="3100"/>
                    <a:pt x="50908" y="3469"/>
                    <a:pt x="51151" y="3854"/>
                  </a:cubicBezTo>
                  <a:lnTo>
                    <a:pt x="51151" y="3854"/>
                  </a:lnTo>
                  <a:cubicBezTo>
                    <a:pt x="51310" y="4290"/>
                    <a:pt x="51310" y="4759"/>
                    <a:pt x="51151" y="5195"/>
                  </a:cubicBezTo>
                  <a:cubicBezTo>
                    <a:pt x="50958" y="5631"/>
                    <a:pt x="50740" y="6050"/>
                    <a:pt x="50481" y="6452"/>
                  </a:cubicBezTo>
                  <a:cubicBezTo>
                    <a:pt x="50481" y="6452"/>
                    <a:pt x="50983" y="5949"/>
                    <a:pt x="51151" y="6452"/>
                  </a:cubicBezTo>
                  <a:lnTo>
                    <a:pt x="51821" y="6452"/>
                  </a:lnTo>
                  <a:lnTo>
                    <a:pt x="52324" y="7206"/>
                  </a:lnTo>
                  <a:cubicBezTo>
                    <a:pt x="52324" y="7206"/>
                    <a:pt x="52324" y="7206"/>
                    <a:pt x="52827" y="7206"/>
                  </a:cubicBezTo>
                  <a:cubicBezTo>
                    <a:pt x="53329" y="7206"/>
                    <a:pt x="52827" y="7206"/>
                    <a:pt x="53329" y="7206"/>
                  </a:cubicBezTo>
                  <a:cubicBezTo>
                    <a:pt x="53832" y="7206"/>
                    <a:pt x="53749" y="7206"/>
                    <a:pt x="53749" y="6787"/>
                  </a:cubicBezTo>
                  <a:cubicBezTo>
                    <a:pt x="53749" y="6368"/>
                    <a:pt x="53749" y="6787"/>
                    <a:pt x="53749" y="7206"/>
                  </a:cubicBezTo>
                  <a:cubicBezTo>
                    <a:pt x="54025" y="7281"/>
                    <a:pt x="54310" y="7281"/>
                    <a:pt x="54586" y="7206"/>
                  </a:cubicBezTo>
                  <a:lnTo>
                    <a:pt x="55508" y="7206"/>
                  </a:lnTo>
                  <a:lnTo>
                    <a:pt x="56178" y="7206"/>
                  </a:lnTo>
                  <a:cubicBezTo>
                    <a:pt x="56271" y="7625"/>
                    <a:pt x="56446" y="8019"/>
                    <a:pt x="56681" y="8379"/>
                  </a:cubicBezTo>
                  <a:cubicBezTo>
                    <a:pt x="56916" y="8739"/>
                    <a:pt x="57092" y="9133"/>
                    <a:pt x="57184" y="9552"/>
                  </a:cubicBezTo>
                  <a:lnTo>
                    <a:pt x="58189" y="13490"/>
                  </a:lnTo>
                  <a:cubicBezTo>
                    <a:pt x="58189" y="13909"/>
                    <a:pt x="58189" y="14160"/>
                    <a:pt x="58692" y="14160"/>
                  </a:cubicBezTo>
                  <a:lnTo>
                    <a:pt x="60368" y="14160"/>
                  </a:lnTo>
                  <a:cubicBezTo>
                    <a:pt x="60611" y="14085"/>
                    <a:pt x="60879" y="14085"/>
                    <a:pt x="61122" y="14160"/>
                  </a:cubicBezTo>
                  <a:cubicBezTo>
                    <a:pt x="61122" y="14160"/>
                    <a:pt x="61122" y="14160"/>
                    <a:pt x="61122" y="14160"/>
                  </a:cubicBezTo>
                  <a:lnTo>
                    <a:pt x="61122" y="14579"/>
                  </a:lnTo>
                  <a:lnTo>
                    <a:pt x="61122" y="14579"/>
                  </a:lnTo>
                  <a:lnTo>
                    <a:pt x="58776" y="14579"/>
                  </a:lnTo>
                  <a:cubicBezTo>
                    <a:pt x="58055" y="14462"/>
                    <a:pt x="57360" y="14261"/>
                    <a:pt x="56681" y="13993"/>
                  </a:cubicBezTo>
                  <a:cubicBezTo>
                    <a:pt x="56321" y="14160"/>
                    <a:pt x="56095" y="14521"/>
                    <a:pt x="56095" y="14915"/>
                  </a:cubicBezTo>
                  <a:cubicBezTo>
                    <a:pt x="56120" y="15250"/>
                    <a:pt x="56120" y="15585"/>
                    <a:pt x="56095" y="15920"/>
                  </a:cubicBezTo>
                  <a:cubicBezTo>
                    <a:pt x="55408" y="16088"/>
                    <a:pt x="54687" y="16088"/>
                    <a:pt x="54000" y="15920"/>
                  </a:cubicBezTo>
                  <a:cubicBezTo>
                    <a:pt x="53321" y="15786"/>
                    <a:pt x="52668" y="15534"/>
                    <a:pt x="52073" y="15166"/>
                  </a:cubicBezTo>
                  <a:cubicBezTo>
                    <a:pt x="52383" y="14973"/>
                    <a:pt x="52550" y="14605"/>
                    <a:pt x="52492" y="14244"/>
                  </a:cubicBezTo>
                  <a:lnTo>
                    <a:pt x="52492" y="13406"/>
                  </a:lnTo>
                  <a:lnTo>
                    <a:pt x="52492" y="12820"/>
                  </a:lnTo>
                  <a:cubicBezTo>
                    <a:pt x="52475" y="12677"/>
                    <a:pt x="52475" y="12543"/>
                    <a:pt x="52492" y="12401"/>
                  </a:cubicBezTo>
                  <a:lnTo>
                    <a:pt x="51654" y="12401"/>
                  </a:lnTo>
                  <a:lnTo>
                    <a:pt x="50565" y="11898"/>
                  </a:lnTo>
                  <a:lnTo>
                    <a:pt x="50565" y="11898"/>
                  </a:lnTo>
                  <a:cubicBezTo>
                    <a:pt x="49928" y="12032"/>
                    <a:pt x="49383" y="12426"/>
                    <a:pt x="49056" y="12987"/>
                  </a:cubicBezTo>
                  <a:lnTo>
                    <a:pt x="47967" y="14663"/>
                  </a:lnTo>
                  <a:lnTo>
                    <a:pt x="47967" y="14663"/>
                  </a:lnTo>
                  <a:lnTo>
                    <a:pt x="47967" y="14663"/>
                  </a:lnTo>
                  <a:cubicBezTo>
                    <a:pt x="47967" y="14663"/>
                    <a:pt x="47967" y="14663"/>
                    <a:pt x="47297" y="14244"/>
                  </a:cubicBezTo>
                  <a:lnTo>
                    <a:pt x="46794" y="14244"/>
                  </a:lnTo>
                  <a:cubicBezTo>
                    <a:pt x="46384" y="14110"/>
                    <a:pt x="45948" y="14110"/>
                    <a:pt x="45537" y="14244"/>
                  </a:cubicBezTo>
                  <a:lnTo>
                    <a:pt x="44280" y="14244"/>
                  </a:lnTo>
                  <a:lnTo>
                    <a:pt x="43610" y="14244"/>
                  </a:lnTo>
                  <a:cubicBezTo>
                    <a:pt x="43610" y="14244"/>
                    <a:pt x="43107" y="14244"/>
                    <a:pt x="43024" y="14244"/>
                  </a:cubicBezTo>
                  <a:lnTo>
                    <a:pt x="43024" y="14244"/>
                  </a:lnTo>
                  <a:cubicBezTo>
                    <a:pt x="42722" y="14370"/>
                    <a:pt x="42479" y="14613"/>
                    <a:pt x="42353" y="14915"/>
                  </a:cubicBezTo>
                  <a:lnTo>
                    <a:pt x="41767" y="16171"/>
                  </a:lnTo>
                  <a:cubicBezTo>
                    <a:pt x="41767" y="16674"/>
                    <a:pt x="41348" y="17093"/>
                    <a:pt x="41180" y="17596"/>
                  </a:cubicBezTo>
                  <a:cubicBezTo>
                    <a:pt x="41012" y="18040"/>
                    <a:pt x="40686" y="18400"/>
                    <a:pt x="40258" y="18601"/>
                  </a:cubicBezTo>
                  <a:cubicBezTo>
                    <a:pt x="39840" y="18693"/>
                    <a:pt x="39446" y="18869"/>
                    <a:pt x="39085" y="19104"/>
                  </a:cubicBezTo>
                  <a:lnTo>
                    <a:pt x="37158" y="19942"/>
                  </a:lnTo>
                  <a:lnTo>
                    <a:pt x="35231" y="20696"/>
                  </a:lnTo>
                  <a:lnTo>
                    <a:pt x="34058" y="20696"/>
                  </a:lnTo>
                  <a:lnTo>
                    <a:pt x="33220" y="21199"/>
                  </a:lnTo>
                  <a:lnTo>
                    <a:pt x="32382" y="21701"/>
                  </a:lnTo>
                  <a:lnTo>
                    <a:pt x="28947" y="22623"/>
                  </a:lnTo>
                  <a:cubicBezTo>
                    <a:pt x="29006" y="22958"/>
                    <a:pt x="29006" y="23293"/>
                    <a:pt x="28947" y="23629"/>
                  </a:cubicBezTo>
                  <a:cubicBezTo>
                    <a:pt x="28645" y="23687"/>
                    <a:pt x="28327" y="23687"/>
                    <a:pt x="28025" y="23629"/>
                  </a:cubicBezTo>
                  <a:cubicBezTo>
                    <a:pt x="27246" y="23629"/>
                    <a:pt x="26827" y="23461"/>
                    <a:pt x="26769" y="23126"/>
                  </a:cubicBezTo>
                  <a:cubicBezTo>
                    <a:pt x="26710" y="22791"/>
                    <a:pt x="26291" y="22623"/>
                    <a:pt x="25512" y="22623"/>
                  </a:cubicBezTo>
                  <a:cubicBezTo>
                    <a:pt x="25093" y="22623"/>
                    <a:pt x="24758" y="22623"/>
                    <a:pt x="24674" y="23126"/>
                  </a:cubicBezTo>
                  <a:cubicBezTo>
                    <a:pt x="24414" y="23360"/>
                    <a:pt x="24096" y="23536"/>
                    <a:pt x="23752" y="23629"/>
                  </a:cubicBezTo>
                  <a:cubicBezTo>
                    <a:pt x="23434" y="23763"/>
                    <a:pt x="23073" y="23763"/>
                    <a:pt x="22747" y="23629"/>
                  </a:cubicBezTo>
                  <a:cubicBezTo>
                    <a:pt x="22445" y="23402"/>
                    <a:pt x="22043" y="23402"/>
                    <a:pt x="21741" y="23629"/>
                  </a:cubicBezTo>
                  <a:cubicBezTo>
                    <a:pt x="21884" y="24299"/>
                    <a:pt x="22168" y="24927"/>
                    <a:pt x="22579" y="25472"/>
                  </a:cubicBezTo>
                  <a:lnTo>
                    <a:pt x="24003" y="26896"/>
                  </a:lnTo>
                  <a:lnTo>
                    <a:pt x="24003" y="26896"/>
                  </a:lnTo>
                  <a:lnTo>
                    <a:pt x="24003" y="26896"/>
                  </a:lnTo>
                  <a:cubicBezTo>
                    <a:pt x="24045" y="27030"/>
                    <a:pt x="24045" y="27181"/>
                    <a:pt x="24003" y="27315"/>
                  </a:cubicBezTo>
                  <a:cubicBezTo>
                    <a:pt x="24171" y="27684"/>
                    <a:pt x="24171" y="28120"/>
                    <a:pt x="24003" y="28488"/>
                  </a:cubicBezTo>
                  <a:cubicBezTo>
                    <a:pt x="23727" y="28832"/>
                    <a:pt x="23384" y="29117"/>
                    <a:pt x="22998" y="29326"/>
                  </a:cubicBezTo>
                  <a:lnTo>
                    <a:pt x="21909" y="29996"/>
                  </a:lnTo>
                  <a:cubicBezTo>
                    <a:pt x="21574" y="30047"/>
                    <a:pt x="21238" y="30047"/>
                    <a:pt x="20903" y="29996"/>
                  </a:cubicBezTo>
                  <a:lnTo>
                    <a:pt x="20903" y="30415"/>
                  </a:lnTo>
                  <a:cubicBezTo>
                    <a:pt x="20861" y="30667"/>
                    <a:pt x="20861" y="30918"/>
                    <a:pt x="20903" y="31169"/>
                  </a:cubicBezTo>
                  <a:cubicBezTo>
                    <a:pt x="20903" y="31169"/>
                    <a:pt x="21490" y="31169"/>
                    <a:pt x="21992" y="31169"/>
                  </a:cubicBezTo>
                  <a:cubicBezTo>
                    <a:pt x="21833" y="32024"/>
                    <a:pt x="21607" y="32862"/>
                    <a:pt x="21322" y="33683"/>
                  </a:cubicBezTo>
                  <a:cubicBezTo>
                    <a:pt x="21138" y="34479"/>
                    <a:pt x="21138" y="35317"/>
                    <a:pt x="21322" y="36113"/>
                  </a:cubicBezTo>
                  <a:lnTo>
                    <a:pt x="22076" y="39046"/>
                  </a:lnTo>
                  <a:cubicBezTo>
                    <a:pt x="22135" y="39515"/>
                    <a:pt x="22135" y="40001"/>
                    <a:pt x="22076" y="40470"/>
                  </a:cubicBezTo>
                  <a:cubicBezTo>
                    <a:pt x="22034" y="41166"/>
                    <a:pt x="22034" y="41869"/>
                    <a:pt x="22076" y="42565"/>
                  </a:cubicBezTo>
                  <a:cubicBezTo>
                    <a:pt x="22160" y="43453"/>
                    <a:pt x="22160" y="44358"/>
                    <a:pt x="22076" y="45246"/>
                  </a:cubicBezTo>
                  <a:lnTo>
                    <a:pt x="18054" y="43654"/>
                  </a:lnTo>
                  <a:cubicBezTo>
                    <a:pt x="18054" y="43654"/>
                    <a:pt x="18054" y="43654"/>
                    <a:pt x="18054" y="43654"/>
                  </a:cubicBezTo>
                  <a:cubicBezTo>
                    <a:pt x="18054" y="43654"/>
                    <a:pt x="18054" y="43654"/>
                    <a:pt x="18054" y="44157"/>
                  </a:cubicBezTo>
                  <a:cubicBezTo>
                    <a:pt x="18038" y="44383"/>
                    <a:pt x="18038" y="44601"/>
                    <a:pt x="18054" y="44827"/>
                  </a:cubicBezTo>
                  <a:lnTo>
                    <a:pt x="18473" y="45581"/>
                  </a:lnTo>
                  <a:lnTo>
                    <a:pt x="18473" y="47927"/>
                  </a:lnTo>
                  <a:cubicBezTo>
                    <a:pt x="18649" y="48237"/>
                    <a:pt x="18875" y="48522"/>
                    <a:pt x="19144" y="48765"/>
                  </a:cubicBezTo>
                  <a:cubicBezTo>
                    <a:pt x="19320" y="48983"/>
                    <a:pt x="19554" y="49159"/>
                    <a:pt x="19814" y="49268"/>
                  </a:cubicBezTo>
                  <a:lnTo>
                    <a:pt x="19814" y="49268"/>
                  </a:lnTo>
                  <a:cubicBezTo>
                    <a:pt x="19814" y="49268"/>
                    <a:pt x="19814" y="49268"/>
                    <a:pt x="19814" y="49268"/>
                  </a:cubicBezTo>
                  <a:cubicBezTo>
                    <a:pt x="20367" y="49142"/>
                    <a:pt x="20861" y="48849"/>
                    <a:pt x="21238" y="48430"/>
                  </a:cubicBezTo>
                  <a:cubicBezTo>
                    <a:pt x="21708" y="48061"/>
                    <a:pt x="22252" y="47810"/>
                    <a:pt x="22830" y="47676"/>
                  </a:cubicBezTo>
                  <a:lnTo>
                    <a:pt x="23668" y="47676"/>
                  </a:lnTo>
                  <a:lnTo>
                    <a:pt x="23668" y="50273"/>
                  </a:lnTo>
                  <a:lnTo>
                    <a:pt x="24590" y="50273"/>
                  </a:lnTo>
                  <a:lnTo>
                    <a:pt x="25260" y="52955"/>
                  </a:lnTo>
                  <a:lnTo>
                    <a:pt x="26601" y="52955"/>
                  </a:lnTo>
                  <a:cubicBezTo>
                    <a:pt x="26484" y="53483"/>
                    <a:pt x="26484" y="54019"/>
                    <a:pt x="26601" y="54547"/>
                  </a:cubicBezTo>
                  <a:lnTo>
                    <a:pt x="27271" y="54547"/>
                  </a:lnTo>
                  <a:cubicBezTo>
                    <a:pt x="27791" y="54664"/>
                    <a:pt x="28277" y="54890"/>
                    <a:pt x="28695" y="55217"/>
                  </a:cubicBezTo>
                  <a:lnTo>
                    <a:pt x="30371" y="56390"/>
                  </a:lnTo>
                  <a:lnTo>
                    <a:pt x="31042" y="57060"/>
                  </a:lnTo>
                  <a:cubicBezTo>
                    <a:pt x="31042" y="57060"/>
                    <a:pt x="31628" y="57647"/>
                    <a:pt x="31712" y="57647"/>
                  </a:cubicBezTo>
                  <a:lnTo>
                    <a:pt x="32969" y="57647"/>
                  </a:lnTo>
                  <a:lnTo>
                    <a:pt x="34142" y="57647"/>
                  </a:lnTo>
                  <a:lnTo>
                    <a:pt x="34980" y="57647"/>
                  </a:lnTo>
                  <a:lnTo>
                    <a:pt x="35901" y="57647"/>
                  </a:lnTo>
                  <a:cubicBezTo>
                    <a:pt x="35901" y="57647"/>
                    <a:pt x="36320" y="57647"/>
                    <a:pt x="36907" y="57647"/>
                  </a:cubicBezTo>
                  <a:lnTo>
                    <a:pt x="37829" y="57647"/>
                  </a:lnTo>
                  <a:lnTo>
                    <a:pt x="40426" y="57647"/>
                  </a:lnTo>
                  <a:lnTo>
                    <a:pt x="42437" y="57144"/>
                  </a:lnTo>
                  <a:lnTo>
                    <a:pt x="45453" y="56390"/>
                  </a:lnTo>
                  <a:lnTo>
                    <a:pt x="48470" y="55720"/>
                  </a:lnTo>
                  <a:lnTo>
                    <a:pt x="50397" y="55217"/>
                  </a:lnTo>
                  <a:lnTo>
                    <a:pt x="50900" y="56893"/>
                  </a:lnTo>
                  <a:cubicBezTo>
                    <a:pt x="51545" y="56658"/>
                    <a:pt x="51880" y="55946"/>
                    <a:pt x="51654" y="55301"/>
                  </a:cubicBezTo>
                  <a:cubicBezTo>
                    <a:pt x="51511" y="54563"/>
                    <a:pt x="51771" y="53801"/>
                    <a:pt x="52324" y="53290"/>
                  </a:cubicBezTo>
                  <a:cubicBezTo>
                    <a:pt x="53539" y="52310"/>
                    <a:pt x="54896" y="51514"/>
                    <a:pt x="56346" y="50944"/>
                  </a:cubicBezTo>
                  <a:cubicBezTo>
                    <a:pt x="57737" y="50349"/>
                    <a:pt x="59077" y="49645"/>
                    <a:pt x="60368" y="48849"/>
                  </a:cubicBezTo>
                  <a:lnTo>
                    <a:pt x="61373" y="48095"/>
                  </a:lnTo>
                  <a:cubicBezTo>
                    <a:pt x="61876" y="48095"/>
                    <a:pt x="62127" y="47425"/>
                    <a:pt x="62295" y="47425"/>
                  </a:cubicBezTo>
                  <a:lnTo>
                    <a:pt x="63384" y="47425"/>
                  </a:lnTo>
                  <a:lnTo>
                    <a:pt x="63384" y="47425"/>
                  </a:lnTo>
                  <a:lnTo>
                    <a:pt x="63971" y="47425"/>
                  </a:lnTo>
                  <a:lnTo>
                    <a:pt x="65898" y="46922"/>
                  </a:lnTo>
                  <a:lnTo>
                    <a:pt x="67741" y="46922"/>
                  </a:lnTo>
                  <a:lnTo>
                    <a:pt x="69250" y="46922"/>
                  </a:lnTo>
                  <a:cubicBezTo>
                    <a:pt x="69626" y="47249"/>
                    <a:pt x="69945" y="47651"/>
                    <a:pt x="70171" y="48095"/>
                  </a:cubicBezTo>
                  <a:cubicBezTo>
                    <a:pt x="70464" y="48438"/>
                    <a:pt x="70699" y="48841"/>
                    <a:pt x="70842" y="49268"/>
                  </a:cubicBezTo>
                  <a:lnTo>
                    <a:pt x="71512" y="49268"/>
                  </a:lnTo>
                  <a:cubicBezTo>
                    <a:pt x="71512" y="49268"/>
                    <a:pt x="71512" y="49268"/>
                    <a:pt x="71512" y="49268"/>
                  </a:cubicBezTo>
                  <a:cubicBezTo>
                    <a:pt x="71537" y="49461"/>
                    <a:pt x="71537" y="49662"/>
                    <a:pt x="71512" y="49854"/>
                  </a:cubicBezTo>
                  <a:cubicBezTo>
                    <a:pt x="71336" y="50022"/>
                    <a:pt x="71193" y="50223"/>
                    <a:pt x="71093" y="50441"/>
                  </a:cubicBezTo>
                  <a:lnTo>
                    <a:pt x="71093" y="50944"/>
                  </a:lnTo>
                  <a:cubicBezTo>
                    <a:pt x="71093" y="50944"/>
                    <a:pt x="71093" y="50944"/>
                    <a:pt x="71093" y="51447"/>
                  </a:cubicBezTo>
                  <a:cubicBezTo>
                    <a:pt x="71026" y="51958"/>
                    <a:pt x="70791" y="52427"/>
                    <a:pt x="70422" y="52787"/>
                  </a:cubicBezTo>
                  <a:cubicBezTo>
                    <a:pt x="70029" y="53114"/>
                    <a:pt x="69568" y="53374"/>
                    <a:pt x="69082" y="53541"/>
                  </a:cubicBezTo>
                  <a:lnTo>
                    <a:pt x="69082" y="53541"/>
                  </a:lnTo>
                  <a:lnTo>
                    <a:pt x="69082" y="53541"/>
                  </a:lnTo>
                  <a:lnTo>
                    <a:pt x="69585" y="52620"/>
                  </a:lnTo>
                  <a:cubicBezTo>
                    <a:pt x="69652" y="52226"/>
                    <a:pt x="69861" y="51865"/>
                    <a:pt x="70171" y="51614"/>
                  </a:cubicBezTo>
                  <a:lnTo>
                    <a:pt x="70171" y="51028"/>
                  </a:lnTo>
                  <a:cubicBezTo>
                    <a:pt x="70171" y="50525"/>
                    <a:pt x="69585" y="50190"/>
                    <a:pt x="68747" y="50022"/>
                  </a:cubicBezTo>
                  <a:cubicBezTo>
                    <a:pt x="68479" y="50290"/>
                    <a:pt x="68328" y="50651"/>
                    <a:pt x="68328" y="51028"/>
                  </a:cubicBezTo>
                  <a:lnTo>
                    <a:pt x="68328" y="52117"/>
                  </a:lnTo>
                  <a:cubicBezTo>
                    <a:pt x="67716" y="52443"/>
                    <a:pt x="67071" y="52703"/>
                    <a:pt x="66400" y="52871"/>
                  </a:cubicBezTo>
                  <a:lnTo>
                    <a:pt x="64557" y="53625"/>
                  </a:lnTo>
                  <a:cubicBezTo>
                    <a:pt x="64272" y="53742"/>
                    <a:pt x="64021" y="53910"/>
                    <a:pt x="63803" y="54128"/>
                  </a:cubicBezTo>
                  <a:lnTo>
                    <a:pt x="63217" y="54547"/>
                  </a:lnTo>
                  <a:lnTo>
                    <a:pt x="63217" y="55468"/>
                  </a:lnTo>
                  <a:cubicBezTo>
                    <a:pt x="63166" y="55829"/>
                    <a:pt x="63166" y="56197"/>
                    <a:pt x="63217" y="56558"/>
                  </a:cubicBezTo>
                  <a:cubicBezTo>
                    <a:pt x="63435" y="56909"/>
                    <a:pt x="63811" y="57127"/>
                    <a:pt x="64222" y="57144"/>
                  </a:cubicBezTo>
                  <a:cubicBezTo>
                    <a:pt x="63920" y="57077"/>
                    <a:pt x="63602" y="57077"/>
                    <a:pt x="63300" y="57144"/>
                  </a:cubicBezTo>
                  <a:cubicBezTo>
                    <a:pt x="62957" y="57312"/>
                    <a:pt x="62647" y="57538"/>
                    <a:pt x="62379" y="57814"/>
                  </a:cubicBezTo>
                  <a:cubicBezTo>
                    <a:pt x="62379" y="57814"/>
                    <a:pt x="62379" y="57814"/>
                    <a:pt x="62379" y="58736"/>
                  </a:cubicBezTo>
                  <a:cubicBezTo>
                    <a:pt x="62379" y="59658"/>
                    <a:pt x="62379" y="59574"/>
                    <a:pt x="62379" y="59658"/>
                  </a:cubicBezTo>
                  <a:cubicBezTo>
                    <a:pt x="62261" y="60186"/>
                    <a:pt x="61926" y="60646"/>
                    <a:pt x="61457" y="60915"/>
                  </a:cubicBezTo>
                  <a:cubicBezTo>
                    <a:pt x="60871" y="60915"/>
                    <a:pt x="60703" y="61836"/>
                    <a:pt x="60954" y="62842"/>
                  </a:cubicBezTo>
                  <a:lnTo>
                    <a:pt x="60954" y="62842"/>
                  </a:lnTo>
                  <a:lnTo>
                    <a:pt x="60452" y="61585"/>
                  </a:lnTo>
                  <a:cubicBezTo>
                    <a:pt x="60276" y="61166"/>
                    <a:pt x="60049" y="60772"/>
                    <a:pt x="59781" y="60412"/>
                  </a:cubicBezTo>
                  <a:cubicBezTo>
                    <a:pt x="59413" y="60579"/>
                    <a:pt x="58985" y="60579"/>
                    <a:pt x="58608" y="60412"/>
                  </a:cubicBezTo>
                  <a:lnTo>
                    <a:pt x="58608" y="60412"/>
                  </a:lnTo>
                  <a:lnTo>
                    <a:pt x="58608" y="60412"/>
                  </a:lnTo>
                  <a:lnTo>
                    <a:pt x="58608" y="60412"/>
                  </a:lnTo>
                  <a:lnTo>
                    <a:pt x="58608" y="61501"/>
                  </a:lnTo>
                  <a:cubicBezTo>
                    <a:pt x="58692" y="61861"/>
                    <a:pt x="58692" y="62230"/>
                    <a:pt x="58608" y="62590"/>
                  </a:cubicBezTo>
                  <a:lnTo>
                    <a:pt x="58189" y="62590"/>
                  </a:lnTo>
                  <a:lnTo>
                    <a:pt x="57351" y="63428"/>
                  </a:lnTo>
                  <a:lnTo>
                    <a:pt x="56430" y="64182"/>
                  </a:lnTo>
                  <a:lnTo>
                    <a:pt x="55759" y="64182"/>
                  </a:lnTo>
                  <a:lnTo>
                    <a:pt x="54921" y="64182"/>
                  </a:lnTo>
                  <a:lnTo>
                    <a:pt x="53916" y="65020"/>
                  </a:lnTo>
                  <a:lnTo>
                    <a:pt x="52743" y="65774"/>
                  </a:lnTo>
                  <a:lnTo>
                    <a:pt x="52743" y="65774"/>
                  </a:lnTo>
                  <a:lnTo>
                    <a:pt x="52743" y="65774"/>
                  </a:lnTo>
                  <a:cubicBezTo>
                    <a:pt x="52165" y="65900"/>
                    <a:pt x="51562" y="65900"/>
                    <a:pt x="50983" y="65774"/>
                  </a:cubicBezTo>
                  <a:cubicBezTo>
                    <a:pt x="49978" y="66193"/>
                    <a:pt x="49266" y="67123"/>
                    <a:pt x="49140" y="68204"/>
                  </a:cubicBezTo>
                  <a:close/>
                  <a:moveTo>
                    <a:pt x="2051" y="52201"/>
                  </a:moveTo>
                  <a:cubicBezTo>
                    <a:pt x="2051" y="52201"/>
                    <a:pt x="1632" y="52201"/>
                    <a:pt x="2051" y="52787"/>
                  </a:cubicBezTo>
                  <a:cubicBezTo>
                    <a:pt x="2470" y="53374"/>
                    <a:pt x="2051" y="53206"/>
                    <a:pt x="2637" y="52787"/>
                  </a:cubicBezTo>
                  <a:cubicBezTo>
                    <a:pt x="3224" y="52368"/>
                    <a:pt x="2637" y="52787"/>
                    <a:pt x="2637" y="52201"/>
                  </a:cubicBezTo>
                  <a:cubicBezTo>
                    <a:pt x="2478" y="52041"/>
                    <a:pt x="2210" y="52041"/>
                    <a:pt x="2051" y="52201"/>
                  </a:cubicBezTo>
                  <a:close/>
                  <a:moveTo>
                    <a:pt x="961" y="47844"/>
                  </a:moveTo>
                  <a:cubicBezTo>
                    <a:pt x="961" y="47844"/>
                    <a:pt x="961" y="47844"/>
                    <a:pt x="961" y="47844"/>
                  </a:cubicBezTo>
                  <a:cubicBezTo>
                    <a:pt x="961" y="47844"/>
                    <a:pt x="961" y="47844"/>
                    <a:pt x="961" y="47844"/>
                  </a:cubicBezTo>
                  <a:cubicBezTo>
                    <a:pt x="961" y="47844"/>
                    <a:pt x="961" y="47844"/>
                    <a:pt x="961" y="47844"/>
                  </a:cubicBezTo>
                  <a:cubicBezTo>
                    <a:pt x="961" y="47844"/>
                    <a:pt x="1129" y="47844"/>
                    <a:pt x="961" y="47844"/>
                  </a:cubicBezTo>
                  <a:close/>
                  <a:moveTo>
                    <a:pt x="4983" y="51614"/>
                  </a:moveTo>
                  <a:cubicBezTo>
                    <a:pt x="5369" y="51505"/>
                    <a:pt x="5679" y="51229"/>
                    <a:pt x="5821" y="50860"/>
                  </a:cubicBezTo>
                  <a:lnTo>
                    <a:pt x="4899" y="50860"/>
                  </a:lnTo>
                  <a:close/>
                  <a:moveTo>
                    <a:pt x="8167" y="51614"/>
                  </a:moveTo>
                  <a:cubicBezTo>
                    <a:pt x="7765" y="51656"/>
                    <a:pt x="7455" y="51966"/>
                    <a:pt x="7413" y="52368"/>
                  </a:cubicBezTo>
                  <a:lnTo>
                    <a:pt x="7413" y="52368"/>
                  </a:lnTo>
                  <a:cubicBezTo>
                    <a:pt x="7849" y="52268"/>
                    <a:pt x="8201" y="51949"/>
                    <a:pt x="8335" y="51530"/>
                  </a:cubicBezTo>
                  <a:close/>
                  <a:moveTo>
                    <a:pt x="3475" y="32259"/>
                  </a:moveTo>
                  <a:cubicBezTo>
                    <a:pt x="3601" y="32703"/>
                    <a:pt x="3802" y="33130"/>
                    <a:pt x="4062" y="33516"/>
                  </a:cubicBezTo>
                  <a:cubicBezTo>
                    <a:pt x="4254" y="33926"/>
                    <a:pt x="4732" y="34111"/>
                    <a:pt x="5151" y="33935"/>
                  </a:cubicBezTo>
                  <a:cubicBezTo>
                    <a:pt x="5369" y="34002"/>
                    <a:pt x="5603" y="34002"/>
                    <a:pt x="5821" y="33935"/>
                  </a:cubicBezTo>
                  <a:cubicBezTo>
                    <a:pt x="5821" y="33935"/>
                    <a:pt x="5821" y="33935"/>
                    <a:pt x="5821" y="33264"/>
                  </a:cubicBezTo>
                  <a:cubicBezTo>
                    <a:pt x="5737" y="32728"/>
                    <a:pt x="5277" y="32334"/>
                    <a:pt x="4732" y="32343"/>
                  </a:cubicBezTo>
                  <a:close/>
                  <a:moveTo>
                    <a:pt x="4983" y="36951"/>
                  </a:moveTo>
                  <a:lnTo>
                    <a:pt x="5402" y="36951"/>
                  </a:lnTo>
                  <a:lnTo>
                    <a:pt x="5402" y="36029"/>
                  </a:lnTo>
                  <a:lnTo>
                    <a:pt x="4732" y="36029"/>
                  </a:lnTo>
                  <a:close/>
                  <a:moveTo>
                    <a:pt x="11184" y="55049"/>
                  </a:moveTo>
                  <a:cubicBezTo>
                    <a:pt x="11184" y="55049"/>
                    <a:pt x="11184" y="55049"/>
                    <a:pt x="11184" y="55049"/>
                  </a:cubicBezTo>
                  <a:cubicBezTo>
                    <a:pt x="11184" y="55049"/>
                    <a:pt x="11184" y="55049"/>
                    <a:pt x="11184" y="55049"/>
                  </a:cubicBezTo>
                  <a:cubicBezTo>
                    <a:pt x="11184" y="55049"/>
                    <a:pt x="11184" y="55049"/>
                    <a:pt x="11184" y="55049"/>
                  </a:cubicBezTo>
                  <a:cubicBezTo>
                    <a:pt x="11184" y="55049"/>
                    <a:pt x="11184" y="55636"/>
                    <a:pt x="11184" y="55468"/>
                  </a:cubicBezTo>
                  <a:close/>
                  <a:moveTo>
                    <a:pt x="11184" y="45916"/>
                  </a:moveTo>
                  <a:cubicBezTo>
                    <a:pt x="10681" y="45916"/>
                    <a:pt x="10346" y="45916"/>
                    <a:pt x="9927" y="46922"/>
                  </a:cubicBezTo>
                  <a:cubicBezTo>
                    <a:pt x="9751" y="47441"/>
                    <a:pt x="9751" y="47994"/>
                    <a:pt x="9927" y="48514"/>
                  </a:cubicBezTo>
                  <a:cubicBezTo>
                    <a:pt x="10547" y="48346"/>
                    <a:pt x="11142" y="48095"/>
                    <a:pt x="11686" y="47760"/>
                  </a:cubicBezTo>
                  <a:cubicBezTo>
                    <a:pt x="12315" y="47592"/>
                    <a:pt x="12717" y="46981"/>
                    <a:pt x="12608" y="46335"/>
                  </a:cubicBezTo>
                  <a:lnTo>
                    <a:pt x="12608" y="46335"/>
                  </a:lnTo>
                  <a:cubicBezTo>
                    <a:pt x="12223" y="45874"/>
                    <a:pt x="11536" y="45807"/>
                    <a:pt x="11075" y="46193"/>
                  </a:cubicBezTo>
                  <a:cubicBezTo>
                    <a:pt x="11025" y="46235"/>
                    <a:pt x="10974" y="46285"/>
                    <a:pt x="10932" y="46335"/>
                  </a:cubicBezTo>
                  <a:close/>
                  <a:moveTo>
                    <a:pt x="8586" y="41811"/>
                  </a:moveTo>
                  <a:cubicBezTo>
                    <a:pt x="8586" y="41811"/>
                    <a:pt x="8586" y="41811"/>
                    <a:pt x="8586" y="41392"/>
                  </a:cubicBezTo>
                  <a:cubicBezTo>
                    <a:pt x="8670" y="41174"/>
                    <a:pt x="8670" y="40939"/>
                    <a:pt x="8586" y="40721"/>
                  </a:cubicBezTo>
                  <a:cubicBezTo>
                    <a:pt x="8586" y="40721"/>
                    <a:pt x="8586" y="40303"/>
                    <a:pt x="7916" y="40721"/>
                  </a:cubicBezTo>
                  <a:close/>
                  <a:moveTo>
                    <a:pt x="14870" y="60579"/>
                  </a:moveTo>
                  <a:cubicBezTo>
                    <a:pt x="14870" y="60579"/>
                    <a:pt x="14870" y="60579"/>
                    <a:pt x="14870" y="60579"/>
                  </a:cubicBezTo>
                  <a:cubicBezTo>
                    <a:pt x="14870" y="60579"/>
                    <a:pt x="14870" y="60998"/>
                    <a:pt x="15373" y="60579"/>
                  </a:cubicBezTo>
                  <a:cubicBezTo>
                    <a:pt x="15876" y="60160"/>
                    <a:pt x="15373" y="60579"/>
                    <a:pt x="15373" y="60077"/>
                  </a:cubicBezTo>
                  <a:cubicBezTo>
                    <a:pt x="15373" y="59574"/>
                    <a:pt x="14870" y="60915"/>
                    <a:pt x="14619" y="60998"/>
                  </a:cubicBezTo>
                  <a:close/>
                  <a:moveTo>
                    <a:pt x="10597" y="39800"/>
                  </a:moveTo>
                  <a:cubicBezTo>
                    <a:pt x="10597" y="39800"/>
                    <a:pt x="10178" y="39800"/>
                    <a:pt x="10597" y="40386"/>
                  </a:cubicBezTo>
                  <a:cubicBezTo>
                    <a:pt x="11016" y="40973"/>
                    <a:pt x="10597" y="40889"/>
                    <a:pt x="11184" y="40386"/>
                  </a:cubicBezTo>
                  <a:cubicBezTo>
                    <a:pt x="11770" y="39884"/>
                    <a:pt x="11603" y="40386"/>
                    <a:pt x="11184" y="39716"/>
                  </a:cubicBezTo>
                  <a:cubicBezTo>
                    <a:pt x="10765" y="39046"/>
                    <a:pt x="10681" y="40135"/>
                    <a:pt x="10346" y="40219"/>
                  </a:cubicBezTo>
                  <a:close/>
                  <a:moveTo>
                    <a:pt x="11184" y="42230"/>
                  </a:moveTo>
                  <a:lnTo>
                    <a:pt x="11854" y="42230"/>
                  </a:lnTo>
                  <a:lnTo>
                    <a:pt x="11854" y="41727"/>
                  </a:lnTo>
                  <a:lnTo>
                    <a:pt x="11268" y="41727"/>
                  </a:lnTo>
                  <a:close/>
                  <a:moveTo>
                    <a:pt x="6994" y="21534"/>
                  </a:moveTo>
                  <a:lnTo>
                    <a:pt x="7497" y="21534"/>
                  </a:lnTo>
                  <a:lnTo>
                    <a:pt x="7497" y="20863"/>
                  </a:lnTo>
                  <a:close/>
                  <a:moveTo>
                    <a:pt x="11268" y="33851"/>
                  </a:moveTo>
                  <a:cubicBezTo>
                    <a:pt x="11351" y="34127"/>
                    <a:pt x="11351" y="34412"/>
                    <a:pt x="11268" y="34689"/>
                  </a:cubicBezTo>
                  <a:cubicBezTo>
                    <a:pt x="11351" y="34932"/>
                    <a:pt x="11351" y="35200"/>
                    <a:pt x="11268" y="35443"/>
                  </a:cubicBezTo>
                  <a:lnTo>
                    <a:pt x="11770" y="35443"/>
                  </a:lnTo>
                  <a:lnTo>
                    <a:pt x="11770" y="35443"/>
                  </a:lnTo>
                  <a:lnTo>
                    <a:pt x="11770" y="35443"/>
                  </a:lnTo>
                  <a:cubicBezTo>
                    <a:pt x="11728" y="35049"/>
                    <a:pt x="11728" y="34664"/>
                    <a:pt x="11770" y="34270"/>
                  </a:cubicBezTo>
                  <a:cubicBezTo>
                    <a:pt x="11770" y="33599"/>
                    <a:pt x="11770" y="33180"/>
                    <a:pt x="11770" y="33013"/>
                  </a:cubicBezTo>
                  <a:lnTo>
                    <a:pt x="11016" y="33013"/>
                  </a:lnTo>
                  <a:cubicBezTo>
                    <a:pt x="10865" y="33239"/>
                    <a:pt x="10865" y="33541"/>
                    <a:pt x="11016" y="33767"/>
                  </a:cubicBezTo>
                  <a:lnTo>
                    <a:pt x="11016" y="33767"/>
                  </a:lnTo>
                  <a:close/>
                  <a:moveTo>
                    <a:pt x="10765" y="30332"/>
                  </a:moveTo>
                  <a:cubicBezTo>
                    <a:pt x="10765" y="30332"/>
                    <a:pt x="10765" y="30332"/>
                    <a:pt x="10765" y="30332"/>
                  </a:cubicBezTo>
                  <a:cubicBezTo>
                    <a:pt x="10765" y="30332"/>
                    <a:pt x="10765" y="30332"/>
                    <a:pt x="10765" y="30332"/>
                  </a:cubicBezTo>
                  <a:lnTo>
                    <a:pt x="10765" y="30332"/>
                  </a:lnTo>
                  <a:lnTo>
                    <a:pt x="10513" y="30751"/>
                  </a:lnTo>
                  <a:close/>
                  <a:moveTo>
                    <a:pt x="12692" y="38711"/>
                  </a:moveTo>
                  <a:cubicBezTo>
                    <a:pt x="12709" y="38853"/>
                    <a:pt x="12709" y="38987"/>
                    <a:pt x="12692" y="39130"/>
                  </a:cubicBezTo>
                  <a:lnTo>
                    <a:pt x="13278" y="39130"/>
                  </a:lnTo>
                  <a:lnTo>
                    <a:pt x="13865" y="39548"/>
                  </a:lnTo>
                  <a:cubicBezTo>
                    <a:pt x="13865" y="39548"/>
                    <a:pt x="13865" y="39548"/>
                    <a:pt x="14619" y="40303"/>
                  </a:cubicBezTo>
                  <a:cubicBezTo>
                    <a:pt x="15373" y="41057"/>
                    <a:pt x="15206" y="41057"/>
                    <a:pt x="15373" y="41057"/>
                  </a:cubicBezTo>
                  <a:lnTo>
                    <a:pt x="15960" y="41057"/>
                  </a:lnTo>
                  <a:cubicBezTo>
                    <a:pt x="15960" y="41057"/>
                    <a:pt x="16462" y="41057"/>
                    <a:pt x="16462" y="41057"/>
                  </a:cubicBezTo>
                  <a:cubicBezTo>
                    <a:pt x="16462" y="41057"/>
                    <a:pt x="16462" y="41057"/>
                    <a:pt x="16462" y="41057"/>
                  </a:cubicBezTo>
                  <a:cubicBezTo>
                    <a:pt x="16513" y="41249"/>
                    <a:pt x="16513" y="41450"/>
                    <a:pt x="16462" y="41643"/>
                  </a:cubicBezTo>
                  <a:cubicBezTo>
                    <a:pt x="16915" y="41476"/>
                    <a:pt x="17258" y="41099"/>
                    <a:pt x="17384" y="40638"/>
                  </a:cubicBezTo>
                  <a:cubicBezTo>
                    <a:pt x="17501" y="40202"/>
                    <a:pt x="17501" y="39733"/>
                    <a:pt x="17384" y="39297"/>
                  </a:cubicBezTo>
                  <a:cubicBezTo>
                    <a:pt x="17066" y="38375"/>
                    <a:pt x="16680" y="37479"/>
                    <a:pt x="16211" y="36616"/>
                  </a:cubicBezTo>
                  <a:cubicBezTo>
                    <a:pt x="15759" y="35669"/>
                    <a:pt x="14711" y="35183"/>
                    <a:pt x="13697" y="35443"/>
                  </a:cubicBezTo>
                  <a:lnTo>
                    <a:pt x="12022" y="36029"/>
                  </a:lnTo>
                  <a:cubicBezTo>
                    <a:pt x="11259" y="36147"/>
                    <a:pt x="10731" y="36859"/>
                    <a:pt x="10849" y="37621"/>
                  </a:cubicBezTo>
                  <a:cubicBezTo>
                    <a:pt x="10966" y="38384"/>
                    <a:pt x="11678" y="38912"/>
                    <a:pt x="12441" y="38794"/>
                  </a:cubicBezTo>
                  <a:close/>
                  <a:moveTo>
                    <a:pt x="20317" y="63847"/>
                  </a:moveTo>
                  <a:cubicBezTo>
                    <a:pt x="20317" y="63847"/>
                    <a:pt x="20317" y="63847"/>
                    <a:pt x="20317" y="63847"/>
                  </a:cubicBezTo>
                  <a:cubicBezTo>
                    <a:pt x="20317" y="63847"/>
                    <a:pt x="20317" y="63847"/>
                    <a:pt x="20317" y="63847"/>
                  </a:cubicBezTo>
                  <a:lnTo>
                    <a:pt x="20317" y="64350"/>
                  </a:lnTo>
                  <a:lnTo>
                    <a:pt x="20317" y="64350"/>
                  </a:lnTo>
                  <a:cubicBezTo>
                    <a:pt x="20317" y="64350"/>
                    <a:pt x="20317" y="64350"/>
                    <a:pt x="20317" y="64350"/>
                  </a:cubicBezTo>
                  <a:lnTo>
                    <a:pt x="20317" y="64350"/>
                  </a:lnTo>
                  <a:close/>
                  <a:moveTo>
                    <a:pt x="12692" y="25891"/>
                  </a:moveTo>
                  <a:lnTo>
                    <a:pt x="12692" y="26394"/>
                  </a:lnTo>
                  <a:lnTo>
                    <a:pt x="14116" y="26394"/>
                  </a:lnTo>
                  <a:lnTo>
                    <a:pt x="14116" y="26394"/>
                  </a:lnTo>
                  <a:lnTo>
                    <a:pt x="14116" y="26394"/>
                  </a:lnTo>
                  <a:lnTo>
                    <a:pt x="14116" y="26394"/>
                  </a:lnTo>
                  <a:close/>
                  <a:moveTo>
                    <a:pt x="16127" y="33683"/>
                  </a:moveTo>
                  <a:cubicBezTo>
                    <a:pt x="16052" y="33926"/>
                    <a:pt x="16052" y="34194"/>
                    <a:pt x="16127" y="34437"/>
                  </a:cubicBezTo>
                  <a:cubicBezTo>
                    <a:pt x="16253" y="34739"/>
                    <a:pt x="16496" y="34982"/>
                    <a:pt x="16798" y="35108"/>
                  </a:cubicBezTo>
                  <a:cubicBezTo>
                    <a:pt x="17024" y="34848"/>
                    <a:pt x="17166" y="34529"/>
                    <a:pt x="17216" y="34186"/>
                  </a:cubicBezTo>
                  <a:lnTo>
                    <a:pt x="17216" y="34102"/>
                  </a:lnTo>
                  <a:close/>
                  <a:moveTo>
                    <a:pt x="21574" y="17512"/>
                  </a:moveTo>
                  <a:cubicBezTo>
                    <a:pt x="22244" y="17512"/>
                    <a:pt x="22495" y="16842"/>
                    <a:pt x="22328" y="16088"/>
                  </a:cubicBezTo>
                  <a:lnTo>
                    <a:pt x="21238" y="16088"/>
                  </a:lnTo>
                  <a:close/>
                  <a:moveTo>
                    <a:pt x="22747" y="12317"/>
                  </a:moveTo>
                  <a:cubicBezTo>
                    <a:pt x="22747" y="12317"/>
                    <a:pt x="22747" y="12820"/>
                    <a:pt x="23249" y="12736"/>
                  </a:cubicBezTo>
                  <a:lnTo>
                    <a:pt x="23836" y="12736"/>
                  </a:lnTo>
                  <a:cubicBezTo>
                    <a:pt x="23836" y="12736"/>
                    <a:pt x="24255" y="12736"/>
                    <a:pt x="24339" y="12233"/>
                  </a:cubicBezTo>
                  <a:close/>
                  <a:moveTo>
                    <a:pt x="25931" y="12317"/>
                  </a:moveTo>
                  <a:cubicBezTo>
                    <a:pt x="25956" y="12485"/>
                    <a:pt x="25956" y="12652"/>
                    <a:pt x="25931" y="12820"/>
                  </a:cubicBezTo>
                  <a:cubicBezTo>
                    <a:pt x="25897" y="13012"/>
                    <a:pt x="25897" y="13214"/>
                    <a:pt x="25931" y="13406"/>
                  </a:cubicBezTo>
                  <a:cubicBezTo>
                    <a:pt x="25872" y="14387"/>
                    <a:pt x="25872" y="15359"/>
                    <a:pt x="25931" y="16339"/>
                  </a:cubicBezTo>
                  <a:lnTo>
                    <a:pt x="26433" y="19188"/>
                  </a:lnTo>
                  <a:lnTo>
                    <a:pt x="26936" y="19188"/>
                  </a:lnTo>
                  <a:cubicBezTo>
                    <a:pt x="26936" y="18266"/>
                    <a:pt x="26936" y="17428"/>
                    <a:pt x="27355" y="16674"/>
                  </a:cubicBezTo>
                  <a:cubicBezTo>
                    <a:pt x="27556" y="15819"/>
                    <a:pt x="27556" y="14931"/>
                    <a:pt x="27355" y="14077"/>
                  </a:cubicBezTo>
                  <a:cubicBezTo>
                    <a:pt x="27355" y="13658"/>
                    <a:pt x="27355" y="13239"/>
                    <a:pt x="27355" y="12904"/>
                  </a:cubicBezTo>
                  <a:cubicBezTo>
                    <a:pt x="27355" y="12568"/>
                    <a:pt x="26266" y="12987"/>
                    <a:pt x="25679" y="12987"/>
                  </a:cubicBezTo>
                  <a:close/>
                  <a:moveTo>
                    <a:pt x="27020" y="10641"/>
                  </a:moveTo>
                  <a:cubicBezTo>
                    <a:pt x="27246" y="11529"/>
                    <a:pt x="27816" y="12283"/>
                    <a:pt x="28612" y="12736"/>
                  </a:cubicBezTo>
                  <a:cubicBezTo>
                    <a:pt x="29031" y="12216"/>
                    <a:pt x="29240" y="11555"/>
                    <a:pt x="29198" y="10893"/>
                  </a:cubicBezTo>
                  <a:lnTo>
                    <a:pt x="31377" y="11395"/>
                  </a:lnTo>
                  <a:cubicBezTo>
                    <a:pt x="31377" y="11395"/>
                    <a:pt x="31377" y="11395"/>
                    <a:pt x="31377" y="10809"/>
                  </a:cubicBezTo>
                  <a:cubicBezTo>
                    <a:pt x="31226" y="10264"/>
                    <a:pt x="30975" y="9745"/>
                    <a:pt x="30623" y="9301"/>
                  </a:cubicBezTo>
                  <a:cubicBezTo>
                    <a:pt x="30623" y="8798"/>
                    <a:pt x="29785" y="8547"/>
                    <a:pt x="29366" y="8714"/>
                  </a:cubicBezTo>
                  <a:lnTo>
                    <a:pt x="27439" y="9217"/>
                  </a:lnTo>
                  <a:cubicBezTo>
                    <a:pt x="26769" y="10139"/>
                    <a:pt x="26601" y="10557"/>
                    <a:pt x="26769" y="11312"/>
                  </a:cubicBezTo>
                  <a:close/>
                  <a:moveTo>
                    <a:pt x="28612" y="16758"/>
                  </a:moveTo>
                  <a:cubicBezTo>
                    <a:pt x="28612" y="16758"/>
                    <a:pt x="28612" y="16758"/>
                    <a:pt x="28612" y="16758"/>
                  </a:cubicBezTo>
                  <a:lnTo>
                    <a:pt x="29869" y="16758"/>
                  </a:lnTo>
                  <a:lnTo>
                    <a:pt x="29869" y="15836"/>
                  </a:lnTo>
                  <a:cubicBezTo>
                    <a:pt x="29869" y="15417"/>
                    <a:pt x="29869" y="15250"/>
                    <a:pt x="29869" y="15166"/>
                  </a:cubicBezTo>
                  <a:cubicBezTo>
                    <a:pt x="30145" y="14797"/>
                    <a:pt x="30489" y="14487"/>
                    <a:pt x="30874" y="14244"/>
                  </a:cubicBezTo>
                  <a:lnTo>
                    <a:pt x="31880" y="13406"/>
                  </a:lnTo>
                  <a:lnTo>
                    <a:pt x="31880" y="13406"/>
                  </a:lnTo>
                  <a:lnTo>
                    <a:pt x="31880" y="13406"/>
                  </a:lnTo>
                  <a:lnTo>
                    <a:pt x="30958" y="12904"/>
                  </a:lnTo>
                  <a:lnTo>
                    <a:pt x="30120" y="12485"/>
                  </a:lnTo>
                  <a:cubicBezTo>
                    <a:pt x="29944" y="13272"/>
                    <a:pt x="29600" y="14018"/>
                    <a:pt x="29115" y="14663"/>
                  </a:cubicBezTo>
                  <a:cubicBezTo>
                    <a:pt x="28386" y="15342"/>
                    <a:pt x="28092" y="16381"/>
                    <a:pt x="28361" y="17344"/>
                  </a:cubicBezTo>
                  <a:close/>
                  <a:moveTo>
                    <a:pt x="30287" y="18936"/>
                  </a:moveTo>
                  <a:lnTo>
                    <a:pt x="30287" y="18182"/>
                  </a:lnTo>
                  <a:lnTo>
                    <a:pt x="29785" y="18182"/>
                  </a:lnTo>
                  <a:close/>
                  <a:moveTo>
                    <a:pt x="30958" y="15585"/>
                  </a:moveTo>
                  <a:cubicBezTo>
                    <a:pt x="30958" y="15585"/>
                    <a:pt x="30539" y="15585"/>
                    <a:pt x="30958" y="16255"/>
                  </a:cubicBezTo>
                  <a:cubicBezTo>
                    <a:pt x="31377" y="16925"/>
                    <a:pt x="30958" y="16758"/>
                    <a:pt x="31461" y="16674"/>
                  </a:cubicBezTo>
                  <a:cubicBezTo>
                    <a:pt x="31963" y="16590"/>
                    <a:pt x="31461" y="16674"/>
                    <a:pt x="31461" y="16088"/>
                  </a:cubicBezTo>
                  <a:cubicBezTo>
                    <a:pt x="31461" y="15501"/>
                    <a:pt x="30874" y="16255"/>
                    <a:pt x="30707" y="16255"/>
                  </a:cubicBezTo>
                  <a:close/>
                  <a:moveTo>
                    <a:pt x="32634" y="20445"/>
                  </a:moveTo>
                  <a:lnTo>
                    <a:pt x="32634" y="19942"/>
                  </a:lnTo>
                  <a:lnTo>
                    <a:pt x="32634" y="19942"/>
                  </a:lnTo>
                  <a:close/>
                  <a:moveTo>
                    <a:pt x="34309" y="18517"/>
                  </a:moveTo>
                  <a:cubicBezTo>
                    <a:pt x="34485" y="18090"/>
                    <a:pt x="34485" y="17604"/>
                    <a:pt x="34309" y="17177"/>
                  </a:cubicBezTo>
                  <a:lnTo>
                    <a:pt x="33807" y="17177"/>
                  </a:lnTo>
                  <a:close/>
                  <a:moveTo>
                    <a:pt x="32801" y="9720"/>
                  </a:moveTo>
                  <a:cubicBezTo>
                    <a:pt x="32801" y="9720"/>
                    <a:pt x="32801" y="9720"/>
                    <a:pt x="32801" y="9720"/>
                  </a:cubicBezTo>
                  <a:cubicBezTo>
                    <a:pt x="32801" y="9720"/>
                    <a:pt x="32801" y="9720"/>
                    <a:pt x="32801" y="9720"/>
                  </a:cubicBezTo>
                  <a:lnTo>
                    <a:pt x="32801" y="9720"/>
                  </a:lnTo>
                  <a:lnTo>
                    <a:pt x="32801" y="9720"/>
                  </a:lnTo>
                  <a:lnTo>
                    <a:pt x="32801" y="9133"/>
                  </a:lnTo>
                  <a:lnTo>
                    <a:pt x="32801" y="9133"/>
                  </a:lnTo>
                  <a:cubicBezTo>
                    <a:pt x="32801" y="9133"/>
                    <a:pt x="32801" y="9133"/>
                    <a:pt x="32801" y="9133"/>
                  </a:cubicBezTo>
                  <a:close/>
                  <a:moveTo>
                    <a:pt x="32801" y="7541"/>
                  </a:moveTo>
                  <a:cubicBezTo>
                    <a:pt x="32801" y="7541"/>
                    <a:pt x="32801" y="7541"/>
                    <a:pt x="32801" y="7541"/>
                  </a:cubicBezTo>
                  <a:cubicBezTo>
                    <a:pt x="32801" y="7541"/>
                    <a:pt x="32801" y="7541"/>
                    <a:pt x="32801" y="7541"/>
                  </a:cubicBezTo>
                  <a:lnTo>
                    <a:pt x="32801" y="7541"/>
                  </a:lnTo>
                  <a:cubicBezTo>
                    <a:pt x="32801" y="7541"/>
                    <a:pt x="32299" y="8379"/>
                    <a:pt x="32215" y="8211"/>
                  </a:cubicBezTo>
                  <a:close/>
                  <a:moveTo>
                    <a:pt x="36237" y="8211"/>
                  </a:moveTo>
                  <a:cubicBezTo>
                    <a:pt x="36237" y="8211"/>
                    <a:pt x="35818" y="8714"/>
                    <a:pt x="36237" y="9217"/>
                  </a:cubicBezTo>
                  <a:lnTo>
                    <a:pt x="36739" y="9217"/>
                  </a:lnTo>
                  <a:close/>
                  <a:moveTo>
                    <a:pt x="50565" y="66277"/>
                  </a:moveTo>
                  <a:cubicBezTo>
                    <a:pt x="51227" y="66118"/>
                    <a:pt x="51855" y="65833"/>
                    <a:pt x="52408" y="65439"/>
                  </a:cubicBezTo>
                  <a:cubicBezTo>
                    <a:pt x="52944" y="65004"/>
                    <a:pt x="53581" y="64685"/>
                    <a:pt x="54251" y="64518"/>
                  </a:cubicBezTo>
                  <a:cubicBezTo>
                    <a:pt x="54301" y="64300"/>
                    <a:pt x="54301" y="64065"/>
                    <a:pt x="54251" y="63847"/>
                  </a:cubicBezTo>
                  <a:lnTo>
                    <a:pt x="53665" y="62674"/>
                  </a:lnTo>
                  <a:cubicBezTo>
                    <a:pt x="53430" y="62280"/>
                    <a:pt x="53154" y="61912"/>
                    <a:pt x="52827" y="61585"/>
                  </a:cubicBezTo>
                  <a:cubicBezTo>
                    <a:pt x="52827" y="61166"/>
                    <a:pt x="52408" y="61082"/>
                    <a:pt x="52324" y="61082"/>
                  </a:cubicBezTo>
                  <a:lnTo>
                    <a:pt x="52324" y="61082"/>
                  </a:lnTo>
                  <a:lnTo>
                    <a:pt x="52324" y="61669"/>
                  </a:lnTo>
                  <a:cubicBezTo>
                    <a:pt x="52299" y="61811"/>
                    <a:pt x="52299" y="61945"/>
                    <a:pt x="52324" y="62088"/>
                  </a:cubicBezTo>
                  <a:lnTo>
                    <a:pt x="52324" y="62507"/>
                  </a:lnTo>
                  <a:cubicBezTo>
                    <a:pt x="52324" y="62507"/>
                    <a:pt x="52324" y="62507"/>
                    <a:pt x="52324" y="62507"/>
                  </a:cubicBezTo>
                  <a:lnTo>
                    <a:pt x="51654" y="62507"/>
                  </a:lnTo>
                  <a:lnTo>
                    <a:pt x="50983" y="62507"/>
                  </a:lnTo>
                  <a:close/>
                  <a:moveTo>
                    <a:pt x="38080" y="15417"/>
                  </a:moveTo>
                  <a:cubicBezTo>
                    <a:pt x="38080" y="15417"/>
                    <a:pt x="37661" y="15417"/>
                    <a:pt x="38080" y="15920"/>
                  </a:cubicBezTo>
                  <a:cubicBezTo>
                    <a:pt x="38499" y="16423"/>
                    <a:pt x="38080" y="16423"/>
                    <a:pt x="38583" y="16339"/>
                  </a:cubicBezTo>
                  <a:cubicBezTo>
                    <a:pt x="38742" y="16180"/>
                    <a:pt x="38742" y="15912"/>
                    <a:pt x="38583" y="15752"/>
                  </a:cubicBezTo>
                  <a:cubicBezTo>
                    <a:pt x="38583" y="15752"/>
                    <a:pt x="37745" y="16004"/>
                    <a:pt x="37493" y="16088"/>
                  </a:cubicBezTo>
                  <a:close/>
                  <a:moveTo>
                    <a:pt x="38666" y="6452"/>
                  </a:moveTo>
                  <a:cubicBezTo>
                    <a:pt x="38666" y="6452"/>
                    <a:pt x="38666" y="6452"/>
                    <a:pt x="38666" y="7038"/>
                  </a:cubicBezTo>
                  <a:cubicBezTo>
                    <a:pt x="38666" y="7625"/>
                    <a:pt x="38666" y="7541"/>
                    <a:pt x="38666" y="7625"/>
                  </a:cubicBezTo>
                  <a:cubicBezTo>
                    <a:pt x="38608" y="7784"/>
                    <a:pt x="38608" y="7968"/>
                    <a:pt x="38666" y="8128"/>
                  </a:cubicBezTo>
                  <a:cubicBezTo>
                    <a:pt x="38666" y="8128"/>
                    <a:pt x="38666" y="8128"/>
                    <a:pt x="38666" y="8547"/>
                  </a:cubicBezTo>
                  <a:lnTo>
                    <a:pt x="38666" y="8547"/>
                  </a:lnTo>
                  <a:cubicBezTo>
                    <a:pt x="38625" y="9074"/>
                    <a:pt x="38625" y="9611"/>
                    <a:pt x="38666" y="10139"/>
                  </a:cubicBezTo>
                  <a:cubicBezTo>
                    <a:pt x="38666" y="10976"/>
                    <a:pt x="38666" y="11395"/>
                    <a:pt x="38666" y="11563"/>
                  </a:cubicBezTo>
                  <a:lnTo>
                    <a:pt x="38248" y="11563"/>
                  </a:lnTo>
                  <a:lnTo>
                    <a:pt x="38248" y="11563"/>
                  </a:lnTo>
                  <a:cubicBezTo>
                    <a:pt x="38248" y="11563"/>
                    <a:pt x="38248" y="11563"/>
                    <a:pt x="38248" y="11060"/>
                  </a:cubicBezTo>
                  <a:cubicBezTo>
                    <a:pt x="38222" y="10893"/>
                    <a:pt x="38222" y="10725"/>
                    <a:pt x="38248" y="10557"/>
                  </a:cubicBezTo>
                  <a:lnTo>
                    <a:pt x="39253" y="10055"/>
                  </a:lnTo>
                  <a:lnTo>
                    <a:pt x="40258" y="10055"/>
                  </a:lnTo>
                  <a:lnTo>
                    <a:pt x="40929" y="9636"/>
                  </a:lnTo>
                  <a:lnTo>
                    <a:pt x="41515" y="9636"/>
                  </a:lnTo>
                  <a:lnTo>
                    <a:pt x="39840" y="8463"/>
                  </a:lnTo>
                  <a:lnTo>
                    <a:pt x="38415" y="7206"/>
                  </a:lnTo>
                  <a:lnTo>
                    <a:pt x="38248" y="7206"/>
                  </a:lnTo>
                  <a:close/>
                  <a:moveTo>
                    <a:pt x="38666" y="13742"/>
                  </a:moveTo>
                  <a:cubicBezTo>
                    <a:pt x="38775" y="14169"/>
                    <a:pt x="38977" y="14571"/>
                    <a:pt x="39253" y="14915"/>
                  </a:cubicBezTo>
                  <a:lnTo>
                    <a:pt x="40175" y="15836"/>
                  </a:lnTo>
                  <a:cubicBezTo>
                    <a:pt x="40175" y="15836"/>
                    <a:pt x="40594" y="15836"/>
                    <a:pt x="40175" y="15333"/>
                  </a:cubicBezTo>
                  <a:cubicBezTo>
                    <a:pt x="40225" y="14831"/>
                    <a:pt x="40225" y="14328"/>
                    <a:pt x="40175" y="13825"/>
                  </a:cubicBezTo>
                  <a:cubicBezTo>
                    <a:pt x="40149" y="13323"/>
                    <a:pt x="40149" y="12820"/>
                    <a:pt x="40175" y="12317"/>
                  </a:cubicBezTo>
                  <a:cubicBezTo>
                    <a:pt x="39814" y="12384"/>
                    <a:pt x="39471" y="12527"/>
                    <a:pt x="39169" y="12736"/>
                  </a:cubicBezTo>
                  <a:cubicBezTo>
                    <a:pt x="38708" y="12485"/>
                    <a:pt x="38122" y="12652"/>
                    <a:pt x="37870" y="13113"/>
                  </a:cubicBezTo>
                  <a:cubicBezTo>
                    <a:pt x="37619" y="13574"/>
                    <a:pt x="37787" y="14160"/>
                    <a:pt x="38248" y="14412"/>
                  </a:cubicBezTo>
                  <a:close/>
                  <a:moveTo>
                    <a:pt x="56765" y="62507"/>
                  </a:moveTo>
                  <a:cubicBezTo>
                    <a:pt x="56765" y="62507"/>
                    <a:pt x="56765" y="62507"/>
                    <a:pt x="56765" y="63093"/>
                  </a:cubicBezTo>
                  <a:cubicBezTo>
                    <a:pt x="56765" y="63680"/>
                    <a:pt x="56765" y="63596"/>
                    <a:pt x="56765" y="63093"/>
                  </a:cubicBezTo>
                  <a:cubicBezTo>
                    <a:pt x="56840" y="62934"/>
                    <a:pt x="56840" y="62750"/>
                    <a:pt x="56765" y="62590"/>
                  </a:cubicBezTo>
                  <a:cubicBezTo>
                    <a:pt x="56765" y="62590"/>
                    <a:pt x="56262" y="63261"/>
                    <a:pt x="56095" y="63177"/>
                  </a:cubicBezTo>
                  <a:close/>
                  <a:moveTo>
                    <a:pt x="42688" y="7541"/>
                  </a:moveTo>
                  <a:lnTo>
                    <a:pt x="43191" y="7541"/>
                  </a:lnTo>
                  <a:lnTo>
                    <a:pt x="42521" y="7541"/>
                  </a:lnTo>
                  <a:close/>
                  <a:moveTo>
                    <a:pt x="42688" y="4022"/>
                  </a:moveTo>
                  <a:lnTo>
                    <a:pt x="43275" y="4022"/>
                  </a:lnTo>
                  <a:lnTo>
                    <a:pt x="43275" y="2933"/>
                  </a:lnTo>
                  <a:close/>
                  <a:moveTo>
                    <a:pt x="62044" y="51447"/>
                  </a:moveTo>
                  <a:cubicBezTo>
                    <a:pt x="62044" y="51447"/>
                    <a:pt x="62044" y="51447"/>
                    <a:pt x="62044" y="52284"/>
                  </a:cubicBezTo>
                  <a:cubicBezTo>
                    <a:pt x="62044" y="53122"/>
                    <a:pt x="62044" y="53206"/>
                    <a:pt x="62044" y="53541"/>
                  </a:cubicBezTo>
                  <a:cubicBezTo>
                    <a:pt x="62094" y="53734"/>
                    <a:pt x="62094" y="53935"/>
                    <a:pt x="62044" y="54128"/>
                  </a:cubicBezTo>
                  <a:cubicBezTo>
                    <a:pt x="62044" y="54128"/>
                    <a:pt x="62044" y="54547"/>
                    <a:pt x="62044" y="54630"/>
                  </a:cubicBezTo>
                  <a:cubicBezTo>
                    <a:pt x="62044" y="54714"/>
                    <a:pt x="62965" y="54128"/>
                    <a:pt x="62798" y="53793"/>
                  </a:cubicBezTo>
                  <a:cubicBezTo>
                    <a:pt x="62697" y="53323"/>
                    <a:pt x="62697" y="52837"/>
                    <a:pt x="62798" y="52368"/>
                  </a:cubicBezTo>
                  <a:lnTo>
                    <a:pt x="63217" y="51865"/>
                  </a:lnTo>
                  <a:lnTo>
                    <a:pt x="63217" y="51865"/>
                  </a:lnTo>
                  <a:cubicBezTo>
                    <a:pt x="63217" y="51865"/>
                    <a:pt x="63217" y="51865"/>
                    <a:pt x="63217" y="51865"/>
                  </a:cubicBezTo>
                  <a:close/>
                  <a:moveTo>
                    <a:pt x="51654" y="4357"/>
                  </a:moveTo>
                  <a:lnTo>
                    <a:pt x="51654" y="4860"/>
                  </a:lnTo>
                  <a:cubicBezTo>
                    <a:pt x="51654" y="4860"/>
                    <a:pt x="51654" y="5363"/>
                    <a:pt x="52157" y="4860"/>
                  </a:cubicBezTo>
                  <a:cubicBezTo>
                    <a:pt x="52659" y="4357"/>
                    <a:pt x="52157" y="4860"/>
                    <a:pt x="52157" y="4273"/>
                  </a:cubicBezTo>
                  <a:cubicBezTo>
                    <a:pt x="52157" y="3687"/>
                    <a:pt x="50816" y="4944"/>
                    <a:pt x="50648" y="5027"/>
                  </a:cubicBezTo>
                  <a:close/>
                  <a:moveTo>
                    <a:pt x="54084" y="9301"/>
                  </a:moveTo>
                  <a:cubicBezTo>
                    <a:pt x="53329" y="9301"/>
                    <a:pt x="53162" y="9971"/>
                    <a:pt x="53329" y="10893"/>
                  </a:cubicBezTo>
                  <a:lnTo>
                    <a:pt x="53329" y="10893"/>
                  </a:lnTo>
                  <a:cubicBezTo>
                    <a:pt x="53321" y="10566"/>
                    <a:pt x="53237" y="10256"/>
                    <a:pt x="53078" y="9971"/>
                  </a:cubicBezTo>
                  <a:close/>
                  <a:moveTo>
                    <a:pt x="55592" y="13658"/>
                  </a:moveTo>
                  <a:cubicBezTo>
                    <a:pt x="55592" y="13658"/>
                    <a:pt x="55592" y="13658"/>
                    <a:pt x="55592" y="13658"/>
                  </a:cubicBezTo>
                  <a:cubicBezTo>
                    <a:pt x="55592" y="13658"/>
                    <a:pt x="55592" y="13658"/>
                    <a:pt x="55592" y="13658"/>
                  </a:cubicBezTo>
                  <a:lnTo>
                    <a:pt x="56011" y="13658"/>
                  </a:lnTo>
                  <a:cubicBezTo>
                    <a:pt x="56011" y="13658"/>
                    <a:pt x="55005" y="14496"/>
                    <a:pt x="55005" y="14328"/>
                  </a:cubicBezTo>
                  <a:close/>
                  <a:moveTo>
                    <a:pt x="67071" y="47927"/>
                  </a:moveTo>
                  <a:cubicBezTo>
                    <a:pt x="67071" y="47927"/>
                    <a:pt x="66652" y="47927"/>
                    <a:pt x="67071" y="48598"/>
                  </a:cubicBezTo>
                  <a:cubicBezTo>
                    <a:pt x="67490" y="49268"/>
                    <a:pt x="67071" y="49100"/>
                    <a:pt x="67658" y="49017"/>
                  </a:cubicBezTo>
                  <a:cubicBezTo>
                    <a:pt x="68244" y="48933"/>
                    <a:pt x="67658" y="49017"/>
                    <a:pt x="67658" y="48430"/>
                  </a:cubicBezTo>
                  <a:cubicBezTo>
                    <a:pt x="67658" y="47844"/>
                    <a:pt x="66233" y="48598"/>
                    <a:pt x="66066" y="48598"/>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Freeform: Shape 802">
              <a:extLst>
                <a:ext uri="{FF2B5EF4-FFF2-40B4-BE49-F238E27FC236}">
                  <a16:creationId xmlns:a16="http://schemas.microsoft.com/office/drawing/2014/main" id="{1B8A94FD-9086-6AAA-9854-F99658B8C504}"/>
                </a:ext>
              </a:extLst>
            </p:cNvPr>
            <p:cNvSpPr/>
            <p:nvPr/>
          </p:nvSpPr>
          <p:spPr>
            <a:xfrm>
              <a:off x="3875211" y="2364735"/>
              <a:ext cx="36167" cy="44994"/>
            </a:xfrm>
            <a:custGeom>
              <a:avLst/>
              <a:gdLst>
                <a:gd name="connsiteX0" fmla="*/ 29494 w 36167"/>
                <a:gd name="connsiteY0" fmla="*/ 40302 h 44994"/>
                <a:gd name="connsiteX1" fmla="*/ 29494 w 36167"/>
                <a:gd name="connsiteY1" fmla="*/ 39716 h 44994"/>
                <a:gd name="connsiteX2" fmla="*/ 29494 w 36167"/>
                <a:gd name="connsiteY2" fmla="*/ 39213 h 44994"/>
                <a:gd name="connsiteX3" fmla="*/ 28069 w 36167"/>
                <a:gd name="connsiteY3" fmla="*/ 39213 h 44994"/>
                <a:gd name="connsiteX4" fmla="*/ 28069 w 36167"/>
                <a:gd name="connsiteY4" fmla="*/ 39213 h 44994"/>
                <a:gd name="connsiteX5" fmla="*/ 27399 w 36167"/>
                <a:gd name="connsiteY5" fmla="*/ 39213 h 44994"/>
                <a:gd name="connsiteX6" fmla="*/ 26645 w 36167"/>
                <a:gd name="connsiteY6" fmla="*/ 39213 h 44994"/>
                <a:gd name="connsiteX7" fmla="*/ 24299 w 36167"/>
                <a:gd name="connsiteY7" fmla="*/ 39213 h 44994"/>
                <a:gd name="connsiteX8" fmla="*/ 22623 w 36167"/>
                <a:gd name="connsiteY8" fmla="*/ 38794 h 44994"/>
                <a:gd name="connsiteX9" fmla="*/ 21031 w 36167"/>
                <a:gd name="connsiteY9" fmla="*/ 38040 h 44994"/>
                <a:gd name="connsiteX10" fmla="*/ 21031 w 36167"/>
                <a:gd name="connsiteY10" fmla="*/ 38040 h 44994"/>
                <a:gd name="connsiteX11" fmla="*/ 21031 w 36167"/>
                <a:gd name="connsiteY11" fmla="*/ 38627 h 44994"/>
                <a:gd name="connsiteX12" fmla="*/ 21031 w 36167"/>
                <a:gd name="connsiteY12" fmla="*/ 39297 h 44994"/>
                <a:gd name="connsiteX13" fmla="*/ 20277 w 36167"/>
                <a:gd name="connsiteY13" fmla="*/ 39297 h 44994"/>
                <a:gd name="connsiteX14" fmla="*/ 18098 w 36167"/>
                <a:gd name="connsiteY14" fmla="*/ 38040 h 44994"/>
                <a:gd name="connsiteX15" fmla="*/ 18098 w 36167"/>
                <a:gd name="connsiteY15" fmla="*/ 38040 h 44994"/>
                <a:gd name="connsiteX16" fmla="*/ 18098 w 36167"/>
                <a:gd name="connsiteY16" fmla="*/ 38627 h 44994"/>
                <a:gd name="connsiteX17" fmla="*/ 18098 w 36167"/>
                <a:gd name="connsiteY17" fmla="*/ 39213 h 44994"/>
                <a:gd name="connsiteX18" fmla="*/ 18098 w 36167"/>
                <a:gd name="connsiteY18" fmla="*/ 39213 h 44994"/>
                <a:gd name="connsiteX19" fmla="*/ 18098 w 36167"/>
                <a:gd name="connsiteY19" fmla="*/ 39213 h 44994"/>
                <a:gd name="connsiteX20" fmla="*/ 18098 w 36167"/>
                <a:gd name="connsiteY20" fmla="*/ 38543 h 44994"/>
                <a:gd name="connsiteX21" fmla="*/ 17680 w 36167"/>
                <a:gd name="connsiteY21" fmla="*/ 38543 h 44994"/>
                <a:gd name="connsiteX22" fmla="*/ 17680 w 36167"/>
                <a:gd name="connsiteY22" fmla="*/ 38543 h 44994"/>
                <a:gd name="connsiteX23" fmla="*/ 17680 w 36167"/>
                <a:gd name="connsiteY23" fmla="*/ 38543 h 44994"/>
                <a:gd name="connsiteX24" fmla="*/ 17680 w 36167"/>
                <a:gd name="connsiteY24" fmla="*/ 38543 h 44994"/>
                <a:gd name="connsiteX25" fmla="*/ 18098 w 36167"/>
                <a:gd name="connsiteY25" fmla="*/ 40219 h 44994"/>
                <a:gd name="connsiteX26" fmla="*/ 17512 w 36167"/>
                <a:gd name="connsiteY26" fmla="*/ 40973 h 44994"/>
                <a:gd name="connsiteX27" fmla="*/ 16842 w 36167"/>
                <a:gd name="connsiteY27" fmla="*/ 41559 h 44994"/>
                <a:gd name="connsiteX28" fmla="*/ 15250 w 36167"/>
                <a:gd name="connsiteY28" fmla="*/ 41559 h 44994"/>
                <a:gd name="connsiteX29" fmla="*/ 15250 w 36167"/>
                <a:gd name="connsiteY29" fmla="*/ 41559 h 44994"/>
                <a:gd name="connsiteX30" fmla="*/ 15250 w 36167"/>
                <a:gd name="connsiteY30" fmla="*/ 41559 h 44994"/>
                <a:gd name="connsiteX31" fmla="*/ 15250 w 36167"/>
                <a:gd name="connsiteY31" fmla="*/ 41559 h 44994"/>
                <a:gd name="connsiteX32" fmla="*/ 14160 w 36167"/>
                <a:gd name="connsiteY32" fmla="*/ 41559 h 44994"/>
                <a:gd name="connsiteX33" fmla="*/ 13322 w 36167"/>
                <a:gd name="connsiteY33" fmla="*/ 41559 h 44994"/>
                <a:gd name="connsiteX34" fmla="*/ 13322 w 36167"/>
                <a:gd name="connsiteY34" fmla="*/ 41559 h 44994"/>
                <a:gd name="connsiteX35" fmla="*/ 13322 w 36167"/>
                <a:gd name="connsiteY35" fmla="*/ 41559 h 44994"/>
                <a:gd name="connsiteX36" fmla="*/ 12233 w 36167"/>
                <a:gd name="connsiteY36" fmla="*/ 39632 h 44994"/>
                <a:gd name="connsiteX37" fmla="*/ 11563 w 36167"/>
                <a:gd name="connsiteY37" fmla="*/ 37454 h 44994"/>
                <a:gd name="connsiteX38" fmla="*/ 11563 w 36167"/>
                <a:gd name="connsiteY38" fmla="*/ 35526 h 44994"/>
                <a:gd name="connsiteX39" fmla="*/ 11563 w 36167"/>
                <a:gd name="connsiteY39" fmla="*/ 33264 h 44994"/>
                <a:gd name="connsiteX40" fmla="*/ 11563 w 36167"/>
                <a:gd name="connsiteY40" fmla="*/ 30918 h 44994"/>
                <a:gd name="connsiteX41" fmla="*/ 11563 w 36167"/>
                <a:gd name="connsiteY41" fmla="*/ 28991 h 44994"/>
                <a:gd name="connsiteX42" fmla="*/ 12317 w 36167"/>
                <a:gd name="connsiteY42" fmla="*/ 27902 h 44994"/>
                <a:gd name="connsiteX43" fmla="*/ 13071 w 36167"/>
                <a:gd name="connsiteY43" fmla="*/ 26812 h 44994"/>
                <a:gd name="connsiteX44" fmla="*/ 13071 w 36167"/>
                <a:gd name="connsiteY44" fmla="*/ 26058 h 44994"/>
                <a:gd name="connsiteX45" fmla="*/ 13071 w 36167"/>
                <a:gd name="connsiteY45" fmla="*/ 25304 h 44994"/>
                <a:gd name="connsiteX46" fmla="*/ 13071 w 36167"/>
                <a:gd name="connsiteY46" fmla="*/ 25304 h 44994"/>
                <a:gd name="connsiteX47" fmla="*/ 13071 w 36167"/>
                <a:gd name="connsiteY47" fmla="*/ 25304 h 44994"/>
                <a:gd name="connsiteX48" fmla="*/ 13071 w 36167"/>
                <a:gd name="connsiteY48" fmla="*/ 25304 h 44994"/>
                <a:gd name="connsiteX49" fmla="*/ 13071 w 36167"/>
                <a:gd name="connsiteY49" fmla="*/ 25304 h 44994"/>
                <a:gd name="connsiteX50" fmla="*/ 13071 w 36167"/>
                <a:gd name="connsiteY50" fmla="*/ 25304 h 44994"/>
                <a:gd name="connsiteX51" fmla="*/ 13071 w 36167"/>
                <a:gd name="connsiteY51" fmla="*/ 25304 h 44994"/>
                <a:gd name="connsiteX52" fmla="*/ 13071 w 36167"/>
                <a:gd name="connsiteY52" fmla="*/ 25304 h 44994"/>
                <a:gd name="connsiteX53" fmla="*/ 13071 w 36167"/>
                <a:gd name="connsiteY53" fmla="*/ 25304 h 44994"/>
                <a:gd name="connsiteX54" fmla="*/ 13071 w 36167"/>
                <a:gd name="connsiteY54" fmla="*/ 25304 h 44994"/>
                <a:gd name="connsiteX55" fmla="*/ 13071 w 36167"/>
                <a:gd name="connsiteY55" fmla="*/ 25304 h 44994"/>
                <a:gd name="connsiteX56" fmla="*/ 13490 w 36167"/>
                <a:gd name="connsiteY56" fmla="*/ 25304 h 44994"/>
                <a:gd name="connsiteX57" fmla="*/ 13490 w 36167"/>
                <a:gd name="connsiteY57" fmla="*/ 24885 h 44994"/>
                <a:gd name="connsiteX58" fmla="*/ 13490 w 36167"/>
                <a:gd name="connsiteY58" fmla="*/ 24047 h 44994"/>
                <a:gd name="connsiteX59" fmla="*/ 13490 w 36167"/>
                <a:gd name="connsiteY59" fmla="*/ 23209 h 44994"/>
                <a:gd name="connsiteX60" fmla="*/ 13490 w 36167"/>
                <a:gd name="connsiteY60" fmla="*/ 21282 h 44994"/>
                <a:gd name="connsiteX61" fmla="*/ 14160 w 36167"/>
                <a:gd name="connsiteY61" fmla="*/ 21282 h 44994"/>
                <a:gd name="connsiteX62" fmla="*/ 14914 w 36167"/>
                <a:gd name="connsiteY62" fmla="*/ 21282 h 44994"/>
                <a:gd name="connsiteX63" fmla="*/ 15501 w 36167"/>
                <a:gd name="connsiteY63" fmla="*/ 20780 h 44994"/>
                <a:gd name="connsiteX64" fmla="*/ 15501 w 36167"/>
                <a:gd name="connsiteY64" fmla="*/ 20026 h 44994"/>
                <a:gd name="connsiteX65" fmla="*/ 16842 w 36167"/>
                <a:gd name="connsiteY65" fmla="*/ 20026 h 44994"/>
                <a:gd name="connsiteX66" fmla="*/ 16842 w 36167"/>
                <a:gd name="connsiteY66" fmla="*/ 20026 h 44994"/>
                <a:gd name="connsiteX67" fmla="*/ 16842 w 36167"/>
                <a:gd name="connsiteY67" fmla="*/ 19607 h 44994"/>
                <a:gd name="connsiteX68" fmla="*/ 18098 w 36167"/>
                <a:gd name="connsiteY68" fmla="*/ 19607 h 44994"/>
                <a:gd name="connsiteX69" fmla="*/ 18685 w 36167"/>
                <a:gd name="connsiteY69" fmla="*/ 19607 h 44994"/>
                <a:gd name="connsiteX70" fmla="*/ 19774 w 36167"/>
                <a:gd name="connsiteY70" fmla="*/ 18182 h 44994"/>
                <a:gd name="connsiteX71" fmla="*/ 20612 w 36167"/>
                <a:gd name="connsiteY71" fmla="*/ 17177 h 44994"/>
                <a:gd name="connsiteX72" fmla="*/ 21031 w 36167"/>
                <a:gd name="connsiteY72" fmla="*/ 16674 h 44994"/>
                <a:gd name="connsiteX73" fmla="*/ 21031 w 36167"/>
                <a:gd name="connsiteY73" fmla="*/ 16674 h 44994"/>
                <a:gd name="connsiteX74" fmla="*/ 21031 w 36167"/>
                <a:gd name="connsiteY74" fmla="*/ 16674 h 44994"/>
                <a:gd name="connsiteX75" fmla="*/ 21031 w 36167"/>
                <a:gd name="connsiteY75" fmla="*/ 16674 h 44994"/>
                <a:gd name="connsiteX76" fmla="*/ 21031 w 36167"/>
                <a:gd name="connsiteY76" fmla="*/ 16674 h 44994"/>
                <a:gd name="connsiteX77" fmla="*/ 21031 w 36167"/>
                <a:gd name="connsiteY77" fmla="*/ 16674 h 44994"/>
                <a:gd name="connsiteX78" fmla="*/ 21031 w 36167"/>
                <a:gd name="connsiteY78" fmla="*/ 16674 h 44994"/>
                <a:gd name="connsiteX79" fmla="*/ 21031 w 36167"/>
                <a:gd name="connsiteY79" fmla="*/ 16255 h 44994"/>
                <a:gd name="connsiteX80" fmla="*/ 21031 w 36167"/>
                <a:gd name="connsiteY80" fmla="*/ 16255 h 44994"/>
                <a:gd name="connsiteX81" fmla="*/ 21031 w 36167"/>
                <a:gd name="connsiteY81" fmla="*/ 15250 h 44994"/>
                <a:gd name="connsiteX82" fmla="*/ 21031 w 36167"/>
                <a:gd name="connsiteY82" fmla="*/ 14412 h 44994"/>
                <a:gd name="connsiteX83" fmla="*/ 21031 w 36167"/>
                <a:gd name="connsiteY83" fmla="*/ 13993 h 44994"/>
                <a:gd name="connsiteX84" fmla="*/ 21031 w 36167"/>
                <a:gd name="connsiteY84" fmla="*/ 13322 h 44994"/>
                <a:gd name="connsiteX85" fmla="*/ 21031 w 36167"/>
                <a:gd name="connsiteY85" fmla="*/ 12484 h 44994"/>
                <a:gd name="connsiteX86" fmla="*/ 21031 w 36167"/>
                <a:gd name="connsiteY86" fmla="*/ 11814 h 44994"/>
                <a:gd name="connsiteX87" fmla="*/ 21031 w 36167"/>
                <a:gd name="connsiteY87" fmla="*/ 11814 h 44994"/>
                <a:gd name="connsiteX88" fmla="*/ 21031 w 36167"/>
                <a:gd name="connsiteY88" fmla="*/ 11228 h 44994"/>
                <a:gd name="connsiteX89" fmla="*/ 21031 w 36167"/>
                <a:gd name="connsiteY89" fmla="*/ 10809 h 44994"/>
                <a:gd name="connsiteX90" fmla="*/ 18266 w 36167"/>
                <a:gd name="connsiteY90" fmla="*/ 10809 h 44994"/>
                <a:gd name="connsiteX91" fmla="*/ 18266 w 36167"/>
                <a:gd name="connsiteY91" fmla="*/ 10138 h 44994"/>
                <a:gd name="connsiteX92" fmla="*/ 17763 w 36167"/>
                <a:gd name="connsiteY92" fmla="*/ 10138 h 44994"/>
                <a:gd name="connsiteX93" fmla="*/ 17260 w 36167"/>
                <a:gd name="connsiteY93" fmla="*/ 10138 h 44994"/>
                <a:gd name="connsiteX94" fmla="*/ 16674 w 36167"/>
                <a:gd name="connsiteY94" fmla="*/ 9719 h 44994"/>
                <a:gd name="connsiteX95" fmla="*/ 16255 w 36167"/>
                <a:gd name="connsiteY95" fmla="*/ 9719 h 44994"/>
                <a:gd name="connsiteX96" fmla="*/ 13742 w 36167"/>
                <a:gd name="connsiteY96" fmla="*/ 9719 h 44994"/>
                <a:gd name="connsiteX97" fmla="*/ 12904 w 36167"/>
                <a:gd name="connsiteY97" fmla="*/ 9719 h 44994"/>
                <a:gd name="connsiteX98" fmla="*/ 10055 w 36167"/>
                <a:gd name="connsiteY98" fmla="*/ 10976 h 44994"/>
                <a:gd name="connsiteX99" fmla="*/ 8128 w 36167"/>
                <a:gd name="connsiteY99" fmla="*/ 13322 h 44994"/>
                <a:gd name="connsiteX100" fmla="*/ 8128 w 36167"/>
                <a:gd name="connsiteY100" fmla="*/ 13322 h 44994"/>
                <a:gd name="connsiteX101" fmla="*/ 8128 w 36167"/>
                <a:gd name="connsiteY101" fmla="*/ 14076 h 44994"/>
                <a:gd name="connsiteX102" fmla="*/ 9468 w 36167"/>
                <a:gd name="connsiteY102" fmla="*/ 14076 h 44994"/>
                <a:gd name="connsiteX103" fmla="*/ 11479 w 36167"/>
                <a:gd name="connsiteY103" fmla="*/ 14914 h 44994"/>
                <a:gd name="connsiteX104" fmla="*/ 13239 w 36167"/>
                <a:gd name="connsiteY104" fmla="*/ 16087 h 44994"/>
                <a:gd name="connsiteX105" fmla="*/ 13239 w 36167"/>
                <a:gd name="connsiteY105" fmla="*/ 12903 h 44994"/>
                <a:gd name="connsiteX106" fmla="*/ 13239 w 36167"/>
                <a:gd name="connsiteY106" fmla="*/ 13825 h 44994"/>
                <a:gd name="connsiteX107" fmla="*/ 13239 w 36167"/>
                <a:gd name="connsiteY107" fmla="*/ 14579 h 44994"/>
                <a:gd name="connsiteX108" fmla="*/ 12652 w 36167"/>
                <a:gd name="connsiteY108" fmla="*/ 14579 h 44994"/>
                <a:gd name="connsiteX109" fmla="*/ 12233 w 36167"/>
                <a:gd name="connsiteY109" fmla="*/ 13909 h 44994"/>
                <a:gd name="connsiteX110" fmla="*/ 10725 w 36167"/>
                <a:gd name="connsiteY110" fmla="*/ 14747 h 44994"/>
                <a:gd name="connsiteX111" fmla="*/ 10725 w 36167"/>
                <a:gd name="connsiteY111" fmla="*/ 14160 h 44994"/>
                <a:gd name="connsiteX112" fmla="*/ 10725 w 36167"/>
                <a:gd name="connsiteY112" fmla="*/ 13658 h 44994"/>
                <a:gd name="connsiteX113" fmla="*/ 10725 w 36167"/>
                <a:gd name="connsiteY113" fmla="*/ 13658 h 44994"/>
                <a:gd name="connsiteX114" fmla="*/ 9803 w 36167"/>
                <a:gd name="connsiteY114" fmla="*/ 14328 h 44994"/>
                <a:gd name="connsiteX115" fmla="*/ 8714 w 36167"/>
                <a:gd name="connsiteY115" fmla="*/ 14747 h 44994"/>
                <a:gd name="connsiteX116" fmla="*/ 8044 w 36167"/>
                <a:gd name="connsiteY116" fmla="*/ 14747 h 44994"/>
                <a:gd name="connsiteX117" fmla="*/ 7541 w 36167"/>
                <a:gd name="connsiteY117" fmla="*/ 14244 h 44994"/>
                <a:gd name="connsiteX118" fmla="*/ 6703 w 36167"/>
                <a:gd name="connsiteY118" fmla="*/ 14244 h 44994"/>
                <a:gd name="connsiteX119" fmla="*/ 5530 w 36167"/>
                <a:gd name="connsiteY119" fmla="*/ 13239 h 44994"/>
                <a:gd name="connsiteX120" fmla="*/ 4441 w 36167"/>
                <a:gd name="connsiteY120" fmla="*/ 12233 h 44994"/>
                <a:gd name="connsiteX121" fmla="*/ 3771 w 36167"/>
                <a:gd name="connsiteY121" fmla="*/ 12233 h 44994"/>
                <a:gd name="connsiteX122" fmla="*/ 1759 w 36167"/>
                <a:gd name="connsiteY122" fmla="*/ 12233 h 44994"/>
                <a:gd name="connsiteX123" fmla="*/ 1341 w 36167"/>
                <a:gd name="connsiteY123" fmla="*/ 12233 h 44994"/>
                <a:gd name="connsiteX124" fmla="*/ 0 w 36167"/>
                <a:gd name="connsiteY124" fmla="*/ 7206 h 44994"/>
                <a:gd name="connsiteX125" fmla="*/ 0 w 36167"/>
                <a:gd name="connsiteY125" fmla="*/ 7206 h 44994"/>
                <a:gd name="connsiteX126" fmla="*/ 922 w 36167"/>
                <a:gd name="connsiteY126" fmla="*/ 6452 h 44994"/>
                <a:gd name="connsiteX127" fmla="*/ 1341 w 36167"/>
                <a:gd name="connsiteY127" fmla="*/ 5279 h 44994"/>
                <a:gd name="connsiteX128" fmla="*/ 1927 w 36167"/>
                <a:gd name="connsiteY128" fmla="*/ 5279 h 44994"/>
                <a:gd name="connsiteX129" fmla="*/ 2765 w 36167"/>
                <a:gd name="connsiteY129" fmla="*/ 5279 h 44994"/>
                <a:gd name="connsiteX130" fmla="*/ 3603 w 36167"/>
                <a:gd name="connsiteY130" fmla="*/ 5279 h 44994"/>
                <a:gd name="connsiteX131" fmla="*/ 4106 w 36167"/>
                <a:gd name="connsiteY131" fmla="*/ 5279 h 44994"/>
                <a:gd name="connsiteX132" fmla="*/ 4106 w 36167"/>
                <a:gd name="connsiteY132" fmla="*/ 5279 h 44994"/>
                <a:gd name="connsiteX133" fmla="*/ 4106 w 36167"/>
                <a:gd name="connsiteY133" fmla="*/ 5279 h 44994"/>
                <a:gd name="connsiteX134" fmla="*/ 4944 w 36167"/>
                <a:gd name="connsiteY134" fmla="*/ 4776 h 44994"/>
                <a:gd name="connsiteX135" fmla="*/ 5614 w 36167"/>
                <a:gd name="connsiteY135" fmla="*/ 4022 h 44994"/>
                <a:gd name="connsiteX136" fmla="*/ 7960 w 36167"/>
                <a:gd name="connsiteY136" fmla="*/ 3435 h 44994"/>
                <a:gd name="connsiteX137" fmla="*/ 7960 w 36167"/>
                <a:gd name="connsiteY137" fmla="*/ 2765 h 44994"/>
                <a:gd name="connsiteX138" fmla="*/ 7541 w 36167"/>
                <a:gd name="connsiteY138" fmla="*/ 2765 h 44994"/>
                <a:gd name="connsiteX139" fmla="*/ 7541 w 36167"/>
                <a:gd name="connsiteY139" fmla="*/ 2765 h 44994"/>
                <a:gd name="connsiteX140" fmla="*/ 10055 w 36167"/>
                <a:gd name="connsiteY140" fmla="*/ 2765 h 44994"/>
                <a:gd name="connsiteX141" fmla="*/ 12149 w 36167"/>
                <a:gd name="connsiteY141" fmla="*/ 4273 h 44994"/>
                <a:gd name="connsiteX142" fmla="*/ 12149 w 36167"/>
                <a:gd name="connsiteY142" fmla="*/ 4273 h 44994"/>
                <a:gd name="connsiteX143" fmla="*/ 12149 w 36167"/>
                <a:gd name="connsiteY143" fmla="*/ 3687 h 44994"/>
                <a:gd name="connsiteX144" fmla="*/ 12568 w 36167"/>
                <a:gd name="connsiteY144" fmla="*/ 3100 h 44994"/>
                <a:gd name="connsiteX145" fmla="*/ 14160 w 36167"/>
                <a:gd name="connsiteY145" fmla="*/ 3100 h 44994"/>
                <a:gd name="connsiteX146" fmla="*/ 14579 w 36167"/>
                <a:gd name="connsiteY146" fmla="*/ 3100 h 44994"/>
                <a:gd name="connsiteX147" fmla="*/ 15250 w 36167"/>
                <a:gd name="connsiteY147" fmla="*/ 3100 h 44994"/>
                <a:gd name="connsiteX148" fmla="*/ 18098 w 36167"/>
                <a:gd name="connsiteY148" fmla="*/ 3100 h 44994"/>
                <a:gd name="connsiteX149" fmla="*/ 18601 w 36167"/>
                <a:gd name="connsiteY149" fmla="*/ 3100 h 44994"/>
                <a:gd name="connsiteX150" fmla="*/ 18601 w 36167"/>
                <a:gd name="connsiteY150" fmla="*/ 3854 h 44994"/>
                <a:gd name="connsiteX151" fmla="*/ 18601 w 36167"/>
                <a:gd name="connsiteY151" fmla="*/ 4692 h 44994"/>
                <a:gd name="connsiteX152" fmla="*/ 20361 w 36167"/>
                <a:gd name="connsiteY152" fmla="*/ 5195 h 44994"/>
                <a:gd name="connsiteX153" fmla="*/ 21701 w 36167"/>
                <a:gd name="connsiteY153" fmla="*/ 6284 h 44994"/>
                <a:gd name="connsiteX154" fmla="*/ 21701 w 36167"/>
                <a:gd name="connsiteY154" fmla="*/ 6787 h 44994"/>
                <a:gd name="connsiteX155" fmla="*/ 21701 w 36167"/>
                <a:gd name="connsiteY155" fmla="*/ 7290 h 44994"/>
                <a:gd name="connsiteX156" fmla="*/ 22288 w 36167"/>
                <a:gd name="connsiteY156" fmla="*/ 7290 h 44994"/>
                <a:gd name="connsiteX157" fmla="*/ 22874 w 36167"/>
                <a:gd name="connsiteY157" fmla="*/ 7290 h 44994"/>
                <a:gd name="connsiteX158" fmla="*/ 24047 w 36167"/>
                <a:gd name="connsiteY158" fmla="*/ 7290 h 44994"/>
                <a:gd name="connsiteX159" fmla="*/ 24047 w 36167"/>
                <a:gd name="connsiteY159" fmla="*/ 7792 h 44994"/>
                <a:gd name="connsiteX160" fmla="*/ 24550 w 36167"/>
                <a:gd name="connsiteY160" fmla="*/ 8211 h 44994"/>
                <a:gd name="connsiteX161" fmla="*/ 25137 w 36167"/>
                <a:gd name="connsiteY161" fmla="*/ 8714 h 44994"/>
                <a:gd name="connsiteX162" fmla="*/ 25639 w 36167"/>
                <a:gd name="connsiteY162" fmla="*/ 9803 h 44994"/>
                <a:gd name="connsiteX163" fmla="*/ 25639 w 36167"/>
                <a:gd name="connsiteY163" fmla="*/ 10976 h 44994"/>
                <a:gd name="connsiteX164" fmla="*/ 25639 w 36167"/>
                <a:gd name="connsiteY164" fmla="*/ 12568 h 44994"/>
                <a:gd name="connsiteX165" fmla="*/ 25639 w 36167"/>
                <a:gd name="connsiteY165" fmla="*/ 14244 h 44994"/>
                <a:gd name="connsiteX166" fmla="*/ 25639 w 36167"/>
                <a:gd name="connsiteY166" fmla="*/ 15585 h 44994"/>
                <a:gd name="connsiteX167" fmla="*/ 26226 w 36167"/>
                <a:gd name="connsiteY167" fmla="*/ 16842 h 44994"/>
                <a:gd name="connsiteX168" fmla="*/ 25723 w 36167"/>
                <a:gd name="connsiteY168" fmla="*/ 17512 h 44994"/>
                <a:gd name="connsiteX169" fmla="*/ 25137 w 36167"/>
                <a:gd name="connsiteY169" fmla="*/ 18098 h 44994"/>
                <a:gd name="connsiteX170" fmla="*/ 24466 w 36167"/>
                <a:gd name="connsiteY170" fmla="*/ 18098 h 44994"/>
                <a:gd name="connsiteX171" fmla="*/ 23712 w 36167"/>
                <a:gd name="connsiteY171" fmla="*/ 18098 h 44994"/>
                <a:gd name="connsiteX172" fmla="*/ 23712 w 36167"/>
                <a:gd name="connsiteY172" fmla="*/ 18098 h 44994"/>
                <a:gd name="connsiteX173" fmla="*/ 23712 w 36167"/>
                <a:gd name="connsiteY173" fmla="*/ 18601 h 44994"/>
                <a:gd name="connsiteX174" fmla="*/ 23712 w 36167"/>
                <a:gd name="connsiteY174" fmla="*/ 19188 h 44994"/>
                <a:gd name="connsiteX175" fmla="*/ 23712 w 36167"/>
                <a:gd name="connsiteY175" fmla="*/ 19188 h 44994"/>
                <a:gd name="connsiteX176" fmla="*/ 23712 w 36167"/>
                <a:gd name="connsiteY176" fmla="*/ 19188 h 44994"/>
                <a:gd name="connsiteX177" fmla="*/ 23712 w 36167"/>
                <a:gd name="connsiteY177" fmla="*/ 19188 h 44994"/>
                <a:gd name="connsiteX178" fmla="*/ 23712 w 36167"/>
                <a:gd name="connsiteY178" fmla="*/ 19690 h 44994"/>
                <a:gd name="connsiteX179" fmla="*/ 23712 w 36167"/>
                <a:gd name="connsiteY179" fmla="*/ 20528 h 44994"/>
                <a:gd name="connsiteX180" fmla="*/ 23209 w 36167"/>
                <a:gd name="connsiteY180" fmla="*/ 21031 h 44994"/>
                <a:gd name="connsiteX181" fmla="*/ 22455 w 36167"/>
                <a:gd name="connsiteY181" fmla="*/ 21031 h 44994"/>
                <a:gd name="connsiteX182" fmla="*/ 21953 w 36167"/>
                <a:gd name="connsiteY182" fmla="*/ 21031 h 44994"/>
                <a:gd name="connsiteX183" fmla="*/ 21953 w 36167"/>
                <a:gd name="connsiteY183" fmla="*/ 21031 h 44994"/>
                <a:gd name="connsiteX184" fmla="*/ 21953 w 36167"/>
                <a:gd name="connsiteY184" fmla="*/ 22120 h 44994"/>
                <a:gd name="connsiteX185" fmla="*/ 21953 w 36167"/>
                <a:gd name="connsiteY185" fmla="*/ 23042 h 44994"/>
                <a:gd name="connsiteX186" fmla="*/ 21953 w 36167"/>
                <a:gd name="connsiteY186" fmla="*/ 24047 h 44994"/>
                <a:gd name="connsiteX187" fmla="*/ 21953 w 36167"/>
                <a:gd name="connsiteY187" fmla="*/ 25137 h 44994"/>
                <a:gd name="connsiteX188" fmla="*/ 21953 w 36167"/>
                <a:gd name="connsiteY188" fmla="*/ 25137 h 44994"/>
                <a:gd name="connsiteX189" fmla="*/ 21953 w 36167"/>
                <a:gd name="connsiteY189" fmla="*/ 25137 h 44994"/>
                <a:gd name="connsiteX190" fmla="*/ 21450 w 36167"/>
                <a:gd name="connsiteY190" fmla="*/ 25137 h 44994"/>
                <a:gd name="connsiteX191" fmla="*/ 20780 w 36167"/>
                <a:gd name="connsiteY191" fmla="*/ 25137 h 44994"/>
                <a:gd name="connsiteX192" fmla="*/ 20780 w 36167"/>
                <a:gd name="connsiteY192" fmla="*/ 26645 h 44994"/>
                <a:gd name="connsiteX193" fmla="*/ 20780 w 36167"/>
                <a:gd name="connsiteY193" fmla="*/ 26645 h 44994"/>
                <a:gd name="connsiteX194" fmla="*/ 20780 w 36167"/>
                <a:gd name="connsiteY194" fmla="*/ 26645 h 44994"/>
                <a:gd name="connsiteX195" fmla="*/ 20193 w 36167"/>
                <a:gd name="connsiteY195" fmla="*/ 26645 h 44994"/>
                <a:gd name="connsiteX196" fmla="*/ 19607 w 36167"/>
                <a:gd name="connsiteY196" fmla="*/ 26645 h 44994"/>
                <a:gd name="connsiteX197" fmla="*/ 19607 w 36167"/>
                <a:gd name="connsiteY197" fmla="*/ 27148 h 44994"/>
                <a:gd name="connsiteX198" fmla="*/ 19607 w 36167"/>
                <a:gd name="connsiteY198" fmla="*/ 27148 h 44994"/>
                <a:gd name="connsiteX199" fmla="*/ 19607 w 36167"/>
                <a:gd name="connsiteY199" fmla="*/ 27148 h 44994"/>
                <a:gd name="connsiteX200" fmla="*/ 19607 w 36167"/>
                <a:gd name="connsiteY200" fmla="*/ 27148 h 44994"/>
                <a:gd name="connsiteX201" fmla="*/ 19607 w 36167"/>
                <a:gd name="connsiteY201" fmla="*/ 27148 h 44994"/>
                <a:gd name="connsiteX202" fmla="*/ 19607 w 36167"/>
                <a:gd name="connsiteY202" fmla="*/ 27148 h 44994"/>
                <a:gd name="connsiteX203" fmla="*/ 19607 w 36167"/>
                <a:gd name="connsiteY203" fmla="*/ 27148 h 44994"/>
                <a:gd name="connsiteX204" fmla="*/ 19104 w 36167"/>
                <a:gd name="connsiteY204" fmla="*/ 27148 h 44994"/>
                <a:gd name="connsiteX205" fmla="*/ 19104 w 36167"/>
                <a:gd name="connsiteY205" fmla="*/ 27148 h 44994"/>
                <a:gd name="connsiteX206" fmla="*/ 19104 w 36167"/>
                <a:gd name="connsiteY206" fmla="*/ 27148 h 44994"/>
                <a:gd name="connsiteX207" fmla="*/ 19104 w 36167"/>
                <a:gd name="connsiteY207" fmla="*/ 27148 h 44994"/>
                <a:gd name="connsiteX208" fmla="*/ 19104 w 36167"/>
                <a:gd name="connsiteY208" fmla="*/ 27148 h 44994"/>
                <a:gd name="connsiteX209" fmla="*/ 19104 w 36167"/>
                <a:gd name="connsiteY209" fmla="*/ 27148 h 44994"/>
                <a:gd name="connsiteX210" fmla="*/ 19104 w 36167"/>
                <a:gd name="connsiteY210" fmla="*/ 27148 h 44994"/>
                <a:gd name="connsiteX211" fmla="*/ 18266 w 36167"/>
                <a:gd name="connsiteY211" fmla="*/ 28153 h 44994"/>
                <a:gd name="connsiteX212" fmla="*/ 17596 w 36167"/>
                <a:gd name="connsiteY212" fmla="*/ 28907 h 44994"/>
                <a:gd name="connsiteX213" fmla="*/ 17596 w 36167"/>
                <a:gd name="connsiteY213" fmla="*/ 29326 h 44994"/>
                <a:gd name="connsiteX214" fmla="*/ 17596 w 36167"/>
                <a:gd name="connsiteY214" fmla="*/ 29326 h 44994"/>
                <a:gd name="connsiteX215" fmla="*/ 17596 w 36167"/>
                <a:gd name="connsiteY215" fmla="*/ 30667 h 44994"/>
                <a:gd name="connsiteX216" fmla="*/ 17177 w 36167"/>
                <a:gd name="connsiteY216" fmla="*/ 31588 h 44994"/>
                <a:gd name="connsiteX217" fmla="*/ 17177 w 36167"/>
                <a:gd name="connsiteY217" fmla="*/ 32594 h 44994"/>
                <a:gd name="connsiteX218" fmla="*/ 17763 w 36167"/>
                <a:gd name="connsiteY218" fmla="*/ 32594 h 44994"/>
                <a:gd name="connsiteX219" fmla="*/ 18434 w 36167"/>
                <a:gd name="connsiteY219" fmla="*/ 32594 h 44994"/>
                <a:gd name="connsiteX220" fmla="*/ 18434 w 36167"/>
                <a:gd name="connsiteY220" fmla="*/ 32594 h 44994"/>
                <a:gd name="connsiteX221" fmla="*/ 18434 w 36167"/>
                <a:gd name="connsiteY221" fmla="*/ 32594 h 44994"/>
                <a:gd name="connsiteX222" fmla="*/ 18434 w 36167"/>
                <a:gd name="connsiteY222" fmla="*/ 32594 h 44994"/>
                <a:gd name="connsiteX223" fmla="*/ 18936 w 36167"/>
                <a:gd name="connsiteY223" fmla="*/ 32594 h 44994"/>
                <a:gd name="connsiteX224" fmla="*/ 18936 w 36167"/>
                <a:gd name="connsiteY224" fmla="*/ 32091 h 44994"/>
                <a:gd name="connsiteX225" fmla="*/ 19523 w 36167"/>
                <a:gd name="connsiteY225" fmla="*/ 32091 h 44994"/>
                <a:gd name="connsiteX226" fmla="*/ 19523 w 36167"/>
                <a:gd name="connsiteY226" fmla="*/ 32091 h 44994"/>
                <a:gd name="connsiteX227" fmla="*/ 20528 w 36167"/>
                <a:gd name="connsiteY227" fmla="*/ 32091 h 44994"/>
                <a:gd name="connsiteX228" fmla="*/ 21534 w 36167"/>
                <a:gd name="connsiteY228" fmla="*/ 32091 h 44994"/>
                <a:gd name="connsiteX229" fmla="*/ 21534 w 36167"/>
                <a:gd name="connsiteY229" fmla="*/ 32091 h 44994"/>
                <a:gd name="connsiteX230" fmla="*/ 21534 w 36167"/>
                <a:gd name="connsiteY230" fmla="*/ 32091 h 44994"/>
                <a:gd name="connsiteX231" fmla="*/ 22874 w 36167"/>
                <a:gd name="connsiteY231" fmla="*/ 32091 h 44994"/>
                <a:gd name="connsiteX232" fmla="*/ 24215 w 36167"/>
                <a:gd name="connsiteY232" fmla="*/ 32091 h 44994"/>
                <a:gd name="connsiteX233" fmla="*/ 24215 w 36167"/>
                <a:gd name="connsiteY233" fmla="*/ 32091 h 44994"/>
                <a:gd name="connsiteX234" fmla="*/ 24215 w 36167"/>
                <a:gd name="connsiteY234" fmla="*/ 32091 h 44994"/>
                <a:gd name="connsiteX235" fmla="*/ 23712 w 36167"/>
                <a:gd name="connsiteY235" fmla="*/ 32594 h 44994"/>
                <a:gd name="connsiteX236" fmla="*/ 23126 w 36167"/>
                <a:gd name="connsiteY236" fmla="*/ 33013 h 44994"/>
                <a:gd name="connsiteX237" fmla="*/ 23880 w 36167"/>
                <a:gd name="connsiteY237" fmla="*/ 36029 h 44994"/>
                <a:gd name="connsiteX238" fmla="*/ 23880 w 36167"/>
                <a:gd name="connsiteY238" fmla="*/ 36029 h 44994"/>
                <a:gd name="connsiteX239" fmla="*/ 23880 w 36167"/>
                <a:gd name="connsiteY239" fmla="*/ 35359 h 44994"/>
                <a:gd name="connsiteX240" fmla="*/ 23880 w 36167"/>
                <a:gd name="connsiteY240" fmla="*/ 34018 h 44994"/>
                <a:gd name="connsiteX241" fmla="*/ 23880 w 36167"/>
                <a:gd name="connsiteY241" fmla="*/ 32678 h 44994"/>
                <a:gd name="connsiteX242" fmla="*/ 24466 w 36167"/>
                <a:gd name="connsiteY242" fmla="*/ 32007 h 44994"/>
                <a:gd name="connsiteX243" fmla="*/ 25472 w 36167"/>
                <a:gd name="connsiteY243" fmla="*/ 32929 h 44994"/>
                <a:gd name="connsiteX244" fmla="*/ 25472 w 36167"/>
                <a:gd name="connsiteY244" fmla="*/ 33432 h 44994"/>
                <a:gd name="connsiteX245" fmla="*/ 25891 w 36167"/>
                <a:gd name="connsiteY245" fmla="*/ 33432 h 44994"/>
                <a:gd name="connsiteX246" fmla="*/ 26393 w 36167"/>
                <a:gd name="connsiteY246" fmla="*/ 33432 h 44994"/>
                <a:gd name="connsiteX247" fmla="*/ 26813 w 36167"/>
                <a:gd name="connsiteY247" fmla="*/ 33432 h 44994"/>
                <a:gd name="connsiteX248" fmla="*/ 27483 w 36167"/>
                <a:gd name="connsiteY248" fmla="*/ 33432 h 44994"/>
                <a:gd name="connsiteX249" fmla="*/ 27902 w 36167"/>
                <a:gd name="connsiteY249" fmla="*/ 33934 h 44994"/>
                <a:gd name="connsiteX250" fmla="*/ 29242 w 36167"/>
                <a:gd name="connsiteY250" fmla="*/ 33934 h 44994"/>
                <a:gd name="connsiteX251" fmla="*/ 28740 w 36167"/>
                <a:gd name="connsiteY251" fmla="*/ 33934 h 44994"/>
                <a:gd name="connsiteX252" fmla="*/ 28237 w 36167"/>
                <a:gd name="connsiteY252" fmla="*/ 33934 h 44994"/>
                <a:gd name="connsiteX253" fmla="*/ 28237 w 36167"/>
                <a:gd name="connsiteY253" fmla="*/ 33934 h 44994"/>
                <a:gd name="connsiteX254" fmla="*/ 28237 w 36167"/>
                <a:gd name="connsiteY254" fmla="*/ 33934 h 44994"/>
                <a:gd name="connsiteX255" fmla="*/ 28237 w 36167"/>
                <a:gd name="connsiteY255" fmla="*/ 33934 h 44994"/>
                <a:gd name="connsiteX256" fmla="*/ 28237 w 36167"/>
                <a:gd name="connsiteY256" fmla="*/ 33934 h 44994"/>
                <a:gd name="connsiteX257" fmla="*/ 29997 w 36167"/>
                <a:gd name="connsiteY257" fmla="*/ 33934 h 44994"/>
                <a:gd name="connsiteX258" fmla="*/ 30918 w 36167"/>
                <a:gd name="connsiteY258" fmla="*/ 33934 h 44994"/>
                <a:gd name="connsiteX259" fmla="*/ 31756 w 36167"/>
                <a:gd name="connsiteY259" fmla="*/ 33934 h 44994"/>
                <a:gd name="connsiteX260" fmla="*/ 34856 w 36167"/>
                <a:gd name="connsiteY260" fmla="*/ 33934 h 44994"/>
                <a:gd name="connsiteX261" fmla="*/ 34856 w 36167"/>
                <a:gd name="connsiteY261" fmla="*/ 34437 h 44994"/>
                <a:gd name="connsiteX262" fmla="*/ 34856 w 36167"/>
                <a:gd name="connsiteY262" fmla="*/ 34437 h 44994"/>
                <a:gd name="connsiteX263" fmla="*/ 34856 w 36167"/>
                <a:gd name="connsiteY263" fmla="*/ 34437 h 44994"/>
                <a:gd name="connsiteX264" fmla="*/ 34856 w 36167"/>
                <a:gd name="connsiteY264" fmla="*/ 34437 h 44994"/>
                <a:gd name="connsiteX265" fmla="*/ 34856 w 36167"/>
                <a:gd name="connsiteY265" fmla="*/ 34437 h 44994"/>
                <a:gd name="connsiteX266" fmla="*/ 34856 w 36167"/>
                <a:gd name="connsiteY266" fmla="*/ 34437 h 44994"/>
                <a:gd name="connsiteX267" fmla="*/ 34856 w 36167"/>
                <a:gd name="connsiteY267" fmla="*/ 34437 h 44994"/>
                <a:gd name="connsiteX268" fmla="*/ 34856 w 36167"/>
                <a:gd name="connsiteY268" fmla="*/ 34437 h 44994"/>
                <a:gd name="connsiteX269" fmla="*/ 36029 w 36167"/>
                <a:gd name="connsiteY269" fmla="*/ 34437 h 44994"/>
                <a:gd name="connsiteX270" fmla="*/ 36029 w 36167"/>
                <a:gd name="connsiteY270" fmla="*/ 34437 h 44994"/>
                <a:gd name="connsiteX271" fmla="*/ 36029 w 36167"/>
                <a:gd name="connsiteY271" fmla="*/ 35610 h 44994"/>
                <a:gd name="connsiteX272" fmla="*/ 35443 w 36167"/>
                <a:gd name="connsiteY272" fmla="*/ 36532 h 44994"/>
                <a:gd name="connsiteX273" fmla="*/ 35443 w 36167"/>
                <a:gd name="connsiteY273" fmla="*/ 36532 h 44994"/>
                <a:gd name="connsiteX274" fmla="*/ 35443 w 36167"/>
                <a:gd name="connsiteY274" fmla="*/ 37370 h 44994"/>
                <a:gd name="connsiteX275" fmla="*/ 34940 w 36167"/>
                <a:gd name="connsiteY275" fmla="*/ 37370 h 44994"/>
                <a:gd name="connsiteX276" fmla="*/ 34856 w 36167"/>
                <a:gd name="connsiteY276" fmla="*/ 37370 h 44994"/>
                <a:gd name="connsiteX277" fmla="*/ 35610 w 36167"/>
                <a:gd name="connsiteY277" fmla="*/ 38124 h 44994"/>
                <a:gd name="connsiteX278" fmla="*/ 35610 w 36167"/>
                <a:gd name="connsiteY278" fmla="*/ 38124 h 44994"/>
                <a:gd name="connsiteX279" fmla="*/ 35610 w 36167"/>
                <a:gd name="connsiteY279" fmla="*/ 38124 h 44994"/>
                <a:gd name="connsiteX280" fmla="*/ 34940 w 36167"/>
                <a:gd name="connsiteY280" fmla="*/ 38124 h 44994"/>
                <a:gd name="connsiteX281" fmla="*/ 34940 w 36167"/>
                <a:gd name="connsiteY281" fmla="*/ 37621 h 44994"/>
                <a:gd name="connsiteX282" fmla="*/ 34940 w 36167"/>
                <a:gd name="connsiteY282" fmla="*/ 37118 h 44994"/>
                <a:gd name="connsiteX283" fmla="*/ 34437 w 36167"/>
                <a:gd name="connsiteY283" fmla="*/ 37118 h 44994"/>
                <a:gd name="connsiteX284" fmla="*/ 34437 w 36167"/>
                <a:gd name="connsiteY284" fmla="*/ 37621 h 44994"/>
                <a:gd name="connsiteX285" fmla="*/ 34437 w 36167"/>
                <a:gd name="connsiteY285" fmla="*/ 38459 h 44994"/>
                <a:gd name="connsiteX286" fmla="*/ 34437 w 36167"/>
                <a:gd name="connsiteY286" fmla="*/ 39129 h 44994"/>
                <a:gd name="connsiteX287" fmla="*/ 32761 w 36167"/>
                <a:gd name="connsiteY287" fmla="*/ 39129 h 44994"/>
                <a:gd name="connsiteX288" fmla="*/ 32761 w 36167"/>
                <a:gd name="connsiteY288" fmla="*/ 37370 h 44994"/>
                <a:gd name="connsiteX289" fmla="*/ 32761 w 36167"/>
                <a:gd name="connsiteY289" fmla="*/ 37370 h 44994"/>
                <a:gd name="connsiteX290" fmla="*/ 32761 w 36167"/>
                <a:gd name="connsiteY290" fmla="*/ 37956 h 44994"/>
                <a:gd name="connsiteX291" fmla="*/ 32761 w 36167"/>
                <a:gd name="connsiteY291" fmla="*/ 39129 h 44994"/>
                <a:gd name="connsiteX292" fmla="*/ 33180 w 36167"/>
                <a:gd name="connsiteY292" fmla="*/ 40302 h 44994"/>
                <a:gd name="connsiteX293" fmla="*/ 33180 w 36167"/>
                <a:gd name="connsiteY293" fmla="*/ 40302 h 44994"/>
                <a:gd name="connsiteX294" fmla="*/ 33180 w 36167"/>
                <a:gd name="connsiteY294" fmla="*/ 39632 h 44994"/>
                <a:gd name="connsiteX295" fmla="*/ 33935 w 36167"/>
                <a:gd name="connsiteY295" fmla="*/ 39632 h 44994"/>
                <a:gd name="connsiteX296" fmla="*/ 34354 w 36167"/>
                <a:gd name="connsiteY296" fmla="*/ 40302 h 44994"/>
                <a:gd name="connsiteX297" fmla="*/ 34354 w 36167"/>
                <a:gd name="connsiteY297" fmla="*/ 40721 h 44994"/>
                <a:gd name="connsiteX298" fmla="*/ 34354 w 36167"/>
                <a:gd name="connsiteY298" fmla="*/ 40721 h 44994"/>
                <a:gd name="connsiteX299" fmla="*/ 34354 w 36167"/>
                <a:gd name="connsiteY299" fmla="*/ 40135 h 44994"/>
                <a:gd name="connsiteX300" fmla="*/ 34354 w 36167"/>
                <a:gd name="connsiteY300" fmla="*/ 40135 h 44994"/>
                <a:gd name="connsiteX301" fmla="*/ 34940 w 36167"/>
                <a:gd name="connsiteY301" fmla="*/ 39465 h 44994"/>
                <a:gd name="connsiteX302" fmla="*/ 35359 w 36167"/>
                <a:gd name="connsiteY302" fmla="*/ 39465 h 44994"/>
                <a:gd name="connsiteX303" fmla="*/ 35862 w 36167"/>
                <a:gd name="connsiteY303" fmla="*/ 39465 h 44994"/>
                <a:gd name="connsiteX304" fmla="*/ 35862 w 36167"/>
                <a:gd name="connsiteY304" fmla="*/ 42816 h 44994"/>
                <a:gd name="connsiteX305" fmla="*/ 33851 w 36167"/>
                <a:gd name="connsiteY305" fmla="*/ 43905 h 44994"/>
                <a:gd name="connsiteX306" fmla="*/ 32007 w 36167"/>
                <a:gd name="connsiteY306" fmla="*/ 44995 h 44994"/>
                <a:gd name="connsiteX307" fmla="*/ 31002 w 36167"/>
                <a:gd name="connsiteY307" fmla="*/ 44995 h 44994"/>
                <a:gd name="connsiteX308" fmla="*/ 9720 w 36167"/>
                <a:gd name="connsiteY308" fmla="*/ 31002 h 44994"/>
                <a:gd name="connsiteX309" fmla="*/ 9720 w 36167"/>
                <a:gd name="connsiteY309" fmla="*/ 31002 h 44994"/>
                <a:gd name="connsiteX310" fmla="*/ 9720 w 36167"/>
                <a:gd name="connsiteY310" fmla="*/ 30499 h 44994"/>
                <a:gd name="connsiteX311" fmla="*/ 9720 w 36167"/>
                <a:gd name="connsiteY311" fmla="*/ 29829 h 44994"/>
                <a:gd name="connsiteX312" fmla="*/ 9720 w 36167"/>
                <a:gd name="connsiteY312" fmla="*/ 29829 h 44994"/>
                <a:gd name="connsiteX313" fmla="*/ 10390 w 36167"/>
                <a:gd name="connsiteY313" fmla="*/ 28488 h 44994"/>
                <a:gd name="connsiteX314" fmla="*/ 10390 w 36167"/>
                <a:gd name="connsiteY314" fmla="*/ 28488 h 44994"/>
                <a:gd name="connsiteX315" fmla="*/ 10390 w 36167"/>
                <a:gd name="connsiteY315" fmla="*/ 28488 h 44994"/>
                <a:gd name="connsiteX316" fmla="*/ 10390 w 36167"/>
                <a:gd name="connsiteY316" fmla="*/ 28488 h 44994"/>
                <a:gd name="connsiteX317" fmla="*/ 11395 w 36167"/>
                <a:gd name="connsiteY317" fmla="*/ 29410 h 44994"/>
                <a:gd name="connsiteX318" fmla="*/ 11395 w 36167"/>
                <a:gd name="connsiteY318" fmla="*/ 29410 h 44994"/>
                <a:gd name="connsiteX319" fmla="*/ 11395 w 36167"/>
                <a:gd name="connsiteY319" fmla="*/ 29410 h 44994"/>
                <a:gd name="connsiteX320" fmla="*/ 11395 w 36167"/>
                <a:gd name="connsiteY320" fmla="*/ 29410 h 44994"/>
                <a:gd name="connsiteX321" fmla="*/ 11647 w 36167"/>
                <a:gd name="connsiteY321" fmla="*/ 29661 h 44994"/>
                <a:gd name="connsiteX322" fmla="*/ 11395 w 36167"/>
                <a:gd name="connsiteY322" fmla="*/ 27985 h 44994"/>
                <a:gd name="connsiteX323" fmla="*/ 11395 w 36167"/>
                <a:gd name="connsiteY323" fmla="*/ 27985 h 44994"/>
                <a:gd name="connsiteX324" fmla="*/ 11395 w 36167"/>
                <a:gd name="connsiteY324" fmla="*/ 27985 h 44994"/>
                <a:gd name="connsiteX325" fmla="*/ 11395 w 36167"/>
                <a:gd name="connsiteY325" fmla="*/ 26477 h 44994"/>
                <a:gd name="connsiteX326" fmla="*/ 13155 w 36167"/>
                <a:gd name="connsiteY326" fmla="*/ 26477 h 44994"/>
                <a:gd name="connsiteX327" fmla="*/ 12736 w 36167"/>
                <a:gd name="connsiteY327" fmla="*/ 25974 h 44994"/>
                <a:gd name="connsiteX328" fmla="*/ 11647 w 36167"/>
                <a:gd name="connsiteY328" fmla="*/ 25974 h 44994"/>
                <a:gd name="connsiteX329" fmla="*/ 11563 w 36167"/>
                <a:gd name="connsiteY329" fmla="*/ 26477 h 44994"/>
                <a:gd name="connsiteX330" fmla="*/ 14579 w 36167"/>
                <a:gd name="connsiteY330" fmla="*/ 37872 h 44994"/>
                <a:gd name="connsiteX331" fmla="*/ 14579 w 36167"/>
                <a:gd name="connsiteY331" fmla="*/ 37872 h 44994"/>
                <a:gd name="connsiteX332" fmla="*/ 14579 w 36167"/>
                <a:gd name="connsiteY332" fmla="*/ 37872 h 44994"/>
                <a:gd name="connsiteX333" fmla="*/ 14579 w 36167"/>
                <a:gd name="connsiteY333" fmla="*/ 37454 h 44994"/>
                <a:gd name="connsiteX334" fmla="*/ 14747 w 36167"/>
                <a:gd name="connsiteY334" fmla="*/ 38040 h 44994"/>
                <a:gd name="connsiteX335" fmla="*/ 7709 w 36167"/>
                <a:gd name="connsiteY335" fmla="*/ 9133 h 44994"/>
                <a:gd name="connsiteX336" fmla="*/ 7709 w 36167"/>
                <a:gd name="connsiteY336" fmla="*/ 9133 h 44994"/>
                <a:gd name="connsiteX337" fmla="*/ 7709 w 36167"/>
                <a:gd name="connsiteY337" fmla="*/ 9133 h 44994"/>
                <a:gd name="connsiteX338" fmla="*/ 7709 w 36167"/>
                <a:gd name="connsiteY338" fmla="*/ 9133 h 44994"/>
                <a:gd name="connsiteX339" fmla="*/ 7876 w 36167"/>
                <a:gd name="connsiteY339" fmla="*/ 9133 h 44994"/>
                <a:gd name="connsiteX340" fmla="*/ 15082 w 36167"/>
                <a:gd name="connsiteY340" fmla="*/ 31002 h 44994"/>
                <a:gd name="connsiteX341" fmla="*/ 15082 w 36167"/>
                <a:gd name="connsiteY341" fmla="*/ 31924 h 44994"/>
                <a:gd name="connsiteX342" fmla="*/ 16004 w 36167"/>
                <a:gd name="connsiteY342" fmla="*/ 31924 h 44994"/>
                <a:gd name="connsiteX343" fmla="*/ 16004 w 36167"/>
                <a:gd name="connsiteY343" fmla="*/ 31924 h 44994"/>
                <a:gd name="connsiteX344" fmla="*/ 16004 w 36167"/>
                <a:gd name="connsiteY344" fmla="*/ 31924 h 44994"/>
                <a:gd name="connsiteX345" fmla="*/ 16004 w 36167"/>
                <a:gd name="connsiteY345" fmla="*/ 31253 h 44994"/>
                <a:gd name="connsiteX346" fmla="*/ 16004 w 36167"/>
                <a:gd name="connsiteY346" fmla="*/ 31253 h 44994"/>
                <a:gd name="connsiteX347" fmla="*/ 15082 w 36167"/>
                <a:gd name="connsiteY347" fmla="*/ 31253 h 44994"/>
                <a:gd name="connsiteX348" fmla="*/ 13993 w 36167"/>
                <a:gd name="connsiteY348" fmla="*/ 23712 h 44994"/>
                <a:gd name="connsiteX349" fmla="*/ 13993 w 36167"/>
                <a:gd name="connsiteY349" fmla="*/ 23712 h 44994"/>
                <a:gd name="connsiteX350" fmla="*/ 13993 w 36167"/>
                <a:gd name="connsiteY350" fmla="*/ 23712 h 44994"/>
                <a:gd name="connsiteX351" fmla="*/ 13993 w 36167"/>
                <a:gd name="connsiteY351" fmla="*/ 24215 h 44994"/>
                <a:gd name="connsiteX352" fmla="*/ 13993 w 36167"/>
                <a:gd name="connsiteY352" fmla="*/ 25053 h 44994"/>
                <a:gd name="connsiteX353" fmla="*/ 13993 w 36167"/>
                <a:gd name="connsiteY353" fmla="*/ 25807 h 44994"/>
                <a:gd name="connsiteX354" fmla="*/ 13993 w 36167"/>
                <a:gd name="connsiteY354" fmla="*/ 26310 h 44994"/>
                <a:gd name="connsiteX355" fmla="*/ 13993 w 36167"/>
                <a:gd name="connsiteY355" fmla="*/ 26310 h 44994"/>
                <a:gd name="connsiteX356" fmla="*/ 13993 w 36167"/>
                <a:gd name="connsiteY356" fmla="*/ 25891 h 44994"/>
                <a:gd name="connsiteX357" fmla="*/ 13993 w 36167"/>
                <a:gd name="connsiteY357" fmla="*/ 25388 h 44994"/>
                <a:gd name="connsiteX358" fmla="*/ 13993 w 36167"/>
                <a:gd name="connsiteY358" fmla="*/ 25388 h 44994"/>
                <a:gd name="connsiteX359" fmla="*/ 13993 w 36167"/>
                <a:gd name="connsiteY359" fmla="*/ 25388 h 44994"/>
                <a:gd name="connsiteX360" fmla="*/ 13993 w 36167"/>
                <a:gd name="connsiteY360" fmla="*/ 24885 h 44994"/>
                <a:gd name="connsiteX361" fmla="*/ 13993 w 36167"/>
                <a:gd name="connsiteY361" fmla="*/ 24299 h 44994"/>
                <a:gd name="connsiteX362" fmla="*/ 13993 w 36167"/>
                <a:gd name="connsiteY362" fmla="*/ 23712 h 44994"/>
                <a:gd name="connsiteX363" fmla="*/ 13993 w 36167"/>
                <a:gd name="connsiteY363" fmla="*/ 23712 h 44994"/>
                <a:gd name="connsiteX364" fmla="*/ 12904 w 36167"/>
                <a:gd name="connsiteY364" fmla="*/ 23712 h 44994"/>
                <a:gd name="connsiteX365" fmla="*/ 12904 w 36167"/>
                <a:gd name="connsiteY365" fmla="*/ 23712 h 44994"/>
                <a:gd name="connsiteX366" fmla="*/ 12904 w 36167"/>
                <a:gd name="connsiteY366" fmla="*/ 24131 h 44994"/>
                <a:gd name="connsiteX367" fmla="*/ 12904 w 36167"/>
                <a:gd name="connsiteY367" fmla="*/ 24634 h 44994"/>
                <a:gd name="connsiteX368" fmla="*/ 17931 w 36167"/>
                <a:gd name="connsiteY368" fmla="*/ 37202 h 44994"/>
                <a:gd name="connsiteX369" fmla="*/ 17931 w 36167"/>
                <a:gd name="connsiteY369" fmla="*/ 37202 h 44994"/>
                <a:gd name="connsiteX370" fmla="*/ 17931 w 36167"/>
                <a:gd name="connsiteY370" fmla="*/ 37202 h 44994"/>
                <a:gd name="connsiteX371" fmla="*/ 17931 w 36167"/>
                <a:gd name="connsiteY371" fmla="*/ 37202 h 44994"/>
                <a:gd name="connsiteX372" fmla="*/ 18098 w 36167"/>
                <a:gd name="connsiteY372" fmla="*/ 37202 h 44994"/>
                <a:gd name="connsiteX373" fmla="*/ 14496 w 36167"/>
                <a:gd name="connsiteY373" fmla="*/ 21199 h 44994"/>
                <a:gd name="connsiteX374" fmla="*/ 14496 w 36167"/>
                <a:gd name="connsiteY374" fmla="*/ 21199 h 44994"/>
                <a:gd name="connsiteX375" fmla="*/ 14496 w 36167"/>
                <a:gd name="connsiteY375" fmla="*/ 21199 h 44994"/>
                <a:gd name="connsiteX376" fmla="*/ 14496 w 36167"/>
                <a:gd name="connsiteY376" fmla="*/ 21199 h 44994"/>
                <a:gd name="connsiteX377" fmla="*/ 14496 w 36167"/>
                <a:gd name="connsiteY377" fmla="*/ 21199 h 44994"/>
                <a:gd name="connsiteX378" fmla="*/ 14496 w 36167"/>
                <a:gd name="connsiteY378" fmla="*/ 21199 h 44994"/>
                <a:gd name="connsiteX379" fmla="*/ 9217 w 36167"/>
                <a:gd name="connsiteY379" fmla="*/ 1005 h 44994"/>
                <a:gd name="connsiteX380" fmla="*/ 9636 w 36167"/>
                <a:gd name="connsiteY380" fmla="*/ 1005 h 44994"/>
                <a:gd name="connsiteX381" fmla="*/ 10306 w 36167"/>
                <a:gd name="connsiteY381" fmla="*/ 1005 h 44994"/>
                <a:gd name="connsiteX382" fmla="*/ 10306 w 36167"/>
                <a:gd name="connsiteY382" fmla="*/ 0 h 44994"/>
                <a:gd name="connsiteX383" fmla="*/ 9887 w 36167"/>
                <a:gd name="connsiteY383" fmla="*/ 0 h 44994"/>
                <a:gd name="connsiteX384" fmla="*/ 9468 w 36167"/>
                <a:gd name="connsiteY384" fmla="*/ 0 h 44994"/>
                <a:gd name="connsiteX385" fmla="*/ 18434 w 36167"/>
                <a:gd name="connsiteY385" fmla="*/ 36867 h 44994"/>
                <a:gd name="connsiteX386" fmla="*/ 18853 w 36167"/>
                <a:gd name="connsiteY386" fmla="*/ 36867 h 44994"/>
                <a:gd name="connsiteX387" fmla="*/ 19272 w 36167"/>
                <a:gd name="connsiteY387" fmla="*/ 36867 h 44994"/>
                <a:gd name="connsiteX388" fmla="*/ 19272 w 36167"/>
                <a:gd name="connsiteY388" fmla="*/ 36867 h 44994"/>
                <a:gd name="connsiteX389" fmla="*/ 19272 w 36167"/>
                <a:gd name="connsiteY389" fmla="*/ 36867 h 44994"/>
                <a:gd name="connsiteX390" fmla="*/ 19272 w 36167"/>
                <a:gd name="connsiteY390" fmla="*/ 36867 h 44994"/>
                <a:gd name="connsiteX391" fmla="*/ 19272 w 36167"/>
                <a:gd name="connsiteY391" fmla="*/ 36867 h 44994"/>
                <a:gd name="connsiteX392" fmla="*/ 19272 w 36167"/>
                <a:gd name="connsiteY392" fmla="*/ 36867 h 44994"/>
                <a:gd name="connsiteX393" fmla="*/ 19272 w 36167"/>
                <a:gd name="connsiteY393" fmla="*/ 36867 h 44994"/>
                <a:gd name="connsiteX394" fmla="*/ 19272 w 36167"/>
                <a:gd name="connsiteY394" fmla="*/ 36867 h 44994"/>
                <a:gd name="connsiteX395" fmla="*/ 19272 w 36167"/>
                <a:gd name="connsiteY395" fmla="*/ 36867 h 44994"/>
                <a:gd name="connsiteX396" fmla="*/ 19272 w 36167"/>
                <a:gd name="connsiteY396" fmla="*/ 36867 h 44994"/>
                <a:gd name="connsiteX397" fmla="*/ 17260 w 36167"/>
                <a:gd name="connsiteY397" fmla="*/ 31002 h 44994"/>
                <a:gd name="connsiteX398" fmla="*/ 17260 w 36167"/>
                <a:gd name="connsiteY398" fmla="*/ 30415 h 44994"/>
                <a:gd name="connsiteX399" fmla="*/ 17260 w 36167"/>
                <a:gd name="connsiteY399" fmla="*/ 29913 h 44994"/>
                <a:gd name="connsiteX400" fmla="*/ 17260 w 36167"/>
                <a:gd name="connsiteY400" fmla="*/ 29661 h 44994"/>
                <a:gd name="connsiteX401" fmla="*/ 16842 w 36167"/>
                <a:gd name="connsiteY401" fmla="*/ 29661 h 44994"/>
                <a:gd name="connsiteX402" fmla="*/ 16842 w 36167"/>
                <a:gd name="connsiteY402" fmla="*/ 30164 h 44994"/>
                <a:gd name="connsiteX403" fmla="*/ 16339 w 36167"/>
                <a:gd name="connsiteY403" fmla="*/ 26058 h 44994"/>
                <a:gd name="connsiteX404" fmla="*/ 16339 w 36167"/>
                <a:gd name="connsiteY404" fmla="*/ 26477 h 44994"/>
                <a:gd name="connsiteX405" fmla="*/ 16339 w 36167"/>
                <a:gd name="connsiteY405" fmla="*/ 26477 h 44994"/>
                <a:gd name="connsiteX406" fmla="*/ 16339 w 36167"/>
                <a:gd name="connsiteY406" fmla="*/ 26477 h 44994"/>
                <a:gd name="connsiteX407" fmla="*/ 16506 w 36167"/>
                <a:gd name="connsiteY407" fmla="*/ 26058 h 44994"/>
                <a:gd name="connsiteX408" fmla="*/ 17009 w 36167"/>
                <a:gd name="connsiteY408" fmla="*/ 28572 h 44994"/>
                <a:gd name="connsiteX409" fmla="*/ 17009 w 36167"/>
                <a:gd name="connsiteY409" fmla="*/ 27902 h 44994"/>
                <a:gd name="connsiteX410" fmla="*/ 17009 w 36167"/>
                <a:gd name="connsiteY410" fmla="*/ 27902 h 44994"/>
                <a:gd name="connsiteX411" fmla="*/ 20863 w 36167"/>
                <a:gd name="connsiteY411" fmla="*/ 29913 h 44994"/>
                <a:gd name="connsiteX412" fmla="*/ 20445 w 36167"/>
                <a:gd name="connsiteY412" fmla="*/ 30415 h 44994"/>
                <a:gd name="connsiteX413" fmla="*/ 20445 w 36167"/>
                <a:gd name="connsiteY413" fmla="*/ 31002 h 44994"/>
                <a:gd name="connsiteX414" fmla="*/ 20947 w 36167"/>
                <a:gd name="connsiteY414" fmla="*/ 31002 h 44994"/>
                <a:gd name="connsiteX415" fmla="*/ 21031 w 36167"/>
                <a:gd name="connsiteY415" fmla="*/ 29661 h 44994"/>
                <a:gd name="connsiteX416" fmla="*/ 23293 w 36167"/>
                <a:gd name="connsiteY416" fmla="*/ 37621 h 44994"/>
                <a:gd name="connsiteX417" fmla="*/ 23964 w 36167"/>
                <a:gd name="connsiteY417" fmla="*/ 38124 h 44994"/>
                <a:gd name="connsiteX418" fmla="*/ 25137 w 36167"/>
                <a:gd name="connsiteY418" fmla="*/ 38124 h 44994"/>
                <a:gd name="connsiteX419" fmla="*/ 24299 w 36167"/>
                <a:gd name="connsiteY419" fmla="*/ 38124 h 44994"/>
                <a:gd name="connsiteX420" fmla="*/ 21869 w 36167"/>
                <a:gd name="connsiteY420" fmla="*/ 29242 h 44994"/>
                <a:gd name="connsiteX421" fmla="*/ 21869 w 36167"/>
                <a:gd name="connsiteY421" fmla="*/ 30164 h 44994"/>
                <a:gd name="connsiteX422" fmla="*/ 21869 w 36167"/>
                <a:gd name="connsiteY422" fmla="*/ 31002 h 44994"/>
                <a:gd name="connsiteX423" fmla="*/ 21869 w 36167"/>
                <a:gd name="connsiteY423" fmla="*/ 32091 h 44994"/>
                <a:gd name="connsiteX424" fmla="*/ 21869 w 36167"/>
                <a:gd name="connsiteY424" fmla="*/ 32091 h 44994"/>
                <a:gd name="connsiteX425" fmla="*/ 22372 w 36167"/>
                <a:gd name="connsiteY425" fmla="*/ 32091 h 44994"/>
                <a:gd name="connsiteX426" fmla="*/ 22372 w 36167"/>
                <a:gd name="connsiteY426" fmla="*/ 32091 h 44994"/>
                <a:gd name="connsiteX427" fmla="*/ 22372 w 36167"/>
                <a:gd name="connsiteY427" fmla="*/ 30751 h 44994"/>
                <a:gd name="connsiteX428" fmla="*/ 22372 w 36167"/>
                <a:gd name="connsiteY428" fmla="*/ 30751 h 44994"/>
                <a:gd name="connsiteX429" fmla="*/ 22372 w 36167"/>
                <a:gd name="connsiteY429" fmla="*/ 30751 h 44994"/>
                <a:gd name="connsiteX430" fmla="*/ 22372 w 36167"/>
                <a:gd name="connsiteY430" fmla="*/ 30751 h 44994"/>
                <a:gd name="connsiteX431" fmla="*/ 22372 w 36167"/>
                <a:gd name="connsiteY431" fmla="*/ 30164 h 44994"/>
                <a:gd name="connsiteX432" fmla="*/ 22372 w 36167"/>
                <a:gd name="connsiteY432" fmla="*/ 29577 h 44994"/>
                <a:gd name="connsiteX433" fmla="*/ 20109 w 36167"/>
                <a:gd name="connsiteY433" fmla="*/ 19355 h 44994"/>
                <a:gd name="connsiteX434" fmla="*/ 20612 w 36167"/>
                <a:gd name="connsiteY434" fmla="*/ 19774 h 44994"/>
                <a:gd name="connsiteX435" fmla="*/ 20612 w 36167"/>
                <a:gd name="connsiteY435" fmla="*/ 19271 h 44994"/>
                <a:gd name="connsiteX436" fmla="*/ 24718 w 36167"/>
                <a:gd name="connsiteY436" fmla="*/ 34772 h 44994"/>
                <a:gd name="connsiteX437" fmla="*/ 24718 w 36167"/>
                <a:gd name="connsiteY437" fmla="*/ 34772 h 44994"/>
                <a:gd name="connsiteX438" fmla="*/ 24718 w 36167"/>
                <a:gd name="connsiteY438" fmla="*/ 34772 h 44994"/>
                <a:gd name="connsiteX439" fmla="*/ 26729 w 36167"/>
                <a:gd name="connsiteY439" fmla="*/ 33683 h 44994"/>
                <a:gd name="connsiteX440" fmla="*/ 26729 w 36167"/>
                <a:gd name="connsiteY440" fmla="*/ 33683 h 44994"/>
                <a:gd name="connsiteX441" fmla="*/ 27148 w 36167"/>
                <a:gd name="connsiteY441" fmla="*/ 33683 h 44994"/>
                <a:gd name="connsiteX442" fmla="*/ 27734 w 36167"/>
                <a:gd name="connsiteY442" fmla="*/ 33683 h 44994"/>
                <a:gd name="connsiteX443" fmla="*/ 28321 w 36167"/>
                <a:gd name="connsiteY443" fmla="*/ 34437 h 44994"/>
                <a:gd name="connsiteX444" fmla="*/ 28321 w 36167"/>
                <a:gd name="connsiteY444" fmla="*/ 33934 h 44994"/>
                <a:gd name="connsiteX445" fmla="*/ 28321 w 36167"/>
                <a:gd name="connsiteY445" fmla="*/ 33516 h 44994"/>
                <a:gd name="connsiteX446" fmla="*/ 28321 w 36167"/>
                <a:gd name="connsiteY446" fmla="*/ 33516 h 44994"/>
                <a:gd name="connsiteX447" fmla="*/ 28321 w 36167"/>
                <a:gd name="connsiteY447" fmla="*/ 33516 h 44994"/>
                <a:gd name="connsiteX448" fmla="*/ 28321 w 36167"/>
                <a:gd name="connsiteY448" fmla="*/ 34102 h 44994"/>
                <a:gd name="connsiteX449" fmla="*/ 28907 w 36167"/>
                <a:gd name="connsiteY449" fmla="*/ 34102 h 44994"/>
                <a:gd name="connsiteX450" fmla="*/ 28488 w 36167"/>
                <a:gd name="connsiteY450" fmla="*/ 32845 h 44994"/>
                <a:gd name="connsiteX451" fmla="*/ 27650 w 36167"/>
                <a:gd name="connsiteY451" fmla="*/ 31924 h 44994"/>
                <a:gd name="connsiteX452" fmla="*/ 27650 w 36167"/>
                <a:gd name="connsiteY452" fmla="*/ 31924 h 44994"/>
                <a:gd name="connsiteX453" fmla="*/ 27650 w 36167"/>
                <a:gd name="connsiteY453" fmla="*/ 31924 h 44994"/>
                <a:gd name="connsiteX454" fmla="*/ 27650 w 36167"/>
                <a:gd name="connsiteY454" fmla="*/ 30918 h 44994"/>
                <a:gd name="connsiteX455" fmla="*/ 26729 w 36167"/>
                <a:gd name="connsiteY455" fmla="*/ 32678 h 44994"/>
                <a:gd name="connsiteX456" fmla="*/ 24131 w 36167"/>
                <a:gd name="connsiteY456" fmla="*/ 18601 h 44994"/>
                <a:gd name="connsiteX457" fmla="*/ 24550 w 36167"/>
                <a:gd name="connsiteY457" fmla="*/ 19271 h 44994"/>
                <a:gd name="connsiteX458" fmla="*/ 24550 w 36167"/>
                <a:gd name="connsiteY458" fmla="*/ 19271 h 44994"/>
                <a:gd name="connsiteX459" fmla="*/ 24550 w 36167"/>
                <a:gd name="connsiteY459" fmla="*/ 19271 h 44994"/>
                <a:gd name="connsiteX460" fmla="*/ 24550 w 36167"/>
                <a:gd name="connsiteY460" fmla="*/ 19271 h 44994"/>
                <a:gd name="connsiteX461" fmla="*/ 24550 w 36167"/>
                <a:gd name="connsiteY461" fmla="*/ 17763 h 44994"/>
                <a:gd name="connsiteX462" fmla="*/ 24550 w 36167"/>
                <a:gd name="connsiteY462" fmla="*/ 17763 h 44994"/>
                <a:gd name="connsiteX463" fmla="*/ 23964 w 36167"/>
                <a:gd name="connsiteY463" fmla="*/ 18266 h 44994"/>
                <a:gd name="connsiteX464" fmla="*/ 28656 w 36167"/>
                <a:gd name="connsiteY464" fmla="*/ 31588 h 44994"/>
                <a:gd name="connsiteX465" fmla="*/ 28656 w 36167"/>
                <a:gd name="connsiteY465" fmla="*/ 31588 h 44994"/>
                <a:gd name="connsiteX466" fmla="*/ 28656 w 36167"/>
                <a:gd name="connsiteY466" fmla="*/ 31588 h 44994"/>
                <a:gd name="connsiteX467" fmla="*/ 28823 w 36167"/>
                <a:gd name="connsiteY467" fmla="*/ 31505 h 44994"/>
                <a:gd name="connsiteX468" fmla="*/ 29075 w 36167"/>
                <a:gd name="connsiteY468" fmla="*/ 31588 h 44994"/>
                <a:gd name="connsiteX469" fmla="*/ 29075 w 36167"/>
                <a:gd name="connsiteY469" fmla="*/ 31588 h 44994"/>
                <a:gd name="connsiteX470" fmla="*/ 29075 w 36167"/>
                <a:gd name="connsiteY470" fmla="*/ 31588 h 44994"/>
                <a:gd name="connsiteX471" fmla="*/ 29075 w 36167"/>
                <a:gd name="connsiteY471" fmla="*/ 31588 h 44994"/>
                <a:gd name="connsiteX472" fmla="*/ 29242 w 36167"/>
                <a:gd name="connsiteY472" fmla="*/ 31756 h 44994"/>
                <a:gd name="connsiteX473" fmla="*/ 29075 w 36167"/>
                <a:gd name="connsiteY473" fmla="*/ 31588 h 44994"/>
                <a:gd name="connsiteX474" fmla="*/ 29075 w 36167"/>
                <a:gd name="connsiteY474" fmla="*/ 31588 h 44994"/>
                <a:gd name="connsiteX475" fmla="*/ 29075 w 36167"/>
                <a:gd name="connsiteY475" fmla="*/ 31588 h 44994"/>
                <a:gd name="connsiteX476" fmla="*/ 29075 w 36167"/>
                <a:gd name="connsiteY476" fmla="*/ 31588 h 44994"/>
                <a:gd name="connsiteX477" fmla="*/ 29577 w 36167"/>
                <a:gd name="connsiteY477" fmla="*/ 32007 h 44994"/>
                <a:gd name="connsiteX478" fmla="*/ 29494 w 36167"/>
                <a:gd name="connsiteY478" fmla="*/ 32343 h 44994"/>
                <a:gd name="connsiteX479" fmla="*/ 29494 w 36167"/>
                <a:gd name="connsiteY479" fmla="*/ 32343 h 44994"/>
                <a:gd name="connsiteX480" fmla="*/ 29494 w 36167"/>
                <a:gd name="connsiteY480" fmla="*/ 32343 h 44994"/>
                <a:gd name="connsiteX481" fmla="*/ 25053 w 36167"/>
                <a:gd name="connsiteY481" fmla="*/ 11982 h 44994"/>
                <a:gd name="connsiteX482" fmla="*/ 25053 w 36167"/>
                <a:gd name="connsiteY482" fmla="*/ 11982 h 44994"/>
                <a:gd name="connsiteX483" fmla="*/ 25053 w 36167"/>
                <a:gd name="connsiteY483" fmla="*/ 12736 h 44994"/>
                <a:gd name="connsiteX484" fmla="*/ 25053 w 36167"/>
                <a:gd name="connsiteY484" fmla="*/ 13322 h 44994"/>
                <a:gd name="connsiteX485" fmla="*/ 25053 w 36167"/>
                <a:gd name="connsiteY485" fmla="*/ 13322 h 44994"/>
                <a:gd name="connsiteX486" fmla="*/ 25053 w 36167"/>
                <a:gd name="connsiteY486" fmla="*/ 13322 h 44994"/>
                <a:gd name="connsiteX487" fmla="*/ 25053 w 36167"/>
                <a:gd name="connsiteY487" fmla="*/ 12652 h 44994"/>
                <a:gd name="connsiteX488" fmla="*/ 25053 w 36167"/>
                <a:gd name="connsiteY488" fmla="*/ 11982 h 44994"/>
                <a:gd name="connsiteX489" fmla="*/ 25556 w 36167"/>
                <a:gd name="connsiteY489" fmla="*/ 12401 h 44994"/>
                <a:gd name="connsiteX490" fmla="*/ 31756 w 36167"/>
                <a:gd name="connsiteY490" fmla="*/ 32929 h 44994"/>
                <a:gd name="connsiteX491" fmla="*/ 31756 w 36167"/>
                <a:gd name="connsiteY491" fmla="*/ 32929 h 44994"/>
                <a:gd name="connsiteX492" fmla="*/ 31756 w 36167"/>
                <a:gd name="connsiteY492" fmla="*/ 32929 h 4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36167" h="44994">
                  <a:moveTo>
                    <a:pt x="29494" y="40302"/>
                  </a:moveTo>
                  <a:cubicBezTo>
                    <a:pt x="29552" y="40110"/>
                    <a:pt x="29552" y="39909"/>
                    <a:pt x="29494" y="39716"/>
                  </a:cubicBezTo>
                  <a:cubicBezTo>
                    <a:pt x="29552" y="39557"/>
                    <a:pt x="29552" y="39372"/>
                    <a:pt x="29494" y="39213"/>
                  </a:cubicBezTo>
                  <a:lnTo>
                    <a:pt x="28069" y="39213"/>
                  </a:lnTo>
                  <a:lnTo>
                    <a:pt x="28069" y="39213"/>
                  </a:lnTo>
                  <a:lnTo>
                    <a:pt x="27399" y="39213"/>
                  </a:lnTo>
                  <a:lnTo>
                    <a:pt x="26645" y="39213"/>
                  </a:lnTo>
                  <a:lnTo>
                    <a:pt x="24299" y="39213"/>
                  </a:lnTo>
                  <a:cubicBezTo>
                    <a:pt x="23721" y="39188"/>
                    <a:pt x="23151" y="39046"/>
                    <a:pt x="22623" y="38794"/>
                  </a:cubicBezTo>
                  <a:lnTo>
                    <a:pt x="21031" y="38040"/>
                  </a:lnTo>
                  <a:lnTo>
                    <a:pt x="21031" y="38040"/>
                  </a:lnTo>
                  <a:cubicBezTo>
                    <a:pt x="21031" y="38040"/>
                    <a:pt x="21031" y="38040"/>
                    <a:pt x="21031" y="38627"/>
                  </a:cubicBezTo>
                  <a:cubicBezTo>
                    <a:pt x="21048" y="38853"/>
                    <a:pt x="21048" y="39071"/>
                    <a:pt x="21031" y="39297"/>
                  </a:cubicBezTo>
                  <a:cubicBezTo>
                    <a:pt x="20612" y="39297"/>
                    <a:pt x="20361" y="39297"/>
                    <a:pt x="20277" y="39297"/>
                  </a:cubicBezTo>
                  <a:lnTo>
                    <a:pt x="18098" y="38040"/>
                  </a:lnTo>
                  <a:lnTo>
                    <a:pt x="18098" y="38040"/>
                  </a:lnTo>
                  <a:cubicBezTo>
                    <a:pt x="18006" y="38224"/>
                    <a:pt x="18006" y="38442"/>
                    <a:pt x="18098" y="38627"/>
                  </a:cubicBezTo>
                  <a:cubicBezTo>
                    <a:pt x="18048" y="38819"/>
                    <a:pt x="18048" y="39020"/>
                    <a:pt x="18098" y="39213"/>
                  </a:cubicBezTo>
                  <a:lnTo>
                    <a:pt x="18098" y="39213"/>
                  </a:lnTo>
                  <a:lnTo>
                    <a:pt x="18098" y="39213"/>
                  </a:lnTo>
                  <a:cubicBezTo>
                    <a:pt x="18015" y="38995"/>
                    <a:pt x="18015" y="38761"/>
                    <a:pt x="18098" y="38543"/>
                  </a:cubicBezTo>
                  <a:cubicBezTo>
                    <a:pt x="18098" y="38543"/>
                    <a:pt x="18098" y="38543"/>
                    <a:pt x="17680" y="38543"/>
                  </a:cubicBezTo>
                  <a:lnTo>
                    <a:pt x="17680" y="38543"/>
                  </a:lnTo>
                  <a:lnTo>
                    <a:pt x="17680" y="38543"/>
                  </a:lnTo>
                  <a:lnTo>
                    <a:pt x="17680" y="38543"/>
                  </a:lnTo>
                  <a:lnTo>
                    <a:pt x="18098" y="40219"/>
                  </a:lnTo>
                  <a:cubicBezTo>
                    <a:pt x="17839" y="40411"/>
                    <a:pt x="17638" y="40671"/>
                    <a:pt x="17512" y="40973"/>
                  </a:cubicBezTo>
                  <a:cubicBezTo>
                    <a:pt x="17386" y="41258"/>
                    <a:pt x="17135" y="41467"/>
                    <a:pt x="16842" y="41559"/>
                  </a:cubicBezTo>
                  <a:lnTo>
                    <a:pt x="15250" y="41559"/>
                  </a:lnTo>
                  <a:lnTo>
                    <a:pt x="15250" y="41559"/>
                  </a:lnTo>
                  <a:cubicBezTo>
                    <a:pt x="15250" y="41559"/>
                    <a:pt x="15250" y="41559"/>
                    <a:pt x="15250" y="41559"/>
                  </a:cubicBezTo>
                  <a:lnTo>
                    <a:pt x="15250" y="41559"/>
                  </a:lnTo>
                  <a:lnTo>
                    <a:pt x="14160" y="41559"/>
                  </a:lnTo>
                  <a:lnTo>
                    <a:pt x="13322" y="41559"/>
                  </a:lnTo>
                  <a:lnTo>
                    <a:pt x="13322" y="41559"/>
                  </a:lnTo>
                  <a:lnTo>
                    <a:pt x="13322" y="41559"/>
                  </a:lnTo>
                  <a:cubicBezTo>
                    <a:pt x="12803" y="41023"/>
                    <a:pt x="12426" y="40353"/>
                    <a:pt x="12233" y="39632"/>
                  </a:cubicBezTo>
                  <a:cubicBezTo>
                    <a:pt x="12233" y="38794"/>
                    <a:pt x="12233" y="38124"/>
                    <a:pt x="11563" y="37454"/>
                  </a:cubicBezTo>
                  <a:cubicBezTo>
                    <a:pt x="10893" y="36783"/>
                    <a:pt x="11563" y="36280"/>
                    <a:pt x="11563" y="35526"/>
                  </a:cubicBezTo>
                  <a:cubicBezTo>
                    <a:pt x="11521" y="34772"/>
                    <a:pt x="11521" y="34018"/>
                    <a:pt x="11563" y="33264"/>
                  </a:cubicBezTo>
                  <a:cubicBezTo>
                    <a:pt x="11563" y="32426"/>
                    <a:pt x="11563" y="31672"/>
                    <a:pt x="11563" y="30918"/>
                  </a:cubicBezTo>
                  <a:cubicBezTo>
                    <a:pt x="11504" y="30281"/>
                    <a:pt x="11504" y="29628"/>
                    <a:pt x="11563" y="28991"/>
                  </a:cubicBezTo>
                  <a:cubicBezTo>
                    <a:pt x="11630" y="28530"/>
                    <a:pt x="11915" y="28128"/>
                    <a:pt x="12317" y="27902"/>
                  </a:cubicBezTo>
                  <a:cubicBezTo>
                    <a:pt x="12644" y="27592"/>
                    <a:pt x="12895" y="27223"/>
                    <a:pt x="13071" y="26812"/>
                  </a:cubicBezTo>
                  <a:cubicBezTo>
                    <a:pt x="13071" y="26812"/>
                    <a:pt x="13071" y="26812"/>
                    <a:pt x="13071" y="26058"/>
                  </a:cubicBezTo>
                  <a:cubicBezTo>
                    <a:pt x="13096" y="25807"/>
                    <a:pt x="13096" y="25556"/>
                    <a:pt x="13071" y="25304"/>
                  </a:cubicBezTo>
                  <a:cubicBezTo>
                    <a:pt x="13071" y="25304"/>
                    <a:pt x="13071" y="25304"/>
                    <a:pt x="13071" y="25304"/>
                  </a:cubicBezTo>
                  <a:lnTo>
                    <a:pt x="13071" y="25304"/>
                  </a:lnTo>
                  <a:cubicBezTo>
                    <a:pt x="13071" y="25304"/>
                    <a:pt x="13071" y="25304"/>
                    <a:pt x="13071" y="25304"/>
                  </a:cubicBezTo>
                  <a:lnTo>
                    <a:pt x="13071" y="25304"/>
                  </a:lnTo>
                  <a:lnTo>
                    <a:pt x="13071" y="25304"/>
                  </a:lnTo>
                  <a:cubicBezTo>
                    <a:pt x="13071" y="25304"/>
                    <a:pt x="13071" y="25304"/>
                    <a:pt x="13071" y="25304"/>
                  </a:cubicBezTo>
                  <a:lnTo>
                    <a:pt x="13071" y="25304"/>
                  </a:lnTo>
                  <a:lnTo>
                    <a:pt x="13071" y="25304"/>
                  </a:lnTo>
                  <a:cubicBezTo>
                    <a:pt x="13071" y="25304"/>
                    <a:pt x="13071" y="25304"/>
                    <a:pt x="13071" y="25304"/>
                  </a:cubicBezTo>
                  <a:lnTo>
                    <a:pt x="13071" y="25304"/>
                  </a:lnTo>
                  <a:lnTo>
                    <a:pt x="13490" y="25304"/>
                  </a:lnTo>
                  <a:cubicBezTo>
                    <a:pt x="13524" y="25170"/>
                    <a:pt x="13524" y="25019"/>
                    <a:pt x="13490" y="24885"/>
                  </a:cubicBezTo>
                  <a:cubicBezTo>
                    <a:pt x="13532" y="24609"/>
                    <a:pt x="13532" y="24324"/>
                    <a:pt x="13490" y="24047"/>
                  </a:cubicBezTo>
                  <a:cubicBezTo>
                    <a:pt x="13524" y="23771"/>
                    <a:pt x="13524" y="23486"/>
                    <a:pt x="13490" y="23209"/>
                  </a:cubicBezTo>
                  <a:lnTo>
                    <a:pt x="13490" y="21282"/>
                  </a:lnTo>
                  <a:lnTo>
                    <a:pt x="14160" y="21282"/>
                  </a:lnTo>
                  <a:lnTo>
                    <a:pt x="14914" y="21282"/>
                  </a:lnTo>
                  <a:lnTo>
                    <a:pt x="15501" y="20780"/>
                  </a:lnTo>
                  <a:cubicBezTo>
                    <a:pt x="15576" y="20537"/>
                    <a:pt x="15576" y="20268"/>
                    <a:pt x="15501" y="20026"/>
                  </a:cubicBezTo>
                  <a:lnTo>
                    <a:pt x="16842" y="20026"/>
                  </a:lnTo>
                  <a:lnTo>
                    <a:pt x="16842" y="20026"/>
                  </a:lnTo>
                  <a:cubicBezTo>
                    <a:pt x="16842" y="20026"/>
                    <a:pt x="16842" y="20026"/>
                    <a:pt x="16842" y="19607"/>
                  </a:cubicBezTo>
                  <a:lnTo>
                    <a:pt x="18098" y="19607"/>
                  </a:lnTo>
                  <a:lnTo>
                    <a:pt x="18685" y="19607"/>
                  </a:lnTo>
                  <a:lnTo>
                    <a:pt x="19774" y="18182"/>
                  </a:lnTo>
                  <a:lnTo>
                    <a:pt x="20612" y="17177"/>
                  </a:lnTo>
                  <a:cubicBezTo>
                    <a:pt x="20612" y="17177"/>
                    <a:pt x="20612" y="16674"/>
                    <a:pt x="21031" y="16674"/>
                  </a:cubicBezTo>
                  <a:lnTo>
                    <a:pt x="21031" y="16674"/>
                  </a:lnTo>
                  <a:cubicBezTo>
                    <a:pt x="21031" y="16674"/>
                    <a:pt x="21031" y="16674"/>
                    <a:pt x="21031" y="16674"/>
                  </a:cubicBezTo>
                  <a:lnTo>
                    <a:pt x="21031" y="16674"/>
                  </a:lnTo>
                  <a:lnTo>
                    <a:pt x="21031" y="16674"/>
                  </a:lnTo>
                  <a:cubicBezTo>
                    <a:pt x="21031" y="16674"/>
                    <a:pt x="21031" y="16674"/>
                    <a:pt x="21031" y="16674"/>
                  </a:cubicBezTo>
                  <a:lnTo>
                    <a:pt x="21031" y="16674"/>
                  </a:lnTo>
                  <a:lnTo>
                    <a:pt x="21031" y="16255"/>
                  </a:lnTo>
                  <a:lnTo>
                    <a:pt x="21031" y="16255"/>
                  </a:lnTo>
                  <a:cubicBezTo>
                    <a:pt x="21031" y="16255"/>
                    <a:pt x="21031" y="15752"/>
                    <a:pt x="21031" y="15250"/>
                  </a:cubicBezTo>
                  <a:lnTo>
                    <a:pt x="21031" y="14412"/>
                  </a:lnTo>
                  <a:lnTo>
                    <a:pt x="21031" y="13993"/>
                  </a:lnTo>
                  <a:cubicBezTo>
                    <a:pt x="20981" y="13775"/>
                    <a:pt x="20981" y="13540"/>
                    <a:pt x="21031" y="13322"/>
                  </a:cubicBezTo>
                  <a:cubicBezTo>
                    <a:pt x="21031" y="13322"/>
                    <a:pt x="21031" y="12736"/>
                    <a:pt x="21031" y="12484"/>
                  </a:cubicBezTo>
                  <a:lnTo>
                    <a:pt x="21031" y="11814"/>
                  </a:lnTo>
                  <a:cubicBezTo>
                    <a:pt x="21031" y="11814"/>
                    <a:pt x="21031" y="11814"/>
                    <a:pt x="21031" y="11814"/>
                  </a:cubicBezTo>
                  <a:cubicBezTo>
                    <a:pt x="21090" y="11621"/>
                    <a:pt x="21090" y="11420"/>
                    <a:pt x="21031" y="11228"/>
                  </a:cubicBezTo>
                  <a:lnTo>
                    <a:pt x="21031" y="10809"/>
                  </a:lnTo>
                  <a:lnTo>
                    <a:pt x="18266" y="10809"/>
                  </a:lnTo>
                  <a:lnTo>
                    <a:pt x="18266" y="10138"/>
                  </a:lnTo>
                  <a:lnTo>
                    <a:pt x="17763" y="10138"/>
                  </a:lnTo>
                  <a:lnTo>
                    <a:pt x="17260" y="10138"/>
                  </a:lnTo>
                  <a:cubicBezTo>
                    <a:pt x="17260" y="10138"/>
                    <a:pt x="17260" y="10138"/>
                    <a:pt x="16674" y="9719"/>
                  </a:cubicBezTo>
                  <a:lnTo>
                    <a:pt x="16255" y="9719"/>
                  </a:lnTo>
                  <a:lnTo>
                    <a:pt x="13742" y="9719"/>
                  </a:lnTo>
                  <a:lnTo>
                    <a:pt x="12904" y="9719"/>
                  </a:lnTo>
                  <a:cubicBezTo>
                    <a:pt x="11906" y="10013"/>
                    <a:pt x="10943" y="10432"/>
                    <a:pt x="10055" y="10976"/>
                  </a:cubicBezTo>
                  <a:cubicBezTo>
                    <a:pt x="9158" y="11504"/>
                    <a:pt x="8471" y="12342"/>
                    <a:pt x="8128" y="13322"/>
                  </a:cubicBezTo>
                  <a:lnTo>
                    <a:pt x="8128" y="13322"/>
                  </a:lnTo>
                  <a:cubicBezTo>
                    <a:pt x="8069" y="13574"/>
                    <a:pt x="8069" y="13825"/>
                    <a:pt x="8128" y="14076"/>
                  </a:cubicBezTo>
                  <a:lnTo>
                    <a:pt x="9468" y="14076"/>
                  </a:lnTo>
                  <a:lnTo>
                    <a:pt x="11479" y="14914"/>
                  </a:lnTo>
                  <a:lnTo>
                    <a:pt x="13239" y="16087"/>
                  </a:lnTo>
                  <a:lnTo>
                    <a:pt x="13239" y="12903"/>
                  </a:lnTo>
                  <a:cubicBezTo>
                    <a:pt x="13239" y="12903"/>
                    <a:pt x="13239" y="13322"/>
                    <a:pt x="13239" y="13825"/>
                  </a:cubicBezTo>
                  <a:cubicBezTo>
                    <a:pt x="13239" y="14328"/>
                    <a:pt x="13239" y="14579"/>
                    <a:pt x="13239" y="14579"/>
                  </a:cubicBezTo>
                  <a:cubicBezTo>
                    <a:pt x="13239" y="14579"/>
                    <a:pt x="12820" y="14579"/>
                    <a:pt x="12652" y="14579"/>
                  </a:cubicBezTo>
                  <a:lnTo>
                    <a:pt x="12233" y="13909"/>
                  </a:lnTo>
                  <a:cubicBezTo>
                    <a:pt x="11839" y="14345"/>
                    <a:pt x="11303" y="14638"/>
                    <a:pt x="10725" y="14747"/>
                  </a:cubicBezTo>
                  <a:cubicBezTo>
                    <a:pt x="10725" y="14747"/>
                    <a:pt x="10725" y="14244"/>
                    <a:pt x="10725" y="14160"/>
                  </a:cubicBezTo>
                  <a:lnTo>
                    <a:pt x="10725" y="13658"/>
                  </a:lnTo>
                  <a:lnTo>
                    <a:pt x="10725" y="13658"/>
                  </a:lnTo>
                  <a:lnTo>
                    <a:pt x="9803" y="14328"/>
                  </a:lnTo>
                  <a:lnTo>
                    <a:pt x="8714" y="14747"/>
                  </a:lnTo>
                  <a:lnTo>
                    <a:pt x="8044" y="14747"/>
                  </a:lnTo>
                  <a:cubicBezTo>
                    <a:pt x="8044" y="14747"/>
                    <a:pt x="8044" y="14160"/>
                    <a:pt x="7541" y="14244"/>
                  </a:cubicBezTo>
                  <a:lnTo>
                    <a:pt x="6703" y="14244"/>
                  </a:lnTo>
                  <a:cubicBezTo>
                    <a:pt x="6192" y="14076"/>
                    <a:pt x="5773" y="13716"/>
                    <a:pt x="5530" y="13239"/>
                  </a:cubicBezTo>
                  <a:cubicBezTo>
                    <a:pt x="5228" y="12836"/>
                    <a:pt x="4860" y="12501"/>
                    <a:pt x="4441" y="12233"/>
                  </a:cubicBezTo>
                  <a:lnTo>
                    <a:pt x="3771" y="12233"/>
                  </a:lnTo>
                  <a:lnTo>
                    <a:pt x="1759" y="12233"/>
                  </a:lnTo>
                  <a:cubicBezTo>
                    <a:pt x="1759" y="12233"/>
                    <a:pt x="1341" y="12233"/>
                    <a:pt x="1341" y="12233"/>
                  </a:cubicBezTo>
                  <a:lnTo>
                    <a:pt x="0" y="7206"/>
                  </a:lnTo>
                  <a:cubicBezTo>
                    <a:pt x="0" y="7206"/>
                    <a:pt x="0" y="7206"/>
                    <a:pt x="0" y="7206"/>
                  </a:cubicBezTo>
                  <a:cubicBezTo>
                    <a:pt x="385" y="7072"/>
                    <a:pt x="721" y="6804"/>
                    <a:pt x="922" y="6452"/>
                  </a:cubicBezTo>
                  <a:cubicBezTo>
                    <a:pt x="922" y="6033"/>
                    <a:pt x="922" y="5614"/>
                    <a:pt x="1341" y="5279"/>
                  </a:cubicBezTo>
                  <a:lnTo>
                    <a:pt x="1927" y="5279"/>
                  </a:lnTo>
                  <a:lnTo>
                    <a:pt x="2765" y="5279"/>
                  </a:lnTo>
                  <a:lnTo>
                    <a:pt x="3603" y="5279"/>
                  </a:lnTo>
                  <a:lnTo>
                    <a:pt x="4106" y="5279"/>
                  </a:lnTo>
                  <a:cubicBezTo>
                    <a:pt x="4106" y="5279"/>
                    <a:pt x="4106" y="5279"/>
                    <a:pt x="4106" y="5279"/>
                  </a:cubicBezTo>
                  <a:lnTo>
                    <a:pt x="4106" y="5279"/>
                  </a:lnTo>
                  <a:cubicBezTo>
                    <a:pt x="4349" y="5052"/>
                    <a:pt x="4634" y="4885"/>
                    <a:pt x="4944" y="4776"/>
                  </a:cubicBezTo>
                  <a:cubicBezTo>
                    <a:pt x="5262" y="4625"/>
                    <a:pt x="5505" y="4357"/>
                    <a:pt x="5614" y="4022"/>
                  </a:cubicBezTo>
                  <a:lnTo>
                    <a:pt x="7960" y="3435"/>
                  </a:lnTo>
                  <a:cubicBezTo>
                    <a:pt x="7960" y="3435"/>
                    <a:pt x="7960" y="2849"/>
                    <a:pt x="7960" y="2765"/>
                  </a:cubicBezTo>
                  <a:lnTo>
                    <a:pt x="7541" y="2765"/>
                  </a:lnTo>
                  <a:lnTo>
                    <a:pt x="7541" y="2765"/>
                  </a:lnTo>
                  <a:cubicBezTo>
                    <a:pt x="8379" y="2673"/>
                    <a:pt x="9217" y="2673"/>
                    <a:pt x="10055" y="2765"/>
                  </a:cubicBezTo>
                  <a:cubicBezTo>
                    <a:pt x="10926" y="2966"/>
                    <a:pt x="11680" y="3511"/>
                    <a:pt x="12149" y="4273"/>
                  </a:cubicBezTo>
                  <a:lnTo>
                    <a:pt x="12149" y="4273"/>
                  </a:lnTo>
                  <a:cubicBezTo>
                    <a:pt x="12149" y="4273"/>
                    <a:pt x="12149" y="4273"/>
                    <a:pt x="12149" y="3687"/>
                  </a:cubicBezTo>
                  <a:cubicBezTo>
                    <a:pt x="12141" y="3418"/>
                    <a:pt x="12309" y="3176"/>
                    <a:pt x="12568" y="3100"/>
                  </a:cubicBezTo>
                  <a:lnTo>
                    <a:pt x="14160" y="3100"/>
                  </a:lnTo>
                  <a:lnTo>
                    <a:pt x="14579" y="3100"/>
                  </a:lnTo>
                  <a:lnTo>
                    <a:pt x="15250" y="3100"/>
                  </a:lnTo>
                  <a:lnTo>
                    <a:pt x="18098" y="3100"/>
                  </a:lnTo>
                  <a:cubicBezTo>
                    <a:pt x="18258" y="3025"/>
                    <a:pt x="18442" y="3025"/>
                    <a:pt x="18601" y="3100"/>
                  </a:cubicBezTo>
                  <a:cubicBezTo>
                    <a:pt x="18626" y="3352"/>
                    <a:pt x="18626" y="3603"/>
                    <a:pt x="18601" y="3854"/>
                  </a:cubicBezTo>
                  <a:cubicBezTo>
                    <a:pt x="18626" y="4131"/>
                    <a:pt x="18626" y="4416"/>
                    <a:pt x="18601" y="4692"/>
                  </a:cubicBezTo>
                  <a:cubicBezTo>
                    <a:pt x="19213" y="4742"/>
                    <a:pt x="19816" y="4918"/>
                    <a:pt x="20361" y="5195"/>
                  </a:cubicBezTo>
                  <a:cubicBezTo>
                    <a:pt x="20931" y="5362"/>
                    <a:pt x="21416" y="5756"/>
                    <a:pt x="21701" y="6284"/>
                  </a:cubicBezTo>
                  <a:cubicBezTo>
                    <a:pt x="21701" y="6284"/>
                    <a:pt x="21701" y="6284"/>
                    <a:pt x="21701" y="6787"/>
                  </a:cubicBezTo>
                  <a:cubicBezTo>
                    <a:pt x="21727" y="6954"/>
                    <a:pt x="21727" y="7122"/>
                    <a:pt x="21701" y="7290"/>
                  </a:cubicBezTo>
                  <a:cubicBezTo>
                    <a:pt x="21894" y="7357"/>
                    <a:pt x="22095" y="7357"/>
                    <a:pt x="22288" y="7290"/>
                  </a:cubicBezTo>
                  <a:lnTo>
                    <a:pt x="22874" y="7290"/>
                  </a:lnTo>
                  <a:lnTo>
                    <a:pt x="24047" y="7290"/>
                  </a:lnTo>
                  <a:cubicBezTo>
                    <a:pt x="24047" y="7290"/>
                    <a:pt x="24047" y="7709"/>
                    <a:pt x="24047" y="7792"/>
                  </a:cubicBezTo>
                  <a:cubicBezTo>
                    <a:pt x="24047" y="7876"/>
                    <a:pt x="24047" y="7792"/>
                    <a:pt x="24550" y="8211"/>
                  </a:cubicBezTo>
                  <a:lnTo>
                    <a:pt x="25137" y="8714"/>
                  </a:lnTo>
                  <a:cubicBezTo>
                    <a:pt x="25355" y="9049"/>
                    <a:pt x="25522" y="9418"/>
                    <a:pt x="25639" y="9803"/>
                  </a:cubicBezTo>
                  <a:cubicBezTo>
                    <a:pt x="25665" y="10197"/>
                    <a:pt x="25665" y="10583"/>
                    <a:pt x="25639" y="10976"/>
                  </a:cubicBezTo>
                  <a:cubicBezTo>
                    <a:pt x="25673" y="11504"/>
                    <a:pt x="25673" y="12040"/>
                    <a:pt x="25639" y="12568"/>
                  </a:cubicBezTo>
                  <a:cubicBezTo>
                    <a:pt x="25556" y="13121"/>
                    <a:pt x="25556" y="13691"/>
                    <a:pt x="25639" y="14244"/>
                  </a:cubicBezTo>
                  <a:lnTo>
                    <a:pt x="25639" y="15585"/>
                  </a:lnTo>
                  <a:cubicBezTo>
                    <a:pt x="25765" y="16029"/>
                    <a:pt x="25966" y="16456"/>
                    <a:pt x="26226" y="16842"/>
                  </a:cubicBezTo>
                  <a:lnTo>
                    <a:pt x="25723" y="17512"/>
                  </a:lnTo>
                  <a:lnTo>
                    <a:pt x="25137" y="18098"/>
                  </a:lnTo>
                  <a:lnTo>
                    <a:pt x="24466" y="18098"/>
                  </a:lnTo>
                  <a:lnTo>
                    <a:pt x="23712" y="18098"/>
                  </a:lnTo>
                  <a:lnTo>
                    <a:pt x="23712" y="18098"/>
                  </a:lnTo>
                  <a:lnTo>
                    <a:pt x="23712" y="18601"/>
                  </a:lnTo>
                  <a:lnTo>
                    <a:pt x="23712" y="19188"/>
                  </a:lnTo>
                  <a:cubicBezTo>
                    <a:pt x="23712" y="19188"/>
                    <a:pt x="23712" y="19188"/>
                    <a:pt x="23712" y="19188"/>
                  </a:cubicBezTo>
                  <a:lnTo>
                    <a:pt x="23712" y="19188"/>
                  </a:lnTo>
                  <a:cubicBezTo>
                    <a:pt x="23712" y="19188"/>
                    <a:pt x="23712" y="19188"/>
                    <a:pt x="23712" y="19188"/>
                  </a:cubicBezTo>
                  <a:lnTo>
                    <a:pt x="23712" y="19690"/>
                  </a:lnTo>
                  <a:cubicBezTo>
                    <a:pt x="23796" y="19967"/>
                    <a:pt x="23796" y="20252"/>
                    <a:pt x="23712" y="20528"/>
                  </a:cubicBezTo>
                  <a:cubicBezTo>
                    <a:pt x="23712" y="20528"/>
                    <a:pt x="23712" y="20528"/>
                    <a:pt x="23209" y="21031"/>
                  </a:cubicBezTo>
                  <a:cubicBezTo>
                    <a:pt x="22983" y="21182"/>
                    <a:pt x="22682" y="21182"/>
                    <a:pt x="22455" y="21031"/>
                  </a:cubicBezTo>
                  <a:cubicBezTo>
                    <a:pt x="22305" y="20922"/>
                    <a:pt x="22104" y="20922"/>
                    <a:pt x="21953" y="21031"/>
                  </a:cubicBezTo>
                  <a:lnTo>
                    <a:pt x="21953" y="21031"/>
                  </a:lnTo>
                  <a:cubicBezTo>
                    <a:pt x="22078" y="21383"/>
                    <a:pt x="22078" y="21768"/>
                    <a:pt x="21953" y="22120"/>
                  </a:cubicBezTo>
                  <a:cubicBezTo>
                    <a:pt x="22003" y="22422"/>
                    <a:pt x="22003" y="22740"/>
                    <a:pt x="21953" y="23042"/>
                  </a:cubicBezTo>
                  <a:cubicBezTo>
                    <a:pt x="21953" y="23042"/>
                    <a:pt x="21953" y="23712"/>
                    <a:pt x="21953" y="24047"/>
                  </a:cubicBezTo>
                  <a:cubicBezTo>
                    <a:pt x="21869" y="24408"/>
                    <a:pt x="21869" y="24776"/>
                    <a:pt x="21953" y="25137"/>
                  </a:cubicBezTo>
                  <a:cubicBezTo>
                    <a:pt x="21953" y="25137"/>
                    <a:pt x="21953" y="25137"/>
                    <a:pt x="21953" y="25137"/>
                  </a:cubicBezTo>
                  <a:lnTo>
                    <a:pt x="21953" y="25137"/>
                  </a:lnTo>
                  <a:lnTo>
                    <a:pt x="21450" y="25137"/>
                  </a:lnTo>
                  <a:cubicBezTo>
                    <a:pt x="21450" y="25137"/>
                    <a:pt x="21450" y="25137"/>
                    <a:pt x="20780" y="25137"/>
                  </a:cubicBezTo>
                  <a:lnTo>
                    <a:pt x="20780" y="26645"/>
                  </a:lnTo>
                  <a:cubicBezTo>
                    <a:pt x="20780" y="26645"/>
                    <a:pt x="20780" y="26645"/>
                    <a:pt x="20780" y="26645"/>
                  </a:cubicBezTo>
                  <a:lnTo>
                    <a:pt x="20780" y="26645"/>
                  </a:lnTo>
                  <a:cubicBezTo>
                    <a:pt x="20587" y="26712"/>
                    <a:pt x="20386" y="26712"/>
                    <a:pt x="20193" y="26645"/>
                  </a:cubicBezTo>
                  <a:lnTo>
                    <a:pt x="19607" y="26645"/>
                  </a:lnTo>
                  <a:lnTo>
                    <a:pt x="19607" y="27148"/>
                  </a:lnTo>
                  <a:lnTo>
                    <a:pt x="19607" y="27148"/>
                  </a:lnTo>
                  <a:cubicBezTo>
                    <a:pt x="19607" y="27148"/>
                    <a:pt x="19607" y="27148"/>
                    <a:pt x="19607" y="27148"/>
                  </a:cubicBezTo>
                  <a:cubicBezTo>
                    <a:pt x="19607" y="27148"/>
                    <a:pt x="19607" y="27148"/>
                    <a:pt x="19607" y="27148"/>
                  </a:cubicBezTo>
                  <a:lnTo>
                    <a:pt x="19607" y="27148"/>
                  </a:lnTo>
                  <a:lnTo>
                    <a:pt x="19607" y="27148"/>
                  </a:lnTo>
                  <a:lnTo>
                    <a:pt x="19607" y="27148"/>
                  </a:lnTo>
                  <a:cubicBezTo>
                    <a:pt x="19607" y="27148"/>
                    <a:pt x="19607" y="27148"/>
                    <a:pt x="19104" y="27148"/>
                  </a:cubicBezTo>
                  <a:lnTo>
                    <a:pt x="19104" y="27148"/>
                  </a:lnTo>
                  <a:cubicBezTo>
                    <a:pt x="19104" y="27148"/>
                    <a:pt x="19104" y="27148"/>
                    <a:pt x="19104" y="27148"/>
                  </a:cubicBezTo>
                  <a:lnTo>
                    <a:pt x="19104" y="27148"/>
                  </a:lnTo>
                  <a:lnTo>
                    <a:pt x="19104" y="27148"/>
                  </a:lnTo>
                  <a:lnTo>
                    <a:pt x="19104" y="27148"/>
                  </a:lnTo>
                  <a:lnTo>
                    <a:pt x="19104" y="27148"/>
                  </a:lnTo>
                  <a:lnTo>
                    <a:pt x="18266" y="28153"/>
                  </a:lnTo>
                  <a:lnTo>
                    <a:pt x="17596" y="28907"/>
                  </a:lnTo>
                  <a:lnTo>
                    <a:pt x="17596" y="29326"/>
                  </a:lnTo>
                  <a:lnTo>
                    <a:pt x="17596" y="29326"/>
                  </a:lnTo>
                  <a:lnTo>
                    <a:pt x="17596" y="30667"/>
                  </a:lnTo>
                  <a:cubicBezTo>
                    <a:pt x="17428" y="30960"/>
                    <a:pt x="17286" y="31270"/>
                    <a:pt x="17177" y="31588"/>
                  </a:cubicBezTo>
                  <a:cubicBezTo>
                    <a:pt x="17152" y="31924"/>
                    <a:pt x="17152" y="32259"/>
                    <a:pt x="17177" y="32594"/>
                  </a:cubicBezTo>
                  <a:cubicBezTo>
                    <a:pt x="17177" y="32594"/>
                    <a:pt x="17177" y="32594"/>
                    <a:pt x="17763" y="32594"/>
                  </a:cubicBezTo>
                  <a:lnTo>
                    <a:pt x="18434" y="32594"/>
                  </a:lnTo>
                  <a:lnTo>
                    <a:pt x="18434" y="32594"/>
                  </a:lnTo>
                  <a:cubicBezTo>
                    <a:pt x="18434" y="32594"/>
                    <a:pt x="18434" y="32594"/>
                    <a:pt x="18434" y="32594"/>
                  </a:cubicBezTo>
                  <a:lnTo>
                    <a:pt x="18434" y="32594"/>
                  </a:lnTo>
                  <a:lnTo>
                    <a:pt x="18936" y="32594"/>
                  </a:lnTo>
                  <a:lnTo>
                    <a:pt x="18936" y="32091"/>
                  </a:lnTo>
                  <a:lnTo>
                    <a:pt x="19523" y="32091"/>
                  </a:lnTo>
                  <a:cubicBezTo>
                    <a:pt x="19523" y="32091"/>
                    <a:pt x="19523" y="32091"/>
                    <a:pt x="19523" y="32091"/>
                  </a:cubicBezTo>
                  <a:cubicBezTo>
                    <a:pt x="19833" y="32267"/>
                    <a:pt x="20218" y="32267"/>
                    <a:pt x="20528" y="32091"/>
                  </a:cubicBezTo>
                  <a:cubicBezTo>
                    <a:pt x="20855" y="32016"/>
                    <a:pt x="21207" y="32016"/>
                    <a:pt x="21534" y="32091"/>
                  </a:cubicBezTo>
                  <a:cubicBezTo>
                    <a:pt x="21534" y="32091"/>
                    <a:pt x="21534" y="32091"/>
                    <a:pt x="21534" y="32091"/>
                  </a:cubicBezTo>
                  <a:lnTo>
                    <a:pt x="21534" y="32091"/>
                  </a:lnTo>
                  <a:cubicBezTo>
                    <a:pt x="21953" y="32301"/>
                    <a:pt x="22455" y="32301"/>
                    <a:pt x="22874" y="32091"/>
                  </a:cubicBezTo>
                  <a:lnTo>
                    <a:pt x="24215" y="32091"/>
                  </a:lnTo>
                  <a:lnTo>
                    <a:pt x="24215" y="32091"/>
                  </a:lnTo>
                  <a:lnTo>
                    <a:pt x="24215" y="32091"/>
                  </a:lnTo>
                  <a:cubicBezTo>
                    <a:pt x="24215" y="32091"/>
                    <a:pt x="24215" y="32091"/>
                    <a:pt x="23712" y="32594"/>
                  </a:cubicBezTo>
                  <a:lnTo>
                    <a:pt x="23126" y="33013"/>
                  </a:lnTo>
                  <a:lnTo>
                    <a:pt x="23880" y="36029"/>
                  </a:lnTo>
                  <a:cubicBezTo>
                    <a:pt x="23880" y="36029"/>
                    <a:pt x="23880" y="36029"/>
                    <a:pt x="23880" y="36029"/>
                  </a:cubicBezTo>
                  <a:cubicBezTo>
                    <a:pt x="23880" y="36029"/>
                    <a:pt x="23880" y="36029"/>
                    <a:pt x="23880" y="35359"/>
                  </a:cubicBezTo>
                  <a:cubicBezTo>
                    <a:pt x="23838" y="34915"/>
                    <a:pt x="23838" y="34462"/>
                    <a:pt x="23880" y="34018"/>
                  </a:cubicBezTo>
                  <a:cubicBezTo>
                    <a:pt x="23796" y="33574"/>
                    <a:pt x="23796" y="33122"/>
                    <a:pt x="23880" y="32678"/>
                  </a:cubicBezTo>
                  <a:cubicBezTo>
                    <a:pt x="23880" y="32259"/>
                    <a:pt x="23880" y="32007"/>
                    <a:pt x="24466" y="32007"/>
                  </a:cubicBezTo>
                  <a:lnTo>
                    <a:pt x="25472" y="32929"/>
                  </a:lnTo>
                  <a:cubicBezTo>
                    <a:pt x="25472" y="32929"/>
                    <a:pt x="25472" y="32929"/>
                    <a:pt x="25472" y="33432"/>
                  </a:cubicBezTo>
                  <a:lnTo>
                    <a:pt x="25891" y="33432"/>
                  </a:lnTo>
                  <a:cubicBezTo>
                    <a:pt x="26050" y="33524"/>
                    <a:pt x="26234" y="33524"/>
                    <a:pt x="26393" y="33432"/>
                  </a:cubicBezTo>
                  <a:lnTo>
                    <a:pt x="26813" y="33432"/>
                  </a:lnTo>
                  <a:cubicBezTo>
                    <a:pt x="27030" y="33348"/>
                    <a:pt x="27265" y="33348"/>
                    <a:pt x="27483" y="33432"/>
                  </a:cubicBezTo>
                  <a:lnTo>
                    <a:pt x="27902" y="33934"/>
                  </a:lnTo>
                  <a:lnTo>
                    <a:pt x="29242" y="33934"/>
                  </a:lnTo>
                  <a:lnTo>
                    <a:pt x="28740" y="33934"/>
                  </a:lnTo>
                  <a:lnTo>
                    <a:pt x="28237" y="33934"/>
                  </a:lnTo>
                  <a:lnTo>
                    <a:pt x="28237" y="33934"/>
                  </a:lnTo>
                  <a:lnTo>
                    <a:pt x="28237" y="33934"/>
                  </a:lnTo>
                  <a:lnTo>
                    <a:pt x="28237" y="33934"/>
                  </a:lnTo>
                  <a:cubicBezTo>
                    <a:pt x="28237" y="33934"/>
                    <a:pt x="28237" y="33934"/>
                    <a:pt x="28237" y="33934"/>
                  </a:cubicBezTo>
                  <a:lnTo>
                    <a:pt x="29997" y="33934"/>
                  </a:lnTo>
                  <a:lnTo>
                    <a:pt x="30918" y="33934"/>
                  </a:lnTo>
                  <a:lnTo>
                    <a:pt x="31756" y="33934"/>
                  </a:lnTo>
                  <a:lnTo>
                    <a:pt x="34856" y="33934"/>
                  </a:lnTo>
                  <a:lnTo>
                    <a:pt x="34856" y="34437"/>
                  </a:lnTo>
                  <a:cubicBezTo>
                    <a:pt x="34856" y="34437"/>
                    <a:pt x="34856" y="34437"/>
                    <a:pt x="34856" y="34437"/>
                  </a:cubicBezTo>
                  <a:cubicBezTo>
                    <a:pt x="34856" y="34437"/>
                    <a:pt x="34856" y="34437"/>
                    <a:pt x="34856" y="34437"/>
                  </a:cubicBezTo>
                  <a:lnTo>
                    <a:pt x="34856" y="34437"/>
                  </a:lnTo>
                  <a:cubicBezTo>
                    <a:pt x="34856" y="34437"/>
                    <a:pt x="34856" y="34437"/>
                    <a:pt x="34856" y="34437"/>
                  </a:cubicBezTo>
                  <a:cubicBezTo>
                    <a:pt x="34856" y="34437"/>
                    <a:pt x="34856" y="34437"/>
                    <a:pt x="34856" y="34437"/>
                  </a:cubicBezTo>
                  <a:lnTo>
                    <a:pt x="34856" y="34437"/>
                  </a:lnTo>
                  <a:lnTo>
                    <a:pt x="34856" y="34437"/>
                  </a:lnTo>
                  <a:lnTo>
                    <a:pt x="36029" y="34437"/>
                  </a:lnTo>
                  <a:lnTo>
                    <a:pt x="36029" y="34437"/>
                  </a:lnTo>
                  <a:cubicBezTo>
                    <a:pt x="36213" y="34806"/>
                    <a:pt x="36213" y="35242"/>
                    <a:pt x="36029" y="35610"/>
                  </a:cubicBezTo>
                  <a:cubicBezTo>
                    <a:pt x="35786" y="35887"/>
                    <a:pt x="35585" y="36197"/>
                    <a:pt x="35443" y="36532"/>
                  </a:cubicBezTo>
                  <a:lnTo>
                    <a:pt x="35443" y="36532"/>
                  </a:lnTo>
                  <a:cubicBezTo>
                    <a:pt x="35510" y="36808"/>
                    <a:pt x="35510" y="37093"/>
                    <a:pt x="35443" y="37370"/>
                  </a:cubicBezTo>
                  <a:lnTo>
                    <a:pt x="34940" y="37370"/>
                  </a:lnTo>
                  <a:lnTo>
                    <a:pt x="34856" y="37370"/>
                  </a:lnTo>
                  <a:lnTo>
                    <a:pt x="35610" y="38124"/>
                  </a:lnTo>
                  <a:cubicBezTo>
                    <a:pt x="35610" y="38124"/>
                    <a:pt x="35610" y="38124"/>
                    <a:pt x="35610" y="38124"/>
                  </a:cubicBezTo>
                  <a:lnTo>
                    <a:pt x="35610" y="38124"/>
                  </a:lnTo>
                  <a:cubicBezTo>
                    <a:pt x="35610" y="38124"/>
                    <a:pt x="35108" y="38124"/>
                    <a:pt x="34940" y="38124"/>
                  </a:cubicBezTo>
                  <a:lnTo>
                    <a:pt x="34940" y="37621"/>
                  </a:lnTo>
                  <a:cubicBezTo>
                    <a:pt x="34974" y="37454"/>
                    <a:pt x="34974" y="37286"/>
                    <a:pt x="34940" y="37118"/>
                  </a:cubicBezTo>
                  <a:lnTo>
                    <a:pt x="34437" y="37118"/>
                  </a:lnTo>
                  <a:cubicBezTo>
                    <a:pt x="34437" y="37118"/>
                    <a:pt x="34437" y="37118"/>
                    <a:pt x="34437" y="37621"/>
                  </a:cubicBezTo>
                  <a:cubicBezTo>
                    <a:pt x="34479" y="37898"/>
                    <a:pt x="34479" y="38183"/>
                    <a:pt x="34437" y="38459"/>
                  </a:cubicBezTo>
                  <a:cubicBezTo>
                    <a:pt x="34554" y="38668"/>
                    <a:pt x="34554" y="38920"/>
                    <a:pt x="34437" y="39129"/>
                  </a:cubicBezTo>
                  <a:cubicBezTo>
                    <a:pt x="33901" y="39339"/>
                    <a:pt x="33298" y="39339"/>
                    <a:pt x="32761" y="39129"/>
                  </a:cubicBezTo>
                  <a:lnTo>
                    <a:pt x="32761" y="37370"/>
                  </a:lnTo>
                  <a:lnTo>
                    <a:pt x="32761" y="37370"/>
                  </a:lnTo>
                  <a:lnTo>
                    <a:pt x="32761" y="37956"/>
                  </a:lnTo>
                  <a:cubicBezTo>
                    <a:pt x="32694" y="38342"/>
                    <a:pt x="32694" y="38744"/>
                    <a:pt x="32761" y="39129"/>
                  </a:cubicBezTo>
                  <a:cubicBezTo>
                    <a:pt x="32761" y="39716"/>
                    <a:pt x="32761" y="40135"/>
                    <a:pt x="33180" y="40302"/>
                  </a:cubicBezTo>
                  <a:lnTo>
                    <a:pt x="33180" y="40302"/>
                  </a:lnTo>
                  <a:lnTo>
                    <a:pt x="33180" y="39632"/>
                  </a:lnTo>
                  <a:lnTo>
                    <a:pt x="33935" y="39632"/>
                  </a:lnTo>
                  <a:cubicBezTo>
                    <a:pt x="34102" y="39833"/>
                    <a:pt x="34245" y="40059"/>
                    <a:pt x="34354" y="40302"/>
                  </a:cubicBezTo>
                  <a:cubicBezTo>
                    <a:pt x="34404" y="40436"/>
                    <a:pt x="34404" y="40587"/>
                    <a:pt x="34354" y="40721"/>
                  </a:cubicBezTo>
                  <a:lnTo>
                    <a:pt x="34354" y="40721"/>
                  </a:lnTo>
                  <a:cubicBezTo>
                    <a:pt x="34320" y="40529"/>
                    <a:pt x="34320" y="40328"/>
                    <a:pt x="34354" y="40135"/>
                  </a:cubicBezTo>
                  <a:cubicBezTo>
                    <a:pt x="34354" y="40135"/>
                    <a:pt x="34354" y="40135"/>
                    <a:pt x="34354" y="40135"/>
                  </a:cubicBezTo>
                  <a:lnTo>
                    <a:pt x="34940" y="39465"/>
                  </a:lnTo>
                  <a:lnTo>
                    <a:pt x="35359" y="39465"/>
                  </a:lnTo>
                  <a:cubicBezTo>
                    <a:pt x="35359" y="39465"/>
                    <a:pt x="35862" y="39465"/>
                    <a:pt x="35862" y="39465"/>
                  </a:cubicBezTo>
                  <a:lnTo>
                    <a:pt x="35862" y="42816"/>
                  </a:lnTo>
                  <a:cubicBezTo>
                    <a:pt x="35108" y="43000"/>
                    <a:pt x="34420" y="43377"/>
                    <a:pt x="33851" y="43905"/>
                  </a:cubicBezTo>
                  <a:cubicBezTo>
                    <a:pt x="33382" y="44475"/>
                    <a:pt x="32728" y="44860"/>
                    <a:pt x="32007" y="44995"/>
                  </a:cubicBezTo>
                  <a:lnTo>
                    <a:pt x="31002" y="44995"/>
                  </a:lnTo>
                  <a:close/>
                  <a:moveTo>
                    <a:pt x="9720" y="31002"/>
                  </a:moveTo>
                  <a:lnTo>
                    <a:pt x="9720" y="31002"/>
                  </a:lnTo>
                  <a:cubicBezTo>
                    <a:pt x="9745" y="30834"/>
                    <a:pt x="9745" y="30667"/>
                    <a:pt x="9720" y="30499"/>
                  </a:cubicBezTo>
                  <a:cubicBezTo>
                    <a:pt x="9627" y="30290"/>
                    <a:pt x="9627" y="30047"/>
                    <a:pt x="9720" y="29829"/>
                  </a:cubicBezTo>
                  <a:lnTo>
                    <a:pt x="9720" y="29829"/>
                  </a:lnTo>
                  <a:close/>
                  <a:moveTo>
                    <a:pt x="10390" y="28488"/>
                  </a:moveTo>
                  <a:cubicBezTo>
                    <a:pt x="10390" y="28488"/>
                    <a:pt x="10390" y="28488"/>
                    <a:pt x="10390" y="28488"/>
                  </a:cubicBezTo>
                  <a:cubicBezTo>
                    <a:pt x="10390" y="28488"/>
                    <a:pt x="10390" y="28488"/>
                    <a:pt x="10390" y="28488"/>
                  </a:cubicBezTo>
                  <a:cubicBezTo>
                    <a:pt x="10390" y="28488"/>
                    <a:pt x="10390" y="28488"/>
                    <a:pt x="10390" y="28488"/>
                  </a:cubicBezTo>
                  <a:close/>
                  <a:moveTo>
                    <a:pt x="11395" y="29410"/>
                  </a:moveTo>
                  <a:cubicBezTo>
                    <a:pt x="11395" y="29410"/>
                    <a:pt x="11395" y="29410"/>
                    <a:pt x="11395" y="29410"/>
                  </a:cubicBezTo>
                  <a:cubicBezTo>
                    <a:pt x="11395" y="29410"/>
                    <a:pt x="11395" y="29410"/>
                    <a:pt x="11395" y="29410"/>
                  </a:cubicBezTo>
                  <a:cubicBezTo>
                    <a:pt x="11395" y="29410"/>
                    <a:pt x="11395" y="29410"/>
                    <a:pt x="11395" y="29410"/>
                  </a:cubicBezTo>
                  <a:cubicBezTo>
                    <a:pt x="11395" y="29410"/>
                    <a:pt x="11814" y="29661"/>
                    <a:pt x="11647" y="29661"/>
                  </a:cubicBezTo>
                  <a:close/>
                  <a:moveTo>
                    <a:pt x="11395" y="27985"/>
                  </a:moveTo>
                  <a:lnTo>
                    <a:pt x="11395" y="27985"/>
                  </a:lnTo>
                  <a:lnTo>
                    <a:pt x="11395" y="27985"/>
                  </a:lnTo>
                  <a:close/>
                  <a:moveTo>
                    <a:pt x="11395" y="26477"/>
                  </a:moveTo>
                  <a:lnTo>
                    <a:pt x="13155" y="26477"/>
                  </a:lnTo>
                  <a:cubicBezTo>
                    <a:pt x="13155" y="26477"/>
                    <a:pt x="13155" y="25974"/>
                    <a:pt x="12736" y="25974"/>
                  </a:cubicBezTo>
                  <a:lnTo>
                    <a:pt x="11647" y="25974"/>
                  </a:lnTo>
                  <a:cubicBezTo>
                    <a:pt x="11647" y="25974"/>
                    <a:pt x="11563" y="26310"/>
                    <a:pt x="11563" y="26477"/>
                  </a:cubicBezTo>
                  <a:close/>
                  <a:moveTo>
                    <a:pt x="14579" y="37872"/>
                  </a:moveTo>
                  <a:cubicBezTo>
                    <a:pt x="14579" y="37872"/>
                    <a:pt x="14579" y="37872"/>
                    <a:pt x="14579" y="37872"/>
                  </a:cubicBezTo>
                  <a:lnTo>
                    <a:pt x="14579" y="37872"/>
                  </a:lnTo>
                  <a:cubicBezTo>
                    <a:pt x="14579" y="37872"/>
                    <a:pt x="14579" y="37872"/>
                    <a:pt x="14579" y="37454"/>
                  </a:cubicBezTo>
                  <a:cubicBezTo>
                    <a:pt x="14579" y="37035"/>
                    <a:pt x="14831" y="38040"/>
                    <a:pt x="14747" y="38040"/>
                  </a:cubicBezTo>
                  <a:close/>
                  <a:moveTo>
                    <a:pt x="7709" y="9133"/>
                  </a:moveTo>
                  <a:cubicBezTo>
                    <a:pt x="7709" y="9133"/>
                    <a:pt x="7709" y="9133"/>
                    <a:pt x="7709" y="9133"/>
                  </a:cubicBezTo>
                  <a:cubicBezTo>
                    <a:pt x="7709" y="9133"/>
                    <a:pt x="7709" y="9133"/>
                    <a:pt x="7709" y="9133"/>
                  </a:cubicBezTo>
                  <a:cubicBezTo>
                    <a:pt x="7709" y="9133"/>
                    <a:pt x="7709" y="9133"/>
                    <a:pt x="7709" y="9133"/>
                  </a:cubicBezTo>
                  <a:cubicBezTo>
                    <a:pt x="7709" y="9133"/>
                    <a:pt x="8044" y="9133"/>
                    <a:pt x="7876" y="9133"/>
                  </a:cubicBezTo>
                  <a:close/>
                  <a:moveTo>
                    <a:pt x="15082" y="31002"/>
                  </a:moveTo>
                  <a:cubicBezTo>
                    <a:pt x="15040" y="31303"/>
                    <a:pt x="15040" y="31622"/>
                    <a:pt x="15082" y="31924"/>
                  </a:cubicBezTo>
                  <a:cubicBezTo>
                    <a:pt x="15359" y="32108"/>
                    <a:pt x="15727" y="32108"/>
                    <a:pt x="16004" y="31924"/>
                  </a:cubicBezTo>
                  <a:lnTo>
                    <a:pt x="16004" y="31924"/>
                  </a:lnTo>
                  <a:lnTo>
                    <a:pt x="16004" y="31924"/>
                  </a:lnTo>
                  <a:cubicBezTo>
                    <a:pt x="15970" y="31697"/>
                    <a:pt x="15970" y="31479"/>
                    <a:pt x="16004" y="31253"/>
                  </a:cubicBezTo>
                  <a:lnTo>
                    <a:pt x="16004" y="31253"/>
                  </a:lnTo>
                  <a:lnTo>
                    <a:pt x="15082" y="31253"/>
                  </a:lnTo>
                  <a:close/>
                  <a:moveTo>
                    <a:pt x="13993" y="23712"/>
                  </a:moveTo>
                  <a:lnTo>
                    <a:pt x="13993" y="23712"/>
                  </a:lnTo>
                  <a:lnTo>
                    <a:pt x="13993" y="23712"/>
                  </a:lnTo>
                  <a:lnTo>
                    <a:pt x="13993" y="24215"/>
                  </a:lnTo>
                  <a:lnTo>
                    <a:pt x="13993" y="25053"/>
                  </a:lnTo>
                  <a:cubicBezTo>
                    <a:pt x="13984" y="25304"/>
                    <a:pt x="13984" y="25556"/>
                    <a:pt x="13993" y="25807"/>
                  </a:cubicBezTo>
                  <a:lnTo>
                    <a:pt x="13993" y="26310"/>
                  </a:lnTo>
                  <a:cubicBezTo>
                    <a:pt x="13993" y="26310"/>
                    <a:pt x="13993" y="26310"/>
                    <a:pt x="13993" y="26310"/>
                  </a:cubicBezTo>
                  <a:cubicBezTo>
                    <a:pt x="13993" y="26310"/>
                    <a:pt x="13993" y="26310"/>
                    <a:pt x="13993" y="25891"/>
                  </a:cubicBezTo>
                  <a:lnTo>
                    <a:pt x="13993" y="25388"/>
                  </a:lnTo>
                  <a:lnTo>
                    <a:pt x="13993" y="25388"/>
                  </a:lnTo>
                  <a:lnTo>
                    <a:pt x="13993" y="25388"/>
                  </a:lnTo>
                  <a:lnTo>
                    <a:pt x="13993" y="24885"/>
                  </a:lnTo>
                  <a:lnTo>
                    <a:pt x="13993" y="24299"/>
                  </a:lnTo>
                  <a:cubicBezTo>
                    <a:pt x="13993" y="24299"/>
                    <a:pt x="13993" y="23712"/>
                    <a:pt x="13993" y="23712"/>
                  </a:cubicBezTo>
                  <a:cubicBezTo>
                    <a:pt x="13993" y="23712"/>
                    <a:pt x="13993" y="23712"/>
                    <a:pt x="13993" y="23712"/>
                  </a:cubicBezTo>
                  <a:lnTo>
                    <a:pt x="12904" y="23712"/>
                  </a:lnTo>
                  <a:cubicBezTo>
                    <a:pt x="12904" y="23712"/>
                    <a:pt x="12904" y="23712"/>
                    <a:pt x="12904" y="23712"/>
                  </a:cubicBezTo>
                  <a:cubicBezTo>
                    <a:pt x="12904" y="23712"/>
                    <a:pt x="12904" y="23712"/>
                    <a:pt x="12904" y="24131"/>
                  </a:cubicBezTo>
                  <a:lnTo>
                    <a:pt x="12904" y="24634"/>
                  </a:lnTo>
                  <a:close/>
                  <a:moveTo>
                    <a:pt x="17931" y="37202"/>
                  </a:moveTo>
                  <a:cubicBezTo>
                    <a:pt x="17931" y="37202"/>
                    <a:pt x="17931" y="37202"/>
                    <a:pt x="17931" y="37202"/>
                  </a:cubicBezTo>
                  <a:cubicBezTo>
                    <a:pt x="17931" y="37202"/>
                    <a:pt x="17931" y="37202"/>
                    <a:pt x="17931" y="37202"/>
                  </a:cubicBezTo>
                  <a:cubicBezTo>
                    <a:pt x="17931" y="37202"/>
                    <a:pt x="17931" y="37202"/>
                    <a:pt x="17931" y="37202"/>
                  </a:cubicBezTo>
                  <a:cubicBezTo>
                    <a:pt x="17931" y="37202"/>
                    <a:pt x="18098" y="37370"/>
                    <a:pt x="18098" y="37202"/>
                  </a:cubicBezTo>
                  <a:close/>
                  <a:moveTo>
                    <a:pt x="14496" y="21199"/>
                  </a:moveTo>
                  <a:cubicBezTo>
                    <a:pt x="14496" y="21199"/>
                    <a:pt x="14496" y="21199"/>
                    <a:pt x="14496" y="21199"/>
                  </a:cubicBezTo>
                  <a:lnTo>
                    <a:pt x="14496" y="21199"/>
                  </a:lnTo>
                  <a:lnTo>
                    <a:pt x="14496" y="21199"/>
                  </a:lnTo>
                  <a:lnTo>
                    <a:pt x="14496" y="21199"/>
                  </a:lnTo>
                  <a:lnTo>
                    <a:pt x="14496" y="21199"/>
                  </a:lnTo>
                  <a:close/>
                  <a:moveTo>
                    <a:pt x="9217" y="1005"/>
                  </a:moveTo>
                  <a:cubicBezTo>
                    <a:pt x="9217" y="1005"/>
                    <a:pt x="9217" y="1005"/>
                    <a:pt x="9636" y="1005"/>
                  </a:cubicBezTo>
                  <a:lnTo>
                    <a:pt x="10306" y="1005"/>
                  </a:lnTo>
                  <a:lnTo>
                    <a:pt x="10306" y="0"/>
                  </a:lnTo>
                  <a:lnTo>
                    <a:pt x="9887" y="0"/>
                  </a:lnTo>
                  <a:lnTo>
                    <a:pt x="9468" y="0"/>
                  </a:lnTo>
                  <a:close/>
                  <a:moveTo>
                    <a:pt x="18434" y="36867"/>
                  </a:moveTo>
                  <a:lnTo>
                    <a:pt x="18853" y="36867"/>
                  </a:lnTo>
                  <a:lnTo>
                    <a:pt x="19272" y="36867"/>
                  </a:lnTo>
                  <a:cubicBezTo>
                    <a:pt x="19272" y="36867"/>
                    <a:pt x="19272" y="36867"/>
                    <a:pt x="19272" y="36867"/>
                  </a:cubicBezTo>
                  <a:lnTo>
                    <a:pt x="19272" y="36867"/>
                  </a:lnTo>
                  <a:lnTo>
                    <a:pt x="19272" y="36867"/>
                  </a:lnTo>
                  <a:lnTo>
                    <a:pt x="19272" y="36867"/>
                  </a:lnTo>
                  <a:cubicBezTo>
                    <a:pt x="19272" y="36867"/>
                    <a:pt x="19272" y="36867"/>
                    <a:pt x="19272" y="36867"/>
                  </a:cubicBezTo>
                  <a:cubicBezTo>
                    <a:pt x="19272" y="36867"/>
                    <a:pt x="19272" y="36867"/>
                    <a:pt x="19272" y="36867"/>
                  </a:cubicBezTo>
                  <a:lnTo>
                    <a:pt x="19272" y="36867"/>
                  </a:lnTo>
                  <a:cubicBezTo>
                    <a:pt x="19272" y="36867"/>
                    <a:pt x="19272" y="36867"/>
                    <a:pt x="19272" y="36867"/>
                  </a:cubicBezTo>
                  <a:lnTo>
                    <a:pt x="19272" y="36867"/>
                  </a:lnTo>
                  <a:close/>
                  <a:moveTo>
                    <a:pt x="17260" y="31002"/>
                  </a:moveTo>
                  <a:lnTo>
                    <a:pt x="17260" y="30415"/>
                  </a:lnTo>
                  <a:cubicBezTo>
                    <a:pt x="17294" y="30248"/>
                    <a:pt x="17294" y="30080"/>
                    <a:pt x="17260" y="29913"/>
                  </a:cubicBezTo>
                  <a:lnTo>
                    <a:pt x="17260" y="29661"/>
                  </a:lnTo>
                  <a:cubicBezTo>
                    <a:pt x="17260" y="29661"/>
                    <a:pt x="17260" y="29661"/>
                    <a:pt x="16842" y="29661"/>
                  </a:cubicBezTo>
                  <a:lnTo>
                    <a:pt x="16842" y="30164"/>
                  </a:lnTo>
                  <a:close/>
                  <a:moveTo>
                    <a:pt x="16339" y="26058"/>
                  </a:moveTo>
                  <a:cubicBezTo>
                    <a:pt x="16339" y="26058"/>
                    <a:pt x="16339" y="26058"/>
                    <a:pt x="16339" y="26477"/>
                  </a:cubicBezTo>
                  <a:cubicBezTo>
                    <a:pt x="16339" y="26896"/>
                    <a:pt x="16339" y="26477"/>
                    <a:pt x="16339" y="26477"/>
                  </a:cubicBezTo>
                  <a:cubicBezTo>
                    <a:pt x="16339" y="26477"/>
                    <a:pt x="16339" y="26477"/>
                    <a:pt x="16339" y="26477"/>
                  </a:cubicBezTo>
                  <a:lnTo>
                    <a:pt x="16506" y="26058"/>
                  </a:lnTo>
                  <a:close/>
                  <a:moveTo>
                    <a:pt x="17009" y="28572"/>
                  </a:moveTo>
                  <a:cubicBezTo>
                    <a:pt x="17009" y="28572"/>
                    <a:pt x="17009" y="28572"/>
                    <a:pt x="17009" y="27902"/>
                  </a:cubicBezTo>
                  <a:lnTo>
                    <a:pt x="17009" y="27902"/>
                  </a:lnTo>
                  <a:close/>
                  <a:moveTo>
                    <a:pt x="20863" y="29913"/>
                  </a:moveTo>
                  <a:cubicBezTo>
                    <a:pt x="20620" y="29955"/>
                    <a:pt x="20445" y="30164"/>
                    <a:pt x="20445" y="30415"/>
                  </a:cubicBezTo>
                  <a:lnTo>
                    <a:pt x="20445" y="31002"/>
                  </a:lnTo>
                  <a:cubicBezTo>
                    <a:pt x="20445" y="31002"/>
                    <a:pt x="20947" y="31002"/>
                    <a:pt x="20947" y="31002"/>
                  </a:cubicBezTo>
                  <a:cubicBezTo>
                    <a:pt x="21140" y="30583"/>
                    <a:pt x="21174" y="30105"/>
                    <a:pt x="21031" y="29661"/>
                  </a:cubicBezTo>
                  <a:close/>
                  <a:moveTo>
                    <a:pt x="23293" y="37621"/>
                  </a:moveTo>
                  <a:cubicBezTo>
                    <a:pt x="23293" y="38040"/>
                    <a:pt x="23293" y="38208"/>
                    <a:pt x="23964" y="38124"/>
                  </a:cubicBezTo>
                  <a:lnTo>
                    <a:pt x="25137" y="38124"/>
                  </a:lnTo>
                  <a:cubicBezTo>
                    <a:pt x="24894" y="37931"/>
                    <a:pt x="24542" y="37931"/>
                    <a:pt x="24299" y="38124"/>
                  </a:cubicBezTo>
                  <a:close/>
                  <a:moveTo>
                    <a:pt x="21869" y="29242"/>
                  </a:moveTo>
                  <a:lnTo>
                    <a:pt x="21869" y="30164"/>
                  </a:lnTo>
                  <a:cubicBezTo>
                    <a:pt x="21869" y="30164"/>
                    <a:pt x="21869" y="30667"/>
                    <a:pt x="21869" y="31002"/>
                  </a:cubicBezTo>
                  <a:lnTo>
                    <a:pt x="21869" y="32091"/>
                  </a:lnTo>
                  <a:lnTo>
                    <a:pt x="21869" y="32091"/>
                  </a:lnTo>
                  <a:lnTo>
                    <a:pt x="22372" y="32091"/>
                  </a:lnTo>
                  <a:cubicBezTo>
                    <a:pt x="22372" y="32091"/>
                    <a:pt x="22372" y="32091"/>
                    <a:pt x="22372" y="32091"/>
                  </a:cubicBezTo>
                  <a:cubicBezTo>
                    <a:pt x="22472" y="31647"/>
                    <a:pt x="22472" y="31195"/>
                    <a:pt x="22372" y="30751"/>
                  </a:cubicBezTo>
                  <a:lnTo>
                    <a:pt x="22372" y="30751"/>
                  </a:lnTo>
                  <a:lnTo>
                    <a:pt x="22372" y="30751"/>
                  </a:lnTo>
                  <a:lnTo>
                    <a:pt x="22372" y="30751"/>
                  </a:lnTo>
                  <a:cubicBezTo>
                    <a:pt x="22447" y="30566"/>
                    <a:pt x="22447" y="30348"/>
                    <a:pt x="22372" y="30164"/>
                  </a:cubicBezTo>
                  <a:lnTo>
                    <a:pt x="22372" y="29577"/>
                  </a:lnTo>
                  <a:close/>
                  <a:moveTo>
                    <a:pt x="20109" y="19355"/>
                  </a:moveTo>
                  <a:cubicBezTo>
                    <a:pt x="20210" y="19556"/>
                    <a:pt x="20394" y="19707"/>
                    <a:pt x="20612" y="19774"/>
                  </a:cubicBezTo>
                  <a:lnTo>
                    <a:pt x="20612" y="19271"/>
                  </a:lnTo>
                  <a:close/>
                  <a:moveTo>
                    <a:pt x="24718" y="34772"/>
                  </a:moveTo>
                  <a:lnTo>
                    <a:pt x="24718" y="34772"/>
                  </a:lnTo>
                  <a:lnTo>
                    <a:pt x="24718" y="34772"/>
                  </a:lnTo>
                  <a:close/>
                  <a:moveTo>
                    <a:pt x="26729" y="33683"/>
                  </a:moveTo>
                  <a:cubicBezTo>
                    <a:pt x="26729" y="33683"/>
                    <a:pt x="26729" y="33683"/>
                    <a:pt x="26729" y="33683"/>
                  </a:cubicBezTo>
                  <a:lnTo>
                    <a:pt x="27148" y="33683"/>
                  </a:lnTo>
                  <a:lnTo>
                    <a:pt x="27734" y="33683"/>
                  </a:lnTo>
                  <a:cubicBezTo>
                    <a:pt x="28011" y="33859"/>
                    <a:pt x="28220" y="34127"/>
                    <a:pt x="28321" y="34437"/>
                  </a:cubicBezTo>
                  <a:lnTo>
                    <a:pt x="28321" y="33934"/>
                  </a:lnTo>
                  <a:cubicBezTo>
                    <a:pt x="28262" y="33800"/>
                    <a:pt x="28262" y="33650"/>
                    <a:pt x="28321" y="33516"/>
                  </a:cubicBezTo>
                  <a:lnTo>
                    <a:pt x="28321" y="33516"/>
                  </a:lnTo>
                  <a:cubicBezTo>
                    <a:pt x="28321" y="33516"/>
                    <a:pt x="28321" y="33516"/>
                    <a:pt x="28321" y="33516"/>
                  </a:cubicBezTo>
                  <a:lnTo>
                    <a:pt x="28321" y="34102"/>
                  </a:lnTo>
                  <a:cubicBezTo>
                    <a:pt x="28321" y="34102"/>
                    <a:pt x="28321" y="34102"/>
                    <a:pt x="28907" y="34102"/>
                  </a:cubicBezTo>
                  <a:lnTo>
                    <a:pt x="28488" y="32845"/>
                  </a:lnTo>
                  <a:cubicBezTo>
                    <a:pt x="28405" y="32401"/>
                    <a:pt x="28086" y="32041"/>
                    <a:pt x="27650" y="31924"/>
                  </a:cubicBezTo>
                  <a:lnTo>
                    <a:pt x="27650" y="31924"/>
                  </a:lnTo>
                  <a:lnTo>
                    <a:pt x="27650" y="31924"/>
                  </a:lnTo>
                  <a:lnTo>
                    <a:pt x="27650" y="30918"/>
                  </a:lnTo>
                  <a:lnTo>
                    <a:pt x="26729" y="32678"/>
                  </a:lnTo>
                  <a:close/>
                  <a:moveTo>
                    <a:pt x="24131" y="18601"/>
                  </a:moveTo>
                  <a:lnTo>
                    <a:pt x="24550" y="19271"/>
                  </a:lnTo>
                  <a:lnTo>
                    <a:pt x="24550" y="19271"/>
                  </a:lnTo>
                  <a:lnTo>
                    <a:pt x="24550" y="19271"/>
                  </a:lnTo>
                  <a:cubicBezTo>
                    <a:pt x="24550" y="19271"/>
                    <a:pt x="24550" y="19271"/>
                    <a:pt x="24550" y="19271"/>
                  </a:cubicBezTo>
                  <a:lnTo>
                    <a:pt x="24550" y="17763"/>
                  </a:lnTo>
                  <a:cubicBezTo>
                    <a:pt x="24550" y="17763"/>
                    <a:pt x="24550" y="17763"/>
                    <a:pt x="24550" y="17763"/>
                  </a:cubicBezTo>
                  <a:cubicBezTo>
                    <a:pt x="24550" y="17763"/>
                    <a:pt x="24131" y="18266"/>
                    <a:pt x="23964" y="18266"/>
                  </a:cubicBezTo>
                  <a:close/>
                  <a:moveTo>
                    <a:pt x="28656" y="31588"/>
                  </a:moveTo>
                  <a:cubicBezTo>
                    <a:pt x="28656" y="31588"/>
                    <a:pt x="28656" y="31588"/>
                    <a:pt x="28656" y="31588"/>
                  </a:cubicBezTo>
                  <a:cubicBezTo>
                    <a:pt x="28656" y="31588"/>
                    <a:pt x="28656" y="31588"/>
                    <a:pt x="28656" y="31588"/>
                  </a:cubicBezTo>
                  <a:cubicBezTo>
                    <a:pt x="28656" y="31588"/>
                    <a:pt x="28991" y="31421"/>
                    <a:pt x="28823" y="31505"/>
                  </a:cubicBezTo>
                  <a:close/>
                  <a:moveTo>
                    <a:pt x="29075" y="31588"/>
                  </a:moveTo>
                  <a:cubicBezTo>
                    <a:pt x="29075" y="31588"/>
                    <a:pt x="29075" y="31588"/>
                    <a:pt x="29075" y="31588"/>
                  </a:cubicBezTo>
                  <a:cubicBezTo>
                    <a:pt x="29075" y="31588"/>
                    <a:pt x="29075" y="31588"/>
                    <a:pt x="29075" y="31588"/>
                  </a:cubicBezTo>
                  <a:cubicBezTo>
                    <a:pt x="29075" y="31588"/>
                    <a:pt x="29075" y="31588"/>
                    <a:pt x="29075" y="31588"/>
                  </a:cubicBezTo>
                  <a:lnTo>
                    <a:pt x="29242" y="31756"/>
                  </a:lnTo>
                  <a:close/>
                  <a:moveTo>
                    <a:pt x="29075" y="31588"/>
                  </a:moveTo>
                  <a:cubicBezTo>
                    <a:pt x="29075" y="31588"/>
                    <a:pt x="29075" y="31588"/>
                    <a:pt x="29075" y="31588"/>
                  </a:cubicBezTo>
                  <a:cubicBezTo>
                    <a:pt x="29075" y="31588"/>
                    <a:pt x="29075" y="31588"/>
                    <a:pt x="29075" y="31588"/>
                  </a:cubicBezTo>
                  <a:cubicBezTo>
                    <a:pt x="29075" y="31588"/>
                    <a:pt x="29075" y="31588"/>
                    <a:pt x="29075" y="31588"/>
                  </a:cubicBezTo>
                  <a:cubicBezTo>
                    <a:pt x="29075" y="31588"/>
                    <a:pt x="29661" y="31924"/>
                    <a:pt x="29577" y="32007"/>
                  </a:cubicBezTo>
                  <a:close/>
                  <a:moveTo>
                    <a:pt x="29494" y="32343"/>
                  </a:moveTo>
                  <a:lnTo>
                    <a:pt x="29494" y="32343"/>
                  </a:lnTo>
                  <a:lnTo>
                    <a:pt x="29494" y="32343"/>
                  </a:lnTo>
                  <a:close/>
                  <a:moveTo>
                    <a:pt x="25053" y="11982"/>
                  </a:moveTo>
                  <a:cubicBezTo>
                    <a:pt x="25053" y="11982"/>
                    <a:pt x="25053" y="11982"/>
                    <a:pt x="25053" y="11982"/>
                  </a:cubicBezTo>
                  <a:cubicBezTo>
                    <a:pt x="25011" y="12233"/>
                    <a:pt x="25011" y="12484"/>
                    <a:pt x="25053" y="12736"/>
                  </a:cubicBezTo>
                  <a:cubicBezTo>
                    <a:pt x="24978" y="12920"/>
                    <a:pt x="24978" y="13138"/>
                    <a:pt x="25053" y="13322"/>
                  </a:cubicBezTo>
                  <a:cubicBezTo>
                    <a:pt x="25053" y="13322"/>
                    <a:pt x="25053" y="13322"/>
                    <a:pt x="25053" y="13322"/>
                  </a:cubicBezTo>
                  <a:cubicBezTo>
                    <a:pt x="25053" y="13322"/>
                    <a:pt x="25053" y="13322"/>
                    <a:pt x="25053" y="13322"/>
                  </a:cubicBezTo>
                  <a:cubicBezTo>
                    <a:pt x="25087" y="13105"/>
                    <a:pt x="25087" y="12870"/>
                    <a:pt x="25053" y="12652"/>
                  </a:cubicBezTo>
                  <a:cubicBezTo>
                    <a:pt x="25095" y="12434"/>
                    <a:pt x="25095" y="12200"/>
                    <a:pt x="25053" y="11982"/>
                  </a:cubicBezTo>
                  <a:cubicBezTo>
                    <a:pt x="25053" y="11982"/>
                    <a:pt x="25639" y="12401"/>
                    <a:pt x="25556" y="12401"/>
                  </a:cubicBezTo>
                  <a:close/>
                  <a:moveTo>
                    <a:pt x="31756" y="32929"/>
                  </a:moveTo>
                  <a:lnTo>
                    <a:pt x="31756" y="32929"/>
                  </a:lnTo>
                  <a:lnTo>
                    <a:pt x="31756" y="32929"/>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Freeform: Shape 803">
              <a:extLst>
                <a:ext uri="{FF2B5EF4-FFF2-40B4-BE49-F238E27FC236}">
                  <a16:creationId xmlns:a16="http://schemas.microsoft.com/office/drawing/2014/main" id="{2BFD74B7-E2CD-D562-0DD6-223E469D1D8B}"/>
                </a:ext>
              </a:extLst>
            </p:cNvPr>
            <p:cNvSpPr/>
            <p:nvPr/>
          </p:nvSpPr>
          <p:spPr>
            <a:xfrm>
              <a:off x="3045701" y="2520918"/>
              <a:ext cx="233955" cy="174029"/>
            </a:xfrm>
            <a:custGeom>
              <a:avLst/>
              <a:gdLst>
                <a:gd name="connsiteX0" fmla="*/ 6033 w 233955"/>
                <a:gd name="connsiteY0" fmla="*/ 174029 h 174029"/>
                <a:gd name="connsiteX1" fmla="*/ 0 w 233955"/>
                <a:gd name="connsiteY1" fmla="*/ 172270 h 174029"/>
                <a:gd name="connsiteX2" fmla="*/ 71472 w 233955"/>
                <a:gd name="connsiteY2" fmla="*/ 69293 h 174029"/>
                <a:gd name="connsiteX3" fmla="*/ 143112 w 233955"/>
                <a:gd name="connsiteY3" fmla="*/ 77253 h 174029"/>
                <a:gd name="connsiteX4" fmla="*/ 196485 w 233955"/>
                <a:gd name="connsiteY4" fmla="*/ 84794 h 174029"/>
                <a:gd name="connsiteX5" fmla="*/ 224554 w 233955"/>
                <a:gd name="connsiteY5" fmla="*/ 53122 h 174029"/>
                <a:gd name="connsiteX6" fmla="*/ 218857 w 233955"/>
                <a:gd name="connsiteY6" fmla="*/ 3854 h 174029"/>
                <a:gd name="connsiteX7" fmla="*/ 223884 w 233955"/>
                <a:gd name="connsiteY7" fmla="*/ 0 h 174029"/>
                <a:gd name="connsiteX8" fmla="*/ 230503 w 233955"/>
                <a:gd name="connsiteY8" fmla="*/ 54965 h 174029"/>
                <a:gd name="connsiteX9" fmla="*/ 198496 w 233955"/>
                <a:gd name="connsiteY9" fmla="*/ 90743 h 174029"/>
                <a:gd name="connsiteX10" fmla="*/ 141184 w 233955"/>
                <a:gd name="connsiteY10" fmla="*/ 83202 h 174029"/>
                <a:gd name="connsiteX11" fmla="*/ 73399 w 233955"/>
                <a:gd name="connsiteY11" fmla="*/ 75326 h 174029"/>
                <a:gd name="connsiteX12" fmla="*/ 6033 w 233955"/>
                <a:gd name="connsiteY12" fmla="*/ 174029 h 17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55" h="174029">
                  <a:moveTo>
                    <a:pt x="6033" y="174029"/>
                  </a:moveTo>
                  <a:lnTo>
                    <a:pt x="0" y="172270"/>
                  </a:lnTo>
                  <a:cubicBezTo>
                    <a:pt x="1089" y="168667"/>
                    <a:pt x="26226" y="83789"/>
                    <a:pt x="71472" y="69293"/>
                  </a:cubicBezTo>
                  <a:cubicBezTo>
                    <a:pt x="94933" y="61836"/>
                    <a:pt x="119399" y="69293"/>
                    <a:pt x="143112" y="77253"/>
                  </a:cubicBezTo>
                  <a:cubicBezTo>
                    <a:pt x="162970" y="83621"/>
                    <a:pt x="181738" y="89570"/>
                    <a:pt x="196485" y="84794"/>
                  </a:cubicBezTo>
                  <a:cubicBezTo>
                    <a:pt x="210436" y="79432"/>
                    <a:pt x="220909" y="67618"/>
                    <a:pt x="224554" y="53122"/>
                  </a:cubicBezTo>
                  <a:cubicBezTo>
                    <a:pt x="230227" y="36683"/>
                    <a:pt x="228132" y="18559"/>
                    <a:pt x="218857" y="3854"/>
                  </a:cubicBezTo>
                  <a:lnTo>
                    <a:pt x="223884" y="0"/>
                  </a:lnTo>
                  <a:cubicBezTo>
                    <a:pt x="234383" y="16347"/>
                    <a:pt x="236821" y="36599"/>
                    <a:pt x="230503" y="54965"/>
                  </a:cubicBezTo>
                  <a:cubicBezTo>
                    <a:pt x="226356" y="71422"/>
                    <a:pt x="214391" y="84794"/>
                    <a:pt x="198496" y="90743"/>
                  </a:cubicBezTo>
                  <a:cubicBezTo>
                    <a:pt x="181738" y="96190"/>
                    <a:pt x="162048" y="89905"/>
                    <a:pt x="141184" y="83202"/>
                  </a:cubicBezTo>
                  <a:cubicBezTo>
                    <a:pt x="118394" y="75913"/>
                    <a:pt x="94933" y="68372"/>
                    <a:pt x="73399" y="75326"/>
                  </a:cubicBezTo>
                  <a:cubicBezTo>
                    <a:pt x="31253" y="88732"/>
                    <a:pt x="6284" y="173192"/>
                    <a:pt x="6033" y="174029"/>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Freeform: Shape 804">
              <a:extLst>
                <a:ext uri="{FF2B5EF4-FFF2-40B4-BE49-F238E27FC236}">
                  <a16:creationId xmlns:a16="http://schemas.microsoft.com/office/drawing/2014/main" id="{4A39B0B5-876B-793D-9D43-4D9C5DC7657F}"/>
                </a:ext>
              </a:extLst>
            </p:cNvPr>
            <p:cNvSpPr/>
            <p:nvPr/>
          </p:nvSpPr>
          <p:spPr>
            <a:xfrm>
              <a:off x="3207330" y="2487989"/>
              <a:ext cx="58903" cy="40470"/>
            </a:xfrm>
            <a:custGeom>
              <a:avLst/>
              <a:gdLst>
                <a:gd name="connsiteX0" fmla="*/ 58652 w 58903"/>
                <a:gd name="connsiteY0" fmla="*/ 40470 h 40470"/>
                <a:gd name="connsiteX1" fmla="*/ 33516 w 58903"/>
                <a:gd name="connsiteY1" fmla="*/ 34270 h 40470"/>
                <a:gd name="connsiteX2" fmla="*/ 0 w 58903"/>
                <a:gd name="connsiteY2" fmla="*/ 4189 h 40470"/>
                <a:gd name="connsiteX3" fmla="*/ 4692 w 58903"/>
                <a:gd name="connsiteY3" fmla="*/ 0 h 40470"/>
                <a:gd name="connsiteX4" fmla="*/ 36364 w 58903"/>
                <a:gd name="connsiteY4" fmla="*/ 28740 h 40470"/>
                <a:gd name="connsiteX5" fmla="*/ 58904 w 58903"/>
                <a:gd name="connsiteY5" fmla="*/ 34186 h 40470"/>
                <a:gd name="connsiteX6" fmla="*/ 58904 w 58903"/>
                <a:gd name="connsiteY6" fmla="*/ 40470 h 4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03" h="40470">
                  <a:moveTo>
                    <a:pt x="58652" y="40470"/>
                  </a:moveTo>
                  <a:cubicBezTo>
                    <a:pt x="49896" y="40462"/>
                    <a:pt x="41274" y="38333"/>
                    <a:pt x="33516" y="34270"/>
                  </a:cubicBezTo>
                  <a:cubicBezTo>
                    <a:pt x="21140" y="25673"/>
                    <a:pt x="9887" y="15568"/>
                    <a:pt x="0" y="4189"/>
                  </a:cubicBezTo>
                  <a:lnTo>
                    <a:pt x="4692" y="0"/>
                  </a:lnTo>
                  <a:cubicBezTo>
                    <a:pt x="14085" y="10792"/>
                    <a:pt x="24718" y="20436"/>
                    <a:pt x="36364" y="28740"/>
                  </a:cubicBezTo>
                  <a:cubicBezTo>
                    <a:pt x="43344" y="32309"/>
                    <a:pt x="51069" y="34177"/>
                    <a:pt x="58904" y="34186"/>
                  </a:cubicBezTo>
                  <a:lnTo>
                    <a:pt x="58904" y="40470"/>
                  </a:ln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Freeform: Shape 805">
              <a:extLst>
                <a:ext uri="{FF2B5EF4-FFF2-40B4-BE49-F238E27FC236}">
                  <a16:creationId xmlns:a16="http://schemas.microsoft.com/office/drawing/2014/main" id="{5C5B7F60-3D9D-6687-4952-9B8169085769}"/>
                </a:ext>
              </a:extLst>
            </p:cNvPr>
            <p:cNvSpPr/>
            <p:nvPr/>
          </p:nvSpPr>
          <p:spPr>
            <a:xfrm>
              <a:off x="3243778" y="2456233"/>
              <a:ext cx="29560" cy="65774"/>
            </a:xfrm>
            <a:custGeom>
              <a:avLst/>
              <a:gdLst>
                <a:gd name="connsiteX0" fmla="*/ 28488 w 29560"/>
                <a:gd name="connsiteY0" fmla="*/ 65774 h 65774"/>
                <a:gd name="connsiteX1" fmla="*/ 22204 w 29560"/>
                <a:gd name="connsiteY1" fmla="*/ 64936 h 65774"/>
                <a:gd name="connsiteX2" fmla="*/ 22958 w 29560"/>
                <a:gd name="connsiteY2" fmla="*/ 39800 h 65774"/>
                <a:gd name="connsiteX3" fmla="*/ 0 w 29560"/>
                <a:gd name="connsiteY3" fmla="*/ 3938 h 65774"/>
                <a:gd name="connsiteX4" fmla="*/ 4860 w 29560"/>
                <a:gd name="connsiteY4" fmla="*/ 0 h 65774"/>
                <a:gd name="connsiteX5" fmla="*/ 29158 w 29560"/>
                <a:gd name="connsiteY5" fmla="*/ 38962 h 65774"/>
                <a:gd name="connsiteX6" fmla="*/ 28488 w 29560"/>
                <a:gd name="connsiteY6" fmla="*/ 65774 h 6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60" h="65774">
                  <a:moveTo>
                    <a:pt x="28488" y="65774"/>
                  </a:moveTo>
                  <a:lnTo>
                    <a:pt x="22204" y="64936"/>
                  </a:lnTo>
                  <a:cubicBezTo>
                    <a:pt x="23369" y="56608"/>
                    <a:pt x="23620" y="48179"/>
                    <a:pt x="22958" y="39800"/>
                  </a:cubicBezTo>
                  <a:cubicBezTo>
                    <a:pt x="22036" y="32929"/>
                    <a:pt x="8714" y="14663"/>
                    <a:pt x="0" y="3938"/>
                  </a:cubicBezTo>
                  <a:lnTo>
                    <a:pt x="4860" y="0"/>
                  </a:lnTo>
                  <a:cubicBezTo>
                    <a:pt x="7206" y="2849"/>
                    <a:pt x="27734" y="28237"/>
                    <a:pt x="29158" y="38962"/>
                  </a:cubicBezTo>
                  <a:cubicBezTo>
                    <a:pt x="29862" y="47902"/>
                    <a:pt x="29644" y="56884"/>
                    <a:pt x="28488" y="65774"/>
                  </a:cubicBez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Freeform: Shape 806">
              <a:extLst>
                <a:ext uri="{FF2B5EF4-FFF2-40B4-BE49-F238E27FC236}">
                  <a16:creationId xmlns:a16="http://schemas.microsoft.com/office/drawing/2014/main" id="{781988B5-D835-91ED-F631-EC15D679C86A}"/>
                </a:ext>
              </a:extLst>
            </p:cNvPr>
            <p:cNvSpPr/>
            <p:nvPr/>
          </p:nvSpPr>
          <p:spPr>
            <a:xfrm>
              <a:off x="3209089" y="2471734"/>
              <a:ext cx="60411" cy="54798"/>
            </a:xfrm>
            <a:custGeom>
              <a:avLst/>
              <a:gdLst>
                <a:gd name="connsiteX0" fmla="*/ 57228 w 60411"/>
                <a:gd name="connsiteY0" fmla="*/ 54798 h 54798"/>
                <a:gd name="connsiteX1" fmla="*/ 26980 w 60411"/>
                <a:gd name="connsiteY1" fmla="*/ 34102 h 54798"/>
                <a:gd name="connsiteX2" fmla="*/ 0 w 60411"/>
                <a:gd name="connsiteY2" fmla="*/ 4189 h 54798"/>
                <a:gd name="connsiteX3" fmla="*/ 4692 w 60411"/>
                <a:gd name="connsiteY3" fmla="*/ 0 h 54798"/>
                <a:gd name="connsiteX4" fmla="*/ 31588 w 60411"/>
                <a:gd name="connsiteY4" fmla="*/ 29829 h 54798"/>
                <a:gd name="connsiteX5" fmla="*/ 60412 w 60411"/>
                <a:gd name="connsiteY5" fmla="*/ 49352 h 5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11" h="54798">
                  <a:moveTo>
                    <a:pt x="57228" y="54798"/>
                  </a:moveTo>
                  <a:cubicBezTo>
                    <a:pt x="46553" y="48807"/>
                    <a:pt x="36431" y="41886"/>
                    <a:pt x="26980" y="34102"/>
                  </a:cubicBezTo>
                  <a:cubicBezTo>
                    <a:pt x="21031" y="27650"/>
                    <a:pt x="0" y="4189"/>
                    <a:pt x="0" y="4189"/>
                  </a:cubicBezTo>
                  <a:lnTo>
                    <a:pt x="4692" y="0"/>
                  </a:lnTo>
                  <a:cubicBezTo>
                    <a:pt x="4692" y="0"/>
                    <a:pt x="25723" y="23461"/>
                    <a:pt x="31588" y="29829"/>
                  </a:cubicBezTo>
                  <a:cubicBezTo>
                    <a:pt x="40579" y="37202"/>
                    <a:pt x="50231" y="43738"/>
                    <a:pt x="60412" y="49352"/>
                  </a:cubicBez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Freeform: Shape 807">
              <a:extLst>
                <a:ext uri="{FF2B5EF4-FFF2-40B4-BE49-F238E27FC236}">
                  <a16:creationId xmlns:a16="http://schemas.microsoft.com/office/drawing/2014/main" id="{EF8D989C-F5CC-F328-0B4E-849ED9C80D56}"/>
                </a:ext>
              </a:extLst>
            </p:cNvPr>
            <p:cNvSpPr/>
            <p:nvPr/>
          </p:nvSpPr>
          <p:spPr>
            <a:xfrm>
              <a:off x="3228444" y="2459417"/>
              <a:ext cx="43235" cy="64601"/>
            </a:xfrm>
            <a:custGeom>
              <a:avLst/>
              <a:gdLst>
                <a:gd name="connsiteX0" fmla="*/ 37454 w 43235"/>
                <a:gd name="connsiteY0" fmla="*/ 64601 h 64601"/>
                <a:gd name="connsiteX1" fmla="*/ 19355 w 43235"/>
                <a:gd name="connsiteY1" fmla="*/ 29326 h 64601"/>
                <a:gd name="connsiteX2" fmla="*/ 0 w 43235"/>
                <a:gd name="connsiteY2" fmla="*/ 3603 h 64601"/>
                <a:gd name="connsiteX3" fmla="*/ 5195 w 43235"/>
                <a:gd name="connsiteY3" fmla="*/ 0 h 64601"/>
                <a:gd name="connsiteX4" fmla="*/ 23964 w 43235"/>
                <a:gd name="connsiteY4" fmla="*/ 25137 h 64601"/>
                <a:gd name="connsiteX5" fmla="*/ 43235 w 43235"/>
                <a:gd name="connsiteY5" fmla="*/ 62171 h 6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35" h="64601">
                  <a:moveTo>
                    <a:pt x="37454" y="64601"/>
                  </a:moveTo>
                  <a:cubicBezTo>
                    <a:pt x="32435" y="52351"/>
                    <a:pt x="26377" y="40545"/>
                    <a:pt x="19355" y="29326"/>
                  </a:cubicBezTo>
                  <a:cubicBezTo>
                    <a:pt x="13742" y="23293"/>
                    <a:pt x="587" y="4189"/>
                    <a:pt x="0" y="3603"/>
                  </a:cubicBezTo>
                  <a:lnTo>
                    <a:pt x="5195" y="0"/>
                  </a:lnTo>
                  <a:cubicBezTo>
                    <a:pt x="5195" y="0"/>
                    <a:pt x="18601" y="19355"/>
                    <a:pt x="23964" y="25137"/>
                  </a:cubicBezTo>
                  <a:cubicBezTo>
                    <a:pt x="31496" y="36876"/>
                    <a:pt x="37948" y="49268"/>
                    <a:pt x="43235" y="62171"/>
                  </a:cubicBez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Freeform: Shape 808">
              <a:extLst>
                <a:ext uri="{FF2B5EF4-FFF2-40B4-BE49-F238E27FC236}">
                  <a16:creationId xmlns:a16="http://schemas.microsoft.com/office/drawing/2014/main" id="{2F430DDC-0E21-DDC5-5158-44CBC42DDA9A}"/>
                </a:ext>
              </a:extLst>
            </p:cNvPr>
            <p:cNvSpPr/>
            <p:nvPr/>
          </p:nvSpPr>
          <p:spPr>
            <a:xfrm>
              <a:off x="2620053" y="2623978"/>
              <a:ext cx="554012" cy="182911"/>
            </a:xfrm>
            <a:custGeom>
              <a:avLst/>
              <a:gdLst>
                <a:gd name="connsiteX0" fmla="*/ 294518 w 554012"/>
                <a:gd name="connsiteY0" fmla="*/ 182911 h 182911"/>
                <a:gd name="connsiteX1" fmla="*/ 0 w 554012"/>
                <a:gd name="connsiteY1" fmla="*/ 163053 h 182911"/>
                <a:gd name="connsiteX2" fmla="*/ 259913 w 554012"/>
                <a:gd name="connsiteY2" fmla="*/ 0 h 182911"/>
                <a:gd name="connsiteX3" fmla="*/ 554012 w 554012"/>
                <a:gd name="connsiteY3" fmla="*/ 57144 h 182911"/>
                <a:gd name="connsiteX4" fmla="*/ 294518 w 554012"/>
                <a:gd name="connsiteY4" fmla="*/ 182911 h 18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12" h="182911">
                  <a:moveTo>
                    <a:pt x="294518" y="182911"/>
                  </a:moveTo>
                  <a:lnTo>
                    <a:pt x="0" y="163053"/>
                  </a:lnTo>
                  <a:lnTo>
                    <a:pt x="259913" y="0"/>
                  </a:lnTo>
                  <a:lnTo>
                    <a:pt x="554012" y="57144"/>
                  </a:lnTo>
                  <a:lnTo>
                    <a:pt x="294518" y="182911"/>
                  </a:ln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0" name="Freeform: Shape 809">
              <a:extLst>
                <a:ext uri="{FF2B5EF4-FFF2-40B4-BE49-F238E27FC236}">
                  <a16:creationId xmlns:a16="http://schemas.microsoft.com/office/drawing/2014/main" id="{FD982144-AD2D-99BC-EA7E-65BCE62D76CC}"/>
                </a:ext>
              </a:extLst>
            </p:cNvPr>
            <p:cNvSpPr/>
            <p:nvPr/>
          </p:nvSpPr>
          <p:spPr>
            <a:xfrm>
              <a:off x="2620053" y="2623978"/>
              <a:ext cx="554012" cy="182911"/>
            </a:xfrm>
            <a:custGeom>
              <a:avLst/>
              <a:gdLst>
                <a:gd name="connsiteX0" fmla="*/ 294518 w 554012"/>
                <a:gd name="connsiteY0" fmla="*/ 182911 h 182911"/>
                <a:gd name="connsiteX1" fmla="*/ 0 w 554012"/>
                <a:gd name="connsiteY1" fmla="*/ 163053 h 182911"/>
                <a:gd name="connsiteX2" fmla="*/ 259913 w 554012"/>
                <a:gd name="connsiteY2" fmla="*/ 0 h 182911"/>
                <a:gd name="connsiteX3" fmla="*/ 554012 w 554012"/>
                <a:gd name="connsiteY3" fmla="*/ 57144 h 182911"/>
                <a:gd name="connsiteX4" fmla="*/ 294518 w 554012"/>
                <a:gd name="connsiteY4" fmla="*/ 182911 h 18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12" h="182911">
                  <a:moveTo>
                    <a:pt x="294518" y="182911"/>
                  </a:moveTo>
                  <a:lnTo>
                    <a:pt x="0" y="163053"/>
                  </a:lnTo>
                  <a:lnTo>
                    <a:pt x="259913" y="0"/>
                  </a:lnTo>
                  <a:lnTo>
                    <a:pt x="554012" y="57144"/>
                  </a:lnTo>
                  <a:lnTo>
                    <a:pt x="294518" y="182911"/>
                  </a:lnTo>
                  <a:close/>
                </a:path>
              </a:pathLst>
            </a:custGeom>
            <a:solidFill>
              <a:srgbClr val="000000">
                <a:alpha val="10000"/>
              </a:srgbClr>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1" name="Freeform: Shape 810">
              <a:extLst>
                <a:ext uri="{FF2B5EF4-FFF2-40B4-BE49-F238E27FC236}">
                  <a16:creationId xmlns:a16="http://schemas.microsoft.com/office/drawing/2014/main" id="{C5DE20BD-3F6C-B15B-5C02-C1F5C2FE9E0B}"/>
                </a:ext>
              </a:extLst>
            </p:cNvPr>
            <p:cNvSpPr/>
            <p:nvPr/>
          </p:nvSpPr>
          <p:spPr>
            <a:xfrm>
              <a:off x="2749340" y="2703828"/>
              <a:ext cx="310689" cy="155513"/>
            </a:xfrm>
            <a:custGeom>
              <a:avLst/>
              <a:gdLst>
                <a:gd name="connsiteX0" fmla="*/ 25639 w 310689"/>
                <a:gd name="connsiteY0" fmla="*/ 155513 h 155513"/>
                <a:gd name="connsiteX1" fmla="*/ 0 w 310689"/>
                <a:gd name="connsiteY1" fmla="*/ 72814 h 155513"/>
                <a:gd name="connsiteX2" fmla="*/ 144871 w 310689"/>
                <a:gd name="connsiteY2" fmla="*/ 4526 h 155513"/>
                <a:gd name="connsiteX3" fmla="*/ 298959 w 310689"/>
                <a:gd name="connsiteY3" fmla="*/ 9553 h 155513"/>
                <a:gd name="connsiteX4" fmla="*/ 310689 w 310689"/>
                <a:gd name="connsiteY4" fmla="*/ 101721 h 155513"/>
                <a:gd name="connsiteX5" fmla="*/ 157020 w 310689"/>
                <a:gd name="connsiteY5" fmla="*/ 112614 h 155513"/>
                <a:gd name="connsiteX6" fmla="*/ 25639 w 310689"/>
                <a:gd name="connsiteY6" fmla="*/ 155513 h 15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689" h="155513">
                  <a:moveTo>
                    <a:pt x="25639" y="155513"/>
                  </a:moveTo>
                  <a:lnTo>
                    <a:pt x="0" y="72814"/>
                  </a:lnTo>
                  <a:cubicBezTo>
                    <a:pt x="0" y="72814"/>
                    <a:pt x="78343" y="17094"/>
                    <a:pt x="144871" y="4526"/>
                  </a:cubicBezTo>
                  <a:cubicBezTo>
                    <a:pt x="211399" y="-8042"/>
                    <a:pt x="298959" y="9553"/>
                    <a:pt x="298959" y="9553"/>
                  </a:cubicBezTo>
                  <a:lnTo>
                    <a:pt x="310689" y="101721"/>
                  </a:lnTo>
                  <a:cubicBezTo>
                    <a:pt x="310689" y="101721"/>
                    <a:pt x="210562" y="101302"/>
                    <a:pt x="157020" y="112614"/>
                  </a:cubicBezTo>
                  <a:cubicBezTo>
                    <a:pt x="103479" y="123925"/>
                    <a:pt x="25639" y="155513"/>
                    <a:pt x="25639" y="155513"/>
                  </a:cubicBez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Freeform: Shape 811">
              <a:extLst>
                <a:ext uri="{FF2B5EF4-FFF2-40B4-BE49-F238E27FC236}">
                  <a16:creationId xmlns:a16="http://schemas.microsoft.com/office/drawing/2014/main" id="{6179D9C4-39C1-76FB-CF7C-E80B6CBDD56B}"/>
                </a:ext>
              </a:extLst>
            </p:cNvPr>
            <p:cNvSpPr/>
            <p:nvPr/>
          </p:nvSpPr>
          <p:spPr>
            <a:xfrm>
              <a:off x="3017632" y="2891349"/>
              <a:ext cx="333479" cy="330966"/>
            </a:xfrm>
            <a:custGeom>
              <a:avLst/>
              <a:gdLst>
                <a:gd name="connsiteX0" fmla="*/ 288234 w 333479"/>
                <a:gd name="connsiteY0" fmla="*/ 285972 h 330966"/>
                <a:gd name="connsiteX1" fmla="*/ 333480 w 333479"/>
                <a:gd name="connsiteY1" fmla="*/ 204110 h 330966"/>
                <a:gd name="connsiteX2" fmla="*/ 308343 w 333479"/>
                <a:gd name="connsiteY2" fmla="*/ 190285 h 330966"/>
                <a:gd name="connsiteX3" fmla="*/ 296948 w 333479"/>
                <a:gd name="connsiteY3" fmla="*/ 169840 h 330966"/>
                <a:gd name="connsiteX4" fmla="*/ 296948 w 333479"/>
                <a:gd name="connsiteY4" fmla="*/ 155847 h 330966"/>
                <a:gd name="connsiteX5" fmla="*/ 307589 w 333479"/>
                <a:gd name="connsiteY5" fmla="*/ 135152 h 330966"/>
                <a:gd name="connsiteX6" fmla="*/ 332055 w 333479"/>
                <a:gd name="connsiteY6" fmla="*/ 120321 h 330966"/>
                <a:gd name="connsiteX7" fmla="*/ 283793 w 333479"/>
                <a:gd name="connsiteY7" fmla="*/ 40135 h 330966"/>
                <a:gd name="connsiteX8" fmla="*/ 259243 w 333479"/>
                <a:gd name="connsiteY8" fmla="*/ 54965 h 330966"/>
                <a:gd name="connsiteX9" fmla="*/ 235950 w 333479"/>
                <a:gd name="connsiteY9" fmla="*/ 54965 h 330966"/>
                <a:gd name="connsiteX10" fmla="*/ 223716 w 333479"/>
                <a:gd name="connsiteY10" fmla="*/ 48179 h 330966"/>
                <a:gd name="connsiteX11" fmla="*/ 210981 w 333479"/>
                <a:gd name="connsiteY11" fmla="*/ 28572 h 330966"/>
                <a:gd name="connsiteX12" fmla="*/ 210478 w 333479"/>
                <a:gd name="connsiteY12" fmla="*/ 0 h 330966"/>
                <a:gd name="connsiteX13" fmla="*/ 116886 w 333479"/>
                <a:gd name="connsiteY13" fmla="*/ 1759 h 330966"/>
                <a:gd name="connsiteX14" fmla="*/ 117472 w 333479"/>
                <a:gd name="connsiteY14" fmla="*/ 30499 h 330966"/>
                <a:gd name="connsiteX15" fmla="*/ 105407 w 333479"/>
                <a:gd name="connsiteY15" fmla="*/ 50441 h 330966"/>
                <a:gd name="connsiteX16" fmla="*/ 99457 w 333479"/>
                <a:gd name="connsiteY16" fmla="*/ 53876 h 330966"/>
                <a:gd name="connsiteX17" fmla="*/ 93592 w 333479"/>
                <a:gd name="connsiteY17" fmla="*/ 57563 h 330966"/>
                <a:gd name="connsiteX18" fmla="*/ 70383 w 333479"/>
                <a:gd name="connsiteY18" fmla="*/ 58904 h 330966"/>
                <a:gd name="connsiteX19" fmla="*/ 45246 w 333479"/>
                <a:gd name="connsiteY19" fmla="*/ 44995 h 330966"/>
                <a:gd name="connsiteX20" fmla="*/ 0 w 333479"/>
                <a:gd name="connsiteY20" fmla="*/ 126857 h 330966"/>
                <a:gd name="connsiteX21" fmla="*/ 25137 w 333479"/>
                <a:gd name="connsiteY21" fmla="*/ 140765 h 330966"/>
                <a:gd name="connsiteX22" fmla="*/ 36532 w 333479"/>
                <a:gd name="connsiteY22" fmla="*/ 161126 h 330966"/>
                <a:gd name="connsiteX23" fmla="*/ 36532 w 333479"/>
                <a:gd name="connsiteY23" fmla="*/ 175119 h 330966"/>
                <a:gd name="connsiteX24" fmla="*/ 25891 w 333479"/>
                <a:gd name="connsiteY24" fmla="*/ 195815 h 330966"/>
                <a:gd name="connsiteX25" fmla="*/ 1341 w 333479"/>
                <a:gd name="connsiteY25" fmla="*/ 210645 h 330966"/>
                <a:gd name="connsiteX26" fmla="*/ 49687 w 333479"/>
                <a:gd name="connsiteY26" fmla="*/ 290831 h 330966"/>
                <a:gd name="connsiteX27" fmla="*/ 74237 w 333479"/>
                <a:gd name="connsiteY27" fmla="*/ 276001 h 330966"/>
                <a:gd name="connsiteX28" fmla="*/ 97530 w 333479"/>
                <a:gd name="connsiteY28" fmla="*/ 276001 h 330966"/>
                <a:gd name="connsiteX29" fmla="*/ 109680 w 333479"/>
                <a:gd name="connsiteY29" fmla="*/ 282704 h 330966"/>
                <a:gd name="connsiteX30" fmla="*/ 122416 w 333479"/>
                <a:gd name="connsiteY30" fmla="*/ 302311 h 330966"/>
                <a:gd name="connsiteX31" fmla="*/ 123002 w 333479"/>
                <a:gd name="connsiteY31" fmla="*/ 330966 h 330966"/>
                <a:gd name="connsiteX32" fmla="*/ 216594 w 333479"/>
                <a:gd name="connsiteY32" fmla="*/ 329207 h 330966"/>
                <a:gd name="connsiteX33" fmla="*/ 216008 w 333479"/>
                <a:gd name="connsiteY33" fmla="*/ 300467 h 330966"/>
                <a:gd name="connsiteX34" fmla="*/ 228073 w 333479"/>
                <a:gd name="connsiteY34" fmla="*/ 280609 h 330966"/>
                <a:gd name="connsiteX35" fmla="*/ 234106 w 333479"/>
                <a:gd name="connsiteY35" fmla="*/ 277174 h 330966"/>
                <a:gd name="connsiteX36" fmla="*/ 239888 w 333479"/>
                <a:gd name="connsiteY36" fmla="*/ 273403 h 330966"/>
                <a:gd name="connsiteX37" fmla="*/ 263181 w 333479"/>
                <a:gd name="connsiteY37" fmla="*/ 272146 h 330966"/>
                <a:gd name="connsiteX38" fmla="*/ 206205 w 333479"/>
                <a:gd name="connsiteY38" fmla="*/ 231006 h 330966"/>
                <a:gd name="connsiteX39" fmla="*/ 100982 w 333479"/>
                <a:gd name="connsiteY39" fmla="*/ 204856 h 330966"/>
                <a:gd name="connsiteX40" fmla="*/ 127133 w 333479"/>
                <a:gd name="connsiteY40" fmla="*/ 99633 h 330966"/>
                <a:gd name="connsiteX41" fmla="*/ 232347 w 333479"/>
                <a:gd name="connsiteY41" fmla="*/ 125767 h 330966"/>
                <a:gd name="connsiteX42" fmla="*/ 206205 w 333479"/>
                <a:gd name="connsiteY42" fmla="*/ 231006 h 3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3479" h="330966">
                  <a:moveTo>
                    <a:pt x="288234" y="285972"/>
                  </a:moveTo>
                  <a:lnTo>
                    <a:pt x="333480" y="204110"/>
                  </a:lnTo>
                  <a:lnTo>
                    <a:pt x="308343" y="190285"/>
                  </a:lnTo>
                  <a:cubicBezTo>
                    <a:pt x="301012" y="186145"/>
                    <a:pt x="296613" y="178253"/>
                    <a:pt x="296948" y="169840"/>
                  </a:cubicBezTo>
                  <a:cubicBezTo>
                    <a:pt x="297199" y="165181"/>
                    <a:pt x="297199" y="160506"/>
                    <a:pt x="296948" y="155847"/>
                  </a:cubicBezTo>
                  <a:cubicBezTo>
                    <a:pt x="296286" y="147494"/>
                    <a:pt x="300408" y="139475"/>
                    <a:pt x="307589" y="135152"/>
                  </a:cubicBezTo>
                  <a:lnTo>
                    <a:pt x="332055" y="120321"/>
                  </a:lnTo>
                  <a:lnTo>
                    <a:pt x="283793" y="40135"/>
                  </a:lnTo>
                  <a:lnTo>
                    <a:pt x="259243" y="54965"/>
                  </a:lnTo>
                  <a:cubicBezTo>
                    <a:pt x="252104" y="59364"/>
                    <a:pt x="243089" y="59364"/>
                    <a:pt x="235950" y="54965"/>
                  </a:cubicBezTo>
                  <a:cubicBezTo>
                    <a:pt x="232011" y="52460"/>
                    <a:pt x="227923" y="50189"/>
                    <a:pt x="223716" y="48179"/>
                  </a:cubicBezTo>
                  <a:cubicBezTo>
                    <a:pt x="216092" y="44592"/>
                    <a:pt x="211165" y="36993"/>
                    <a:pt x="210981" y="28572"/>
                  </a:cubicBezTo>
                  <a:lnTo>
                    <a:pt x="210478" y="0"/>
                  </a:lnTo>
                  <a:lnTo>
                    <a:pt x="116886" y="1759"/>
                  </a:lnTo>
                  <a:lnTo>
                    <a:pt x="117472" y="30499"/>
                  </a:lnTo>
                  <a:cubicBezTo>
                    <a:pt x="117539" y="38895"/>
                    <a:pt x="112872" y="46612"/>
                    <a:pt x="105407" y="50441"/>
                  </a:cubicBezTo>
                  <a:lnTo>
                    <a:pt x="99457" y="53876"/>
                  </a:lnTo>
                  <a:cubicBezTo>
                    <a:pt x="97447" y="55049"/>
                    <a:pt x="95520" y="56306"/>
                    <a:pt x="93592" y="57563"/>
                  </a:cubicBezTo>
                  <a:cubicBezTo>
                    <a:pt x="86730" y="62364"/>
                    <a:pt x="77748" y="62884"/>
                    <a:pt x="70383" y="58904"/>
                  </a:cubicBezTo>
                  <a:lnTo>
                    <a:pt x="45246" y="44995"/>
                  </a:lnTo>
                  <a:lnTo>
                    <a:pt x="0" y="126857"/>
                  </a:lnTo>
                  <a:lnTo>
                    <a:pt x="25137" y="140765"/>
                  </a:lnTo>
                  <a:cubicBezTo>
                    <a:pt x="32452" y="144880"/>
                    <a:pt x="36850" y="152739"/>
                    <a:pt x="36532" y="161126"/>
                  </a:cubicBezTo>
                  <a:cubicBezTo>
                    <a:pt x="36281" y="165785"/>
                    <a:pt x="36281" y="170460"/>
                    <a:pt x="36532" y="175119"/>
                  </a:cubicBezTo>
                  <a:cubicBezTo>
                    <a:pt x="37177" y="183473"/>
                    <a:pt x="33055" y="191474"/>
                    <a:pt x="25891" y="195815"/>
                  </a:cubicBezTo>
                  <a:lnTo>
                    <a:pt x="1341" y="210645"/>
                  </a:lnTo>
                  <a:lnTo>
                    <a:pt x="49687" y="290831"/>
                  </a:lnTo>
                  <a:lnTo>
                    <a:pt x="74237" y="276001"/>
                  </a:lnTo>
                  <a:cubicBezTo>
                    <a:pt x="81376" y="271602"/>
                    <a:pt x="90392" y="271602"/>
                    <a:pt x="97530" y="276001"/>
                  </a:cubicBezTo>
                  <a:cubicBezTo>
                    <a:pt x="101460" y="278447"/>
                    <a:pt x="105516" y="280684"/>
                    <a:pt x="109680" y="282704"/>
                  </a:cubicBezTo>
                  <a:cubicBezTo>
                    <a:pt x="117304" y="286290"/>
                    <a:pt x="122231" y="293890"/>
                    <a:pt x="122416" y="302311"/>
                  </a:cubicBezTo>
                  <a:lnTo>
                    <a:pt x="123002" y="330966"/>
                  </a:lnTo>
                  <a:lnTo>
                    <a:pt x="216594" y="329207"/>
                  </a:lnTo>
                  <a:lnTo>
                    <a:pt x="216008" y="300467"/>
                  </a:lnTo>
                  <a:cubicBezTo>
                    <a:pt x="215932" y="292096"/>
                    <a:pt x="220608" y="284396"/>
                    <a:pt x="228073" y="280609"/>
                  </a:cubicBezTo>
                  <a:lnTo>
                    <a:pt x="234106" y="277174"/>
                  </a:lnTo>
                  <a:lnTo>
                    <a:pt x="239888" y="273403"/>
                  </a:lnTo>
                  <a:cubicBezTo>
                    <a:pt x="246792" y="268611"/>
                    <a:pt x="255808" y="268124"/>
                    <a:pt x="263181" y="272146"/>
                  </a:cubicBezTo>
                  <a:close/>
                  <a:moveTo>
                    <a:pt x="206205" y="231006"/>
                  </a:moveTo>
                  <a:cubicBezTo>
                    <a:pt x="169924" y="252841"/>
                    <a:pt x="122818" y="241128"/>
                    <a:pt x="100982" y="204856"/>
                  </a:cubicBezTo>
                  <a:cubicBezTo>
                    <a:pt x="79147" y="168575"/>
                    <a:pt x="90861" y="121469"/>
                    <a:pt x="127133" y="99633"/>
                  </a:cubicBezTo>
                  <a:cubicBezTo>
                    <a:pt x="163405" y="77798"/>
                    <a:pt x="210503" y="89503"/>
                    <a:pt x="232347" y="125767"/>
                  </a:cubicBezTo>
                  <a:cubicBezTo>
                    <a:pt x="254149" y="162056"/>
                    <a:pt x="242452" y="209137"/>
                    <a:pt x="206205" y="231006"/>
                  </a:cubicBez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Freeform: Shape 812">
              <a:extLst>
                <a:ext uri="{FF2B5EF4-FFF2-40B4-BE49-F238E27FC236}">
                  <a16:creationId xmlns:a16="http://schemas.microsoft.com/office/drawing/2014/main" id="{D50F2C50-9B0D-97C0-4C85-1BF34A45CF65}"/>
                </a:ext>
              </a:extLst>
            </p:cNvPr>
            <p:cNvSpPr/>
            <p:nvPr/>
          </p:nvSpPr>
          <p:spPr>
            <a:xfrm>
              <a:off x="3282991" y="2649199"/>
              <a:ext cx="235195" cy="234441"/>
            </a:xfrm>
            <a:custGeom>
              <a:avLst/>
              <a:gdLst>
                <a:gd name="connsiteX0" fmla="*/ 232179 w 235195"/>
                <a:gd name="connsiteY0" fmla="*/ 82197 h 234441"/>
                <a:gd name="connsiteX1" fmla="*/ 196653 w 235195"/>
                <a:gd name="connsiteY1" fmla="*/ 27064 h 234441"/>
                <a:gd name="connsiteX2" fmla="*/ 179895 w 235195"/>
                <a:gd name="connsiteY2" fmla="*/ 37956 h 234441"/>
                <a:gd name="connsiteX3" fmla="*/ 163556 w 235195"/>
                <a:gd name="connsiteY3" fmla="*/ 37956 h 234441"/>
                <a:gd name="connsiteX4" fmla="*/ 155177 w 235195"/>
                <a:gd name="connsiteY4" fmla="*/ 33432 h 234441"/>
                <a:gd name="connsiteX5" fmla="*/ 145793 w 235195"/>
                <a:gd name="connsiteY5" fmla="*/ 20026 h 234441"/>
                <a:gd name="connsiteX6" fmla="*/ 144871 w 235195"/>
                <a:gd name="connsiteY6" fmla="*/ 0 h 234441"/>
                <a:gd name="connsiteX7" fmla="*/ 79348 w 235195"/>
                <a:gd name="connsiteY7" fmla="*/ 3268 h 234441"/>
                <a:gd name="connsiteX8" fmla="*/ 80354 w 235195"/>
                <a:gd name="connsiteY8" fmla="*/ 23293 h 234441"/>
                <a:gd name="connsiteX9" fmla="*/ 72393 w 235195"/>
                <a:gd name="connsiteY9" fmla="*/ 37621 h 234441"/>
                <a:gd name="connsiteX10" fmla="*/ 64015 w 235195"/>
                <a:gd name="connsiteY10" fmla="*/ 42900 h 234441"/>
                <a:gd name="connsiteX11" fmla="*/ 47760 w 235195"/>
                <a:gd name="connsiteY11" fmla="*/ 44324 h 234441"/>
                <a:gd name="connsiteX12" fmla="*/ 29829 w 235195"/>
                <a:gd name="connsiteY12" fmla="*/ 35108 h 234441"/>
                <a:gd name="connsiteX13" fmla="*/ 0 w 235195"/>
                <a:gd name="connsiteY13" fmla="*/ 93760 h 234441"/>
                <a:gd name="connsiteX14" fmla="*/ 17931 w 235195"/>
                <a:gd name="connsiteY14" fmla="*/ 102893 h 234441"/>
                <a:gd name="connsiteX15" fmla="*/ 26310 w 235195"/>
                <a:gd name="connsiteY15" fmla="*/ 116969 h 234441"/>
                <a:gd name="connsiteX16" fmla="*/ 26310 w 235195"/>
                <a:gd name="connsiteY16" fmla="*/ 121745 h 234441"/>
                <a:gd name="connsiteX17" fmla="*/ 26310 w 235195"/>
                <a:gd name="connsiteY17" fmla="*/ 126605 h 234441"/>
                <a:gd name="connsiteX18" fmla="*/ 19439 w 235195"/>
                <a:gd name="connsiteY18" fmla="*/ 141352 h 234441"/>
                <a:gd name="connsiteX19" fmla="*/ 2681 w 235195"/>
                <a:gd name="connsiteY19" fmla="*/ 152328 h 234441"/>
                <a:gd name="connsiteX20" fmla="*/ 38208 w 235195"/>
                <a:gd name="connsiteY20" fmla="*/ 207378 h 234441"/>
                <a:gd name="connsiteX21" fmla="*/ 54965 w 235195"/>
                <a:gd name="connsiteY21" fmla="*/ 196485 h 234441"/>
                <a:gd name="connsiteX22" fmla="*/ 71304 w 235195"/>
                <a:gd name="connsiteY22" fmla="*/ 196485 h 234441"/>
                <a:gd name="connsiteX23" fmla="*/ 79683 w 235195"/>
                <a:gd name="connsiteY23" fmla="*/ 201009 h 234441"/>
                <a:gd name="connsiteX24" fmla="*/ 88984 w 235195"/>
                <a:gd name="connsiteY24" fmla="*/ 214332 h 234441"/>
                <a:gd name="connsiteX25" fmla="*/ 89989 w 235195"/>
                <a:gd name="connsiteY25" fmla="*/ 234441 h 234441"/>
                <a:gd name="connsiteX26" fmla="*/ 155428 w 235195"/>
                <a:gd name="connsiteY26" fmla="*/ 231174 h 234441"/>
                <a:gd name="connsiteX27" fmla="*/ 154423 w 235195"/>
                <a:gd name="connsiteY27" fmla="*/ 211064 h 234441"/>
                <a:gd name="connsiteX28" fmla="*/ 162802 w 235195"/>
                <a:gd name="connsiteY28" fmla="*/ 196820 h 234441"/>
                <a:gd name="connsiteX29" fmla="*/ 171181 w 235195"/>
                <a:gd name="connsiteY29" fmla="*/ 191541 h 234441"/>
                <a:gd name="connsiteX30" fmla="*/ 187436 w 235195"/>
                <a:gd name="connsiteY30" fmla="*/ 190117 h 234441"/>
                <a:gd name="connsiteX31" fmla="*/ 205367 w 235195"/>
                <a:gd name="connsiteY31" fmla="*/ 199250 h 234441"/>
                <a:gd name="connsiteX32" fmla="*/ 235196 w 235195"/>
                <a:gd name="connsiteY32" fmla="*/ 140598 h 234441"/>
                <a:gd name="connsiteX33" fmla="*/ 217348 w 235195"/>
                <a:gd name="connsiteY33" fmla="*/ 131465 h 234441"/>
                <a:gd name="connsiteX34" fmla="*/ 208970 w 235195"/>
                <a:gd name="connsiteY34" fmla="*/ 117388 h 234441"/>
                <a:gd name="connsiteX35" fmla="*/ 208970 w 235195"/>
                <a:gd name="connsiteY35" fmla="*/ 112528 h 234441"/>
                <a:gd name="connsiteX36" fmla="*/ 208970 w 235195"/>
                <a:gd name="connsiteY36" fmla="*/ 107753 h 234441"/>
                <a:gd name="connsiteX37" fmla="*/ 215840 w 235195"/>
                <a:gd name="connsiteY37" fmla="*/ 92922 h 234441"/>
                <a:gd name="connsiteX38" fmla="*/ 171097 w 235195"/>
                <a:gd name="connsiteY38" fmla="*/ 114623 h 234441"/>
                <a:gd name="connsiteX39" fmla="*/ 120069 w 235195"/>
                <a:gd name="connsiteY39" fmla="*/ 170887 h 234441"/>
                <a:gd name="connsiteX40" fmla="*/ 63805 w 235195"/>
                <a:gd name="connsiteY40" fmla="*/ 119852 h 234441"/>
                <a:gd name="connsiteX41" fmla="*/ 114791 w 235195"/>
                <a:gd name="connsiteY41" fmla="*/ 63596 h 234441"/>
                <a:gd name="connsiteX42" fmla="*/ 171097 w 235195"/>
                <a:gd name="connsiteY42" fmla="*/ 114623 h 23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5195" h="234441">
                  <a:moveTo>
                    <a:pt x="232179" y="82197"/>
                  </a:moveTo>
                  <a:lnTo>
                    <a:pt x="196653" y="27064"/>
                  </a:lnTo>
                  <a:lnTo>
                    <a:pt x="179895" y="37956"/>
                  </a:lnTo>
                  <a:cubicBezTo>
                    <a:pt x="174892" y="41057"/>
                    <a:pt x="168558" y="41057"/>
                    <a:pt x="163556" y="37956"/>
                  </a:cubicBezTo>
                  <a:cubicBezTo>
                    <a:pt x="160841" y="36314"/>
                    <a:pt x="158043" y="34798"/>
                    <a:pt x="155177" y="33432"/>
                  </a:cubicBezTo>
                  <a:cubicBezTo>
                    <a:pt x="149764" y="31094"/>
                    <a:pt x="146136" y="25907"/>
                    <a:pt x="145793" y="20026"/>
                  </a:cubicBezTo>
                  <a:lnTo>
                    <a:pt x="144871" y="0"/>
                  </a:lnTo>
                  <a:lnTo>
                    <a:pt x="79348" y="3268"/>
                  </a:lnTo>
                  <a:lnTo>
                    <a:pt x="80354" y="23293"/>
                  </a:lnTo>
                  <a:cubicBezTo>
                    <a:pt x="80605" y="29184"/>
                    <a:pt x="77530" y="34722"/>
                    <a:pt x="72393" y="37621"/>
                  </a:cubicBezTo>
                  <a:cubicBezTo>
                    <a:pt x="69503" y="39213"/>
                    <a:pt x="66704" y="40981"/>
                    <a:pt x="64015" y="42900"/>
                  </a:cubicBezTo>
                  <a:cubicBezTo>
                    <a:pt x="59314" y="46436"/>
                    <a:pt x="53005" y="46989"/>
                    <a:pt x="47760" y="44324"/>
                  </a:cubicBezTo>
                  <a:lnTo>
                    <a:pt x="29829" y="35108"/>
                  </a:lnTo>
                  <a:lnTo>
                    <a:pt x="0" y="93760"/>
                  </a:lnTo>
                  <a:lnTo>
                    <a:pt x="17931" y="102893"/>
                  </a:lnTo>
                  <a:cubicBezTo>
                    <a:pt x="23159" y="105624"/>
                    <a:pt x="26410" y="111071"/>
                    <a:pt x="26310" y="116969"/>
                  </a:cubicBezTo>
                  <a:cubicBezTo>
                    <a:pt x="26310" y="118561"/>
                    <a:pt x="26310" y="120153"/>
                    <a:pt x="26310" y="121745"/>
                  </a:cubicBezTo>
                  <a:cubicBezTo>
                    <a:pt x="26310" y="123337"/>
                    <a:pt x="26310" y="125013"/>
                    <a:pt x="26310" y="126605"/>
                  </a:cubicBezTo>
                  <a:cubicBezTo>
                    <a:pt x="26988" y="132420"/>
                    <a:pt x="24332" y="138126"/>
                    <a:pt x="19439" y="141352"/>
                  </a:cubicBezTo>
                  <a:lnTo>
                    <a:pt x="2681" y="152328"/>
                  </a:lnTo>
                  <a:lnTo>
                    <a:pt x="38208" y="207378"/>
                  </a:lnTo>
                  <a:lnTo>
                    <a:pt x="54965" y="196485"/>
                  </a:lnTo>
                  <a:cubicBezTo>
                    <a:pt x="59984" y="193418"/>
                    <a:pt x="66285" y="193418"/>
                    <a:pt x="71304" y="196485"/>
                  </a:cubicBezTo>
                  <a:cubicBezTo>
                    <a:pt x="74011" y="198144"/>
                    <a:pt x="76809" y="199661"/>
                    <a:pt x="79683" y="201009"/>
                  </a:cubicBezTo>
                  <a:cubicBezTo>
                    <a:pt x="85046" y="203339"/>
                    <a:pt x="88649" y="208492"/>
                    <a:pt x="88984" y="214332"/>
                  </a:cubicBezTo>
                  <a:lnTo>
                    <a:pt x="89989" y="234441"/>
                  </a:lnTo>
                  <a:lnTo>
                    <a:pt x="155428" y="231174"/>
                  </a:lnTo>
                  <a:lnTo>
                    <a:pt x="154423" y="211064"/>
                  </a:lnTo>
                  <a:cubicBezTo>
                    <a:pt x="154280" y="205107"/>
                    <a:pt x="157531" y="199593"/>
                    <a:pt x="162802" y="196820"/>
                  </a:cubicBezTo>
                  <a:cubicBezTo>
                    <a:pt x="165693" y="195228"/>
                    <a:pt x="168491" y="193460"/>
                    <a:pt x="171181" y="191541"/>
                  </a:cubicBezTo>
                  <a:cubicBezTo>
                    <a:pt x="175881" y="188005"/>
                    <a:pt x="182190" y="187453"/>
                    <a:pt x="187436" y="190117"/>
                  </a:cubicBezTo>
                  <a:lnTo>
                    <a:pt x="205367" y="199250"/>
                  </a:lnTo>
                  <a:lnTo>
                    <a:pt x="235196" y="140598"/>
                  </a:lnTo>
                  <a:lnTo>
                    <a:pt x="217348" y="131465"/>
                  </a:lnTo>
                  <a:cubicBezTo>
                    <a:pt x="212112" y="128733"/>
                    <a:pt x="208869" y="123287"/>
                    <a:pt x="208970" y="117388"/>
                  </a:cubicBezTo>
                  <a:cubicBezTo>
                    <a:pt x="208970" y="115796"/>
                    <a:pt x="208970" y="114204"/>
                    <a:pt x="208970" y="112528"/>
                  </a:cubicBezTo>
                  <a:cubicBezTo>
                    <a:pt x="208970" y="110853"/>
                    <a:pt x="208970" y="109345"/>
                    <a:pt x="208970" y="107753"/>
                  </a:cubicBezTo>
                  <a:cubicBezTo>
                    <a:pt x="208257" y="101904"/>
                    <a:pt x="210922" y="96156"/>
                    <a:pt x="215840" y="92922"/>
                  </a:cubicBezTo>
                  <a:close/>
                  <a:moveTo>
                    <a:pt x="171097" y="114623"/>
                  </a:moveTo>
                  <a:cubicBezTo>
                    <a:pt x="172538" y="144251"/>
                    <a:pt x="149697" y="169438"/>
                    <a:pt x="120069" y="170887"/>
                  </a:cubicBezTo>
                  <a:cubicBezTo>
                    <a:pt x="90442" y="172329"/>
                    <a:pt x="65255" y="149479"/>
                    <a:pt x="63805" y="119852"/>
                  </a:cubicBezTo>
                  <a:cubicBezTo>
                    <a:pt x="62364" y="90241"/>
                    <a:pt x="85180" y="65062"/>
                    <a:pt x="114791" y="63596"/>
                  </a:cubicBezTo>
                  <a:cubicBezTo>
                    <a:pt x="144418" y="62171"/>
                    <a:pt x="169606" y="84995"/>
                    <a:pt x="171097" y="114623"/>
                  </a:cubicBez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16" name="Graphic 2">
            <a:extLst>
              <a:ext uri="{FF2B5EF4-FFF2-40B4-BE49-F238E27FC236}">
                <a16:creationId xmlns:a16="http://schemas.microsoft.com/office/drawing/2014/main" id="{E8793979-5FDC-C2F5-57CA-0C732289E7F4}"/>
              </a:ext>
            </a:extLst>
          </p:cNvPr>
          <p:cNvGrpSpPr/>
          <p:nvPr/>
        </p:nvGrpSpPr>
        <p:grpSpPr>
          <a:xfrm>
            <a:off x="-4126924" y="3091102"/>
            <a:ext cx="2107604" cy="1888501"/>
            <a:chOff x="1399016" y="2032580"/>
            <a:chExt cx="2446089" cy="2191798"/>
          </a:xfrm>
        </p:grpSpPr>
        <p:sp>
          <p:nvSpPr>
            <p:cNvPr id="817" name="Freeform: Shape 816">
              <a:extLst>
                <a:ext uri="{FF2B5EF4-FFF2-40B4-BE49-F238E27FC236}">
                  <a16:creationId xmlns:a16="http://schemas.microsoft.com/office/drawing/2014/main" id="{722ADED9-6EB8-681F-9F89-2C2882190F2B}"/>
                </a:ext>
              </a:extLst>
            </p:cNvPr>
            <p:cNvSpPr/>
            <p:nvPr/>
          </p:nvSpPr>
          <p:spPr>
            <a:xfrm>
              <a:off x="2283732" y="3009632"/>
              <a:ext cx="962781" cy="1115230"/>
            </a:xfrm>
            <a:custGeom>
              <a:avLst/>
              <a:gdLst>
                <a:gd name="connsiteX0" fmla="*/ 3930 w 962781"/>
                <a:gd name="connsiteY0" fmla="*/ 133419 h 1115230"/>
                <a:gd name="connsiteX1" fmla="*/ 250605 w 962781"/>
                <a:gd name="connsiteY1" fmla="*/ 898746 h 1115230"/>
                <a:gd name="connsiteX2" fmla="*/ 791797 w 962781"/>
                <a:gd name="connsiteY2" fmla="*/ 1115005 h 1115230"/>
                <a:gd name="connsiteX3" fmla="*/ 948483 w 962781"/>
                <a:gd name="connsiteY3" fmla="*/ 679303 h 1115230"/>
                <a:gd name="connsiteX4" fmla="*/ 469294 w 962781"/>
                <a:gd name="connsiteY4" fmla="*/ 582108 h 1115230"/>
                <a:gd name="connsiteX5" fmla="*/ 186590 w 962781"/>
                <a:gd name="connsiteY5" fmla="*/ 125542 h 1115230"/>
                <a:gd name="connsiteX6" fmla="*/ 3930 w 962781"/>
                <a:gd name="connsiteY6" fmla="*/ 133419 h 111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781" h="1115230">
                  <a:moveTo>
                    <a:pt x="3930" y="133419"/>
                  </a:moveTo>
                  <a:cubicBezTo>
                    <a:pt x="46579" y="432126"/>
                    <a:pt x="151650" y="815041"/>
                    <a:pt x="250605" y="898746"/>
                  </a:cubicBezTo>
                  <a:cubicBezTo>
                    <a:pt x="330540" y="966364"/>
                    <a:pt x="767163" y="1110229"/>
                    <a:pt x="791797" y="1115005"/>
                  </a:cubicBezTo>
                  <a:cubicBezTo>
                    <a:pt x="852796" y="1126401"/>
                    <a:pt x="1010822" y="702010"/>
                    <a:pt x="948483" y="679303"/>
                  </a:cubicBezTo>
                  <a:cubicBezTo>
                    <a:pt x="870056" y="650312"/>
                    <a:pt x="489152" y="606239"/>
                    <a:pt x="469294" y="582108"/>
                  </a:cubicBezTo>
                  <a:cubicBezTo>
                    <a:pt x="449436" y="557977"/>
                    <a:pt x="325596" y="356716"/>
                    <a:pt x="186590" y="125542"/>
                  </a:cubicBezTo>
                  <a:cubicBezTo>
                    <a:pt x="90652" y="-34243"/>
                    <a:pt x="-22631" y="-52006"/>
                    <a:pt x="3930" y="133419"/>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Freeform: Shape 817">
              <a:extLst>
                <a:ext uri="{FF2B5EF4-FFF2-40B4-BE49-F238E27FC236}">
                  <a16:creationId xmlns:a16="http://schemas.microsoft.com/office/drawing/2014/main" id="{8810F2E9-388E-9757-5DB0-9F02DEE27A93}"/>
                </a:ext>
              </a:extLst>
            </p:cNvPr>
            <p:cNvSpPr/>
            <p:nvPr/>
          </p:nvSpPr>
          <p:spPr>
            <a:xfrm>
              <a:off x="3028105" y="3688014"/>
              <a:ext cx="817001" cy="536364"/>
            </a:xfrm>
            <a:custGeom>
              <a:avLst/>
              <a:gdLst>
                <a:gd name="connsiteX0" fmla="*/ 0 w 817001"/>
                <a:gd name="connsiteY0" fmla="*/ 408555 h 536364"/>
                <a:gd name="connsiteX1" fmla="*/ 169422 w 817001"/>
                <a:gd name="connsiteY1" fmla="*/ 498041 h 536364"/>
                <a:gd name="connsiteX2" fmla="*/ 377386 w 817001"/>
                <a:gd name="connsiteY2" fmla="*/ 514799 h 536364"/>
                <a:gd name="connsiteX3" fmla="*/ 263935 w 817001"/>
                <a:gd name="connsiteY3" fmla="*/ 415425 h 536364"/>
                <a:gd name="connsiteX4" fmla="*/ 212321 w 817001"/>
                <a:gd name="connsiteY4" fmla="*/ 348981 h 536364"/>
                <a:gd name="connsiteX5" fmla="*/ 350070 w 817001"/>
                <a:gd name="connsiteY5" fmla="*/ 389702 h 536364"/>
                <a:gd name="connsiteX6" fmla="*/ 623390 w 817001"/>
                <a:gd name="connsiteY6" fmla="*/ 520915 h 536364"/>
                <a:gd name="connsiteX7" fmla="*/ 589288 w 817001"/>
                <a:gd name="connsiteY7" fmla="*/ 432686 h 536364"/>
                <a:gd name="connsiteX8" fmla="*/ 736672 w 817001"/>
                <a:gd name="connsiteY8" fmla="*/ 495611 h 536364"/>
                <a:gd name="connsiteX9" fmla="*/ 747481 w 817001"/>
                <a:gd name="connsiteY9" fmla="*/ 452544 h 536364"/>
                <a:gd name="connsiteX10" fmla="*/ 795241 w 817001"/>
                <a:gd name="connsiteY10" fmla="*/ 449192 h 536364"/>
                <a:gd name="connsiteX11" fmla="*/ 790633 w 817001"/>
                <a:gd name="connsiteY11" fmla="*/ 365403 h 536364"/>
                <a:gd name="connsiteX12" fmla="*/ 809653 w 817001"/>
                <a:gd name="connsiteY12" fmla="*/ 355097 h 536364"/>
                <a:gd name="connsiteX13" fmla="*/ 590880 w 817001"/>
                <a:gd name="connsiteY13" fmla="*/ 69461 h 536364"/>
                <a:gd name="connsiteX14" fmla="*/ 151826 w 817001"/>
                <a:gd name="connsiteY14" fmla="*/ 0 h 536364"/>
                <a:gd name="connsiteX15" fmla="*/ 0 w 817001"/>
                <a:gd name="connsiteY15" fmla="*/ 408555 h 53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7001" h="536364">
                  <a:moveTo>
                    <a:pt x="0" y="408555"/>
                  </a:moveTo>
                  <a:cubicBezTo>
                    <a:pt x="7039" y="412912"/>
                    <a:pt x="106664" y="473994"/>
                    <a:pt x="169422" y="498041"/>
                  </a:cubicBezTo>
                  <a:cubicBezTo>
                    <a:pt x="216259" y="515972"/>
                    <a:pt x="352500" y="564067"/>
                    <a:pt x="377386" y="514799"/>
                  </a:cubicBezTo>
                  <a:cubicBezTo>
                    <a:pt x="394143" y="481283"/>
                    <a:pt x="317644" y="443327"/>
                    <a:pt x="263935" y="415425"/>
                  </a:cubicBezTo>
                  <a:cubicBezTo>
                    <a:pt x="235615" y="400762"/>
                    <a:pt x="202099" y="367079"/>
                    <a:pt x="212321" y="348981"/>
                  </a:cubicBezTo>
                  <a:cubicBezTo>
                    <a:pt x="230168" y="317309"/>
                    <a:pt x="302897" y="356689"/>
                    <a:pt x="350070" y="389702"/>
                  </a:cubicBezTo>
                  <a:cubicBezTo>
                    <a:pt x="441317" y="453549"/>
                    <a:pt x="560716" y="564653"/>
                    <a:pt x="623390" y="520915"/>
                  </a:cubicBezTo>
                  <a:cubicBezTo>
                    <a:pt x="647102" y="504158"/>
                    <a:pt x="624144" y="468631"/>
                    <a:pt x="589288" y="432686"/>
                  </a:cubicBezTo>
                  <a:cubicBezTo>
                    <a:pt x="647186" y="476088"/>
                    <a:pt x="709609" y="512955"/>
                    <a:pt x="736672" y="495611"/>
                  </a:cubicBezTo>
                  <a:cubicBezTo>
                    <a:pt x="752173" y="485808"/>
                    <a:pt x="754100" y="470475"/>
                    <a:pt x="747481" y="452544"/>
                  </a:cubicBezTo>
                  <a:cubicBezTo>
                    <a:pt x="765831" y="460252"/>
                    <a:pt x="782589" y="460504"/>
                    <a:pt x="795241" y="449192"/>
                  </a:cubicBezTo>
                  <a:cubicBezTo>
                    <a:pt x="816859" y="430088"/>
                    <a:pt x="809736" y="398919"/>
                    <a:pt x="790633" y="365403"/>
                  </a:cubicBezTo>
                  <a:cubicBezTo>
                    <a:pt x="798257" y="365202"/>
                    <a:pt x="805321" y="361373"/>
                    <a:pt x="809653" y="355097"/>
                  </a:cubicBezTo>
                  <a:cubicBezTo>
                    <a:pt x="857077" y="294518"/>
                    <a:pt x="662184" y="92838"/>
                    <a:pt x="590880" y="69461"/>
                  </a:cubicBezTo>
                  <a:cubicBezTo>
                    <a:pt x="381408" y="586"/>
                    <a:pt x="151826" y="0"/>
                    <a:pt x="151826" y="0"/>
                  </a:cubicBezTo>
                  <a:cubicBezTo>
                    <a:pt x="62088" y="59658"/>
                    <a:pt x="-167" y="408471"/>
                    <a:pt x="0" y="408555"/>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Freeform: Shape 818">
              <a:extLst>
                <a:ext uri="{FF2B5EF4-FFF2-40B4-BE49-F238E27FC236}">
                  <a16:creationId xmlns:a16="http://schemas.microsoft.com/office/drawing/2014/main" id="{B7A67340-7DFF-3E11-4A30-391720B00921}"/>
                </a:ext>
              </a:extLst>
            </p:cNvPr>
            <p:cNvSpPr/>
            <p:nvPr/>
          </p:nvSpPr>
          <p:spPr>
            <a:xfrm>
              <a:off x="3358807" y="3925968"/>
              <a:ext cx="264867" cy="200564"/>
            </a:xfrm>
            <a:custGeom>
              <a:avLst/>
              <a:gdLst>
                <a:gd name="connsiteX0" fmla="*/ 684 w 264867"/>
                <a:gd name="connsiteY0" fmla="*/ 6 h 200564"/>
                <a:gd name="connsiteX1" fmla="*/ 138851 w 264867"/>
                <a:gd name="connsiteY1" fmla="*/ 67037 h 200564"/>
                <a:gd name="connsiteX2" fmla="*/ 264535 w 264867"/>
                <a:gd name="connsiteY2" fmla="*/ 198418 h 200564"/>
                <a:gd name="connsiteX3" fmla="*/ 262691 w 264867"/>
                <a:gd name="connsiteY3" fmla="*/ 200177 h 200564"/>
                <a:gd name="connsiteX4" fmla="*/ 137008 w 264867"/>
                <a:gd name="connsiteY4" fmla="*/ 76170 h 200564"/>
                <a:gd name="connsiteX5" fmla="*/ 97 w 264867"/>
                <a:gd name="connsiteY5" fmla="*/ 760 h 200564"/>
                <a:gd name="connsiteX6" fmla="*/ 684 w 264867"/>
                <a:gd name="connsiteY6" fmla="*/ 6 h 20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867" h="200564">
                  <a:moveTo>
                    <a:pt x="684" y="6"/>
                  </a:moveTo>
                  <a:cubicBezTo>
                    <a:pt x="50974" y="12281"/>
                    <a:pt x="98080" y="35130"/>
                    <a:pt x="138851" y="67037"/>
                  </a:cubicBezTo>
                  <a:cubicBezTo>
                    <a:pt x="190130" y="107423"/>
                    <a:pt x="222640" y="152334"/>
                    <a:pt x="264535" y="198418"/>
                  </a:cubicBezTo>
                  <a:cubicBezTo>
                    <a:pt x="265624" y="199591"/>
                    <a:pt x="263781" y="201351"/>
                    <a:pt x="262691" y="200177"/>
                  </a:cubicBezTo>
                  <a:cubicBezTo>
                    <a:pt x="242666" y="178225"/>
                    <a:pt x="159128" y="95274"/>
                    <a:pt x="137008" y="76170"/>
                  </a:cubicBezTo>
                  <a:cubicBezTo>
                    <a:pt x="97711" y="40937"/>
                    <a:pt x="50882" y="15146"/>
                    <a:pt x="97" y="760"/>
                  </a:cubicBezTo>
                  <a:cubicBezTo>
                    <a:pt x="-154" y="760"/>
                    <a:pt x="97" y="-78"/>
                    <a:pt x="684" y="6"/>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Freeform: Shape 819">
              <a:extLst>
                <a:ext uri="{FF2B5EF4-FFF2-40B4-BE49-F238E27FC236}">
                  <a16:creationId xmlns:a16="http://schemas.microsoft.com/office/drawing/2014/main" id="{15020E0E-F62C-8D61-EC8F-57E90658C573}"/>
                </a:ext>
              </a:extLst>
            </p:cNvPr>
            <p:cNvSpPr/>
            <p:nvPr/>
          </p:nvSpPr>
          <p:spPr>
            <a:xfrm>
              <a:off x="3406691" y="3838484"/>
              <a:ext cx="368065" cy="298867"/>
            </a:xfrm>
            <a:custGeom>
              <a:avLst/>
              <a:gdLst>
                <a:gd name="connsiteX0" fmla="*/ 643 w 368065"/>
                <a:gd name="connsiteY0" fmla="*/ 15 h 298867"/>
                <a:gd name="connsiteX1" fmla="*/ 161937 w 368065"/>
                <a:gd name="connsiteY1" fmla="*/ 71571 h 298867"/>
                <a:gd name="connsiteX2" fmla="*/ 297507 w 368065"/>
                <a:gd name="connsiteY2" fmla="*/ 206135 h 298867"/>
                <a:gd name="connsiteX3" fmla="*/ 367806 w 368065"/>
                <a:gd name="connsiteY3" fmla="*/ 296711 h 298867"/>
                <a:gd name="connsiteX4" fmla="*/ 365963 w 368065"/>
                <a:gd name="connsiteY4" fmla="*/ 298387 h 298867"/>
                <a:gd name="connsiteX5" fmla="*/ 239442 w 368065"/>
                <a:gd name="connsiteY5" fmla="*/ 149327 h 298867"/>
                <a:gd name="connsiteX6" fmla="*/ 95995 w 368065"/>
                <a:gd name="connsiteY6" fmla="*/ 41071 h 298867"/>
                <a:gd name="connsiteX7" fmla="*/ 392 w 368065"/>
                <a:gd name="connsiteY7" fmla="*/ 1020 h 298867"/>
                <a:gd name="connsiteX8" fmla="*/ 15 w 368065"/>
                <a:gd name="connsiteY8" fmla="*/ 392 h 298867"/>
                <a:gd name="connsiteX9" fmla="*/ 643 w 368065"/>
                <a:gd name="connsiteY9" fmla="*/ 15 h 29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065" h="298867">
                  <a:moveTo>
                    <a:pt x="643" y="15"/>
                  </a:moveTo>
                  <a:cubicBezTo>
                    <a:pt x="55609" y="20124"/>
                    <a:pt x="111999" y="40569"/>
                    <a:pt x="161937" y="71571"/>
                  </a:cubicBezTo>
                  <a:cubicBezTo>
                    <a:pt x="216651" y="105505"/>
                    <a:pt x="257373" y="156700"/>
                    <a:pt x="297507" y="206135"/>
                  </a:cubicBezTo>
                  <a:cubicBezTo>
                    <a:pt x="321639" y="235797"/>
                    <a:pt x="345074" y="265986"/>
                    <a:pt x="367806" y="296711"/>
                  </a:cubicBezTo>
                  <a:cubicBezTo>
                    <a:pt x="368728" y="297968"/>
                    <a:pt x="366968" y="299728"/>
                    <a:pt x="365963" y="298387"/>
                  </a:cubicBezTo>
                  <a:cubicBezTo>
                    <a:pt x="325300" y="247443"/>
                    <a:pt x="283121" y="197757"/>
                    <a:pt x="239442" y="149327"/>
                  </a:cubicBezTo>
                  <a:cubicBezTo>
                    <a:pt x="199231" y="104139"/>
                    <a:pt x="150483" y="67347"/>
                    <a:pt x="95995" y="41071"/>
                  </a:cubicBezTo>
                  <a:cubicBezTo>
                    <a:pt x="64826" y="26073"/>
                    <a:pt x="32567" y="13589"/>
                    <a:pt x="392" y="1020"/>
                  </a:cubicBezTo>
                  <a:cubicBezTo>
                    <a:pt x="115" y="953"/>
                    <a:pt x="-52" y="668"/>
                    <a:pt x="15" y="392"/>
                  </a:cubicBezTo>
                  <a:cubicBezTo>
                    <a:pt x="82" y="115"/>
                    <a:pt x="367" y="-52"/>
                    <a:pt x="643" y="15"/>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Freeform: Shape 820">
              <a:extLst>
                <a:ext uri="{FF2B5EF4-FFF2-40B4-BE49-F238E27FC236}">
                  <a16:creationId xmlns:a16="http://schemas.microsoft.com/office/drawing/2014/main" id="{56352B87-4393-3165-A3B3-DAB2DAFFAF99}"/>
                </a:ext>
              </a:extLst>
            </p:cNvPr>
            <p:cNvSpPr/>
            <p:nvPr/>
          </p:nvSpPr>
          <p:spPr>
            <a:xfrm>
              <a:off x="3473640" y="3764167"/>
              <a:ext cx="346973" cy="288920"/>
            </a:xfrm>
            <a:custGeom>
              <a:avLst/>
              <a:gdLst>
                <a:gd name="connsiteX0" fmla="*/ 138 w 346973"/>
                <a:gd name="connsiteY0" fmla="*/ 11 h 288920"/>
                <a:gd name="connsiteX1" fmla="*/ 146685 w 346973"/>
                <a:gd name="connsiteY1" fmla="*/ 62769 h 288920"/>
                <a:gd name="connsiteX2" fmla="*/ 283680 w 346973"/>
                <a:gd name="connsiteY2" fmla="*/ 202445 h 288920"/>
                <a:gd name="connsiteX3" fmla="*/ 346773 w 346973"/>
                <a:gd name="connsiteY3" fmla="*/ 286988 h 288920"/>
                <a:gd name="connsiteX4" fmla="*/ 344762 w 346973"/>
                <a:gd name="connsiteY4" fmla="*/ 288496 h 288920"/>
                <a:gd name="connsiteX5" fmla="*/ 191931 w 346973"/>
                <a:gd name="connsiteY5" fmla="*/ 109356 h 288920"/>
                <a:gd name="connsiteX6" fmla="*/ 103785 w 346973"/>
                <a:gd name="connsiteY6" fmla="*/ 40900 h 288920"/>
                <a:gd name="connsiteX7" fmla="*/ 55 w 346973"/>
                <a:gd name="connsiteY7" fmla="*/ 346 h 288920"/>
                <a:gd name="connsiteX8" fmla="*/ 138 w 346973"/>
                <a:gd name="connsiteY8" fmla="*/ 11 h 28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973" h="288920">
                  <a:moveTo>
                    <a:pt x="138" y="11"/>
                  </a:moveTo>
                  <a:cubicBezTo>
                    <a:pt x="53847" y="15847"/>
                    <a:pt x="100685" y="29421"/>
                    <a:pt x="146685" y="62769"/>
                  </a:cubicBezTo>
                  <a:cubicBezTo>
                    <a:pt x="207516" y="106926"/>
                    <a:pt x="263990" y="177476"/>
                    <a:pt x="283680" y="202445"/>
                  </a:cubicBezTo>
                  <a:cubicBezTo>
                    <a:pt x="305465" y="230095"/>
                    <a:pt x="326329" y="258416"/>
                    <a:pt x="346773" y="286988"/>
                  </a:cubicBezTo>
                  <a:cubicBezTo>
                    <a:pt x="347611" y="288161"/>
                    <a:pt x="345600" y="289669"/>
                    <a:pt x="344762" y="288496"/>
                  </a:cubicBezTo>
                  <a:cubicBezTo>
                    <a:pt x="297740" y="225546"/>
                    <a:pt x="246687" y="165712"/>
                    <a:pt x="191931" y="109356"/>
                  </a:cubicBezTo>
                  <a:cubicBezTo>
                    <a:pt x="166267" y="82116"/>
                    <a:pt x="136530" y="59024"/>
                    <a:pt x="103785" y="40900"/>
                  </a:cubicBezTo>
                  <a:cubicBezTo>
                    <a:pt x="70421" y="24461"/>
                    <a:pt x="35715" y="10895"/>
                    <a:pt x="55" y="346"/>
                  </a:cubicBezTo>
                  <a:cubicBezTo>
                    <a:pt x="55" y="346"/>
                    <a:pt x="-113" y="-73"/>
                    <a:pt x="138" y="11"/>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Freeform: Shape 821">
              <a:extLst>
                <a:ext uri="{FF2B5EF4-FFF2-40B4-BE49-F238E27FC236}">
                  <a16:creationId xmlns:a16="http://schemas.microsoft.com/office/drawing/2014/main" id="{13F780BC-D80A-08ED-2B86-C04AAAEFC38F}"/>
                </a:ext>
              </a:extLst>
            </p:cNvPr>
            <p:cNvSpPr/>
            <p:nvPr/>
          </p:nvSpPr>
          <p:spPr>
            <a:xfrm>
              <a:off x="2274094" y="2973263"/>
              <a:ext cx="430753" cy="676291"/>
            </a:xfrm>
            <a:custGeom>
              <a:avLst/>
              <a:gdLst>
                <a:gd name="connsiteX0" fmla="*/ 99703 w 430753"/>
                <a:gd name="connsiteY0" fmla="*/ 676291 h 676291"/>
                <a:gd name="connsiteX1" fmla="*/ 430753 w 430753"/>
                <a:gd name="connsiteY1" fmla="*/ 490867 h 676291"/>
                <a:gd name="connsiteX2" fmla="*/ 169667 w 430753"/>
                <a:gd name="connsiteY2" fmla="*/ 89266 h 676291"/>
                <a:gd name="connsiteX3" fmla="*/ 3765 w 430753"/>
                <a:gd name="connsiteY3" fmla="*/ 203135 h 676291"/>
                <a:gd name="connsiteX4" fmla="*/ 99703 w 430753"/>
                <a:gd name="connsiteY4" fmla="*/ 676291 h 676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753" h="676291">
                  <a:moveTo>
                    <a:pt x="99703" y="676291"/>
                  </a:moveTo>
                  <a:lnTo>
                    <a:pt x="430753" y="490867"/>
                  </a:lnTo>
                  <a:cubicBezTo>
                    <a:pt x="430753" y="490867"/>
                    <a:pt x="301886" y="261871"/>
                    <a:pt x="169667" y="89266"/>
                  </a:cubicBezTo>
                  <a:cubicBezTo>
                    <a:pt x="37448" y="-83339"/>
                    <a:pt x="-15255" y="16035"/>
                    <a:pt x="3765" y="203135"/>
                  </a:cubicBezTo>
                  <a:cubicBezTo>
                    <a:pt x="22785" y="390236"/>
                    <a:pt x="99703" y="676291"/>
                    <a:pt x="99703" y="676291"/>
                  </a:cubicBez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Freeform: Shape 822">
              <a:extLst>
                <a:ext uri="{FF2B5EF4-FFF2-40B4-BE49-F238E27FC236}">
                  <a16:creationId xmlns:a16="http://schemas.microsoft.com/office/drawing/2014/main" id="{CF2AEB5F-5942-3939-9145-BD29596DD227}"/>
                </a:ext>
              </a:extLst>
            </p:cNvPr>
            <p:cNvSpPr/>
            <p:nvPr/>
          </p:nvSpPr>
          <p:spPr>
            <a:xfrm>
              <a:off x="2377350" y="3417651"/>
              <a:ext cx="279393" cy="158043"/>
            </a:xfrm>
            <a:custGeom>
              <a:avLst/>
              <a:gdLst>
                <a:gd name="connsiteX0" fmla="*/ 277057 w 279393"/>
                <a:gd name="connsiteY0" fmla="*/ 143 h 158043"/>
                <a:gd name="connsiteX1" fmla="*/ 553 w 279393"/>
                <a:gd name="connsiteY1" fmla="*/ 155571 h 158043"/>
                <a:gd name="connsiteX2" fmla="*/ 1978 w 279393"/>
                <a:gd name="connsiteY2" fmla="*/ 157917 h 158043"/>
                <a:gd name="connsiteX3" fmla="*/ 279068 w 279393"/>
                <a:gd name="connsiteY3" fmla="*/ 2740 h 158043"/>
                <a:gd name="connsiteX4" fmla="*/ 277057 w 279393"/>
                <a:gd name="connsiteY4" fmla="*/ 143 h 15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3" h="158043">
                  <a:moveTo>
                    <a:pt x="277057" y="143"/>
                  </a:moveTo>
                  <a:cubicBezTo>
                    <a:pt x="182275" y="47157"/>
                    <a:pt x="89981" y="99030"/>
                    <a:pt x="553" y="155571"/>
                  </a:cubicBezTo>
                  <a:cubicBezTo>
                    <a:pt x="-787" y="156409"/>
                    <a:pt x="553" y="158588"/>
                    <a:pt x="1978" y="157917"/>
                  </a:cubicBezTo>
                  <a:cubicBezTo>
                    <a:pt x="96961" y="111021"/>
                    <a:pt x="189447" y="59223"/>
                    <a:pt x="279068" y="2740"/>
                  </a:cubicBezTo>
                  <a:cubicBezTo>
                    <a:pt x="280073" y="1819"/>
                    <a:pt x="278565" y="-611"/>
                    <a:pt x="277057" y="143"/>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Freeform: Shape 823">
              <a:extLst>
                <a:ext uri="{FF2B5EF4-FFF2-40B4-BE49-F238E27FC236}">
                  <a16:creationId xmlns:a16="http://schemas.microsoft.com/office/drawing/2014/main" id="{2ABA931D-8D33-2D3D-2029-13306CC3440B}"/>
                </a:ext>
              </a:extLst>
            </p:cNvPr>
            <p:cNvSpPr/>
            <p:nvPr/>
          </p:nvSpPr>
          <p:spPr>
            <a:xfrm>
              <a:off x="2274088" y="2973378"/>
              <a:ext cx="372274" cy="676176"/>
            </a:xfrm>
            <a:custGeom>
              <a:avLst/>
              <a:gdLst>
                <a:gd name="connsiteX0" fmla="*/ 372275 w 372274"/>
                <a:gd name="connsiteY0" fmla="*/ 523513 h 676176"/>
                <a:gd name="connsiteX1" fmla="*/ 99710 w 372274"/>
                <a:gd name="connsiteY1" fmla="*/ 676176 h 676176"/>
                <a:gd name="connsiteX2" fmla="*/ 3771 w 372274"/>
                <a:gd name="connsiteY2" fmla="*/ 203020 h 676176"/>
                <a:gd name="connsiteX3" fmla="*/ 55888 w 372274"/>
                <a:gd name="connsiteY3" fmla="*/ 0 h 676176"/>
              </a:gdLst>
              <a:ahLst/>
              <a:cxnLst>
                <a:cxn ang="0">
                  <a:pos x="connsiteX0" y="connsiteY0"/>
                </a:cxn>
                <a:cxn ang="0">
                  <a:pos x="connsiteX1" y="connsiteY1"/>
                </a:cxn>
                <a:cxn ang="0">
                  <a:pos x="connsiteX2" y="connsiteY2"/>
                </a:cxn>
                <a:cxn ang="0">
                  <a:pos x="connsiteX3" y="connsiteY3"/>
                </a:cxn>
              </a:cxnLst>
              <a:rect l="l" t="t" r="r" b="b"/>
              <a:pathLst>
                <a:path w="372274" h="676176">
                  <a:moveTo>
                    <a:pt x="372275" y="523513"/>
                  </a:moveTo>
                  <a:lnTo>
                    <a:pt x="99710" y="676176"/>
                  </a:lnTo>
                  <a:cubicBezTo>
                    <a:pt x="99710" y="676176"/>
                    <a:pt x="22708" y="390205"/>
                    <a:pt x="3771" y="203020"/>
                  </a:cubicBezTo>
                  <a:cubicBezTo>
                    <a:pt x="-8294" y="84627"/>
                    <a:pt x="8463" y="1424"/>
                    <a:pt x="55888" y="0"/>
                  </a:cubicBezTo>
                  <a:close/>
                </a:path>
              </a:pathLst>
            </a:custGeom>
            <a:solidFill>
              <a:srgbClr val="000000">
                <a:alpha val="10000"/>
              </a:srgbClr>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Freeform: Shape 824">
              <a:extLst>
                <a:ext uri="{FF2B5EF4-FFF2-40B4-BE49-F238E27FC236}">
                  <a16:creationId xmlns:a16="http://schemas.microsoft.com/office/drawing/2014/main" id="{E0F95CBC-BA0F-C652-4EAC-43E14A6B060C}"/>
                </a:ext>
              </a:extLst>
            </p:cNvPr>
            <p:cNvSpPr/>
            <p:nvPr/>
          </p:nvSpPr>
          <p:spPr>
            <a:xfrm>
              <a:off x="1441832" y="2929015"/>
              <a:ext cx="1254503" cy="1239192"/>
            </a:xfrm>
            <a:custGeom>
              <a:avLst/>
              <a:gdLst>
                <a:gd name="connsiteX0" fmla="*/ 652 w 1254503"/>
                <a:gd name="connsiteY0" fmla="*/ 1239193 h 1239192"/>
                <a:gd name="connsiteX1" fmla="*/ 1253296 w 1254503"/>
                <a:gd name="connsiteY1" fmla="*/ 1239193 h 1239192"/>
                <a:gd name="connsiteX2" fmla="*/ 939758 w 1254503"/>
                <a:gd name="connsiteY2" fmla="*/ 85419 h 1239192"/>
                <a:gd name="connsiteX3" fmla="*/ 610384 w 1254503"/>
                <a:gd name="connsiteY3" fmla="*/ 46122 h 1239192"/>
                <a:gd name="connsiteX4" fmla="*/ 652 w 1254503"/>
                <a:gd name="connsiteY4" fmla="*/ 1239193 h 123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503" h="1239192">
                  <a:moveTo>
                    <a:pt x="652" y="1239193"/>
                  </a:moveTo>
                  <a:lnTo>
                    <a:pt x="1253296" y="1239193"/>
                  </a:lnTo>
                  <a:cubicBezTo>
                    <a:pt x="1269299" y="1227462"/>
                    <a:pt x="1124177" y="378681"/>
                    <a:pt x="939758" y="85419"/>
                  </a:cubicBezTo>
                  <a:cubicBezTo>
                    <a:pt x="905237" y="30621"/>
                    <a:pt x="739837" y="-53168"/>
                    <a:pt x="610384" y="46122"/>
                  </a:cubicBezTo>
                  <a:cubicBezTo>
                    <a:pt x="219676" y="345835"/>
                    <a:pt x="-14011" y="1220424"/>
                    <a:pt x="652" y="1239193"/>
                  </a:cubicBez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Freeform: Shape 825">
              <a:extLst>
                <a:ext uri="{FF2B5EF4-FFF2-40B4-BE49-F238E27FC236}">
                  <a16:creationId xmlns:a16="http://schemas.microsoft.com/office/drawing/2014/main" id="{85CCE97A-298A-5C8F-7BBB-8C5193ACE6C1}"/>
                </a:ext>
              </a:extLst>
            </p:cNvPr>
            <p:cNvSpPr/>
            <p:nvPr/>
          </p:nvSpPr>
          <p:spPr>
            <a:xfrm>
              <a:off x="2102657" y="3396428"/>
              <a:ext cx="1196421" cy="787783"/>
            </a:xfrm>
            <a:custGeom>
              <a:avLst/>
              <a:gdLst>
                <a:gd name="connsiteX0" fmla="*/ 812250 w 1196421"/>
                <a:gd name="connsiteY0" fmla="*/ 139425 h 787783"/>
                <a:gd name="connsiteX1" fmla="*/ 941703 w 1196421"/>
                <a:gd name="connsiteY1" fmla="*/ 87224 h 787783"/>
                <a:gd name="connsiteX2" fmla="*/ 1156622 w 1196421"/>
                <a:gd name="connsiteY2" fmla="*/ 38124 h 787783"/>
                <a:gd name="connsiteX3" fmla="*/ 1196422 w 1196421"/>
                <a:gd name="connsiteY3" fmla="*/ 36700 h 787783"/>
                <a:gd name="connsiteX4" fmla="*/ 939106 w 1196421"/>
                <a:gd name="connsiteY4" fmla="*/ 715390 h 787783"/>
                <a:gd name="connsiteX5" fmla="*/ 586522 w 1196421"/>
                <a:gd name="connsiteY5" fmla="*/ 787783 h 787783"/>
                <a:gd name="connsiteX6" fmla="*/ 0 w 1196421"/>
                <a:gd name="connsiteY6" fmla="*/ 647856 h 787783"/>
                <a:gd name="connsiteX7" fmla="*/ 209472 w 1196421"/>
                <a:gd name="connsiteY7" fmla="*/ 2011 h 787783"/>
                <a:gd name="connsiteX8" fmla="*/ 249859 w 1196421"/>
                <a:gd name="connsiteY8" fmla="*/ 0 h 787783"/>
                <a:gd name="connsiteX9" fmla="*/ 385764 w 1196421"/>
                <a:gd name="connsiteY9" fmla="*/ 31924 h 787783"/>
                <a:gd name="connsiteX10" fmla="*/ 812250 w 1196421"/>
                <a:gd name="connsiteY10" fmla="*/ 139425 h 78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6421" h="787783">
                  <a:moveTo>
                    <a:pt x="812250" y="139425"/>
                  </a:moveTo>
                  <a:cubicBezTo>
                    <a:pt x="853591" y="117832"/>
                    <a:pt x="896952" y="100354"/>
                    <a:pt x="941703" y="87224"/>
                  </a:cubicBezTo>
                  <a:cubicBezTo>
                    <a:pt x="1001612" y="71723"/>
                    <a:pt x="1133077" y="47927"/>
                    <a:pt x="1156622" y="38124"/>
                  </a:cubicBezTo>
                  <a:lnTo>
                    <a:pt x="1196422" y="36700"/>
                  </a:lnTo>
                  <a:lnTo>
                    <a:pt x="939106" y="715390"/>
                  </a:lnTo>
                  <a:lnTo>
                    <a:pt x="586522" y="787783"/>
                  </a:lnTo>
                  <a:lnTo>
                    <a:pt x="0" y="647856"/>
                  </a:lnTo>
                  <a:lnTo>
                    <a:pt x="209472" y="2011"/>
                  </a:lnTo>
                  <a:lnTo>
                    <a:pt x="249859" y="0"/>
                  </a:lnTo>
                  <a:cubicBezTo>
                    <a:pt x="249859" y="0"/>
                    <a:pt x="324347" y="20193"/>
                    <a:pt x="385764" y="31924"/>
                  </a:cubicBezTo>
                  <a:cubicBezTo>
                    <a:pt x="447181" y="43654"/>
                    <a:pt x="660173" y="52871"/>
                    <a:pt x="812250" y="139425"/>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Freeform: Shape 826">
              <a:extLst>
                <a:ext uri="{FF2B5EF4-FFF2-40B4-BE49-F238E27FC236}">
                  <a16:creationId xmlns:a16="http://schemas.microsoft.com/office/drawing/2014/main" id="{52C4DFC4-0D0D-C908-E2CA-D232FF33779A}"/>
                </a:ext>
              </a:extLst>
            </p:cNvPr>
            <p:cNvSpPr/>
            <p:nvPr/>
          </p:nvSpPr>
          <p:spPr>
            <a:xfrm>
              <a:off x="2068722" y="3391820"/>
              <a:ext cx="798340" cy="809735"/>
            </a:xfrm>
            <a:custGeom>
              <a:avLst/>
              <a:gdLst>
                <a:gd name="connsiteX0" fmla="*/ 568172 w 798340"/>
                <a:gd name="connsiteY0" fmla="*/ 809736 h 809735"/>
                <a:gd name="connsiteX1" fmla="*/ 798341 w 798340"/>
                <a:gd name="connsiteY1" fmla="*/ 155596 h 809735"/>
                <a:gd name="connsiteX2" fmla="*/ 218019 w 798340"/>
                <a:gd name="connsiteY2" fmla="*/ 0 h 809735"/>
                <a:gd name="connsiteX3" fmla="*/ 0 w 798340"/>
                <a:gd name="connsiteY3" fmla="*/ 667797 h 809735"/>
                <a:gd name="connsiteX4" fmla="*/ 568172 w 798340"/>
                <a:gd name="connsiteY4" fmla="*/ 809736 h 809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340" h="809735">
                  <a:moveTo>
                    <a:pt x="568172" y="809736"/>
                  </a:moveTo>
                  <a:lnTo>
                    <a:pt x="798341" y="155596"/>
                  </a:lnTo>
                  <a:lnTo>
                    <a:pt x="218019" y="0"/>
                  </a:lnTo>
                  <a:lnTo>
                    <a:pt x="0" y="667797"/>
                  </a:lnTo>
                  <a:lnTo>
                    <a:pt x="568172" y="809736"/>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Freeform: Shape 827">
              <a:extLst>
                <a:ext uri="{FF2B5EF4-FFF2-40B4-BE49-F238E27FC236}">
                  <a16:creationId xmlns:a16="http://schemas.microsoft.com/office/drawing/2014/main" id="{50103AF6-000B-D93C-1F60-EF76342C40EA}"/>
                </a:ext>
              </a:extLst>
            </p:cNvPr>
            <p:cNvSpPr/>
            <p:nvPr/>
          </p:nvSpPr>
          <p:spPr>
            <a:xfrm>
              <a:off x="2636895" y="3547416"/>
              <a:ext cx="315632" cy="658832"/>
            </a:xfrm>
            <a:custGeom>
              <a:avLst/>
              <a:gdLst>
                <a:gd name="connsiteX0" fmla="*/ 0 w 315632"/>
                <a:gd name="connsiteY0" fmla="*/ 654140 h 658832"/>
                <a:gd name="connsiteX1" fmla="*/ 84543 w 315632"/>
                <a:gd name="connsiteY1" fmla="*/ 658832 h 658832"/>
                <a:gd name="connsiteX2" fmla="*/ 315633 w 315632"/>
                <a:gd name="connsiteY2" fmla="*/ 4609 h 658832"/>
                <a:gd name="connsiteX3" fmla="*/ 230168 w 315632"/>
                <a:gd name="connsiteY3" fmla="*/ 0 h 658832"/>
                <a:gd name="connsiteX4" fmla="*/ 0 w 315632"/>
                <a:gd name="connsiteY4" fmla="*/ 654140 h 658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32" h="658832">
                  <a:moveTo>
                    <a:pt x="0" y="654140"/>
                  </a:moveTo>
                  <a:lnTo>
                    <a:pt x="84543" y="658832"/>
                  </a:lnTo>
                  <a:lnTo>
                    <a:pt x="315633" y="4609"/>
                  </a:lnTo>
                  <a:lnTo>
                    <a:pt x="230168" y="0"/>
                  </a:lnTo>
                  <a:lnTo>
                    <a:pt x="0" y="654140"/>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Freeform: Shape 828">
              <a:extLst>
                <a:ext uri="{FF2B5EF4-FFF2-40B4-BE49-F238E27FC236}">
                  <a16:creationId xmlns:a16="http://schemas.microsoft.com/office/drawing/2014/main" id="{73D20325-74F6-57CA-F27D-08E6F6D49B65}"/>
                </a:ext>
              </a:extLst>
            </p:cNvPr>
            <p:cNvSpPr/>
            <p:nvPr/>
          </p:nvSpPr>
          <p:spPr>
            <a:xfrm>
              <a:off x="2721438" y="3427179"/>
              <a:ext cx="594733" cy="779069"/>
            </a:xfrm>
            <a:custGeom>
              <a:avLst/>
              <a:gdLst>
                <a:gd name="connsiteX0" fmla="*/ 0 w 594733"/>
                <a:gd name="connsiteY0" fmla="*/ 779069 h 779069"/>
                <a:gd name="connsiteX1" fmla="*/ 231090 w 594733"/>
                <a:gd name="connsiteY1" fmla="*/ 124845 h 779069"/>
                <a:gd name="connsiteX2" fmla="*/ 594733 w 594733"/>
                <a:gd name="connsiteY2" fmla="*/ 0 h 779069"/>
                <a:gd name="connsiteX3" fmla="*/ 329709 w 594733"/>
                <a:gd name="connsiteY3" fmla="*/ 691258 h 779069"/>
                <a:gd name="connsiteX4" fmla="*/ 0 w 594733"/>
                <a:gd name="connsiteY4" fmla="*/ 779069 h 77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33" h="779069">
                  <a:moveTo>
                    <a:pt x="0" y="779069"/>
                  </a:moveTo>
                  <a:lnTo>
                    <a:pt x="231090" y="124845"/>
                  </a:lnTo>
                  <a:lnTo>
                    <a:pt x="594733" y="0"/>
                  </a:lnTo>
                  <a:lnTo>
                    <a:pt x="329709" y="691258"/>
                  </a:lnTo>
                  <a:lnTo>
                    <a:pt x="0" y="779069"/>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Freeform: Shape 829">
              <a:extLst>
                <a:ext uri="{FF2B5EF4-FFF2-40B4-BE49-F238E27FC236}">
                  <a16:creationId xmlns:a16="http://schemas.microsoft.com/office/drawing/2014/main" id="{295BF8B2-97DB-6E1E-3DB1-935D0066628B}"/>
                </a:ext>
              </a:extLst>
            </p:cNvPr>
            <p:cNvSpPr/>
            <p:nvPr/>
          </p:nvSpPr>
          <p:spPr>
            <a:xfrm>
              <a:off x="1399016" y="2958345"/>
              <a:ext cx="805260" cy="1264732"/>
            </a:xfrm>
            <a:custGeom>
              <a:avLst/>
              <a:gdLst>
                <a:gd name="connsiteX0" fmla="*/ 617422 w 805260"/>
                <a:gd name="connsiteY0" fmla="*/ 51900 h 1264732"/>
                <a:gd name="connsiteX1" fmla="*/ 7438 w 805260"/>
                <a:gd name="connsiteY1" fmla="*/ 1142664 h 1264732"/>
                <a:gd name="connsiteX2" fmla="*/ 795054 w 805260"/>
                <a:gd name="connsiteY2" fmla="*/ 1240195 h 1264732"/>
                <a:gd name="connsiteX3" fmla="*/ 593961 w 805260"/>
                <a:gd name="connsiteY3" fmla="*/ 746678 h 1264732"/>
                <a:gd name="connsiteX4" fmla="*/ 492828 w 805260"/>
                <a:gd name="connsiteY4" fmla="*/ 761760 h 1264732"/>
                <a:gd name="connsiteX5" fmla="*/ 746876 w 805260"/>
                <a:gd name="connsiteY5" fmla="*/ 180852 h 1264732"/>
                <a:gd name="connsiteX6" fmla="*/ 617422 w 805260"/>
                <a:gd name="connsiteY6" fmla="*/ 51900 h 126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260" h="1264732">
                  <a:moveTo>
                    <a:pt x="617422" y="51900"/>
                  </a:moveTo>
                  <a:cubicBezTo>
                    <a:pt x="319804" y="389486"/>
                    <a:pt x="-57833" y="1018238"/>
                    <a:pt x="7438" y="1142664"/>
                  </a:cubicBezTo>
                  <a:cubicBezTo>
                    <a:pt x="90222" y="1300439"/>
                    <a:pt x="661914" y="1271280"/>
                    <a:pt x="795054" y="1240195"/>
                  </a:cubicBezTo>
                  <a:cubicBezTo>
                    <a:pt x="851947" y="1226956"/>
                    <a:pt x="655210" y="733775"/>
                    <a:pt x="593961" y="746678"/>
                  </a:cubicBezTo>
                  <a:cubicBezTo>
                    <a:pt x="540671" y="757906"/>
                    <a:pt x="494671" y="769134"/>
                    <a:pt x="492828" y="761760"/>
                  </a:cubicBezTo>
                  <a:cubicBezTo>
                    <a:pt x="490984" y="754387"/>
                    <a:pt x="650016" y="519359"/>
                    <a:pt x="746876" y="180852"/>
                  </a:cubicBezTo>
                  <a:cubicBezTo>
                    <a:pt x="813488" y="-49903"/>
                    <a:pt x="680599" y="-19320"/>
                    <a:pt x="617422" y="51900"/>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Freeform: Shape 830">
              <a:extLst>
                <a:ext uri="{FF2B5EF4-FFF2-40B4-BE49-F238E27FC236}">
                  <a16:creationId xmlns:a16="http://schemas.microsoft.com/office/drawing/2014/main" id="{C3AD7D92-6AF6-7830-B091-2E5628CDE22D}"/>
                </a:ext>
              </a:extLst>
            </p:cNvPr>
            <p:cNvSpPr/>
            <p:nvPr/>
          </p:nvSpPr>
          <p:spPr>
            <a:xfrm>
              <a:off x="1725607" y="3550413"/>
              <a:ext cx="842048" cy="651394"/>
            </a:xfrm>
            <a:custGeom>
              <a:avLst/>
              <a:gdLst>
                <a:gd name="connsiteX0" fmla="*/ 0 w 842048"/>
                <a:gd name="connsiteY0" fmla="*/ 389470 h 651394"/>
                <a:gd name="connsiteX1" fmla="*/ 119734 w 842048"/>
                <a:gd name="connsiteY1" fmla="*/ 227674 h 651394"/>
                <a:gd name="connsiteX2" fmla="*/ 733739 w 842048"/>
                <a:gd name="connsiteY2" fmla="*/ 18202 h 651394"/>
                <a:gd name="connsiteX3" fmla="*/ 756111 w 842048"/>
                <a:gd name="connsiteY3" fmla="*/ 139025 h 651394"/>
                <a:gd name="connsiteX4" fmla="*/ 566664 w 842048"/>
                <a:gd name="connsiteY4" fmla="*/ 127630 h 651394"/>
                <a:gd name="connsiteX5" fmla="*/ 663608 w 842048"/>
                <a:gd name="connsiteY5" fmla="*/ 306854 h 651394"/>
                <a:gd name="connsiteX6" fmla="*/ 622635 w 842048"/>
                <a:gd name="connsiteY6" fmla="*/ 521438 h 651394"/>
                <a:gd name="connsiteX7" fmla="*/ 581746 w 842048"/>
                <a:gd name="connsiteY7" fmla="*/ 517332 h 651394"/>
                <a:gd name="connsiteX8" fmla="*/ 452041 w 842048"/>
                <a:gd name="connsiteY8" fmla="*/ 651394 h 65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048" h="651394">
                  <a:moveTo>
                    <a:pt x="0" y="389470"/>
                  </a:moveTo>
                  <a:cubicBezTo>
                    <a:pt x="0" y="389470"/>
                    <a:pt x="22204" y="366680"/>
                    <a:pt x="119734" y="227674"/>
                  </a:cubicBezTo>
                  <a:cubicBezTo>
                    <a:pt x="186766" y="131484"/>
                    <a:pt x="412996" y="-59638"/>
                    <a:pt x="733739" y="18202"/>
                  </a:cubicBezTo>
                  <a:cubicBezTo>
                    <a:pt x="856574" y="48114"/>
                    <a:pt x="889335" y="147404"/>
                    <a:pt x="756111" y="139025"/>
                  </a:cubicBezTo>
                  <a:cubicBezTo>
                    <a:pt x="662268" y="133076"/>
                    <a:pt x="597834" y="120927"/>
                    <a:pt x="566664" y="127630"/>
                  </a:cubicBezTo>
                  <a:cubicBezTo>
                    <a:pt x="566664" y="127630"/>
                    <a:pt x="673412" y="224071"/>
                    <a:pt x="663608" y="306854"/>
                  </a:cubicBezTo>
                  <a:cubicBezTo>
                    <a:pt x="655062" y="379265"/>
                    <a:pt x="641371" y="450971"/>
                    <a:pt x="622635" y="521438"/>
                  </a:cubicBezTo>
                  <a:cubicBezTo>
                    <a:pt x="608936" y="520910"/>
                    <a:pt x="595278" y="519544"/>
                    <a:pt x="581746" y="517332"/>
                  </a:cubicBezTo>
                  <a:cubicBezTo>
                    <a:pt x="567888" y="583240"/>
                    <a:pt x="517464" y="635365"/>
                    <a:pt x="452041" y="651394"/>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Freeform: Shape 831">
              <a:extLst>
                <a:ext uri="{FF2B5EF4-FFF2-40B4-BE49-F238E27FC236}">
                  <a16:creationId xmlns:a16="http://schemas.microsoft.com/office/drawing/2014/main" id="{B01F3378-72D3-6B54-16F9-B89C206F1228}"/>
                </a:ext>
              </a:extLst>
            </p:cNvPr>
            <p:cNvSpPr/>
            <p:nvPr/>
          </p:nvSpPr>
          <p:spPr>
            <a:xfrm>
              <a:off x="1924270" y="3662136"/>
              <a:ext cx="650073" cy="470932"/>
            </a:xfrm>
            <a:custGeom>
              <a:avLst/>
              <a:gdLst>
                <a:gd name="connsiteX0" fmla="*/ 0 w 650073"/>
                <a:gd name="connsiteY0" fmla="*/ 34424 h 470932"/>
                <a:gd name="connsiteX1" fmla="*/ 299378 w 650073"/>
                <a:gd name="connsiteY1" fmla="*/ 3003 h 470932"/>
                <a:gd name="connsiteX2" fmla="*/ 649699 w 650073"/>
                <a:gd name="connsiteY2" fmla="*/ 168989 h 470932"/>
                <a:gd name="connsiteX3" fmla="*/ 549152 w 650073"/>
                <a:gd name="connsiteY3" fmla="*/ 221441 h 470932"/>
                <a:gd name="connsiteX4" fmla="*/ 621043 w 650073"/>
                <a:gd name="connsiteY4" fmla="*/ 326260 h 470932"/>
                <a:gd name="connsiteX5" fmla="*/ 531389 w 650073"/>
                <a:gd name="connsiteY5" fmla="*/ 364384 h 470932"/>
                <a:gd name="connsiteX6" fmla="*/ 554599 w 650073"/>
                <a:gd name="connsiteY6" fmla="*/ 450268 h 470932"/>
                <a:gd name="connsiteX7" fmla="*/ 332977 w 650073"/>
                <a:gd name="connsiteY7" fmla="*/ 450268 h 470932"/>
                <a:gd name="connsiteX8" fmla="*/ 0 w 650073"/>
                <a:gd name="connsiteY8" fmla="*/ 34424 h 47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73" h="470932">
                  <a:moveTo>
                    <a:pt x="0" y="34424"/>
                  </a:moveTo>
                  <a:cubicBezTo>
                    <a:pt x="59825" y="19677"/>
                    <a:pt x="187017" y="-9398"/>
                    <a:pt x="299378" y="3003"/>
                  </a:cubicBezTo>
                  <a:cubicBezTo>
                    <a:pt x="424139" y="16828"/>
                    <a:pt x="660759" y="76988"/>
                    <a:pt x="649699" y="168989"/>
                  </a:cubicBezTo>
                  <a:cubicBezTo>
                    <a:pt x="641320" y="236020"/>
                    <a:pt x="549152" y="221441"/>
                    <a:pt x="549152" y="221441"/>
                  </a:cubicBezTo>
                  <a:cubicBezTo>
                    <a:pt x="549152" y="221441"/>
                    <a:pt x="641739" y="266938"/>
                    <a:pt x="621043" y="326260"/>
                  </a:cubicBezTo>
                  <a:cubicBezTo>
                    <a:pt x="602191" y="380304"/>
                    <a:pt x="531389" y="364384"/>
                    <a:pt x="531389" y="364384"/>
                  </a:cubicBezTo>
                  <a:cubicBezTo>
                    <a:pt x="531389" y="364384"/>
                    <a:pt x="582836" y="401670"/>
                    <a:pt x="554599" y="450268"/>
                  </a:cubicBezTo>
                  <a:cubicBezTo>
                    <a:pt x="521083" y="508920"/>
                    <a:pt x="418526" y="421026"/>
                    <a:pt x="332977" y="450268"/>
                  </a:cubicBezTo>
                  <a:cubicBezTo>
                    <a:pt x="313873" y="457139"/>
                    <a:pt x="0" y="34424"/>
                    <a:pt x="0" y="34424"/>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Freeform: Shape 832">
              <a:extLst>
                <a:ext uri="{FF2B5EF4-FFF2-40B4-BE49-F238E27FC236}">
                  <a16:creationId xmlns:a16="http://schemas.microsoft.com/office/drawing/2014/main" id="{D3F78E90-73D5-866C-8A73-B12E951456AC}"/>
                </a:ext>
              </a:extLst>
            </p:cNvPr>
            <p:cNvSpPr/>
            <p:nvPr/>
          </p:nvSpPr>
          <p:spPr>
            <a:xfrm>
              <a:off x="2186670" y="3794036"/>
              <a:ext cx="287370" cy="90280"/>
            </a:xfrm>
            <a:custGeom>
              <a:avLst/>
              <a:gdLst>
                <a:gd name="connsiteX0" fmla="*/ 446 w 287370"/>
                <a:gd name="connsiteY0" fmla="*/ 557 h 90280"/>
                <a:gd name="connsiteX1" fmla="*/ 285831 w 287370"/>
                <a:gd name="connsiteY1" fmla="*/ 87111 h 90280"/>
                <a:gd name="connsiteX2" fmla="*/ 285831 w 287370"/>
                <a:gd name="connsiteY2" fmla="*/ 90044 h 90280"/>
                <a:gd name="connsiteX3" fmla="*/ 948 w 287370"/>
                <a:gd name="connsiteY3" fmla="*/ 1730 h 90280"/>
                <a:gd name="connsiteX4" fmla="*/ 446 w 287370"/>
                <a:gd name="connsiteY4" fmla="*/ 557 h 9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70" h="90280">
                  <a:moveTo>
                    <a:pt x="446" y="557"/>
                  </a:moveTo>
                  <a:cubicBezTo>
                    <a:pt x="59098" y="-4051"/>
                    <a:pt x="194501" y="19494"/>
                    <a:pt x="285831" y="87111"/>
                  </a:cubicBezTo>
                  <a:cubicBezTo>
                    <a:pt x="287925" y="88620"/>
                    <a:pt x="287842" y="91049"/>
                    <a:pt x="285831" y="90044"/>
                  </a:cubicBezTo>
                  <a:cubicBezTo>
                    <a:pt x="194794" y="49180"/>
                    <a:pt x="99132" y="19527"/>
                    <a:pt x="948" y="1730"/>
                  </a:cubicBezTo>
                  <a:cubicBezTo>
                    <a:pt x="-308" y="1647"/>
                    <a:pt x="-141" y="641"/>
                    <a:pt x="446" y="557"/>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Freeform: Shape 833">
              <a:extLst>
                <a:ext uri="{FF2B5EF4-FFF2-40B4-BE49-F238E27FC236}">
                  <a16:creationId xmlns:a16="http://schemas.microsoft.com/office/drawing/2014/main" id="{6A9EECB9-6978-C658-45D4-41F53808FF03}"/>
                </a:ext>
              </a:extLst>
            </p:cNvPr>
            <p:cNvSpPr/>
            <p:nvPr/>
          </p:nvSpPr>
          <p:spPr>
            <a:xfrm>
              <a:off x="2176384" y="3920947"/>
              <a:ext cx="281612" cy="106606"/>
            </a:xfrm>
            <a:custGeom>
              <a:avLst/>
              <a:gdLst>
                <a:gd name="connsiteX0" fmla="*/ 510 w 281612"/>
                <a:gd name="connsiteY0" fmla="*/ 0 h 106606"/>
                <a:gd name="connsiteX1" fmla="*/ 280197 w 281612"/>
                <a:gd name="connsiteY1" fmla="*/ 103479 h 106606"/>
                <a:gd name="connsiteX2" fmla="*/ 280197 w 281612"/>
                <a:gd name="connsiteY2" fmla="*/ 106328 h 106606"/>
                <a:gd name="connsiteX3" fmla="*/ 677 w 281612"/>
                <a:gd name="connsiteY3" fmla="*/ 1173 h 106606"/>
                <a:gd name="connsiteX4" fmla="*/ 7 w 281612"/>
                <a:gd name="connsiteY4" fmla="*/ 670 h 106606"/>
                <a:gd name="connsiteX5" fmla="*/ 510 w 281612"/>
                <a:gd name="connsiteY5" fmla="*/ 0 h 10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612" h="106606">
                  <a:moveTo>
                    <a:pt x="510" y="0"/>
                  </a:moveTo>
                  <a:cubicBezTo>
                    <a:pt x="51370" y="1173"/>
                    <a:pt x="190040" y="31756"/>
                    <a:pt x="280197" y="103479"/>
                  </a:cubicBezTo>
                  <a:cubicBezTo>
                    <a:pt x="282208" y="105071"/>
                    <a:pt x="281957" y="107417"/>
                    <a:pt x="280197" y="106328"/>
                  </a:cubicBezTo>
                  <a:cubicBezTo>
                    <a:pt x="191297" y="60831"/>
                    <a:pt x="97529" y="25547"/>
                    <a:pt x="677" y="1173"/>
                  </a:cubicBezTo>
                  <a:cubicBezTo>
                    <a:pt x="351" y="1223"/>
                    <a:pt x="57" y="997"/>
                    <a:pt x="7" y="670"/>
                  </a:cubicBezTo>
                  <a:cubicBezTo>
                    <a:pt x="-43" y="343"/>
                    <a:pt x="183" y="50"/>
                    <a:pt x="510" y="0"/>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Freeform: Shape 834">
              <a:extLst>
                <a:ext uri="{FF2B5EF4-FFF2-40B4-BE49-F238E27FC236}">
                  <a16:creationId xmlns:a16="http://schemas.microsoft.com/office/drawing/2014/main" id="{BEAED074-B383-80A3-1584-DFE5E5FC24BB}"/>
                </a:ext>
              </a:extLst>
            </p:cNvPr>
            <p:cNvSpPr/>
            <p:nvPr/>
          </p:nvSpPr>
          <p:spPr>
            <a:xfrm>
              <a:off x="1636407" y="3721856"/>
              <a:ext cx="259019" cy="154293"/>
            </a:xfrm>
            <a:custGeom>
              <a:avLst/>
              <a:gdLst>
                <a:gd name="connsiteX0" fmla="*/ 132 w 259019"/>
                <a:gd name="connsiteY0" fmla="*/ 153258 h 154293"/>
                <a:gd name="connsiteX1" fmla="*/ 255939 w 259019"/>
                <a:gd name="connsiteY1" fmla="*/ 92 h 154293"/>
                <a:gd name="connsiteX2" fmla="*/ 258034 w 259019"/>
                <a:gd name="connsiteY2" fmla="*/ 2187 h 154293"/>
                <a:gd name="connsiteX3" fmla="*/ 886 w 259019"/>
                <a:gd name="connsiteY3" fmla="*/ 154180 h 154293"/>
                <a:gd name="connsiteX4" fmla="*/ 132 w 259019"/>
                <a:gd name="connsiteY4" fmla="*/ 153258 h 154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19" h="154293">
                  <a:moveTo>
                    <a:pt x="132" y="153258"/>
                  </a:moveTo>
                  <a:cubicBezTo>
                    <a:pt x="35993" y="106839"/>
                    <a:pt x="144500" y="22296"/>
                    <a:pt x="255939" y="92"/>
                  </a:cubicBezTo>
                  <a:cubicBezTo>
                    <a:pt x="258453" y="-411"/>
                    <a:pt x="260212" y="1265"/>
                    <a:pt x="258034" y="2187"/>
                  </a:cubicBezTo>
                  <a:cubicBezTo>
                    <a:pt x="166478" y="42246"/>
                    <a:pt x="80125" y="93282"/>
                    <a:pt x="886" y="154180"/>
                  </a:cubicBezTo>
                  <a:cubicBezTo>
                    <a:pt x="383" y="154599"/>
                    <a:pt x="-287" y="153761"/>
                    <a:pt x="132" y="153258"/>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Freeform: Shape 835">
              <a:extLst>
                <a:ext uri="{FF2B5EF4-FFF2-40B4-BE49-F238E27FC236}">
                  <a16:creationId xmlns:a16="http://schemas.microsoft.com/office/drawing/2014/main" id="{12D55044-B138-F4D1-F602-942304C2A2EA}"/>
                </a:ext>
              </a:extLst>
            </p:cNvPr>
            <p:cNvSpPr/>
            <p:nvPr/>
          </p:nvSpPr>
          <p:spPr>
            <a:xfrm>
              <a:off x="1665111" y="2946271"/>
              <a:ext cx="506492" cy="615304"/>
            </a:xfrm>
            <a:custGeom>
              <a:avLst/>
              <a:gdLst>
                <a:gd name="connsiteX0" fmla="*/ 0 w 506492"/>
                <a:gd name="connsiteY0" fmla="*/ 480321 h 615304"/>
                <a:gd name="connsiteX1" fmla="*/ 354595 w 506492"/>
                <a:gd name="connsiteY1" fmla="*/ 615305 h 615304"/>
                <a:gd name="connsiteX2" fmla="*/ 495192 w 506492"/>
                <a:gd name="connsiteY2" fmla="*/ 157398 h 615304"/>
                <a:gd name="connsiteX3" fmla="*/ 301305 w 506492"/>
                <a:gd name="connsiteY3" fmla="*/ 103103 h 615304"/>
                <a:gd name="connsiteX4" fmla="*/ 0 w 506492"/>
                <a:gd name="connsiteY4" fmla="*/ 480321 h 615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92" h="615304">
                  <a:moveTo>
                    <a:pt x="0" y="480321"/>
                  </a:moveTo>
                  <a:lnTo>
                    <a:pt x="354595" y="615305"/>
                  </a:lnTo>
                  <a:cubicBezTo>
                    <a:pt x="354595" y="615305"/>
                    <a:pt x="447600" y="369468"/>
                    <a:pt x="495192" y="157398"/>
                  </a:cubicBezTo>
                  <a:cubicBezTo>
                    <a:pt x="542785" y="-54671"/>
                    <a:pt x="432770" y="-31462"/>
                    <a:pt x="301305" y="103103"/>
                  </a:cubicBezTo>
                  <a:cubicBezTo>
                    <a:pt x="169840" y="237668"/>
                    <a:pt x="0" y="480321"/>
                    <a:pt x="0" y="480321"/>
                  </a:cubicBez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Freeform: Shape 836">
              <a:extLst>
                <a:ext uri="{FF2B5EF4-FFF2-40B4-BE49-F238E27FC236}">
                  <a16:creationId xmlns:a16="http://schemas.microsoft.com/office/drawing/2014/main" id="{D60A7240-6B2E-5885-BE78-0E833FD7DEC1}"/>
                </a:ext>
              </a:extLst>
            </p:cNvPr>
            <p:cNvSpPr/>
            <p:nvPr/>
          </p:nvSpPr>
          <p:spPr>
            <a:xfrm>
              <a:off x="1994634" y="3249173"/>
              <a:ext cx="134993" cy="316927"/>
            </a:xfrm>
            <a:custGeom>
              <a:avLst/>
              <a:gdLst>
                <a:gd name="connsiteX0" fmla="*/ 134919 w 134993"/>
                <a:gd name="connsiteY0" fmla="*/ 37827 h 316927"/>
                <a:gd name="connsiteX1" fmla="*/ 134542 w 134993"/>
                <a:gd name="connsiteY1" fmla="*/ 36779 h 316927"/>
                <a:gd name="connsiteX2" fmla="*/ 133495 w 134993"/>
                <a:gd name="connsiteY2" fmla="*/ 37156 h 316927"/>
                <a:gd name="connsiteX3" fmla="*/ 115145 w 134993"/>
                <a:gd name="connsiteY3" fmla="*/ 71761 h 316927"/>
                <a:gd name="connsiteX4" fmla="*/ 132908 w 134993"/>
                <a:gd name="connsiteY4" fmla="*/ 876 h 316927"/>
                <a:gd name="connsiteX5" fmla="*/ 131568 w 134993"/>
                <a:gd name="connsiteY5" fmla="*/ 373 h 316927"/>
                <a:gd name="connsiteX6" fmla="*/ 78697 w 134993"/>
                <a:gd name="connsiteY6" fmla="*/ 154377 h 316927"/>
                <a:gd name="connsiteX7" fmla="*/ 25407 w 134993"/>
                <a:gd name="connsiteY7" fmla="*/ 308381 h 316927"/>
                <a:gd name="connsiteX8" fmla="*/ 2030 w 134993"/>
                <a:gd name="connsiteY8" fmla="*/ 303438 h 316927"/>
                <a:gd name="connsiteX9" fmla="*/ 773 w 134993"/>
                <a:gd name="connsiteY9" fmla="*/ 305951 h 316927"/>
                <a:gd name="connsiteX10" fmla="*/ 29932 w 134993"/>
                <a:gd name="connsiteY10" fmla="*/ 316927 h 316927"/>
                <a:gd name="connsiteX11" fmla="*/ 88081 w 134993"/>
                <a:gd name="connsiteY11" fmla="*/ 160661 h 316927"/>
                <a:gd name="connsiteX12" fmla="*/ 111709 w 134993"/>
                <a:gd name="connsiteY12" fmla="*/ 84329 h 316927"/>
                <a:gd name="connsiteX13" fmla="*/ 134919 w 134993"/>
                <a:gd name="connsiteY13" fmla="*/ 37827 h 31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993" h="316927">
                  <a:moveTo>
                    <a:pt x="134919" y="37827"/>
                  </a:moveTo>
                  <a:cubicBezTo>
                    <a:pt x="135103" y="37433"/>
                    <a:pt x="134936" y="36964"/>
                    <a:pt x="134542" y="36779"/>
                  </a:cubicBezTo>
                  <a:cubicBezTo>
                    <a:pt x="134148" y="36595"/>
                    <a:pt x="133679" y="36763"/>
                    <a:pt x="133495" y="37156"/>
                  </a:cubicBezTo>
                  <a:lnTo>
                    <a:pt x="115145" y="71761"/>
                  </a:lnTo>
                  <a:cubicBezTo>
                    <a:pt x="121513" y="48300"/>
                    <a:pt x="127437" y="24672"/>
                    <a:pt x="132908" y="876"/>
                  </a:cubicBezTo>
                  <a:cubicBezTo>
                    <a:pt x="132908" y="122"/>
                    <a:pt x="131819" y="-381"/>
                    <a:pt x="131568" y="373"/>
                  </a:cubicBezTo>
                  <a:cubicBezTo>
                    <a:pt x="113578" y="51652"/>
                    <a:pt x="95957" y="102989"/>
                    <a:pt x="78697" y="154377"/>
                  </a:cubicBezTo>
                  <a:cubicBezTo>
                    <a:pt x="61939" y="205907"/>
                    <a:pt x="41997" y="256683"/>
                    <a:pt x="25407" y="308381"/>
                  </a:cubicBezTo>
                  <a:cubicBezTo>
                    <a:pt x="15185" y="306370"/>
                    <a:pt x="9655" y="304694"/>
                    <a:pt x="2030" y="303438"/>
                  </a:cubicBezTo>
                  <a:cubicBezTo>
                    <a:pt x="270" y="303438"/>
                    <a:pt x="-819" y="305113"/>
                    <a:pt x="773" y="305951"/>
                  </a:cubicBezTo>
                  <a:cubicBezTo>
                    <a:pt x="9956" y="310903"/>
                    <a:pt x="19760" y="314598"/>
                    <a:pt x="29932" y="316927"/>
                  </a:cubicBezTo>
                  <a:cubicBezTo>
                    <a:pt x="52387" y="267492"/>
                    <a:pt x="70569" y="212024"/>
                    <a:pt x="88081" y="160661"/>
                  </a:cubicBezTo>
                  <a:cubicBezTo>
                    <a:pt x="96460" y="135525"/>
                    <a:pt x="104839" y="109969"/>
                    <a:pt x="111709" y="84329"/>
                  </a:cubicBezTo>
                  <a:cubicBezTo>
                    <a:pt x="120315" y="69273"/>
                    <a:pt x="128057" y="53747"/>
                    <a:pt x="134919" y="37827"/>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Freeform: Shape 837">
              <a:extLst>
                <a:ext uri="{FF2B5EF4-FFF2-40B4-BE49-F238E27FC236}">
                  <a16:creationId xmlns:a16="http://schemas.microsoft.com/office/drawing/2014/main" id="{47469072-352A-79B1-31AC-C746FB83883C}"/>
                </a:ext>
              </a:extLst>
            </p:cNvPr>
            <p:cNvSpPr/>
            <p:nvPr/>
          </p:nvSpPr>
          <p:spPr>
            <a:xfrm>
              <a:off x="1724371" y="3380358"/>
              <a:ext cx="299495" cy="115692"/>
            </a:xfrm>
            <a:custGeom>
              <a:avLst/>
              <a:gdLst>
                <a:gd name="connsiteX0" fmla="*/ 298519 w 299495"/>
                <a:gd name="connsiteY0" fmla="*/ 112762 h 115692"/>
                <a:gd name="connsiteX1" fmla="*/ 1655 w 299495"/>
                <a:gd name="connsiteY1" fmla="*/ 66 h 115692"/>
                <a:gd name="connsiteX2" fmla="*/ 733 w 299495"/>
                <a:gd name="connsiteY2" fmla="*/ 2663 h 115692"/>
                <a:gd name="connsiteX3" fmla="*/ 297597 w 299495"/>
                <a:gd name="connsiteY3" fmla="*/ 115611 h 115692"/>
                <a:gd name="connsiteX4" fmla="*/ 298519 w 299495"/>
                <a:gd name="connsiteY4" fmla="*/ 112762 h 11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95" h="115692">
                  <a:moveTo>
                    <a:pt x="298519" y="112762"/>
                  </a:moveTo>
                  <a:cubicBezTo>
                    <a:pt x="201583" y="70080"/>
                    <a:pt x="102495" y="32459"/>
                    <a:pt x="1655" y="66"/>
                  </a:cubicBezTo>
                  <a:cubicBezTo>
                    <a:pt x="147" y="-437"/>
                    <a:pt x="-691" y="2077"/>
                    <a:pt x="733" y="2663"/>
                  </a:cubicBezTo>
                  <a:cubicBezTo>
                    <a:pt x="97652" y="45454"/>
                    <a:pt x="196740" y="83159"/>
                    <a:pt x="297597" y="115611"/>
                  </a:cubicBezTo>
                  <a:cubicBezTo>
                    <a:pt x="299189" y="116198"/>
                    <a:pt x="300446" y="113432"/>
                    <a:pt x="298519" y="112762"/>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Freeform: Shape 838">
              <a:extLst>
                <a:ext uri="{FF2B5EF4-FFF2-40B4-BE49-F238E27FC236}">
                  <a16:creationId xmlns:a16="http://schemas.microsoft.com/office/drawing/2014/main" id="{E7321208-6D3F-E1E0-DD70-F34CE0AADE69}"/>
                </a:ext>
              </a:extLst>
            </p:cNvPr>
            <p:cNvSpPr/>
            <p:nvPr/>
          </p:nvSpPr>
          <p:spPr>
            <a:xfrm>
              <a:off x="2125364" y="2665035"/>
              <a:ext cx="297450" cy="509641"/>
            </a:xfrm>
            <a:custGeom>
              <a:avLst/>
              <a:gdLst>
                <a:gd name="connsiteX0" fmla="*/ 0 w 297450"/>
                <a:gd name="connsiteY0" fmla="*/ 325939 h 509641"/>
                <a:gd name="connsiteX1" fmla="*/ 154255 w 297450"/>
                <a:gd name="connsiteY1" fmla="*/ 509520 h 509641"/>
                <a:gd name="connsiteX2" fmla="*/ 218605 w 297450"/>
                <a:gd name="connsiteY2" fmla="*/ 356187 h 509641"/>
                <a:gd name="connsiteX3" fmla="*/ 223884 w 297450"/>
                <a:gd name="connsiteY3" fmla="*/ 345043 h 509641"/>
                <a:gd name="connsiteX4" fmla="*/ 297451 w 297450"/>
                <a:gd name="connsiteY4" fmla="*/ 189531 h 509641"/>
                <a:gd name="connsiteX5" fmla="*/ 108926 w 297450"/>
                <a:gd name="connsiteY5" fmla="*/ 0 h 509641"/>
                <a:gd name="connsiteX6" fmla="*/ 0 w 297450"/>
                <a:gd name="connsiteY6" fmla="*/ 325939 h 50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450" h="509641">
                  <a:moveTo>
                    <a:pt x="0" y="325939"/>
                  </a:moveTo>
                  <a:cubicBezTo>
                    <a:pt x="0" y="346467"/>
                    <a:pt x="64434" y="493517"/>
                    <a:pt x="154255" y="509520"/>
                  </a:cubicBezTo>
                  <a:cubicBezTo>
                    <a:pt x="183582" y="514631"/>
                    <a:pt x="218605" y="356187"/>
                    <a:pt x="218605" y="356187"/>
                  </a:cubicBezTo>
                  <a:lnTo>
                    <a:pt x="223884" y="345043"/>
                  </a:lnTo>
                  <a:lnTo>
                    <a:pt x="297451" y="189531"/>
                  </a:lnTo>
                  <a:lnTo>
                    <a:pt x="108926" y="0"/>
                  </a:lnTo>
                  <a:cubicBezTo>
                    <a:pt x="108926" y="0"/>
                    <a:pt x="0" y="317309"/>
                    <a:pt x="0" y="325939"/>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Freeform: Shape 839">
              <a:extLst>
                <a:ext uri="{FF2B5EF4-FFF2-40B4-BE49-F238E27FC236}">
                  <a16:creationId xmlns:a16="http://schemas.microsoft.com/office/drawing/2014/main" id="{71CDA6CB-764C-C2F7-2F43-0C94A3EEC56D}"/>
                </a:ext>
              </a:extLst>
            </p:cNvPr>
            <p:cNvSpPr/>
            <p:nvPr/>
          </p:nvSpPr>
          <p:spPr>
            <a:xfrm>
              <a:off x="2166001" y="2665119"/>
              <a:ext cx="256812" cy="417352"/>
            </a:xfrm>
            <a:custGeom>
              <a:avLst/>
              <a:gdLst>
                <a:gd name="connsiteX0" fmla="*/ 256813 w 256812"/>
                <a:gd name="connsiteY0" fmla="*/ 189447 h 417352"/>
                <a:gd name="connsiteX1" fmla="*/ 183246 w 256812"/>
                <a:gd name="connsiteY1" fmla="*/ 344875 h 417352"/>
                <a:gd name="connsiteX2" fmla="*/ 177968 w 256812"/>
                <a:gd name="connsiteY2" fmla="*/ 356103 h 417352"/>
                <a:gd name="connsiteX3" fmla="*/ 162048 w 256812"/>
                <a:gd name="connsiteY3" fmla="*/ 417353 h 417352"/>
                <a:gd name="connsiteX4" fmla="*/ 0 w 256812"/>
                <a:gd name="connsiteY4" fmla="*/ 200255 h 417352"/>
                <a:gd name="connsiteX5" fmla="*/ 68204 w 256812"/>
                <a:gd name="connsiteY5" fmla="*/ 0 h 4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812" h="417352">
                  <a:moveTo>
                    <a:pt x="256813" y="189447"/>
                  </a:moveTo>
                  <a:lnTo>
                    <a:pt x="183246" y="344875"/>
                  </a:lnTo>
                  <a:lnTo>
                    <a:pt x="177968" y="356103"/>
                  </a:lnTo>
                  <a:cubicBezTo>
                    <a:pt x="177968" y="356103"/>
                    <a:pt x="171600" y="384759"/>
                    <a:pt x="162048" y="417353"/>
                  </a:cubicBezTo>
                  <a:cubicBezTo>
                    <a:pt x="44743" y="372023"/>
                    <a:pt x="10055" y="268460"/>
                    <a:pt x="0" y="200255"/>
                  </a:cubicBezTo>
                  <a:cubicBezTo>
                    <a:pt x="30918" y="108088"/>
                    <a:pt x="68204" y="0"/>
                    <a:pt x="68204" y="0"/>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Freeform: Shape 840">
              <a:extLst>
                <a:ext uri="{FF2B5EF4-FFF2-40B4-BE49-F238E27FC236}">
                  <a16:creationId xmlns:a16="http://schemas.microsoft.com/office/drawing/2014/main" id="{8AE085CF-4891-3B79-9937-6A88D3A9C45C}"/>
                </a:ext>
              </a:extLst>
            </p:cNvPr>
            <p:cNvSpPr/>
            <p:nvPr/>
          </p:nvSpPr>
          <p:spPr>
            <a:xfrm>
              <a:off x="2066710" y="2115674"/>
              <a:ext cx="661628" cy="871103"/>
            </a:xfrm>
            <a:custGeom>
              <a:avLst/>
              <a:gdLst>
                <a:gd name="connsiteX0" fmla="*/ 656236 w 661628"/>
                <a:gd name="connsiteY0" fmla="*/ 493390 h 871103"/>
                <a:gd name="connsiteX1" fmla="*/ 314377 w 661628"/>
                <a:gd name="connsiteY1" fmla="*/ 869686 h 871103"/>
                <a:gd name="connsiteX2" fmla="*/ 1 w 661628"/>
                <a:gd name="connsiteY2" fmla="*/ 458115 h 871103"/>
                <a:gd name="connsiteX3" fmla="*/ 348479 w 661628"/>
                <a:gd name="connsiteY3" fmla="*/ 543 h 871103"/>
                <a:gd name="connsiteX4" fmla="*/ 656236 w 661628"/>
                <a:gd name="connsiteY4" fmla="*/ 493390 h 87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28" h="871103">
                  <a:moveTo>
                    <a:pt x="656236" y="493390"/>
                  </a:moveTo>
                  <a:cubicBezTo>
                    <a:pt x="617358" y="859966"/>
                    <a:pt x="393474" y="878148"/>
                    <a:pt x="314377" y="869686"/>
                  </a:cubicBezTo>
                  <a:cubicBezTo>
                    <a:pt x="242654" y="861977"/>
                    <a:pt x="-669" y="826786"/>
                    <a:pt x="1" y="458115"/>
                  </a:cubicBezTo>
                  <a:cubicBezTo>
                    <a:pt x="672" y="89443"/>
                    <a:pt x="183499" y="-8338"/>
                    <a:pt x="348479" y="543"/>
                  </a:cubicBezTo>
                  <a:cubicBezTo>
                    <a:pt x="513460" y="9425"/>
                    <a:pt x="695449" y="126813"/>
                    <a:pt x="656236" y="493390"/>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Freeform: Shape 841">
              <a:extLst>
                <a:ext uri="{FF2B5EF4-FFF2-40B4-BE49-F238E27FC236}">
                  <a16:creationId xmlns:a16="http://schemas.microsoft.com/office/drawing/2014/main" id="{347EE763-FBEA-65AE-13BC-1CC157FE7177}"/>
                </a:ext>
              </a:extLst>
            </p:cNvPr>
            <p:cNvSpPr/>
            <p:nvPr/>
          </p:nvSpPr>
          <p:spPr>
            <a:xfrm>
              <a:off x="2595589" y="2663879"/>
              <a:ext cx="57779" cy="81378"/>
            </a:xfrm>
            <a:custGeom>
              <a:avLst/>
              <a:gdLst>
                <a:gd name="connsiteX0" fmla="*/ 33849 w 57779"/>
                <a:gd name="connsiteY0" fmla="*/ 234 h 81378"/>
                <a:gd name="connsiteX1" fmla="*/ 21616 w 57779"/>
                <a:gd name="connsiteY1" fmla="*/ 81090 h 81378"/>
                <a:gd name="connsiteX2" fmla="*/ 33849 w 57779"/>
                <a:gd name="connsiteY2" fmla="*/ 234 h 81378"/>
              </a:gdLst>
              <a:ahLst/>
              <a:cxnLst>
                <a:cxn ang="0">
                  <a:pos x="connsiteX0" y="connsiteY0"/>
                </a:cxn>
                <a:cxn ang="0">
                  <a:pos x="connsiteX1" y="connsiteY1"/>
                </a:cxn>
                <a:cxn ang="0">
                  <a:pos x="connsiteX2" y="connsiteY2"/>
                </a:cxn>
              </a:cxnLst>
              <a:rect l="l" t="t" r="r" b="b"/>
              <a:pathLst>
                <a:path w="57779" h="81378">
                  <a:moveTo>
                    <a:pt x="33849" y="234"/>
                  </a:moveTo>
                  <a:cubicBezTo>
                    <a:pt x="74235" y="6351"/>
                    <a:pt x="58986" y="86788"/>
                    <a:pt x="21616" y="81090"/>
                  </a:cubicBezTo>
                  <a:cubicBezTo>
                    <a:pt x="-15754" y="75393"/>
                    <a:pt x="-86" y="-4877"/>
                    <a:pt x="33849" y="234"/>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Freeform: Shape 842">
              <a:extLst>
                <a:ext uri="{FF2B5EF4-FFF2-40B4-BE49-F238E27FC236}">
                  <a16:creationId xmlns:a16="http://schemas.microsoft.com/office/drawing/2014/main" id="{BD67F483-B733-C0F0-3B2D-91007A3B7362}"/>
                </a:ext>
              </a:extLst>
            </p:cNvPr>
            <p:cNvSpPr/>
            <p:nvPr/>
          </p:nvSpPr>
          <p:spPr>
            <a:xfrm>
              <a:off x="2404894" y="2636878"/>
              <a:ext cx="57447" cy="81291"/>
            </a:xfrm>
            <a:custGeom>
              <a:avLst/>
              <a:gdLst>
                <a:gd name="connsiteX0" fmla="*/ 37611 w 57447"/>
                <a:gd name="connsiteY0" fmla="*/ 506 h 81291"/>
                <a:gd name="connsiteX1" fmla="*/ 22277 w 57447"/>
                <a:gd name="connsiteY1" fmla="*/ 80860 h 81291"/>
                <a:gd name="connsiteX2" fmla="*/ 37611 w 57447"/>
                <a:gd name="connsiteY2" fmla="*/ 506 h 81291"/>
              </a:gdLst>
              <a:ahLst/>
              <a:cxnLst>
                <a:cxn ang="0">
                  <a:pos x="connsiteX0" y="connsiteY0"/>
                </a:cxn>
                <a:cxn ang="0">
                  <a:pos x="connsiteX1" y="connsiteY1"/>
                </a:cxn>
                <a:cxn ang="0">
                  <a:pos x="connsiteX2" y="connsiteY2"/>
                </a:cxn>
              </a:cxnLst>
              <a:rect l="l" t="t" r="r" b="b"/>
              <a:pathLst>
                <a:path w="57447" h="81291">
                  <a:moveTo>
                    <a:pt x="37611" y="506"/>
                  </a:moveTo>
                  <a:cubicBezTo>
                    <a:pt x="-2608" y="-7119"/>
                    <a:pt x="-14925" y="73821"/>
                    <a:pt x="22277" y="80860"/>
                  </a:cubicBezTo>
                  <a:cubicBezTo>
                    <a:pt x="59479" y="87898"/>
                    <a:pt x="71210" y="6707"/>
                    <a:pt x="37611" y="506"/>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Freeform: Shape 843">
              <a:extLst>
                <a:ext uri="{FF2B5EF4-FFF2-40B4-BE49-F238E27FC236}">
                  <a16:creationId xmlns:a16="http://schemas.microsoft.com/office/drawing/2014/main" id="{1147E116-6D3B-F0F6-308C-702BD2824E16}"/>
                </a:ext>
              </a:extLst>
            </p:cNvPr>
            <p:cNvSpPr/>
            <p:nvPr/>
          </p:nvSpPr>
          <p:spPr>
            <a:xfrm>
              <a:off x="2617567" y="2573097"/>
              <a:ext cx="65166" cy="45556"/>
            </a:xfrm>
            <a:custGeom>
              <a:avLst/>
              <a:gdLst>
                <a:gd name="connsiteX0" fmla="*/ 47313 w 65166"/>
                <a:gd name="connsiteY0" fmla="*/ 45016 h 45556"/>
                <a:gd name="connsiteX1" fmla="*/ 23685 w 65166"/>
                <a:gd name="connsiteY1" fmla="*/ 35464 h 45556"/>
                <a:gd name="connsiteX2" fmla="*/ 1481 w 65166"/>
                <a:gd name="connsiteY2" fmla="*/ 21136 h 45556"/>
                <a:gd name="connsiteX3" fmla="*/ 4330 w 65166"/>
                <a:gd name="connsiteY3" fmla="*/ 5383 h 45556"/>
                <a:gd name="connsiteX4" fmla="*/ 37175 w 65166"/>
                <a:gd name="connsiteY4" fmla="*/ 3540 h 45556"/>
                <a:gd name="connsiteX5" fmla="*/ 63736 w 65166"/>
                <a:gd name="connsiteY5" fmla="*/ 25409 h 45556"/>
                <a:gd name="connsiteX6" fmla="*/ 57326 w 65166"/>
                <a:gd name="connsiteY6" fmla="*/ 44127 h 45556"/>
                <a:gd name="connsiteX7" fmla="*/ 47313 w 65166"/>
                <a:gd name="connsiteY7" fmla="*/ 45016 h 4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6" h="45556">
                  <a:moveTo>
                    <a:pt x="47313" y="45016"/>
                  </a:moveTo>
                  <a:cubicBezTo>
                    <a:pt x="39278" y="42234"/>
                    <a:pt x="31393" y="39050"/>
                    <a:pt x="23685" y="35464"/>
                  </a:cubicBezTo>
                  <a:cubicBezTo>
                    <a:pt x="14904" y="33268"/>
                    <a:pt x="7103" y="28224"/>
                    <a:pt x="1481" y="21136"/>
                  </a:cubicBezTo>
                  <a:cubicBezTo>
                    <a:pt x="-1276" y="15849"/>
                    <a:pt x="-103" y="9372"/>
                    <a:pt x="4330" y="5383"/>
                  </a:cubicBezTo>
                  <a:cubicBezTo>
                    <a:pt x="13965" y="-2409"/>
                    <a:pt x="26114" y="-566"/>
                    <a:pt x="37175" y="3540"/>
                  </a:cubicBezTo>
                  <a:cubicBezTo>
                    <a:pt x="48461" y="7244"/>
                    <a:pt x="57937" y="15044"/>
                    <a:pt x="63736" y="25409"/>
                  </a:cubicBezTo>
                  <a:cubicBezTo>
                    <a:pt x="67138" y="32347"/>
                    <a:pt x="64264" y="40734"/>
                    <a:pt x="57326" y="44127"/>
                  </a:cubicBezTo>
                  <a:cubicBezTo>
                    <a:pt x="54217" y="45652"/>
                    <a:pt x="50648" y="45971"/>
                    <a:pt x="47313" y="45016"/>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Freeform: Shape 844">
              <a:extLst>
                <a:ext uri="{FF2B5EF4-FFF2-40B4-BE49-F238E27FC236}">
                  <a16:creationId xmlns:a16="http://schemas.microsoft.com/office/drawing/2014/main" id="{73D36DF6-CBB3-57E4-B706-8E4C80E278D0}"/>
                </a:ext>
              </a:extLst>
            </p:cNvPr>
            <p:cNvSpPr/>
            <p:nvPr/>
          </p:nvSpPr>
          <p:spPr>
            <a:xfrm>
              <a:off x="2402867" y="2550414"/>
              <a:ext cx="68520" cy="35830"/>
            </a:xfrm>
            <a:custGeom>
              <a:avLst/>
              <a:gdLst>
                <a:gd name="connsiteX0" fmla="*/ 13328 w 68520"/>
                <a:gd name="connsiteY0" fmla="*/ 35692 h 35830"/>
                <a:gd name="connsiteX1" fmla="*/ 38465 w 68520"/>
                <a:gd name="connsiteY1" fmla="*/ 34854 h 35830"/>
                <a:gd name="connsiteX2" fmla="*/ 64271 w 68520"/>
                <a:gd name="connsiteY2" fmla="*/ 29073 h 35830"/>
                <a:gd name="connsiteX3" fmla="*/ 67036 w 68520"/>
                <a:gd name="connsiteY3" fmla="*/ 13320 h 35830"/>
                <a:gd name="connsiteX4" fmla="*/ 36789 w 68520"/>
                <a:gd name="connsiteY4" fmla="*/ 249 h 35830"/>
                <a:gd name="connsiteX5" fmla="*/ 4279 w 68520"/>
                <a:gd name="connsiteY5" fmla="*/ 11645 h 35830"/>
                <a:gd name="connsiteX6" fmla="*/ 3927 w 68520"/>
                <a:gd name="connsiteY6" fmla="*/ 31427 h 35830"/>
                <a:gd name="connsiteX7" fmla="*/ 13328 w 68520"/>
                <a:gd name="connsiteY7" fmla="*/ 35692 h 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20" h="35830">
                  <a:moveTo>
                    <a:pt x="13328" y="35692"/>
                  </a:moveTo>
                  <a:cubicBezTo>
                    <a:pt x="21707" y="36195"/>
                    <a:pt x="30086" y="35189"/>
                    <a:pt x="38465" y="34854"/>
                  </a:cubicBezTo>
                  <a:cubicBezTo>
                    <a:pt x="47472" y="35818"/>
                    <a:pt x="56538" y="33782"/>
                    <a:pt x="64271" y="29073"/>
                  </a:cubicBezTo>
                  <a:cubicBezTo>
                    <a:pt x="68645" y="25051"/>
                    <a:pt x="69776" y="18591"/>
                    <a:pt x="67036" y="13320"/>
                  </a:cubicBezTo>
                  <a:cubicBezTo>
                    <a:pt x="60074" y="3802"/>
                    <a:pt x="48494" y="-1209"/>
                    <a:pt x="36789" y="249"/>
                  </a:cubicBezTo>
                  <a:cubicBezTo>
                    <a:pt x="24907" y="-153"/>
                    <a:pt x="13311" y="3911"/>
                    <a:pt x="4279" y="11645"/>
                  </a:cubicBezTo>
                  <a:cubicBezTo>
                    <a:pt x="-1285" y="17007"/>
                    <a:pt x="-1444" y="25872"/>
                    <a:pt x="3927" y="31427"/>
                  </a:cubicBezTo>
                  <a:cubicBezTo>
                    <a:pt x="6398" y="33999"/>
                    <a:pt x="9767" y="35525"/>
                    <a:pt x="13328" y="35692"/>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Freeform: Shape 845">
              <a:extLst>
                <a:ext uri="{FF2B5EF4-FFF2-40B4-BE49-F238E27FC236}">
                  <a16:creationId xmlns:a16="http://schemas.microsoft.com/office/drawing/2014/main" id="{D679157E-F9F9-5D4C-AE17-8D4DCCB5C8F0}"/>
                </a:ext>
              </a:extLst>
            </p:cNvPr>
            <p:cNvSpPr/>
            <p:nvPr/>
          </p:nvSpPr>
          <p:spPr>
            <a:xfrm>
              <a:off x="2410116" y="2857488"/>
              <a:ext cx="48518" cy="29584"/>
            </a:xfrm>
            <a:custGeom>
              <a:avLst/>
              <a:gdLst>
                <a:gd name="connsiteX0" fmla="*/ 3063 w 48518"/>
                <a:gd name="connsiteY0" fmla="*/ 680 h 29584"/>
                <a:gd name="connsiteX1" fmla="*/ 19821 w 48518"/>
                <a:gd name="connsiteY1" fmla="*/ 19952 h 29584"/>
                <a:gd name="connsiteX2" fmla="*/ 47555 w 48518"/>
                <a:gd name="connsiteY2" fmla="*/ 19952 h 29584"/>
                <a:gd name="connsiteX3" fmla="*/ 48518 w 48518"/>
                <a:gd name="connsiteY3" fmla="*/ 20832 h 29584"/>
                <a:gd name="connsiteX4" fmla="*/ 48309 w 48518"/>
                <a:gd name="connsiteY4" fmla="*/ 21460 h 29584"/>
                <a:gd name="connsiteX5" fmla="*/ 14123 w 48518"/>
                <a:gd name="connsiteY5" fmla="*/ 27241 h 29584"/>
                <a:gd name="connsiteX6" fmla="*/ 130 w 48518"/>
                <a:gd name="connsiteY6" fmla="*/ 1099 h 29584"/>
                <a:gd name="connsiteX7" fmla="*/ 3063 w 48518"/>
                <a:gd name="connsiteY7" fmla="*/ 680 h 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 h="29584">
                  <a:moveTo>
                    <a:pt x="3063" y="680"/>
                  </a:moveTo>
                  <a:cubicBezTo>
                    <a:pt x="7587" y="7803"/>
                    <a:pt x="11442" y="17438"/>
                    <a:pt x="19821" y="19952"/>
                  </a:cubicBezTo>
                  <a:cubicBezTo>
                    <a:pt x="28962" y="21921"/>
                    <a:pt x="38413" y="21921"/>
                    <a:pt x="47555" y="19952"/>
                  </a:cubicBezTo>
                  <a:cubicBezTo>
                    <a:pt x="48066" y="19927"/>
                    <a:pt x="48493" y="20321"/>
                    <a:pt x="48518" y="20832"/>
                  </a:cubicBezTo>
                  <a:cubicBezTo>
                    <a:pt x="48527" y="21058"/>
                    <a:pt x="48451" y="21284"/>
                    <a:pt x="48309" y="21460"/>
                  </a:cubicBezTo>
                  <a:cubicBezTo>
                    <a:pt x="38874" y="29587"/>
                    <a:pt x="25711" y="31816"/>
                    <a:pt x="14123" y="27241"/>
                  </a:cubicBezTo>
                  <a:cubicBezTo>
                    <a:pt x="4596" y="22164"/>
                    <a:pt x="-934" y="11841"/>
                    <a:pt x="130" y="1099"/>
                  </a:cubicBezTo>
                  <a:cubicBezTo>
                    <a:pt x="130" y="-241"/>
                    <a:pt x="2476" y="-325"/>
                    <a:pt x="3063" y="680"/>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Freeform: Shape 846">
              <a:extLst>
                <a:ext uri="{FF2B5EF4-FFF2-40B4-BE49-F238E27FC236}">
                  <a16:creationId xmlns:a16="http://schemas.microsoft.com/office/drawing/2014/main" id="{00F2FA54-E8E5-5B9A-71A8-98DB9EE29F0E}"/>
                </a:ext>
              </a:extLst>
            </p:cNvPr>
            <p:cNvSpPr/>
            <p:nvPr/>
          </p:nvSpPr>
          <p:spPr>
            <a:xfrm>
              <a:off x="2441667" y="2641950"/>
              <a:ext cx="131998" cy="202266"/>
            </a:xfrm>
            <a:custGeom>
              <a:avLst/>
              <a:gdLst>
                <a:gd name="connsiteX0" fmla="*/ 90994 w 131998"/>
                <a:gd name="connsiteY0" fmla="*/ 145667 h 202266"/>
                <a:gd name="connsiteX1" fmla="*/ 86218 w 131998"/>
                <a:gd name="connsiteY1" fmla="*/ 200884 h 202266"/>
                <a:gd name="connsiteX2" fmla="*/ 75577 w 131998"/>
                <a:gd name="connsiteY2" fmla="*/ 201806 h 202266"/>
                <a:gd name="connsiteX3" fmla="*/ 74907 w 131998"/>
                <a:gd name="connsiteY3" fmla="*/ 201806 h 202266"/>
                <a:gd name="connsiteX4" fmla="*/ 167 w 131998"/>
                <a:gd name="connsiteY4" fmla="*/ 156309 h 202266"/>
                <a:gd name="connsiteX5" fmla="*/ 3267 w 131998"/>
                <a:gd name="connsiteY5" fmla="*/ 154382 h 202266"/>
                <a:gd name="connsiteX6" fmla="*/ 74823 w 131998"/>
                <a:gd name="connsiteY6" fmla="*/ 189740 h 202266"/>
                <a:gd name="connsiteX7" fmla="*/ 78175 w 131998"/>
                <a:gd name="connsiteY7" fmla="*/ 125139 h 202266"/>
                <a:gd name="connsiteX8" fmla="*/ 116047 w 131998"/>
                <a:gd name="connsiteY8" fmla="*/ 141310 h 202266"/>
                <a:gd name="connsiteX9" fmla="*/ 121745 w 131998"/>
                <a:gd name="connsiteY9" fmla="*/ 2137 h 202266"/>
                <a:gd name="connsiteX10" fmla="*/ 126437 w 131998"/>
                <a:gd name="connsiteY10" fmla="*/ 2137 h 202266"/>
                <a:gd name="connsiteX11" fmla="*/ 131213 w 131998"/>
                <a:gd name="connsiteY11" fmla="*/ 159660 h 202266"/>
                <a:gd name="connsiteX12" fmla="*/ 90994 w 131998"/>
                <a:gd name="connsiteY12" fmla="*/ 145667 h 20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98" h="202266">
                  <a:moveTo>
                    <a:pt x="90994" y="145667"/>
                  </a:moveTo>
                  <a:cubicBezTo>
                    <a:pt x="90994" y="145667"/>
                    <a:pt x="89402" y="183456"/>
                    <a:pt x="86218" y="200884"/>
                  </a:cubicBezTo>
                  <a:cubicBezTo>
                    <a:pt x="86218" y="202476"/>
                    <a:pt x="81610" y="202560"/>
                    <a:pt x="75577" y="201806"/>
                  </a:cubicBezTo>
                  <a:cubicBezTo>
                    <a:pt x="75577" y="201806"/>
                    <a:pt x="75158" y="201806"/>
                    <a:pt x="74907" y="201806"/>
                  </a:cubicBezTo>
                  <a:cubicBezTo>
                    <a:pt x="43452" y="201789"/>
                    <a:pt x="14629" y="184244"/>
                    <a:pt x="167" y="156309"/>
                  </a:cubicBezTo>
                  <a:cubicBezTo>
                    <a:pt x="-671" y="154382"/>
                    <a:pt x="1843" y="153041"/>
                    <a:pt x="3267" y="154382"/>
                  </a:cubicBezTo>
                  <a:cubicBezTo>
                    <a:pt x="23125" y="175413"/>
                    <a:pt x="47675" y="184294"/>
                    <a:pt x="74823" y="189740"/>
                  </a:cubicBezTo>
                  <a:cubicBezTo>
                    <a:pt x="76918" y="185132"/>
                    <a:pt x="75577" y="124217"/>
                    <a:pt x="78175" y="125139"/>
                  </a:cubicBezTo>
                  <a:cubicBezTo>
                    <a:pt x="89402" y="129245"/>
                    <a:pt x="108841" y="138043"/>
                    <a:pt x="116047" y="141310"/>
                  </a:cubicBezTo>
                  <a:cubicBezTo>
                    <a:pt x="117639" y="116760"/>
                    <a:pt x="118728" y="46797"/>
                    <a:pt x="121745" y="2137"/>
                  </a:cubicBezTo>
                  <a:cubicBezTo>
                    <a:pt x="121745" y="-628"/>
                    <a:pt x="126269" y="-796"/>
                    <a:pt x="126437" y="2137"/>
                  </a:cubicBezTo>
                  <a:cubicBezTo>
                    <a:pt x="131531" y="54480"/>
                    <a:pt x="133132" y="107108"/>
                    <a:pt x="131213" y="159660"/>
                  </a:cubicBezTo>
                  <a:cubicBezTo>
                    <a:pt x="131045" y="163431"/>
                    <a:pt x="97446" y="149857"/>
                    <a:pt x="90994" y="145667"/>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Freeform: Shape 847">
              <a:extLst>
                <a:ext uri="{FF2B5EF4-FFF2-40B4-BE49-F238E27FC236}">
                  <a16:creationId xmlns:a16="http://schemas.microsoft.com/office/drawing/2014/main" id="{B658EB3B-21C7-723D-05AC-21151BD275F2}"/>
                </a:ext>
              </a:extLst>
            </p:cNvPr>
            <p:cNvSpPr/>
            <p:nvPr/>
          </p:nvSpPr>
          <p:spPr>
            <a:xfrm>
              <a:off x="1964922" y="2032580"/>
              <a:ext cx="817914" cy="567405"/>
            </a:xfrm>
            <a:custGeom>
              <a:avLst/>
              <a:gdLst>
                <a:gd name="connsiteX0" fmla="*/ 57632 w 817914"/>
                <a:gd name="connsiteY0" fmla="*/ 559642 h 567405"/>
                <a:gd name="connsiteX1" fmla="*/ 256715 w 817914"/>
                <a:gd name="connsiteY1" fmla="*/ 380836 h 567405"/>
                <a:gd name="connsiteX2" fmla="*/ 603852 w 817914"/>
                <a:gd name="connsiteY2" fmla="*/ 279452 h 567405"/>
                <a:gd name="connsiteX3" fmla="*/ 755761 w 817914"/>
                <a:gd name="connsiteY3" fmla="*/ 433121 h 567405"/>
                <a:gd name="connsiteX4" fmla="*/ 762716 w 817914"/>
                <a:gd name="connsiteY4" fmla="*/ 525288 h 567405"/>
                <a:gd name="connsiteX5" fmla="*/ 796734 w 817914"/>
                <a:gd name="connsiteY5" fmla="*/ 368687 h 567405"/>
                <a:gd name="connsiteX6" fmla="*/ 761962 w 817914"/>
                <a:gd name="connsiteY6" fmla="*/ 164493 h 567405"/>
                <a:gd name="connsiteX7" fmla="*/ 604522 w 817914"/>
                <a:gd name="connsiteY7" fmla="*/ 93021 h 567405"/>
                <a:gd name="connsiteX8" fmla="*/ 448424 w 817914"/>
                <a:gd name="connsiteY8" fmla="*/ 2278 h 567405"/>
                <a:gd name="connsiteX9" fmla="*/ 272467 w 817914"/>
                <a:gd name="connsiteY9" fmla="*/ 66712 h 567405"/>
                <a:gd name="connsiteX10" fmla="*/ 74223 w 817914"/>
                <a:gd name="connsiteY10" fmla="*/ 143881 h 567405"/>
                <a:gd name="connsiteX11" fmla="*/ 53359 w 817914"/>
                <a:gd name="connsiteY11" fmla="*/ 315816 h 567405"/>
                <a:gd name="connsiteX12" fmla="*/ 488 w 817914"/>
                <a:gd name="connsiteY12" fmla="*/ 433121 h 567405"/>
                <a:gd name="connsiteX13" fmla="*/ 57632 w 817914"/>
                <a:gd name="connsiteY13" fmla="*/ 559642 h 56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7914" h="567405">
                  <a:moveTo>
                    <a:pt x="57632" y="559642"/>
                  </a:moveTo>
                  <a:cubicBezTo>
                    <a:pt x="160358" y="597766"/>
                    <a:pt x="251771" y="488673"/>
                    <a:pt x="256715" y="380836"/>
                  </a:cubicBezTo>
                  <a:cubicBezTo>
                    <a:pt x="256715" y="380836"/>
                    <a:pt x="524839" y="499565"/>
                    <a:pt x="603852" y="279452"/>
                  </a:cubicBezTo>
                  <a:cubicBezTo>
                    <a:pt x="625621" y="352851"/>
                    <a:pt x="682622" y="410506"/>
                    <a:pt x="755761" y="433121"/>
                  </a:cubicBezTo>
                  <a:lnTo>
                    <a:pt x="762716" y="525288"/>
                  </a:lnTo>
                  <a:cubicBezTo>
                    <a:pt x="793802" y="525288"/>
                    <a:pt x="848097" y="452979"/>
                    <a:pt x="796734" y="368687"/>
                  </a:cubicBezTo>
                  <a:cubicBezTo>
                    <a:pt x="796734" y="368687"/>
                    <a:pt x="824636" y="255572"/>
                    <a:pt x="761962" y="164493"/>
                  </a:cubicBezTo>
                  <a:cubicBezTo>
                    <a:pt x="728120" y="111765"/>
                    <a:pt x="666493" y="83788"/>
                    <a:pt x="604522" y="93021"/>
                  </a:cubicBezTo>
                  <a:cubicBezTo>
                    <a:pt x="566231" y="43670"/>
                    <a:pt x="510260" y="11126"/>
                    <a:pt x="448424" y="2278"/>
                  </a:cubicBezTo>
                  <a:cubicBezTo>
                    <a:pt x="341760" y="-14480"/>
                    <a:pt x="272467" y="66712"/>
                    <a:pt x="272467" y="66712"/>
                  </a:cubicBezTo>
                  <a:cubicBezTo>
                    <a:pt x="272467" y="66712"/>
                    <a:pt x="126507" y="52635"/>
                    <a:pt x="74223" y="143881"/>
                  </a:cubicBezTo>
                  <a:cubicBezTo>
                    <a:pt x="21938" y="235128"/>
                    <a:pt x="53359" y="315816"/>
                    <a:pt x="53359" y="315816"/>
                  </a:cubicBezTo>
                  <a:cubicBezTo>
                    <a:pt x="53359" y="315816"/>
                    <a:pt x="7443" y="344221"/>
                    <a:pt x="488" y="433121"/>
                  </a:cubicBezTo>
                  <a:cubicBezTo>
                    <a:pt x="-4288" y="490348"/>
                    <a:pt x="26798" y="548163"/>
                    <a:pt x="57632" y="559642"/>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Freeform: Shape 848">
              <a:extLst>
                <a:ext uri="{FF2B5EF4-FFF2-40B4-BE49-F238E27FC236}">
                  <a16:creationId xmlns:a16="http://schemas.microsoft.com/office/drawing/2014/main" id="{02599E5C-1684-9F31-A14E-A1E91A9274DF}"/>
                </a:ext>
              </a:extLst>
            </p:cNvPr>
            <p:cNvSpPr/>
            <p:nvPr/>
          </p:nvSpPr>
          <p:spPr>
            <a:xfrm>
              <a:off x="2221637" y="2290331"/>
              <a:ext cx="346802" cy="184427"/>
            </a:xfrm>
            <a:custGeom>
              <a:avLst/>
              <a:gdLst>
                <a:gd name="connsiteX0" fmla="*/ 346802 w 346802"/>
                <a:gd name="connsiteY0" fmla="*/ 0 h 184427"/>
                <a:gd name="connsiteX1" fmla="*/ 331385 w 346802"/>
                <a:gd name="connsiteY1" fmla="*/ 54882 h 184427"/>
                <a:gd name="connsiteX2" fmla="*/ 305746 w 346802"/>
                <a:gd name="connsiteY2" fmla="*/ 105155 h 184427"/>
                <a:gd name="connsiteX3" fmla="*/ 217600 w 346802"/>
                <a:gd name="connsiteY3" fmla="*/ 166656 h 184427"/>
                <a:gd name="connsiteX4" fmla="*/ 107166 w 346802"/>
                <a:gd name="connsiteY4" fmla="*/ 162383 h 184427"/>
                <a:gd name="connsiteX5" fmla="*/ 53122 w 346802"/>
                <a:gd name="connsiteY5" fmla="*/ 145039 h 184427"/>
                <a:gd name="connsiteX6" fmla="*/ 0 w 346802"/>
                <a:gd name="connsiteY6" fmla="*/ 123421 h 184427"/>
                <a:gd name="connsiteX7" fmla="*/ 50273 w 346802"/>
                <a:gd name="connsiteY7" fmla="*/ 151071 h 184427"/>
                <a:gd name="connsiteX8" fmla="*/ 104150 w 346802"/>
                <a:gd name="connsiteY8" fmla="*/ 172354 h 184427"/>
                <a:gd name="connsiteX9" fmla="*/ 220532 w 346802"/>
                <a:gd name="connsiteY9" fmla="*/ 179727 h 184427"/>
                <a:gd name="connsiteX10" fmla="*/ 314292 w 346802"/>
                <a:gd name="connsiteY10" fmla="*/ 110518 h 184427"/>
                <a:gd name="connsiteX11" fmla="*/ 346802 w 346802"/>
                <a:gd name="connsiteY11" fmla="*/ 0 h 1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02" h="184427">
                  <a:moveTo>
                    <a:pt x="346802" y="0"/>
                  </a:moveTo>
                  <a:cubicBezTo>
                    <a:pt x="343560" y="18777"/>
                    <a:pt x="338390" y="37169"/>
                    <a:pt x="331385" y="54882"/>
                  </a:cubicBezTo>
                  <a:cubicBezTo>
                    <a:pt x="324950" y="72637"/>
                    <a:pt x="316336" y="89520"/>
                    <a:pt x="305746" y="105155"/>
                  </a:cubicBezTo>
                  <a:cubicBezTo>
                    <a:pt x="285175" y="136040"/>
                    <a:pt x="253688" y="158009"/>
                    <a:pt x="217600" y="166656"/>
                  </a:cubicBezTo>
                  <a:cubicBezTo>
                    <a:pt x="181822" y="177130"/>
                    <a:pt x="143782" y="169254"/>
                    <a:pt x="107166" y="162383"/>
                  </a:cubicBezTo>
                  <a:cubicBezTo>
                    <a:pt x="89235" y="156518"/>
                    <a:pt x="70802" y="151909"/>
                    <a:pt x="53122" y="145039"/>
                  </a:cubicBezTo>
                  <a:cubicBezTo>
                    <a:pt x="35443" y="138168"/>
                    <a:pt x="18015" y="130292"/>
                    <a:pt x="0" y="123421"/>
                  </a:cubicBezTo>
                  <a:cubicBezTo>
                    <a:pt x="16758" y="132973"/>
                    <a:pt x="33516" y="141771"/>
                    <a:pt x="50273" y="151071"/>
                  </a:cubicBezTo>
                  <a:cubicBezTo>
                    <a:pt x="67031" y="160372"/>
                    <a:pt x="86135" y="165148"/>
                    <a:pt x="104150" y="172354"/>
                  </a:cubicBezTo>
                  <a:cubicBezTo>
                    <a:pt x="141436" y="181654"/>
                    <a:pt x="181235" y="189949"/>
                    <a:pt x="220532" y="179727"/>
                  </a:cubicBezTo>
                  <a:cubicBezTo>
                    <a:pt x="259653" y="169848"/>
                    <a:pt x="293328" y="144988"/>
                    <a:pt x="314292" y="110518"/>
                  </a:cubicBezTo>
                  <a:cubicBezTo>
                    <a:pt x="334184" y="76969"/>
                    <a:pt x="345361" y="38979"/>
                    <a:pt x="346802" y="0"/>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Freeform: Shape 849">
              <a:extLst>
                <a:ext uri="{FF2B5EF4-FFF2-40B4-BE49-F238E27FC236}">
                  <a16:creationId xmlns:a16="http://schemas.microsoft.com/office/drawing/2014/main" id="{284B0AB2-D740-DB4C-97CC-3B875857F97F}"/>
                </a:ext>
              </a:extLst>
            </p:cNvPr>
            <p:cNvSpPr/>
            <p:nvPr/>
          </p:nvSpPr>
          <p:spPr>
            <a:xfrm>
              <a:off x="1986320" y="2089049"/>
              <a:ext cx="250734" cy="259347"/>
            </a:xfrm>
            <a:custGeom>
              <a:avLst/>
              <a:gdLst>
                <a:gd name="connsiteX0" fmla="*/ 250735 w 250734"/>
                <a:gd name="connsiteY0" fmla="*/ 10243 h 259347"/>
                <a:gd name="connsiteX1" fmla="*/ 141390 w 250734"/>
                <a:gd name="connsiteY1" fmla="*/ 2367 h 259347"/>
                <a:gd name="connsiteX2" fmla="*/ 42100 w 250734"/>
                <a:gd name="connsiteY2" fmla="*/ 52138 h 259347"/>
                <a:gd name="connsiteX3" fmla="*/ 13528 w 250734"/>
                <a:gd name="connsiteY3" fmla="*/ 100736 h 259347"/>
                <a:gd name="connsiteX4" fmla="*/ 457 w 250734"/>
                <a:gd name="connsiteY4" fmla="*/ 155198 h 259347"/>
                <a:gd name="connsiteX5" fmla="*/ 31626 w 250734"/>
                <a:gd name="connsiteY5" fmla="*/ 259348 h 259347"/>
                <a:gd name="connsiteX6" fmla="*/ 10763 w 250734"/>
                <a:gd name="connsiteY6" fmla="*/ 156120 h 259347"/>
                <a:gd name="connsiteX7" fmla="*/ 52239 w 250734"/>
                <a:gd name="connsiteY7" fmla="*/ 60936 h 259347"/>
                <a:gd name="connsiteX8" fmla="*/ 93044 w 250734"/>
                <a:gd name="connsiteY8" fmla="*/ 29180 h 259347"/>
                <a:gd name="connsiteX9" fmla="*/ 143317 w 250734"/>
                <a:gd name="connsiteY9" fmla="*/ 12422 h 259347"/>
                <a:gd name="connsiteX10" fmla="*/ 250735 w 250734"/>
                <a:gd name="connsiteY10" fmla="*/ 10243 h 25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734" h="259347">
                  <a:moveTo>
                    <a:pt x="250735" y="10243"/>
                  </a:moveTo>
                  <a:cubicBezTo>
                    <a:pt x="215208" y="164"/>
                    <a:pt x="177997" y="-2509"/>
                    <a:pt x="141390" y="2367"/>
                  </a:cubicBezTo>
                  <a:cubicBezTo>
                    <a:pt x="103467" y="6750"/>
                    <a:pt x="68301" y="24379"/>
                    <a:pt x="42100" y="52138"/>
                  </a:cubicBezTo>
                  <a:cubicBezTo>
                    <a:pt x="30060" y="66717"/>
                    <a:pt x="20416" y="83123"/>
                    <a:pt x="13528" y="100736"/>
                  </a:cubicBezTo>
                  <a:cubicBezTo>
                    <a:pt x="6096" y="118013"/>
                    <a:pt x="1680" y="136430"/>
                    <a:pt x="457" y="155198"/>
                  </a:cubicBezTo>
                  <a:cubicBezTo>
                    <a:pt x="-2459" y="192585"/>
                    <a:pt x="8652" y="229712"/>
                    <a:pt x="31626" y="259348"/>
                  </a:cubicBezTo>
                  <a:cubicBezTo>
                    <a:pt x="13620" y="228128"/>
                    <a:pt x="6289" y="191881"/>
                    <a:pt x="10763" y="156120"/>
                  </a:cubicBezTo>
                  <a:cubicBezTo>
                    <a:pt x="15179" y="121071"/>
                    <a:pt x="29582" y="88033"/>
                    <a:pt x="52239" y="60936"/>
                  </a:cubicBezTo>
                  <a:cubicBezTo>
                    <a:pt x="63734" y="47890"/>
                    <a:pt x="77576" y="37115"/>
                    <a:pt x="93044" y="29180"/>
                  </a:cubicBezTo>
                  <a:cubicBezTo>
                    <a:pt x="109031" y="21496"/>
                    <a:pt x="125923" y="15866"/>
                    <a:pt x="143317" y="12422"/>
                  </a:cubicBezTo>
                  <a:cubicBezTo>
                    <a:pt x="178785" y="6021"/>
                    <a:pt x="215040" y="5283"/>
                    <a:pt x="250735" y="10243"/>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Freeform: Shape 850">
              <a:extLst>
                <a:ext uri="{FF2B5EF4-FFF2-40B4-BE49-F238E27FC236}">
                  <a16:creationId xmlns:a16="http://schemas.microsoft.com/office/drawing/2014/main" id="{34AC781F-7C1A-ACFF-7847-5908A81778F8}"/>
                </a:ext>
              </a:extLst>
            </p:cNvPr>
            <p:cNvSpPr/>
            <p:nvPr/>
          </p:nvSpPr>
          <p:spPr>
            <a:xfrm>
              <a:off x="2569445" y="2119895"/>
              <a:ext cx="217138" cy="214006"/>
            </a:xfrm>
            <a:custGeom>
              <a:avLst/>
              <a:gdLst>
                <a:gd name="connsiteX0" fmla="*/ 0 w 217138"/>
                <a:gd name="connsiteY0" fmla="*/ 5707 h 214006"/>
                <a:gd name="connsiteX1" fmla="*/ 86638 w 217138"/>
                <a:gd name="connsiteY1" fmla="*/ 14086 h 214006"/>
                <a:gd name="connsiteX2" fmla="*/ 160204 w 217138"/>
                <a:gd name="connsiteY2" fmla="*/ 54556 h 214006"/>
                <a:gd name="connsiteX3" fmla="*/ 202099 w 217138"/>
                <a:gd name="connsiteY3" fmla="*/ 127536 h 214006"/>
                <a:gd name="connsiteX4" fmla="*/ 212992 w 217138"/>
                <a:gd name="connsiteY4" fmla="*/ 214006 h 214006"/>
                <a:gd name="connsiteX5" fmla="*/ 212154 w 217138"/>
                <a:gd name="connsiteY5" fmla="*/ 124939 h 214006"/>
                <a:gd name="connsiteX6" fmla="*/ 89152 w 217138"/>
                <a:gd name="connsiteY6" fmla="*/ 4031 h 214006"/>
                <a:gd name="connsiteX7" fmla="*/ 0 w 217138"/>
                <a:gd name="connsiteY7" fmla="*/ 5707 h 21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38" h="214006">
                  <a:moveTo>
                    <a:pt x="0" y="5707"/>
                  </a:moveTo>
                  <a:cubicBezTo>
                    <a:pt x="29142" y="3880"/>
                    <a:pt x="58384" y="6712"/>
                    <a:pt x="86638" y="14086"/>
                  </a:cubicBezTo>
                  <a:cubicBezTo>
                    <a:pt x="114221" y="21049"/>
                    <a:pt x="139559" y="34983"/>
                    <a:pt x="160204" y="54556"/>
                  </a:cubicBezTo>
                  <a:cubicBezTo>
                    <a:pt x="180113" y="74950"/>
                    <a:pt x="194524" y="100062"/>
                    <a:pt x="202099" y="127536"/>
                  </a:cubicBezTo>
                  <a:cubicBezTo>
                    <a:pt x="209950" y="155672"/>
                    <a:pt x="213620" y="184806"/>
                    <a:pt x="212992" y="214006"/>
                  </a:cubicBezTo>
                  <a:cubicBezTo>
                    <a:pt x="218790" y="184571"/>
                    <a:pt x="218505" y="154256"/>
                    <a:pt x="212154" y="124939"/>
                  </a:cubicBezTo>
                  <a:cubicBezTo>
                    <a:pt x="200767" y="62725"/>
                    <a:pt x="151557" y="14346"/>
                    <a:pt x="89152" y="4031"/>
                  </a:cubicBezTo>
                  <a:cubicBezTo>
                    <a:pt x="59666" y="-1859"/>
                    <a:pt x="29251" y="-1289"/>
                    <a:pt x="0" y="5707"/>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Freeform: Shape 851">
              <a:extLst>
                <a:ext uri="{FF2B5EF4-FFF2-40B4-BE49-F238E27FC236}">
                  <a16:creationId xmlns:a16="http://schemas.microsoft.com/office/drawing/2014/main" id="{B0F7848B-0C3F-77AC-A1A4-C11C3B89FB5A}"/>
                </a:ext>
              </a:extLst>
            </p:cNvPr>
            <p:cNvSpPr/>
            <p:nvPr/>
          </p:nvSpPr>
          <p:spPr>
            <a:xfrm>
              <a:off x="2567061" y="2298710"/>
              <a:ext cx="107203" cy="163220"/>
            </a:xfrm>
            <a:custGeom>
              <a:avLst/>
              <a:gdLst>
                <a:gd name="connsiteX0" fmla="*/ 107204 w 107203"/>
                <a:gd name="connsiteY0" fmla="*/ 163221 h 163220"/>
                <a:gd name="connsiteX1" fmla="*/ 35983 w 107203"/>
                <a:gd name="connsiteY1" fmla="*/ 92838 h 163220"/>
                <a:gd name="connsiteX2" fmla="*/ 13276 w 107203"/>
                <a:gd name="connsiteY2" fmla="*/ 49268 h 163220"/>
                <a:gd name="connsiteX3" fmla="*/ 2216 w 107203"/>
                <a:gd name="connsiteY3" fmla="*/ 0 h 163220"/>
                <a:gd name="connsiteX4" fmla="*/ 3305 w 107203"/>
                <a:gd name="connsiteY4" fmla="*/ 52117 h 163220"/>
                <a:gd name="connsiteX5" fmla="*/ 24923 w 107203"/>
                <a:gd name="connsiteY5" fmla="*/ 100547 h 163220"/>
                <a:gd name="connsiteX6" fmla="*/ 61455 w 107203"/>
                <a:gd name="connsiteY6" fmla="*/ 138503 h 163220"/>
                <a:gd name="connsiteX7" fmla="*/ 107204 w 107203"/>
                <a:gd name="connsiteY7" fmla="*/ 163221 h 1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03" h="163220">
                  <a:moveTo>
                    <a:pt x="107204" y="163221"/>
                  </a:moveTo>
                  <a:cubicBezTo>
                    <a:pt x="79679" y="143924"/>
                    <a:pt x="55598" y="120137"/>
                    <a:pt x="35983" y="92838"/>
                  </a:cubicBezTo>
                  <a:cubicBezTo>
                    <a:pt x="26456" y="79424"/>
                    <a:pt x="18815" y="64760"/>
                    <a:pt x="13276" y="49268"/>
                  </a:cubicBezTo>
                  <a:cubicBezTo>
                    <a:pt x="7797" y="33298"/>
                    <a:pt x="4085" y="16775"/>
                    <a:pt x="2216" y="0"/>
                  </a:cubicBezTo>
                  <a:cubicBezTo>
                    <a:pt x="-1068" y="17260"/>
                    <a:pt x="-700" y="35015"/>
                    <a:pt x="3305" y="52117"/>
                  </a:cubicBezTo>
                  <a:cubicBezTo>
                    <a:pt x="7218" y="69536"/>
                    <a:pt x="14567" y="86001"/>
                    <a:pt x="24923" y="100547"/>
                  </a:cubicBezTo>
                  <a:cubicBezTo>
                    <a:pt x="35045" y="115034"/>
                    <a:pt x="47370" y="127837"/>
                    <a:pt x="61455" y="138503"/>
                  </a:cubicBezTo>
                  <a:cubicBezTo>
                    <a:pt x="75230" y="149220"/>
                    <a:pt x="90689" y="157573"/>
                    <a:pt x="107204" y="163221"/>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Freeform: Shape 852">
              <a:extLst>
                <a:ext uri="{FF2B5EF4-FFF2-40B4-BE49-F238E27FC236}">
                  <a16:creationId xmlns:a16="http://schemas.microsoft.com/office/drawing/2014/main" id="{9038857C-F859-4533-8D53-BBF38E5741D5}"/>
                </a:ext>
              </a:extLst>
            </p:cNvPr>
            <p:cNvSpPr/>
            <p:nvPr/>
          </p:nvSpPr>
          <p:spPr>
            <a:xfrm>
              <a:off x="2277948" y="2674256"/>
              <a:ext cx="11805" cy="11805"/>
            </a:xfrm>
            <a:custGeom>
              <a:avLst/>
              <a:gdLst>
                <a:gd name="connsiteX0" fmla="*/ 11223 w 11805"/>
                <a:gd name="connsiteY0" fmla="*/ 8458 h 11805"/>
                <a:gd name="connsiteX1" fmla="*/ 3347 w 11805"/>
                <a:gd name="connsiteY1" fmla="*/ 11223 h 11805"/>
                <a:gd name="connsiteX2" fmla="*/ 582 w 11805"/>
                <a:gd name="connsiteY2" fmla="*/ 3347 h 11805"/>
                <a:gd name="connsiteX3" fmla="*/ 8458 w 11805"/>
                <a:gd name="connsiteY3" fmla="*/ 582 h 11805"/>
                <a:gd name="connsiteX4" fmla="*/ 11223 w 11805"/>
                <a:gd name="connsiteY4" fmla="*/ 8458 h 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5" h="11805">
                  <a:moveTo>
                    <a:pt x="11223" y="8458"/>
                  </a:moveTo>
                  <a:cubicBezTo>
                    <a:pt x="9816" y="11399"/>
                    <a:pt x="6288" y="12631"/>
                    <a:pt x="3347" y="11223"/>
                  </a:cubicBezTo>
                  <a:cubicBezTo>
                    <a:pt x="406" y="9816"/>
                    <a:pt x="-826" y="6288"/>
                    <a:pt x="582" y="3347"/>
                  </a:cubicBezTo>
                  <a:cubicBezTo>
                    <a:pt x="1990" y="406"/>
                    <a:pt x="5517" y="-826"/>
                    <a:pt x="8458" y="582"/>
                  </a:cubicBezTo>
                  <a:cubicBezTo>
                    <a:pt x="11399" y="1990"/>
                    <a:pt x="12631" y="5517"/>
                    <a:pt x="11223" y="8458"/>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Freeform: Shape 853">
              <a:extLst>
                <a:ext uri="{FF2B5EF4-FFF2-40B4-BE49-F238E27FC236}">
                  <a16:creationId xmlns:a16="http://schemas.microsoft.com/office/drawing/2014/main" id="{FF0EF416-BD2E-EF2E-4FE1-D7EF5DCA3DAF}"/>
                </a:ext>
              </a:extLst>
            </p:cNvPr>
            <p:cNvSpPr/>
            <p:nvPr/>
          </p:nvSpPr>
          <p:spPr>
            <a:xfrm>
              <a:off x="2392756" y="2722421"/>
              <a:ext cx="11867" cy="11902"/>
            </a:xfrm>
            <a:custGeom>
              <a:avLst/>
              <a:gdLst>
                <a:gd name="connsiteX0" fmla="*/ 11122 w 11867"/>
                <a:gd name="connsiteY0" fmla="*/ 8891 h 11902"/>
                <a:gd name="connsiteX1" fmla="*/ 3011 w 11867"/>
                <a:gd name="connsiteY1" fmla="*/ 11128 h 11902"/>
                <a:gd name="connsiteX2" fmla="*/ 774 w 11867"/>
                <a:gd name="connsiteY2" fmla="*/ 3017 h 11902"/>
                <a:gd name="connsiteX3" fmla="*/ 8357 w 11867"/>
                <a:gd name="connsiteY3" fmla="*/ 512 h 11902"/>
                <a:gd name="connsiteX4" fmla="*/ 11315 w 11867"/>
                <a:gd name="connsiteY4" fmla="*/ 8514 h 11902"/>
                <a:gd name="connsiteX5" fmla="*/ 11122 w 11867"/>
                <a:gd name="connsiteY5" fmla="*/ 8891 h 1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7" h="11902">
                  <a:moveTo>
                    <a:pt x="11122" y="8891"/>
                  </a:moveTo>
                  <a:cubicBezTo>
                    <a:pt x="9497" y="11748"/>
                    <a:pt x="5869" y="12745"/>
                    <a:pt x="3011" y="11128"/>
                  </a:cubicBezTo>
                  <a:cubicBezTo>
                    <a:pt x="154" y="9503"/>
                    <a:pt x="-843" y="5866"/>
                    <a:pt x="774" y="3017"/>
                  </a:cubicBezTo>
                  <a:cubicBezTo>
                    <a:pt x="2291" y="353"/>
                    <a:pt x="5567" y="-728"/>
                    <a:pt x="8357" y="512"/>
                  </a:cubicBezTo>
                  <a:cubicBezTo>
                    <a:pt x="11382" y="1903"/>
                    <a:pt x="12706" y="5489"/>
                    <a:pt x="11315" y="8514"/>
                  </a:cubicBezTo>
                  <a:cubicBezTo>
                    <a:pt x="11256" y="8639"/>
                    <a:pt x="11189" y="8765"/>
                    <a:pt x="11122" y="8891"/>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Freeform: Shape 854">
              <a:extLst>
                <a:ext uri="{FF2B5EF4-FFF2-40B4-BE49-F238E27FC236}">
                  <a16:creationId xmlns:a16="http://schemas.microsoft.com/office/drawing/2014/main" id="{653454AB-9CBE-2D11-FE09-3197FB3D9E3D}"/>
                </a:ext>
              </a:extLst>
            </p:cNvPr>
            <p:cNvSpPr/>
            <p:nvPr/>
          </p:nvSpPr>
          <p:spPr>
            <a:xfrm>
              <a:off x="2334026" y="2742946"/>
              <a:ext cx="12166" cy="12271"/>
            </a:xfrm>
            <a:custGeom>
              <a:avLst/>
              <a:gdLst>
                <a:gd name="connsiteX0" fmla="*/ 11451 w 12166"/>
                <a:gd name="connsiteY0" fmla="*/ 8727 h 12271"/>
                <a:gd name="connsiteX1" fmla="*/ 3600 w 12166"/>
                <a:gd name="connsiteY1" fmla="*/ 11760 h 12271"/>
                <a:gd name="connsiteX2" fmla="*/ 3072 w 12166"/>
                <a:gd name="connsiteY2" fmla="*/ 11492 h 12271"/>
                <a:gd name="connsiteX3" fmla="*/ 709 w 12166"/>
                <a:gd name="connsiteY3" fmla="*/ 3540 h 12271"/>
                <a:gd name="connsiteX4" fmla="*/ 809 w 12166"/>
                <a:gd name="connsiteY4" fmla="*/ 3364 h 12271"/>
                <a:gd name="connsiteX5" fmla="*/ 8753 w 12166"/>
                <a:gd name="connsiteY5" fmla="*/ 591 h 12271"/>
                <a:gd name="connsiteX6" fmla="*/ 8769 w 12166"/>
                <a:gd name="connsiteY6" fmla="*/ 599 h 12271"/>
                <a:gd name="connsiteX7" fmla="*/ 11618 w 12166"/>
                <a:gd name="connsiteY7" fmla="*/ 8391 h 12271"/>
                <a:gd name="connsiteX8" fmla="*/ 11451 w 12166"/>
                <a:gd name="connsiteY8" fmla="*/ 8727 h 1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271">
                  <a:moveTo>
                    <a:pt x="11451" y="8727"/>
                  </a:moveTo>
                  <a:cubicBezTo>
                    <a:pt x="10118" y="11734"/>
                    <a:pt x="6608" y="13092"/>
                    <a:pt x="3600" y="11760"/>
                  </a:cubicBezTo>
                  <a:cubicBezTo>
                    <a:pt x="3424" y="11676"/>
                    <a:pt x="3248" y="11592"/>
                    <a:pt x="3072" y="11492"/>
                  </a:cubicBezTo>
                  <a:cubicBezTo>
                    <a:pt x="223" y="9950"/>
                    <a:pt x="-833" y="6389"/>
                    <a:pt x="709" y="3540"/>
                  </a:cubicBezTo>
                  <a:cubicBezTo>
                    <a:pt x="742" y="3481"/>
                    <a:pt x="776" y="3423"/>
                    <a:pt x="809" y="3364"/>
                  </a:cubicBezTo>
                  <a:cubicBezTo>
                    <a:pt x="2234" y="406"/>
                    <a:pt x="5795" y="-834"/>
                    <a:pt x="8753" y="591"/>
                  </a:cubicBezTo>
                  <a:cubicBezTo>
                    <a:pt x="8761" y="591"/>
                    <a:pt x="8761" y="599"/>
                    <a:pt x="8769" y="599"/>
                  </a:cubicBezTo>
                  <a:cubicBezTo>
                    <a:pt x="11710" y="1965"/>
                    <a:pt x="12984" y="5450"/>
                    <a:pt x="11618" y="8391"/>
                  </a:cubicBezTo>
                  <a:cubicBezTo>
                    <a:pt x="11568" y="8500"/>
                    <a:pt x="11509" y="8618"/>
                    <a:pt x="11451" y="8727"/>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Freeform: Shape 855">
              <a:extLst>
                <a:ext uri="{FF2B5EF4-FFF2-40B4-BE49-F238E27FC236}">
                  <a16:creationId xmlns:a16="http://schemas.microsoft.com/office/drawing/2014/main" id="{73AA0F7B-F876-5CA0-40ED-3F69BC16E128}"/>
                </a:ext>
              </a:extLst>
            </p:cNvPr>
            <p:cNvSpPr/>
            <p:nvPr/>
          </p:nvSpPr>
          <p:spPr>
            <a:xfrm>
              <a:off x="2302162" y="2631364"/>
              <a:ext cx="11899" cy="11897"/>
            </a:xfrm>
            <a:custGeom>
              <a:avLst/>
              <a:gdLst>
                <a:gd name="connsiteX0" fmla="*/ 11307 w 11899"/>
                <a:gd name="connsiteY0" fmla="*/ 8534 h 11897"/>
                <a:gd name="connsiteX1" fmla="*/ 3364 w 11899"/>
                <a:gd name="connsiteY1" fmla="*/ 11307 h 11897"/>
                <a:gd name="connsiteX2" fmla="*/ 3347 w 11899"/>
                <a:gd name="connsiteY2" fmla="*/ 11299 h 11897"/>
                <a:gd name="connsiteX3" fmla="*/ 599 w 11899"/>
                <a:gd name="connsiteY3" fmla="*/ 3347 h 11897"/>
                <a:gd name="connsiteX4" fmla="*/ 8551 w 11899"/>
                <a:gd name="connsiteY4" fmla="*/ 599 h 11897"/>
                <a:gd name="connsiteX5" fmla="*/ 11307 w 11899"/>
                <a:gd name="connsiteY5" fmla="*/ 8534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9" h="11897">
                  <a:moveTo>
                    <a:pt x="11307" y="8534"/>
                  </a:moveTo>
                  <a:cubicBezTo>
                    <a:pt x="9883" y="11492"/>
                    <a:pt x="6322" y="12732"/>
                    <a:pt x="3364" y="11307"/>
                  </a:cubicBezTo>
                  <a:cubicBezTo>
                    <a:pt x="3356" y="11307"/>
                    <a:pt x="3356" y="11299"/>
                    <a:pt x="3347" y="11299"/>
                  </a:cubicBezTo>
                  <a:cubicBezTo>
                    <a:pt x="390" y="9866"/>
                    <a:pt x="-834" y="6305"/>
                    <a:pt x="599" y="3347"/>
                  </a:cubicBezTo>
                  <a:cubicBezTo>
                    <a:pt x="2040" y="390"/>
                    <a:pt x="5593" y="-834"/>
                    <a:pt x="8551" y="599"/>
                  </a:cubicBezTo>
                  <a:cubicBezTo>
                    <a:pt x="11500" y="2032"/>
                    <a:pt x="12732" y="5585"/>
                    <a:pt x="11307" y="8534"/>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Freeform: Shape 856">
              <a:extLst>
                <a:ext uri="{FF2B5EF4-FFF2-40B4-BE49-F238E27FC236}">
                  <a16:creationId xmlns:a16="http://schemas.microsoft.com/office/drawing/2014/main" id="{FB5D59D6-018E-DAA7-4AD6-4C3158A5B8EE}"/>
                </a:ext>
              </a:extLst>
            </p:cNvPr>
            <p:cNvSpPr/>
            <p:nvPr/>
          </p:nvSpPr>
          <p:spPr>
            <a:xfrm>
              <a:off x="2340248" y="2686996"/>
              <a:ext cx="11925" cy="11906"/>
            </a:xfrm>
            <a:custGeom>
              <a:avLst/>
              <a:gdLst>
                <a:gd name="connsiteX0" fmla="*/ 11345 w 11925"/>
                <a:gd name="connsiteY0" fmla="*/ 8454 h 11906"/>
                <a:gd name="connsiteX1" fmla="*/ 3444 w 11925"/>
                <a:gd name="connsiteY1" fmla="*/ 11353 h 11906"/>
                <a:gd name="connsiteX2" fmla="*/ 553 w 11925"/>
                <a:gd name="connsiteY2" fmla="*/ 3452 h 11906"/>
                <a:gd name="connsiteX3" fmla="*/ 8446 w 11925"/>
                <a:gd name="connsiteY3" fmla="*/ 553 h 11906"/>
                <a:gd name="connsiteX4" fmla="*/ 8496 w 11925"/>
                <a:gd name="connsiteY4" fmla="*/ 578 h 11906"/>
                <a:gd name="connsiteX5" fmla="*/ 11396 w 11925"/>
                <a:gd name="connsiteY5" fmla="*/ 8354 h 11906"/>
                <a:gd name="connsiteX6" fmla="*/ 11345 w 11925"/>
                <a:gd name="connsiteY6" fmla="*/ 8454 h 1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5" h="11906">
                  <a:moveTo>
                    <a:pt x="11345" y="8454"/>
                  </a:moveTo>
                  <a:cubicBezTo>
                    <a:pt x="9963" y="11437"/>
                    <a:pt x="6427" y="12736"/>
                    <a:pt x="3444" y="11353"/>
                  </a:cubicBezTo>
                  <a:cubicBezTo>
                    <a:pt x="469" y="9971"/>
                    <a:pt x="-829" y="6435"/>
                    <a:pt x="553" y="3452"/>
                  </a:cubicBezTo>
                  <a:cubicBezTo>
                    <a:pt x="1927" y="469"/>
                    <a:pt x="5463" y="-829"/>
                    <a:pt x="8446" y="553"/>
                  </a:cubicBezTo>
                  <a:cubicBezTo>
                    <a:pt x="8463" y="562"/>
                    <a:pt x="8480" y="570"/>
                    <a:pt x="8496" y="578"/>
                  </a:cubicBezTo>
                  <a:cubicBezTo>
                    <a:pt x="11446" y="1927"/>
                    <a:pt x="12736" y="5404"/>
                    <a:pt x="11396" y="8354"/>
                  </a:cubicBezTo>
                  <a:cubicBezTo>
                    <a:pt x="11379" y="8387"/>
                    <a:pt x="11362" y="8421"/>
                    <a:pt x="11345" y="8454"/>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Freeform: Shape 857">
              <a:extLst>
                <a:ext uri="{FF2B5EF4-FFF2-40B4-BE49-F238E27FC236}">
                  <a16:creationId xmlns:a16="http://schemas.microsoft.com/office/drawing/2014/main" id="{1A552A3F-321D-681B-F4A2-8ED3DED3D3A7}"/>
                </a:ext>
              </a:extLst>
            </p:cNvPr>
            <p:cNvSpPr/>
            <p:nvPr/>
          </p:nvSpPr>
          <p:spPr>
            <a:xfrm>
              <a:off x="2653643" y="2741776"/>
              <a:ext cx="11916" cy="11916"/>
            </a:xfrm>
            <a:custGeom>
              <a:avLst/>
              <a:gdLst>
                <a:gd name="connsiteX0" fmla="*/ 11321 w 11916"/>
                <a:gd name="connsiteY0" fmla="*/ 8556 h 11916"/>
                <a:gd name="connsiteX1" fmla="*/ 3361 w 11916"/>
                <a:gd name="connsiteY1" fmla="*/ 11321 h 11916"/>
                <a:gd name="connsiteX2" fmla="*/ 596 w 11916"/>
                <a:gd name="connsiteY2" fmla="*/ 3361 h 11916"/>
                <a:gd name="connsiteX3" fmla="*/ 8556 w 11916"/>
                <a:gd name="connsiteY3" fmla="*/ 596 h 11916"/>
                <a:gd name="connsiteX4" fmla="*/ 11321 w 11916"/>
                <a:gd name="connsiteY4" fmla="*/ 8556 h 1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6" h="11916">
                  <a:moveTo>
                    <a:pt x="11321" y="8556"/>
                  </a:moveTo>
                  <a:cubicBezTo>
                    <a:pt x="9888" y="11514"/>
                    <a:pt x="6319" y="12754"/>
                    <a:pt x="3361" y="11321"/>
                  </a:cubicBezTo>
                  <a:cubicBezTo>
                    <a:pt x="403" y="9888"/>
                    <a:pt x="-837" y="6319"/>
                    <a:pt x="596" y="3361"/>
                  </a:cubicBezTo>
                  <a:cubicBezTo>
                    <a:pt x="2029" y="403"/>
                    <a:pt x="5598" y="-837"/>
                    <a:pt x="8556" y="596"/>
                  </a:cubicBezTo>
                  <a:cubicBezTo>
                    <a:pt x="11514" y="2029"/>
                    <a:pt x="12754" y="5598"/>
                    <a:pt x="11321" y="8556"/>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Freeform: Shape 858">
              <a:extLst>
                <a:ext uri="{FF2B5EF4-FFF2-40B4-BE49-F238E27FC236}">
                  <a16:creationId xmlns:a16="http://schemas.microsoft.com/office/drawing/2014/main" id="{B7F00F7B-EDD0-FA5F-16F6-6207FDF49461}"/>
                </a:ext>
              </a:extLst>
            </p:cNvPr>
            <p:cNvSpPr/>
            <p:nvPr/>
          </p:nvSpPr>
          <p:spPr>
            <a:xfrm>
              <a:off x="2597069" y="2751746"/>
              <a:ext cx="12166" cy="12337"/>
            </a:xfrm>
            <a:custGeom>
              <a:avLst/>
              <a:gdLst>
                <a:gd name="connsiteX0" fmla="*/ 11421 w 12166"/>
                <a:gd name="connsiteY0" fmla="*/ 8976 h 12337"/>
                <a:gd name="connsiteX1" fmla="*/ 3612 w 12166"/>
                <a:gd name="connsiteY1" fmla="*/ 11774 h 12337"/>
                <a:gd name="connsiteX2" fmla="*/ 3545 w 12166"/>
                <a:gd name="connsiteY2" fmla="*/ 11741 h 12337"/>
                <a:gd name="connsiteX3" fmla="*/ 512 w 12166"/>
                <a:gd name="connsiteY3" fmla="*/ 3890 h 12337"/>
                <a:gd name="connsiteX4" fmla="*/ 780 w 12166"/>
                <a:gd name="connsiteY4" fmla="*/ 3362 h 12337"/>
                <a:gd name="connsiteX5" fmla="*/ 8589 w 12166"/>
                <a:gd name="connsiteY5" fmla="*/ 563 h 12337"/>
                <a:gd name="connsiteX6" fmla="*/ 8656 w 12166"/>
                <a:gd name="connsiteY6" fmla="*/ 597 h 12337"/>
                <a:gd name="connsiteX7" fmla="*/ 11614 w 12166"/>
                <a:gd name="connsiteY7" fmla="*/ 8599 h 12337"/>
                <a:gd name="connsiteX8" fmla="*/ 11421 w 12166"/>
                <a:gd name="connsiteY8" fmla="*/ 8976 h 1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337">
                  <a:moveTo>
                    <a:pt x="11421" y="8976"/>
                  </a:moveTo>
                  <a:cubicBezTo>
                    <a:pt x="10039" y="11908"/>
                    <a:pt x="6545" y="13157"/>
                    <a:pt x="3612" y="11774"/>
                  </a:cubicBezTo>
                  <a:cubicBezTo>
                    <a:pt x="3587" y="11766"/>
                    <a:pt x="3570" y="11749"/>
                    <a:pt x="3545" y="11741"/>
                  </a:cubicBezTo>
                  <a:cubicBezTo>
                    <a:pt x="537" y="10409"/>
                    <a:pt x="-820" y="6898"/>
                    <a:pt x="512" y="3890"/>
                  </a:cubicBezTo>
                  <a:cubicBezTo>
                    <a:pt x="596" y="3714"/>
                    <a:pt x="679" y="3538"/>
                    <a:pt x="780" y="3362"/>
                  </a:cubicBezTo>
                  <a:cubicBezTo>
                    <a:pt x="2163" y="429"/>
                    <a:pt x="5656" y="-819"/>
                    <a:pt x="8589" y="563"/>
                  </a:cubicBezTo>
                  <a:cubicBezTo>
                    <a:pt x="8614" y="572"/>
                    <a:pt x="8631" y="588"/>
                    <a:pt x="8656" y="597"/>
                  </a:cubicBezTo>
                  <a:cubicBezTo>
                    <a:pt x="11681" y="1988"/>
                    <a:pt x="13005" y="5574"/>
                    <a:pt x="11614" y="8599"/>
                  </a:cubicBezTo>
                  <a:cubicBezTo>
                    <a:pt x="11555" y="8724"/>
                    <a:pt x="11488" y="8850"/>
                    <a:pt x="11421" y="8976"/>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Freeform: Shape 859">
              <a:extLst>
                <a:ext uri="{FF2B5EF4-FFF2-40B4-BE49-F238E27FC236}">
                  <a16:creationId xmlns:a16="http://schemas.microsoft.com/office/drawing/2014/main" id="{37E2774D-2276-B51F-C2F7-F833E10D50B8}"/>
                </a:ext>
              </a:extLst>
            </p:cNvPr>
            <p:cNvSpPr/>
            <p:nvPr/>
          </p:nvSpPr>
          <p:spPr>
            <a:xfrm>
              <a:off x="2591104" y="2792771"/>
              <a:ext cx="11732" cy="11675"/>
            </a:xfrm>
            <a:custGeom>
              <a:avLst/>
              <a:gdLst>
                <a:gd name="connsiteX0" fmla="*/ 11186 w 11732"/>
                <a:gd name="connsiteY0" fmla="*/ 8337 h 11675"/>
                <a:gd name="connsiteX1" fmla="*/ 3226 w 11732"/>
                <a:gd name="connsiteY1" fmla="*/ 11102 h 11675"/>
                <a:gd name="connsiteX2" fmla="*/ 629 w 11732"/>
                <a:gd name="connsiteY2" fmla="*/ 3226 h 11675"/>
                <a:gd name="connsiteX3" fmla="*/ 8505 w 11732"/>
                <a:gd name="connsiteY3" fmla="*/ 629 h 11675"/>
                <a:gd name="connsiteX4" fmla="*/ 11186 w 11732"/>
                <a:gd name="connsiteY4" fmla="*/ 8337 h 1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 h="11675">
                  <a:moveTo>
                    <a:pt x="11186" y="8337"/>
                  </a:moveTo>
                  <a:cubicBezTo>
                    <a:pt x="9720" y="11270"/>
                    <a:pt x="6192" y="12493"/>
                    <a:pt x="3226" y="11102"/>
                  </a:cubicBezTo>
                  <a:cubicBezTo>
                    <a:pt x="335" y="9644"/>
                    <a:pt x="-829" y="6117"/>
                    <a:pt x="629" y="3226"/>
                  </a:cubicBezTo>
                  <a:cubicBezTo>
                    <a:pt x="2087" y="335"/>
                    <a:pt x="5614" y="-829"/>
                    <a:pt x="8505" y="629"/>
                  </a:cubicBezTo>
                  <a:cubicBezTo>
                    <a:pt x="11337" y="2053"/>
                    <a:pt x="12518" y="5463"/>
                    <a:pt x="11186" y="8337"/>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Freeform: Shape 860">
              <a:extLst>
                <a:ext uri="{FF2B5EF4-FFF2-40B4-BE49-F238E27FC236}">
                  <a16:creationId xmlns:a16="http://schemas.microsoft.com/office/drawing/2014/main" id="{BF82DB88-0602-692F-6DDB-74762B0B109E}"/>
                </a:ext>
              </a:extLst>
            </p:cNvPr>
            <p:cNvSpPr/>
            <p:nvPr/>
          </p:nvSpPr>
          <p:spPr>
            <a:xfrm>
              <a:off x="2639170" y="2785517"/>
              <a:ext cx="11872" cy="11899"/>
            </a:xfrm>
            <a:custGeom>
              <a:avLst/>
              <a:gdLst>
                <a:gd name="connsiteX0" fmla="*/ 11299 w 11872"/>
                <a:gd name="connsiteY0" fmla="*/ 8552 h 11899"/>
                <a:gd name="connsiteX1" fmla="*/ 3348 w 11872"/>
                <a:gd name="connsiteY1" fmla="*/ 11301 h 11899"/>
                <a:gd name="connsiteX2" fmla="*/ 599 w 11872"/>
                <a:gd name="connsiteY2" fmla="*/ 3349 h 11899"/>
                <a:gd name="connsiteX3" fmla="*/ 8534 w 11872"/>
                <a:gd name="connsiteY3" fmla="*/ 592 h 11899"/>
                <a:gd name="connsiteX4" fmla="*/ 11299 w 11872"/>
                <a:gd name="connsiteY4" fmla="*/ 8552 h 1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2" h="11899">
                  <a:moveTo>
                    <a:pt x="11299" y="8552"/>
                  </a:moveTo>
                  <a:cubicBezTo>
                    <a:pt x="9866" y="11510"/>
                    <a:pt x="6305" y="12733"/>
                    <a:pt x="3348" y="11301"/>
                  </a:cubicBezTo>
                  <a:cubicBezTo>
                    <a:pt x="390" y="9859"/>
                    <a:pt x="-834" y="6307"/>
                    <a:pt x="599" y="3349"/>
                  </a:cubicBezTo>
                  <a:cubicBezTo>
                    <a:pt x="2032" y="400"/>
                    <a:pt x="5585" y="-832"/>
                    <a:pt x="8534" y="592"/>
                  </a:cubicBezTo>
                  <a:cubicBezTo>
                    <a:pt x="11467" y="2059"/>
                    <a:pt x="12690" y="5586"/>
                    <a:pt x="11299" y="8552"/>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Freeform: Shape 861">
              <a:extLst>
                <a:ext uri="{FF2B5EF4-FFF2-40B4-BE49-F238E27FC236}">
                  <a16:creationId xmlns:a16="http://schemas.microsoft.com/office/drawing/2014/main" id="{CBE82451-D3EA-3580-0C20-87D74126E20D}"/>
                </a:ext>
              </a:extLst>
            </p:cNvPr>
            <p:cNvSpPr/>
            <p:nvPr/>
          </p:nvSpPr>
          <p:spPr>
            <a:xfrm>
              <a:off x="2258354" y="2516888"/>
              <a:ext cx="257603" cy="257520"/>
            </a:xfrm>
            <a:custGeom>
              <a:avLst/>
              <a:gdLst>
                <a:gd name="connsiteX0" fmla="*/ 91397 w 257603"/>
                <a:gd name="connsiteY0" fmla="*/ 252045 h 257520"/>
                <a:gd name="connsiteX1" fmla="*/ 5589 w 257603"/>
                <a:gd name="connsiteY1" fmla="*/ 91397 h 257520"/>
                <a:gd name="connsiteX2" fmla="*/ 166245 w 257603"/>
                <a:gd name="connsiteY2" fmla="*/ 5588 h 257520"/>
                <a:gd name="connsiteX3" fmla="*/ 257466 w 257603"/>
                <a:gd name="connsiteY3" fmla="*/ 134741 h 257520"/>
                <a:gd name="connsiteX4" fmla="*/ 257466 w 257603"/>
                <a:gd name="connsiteY4" fmla="*/ 134741 h 257520"/>
                <a:gd name="connsiteX5" fmla="*/ 123404 w 257603"/>
                <a:gd name="connsiteY5" fmla="*/ 257408 h 257520"/>
                <a:gd name="connsiteX6" fmla="*/ 91397 w 257603"/>
                <a:gd name="connsiteY6" fmla="*/ 252045 h 257520"/>
                <a:gd name="connsiteX7" fmla="*/ 161277 w 257603"/>
                <a:gd name="connsiteY7" fmla="*/ 22128 h 257520"/>
                <a:gd name="connsiteX8" fmla="*/ 133962 w 257603"/>
                <a:gd name="connsiteY8" fmla="*/ 17436 h 257520"/>
                <a:gd name="connsiteX9" fmla="*/ 17478 w 257603"/>
                <a:gd name="connsiteY9" fmla="*/ 123764 h 257520"/>
                <a:gd name="connsiteX10" fmla="*/ 123806 w 257603"/>
                <a:gd name="connsiteY10" fmla="*/ 240248 h 257520"/>
                <a:gd name="connsiteX11" fmla="*/ 240290 w 257603"/>
                <a:gd name="connsiteY11" fmla="*/ 133920 h 257520"/>
                <a:gd name="connsiteX12" fmla="*/ 161277 w 257603"/>
                <a:gd name="connsiteY12" fmla="*/ 22128 h 25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03" h="257520">
                  <a:moveTo>
                    <a:pt x="91397" y="252045"/>
                  </a:moveTo>
                  <a:cubicBezTo>
                    <a:pt x="23343" y="231375"/>
                    <a:pt x="-15074" y="159450"/>
                    <a:pt x="5589" y="91397"/>
                  </a:cubicBezTo>
                  <a:cubicBezTo>
                    <a:pt x="26259" y="23343"/>
                    <a:pt x="98184" y="-15074"/>
                    <a:pt x="166245" y="5588"/>
                  </a:cubicBezTo>
                  <a:cubicBezTo>
                    <a:pt x="222610" y="22707"/>
                    <a:pt x="260173" y="75896"/>
                    <a:pt x="257466" y="134741"/>
                  </a:cubicBezTo>
                  <a:lnTo>
                    <a:pt x="257466" y="134741"/>
                  </a:lnTo>
                  <a:cubicBezTo>
                    <a:pt x="254115" y="205542"/>
                    <a:pt x="194223" y="260340"/>
                    <a:pt x="123404" y="257408"/>
                  </a:cubicBezTo>
                  <a:cubicBezTo>
                    <a:pt x="112553" y="256955"/>
                    <a:pt x="101803" y="255154"/>
                    <a:pt x="91397" y="252045"/>
                  </a:cubicBezTo>
                  <a:close/>
                  <a:moveTo>
                    <a:pt x="161277" y="22128"/>
                  </a:moveTo>
                  <a:cubicBezTo>
                    <a:pt x="152412" y="19405"/>
                    <a:pt x="143229" y="17830"/>
                    <a:pt x="133962" y="17436"/>
                  </a:cubicBezTo>
                  <a:cubicBezTo>
                    <a:pt x="72435" y="14629"/>
                    <a:pt x="20285" y="62238"/>
                    <a:pt x="17478" y="123764"/>
                  </a:cubicBezTo>
                  <a:cubicBezTo>
                    <a:pt x="14671" y="185299"/>
                    <a:pt x="62280" y="237449"/>
                    <a:pt x="123806" y="240248"/>
                  </a:cubicBezTo>
                  <a:cubicBezTo>
                    <a:pt x="185332" y="243055"/>
                    <a:pt x="237491" y="195446"/>
                    <a:pt x="240290" y="133920"/>
                  </a:cubicBezTo>
                  <a:cubicBezTo>
                    <a:pt x="242611" y="82976"/>
                    <a:pt x="210075" y="36942"/>
                    <a:pt x="161277" y="22128"/>
                  </a:cubicBez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Freeform: Shape 862">
              <a:extLst>
                <a:ext uri="{FF2B5EF4-FFF2-40B4-BE49-F238E27FC236}">
                  <a16:creationId xmlns:a16="http://schemas.microsoft.com/office/drawing/2014/main" id="{C6AB03C1-8B0E-F381-42CB-63FD1E226B64}"/>
                </a:ext>
              </a:extLst>
            </p:cNvPr>
            <p:cNvSpPr/>
            <p:nvPr/>
          </p:nvSpPr>
          <p:spPr>
            <a:xfrm>
              <a:off x="2564062" y="2564097"/>
              <a:ext cx="194332" cy="255418"/>
            </a:xfrm>
            <a:custGeom>
              <a:avLst/>
              <a:gdLst>
                <a:gd name="connsiteX0" fmla="*/ 66130 w 194332"/>
                <a:gd name="connsiteY0" fmla="*/ 252344 h 255418"/>
                <a:gd name="connsiteX1" fmla="*/ 2785 w 194332"/>
                <a:gd name="connsiteY1" fmla="*/ 110658 h 255418"/>
                <a:gd name="connsiteX2" fmla="*/ 45518 w 194332"/>
                <a:gd name="connsiteY2" fmla="*/ 26869 h 255418"/>
                <a:gd name="connsiteX3" fmla="*/ 119922 w 194332"/>
                <a:gd name="connsiteY3" fmla="*/ 894 h 255418"/>
                <a:gd name="connsiteX4" fmla="*/ 180585 w 194332"/>
                <a:gd name="connsiteY4" fmla="*/ 51167 h 255418"/>
                <a:gd name="connsiteX5" fmla="*/ 191394 w 194332"/>
                <a:gd name="connsiteY5" fmla="*/ 144508 h 255418"/>
                <a:gd name="connsiteX6" fmla="*/ 74090 w 194332"/>
                <a:gd name="connsiteY6" fmla="*/ 254272 h 255418"/>
                <a:gd name="connsiteX7" fmla="*/ 66130 w 194332"/>
                <a:gd name="connsiteY7" fmla="*/ 252344 h 255418"/>
                <a:gd name="connsiteX8" fmla="*/ 123190 w 194332"/>
                <a:gd name="connsiteY8" fmla="*/ 19411 h 255418"/>
                <a:gd name="connsiteX9" fmla="*/ 116906 w 194332"/>
                <a:gd name="connsiteY9" fmla="*/ 17903 h 255418"/>
                <a:gd name="connsiteX10" fmla="*/ 57416 w 194332"/>
                <a:gd name="connsiteY10" fmla="*/ 39269 h 255418"/>
                <a:gd name="connsiteX11" fmla="*/ 19711 w 194332"/>
                <a:gd name="connsiteY11" fmla="*/ 113674 h 255418"/>
                <a:gd name="connsiteX12" fmla="*/ 77358 w 194332"/>
                <a:gd name="connsiteY12" fmla="*/ 237430 h 255418"/>
                <a:gd name="connsiteX13" fmla="*/ 174469 w 194332"/>
                <a:gd name="connsiteY13" fmla="*/ 141576 h 255418"/>
                <a:gd name="connsiteX14" fmla="*/ 165084 w 194332"/>
                <a:gd name="connsiteY14" fmla="*/ 58708 h 255418"/>
                <a:gd name="connsiteX15" fmla="*/ 123190 w 194332"/>
                <a:gd name="connsiteY15" fmla="*/ 19411 h 25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32" h="255418">
                  <a:moveTo>
                    <a:pt x="66130" y="252344"/>
                  </a:moveTo>
                  <a:cubicBezTo>
                    <a:pt x="18957" y="238017"/>
                    <a:pt x="-9280" y="176934"/>
                    <a:pt x="2785" y="110658"/>
                  </a:cubicBezTo>
                  <a:cubicBezTo>
                    <a:pt x="7930" y="78952"/>
                    <a:pt x="22870" y="49651"/>
                    <a:pt x="45518" y="26869"/>
                  </a:cubicBezTo>
                  <a:cubicBezTo>
                    <a:pt x="64588" y="6575"/>
                    <a:pt x="92364" y="-3128"/>
                    <a:pt x="119922" y="894"/>
                  </a:cubicBezTo>
                  <a:cubicBezTo>
                    <a:pt x="145729" y="5502"/>
                    <a:pt x="167179" y="23433"/>
                    <a:pt x="180585" y="51167"/>
                  </a:cubicBezTo>
                  <a:cubicBezTo>
                    <a:pt x="193866" y="80385"/>
                    <a:pt x="197645" y="113029"/>
                    <a:pt x="191394" y="144508"/>
                  </a:cubicBezTo>
                  <a:cubicBezTo>
                    <a:pt x="178826" y="214388"/>
                    <a:pt x="126290" y="263656"/>
                    <a:pt x="74090" y="254272"/>
                  </a:cubicBezTo>
                  <a:cubicBezTo>
                    <a:pt x="71400" y="253794"/>
                    <a:pt x="68744" y="253149"/>
                    <a:pt x="66130" y="252344"/>
                  </a:cubicBezTo>
                  <a:close/>
                  <a:moveTo>
                    <a:pt x="123190" y="19411"/>
                  </a:moveTo>
                  <a:cubicBezTo>
                    <a:pt x="121137" y="18741"/>
                    <a:pt x="119034" y="18238"/>
                    <a:pt x="116906" y="17903"/>
                  </a:cubicBezTo>
                  <a:cubicBezTo>
                    <a:pt x="94777" y="14895"/>
                    <a:pt x="72573" y="22872"/>
                    <a:pt x="57416" y="39269"/>
                  </a:cubicBezTo>
                  <a:cubicBezTo>
                    <a:pt x="37407" y="59546"/>
                    <a:pt x="24227" y="85554"/>
                    <a:pt x="19711" y="113674"/>
                  </a:cubicBezTo>
                  <a:cubicBezTo>
                    <a:pt x="8818" y="174253"/>
                    <a:pt x="34541" y="229722"/>
                    <a:pt x="77358" y="237430"/>
                  </a:cubicBezTo>
                  <a:cubicBezTo>
                    <a:pt x="120174" y="245139"/>
                    <a:pt x="163576" y="202071"/>
                    <a:pt x="174469" y="141576"/>
                  </a:cubicBezTo>
                  <a:cubicBezTo>
                    <a:pt x="180091" y="113649"/>
                    <a:pt x="176807" y="84666"/>
                    <a:pt x="165084" y="58708"/>
                  </a:cubicBezTo>
                  <a:cubicBezTo>
                    <a:pt x="157292" y="40283"/>
                    <a:pt x="142076" y="26014"/>
                    <a:pt x="123190" y="19411"/>
                  </a:cubicBez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Freeform: Shape 863">
              <a:extLst>
                <a:ext uri="{FF2B5EF4-FFF2-40B4-BE49-F238E27FC236}">
                  <a16:creationId xmlns:a16="http://schemas.microsoft.com/office/drawing/2014/main" id="{4FEE4EAA-ED55-BFA2-9EEA-7AEA6CACA677}"/>
                </a:ext>
              </a:extLst>
            </p:cNvPr>
            <p:cNvSpPr/>
            <p:nvPr/>
          </p:nvSpPr>
          <p:spPr>
            <a:xfrm>
              <a:off x="2503000" y="2642032"/>
              <a:ext cx="80437" cy="29287"/>
            </a:xfrm>
            <a:custGeom>
              <a:avLst/>
              <a:gdLst>
                <a:gd name="connsiteX0" fmla="*/ 7206 w 80437"/>
                <a:gd name="connsiteY0" fmla="*/ 23673 h 29287"/>
                <a:gd name="connsiteX1" fmla="*/ 0 w 80437"/>
                <a:gd name="connsiteY1" fmla="*/ 11021 h 29287"/>
                <a:gd name="connsiteX2" fmla="*/ 80437 w 80437"/>
                <a:gd name="connsiteY2" fmla="*/ 21411 h 29287"/>
                <a:gd name="connsiteX3" fmla="*/ 68288 w 80437"/>
                <a:gd name="connsiteY3" fmla="*/ 29287 h 29287"/>
                <a:gd name="connsiteX4" fmla="*/ 7206 w 80437"/>
                <a:gd name="connsiteY4" fmla="*/ 23673 h 2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37" h="29287">
                  <a:moveTo>
                    <a:pt x="7206" y="23673"/>
                  </a:moveTo>
                  <a:lnTo>
                    <a:pt x="0" y="11021"/>
                  </a:lnTo>
                  <a:cubicBezTo>
                    <a:pt x="18601" y="380"/>
                    <a:pt x="59406" y="-11183"/>
                    <a:pt x="80437" y="21411"/>
                  </a:cubicBezTo>
                  <a:lnTo>
                    <a:pt x="68288" y="29287"/>
                  </a:lnTo>
                  <a:cubicBezTo>
                    <a:pt x="49687" y="45"/>
                    <a:pt x="8882" y="22668"/>
                    <a:pt x="7206" y="23673"/>
                  </a:cubicBez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5" name="Freeform: Shape 864">
              <a:extLst>
                <a:ext uri="{FF2B5EF4-FFF2-40B4-BE49-F238E27FC236}">
                  <a16:creationId xmlns:a16="http://schemas.microsoft.com/office/drawing/2014/main" id="{1B65028E-3491-F169-01B2-4CF539AF65E1}"/>
                </a:ext>
              </a:extLst>
            </p:cNvPr>
            <p:cNvSpPr/>
            <p:nvPr/>
          </p:nvSpPr>
          <p:spPr>
            <a:xfrm>
              <a:off x="1978146" y="2540269"/>
              <a:ext cx="300885" cy="69213"/>
            </a:xfrm>
            <a:custGeom>
              <a:avLst/>
              <a:gdLst>
                <a:gd name="connsiteX0" fmla="*/ 11479 w 300885"/>
                <a:gd name="connsiteY0" fmla="*/ 60248 h 69213"/>
                <a:gd name="connsiteX1" fmla="*/ 0 w 300885"/>
                <a:gd name="connsiteY1" fmla="*/ 51869 h 69213"/>
                <a:gd name="connsiteX2" fmla="*/ 74069 w 300885"/>
                <a:gd name="connsiteY2" fmla="*/ 4 h 69213"/>
                <a:gd name="connsiteX3" fmla="*/ 300886 w 300885"/>
                <a:gd name="connsiteY3" fmla="*/ 55305 h 69213"/>
                <a:gd name="connsiteX4" fmla="*/ 297032 w 300885"/>
                <a:gd name="connsiteY4" fmla="*/ 69214 h 69213"/>
                <a:gd name="connsiteX5" fmla="*/ 73818 w 300885"/>
                <a:gd name="connsiteY5" fmla="*/ 14583 h 69213"/>
                <a:gd name="connsiteX6" fmla="*/ 11479 w 300885"/>
                <a:gd name="connsiteY6" fmla="*/ 60248 h 6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885" h="69213">
                  <a:moveTo>
                    <a:pt x="11479" y="60248"/>
                  </a:moveTo>
                  <a:lnTo>
                    <a:pt x="0" y="51869"/>
                  </a:lnTo>
                  <a:cubicBezTo>
                    <a:pt x="4106" y="46507"/>
                    <a:pt x="41224" y="-499"/>
                    <a:pt x="74069" y="4"/>
                  </a:cubicBezTo>
                  <a:cubicBezTo>
                    <a:pt x="104736" y="674"/>
                    <a:pt x="292926" y="53042"/>
                    <a:pt x="300886" y="55305"/>
                  </a:cubicBezTo>
                  <a:lnTo>
                    <a:pt x="297032" y="69214"/>
                  </a:lnTo>
                  <a:cubicBezTo>
                    <a:pt x="243072" y="54132"/>
                    <a:pt x="97530" y="14918"/>
                    <a:pt x="73818" y="14583"/>
                  </a:cubicBezTo>
                  <a:cubicBezTo>
                    <a:pt x="52117" y="13745"/>
                    <a:pt x="21534" y="47345"/>
                    <a:pt x="11479" y="60248"/>
                  </a:cubicBez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6" name="Freeform: Shape 865">
              <a:extLst>
                <a:ext uri="{FF2B5EF4-FFF2-40B4-BE49-F238E27FC236}">
                  <a16:creationId xmlns:a16="http://schemas.microsoft.com/office/drawing/2014/main" id="{950C4DDC-E227-BE67-43DF-013B30E873FD}"/>
                </a:ext>
              </a:extLst>
            </p:cNvPr>
            <p:cNvSpPr/>
            <p:nvPr/>
          </p:nvSpPr>
          <p:spPr>
            <a:xfrm>
              <a:off x="1987857" y="2503065"/>
              <a:ext cx="146220" cy="240897"/>
            </a:xfrm>
            <a:custGeom>
              <a:avLst/>
              <a:gdLst>
                <a:gd name="connsiteX0" fmla="*/ 144963 w 146220"/>
                <a:gd name="connsiteY0" fmla="*/ 111864 h 240897"/>
                <a:gd name="connsiteX1" fmla="*/ 31262 w 146220"/>
                <a:gd name="connsiteY1" fmla="*/ 1765 h 240897"/>
                <a:gd name="connsiteX2" fmla="*/ 57823 w 146220"/>
                <a:gd name="connsiteY2" fmla="*/ 229336 h 240897"/>
                <a:gd name="connsiteX3" fmla="*/ 144762 w 146220"/>
                <a:gd name="connsiteY3" fmla="*/ 214715 h 240897"/>
                <a:gd name="connsiteX4" fmla="*/ 146220 w 146220"/>
                <a:gd name="connsiteY4" fmla="*/ 212578 h 240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20" h="240897">
                  <a:moveTo>
                    <a:pt x="144963" y="111864"/>
                  </a:moveTo>
                  <a:cubicBezTo>
                    <a:pt x="144963" y="111864"/>
                    <a:pt x="87987" y="-16417"/>
                    <a:pt x="31262" y="1765"/>
                  </a:cubicBezTo>
                  <a:cubicBezTo>
                    <a:pt x="-25463" y="19947"/>
                    <a:pt x="2020" y="195234"/>
                    <a:pt x="57823" y="229336"/>
                  </a:cubicBezTo>
                  <a:cubicBezTo>
                    <a:pt x="85867" y="249303"/>
                    <a:pt x="124796" y="242759"/>
                    <a:pt x="144762" y="214715"/>
                  </a:cubicBezTo>
                  <a:cubicBezTo>
                    <a:pt x="145265" y="214011"/>
                    <a:pt x="145751" y="213299"/>
                    <a:pt x="146220" y="212578"/>
                  </a:cubicBezTo>
                  <a:close/>
                </a:path>
              </a:pathLst>
            </a:custGeom>
            <a:solidFill>
              <a:srgbClr val="AD6359"/>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Freeform: Shape 866">
              <a:extLst>
                <a:ext uri="{FF2B5EF4-FFF2-40B4-BE49-F238E27FC236}">
                  <a16:creationId xmlns:a16="http://schemas.microsoft.com/office/drawing/2014/main" id="{44AE30CF-72DE-5E09-8BBF-61DE6C0BFCC1}"/>
                </a:ext>
              </a:extLst>
            </p:cNvPr>
            <p:cNvSpPr/>
            <p:nvPr/>
          </p:nvSpPr>
          <p:spPr>
            <a:xfrm>
              <a:off x="2027196" y="2554936"/>
              <a:ext cx="76085" cy="158564"/>
            </a:xfrm>
            <a:custGeom>
              <a:avLst/>
              <a:gdLst>
                <a:gd name="connsiteX0" fmla="*/ 1056 w 76085"/>
                <a:gd name="connsiteY0" fmla="*/ 0 h 158564"/>
                <a:gd name="connsiteX1" fmla="*/ 386 w 76085"/>
                <a:gd name="connsiteY1" fmla="*/ 1508 h 158564"/>
                <a:gd name="connsiteX2" fmla="*/ 61552 w 76085"/>
                <a:gd name="connsiteY2" fmla="*/ 113869 h 158564"/>
                <a:gd name="connsiteX3" fmla="*/ 12787 w 76085"/>
                <a:gd name="connsiteY3" fmla="*/ 94765 h 158564"/>
                <a:gd name="connsiteX4" fmla="*/ 13457 w 76085"/>
                <a:gd name="connsiteY4" fmla="*/ 97279 h 158564"/>
                <a:gd name="connsiteX5" fmla="*/ 52335 w 76085"/>
                <a:gd name="connsiteY5" fmla="*/ 118478 h 158564"/>
                <a:gd name="connsiteX6" fmla="*/ 65657 w 76085"/>
                <a:gd name="connsiteY6" fmla="*/ 155847 h 158564"/>
                <a:gd name="connsiteX7" fmla="*/ 73534 w 76085"/>
                <a:gd name="connsiteY7" fmla="*/ 154674 h 158564"/>
                <a:gd name="connsiteX8" fmla="*/ 73534 w 76085"/>
                <a:gd name="connsiteY8" fmla="*/ 153585 h 158564"/>
                <a:gd name="connsiteX9" fmla="*/ 1056 w 76085"/>
                <a:gd name="connsiteY9" fmla="*/ 0 h 15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85" h="158564">
                  <a:moveTo>
                    <a:pt x="1056" y="0"/>
                  </a:moveTo>
                  <a:cubicBezTo>
                    <a:pt x="51" y="0"/>
                    <a:pt x="-368" y="1005"/>
                    <a:pt x="386" y="1508"/>
                  </a:cubicBezTo>
                  <a:cubicBezTo>
                    <a:pt x="39264" y="26645"/>
                    <a:pt x="53843" y="70215"/>
                    <a:pt x="61552" y="113869"/>
                  </a:cubicBezTo>
                  <a:cubicBezTo>
                    <a:pt x="52000" y="95771"/>
                    <a:pt x="36415" y="83873"/>
                    <a:pt x="12787" y="94765"/>
                  </a:cubicBezTo>
                  <a:cubicBezTo>
                    <a:pt x="11530" y="95352"/>
                    <a:pt x="12284" y="97279"/>
                    <a:pt x="13457" y="97279"/>
                  </a:cubicBezTo>
                  <a:cubicBezTo>
                    <a:pt x="29603" y="95377"/>
                    <a:pt x="45188" y="103873"/>
                    <a:pt x="52335" y="118478"/>
                  </a:cubicBezTo>
                  <a:cubicBezTo>
                    <a:pt x="58125" y="130409"/>
                    <a:pt x="62591" y="142944"/>
                    <a:pt x="65657" y="155847"/>
                  </a:cubicBezTo>
                  <a:cubicBezTo>
                    <a:pt x="66914" y="159953"/>
                    <a:pt x="74036" y="159283"/>
                    <a:pt x="73534" y="154674"/>
                  </a:cubicBezTo>
                  <a:cubicBezTo>
                    <a:pt x="73575" y="154314"/>
                    <a:pt x="73575" y="153945"/>
                    <a:pt x="73534" y="153585"/>
                  </a:cubicBezTo>
                  <a:cubicBezTo>
                    <a:pt x="84929" y="100044"/>
                    <a:pt x="57697" y="16590"/>
                    <a:pt x="1056" y="0"/>
                  </a:cubicBez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68" name="Graphic 2">
            <a:extLst>
              <a:ext uri="{FF2B5EF4-FFF2-40B4-BE49-F238E27FC236}">
                <a16:creationId xmlns:a16="http://schemas.microsoft.com/office/drawing/2014/main" id="{6CB60D49-26EE-A77A-383C-34729452AAC1}"/>
              </a:ext>
            </a:extLst>
          </p:cNvPr>
          <p:cNvGrpSpPr/>
          <p:nvPr/>
        </p:nvGrpSpPr>
        <p:grpSpPr>
          <a:xfrm>
            <a:off x="-2438994" y="5151885"/>
            <a:ext cx="1397249" cy="576688"/>
            <a:chOff x="2664964" y="3578166"/>
            <a:chExt cx="1621650" cy="669305"/>
          </a:xfrm>
        </p:grpSpPr>
        <p:sp>
          <p:nvSpPr>
            <p:cNvPr id="869" name="Freeform: Shape 868">
              <a:extLst>
                <a:ext uri="{FF2B5EF4-FFF2-40B4-BE49-F238E27FC236}">
                  <a16:creationId xmlns:a16="http://schemas.microsoft.com/office/drawing/2014/main" id="{95CA80C4-4B74-8DE8-EB8F-7476A04D5211}"/>
                </a:ext>
              </a:extLst>
            </p:cNvPr>
            <p:cNvSpPr/>
            <p:nvPr/>
          </p:nvSpPr>
          <p:spPr>
            <a:xfrm>
              <a:off x="2664964" y="4202142"/>
              <a:ext cx="1011080" cy="45329"/>
            </a:xfrm>
            <a:custGeom>
              <a:avLst/>
              <a:gdLst>
                <a:gd name="connsiteX0" fmla="*/ 0 w 1011080"/>
                <a:gd name="connsiteY0" fmla="*/ 0 h 45329"/>
                <a:gd name="connsiteX1" fmla="*/ 1011081 w 1011080"/>
                <a:gd name="connsiteY1" fmla="*/ 0 h 45329"/>
                <a:gd name="connsiteX2" fmla="*/ 1011081 w 1011080"/>
                <a:gd name="connsiteY2" fmla="*/ 45330 h 45329"/>
                <a:gd name="connsiteX3" fmla="*/ 0 w 1011080"/>
                <a:gd name="connsiteY3" fmla="*/ 45330 h 45329"/>
              </a:gdLst>
              <a:ahLst/>
              <a:cxnLst>
                <a:cxn ang="0">
                  <a:pos x="connsiteX0" y="connsiteY0"/>
                </a:cxn>
                <a:cxn ang="0">
                  <a:pos x="connsiteX1" y="connsiteY1"/>
                </a:cxn>
                <a:cxn ang="0">
                  <a:pos x="connsiteX2" y="connsiteY2"/>
                </a:cxn>
                <a:cxn ang="0">
                  <a:pos x="connsiteX3" y="connsiteY3"/>
                </a:cxn>
              </a:cxnLst>
              <a:rect l="l" t="t" r="r" b="b"/>
              <a:pathLst>
                <a:path w="1011080" h="45329">
                  <a:moveTo>
                    <a:pt x="0" y="0"/>
                  </a:moveTo>
                  <a:lnTo>
                    <a:pt x="1011081" y="0"/>
                  </a:lnTo>
                  <a:lnTo>
                    <a:pt x="1011081" y="45330"/>
                  </a:lnTo>
                  <a:lnTo>
                    <a:pt x="0" y="45330"/>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Freeform: Shape 869">
              <a:extLst>
                <a:ext uri="{FF2B5EF4-FFF2-40B4-BE49-F238E27FC236}">
                  <a16:creationId xmlns:a16="http://schemas.microsoft.com/office/drawing/2014/main" id="{9428F733-18CC-7EAA-D1A6-64655249F150}"/>
                </a:ext>
              </a:extLst>
            </p:cNvPr>
            <p:cNvSpPr/>
            <p:nvPr/>
          </p:nvSpPr>
          <p:spPr>
            <a:xfrm>
              <a:off x="2664964" y="4202142"/>
              <a:ext cx="508849" cy="45329"/>
            </a:xfrm>
            <a:custGeom>
              <a:avLst/>
              <a:gdLst>
                <a:gd name="connsiteX0" fmla="*/ 0 w 508849"/>
                <a:gd name="connsiteY0" fmla="*/ 0 h 45329"/>
                <a:gd name="connsiteX1" fmla="*/ 508850 w 508849"/>
                <a:gd name="connsiteY1" fmla="*/ 0 h 45329"/>
                <a:gd name="connsiteX2" fmla="*/ 508850 w 508849"/>
                <a:gd name="connsiteY2" fmla="*/ 45330 h 45329"/>
                <a:gd name="connsiteX3" fmla="*/ 0 w 508849"/>
                <a:gd name="connsiteY3" fmla="*/ 45330 h 45329"/>
              </a:gdLst>
              <a:ahLst/>
              <a:cxnLst>
                <a:cxn ang="0">
                  <a:pos x="connsiteX0" y="connsiteY0"/>
                </a:cxn>
                <a:cxn ang="0">
                  <a:pos x="connsiteX1" y="connsiteY1"/>
                </a:cxn>
                <a:cxn ang="0">
                  <a:pos x="connsiteX2" y="connsiteY2"/>
                </a:cxn>
                <a:cxn ang="0">
                  <a:pos x="connsiteX3" y="connsiteY3"/>
                </a:cxn>
              </a:cxnLst>
              <a:rect l="l" t="t" r="r" b="b"/>
              <a:pathLst>
                <a:path w="508849" h="45329">
                  <a:moveTo>
                    <a:pt x="0" y="0"/>
                  </a:moveTo>
                  <a:lnTo>
                    <a:pt x="508850" y="0"/>
                  </a:lnTo>
                  <a:lnTo>
                    <a:pt x="508850" y="45330"/>
                  </a:lnTo>
                  <a:lnTo>
                    <a:pt x="0" y="45330"/>
                  </a:lnTo>
                  <a:close/>
                </a:path>
              </a:pathLst>
            </a:custGeom>
            <a:solidFill>
              <a:srgbClr val="A6A6A6"/>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Freeform: Shape 870">
              <a:extLst>
                <a:ext uri="{FF2B5EF4-FFF2-40B4-BE49-F238E27FC236}">
                  <a16:creationId xmlns:a16="http://schemas.microsoft.com/office/drawing/2014/main" id="{C88FDB70-EE02-BE54-474A-9F8B1E1348DA}"/>
                </a:ext>
              </a:extLst>
            </p:cNvPr>
            <p:cNvSpPr/>
            <p:nvPr/>
          </p:nvSpPr>
          <p:spPr>
            <a:xfrm>
              <a:off x="3162000" y="3578166"/>
              <a:ext cx="1124614" cy="669221"/>
            </a:xfrm>
            <a:custGeom>
              <a:avLst/>
              <a:gdLst>
                <a:gd name="connsiteX0" fmla="*/ 0 w 1124614"/>
                <a:gd name="connsiteY0" fmla="*/ 669222 h 669221"/>
                <a:gd name="connsiteX1" fmla="*/ 985358 w 1124614"/>
                <a:gd name="connsiteY1" fmla="*/ 669222 h 669221"/>
                <a:gd name="connsiteX2" fmla="*/ 1124615 w 1124614"/>
                <a:gd name="connsiteY2" fmla="*/ 0 h 669221"/>
                <a:gd name="connsiteX3" fmla="*/ 139257 w 1124614"/>
                <a:gd name="connsiteY3" fmla="*/ 0 h 669221"/>
                <a:gd name="connsiteX4" fmla="*/ 0 w 1124614"/>
                <a:gd name="connsiteY4" fmla="*/ 669222 h 669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614" h="669221">
                  <a:moveTo>
                    <a:pt x="0" y="669222"/>
                  </a:moveTo>
                  <a:lnTo>
                    <a:pt x="985358" y="669222"/>
                  </a:lnTo>
                  <a:lnTo>
                    <a:pt x="1124615" y="0"/>
                  </a:lnTo>
                  <a:lnTo>
                    <a:pt x="139257" y="0"/>
                  </a:lnTo>
                  <a:lnTo>
                    <a:pt x="0" y="669222"/>
                  </a:lnTo>
                  <a:close/>
                </a:path>
              </a:pathLst>
            </a:custGeom>
            <a:solidFill>
              <a:srgbClr val="C7C7C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Freeform: Shape 871">
              <a:extLst>
                <a:ext uri="{FF2B5EF4-FFF2-40B4-BE49-F238E27FC236}">
                  <a16:creationId xmlns:a16="http://schemas.microsoft.com/office/drawing/2014/main" id="{D5AF9D5D-5DCD-E075-F78A-25BEF3EBBF9F}"/>
                </a:ext>
              </a:extLst>
            </p:cNvPr>
            <p:cNvSpPr/>
            <p:nvPr/>
          </p:nvSpPr>
          <p:spPr>
            <a:xfrm>
              <a:off x="3647381" y="3862032"/>
              <a:ext cx="132234" cy="131403"/>
            </a:xfrm>
            <a:custGeom>
              <a:avLst/>
              <a:gdLst>
                <a:gd name="connsiteX0" fmla="*/ 510 w 132234"/>
                <a:gd name="connsiteY0" fmla="*/ 65702 h 131403"/>
                <a:gd name="connsiteX1" fmla="*/ 50440 w 132234"/>
                <a:gd name="connsiteY1" fmla="*/ 130898 h 131403"/>
                <a:gd name="connsiteX2" fmla="*/ 59163 w 132234"/>
                <a:gd name="connsiteY2" fmla="*/ 131392 h 131403"/>
                <a:gd name="connsiteX3" fmla="*/ 131724 w 132234"/>
                <a:gd name="connsiteY3" fmla="*/ 65702 h 131403"/>
                <a:gd name="connsiteX4" fmla="*/ 81794 w 132234"/>
                <a:gd name="connsiteY4" fmla="*/ 506 h 131403"/>
                <a:gd name="connsiteX5" fmla="*/ 73072 w 132234"/>
                <a:gd name="connsiteY5" fmla="*/ 11 h 131403"/>
                <a:gd name="connsiteX6" fmla="*/ 510 w 132234"/>
                <a:gd name="connsiteY6" fmla="*/ 65702 h 13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34" h="131403">
                  <a:moveTo>
                    <a:pt x="510" y="65702"/>
                  </a:moveTo>
                  <a:cubicBezTo>
                    <a:pt x="-3704" y="97491"/>
                    <a:pt x="18651" y="126684"/>
                    <a:pt x="50440" y="130898"/>
                  </a:cubicBezTo>
                  <a:cubicBezTo>
                    <a:pt x="53331" y="131283"/>
                    <a:pt x="56247" y="131451"/>
                    <a:pt x="59163" y="131392"/>
                  </a:cubicBezTo>
                  <a:cubicBezTo>
                    <a:pt x="96315" y="130580"/>
                    <a:pt x="127233" y="102594"/>
                    <a:pt x="131724" y="65702"/>
                  </a:cubicBezTo>
                  <a:cubicBezTo>
                    <a:pt x="135938" y="33912"/>
                    <a:pt x="113583" y="4720"/>
                    <a:pt x="81794" y="506"/>
                  </a:cubicBezTo>
                  <a:cubicBezTo>
                    <a:pt x="78903" y="120"/>
                    <a:pt x="75987" y="-47"/>
                    <a:pt x="73072" y="11"/>
                  </a:cubicBezTo>
                  <a:cubicBezTo>
                    <a:pt x="35928" y="858"/>
                    <a:pt x="5035" y="28826"/>
                    <a:pt x="510" y="65702"/>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3" name="Graphic 2">
            <a:extLst>
              <a:ext uri="{FF2B5EF4-FFF2-40B4-BE49-F238E27FC236}">
                <a16:creationId xmlns:a16="http://schemas.microsoft.com/office/drawing/2014/main" id="{AB41CB9C-E545-FA37-E3E9-D743CE329606}"/>
              </a:ext>
            </a:extLst>
          </p:cNvPr>
          <p:cNvGrpSpPr/>
          <p:nvPr/>
        </p:nvGrpSpPr>
        <p:grpSpPr>
          <a:xfrm>
            <a:off x="-4976791" y="5186965"/>
            <a:ext cx="824026" cy="547522"/>
            <a:chOff x="761615" y="3604476"/>
            <a:chExt cx="956366" cy="635455"/>
          </a:xfrm>
        </p:grpSpPr>
        <p:sp>
          <p:nvSpPr>
            <p:cNvPr id="874" name="Freeform: Shape 873">
              <a:extLst>
                <a:ext uri="{FF2B5EF4-FFF2-40B4-BE49-F238E27FC236}">
                  <a16:creationId xmlns:a16="http://schemas.microsoft.com/office/drawing/2014/main" id="{1E8411A2-3AB7-1553-48D8-304F20645DC2}"/>
                </a:ext>
              </a:extLst>
            </p:cNvPr>
            <p:cNvSpPr/>
            <p:nvPr/>
          </p:nvSpPr>
          <p:spPr>
            <a:xfrm>
              <a:off x="876406" y="4140306"/>
              <a:ext cx="841575" cy="99625"/>
            </a:xfrm>
            <a:custGeom>
              <a:avLst/>
              <a:gdLst>
                <a:gd name="connsiteX0" fmla="*/ 0 w 841575"/>
                <a:gd name="connsiteY0" fmla="*/ 0 h 99625"/>
                <a:gd name="connsiteX1" fmla="*/ 841576 w 841575"/>
                <a:gd name="connsiteY1" fmla="*/ 0 h 99625"/>
                <a:gd name="connsiteX2" fmla="*/ 841576 w 841575"/>
                <a:gd name="connsiteY2" fmla="*/ 99625 h 99625"/>
                <a:gd name="connsiteX3" fmla="*/ 0 w 841575"/>
                <a:gd name="connsiteY3" fmla="*/ 99625 h 99625"/>
              </a:gdLst>
              <a:ahLst/>
              <a:cxnLst>
                <a:cxn ang="0">
                  <a:pos x="connsiteX0" y="connsiteY0"/>
                </a:cxn>
                <a:cxn ang="0">
                  <a:pos x="connsiteX1" y="connsiteY1"/>
                </a:cxn>
                <a:cxn ang="0">
                  <a:pos x="connsiteX2" y="connsiteY2"/>
                </a:cxn>
                <a:cxn ang="0">
                  <a:pos x="connsiteX3" y="connsiteY3"/>
                </a:cxn>
              </a:cxnLst>
              <a:rect l="l" t="t" r="r" b="b"/>
              <a:pathLst>
                <a:path w="841575" h="99625">
                  <a:moveTo>
                    <a:pt x="0" y="0"/>
                  </a:moveTo>
                  <a:lnTo>
                    <a:pt x="841576" y="0"/>
                  </a:lnTo>
                  <a:lnTo>
                    <a:pt x="841576" y="99625"/>
                  </a:lnTo>
                  <a:lnTo>
                    <a:pt x="0" y="99625"/>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5" name="Freeform: Shape 874">
              <a:extLst>
                <a:ext uri="{FF2B5EF4-FFF2-40B4-BE49-F238E27FC236}">
                  <a16:creationId xmlns:a16="http://schemas.microsoft.com/office/drawing/2014/main" id="{5047472D-C32B-0B91-A2D3-654F628B3C63}"/>
                </a:ext>
              </a:extLst>
            </p:cNvPr>
            <p:cNvSpPr/>
            <p:nvPr/>
          </p:nvSpPr>
          <p:spPr>
            <a:xfrm>
              <a:off x="1041470" y="4140306"/>
              <a:ext cx="34353" cy="99625"/>
            </a:xfrm>
            <a:custGeom>
              <a:avLst/>
              <a:gdLst>
                <a:gd name="connsiteX0" fmla="*/ 0 w 34353"/>
                <a:gd name="connsiteY0" fmla="*/ 0 h 99625"/>
                <a:gd name="connsiteX1" fmla="*/ 34353 w 34353"/>
                <a:gd name="connsiteY1" fmla="*/ 0 h 99625"/>
                <a:gd name="connsiteX2" fmla="*/ 34353 w 34353"/>
                <a:gd name="connsiteY2" fmla="*/ 99625 h 99625"/>
                <a:gd name="connsiteX3" fmla="*/ 0 w 34353"/>
                <a:gd name="connsiteY3" fmla="*/ 99625 h 99625"/>
              </a:gdLst>
              <a:ahLst/>
              <a:cxnLst>
                <a:cxn ang="0">
                  <a:pos x="connsiteX0" y="connsiteY0"/>
                </a:cxn>
                <a:cxn ang="0">
                  <a:pos x="connsiteX1" y="connsiteY1"/>
                </a:cxn>
                <a:cxn ang="0">
                  <a:pos x="connsiteX2" y="connsiteY2"/>
                </a:cxn>
                <a:cxn ang="0">
                  <a:pos x="connsiteX3" y="connsiteY3"/>
                </a:cxn>
              </a:cxnLst>
              <a:rect l="l" t="t" r="r" b="b"/>
              <a:pathLst>
                <a:path w="34353" h="99625">
                  <a:moveTo>
                    <a:pt x="0" y="0"/>
                  </a:moveTo>
                  <a:lnTo>
                    <a:pt x="34353" y="0"/>
                  </a:lnTo>
                  <a:lnTo>
                    <a:pt x="34353" y="99625"/>
                  </a:lnTo>
                  <a:lnTo>
                    <a:pt x="0" y="99625"/>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6" name="Freeform: Shape 875">
              <a:extLst>
                <a:ext uri="{FF2B5EF4-FFF2-40B4-BE49-F238E27FC236}">
                  <a16:creationId xmlns:a16="http://schemas.microsoft.com/office/drawing/2014/main" id="{D2EDB314-D8FE-3DBB-DEEE-492191BB4910}"/>
                </a:ext>
              </a:extLst>
            </p:cNvPr>
            <p:cNvSpPr/>
            <p:nvPr/>
          </p:nvSpPr>
          <p:spPr>
            <a:xfrm>
              <a:off x="1536747" y="4140306"/>
              <a:ext cx="82196" cy="99625"/>
            </a:xfrm>
            <a:custGeom>
              <a:avLst/>
              <a:gdLst>
                <a:gd name="connsiteX0" fmla="*/ 0 w 82196"/>
                <a:gd name="connsiteY0" fmla="*/ 0 h 99625"/>
                <a:gd name="connsiteX1" fmla="*/ 82197 w 82196"/>
                <a:gd name="connsiteY1" fmla="*/ 0 h 99625"/>
                <a:gd name="connsiteX2" fmla="*/ 82197 w 82196"/>
                <a:gd name="connsiteY2" fmla="*/ 99625 h 99625"/>
                <a:gd name="connsiteX3" fmla="*/ 0 w 82196"/>
                <a:gd name="connsiteY3" fmla="*/ 99625 h 99625"/>
              </a:gdLst>
              <a:ahLst/>
              <a:cxnLst>
                <a:cxn ang="0">
                  <a:pos x="connsiteX0" y="connsiteY0"/>
                </a:cxn>
                <a:cxn ang="0">
                  <a:pos x="connsiteX1" y="connsiteY1"/>
                </a:cxn>
                <a:cxn ang="0">
                  <a:pos x="connsiteX2" y="connsiteY2"/>
                </a:cxn>
                <a:cxn ang="0">
                  <a:pos x="connsiteX3" y="connsiteY3"/>
                </a:cxn>
              </a:cxnLst>
              <a:rect l="l" t="t" r="r" b="b"/>
              <a:pathLst>
                <a:path w="82196" h="99625">
                  <a:moveTo>
                    <a:pt x="0" y="0"/>
                  </a:moveTo>
                  <a:lnTo>
                    <a:pt x="82197" y="0"/>
                  </a:lnTo>
                  <a:lnTo>
                    <a:pt x="82197" y="99625"/>
                  </a:lnTo>
                  <a:lnTo>
                    <a:pt x="0" y="99625"/>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Freeform: Shape 876">
              <a:extLst>
                <a:ext uri="{FF2B5EF4-FFF2-40B4-BE49-F238E27FC236}">
                  <a16:creationId xmlns:a16="http://schemas.microsoft.com/office/drawing/2014/main" id="{584B267F-8881-CD81-76F4-CF7F14195151}"/>
                </a:ext>
              </a:extLst>
            </p:cNvPr>
            <p:cNvSpPr/>
            <p:nvPr/>
          </p:nvSpPr>
          <p:spPr>
            <a:xfrm>
              <a:off x="1186425" y="4158726"/>
              <a:ext cx="52334" cy="58667"/>
            </a:xfrm>
            <a:custGeom>
              <a:avLst/>
              <a:gdLst>
                <a:gd name="connsiteX0" fmla="*/ 48262 w 52334"/>
                <a:gd name="connsiteY0" fmla="*/ 8057 h 58667"/>
                <a:gd name="connsiteX1" fmla="*/ 28153 w 52334"/>
                <a:gd name="connsiteY1" fmla="*/ 34199 h 58667"/>
                <a:gd name="connsiteX2" fmla="*/ 26393 w 52334"/>
                <a:gd name="connsiteY2" fmla="*/ 35121 h 58667"/>
                <a:gd name="connsiteX3" fmla="*/ 26393 w 52334"/>
                <a:gd name="connsiteY3" fmla="*/ 35121 h 58667"/>
                <a:gd name="connsiteX4" fmla="*/ 24550 w 52334"/>
                <a:gd name="connsiteY4" fmla="*/ 34199 h 58667"/>
                <a:gd name="connsiteX5" fmla="*/ 4441 w 52334"/>
                <a:gd name="connsiteY5" fmla="*/ 8141 h 58667"/>
                <a:gd name="connsiteX6" fmla="*/ 4441 w 52334"/>
                <a:gd name="connsiteY6" fmla="*/ 56487 h 58667"/>
                <a:gd name="connsiteX7" fmla="*/ 2266 w 52334"/>
                <a:gd name="connsiteY7" fmla="*/ 58498 h 58667"/>
                <a:gd name="connsiteX8" fmla="*/ 2262 w 52334"/>
                <a:gd name="connsiteY8" fmla="*/ 58498 h 58667"/>
                <a:gd name="connsiteX9" fmla="*/ 0 w 52334"/>
                <a:gd name="connsiteY9" fmla="*/ 56487 h 58667"/>
                <a:gd name="connsiteX10" fmla="*/ 0 w 52334"/>
                <a:gd name="connsiteY10" fmla="*/ 1940 h 58667"/>
                <a:gd name="connsiteX11" fmla="*/ 922 w 52334"/>
                <a:gd name="connsiteY11" fmla="*/ 348 h 58667"/>
                <a:gd name="connsiteX12" fmla="*/ 922 w 52334"/>
                <a:gd name="connsiteY12" fmla="*/ 348 h 58667"/>
                <a:gd name="connsiteX13" fmla="*/ 4022 w 52334"/>
                <a:gd name="connsiteY13" fmla="*/ 851 h 58667"/>
                <a:gd name="connsiteX14" fmla="*/ 26393 w 52334"/>
                <a:gd name="connsiteY14" fmla="*/ 29926 h 58667"/>
                <a:gd name="connsiteX15" fmla="*/ 48598 w 52334"/>
                <a:gd name="connsiteY15" fmla="*/ 851 h 58667"/>
                <a:gd name="connsiteX16" fmla="*/ 51698 w 52334"/>
                <a:gd name="connsiteY16" fmla="*/ 348 h 58667"/>
                <a:gd name="connsiteX17" fmla="*/ 52284 w 52334"/>
                <a:gd name="connsiteY17" fmla="*/ 1019 h 58667"/>
                <a:gd name="connsiteX18" fmla="*/ 52284 w 52334"/>
                <a:gd name="connsiteY18" fmla="*/ 2108 h 58667"/>
                <a:gd name="connsiteX19" fmla="*/ 52284 w 52334"/>
                <a:gd name="connsiteY19" fmla="*/ 56655 h 58667"/>
                <a:gd name="connsiteX20" fmla="*/ 50106 w 52334"/>
                <a:gd name="connsiteY20" fmla="*/ 58666 h 58667"/>
                <a:gd name="connsiteX21" fmla="*/ 50106 w 52334"/>
                <a:gd name="connsiteY21" fmla="*/ 58666 h 58667"/>
                <a:gd name="connsiteX22" fmla="*/ 47927 w 52334"/>
                <a:gd name="connsiteY22" fmla="*/ 56655 h 58667"/>
                <a:gd name="connsiteX23" fmla="*/ 47927 w 52334"/>
                <a:gd name="connsiteY23" fmla="*/ 56655 h 5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334" h="58667">
                  <a:moveTo>
                    <a:pt x="48262" y="8057"/>
                  </a:moveTo>
                  <a:lnTo>
                    <a:pt x="28153" y="34199"/>
                  </a:lnTo>
                  <a:cubicBezTo>
                    <a:pt x="27758" y="34786"/>
                    <a:pt x="27097" y="35129"/>
                    <a:pt x="26393" y="35121"/>
                  </a:cubicBezTo>
                  <a:lnTo>
                    <a:pt x="26393" y="35121"/>
                  </a:lnTo>
                  <a:cubicBezTo>
                    <a:pt x="25656" y="35180"/>
                    <a:pt x="24948" y="34819"/>
                    <a:pt x="24550" y="34199"/>
                  </a:cubicBezTo>
                  <a:lnTo>
                    <a:pt x="4441" y="8141"/>
                  </a:lnTo>
                  <a:lnTo>
                    <a:pt x="4441" y="56487"/>
                  </a:lnTo>
                  <a:cubicBezTo>
                    <a:pt x="4396" y="57643"/>
                    <a:pt x="3422" y="58540"/>
                    <a:pt x="2266" y="58498"/>
                  </a:cubicBezTo>
                  <a:cubicBezTo>
                    <a:pt x="2265" y="58498"/>
                    <a:pt x="2263" y="58498"/>
                    <a:pt x="2262" y="58498"/>
                  </a:cubicBezTo>
                  <a:cubicBezTo>
                    <a:pt x="1090" y="58548"/>
                    <a:pt x="90" y="57660"/>
                    <a:pt x="0" y="56487"/>
                  </a:cubicBezTo>
                  <a:lnTo>
                    <a:pt x="0" y="1940"/>
                  </a:lnTo>
                  <a:cubicBezTo>
                    <a:pt x="33" y="1295"/>
                    <a:pt x="375" y="701"/>
                    <a:pt x="922" y="348"/>
                  </a:cubicBezTo>
                  <a:lnTo>
                    <a:pt x="922" y="348"/>
                  </a:lnTo>
                  <a:cubicBezTo>
                    <a:pt x="1939" y="-263"/>
                    <a:pt x="3250" y="-54"/>
                    <a:pt x="4022" y="851"/>
                  </a:cubicBezTo>
                  <a:lnTo>
                    <a:pt x="26393" y="29926"/>
                  </a:lnTo>
                  <a:lnTo>
                    <a:pt x="48598" y="851"/>
                  </a:lnTo>
                  <a:cubicBezTo>
                    <a:pt x="49368" y="-54"/>
                    <a:pt x="50684" y="-263"/>
                    <a:pt x="51698" y="348"/>
                  </a:cubicBezTo>
                  <a:lnTo>
                    <a:pt x="52284" y="1019"/>
                  </a:lnTo>
                  <a:cubicBezTo>
                    <a:pt x="52351" y="1379"/>
                    <a:pt x="52351" y="1748"/>
                    <a:pt x="52284" y="2108"/>
                  </a:cubicBezTo>
                  <a:lnTo>
                    <a:pt x="52284" y="56655"/>
                  </a:lnTo>
                  <a:cubicBezTo>
                    <a:pt x="52242" y="57811"/>
                    <a:pt x="51262" y="58708"/>
                    <a:pt x="50106" y="58666"/>
                  </a:cubicBezTo>
                  <a:cubicBezTo>
                    <a:pt x="50106" y="58666"/>
                    <a:pt x="50106" y="58666"/>
                    <a:pt x="50106" y="58666"/>
                  </a:cubicBezTo>
                  <a:cubicBezTo>
                    <a:pt x="48949" y="58716"/>
                    <a:pt x="47978" y="57811"/>
                    <a:pt x="47927" y="56655"/>
                  </a:cubicBezTo>
                  <a:cubicBezTo>
                    <a:pt x="47927" y="56655"/>
                    <a:pt x="47927" y="56655"/>
                    <a:pt x="47927" y="56655"/>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8" name="Freeform: Shape 877">
              <a:extLst>
                <a:ext uri="{FF2B5EF4-FFF2-40B4-BE49-F238E27FC236}">
                  <a16:creationId xmlns:a16="http://schemas.microsoft.com/office/drawing/2014/main" id="{8E756702-1AB1-A0A8-6AFF-4DF939031128}"/>
                </a:ext>
              </a:extLst>
            </p:cNvPr>
            <p:cNvSpPr/>
            <p:nvPr/>
          </p:nvSpPr>
          <p:spPr>
            <a:xfrm>
              <a:off x="1252047" y="4158652"/>
              <a:ext cx="48215" cy="58573"/>
            </a:xfrm>
            <a:custGeom>
              <a:avLst/>
              <a:gdLst>
                <a:gd name="connsiteX0" fmla="*/ 38444 w 48215"/>
                <a:gd name="connsiteY0" fmla="*/ 43322 h 58573"/>
                <a:gd name="connsiteX1" fmla="*/ 9788 w 48215"/>
                <a:gd name="connsiteY1" fmla="*/ 43322 h 58573"/>
                <a:gd name="connsiteX2" fmla="*/ 4258 w 48215"/>
                <a:gd name="connsiteY2" fmla="*/ 57231 h 58573"/>
                <a:gd name="connsiteX3" fmla="*/ 2163 w 48215"/>
                <a:gd name="connsiteY3" fmla="*/ 58572 h 58573"/>
                <a:gd name="connsiteX4" fmla="*/ 1409 w 48215"/>
                <a:gd name="connsiteY4" fmla="*/ 58572 h 58573"/>
                <a:gd name="connsiteX5" fmla="*/ 94 w 48215"/>
                <a:gd name="connsiteY5" fmla="*/ 56050 h 58573"/>
                <a:gd name="connsiteX6" fmla="*/ 152 w 48215"/>
                <a:gd name="connsiteY6" fmla="*/ 55891 h 58573"/>
                <a:gd name="connsiteX7" fmla="*/ 21937 w 48215"/>
                <a:gd name="connsiteY7" fmla="*/ 1260 h 58573"/>
                <a:gd name="connsiteX8" fmla="*/ 24116 w 48215"/>
                <a:gd name="connsiteY8" fmla="*/ 3 h 58573"/>
                <a:gd name="connsiteX9" fmla="*/ 26211 w 48215"/>
                <a:gd name="connsiteY9" fmla="*/ 1260 h 58573"/>
                <a:gd name="connsiteX10" fmla="*/ 48079 w 48215"/>
                <a:gd name="connsiteY10" fmla="*/ 55891 h 58573"/>
                <a:gd name="connsiteX11" fmla="*/ 46906 w 48215"/>
                <a:gd name="connsiteY11" fmla="*/ 58572 h 58573"/>
                <a:gd name="connsiteX12" fmla="*/ 46068 w 48215"/>
                <a:gd name="connsiteY12" fmla="*/ 58572 h 58573"/>
                <a:gd name="connsiteX13" fmla="*/ 43974 w 48215"/>
                <a:gd name="connsiteY13" fmla="*/ 57231 h 58573"/>
                <a:gd name="connsiteX14" fmla="*/ 11380 w 48215"/>
                <a:gd name="connsiteY14" fmla="*/ 39217 h 58573"/>
                <a:gd name="connsiteX15" fmla="*/ 36517 w 48215"/>
                <a:gd name="connsiteY15" fmla="*/ 39217 h 58573"/>
                <a:gd name="connsiteX16" fmla="*/ 23864 w 48215"/>
                <a:gd name="connsiteY16" fmla="*/ 7544 h 5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15" h="58573">
                  <a:moveTo>
                    <a:pt x="38444" y="43322"/>
                  </a:moveTo>
                  <a:lnTo>
                    <a:pt x="9788" y="43322"/>
                  </a:lnTo>
                  <a:lnTo>
                    <a:pt x="4258" y="57231"/>
                  </a:lnTo>
                  <a:cubicBezTo>
                    <a:pt x="3906" y="58069"/>
                    <a:pt x="3076" y="58605"/>
                    <a:pt x="2163" y="58572"/>
                  </a:cubicBezTo>
                  <a:lnTo>
                    <a:pt x="1409" y="58572"/>
                  </a:lnTo>
                  <a:cubicBezTo>
                    <a:pt x="353" y="58237"/>
                    <a:pt x="-242" y="57106"/>
                    <a:pt x="94" y="56050"/>
                  </a:cubicBezTo>
                  <a:cubicBezTo>
                    <a:pt x="110" y="56000"/>
                    <a:pt x="127" y="55941"/>
                    <a:pt x="152" y="55891"/>
                  </a:cubicBezTo>
                  <a:lnTo>
                    <a:pt x="21937" y="1260"/>
                  </a:lnTo>
                  <a:cubicBezTo>
                    <a:pt x="22373" y="473"/>
                    <a:pt x="23211" y="-13"/>
                    <a:pt x="24116" y="3"/>
                  </a:cubicBezTo>
                  <a:cubicBezTo>
                    <a:pt x="25004" y="-47"/>
                    <a:pt x="25834" y="456"/>
                    <a:pt x="26211" y="1260"/>
                  </a:cubicBezTo>
                  <a:lnTo>
                    <a:pt x="48079" y="55891"/>
                  </a:lnTo>
                  <a:cubicBezTo>
                    <a:pt x="48482" y="56955"/>
                    <a:pt x="47962" y="58145"/>
                    <a:pt x="46906" y="58572"/>
                  </a:cubicBezTo>
                  <a:lnTo>
                    <a:pt x="46068" y="58572"/>
                  </a:lnTo>
                  <a:cubicBezTo>
                    <a:pt x="45172" y="58564"/>
                    <a:pt x="44359" y="58044"/>
                    <a:pt x="43974" y="57231"/>
                  </a:cubicBezTo>
                  <a:close/>
                  <a:moveTo>
                    <a:pt x="11380" y="39217"/>
                  </a:moveTo>
                  <a:lnTo>
                    <a:pt x="36517" y="39217"/>
                  </a:lnTo>
                  <a:lnTo>
                    <a:pt x="23864" y="7544"/>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9" name="Freeform: Shape 878">
              <a:extLst>
                <a:ext uri="{FF2B5EF4-FFF2-40B4-BE49-F238E27FC236}">
                  <a16:creationId xmlns:a16="http://schemas.microsoft.com/office/drawing/2014/main" id="{448FB533-EFA7-4751-E086-C2BD5A492EC1}"/>
                </a:ext>
              </a:extLst>
            </p:cNvPr>
            <p:cNvSpPr/>
            <p:nvPr/>
          </p:nvSpPr>
          <p:spPr>
            <a:xfrm>
              <a:off x="1299541" y="4158193"/>
              <a:ext cx="46920" cy="59115"/>
            </a:xfrm>
            <a:custGeom>
              <a:avLst/>
              <a:gdLst>
                <a:gd name="connsiteX0" fmla="*/ 21449 w 46920"/>
                <a:gd name="connsiteY0" fmla="*/ 4150 h 59115"/>
                <a:gd name="connsiteX1" fmla="*/ 2513 w 46920"/>
                <a:gd name="connsiteY1" fmla="*/ 4150 h 59115"/>
                <a:gd name="connsiteX2" fmla="*/ 41 w 46920"/>
                <a:gd name="connsiteY2" fmla="*/ 2516 h 59115"/>
                <a:gd name="connsiteX3" fmla="*/ 1683 w 46920"/>
                <a:gd name="connsiteY3" fmla="*/ 44 h 59115"/>
                <a:gd name="connsiteX4" fmla="*/ 2513 w 46920"/>
                <a:gd name="connsiteY4" fmla="*/ 44 h 59115"/>
                <a:gd name="connsiteX5" fmla="*/ 44407 w 46920"/>
                <a:gd name="connsiteY5" fmla="*/ 44 h 59115"/>
                <a:gd name="connsiteX6" fmla="*/ 46879 w 46920"/>
                <a:gd name="connsiteY6" fmla="*/ 1678 h 59115"/>
                <a:gd name="connsiteX7" fmla="*/ 45237 w 46920"/>
                <a:gd name="connsiteY7" fmla="*/ 4150 h 59115"/>
                <a:gd name="connsiteX8" fmla="*/ 44407 w 46920"/>
                <a:gd name="connsiteY8" fmla="*/ 4150 h 59115"/>
                <a:gd name="connsiteX9" fmla="*/ 25471 w 46920"/>
                <a:gd name="connsiteY9" fmla="*/ 4150 h 59115"/>
                <a:gd name="connsiteX10" fmla="*/ 25471 w 46920"/>
                <a:gd name="connsiteY10" fmla="*/ 56937 h 59115"/>
                <a:gd name="connsiteX11" fmla="*/ 23293 w 46920"/>
                <a:gd name="connsiteY11" fmla="*/ 59115 h 59115"/>
                <a:gd name="connsiteX12" fmla="*/ 21114 w 46920"/>
                <a:gd name="connsiteY12" fmla="*/ 56937 h 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20" h="59115">
                  <a:moveTo>
                    <a:pt x="21449" y="4150"/>
                  </a:moveTo>
                  <a:lnTo>
                    <a:pt x="2513" y="4150"/>
                  </a:lnTo>
                  <a:cubicBezTo>
                    <a:pt x="1382" y="4376"/>
                    <a:pt x="276" y="3647"/>
                    <a:pt x="41" y="2516"/>
                  </a:cubicBezTo>
                  <a:cubicBezTo>
                    <a:pt x="-185" y="1376"/>
                    <a:pt x="544" y="270"/>
                    <a:pt x="1683" y="44"/>
                  </a:cubicBezTo>
                  <a:cubicBezTo>
                    <a:pt x="1952" y="-15"/>
                    <a:pt x="2236" y="-15"/>
                    <a:pt x="2513" y="44"/>
                  </a:cubicBezTo>
                  <a:lnTo>
                    <a:pt x="44407" y="44"/>
                  </a:lnTo>
                  <a:cubicBezTo>
                    <a:pt x="45539" y="-182"/>
                    <a:pt x="46645" y="547"/>
                    <a:pt x="46879" y="1678"/>
                  </a:cubicBezTo>
                  <a:cubicBezTo>
                    <a:pt x="47105" y="2817"/>
                    <a:pt x="46376" y="3923"/>
                    <a:pt x="45237" y="4150"/>
                  </a:cubicBezTo>
                  <a:cubicBezTo>
                    <a:pt x="44969" y="4208"/>
                    <a:pt x="44684" y="4208"/>
                    <a:pt x="44407" y="4150"/>
                  </a:cubicBezTo>
                  <a:lnTo>
                    <a:pt x="25471" y="4150"/>
                  </a:lnTo>
                  <a:lnTo>
                    <a:pt x="25471" y="56937"/>
                  </a:lnTo>
                  <a:cubicBezTo>
                    <a:pt x="25471" y="58143"/>
                    <a:pt x="24499" y="59115"/>
                    <a:pt x="23293" y="59115"/>
                  </a:cubicBezTo>
                  <a:cubicBezTo>
                    <a:pt x="22086" y="59115"/>
                    <a:pt x="21114" y="58143"/>
                    <a:pt x="21114" y="56937"/>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0" name="Freeform: Shape 879">
              <a:extLst>
                <a:ext uri="{FF2B5EF4-FFF2-40B4-BE49-F238E27FC236}">
                  <a16:creationId xmlns:a16="http://schemas.microsoft.com/office/drawing/2014/main" id="{88F6778B-A588-7DB4-1E8A-98F49F398746}"/>
                </a:ext>
              </a:extLst>
            </p:cNvPr>
            <p:cNvSpPr/>
            <p:nvPr/>
          </p:nvSpPr>
          <p:spPr>
            <a:xfrm>
              <a:off x="1363220" y="4158067"/>
              <a:ext cx="41140" cy="58907"/>
            </a:xfrm>
            <a:custGeom>
              <a:avLst/>
              <a:gdLst>
                <a:gd name="connsiteX0" fmla="*/ 36700 w 41140"/>
                <a:gd name="connsiteY0" fmla="*/ 31758 h 58907"/>
                <a:gd name="connsiteX1" fmla="*/ 4441 w 41140"/>
                <a:gd name="connsiteY1" fmla="*/ 31758 h 58907"/>
                <a:gd name="connsiteX2" fmla="*/ 4441 w 41140"/>
                <a:gd name="connsiteY2" fmla="*/ 56895 h 58907"/>
                <a:gd name="connsiteX3" fmla="*/ 2179 w 41140"/>
                <a:gd name="connsiteY3" fmla="*/ 58906 h 58907"/>
                <a:gd name="connsiteX4" fmla="*/ 0 w 41140"/>
                <a:gd name="connsiteY4" fmla="*/ 56895 h 58907"/>
                <a:gd name="connsiteX5" fmla="*/ 0 w 41140"/>
                <a:gd name="connsiteY5" fmla="*/ 56895 h 58907"/>
                <a:gd name="connsiteX6" fmla="*/ 0 w 41140"/>
                <a:gd name="connsiteY6" fmla="*/ 2013 h 58907"/>
                <a:gd name="connsiteX7" fmla="*/ 2179 w 41140"/>
                <a:gd name="connsiteY7" fmla="*/ 2 h 58907"/>
                <a:gd name="connsiteX8" fmla="*/ 2179 w 41140"/>
                <a:gd name="connsiteY8" fmla="*/ 2 h 58907"/>
                <a:gd name="connsiteX9" fmla="*/ 4441 w 41140"/>
                <a:gd name="connsiteY9" fmla="*/ 2013 h 58907"/>
                <a:gd name="connsiteX10" fmla="*/ 4441 w 41140"/>
                <a:gd name="connsiteY10" fmla="*/ 27150 h 58907"/>
                <a:gd name="connsiteX11" fmla="*/ 36700 w 41140"/>
                <a:gd name="connsiteY11" fmla="*/ 27150 h 58907"/>
                <a:gd name="connsiteX12" fmla="*/ 36700 w 41140"/>
                <a:gd name="connsiteY12" fmla="*/ 2013 h 58907"/>
                <a:gd name="connsiteX13" fmla="*/ 38878 w 41140"/>
                <a:gd name="connsiteY13" fmla="*/ 2 h 58907"/>
                <a:gd name="connsiteX14" fmla="*/ 38878 w 41140"/>
                <a:gd name="connsiteY14" fmla="*/ 2 h 58907"/>
                <a:gd name="connsiteX15" fmla="*/ 41140 w 41140"/>
                <a:gd name="connsiteY15" fmla="*/ 2013 h 58907"/>
                <a:gd name="connsiteX16" fmla="*/ 41140 w 41140"/>
                <a:gd name="connsiteY16" fmla="*/ 56895 h 58907"/>
                <a:gd name="connsiteX17" fmla="*/ 38878 w 41140"/>
                <a:gd name="connsiteY17" fmla="*/ 58906 h 58907"/>
                <a:gd name="connsiteX18" fmla="*/ 36700 w 41140"/>
                <a:gd name="connsiteY18" fmla="*/ 56895 h 58907"/>
                <a:gd name="connsiteX19" fmla="*/ 36700 w 41140"/>
                <a:gd name="connsiteY19"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40" h="58907">
                  <a:moveTo>
                    <a:pt x="36700" y="31758"/>
                  </a:moveTo>
                  <a:lnTo>
                    <a:pt x="4441" y="31758"/>
                  </a:lnTo>
                  <a:lnTo>
                    <a:pt x="4441" y="56895"/>
                  </a:lnTo>
                  <a:cubicBezTo>
                    <a:pt x="4349" y="58068"/>
                    <a:pt x="3352" y="58956"/>
                    <a:pt x="2179" y="58906"/>
                  </a:cubicBezTo>
                  <a:cubicBezTo>
                    <a:pt x="1022" y="58956"/>
                    <a:pt x="50" y="58051"/>
                    <a:pt x="0" y="56895"/>
                  </a:cubicBezTo>
                  <a:cubicBezTo>
                    <a:pt x="0" y="56895"/>
                    <a:pt x="0" y="56895"/>
                    <a:pt x="0" y="56895"/>
                  </a:cubicBezTo>
                  <a:lnTo>
                    <a:pt x="0" y="2013"/>
                  </a:lnTo>
                  <a:cubicBezTo>
                    <a:pt x="42" y="857"/>
                    <a:pt x="1022" y="-40"/>
                    <a:pt x="2179" y="2"/>
                  </a:cubicBezTo>
                  <a:cubicBezTo>
                    <a:pt x="2179" y="2"/>
                    <a:pt x="2179" y="2"/>
                    <a:pt x="2179" y="2"/>
                  </a:cubicBezTo>
                  <a:cubicBezTo>
                    <a:pt x="3352" y="-48"/>
                    <a:pt x="4349" y="840"/>
                    <a:pt x="4441" y="2013"/>
                  </a:cubicBezTo>
                  <a:lnTo>
                    <a:pt x="4441" y="27150"/>
                  </a:lnTo>
                  <a:lnTo>
                    <a:pt x="36700" y="27150"/>
                  </a:lnTo>
                  <a:lnTo>
                    <a:pt x="36700" y="2013"/>
                  </a:lnTo>
                  <a:cubicBezTo>
                    <a:pt x="36741" y="857"/>
                    <a:pt x="37722" y="-40"/>
                    <a:pt x="38878" y="2"/>
                  </a:cubicBezTo>
                  <a:cubicBezTo>
                    <a:pt x="38878" y="2"/>
                    <a:pt x="38878" y="2"/>
                    <a:pt x="38878" y="2"/>
                  </a:cubicBezTo>
                  <a:cubicBezTo>
                    <a:pt x="40051" y="-48"/>
                    <a:pt x="41048" y="840"/>
                    <a:pt x="41140" y="2013"/>
                  </a:cubicBezTo>
                  <a:lnTo>
                    <a:pt x="41140" y="56895"/>
                  </a:lnTo>
                  <a:cubicBezTo>
                    <a:pt x="41048" y="58068"/>
                    <a:pt x="40051" y="58956"/>
                    <a:pt x="38878" y="58906"/>
                  </a:cubicBezTo>
                  <a:cubicBezTo>
                    <a:pt x="37722" y="58956"/>
                    <a:pt x="36750" y="58051"/>
                    <a:pt x="36700" y="56895"/>
                  </a:cubicBezTo>
                  <a:cubicBezTo>
                    <a:pt x="36700" y="56895"/>
                    <a:pt x="36700" y="56895"/>
                    <a:pt x="36700" y="56895"/>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1" name="Freeform: Shape 880">
              <a:extLst>
                <a:ext uri="{FF2B5EF4-FFF2-40B4-BE49-F238E27FC236}">
                  <a16:creationId xmlns:a16="http://schemas.microsoft.com/office/drawing/2014/main" id="{A88DA081-E024-45BB-4DB5-FFDBD8BF5BFD}"/>
                </a:ext>
              </a:extLst>
            </p:cNvPr>
            <p:cNvSpPr/>
            <p:nvPr/>
          </p:nvSpPr>
          <p:spPr>
            <a:xfrm>
              <a:off x="809040" y="3604476"/>
              <a:ext cx="841575" cy="128364"/>
            </a:xfrm>
            <a:custGeom>
              <a:avLst/>
              <a:gdLst>
                <a:gd name="connsiteX0" fmla="*/ 0 w 841575"/>
                <a:gd name="connsiteY0" fmla="*/ 0 h 128364"/>
                <a:gd name="connsiteX1" fmla="*/ 841576 w 841575"/>
                <a:gd name="connsiteY1" fmla="*/ 0 h 128364"/>
                <a:gd name="connsiteX2" fmla="*/ 841576 w 841575"/>
                <a:gd name="connsiteY2" fmla="*/ 128365 h 128364"/>
                <a:gd name="connsiteX3" fmla="*/ 0 w 841575"/>
                <a:gd name="connsiteY3" fmla="*/ 128365 h 128364"/>
              </a:gdLst>
              <a:ahLst/>
              <a:cxnLst>
                <a:cxn ang="0">
                  <a:pos x="connsiteX0" y="connsiteY0"/>
                </a:cxn>
                <a:cxn ang="0">
                  <a:pos x="connsiteX1" y="connsiteY1"/>
                </a:cxn>
                <a:cxn ang="0">
                  <a:pos x="connsiteX2" y="connsiteY2"/>
                </a:cxn>
                <a:cxn ang="0">
                  <a:pos x="connsiteX3" y="connsiteY3"/>
                </a:cxn>
              </a:cxnLst>
              <a:rect l="l" t="t" r="r" b="b"/>
              <a:pathLst>
                <a:path w="841575" h="128364">
                  <a:moveTo>
                    <a:pt x="0" y="0"/>
                  </a:moveTo>
                  <a:lnTo>
                    <a:pt x="841576" y="0"/>
                  </a:lnTo>
                  <a:lnTo>
                    <a:pt x="841576" y="128365"/>
                  </a:lnTo>
                  <a:lnTo>
                    <a:pt x="0" y="128365"/>
                  </a:ln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2" name="Freeform: Shape 881">
              <a:extLst>
                <a:ext uri="{FF2B5EF4-FFF2-40B4-BE49-F238E27FC236}">
                  <a16:creationId xmlns:a16="http://schemas.microsoft.com/office/drawing/2014/main" id="{811DD55A-0C99-C112-C86B-08DA11BF5928}"/>
                </a:ext>
              </a:extLst>
            </p:cNvPr>
            <p:cNvSpPr/>
            <p:nvPr/>
          </p:nvSpPr>
          <p:spPr>
            <a:xfrm>
              <a:off x="1214896" y="3640163"/>
              <a:ext cx="47944" cy="60256"/>
            </a:xfrm>
            <a:custGeom>
              <a:avLst/>
              <a:gdLst>
                <a:gd name="connsiteX0" fmla="*/ 1274 w 47944"/>
                <a:gd name="connsiteY0" fmla="*/ 48437 h 60256"/>
                <a:gd name="connsiteX1" fmla="*/ 4039 w 47944"/>
                <a:gd name="connsiteY1" fmla="*/ 48437 h 60256"/>
                <a:gd name="connsiteX2" fmla="*/ 24651 w 47944"/>
                <a:gd name="connsiteY2" fmla="*/ 55978 h 60256"/>
                <a:gd name="connsiteX3" fmla="*/ 38477 w 47944"/>
                <a:gd name="connsiteY3" fmla="*/ 52124 h 60256"/>
                <a:gd name="connsiteX4" fmla="*/ 43839 w 47944"/>
                <a:gd name="connsiteY4" fmla="*/ 43745 h 60256"/>
                <a:gd name="connsiteX5" fmla="*/ 38728 w 47944"/>
                <a:gd name="connsiteY5" fmla="*/ 35366 h 60256"/>
                <a:gd name="connsiteX6" fmla="*/ 24232 w 47944"/>
                <a:gd name="connsiteY6" fmla="*/ 30590 h 60256"/>
                <a:gd name="connsiteX7" fmla="*/ 24232 w 47944"/>
                <a:gd name="connsiteY7" fmla="*/ 30590 h 60256"/>
                <a:gd name="connsiteX8" fmla="*/ 9402 w 47944"/>
                <a:gd name="connsiteY8" fmla="*/ 25647 h 60256"/>
                <a:gd name="connsiteX9" fmla="*/ 2950 w 47944"/>
                <a:gd name="connsiteY9" fmla="*/ 15341 h 60256"/>
                <a:gd name="connsiteX10" fmla="*/ 9486 w 47944"/>
                <a:gd name="connsiteY10" fmla="*/ 4364 h 60256"/>
                <a:gd name="connsiteX11" fmla="*/ 24651 w 47944"/>
                <a:gd name="connsiteY11" fmla="*/ 7 h 60256"/>
                <a:gd name="connsiteX12" fmla="*/ 44007 w 47944"/>
                <a:gd name="connsiteY12" fmla="*/ 6878 h 60256"/>
                <a:gd name="connsiteX13" fmla="*/ 44635 w 47944"/>
                <a:gd name="connsiteY13" fmla="*/ 9408 h 60256"/>
                <a:gd name="connsiteX14" fmla="*/ 44593 w 47944"/>
                <a:gd name="connsiteY14" fmla="*/ 9475 h 60256"/>
                <a:gd name="connsiteX15" fmla="*/ 41912 w 47944"/>
                <a:gd name="connsiteY15" fmla="*/ 9978 h 60256"/>
                <a:gd name="connsiteX16" fmla="*/ 24651 w 47944"/>
                <a:gd name="connsiteY16" fmla="*/ 3778 h 60256"/>
                <a:gd name="connsiteX17" fmla="*/ 11832 w 47944"/>
                <a:gd name="connsiteY17" fmla="*/ 7297 h 60256"/>
                <a:gd name="connsiteX18" fmla="*/ 6888 w 47944"/>
                <a:gd name="connsiteY18" fmla="*/ 15676 h 60256"/>
                <a:gd name="connsiteX19" fmla="*/ 11580 w 47944"/>
                <a:gd name="connsiteY19" fmla="*/ 22882 h 60256"/>
                <a:gd name="connsiteX20" fmla="*/ 24987 w 47944"/>
                <a:gd name="connsiteY20" fmla="*/ 27322 h 60256"/>
                <a:gd name="connsiteX21" fmla="*/ 24987 w 47944"/>
                <a:gd name="connsiteY21" fmla="*/ 27322 h 60256"/>
                <a:gd name="connsiteX22" fmla="*/ 40990 w 47944"/>
                <a:gd name="connsiteY22" fmla="*/ 32685 h 60256"/>
                <a:gd name="connsiteX23" fmla="*/ 47945 w 47944"/>
                <a:gd name="connsiteY23" fmla="*/ 43829 h 60256"/>
                <a:gd name="connsiteX24" fmla="*/ 40823 w 47944"/>
                <a:gd name="connsiteY24" fmla="*/ 55559 h 60256"/>
                <a:gd name="connsiteX25" fmla="*/ 24651 w 47944"/>
                <a:gd name="connsiteY25" fmla="*/ 60251 h 60256"/>
                <a:gd name="connsiteX26" fmla="*/ 1526 w 47944"/>
                <a:gd name="connsiteY26" fmla="*/ 51873 h 60256"/>
                <a:gd name="connsiteX27" fmla="*/ 16 w 47944"/>
                <a:gd name="connsiteY27" fmla="*/ 49895 h 60256"/>
                <a:gd name="connsiteX28" fmla="*/ 1274 w 47944"/>
                <a:gd name="connsiteY28" fmla="*/ 48437 h 6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944" h="60256">
                  <a:moveTo>
                    <a:pt x="1274" y="48437"/>
                  </a:moveTo>
                  <a:cubicBezTo>
                    <a:pt x="2050" y="47700"/>
                    <a:pt x="3263" y="47700"/>
                    <a:pt x="4039" y="48437"/>
                  </a:cubicBezTo>
                  <a:cubicBezTo>
                    <a:pt x="9955" y="53046"/>
                    <a:pt x="17161" y="55677"/>
                    <a:pt x="24651" y="55978"/>
                  </a:cubicBezTo>
                  <a:cubicBezTo>
                    <a:pt x="29545" y="56096"/>
                    <a:pt x="34354" y="54755"/>
                    <a:pt x="38477" y="52124"/>
                  </a:cubicBezTo>
                  <a:cubicBezTo>
                    <a:pt x="41543" y="50389"/>
                    <a:pt x="43546" y="47256"/>
                    <a:pt x="43839" y="43745"/>
                  </a:cubicBezTo>
                  <a:cubicBezTo>
                    <a:pt x="43864" y="40209"/>
                    <a:pt x="41887" y="36958"/>
                    <a:pt x="38728" y="35366"/>
                  </a:cubicBezTo>
                  <a:cubicBezTo>
                    <a:pt x="34220" y="32911"/>
                    <a:pt x="29310" y="31294"/>
                    <a:pt x="24232" y="30590"/>
                  </a:cubicBezTo>
                  <a:lnTo>
                    <a:pt x="24232" y="30590"/>
                  </a:lnTo>
                  <a:cubicBezTo>
                    <a:pt x="19021" y="29903"/>
                    <a:pt x="13985" y="28227"/>
                    <a:pt x="9402" y="25647"/>
                  </a:cubicBezTo>
                  <a:cubicBezTo>
                    <a:pt x="5564" y="23611"/>
                    <a:pt x="3103" y="19681"/>
                    <a:pt x="2950" y="15341"/>
                  </a:cubicBezTo>
                  <a:cubicBezTo>
                    <a:pt x="3149" y="10816"/>
                    <a:pt x="5606" y="6694"/>
                    <a:pt x="9486" y="4364"/>
                  </a:cubicBezTo>
                  <a:cubicBezTo>
                    <a:pt x="13977" y="1398"/>
                    <a:pt x="19272" y="-118"/>
                    <a:pt x="24651" y="7"/>
                  </a:cubicBezTo>
                  <a:cubicBezTo>
                    <a:pt x="31639" y="359"/>
                    <a:pt x="38368" y="2747"/>
                    <a:pt x="44007" y="6878"/>
                  </a:cubicBezTo>
                  <a:cubicBezTo>
                    <a:pt x="44878" y="7406"/>
                    <a:pt x="45163" y="8537"/>
                    <a:pt x="44635" y="9408"/>
                  </a:cubicBezTo>
                  <a:cubicBezTo>
                    <a:pt x="44618" y="9433"/>
                    <a:pt x="44610" y="9450"/>
                    <a:pt x="44593" y="9475"/>
                  </a:cubicBezTo>
                  <a:cubicBezTo>
                    <a:pt x="43965" y="10313"/>
                    <a:pt x="42800" y="10531"/>
                    <a:pt x="41912" y="9978"/>
                  </a:cubicBezTo>
                  <a:cubicBezTo>
                    <a:pt x="36876" y="6300"/>
                    <a:pt x="30877" y="4147"/>
                    <a:pt x="24651" y="3778"/>
                  </a:cubicBezTo>
                  <a:cubicBezTo>
                    <a:pt x="20127" y="3694"/>
                    <a:pt x="15678" y="4909"/>
                    <a:pt x="11832" y="7297"/>
                  </a:cubicBezTo>
                  <a:cubicBezTo>
                    <a:pt x="8840" y="9040"/>
                    <a:pt x="6972" y="12215"/>
                    <a:pt x="6888" y="15676"/>
                  </a:cubicBezTo>
                  <a:cubicBezTo>
                    <a:pt x="7005" y="18759"/>
                    <a:pt x="8807" y="21524"/>
                    <a:pt x="11580" y="22882"/>
                  </a:cubicBezTo>
                  <a:cubicBezTo>
                    <a:pt x="15728" y="25186"/>
                    <a:pt x="20278" y="26694"/>
                    <a:pt x="24987" y="27322"/>
                  </a:cubicBezTo>
                  <a:lnTo>
                    <a:pt x="24987" y="27322"/>
                  </a:lnTo>
                  <a:cubicBezTo>
                    <a:pt x="30617" y="28068"/>
                    <a:pt x="36047" y="29886"/>
                    <a:pt x="40990" y="32685"/>
                  </a:cubicBezTo>
                  <a:cubicBezTo>
                    <a:pt x="45155" y="34863"/>
                    <a:pt x="47811" y="39128"/>
                    <a:pt x="47945" y="43829"/>
                  </a:cubicBezTo>
                  <a:cubicBezTo>
                    <a:pt x="47660" y="48680"/>
                    <a:pt x="44995" y="53071"/>
                    <a:pt x="40823" y="55559"/>
                  </a:cubicBezTo>
                  <a:cubicBezTo>
                    <a:pt x="36030" y="58726"/>
                    <a:pt x="30391" y="60360"/>
                    <a:pt x="24651" y="60251"/>
                  </a:cubicBezTo>
                  <a:cubicBezTo>
                    <a:pt x="16264" y="59900"/>
                    <a:pt x="8187" y="56975"/>
                    <a:pt x="1526" y="51873"/>
                  </a:cubicBezTo>
                  <a:cubicBezTo>
                    <a:pt x="563" y="51747"/>
                    <a:pt x="-113" y="50859"/>
                    <a:pt x="16" y="49895"/>
                  </a:cubicBezTo>
                  <a:cubicBezTo>
                    <a:pt x="108" y="49200"/>
                    <a:pt x="602" y="48630"/>
                    <a:pt x="1274" y="48437"/>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3" name="Freeform: Shape 882">
              <a:extLst>
                <a:ext uri="{FF2B5EF4-FFF2-40B4-BE49-F238E27FC236}">
                  <a16:creationId xmlns:a16="http://schemas.microsoft.com/office/drawing/2014/main" id="{6882F2EF-0D7C-DFE6-D1A4-02938370CEF7}"/>
                </a:ext>
              </a:extLst>
            </p:cNvPr>
            <p:cNvSpPr/>
            <p:nvPr/>
          </p:nvSpPr>
          <p:spPr>
            <a:xfrm>
              <a:off x="1276438" y="3639753"/>
              <a:ext cx="53273" cy="59992"/>
            </a:xfrm>
            <a:custGeom>
              <a:avLst/>
              <a:gdLst>
                <a:gd name="connsiteX0" fmla="*/ 32319 w 53273"/>
                <a:gd name="connsiteY0" fmla="*/ 82 h 59992"/>
                <a:gd name="connsiteX1" fmla="*/ 52596 w 53273"/>
                <a:gd name="connsiteY1" fmla="*/ 6617 h 59992"/>
                <a:gd name="connsiteX2" fmla="*/ 52814 w 53273"/>
                <a:gd name="connsiteY2" fmla="*/ 9332 h 59992"/>
                <a:gd name="connsiteX3" fmla="*/ 52596 w 53273"/>
                <a:gd name="connsiteY3" fmla="*/ 9550 h 59992"/>
                <a:gd name="connsiteX4" fmla="*/ 49580 w 53273"/>
                <a:gd name="connsiteY4" fmla="*/ 9969 h 59992"/>
                <a:gd name="connsiteX5" fmla="*/ 31984 w 53273"/>
                <a:gd name="connsiteY5" fmla="*/ 4271 h 59992"/>
                <a:gd name="connsiteX6" fmla="*/ 4183 w 53273"/>
                <a:gd name="connsiteY6" fmla="*/ 27916 h 59992"/>
                <a:gd name="connsiteX7" fmla="*/ 27828 w 53273"/>
                <a:gd name="connsiteY7" fmla="*/ 55717 h 59992"/>
                <a:gd name="connsiteX8" fmla="*/ 31984 w 53273"/>
                <a:gd name="connsiteY8" fmla="*/ 55717 h 59992"/>
                <a:gd name="connsiteX9" fmla="*/ 49412 w 53273"/>
                <a:gd name="connsiteY9" fmla="*/ 50020 h 59992"/>
                <a:gd name="connsiteX10" fmla="*/ 52462 w 53273"/>
                <a:gd name="connsiteY10" fmla="*/ 50456 h 59992"/>
                <a:gd name="connsiteX11" fmla="*/ 52512 w 53273"/>
                <a:gd name="connsiteY11" fmla="*/ 50523 h 59992"/>
                <a:gd name="connsiteX12" fmla="*/ 52864 w 53273"/>
                <a:gd name="connsiteY12" fmla="*/ 53103 h 59992"/>
                <a:gd name="connsiteX13" fmla="*/ 52512 w 53273"/>
                <a:gd name="connsiteY13" fmla="*/ 53455 h 59992"/>
                <a:gd name="connsiteX14" fmla="*/ 32235 w 53273"/>
                <a:gd name="connsiteY14" fmla="*/ 59907 h 59992"/>
                <a:gd name="connsiteX15" fmla="*/ 86 w 53273"/>
                <a:gd name="connsiteY15" fmla="*/ 32231 h 59992"/>
                <a:gd name="connsiteX16" fmla="*/ 27753 w 53273"/>
                <a:gd name="connsiteY16" fmla="*/ 82 h 59992"/>
                <a:gd name="connsiteX17" fmla="*/ 32235 w 53273"/>
                <a:gd name="connsiteY17" fmla="*/ 82 h 5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273" h="59992">
                  <a:moveTo>
                    <a:pt x="32319" y="82"/>
                  </a:moveTo>
                  <a:cubicBezTo>
                    <a:pt x="39600" y="48"/>
                    <a:pt x="46706" y="2344"/>
                    <a:pt x="52596" y="6617"/>
                  </a:cubicBezTo>
                  <a:cubicBezTo>
                    <a:pt x="53409" y="7304"/>
                    <a:pt x="53501" y="8528"/>
                    <a:pt x="52814" y="9332"/>
                  </a:cubicBezTo>
                  <a:cubicBezTo>
                    <a:pt x="52747" y="9416"/>
                    <a:pt x="52671" y="9483"/>
                    <a:pt x="52596" y="9550"/>
                  </a:cubicBezTo>
                  <a:cubicBezTo>
                    <a:pt x="51875" y="10488"/>
                    <a:pt x="50535" y="10672"/>
                    <a:pt x="49580" y="9969"/>
                  </a:cubicBezTo>
                  <a:cubicBezTo>
                    <a:pt x="44460" y="6265"/>
                    <a:pt x="38302" y="4271"/>
                    <a:pt x="31984" y="4271"/>
                  </a:cubicBezTo>
                  <a:cubicBezTo>
                    <a:pt x="17773" y="3123"/>
                    <a:pt x="5331" y="13714"/>
                    <a:pt x="4183" y="27916"/>
                  </a:cubicBezTo>
                  <a:cubicBezTo>
                    <a:pt x="3035" y="42127"/>
                    <a:pt x="13626" y="54570"/>
                    <a:pt x="27828" y="55717"/>
                  </a:cubicBezTo>
                  <a:cubicBezTo>
                    <a:pt x="29211" y="55826"/>
                    <a:pt x="30601" y="55826"/>
                    <a:pt x="31984" y="55717"/>
                  </a:cubicBezTo>
                  <a:cubicBezTo>
                    <a:pt x="38268" y="55826"/>
                    <a:pt x="44401" y="53815"/>
                    <a:pt x="49412" y="50020"/>
                  </a:cubicBezTo>
                  <a:cubicBezTo>
                    <a:pt x="50376" y="49299"/>
                    <a:pt x="51741" y="49492"/>
                    <a:pt x="52462" y="50456"/>
                  </a:cubicBezTo>
                  <a:cubicBezTo>
                    <a:pt x="52479" y="50472"/>
                    <a:pt x="52495" y="50497"/>
                    <a:pt x="52512" y="50523"/>
                  </a:cubicBezTo>
                  <a:cubicBezTo>
                    <a:pt x="53325" y="51143"/>
                    <a:pt x="53476" y="52299"/>
                    <a:pt x="52864" y="53103"/>
                  </a:cubicBezTo>
                  <a:cubicBezTo>
                    <a:pt x="52764" y="53237"/>
                    <a:pt x="52646" y="53354"/>
                    <a:pt x="52512" y="53455"/>
                  </a:cubicBezTo>
                  <a:cubicBezTo>
                    <a:pt x="46614" y="57712"/>
                    <a:pt x="39508" y="59965"/>
                    <a:pt x="32235" y="59907"/>
                  </a:cubicBezTo>
                  <a:cubicBezTo>
                    <a:pt x="15712" y="61147"/>
                    <a:pt x="1317" y="48755"/>
                    <a:pt x="86" y="32231"/>
                  </a:cubicBezTo>
                  <a:cubicBezTo>
                    <a:pt x="-1155" y="15717"/>
                    <a:pt x="11238" y="1322"/>
                    <a:pt x="27753" y="82"/>
                  </a:cubicBezTo>
                  <a:cubicBezTo>
                    <a:pt x="29244" y="-27"/>
                    <a:pt x="30744" y="-27"/>
                    <a:pt x="32235" y="82"/>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4" name="Freeform: Shape 883">
              <a:extLst>
                <a:ext uri="{FF2B5EF4-FFF2-40B4-BE49-F238E27FC236}">
                  <a16:creationId xmlns:a16="http://schemas.microsoft.com/office/drawing/2014/main" id="{8FCB8D09-B009-4354-8626-AF8CA917C86D}"/>
                </a:ext>
              </a:extLst>
            </p:cNvPr>
            <p:cNvSpPr/>
            <p:nvPr/>
          </p:nvSpPr>
          <p:spPr>
            <a:xfrm>
              <a:off x="1348641" y="3640755"/>
              <a:ext cx="4440" cy="58991"/>
            </a:xfrm>
            <a:custGeom>
              <a:avLst/>
              <a:gdLst>
                <a:gd name="connsiteX0" fmla="*/ 0 w 4440"/>
                <a:gd name="connsiteY0" fmla="*/ 2097 h 58991"/>
                <a:gd name="connsiteX1" fmla="*/ 2178 w 4440"/>
                <a:gd name="connsiteY1" fmla="*/ 2 h 58991"/>
                <a:gd name="connsiteX2" fmla="*/ 4441 w 4440"/>
                <a:gd name="connsiteY2" fmla="*/ 2097 h 58991"/>
                <a:gd name="connsiteX3" fmla="*/ 4441 w 4440"/>
                <a:gd name="connsiteY3" fmla="*/ 2097 h 58991"/>
                <a:gd name="connsiteX4" fmla="*/ 4441 w 4440"/>
                <a:gd name="connsiteY4" fmla="*/ 56978 h 58991"/>
                <a:gd name="connsiteX5" fmla="*/ 2178 w 4440"/>
                <a:gd name="connsiteY5" fmla="*/ 58989 h 58991"/>
                <a:gd name="connsiteX6" fmla="*/ 0 w 4440"/>
                <a:gd name="connsiteY6" fmla="*/ 56978 h 58991"/>
                <a:gd name="connsiteX7" fmla="*/ 0 w 4440"/>
                <a:gd name="connsiteY7" fmla="*/ 56978 h 5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0" h="58991">
                  <a:moveTo>
                    <a:pt x="0" y="2097"/>
                  </a:moveTo>
                  <a:cubicBezTo>
                    <a:pt x="42" y="923"/>
                    <a:pt x="1005" y="2"/>
                    <a:pt x="2178" y="2"/>
                  </a:cubicBezTo>
                  <a:cubicBezTo>
                    <a:pt x="3377" y="-48"/>
                    <a:pt x="4390" y="890"/>
                    <a:pt x="4441" y="2097"/>
                  </a:cubicBezTo>
                  <a:cubicBezTo>
                    <a:pt x="4441" y="2097"/>
                    <a:pt x="4441" y="2097"/>
                    <a:pt x="4441" y="2097"/>
                  </a:cubicBezTo>
                  <a:lnTo>
                    <a:pt x="4441" y="56978"/>
                  </a:lnTo>
                  <a:cubicBezTo>
                    <a:pt x="4349" y="58151"/>
                    <a:pt x="3352" y="59040"/>
                    <a:pt x="2178" y="58989"/>
                  </a:cubicBezTo>
                  <a:cubicBezTo>
                    <a:pt x="1022" y="59040"/>
                    <a:pt x="50" y="58135"/>
                    <a:pt x="0" y="56978"/>
                  </a:cubicBezTo>
                  <a:cubicBezTo>
                    <a:pt x="0" y="56978"/>
                    <a:pt x="0" y="56978"/>
                    <a:pt x="0" y="56978"/>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5" name="Freeform: Shape 884">
              <a:extLst>
                <a:ext uri="{FF2B5EF4-FFF2-40B4-BE49-F238E27FC236}">
                  <a16:creationId xmlns:a16="http://schemas.microsoft.com/office/drawing/2014/main" id="{02951636-B94B-E66A-C09B-8BFFB1143C08}"/>
                </a:ext>
              </a:extLst>
            </p:cNvPr>
            <p:cNvSpPr/>
            <p:nvPr/>
          </p:nvSpPr>
          <p:spPr>
            <a:xfrm>
              <a:off x="1375202" y="3640757"/>
              <a:ext cx="36783" cy="58736"/>
            </a:xfrm>
            <a:custGeom>
              <a:avLst/>
              <a:gdLst>
                <a:gd name="connsiteX0" fmla="*/ 168 w 36783"/>
                <a:gd name="connsiteY0" fmla="*/ 2095 h 58736"/>
                <a:gd name="connsiteX1" fmla="*/ 2346 w 36783"/>
                <a:gd name="connsiteY1" fmla="*/ 0 h 58736"/>
                <a:gd name="connsiteX2" fmla="*/ 34689 w 36783"/>
                <a:gd name="connsiteY2" fmla="*/ 0 h 58736"/>
                <a:gd name="connsiteX3" fmla="*/ 36783 w 36783"/>
                <a:gd name="connsiteY3" fmla="*/ 2095 h 58736"/>
                <a:gd name="connsiteX4" fmla="*/ 34689 w 36783"/>
                <a:gd name="connsiteY4" fmla="*/ 4189 h 58736"/>
                <a:gd name="connsiteX5" fmla="*/ 4441 w 36783"/>
                <a:gd name="connsiteY5" fmla="*/ 4189 h 58736"/>
                <a:gd name="connsiteX6" fmla="*/ 4441 w 36783"/>
                <a:gd name="connsiteY6" fmla="*/ 27231 h 58736"/>
                <a:gd name="connsiteX7" fmla="*/ 30751 w 36783"/>
                <a:gd name="connsiteY7" fmla="*/ 27231 h 58736"/>
                <a:gd name="connsiteX8" fmla="*/ 33222 w 36783"/>
                <a:gd name="connsiteY8" fmla="*/ 28865 h 58736"/>
                <a:gd name="connsiteX9" fmla="*/ 31580 w 36783"/>
                <a:gd name="connsiteY9" fmla="*/ 31337 h 58736"/>
                <a:gd name="connsiteX10" fmla="*/ 30751 w 36783"/>
                <a:gd name="connsiteY10" fmla="*/ 31337 h 58736"/>
                <a:gd name="connsiteX11" fmla="*/ 4441 w 36783"/>
                <a:gd name="connsiteY11" fmla="*/ 31337 h 58736"/>
                <a:gd name="connsiteX12" fmla="*/ 4441 w 36783"/>
                <a:gd name="connsiteY12" fmla="*/ 54547 h 58736"/>
                <a:gd name="connsiteX13" fmla="*/ 34521 w 36783"/>
                <a:gd name="connsiteY13" fmla="*/ 54547 h 58736"/>
                <a:gd name="connsiteX14" fmla="*/ 36624 w 36783"/>
                <a:gd name="connsiteY14" fmla="*/ 56465 h 58736"/>
                <a:gd name="connsiteX15" fmla="*/ 36616 w 36783"/>
                <a:gd name="connsiteY15" fmla="*/ 56725 h 58736"/>
                <a:gd name="connsiteX16" fmla="*/ 34605 w 36783"/>
                <a:gd name="connsiteY16" fmla="*/ 58736 h 58736"/>
                <a:gd name="connsiteX17" fmla="*/ 34521 w 36783"/>
                <a:gd name="connsiteY17" fmla="*/ 58736 h 58736"/>
                <a:gd name="connsiteX18" fmla="*/ 2011 w 36783"/>
                <a:gd name="connsiteY18" fmla="*/ 58736 h 58736"/>
                <a:gd name="connsiteX19" fmla="*/ 0 w 36783"/>
                <a:gd name="connsiteY19" fmla="*/ 56725 h 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83" h="58736">
                  <a:moveTo>
                    <a:pt x="168" y="2095"/>
                  </a:moveTo>
                  <a:cubicBezTo>
                    <a:pt x="209" y="922"/>
                    <a:pt x="1173" y="0"/>
                    <a:pt x="2346" y="0"/>
                  </a:cubicBezTo>
                  <a:lnTo>
                    <a:pt x="34689" y="0"/>
                  </a:lnTo>
                  <a:cubicBezTo>
                    <a:pt x="35845" y="0"/>
                    <a:pt x="36783" y="938"/>
                    <a:pt x="36783" y="2095"/>
                  </a:cubicBezTo>
                  <a:cubicBezTo>
                    <a:pt x="36783" y="3251"/>
                    <a:pt x="35845" y="4189"/>
                    <a:pt x="34689" y="4189"/>
                  </a:cubicBezTo>
                  <a:lnTo>
                    <a:pt x="4441" y="4189"/>
                  </a:lnTo>
                  <a:lnTo>
                    <a:pt x="4441" y="27231"/>
                  </a:lnTo>
                  <a:lnTo>
                    <a:pt x="30751" y="27231"/>
                  </a:lnTo>
                  <a:cubicBezTo>
                    <a:pt x="31882" y="27005"/>
                    <a:pt x="32988" y="27734"/>
                    <a:pt x="33222" y="28865"/>
                  </a:cubicBezTo>
                  <a:cubicBezTo>
                    <a:pt x="33449" y="30005"/>
                    <a:pt x="32720" y="31111"/>
                    <a:pt x="31580" y="31337"/>
                  </a:cubicBezTo>
                  <a:cubicBezTo>
                    <a:pt x="31312" y="31396"/>
                    <a:pt x="31027" y="31396"/>
                    <a:pt x="30751" y="31337"/>
                  </a:cubicBezTo>
                  <a:lnTo>
                    <a:pt x="4441" y="31337"/>
                  </a:lnTo>
                  <a:lnTo>
                    <a:pt x="4441" y="54547"/>
                  </a:lnTo>
                  <a:lnTo>
                    <a:pt x="34521" y="54547"/>
                  </a:lnTo>
                  <a:cubicBezTo>
                    <a:pt x="35627" y="54496"/>
                    <a:pt x="36574" y="55359"/>
                    <a:pt x="36624" y="56465"/>
                  </a:cubicBezTo>
                  <a:cubicBezTo>
                    <a:pt x="36624" y="56549"/>
                    <a:pt x="36624" y="56641"/>
                    <a:pt x="36616" y="56725"/>
                  </a:cubicBezTo>
                  <a:cubicBezTo>
                    <a:pt x="36616" y="57840"/>
                    <a:pt x="35719" y="58736"/>
                    <a:pt x="34605" y="58736"/>
                  </a:cubicBezTo>
                  <a:cubicBezTo>
                    <a:pt x="34580" y="58736"/>
                    <a:pt x="34546" y="58736"/>
                    <a:pt x="34521" y="58736"/>
                  </a:cubicBezTo>
                  <a:lnTo>
                    <a:pt x="2011" y="58736"/>
                  </a:lnTo>
                  <a:cubicBezTo>
                    <a:pt x="922" y="58694"/>
                    <a:pt x="42" y="57814"/>
                    <a:pt x="0" y="56725"/>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6" name="Freeform: Shape 885">
              <a:extLst>
                <a:ext uri="{FF2B5EF4-FFF2-40B4-BE49-F238E27FC236}">
                  <a16:creationId xmlns:a16="http://schemas.microsoft.com/office/drawing/2014/main" id="{1120B924-3CB7-5B89-96AD-A1C66C90B3FA}"/>
                </a:ext>
              </a:extLst>
            </p:cNvPr>
            <p:cNvSpPr/>
            <p:nvPr/>
          </p:nvSpPr>
          <p:spPr>
            <a:xfrm>
              <a:off x="1428736" y="3640895"/>
              <a:ext cx="46425" cy="58932"/>
            </a:xfrm>
            <a:custGeom>
              <a:avLst/>
              <a:gdLst>
                <a:gd name="connsiteX0" fmla="*/ 4447 w 46425"/>
                <a:gd name="connsiteY0" fmla="*/ 8492 h 58932"/>
                <a:gd name="connsiteX1" fmla="*/ 4447 w 46425"/>
                <a:gd name="connsiteY1" fmla="*/ 56754 h 58932"/>
                <a:gd name="connsiteX2" fmla="*/ 2269 w 46425"/>
                <a:gd name="connsiteY2" fmla="*/ 58932 h 58932"/>
                <a:gd name="connsiteX3" fmla="*/ 90 w 46425"/>
                <a:gd name="connsiteY3" fmla="*/ 56754 h 58932"/>
                <a:gd name="connsiteX4" fmla="*/ 90 w 46425"/>
                <a:gd name="connsiteY4" fmla="*/ 2710 h 58932"/>
                <a:gd name="connsiteX5" fmla="*/ 928 w 46425"/>
                <a:gd name="connsiteY5" fmla="*/ 364 h 58932"/>
                <a:gd name="connsiteX6" fmla="*/ 3945 w 46425"/>
                <a:gd name="connsiteY6" fmla="*/ 867 h 58932"/>
                <a:gd name="connsiteX7" fmla="*/ 42069 w 46425"/>
                <a:gd name="connsiteY7" fmla="*/ 50386 h 58932"/>
                <a:gd name="connsiteX8" fmla="*/ 42069 w 46425"/>
                <a:gd name="connsiteY8" fmla="*/ 2459 h 58932"/>
                <a:gd name="connsiteX9" fmla="*/ 44163 w 46425"/>
                <a:gd name="connsiteY9" fmla="*/ 364 h 58932"/>
                <a:gd name="connsiteX10" fmla="*/ 46426 w 46425"/>
                <a:gd name="connsiteY10" fmla="*/ 2459 h 58932"/>
                <a:gd name="connsiteX11" fmla="*/ 46426 w 46425"/>
                <a:gd name="connsiteY11" fmla="*/ 56754 h 58932"/>
                <a:gd name="connsiteX12" fmla="*/ 44163 w 46425"/>
                <a:gd name="connsiteY12" fmla="*/ 58765 h 58932"/>
                <a:gd name="connsiteX13" fmla="*/ 42487 w 46425"/>
                <a:gd name="connsiteY13" fmla="*/ 58011 h 58932"/>
                <a:gd name="connsiteX14" fmla="*/ 42487 w 46425"/>
                <a:gd name="connsiteY14" fmla="*/ 58011 h 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25" h="58932">
                  <a:moveTo>
                    <a:pt x="4447" y="8492"/>
                  </a:moveTo>
                  <a:lnTo>
                    <a:pt x="4447" y="56754"/>
                  </a:lnTo>
                  <a:cubicBezTo>
                    <a:pt x="4447" y="57960"/>
                    <a:pt x="3475" y="58932"/>
                    <a:pt x="2269" y="58932"/>
                  </a:cubicBezTo>
                  <a:cubicBezTo>
                    <a:pt x="1062" y="58932"/>
                    <a:pt x="90" y="57960"/>
                    <a:pt x="90" y="56754"/>
                  </a:cubicBezTo>
                  <a:lnTo>
                    <a:pt x="90" y="2710"/>
                  </a:lnTo>
                  <a:cubicBezTo>
                    <a:pt x="-178" y="1830"/>
                    <a:pt x="166" y="875"/>
                    <a:pt x="928" y="364"/>
                  </a:cubicBezTo>
                  <a:cubicBezTo>
                    <a:pt x="1908" y="-273"/>
                    <a:pt x="3224" y="-55"/>
                    <a:pt x="3945" y="867"/>
                  </a:cubicBezTo>
                  <a:lnTo>
                    <a:pt x="42069" y="50386"/>
                  </a:lnTo>
                  <a:lnTo>
                    <a:pt x="42069" y="2459"/>
                  </a:lnTo>
                  <a:cubicBezTo>
                    <a:pt x="42110" y="1319"/>
                    <a:pt x="43024" y="406"/>
                    <a:pt x="44163" y="364"/>
                  </a:cubicBezTo>
                  <a:cubicBezTo>
                    <a:pt x="45353" y="364"/>
                    <a:pt x="46342" y="1277"/>
                    <a:pt x="46426" y="2459"/>
                  </a:cubicBezTo>
                  <a:lnTo>
                    <a:pt x="46426" y="56754"/>
                  </a:lnTo>
                  <a:cubicBezTo>
                    <a:pt x="46333" y="57927"/>
                    <a:pt x="45336" y="58815"/>
                    <a:pt x="44163" y="58765"/>
                  </a:cubicBezTo>
                  <a:cubicBezTo>
                    <a:pt x="43518" y="58782"/>
                    <a:pt x="42898" y="58505"/>
                    <a:pt x="42487" y="58011"/>
                  </a:cubicBezTo>
                  <a:cubicBezTo>
                    <a:pt x="42487" y="58011"/>
                    <a:pt x="42487" y="58011"/>
                    <a:pt x="42487" y="58011"/>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7" name="Freeform: Shape 886">
              <a:extLst>
                <a:ext uri="{FF2B5EF4-FFF2-40B4-BE49-F238E27FC236}">
                  <a16:creationId xmlns:a16="http://schemas.microsoft.com/office/drawing/2014/main" id="{23FD4F79-E5F4-D7BC-2011-3C430D3F0A49}"/>
                </a:ext>
              </a:extLst>
            </p:cNvPr>
            <p:cNvSpPr/>
            <p:nvPr/>
          </p:nvSpPr>
          <p:spPr>
            <a:xfrm>
              <a:off x="1495295" y="3639753"/>
              <a:ext cx="53314" cy="59992"/>
            </a:xfrm>
            <a:custGeom>
              <a:avLst/>
              <a:gdLst>
                <a:gd name="connsiteX0" fmla="*/ 32319 w 53314"/>
                <a:gd name="connsiteY0" fmla="*/ 82 h 59992"/>
                <a:gd name="connsiteX1" fmla="*/ 52680 w 53314"/>
                <a:gd name="connsiteY1" fmla="*/ 6617 h 59992"/>
                <a:gd name="connsiteX2" fmla="*/ 52772 w 53314"/>
                <a:gd name="connsiteY2" fmla="*/ 9458 h 59992"/>
                <a:gd name="connsiteX3" fmla="*/ 52680 w 53314"/>
                <a:gd name="connsiteY3" fmla="*/ 9550 h 59992"/>
                <a:gd name="connsiteX4" fmla="*/ 49663 w 53314"/>
                <a:gd name="connsiteY4" fmla="*/ 9969 h 59992"/>
                <a:gd name="connsiteX5" fmla="*/ 31984 w 53314"/>
                <a:gd name="connsiteY5" fmla="*/ 4271 h 59992"/>
                <a:gd name="connsiteX6" fmla="*/ 4183 w 53314"/>
                <a:gd name="connsiteY6" fmla="*/ 27916 h 59992"/>
                <a:gd name="connsiteX7" fmla="*/ 27828 w 53314"/>
                <a:gd name="connsiteY7" fmla="*/ 55717 h 59992"/>
                <a:gd name="connsiteX8" fmla="*/ 31984 w 53314"/>
                <a:gd name="connsiteY8" fmla="*/ 55717 h 59992"/>
                <a:gd name="connsiteX9" fmla="*/ 49412 w 53314"/>
                <a:gd name="connsiteY9" fmla="*/ 50020 h 59992"/>
                <a:gd name="connsiteX10" fmla="*/ 52596 w 53314"/>
                <a:gd name="connsiteY10" fmla="*/ 50523 h 59992"/>
                <a:gd name="connsiteX11" fmla="*/ 52814 w 53314"/>
                <a:gd name="connsiteY11" fmla="*/ 53237 h 59992"/>
                <a:gd name="connsiteX12" fmla="*/ 52596 w 53314"/>
                <a:gd name="connsiteY12" fmla="*/ 53455 h 59992"/>
                <a:gd name="connsiteX13" fmla="*/ 32235 w 53314"/>
                <a:gd name="connsiteY13" fmla="*/ 59907 h 59992"/>
                <a:gd name="connsiteX14" fmla="*/ 86 w 53314"/>
                <a:gd name="connsiteY14" fmla="*/ 32231 h 59992"/>
                <a:gd name="connsiteX15" fmla="*/ 27753 w 53314"/>
                <a:gd name="connsiteY15" fmla="*/ 82 h 59992"/>
                <a:gd name="connsiteX16" fmla="*/ 32235 w 53314"/>
                <a:gd name="connsiteY16" fmla="*/ 82 h 5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314" h="59992">
                  <a:moveTo>
                    <a:pt x="32319" y="82"/>
                  </a:moveTo>
                  <a:cubicBezTo>
                    <a:pt x="39625" y="48"/>
                    <a:pt x="46756" y="2335"/>
                    <a:pt x="52680" y="6617"/>
                  </a:cubicBezTo>
                  <a:cubicBezTo>
                    <a:pt x="53493" y="7379"/>
                    <a:pt x="53526" y="8653"/>
                    <a:pt x="52772" y="9458"/>
                  </a:cubicBezTo>
                  <a:cubicBezTo>
                    <a:pt x="52738" y="9491"/>
                    <a:pt x="52713" y="9525"/>
                    <a:pt x="52680" y="9550"/>
                  </a:cubicBezTo>
                  <a:cubicBezTo>
                    <a:pt x="51959" y="10488"/>
                    <a:pt x="50619" y="10672"/>
                    <a:pt x="49663" y="9969"/>
                  </a:cubicBezTo>
                  <a:cubicBezTo>
                    <a:pt x="44519" y="6248"/>
                    <a:pt x="38327" y="4254"/>
                    <a:pt x="31984" y="4271"/>
                  </a:cubicBezTo>
                  <a:cubicBezTo>
                    <a:pt x="17773" y="3123"/>
                    <a:pt x="5331" y="13714"/>
                    <a:pt x="4183" y="27916"/>
                  </a:cubicBezTo>
                  <a:cubicBezTo>
                    <a:pt x="3035" y="42127"/>
                    <a:pt x="13617" y="54570"/>
                    <a:pt x="27828" y="55717"/>
                  </a:cubicBezTo>
                  <a:cubicBezTo>
                    <a:pt x="29211" y="55826"/>
                    <a:pt x="30601" y="55826"/>
                    <a:pt x="31984" y="55717"/>
                  </a:cubicBezTo>
                  <a:cubicBezTo>
                    <a:pt x="38268" y="55851"/>
                    <a:pt x="44418" y="53841"/>
                    <a:pt x="49412" y="50020"/>
                  </a:cubicBezTo>
                  <a:cubicBezTo>
                    <a:pt x="50443" y="49316"/>
                    <a:pt x="51834" y="49534"/>
                    <a:pt x="52596" y="50523"/>
                  </a:cubicBezTo>
                  <a:cubicBezTo>
                    <a:pt x="53409" y="51210"/>
                    <a:pt x="53501" y="52433"/>
                    <a:pt x="52814" y="53237"/>
                  </a:cubicBezTo>
                  <a:cubicBezTo>
                    <a:pt x="52747" y="53321"/>
                    <a:pt x="52671" y="53388"/>
                    <a:pt x="52596" y="53455"/>
                  </a:cubicBezTo>
                  <a:cubicBezTo>
                    <a:pt x="46664" y="57712"/>
                    <a:pt x="39533" y="59965"/>
                    <a:pt x="32235" y="59907"/>
                  </a:cubicBezTo>
                  <a:cubicBezTo>
                    <a:pt x="15712" y="61147"/>
                    <a:pt x="1317" y="48755"/>
                    <a:pt x="86" y="32231"/>
                  </a:cubicBezTo>
                  <a:cubicBezTo>
                    <a:pt x="-1155" y="15717"/>
                    <a:pt x="11238" y="1322"/>
                    <a:pt x="27753" y="82"/>
                  </a:cubicBezTo>
                  <a:cubicBezTo>
                    <a:pt x="29244" y="-27"/>
                    <a:pt x="30744" y="-27"/>
                    <a:pt x="32235" y="82"/>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8" name="Freeform: Shape 887">
              <a:extLst>
                <a:ext uri="{FF2B5EF4-FFF2-40B4-BE49-F238E27FC236}">
                  <a16:creationId xmlns:a16="http://schemas.microsoft.com/office/drawing/2014/main" id="{2ECAE752-CCDC-849E-9FE5-525301FB8691}"/>
                </a:ext>
              </a:extLst>
            </p:cNvPr>
            <p:cNvSpPr/>
            <p:nvPr/>
          </p:nvSpPr>
          <p:spPr>
            <a:xfrm>
              <a:off x="1566743" y="3640757"/>
              <a:ext cx="36783" cy="58736"/>
            </a:xfrm>
            <a:custGeom>
              <a:avLst/>
              <a:gdLst>
                <a:gd name="connsiteX0" fmla="*/ 168 w 36783"/>
                <a:gd name="connsiteY0" fmla="*/ 2095 h 58736"/>
                <a:gd name="connsiteX1" fmla="*/ 2346 w 36783"/>
                <a:gd name="connsiteY1" fmla="*/ 0 h 58736"/>
                <a:gd name="connsiteX2" fmla="*/ 34689 w 36783"/>
                <a:gd name="connsiteY2" fmla="*/ 0 h 58736"/>
                <a:gd name="connsiteX3" fmla="*/ 36783 w 36783"/>
                <a:gd name="connsiteY3" fmla="*/ 2095 h 58736"/>
                <a:gd name="connsiteX4" fmla="*/ 34689 w 36783"/>
                <a:gd name="connsiteY4" fmla="*/ 4189 h 58736"/>
                <a:gd name="connsiteX5" fmla="*/ 4608 w 36783"/>
                <a:gd name="connsiteY5" fmla="*/ 4189 h 58736"/>
                <a:gd name="connsiteX6" fmla="*/ 4608 w 36783"/>
                <a:gd name="connsiteY6" fmla="*/ 27231 h 58736"/>
                <a:gd name="connsiteX7" fmla="*/ 30751 w 36783"/>
                <a:gd name="connsiteY7" fmla="*/ 27231 h 58736"/>
                <a:gd name="connsiteX8" fmla="*/ 33222 w 36783"/>
                <a:gd name="connsiteY8" fmla="*/ 28865 h 58736"/>
                <a:gd name="connsiteX9" fmla="*/ 31588 w 36783"/>
                <a:gd name="connsiteY9" fmla="*/ 31337 h 58736"/>
                <a:gd name="connsiteX10" fmla="*/ 30751 w 36783"/>
                <a:gd name="connsiteY10" fmla="*/ 31337 h 58736"/>
                <a:gd name="connsiteX11" fmla="*/ 4441 w 36783"/>
                <a:gd name="connsiteY11" fmla="*/ 31337 h 58736"/>
                <a:gd name="connsiteX12" fmla="*/ 4441 w 36783"/>
                <a:gd name="connsiteY12" fmla="*/ 54547 h 58736"/>
                <a:gd name="connsiteX13" fmla="*/ 34521 w 36783"/>
                <a:gd name="connsiteY13" fmla="*/ 54547 h 58736"/>
                <a:gd name="connsiteX14" fmla="*/ 36624 w 36783"/>
                <a:gd name="connsiteY14" fmla="*/ 56465 h 58736"/>
                <a:gd name="connsiteX15" fmla="*/ 36616 w 36783"/>
                <a:gd name="connsiteY15" fmla="*/ 56725 h 58736"/>
                <a:gd name="connsiteX16" fmla="*/ 34605 w 36783"/>
                <a:gd name="connsiteY16" fmla="*/ 58736 h 58736"/>
                <a:gd name="connsiteX17" fmla="*/ 34521 w 36783"/>
                <a:gd name="connsiteY17" fmla="*/ 58736 h 58736"/>
                <a:gd name="connsiteX18" fmla="*/ 2011 w 36783"/>
                <a:gd name="connsiteY18" fmla="*/ 58736 h 58736"/>
                <a:gd name="connsiteX19" fmla="*/ 0 w 36783"/>
                <a:gd name="connsiteY19" fmla="*/ 56725 h 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83" h="58736">
                  <a:moveTo>
                    <a:pt x="168" y="2095"/>
                  </a:moveTo>
                  <a:cubicBezTo>
                    <a:pt x="209" y="922"/>
                    <a:pt x="1173" y="0"/>
                    <a:pt x="2346" y="0"/>
                  </a:cubicBezTo>
                  <a:lnTo>
                    <a:pt x="34689" y="0"/>
                  </a:lnTo>
                  <a:cubicBezTo>
                    <a:pt x="35845" y="0"/>
                    <a:pt x="36783" y="938"/>
                    <a:pt x="36783" y="2095"/>
                  </a:cubicBezTo>
                  <a:cubicBezTo>
                    <a:pt x="36783" y="3251"/>
                    <a:pt x="35845" y="4189"/>
                    <a:pt x="34689" y="4189"/>
                  </a:cubicBezTo>
                  <a:lnTo>
                    <a:pt x="4608" y="4189"/>
                  </a:lnTo>
                  <a:lnTo>
                    <a:pt x="4608" y="27231"/>
                  </a:lnTo>
                  <a:lnTo>
                    <a:pt x="30751" y="27231"/>
                  </a:lnTo>
                  <a:cubicBezTo>
                    <a:pt x="31882" y="27005"/>
                    <a:pt x="32988" y="27734"/>
                    <a:pt x="33222" y="28865"/>
                  </a:cubicBezTo>
                  <a:cubicBezTo>
                    <a:pt x="33449" y="30005"/>
                    <a:pt x="32720" y="31111"/>
                    <a:pt x="31588" y="31337"/>
                  </a:cubicBezTo>
                  <a:cubicBezTo>
                    <a:pt x="31312" y="31396"/>
                    <a:pt x="31027" y="31396"/>
                    <a:pt x="30751" y="31337"/>
                  </a:cubicBezTo>
                  <a:lnTo>
                    <a:pt x="4441" y="31337"/>
                  </a:lnTo>
                  <a:lnTo>
                    <a:pt x="4441" y="54547"/>
                  </a:lnTo>
                  <a:lnTo>
                    <a:pt x="34521" y="54547"/>
                  </a:lnTo>
                  <a:cubicBezTo>
                    <a:pt x="35627" y="54496"/>
                    <a:pt x="36574" y="55359"/>
                    <a:pt x="36624" y="56465"/>
                  </a:cubicBezTo>
                  <a:cubicBezTo>
                    <a:pt x="36624" y="56549"/>
                    <a:pt x="36624" y="56641"/>
                    <a:pt x="36616" y="56725"/>
                  </a:cubicBezTo>
                  <a:cubicBezTo>
                    <a:pt x="36616" y="57840"/>
                    <a:pt x="35719" y="58736"/>
                    <a:pt x="34605" y="58736"/>
                  </a:cubicBezTo>
                  <a:cubicBezTo>
                    <a:pt x="34580" y="58736"/>
                    <a:pt x="34546" y="58736"/>
                    <a:pt x="34521" y="58736"/>
                  </a:cubicBezTo>
                  <a:lnTo>
                    <a:pt x="2011" y="58736"/>
                  </a:lnTo>
                  <a:cubicBezTo>
                    <a:pt x="922" y="58694"/>
                    <a:pt x="42" y="57814"/>
                    <a:pt x="0" y="56725"/>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9" name="Freeform: Shape 888">
              <a:extLst>
                <a:ext uri="{FF2B5EF4-FFF2-40B4-BE49-F238E27FC236}">
                  <a16:creationId xmlns:a16="http://schemas.microsoft.com/office/drawing/2014/main" id="{A57EAB29-5442-2DFF-2EE6-472AD2EEBC98}"/>
                </a:ext>
              </a:extLst>
            </p:cNvPr>
            <p:cNvSpPr/>
            <p:nvPr/>
          </p:nvSpPr>
          <p:spPr>
            <a:xfrm>
              <a:off x="879842" y="3604476"/>
              <a:ext cx="211483" cy="128364"/>
            </a:xfrm>
            <a:custGeom>
              <a:avLst/>
              <a:gdLst>
                <a:gd name="connsiteX0" fmla="*/ 0 w 211483"/>
                <a:gd name="connsiteY0" fmla="*/ 0 h 128364"/>
                <a:gd name="connsiteX1" fmla="*/ 211483 w 211483"/>
                <a:gd name="connsiteY1" fmla="*/ 0 h 128364"/>
                <a:gd name="connsiteX2" fmla="*/ 211483 w 211483"/>
                <a:gd name="connsiteY2" fmla="*/ 128365 h 128364"/>
                <a:gd name="connsiteX3" fmla="*/ 0 w 211483"/>
                <a:gd name="connsiteY3" fmla="*/ 128365 h 128364"/>
              </a:gdLst>
              <a:ahLst/>
              <a:cxnLst>
                <a:cxn ang="0">
                  <a:pos x="connsiteX0" y="connsiteY0"/>
                </a:cxn>
                <a:cxn ang="0">
                  <a:pos x="connsiteX1" y="connsiteY1"/>
                </a:cxn>
                <a:cxn ang="0">
                  <a:pos x="connsiteX2" y="connsiteY2"/>
                </a:cxn>
                <a:cxn ang="0">
                  <a:pos x="connsiteX3" y="connsiteY3"/>
                </a:cxn>
              </a:cxnLst>
              <a:rect l="l" t="t" r="r" b="b"/>
              <a:pathLst>
                <a:path w="211483" h="128364">
                  <a:moveTo>
                    <a:pt x="0" y="0"/>
                  </a:moveTo>
                  <a:lnTo>
                    <a:pt x="211483" y="0"/>
                  </a:lnTo>
                  <a:lnTo>
                    <a:pt x="211483" y="128365"/>
                  </a:lnTo>
                  <a:lnTo>
                    <a:pt x="0" y="128365"/>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0" name="Freeform: Shape 889">
              <a:extLst>
                <a:ext uri="{FF2B5EF4-FFF2-40B4-BE49-F238E27FC236}">
                  <a16:creationId xmlns:a16="http://schemas.microsoft.com/office/drawing/2014/main" id="{0670AC27-65F1-1EE6-81F1-851CE1705414}"/>
                </a:ext>
              </a:extLst>
            </p:cNvPr>
            <p:cNvSpPr/>
            <p:nvPr/>
          </p:nvSpPr>
          <p:spPr>
            <a:xfrm>
              <a:off x="919641" y="3622323"/>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1" name="Freeform: Shape 890">
              <a:extLst>
                <a:ext uri="{FF2B5EF4-FFF2-40B4-BE49-F238E27FC236}">
                  <a16:creationId xmlns:a16="http://schemas.microsoft.com/office/drawing/2014/main" id="{71C926D4-BE7E-699A-2382-14CB30B0685F}"/>
                </a:ext>
              </a:extLst>
            </p:cNvPr>
            <p:cNvSpPr/>
            <p:nvPr/>
          </p:nvSpPr>
          <p:spPr>
            <a:xfrm>
              <a:off x="919641" y="3657347"/>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2" name="Freeform: Shape 891">
              <a:extLst>
                <a:ext uri="{FF2B5EF4-FFF2-40B4-BE49-F238E27FC236}">
                  <a16:creationId xmlns:a16="http://schemas.microsoft.com/office/drawing/2014/main" id="{5C73ED14-D145-45B1-4664-0C3880AB0D62}"/>
                </a:ext>
              </a:extLst>
            </p:cNvPr>
            <p:cNvSpPr/>
            <p:nvPr/>
          </p:nvSpPr>
          <p:spPr>
            <a:xfrm>
              <a:off x="919641" y="3692287"/>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3" name="Freeform: Shape 892">
              <a:extLst>
                <a:ext uri="{FF2B5EF4-FFF2-40B4-BE49-F238E27FC236}">
                  <a16:creationId xmlns:a16="http://schemas.microsoft.com/office/drawing/2014/main" id="{EEBEF5CF-8B75-41E6-5699-B05CF636D439}"/>
                </a:ext>
              </a:extLst>
            </p:cNvPr>
            <p:cNvSpPr/>
            <p:nvPr/>
          </p:nvSpPr>
          <p:spPr>
            <a:xfrm>
              <a:off x="841047" y="3732757"/>
              <a:ext cx="859590" cy="131632"/>
            </a:xfrm>
            <a:custGeom>
              <a:avLst/>
              <a:gdLst>
                <a:gd name="connsiteX0" fmla="*/ 0 w 859590"/>
                <a:gd name="connsiteY0" fmla="*/ 0 h 131632"/>
                <a:gd name="connsiteX1" fmla="*/ 859590 w 859590"/>
                <a:gd name="connsiteY1" fmla="*/ 0 h 131632"/>
                <a:gd name="connsiteX2" fmla="*/ 859590 w 859590"/>
                <a:gd name="connsiteY2" fmla="*/ 131632 h 131632"/>
                <a:gd name="connsiteX3" fmla="*/ 0 w 859590"/>
                <a:gd name="connsiteY3" fmla="*/ 131632 h 131632"/>
              </a:gdLst>
              <a:ahLst/>
              <a:cxnLst>
                <a:cxn ang="0">
                  <a:pos x="connsiteX0" y="connsiteY0"/>
                </a:cxn>
                <a:cxn ang="0">
                  <a:pos x="connsiteX1" y="connsiteY1"/>
                </a:cxn>
                <a:cxn ang="0">
                  <a:pos x="connsiteX2" y="connsiteY2"/>
                </a:cxn>
                <a:cxn ang="0">
                  <a:pos x="connsiteX3" y="connsiteY3"/>
                </a:cxn>
              </a:cxnLst>
              <a:rect l="l" t="t" r="r" b="b"/>
              <a:pathLst>
                <a:path w="859590" h="131632">
                  <a:moveTo>
                    <a:pt x="0" y="0"/>
                  </a:moveTo>
                  <a:lnTo>
                    <a:pt x="859590" y="0"/>
                  </a:lnTo>
                  <a:lnTo>
                    <a:pt x="859590" y="131632"/>
                  </a:lnTo>
                  <a:lnTo>
                    <a:pt x="0" y="131632"/>
                  </a:lnTo>
                  <a:close/>
                </a:path>
              </a:pathLst>
            </a:custGeom>
            <a:solidFill>
              <a:srgbClr val="37474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4" name="Freeform: Shape 893">
              <a:extLst>
                <a:ext uri="{FF2B5EF4-FFF2-40B4-BE49-F238E27FC236}">
                  <a16:creationId xmlns:a16="http://schemas.microsoft.com/office/drawing/2014/main" id="{C022B679-D8E4-67D7-0916-674738B1FFD8}"/>
                </a:ext>
              </a:extLst>
            </p:cNvPr>
            <p:cNvSpPr/>
            <p:nvPr/>
          </p:nvSpPr>
          <p:spPr>
            <a:xfrm>
              <a:off x="1342105" y="3775489"/>
              <a:ext cx="206455" cy="46251"/>
            </a:xfrm>
            <a:custGeom>
              <a:avLst/>
              <a:gdLst>
                <a:gd name="connsiteX0" fmla="*/ 0 w 206455"/>
                <a:gd name="connsiteY0" fmla="*/ 0 h 46251"/>
                <a:gd name="connsiteX1" fmla="*/ 206456 w 206455"/>
                <a:gd name="connsiteY1" fmla="*/ 0 h 46251"/>
                <a:gd name="connsiteX2" fmla="*/ 206456 w 206455"/>
                <a:gd name="connsiteY2" fmla="*/ 46251 h 46251"/>
                <a:gd name="connsiteX3" fmla="*/ 0 w 206455"/>
                <a:gd name="connsiteY3" fmla="*/ 46251 h 46251"/>
              </a:gdLst>
              <a:ahLst/>
              <a:cxnLst>
                <a:cxn ang="0">
                  <a:pos x="connsiteX0" y="connsiteY0"/>
                </a:cxn>
                <a:cxn ang="0">
                  <a:pos x="connsiteX1" y="connsiteY1"/>
                </a:cxn>
                <a:cxn ang="0">
                  <a:pos x="connsiteX2" y="connsiteY2"/>
                </a:cxn>
                <a:cxn ang="0">
                  <a:pos x="connsiteX3" y="connsiteY3"/>
                </a:cxn>
              </a:cxnLst>
              <a:rect l="l" t="t" r="r" b="b"/>
              <a:pathLst>
                <a:path w="206455" h="46251">
                  <a:moveTo>
                    <a:pt x="0" y="0"/>
                  </a:moveTo>
                  <a:lnTo>
                    <a:pt x="206456" y="0"/>
                  </a:lnTo>
                  <a:lnTo>
                    <a:pt x="206456" y="46251"/>
                  </a:lnTo>
                  <a:lnTo>
                    <a:pt x="0" y="46251"/>
                  </a:ln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5" name="Freeform: Shape 894">
              <a:extLst>
                <a:ext uri="{FF2B5EF4-FFF2-40B4-BE49-F238E27FC236}">
                  <a16:creationId xmlns:a16="http://schemas.microsoft.com/office/drawing/2014/main" id="{6337651A-3688-D1E9-8856-A19CA726784A}"/>
                </a:ext>
              </a:extLst>
            </p:cNvPr>
            <p:cNvSpPr/>
            <p:nvPr/>
          </p:nvSpPr>
          <p:spPr>
            <a:xfrm>
              <a:off x="1597581" y="3773466"/>
              <a:ext cx="54632" cy="54646"/>
            </a:xfrm>
            <a:custGeom>
              <a:avLst/>
              <a:gdLst>
                <a:gd name="connsiteX0" fmla="*/ 54543 w 54632"/>
                <a:gd name="connsiteY0" fmla="*/ 25149 h 54646"/>
                <a:gd name="connsiteX1" fmla="*/ 29490 w 54632"/>
                <a:gd name="connsiteY1" fmla="*/ 54559 h 54646"/>
                <a:gd name="connsiteX2" fmla="*/ 89 w 54632"/>
                <a:gd name="connsiteY2" fmla="*/ 29505 h 54646"/>
                <a:gd name="connsiteX3" fmla="*/ 25133 w 54632"/>
                <a:gd name="connsiteY3" fmla="*/ 96 h 54646"/>
                <a:gd name="connsiteX4" fmla="*/ 27312 w 54632"/>
                <a:gd name="connsiteY4" fmla="*/ 12 h 54646"/>
                <a:gd name="connsiteX5" fmla="*/ 54543 w 54632"/>
                <a:gd name="connsiteY5" fmla="*/ 25149 h 5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32" h="54646">
                  <a:moveTo>
                    <a:pt x="54543" y="25149"/>
                  </a:moveTo>
                  <a:cubicBezTo>
                    <a:pt x="55750" y="40189"/>
                    <a:pt x="44531" y="53352"/>
                    <a:pt x="29490" y="54559"/>
                  </a:cubicBezTo>
                  <a:cubicBezTo>
                    <a:pt x="14459" y="55757"/>
                    <a:pt x="1287" y="44546"/>
                    <a:pt x="89" y="29505"/>
                  </a:cubicBezTo>
                  <a:cubicBezTo>
                    <a:pt x="-1118" y="14465"/>
                    <a:pt x="10102" y="1302"/>
                    <a:pt x="25133" y="96"/>
                  </a:cubicBezTo>
                  <a:cubicBezTo>
                    <a:pt x="25862" y="37"/>
                    <a:pt x="26583" y="12"/>
                    <a:pt x="27312" y="12"/>
                  </a:cubicBezTo>
                  <a:cubicBezTo>
                    <a:pt x="41715" y="-415"/>
                    <a:pt x="53823" y="10754"/>
                    <a:pt x="54543" y="25149"/>
                  </a:cubicBez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6" name="Freeform: Shape 895">
              <a:extLst>
                <a:ext uri="{FF2B5EF4-FFF2-40B4-BE49-F238E27FC236}">
                  <a16:creationId xmlns:a16="http://schemas.microsoft.com/office/drawing/2014/main" id="{5C3E5D4B-F8C8-FA17-9B78-8541B24B5330}"/>
                </a:ext>
              </a:extLst>
            </p:cNvPr>
            <p:cNvSpPr/>
            <p:nvPr/>
          </p:nvSpPr>
          <p:spPr>
            <a:xfrm>
              <a:off x="921233" y="3766483"/>
              <a:ext cx="36948" cy="58988"/>
            </a:xfrm>
            <a:custGeom>
              <a:avLst/>
              <a:gdLst>
                <a:gd name="connsiteX0" fmla="*/ 0 w 36948"/>
                <a:gd name="connsiteY0" fmla="*/ 2052 h 58988"/>
                <a:gd name="connsiteX1" fmla="*/ 2175 w 36948"/>
                <a:gd name="connsiteY1" fmla="*/ 41 h 58988"/>
                <a:gd name="connsiteX2" fmla="*/ 2179 w 36948"/>
                <a:gd name="connsiteY2" fmla="*/ 41 h 58988"/>
                <a:gd name="connsiteX3" fmla="*/ 34437 w 36948"/>
                <a:gd name="connsiteY3" fmla="*/ 41 h 58988"/>
                <a:gd name="connsiteX4" fmla="*/ 36907 w 36948"/>
                <a:gd name="connsiteY4" fmla="*/ 1675 h 58988"/>
                <a:gd name="connsiteX5" fmla="*/ 35271 w 36948"/>
                <a:gd name="connsiteY5" fmla="*/ 4147 h 58988"/>
                <a:gd name="connsiteX6" fmla="*/ 34437 w 36948"/>
                <a:gd name="connsiteY6" fmla="*/ 4147 h 58988"/>
                <a:gd name="connsiteX7" fmla="*/ 4441 w 36948"/>
                <a:gd name="connsiteY7" fmla="*/ 4147 h 58988"/>
                <a:gd name="connsiteX8" fmla="*/ 4441 w 36948"/>
                <a:gd name="connsiteY8" fmla="*/ 27524 h 58988"/>
                <a:gd name="connsiteX9" fmla="*/ 31086 w 36948"/>
                <a:gd name="connsiteY9" fmla="*/ 27524 h 58988"/>
                <a:gd name="connsiteX10" fmla="*/ 33555 w 36948"/>
                <a:gd name="connsiteY10" fmla="*/ 29158 h 58988"/>
                <a:gd name="connsiteX11" fmla="*/ 31919 w 36948"/>
                <a:gd name="connsiteY11" fmla="*/ 31629 h 58988"/>
                <a:gd name="connsiteX12" fmla="*/ 31086 w 36948"/>
                <a:gd name="connsiteY12" fmla="*/ 31629 h 58988"/>
                <a:gd name="connsiteX13" fmla="*/ 4441 w 36948"/>
                <a:gd name="connsiteY13" fmla="*/ 31629 h 58988"/>
                <a:gd name="connsiteX14" fmla="*/ 4441 w 36948"/>
                <a:gd name="connsiteY14" fmla="*/ 54839 h 58988"/>
                <a:gd name="connsiteX15" fmla="*/ 34437 w 36948"/>
                <a:gd name="connsiteY15" fmla="*/ 54839 h 58988"/>
                <a:gd name="connsiteX16" fmla="*/ 36907 w 36948"/>
                <a:gd name="connsiteY16" fmla="*/ 56473 h 58988"/>
                <a:gd name="connsiteX17" fmla="*/ 35271 w 36948"/>
                <a:gd name="connsiteY17" fmla="*/ 58945 h 58988"/>
                <a:gd name="connsiteX18" fmla="*/ 34437 w 36948"/>
                <a:gd name="connsiteY18" fmla="*/ 58945 h 58988"/>
                <a:gd name="connsiteX19" fmla="*/ 2011 w 36948"/>
                <a:gd name="connsiteY19" fmla="*/ 58945 h 58988"/>
                <a:gd name="connsiteX20" fmla="*/ 0 w 36948"/>
                <a:gd name="connsiteY20" fmla="*/ 56934 h 5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948" h="58988">
                  <a:moveTo>
                    <a:pt x="0" y="2052"/>
                  </a:moveTo>
                  <a:cubicBezTo>
                    <a:pt x="45" y="896"/>
                    <a:pt x="1019" y="-1"/>
                    <a:pt x="2175" y="41"/>
                  </a:cubicBezTo>
                  <a:cubicBezTo>
                    <a:pt x="2176" y="41"/>
                    <a:pt x="2178" y="41"/>
                    <a:pt x="2179" y="41"/>
                  </a:cubicBezTo>
                  <a:lnTo>
                    <a:pt x="34437" y="41"/>
                  </a:lnTo>
                  <a:cubicBezTo>
                    <a:pt x="35571" y="-185"/>
                    <a:pt x="36677" y="544"/>
                    <a:pt x="36907" y="1675"/>
                  </a:cubicBezTo>
                  <a:cubicBezTo>
                    <a:pt x="37137" y="2815"/>
                    <a:pt x="36405" y="3920"/>
                    <a:pt x="35271" y="4147"/>
                  </a:cubicBezTo>
                  <a:cubicBezTo>
                    <a:pt x="34996" y="4205"/>
                    <a:pt x="34712" y="4205"/>
                    <a:pt x="34437" y="4147"/>
                  </a:cubicBezTo>
                  <a:lnTo>
                    <a:pt x="4441" y="4147"/>
                  </a:lnTo>
                  <a:lnTo>
                    <a:pt x="4441" y="27524"/>
                  </a:lnTo>
                  <a:lnTo>
                    <a:pt x="31086" y="27524"/>
                  </a:lnTo>
                  <a:cubicBezTo>
                    <a:pt x="32219" y="27298"/>
                    <a:pt x="33325" y="28027"/>
                    <a:pt x="33555" y="29158"/>
                  </a:cubicBezTo>
                  <a:cubicBezTo>
                    <a:pt x="33785" y="30297"/>
                    <a:pt x="33053" y="31403"/>
                    <a:pt x="31919" y="31629"/>
                  </a:cubicBezTo>
                  <a:cubicBezTo>
                    <a:pt x="31645" y="31688"/>
                    <a:pt x="31360" y="31688"/>
                    <a:pt x="31086" y="31629"/>
                  </a:cubicBezTo>
                  <a:lnTo>
                    <a:pt x="4441" y="31629"/>
                  </a:lnTo>
                  <a:lnTo>
                    <a:pt x="4441" y="54839"/>
                  </a:lnTo>
                  <a:lnTo>
                    <a:pt x="34437" y="54839"/>
                  </a:lnTo>
                  <a:cubicBezTo>
                    <a:pt x="35571" y="54613"/>
                    <a:pt x="36677" y="55342"/>
                    <a:pt x="36907" y="56473"/>
                  </a:cubicBezTo>
                  <a:cubicBezTo>
                    <a:pt x="37137" y="57613"/>
                    <a:pt x="36405" y="58718"/>
                    <a:pt x="35271" y="58945"/>
                  </a:cubicBezTo>
                  <a:cubicBezTo>
                    <a:pt x="34996" y="59003"/>
                    <a:pt x="34712" y="59003"/>
                    <a:pt x="34437" y="58945"/>
                  </a:cubicBezTo>
                  <a:lnTo>
                    <a:pt x="2011" y="58945"/>
                  </a:lnTo>
                  <a:cubicBezTo>
                    <a:pt x="918" y="58903"/>
                    <a:pt x="43" y="58023"/>
                    <a:pt x="0" y="56934"/>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Freeform: Shape 896">
              <a:extLst>
                <a:ext uri="{FF2B5EF4-FFF2-40B4-BE49-F238E27FC236}">
                  <a16:creationId xmlns:a16="http://schemas.microsoft.com/office/drawing/2014/main" id="{9FE012CD-F08B-237C-02A9-B794B98284E6}"/>
                </a:ext>
              </a:extLst>
            </p:cNvPr>
            <p:cNvSpPr/>
            <p:nvPr/>
          </p:nvSpPr>
          <p:spPr>
            <a:xfrm>
              <a:off x="974592" y="3766997"/>
              <a:ext cx="46434" cy="58848"/>
            </a:xfrm>
            <a:custGeom>
              <a:avLst/>
              <a:gdLst>
                <a:gd name="connsiteX0" fmla="*/ 4456 w 46434"/>
                <a:gd name="connsiteY0" fmla="*/ 8492 h 58848"/>
                <a:gd name="connsiteX1" fmla="*/ 4456 w 46434"/>
                <a:gd name="connsiteY1" fmla="*/ 56670 h 58848"/>
                <a:gd name="connsiteX2" fmla="*/ 2278 w 46434"/>
                <a:gd name="connsiteY2" fmla="*/ 58849 h 58848"/>
                <a:gd name="connsiteX3" fmla="*/ 99 w 46434"/>
                <a:gd name="connsiteY3" fmla="*/ 56670 h 58848"/>
                <a:gd name="connsiteX4" fmla="*/ 99 w 46434"/>
                <a:gd name="connsiteY4" fmla="*/ 2626 h 58848"/>
                <a:gd name="connsiteX5" fmla="*/ 937 w 46434"/>
                <a:gd name="connsiteY5" fmla="*/ 364 h 58848"/>
                <a:gd name="connsiteX6" fmla="*/ 3953 w 46434"/>
                <a:gd name="connsiteY6" fmla="*/ 867 h 58848"/>
                <a:gd name="connsiteX7" fmla="*/ 42077 w 46434"/>
                <a:gd name="connsiteY7" fmla="*/ 50386 h 58848"/>
                <a:gd name="connsiteX8" fmla="*/ 42077 w 46434"/>
                <a:gd name="connsiteY8" fmla="*/ 2375 h 58848"/>
                <a:gd name="connsiteX9" fmla="*/ 44172 w 46434"/>
                <a:gd name="connsiteY9" fmla="*/ 364 h 58848"/>
                <a:gd name="connsiteX10" fmla="*/ 46434 w 46434"/>
                <a:gd name="connsiteY10" fmla="*/ 2375 h 58848"/>
                <a:gd name="connsiteX11" fmla="*/ 46434 w 46434"/>
                <a:gd name="connsiteY11" fmla="*/ 56670 h 58848"/>
                <a:gd name="connsiteX12" fmla="*/ 44172 w 46434"/>
                <a:gd name="connsiteY12" fmla="*/ 58681 h 58848"/>
                <a:gd name="connsiteX13" fmla="*/ 42496 w 46434"/>
                <a:gd name="connsiteY13" fmla="*/ 57927 h 58848"/>
                <a:gd name="connsiteX14" fmla="*/ 42496 w 46434"/>
                <a:gd name="connsiteY14" fmla="*/ 57927 h 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34" h="58848">
                  <a:moveTo>
                    <a:pt x="4456" y="8492"/>
                  </a:moveTo>
                  <a:lnTo>
                    <a:pt x="4456" y="56670"/>
                  </a:lnTo>
                  <a:cubicBezTo>
                    <a:pt x="4456" y="57877"/>
                    <a:pt x="3481" y="58849"/>
                    <a:pt x="2278" y="58849"/>
                  </a:cubicBezTo>
                  <a:cubicBezTo>
                    <a:pt x="1074" y="58849"/>
                    <a:pt x="99" y="57877"/>
                    <a:pt x="99" y="56670"/>
                  </a:cubicBezTo>
                  <a:lnTo>
                    <a:pt x="99" y="2626"/>
                  </a:lnTo>
                  <a:cubicBezTo>
                    <a:pt x="-187" y="1772"/>
                    <a:pt x="162" y="825"/>
                    <a:pt x="937" y="364"/>
                  </a:cubicBezTo>
                  <a:cubicBezTo>
                    <a:pt x="1921" y="-273"/>
                    <a:pt x="3230" y="-55"/>
                    <a:pt x="3953" y="867"/>
                  </a:cubicBezTo>
                  <a:lnTo>
                    <a:pt x="42077" y="50386"/>
                  </a:lnTo>
                  <a:lnTo>
                    <a:pt x="42077" y="2375"/>
                  </a:lnTo>
                  <a:cubicBezTo>
                    <a:pt x="42123" y="1252"/>
                    <a:pt x="43047" y="364"/>
                    <a:pt x="44172" y="364"/>
                  </a:cubicBezTo>
                  <a:cubicBezTo>
                    <a:pt x="45345" y="314"/>
                    <a:pt x="46345" y="1202"/>
                    <a:pt x="46434" y="2375"/>
                  </a:cubicBezTo>
                  <a:lnTo>
                    <a:pt x="46434" y="56670"/>
                  </a:lnTo>
                  <a:cubicBezTo>
                    <a:pt x="46345" y="57843"/>
                    <a:pt x="45345" y="58731"/>
                    <a:pt x="44172" y="58681"/>
                  </a:cubicBezTo>
                  <a:cubicBezTo>
                    <a:pt x="43527" y="58698"/>
                    <a:pt x="42909" y="58421"/>
                    <a:pt x="42496" y="57927"/>
                  </a:cubicBezTo>
                  <a:lnTo>
                    <a:pt x="42496" y="57927"/>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Freeform: Shape 897">
              <a:extLst>
                <a:ext uri="{FF2B5EF4-FFF2-40B4-BE49-F238E27FC236}">
                  <a16:creationId xmlns:a16="http://schemas.microsoft.com/office/drawing/2014/main" id="{D3EECFEA-026B-124C-8D91-53B374AECBC2}"/>
                </a:ext>
              </a:extLst>
            </p:cNvPr>
            <p:cNvSpPr/>
            <p:nvPr/>
          </p:nvSpPr>
          <p:spPr>
            <a:xfrm>
              <a:off x="1036295" y="3765812"/>
              <a:ext cx="53856" cy="59995"/>
            </a:xfrm>
            <a:custGeom>
              <a:avLst/>
              <a:gdLst>
                <a:gd name="connsiteX0" fmla="*/ 32155 w 53856"/>
                <a:gd name="connsiteY0" fmla="*/ 33390 h 59995"/>
                <a:gd name="connsiteX1" fmla="*/ 29983 w 53856"/>
                <a:gd name="connsiteY1" fmla="*/ 31555 h 59995"/>
                <a:gd name="connsiteX2" fmla="*/ 29977 w 53856"/>
                <a:gd name="connsiteY2" fmla="*/ 31379 h 59995"/>
                <a:gd name="connsiteX3" fmla="*/ 32070 w 53856"/>
                <a:gd name="connsiteY3" fmla="*/ 29284 h 59995"/>
                <a:gd name="connsiteX4" fmla="*/ 32155 w 53856"/>
                <a:gd name="connsiteY4" fmla="*/ 29284 h 59995"/>
                <a:gd name="connsiteX5" fmla="*/ 51846 w 53856"/>
                <a:gd name="connsiteY5" fmla="*/ 29284 h 59995"/>
                <a:gd name="connsiteX6" fmla="*/ 53856 w 53856"/>
                <a:gd name="connsiteY6" fmla="*/ 31379 h 59995"/>
                <a:gd name="connsiteX7" fmla="*/ 53856 w 53856"/>
                <a:gd name="connsiteY7" fmla="*/ 51907 h 59995"/>
                <a:gd name="connsiteX8" fmla="*/ 53019 w 53856"/>
                <a:gd name="connsiteY8" fmla="*/ 53415 h 59995"/>
                <a:gd name="connsiteX9" fmla="*/ 32742 w 53856"/>
                <a:gd name="connsiteY9" fmla="*/ 59867 h 59995"/>
                <a:gd name="connsiteX10" fmla="*/ 128 w 53856"/>
                <a:gd name="connsiteY10" fmla="*/ 32736 h 59995"/>
                <a:gd name="connsiteX11" fmla="*/ 27256 w 53856"/>
                <a:gd name="connsiteY11" fmla="*/ 126 h 59995"/>
                <a:gd name="connsiteX12" fmla="*/ 32742 w 53856"/>
                <a:gd name="connsiteY12" fmla="*/ 126 h 59995"/>
                <a:gd name="connsiteX13" fmla="*/ 53102 w 53856"/>
                <a:gd name="connsiteY13" fmla="*/ 6829 h 59995"/>
                <a:gd name="connsiteX14" fmla="*/ 53229 w 53856"/>
                <a:gd name="connsiteY14" fmla="*/ 9552 h 59995"/>
                <a:gd name="connsiteX15" fmla="*/ 53102 w 53856"/>
                <a:gd name="connsiteY15" fmla="*/ 9677 h 59995"/>
                <a:gd name="connsiteX16" fmla="*/ 50002 w 53856"/>
                <a:gd name="connsiteY16" fmla="*/ 9677 h 59995"/>
                <a:gd name="connsiteX17" fmla="*/ 32490 w 53856"/>
                <a:gd name="connsiteY17" fmla="*/ 3896 h 59995"/>
                <a:gd name="connsiteX18" fmla="*/ 4177 w 53856"/>
                <a:gd name="connsiteY18" fmla="*/ 27114 h 59995"/>
                <a:gd name="connsiteX19" fmla="*/ 27394 w 53856"/>
                <a:gd name="connsiteY19" fmla="*/ 55426 h 59995"/>
                <a:gd name="connsiteX20" fmla="*/ 32490 w 53856"/>
                <a:gd name="connsiteY20" fmla="*/ 55426 h 59995"/>
                <a:gd name="connsiteX21" fmla="*/ 49248 w 53856"/>
                <a:gd name="connsiteY21" fmla="*/ 50399 h 59995"/>
                <a:gd name="connsiteX22" fmla="*/ 49248 w 53856"/>
                <a:gd name="connsiteY22" fmla="*/ 33055 h 5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856" h="59995">
                  <a:moveTo>
                    <a:pt x="32155" y="33390"/>
                  </a:moveTo>
                  <a:cubicBezTo>
                    <a:pt x="31048" y="33482"/>
                    <a:pt x="30076" y="32661"/>
                    <a:pt x="29983" y="31555"/>
                  </a:cubicBezTo>
                  <a:cubicBezTo>
                    <a:pt x="29979" y="31496"/>
                    <a:pt x="29977" y="31438"/>
                    <a:pt x="29977" y="31379"/>
                  </a:cubicBezTo>
                  <a:cubicBezTo>
                    <a:pt x="29976" y="30223"/>
                    <a:pt x="30913" y="29284"/>
                    <a:pt x="32070" y="29284"/>
                  </a:cubicBezTo>
                  <a:cubicBezTo>
                    <a:pt x="32098" y="29284"/>
                    <a:pt x="32127" y="29284"/>
                    <a:pt x="32155" y="29284"/>
                  </a:cubicBezTo>
                  <a:lnTo>
                    <a:pt x="51846" y="29284"/>
                  </a:lnTo>
                  <a:cubicBezTo>
                    <a:pt x="52952" y="29368"/>
                    <a:pt x="53817" y="30273"/>
                    <a:pt x="53856" y="31379"/>
                  </a:cubicBezTo>
                  <a:lnTo>
                    <a:pt x="53856" y="51907"/>
                  </a:lnTo>
                  <a:cubicBezTo>
                    <a:pt x="53771" y="52494"/>
                    <a:pt x="53473" y="53030"/>
                    <a:pt x="53019" y="53415"/>
                  </a:cubicBezTo>
                  <a:cubicBezTo>
                    <a:pt x="47140" y="57714"/>
                    <a:pt x="40022" y="59976"/>
                    <a:pt x="32742" y="59867"/>
                  </a:cubicBezTo>
                  <a:cubicBezTo>
                    <a:pt x="16244" y="61384"/>
                    <a:pt x="1643" y="49234"/>
                    <a:pt x="128" y="32736"/>
                  </a:cubicBezTo>
                  <a:cubicBezTo>
                    <a:pt x="-1387" y="16238"/>
                    <a:pt x="10759" y="1642"/>
                    <a:pt x="27256" y="126"/>
                  </a:cubicBezTo>
                  <a:cubicBezTo>
                    <a:pt x="29080" y="-42"/>
                    <a:pt x="30917" y="-42"/>
                    <a:pt x="32742" y="126"/>
                  </a:cubicBezTo>
                  <a:cubicBezTo>
                    <a:pt x="40079" y="67"/>
                    <a:pt x="47232" y="2430"/>
                    <a:pt x="53102" y="6829"/>
                  </a:cubicBezTo>
                  <a:cubicBezTo>
                    <a:pt x="53889" y="7549"/>
                    <a:pt x="53945" y="8764"/>
                    <a:pt x="53229" y="9552"/>
                  </a:cubicBezTo>
                  <a:cubicBezTo>
                    <a:pt x="53189" y="9594"/>
                    <a:pt x="53147" y="9636"/>
                    <a:pt x="53102" y="9677"/>
                  </a:cubicBezTo>
                  <a:cubicBezTo>
                    <a:pt x="52216" y="10457"/>
                    <a:pt x="50889" y="10457"/>
                    <a:pt x="50002" y="9677"/>
                  </a:cubicBezTo>
                  <a:cubicBezTo>
                    <a:pt x="44965" y="5865"/>
                    <a:pt x="38806" y="3837"/>
                    <a:pt x="32490" y="3896"/>
                  </a:cubicBezTo>
                  <a:cubicBezTo>
                    <a:pt x="18260" y="2488"/>
                    <a:pt x="5585" y="12887"/>
                    <a:pt x="4177" y="27114"/>
                  </a:cubicBezTo>
                  <a:cubicBezTo>
                    <a:pt x="2770" y="41341"/>
                    <a:pt x="13164" y="54019"/>
                    <a:pt x="27394" y="55426"/>
                  </a:cubicBezTo>
                  <a:cubicBezTo>
                    <a:pt x="29089" y="55594"/>
                    <a:pt x="30796" y="55594"/>
                    <a:pt x="32490" y="55426"/>
                  </a:cubicBezTo>
                  <a:cubicBezTo>
                    <a:pt x="38455" y="55476"/>
                    <a:pt x="44297" y="53725"/>
                    <a:pt x="49248" y="50399"/>
                  </a:cubicBezTo>
                  <a:lnTo>
                    <a:pt x="49248" y="33055"/>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Freeform: Shape 898">
              <a:extLst>
                <a:ext uri="{FF2B5EF4-FFF2-40B4-BE49-F238E27FC236}">
                  <a16:creationId xmlns:a16="http://schemas.microsoft.com/office/drawing/2014/main" id="{7D7D3377-C404-81C2-3E75-60A780224BD0}"/>
                </a:ext>
              </a:extLst>
            </p:cNvPr>
            <p:cNvSpPr/>
            <p:nvPr/>
          </p:nvSpPr>
          <p:spPr>
            <a:xfrm>
              <a:off x="1107831" y="3766522"/>
              <a:ext cx="37032" cy="59158"/>
            </a:xfrm>
            <a:custGeom>
              <a:avLst/>
              <a:gdLst>
                <a:gd name="connsiteX0" fmla="*/ 2179 w 37032"/>
                <a:gd name="connsiteY0" fmla="*/ 59157 h 59158"/>
                <a:gd name="connsiteX1" fmla="*/ 2179 w 37032"/>
                <a:gd name="connsiteY1" fmla="*/ 59157 h 59158"/>
                <a:gd name="connsiteX2" fmla="*/ 0 w 37032"/>
                <a:gd name="connsiteY2" fmla="*/ 57146 h 59158"/>
                <a:gd name="connsiteX3" fmla="*/ 0 w 37032"/>
                <a:gd name="connsiteY3" fmla="*/ 57146 h 59158"/>
                <a:gd name="connsiteX4" fmla="*/ 0 w 37032"/>
                <a:gd name="connsiteY4" fmla="*/ 2013 h 59158"/>
                <a:gd name="connsiteX5" fmla="*/ 2175 w 37032"/>
                <a:gd name="connsiteY5" fmla="*/ 2 h 59158"/>
                <a:gd name="connsiteX6" fmla="*/ 2179 w 37032"/>
                <a:gd name="connsiteY6" fmla="*/ 2 h 59158"/>
                <a:gd name="connsiteX7" fmla="*/ 4441 w 37032"/>
                <a:gd name="connsiteY7" fmla="*/ 2013 h 59158"/>
                <a:gd name="connsiteX8" fmla="*/ 4441 w 37032"/>
                <a:gd name="connsiteY8" fmla="*/ 54800 h 59158"/>
                <a:gd name="connsiteX9" fmla="*/ 34521 w 37032"/>
                <a:gd name="connsiteY9" fmla="*/ 54800 h 59158"/>
                <a:gd name="connsiteX10" fmla="*/ 36990 w 37032"/>
                <a:gd name="connsiteY10" fmla="*/ 56434 h 59158"/>
                <a:gd name="connsiteX11" fmla="*/ 35355 w 37032"/>
                <a:gd name="connsiteY11" fmla="*/ 58906 h 59158"/>
                <a:gd name="connsiteX12" fmla="*/ 34521 w 37032"/>
                <a:gd name="connsiteY12" fmla="*/ 58906 h 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032" h="59158">
                  <a:moveTo>
                    <a:pt x="2179" y="59157"/>
                  </a:moveTo>
                  <a:lnTo>
                    <a:pt x="2179" y="59157"/>
                  </a:lnTo>
                  <a:cubicBezTo>
                    <a:pt x="1022" y="59207"/>
                    <a:pt x="47" y="58302"/>
                    <a:pt x="0" y="57146"/>
                  </a:cubicBezTo>
                  <a:cubicBezTo>
                    <a:pt x="0" y="57146"/>
                    <a:pt x="0" y="57146"/>
                    <a:pt x="0" y="57146"/>
                  </a:cubicBezTo>
                  <a:lnTo>
                    <a:pt x="0" y="2013"/>
                  </a:lnTo>
                  <a:cubicBezTo>
                    <a:pt x="45" y="857"/>
                    <a:pt x="1019" y="-40"/>
                    <a:pt x="2175" y="2"/>
                  </a:cubicBezTo>
                  <a:cubicBezTo>
                    <a:pt x="2176" y="2"/>
                    <a:pt x="2178" y="2"/>
                    <a:pt x="2179" y="2"/>
                  </a:cubicBezTo>
                  <a:cubicBezTo>
                    <a:pt x="3351" y="-48"/>
                    <a:pt x="4351" y="840"/>
                    <a:pt x="4441" y="2013"/>
                  </a:cubicBezTo>
                  <a:lnTo>
                    <a:pt x="4441" y="54800"/>
                  </a:lnTo>
                  <a:lnTo>
                    <a:pt x="34521" y="54800"/>
                  </a:lnTo>
                  <a:cubicBezTo>
                    <a:pt x="35655" y="54574"/>
                    <a:pt x="36761" y="55303"/>
                    <a:pt x="36990" y="56434"/>
                  </a:cubicBezTo>
                  <a:cubicBezTo>
                    <a:pt x="37221" y="57573"/>
                    <a:pt x="36488" y="58679"/>
                    <a:pt x="35355" y="58906"/>
                  </a:cubicBezTo>
                  <a:cubicBezTo>
                    <a:pt x="35080" y="58964"/>
                    <a:pt x="34796" y="58964"/>
                    <a:pt x="34521" y="58906"/>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0" name="Freeform: Shape 899">
              <a:extLst>
                <a:ext uri="{FF2B5EF4-FFF2-40B4-BE49-F238E27FC236}">
                  <a16:creationId xmlns:a16="http://schemas.microsoft.com/office/drawing/2014/main" id="{8EFA32E2-788D-68E4-E8FF-970C4AE94DC7}"/>
                </a:ext>
              </a:extLst>
            </p:cNvPr>
            <p:cNvSpPr/>
            <p:nvPr/>
          </p:nvSpPr>
          <p:spPr>
            <a:xfrm>
              <a:off x="1159278" y="3766522"/>
              <a:ext cx="4357" cy="58907"/>
            </a:xfrm>
            <a:custGeom>
              <a:avLst/>
              <a:gdLst>
                <a:gd name="connsiteX0" fmla="*/ 0 w 4357"/>
                <a:gd name="connsiteY0" fmla="*/ 2013 h 58907"/>
                <a:gd name="connsiteX1" fmla="*/ 2095 w 4357"/>
                <a:gd name="connsiteY1" fmla="*/ 2 h 58907"/>
                <a:gd name="connsiteX2" fmla="*/ 4357 w 4357"/>
                <a:gd name="connsiteY2" fmla="*/ 2013 h 58907"/>
                <a:gd name="connsiteX3" fmla="*/ 4357 w 4357"/>
                <a:gd name="connsiteY3" fmla="*/ 56895 h 58907"/>
                <a:gd name="connsiteX4" fmla="*/ 2095 w 4357"/>
                <a:gd name="connsiteY4" fmla="*/ 58906 h 58907"/>
                <a:gd name="connsiteX5" fmla="*/ 0 w 4357"/>
                <a:gd name="connsiteY5"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7" h="58907">
                  <a:moveTo>
                    <a:pt x="0" y="2013"/>
                  </a:moveTo>
                  <a:cubicBezTo>
                    <a:pt x="45" y="890"/>
                    <a:pt x="969" y="2"/>
                    <a:pt x="2095" y="2"/>
                  </a:cubicBezTo>
                  <a:cubicBezTo>
                    <a:pt x="3268" y="-48"/>
                    <a:pt x="4267" y="840"/>
                    <a:pt x="4357" y="2013"/>
                  </a:cubicBezTo>
                  <a:lnTo>
                    <a:pt x="4357" y="56895"/>
                  </a:lnTo>
                  <a:cubicBezTo>
                    <a:pt x="4267" y="58068"/>
                    <a:pt x="3268" y="58956"/>
                    <a:pt x="2095" y="58906"/>
                  </a:cubicBezTo>
                  <a:cubicBezTo>
                    <a:pt x="969" y="58906"/>
                    <a:pt x="45" y="58017"/>
                    <a:pt x="0" y="56895"/>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1" name="Freeform: Shape 900">
              <a:extLst>
                <a:ext uri="{FF2B5EF4-FFF2-40B4-BE49-F238E27FC236}">
                  <a16:creationId xmlns:a16="http://schemas.microsoft.com/office/drawing/2014/main" id="{F4EBF072-E1AF-2A69-8CC0-2E549A0A43CC}"/>
                </a:ext>
              </a:extLst>
            </p:cNvPr>
            <p:cNvSpPr/>
            <p:nvPr/>
          </p:nvSpPr>
          <p:spPr>
            <a:xfrm>
              <a:off x="1182043" y="3766266"/>
              <a:ext cx="47784" cy="60170"/>
            </a:xfrm>
            <a:custGeom>
              <a:avLst/>
              <a:gdLst>
                <a:gd name="connsiteX0" fmla="*/ 1114 w 47784"/>
                <a:gd name="connsiteY0" fmla="*/ 48436 h 60170"/>
                <a:gd name="connsiteX1" fmla="*/ 3879 w 47784"/>
                <a:gd name="connsiteY1" fmla="*/ 48436 h 60170"/>
                <a:gd name="connsiteX2" fmla="*/ 24491 w 47784"/>
                <a:gd name="connsiteY2" fmla="*/ 55977 h 60170"/>
                <a:gd name="connsiteX3" fmla="*/ 38317 w 47784"/>
                <a:gd name="connsiteY3" fmla="*/ 52123 h 60170"/>
                <a:gd name="connsiteX4" fmla="*/ 43679 w 47784"/>
                <a:gd name="connsiteY4" fmla="*/ 43744 h 60170"/>
                <a:gd name="connsiteX5" fmla="*/ 38568 w 47784"/>
                <a:gd name="connsiteY5" fmla="*/ 35365 h 60170"/>
                <a:gd name="connsiteX6" fmla="*/ 24072 w 47784"/>
                <a:gd name="connsiteY6" fmla="*/ 30589 h 60170"/>
                <a:gd name="connsiteX7" fmla="*/ 24072 w 47784"/>
                <a:gd name="connsiteY7" fmla="*/ 30589 h 60170"/>
                <a:gd name="connsiteX8" fmla="*/ 9242 w 47784"/>
                <a:gd name="connsiteY8" fmla="*/ 25646 h 60170"/>
                <a:gd name="connsiteX9" fmla="*/ 2790 w 47784"/>
                <a:gd name="connsiteY9" fmla="*/ 15340 h 60170"/>
                <a:gd name="connsiteX10" fmla="*/ 9326 w 47784"/>
                <a:gd name="connsiteY10" fmla="*/ 4279 h 60170"/>
                <a:gd name="connsiteX11" fmla="*/ 24491 w 47784"/>
                <a:gd name="connsiteY11" fmla="*/ 6 h 60170"/>
                <a:gd name="connsiteX12" fmla="*/ 43847 w 47784"/>
                <a:gd name="connsiteY12" fmla="*/ 6793 h 60170"/>
                <a:gd name="connsiteX13" fmla="*/ 44450 w 47784"/>
                <a:gd name="connsiteY13" fmla="*/ 9449 h 60170"/>
                <a:gd name="connsiteX14" fmla="*/ 44433 w 47784"/>
                <a:gd name="connsiteY14" fmla="*/ 9474 h 60170"/>
                <a:gd name="connsiteX15" fmla="*/ 41752 w 47784"/>
                <a:gd name="connsiteY15" fmla="*/ 9977 h 60170"/>
                <a:gd name="connsiteX16" fmla="*/ 24491 w 47784"/>
                <a:gd name="connsiteY16" fmla="*/ 3693 h 60170"/>
                <a:gd name="connsiteX17" fmla="*/ 11672 w 47784"/>
                <a:gd name="connsiteY17" fmla="*/ 7296 h 60170"/>
                <a:gd name="connsiteX18" fmla="*/ 6728 w 47784"/>
                <a:gd name="connsiteY18" fmla="*/ 15675 h 60170"/>
                <a:gd name="connsiteX19" fmla="*/ 11420 w 47784"/>
                <a:gd name="connsiteY19" fmla="*/ 22797 h 60170"/>
                <a:gd name="connsiteX20" fmla="*/ 24827 w 47784"/>
                <a:gd name="connsiteY20" fmla="*/ 27321 h 60170"/>
                <a:gd name="connsiteX21" fmla="*/ 24827 w 47784"/>
                <a:gd name="connsiteY21" fmla="*/ 27321 h 60170"/>
                <a:gd name="connsiteX22" fmla="*/ 40830 w 47784"/>
                <a:gd name="connsiteY22" fmla="*/ 32684 h 60170"/>
                <a:gd name="connsiteX23" fmla="*/ 47785 w 47784"/>
                <a:gd name="connsiteY23" fmla="*/ 43828 h 60170"/>
                <a:gd name="connsiteX24" fmla="*/ 40663 w 47784"/>
                <a:gd name="connsiteY24" fmla="*/ 55558 h 60170"/>
                <a:gd name="connsiteX25" fmla="*/ 24491 w 47784"/>
                <a:gd name="connsiteY25" fmla="*/ 60167 h 60170"/>
                <a:gd name="connsiteX26" fmla="*/ 1366 w 47784"/>
                <a:gd name="connsiteY26" fmla="*/ 51788 h 60170"/>
                <a:gd name="connsiteX27" fmla="*/ 45 w 47784"/>
                <a:gd name="connsiteY27" fmla="*/ 49676 h 60170"/>
                <a:gd name="connsiteX28" fmla="*/ 1114 w 47784"/>
                <a:gd name="connsiteY28" fmla="*/ 48436 h 6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784" h="60170">
                  <a:moveTo>
                    <a:pt x="1114" y="48436"/>
                  </a:moveTo>
                  <a:cubicBezTo>
                    <a:pt x="1890" y="47699"/>
                    <a:pt x="3104" y="47699"/>
                    <a:pt x="3879" y="48436"/>
                  </a:cubicBezTo>
                  <a:cubicBezTo>
                    <a:pt x="9787" y="53053"/>
                    <a:pt x="16999" y="55693"/>
                    <a:pt x="24491" y="55977"/>
                  </a:cubicBezTo>
                  <a:cubicBezTo>
                    <a:pt x="29376" y="56061"/>
                    <a:pt x="34181" y="54721"/>
                    <a:pt x="38317" y="52123"/>
                  </a:cubicBezTo>
                  <a:cubicBezTo>
                    <a:pt x="41383" y="50389"/>
                    <a:pt x="43386" y="47255"/>
                    <a:pt x="43679" y="43744"/>
                  </a:cubicBezTo>
                  <a:cubicBezTo>
                    <a:pt x="43729" y="40200"/>
                    <a:pt x="41744" y="36940"/>
                    <a:pt x="38568" y="35365"/>
                  </a:cubicBezTo>
                  <a:cubicBezTo>
                    <a:pt x="34064" y="32910"/>
                    <a:pt x="29153" y="31293"/>
                    <a:pt x="24072" y="30589"/>
                  </a:cubicBezTo>
                  <a:lnTo>
                    <a:pt x="24072" y="30589"/>
                  </a:lnTo>
                  <a:cubicBezTo>
                    <a:pt x="18858" y="29902"/>
                    <a:pt x="13824" y="28226"/>
                    <a:pt x="9242" y="25646"/>
                  </a:cubicBezTo>
                  <a:cubicBezTo>
                    <a:pt x="5428" y="23585"/>
                    <a:pt x="2977" y="19672"/>
                    <a:pt x="2790" y="15340"/>
                  </a:cubicBezTo>
                  <a:cubicBezTo>
                    <a:pt x="3005" y="10798"/>
                    <a:pt x="5452" y="6659"/>
                    <a:pt x="9326" y="4279"/>
                  </a:cubicBezTo>
                  <a:cubicBezTo>
                    <a:pt x="13843" y="1381"/>
                    <a:pt x="19124" y="-111"/>
                    <a:pt x="24491" y="6"/>
                  </a:cubicBezTo>
                  <a:cubicBezTo>
                    <a:pt x="31468" y="325"/>
                    <a:pt x="38198" y="2687"/>
                    <a:pt x="43847" y="6793"/>
                  </a:cubicBezTo>
                  <a:cubicBezTo>
                    <a:pt x="44743" y="7363"/>
                    <a:pt x="45020" y="8553"/>
                    <a:pt x="44450" y="9449"/>
                  </a:cubicBezTo>
                  <a:cubicBezTo>
                    <a:pt x="44442" y="9458"/>
                    <a:pt x="44442" y="9466"/>
                    <a:pt x="44433" y="9474"/>
                  </a:cubicBezTo>
                  <a:cubicBezTo>
                    <a:pt x="43805" y="10312"/>
                    <a:pt x="42640" y="10530"/>
                    <a:pt x="41752" y="9977"/>
                  </a:cubicBezTo>
                  <a:cubicBezTo>
                    <a:pt x="36720" y="6274"/>
                    <a:pt x="30729" y="4087"/>
                    <a:pt x="24491" y="3693"/>
                  </a:cubicBezTo>
                  <a:cubicBezTo>
                    <a:pt x="19955" y="3592"/>
                    <a:pt x="15491" y="4849"/>
                    <a:pt x="11672" y="7296"/>
                  </a:cubicBezTo>
                  <a:cubicBezTo>
                    <a:pt x="8680" y="9039"/>
                    <a:pt x="6809" y="12214"/>
                    <a:pt x="6728" y="15675"/>
                  </a:cubicBezTo>
                  <a:cubicBezTo>
                    <a:pt x="6876" y="18725"/>
                    <a:pt x="8675" y="21456"/>
                    <a:pt x="11420" y="22797"/>
                  </a:cubicBezTo>
                  <a:cubicBezTo>
                    <a:pt x="15565" y="25135"/>
                    <a:pt x="20113" y="26668"/>
                    <a:pt x="24827" y="27321"/>
                  </a:cubicBezTo>
                  <a:lnTo>
                    <a:pt x="24827" y="27321"/>
                  </a:lnTo>
                  <a:cubicBezTo>
                    <a:pt x="30456" y="28067"/>
                    <a:pt x="35888" y="29885"/>
                    <a:pt x="40830" y="32684"/>
                  </a:cubicBezTo>
                  <a:cubicBezTo>
                    <a:pt x="44969" y="34896"/>
                    <a:pt x="47617" y="39136"/>
                    <a:pt x="47785" y="43828"/>
                  </a:cubicBezTo>
                  <a:cubicBezTo>
                    <a:pt x="47500" y="48679"/>
                    <a:pt x="44835" y="53070"/>
                    <a:pt x="40663" y="55558"/>
                  </a:cubicBezTo>
                  <a:cubicBezTo>
                    <a:pt x="35846" y="58659"/>
                    <a:pt x="30218" y="60259"/>
                    <a:pt x="24491" y="60167"/>
                  </a:cubicBezTo>
                  <a:cubicBezTo>
                    <a:pt x="16105" y="59815"/>
                    <a:pt x="8029" y="56891"/>
                    <a:pt x="1366" y="51788"/>
                  </a:cubicBezTo>
                  <a:cubicBezTo>
                    <a:pt x="419" y="51570"/>
                    <a:pt x="-173" y="50623"/>
                    <a:pt x="45" y="49676"/>
                  </a:cubicBezTo>
                  <a:cubicBezTo>
                    <a:pt x="175" y="49115"/>
                    <a:pt x="575" y="48646"/>
                    <a:pt x="1114" y="48436"/>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2" name="Freeform: Shape 901">
              <a:extLst>
                <a:ext uri="{FF2B5EF4-FFF2-40B4-BE49-F238E27FC236}">
                  <a16:creationId xmlns:a16="http://schemas.microsoft.com/office/drawing/2014/main" id="{8FBE9A87-DF9E-262D-7AD3-FA36A78A6205}"/>
                </a:ext>
              </a:extLst>
            </p:cNvPr>
            <p:cNvSpPr/>
            <p:nvPr/>
          </p:nvSpPr>
          <p:spPr>
            <a:xfrm>
              <a:off x="1245832" y="3766522"/>
              <a:ext cx="41140" cy="58907"/>
            </a:xfrm>
            <a:custGeom>
              <a:avLst/>
              <a:gdLst>
                <a:gd name="connsiteX0" fmla="*/ 36700 w 41140"/>
                <a:gd name="connsiteY0" fmla="*/ 31758 h 58907"/>
                <a:gd name="connsiteX1" fmla="*/ 4441 w 41140"/>
                <a:gd name="connsiteY1" fmla="*/ 31758 h 58907"/>
                <a:gd name="connsiteX2" fmla="*/ 4441 w 41140"/>
                <a:gd name="connsiteY2" fmla="*/ 56895 h 58907"/>
                <a:gd name="connsiteX3" fmla="*/ 2179 w 41140"/>
                <a:gd name="connsiteY3" fmla="*/ 58906 h 58907"/>
                <a:gd name="connsiteX4" fmla="*/ 0 w 41140"/>
                <a:gd name="connsiteY4" fmla="*/ 56895 h 58907"/>
                <a:gd name="connsiteX5" fmla="*/ 0 w 41140"/>
                <a:gd name="connsiteY5" fmla="*/ 56895 h 58907"/>
                <a:gd name="connsiteX6" fmla="*/ 0 w 41140"/>
                <a:gd name="connsiteY6" fmla="*/ 2013 h 58907"/>
                <a:gd name="connsiteX7" fmla="*/ 2179 w 41140"/>
                <a:gd name="connsiteY7" fmla="*/ 2 h 58907"/>
                <a:gd name="connsiteX8" fmla="*/ 2179 w 41140"/>
                <a:gd name="connsiteY8" fmla="*/ 2 h 58907"/>
                <a:gd name="connsiteX9" fmla="*/ 4441 w 41140"/>
                <a:gd name="connsiteY9" fmla="*/ 2013 h 58907"/>
                <a:gd name="connsiteX10" fmla="*/ 4441 w 41140"/>
                <a:gd name="connsiteY10" fmla="*/ 27150 h 58907"/>
                <a:gd name="connsiteX11" fmla="*/ 36700 w 41140"/>
                <a:gd name="connsiteY11" fmla="*/ 27150 h 58907"/>
                <a:gd name="connsiteX12" fmla="*/ 36700 w 41140"/>
                <a:gd name="connsiteY12" fmla="*/ 2013 h 58907"/>
                <a:gd name="connsiteX13" fmla="*/ 38878 w 41140"/>
                <a:gd name="connsiteY13" fmla="*/ 2 h 58907"/>
                <a:gd name="connsiteX14" fmla="*/ 38878 w 41140"/>
                <a:gd name="connsiteY14" fmla="*/ 2 h 58907"/>
                <a:gd name="connsiteX15" fmla="*/ 41140 w 41140"/>
                <a:gd name="connsiteY15" fmla="*/ 2013 h 58907"/>
                <a:gd name="connsiteX16" fmla="*/ 41140 w 41140"/>
                <a:gd name="connsiteY16" fmla="*/ 56895 h 58907"/>
                <a:gd name="connsiteX17" fmla="*/ 38878 w 41140"/>
                <a:gd name="connsiteY17" fmla="*/ 58906 h 58907"/>
                <a:gd name="connsiteX18" fmla="*/ 36700 w 41140"/>
                <a:gd name="connsiteY18" fmla="*/ 56895 h 58907"/>
                <a:gd name="connsiteX19" fmla="*/ 36700 w 41140"/>
                <a:gd name="connsiteY19"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40" h="58907">
                  <a:moveTo>
                    <a:pt x="36700" y="31758"/>
                  </a:moveTo>
                  <a:lnTo>
                    <a:pt x="4441" y="31758"/>
                  </a:lnTo>
                  <a:lnTo>
                    <a:pt x="4441" y="56895"/>
                  </a:lnTo>
                  <a:cubicBezTo>
                    <a:pt x="4349" y="58068"/>
                    <a:pt x="3352" y="58956"/>
                    <a:pt x="2179" y="58906"/>
                  </a:cubicBezTo>
                  <a:cubicBezTo>
                    <a:pt x="1022" y="58956"/>
                    <a:pt x="50" y="58051"/>
                    <a:pt x="0" y="56895"/>
                  </a:cubicBezTo>
                  <a:cubicBezTo>
                    <a:pt x="0" y="56895"/>
                    <a:pt x="0" y="56895"/>
                    <a:pt x="0" y="56895"/>
                  </a:cubicBezTo>
                  <a:lnTo>
                    <a:pt x="0" y="2013"/>
                  </a:lnTo>
                  <a:cubicBezTo>
                    <a:pt x="42" y="857"/>
                    <a:pt x="1022" y="-40"/>
                    <a:pt x="2179" y="2"/>
                  </a:cubicBezTo>
                  <a:cubicBezTo>
                    <a:pt x="2179" y="2"/>
                    <a:pt x="2179" y="2"/>
                    <a:pt x="2179" y="2"/>
                  </a:cubicBezTo>
                  <a:cubicBezTo>
                    <a:pt x="3352" y="-48"/>
                    <a:pt x="4349" y="840"/>
                    <a:pt x="4441" y="2013"/>
                  </a:cubicBezTo>
                  <a:lnTo>
                    <a:pt x="4441" y="27150"/>
                  </a:lnTo>
                  <a:lnTo>
                    <a:pt x="36700" y="27150"/>
                  </a:lnTo>
                  <a:lnTo>
                    <a:pt x="36700" y="2013"/>
                  </a:lnTo>
                  <a:cubicBezTo>
                    <a:pt x="36741" y="857"/>
                    <a:pt x="37722" y="-40"/>
                    <a:pt x="38878" y="2"/>
                  </a:cubicBezTo>
                  <a:cubicBezTo>
                    <a:pt x="38878" y="2"/>
                    <a:pt x="38878" y="2"/>
                    <a:pt x="38878" y="2"/>
                  </a:cubicBezTo>
                  <a:cubicBezTo>
                    <a:pt x="40051" y="-48"/>
                    <a:pt x="41048" y="840"/>
                    <a:pt x="41140" y="2013"/>
                  </a:cubicBezTo>
                  <a:lnTo>
                    <a:pt x="41140" y="56895"/>
                  </a:lnTo>
                  <a:cubicBezTo>
                    <a:pt x="41048" y="58068"/>
                    <a:pt x="40051" y="58956"/>
                    <a:pt x="38878" y="58906"/>
                  </a:cubicBezTo>
                  <a:cubicBezTo>
                    <a:pt x="37722" y="58956"/>
                    <a:pt x="36750" y="58051"/>
                    <a:pt x="36700" y="56895"/>
                  </a:cubicBezTo>
                  <a:cubicBezTo>
                    <a:pt x="36700" y="56895"/>
                    <a:pt x="36700" y="56895"/>
                    <a:pt x="36700" y="56895"/>
                  </a:cubicBez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3" name="Freeform: Shape 902">
              <a:extLst>
                <a:ext uri="{FF2B5EF4-FFF2-40B4-BE49-F238E27FC236}">
                  <a16:creationId xmlns:a16="http://schemas.microsoft.com/office/drawing/2014/main" id="{C4D2531C-C438-D096-7B44-5744A268D830}"/>
                </a:ext>
              </a:extLst>
            </p:cNvPr>
            <p:cNvSpPr/>
            <p:nvPr/>
          </p:nvSpPr>
          <p:spPr>
            <a:xfrm>
              <a:off x="803259" y="3864389"/>
              <a:ext cx="434277" cy="116215"/>
            </a:xfrm>
            <a:custGeom>
              <a:avLst/>
              <a:gdLst>
                <a:gd name="connsiteX0" fmla="*/ 0 w 434277"/>
                <a:gd name="connsiteY0" fmla="*/ 0 h 116215"/>
                <a:gd name="connsiteX1" fmla="*/ 434278 w 434277"/>
                <a:gd name="connsiteY1" fmla="*/ 0 h 116215"/>
                <a:gd name="connsiteX2" fmla="*/ 434278 w 434277"/>
                <a:gd name="connsiteY2" fmla="*/ 116215 h 116215"/>
                <a:gd name="connsiteX3" fmla="*/ 0 w 434277"/>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434277" h="116215">
                  <a:moveTo>
                    <a:pt x="0" y="0"/>
                  </a:moveTo>
                  <a:lnTo>
                    <a:pt x="434278" y="0"/>
                  </a:lnTo>
                  <a:lnTo>
                    <a:pt x="434278" y="116215"/>
                  </a:lnTo>
                  <a:lnTo>
                    <a:pt x="0" y="116215"/>
                  </a:ln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4" name="Freeform: Shape 903">
              <a:extLst>
                <a:ext uri="{FF2B5EF4-FFF2-40B4-BE49-F238E27FC236}">
                  <a16:creationId xmlns:a16="http://schemas.microsoft.com/office/drawing/2014/main" id="{6AA6252F-4D71-0973-95B9-311C7A128594}"/>
                </a:ext>
              </a:extLst>
            </p:cNvPr>
            <p:cNvSpPr/>
            <p:nvPr/>
          </p:nvSpPr>
          <p:spPr>
            <a:xfrm>
              <a:off x="1237536" y="3864389"/>
              <a:ext cx="401432" cy="116215"/>
            </a:xfrm>
            <a:custGeom>
              <a:avLst/>
              <a:gdLst>
                <a:gd name="connsiteX0" fmla="*/ 0 w 401432"/>
                <a:gd name="connsiteY0" fmla="*/ 0 h 116215"/>
                <a:gd name="connsiteX1" fmla="*/ 401433 w 401432"/>
                <a:gd name="connsiteY1" fmla="*/ 0 h 116215"/>
                <a:gd name="connsiteX2" fmla="*/ 401433 w 401432"/>
                <a:gd name="connsiteY2" fmla="*/ 116215 h 116215"/>
                <a:gd name="connsiteX3" fmla="*/ 0 w 401432"/>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401432" h="116215">
                  <a:moveTo>
                    <a:pt x="0" y="0"/>
                  </a:moveTo>
                  <a:lnTo>
                    <a:pt x="401433" y="0"/>
                  </a:lnTo>
                  <a:lnTo>
                    <a:pt x="401433" y="116215"/>
                  </a:lnTo>
                  <a:lnTo>
                    <a:pt x="0" y="116215"/>
                  </a:ln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5" name="Freeform: Shape 904">
              <a:extLst>
                <a:ext uri="{FF2B5EF4-FFF2-40B4-BE49-F238E27FC236}">
                  <a16:creationId xmlns:a16="http://schemas.microsoft.com/office/drawing/2014/main" id="{431CC541-18D8-40D0-E0DF-9B753CB43C6C}"/>
                </a:ext>
              </a:extLst>
            </p:cNvPr>
            <p:cNvSpPr/>
            <p:nvPr/>
          </p:nvSpPr>
          <p:spPr>
            <a:xfrm>
              <a:off x="803259" y="3876455"/>
              <a:ext cx="434277" cy="92084"/>
            </a:xfrm>
            <a:custGeom>
              <a:avLst/>
              <a:gdLst>
                <a:gd name="connsiteX0" fmla="*/ 0 w 434277"/>
                <a:gd name="connsiteY0" fmla="*/ 0 h 92084"/>
                <a:gd name="connsiteX1" fmla="*/ 434278 w 434277"/>
                <a:gd name="connsiteY1" fmla="*/ 0 h 92084"/>
                <a:gd name="connsiteX2" fmla="*/ 434278 w 434277"/>
                <a:gd name="connsiteY2" fmla="*/ 92084 h 92084"/>
                <a:gd name="connsiteX3" fmla="*/ 0 w 434277"/>
                <a:gd name="connsiteY3" fmla="*/ 92084 h 92084"/>
              </a:gdLst>
              <a:ahLst/>
              <a:cxnLst>
                <a:cxn ang="0">
                  <a:pos x="connsiteX0" y="connsiteY0"/>
                </a:cxn>
                <a:cxn ang="0">
                  <a:pos x="connsiteX1" y="connsiteY1"/>
                </a:cxn>
                <a:cxn ang="0">
                  <a:pos x="connsiteX2" y="connsiteY2"/>
                </a:cxn>
                <a:cxn ang="0">
                  <a:pos x="connsiteX3" y="connsiteY3"/>
                </a:cxn>
              </a:cxnLst>
              <a:rect l="l" t="t" r="r" b="b"/>
              <a:pathLst>
                <a:path w="434277" h="92084">
                  <a:moveTo>
                    <a:pt x="0" y="0"/>
                  </a:moveTo>
                  <a:lnTo>
                    <a:pt x="434278" y="0"/>
                  </a:lnTo>
                  <a:lnTo>
                    <a:pt x="434278" y="92084"/>
                  </a:lnTo>
                  <a:lnTo>
                    <a:pt x="0" y="92084"/>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6" name="Freeform: Shape 905">
              <a:extLst>
                <a:ext uri="{FF2B5EF4-FFF2-40B4-BE49-F238E27FC236}">
                  <a16:creationId xmlns:a16="http://schemas.microsoft.com/office/drawing/2014/main" id="{B43ED7FD-E171-155B-5F51-3C0F0B566CB9}"/>
                </a:ext>
              </a:extLst>
            </p:cNvPr>
            <p:cNvSpPr/>
            <p:nvPr/>
          </p:nvSpPr>
          <p:spPr>
            <a:xfrm>
              <a:off x="841047" y="3893799"/>
              <a:ext cx="396405" cy="3518"/>
            </a:xfrm>
            <a:custGeom>
              <a:avLst/>
              <a:gdLst>
                <a:gd name="connsiteX0" fmla="*/ 0 w 396405"/>
                <a:gd name="connsiteY0" fmla="*/ 1592 h 3518"/>
                <a:gd name="connsiteX1" fmla="*/ 136408 w 396405"/>
                <a:gd name="connsiteY1" fmla="*/ 419 h 3518"/>
                <a:gd name="connsiteX2" fmla="*/ 198161 w 396405"/>
                <a:gd name="connsiteY2" fmla="*/ 0 h 3518"/>
                <a:gd name="connsiteX3" fmla="*/ 334653 w 396405"/>
                <a:gd name="connsiteY3" fmla="*/ 419 h 3518"/>
                <a:gd name="connsiteX4" fmla="*/ 396405 w 396405"/>
                <a:gd name="connsiteY4" fmla="*/ 1759 h 3518"/>
                <a:gd name="connsiteX5" fmla="*/ 334653 w 396405"/>
                <a:gd name="connsiteY5" fmla="*/ 3100 h 3518"/>
                <a:gd name="connsiteX6" fmla="*/ 198161 w 396405"/>
                <a:gd name="connsiteY6" fmla="*/ 3519 h 3518"/>
                <a:gd name="connsiteX7" fmla="*/ 136408 w 396405"/>
                <a:gd name="connsiteY7" fmla="*/ 2932 h 3518"/>
                <a:gd name="connsiteX8" fmla="*/ 0 w 396405"/>
                <a:gd name="connsiteY8" fmla="*/ 1592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05" h="3518">
                  <a:moveTo>
                    <a:pt x="0" y="1592"/>
                  </a:moveTo>
                  <a:cubicBezTo>
                    <a:pt x="45470" y="813"/>
                    <a:pt x="90939" y="419"/>
                    <a:pt x="136408" y="419"/>
                  </a:cubicBezTo>
                  <a:lnTo>
                    <a:pt x="198161" y="0"/>
                  </a:lnTo>
                  <a:lnTo>
                    <a:pt x="334653" y="419"/>
                  </a:lnTo>
                  <a:cubicBezTo>
                    <a:pt x="380150" y="419"/>
                    <a:pt x="350908" y="1089"/>
                    <a:pt x="396405" y="1759"/>
                  </a:cubicBezTo>
                  <a:cubicBezTo>
                    <a:pt x="350908" y="2430"/>
                    <a:pt x="380150" y="2849"/>
                    <a:pt x="334653" y="3100"/>
                  </a:cubicBezTo>
                  <a:lnTo>
                    <a:pt x="198161" y="3519"/>
                  </a:lnTo>
                  <a:lnTo>
                    <a:pt x="136408" y="2932"/>
                  </a:lnTo>
                  <a:cubicBezTo>
                    <a:pt x="90939" y="2706"/>
                    <a:pt x="45470" y="2262"/>
                    <a:pt x="0" y="1592"/>
                  </a:cubicBez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7" name="Freeform: Shape 906">
              <a:extLst>
                <a:ext uri="{FF2B5EF4-FFF2-40B4-BE49-F238E27FC236}">
                  <a16:creationId xmlns:a16="http://schemas.microsoft.com/office/drawing/2014/main" id="{0F1712EC-4085-38D7-3C12-A55B30818C45}"/>
                </a:ext>
              </a:extLst>
            </p:cNvPr>
            <p:cNvSpPr/>
            <p:nvPr/>
          </p:nvSpPr>
          <p:spPr>
            <a:xfrm>
              <a:off x="841047" y="3911646"/>
              <a:ext cx="396489" cy="3519"/>
            </a:xfrm>
            <a:custGeom>
              <a:avLst/>
              <a:gdLst>
                <a:gd name="connsiteX0" fmla="*/ 0 w 396489"/>
                <a:gd name="connsiteY0" fmla="*/ 1760 h 3519"/>
                <a:gd name="connsiteX1" fmla="*/ 136492 w 396489"/>
                <a:gd name="connsiteY1" fmla="*/ 419 h 3519"/>
                <a:gd name="connsiteX2" fmla="*/ 198245 w 396489"/>
                <a:gd name="connsiteY2" fmla="*/ 0 h 3519"/>
                <a:gd name="connsiteX3" fmla="*/ 334737 w 396489"/>
                <a:gd name="connsiteY3" fmla="*/ 419 h 3519"/>
                <a:gd name="connsiteX4" fmla="*/ 396489 w 396489"/>
                <a:gd name="connsiteY4" fmla="*/ 1760 h 3519"/>
                <a:gd name="connsiteX5" fmla="*/ 334737 w 396489"/>
                <a:gd name="connsiteY5" fmla="*/ 3100 h 3519"/>
                <a:gd name="connsiteX6" fmla="*/ 198245 w 396489"/>
                <a:gd name="connsiteY6" fmla="*/ 3519 h 3519"/>
                <a:gd name="connsiteX7" fmla="*/ 136408 w 396489"/>
                <a:gd name="connsiteY7" fmla="*/ 3100 h 3519"/>
                <a:gd name="connsiteX8" fmla="*/ 0 w 396489"/>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3519">
                  <a:moveTo>
                    <a:pt x="0" y="1760"/>
                  </a:moveTo>
                  <a:cubicBezTo>
                    <a:pt x="45470" y="1198"/>
                    <a:pt x="90967" y="754"/>
                    <a:pt x="136492" y="419"/>
                  </a:cubicBezTo>
                  <a:lnTo>
                    <a:pt x="198245" y="0"/>
                  </a:lnTo>
                  <a:lnTo>
                    <a:pt x="334737" y="419"/>
                  </a:lnTo>
                  <a:cubicBezTo>
                    <a:pt x="380234" y="419"/>
                    <a:pt x="350992" y="1173"/>
                    <a:pt x="396489" y="1760"/>
                  </a:cubicBezTo>
                  <a:cubicBezTo>
                    <a:pt x="350992" y="2430"/>
                    <a:pt x="380234" y="2933"/>
                    <a:pt x="334737" y="3100"/>
                  </a:cubicBezTo>
                  <a:lnTo>
                    <a:pt x="198245" y="3519"/>
                  </a:lnTo>
                  <a:lnTo>
                    <a:pt x="136408" y="3100"/>
                  </a:lnTo>
                  <a:cubicBezTo>
                    <a:pt x="90939" y="2933"/>
                    <a:pt x="45470" y="2489"/>
                    <a:pt x="0" y="1760"/>
                  </a:cubicBez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8" name="Freeform: Shape 907">
              <a:extLst>
                <a:ext uri="{FF2B5EF4-FFF2-40B4-BE49-F238E27FC236}">
                  <a16:creationId xmlns:a16="http://schemas.microsoft.com/office/drawing/2014/main" id="{333B7B7B-69CC-7F35-A661-BDAA0E884630}"/>
                </a:ext>
              </a:extLst>
            </p:cNvPr>
            <p:cNvSpPr/>
            <p:nvPr/>
          </p:nvSpPr>
          <p:spPr>
            <a:xfrm>
              <a:off x="841047" y="3929744"/>
              <a:ext cx="396489" cy="3519"/>
            </a:xfrm>
            <a:custGeom>
              <a:avLst/>
              <a:gdLst>
                <a:gd name="connsiteX0" fmla="*/ 0 w 396489"/>
                <a:gd name="connsiteY0" fmla="*/ 1760 h 3519"/>
                <a:gd name="connsiteX1" fmla="*/ 136492 w 396489"/>
                <a:gd name="connsiteY1" fmla="*/ 419 h 3519"/>
                <a:gd name="connsiteX2" fmla="*/ 198245 w 396489"/>
                <a:gd name="connsiteY2" fmla="*/ 0 h 3519"/>
                <a:gd name="connsiteX3" fmla="*/ 334737 w 396489"/>
                <a:gd name="connsiteY3" fmla="*/ 419 h 3519"/>
                <a:gd name="connsiteX4" fmla="*/ 396489 w 396489"/>
                <a:gd name="connsiteY4" fmla="*/ 1760 h 3519"/>
                <a:gd name="connsiteX5" fmla="*/ 334737 w 396489"/>
                <a:gd name="connsiteY5" fmla="*/ 3100 h 3519"/>
                <a:gd name="connsiteX6" fmla="*/ 198245 w 396489"/>
                <a:gd name="connsiteY6" fmla="*/ 3519 h 3519"/>
                <a:gd name="connsiteX7" fmla="*/ 136408 w 396489"/>
                <a:gd name="connsiteY7" fmla="*/ 3100 h 3519"/>
                <a:gd name="connsiteX8" fmla="*/ 0 w 396489"/>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3519">
                  <a:moveTo>
                    <a:pt x="0" y="1760"/>
                  </a:moveTo>
                  <a:cubicBezTo>
                    <a:pt x="45470" y="1089"/>
                    <a:pt x="90967" y="645"/>
                    <a:pt x="136492" y="419"/>
                  </a:cubicBezTo>
                  <a:lnTo>
                    <a:pt x="198245" y="0"/>
                  </a:lnTo>
                  <a:lnTo>
                    <a:pt x="334737" y="419"/>
                  </a:lnTo>
                  <a:cubicBezTo>
                    <a:pt x="380234" y="419"/>
                    <a:pt x="350992" y="1089"/>
                    <a:pt x="396489" y="1760"/>
                  </a:cubicBezTo>
                  <a:cubicBezTo>
                    <a:pt x="350992" y="2430"/>
                    <a:pt x="380234" y="2849"/>
                    <a:pt x="334737" y="3100"/>
                  </a:cubicBezTo>
                  <a:lnTo>
                    <a:pt x="198245" y="3519"/>
                  </a:lnTo>
                  <a:lnTo>
                    <a:pt x="136408" y="3100"/>
                  </a:lnTo>
                  <a:cubicBezTo>
                    <a:pt x="90939" y="2824"/>
                    <a:pt x="45470" y="2371"/>
                    <a:pt x="0" y="1760"/>
                  </a:cubicBez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9" name="Freeform: Shape 908">
              <a:extLst>
                <a:ext uri="{FF2B5EF4-FFF2-40B4-BE49-F238E27FC236}">
                  <a16:creationId xmlns:a16="http://schemas.microsoft.com/office/drawing/2014/main" id="{80D99E6F-1F89-6901-937E-682AAE327DED}"/>
                </a:ext>
              </a:extLst>
            </p:cNvPr>
            <p:cNvSpPr/>
            <p:nvPr/>
          </p:nvSpPr>
          <p:spPr>
            <a:xfrm>
              <a:off x="841047" y="3948178"/>
              <a:ext cx="396489" cy="2764"/>
            </a:xfrm>
            <a:custGeom>
              <a:avLst/>
              <a:gdLst>
                <a:gd name="connsiteX0" fmla="*/ 0 w 396489"/>
                <a:gd name="connsiteY0" fmla="*/ 1424 h 2764"/>
                <a:gd name="connsiteX1" fmla="*/ 136492 w 396489"/>
                <a:gd name="connsiteY1" fmla="*/ 0 h 2764"/>
                <a:gd name="connsiteX2" fmla="*/ 198245 w 396489"/>
                <a:gd name="connsiteY2" fmla="*/ 0 h 2764"/>
                <a:gd name="connsiteX3" fmla="*/ 334737 w 396489"/>
                <a:gd name="connsiteY3" fmla="*/ 0 h 2764"/>
                <a:gd name="connsiteX4" fmla="*/ 396489 w 396489"/>
                <a:gd name="connsiteY4" fmla="*/ 1424 h 2764"/>
                <a:gd name="connsiteX5" fmla="*/ 334737 w 396489"/>
                <a:gd name="connsiteY5" fmla="*/ 2765 h 2764"/>
                <a:gd name="connsiteX6" fmla="*/ 198245 w 396489"/>
                <a:gd name="connsiteY6" fmla="*/ 2765 h 2764"/>
                <a:gd name="connsiteX7" fmla="*/ 136492 w 396489"/>
                <a:gd name="connsiteY7" fmla="*/ 2765 h 2764"/>
                <a:gd name="connsiteX8" fmla="*/ 0 w 396489"/>
                <a:gd name="connsiteY8" fmla="*/ 1424 h 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2764">
                  <a:moveTo>
                    <a:pt x="0" y="1424"/>
                  </a:moveTo>
                  <a:cubicBezTo>
                    <a:pt x="45470" y="754"/>
                    <a:pt x="90967" y="276"/>
                    <a:pt x="136492" y="0"/>
                  </a:cubicBezTo>
                  <a:lnTo>
                    <a:pt x="198245" y="0"/>
                  </a:lnTo>
                  <a:lnTo>
                    <a:pt x="334737" y="0"/>
                  </a:lnTo>
                  <a:cubicBezTo>
                    <a:pt x="380234" y="0"/>
                    <a:pt x="350992" y="754"/>
                    <a:pt x="396489" y="1424"/>
                  </a:cubicBezTo>
                  <a:cubicBezTo>
                    <a:pt x="350992" y="2011"/>
                    <a:pt x="380234" y="2514"/>
                    <a:pt x="334737" y="2765"/>
                  </a:cubicBezTo>
                  <a:lnTo>
                    <a:pt x="198245" y="2765"/>
                  </a:lnTo>
                  <a:lnTo>
                    <a:pt x="136492" y="2765"/>
                  </a:lnTo>
                  <a:cubicBezTo>
                    <a:pt x="90967" y="2539"/>
                    <a:pt x="45470" y="2095"/>
                    <a:pt x="0" y="1424"/>
                  </a:cubicBez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0" name="Freeform: Shape 909">
              <a:extLst>
                <a:ext uri="{FF2B5EF4-FFF2-40B4-BE49-F238E27FC236}">
                  <a16:creationId xmlns:a16="http://schemas.microsoft.com/office/drawing/2014/main" id="{13958DDA-0968-EE96-2326-23F869506408}"/>
                </a:ext>
              </a:extLst>
            </p:cNvPr>
            <p:cNvSpPr/>
            <p:nvPr/>
          </p:nvSpPr>
          <p:spPr>
            <a:xfrm>
              <a:off x="1326436" y="3864389"/>
              <a:ext cx="56473" cy="116215"/>
            </a:xfrm>
            <a:custGeom>
              <a:avLst/>
              <a:gdLst>
                <a:gd name="connsiteX0" fmla="*/ 0 w 56473"/>
                <a:gd name="connsiteY0" fmla="*/ 0 h 116215"/>
                <a:gd name="connsiteX1" fmla="*/ 56474 w 56473"/>
                <a:gd name="connsiteY1" fmla="*/ 0 h 116215"/>
                <a:gd name="connsiteX2" fmla="*/ 56474 w 56473"/>
                <a:gd name="connsiteY2" fmla="*/ 116215 h 116215"/>
                <a:gd name="connsiteX3" fmla="*/ 0 w 56473"/>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56473" h="116215">
                  <a:moveTo>
                    <a:pt x="0" y="0"/>
                  </a:moveTo>
                  <a:lnTo>
                    <a:pt x="56474" y="0"/>
                  </a:lnTo>
                  <a:lnTo>
                    <a:pt x="56474" y="116215"/>
                  </a:lnTo>
                  <a:lnTo>
                    <a:pt x="0" y="116215"/>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1" name="Freeform: Shape 910">
              <a:extLst>
                <a:ext uri="{FF2B5EF4-FFF2-40B4-BE49-F238E27FC236}">
                  <a16:creationId xmlns:a16="http://schemas.microsoft.com/office/drawing/2014/main" id="{ED07511B-76A9-A2F4-BCA6-49A0C86A9A04}"/>
                </a:ext>
              </a:extLst>
            </p:cNvPr>
            <p:cNvSpPr/>
            <p:nvPr/>
          </p:nvSpPr>
          <p:spPr>
            <a:xfrm>
              <a:off x="1580233" y="3864389"/>
              <a:ext cx="37956" cy="116215"/>
            </a:xfrm>
            <a:custGeom>
              <a:avLst/>
              <a:gdLst>
                <a:gd name="connsiteX0" fmla="*/ 0 w 37956"/>
                <a:gd name="connsiteY0" fmla="*/ 0 h 116215"/>
                <a:gd name="connsiteX1" fmla="*/ 37956 w 37956"/>
                <a:gd name="connsiteY1" fmla="*/ 0 h 116215"/>
                <a:gd name="connsiteX2" fmla="*/ 37956 w 37956"/>
                <a:gd name="connsiteY2" fmla="*/ 116215 h 116215"/>
                <a:gd name="connsiteX3" fmla="*/ 0 w 37956"/>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37956" h="116215">
                  <a:moveTo>
                    <a:pt x="0" y="0"/>
                  </a:moveTo>
                  <a:lnTo>
                    <a:pt x="37956" y="0"/>
                  </a:lnTo>
                  <a:lnTo>
                    <a:pt x="37956" y="116215"/>
                  </a:lnTo>
                  <a:lnTo>
                    <a:pt x="0" y="116215"/>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2" name="Freeform: Shape 911">
              <a:extLst>
                <a:ext uri="{FF2B5EF4-FFF2-40B4-BE49-F238E27FC236}">
                  <a16:creationId xmlns:a16="http://schemas.microsoft.com/office/drawing/2014/main" id="{A4900699-7BBE-FED5-8891-750ABFA7C5E2}"/>
                </a:ext>
              </a:extLst>
            </p:cNvPr>
            <p:cNvSpPr/>
            <p:nvPr/>
          </p:nvSpPr>
          <p:spPr>
            <a:xfrm rot="10800000">
              <a:off x="1132968" y="3980520"/>
              <a:ext cx="489075" cy="159701"/>
            </a:xfrm>
            <a:custGeom>
              <a:avLst/>
              <a:gdLst>
                <a:gd name="connsiteX0" fmla="*/ 0 w 489075"/>
                <a:gd name="connsiteY0" fmla="*/ 0 h 159701"/>
                <a:gd name="connsiteX1" fmla="*/ 489076 w 489075"/>
                <a:gd name="connsiteY1" fmla="*/ 0 h 159701"/>
                <a:gd name="connsiteX2" fmla="*/ 489076 w 489075"/>
                <a:gd name="connsiteY2" fmla="*/ 159702 h 159701"/>
                <a:gd name="connsiteX3" fmla="*/ 0 w 489075"/>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489075" h="159701">
                  <a:moveTo>
                    <a:pt x="0" y="0"/>
                  </a:moveTo>
                  <a:lnTo>
                    <a:pt x="489076" y="0"/>
                  </a:lnTo>
                  <a:lnTo>
                    <a:pt x="489076" y="159702"/>
                  </a:lnTo>
                  <a:lnTo>
                    <a:pt x="0" y="159702"/>
                  </a:lnTo>
                  <a:close/>
                </a:path>
              </a:pathLst>
            </a:custGeom>
            <a:solidFill>
              <a:srgbClr val="FFC727"/>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3" name="Freeform: Shape 912">
              <a:extLst>
                <a:ext uri="{FF2B5EF4-FFF2-40B4-BE49-F238E27FC236}">
                  <a16:creationId xmlns:a16="http://schemas.microsoft.com/office/drawing/2014/main" id="{ABE61D2E-DEE4-6C89-E95D-B9EF123ABD1C}"/>
                </a:ext>
              </a:extLst>
            </p:cNvPr>
            <p:cNvSpPr/>
            <p:nvPr/>
          </p:nvSpPr>
          <p:spPr>
            <a:xfrm rot="10800000">
              <a:off x="761615" y="3980520"/>
              <a:ext cx="371352" cy="159701"/>
            </a:xfrm>
            <a:custGeom>
              <a:avLst/>
              <a:gdLst>
                <a:gd name="connsiteX0" fmla="*/ 0 w 371352"/>
                <a:gd name="connsiteY0" fmla="*/ 0 h 159701"/>
                <a:gd name="connsiteX1" fmla="*/ 371352 w 371352"/>
                <a:gd name="connsiteY1" fmla="*/ 0 h 159701"/>
                <a:gd name="connsiteX2" fmla="*/ 371352 w 371352"/>
                <a:gd name="connsiteY2" fmla="*/ 159702 h 159701"/>
                <a:gd name="connsiteX3" fmla="*/ 0 w 371352"/>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371352" h="159701">
                  <a:moveTo>
                    <a:pt x="0" y="0"/>
                  </a:moveTo>
                  <a:lnTo>
                    <a:pt x="371352" y="0"/>
                  </a:lnTo>
                  <a:lnTo>
                    <a:pt x="371352" y="159702"/>
                  </a:lnTo>
                  <a:lnTo>
                    <a:pt x="0" y="159702"/>
                  </a:lnTo>
                  <a:close/>
                </a:path>
              </a:pathLst>
            </a:custGeom>
            <a:solidFill>
              <a:srgbClr val="F47D7D"/>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4" name="Freeform: Shape 913">
              <a:extLst>
                <a:ext uri="{FF2B5EF4-FFF2-40B4-BE49-F238E27FC236}">
                  <a16:creationId xmlns:a16="http://schemas.microsoft.com/office/drawing/2014/main" id="{AF386FB2-C62B-2461-9EBD-4FAFE7C75571}"/>
                </a:ext>
              </a:extLst>
            </p:cNvPr>
            <p:cNvSpPr/>
            <p:nvPr/>
          </p:nvSpPr>
          <p:spPr>
            <a:xfrm rot="10800000">
              <a:off x="1132968" y="3997111"/>
              <a:ext cx="489075" cy="126521"/>
            </a:xfrm>
            <a:custGeom>
              <a:avLst/>
              <a:gdLst>
                <a:gd name="connsiteX0" fmla="*/ 0 w 489075"/>
                <a:gd name="connsiteY0" fmla="*/ 0 h 126521"/>
                <a:gd name="connsiteX1" fmla="*/ 489076 w 489075"/>
                <a:gd name="connsiteY1" fmla="*/ 0 h 126521"/>
                <a:gd name="connsiteX2" fmla="*/ 489076 w 489075"/>
                <a:gd name="connsiteY2" fmla="*/ 126521 h 126521"/>
                <a:gd name="connsiteX3" fmla="*/ 0 w 489075"/>
                <a:gd name="connsiteY3" fmla="*/ 126521 h 126521"/>
              </a:gdLst>
              <a:ahLst/>
              <a:cxnLst>
                <a:cxn ang="0">
                  <a:pos x="connsiteX0" y="connsiteY0"/>
                </a:cxn>
                <a:cxn ang="0">
                  <a:pos x="connsiteX1" y="connsiteY1"/>
                </a:cxn>
                <a:cxn ang="0">
                  <a:pos x="connsiteX2" y="connsiteY2"/>
                </a:cxn>
                <a:cxn ang="0">
                  <a:pos x="connsiteX3" y="connsiteY3"/>
                </a:cxn>
              </a:cxnLst>
              <a:rect l="l" t="t" r="r" b="b"/>
              <a:pathLst>
                <a:path w="489075" h="126521">
                  <a:moveTo>
                    <a:pt x="0" y="0"/>
                  </a:moveTo>
                  <a:lnTo>
                    <a:pt x="489076" y="0"/>
                  </a:lnTo>
                  <a:lnTo>
                    <a:pt x="489076" y="126521"/>
                  </a:lnTo>
                  <a:lnTo>
                    <a:pt x="0" y="126521"/>
                  </a:lnTo>
                  <a:close/>
                </a:path>
              </a:pathLst>
            </a:custGeom>
            <a:solidFill>
              <a:srgbClr val="FFFFFF"/>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5" name="Freeform: Shape 914">
              <a:extLst>
                <a:ext uri="{FF2B5EF4-FFF2-40B4-BE49-F238E27FC236}">
                  <a16:creationId xmlns:a16="http://schemas.microsoft.com/office/drawing/2014/main" id="{9153080A-7171-8B03-84EF-E467AA73DD32}"/>
                </a:ext>
              </a:extLst>
            </p:cNvPr>
            <p:cNvSpPr/>
            <p:nvPr/>
          </p:nvSpPr>
          <p:spPr>
            <a:xfrm>
              <a:off x="1132884" y="4095898"/>
              <a:ext cx="457487" cy="3518"/>
            </a:xfrm>
            <a:custGeom>
              <a:avLst/>
              <a:gdLst>
                <a:gd name="connsiteX0" fmla="*/ 457487 w 457487"/>
                <a:gd name="connsiteY0" fmla="*/ 1759 h 3518"/>
                <a:gd name="connsiteX1" fmla="*/ 343116 w 457487"/>
                <a:gd name="connsiteY1" fmla="*/ 3100 h 3518"/>
                <a:gd name="connsiteX2" fmla="*/ 228744 w 457487"/>
                <a:gd name="connsiteY2" fmla="*/ 3519 h 3518"/>
                <a:gd name="connsiteX3" fmla="*/ 114372 w 457487"/>
                <a:gd name="connsiteY3" fmla="*/ 3100 h 3518"/>
                <a:gd name="connsiteX4" fmla="*/ 0 w 457487"/>
                <a:gd name="connsiteY4" fmla="*/ 1759 h 3518"/>
                <a:gd name="connsiteX5" fmla="*/ 114372 w 457487"/>
                <a:gd name="connsiteY5" fmla="*/ 419 h 3518"/>
                <a:gd name="connsiteX6" fmla="*/ 228744 w 457487"/>
                <a:gd name="connsiteY6" fmla="*/ 0 h 3518"/>
                <a:gd name="connsiteX7" fmla="*/ 343116 w 457487"/>
                <a:gd name="connsiteY7" fmla="*/ 419 h 3518"/>
                <a:gd name="connsiteX8" fmla="*/ 457487 w 457487"/>
                <a:gd name="connsiteY8" fmla="*/ 1759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8">
                  <a:moveTo>
                    <a:pt x="457487" y="1759"/>
                  </a:moveTo>
                  <a:cubicBezTo>
                    <a:pt x="419338" y="2371"/>
                    <a:pt x="381214" y="2824"/>
                    <a:pt x="343116" y="3100"/>
                  </a:cubicBezTo>
                  <a:lnTo>
                    <a:pt x="228744" y="3519"/>
                  </a:lnTo>
                  <a:lnTo>
                    <a:pt x="114372" y="3100"/>
                  </a:lnTo>
                  <a:cubicBezTo>
                    <a:pt x="76220" y="3100"/>
                    <a:pt x="38096" y="2656"/>
                    <a:pt x="0" y="1759"/>
                  </a:cubicBezTo>
                  <a:cubicBezTo>
                    <a:pt x="38152" y="1089"/>
                    <a:pt x="76276" y="645"/>
                    <a:pt x="114372" y="419"/>
                  </a:cubicBezTo>
                  <a:lnTo>
                    <a:pt x="228744" y="0"/>
                  </a:lnTo>
                  <a:lnTo>
                    <a:pt x="343116" y="419"/>
                  </a:lnTo>
                  <a:cubicBezTo>
                    <a:pt x="381265" y="587"/>
                    <a:pt x="419389" y="1030"/>
                    <a:pt x="457487" y="1759"/>
                  </a:cubicBez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6" name="Freeform: Shape 915">
              <a:extLst>
                <a:ext uri="{FF2B5EF4-FFF2-40B4-BE49-F238E27FC236}">
                  <a16:creationId xmlns:a16="http://schemas.microsoft.com/office/drawing/2014/main" id="{8CED86B6-A523-3602-D122-0C90CC662046}"/>
                </a:ext>
              </a:extLst>
            </p:cNvPr>
            <p:cNvSpPr/>
            <p:nvPr/>
          </p:nvSpPr>
          <p:spPr>
            <a:xfrm>
              <a:off x="1132884" y="4071431"/>
              <a:ext cx="457487" cy="2681"/>
            </a:xfrm>
            <a:custGeom>
              <a:avLst/>
              <a:gdLst>
                <a:gd name="connsiteX0" fmla="*/ 457487 w 457487"/>
                <a:gd name="connsiteY0" fmla="*/ 1341 h 2681"/>
                <a:gd name="connsiteX1" fmla="*/ 343116 w 457487"/>
                <a:gd name="connsiteY1" fmla="*/ 2681 h 2681"/>
                <a:gd name="connsiteX2" fmla="*/ 228744 w 457487"/>
                <a:gd name="connsiteY2" fmla="*/ 2681 h 2681"/>
                <a:gd name="connsiteX3" fmla="*/ 114372 w 457487"/>
                <a:gd name="connsiteY3" fmla="*/ 2681 h 2681"/>
                <a:gd name="connsiteX4" fmla="*/ 0 w 457487"/>
                <a:gd name="connsiteY4" fmla="*/ 1341 h 2681"/>
                <a:gd name="connsiteX5" fmla="*/ 114372 w 457487"/>
                <a:gd name="connsiteY5" fmla="*/ 0 h 2681"/>
                <a:gd name="connsiteX6" fmla="*/ 228744 w 457487"/>
                <a:gd name="connsiteY6" fmla="*/ 0 h 2681"/>
                <a:gd name="connsiteX7" fmla="*/ 343116 w 457487"/>
                <a:gd name="connsiteY7" fmla="*/ 0 h 2681"/>
                <a:gd name="connsiteX8" fmla="*/ 457487 w 457487"/>
                <a:gd name="connsiteY8" fmla="*/ 1341 h 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2681">
                  <a:moveTo>
                    <a:pt x="457487" y="1341"/>
                  </a:moveTo>
                  <a:cubicBezTo>
                    <a:pt x="419338" y="2011"/>
                    <a:pt x="381214" y="2455"/>
                    <a:pt x="343116" y="2681"/>
                  </a:cubicBezTo>
                  <a:lnTo>
                    <a:pt x="228744" y="2681"/>
                  </a:lnTo>
                  <a:lnTo>
                    <a:pt x="114372" y="2681"/>
                  </a:lnTo>
                  <a:cubicBezTo>
                    <a:pt x="76220" y="2681"/>
                    <a:pt x="38096" y="2237"/>
                    <a:pt x="0" y="1341"/>
                  </a:cubicBezTo>
                  <a:cubicBezTo>
                    <a:pt x="38152" y="779"/>
                    <a:pt x="76276" y="335"/>
                    <a:pt x="114372" y="0"/>
                  </a:cubicBezTo>
                  <a:lnTo>
                    <a:pt x="228744" y="0"/>
                  </a:lnTo>
                  <a:lnTo>
                    <a:pt x="343116" y="0"/>
                  </a:lnTo>
                  <a:cubicBezTo>
                    <a:pt x="381265" y="277"/>
                    <a:pt x="419389" y="729"/>
                    <a:pt x="457487" y="1341"/>
                  </a:cubicBez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7" name="Freeform: Shape 916">
              <a:extLst>
                <a:ext uri="{FF2B5EF4-FFF2-40B4-BE49-F238E27FC236}">
                  <a16:creationId xmlns:a16="http://schemas.microsoft.com/office/drawing/2014/main" id="{139B8355-64FC-646B-08F5-D362E35CFE5A}"/>
                </a:ext>
              </a:extLst>
            </p:cNvPr>
            <p:cNvSpPr/>
            <p:nvPr/>
          </p:nvSpPr>
          <p:spPr>
            <a:xfrm>
              <a:off x="1132884" y="4046211"/>
              <a:ext cx="457487" cy="3518"/>
            </a:xfrm>
            <a:custGeom>
              <a:avLst/>
              <a:gdLst>
                <a:gd name="connsiteX0" fmla="*/ 457487 w 457487"/>
                <a:gd name="connsiteY0" fmla="*/ 1759 h 3518"/>
                <a:gd name="connsiteX1" fmla="*/ 343116 w 457487"/>
                <a:gd name="connsiteY1" fmla="*/ 3100 h 3518"/>
                <a:gd name="connsiteX2" fmla="*/ 228744 w 457487"/>
                <a:gd name="connsiteY2" fmla="*/ 3519 h 3518"/>
                <a:gd name="connsiteX3" fmla="*/ 114372 w 457487"/>
                <a:gd name="connsiteY3" fmla="*/ 3100 h 3518"/>
                <a:gd name="connsiteX4" fmla="*/ 0 w 457487"/>
                <a:gd name="connsiteY4" fmla="*/ 1759 h 3518"/>
                <a:gd name="connsiteX5" fmla="*/ 114372 w 457487"/>
                <a:gd name="connsiteY5" fmla="*/ 419 h 3518"/>
                <a:gd name="connsiteX6" fmla="*/ 228744 w 457487"/>
                <a:gd name="connsiteY6" fmla="*/ 0 h 3518"/>
                <a:gd name="connsiteX7" fmla="*/ 343116 w 457487"/>
                <a:gd name="connsiteY7" fmla="*/ 419 h 3518"/>
                <a:gd name="connsiteX8" fmla="*/ 457487 w 457487"/>
                <a:gd name="connsiteY8" fmla="*/ 1759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8">
                  <a:moveTo>
                    <a:pt x="457487" y="1759"/>
                  </a:moveTo>
                  <a:cubicBezTo>
                    <a:pt x="419338" y="2430"/>
                    <a:pt x="381214" y="2874"/>
                    <a:pt x="343116" y="3100"/>
                  </a:cubicBezTo>
                  <a:lnTo>
                    <a:pt x="228744" y="3519"/>
                  </a:lnTo>
                  <a:lnTo>
                    <a:pt x="114372" y="3100"/>
                  </a:lnTo>
                  <a:cubicBezTo>
                    <a:pt x="76220" y="3100"/>
                    <a:pt x="38096" y="2656"/>
                    <a:pt x="0" y="1759"/>
                  </a:cubicBezTo>
                  <a:cubicBezTo>
                    <a:pt x="38152" y="1089"/>
                    <a:pt x="76276" y="645"/>
                    <a:pt x="114372" y="419"/>
                  </a:cubicBezTo>
                  <a:lnTo>
                    <a:pt x="228744" y="0"/>
                  </a:lnTo>
                  <a:lnTo>
                    <a:pt x="343116" y="419"/>
                  </a:lnTo>
                  <a:cubicBezTo>
                    <a:pt x="381265" y="695"/>
                    <a:pt x="419389" y="1148"/>
                    <a:pt x="457487" y="1759"/>
                  </a:cubicBez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8" name="Freeform: Shape 917">
              <a:extLst>
                <a:ext uri="{FF2B5EF4-FFF2-40B4-BE49-F238E27FC236}">
                  <a16:creationId xmlns:a16="http://schemas.microsoft.com/office/drawing/2014/main" id="{779977E8-2FC3-8E34-5F41-EDE8209B0C93}"/>
                </a:ext>
              </a:extLst>
            </p:cNvPr>
            <p:cNvSpPr/>
            <p:nvPr/>
          </p:nvSpPr>
          <p:spPr>
            <a:xfrm>
              <a:off x="1132884" y="4021409"/>
              <a:ext cx="457487" cy="3519"/>
            </a:xfrm>
            <a:custGeom>
              <a:avLst/>
              <a:gdLst>
                <a:gd name="connsiteX0" fmla="*/ 457487 w 457487"/>
                <a:gd name="connsiteY0" fmla="*/ 1760 h 3519"/>
                <a:gd name="connsiteX1" fmla="*/ 343116 w 457487"/>
                <a:gd name="connsiteY1" fmla="*/ 3100 h 3519"/>
                <a:gd name="connsiteX2" fmla="*/ 228744 w 457487"/>
                <a:gd name="connsiteY2" fmla="*/ 3519 h 3519"/>
                <a:gd name="connsiteX3" fmla="*/ 114372 w 457487"/>
                <a:gd name="connsiteY3" fmla="*/ 3100 h 3519"/>
                <a:gd name="connsiteX4" fmla="*/ 0 w 457487"/>
                <a:gd name="connsiteY4" fmla="*/ 1760 h 3519"/>
                <a:gd name="connsiteX5" fmla="*/ 114372 w 457487"/>
                <a:gd name="connsiteY5" fmla="*/ 419 h 3519"/>
                <a:gd name="connsiteX6" fmla="*/ 228744 w 457487"/>
                <a:gd name="connsiteY6" fmla="*/ 0 h 3519"/>
                <a:gd name="connsiteX7" fmla="*/ 343116 w 457487"/>
                <a:gd name="connsiteY7" fmla="*/ 419 h 3519"/>
                <a:gd name="connsiteX8" fmla="*/ 457487 w 457487"/>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9">
                  <a:moveTo>
                    <a:pt x="457487" y="1760"/>
                  </a:moveTo>
                  <a:cubicBezTo>
                    <a:pt x="419338" y="2430"/>
                    <a:pt x="381214" y="2874"/>
                    <a:pt x="343116" y="3100"/>
                  </a:cubicBezTo>
                  <a:lnTo>
                    <a:pt x="228744" y="3519"/>
                  </a:lnTo>
                  <a:lnTo>
                    <a:pt x="114372" y="3100"/>
                  </a:lnTo>
                  <a:cubicBezTo>
                    <a:pt x="76220" y="3100"/>
                    <a:pt x="38096" y="2656"/>
                    <a:pt x="0" y="1760"/>
                  </a:cubicBezTo>
                  <a:cubicBezTo>
                    <a:pt x="38152" y="1089"/>
                    <a:pt x="76276" y="645"/>
                    <a:pt x="114372" y="419"/>
                  </a:cubicBezTo>
                  <a:lnTo>
                    <a:pt x="228744" y="0"/>
                  </a:lnTo>
                  <a:lnTo>
                    <a:pt x="343116" y="419"/>
                  </a:lnTo>
                  <a:cubicBezTo>
                    <a:pt x="381265" y="696"/>
                    <a:pt x="419389" y="1148"/>
                    <a:pt x="457487" y="1760"/>
                  </a:cubicBezTo>
                  <a:close/>
                </a:path>
              </a:pathLst>
            </a:custGeom>
            <a:solidFill>
              <a:srgbClr val="DBDBDB"/>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9" name="Freeform: Shape 918">
              <a:extLst>
                <a:ext uri="{FF2B5EF4-FFF2-40B4-BE49-F238E27FC236}">
                  <a16:creationId xmlns:a16="http://schemas.microsoft.com/office/drawing/2014/main" id="{18CA94CA-2067-ADF2-F677-99FC03F38FE1}"/>
                </a:ext>
              </a:extLst>
            </p:cNvPr>
            <p:cNvSpPr/>
            <p:nvPr/>
          </p:nvSpPr>
          <p:spPr>
            <a:xfrm>
              <a:off x="820687" y="3980520"/>
              <a:ext cx="69544" cy="159701"/>
            </a:xfrm>
            <a:custGeom>
              <a:avLst/>
              <a:gdLst>
                <a:gd name="connsiteX0" fmla="*/ 0 w 69544"/>
                <a:gd name="connsiteY0" fmla="*/ 0 h 159701"/>
                <a:gd name="connsiteX1" fmla="*/ 69545 w 69544"/>
                <a:gd name="connsiteY1" fmla="*/ 0 h 159701"/>
                <a:gd name="connsiteX2" fmla="*/ 69545 w 69544"/>
                <a:gd name="connsiteY2" fmla="*/ 159702 h 159701"/>
                <a:gd name="connsiteX3" fmla="*/ 0 w 69544"/>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69544" h="159701">
                  <a:moveTo>
                    <a:pt x="0" y="0"/>
                  </a:moveTo>
                  <a:lnTo>
                    <a:pt x="69545" y="0"/>
                  </a:lnTo>
                  <a:lnTo>
                    <a:pt x="69545" y="159702"/>
                  </a:lnTo>
                  <a:lnTo>
                    <a:pt x="0" y="159702"/>
                  </a:lnTo>
                  <a:close/>
                </a:path>
              </a:pathLst>
            </a:custGeom>
            <a:solidFill>
              <a:srgbClr val="455A64"/>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20" name="Freeform: Shape 919">
            <a:extLst>
              <a:ext uri="{FF2B5EF4-FFF2-40B4-BE49-F238E27FC236}">
                <a16:creationId xmlns:a16="http://schemas.microsoft.com/office/drawing/2014/main" id="{16105179-C597-C0C8-125C-14EF94E4929B}"/>
              </a:ext>
            </a:extLst>
          </p:cNvPr>
          <p:cNvSpPr/>
          <p:nvPr/>
        </p:nvSpPr>
        <p:spPr>
          <a:xfrm>
            <a:off x="-2997581" y="5685162"/>
            <a:ext cx="1978138" cy="88171"/>
          </a:xfrm>
          <a:custGeom>
            <a:avLst/>
            <a:gdLst>
              <a:gd name="connsiteX0" fmla="*/ 3497014 w 3497013"/>
              <a:gd name="connsiteY0" fmla="*/ 4106 h 8295"/>
              <a:gd name="connsiteX1" fmla="*/ 3059887 w 3497013"/>
              <a:gd name="connsiteY1" fmla="*/ 6201 h 8295"/>
              <a:gd name="connsiteX2" fmla="*/ 2622760 w 3497013"/>
              <a:gd name="connsiteY2" fmla="*/ 6871 h 8295"/>
              <a:gd name="connsiteX3" fmla="*/ 1748507 w 3497013"/>
              <a:gd name="connsiteY3" fmla="*/ 8295 h 8295"/>
              <a:gd name="connsiteX4" fmla="*/ 874253 w 3497013"/>
              <a:gd name="connsiteY4" fmla="*/ 6955 h 8295"/>
              <a:gd name="connsiteX5" fmla="*/ 437127 w 3497013"/>
              <a:gd name="connsiteY5" fmla="*/ 6201 h 8295"/>
              <a:gd name="connsiteX6" fmla="*/ 0 w 3497013"/>
              <a:gd name="connsiteY6" fmla="*/ 4106 h 8295"/>
              <a:gd name="connsiteX7" fmla="*/ 437127 w 3497013"/>
              <a:gd name="connsiteY7" fmla="*/ 2095 h 8295"/>
              <a:gd name="connsiteX8" fmla="*/ 874253 w 3497013"/>
              <a:gd name="connsiteY8" fmla="*/ 1341 h 8295"/>
              <a:gd name="connsiteX9" fmla="*/ 1748507 w 3497013"/>
              <a:gd name="connsiteY9" fmla="*/ 0 h 8295"/>
              <a:gd name="connsiteX10" fmla="*/ 2622760 w 3497013"/>
              <a:gd name="connsiteY10" fmla="*/ 1341 h 8295"/>
              <a:gd name="connsiteX11" fmla="*/ 3059887 w 3497013"/>
              <a:gd name="connsiteY11" fmla="*/ 2095 h 8295"/>
              <a:gd name="connsiteX12" fmla="*/ 3497014 w 3497013"/>
              <a:gd name="connsiteY12" fmla="*/ 4106 h 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7013" h="8295">
                <a:moveTo>
                  <a:pt x="3497014" y="4106"/>
                </a:moveTo>
                <a:lnTo>
                  <a:pt x="3059887" y="6201"/>
                </a:lnTo>
                <a:lnTo>
                  <a:pt x="2622760" y="6871"/>
                </a:lnTo>
                <a:lnTo>
                  <a:pt x="1748507" y="8295"/>
                </a:lnTo>
                <a:lnTo>
                  <a:pt x="874253" y="6955"/>
                </a:lnTo>
                <a:lnTo>
                  <a:pt x="437127" y="6201"/>
                </a:lnTo>
                <a:lnTo>
                  <a:pt x="0" y="4106"/>
                </a:lnTo>
                <a:lnTo>
                  <a:pt x="437127" y="2095"/>
                </a:lnTo>
                <a:lnTo>
                  <a:pt x="874253" y="1341"/>
                </a:lnTo>
                <a:lnTo>
                  <a:pt x="1748507" y="0"/>
                </a:lnTo>
                <a:lnTo>
                  <a:pt x="2622760" y="1341"/>
                </a:lnTo>
                <a:lnTo>
                  <a:pt x="3059887" y="2095"/>
                </a:lnTo>
                <a:lnTo>
                  <a:pt x="3497014" y="4106"/>
                </a:lnTo>
                <a:close/>
              </a:path>
            </a:pathLst>
          </a:custGeom>
          <a:solidFill>
            <a:srgbClr val="263238"/>
          </a:solidFill>
          <a:ln w="8363"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Rectangle: Rounded Corners 4">
            <a:extLst>
              <a:ext uri="{FF2B5EF4-FFF2-40B4-BE49-F238E27FC236}">
                <a16:creationId xmlns:a16="http://schemas.microsoft.com/office/drawing/2014/main" id="{09B4D6E6-B681-59D0-5E69-60D557DC1EF7}"/>
              </a:ext>
            </a:extLst>
          </p:cNvPr>
          <p:cNvSpPr/>
          <p:nvPr/>
        </p:nvSpPr>
        <p:spPr>
          <a:xfrm>
            <a:off x="5033365" y="2356477"/>
            <a:ext cx="2778413" cy="2758263"/>
          </a:xfrm>
          <a:prstGeom prst="round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Text Box 99">
            <a:extLst>
              <a:ext uri="{FF2B5EF4-FFF2-40B4-BE49-F238E27FC236}">
                <a16:creationId xmlns:a16="http://schemas.microsoft.com/office/drawing/2014/main" id="{FBDC0F21-CF4E-5F89-0CAB-C4432DDB9674}"/>
              </a:ext>
            </a:extLst>
          </p:cNvPr>
          <p:cNvSpPr txBox="1"/>
          <p:nvPr/>
        </p:nvSpPr>
        <p:spPr>
          <a:xfrm>
            <a:off x="4960050" y="4044431"/>
            <a:ext cx="2851729" cy="954107"/>
          </a:xfrm>
          <a:prstGeom prst="rect">
            <a:avLst/>
          </a:prstGeom>
          <a:noFill/>
          <a:ln w="9525">
            <a:noFill/>
          </a:ln>
        </p:spPr>
        <p:txBody>
          <a:bodyPr wrap="square">
            <a:spAutoFit/>
            <a:scene3d>
              <a:camera prst="orthographicFront"/>
              <a:lightRig rig="threePt" dir="t"/>
            </a:scene3d>
          </a:bodyPr>
          <a:lstStyle/>
          <a:p>
            <a:pPr algn="ctr"/>
            <a:r>
              <a:rPr lang="vi-VN" sz="2800" dirty="0">
                <a:solidFill>
                  <a:srgbClr val="2A3563"/>
                </a:solidFill>
                <a:latin typeface="#9Slide07 IcielBaliho Script" pitchFamily="2" charset="0"/>
              </a:rPr>
              <a:t>Ảnh của một vật tạo bởi gương phẳng</a:t>
            </a:r>
          </a:p>
        </p:txBody>
      </p:sp>
      <p:pic>
        <p:nvPicPr>
          <p:cNvPr id="1028" name="Picture 4">
            <a:extLst>
              <a:ext uri="{FF2B5EF4-FFF2-40B4-BE49-F238E27FC236}">
                <a16:creationId xmlns:a16="http://schemas.microsoft.com/office/drawing/2014/main" id="{B92FEF69-63BA-92F0-53E3-C2DECB7A1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233" y="2537452"/>
            <a:ext cx="1590675" cy="1590675"/>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or: Elbow 16">
            <a:extLst>
              <a:ext uri="{FF2B5EF4-FFF2-40B4-BE49-F238E27FC236}">
                <a16:creationId xmlns:a16="http://schemas.microsoft.com/office/drawing/2014/main" id="{611C2763-D283-F41B-4909-4979364A4BA7}"/>
              </a:ext>
            </a:extLst>
          </p:cNvPr>
          <p:cNvCxnSpPr>
            <a:cxnSpLocks/>
          </p:cNvCxnSpPr>
          <p:nvPr/>
        </p:nvCxnSpPr>
        <p:spPr>
          <a:xfrm flipV="1">
            <a:off x="7811776" y="2127288"/>
            <a:ext cx="1420928" cy="1073166"/>
          </a:xfrm>
          <a:prstGeom prst="bentConnector3">
            <a:avLst/>
          </a:prstGeom>
          <a:ln w="28575">
            <a:solidFill>
              <a:srgbClr val="A25C5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26" name="Rectangle: Rounded Corners 925">
            <a:extLst>
              <a:ext uri="{FF2B5EF4-FFF2-40B4-BE49-F238E27FC236}">
                <a16:creationId xmlns:a16="http://schemas.microsoft.com/office/drawing/2014/main" id="{BDF8052F-9926-1C94-1D70-8CD09A5C7015}"/>
              </a:ext>
            </a:extLst>
          </p:cNvPr>
          <p:cNvSpPr/>
          <p:nvPr/>
        </p:nvSpPr>
        <p:spPr>
          <a:xfrm>
            <a:off x="9250318" y="1922335"/>
            <a:ext cx="2632725" cy="614120"/>
          </a:xfrm>
          <a:prstGeom prst="roundRect">
            <a:avLst>
              <a:gd name="adj" fmla="val 3328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2A3563"/>
                </a:solidFill>
                <a:latin typeface="#9Slide03 Arima Madurai Black" panose="00000A00000000000000" pitchFamily="2" charset="0"/>
                <a:cs typeface="#9Slide03 Arima Madurai Black" panose="00000A00000000000000" pitchFamily="2" charset="0"/>
              </a:rPr>
              <a:t>Ảnh ảo, cùng chiều với vật</a:t>
            </a:r>
            <a:endParaRPr lang="en-US" sz="2800" dirty="0">
              <a:solidFill>
                <a:srgbClr val="2A3563"/>
              </a:solidFill>
              <a:latin typeface="#9Slide03 Arima Madurai Black" panose="00000A00000000000000" pitchFamily="2" charset="0"/>
              <a:cs typeface="#9Slide03 Arima Madurai Black" panose="00000A00000000000000" pitchFamily="2" charset="0"/>
            </a:endParaRPr>
          </a:p>
        </p:txBody>
      </p:sp>
      <p:cxnSp>
        <p:nvCxnSpPr>
          <p:cNvPr id="927" name="Connector: Elbow 926">
            <a:extLst>
              <a:ext uri="{FF2B5EF4-FFF2-40B4-BE49-F238E27FC236}">
                <a16:creationId xmlns:a16="http://schemas.microsoft.com/office/drawing/2014/main" id="{270AA4D2-BEB3-511A-22CC-62A944B78C9E}"/>
              </a:ext>
            </a:extLst>
          </p:cNvPr>
          <p:cNvCxnSpPr>
            <a:cxnSpLocks/>
          </p:cNvCxnSpPr>
          <p:nvPr/>
        </p:nvCxnSpPr>
        <p:spPr>
          <a:xfrm>
            <a:off x="7829390" y="3925372"/>
            <a:ext cx="1420928" cy="1073166"/>
          </a:xfrm>
          <a:prstGeom prst="bentConnector3">
            <a:avLst/>
          </a:prstGeom>
          <a:ln w="28575">
            <a:solidFill>
              <a:srgbClr val="A25C5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28" name="Rectangle 927">
            <a:extLst>
              <a:ext uri="{FF2B5EF4-FFF2-40B4-BE49-F238E27FC236}">
                <a16:creationId xmlns:a16="http://schemas.microsoft.com/office/drawing/2014/main" id="{6F4B11A3-7756-B764-E720-BEFC279A1DED}"/>
              </a:ext>
            </a:extLst>
          </p:cNvPr>
          <p:cNvSpPr/>
          <p:nvPr/>
        </p:nvSpPr>
        <p:spPr>
          <a:xfrm>
            <a:off x="9267929" y="4819227"/>
            <a:ext cx="2924071" cy="954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2A3563"/>
                </a:solidFill>
                <a:latin typeface="#9Slide03 Arima Madurai Black" panose="00000A00000000000000" pitchFamily="2" charset="0"/>
                <a:cs typeface="#9Slide03 Arima Madurai Black" panose="00000A00000000000000" pitchFamily="2" charset="0"/>
              </a:rPr>
              <a:t>Không hứng được trên  chắn</a:t>
            </a:r>
            <a:endParaRPr lang="en-US" sz="2800" dirty="0">
              <a:solidFill>
                <a:srgbClr val="2A3563"/>
              </a:solidFill>
              <a:latin typeface="#9Slide03 Arima Madurai Black" panose="00000A00000000000000" pitchFamily="2" charset="0"/>
              <a:cs typeface="#9Slide03 Arima Madurai Black" panose="00000A00000000000000" pitchFamily="2" charset="0"/>
            </a:endParaRPr>
          </a:p>
        </p:txBody>
      </p:sp>
      <p:cxnSp>
        <p:nvCxnSpPr>
          <p:cNvPr id="929" name="Connector: Elbow 928">
            <a:extLst>
              <a:ext uri="{FF2B5EF4-FFF2-40B4-BE49-F238E27FC236}">
                <a16:creationId xmlns:a16="http://schemas.microsoft.com/office/drawing/2014/main" id="{6BC63BF4-3119-6D48-49C4-D684AB11B084}"/>
              </a:ext>
            </a:extLst>
          </p:cNvPr>
          <p:cNvCxnSpPr>
            <a:cxnSpLocks/>
          </p:cNvCxnSpPr>
          <p:nvPr/>
        </p:nvCxnSpPr>
        <p:spPr>
          <a:xfrm flipH="1">
            <a:off x="3612435" y="4041574"/>
            <a:ext cx="1420928" cy="1073166"/>
          </a:xfrm>
          <a:prstGeom prst="bentConnector3">
            <a:avLst/>
          </a:prstGeom>
          <a:ln w="28575">
            <a:solidFill>
              <a:srgbClr val="A25C5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30" name="Rectangle 929">
            <a:extLst>
              <a:ext uri="{FF2B5EF4-FFF2-40B4-BE49-F238E27FC236}">
                <a16:creationId xmlns:a16="http://schemas.microsoft.com/office/drawing/2014/main" id="{D87651A1-BF91-849C-8C35-6908768051D7}"/>
              </a:ext>
            </a:extLst>
          </p:cNvPr>
          <p:cNvSpPr/>
          <p:nvPr/>
        </p:nvSpPr>
        <p:spPr>
          <a:xfrm flipH="1">
            <a:off x="657496" y="4734165"/>
            <a:ext cx="3413929" cy="954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2A3563"/>
                </a:solidFill>
                <a:latin typeface="#9Slide03 Arima Madurai Black" panose="00000A00000000000000" pitchFamily="2" charset="0"/>
                <a:cs typeface="#9Slide03 Arima Madurai Black" panose="00000A00000000000000" pitchFamily="2" charset="0"/>
              </a:rPr>
              <a:t>Độ lớn bằng vật</a:t>
            </a:r>
            <a:endParaRPr lang="en-US" sz="2800" dirty="0">
              <a:solidFill>
                <a:srgbClr val="2A3563"/>
              </a:solidFill>
              <a:latin typeface="#9Slide03 Arima Madurai Black" panose="00000A00000000000000" pitchFamily="2" charset="0"/>
              <a:cs typeface="#9Slide03 Arima Madurai Black" panose="00000A00000000000000" pitchFamily="2" charset="0"/>
            </a:endParaRPr>
          </a:p>
        </p:txBody>
      </p:sp>
      <p:cxnSp>
        <p:nvCxnSpPr>
          <p:cNvPr id="931" name="Connector: Elbow 930">
            <a:extLst>
              <a:ext uri="{FF2B5EF4-FFF2-40B4-BE49-F238E27FC236}">
                <a16:creationId xmlns:a16="http://schemas.microsoft.com/office/drawing/2014/main" id="{A1146767-2078-6640-739A-B68678CA907C}"/>
              </a:ext>
            </a:extLst>
          </p:cNvPr>
          <p:cNvCxnSpPr>
            <a:cxnSpLocks/>
          </p:cNvCxnSpPr>
          <p:nvPr/>
        </p:nvCxnSpPr>
        <p:spPr>
          <a:xfrm flipH="1" flipV="1">
            <a:off x="3612435" y="2241284"/>
            <a:ext cx="1420928" cy="1073166"/>
          </a:xfrm>
          <a:prstGeom prst="bentConnector3">
            <a:avLst/>
          </a:prstGeom>
          <a:ln w="28575">
            <a:solidFill>
              <a:srgbClr val="A25C5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32" name="Rectangle 931">
            <a:extLst>
              <a:ext uri="{FF2B5EF4-FFF2-40B4-BE49-F238E27FC236}">
                <a16:creationId xmlns:a16="http://schemas.microsoft.com/office/drawing/2014/main" id="{C037101C-CE3F-919E-5217-26E6ABBB1292}"/>
              </a:ext>
            </a:extLst>
          </p:cNvPr>
          <p:cNvSpPr/>
          <p:nvPr/>
        </p:nvSpPr>
        <p:spPr>
          <a:xfrm flipH="1">
            <a:off x="650905" y="1936002"/>
            <a:ext cx="3249411" cy="1212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2A3563"/>
                </a:solidFill>
                <a:latin typeface="#9Slide03 Arima Madurai Black" panose="00000A00000000000000" pitchFamily="2" charset="0"/>
                <a:cs typeface="#9Slide03 Arima Madurai Black" panose="00000A00000000000000" pitchFamily="2" charset="0"/>
              </a:rPr>
              <a:t>Khoảng cách từ ảnh đến gương bằng khoảng cách từ vật đến gương</a:t>
            </a:r>
            <a:endParaRPr lang="en-US" sz="2800" dirty="0">
              <a:solidFill>
                <a:srgbClr val="2A3563"/>
              </a:solidFill>
              <a:latin typeface="#9Slide03 Arima Madurai Black" panose="00000A00000000000000" pitchFamily="2" charset="0"/>
              <a:cs typeface="#9Slide03 Arima Madurai Black" panose="00000A00000000000000" pitchFamily="2" charset="0"/>
            </a:endParaRPr>
          </a:p>
        </p:txBody>
      </p:sp>
      <p:pic>
        <p:nvPicPr>
          <p:cNvPr id="933" name="Graphic 932">
            <a:extLst>
              <a:ext uri="{FF2B5EF4-FFF2-40B4-BE49-F238E27FC236}">
                <a16:creationId xmlns:a16="http://schemas.microsoft.com/office/drawing/2014/main" id="{DBD204D0-488E-D3DD-A678-9F72D2370F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9088" y="8586399"/>
            <a:ext cx="2356584" cy="2356584"/>
          </a:xfrm>
          <a:prstGeom prst="rect">
            <a:avLst/>
          </a:prstGeom>
        </p:spPr>
      </p:pic>
    </p:spTree>
    <p:extLst>
      <p:ext uri="{BB962C8B-B14F-4D97-AF65-F5344CB8AC3E}">
        <p14:creationId xmlns:p14="http://schemas.microsoft.com/office/powerpoint/2010/main" val="3982533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4"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p:tgtEl>
                                          <p:spTgt spid="1028"/>
                                        </p:tgtEl>
                                        <p:attrNameLst>
                                          <p:attrName>ppt_y</p:attrName>
                                        </p:attrNameLst>
                                      </p:cBhvr>
                                      <p:tavLst>
                                        <p:tav tm="0">
                                          <p:val>
                                            <p:strVal val="#ppt_y+#ppt_h*1.125000"/>
                                          </p:val>
                                        </p:tav>
                                        <p:tav tm="100000">
                                          <p:val>
                                            <p:strVal val="#ppt_y"/>
                                          </p:val>
                                        </p:tav>
                                      </p:tavLst>
                                    </p:anim>
                                    <p:animEffect transition="in" filter="wipe(up)">
                                      <p:cBhvr>
                                        <p:cTn id="14" dur="500"/>
                                        <p:tgtEl>
                                          <p:spTgt spid="102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22"/>
                                        </p:tgtEl>
                                        <p:attrNameLst>
                                          <p:attrName>style.visibility</p:attrName>
                                        </p:attrNameLst>
                                      </p:cBhvr>
                                      <p:to>
                                        <p:strVal val="visible"/>
                                      </p:to>
                                    </p:set>
                                    <p:animEffect transition="in" filter="wipe(left)">
                                      <p:cBhvr>
                                        <p:cTn id="18" dur="500"/>
                                        <p:tgtEl>
                                          <p:spTgt spid="9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926"/>
                                        </p:tgtEl>
                                        <p:attrNameLst>
                                          <p:attrName>style.visibility</p:attrName>
                                        </p:attrNameLst>
                                      </p:cBhvr>
                                      <p:to>
                                        <p:strVal val="visible"/>
                                      </p:to>
                                    </p:set>
                                    <p:animEffect transition="in" filter="wipe(left)">
                                      <p:cBhvr>
                                        <p:cTn id="27" dur="500"/>
                                        <p:tgtEl>
                                          <p:spTgt spid="9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27"/>
                                        </p:tgtEl>
                                        <p:attrNameLst>
                                          <p:attrName>style.visibility</p:attrName>
                                        </p:attrNameLst>
                                      </p:cBhvr>
                                      <p:to>
                                        <p:strVal val="visible"/>
                                      </p:to>
                                    </p:set>
                                    <p:animEffect transition="in" filter="wipe(up)">
                                      <p:cBhvr>
                                        <p:cTn id="32" dur="500"/>
                                        <p:tgtEl>
                                          <p:spTgt spid="92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928"/>
                                        </p:tgtEl>
                                        <p:attrNameLst>
                                          <p:attrName>style.visibility</p:attrName>
                                        </p:attrNameLst>
                                      </p:cBhvr>
                                      <p:to>
                                        <p:strVal val="visible"/>
                                      </p:to>
                                    </p:set>
                                    <p:animEffect transition="in" filter="wipe(left)">
                                      <p:cBhvr>
                                        <p:cTn id="36" dur="500"/>
                                        <p:tgtEl>
                                          <p:spTgt spid="9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29"/>
                                        </p:tgtEl>
                                        <p:attrNameLst>
                                          <p:attrName>style.visibility</p:attrName>
                                        </p:attrNameLst>
                                      </p:cBhvr>
                                      <p:to>
                                        <p:strVal val="visible"/>
                                      </p:to>
                                    </p:set>
                                    <p:animEffect transition="in" filter="wipe(up)">
                                      <p:cBhvr>
                                        <p:cTn id="41" dur="500"/>
                                        <p:tgtEl>
                                          <p:spTgt spid="929"/>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930"/>
                                        </p:tgtEl>
                                        <p:attrNameLst>
                                          <p:attrName>style.visibility</p:attrName>
                                        </p:attrNameLst>
                                      </p:cBhvr>
                                      <p:to>
                                        <p:strVal val="visible"/>
                                      </p:to>
                                    </p:set>
                                    <p:animEffect transition="in" filter="wipe(left)">
                                      <p:cBhvr>
                                        <p:cTn id="45" dur="500"/>
                                        <p:tgtEl>
                                          <p:spTgt spid="93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931"/>
                                        </p:tgtEl>
                                        <p:attrNameLst>
                                          <p:attrName>style.visibility</p:attrName>
                                        </p:attrNameLst>
                                      </p:cBhvr>
                                      <p:to>
                                        <p:strVal val="visible"/>
                                      </p:to>
                                    </p:set>
                                    <p:animEffect transition="in" filter="wipe(down)">
                                      <p:cBhvr>
                                        <p:cTn id="50" dur="500"/>
                                        <p:tgtEl>
                                          <p:spTgt spid="931"/>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932"/>
                                        </p:tgtEl>
                                        <p:attrNameLst>
                                          <p:attrName>style.visibility</p:attrName>
                                        </p:attrNameLst>
                                      </p:cBhvr>
                                      <p:to>
                                        <p:strVal val="visible"/>
                                      </p:to>
                                    </p:set>
                                    <p:animEffect transition="in" filter="wipe(left)">
                                      <p:cBhvr>
                                        <p:cTn id="54" dur="500"/>
                                        <p:tgtEl>
                                          <p:spTgt spid="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22" grpId="0"/>
      <p:bldP spid="926" grpId="0" animBg="1"/>
      <p:bldP spid="928" grpId="0" animBg="1"/>
      <p:bldP spid="930" grpId="0" animBg="1"/>
      <p:bldP spid="9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4D55888D-B5AE-3DEE-041C-181EC367BB74}"/>
              </a:ext>
            </a:extLst>
          </p:cNvPr>
          <p:cNvSpPr/>
          <p:nvPr/>
        </p:nvSpPr>
        <p:spPr>
          <a:xfrm>
            <a:off x="-1082065" y="6065295"/>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9815728" y="6404162"/>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0899835" y="5957329"/>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10899835" y="-2158644"/>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9762766" y="-1806151"/>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10899835" y="-1368574"/>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8B777031-6B36-B036-1CBE-5B58DCCACADD}"/>
              </a:ext>
            </a:extLst>
          </p:cNvPr>
          <p:cNvGrpSpPr/>
          <p:nvPr/>
        </p:nvGrpSpPr>
        <p:grpSpPr>
          <a:xfrm>
            <a:off x="0" y="0"/>
            <a:ext cx="12192000" cy="6903487"/>
            <a:chOff x="0" y="0"/>
            <a:chExt cx="12192000" cy="6903487"/>
          </a:xfrm>
        </p:grpSpPr>
        <p:pic>
          <p:nvPicPr>
            <p:cNvPr id="14" name="Picture 13">
              <a:extLst>
                <a:ext uri="{FF2B5EF4-FFF2-40B4-BE49-F238E27FC236}">
                  <a16:creationId xmlns:a16="http://schemas.microsoft.com/office/drawing/2014/main" id="{C81C3235-E83E-9721-0BD5-A45D43D9AF97}"/>
                </a:ext>
              </a:extLst>
            </p:cNvPr>
            <p:cNvPicPr>
              <a:picLocks noChangeAspect="1"/>
            </p:cNvPicPr>
            <p:nvPr/>
          </p:nvPicPr>
          <p:blipFill rotWithShape="1">
            <a:blip r:embed="rId2">
              <a:extLst>
                <a:ext uri="{28A0092B-C50C-407E-A947-70E740481C1C}">
                  <a14:useLocalDpi xmlns:a14="http://schemas.microsoft.com/office/drawing/2010/main" val="0"/>
                </a:ext>
              </a:extLst>
            </a:blip>
            <a:srcRect l="303" t="3140" r="1024" b="11608"/>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FB5D6C7B-7A2B-F0E5-CF11-7E63633DF458}"/>
                </a:ext>
              </a:extLst>
            </p:cNvPr>
            <p:cNvSpPr/>
            <p:nvPr/>
          </p:nvSpPr>
          <p:spPr>
            <a:xfrm>
              <a:off x="0" y="45487"/>
              <a:ext cx="12192000" cy="6858000"/>
            </a:xfrm>
            <a:prstGeom prst="rect">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8F72F016-B785-8DB6-129F-E56C36231D65}"/>
              </a:ext>
            </a:extLst>
          </p:cNvPr>
          <p:cNvGrpSpPr/>
          <p:nvPr/>
        </p:nvGrpSpPr>
        <p:grpSpPr>
          <a:xfrm>
            <a:off x="4697291" y="7214705"/>
            <a:ext cx="2220685" cy="2272196"/>
            <a:chOff x="612675" y="846408"/>
            <a:chExt cx="6274508" cy="6420051"/>
          </a:xfrm>
        </p:grpSpPr>
        <p:sp>
          <p:nvSpPr>
            <p:cNvPr id="3" name="Oval 2">
              <a:extLst>
                <a:ext uri="{FF2B5EF4-FFF2-40B4-BE49-F238E27FC236}">
                  <a16:creationId xmlns:a16="http://schemas.microsoft.com/office/drawing/2014/main" id="{D5C8EEB2-E230-480D-FF51-D665AC5E8BD8}"/>
                </a:ext>
              </a:extLst>
            </p:cNvPr>
            <p:cNvSpPr/>
            <p:nvPr/>
          </p:nvSpPr>
          <p:spPr>
            <a:xfrm>
              <a:off x="846221" y="846408"/>
              <a:ext cx="5554494" cy="5554494"/>
            </a:xfrm>
            <a:prstGeom prst="ellipse">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8">
              <a:extLst>
                <a:ext uri="{FF2B5EF4-FFF2-40B4-BE49-F238E27FC236}">
                  <a16:creationId xmlns:a16="http://schemas.microsoft.com/office/drawing/2014/main" id="{9B7826F9-A203-A51E-5523-2C8F905CF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75" y="1226165"/>
              <a:ext cx="6274508" cy="604029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3E848395-74E1-5A9B-DCC6-721EEC0AC658}"/>
              </a:ext>
            </a:extLst>
          </p:cNvPr>
          <p:cNvSpPr txBox="1"/>
          <p:nvPr/>
        </p:nvSpPr>
        <p:spPr>
          <a:xfrm>
            <a:off x="-73310" y="1017678"/>
            <a:ext cx="12265310" cy="1754326"/>
          </a:xfrm>
          <a:prstGeom prst="rect">
            <a:avLst/>
          </a:prstGeom>
          <a:noFill/>
        </p:spPr>
        <p:txBody>
          <a:bodyPr wrap="square" rtlCol="0">
            <a:spAutoFit/>
          </a:bodyPr>
          <a:lstStyle/>
          <a:p>
            <a:pPr algn="ctr"/>
            <a:r>
              <a:rPr lang="vi-VN" sz="5400" dirty="0">
                <a:solidFill>
                  <a:srgbClr val="FFF2F2"/>
                </a:solidFill>
                <a:latin typeface="#9Slide07 Cadena" panose="02000503000000020004" pitchFamily="2" charset="0"/>
              </a:rPr>
              <a:t>BÀI 17:</a:t>
            </a:r>
          </a:p>
          <a:p>
            <a:pPr algn="ctr"/>
            <a:r>
              <a:rPr lang="vi-VN" sz="5400" dirty="0">
                <a:solidFill>
                  <a:srgbClr val="FFF2F2"/>
                </a:solidFill>
                <a:latin typeface="#9Slide07 Cadena" panose="02000503000000020004" pitchFamily="2" charset="0"/>
              </a:rPr>
              <a:t>ẢNH CỦA VẬT TẠO BỞI GƯƠNG PHẲNG</a:t>
            </a:r>
            <a:endParaRPr lang="en-US" sz="5400" dirty="0">
              <a:solidFill>
                <a:srgbClr val="FFF2F2"/>
              </a:solidFill>
              <a:latin typeface="#9Slide07 Cadena" panose="02000503000000020004" pitchFamily="2" charset="0"/>
            </a:endParaRPr>
          </a:p>
        </p:txBody>
      </p:sp>
      <p:pic>
        <p:nvPicPr>
          <p:cNvPr id="13" name="Picture 12">
            <a:extLst>
              <a:ext uri="{FF2B5EF4-FFF2-40B4-BE49-F238E27FC236}">
                <a16:creationId xmlns:a16="http://schemas.microsoft.com/office/drawing/2014/main" id="{124E9ED2-0806-7ECC-62A0-E16A91F8D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3074" y="4994403"/>
            <a:ext cx="2141784" cy="2141784"/>
          </a:xfrm>
          <a:prstGeom prst="rect">
            <a:avLst/>
          </a:prstGeom>
        </p:spPr>
      </p:pic>
    </p:spTree>
    <p:extLst>
      <p:ext uri="{BB962C8B-B14F-4D97-AF65-F5344CB8AC3E}">
        <p14:creationId xmlns:p14="http://schemas.microsoft.com/office/powerpoint/2010/main" val="1767037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71498"/>
            <a:ext cx="9144000" cy="2062103"/>
          </a:xfrm>
          <a:prstGeom prst="rect">
            <a:avLst/>
          </a:prstGeom>
        </p:spPr>
        <p:txBody>
          <a:bodyPr wrap="square">
            <a:spAutoFit/>
          </a:bodyPr>
          <a:lstStyle/>
          <a:p>
            <a:r>
              <a:rPr lang="en-US" sz="3200" dirty="0" err="1">
                <a:solidFill>
                  <a:prstClr val="black"/>
                </a:solidFill>
                <a:latin typeface="Times New Roman" pitchFamily="18" charset="0"/>
                <a:cs typeface="Times New Roman" pitchFamily="18" charset="0"/>
              </a:rPr>
              <a:t>Bạn</a:t>
            </a:r>
            <a:r>
              <a:rPr lang="en-US" sz="3200" dirty="0">
                <a:solidFill>
                  <a:prstClr val="black"/>
                </a:solidFill>
                <a:latin typeface="Times New Roman" pitchFamily="18" charset="0"/>
                <a:cs typeface="Times New Roman" pitchFamily="18" charset="0"/>
              </a:rPr>
              <a:t> A </a:t>
            </a:r>
            <a:r>
              <a:rPr lang="en-US" sz="3200" dirty="0" err="1">
                <a:solidFill>
                  <a:prstClr val="black"/>
                </a:solidFill>
                <a:latin typeface="Times New Roman" pitchFamily="18" charset="0"/>
                <a:cs typeface="Times New Roman" pitchFamily="18" charset="0"/>
              </a:rPr>
              <a:t>đứng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cách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tường</a:t>
            </a:r>
            <a:r>
              <a:rPr lang="en-US" sz="3200" dirty="0">
                <a:solidFill>
                  <a:prstClr val="black"/>
                </a:solidFill>
                <a:latin typeface="Times New Roman" pitchFamily="18" charset="0"/>
                <a:cs typeface="Times New Roman" pitchFamily="18" charset="0"/>
              </a:rPr>
              <a:t> 4 </a:t>
            </a:r>
            <a:r>
              <a:rPr lang="en-US" sz="3200" dirty="0" err="1">
                <a:solidFill>
                  <a:prstClr val="black"/>
                </a:solidFill>
                <a:latin typeface="Times New Roman" pitchFamily="18" charset="0"/>
                <a:cs typeface="Times New Roman" pitchFamily="18" charset="0"/>
              </a:rPr>
              <a:t>m,trên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tường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treo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đứng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tấm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gương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rộng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nhìn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thấy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mình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gương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Bạn</a:t>
            </a:r>
            <a:r>
              <a:rPr lang="en-US" sz="3200" dirty="0">
                <a:solidFill>
                  <a:prstClr val="black"/>
                </a:solidFill>
                <a:latin typeface="Times New Roman" pitchFamily="18" charset="0"/>
                <a:cs typeface="Times New Roman" pitchFamily="18" charset="0"/>
              </a:rPr>
              <a:t> A </a:t>
            </a:r>
            <a:r>
              <a:rPr lang="en-US" sz="3200" dirty="0" err="1">
                <a:solidFill>
                  <a:prstClr val="black"/>
                </a:solidFill>
                <a:latin typeface="Times New Roman" pitchFamily="18" charset="0"/>
                <a:cs typeface="Times New Roman" pitchFamily="18" charset="0"/>
              </a:rPr>
              <a:t>phải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chuyển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về</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phía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nào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khoảng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bao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nhiêu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cách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mình</a:t>
            </a:r>
            <a:r>
              <a:rPr lang="en-US" sz="3200" dirty="0">
                <a:solidFill>
                  <a:prstClr val="black"/>
                </a:solidFill>
                <a:latin typeface="Times New Roman" pitchFamily="18" charset="0"/>
                <a:cs typeface="Times New Roman" pitchFamily="18" charset="0"/>
              </a:rPr>
              <a:t> 2 m? </a:t>
            </a:r>
          </a:p>
        </p:txBody>
      </p:sp>
      <p:pic>
        <p:nvPicPr>
          <p:cNvPr id="9218" name="Picture 2" descr="Bạn A đứng cách bức tường 4 m, trên tường treo thẳng đứng một tấm gương phẳng rộng (ảnh 8)"/>
          <p:cNvPicPr>
            <a:picLocks noChangeAspect="1" noChangeArrowheads="1"/>
          </p:cNvPicPr>
          <p:nvPr/>
        </p:nvPicPr>
        <p:blipFill>
          <a:blip r:embed="rId2"/>
          <a:srcRect/>
          <a:stretch>
            <a:fillRect/>
          </a:stretch>
        </p:blipFill>
        <p:spPr bwMode="auto">
          <a:xfrm>
            <a:off x="2133600" y="2133600"/>
            <a:ext cx="8077200" cy="2148980"/>
          </a:xfrm>
          <a:prstGeom prst="rect">
            <a:avLst/>
          </a:prstGeom>
          <a:noFill/>
        </p:spPr>
      </p:pic>
      <p:sp>
        <p:nvSpPr>
          <p:cNvPr id="5" name="Rectangle 4"/>
          <p:cNvSpPr/>
          <p:nvPr/>
        </p:nvSpPr>
        <p:spPr>
          <a:xfrm>
            <a:off x="1524000" y="4180344"/>
            <a:ext cx="9144000" cy="2677656"/>
          </a:xfrm>
          <a:prstGeom prst="rect">
            <a:avLst/>
          </a:prstGeom>
        </p:spPr>
        <p:txBody>
          <a:bodyPr wrap="square">
            <a:spAutoFit/>
          </a:bodyPr>
          <a:lstStyle/>
          <a:p>
            <a:r>
              <a:rPr lang="vi-VN" sz="2800" dirty="0">
                <a:solidFill>
                  <a:prstClr val="black"/>
                </a:solidFill>
                <a:latin typeface="Times New Roman" pitchFamily="18" charset="0"/>
                <a:cs typeface="Times New Roman" pitchFamily="18" charset="0"/>
              </a:rPr>
              <a:t>Vì khoảng cách từ ảnh tới gương phẳng bằng khoảng cách từ vật tới gương phẳng.</a:t>
            </a:r>
          </a:p>
          <a:p>
            <a:r>
              <a:rPr lang="vi-VN" sz="2800" dirty="0">
                <a:solidFill>
                  <a:prstClr val="black"/>
                </a:solidFill>
                <a:latin typeface="Times New Roman" pitchFamily="18" charset="0"/>
                <a:cs typeface="Times New Roman" pitchFamily="18" charset="0"/>
              </a:rPr>
              <a:t>⇒ Để bạn A đứng cách ảnh của mình 2 m thì bạn A phải đứng cách gương 2: 2 = 1m.</a:t>
            </a:r>
          </a:p>
          <a:p>
            <a:r>
              <a:rPr lang="vi-VN" sz="2800" dirty="0">
                <a:solidFill>
                  <a:prstClr val="black"/>
                </a:solidFill>
                <a:latin typeface="Times New Roman" pitchFamily="18" charset="0"/>
                <a:cs typeface="Times New Roman" pitchFamily="18" charset="0"/>
              </a:rPr>
              <a:t>⇒ Bạn A phải di chuyển tiến về phía bức tường một khoảng là: 4 – 1 = 3 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5000" fill="hold"/>
                                        <p:tgtEl>
                                          <p:spTgt spid="9218"/>
                                        </p:tgtEl>
                                        <p:attrNameLst>
                                          <p:attrName>ppt_x</p:attrName>
                                        </p:attrNameLst>
                                      </p:cBhvr>
                                      <p:tavLst>
                                        <p:tav tm="0">
                                          <p:val>
                                            <p:strVal val="#ppt_x"/>
                                          </p:val>
                                        </p:tav>
                                        <p:tav tm="100000">
                                          <p:val>
                                            <p:strVal val="#ppt_x"/>
                                          </p:val>
                                        </p:tav>
                                      </p:tavLst>
                                    </p:anim>
                                    <p:anim calcmode="lin" valueType="num">
                                      <p:cBhvr additive="base">
                                        <p:cTn id="13" dur="50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3BB3-C00E-453B-878D-65007C0614E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B38E3A4-D0B2-4871-9D26-6D0C351EEF28}"/>
              </a:ext>
            </a:extLst>
          </p:cNvPr>
          <p:cNvPicPr>
            <a:picLocks noGrp="1" noChangeAspect="1"/>
          </p:cNvPicPr>
          <p:nvPr>
            <p:ph idx="1"/>
          </p:nvPr>
        </p:nvPicPr>
        <p:blipFill>
          <a:blip r:embed="rId2"/>
          <a:stretch>
            <a:fillRect/>
          </a:stretch>
        </p:blipFill>
        <p:spPr>
          <a:xfrm>
            <a:off x="1371600" y="1600201"/>
            <a:ext cx="10156070" cy="3784355"/>
          </a:xfrm>
          <a:prstGeom prst="rect">
            <a:avLst/>
          </a:prstGeom>
        </p:spPr>
      </p:pic>
    </p:spTree>
    <p:extLst>
      <p:ext uri="{BB962C8B-B14F-4D97-AF65-F5344CB8AC3E}">
        <p14:creationId xmlns:p14="http://schemas.microsoft.com/office/powerpoint/2010/main" val="621095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4D55888D-B5AE-3DEE-041C-181EC367BB74}"/>
              </a:ext>
            </a:extLst>
          </p:cNvPr>
          <p:cNvSpPr/>
          <p:nvPr/>
        </p:nvSpPr>
        <p:spPr>
          <a:xfrm>
            <a:off x="-2677683" y="-982347"/>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522768" y="-1274227"/>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891017" y="-1274227"/>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9249417" y="5789691"/>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1184641" y="5241224"/>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11566463" y="4191676"/>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E22137A1-E48D-4794-0B16-CCA3A6C688AF}"/>
              </a:ext>
            </a:extLst>
          </p:cNvPr>
          <p:cNvGrpSpPr/>
          <p:nvPr/>
        </p:nvGrpSpPr>
        <p:grpSpPr>
          <a:xfrm>
            <a:off x="3354286" y="-1542322"/>
            <a:ext cx="5873010" cy="661079"/>
            <a:chOff x="1084838" y="482420"/>
            <a:chExt cx="5873010" cy="661079"/>
          </a:xfrm>
        </p:grpSpPr>
        <p:sp>
          <p:nvSpPr>
            <p:cNvPr id="4" name="Arrow: Pentagon 3">
              <a:extLst>
                <a:ext uri="{FF2B5EF4-FFF2-40B4-BE49-F238E27FC236}">
                  <a16:creationId xmlns:a16="http://schemas.microsoft.com/office/drawing/2014/main" id="{7EBC9989-1A3F-BE21-EF9F-A98EE8AF384F}"/>
                </a:ext>
              </a:extLst>
            </p:cNvPr>
            <p:cNvSpPr/>
            <p:nvPr/>
          </p:nvSpPr>
          <p:spPr>
            <a:xfrm>
              <a:off x="1084838" y="482420"/>
              <a:ext cx="5873010" cy="661079"/>
            </a:xfrm>
            <a:prstGeom prst="homePlate">
              <a:avLst>
                <a:gd name="adj" fmla="val 54770"/>
              </a:avLst>
            </a:prstGeom>
            <a:solidFill>
              <a:srgbClr val="2A3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A60A43-6F16-69E6-1201-D06B92FB1DD7}"/>
                </a:ext>
              </a:extLst>
            </p:cNvPr>
            <p:cNvSpPr txBox="1"/>
            <p:nvPr/>
          </p:nvSpPr>
          <p:spPr>
            <a:xfrm>
              <a:off x="1371329" y="551349"/>
              <a:ext cx="5376308" cy="523220"/>
            </a:xfrm>
            <a:prstGeom prst="rect">
              <a:avLst/>
            </a:prstGeom>
            <a:noFill/>
          </p:spPr>
          <p:txBody>
            <a:bodyPr wrap="square" rtlCol="0">
              <a:spAutoFit/>
            </a:bodyPr>
            <a:lstStyle/>
            <a:p>
              <a:pPr algn="ctr"/>
              <a:r>
                <a:rPr lang="vi-VN" sz="2800" dirty="0">
                  <a:solidFill>
                    <a:srgbClr val="E04E02"/>
                  </a:solidFill>
                  <a:latin typeface="#9Slide07 IcielBaliho Script" pitchFamily="2" charset="0"/>
                </a:rPr>
                <a:t>1. Tính Chất Ảnh Tạo Bởi Gương Phẳng</a:t>
              </a:r>
              <a:endParaRPr lang="en-US" sz="2800" dirty="0">
                <a:solidFill>
                  <a:srgbClr val="E04E02"/>
                </a:solidFill>
                <a:latin typeface="#9Slide07 IcielBaliho Script" pitchFamily="2" charset="0"/>
              </a:endParaRPr>
            </a:p>
          </p:txBody>
        </p:sp>
      </p:grpSp>
      <p:grpSp>
        <p:nvGrpSpPr>
          <p:cNvPr id="3" name="Group 2">
            <a:extLst>
              <a:ext uri="{FF2B5EF4-FFF2-40B4-BE49-F238E27FC236}">
                <a16:creationId xmlns:a16="http://schemas.microsoft.com/office/drawing/2014/main" id="{5020DAD8-E94D-D43D-68B5-8D5A9B90F033}"/>
              </a:ext>
            </a:extLst>
          </p:cNvPr>
          <p:cNvGrpSpPr/>
          <p:nvPr/>
        </p:nvGrpSpPr>
        <p:grpSpPr>
          <a:xfrm>
            <a:off x="2940614" y="-1613491"/>
            <a:ext cx="803416" cy="803416"/>
            <a:chOff x="2815286" y="804937"/>
            <a:chExt cx="1083613" cy="1083613"/>
          </a:xfrm>
        </p:grpSpPr>
        <p:sp>
          <p:nvSpPr>
            <p:cNvPr id="2" name="Oval 1">
              <a:extLst>
                <a:ext uri="{FF2B5EF4-FFF2-40B4-BE49-F238E27FC236}">
                  <a16:creationId xmlns:a16="http://schemas.microsoft.com/office/drawing/2014/main" id="{01B1064E-DDC2-FE81-0FC3-C8FAAA4C233C}"/>
                </a:ext>
              </a:extLst>
            </p:cNvPr>
            <p:cNvSpPr/>
            <p:nvPr/>
          </p:nvSpPr>
          <p:spPr>
            <a:xfrm>
              <a:off x="2815286" y="804937"/>
              <a:ext cx="1083613" cy="1083613"/>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E8121E2D-EA9A-4FDF-C906-F19BB40E4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358" y="1035962"/>
              <a:ext cx="701468" cy="701468"/>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id="{09B4D6E6-B681-59D0-5E69-60D557DC1EF7}"/>
              </a:ext>
            </a:extLst>
          </p:cNvPr>
          <p:cNvSpPr/>
          <p:nvPr/>
        </p:nvSpPr>
        <p:spPr>
          <a:xfrm>
            <a:off x="4743450" y="7195017"/>
            <a:ext cx="2778413" cy="2758263"/>
          </a:xfrm>
          <a:prstGeom prst="round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Text Box 99">
            <a:extLst>
              <a:ext uri="{FF2B5EF4-FFF2-40B4-BE49-F238E27FC236}">
                <a16:creationId xmlns:a16="http://schemas.microsoft.com/office/drawing/2014/main" id="{FBDC0F21-CF4E-5F89-0CAB-C4432DDB9674}"/>
              </a:ext>
            </a:extLst>
          </p:cNvPr>
          <p:cNvSpPr txBox="1"/>
          <p:nvPr/>
        </p:nvSpPr>
        <p:spPr>
          <a:xfrm>
            <a:off x="4670135" y="8882971"/>
            <a:ext cx="2851729" cy="954107"/>
          </a:xfrm>
          <a:prstGeom prst="rect">
            <a:avLst/>
          </a:prstGeom>
          <a:noFill/>
          <a:ln w="9525">
            <a:noFill/>
          </a:ln>
        </p:spPr>
        <p:txBody>
          <a:bodyPr wrap="square">
            <a:spAutoFit/>
            <a:scene3d>
              <a:camera prst="orthographicFront"/>
              <a:lightRig rig="threePt" dir="t"/>
            </a:scene3d>
          </a:bodyPr>
          <a:lstStyle/>
          <a:p>
            <a:pPr algn="ctr"/>
            <a:r>
              <a:rPr lang="vi-VN" sz="2800" dirty="0">
                <a:solidFill>
                  <a:srgbClr val="2A3563"/>
                </a:solidFill>
                <a:latin typeface="#9Slide07 IcielBaliho Script" pitchFamily="2" charset="0"/>
              </a:rPr>
              <a:t>Ảnh của một vật tạo bởi gương phẳng</a:t>
            </a:r>
          </a:p>
        </p:txBody>
      </p:sp>
      <p:pic>
        <p:nvPicPr>
          <p:cNvPr id="1028" name="Picture 4">
            <a:extLst>
              <a:ext uri="{FF2B5EF4-FFF2-40B4-BE49-F238E27FC236}">
                <a16:creationId xmlns:a16="http://schemas.microsoft.com/office/drawing/2014/main" id="{B92FEF69-63BA-92F0-53E3-C2DECB7A1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318" y="7375992"/>
            <a:ext cx="1590675" cy="1590675"/>
          </a:xfrm>
          <a:prstGeom prst="rect">
            <a:avLst/>
          </a:prstGeom>
          <a:noFill/>
          <a:extLst>
            <a:ext uri="{909E8E84-426E-40DD-AFC4-6F175D3DCCD1}">
              <a14:hiddenFill xmlns:a14="http://schemas.microsoft.com/office/drawing/2010/main">
                <a:solidFill>
                  <a:srgbClr val="FFFFFF"/>
                </a:solidFill>
              </a14:hiddenFill>
            </a:ext>
          </a:extLst>
        </p:spPr>
      </p:pic>
      <p:sp>
        <p:nvSpPr>
          <p:cNvPr id="921" name="TextBox 920">
            <a:extLst>
              <a:ext uri="{FF2B5EF4-FFF2-40B4-BE49-F238E27FC236}">
                <a16:creationId xmlns:a16="http://schemas.microsoft.com/office/drawing/2014/main" id="{66A5029E-B301-29AA-D42C-B626C26F5945}"/>
              </a:ext>
            </a:extLst>
          </p:cNvPr>
          <p:cNvSpPr txBox="1"/>
          <p:nvPr/>
        </p:nvSpPr>
        <p:spPr>
          <a:xfrm>
            <a:off x="7526837" y="571649"/>
            <a:ext cx="2274137" cy="2215991"/>
          </a:xfrm>
          <a:prstGeom prst="rect">
            <a:avLst/>
          </a:prstGeom>
          <a:noFill/>
        </p:spPr>
        <p:txBody>
          <a:bodyPr wrap="square" rtlCol="0">
            <a:spAutoFit/>
          </a:bodyPr>
          <a:lstStyle/>
          <a:p>
            <a:pPr algn="ctr"/>
            <a:r>
              <a:rPr lang="vi-VN" sz="13800" dirty="0">
                <a:solidFill>
                  <a:srgbClr val="2A3563"/>
                </a:solidFill>
                <a:latin typeface="#9Slide07 Cadena" panose="02000503000000020004" pitchFamily="2" charset="0"/>
              </a:rPr>
              <a:t>0</a:t>
            </a:r>
            <a:r>
              <a:rPr lang="en-US" sz="13800" dirty="0">
                <a:solidFill>
                  <a:srgbClr val="2A3563"/>
                </a:solidFill>
                <a:latin typeface="#9Slide07 Cadena" panose="02000503000000020004" pitchFamily="2" charset="0"/>
              </a:rPr>
              <a:t>3</a:t>
            </a:r>
          </a:p>
        </p:txBody>
      </p:sp>
      <p:sp>
        <p:nvSpPr>
          <p:cNvPr id="923" name="TextBox 922">
            <a:extLst>
              <a:ext uri="{FF2B5EF4-FFF2-40B4-BE49-F238E27FC236}">
                <a16:creationId xmlns:a16="http://schemas.microsoft.com/office/drawing/2014/main" id="{83F47199-4339-9434-6146-0102AE2CE8B1}"/>
              </a:ext>
            </a:extLst>
          </p:cNvPr>
          <p:cNvSpPr txBox="1"/>
          <p:nvPr/>
        </p:nvSpPr>
        <p:spPr>
          <a:xfrm>
            <a:off x="5791527" y="2373371"/>
            <a:ext cx="5744758" cy="3416320"/>
          </a:xfrm>
          <a:prstGeom prst="rect">
            <a:avLst/>
          </a:prstGeom>
          <a:noFill/>
        </p:spPr>
        <p:txBody>
          <a:bodyPr wrap="square" rtlCol="0">
            <a:spAutoFit/>
          </a:bodyPr>
          <a:lstStyle/>
          <a:p>
            <a:pPr algn="ctr"/>
            <a:r>
              <a:rPr lang="vi-VN" sz="7200" dirty="0">
                <a:solidFill>
                  <a:srgbClr val="2A3563"/>
                </a:solidFill>
                <a:latin typeface="#9Slide07 IcielBaliho Script" pitchFamily="2" charset="0"/>
              </a:rPr>
              <a:t>Dựng Ảnh Một Vật Tạo Bởi Gương Phẳng</a:t>
            </a:r>
            <a:endParaRPr lang="en-US" sz="7200" dirty="0">
              <a:solidFill>
                <a:srgbClr val="2A3563"/>
              </a:solidFill>
              <a:latin typeface="#9Slide07 IcielBaliho Script" pitchFamily="2" charset="0"/>
            </a:endParaRPr>
          </a:p>
        </p:txBody>
      </p:sp>
      <p:pic>
        <p:nvPicPr>
          <p:cNvPr id="13" name="Graphic 12">
            <a:extLst>
              <a:ext uri="{FF2B5EF4-FFF2-40B4-BE49-F238E27FC236}">
                <a16:creationId xmlns:a16="http://schemas.microsoft.com/office/drawing/2014/main" id="{61D69D97-9B97-8629-5048-3D4A6DD1C3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818" y="985917"/>
            <a:ext cx="5546098" cy="5546098"/>
          </a:xfrm>
          <a:prstGeom prst="rect">
            <a:avLst/>
          </a:prstGeom>
        </p:spPr>
      </p:pic>
    </p:spTree>
    <p:extLst>
      <p:ext uri="{BB962C8B-B14F-4D97-AF65-F5344CB8AC3E}">
        <p14:creationId xmlns:p14="http://schemas.microsoft.com/office/powerpoint/2010/main" val="551597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5000"/>
                                  </p:iterate>
                                  <p:childTnLst>
                                    <p:set>
                                      <p:cBhvr>
                                        <p:cTn id="6" dur="1" fill="hold">
                                          <p:stCondLst>
                                            <p:cond delay="0"/>
                                          </p:stCondLst>
                                        </p:cTn>
                                        <p:tgtEl>
                                          <p:spTgt spid="921"/>
                                        </p:tgtEl>
                                        <p:attrNameLst>
                                          <p:attrName>style.visibility</p:attrName>
                                        </p:attrNameLst>
                                      </p:cBhvr>
                                      <p:to>
                                        <p:strVal val="visible"/>
                                      </p:to>
                                    </p:set>
                                    <p:animEffect transition="in" filter="wipe(left)">
                                      <p:cBhvr>
                                        <p:cTn id="7" dur="500"/>
                                        <p:tgtEl>
                                          <p:spTgt spid="9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5000"/>
                                  </p:iterate>
                                  <p:childTnLst>
                                    <p:set>
                                      <p:cBhvr>
                                        <p:cTn id="11" dur="1" fill="hold">
                                          <p:stCondLst>
                                            <p:cond delay="0"/>
                                          </p:stCondLst>
                                        </p:cTn>
                                        <p:tgtEl>
                                          <p:spTgt spid="923"/>
                                        </p:tgtEl>
                                        <p:attrNameLst>
                                          <p:attrName>style.visibility</p:attrName>
                                        </p:attrNameLst>
                                      </p:cBhvr>
                                      <p:to>
                                        <p:strVal val="visible"/>
                                      </p:to>
                                    </p:set>
                                    <p:animEffect transition="in" filter="wipe(up)">
                                      <p:cBhvr>
                                        <p:cTn id="12" dur="500"/>
                                        <p:tgtEl>
                                          <p:spTgt spid="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 grpId="0"/>
      <p:bldP spid="9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Connector 97">
            <a:extLst>
              <a:ext uri="{FF2B5EF4-FFF2-40B4-BE49-F238E27FC236}">
                <a16:creationId xmlns:a16="http://schemas.microsoft.com/office/drawing/2014/main" id="{5258996C-F9CE-0AD4-BA70-871F1157CCAC}"/>
              </a:ext>
            </a:extLst>
          </p:cNvPr>
          <p:cNvCxnSpPr>
            <a:cxnSpLocks/>
          </p:cNvCxnSpPr>
          <p:nvPr/>
        </p:nvCxnSpPr>
        <p:spPr>
          <a:xfrm>
            <a:off x="7306194" y="5158358"/>
            <a:ext cx="1577855" cy="0"/>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696DA94-A620-1253-49CC-B989D7129930}"/>
              </a:ext>
            </a:extLst>
          </p:cNvPr>
          <p:cNvCxnSpPr>
            <a:cxnSpLocks/>
          </p:cNvCxnSpPr>
          <p:nvPr/>
        </p:nvCxnSpPr>
        <p:spPr>
          <a:xfrm>
            <a:off x="7276289" y="4312901"/>
            <a:ext cx="1577855" cy="0"/>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03DEE05C-4726-8DB2-AE0A-D9E51DE30697}"/>
              </a:ext>
            </a:extLst>
          </p:cNvPr>
          <p:cNvGrpSpPr/>
          <p:nvPr/>
        </p:nvGrpSpPr>
        <p:grpSpPr>
          <a:xfrm flipH="1">
            <a:off x="6219712" y="4104977"/>
            <a:ext cx="2476501" cy="1828606"/>
            <a:chOff x="1907259" y="1615560"/>
            <a:chExt cx="1287851" cy="666065"/>
          </a:xfrm>
        </p:grpSpPr>
        <p:cxnSp>
          <p:nvCxnSpPr>
            <p:cNvPr id="102" name="Straight Connector 101">
              <a:extLst>
                <a:ext uri="{FF2B5EF4-FFF2-40B4-BE49-F238E27FC236}">
                  <a16:creationId xmlns:a16="http://schemas.microsoft.com/office/drawing/2014/main" id="{A8EF7571-C849-2A2E-9C6D-D6A3480AB79D}"/>
                </a:ext>
              </a:extLst>
            </p:cNvPr>
            <p:cNvCxnSpPr>
              <a:cxnSpLocks/>
            </p:cNvCxnSpPr>
            <p:nvPr/>
          </p:nvCxnSpPr>
          <p:spPr>
            <a:xfrm>
              <a:off x="2398627" y="1941063"/>
              <a:ext cx="796483" cy="340562"/>
            </a:xfrm>
            <a:prstGeom prst="line">
              <a:avLst/>
            </a:prstGeom>
            <a:ln w="28575">
              <a:solidFill>
                <a:srgbClr val="841F00"/>
              </a:solidFill>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16C849C8-EA73-9973-8FEB-11FACDB1313E}"/>
                </a:ext>
              </a:extLst>
            </p:cNvPr>
            <p:cNvCxnSpPr>
              <a:cxnSpLocks/>
            </p:cNvCxnSpPr>
            <p:nvPr/>
          </p:nvCxnSpPr>
          <p:spPr>
            <a:xfrm rot="4068874" flipV="1">
              <a:off x="1918376" y="1604443"/>
              <a:ext cx="431379" cy="453614"/>
            </a:xfrm>
            <a:prstGeom prst="straightConnector1">
              <a:avLst/>
            </a:prstGeom>
            <a:ln w="28575">
              <a:solidFill>
                <a:srgbClr val="841F00"/>
              </a:solidFill>
              <a:tailEnd type="triangle"/>
            </a:ln>
          </p:spPr>
          <p:style>
            <a:lnRef idx="1">
              <a:schemeClr val="dk1"/>
            </a:lnRef>
            <a:fillRef idx="0">
              <a:schemeClr val="dk1"/>
            </a:fillRef>
            <a:effectRef idx="0">
              <a:schemeClr val="dk1"/>
            </a:effectRef>
            <a:fontRef idx="minor">
              <a:schemeClr val="tx1"/>
            </a:fontRef>
          </p:style>
        </p:cxnSp>
      </p:grpSp>
      <p:sp>
        <p:nvSpPr>
          <p:cNvPr id="99" name="TextBox 98">
            <a:extLst>
              <a:ext uri="{FF2B5EF4-FFF2-40B4-BE49-F238E27FC236}">
                <a16:creationId xmlns:a16="http://schemas.microsoft.com/office/drawing/2014/main" id="{4A6E5AF0-6681-A61A-D5F4-9894E6319B12}"/>
              </a:ext>
            </a:extLst>
          </p:cNvPr>
          <p:cNvSpPr txBox="1"/>
          <p:nvPr/>
        </p:nvSpPr>
        <p:spPr>
          <a:xfrm>
            <a:off x="6850036" y="5008356"/>
            <a:ext cx="518916"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N′</a:t>
            </a:r>
          </a:p>
        </p:txBody>
      </p:sp>
      <p:grpSp>
        <p:nvGrpSpPr>
          <p:cNvPr id="86" name="Group 85">
            <a:extLst>
              <a:ext uri="{FF2B5EF4-FFF2-40B4-BE49-F238E27FC236}">
                <a16:creationId xmlns:a16="http://schemas.microsoft.com/office/drawing/2014/main" id="{DE99224A-57A0-F448-26CE-C4CA561054A4}"/>
              </a:ext>
            </a:extLst>
          </p:cNvPr>
          <p:cNvGrpSpPr/>
          <p:nvPr/>
        </p:nvGrpSpPr>
        <p:grpSpPr>
          <a:xfrm rot="977149">
            <a:off x="6844698" y="3266453"/>
            <a:ext cx="2347818" cy="1624618"/>
            <a:chOff x="1907259" y="1615560"/>
            <a:chExt cx="1287851" cy="666065"/>
          </a:xfrm>
        </p:grpSpPr>
        <p:cxnSp>
          <p:nvCxnSpPr>
            <p:cNvPr id="87" name="Straight Connector 86">
              <a:extLst>
                <a:ext uri="{FF2B5EF4-FFF2-40B4-BE49-F238E27FC236}">
                  <a16:creationId xmlns:a16="http://schemas.microsoft.com/office/drawing/2014/main" id="{88E02A58-CD74-BDF1-81A3-5A7FF2A3ECD9}"/>
                </a:ext>
              </a:extLst>
            </p:cNvPr>
            <p:cNvCxnSpPr>
              <a:cxnSpLocks/>
            </p:cNvCxnSpPr>
            <p:nvPr/>
          </p:nvCxnSpPr>
          <p:spPr>
            <a:xfrm>
              <a:off x="2398627" y="1941063"/>
              <a:ext cx="796483" cy="340562"/>
            </a:xfrm>
            <a:prstGeom prst="line">
              <a:avLst/>
            </a:prstGeom>
            <a:ln w="28575">
              <a:solidFill>
                <a:srgbClr val="841F00"/>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5CF1300-B325-555E-BC94-9C5E110BEDB1}"/>
                </a:ext>
              </a:extLst>
            </p:cNvPr>
            <p:cNvCxnSpPr>
              <a:cxnSpLocks/>
            </p:cNvCxnSpPr>
            <p:nvPr/>
          </p:nvCxnSpPr>
          <p:spPr>
            <a:xfrm rot="4068874" flipV="1">
              <a:off x="1918376" y="1604443"/>
              <a:ext cx="431379" cy="453614"/>
            </a:xfrm>
            <a:prstGeom prst="straightConnector1">
              <a:avLst/>
            </a:prstGeom>
            <a:ln w="28575">
              <a:solidFill>
                <a:srgbClr val="841F00"/>
              </a:solidFill>
              <a:tailEnd type="triangle"/>
            </a:ln>
          </p:spPr>
          <p:style>
            <a:lnRef idx="1">
              <a:schemeClr val="dk1"/>
            </a:lnRef>
            <a:fillRef idx="0">
              <a:schemeClr val="dk1"/>
            </a:fillRef>
            <a:effectRef idx="0">
              <a:schemeClr val="dk1"/>
            </a:effectRef>
            <a:fontRef idx="minor">
              <a:schemeClr val="tx1"/>
            </a:fontRef>
          </p:style>
        </p:cxnSp>
      </p:grpSp>
      <p:grpSp>
        <p:nvGrpSpPr>
          <p:cNvPr id="82" name="Group 81">
            <a:extLst>
              <a:ext uri="{FF2B5EF4-FFF2-40B4-BE49-F238E27FC236}">
                <a16:creationId xmlns:a16="http://schemas.microsoft.com/office/drawing/2014/main" id="{660E50C0-8B3B-D59D-F114-9E3682193A79}"/>
              </a:ext>
            </a:extLst>
          </p:cNvPr>
          <p:cNvGrpSpPr/>
          <p:nvPr/>
        </p:nvGrpSpPr>
        <p:grpSpPr>
          <a:xfrm>
            <a:off x="7044164" y="2953014"/>
            <a:ext cx="1880462" cy="1388501"/>
            <a:chOff x="1907259" y="1615560"/>
            <a:chExt cx="1287851" cy="666065"/>
          </a:xfrm>
        </p:grpSpPr>
        <p:cxnSp>
          <p:nvCxnSpPr>
            <p:cNvPr id="83" name="Straight Connector 82">
              <a:extLst>
                <a:ext uri="{FF2B5EF4-FFF2-40B4-BE49-F238E27FC236}">
                  <a16:creationId xmlns:a16="http://schemas.microsoft.com/office/drawing/2014/main" id="{64999B13-3283-8288-283C-55B804F17360}"/>
                </a:ext>
              </a:extLst>
            </p:cNvPr>
            <p:cNvCxnSpPr>
              <a:cxnSpLocks/>
            </p:cNvCxnSpPr>
            <p:nvPr/>
          </p:nvCxnSpPr>
          <p:spPr>
            <a:xfrm>
              <a:off x="2398627" y="1941063"/>
              <a:ext cx="796483" cy="340562"/>
            </a:xfrm>
            <a:prstGeom prst="line">
              <a:avLst/>
            </a:prstGeom>
            <a:ln w="28575">
              <a:solidFill>
                <a:srgbClr val="841F00"/>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D9AEE181-CF08-3119-D98B-7410C2E9450C}"/>
                </a:ext>
              </a:extLst>
            </p:cNvPr>
            <p:cNvCxnSpPr>
              <a:cxnSpLocks/>
            </p:cNvCxnSpPr>
            <p:nvPr/>
          </p:nvCxnSpPr>
          <p:spPr>
            <a:xfrm rot="4068874" flipV="1">
              <a:off x="1918376" y="1604443"/>
              <a:ext cx="431379" cy="453614"/>
            </a:xfrm>
            <a:prstGeom prst="straightConnector1">
              <a:avLst/>
            </a:prstGeom>
            <a:ln w="28575">
              <a:solidFill>
                <a:srgbClr val="841F00"/>
              </a:solidFill>
              <a:tailEnd type="triangle"/>
            </a:ln>
          </p:spPr>
          <p:style>
            <a:lnRef idx="1">
              <a:schemeClr val="dk1"/>
            </a:lnRef>
            <a:fillRef idx="0">
              <a:schemeClr val="dk1"/>
            </a:fillRef>
            <a:effectRef idx="0">
              <a:schemeClr val="dk1"/>
            </a:effectRef>
            <a:fontRef idx="minor">
              <a:schemeClr val="tx1"/>
            </a:fontRef>
          </p:style>
        </p:cxnSp>
      </p:grpSp>
      <p:sp>
        <p:nvSpPr>
          <p:cNvPr id="6" name="Circle: Hollow 5">
            <a:extLst>
              <a:ext uri="{FF2B5EF4-FFF2-40B4-BE49-F238E27FC236}">
                <a16:creationId xmlns:a16="http://schemas.microsoft.com/office/drawing/2014/main" id="{4D55888D-B5AE-3DEE-041C-181EC367BB74}"/>
              </a:ext>
            </a:extLst>
          </p:cNvPr>
          <p:cNvSpPr/>
          <p:nvPr/>
        </p:nvSpPr>
        <p:spPr>
          <a:xfrm>
            <a:off x="540105" y="6505142"/>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748087" y="6562252"/>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493731" y="5525052"/>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11573758" y="-548563"/>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1295477" y="-1386240"/>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10087609" y="-1195329"/>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Graphic 12">
            <a:extLst>
              <a:ext uri="{FF2B5EF4-FFF2-40B4-BE49-F238E27FC236}">
                <a16:creationId xmlns:a16="http://schemas.microsoft.com/office/drawing/2014/main" id="{61D69D97-9B97-8629-5048-3D4A6DD1C3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3580" y="-3598685"/>
            <a:ext cx="3089364" cy="3089364"/>
          </a:xfrm>
          <a:prstGeom prst="rect">
            <a:avLst/>
          </a:prstGeom>
        </p:spPr>
      </p:pic>
      <p:grpSp>
        <p:nvGrpSpPr>
          <p:cNvPr id="26" name="Group 25">
            <a:extLst>
              <a:ext uri="{FF2B5EF4-FFF2-40B4-BE49-F238E27FC236}">
                <a16:creationId xmlns:a16="http://schemas.microsoft.com/office/drawing/2014/main" id="{1B501C14-2808-6311-48C0-39D289C5BB47}"/>
              </a:ext>
            </a:extLst>
          </p:cNvPr>
          <p:cNvGrpSpPr/>
          <p:nvPr/>
        </p:nvGrpSpPr>
        <p:grpSpPr>
          <a:xfrm>
            <a:off x="268779" y="279591"/>
            <a:ext cx="4108805" cy="578023"/>
            <a:chOff x="4370220" y="2521456"/>
            <a:chExt cx="4108805" cy="578023"/>
          </a:xfrm>
          <a:solidFill>
            <a:srgbClr val="204790"/>
          </a:solidFill>
        </p:grpSpPr>
        <p:sp>
          <p:nvSpPr>
            <p:cNvPr id="27" name="Arrow: Pentagon 26">
              <a:extLst>
                <a:ext uri="{FF2B5EF4-FFF2-40B4-BE49-F238E27FC236}">
                  <a16:creationId xmlns:a16="http://schemas.microsoft.com/office/drawing/2014/main" id="{B6A138F8-46BA-5468-021A-94DFFAB243E8}"/>
                </a:ext>
              </a:extLst>
            </p:cNvPr>
            <p:cNvSpPr/>
            <p:nvPr/>
          </p:nvSpPr>
          <p:spPr>
            <a:xfrm>
              <a:off x="4370220" y="2521456"/>
              <a:ext cx="3863269"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Chevron 27">
              <a:extLst>
                <a:ext uri="{FF2B5EF4-FFF2-40B4-BE49-F238E27FC236}">
                  <a16:creationId xmlns:a16="http://schemas.microsoft.com/office/drawing/2014/main" id="{5552C843-FC1A-4FEA-0853-382C26CDC4CD}"/>
                </a:ext>
              </a:extLst>
            </p:cNvPr>
            <p:cNvSpPr/>
            <p:nvPr/>
          </p:nvSpPr>
          <p:spPr>
            <a:xfrm>
              <a:off x="8144483"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9" name="TextBox 28">
            <a:extLst>
              <a:ext uri="{FF2B5EF4-FFF2-40B4-BE49-F238E27FC236}">
                <a16:creationId xmlns:a16="http://schemas.microsoft.com/office/drawing/2014/main" id="{A87EA64D-FBA9-54AB-3493-A4C635FE5B7B}"/>
              </a:ext>
            </a:extLst>
          </p:cNvPr>
          <p:cNvSpPr txBox="1"/>
          <p:nvPr/>
        </p:nvSpPr>
        <p:spPr>
          <a:xfrm>
            <a:off x="398585" y="277284"/>
            <a:ext cx="3978999" cy="523220"/>
          </a:xfrm>
          <a:prstGeom prst="rect">
            <a:avLst/>
          </a:prstGeom>
          <a:noFill/>
        </p:spPr>
        <p:txBody>
          <a:bodyPr wrap="square" rtlCol="0">
            <a:spAutoFit/>
          </a:bodyPr>
          <a:lstStyle/>
          <a:p>
            <a:r>
              <a:rPr lang="vi-VN" sz="2800" dirty="0">
                <a:solidFill>
                  <a:srgbClr val="E04E02"/>
                </a:solidFill>
                <a:latin typeface="#9Slide07 IcielBaliho Script" pitchFamily="2" charset="0"/>
              </a:rPr>
              <a:t>Dựng ảnh c</a:t>
            </a:r>
            <a:r>
              <a:rPr lang="en-US" sz="2800" dirty="0" err="1">
                <a:solidFill>
                  <a:srgbClr val="E04E02"/>
                </a:solidFill>
                <a:latin typeface="#9Slide07 IcielBaliho Script" pitchFamily="2" charset="0"/>
              </a:rPr>
              <a:t>ủa</a:t>
            </a:r>
            <a:r>
              <a:rPr lang="vi-VN" sz="2800" dirty="0">
                <a:solidFill>
                  <a:srgbClr val="E04E02"/>
                </a:solidFill>
                <a:latin typeface="#9Slide07 IcielBaliho Script" pitchFamily="2" charset="0"/>
              </a:rPr>
              <a:t> 1 điểm sáng S</a:t>
            </a:r>
            <a:endParaRPr lang="en-US" sz="2800" dirty="0">
              <a:solidFill>
                <a:srgbClr val="E04E02"/>
              </a:solidFill>
              <a:latin typeface="#9Slide07 IcielBaliho Script" pitchFamily="2" charset="0"/>
            </a:endParaRPr>
          </a:p>
        </p:txBody>
      </p:sp>
      <p:sp>
        <p:nvSpPr>
          <p:cNvPr id="30" name="Rectangle: Rounded Corners 29">
            <a:extLst>
              <a:ext uri="{FF2B5EF4-FFF2-40B4-BE49-F238E27FC236}">
                <a16:creationId xmlns:a16="http://schemas.microsoft.com/office/drawing/2014/main" id="{926776BD-4FA1-0111-0DDE-E2E268F3ECE6}"/>
              </a:ext>
            </a:extLst>
          </p:cNvPr>
          <p:cNvSpPr/>
          <p:nvPr/>
        </p:nvSpPr>
        <p:spPr>
          <a:xfrm>
            <a:off x="3203433" y="1200574"/>
            <a:ext cx="5787571" cy="509601"/>
          </a:xfrm>
          <a:prstGeom prst="roundRect">
            <a:avLst>
              <a:gd name="adj" fmla="val 33280"/>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2A3563"/>
                </a:solidFill>
                <a:latin typeface="#9Slide07 Cadena" panose="02000503000000020004" pitchFamily="2" charset="0"/>
              </a:rPr>
              <a:t>Cách 1: </a:t>
            </a:r>
            <a:r>
              <a:rPr lang="vi-VN" sz="2600" dirty="0">
                <a:solidFill>
                  <a:srgbClr val="2A3563"/>
                </a:solidFill>
                <a:latin typeface="#9Slide07 IcielBaliho Script" pitchFamily="2" charset="0"/>
              </a:rPr>
              <a:t>Áp dụng đính luật phản xạ ánh sáng</a:t>
            </a:r>
            <a:endParaRPr lang="en-US" sz="2600" dirty="0">
              <a:solidFill>
                <a:srgbClr val="2A3563"/>
              </a:solidFill>
              <a:latin typeface="#9Slide07 IcielBaliho Script" pitchFamily="2" charset="0"/>
            </a:endParaRPr>
          </a:p>
        </p:txBody>
      </p:sp>
      <p:grpSp>
        <p:nvGrpSpPr>
          <p:cNvPr id="38" name="Group 37">
            <a:extLst>
              <a:ext uri="{FF2B5EF4-FFF2-40B4-BE49-F238E27FC236}">
                <a16:creationId xmlns:a16="http://schemas.microsoft.com/office/drawing/2014/main" id="{E3267E51-67A6-B56A-DA63-14E3279AE4EB}"/>
              </a:ext>
            </a:extLst>
          </p:cNvPr>
          <p:cNvGrpSpPr/>
          <p:nvPr/>
        </p:nvGrpSpPr>
        <p:grpSpPr>
          <a:xfrm rot="16200000">
            <a:off x="6939898" y="4568411"/>
            <a:ext cx="4102212" cy="146772"/>
            <a:chOff x="3290277" y="3274646"/>
            <a:chExt cx="2993292" cy="186761"/>
          </a:xfrm>
        </p:grpSpPr>
        <p:cxnSp>
          <p:nvCxnSpPr>
            <p:cNvPr id="39" name="Straight Connector 38">
              <a:extLst>
                <a:ext uri="{FF2B5EF4-FFF2-40B4-BE49-F238E27FC236}">
                  <a16:creationId xmlns:a16="http://schemas.microsoft.com/office/drawing/2014/main" id="{D82D6574-B7A0-A93B-77DD-BE03ADAFE26A}"/>
                </a:ext>
              </a:extLst>
            </p:cNvPr>
            <p:cNvCxnSpPr>
              <a:cxnSpLocks/>
            </p:cNvCxnSpPr>
            <p:nvPr/>
          </p:nvCxnSpPr>
          <p:spPr>
            <a:xfrm>
              <a:off x="3290277" y="3274646"/>
              <a:ext cx="2993292" cy="0"/>
            </a:xfrm>
            <a:prstGeom prst="line">
              <a:avLst/>
            </a:prstGeom>
            <a:ln w="571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0ECBBE7-46F0-127E-BCDD-B5E9259792E1}"/>
                </a:ext>
              </a:extLst>
            </p:cNvPr>
            <p:cNvCxnSpPr>
              <a:cxnSpLocks/>
            </p:cNvCxnSpPr>
            <p:nvPr/>
          </p:nvCxnSpPr>
          <p:spPr>
            <a:xfrm flipH="1">
              <a:off x="32902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345F622-8EE9-D291-C93F-116DD2174C6B}"/>
                </a:ext>
              </a:extLst>
            </p:cNvPr>
            <p:cNvCxnSpPr>
              <a:cxnSpLocks/>
            </p:cNvCxnSpPr>
            <p:nvPr/>
          </p:nvCxnSpPr>
          <p:spPr>
            <a:xfrm flipH="1">
              <a:off x="33668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1FA6FE2-6FFE-3072-997D-7111F261444D}"/>
                </a:ext>
              </a:extLst>
            </p:cNvPr>
            <p:cNvCxnSpPr>
              <a:cxnSpLocks/>
            </p:cNvCxnSpPr>
            <p:nvPr/>
          </p:nvCxnSpPr>
          <p:spPr>
            <a:xfrm flipH="1">
              <a:off x="34434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BC1B605-599F-6E51-A69B-A63C409291D0}"/>
                </a:ext>
              </a:extLst>
            </p:cNvPr>
            <p:cNvCxnSpPr>
              <a:cxnSpLocks/>
            </p:cNvCxnSpPr>
            <p:nvPr/>
          </p:nvCxnSpPr>
          <p:spPr>
            <a:xfrm flipH="1">
              <a:off x="35199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0DA32F7-454B-B02A-8EB5-3A922FC2019B}"/>
                </a:ext>
              </a:extLst>
            </p:cNvPr>
            <p:cNvCxnSpPr>
              <a:cxnSpLocks/>
            </p:cNvCxnSpPr>
            <p:nvPr/>
          </p:nvCxnSpPr>
          <p:spPr>
            <a:xfrm flipH="1">
              <a:off x="35965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E06CD8-BDD9-4811-5A3C-EC50ED5D82F0}"/>
                </a:ext>
              </a:extLst>
            </p:cNvPr>
            <p:cNvCxnSpPr>
              <a:cxnSpLocks/>
            </p:cNvCxnSpPr>
            <p:nvPr/>
          </p:nvCxnSpPr>
          <p:spPr>
            <a:xfrm flipH="1">
              <a:off x="36731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B2DA2E9-6ECA-A6D0-2270-3440B631323A}"/>
                </a:ext>
              </a:extLst>
            </p:cNvPr>
            <p:cNvCxnSpPr>
              <a:cxnSpLocks/>
            </p:cNvCxnSpPr>
            <p:nvPr/>
          </p:nvCxnSpPr>
          <p:spPr>
            <a:xfrm flipH="1">
              <a:off x="37496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331F6B0-D030-D25B-BDC3-312ECE1DA66C}"/>
                </a:ext>
              </a:extLst>
            </p:cNvPr>
            <p:cNvCxnSpPr>
              <a:cxnSpLocks/>
            </p:cNvCxnSpPr>
            <p:nvPr/>
          </p:nvCxnSpPr>
          <p:spPr>
            <a:xfrm flipH="1">
              <a:off x="38262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C3C5051-8E7F-2AAB-EB27-0027C767AA57}"/>
                </a:ext>
              </a:extLst>
            </p:cNvPr>
            <p:cNvCxnSpPr>
              <a:cxnSpLocks/>
            </p:cNvCxnSpPr>
            <p:nvPr/>
          </p:nvCxnSpPr>
          <p:spPr>
            <a:xfrm flipH="1">
              <a:off x="39028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B8DE2A-429D-A579-4BC1-81CDDA9D4DA9}"/>
                </a:ext>
              </a:extLst>
            </p:cNvPr>
            <p:cNvCxnSpPr>
              <a:cxnSpLocks/>
            </p:cNvCxnSpPr>
            <p:nvPr/>
          </p:nvCxnSpPr>
          <p:spPr>
            <a:xfrm flipH="1">
              <a:off x="39794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2406B53-DC63-F981-0408-599E32ABBAEA}"/>
                </a:ext>
              </a:extLst>
            </p:cNvPr>
            <p:cNvCxnSpPr>
              <a:cxnSpLocks/>
            </p:cNvCxnSpPr>
            <p:nvPr/>
          </p:nvCxnSpPr>
          <p:spPr>
            <a:xfrm flipH="1">
              <a:off x="40559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07430B1-CF75-7D21-A540-5D64D05D70F7}"/>
                </a:ext>
              </a:extLst>
            </p:cNvPr>
            <p:cNvCxnSpPr>
              <a:cxnSpLocks/>
            </p:cNvCxnSpPr>
            <p:nvPr/>
          </p:nvCxnSpPr>
          <p:spPr>
            <a:xfrm flipH="1">
              <a:off x="41325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C8CFD76-4BA5-FF9C-4FAB-5386387160C3}"/>
                </a:ext>
              </a:extLst>
            </p:cNvPr>
            <p:cNvCxnSpPr>
              <a:cxnSpLocks/>
            </p:cNvCxnSpPr>
            <p:nvPr/>
          </p:nvCxnSpPr>
          <p:spPr>
            <a:xfrm flipH="1">
              <a:off x="42091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033193B-45CD-3F6E-ACB7-BEBC362F7A66}"/>
                </a:ext>
              </a:extLst>
            </p:cNvPr>
            <p:cNvCxnSpPr>
              <a:cxnSpLocks/>
            </p:cNvCxnSpPr>
            <p:nvPr/>
          </p:nvCxnSpPr>
          <p:spPr>
            <a:xfrm flipH="1">
              <a:off x="42856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643E3F-49C5-11FE-60A3-6D2AAF5BA6EA}"/>
                </a:ext>
              </a:extLst>
            </p:cNvPr>
            <p:cNvCxnSpPr>
              <a:cxnSpLocks/>
            </p:cNvCxnSpPr>
            <p:nvPr/>
          </p:nvCxnSpPr>
          <p:spPr>
            <a:xfrm flipH="1">
              <a:off x="43622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B98289-ADC8-17CB-32B3-192951F4A633}"/>
                </a:ext>
              </a:extLst>
            </p:cNvPr>
            <p:cNvCxnSpPr>
              <a:cxnSpLocks/>
            </p:cNvCxnSpPr>
            <p:nvPr/>
          </p:nvCxnSpPr>
          <p:spPr>
            <a:xfrm flipH="1">
              <a:off x="44388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53D3F6F-E295-22A1-E3B3-8FDA71E8D9C8}"/>
                </a:ext>
              </a:extLst>
            </p:cNvPr>
            <p:cNvCxnSpPr>
              <a:cxnSpLocks/>
            </p:cNvCxnSpPr>
            <p:nvPr/>
          </p:nvCxnSpPr>
          <p:spPr>
            <a:xfrm flipH="1">
              <a:off x="45153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9562310-FC79-DA84-549E-3C0605294FC3}"/>
                </a:ext>
              </a:extLst>
            </p:cNvPr>
            <p:cNvCxnSpPr>
              <a:cxnSpLocks/>
            </p:cNvCxnSpPr>
            <p:nvPr/>
          </p:nvCxnSpPr>
          <p:spPr>
            <a:xfrm flipH="1">
              <a:off x="45919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A4F8275-9D78-CBE6-73AA-41C3DEE357C2}"/>
                </a:ext>
              </a:extLst>
            </p:cNvPr>
            <p:cNvCxnSpPr>
              <a:cxnSpLocks/>
            </p:cNvCxnSpPr>
            <p:nvPr/>
          </p:nvCxnSpPr>
          <p:spPr>
            <a:xfrm flipH="1">
              <a:off x="46685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8323C88-74B6-FAF1-88F3-85C53CAE4B0C}"/>
                </a:ext>
              </a:extLst>
            </p:cNvPr>
            <p:cNvCxnSpPr>
              <a:cxnSpLocks/>
            </p:cNvCxnSpPr>
            <p:nvPr/>
          </p:nvCxnSpPr>
          <p:spPr>
            <a:xfrm flipH="1">
              <a:off x="47451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1BA8B80-F9E3-BFDF-081F-71381366DC78}"/>
                </a:ext>
              </a:extLst>
            </p:cNvPr>
            <p:cNvCxnSpPr>
              <a:cxnSpLocks/>
            </p:cNvCxnSpPr>
            <p:nvPr/>
          </p:nvCxnSpPr>
          <p:spPr>
            <a:xfrm flipH="1">
              <a:off x="48216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0FE91AB-15A0-CD99-6C83-2C1D139F6C6A}"/>
                </a:ext>
              </a:extLst>
            </p:cNvPr>
            <p:cNvCxnSpPr>
              <a:cxnSpLocks/>
            </p:cNvCxnSpPr>
            <p:nvPr/>
          </p:nvCxnSpPr>
          <p:spPr>
            <a:xfrm flipH="1">
              <a:off x="48982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683C9A1-7E8A-2C7B-F32B-773E35EB1922}"/>
                </a:ext>
              </a:extLst>
            </p:cNvPr>
            <p:cNvCxnSpPr>
              <a:cxnSpLocks/>
            </p:cNvCxnSpPr>
            <p:nvPr/>
          </p:nvCxnSpPr>
          <p:spPr>
            <a:xfrm flipH="1">
              <a:off x="49748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4BF4B67-A960-A657-8DF3-67B462AB1CCB}"/>
                </a:ext>
              </a:extLst>
            </p:cNvPr>
            <p:cNvCxnSpPr>
              <a:cxnSpLocks/>
            </p:cNvCxnSpPr>
            <p:nvPr/>
          </p:nvCxnSpPr>
          <p:spPr>
            <a:xfrm flipH="1">
              <a:off x="50513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A16D1FB-C4AA-AA56-6B24-DCF9A2F7818B}"/>
                </a:ext>
              </a:extLst>
            </p:cNvPr>
            <p:cNvCxnSpPr>
              <a:cxnSpLocks/>
            </p:cNvCxnSpPr>
            <p:nvPr/>
          </p:nvCxnSpPr>
          <p:spPr>
            <a:xfrm flipH="1">
              <a:off x="51279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6381321-737C-B7EB-6CA1-93510EC8F5F6}"/>
                </a:ext>
              </a:extLst>
            </p:cNvPr>
            <p:cNvCxnSpPr>
              <a:cxnSpLocks/>
            </p:cNvCxnSpPr>
            <p:nvPr/>
          </p:nvCxnSpPr>
          <p:spPr>
            <a:xfrm flipH="1">
              <a:off x="52045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9FFA1AD-33A9-40F3-539B-4DCF16699949}"/>
                </a:ext>
              </a:extLst>
            </p:cNvPr>
            <p:cNvCxnSpPr>
              <a:cxnSpLocks/>
            </p:cNvCxnSpPr>
            <p:nvPr/>
          </p:nvCxnSpPr>
          <p:spPr>
            <a:xfrm flipH="1">
              <a:off x="52810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0CE5BDC-4C98-49DF-5BDA-DCA252E2708E}"/>
                </a:ext>
              </a:extLst>
            </p:cNvPr>
            <p:cNvCxnSpPr>
              <a:cxnSpLocks/>
            </p:cNvCxnSpPr>
            <p:nvPr/>
          </p:nvCxnSpPr>
          <p:spPr>
            <a:xfrm flipH="1">
              <a:off x="53576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C001BCF-6B02-EC57-EF42-DE90324E28A8}"/>
                </a:ext>
              </a:extLst>
            </p:cNvPr>
            <p:cNvCxnSpPr>
              <a:cxnSpLocks/>
            </p:cNvCxnSpPr>
            <p:nvPr/>
          </p:nvCxnSpPr>
          <p:spPr>
            <a:xfrm flipH="1">
              <a:off x="54342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48D1231-7498-D7CA-1275-45C6EA2D4661}"/>
                </a:ext>
              </a:extLst>
            </p:cNvPr>
            <p:cNvCxnSpPr>
              <a:cxnSpLocks/>
            </p:cNvCxnSpPr>
            <p:nvPr/>
          </p:nvCxnSpPr>
          <p:spPr>
            <a:xfrm flipH="1">
              <a:off x="55108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988D8F4-1D5A-8EAE-4B27-BC4092E5FAA9}"/>
                </a:ext>
              </a:extLst>
            </p:cNvPr>
            <p:cNvCxnSpPr>
              <a:cxnSpLocks/>
            </p:cNvCxnSpPr>
            <p:nvPr/>
          </p:nvCxnSpPr>
          <p:spPr>
            <a:xfrm flipH="1">
              <a:off x="55873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02BCFF9-5380-8C91-8A6B-04572E988A37}"/>
                </a:ext>
              </a:extLst>
            </p:cNvPr>
            <p:cNvCxnSpPr>
              <a:cxnSpLocks/>
            </p:cNvCxnSpPr>
            <p:nvPr/>
          </p:nvCxnSpPr>
          <p:spPr>
            <a:xfrm flipH="1">
              <a:off x="56639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84DA09C-5922-03B5-4A49-207B52A65184}"/>
                </a:ext>
              </a:extLst>
            </p:cNvPr>
            <p:cNvCxnSpPr>
              <a:cxnSpLocks/>
            </p:cNvCxnSpPr>
            <p:nvPr/>
          </p:nvCxnSpPr>
          <p:spPr>
            <a:xfrm flipH="1">
              <a:off x="57405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6868FF-3A55-5044-5AC1-6F630721B385}"/>
                </a:ext>
              </a:extLst>
            </p:cNvPr>
            <p:cNvCxnSpPr>
              <a:cxnSpLocks/>
            </p:cNvCxnSpPr>
            <p:nvPr/>
          </p:nvCxnSpPr>
          <p:spPr>
            <a:xfrm flipH="1">
              <a:off x="58170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BDB3BE3-745A-BD57-C495-95BBB539F022}"/>
                </a:ext>
              </a:extLst>
            </p:cNvPr>
            <p:cNvCxnSpPr>
              <a:cxnSpLocks/>
            </p:cNvCxnSpPr>
            <p:nvPr/>
          </p:nvCxnSpPr>
          <p:spPr>
            <a:xfrm flipH="1">
              <a:off x="58936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BD2266D-7199-93C0-ACD2-417C0B066B4B}"/>
                </a:ext>
              </a:extLst>
            </p:cNvPr>
            <p:cNvCxnSpPr>
              <a:cxnSpLocks/>
            </p:cNvCxnSpPr>
            <p:nvPr/>
          </p:nvCxnSpPr>
          <p:spPr>
            <a:xfrm flipH="1">
              <a:off x="59702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B9CFD14-364C-9CDE-2970-FA7817264525}"/>
                </a:ext>
              </a:extLst>
            </p:cNvPr>
            <p:cNvCxnSpPr>
              <a:cxnSpLocks/>
            </p:cNvCxnSpPr>
            <p:nvPr/>
          </p:nvCxnSpPr>
          <p:spPr>
            <a:xfrm flipH="1">
              <a:off x="60467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2C976BE-A8E8-60E8-FC36-5ACE209D86C0}"/>
                </a:ext>
              </a:extLst>
            </p:cNvPr>
            <p:cNvCxnSpPr>
              <a:cxnSpLocks/>
            </p:cNvCxnSpPr>
            <p:nvPr/>
          </p:nvCxnSpPr>
          <p:spPr>
            <a:xfrm flipH="1">
              <a:off x="61233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9591DF6-62AF-3560-30D7-245DD1670AE8}"/>
                </a:ext>
              </a:extLst>
            </p:cNvPr>
            <p:cNvCxnSpPr>
              <a:cxnSpLocks/>
            </p:cNvCxnSpPr>
            <p:nvPr/>
          </p:nvCxnSpPr>
          <p:spPr>
            <a:xfrm flipH="1">
              <a:off x="61999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grpSp>
      <p:sp>
        <p:nvSpPr>
          <p:cNvPr id="14" name="Oval 13">
            <a:extLst>
              <a:ext uri="{FF2B5EF4-FFF2-40B4-BE49-F238E27FC236}">
                <a16:creationId xmlns:a16="http://schemas.microsoft.com/office/drawing/2014/main" id="{5C970A43-20DD-65B2-A684-A50A1AE12AA5}"/>
              </a:ext>
            </a:extLst>
          </p:cNvPr>
          <p:cNvSpPr/>
          <p:nvPr/>
        </p:nvSpPr>
        <p:spPr>
          <a:xfrm>
            <a:off x="6828818" y="3019912"/>
            <a:ext cx="132344" cy="132344"/>
          </a:xfrm>
          <a:prstGeom prst="ellipse">
            <a:avLst/>
          </a:prstGeom>
          <a:solidFill>
            <a:srgbClr val="2A3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C21C4A2F-D70C-5C97-E50A-20CE09E4C1A3}"/>
              </a:ext>
            </a:extLst>
          </p:cNvPr>
          <p:cNvSpPr txBox="1"/>
          <p:nvPr/>
        </p:nvSpPr>
        <p:spPr>
          <a:xfrm>
            <a:off x="6408251" y="2596881"/>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S</a:t>
            </a:r>
          </a:p>
        </p:txBody>
      </p:sp>
      <p:sp>
        <p:nvSpPr>
          <p:cNvPr id="81" name="Rectangle 80">
            <a:extLst>
              <a:ext uri="{FF2B5EF4-FFF2-40B4-BE49-F238E27FC236}">
                <a16:creationId xmlns:a16="http://schemas.microsoft.com/office/drawing/2014/main" id="{2A621918-725D-8826-3BDD-CA981CF88F51}"/>
              </a:ext>
            </a:extLst>
          </p:cNvPr>
          <p:cNvSpPr/>
          <p:nvPr/>
        </p:nvSpPr>
        <p:spPr>
          <a:xfrm flipH="1">
            <a:off x="559218" y="2403339"/>
            <a:ext cx="4783191" cy="921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Từ</a:t>
            </a:r>
            <a:r>
              <a:rPr lang="en-US" sz="2000" dirty="0">
                <a:solidFill>
                  <a:srgbClr val="2A3563"/>
                </a:solidFill>
                <a:latin typeface="#9Slide03 Arima Madurai Black" panose="00000A00000000000000" pitchFamily="2" charset="0"/>
                <a:cs typeface="#9Slide03 Arima Madurai Black" panose="00000A00000000000000" pitchFamily="2" charset="0"/>
              </a:rPr>
              <a:t> S </a:t>
            </a:r>
            <a:r>
              <a:rPr lang="en-US" sz="2000" dirty="0" err="1">
                <a:solidFill>
                  <a:srgbClr val="2A3563"/>
                </a:solidFill>
                <a:latin typeface="#9Slide03 Arima Madurai Black" panose="00000A00000000000000" pitchFamily="2" charset="0"/>
                <a:cs typeface="#9Slide03 Arima Madurai Black" panose="00000A00000000000000" pitchFamily="2" charset="0"/>
              </a:rPr>
              <a:t>vẽ</a:t>
            </a:r>
            <a:r>
              <a:rPr lang="en-US" sz="2000" dirty="0">
                <a:solidFill>
                  <a:srgbClr val="2A3563"/>
                </a:solidFill>
                <a:latin typeface="#9Slide03 Arima Madurai Black" panose="00000A00000000000000" pitchFamily="2" charset="0"/>
                <a:cs typeface="#9Slide03 Arima Madurai Black" panose="00000A00000000000000" pitchFamily="2" charset="0"/>
              </a:rPr>
              <a:t> 2 </a:t>
            </a:r>
            <a:r>
              <a:rPr lang="en-US" sz="2000" dirty="0" err="1">
                <a:solidFill>
                  <a:srgbClr val="2A3563"/>
                </a:solidFill>
                <a:latin typeface="#9Slide03 Arima Madurai Black" panose="00000A00000000000000" pitchFamily="2" charset="0"/>
                <a:cs typeface="#9Slide03 Arima Madurai Black" panose="00000A00000000000000" pitchFamily="2" charset="0"/>
              </a:rPr>
              <a:t>tia</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sáng</a:t>
            </a:r>
            <a:r>
              <a:rPr lang="en-US" sz="2000" dirty="0">
                <a:solidFill>
                  <a:srgbClr val="2A3563"/>
                </a:solidFill>
                <a:latin typeface="#9Slide03 Arima Madurai Black" panose="00000A00000000000000" pitchFamily="2" charset="0"/>
                <a:cs typeface="#9Slide03 Arima Madurai Black" panose="00000A00000000000000" pitchFamily="2" charset="0"/>
              </a:rPr>
              <a:t> tới SI </a:t>
            </a:r>
            <a:r>
              <a:rPr lang="en-US" sz="2000" dirty="0" err="1">
                <a:solidFill>
                  <a:srgbClr val="2A3563"/>
                </a:solidFill>
                <a:latin typeface="#9Slide03 Arima Madurai Black" panose="00000A00000000000000" pitchFamily="2" charset="0"/>
                <a:cs typeface="#9Slide03 Arima Madurai Black" panose="00000A00000000000000" pitchFamily="2" charset="0"/>
              </a:rPr>
              <a:t>và</a:t>
            </a:r>
            <a:r>
              <a:rPr lang="en-US" sz="2000" dirty="0">
                <a:solidFill>
                  <a:srgbClr val="2A3563"/>
                </a:solidFill>
                <a:latin typeface="#9Slide03 Arima Madurai Black" panose="00000A00000000000000" pitchFamily="2" charset="0"/>
                <a:cs typeface="#9Slide03 Arima Madurai Black" panose="00000A00000000000000" pitchFamily="2" charset="0"/>
              </a:rPr>
              <a:t> SK </a:t>
            </a:r>
            <a:r>
              <a:rPr lang="en-US" sz="2000" dirty="0" err="1">
                <a:solidFill>
                  <a:srgbClr val="2A3563"/>
                </a:solidFill>
                <a:latin typeface="#9Slide03 Arima Madurai Black" panose="00000A00000000000000" pitchFamily="2" charset="0"/>
                <a:cs typeface="#9Slide03 Arima Madurai Black" panose="00000A00000000000000" pitchFamily="2" charset="0"/>
              </a:rPr>
              <a:t>đến</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gặp</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gương</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tại</a:t>
            </a:r>
            <a:r>
              <a:rPr lang="en-US" sz="2000" dirty="0">
                <a:solidFill>
                  <a:srgbClr val="2A3563"/>
                </a:solidFill>
                <a:latin typeface="#9Slide03 Arima Madurai Black" panose="00000A00000000000000" pitchFamily="2" charset="0"/>
                <a:cs typeface="#9Slide03 Arima Madurai Black" panose="00000A00000000000000" pitchFamily="2" charset="0"/>
              </a:rPr>
              <a:t> I </a:t>
            </a:r>
            <a:r>
              <a:rPr lang="en-US" sz="2000" dirty="0" err="1">
                <a:solidFill>
                  <a:srgbClr val="2A3563"/>
                </a:solidFill>
                <a:latin typeface="#9Slide03 Arima Madurai Black" panose="00000A00000000000000" pitchFamily="2" charset="0"/>
                <a:cs typeface="#9Slide03 Arima Madurai Black" panose="00000A00000000000000" pitchFamily="2" charset="0"/>
              </a:rPr>
              <a:t>và</a:t>
            </a:r>
            <a:r>
              <a:rPr lang="en-US" sz="2000" dirty="0">
                <a:solidFill>
                  <a:srgbClr val="2A3563"/>
                </a:solidFill>
                <a:latin typeface="#9Slide03 Arima Madurai Black" panose="00000A00000000000000" pitchFamily="2" charset="0"/>
                <a:cs typeface="#9Slide03 Arima Madurai Black" panose="00000A00000000000000" pitchFamily="2" charset="0"/>
              </a:rPr>
              <a:t> K </a:t>
            </a:r>
          </a:p>
        </p:txBody>
      </p:sp>
      <p:sp>
        <p:nvSpPr>
          <p:cNvPr id="85" name="TextBox 84">
            <a:extLst>
              <a:ext uri="{FF2B5EF4-FFF2-40B4-BE49-F238E27FC236}">
                <a16:creationId xmlns:a16="http://schemas.microsoft.com/office/drawing/2014/main" id="{261C4A18-2A67-BC10-120D-D91C4AA06AF0}"/>
              </a:ext>
            </a:extLst>
          </p:cNvPr>
          <p:cNvSpPr txBox="1"/>
          <p:nvPr/>
        </p:nvSpPr>
        <p:spPr>
          <a:xfrm>
            <a:off x="8470764" y="3855038"/>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I</a:t>
            </a:r>
          </a:p>
        </p:txBody>
      </p:sp>
      <p:sp>
        <p:nvSpPr>
          <p:cNvPr id="89" name="TextBox 88">
            <a:extLst>
              <a:ext uri="{FF2B5EF4-FFF2-40B4-BE49-F238E27FC236}">
                <a16:creationId xmlns:a16="http://schemas.microsoft.com/office/drawing/2014/main" id="{18D8A6C1-E896-3DBF-5C85-73DA74293B68}"/>
              </a:ext>
            </a:extLst>
          </p:cNvPr>
          <p:cNvSpPr txBox="1"/>
          <p:nvPr/>
        </p:nvSpPr>
        <p:spPr>
          <a:xfrm>
            <a:off x="8239083" y="5158358"/>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K</a:t>
            </a:r>
          </a:p>
        </p:txBody>
      </p:sp>
      <p:sp>
        <p:nvSpPr>
          <p:cNvPr id="90" name="Rectangle 89">
            <a:extLst>
              <a:ext uri="{FF2B5EF4-FFF2-40B4-BE49-F238E27FC236}">
                <a16:creationId xmlns:a16="http://schemas.microsoft.com/office/drawing/2014/main" id="{BFEAA51E-468B-684E-B558-767850167618}"/>
              </a:ext>
            </a:extLst>
          </p:cNvPr>
          <p:cNvSpPr/>
          <p:nvPr/>
        </p:nvSpPr>
        <p:spPr>
          <a:xfrm flipH="1">
            <a:off x="559219" y="3475142"/>
            <a:ext cx="4271592" cy="498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Vẽ</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pháp</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tuyến</a:t>
            </a:r>
            <a:r>
              <a:rPr lang="en-US" sz="2000" dirty="0">
                <a:solidFill>
                  <a:srgbClr val="2A3563"/>
                </a:solidFill>
                <a:latin typeface="#9Slide03 Arima Madurai Black" panose="00000A00000000000000" pitchFamily="2" charset="0"/>
                <a:cs typeface="#9Slide03 Arima Madurai Black" panose="00000A00000000000000" pitchFamily="2" charset="0"/>
              </a:rPr>
              <a:t> IN </a:t>
            </a:r>
            <a:r>
              <a:rPr lang="en-US" sz="2000" dirty="0" err="1">
                <a:solidFill>
                  <a:srgbClr val="2A3563"/>
                </a:solidFill>
                <a:latin typeface="#9Slide03 Arima Madurai Black" panose="00000A00000000000000" pitchFamily="2" charset="0"/>
                <a:cs typeface="#9Slide03 Arima Madurai Black" panose="00000A00000000000000" pitchFamily="2" charset="0"/>
              </a:rPr>
              <a:t>và</a:t>
            </a:r>
            <a:r>
              <a:rPr lang="en-US" sz="2000" dirty="0">
                <a:solidFill>
                  <a:srgbClr val="2A3563"/>
                </a:solidFill>
                <a:latin typeface="#9Slide03 Arima Madurai Black" panose="00000A00000000000000" pitchFamily="2" charset="0"/>
                <a:cs typeface="#9Slide03 Arima Madurai Black" panose="00000A00000000000000" pitchFamily="2" charset="0"/>
              </a:rPr>
              <a:t> KN′</a:t>
            </a:r>
          </a:p>
        </p:txBody>
      </p:sp>
      <p:sp>
        <p:nvSpPr>
          <p:cNvPr id="92" name="TextBox 91">
            <a:extLst>
              <a:ext uri="{FF2B5EF4-FFF2-40B4-BE49-F238E27FC236}">
                <a16:creationId xmlns:a16="http://schemas.microsoft.com/office/drawing/2014/main" id="{97950B6B-8652-EA43-A352-65113DFFDBC9}"/>
              </a:ext>
            </a:extLst>
          </p:cNvPr>
          <p:cNvSpPr txBox="1"/>
          <p:nvPr/>
        </p:nvSpPr>
        <p:spPr>
          <a:xfrm>
            <a:off x="379386" y="2473235"/>
            <a:ext cx="1021174" cy="400110"/>
          </a:xfrm>
          <a:prstGeom prst="rect">
            <a:avLst/>
          </a:prstGeom>
          <a:solidFill>
            <a:srgbClr val="F4BFBF"/>
          </a:solidFill>
        </p:spPr>
        <p:txBody>
          <a:bodyPr wrap="square">
            <a:spAutoFit/>
          </a:bodyPr>
          <a:lstStyle/>
          <a:p>
            <a:r>
              <a:rPr lang="en-US" sz="2000" dirty="0" err="1">
                <a:solidFill>
                  <a:srgbClr val="2A3563"/>
                </a:solidFill>
                <a:latin typeface="#9Slide07 Cadena" panose="02000503000000020004" pitchFamily="2" charset="0"/>
                <a:cs typeface="#9Slide03 Arima Madurai Black" panose="00000A00000000000000" pitchFamily="2" charset="0"/>
              </a:rPr>
              <a:t>Bước</a:t>
            </a:r>
            <a:r>
              <a:rPr lang="en-US" sz="2000" dirty="0">
                <a:solidFill>
                  <a:srgbClr val="2A3563"/>
                </a:solidFill>
                <a:latin typeface="#9Slide07 Cadena" panose="02000503000000020004" pitchFamily="2" charset="0"/>
                <a:cs typeface="#9Slide03 Arima Madurai Black" panose="00000A00000000000000" pitchFamily="2" charset="0"/>
              </a:rPr>
              <a:t> 1:</a:t>
            </a:r>
            <a:endParaRPr lang="en-US" sz="2000" dirty="0"/>
          </a:p>
        </p:txBody>
      </p:sp>
      <p:sp>
        <p:nvSpPr>
          <p:cNvPr id="93" name="TextBox 92">
            <a:extLst>
              <a:ext uri="{FF2B5EF4-FFF2-40B4-BE49-F238E27FC236}">
                <a16:creationId xmlns:a16="http://schemas.microsoft.com/office/drawing/2014/main" id="{1256D6A4-6272-EF49-240E-406B8BBCD967}"/>
              </a:ext>
            </a:extLst>
          </p:cNvPr>
          <p:cNvSpPr txBox="1"/>
          <p:nvPr/>
        </p:nvSpPr>
        <p:spPr>
          <a:xfrm>
            <a:off x="379386" y="3504332"/>
            <a:ext cx="1021174" cy="400110"/>
          </a:xfrm>
          <a:prstGeom prst="rect">
            <a:avLst/>
          </a:prstGeom>
          <a:solidFill>
            <a:srgbClr val="F4BFBF"/>
          </a:solidFill>
        </p:spPr>
        <p:txBody>
          <a:bodyPr wrap="square">
            <a:spAutoFit/>
          </a:bodyPr>
          <a:lstStyle/>
          <a:p>
            <a:r>
              <a:rPr lang="en-US" sz="2000" dirty="0" err="1">
                <a:solidFill>
                  <a:srgbClr val="2A3563"/>
                </a:solidFill>
                <a:latin typeface="#9Slide07 Cadena" panose="02000503000000020004" pitchFamily="2" charset="0"/>
                <a:cs typeface="#9Slide03 Arima Madurai Black" panose="00000A00000000000000" pitchFamily="2" charset="0"/>
              </a:rPr>
              <a:t>Bước</a:t>
            </a:r>
            <a:r>
              <a:rPr lang="en-US" sz="2000" dirty="0">
                <a:solidFill>
                  <a:srgbClr val="2A3563"/>
                </a:solidFill>
                <a:latin typeface="#9Slide07 Cadena" panose="02000503000000020004" pitchFamily="2" charset="0"/>
                <a:cs typeface="#9Slide03 Arima Madurai Black" panose="00000A00000000000000" pitchFamily="2" charset="0"/>
              </a:rPr>
              <a:t> 2:</a:t>
            </a:r>
            <a:endParaRPr lang="en-US" sz="2000" dirty="0"/>
          </a:p>
        </p:txBody>
      </p:sp>
      <p:sp>
        <p:nvSpPr>
          <p:cNvPr id="97" name="TextBox 96">
            <a:extLst>
              <a:ext uri="{FF2B5EF4-FFF2-40B4-BE49-F238E27FC236}">
                <a16:creationId xmlns:a16="http://schemas.microsoft.com/office/drawing/2014/main" id="{D5309EBB-482E-AFBD-A082-5C83DA5B8E04}"/>
              </a:ext>
            </a:extLst>
          </p:cNvPr>
          <p:cNvSpPr txBox="1"/>
          <p:nvPr/>
        </p:nvSpPr>
        <p:spPr>
          <a:xfrm>
            <a:off x="6792253" y="4154019"/>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N</a:t>
            </a:r>
          </a:p>
        </p:txBody>
      </p:sp>
      <p:sp>
        <p:nvSpPr>
          <p:cNvPr id="100" name="Rectangle 99">
            <a:extLst>
              <a:ext uri="{FF2B5EF4-FFF2-40B4-BE49-F238E27FC236}">
                <a16:creationId xmlns:a16="http://schemas.microsoft.com/office/drawing/2014/main" id="{D805A9BF-D536-922A-C9D5-D247B9AD4673}"/>
              </a:ext>
            </a:extLst>
          </p:cNvPr>
          <p:cNvSpPr/>
          <p:nvPr/>
        </p:nvSpPr>
        <p:spPr>
          <a:xfrm flipH="1">
            <a:off x="543621" y="4016909"/>
            <a:ext cx="4825421" cy="921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Vẽ</a:t>
            </a:r>
            <a:r>
              <a:rPr lang="en-US" sz="2000" dirty="0">
                <a:solidFill>
                  <a:srgbClr val="2A3563"/>
                </a:solidFill>
                <a:latin typeface="#9Slide03 Arima Madurai Black" panose="00000A00000000000000" pitchFamily="2" charset="0"/>
                <a:cs typeface="#9Slide03 Arima Madurai Black" panose="00000A00000000000000" pitchFamily="2" charset="0"/>
              </a:rPr>
              <a:t> 2 </a:t>
            </a:r>
            <a:r>
              <a:rPr lang="en-US" sz="2000" dirty="0" err="1">
                <a:solidFill>
                  <a:srgbClr val="2A3563"/>
                </a:solidFill>
                <a:latin typeface="#9Slide03 Arima Madurai Black" panose="00000A00000000000000" pitchFamily="2" charset="0"/>
                <a:cs typeface="#9Slide03 Arima Madurai Black" panose="00000A00000000000000" pitchFamily="2" charset="0"/>
              </a:rPr>
              <a:t>tia</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phản</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xạ</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tương</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ứng</a:t>
            </a:r>
            <a:r>
              <a:rPr lang="en-US" sz="2000" dirty="0">
                <a:solidFill>
                  <a:srgbClr val="2A3563"/>
                </a:solidFill>
                <a:latin typeface="#9Slide03 Arima Madurai Black" panose="00000A00000000000000" pitchFamily="2" charset="0"/>
                <a:cs typeface="#9Slide03 Arima Madurai Black" panose="00000A00000000000000" pitchFamily="2" charset="0"/>
              </a:rPr>
              <a:t> IR </a:t>
            </a:r>
            <a:r>
              <a:rPr lang="en-US" sz="2000" dirty="0" err="1">
                <a:solidFill>
                  <a:srgbClr val="2A3563"/>
                </a:solidFill>
                <a:latin typeface="#9Slide03 Arima Madurai Black" panose="00000A00000000000000" pitchFamily="2" charset="0"/>
                <a:cs typeface="#9Slide03 Arima Madurai Black" panose="00000A00000000000000" pitchFamily="2" charset="0"/>
              </a:rPr>
              <a:t>và</a:t>
            </a:r>
            <a:r>
              <a:rPr lang="en-US" sz="2000" dirty="0">
                <a:solidFill>
                  <a:srgbClr val="2A3563"/>
                </a:solidFill>
                <a:latin typeface="#9Slide03 Arima Madurai Black" panose="00000A00000000000000" pitchFamily="2" charset="0"/>
                <a:cs typeface="#9Slide03 Arima Madurai Black" panose="00000A00000000000000" pitchFamily="2" charset="0"/>
              </a:rPr>
              <a:t> KR′ </a:t>
            </a:r>
            <a:r>
              <a:rPr lang="en-US" sz="2000" dirty="0" err="1">
                <a:solidFill>
                  <a:srgbClr val="2A3563"/>
                </a:solidFill>
                <a:latin typeface="#9Slide03 Arima Madurai Black" panose="00000A00000000000000" pitchFamily="2" charset="0"/>
                <a:cs typeface="#9Slide03 Arima Madurai Black" panose="00000A00000000000000" pitchFamily="2" charset="0"/>
              </a:rPr>
              <a:t>sao</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cho</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góc</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phản</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xạ</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bằng</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góc</a:t>
            </a:r>
            <a:r>
              <a:rPr lang="en-US" sz="2000" dirty="0">
                <a:solidFill>
                  <a:srgbClr val="2A3563"/>
                </a:solidFill>
                <a:latin typeface="#9Slide03 Arima Madurai Black" panose="00000A00000000000000" pitchFamily="2" charset="0"/>
                <a:cs typeface="#9Slide03 Arima Madurai Black" panose="00000A00000000000000" pitchFamily="2" charset="0"/>
              </a:rPr>
              <a:t> tới</a:t>
            </a:r>
          </a:p>
        </p:txBody>
      </p:sp>
      <p:sp>
        <p:nvSpPr>
          <p:cNvPr id="104" name="TextBox 103">
            <a:extLst>
              <a:ext uri="{FF2B5EF4-FFF2-40B4-BE49-F238E27FC236}">
                <a16:creationId xmlns:a16="http://schemas.microsoft.com/office/drawing/2014/main" id="{028F11E5-7EF7-932A-8396-C8E49D0D20B9}"/>
              </a:ext>
            </a:extLst>
          </p:cNvPr>
          <p:cNvSpPr txBox="1"/>
          <p:nvPr/>
        </p:nvSpPr>
        <p:spPr>
          <a:xfrm>
            <a:off x="5715654" y="5776506"/>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R</a:t>
            </a:r>
          </a:p>
        </p:txBody>
      </p:sp>
      <p:grpSp>
        <p:nvGrpSpPr>
          <p:cNvPr id="105" name="Group 104">
            <a:extLst>
              <a:ext uri="{FF2B5EF4-FFF2-40B4-BE49-F238E27FC236}">
                <a16:creationId xmlns:a16="http://schemas.microsoft.com/office/drawing/2014/main" id="{00012BC5-82BC-C3F8-B670-82B72D0D2AA1}"/>
              </a:ext>
            </a:extLst>
          </p:cNvPr>
          <p:cNvGrpSpPr/>
          <p:nvPr/>
        </p:nvGrpSpPr>
        <p:grpSpPr>
          <a:xfrm rot="20622851" flipH="1">
            <a:off x="6778700" y="5314069"/>
            <a:ext cx="2152493" cy="1206208"/>
            <a:chOff x="1907259" y="1615560"/>
            <a:chExt cx="1287851" cy="666065"/>
          </a:xfrm>
        </p:grpSpPr>
        <p:cxnSp>
          <p:nvCxnSpPr>
            <p:cNvPr id="106" name="Straight Connector 105">
              <a:extLst>
                <a:ext uri="{FF2B5EF4-FFF2-40B4-BE49-F238E27FC236}">
                  <a16:creationId xmlns:a16="http://schemas.microsoft.com/office/drawing/2014/main" id="{539C86AF-9715-5903-4050-6D549B7018B3}"/>
                </a:ext>
              </a:extLst>
            </p:cNvPr>
            <p:cNvCxnSpPr>
              <a:cxnSpLocks/>
            </p:cNvCxnSpPr>
            <p:nvPr/>
          </p:nvCxnSpPr>
          <p:spPr>
            <a:xfrm>
              <a:off x="2398627" y="1941063"/>
              <a:ext cx="796483" cy="340562"/>
            </a:xfrm>
            <a:prstGeom prst="line">
              <a:avLst/>
            </a:prstGeom>
            <a:ln w="28575">
              <a:solidFill>
                <a:srgbClr val="841F00"/>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8A24C957-0889-9917-5F59-23871CCF5E85}"/>
                </a:ext>
              </a:extLst>
            </p:cNvPr>
            <p:cNvCxnSpPr>
              <a:cxnSpLocks/>
            </p:cNvCxnSpPr>
            <p:nvPr/>
          </p:nvCxnSpPr>
          <p:spPr>
            <a:xfrm rot="4068874" flipV="1">
              <a:off x="1918376" y="1604443"/>
              <a:ext cx="431379" cy="453614"/>
            </a:xfrm>
            <a:prstGeom prst="straightConnector1">
              <a:avLst/>
            </a:prstGeom>
            <a:ln w="28575">
              <a:solidFill>
                <a:srgbClr val="841F00"/>
              </a:solidFill>
              <a:tailEnd type="triangle"/>
            </a:ln>
          </p:spPr>
          <p:style>
            <a:lnRef idx="1">
              <a:schemeClr val="dk1"/>
            </a:lnRef>
            <a:fillRef idx="0">
              <a:schemeClr val="dk1"/>
            </a:fillRef>
            <a:effectRef idx="0">
              <a:schemeClr val="dk1"/>
            </a:effectRef>
            <a:fontRef idx="minor">
              <a:schemeClr val="tx1"/>
            </a:fontRef>
          </p:style>
        </p:cxnSp>
      </p:grpSp>
      <p:sp>
        <p:nvSpPr>
          <p:cNvPr id="108" name="TextBox 107">
            <a:extLst>
              <a:ext uri="{FF2B5EF4-FFF2-40B4-BE49-F238E27FC236}">
                <a16:creationId xmlns:a16="http://schemas.microsoft.com/office/drawing/2014/main" id="{8273DB89-2687-ED29-DAB8-19EC6EAB2197}"/>
              </a:ext>
            </a:extLst>
          </p:cNvPr>
          <p:cNvSpPr txBox="1"/>
          <p:nvPr/>
        </p:nvSpPr>
        <p:spPr>
          <a:xfrm>
            <a:off x="6466603" y="6446439"/>
            <a:ext cx="518916"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R′</a:t>
            </a:r>
          </a:p>
        </p:txBody>
      </p:sp>
      <p:sp>
        <p:nvSpPr>
          <p:cNvPr id="109" name="Rectangle 108">
            <a:extLst>
              <a:ext uri="{FF2B5EF4-FFF2-40B4-BE49-F238E27FC236}">
                <a16:creationId xmlns:a16="http://schemas.microsoft.com/office/drawing/2014/main" id="{E8257098-9C41-5EC7-F376-372379BBA5B2}"/>
              </a:ext>
            </a:extLst>
          </p:cNvPr>
          <p:cNvSpPr/>
          <p:nvPr/>
        </p:nvSpPr>
        <p:spPr>
          <a:xfrm flipH="1">
            <a:off x="597549" y="5087671"/>
            <a:ext cx="4271592" cy="825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Kéo</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dài</a:t>
            </a:r>
            <a:r>
              <a:rPr lang="en-US" sz="2000" dirty="0">
                <a:solidFill>
                  <a:srgbClr val="2A3563"/>
                </a:solidFill>
                <a:latin typeface="#9Slide03 Arima Madurai Black" panose="00000A00000000000000" pitchFamily="2" charset="0"/>
                <a:cs typeface="#9Slide03 Arima Madurai Black" panose="00000A00000000000000" pitchFamily="2" charset="0"/>
              </a:rPr>
              <a:t> IR </a:t>
            </a:r>
            <a:r>
              <a:rPr lang="en-US" sz="2000" dirty="0" err="1">
                <a:solidFill>
                  <a:srgbClr val="2A3563"/>
                </a:solidFill>
                <a:latin typeface="#9Slide03 Arima Madurai Black" panose="00000A00000000000000" pitchFamily="2" charset="0"/>
                <a:cs typeface="#9Slide03 Arima Madurai Black" panose="00000A00000000000000" pitchFamily="2" charset="0"/>
              </a:rPr>
              <a:t>và</a:t>
            </a:r>
            <a:r>
              <a:rPr lang="en-US" sz="2000" dirty="0">
                <a:solidFill>
                  <a:srgbClr val="2A3563"/>
                </a:solidFill>
                <a:latin typeface="#9Slide03 Arima Madurai Black" panose="00000A00000000000000" pitchFamily="2" charset="0"/>
                <a:cs typeface="#9Slide03 Arima Madurai Black" panose="00000A00000000000000" pitchFamily="2" charset="0"/>
              </a:rPr>
              <a:t> KR′ </a:t>
            </a:r>
            <a:r>
              <a:rPr lang="en-US" sz="2000" dirty="0" err="1">
                <a:solidFill>
                  <a:srgbClr val="2A3563"/>
                </a:solidFill>
                <a:latin typeface="#9Slide03 Arima Madurai Black" panose="00000A00000000000000" pitchFamily="2" charset="0"/>
                <a:cs typeface="#9Slide03 Arima Madurai Black" panose="00000A00000000000000" pitchFamily="2" charset="0"/>
              </a:rPr>
              <a:t>cắt</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nhau</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tại</a:t>
            </a:r>
            <a:r>
              <a:rPr lang="en-US" sz="2000" dirty="0">
                <a:solidFill>
                  <a:srgbClr val="2A3563"/>
                </a:solidFill>
                <a:latin typeface="#9Slide03 Arima Madurai Black" panose="00000A00000000000000" pitchFamily="2" charset="0"/>
                <a:cs typeface="#9Slide03 Arima Madurai Black" panose="00000A00000000000000" pitchFamily="2" charset="0"/>
              </a:rPr>
              <a:t> S′ → S′ </a:t>
            </a:r>
            <a:r>
              <a:rPr lang="en-US" sz="2000" dirty="0" err="1">
                <a:solidFill>
                  <a:srgbClr val="2A3563"/>
                </a:solidFill>
                <a:latin typeface="#9Slide03 Arima Madurai Black" panose="00000A00000000000000" pitchFamily="2" charset="0"/>
                <a:cs typeface="#9Slide03 Arima Madurai Black" panose="00000A00000000000000" pitchFamily="2" charset="0"/>
              </a:rPr>
              <a:t>là</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ảnh</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ảo</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của</a:t>
            </a:r>
            <a:r>
              <a:rPr lang="en-US" sz="2000" dirty="0">
                <a:solidFill>
                  <a:srgbClr val="2A3563"/>
                </a:solidFill>
                <a:latin typeface="#9Slide03 Arima Madurai Black" panose="00000A00000000000000" pitchFamily="2" charset="0"/>
                <a:cs typeface="#9Slide03 Arima Madurai Black" panose="00000A00000000000000" pitchFamily="2" charset="0"/>
              </a:rPr>
              <a:t> S</a:t>
            </a:r>
          </a:p>
        </p:txBody>
      </p:sp>
      <p:sp>
        <p:nvSpPr>
          <p:cNvPr id="110" name="TextBox 109">
            <a:extLst>
              <a:ext uri="{FF2B5EF4-FFF2-40B4-BE49-F238E27FC236}">
                <a16:creationId xmlns:a16="http://schemas.microsoft.com/office/drawing/2014/main" id="{3995DDAA-8C6A-D591-FBD7-EC6A44FE3FA4}"/>
              </a:ext>
            </a:extLst>
          </p:cNvPr>
          <p:cNvSpPr txBox="1"/>
          <p:nvPr/>
        </p:nvSpPr>
        <p:spPr>
          <a:xfrm>
            <a:off x="379386" y="5087671"/>
            <a:ext cx="1021174" cy="400110"/>
          </a:xfrm>
          <a:prstGeom prst="rect">
            <a:avLst/>
          </a:prstGeom>
          <a:solidFill>
            <a:srgbClr val="F4BFBF"/>
          </a:solidFill>
        </p:spPr>
        <p:txBody>
          <a:bodyPr wrap="square">
            <a:spAutoFit/>
          </a:bodyPr>
          <a:lstStyle/>
          <a:p>
            <a:r>
              <a:rPr lang="en-US" sz="2000" dirty="0" err="1">
                <a:solidFill>
                  <a:srgbClr val="2A3563"/>
                </a:solidFill>
                <a:latin typeface="#9Slide07 Cadena" panose="02000503000000020004" pitchFamily="2" charset="0"/>
                <a:cs typeface="#9Slide03 Arima Madurai Black" panose="00000A00000000000000" pitchFamily="2" charset="0"/>
              </a:rPr>
              <a:t>Bước</a:t>
            </a:r>
            <a:r>
              <a:rPr lang="en-US" sz="2000" dirty="0">
                <a:solidFill>
                  <a:srgbClr val="2A3563"/>
                </a:solidFill>
                <a:latin typeface="#9Slide07 Cadena" panose="02000503000000020004" pitchFamily="2" charset="0"/>
                <a:cs typeface="#9Slide03 Arima Madurai Black" panose="00000A00000000000000" pitchFamily="2" charset="0"/>
              </a:rPr>
              <a:t> 3:</a:t>
            </a:r>
            <a:endParaRPr lang="en-US" sz="2000" dirty="0"/>
          </a:p>
        </p:txBody>
      </p:sp>
      <p:cxnSp>
        <p:nvCxnSpPr>
          <p:cNvPr id="111" name="Straight Connector 110">
            <a:extLst>
              <a:ext uri="{FF2B5EF4-FFF2-40B4-BE49-F238E27FC236}">
                <a16:creationId xmlns:a16="http://schemas.microsoft.com/office/drawing/2014/main" id="{EE7B622B-AC83-6662-E299-60084D08222C}"/>
              </a:ext>
            </a:extLst>
          </p:cNvPr>
          <p:cNvCxnSpPr>
            <a:cxnSpLocks/>
          </p:cNvCxnSpPr>
          <p:nvPr/>
        </p:nvCxnSpPr>
        <p:spPr>
          <a:xfrm flipV="1">
            <a:off x="8924626" y="3086084"/>
            <a:ext cx="2013348" cy="1217395"/>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F8118CC-6B52-3EF1-F4FF-EF016D0F15FD}"/>
              </a:ext>
            </a:extLst>
          </p:cNvPr>
          <p:cNvCxnSpPr>
            <a:cxnSpLocks/>
          </p:cNvCxnSpPr>
          <p:nvPr/>
        </p:nvCxnSpPr>
        <p:spPr>
          <a:xfrm flipV="1">
            <a:off x="8917618" y="3100701"/>
            <a:ext cx="2027364" cy="2039135"/>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63EAD455-7C30-D470-1C74-D5F9DCD07C36}"/>
              </a:ext>
            </a:extLst>
          </p:cNvPr>
          <p:cNvSpPr/>
          <p:nvPr/>
        </p:nvSpPr>
        <p:spPr>
          <a:xfrm>
            <a:off x="10842732" y="3034529"/>
            <a:ext cx="132344" cy="132344"/>
          </a:xfrm>
          <a:prstGeom prst="ellipse">
            <a:avLst/>
          </a:prstGeom>
          <a:solidFill>
            <a:srgbClr val="2A3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042E4891-4DF2-E4DD-C7A8-8C080BEADC87}"/>
              </a:ext>
            </a:extLst>
          </p:cNvPr>
          <p:cNvSpPr txBox="1"/>
          <p:nvPr/>
        </p:nvSpPr>
        <p:spPr>
          <a:xfrm>
            <a:off x="10920517" y="2700855"/>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S′</a:t>
            </a:r>
          </a:p>
        </p:txBody>
      </p:sp>
      <p:grpSp>
        <p:nvGrpSpPr>
          <p:cNvPr id="123" name="Group 122">
            <a:extLst>
              <a:ext uri="{FF2B5EF4-FFF2-40B4-BE49-F238E27FC236}">
                <a16:creationId xmlns:a16="http://schemas.microsoft.com/office/drawing/2014/main" id="{EDBCB29E-5037-BD24-52D3-B2C1B5CFA762}"/>
              </a:ext>
            </a:extLst>
          </p:cNvPr>
          <p:cNvGrpSpPr/>
          <p:nvPr/>
        </p:nvGrpSpPr>
        <p:grpSpPr>
          <a:xfrm>
            <a:off x="6976832" y="2749996"/>
            <a:ext cx="3881570" cy="559911"/>
            <a:chOff x="1085907" y="4440272"/>
            <a:chExt cx="3881570" cy="559911"/>
          </a:xfrm>
        </p:grpSpPr>
        <p:sp>
          <p:nvSpPr>
            <p:cNvPr id="124" name="Rectangle 123">
              <a:extLst>
                <a:ext uri="{FF2B5EF4-FFF2-40B4-BE49-F238E27FC236}">
                  <a16:creationId xmlns:a16="http://schemas.microsoft.com/office/drawing/2014/main" id="{784001D7-CDD3-AB57-15E4-3ABEA5762CEF}"/>
                </a:ext>
              </a:extLst>
            </p:cNvPr>
            <p:cNvSpPr/>
            <p:nvPr/>
          </p:nvSpPr>
          <p:spPr>
            <a:xfrm>
              <a:off x="2824735" y="4807781"/>
              <a:ext cx="192402" cy="192402"/>
            </a:xfrm>
            <a:prstGeom prst="rect">
              <a:avLst/>
            </a:prstGeom>
            <a:noFill/>
            <a:ln w="19050">
              <a:solidFill>
                <a:srgbClr val="93C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22FEFB3E-4A32-F697-F1DA-DD3238E169DD}"/>
                </a:ext>
              </a:extLst>
            </p:cNvPr>
            <p:cNvCxnSpPr>
              <a:cxnSpLocks/>
            </p:cNvCxnSpPr>
            <p:nvPr/>
          </p:nvCxnSpPr>
          <p:spPr>
            <a:xfrm flipH="1" flipV="1">
              <a:off x="1085907" y="4801834"/>
              <a:ext cx="1913043" cy="9302"/>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1F9D804-C7F0-509A-11A2-5905AC06BE37}"/>
                </a:ext>
              </a:extLst>
            </p:cNvPr>
            <p:cNvCxnSpPr>
              <a:cxnSpLocks/>
            </p:cNvCxnSpPr>
            <p:nvPr/>
          </p:nvCxnSpPr>
          <p:spPr>
            <a:xfrm flipH="1" flipV="1">
              <a:off x="3039606" y="4812676"/>
              <a:ext cx="1927871" cy="3775"/>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2FE96F9B-82AF-287C-0D5D-93F943E5B4AB}"/>
                </a:ext>
              </a:extLst>
            </p:cNvPr>
            <p:cNvSpPr txBox="1"/>
            <p:nvPr/>
          </p:nvSpPr>
          <p:spPr>
            <a:xfrm>
              <a:off x="2537048" y="4440272"/>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H</a:t>
              </a:r>
            </a:p>
          </p:txBody>
        </p:sp>
        <p:grpSp>
          <p:nvGrpSpPr>
            <p:cNvPr id="128" name="Group 127">
              <a:extLst>
                <a:ext uri="{FF2B5EF4-FFF2-40B4-BE49-F238E27FC236}">
                  <a16:creationId xmlns:a16="http://schemas.microsoft.com/office/drawing/2014/main" id="{AAC334CD-8F97-20B6-67AC-CCAFB8B93E4A}"/>
                </a:ext>
              </a:extLst>
            </p:cNvPr>
            <p:cNvGrpSpPr/>
            <p:nvPr/>
          </p:nvGrpSpPr>
          <p:grpSpPr>
            <a:xfrm rot="17364967">
              <a:off x="2147112" y="4707786"/>
              <a:ext cx="143287" cy="176362"/>
              <a:chOff x="10154588" y="5422076"/>
              <a:chExt cx="143287" cy="176362"/>
            </a:xfrm>
          </p:grpSpPr>
          <p:cxnSp>
            <p:nvCxnSpPr>
              <p:cNvPr id="132" name="Straight Connector 131">
                <a:extLst>
                  <a:ext uri="{FF2B5EF4-FFF2-40B4-BE49-F238E27FC236}">
                    <a16:creationId xmlns:a16="http://schemas.microsoft.com/office/drawing/2014/main" id="{8D877670-8777-1BF1-8A4C-6175D6FDC9CA}"/>
                  </a:ext>
                </a:extLst>
              </p:cNvPr>
              <p:cNvCxnSpPr>
                <a:cxnSpLocks/>
              </p:cNvCxnSpPr>
              <p:nvPr/>
            </p:nvCxnSpPr>
            <p:spPr>
              <a:xfrm flipH="1">
                <a:off x="10154588" y="542207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76C7B48-3AB6-7692-EAC9-7C513EB89076}"/>
                  </a:ext>
                </a:extLst>
              </p:cNvPr>
              <p:cNvCxnSpPr>
                <a:cxnSpLocks/>
              </p:cNvCxnSpPr>
              <p:nvPr/>
            </p:nvCxnSpPr>
            <p:spPr>
              <a:xfrm flipH="1">
                <a:off x="10192938" y="545166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E73CB9DF-6663-95A1-8FC6-73A8E2835105}"/>
                </a:ext>
              </a:extLst>
            </p:cNvPr>
            <p:cNvGrpSpPr/>
            <p:nvPr/>
          </p:nvGrpSpPr>
          <p:grpSpPr>
            <a:xfrm rot="17364967">
              <a:off x="3745063" y="4720133"/>
              <a:ext cx="143287" cy="176362"/>
              <a:chOff x="10154588" y="5422076"/>
              <a:chExt cx="143287" cy="176362"/>
            </a:xfrm>
          </p:grpSpPr>
          <p:cxnSp>
            <p:nvCxnSpPr>
              <p:cNvPr id="130" name="Straight Connector 129">
                <a:extLst>
                  <a:ext uri="{FF2B5EF4-FFF2-40B4-BE49-F238E27FC236}">
                    <a16:creationId xmlns:a16="http://schemas.microsoft.com/office/drawing/2014/main" id="{035173D7-A74E-D07B-AAA1-779725F6CE40}"/>
                  </a:ext>
                </a:extLst>
              </p:cNvPr>
              <p:cNvCxnSpPr>
                <a:cxnSpLocks/>
              </p:cNvCxnSpPr>
              <p:nvPr/>
            </p:nvCxnSpPr>
            <p:spPr>
              <a:xfrm flipH="1">
                <a:off x="10154588" y="542207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B397E5C-9204-A02E-D7E8-DDD18EA0CC52}"/>
                  </a:ext>
                </a:extLst>
              </p:cNvPr>
              <p:cNvCxnSpPr>
                <a:cxnSpLocks/>
              </p:cNvCxnSpPr>
              <p:nvPr/>
            </p:nvCxnSpPr>
            <p:spPr>
              <a:xfrm flipH="1">
                <a:off x="10192938" y="545166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01136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250"/>
                                  </p:stCondLst>
                                  <p:iterate type="lt">
                                    <p:tmPct val="6000"/>
                                  </p:iterate>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anim calcmode="lin" valueType="num">
                                      <p:cBhvr>
                                        <p:cTn id="17" dur="500" fill="hold"/>
                                        <p:tgtEl>
                                          <p:spTgt spid="30"/>
                                        </p:tgtEl>
                                        <p:attrNameLst>
                                          <p:attrName>ppt_x</p:attrName>
                                        </p:attrNameLst>
                                      </p:cBhvr>
                                      <p:tavLst>
                                        <p:tav tm="0">
                                          <p:val>
                                            <p:strVal val="#ppt_x"/>
                                          </p:val>
                                        </p:tav>
                                        <p:tav tm="100000">
                                          <p:val>
                                            <p:strVal val="#ppt_x"/>
                                          </p:val>
                                        </p:tav>
                                      </p:tavLst>
                                    </p:anim>
                                    <p:anim calcmode="lin" valueType="num">
                                      <p:cBhvr>
                                        <p:cTn id="18"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80"/>
                                        </p:tgtEl>
                                        <p:attrNameLst>
                                          <p:attrName>style.visibility</p:attrName>
                                        </p:attrNameLst>
                                      </p:cBhvr>
                                      <p:to>
                                        <p:strVal val="visible"/>
                                      </p:to>
                                    </p:set>
                                    <p:anim calcmode="lin" valueType="num">
                                      <p:cBhvr>
                                        <p:cTn id="34" dur="500" fill="hold"/>
                                        <p:tgtEl>
                                          <p:spTgt spid="80"/>
                                        </p:tgtEl>
                                        <p:attrNameLst>
                                          <p:attrName>ppt_w</p:attrName>
                                        </p:attrNameLst>
                                      </p:cBhvr>
                                      <p:tavLst>
                                        <p:tav tm="0">
                                          <p:val>
                                            <p:fltVal val="0"/>
                                          </p:val>
                                        </p:tav>
                                        <p:tav tm="100000">
                                          <p:val>
                                            <p:strVal val="#ppt_w"/>
                                          </p:val>
                                        </p:tav>
                                      </p:tavLst>
                                    </p:anim>
                                    <p:anim calcmode="lin" valueType="num">
                                      <p:cBhvr>
                                        <p:cTn id="35" dur="500" fill="hold"/>
                                        <p:tgtEl>
                                          <p:spTgt spid="80"/>
                                        </p:tgtEl>
                                        <p:attrNameLst>
                                          <p:attrName>ppt_h</p:attrName>
                                        </p:attrNameLst>
                                      </p:cBhvr>
                                      <p:tavLst>
                                        <p:tav tm="0">
                                          <p:val>
                                            <p:fltVal val="0"/>
                                          </p:val>
                                        </p:tav>
                                        <p:tav tm="100000">
                                          <p:val>
                                            <p:strVal val="#ppt_h"/>
                                          </p:val>
                                        </p:tav>
                                      </p:tavLst>
                                    </p:anim>
                                    <p:animEffect transition="in" filter="fade">
                                      <p:cBhvr>
                                        <p:cTn id="36" dur="500"/>
                                        <p:tgtEl>
                                          <p:spTgt spid="8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0-#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2" presetClass="entr" presetSubtype="8" fill="hold" grpId="0" nodeType="afterEffect">
                                  <p:stCondLst>
                                    <p:cond delay="0"/>
                                  </p:stCondLst>
                                  <p:iterate type="lt">
                                    <p:tmPct val="5000"/>
                                  </p:iterate>
                                  <p:childTnLst>
                                    <p:set>
                                      <p:cBhvr>
                                        <p:cTn id="45" dur="1" fill="hold">
                                          <p:stCondLst>
                                            <p:cond delay="0"/>
                                          </p:stCondLst>
                                        </p:cTn>
                                        <p:tgtEl>
                                          <p:spTgt spid="81"/>
                                        </p:tgtEl>
                                        <p:attrNameLst>
                                          <p:attrName>style.visibility</p:attrName>
                                        </p:attrNameLst>
                                      </p:cBhvr>
                                      <p:to>
                                        <p:strVal val="visible"/>
                                      </p:to>
                                    </p:set>
                                    <p:animEffect transition="in" filter="wipe(left)">
                                      <p:cBhvr>
                                        <p:cTn id="46" dur="500"/>
                                        <p:tgtEl>
                                          <p:spTgt spid="8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wipe(left)">
                                      <p:cBhvr>
                                        <p:cTn id="51" dur="500"/>
                                        <p:tgtEl>
                                          <p:spTgt spid="82"/>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wipe(left)">
                                      <p:cBhvr>
                                        <p:cTn id="62" dur="500"/>
                                        <p:tgtEl>
                                          <p:spTgt spid="86"/>
                                        </p:tgtEl>
                                      </p:cBhvr>
                                    </p:animEffect>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89"/>
                                        </p:tgtEl>
                                        <p:attrNameLst>
                                          <p:attrName>style.visibility</p:attrName>
                                        </p:attrNameLst>
                                      </p:cBhvr>
                                      <p:to>
                                        <p:strVal val="visible"/>
                                      </p:to>
                                    </p:set>
                                    <p:anim calcmode="lin" valueType="num">
                                      <p:cBhvr>
                                        <p:cTn id="66" dur="500" fill="hold"/>
                                        <p:tgtEl>
                                          <p:spTgt spid="89"/>
                                        </p:tgtEl>
                                        <p:attrNameLst>
                                          <p:attrName>ppt_w</p:attrName>
                                        </p:attrNameLst>
                                      </p:cBhvr>
                                      <p:tavLst>
                                        <p:tav tm="0">
                                          <p:val>
                                            <p:fltVal val="0"/>
                                          </p:val>
                                        </p:tav>
                                        <p:tav tm="100000">
                                          <p:val>
                                            <p:strVal val="#ppt_w"/>
                                          </p:val>
                                        </p:tav>
                                      </p:tavLst>
                                    </p:anim>
                                    <p:anim calcmode="lin" valueType="num">
                                      <p:cBhvr>
                                        <p:cTn id="67" dur="500" fill="hold"/>
                                        <p:tgtEl>
                                          <p:spTgt spid="89"/>
                                        </p:tgtEl>
                                        <p:attrNameLst>
                                          <p:attrName>ppt_h</p:attrName>
                                        </p:attrNameLst>
                                      </p:cBhvr>
                                      <p:tavLst>
                                        <p:tav tm="0">
                                          <p:val>
                                            <p:fltVal val="0"/>
                                          </p:val>
                                        </p:tav>
                                        <p:tav tm="100000">
                                          <p:val>
                                            <p:strVal val="#ppt_h"/>
                                          </p:val>
                                        </p:tav>
                                      </p:tavLst>
                                    </p:anim>
                                    <p:animEffect transition="in" filter="fade">
                                      <p:cBhvr>
                                        <p:cTn id="68" dur="500"/>
                                        <p:tgtEl>
                                          <p:spTgt spid="89"/>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93"/>
                                        </p:tgtEl>
                                        <p:attrNameLst>
                                          <p:attrName>style.visibility</p:attrName>
                                        </p:attrNameLst>
                                      </p:cBhvr>
                                      <p:to>
                                        <p:strVal val="visible"/>
                                      </p:to>
                                    </p:set>
                                    <p:anim calcmode="lin" valueType="num">
                                      <p:cBhvr additive="base">
                                        <p:cTn id="73" dur="500" fill="hold"/>
                                        <p:tgtEl>
                                          <p:spTgt spid="93"/>
                                        </p:tgtEl>
                                        <p:attrNameLst>
                                          <p:attrName>ppt_x</p:attrName>
                                        </p:attrNameLst>
                                      </p:cBhvr>
                                      <p:tavLst>
                                        <p:tav tm="0">
                                          <p:val>
                                            <p:strVal val="0-#ppt_w/2"/>
                                          </p:val>
                                        </p:tav>
                                        <p:tav tm="100000">
                                          <p:val>
                                            <p:strVal val="#ppt_x"/>
                                          </p:val>
                                        </p:tav>
                                      </p:tavLst>
                                    </p:anim>
                                    <p:anim calcmode="lin" valueType="num">
                                      <p:cBhvr additive="base">
                                        <p:cTn id="74" dur="500" fill="hold"/>
                                        <p:tgtEl>
                                          <p:spTgt spid="93"/>
                                        </p:tgtEl>
                                        <p:attrNameLst>
                                          <p:attrName>ppt_y</p:attrName>
                                        </p:attrNameLst>
                                      </p:cBhvr>
                                      <p:tavLst>
                                        <p:tav tm="0">
                                          <p:val>
                                            <p:strVal val="#ppt_y"/>
                                          </p:val>
                                        </p:tav>
                                        <p:tav tm="100000">
                                          <p:val>
                                            <p:strVal val="#ppt_y"/>
                                          </p:val>
                                        </p:tav>
                                      </p:tavLst>
                                    </p:anim>
                                  </p:childTnLst>
                                </p:cTn>
                              </p:par>
                            </p:childTnLst>
                          </p:cTn>
                        </p:par>
                        <p:par>
                          <p:cTn id="75" fill="hold">
                            <p:stCondLst>
                              <p:cond delay="500"/>
                            </p:stCondLst>
                            <p:childTnLst>
                              <p:par>
                                <p:cTn id="76" presetID="22" presetClass="entr" presetSubtype="8" fill="hold" grpId="0" nodeType="afterEffect">
                                  <p:stCondLst>
                                    <p:cond delay="0"/>
                                  </p:stCondLst>
                                  <p:iterate type="lt">
                                    <p:tmPct val="5000"/>
                                  </p:iterate>
                                  <p:childTnLst>
                                    <p:set>
                                      <p:cBhvr>
                                        <p:cTn id="77" dur="1" fill="hold">
                                          <p:stCondLst>
                                            <p:cond delay="0"/>
                                          </p:stCondLst>
                                        </p:cTn>
                                        <p:tgtEl>
                                          <p:spTgt spid="90"/>
                                        </p:tgtEl>
                                        <p:attrNameLst>
                                          <p:attrName>style.visibility</p:attrName>
                                        </p:attrNameLst>
                                      </p:cBhvr>
                                      <p:to>
                                        <p:strVal val="visible"/>
                                      </p:to>
                                    </p:set>
                                    <p:animEffect transition="in" filter="wipe(left)">
                                      <p:cBhvr>
                                        <p:cTn id="78" dur="500"/>
                                        <p:tgtEl>
                                          <p:spTgt spid="90"/>
                                        </p:tgtEl>
                                      </p:cBhvr>
                                    </p:animEffect>
                                  </p:childTnLst>
                                </p:cTn>
                              </p:par>
                            </p:childTnLst>
                          </p:cTn>
                        </p:par>
                        <p:par>
                          <p:cTn id="79" fill="hold">
                            <p:stCondLst>
                              <p:cond delay="1425"/>
                            </p:stCondLst>
                            <p:childTnLst>
                              <p:par>
                                <p:cTn id="80" presetID="22" presetClass="entr" presetSubtype="2" fill="hold"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wipe(right)">
                                      <p:cBhvr>
                                        <p:cTn id="82" dur="750"/>
                                        <p:tgtEl>
                                          <p:spTgt spid="94"/>
                                        </p:tgtEl>
                                      </p:cBhvr>
                                    </p:animEffect>
                                  </p:childTnLst>
                                </p:cTn>
                              </p:par>
                            </p:childTnLst>
                          </p:cTn>
                        </p:par>
                        <p:par>
                          <p:cTn id="83" fill="hold">
                            <p:stCondLst>
                              <p:cond delay="2175"/>
                            </p:stCondLst>
                            <p:childTnLst>
                              <p:par>
                                <p:cTn id="84" presetID="53" presetClass="entr" presetSubtype="16" fill="hold" grpId="0" nodeType="afterEffect">
                                  <p:stCondLst>
                                    <p:cond delay="0"/>
                                  </p:stCondLst>
                                  <p:childTnLst>
                                    <p:set>
                                      <p:cBhvr>
                                        <p:cTn id="85" dur="1" fill="hold">
                                          <p:stCondLst>
                                            <p:cond delay="0"/>
                                          </p:stCondLst>
                                        </p:cTn>
                                        <p:tgtEl>
                                          <p:spTgt spid="97"/>
                                        </p:tgtEl>
                                        <p:attrNameLst>
                                          <p:attrName>style.visibility</p:attrName>
                                        </p:attrNameLst>
                                      </p:cBhvr>
                                      <p:to>
                                        <p:strVal val="visible"/>
                                      </p:to>
                                    </p:set>
                                    <p:anim calcmode="lin" valueType="num">
                                      <p:cBhvr>
                                        <p:cTn id="86" dur="500" fill="hold"/>
                                        <p:tgtEl>
                                          <p:spTgt spid="97"/>
                                        </p:tgtEl>
                                        <p:attrNameLst>
                                          <p:attrName>ppt_w</p:attrName>
                                        </p:attrNameLst>
                                      </p:cBhvr>
                                      <p:tavLst>
                                        <p:tav tm="0">
                                          <p:val>
                                            <p:fltVal val="0"/>
                                          </p:val>
                                        </p:tav>
                                        <p:tav tm="100000">
                                          <p:val>
                                            <p:strVal val="#ppt_w"/>
                                          </p:val>
                                        </p:tav>
                                      </p:tavLst>
                                    </p:anim>
                                    <p:anim calcmode="lin" valueType="num">
                                      <p:cBhvr>
                                        <p:cTn id="87" dur="500" fill="hold"/>
                                        <p:tgtEl>
                                          <p:spTgt spid="97"/>
                                        </p:tgtEl>
                                        <p:attrNameLst>
                                          <p:attrName>ppt_h</p:attrName>
                                        </p:attrNameLst>
                                      </p:cBhvr>
                                      <p:tavLst>
                                        <p:tav tm="0">
                                          <p:val>
                                            <p:fltVal val="0"/>
                                          </p:val>
                                        </p:tav>
                                        <p:tav tm="100000">
                                          <p:val>
                                            <p:strVal val="#ppt_h"/>
                                          </p:val>
                                        </p:tav>
                                      </p:tavLst>
                                    </p:anim>
                                    <p:animEffect transition="in" filter="fade">
                                      <p:cBhvr>
                                        <p:cTn id="88" dur="500"/>
                                        <p:tgtEl>
                                          <p:spTgt spid="97"/>
                                        </p:tgtEl>
                                      </p:cBhvr>
                                    </p:animEffect>
                                  </p:childTnLst>
                                </p:cTn>
                              </p:par>
                            </p:childTnLst>
                          </p:cTn>
                        </p:par>
                        <p:par>
                          <p:cTn id="89" fill="hold">
                            <p:stCondLst>
                              <p:cond delay="2675"/>
                            </p:stCondLst>
                            <p:childTnLst>
                              <p:par>
                                <p:cTn id="90" presetID="22" presetClass="entr" presetSubtype="2"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wipe(right)">
                                      <p:cBhvr>
                                        <p:cTn id="92" dur="750"/>
                                        <p:tgtEl>
                                          <p:spTgt spid="98"/>
                                        </p:tgtEl>
                                      </p:cBhvr>
                                    </p:animEffect>
                                  </p:childTnLst>
                                </p:cTn>
                              </p:par>
                            </p:childTnLst>
                          </p:cTn>
                        </p:par>
                        <p:par>
                          <p:cTn id="93" fill="hold">
                            <p:stCondLst>
                              <p:cond delay="3425"/>
                            </p:stCondLst>
                            <p:childTnLst>
                              <p:par>
                                <p:cTn id="94" presetID="53" presetClass="entr" presetSubtype="16" fill="hold" grpId="0" nodeType="afterEffect">
                                  <p:stCondLst>
                                    <p:cond delay="0"/>
                                  </p:stCondLst>
                                  <p:childTnLst>
                                    <p:set>
                                      <p:cBhvr>
                                        <p:cTn id="95" dur="1" fill="hold">
                                          <p:stCondLst>
                                            <p:cond delay="0"/>
                                          </p:stCondLst>
                                        </p:cTn>
                                        <p:tgtEl>
                                          <p:spTgt spid="99"/>
                                        </p:tgtEl>
                                        <p:attrNameLst>
                                          <p:attrName>style.visibility</p:attrName>
                                        </p:attrNameLst>
                                      </p:cBhvr>
                                      <p:to>
                                        <p:strVal val="visible"/>
                                      </p:to>
                                    </p:set>
                                    <p:anim calcmode="lin" valueType="num">
                                      <p:cBhvr>
                                        <p:cTn id="96" dur="500" fill="hold"/>
                                        <p:tgtEl>
                                          <p:spTgt spid="99"/>
                                        </p:tgtEl>
                                        <p:attrNameLst>
                                          <p:attrName>ppt_w</p:attrName>
                                        </p:attrNameLst>
                                      </p:cBhvr>
                                      <p:tavLst>
                                        <p:tav tm="0">
                                          <p:val>
                                            <p:fltVal val="0"/>
                                          </p:val>
                                        </p:tav>
                                        <p:tav tm="100000">
                                          <p:val>
                                            <p:strVal val="#ppt_w"/>
                                          </p:val>
                                        </p:tav>
                                      </p:tavLst>
                                    </p:anim>
                                    <p:anim calcmode="lin" valueType="num">
                                      <p:cBhvr>
                                        <p:cTn id="97" dur="500" fill="hold"/>
                                        <p:tgtEl>
                                          <p:spTgt spid="99"/>
                                        </p:tgtEl>
                                        <p:attrNameLst>
                                          <p:attrName>ppt_h</p:attrName>
                                        </p:attrNameLst>
                                      </p:cBhvr>
                                      <p:tavLst>
                                        <p:tav tm="0">
                                          <p:val>
                                            <p:fltVal val="0"/>
                                          </p:val>
                                        </p:tav>
                                        <p:tav tm="100000">
                                          <p:val>
                                            <p:strVal val="#ppt_h"/>
                                          </p:val>
                                        </p:tav>
                                      </p:tavLst>
                                    </p:anim>
                                    <p:animEffect transition="in" filter="fade">
                                      <p:cBhvr>
                                        <p:cTn id="98" dur="500"/>
                                        <p:tgtEl>
                                          <p:spTgt spid="99"/>
                                        </p:tgtEl>
                                      </p:cBhvr>
                                    </p:animEffect>
                                  </p:childTnLst>
                                </p:cTn>
                              </p:par>
                            </p:childTnLst>
                          </p:cTn>
                        </p:par>
                        <p:par>
                          <p:cTn id="99" fill="hold">
                            <p:stCondLst>
                              <p:cond delay="3925"/>
                            </p:stCondLst>
                            <p:childTnLst>
                              <p:par>
                                <p:cTn id="100" presetID="22" presetClass="entr" presetSubtype="8" fill="hold" grpId="0" nodeType="afterEffect">
                                  <p:stCondLst>
                                    <p:cond delay="0"/>
                                  </p:stCondLst>
                                  <p:iterate type="lt">
                                    <p:tmPct val="5000"/>
                                  </p:iterate>
                                  <p:childTnLst>
                                    <p:set>
                                      <p:cBhvr>
                                        <p:cTn id="101" dur="1" fill="hold">
                                          <p:stCondLst>
                                            <p:cond delay="0"/>
                                          </p:stCondLst>
                                        </p:cTn>
                                        <p:tgtEl>
                                          <p:spTgt spid="100"/>
                                        </p:tgtEl>
                                        <p:attrNameLst>
                                          <p:attrName>style.visibility</p:attrName>
                                        </p:attrNameLst>
                                      </p:cBhvr>
                                      <p:to>
                                        <p:strVal val="visible"/>
                                      </p:to>
                                    </p:set>
                                    <p:animEffect transition="in" filter="wipe(left)">
                                      <p:cBhvr>
                                        <p:cTn id="102" dur="500"/>
                                        <p:tgtEl>
                                          <p:spTgt spid="10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nodeType="clickEffect">
                                  <p:stCondLst>
                                    <p:cond delay="0"/>
                                  </p:stCondLst>
                                  <p:childTnLst>
                                    <p:set>
                                      <p:cBhvr>
                                        <p:cTn id="106" dur="1" fill="hold">
                                          <p:stCondLst>
                                            <p:cond delay="0"/>
                                          </p:stCondLst>
                                        </p:cTn>
                                        <p:tgtEl>
                                          <p:spTgt spid="101"/>
                                        </p:tgtEl>
                                        <p:attrNameLst>
                                          <p:attrName>style.visibility</p:attrName>
                                        </p:attrNameLst>
                                      </p:cBhvr>
                                      <p:to>
                                        <p:strVal val="visible"/>
                                      </p:to>
                                    </p:set>
                                    <p:animEffect transition="in" filter="wipe(right)">
                                      <p:cBhvr>
                                        <p:cTn id="107" dur="500"/>
                                        <p:tgtEl>
                                          <p:spTgt spid="101"/>
                                        </p:tgtEl>
                                      </p:cBhvr>
                                    </p:animEffect>
                                  </p:childTnLst>
                                </p:cTn>
                              </p:par>
                            </p:childTnLst>
                          </p:cTn>
                        </p:par>
                        <p:par>
                          <p:cTn id="108" fill="hold">
                            <p:stCondLst>
                              <p:cond delay="500"/>
                            </p:stCondLst>
                            <p:childTnLst>
                              <p:par>
                                <p:cTn id="109" presetID="53" presetClass="entr" presetSubtype="16" fill="hold" grpId="0" nodeType="afterEffect">
                                  <p:stCondLst>
                                    <p:cond delay="0"/>
                                  </p:stCondLst>
                                  <p:childTnLst>
                                    <p:set>
                                      <p:cBhvr>
                                        <p:cTn id="110" dur="1" fill="hold">
                                          <p:stCondLst>
                                            <p:cond delay="0"/>
                                          </p:stCondLst>
                                        </p:cTn>
                                        <p:tgtEl>
                                          <p:spTgt spid="104"/>
                                        </p:tgtEl>
                                        <p:attrNameLst>
                                          <p:attrName>style.visibility</p:attrName>
                                        </p:attrNameLst>
                                      </p:cBhvr>
                                      <p:to>
                                        <p:strVal val="visible"/>
                                      </p:to>
                                    </p:set>
                                    <p:anim calcmode="lin" valueType="num">
                                      <p:cBhvr>
                                        <p:cTn id="111" dur="500" fill="hold"/>
                                        <p:tgtEl>
                                          <p:spTgt spid="104"/>
                                        </p:tgtEl>
                                        <p:attrNameLst>
                                          <p:attrName>ppt_w</p:attrName>
                                        </p:attrNameLst>
                                      </p:cBhvr>
                                      <p:tavLst>
                                        <p:tav tm="0">
                                          <p:val>
                                            <p:fltVal val="0"/>
                                          </p:val>
                                        </p:tav>
                                        <p:tav tm="100000">
                                          <p:val>
                                            <p:strVal val="#ppt_w"/>
                                          </p:val>
                                        </p:tav>
                                      </p:tavLst>
                                    </p:anim>
                                    <p:anim calcmode="lin" valueType="num">
                                      <p:cBhvr>
                                        <p:cTn id="112" dur="500" fill="hold"/>
                                        <p:tgtEl>
                                          <p:spTgt spid="104"/>
                                        </p:tgtEl>
                                        <p:attrNameLst>
                                          <p:attrName>ppt_h</p:attrName>
                                        </p:attrNameLst>
                                      </p:cBhvr>
                                      <p:tavLst>
                                        <p:tav tm="0">
                                          <p:val>
                                            <p:fltVal val="0"/>
                                          </p:val>
                                        </p:tav>
                                        <p:tav tm="100000">
                                          <p:val>
                                            <p:strVal val="#ppt_h"/>
                                          </p:val>
                                        </p:tav>
                                      </p:tavLst>
                                    </p:anim>
                                    <p:animEffect transition="in" filter="fade">
                                      <p:cBhvr>
                                        <p:cTn id="113" dur="500"/>
                                        <p:tgtEl>
                                          <p:spTgt spid="104"/>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2" fill="hold" nodeType="clickEffect">
                                  <p:stCondLst>
                                    <p:cond delay="0"/>
                                  </p:stCondLst>
                                  <p:childTnLst>
                                    <p:set>
                                      <p:cBhvr>
                                        <p:cTn id="117" dur="1" fill="hold">
                                          <p:stCondLst>
                                            <p:cond delay="0"/>
                                          </p:stCondLst>
                                        </p:cTn>
                                        <p:tgtEl>
                                          <p:spTgt spid="105"/>
                                        </p:tgtEl>
                                        <p:attrNameLst>
                                          <p:attrName>style.visibility</p:attrName>
                                        </p:attrNameLst>
                                      </p:cBhvr>
                                      <p:to>
                                        <p:strVal val="visible"/>
                                      </p:to>
                                    </p:set>
                                    <p:animEffect transition="in" filter="wipe(right)">
                                      <p:cBhvr>
                                        <p:cTn id="118" dur="500"/>
                                        <p:tgtEl>
                                          <p:spTgt spid="105"/>
                                        </p:tgtEl>
                                      </p:cBhvr>
                                    </p:animEffect>
                                  </p:childTnLst>
                                </p:cTn>
                              </p:par>
                            </p:childTnLst>
                          </p:cTn>
                        </p:par>
                        <p:par>
                          <p:cTn id="119" fill="hold">
                            <p:stCondLst>
                              <p:cond delay="500"/>
                            </p:stCondLst>
                            <p:childTnLst>
                              <p:par>
                                <p:cTn id="120" presetID="53" presetClass="entr" presetSubtype="16" fill="hold" grpId="0" nodeType="afterEffect">
                                  <p:stCondLst>
                                    <p:cond delay="0"/>
                                  </p:stCondLst>
                                  <p:childTnLst>
                                    <p:set>
                                      <p:cBhvr>
                                        <p:cTn id="121" dur="1" fill="hold">
                                          <p:stCondLst>
                                            <p:cond delay="0"/>
                                          </p:stCondLst>
                                        </p:cTn>
                                        <p:tgtEl>
                                          <p:spTgt spid="108"/>
                                        </p:tgtEl>
                                        <p:attrNameLst>
                                          <p:attrName>style.visibility</p:attrName>
                                        </p:attrNameLst>
                                      </p:cBhvr>
                                      <p:to>
                                        <p:strVal val="visible"/>
                                      </p:to>
                                    </p:set>
                                    <p:anim calcmode="lin" valueType="num">
                                      <p:cBhvr>
                                        <p:cTn id="122" dur="500" fill="hold"/>
                                        <p:tgtEl>
                                          <p:spTgt spid="108"/>
                                        </p:tgtEl>
                                        <p:attrNameLst>
                                          <p:attrName>ppt_w</p:attrName>
                                        </p:attrNameLst>
                                      </p:cBhvr>
                                      <p:tavLst>
                                        <p:tav tm="0">
                                          <p:val>
                                            <p:fltVal val="0"/>
                                          </p:val>
                                        </p:tav>
                                        <p:tav tm="100000">
                                          <p:val>
                                            <p:strVal val="#ppt_w"/>
                                          </p:val>
                                        </p:tav>
                                      </p:tavLst>
                                    </p:anim>
                                    <p:anim calcmode="lin" valueType="num">
                                      <p:cBhvr>
                                        <p:cTn id="123" dur="500" fill="hold"/>
                                        <p:tgtEl>
                                          <p:spTgt spid="108"/>
                                        </p:tgtEl>
                                        <p:attrNameLst>
                                          <p:attrName>ppt_h</p:attrName>
                                        </p:attrNameLst>
                                      </p:cBhvr>
                                      <p:tavLst>
                                        <p:tav tm="0">
                                          <p:val>
                                            <p:fltVal val="0"/>
                                          </p:val>
                                        </p:tav>
                                        <p:tav tm="100000">
                                          <p:val>
                                            <p:strVal val="#ppt_h"/>
                                          </p:val>
                                        </p:tav>
                                      </p:tavLst>
                                    </p:anim>
                                    <p:animEffect transition="in" filter="fade">
                                      <p:cBhvr>
                                        <p:cTn id="124" dur="500"/>
                                        <p:tgtEl>
                                          <p:spTgt spid="108"/>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ntr" presetSubtype="8" fill="hold" grpId="0" nodeType="clickEffect">
                                  <p:stCondLst>
                                    <p:cond delay="0"/>
                                  </p:stCondLst>
                                  <p:childTnLst>
                                    <p:set>
                                      <p:cBhvr>
                                        <p:cTn id="128" dur="1" fill="hold">
                                          <p:stCondLst>
                                            <p:cond delay="0"/>
                                          </p:stCondLst>
                                        </p:cTn>
                                        <p:tgtEl>
                                          <p:spTgt spid="110"/>
                                        </p:tgtEl>
                                        <p:attrNameLst>
                                          <p:attrName>style.visibility</p:attrName>
                                        </p:attrNameLst>
                                      </p:cBhvr>
                                      <p:to>
                                        <p:strVal val="visible"/>
                                      </p:to>
                                    </p:set>
                                    <p:anim calcmode="lin" valueType="num">
                                      <p:cBhvr additive="base">
                                        <p:cTn id="129" dur="500" fill="hold"/>
                                        <p:tgtEl>
                                          <p:spTgt spid="110"/>
                                        </p:tgtEl>
                                        <p:attrNameLst>
                                          <p:attrName>ppt_x</p:attrName>
                                        </p:attrNameLst>
                                      </p:cBhvr>
                                      <p:tavLst>
                                        <p:tav tm="0">
                                          <p:val>
                                            <p:strVal val="0-#ppt_w/2"/>
                                          </p:val>
                                        </p:tav>
                                        <p:tav tm="100000">
                                          <p:val>
                                            <p:strVal val="#ppt_x"/>
                                          </p:val>
                                        </p:tav>
                                      </p:tavLst>
                                    </p:anim>
                                    <p:anim calcmode="lin" valueType="num">
                                      <p:cBhvr additive="base">
                                        <p:cTn id="130" dur="500" fill="hold"/>
                                        <p:tgtEl>
                                          <p:spTgt spid="110"/>
                                        </p:tgtEl>
                                        <p:attrNameLst>
                                          <p:attrName>ppt_y</p:attrName>
                                        </p:attrNameLst>
                                      </p:cBhvr>
                                      <p:tavLst>
                                        <p:tav tm="0">
                                          <p:val>
                                            <p:strVal val="#ppt_y"/>
                                          </p:val>
                                        </p:tav>
                                        <p:tav tm="100000">
                                          <p:val>
                                            <p:strVal val="#ppt_y"/>
                                          </p:val>
                                        </p:tav>
                                      </p:tavLst>
                                    </p:anim>
                                  </p:childTnLst>
                                </p:cTn>
                              </p:par>
                            </p:childTnLst>
                          </p:cTn>
                        </p:par>
                        <p:par>
                          <p:cTn id="131" fill="hold">
                            <p:stCondLst>
                              <p:cond delay="500"/>
                            </p:stCondLst>
                            <p:childTnLst>
                              <p:par>
                                <p:cTn id="132" presetID="22" presetClass="entr" presetSubtype="8" fill="hold" grpId="0" nodeType="afterEffect">
                                  <p:stCondLst>
                                    <p:cond delay="0"/>
                                  </p:stCondLst>
                                  <p:iterate type="lt">
                                    <p:tmPct val="5000"/>
                                  </p:iterate>
                                  <p:childTnLst>
                                    <p:set>
                                      <p:cBhvr>
                                        <p:cTn id="133" dur="1" fill="hold">
                                          <p:stCondLst>
                                            <p:cond delay="0"/>
                                          </p:stCondLst>
                                        </p:cTn>
                                        <p:tgtEl>
                                          <p:spTgt spid="109"/>
                                        </p:tgtEl>
                                        <p:attrNameLst>
                                          <p:attrName>style.visibility</p:attrName>
                                        </p:attrNameLst>
                                      </p:cBhvr>
                                      <p:to>
                                        <p:strVal val="visible"/>
                                      </p:to>
                                    </p:set>
                                    <p:animEffect transition="in" filter="wipe(left)">
                                      <p:cBhvr>
                                        <p:cTn id="134" dur="500"/>
                                        <p:tgtEl>
                                          <p:spTgt spid="109"/>
                                        </p:tgtEl>
                                      </p:cBhvr>
                                    </p:animEffect>
                                  </p:childTnLst>
                                </p:cTn>
                              </p:par>
                            </p:childTnLst>
                          </p:cTn>
                        </p:par>
                        <p:par>
                          <p:cTn id="135" fill="hold">
                            <p:stCondLst>
                              <p:cond delay="1950"/>
                            </p:stCondLst>
                            <p:childTnLst>
                              <p:par>
                                <p:cTn id="136" presetID="22" presetClass="entr" presetSubtype="4" fill="hold" nodeType="afterEffect">
                                  <p:stCondLst>
                                    <p:cond delay="0"/>
                                  </p:stCondLst>
                                  <p:childTnLst>
                                    <p:set>
                                      <p:cBhvr>
                                        <p:cTn id="137" dur="1" fill="hold">
                                          <p:stCondLst>
                                            <p:cond delay="0"/>
                                          </p:stCondLst>
                                        </p:cTn>
                                        <p:tgtEl>
                                          <p:spTgt spid="111"/>
                                        </p:tgtEl>
                                        <p:attrNameLst>
                                          <p:attrName>style.visibility</p:attrName>
                                        </p:attrNameLst>
                                      </p:cBhvr>
                                      <p:to>
                                        <p:strVal val="visible"/>
                                      </p:to>
                                    </p:set>
                                    <p:animEffect transition="in" filter="wipe(down)">
                                      <p:cBhvr>
                                        <p:cTn id="138" dur="750"/>
                                        <p:tgtEl>
                                          <p:spTgt spid="111"/>
                                        </p:tgtEl>
                                      </p:cBhvr>
                                    </p:animEffect>
                                  </p:childTnLst>
                                </p:cTn>
                              </p:par>
                            </p:childTnLst>
                          </p:cTn>
                        </p:par>
                        <p:par>
                          <p:cTn id="139" fill="hold">
                            <p:stCondLst>
                              <p:cond delay="2700"/>
                            </p:stCondLst>
                            <p:childTnLst>
                              <p:par>
                                <p:cTn id="140" presetID="22" presetClass="entr" presetSubtype="4" fill="hold" nodeType="after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wipe(down)">
                                      <p:cBhvr>
                                        <p:cTn id="142" dur="750"/>
                                        <p:tgtEl>
                                          <p:spTgt spid="113"/>
                                        </p:tgtEl>
                                      </p:cBhvr>
                                    </p:animEffect>
                                  </p:childTnLst>
                                </p:cTn>
                              </p:par>
                            </p:childTnLst>
                          </p:cTn>
                        </p:par>
                        <p:par>
                          <p:cTn id="143" fill="hold">
                            <p:stCondLst>
                              <p:cond delay="3450"/>
                            </p:stCondLst>
                            <p:childTnLst>
                              <p:par>
                                <p:cTn id="144" presetID="53" presetClass="entr" presetSubtype="16" fill="hold" grpId="0" nodeType="after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childTnLst>
                          </p:cTn>
                        </p:par>
                        <p:par>
                          <p:cTn id="149" fill="hold">
                            <p:stCondLst>
                              <p:cond delay="3950"/>
                            </p:stCondLst>
                            <p:childTnLst>
                              <p:par>
                                <p:cTn id="150" presetID="53" presetClass="entr" presetSubtype="16" fill="hold" grpId="0" nodeType="afterEffect">
                                  <p:stCondLst>
                                    <p:cond delay="0"/>
                                  </p:stCondLst>
                                  <p:childTnLst>
                                    <p:set>
                                      <p:cBhvr>
                                        <p:cTn id="151" dur="1" fill="hold">
                                          <p:stCondLst>
                                            <p:cond delay="0"/>
                                          </p:stCondLst>
                                        </p:cTn>
                                        <p:tgtEl>
                                          <p:spTgt spid="122"/>
                                        </p:tgtEl>
                                        <p:attrNameLst>
                                          <p:attrName>style.visibility</p:attrName>
                                        </p:attrNameLst>
                                      </p:cBhvr>
                                      <p:to>
                                        <p:strVal val="visible"/>
                                      </p:to>
                                    </p:set>
                                    <p:anim calcmode="lin" valueType="num">
                                      <p:cBhvr>
                                        <p:cTn id="152" dur="500" fill="hold"/>
                                        <p:tgtEl>
                                          <p:spTgt spid="122"/>
                                        </p:tgtEl>
                                        <p:attrNameLst>
                                          <p:attrName>ppt_w</p:attrName>
                                        </p:attrNameLst>
                                      </p:cBhvr>
                                      <p:tavLst>
                                        <p:tav tm="0">
                                          <p:val>
                                            <p:fltVal val="0"/>
                                          </p:val>
                                        </p:tav>
                                        <p:tav tm="100000">
                                          <p:val>
                                            <p:strVal val="#ppt_w"/>
                                          </p:val>
                                        </p:tav>
                                      </p:tavLst>
                                    </p:anim>
                                    <p:anim calcmode="lin" valueType="num">
                                      <p:cBhvr>
                                        <p:cTn id="153" dur="500" fill="hold"/>
                                        <p:tgtEl>
                                          <p:spTgt spid="122"/>
                                        </p:tgtEl>
                                        <p:attrNameLst>
                                          <p:attrName>ppt_h</p:attrName>
                                        </p:attrNameLst>
                                      </p:cBhvr>
                                      <p:tavLst>
                                        <p:tav tm="0">
                                          <p:val>
                                            <p:fltVal val="0"/>
                                          </p:val>
                                        </p:tav>
                                        <p:tav tm="100000">
                                          <p:val>
                                            <p:strVal val="#ppt_h"/>
                                          </p:val>
                                        </p:tav>
                                      </p:tavLst>
                                    </p:anim>
                                    <p:animEffect transition="in" filter="fade">
                                      <p:cBhvr>
                                        <p:cTn id="154" dur="500"/>
                                        <p:tgtEl>
                                          <p:spTgt spid="122"/>
                                        </p:tgtEl>
                                      </p:cBhvr>
                                    </p:animEffect>
                                  </p:childTnLst>
                                </p:cTn>
                              </p:par>
                            </p:childTnLst>
                          </p:cTn>
                        </p:par>
                        <p:par>
                          <p:cTn id="155" fill="hold">
                            <p:stCondLst>
                              <p:cond delay="4450"/>
                            </p:stCondLst>
                            <p:childTnLst>
                              <p:par>
                                <p:cTn id="156" presetID="22" presetClass="entr" presetSubtype="8" fill="hold" nodeType="afterEffect">
                                  <p:stCondLst>
                                    <p:cond delay="0"/>
                                  </p:stCondLst>
                                  <p:childTnLst>
                                    <p:set>
                                      <p:cBhvr>
                                        <p:cTn id="157" dur="1" fill="hold">
                                          <p:stCondLst>
                                            <p:cond delay="0"/>
                                          </p:stCondLst>
                                        </p:cTn>
                                        <p:tgtEl>
                                          <p:spTgt spid="123"/>
                                        </p:tgtEl>
                                        <p:attrNameLst>
                                          <p:attrName>style.visibility</p:attrName>
                                        </p:attrNameLst>
                                      </p:cBhvr>
                                      <p:to>
                                        <p:strVal val="visible"/>
                                      </p:to>
                                    </p:set>
                                    <p:animEffect transition="in" filter="wipe(left)">
                                      <p:cBhvr>
                                        <p:cTn id="158"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29" grpId="0"/>
      <p:bldP spid="30" grpId="0" animBg="1"/>
      <p:bldP spid="14" grpId="0" animBg="1"/>
      <p:bldP spid="80" grpId="0"/>
      <p:bldP spid="81" grpId="0" animBg="1"/>
      <p:bldP spid="85" grpId="0"/>
      <p:bldP spid="89" grpId="0"/>
      <p:bldP spid="90" grpId="0" animBg="1"/>
      <p:bldP spid="92" grpId="0" animBg="1"/>
      <p:bldP spid="93" grpId="0" animBg="1"/>
      <p:bldP spid="97" grpId="0"/>
      <p:bldP spid="100" grpId="0" animBg="1"/>
      <p:bldP spid="104" grpId="0"/>
      <p:bldP spid="108" grpId="0"/>
      <p:bldP spid="109" grpId="0" animBg="1"/>
      <p:bldP spid="110" grpId="0" animBg="1"/>
      <p:bldP spid="121" grpId="0" animBg="1"/>
      <p:bldP spid="1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4D55888D-B5AE-3DEE-041C-181EC367BB74}"/>
              </a:ext>
            </a:extLst>
          </p:cNvPr>
          <p:cNvSpPr/>
          <p:nvPr/>
        </p:nvSpPr>
        <p:spPr>
          <a:xfrm>
            <a:off x="540105" y="6505142"/>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748087" y="6562252"/>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493731" y="5525052"/>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11573758" y="-548563"/>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1295477" y="-1386240"/>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10087609" y="-1195329"/>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19">
            <a:extLst>
              <a:ext uri="{FF2B5EF4-FFF2-40B4-BE49-F238E27FC236}">
                <a16:creationId xmlns:a16="http://schemas.microsoft.com/office/drawing/2014/main" id="{0B7B6E85-0C1D-D6ED-162C-4A73ABE66DAC}"/>
              </a:ext>
            </a:extLst>
          </p:cNvPr>
          <p:cNvGrpSpPr/>
          <p:nvPr/>
        </p:nvGrpSpPr>
        <p:grpSpPr>
          <a:xfrm>
            <a:off x="1084838" y="226819"/>
            <a:ext cx="7048106" cy="661079"/>
            <a:chOff x="1084838" y="482420"/>
            <a:chExt cx="7048106" cy="661079"/>
          </a:xfrm>
        </p:grpSpPr>
        <p:sp>
          <p:nvSpPr>
            <p:cNvPr id="21" name="Arrow: Pentagon 20">
              <a:extLst>
                <a:ext uri="{FF2B5EF4-FFF2-40B4-BE49-F238E27FC236}">
                  <a16:creationId xmlns:a16="http://schemas.microsoft.com/office/drawing/2014/main" id="{E3091A13-03DE-99EB-90E6-161AC8CD82B4}"/>
                </a:ext>
              </a:extLst>
            </p:cNvPr>
            <p:cNvSpPr/>
            <p:nvPr/>
          </p:nvSpPr>
          <p:spPr>
            <a:xfrm>
              <a:off x="1084838" y="482420"/>
              <a:ext cx="7048106" cy="661079"/>
            </a:xfrm>
            <a:prstGeom prst="homePlate">
              <a:avLst>
                <a:gd name="adj" fmla="val 54770"/>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417275D-86FF-0C9E-639E-494AEEC9746C}"/>
                </a:ext>
              </a:extLst>
            </p:cNvPr>
            <p:cNvSpPr txBox="1"/>
            <p:nvPr/>
          </p:nvSpPr>
          <p:spPr>
            <a:xfrm>
              <a:off x="1371328" y="551349"/>
              <a:ext cx="6508075" cy="523220"/>
            </a:xfrm>
            <a:prstGeom prst="rect">
              <a:avLst/>
            </a:prstGeom>
            <a:noFill/>
          </p:spPr>
          <p:txBody>
            <a:bodyPr wrap="square" rtlCol="0">
              <a:spAutoFit/>
            </a:bodyPr>
            <a:lstStyle/>
            <a:p>
              <a:pPr algn="ctr"/>
              <a:r>
                <a:rPr lang="vi-VN" sz="2800" dirty="0">
                  <a:solidFill>
                    <a:srgbClr val="2A3563"/>
                  </a:solidFill>
                  <a:latin typeface="#9Slide07 IcielBaliho Script" pitchFamily="2" charset="0"/>
                </a:rPr>
                <a:t>2. Dựng Ảnh Của Một Vật Tạo Bởi Gương Phẳng</a:t>
              </a:r>
              <a:endParaRPr lang="en-US" sz="2800" dirty="0">
                <a:solidFill>
                  <a:srgbClr val="2A3563"/>
                </a:solidFill>
                <a:latin typeface="#9Slide07 IcielBaliho Script" pitchFamily="2" charset="0"/>
              </a:endParaRPr>
            </a:p>
          </p:txBody>
        </p:sp>
      </p:grpSp>
      <p:grpSp>
        <p:nvGrpSpPr>
          <p:cNvPr id="26" name="Group 25">
            <a:extLst>
              <a:ext uri="{FF2B5EF4-FFF2-40B4-BE49-F238E27FC236}">
                <a16:creationId xmlns:a16="http://schemas.microsoft.com/office/drawing/2014/main" id="{1B501C14-2808-6311-48C0-39D289C5BB47}"/>
              </a:ext>
            </a:extLst>
          </p:cNvPr>
          <p:cNvGrpSpPr/>
          <p:nvPr/>
        </p:nvGrpSpPr>
        <p:grpSpPr>
          <a:xfrm>
            <a:off x="0" y="1032558"/>
            <a:ext cx="4108805" cy="578023"/>
            <a:chOff x="4370220" y="2521456"/>
            <a:chExt cx="4108805" cy="578023"/>
          </a:xfrm>
          <a:solidFill>
            <a:srgbClr val="204790"/>
          </a:solidFill>
        </p:grpSpPr>
        <p:sp>
          <p:nvSpPr>
            <p:cNvPr id="27" name="Arrow: Pentagon 26">
              <a:extLst>
                <a:ext uri="{FF2B5EF4-FFF2-40B4-BE49-F238E27FC236}">
                  <a16:creationId xmlns:a16="http://schemas.microsoft.com/office/drawing/2014/main" id="{B6A138F8-46BA-5468-021A-94DFFAB243E8}"/>
                </a:ext>
              </a:extLst>
            </p:cNvPr>
            <p:cNvSpPr/>
            <p:nvPr/>
          </p:nvSpPr>
          <p:spPr>
            <a:xfrm>
              <a:off x="4370220" y="2521456"/>
              <a:ext cx="3863269"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Chevron 27">
              <a:extLst>
                <a:ext uri="{FF2B5EF4-FFF2-40B4-BE49-F238E27FC236}">
                  <a16:creationId xmlns:a16="http://schemas.microsoft.com/office/drawing/2014/main" id="{5552C843-FC1A-4FEA-0853-382C26CDC4CD}"/>
                </a:ext>
              </a:extLst>
            </p:cNvPr>
            <p:cNvSpPr/>
            <p:nvPr/>
          </p:nvSpPr>
          <p:spPr>
            <a:xfrm>
              <a:off x="8144483"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9" name="TextBox 28">
            <a:extLst>
              <a:ext uri="{FF2B5EF4-FFF2-40B4-BE49-F238E27FC236}">
                <a16:creationId xmlns:a16="http://schemas.microsoft.com/office/drawing/2014/main" id="{A87EA64D-FBA9-54AB-3493-A4C635FE5B7B}"/>
              </a:ext>
            </a:extLst>
          </p:cNvPr>
          <p:cNvSpPr txBox="1"/>
          <p:nvPr/>
        </p:nvSpPr>
        <p:spPr>
          <a:xfrm>
            <a:off x="0" y="1047312"/>
            <a:ext cx="3978999" cy="523220"/>
          </a:xfrm>
          <a:prstGeom prst="rect">
            <a:avLst/>
          </a:prstGeom>
          <a:noFill/>
        </p:spPr>
        <p:txBody>
          <a:bodyPr wrap="square" rtlCol="0">
            <a:spAutoFit/>
          </a:bodyPr>
          <a:lstStyle/>
          <a:p>
            <a:r>
              <a:rPr lang="vi-VN" sz="2800" dirty="0">
                <a:solidFill>
                  <a:srgbClr val="E04E02"/>
                </a:solidFill>
                <a:latin typeface="#9Slide07 IcielBaliho Script" pitchFamily="2" charset="0"/>
              </a:rPr>
              <a:t>Dựng ảnh c</a:t>
            </a:r>
            <a:r>
              <a:rPr lang="en-US" sz="2800" dirty="0" err="1">
                <a:solidFill>
                  <a:srgbClr val="E04E02"/>
                </a:solidFill>
                <a:latin typeface="#9Slide07 IcielBaliho Script" pitchFamily="2" charset="0"/>
              </a:rPr>
              <a:t>ủa</a:t>
            </a:r>
            <a:r>
              <a:rPr lang="vi-VN" sz="2800" dirty="0">
                <a:solidFill>
                  <a:srgbClr val="E04E02"/>
                </a:solidFill>
                <a:latin typeface="#9Slide07 IcielBaliho Script" pitchFamily="2" charset="0"/>
              </a:rPr>
              <a:t> 1 điểm sáng S</a:t>
            </a:r>
            <a:endParaRPr lang="en-US" sz="2800" dirty="0">
              <a:solidFill>
                <a:srgbClr val="E04E02"/>
              </a:solidFill>
              <a:latin typeface="#9Slide07 IcielBaliho Script" pitchFamily="2" charset="0"/>
            </a:endParaRPr>
          </a:p>
        </p:txBody>
      </p:sp>
      <p:sp>
        <p:nvSpPr>
          <p:cNvPr id="30" name="Rectangle: Rounded Corners 29">
            <a:extLst>
              <a:ext uri="{FF2B5EF4-FFF2-40B4-BE49-F238E27FC236}">
                <a16:creationId xmlns:a16="http://schemas.microsoft.com/office/drawing/2014/main" id="{926776BD-4FA1-0111-0DDE-E2E268F3ECE6}"/>
              </a:ext>
            </a:extLst>
          </p:cNvPr>
          <p:cNvSpPr/>
          <p:nvPr/>
        </p:nvSpPr>
        <p:spPr>
          <a:xfrm>
            <a:off x="2324247" y="1890315"/>
            <a:ext cx="7919593" cy="509601"/>
          </a:xfrm>
          <a:prstGeom prst="roundRect">
            <a:avLst>
              <a:gd name="adj" fmla="val 33280"/>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2A3563"/>
                </a:solidFill>
                <a:latin typeface="#9Slide07 Cadena" panose="02000503000000020004" pitchFamily="2" charset="0"/>
              </a:rPr>
              <a:t>Cách </a:t>
            </a:r>
            <a:r>
              <a:rPr lang="en-US" sz="2400" dirty="0">
                <a:solidFill>
                  <a:srgbClr val="2A3563"/>
                </a:solidFill>
                <a:latin typeface="#9Slide07 Cadena" panose="02000503000000020004" pitchFamily="2" charset="0"/>
              </a:rPr>
              <a:t>2</a:t>
            </a:r>
            <a:r>
              <a:rPr lang="vi-VN" sz="2400" dirty="0">
                <a:solidFill>
                  <a:srgbClr val="2A3563"/>
                </a:solidFill>
                <a:latin typeface="#9Slide07 Cadena" panose="02000503000000020004" pitchFamily="2" charset="0"/>
              </a:rPr>
              <a:t>: </a:t>
            </a:r>
            <a:r>
              <a:rPr lang="vi-VN" sz="2600" dirty="0">
                <a:solidFill>
                  <a:srgbClr val="2A3563"/>
                </a:solidFill>
                <a:latin typeface="#9Slide07 IcielBaliho Script" pitchFamily="2" charset="0"/>
              </a:rPr>
              <a:t>Áp dụng </a:t>
            </a:r>
            <a:r>
              <a:rPr lang="en-US" sz="2600" dirty="0" err="1">
                <a:solidFill>
                  <a:srgbClr val="2A3563"/>
                </a:solidFill>
                <a:latin typeface="#9Slide07 IcielBaliho Script" pitchFamily="2" charset="0"/>
              </a:rPr>
              <a:t>tính</a:t>
            </a:r>
            <a:r>
              <a:rPr lang="en-US" sz="2600" dirty="0">
                <a:solidFill>
                  <a:srgbClr val="2A3563"/>
                </a:solidFill>
                <a:latin typeface="#9Slide07 IcielBaliho Script" pitchFamily="2" charset="0"/>
              </a:rPr>
              <a:t> </a:t>
            </a:r>
            <a:r>
              <a:rPr lang="en-US" sz="2600" dirty="0" err="1">
                <a:solidFill>
                  <a:srgbClr val="2A3563"/>
                </a:solidFill>
                <a:latin typeface="#9Slide07 IcielBaliho Script" pitchFamily="2" charset="0"/>
              </a:rPr>
              <a:t>chất</a:t>
            </a:r>
            <a:r>
              <a:rPr lang="en-US" sz="2600" dirty="0">
                <a:solidFill>
                  <a:srgbClr val="2A3563"/>
                </a:solidFill>
                <a:latin typeface="#9Slide07 IcielBaliho Script" pitchFamily="2" charset="0"/>
              </a:rPr>
              <a:t> </a:t>
            </a:r>
            <a:r>
              <a:rPr lang="en-US" sz="2600" dirty="0" err="1">
                <a:solidFill>
                  <a:srgbClr val="2A3563"/>
                </a:solidFill>
                <a:latin typeface="#9Slide07 IcielBaliho Script" pitchFamily="2" charset="0"/>
              </a:rPr>
              <a:t>ảnh</a:t>
            </a:r>
            <a:r>
              <a:rPr lang="en-US" sz="2600" dirty="0">
                <a:solidFill>
                  <a:srgbClr val="2A3563"/>
                </a:solidFill>
                <a:latin typeface="#9Slide07 IcielBaliho Script" pitchFamily="2" charset="0"/>
              </a:rPr>
              <a:t> </a:t>
            </a:r>
            <a:r>
              <a:rPr lang="en-US" sz="2600" dirty="0" err="1">
                <a:solidFill>
                  <a:srgbClr val="2A3563"/>
                </a:solidFill>
                <a:latin typeface="#9Slide07 IcielBaliho Script" pitchFamily="2" charset="0"/>
              </a:rPr>
              <a:t>của</a:t>
            </a:r>
            <a:r>
              <a:rPr lang="en-US" sz="2600" dirty="0">
                <a:solidFill>
                  <a:srgbClr val="2A3563"/>
                </a:solidFill>
                <a:latin typeface="#9Slide07 IcielBaliho Script" pitchFamily="2" charset="0"/>
              </a:rPr>
              <a:t> </a:t>
            </a:r>
            <a:r>
              <a:rPr lang="en-US" sz="2600" dirty="0" err="1">
                <a:solidFill>
                  <a:srgbClr val="2A3563"/>
                </a:solidFill>
                <a:latin typeface="#9Slide07 IcielBaliho Script" pitchFamily="2" charset="0"/>
              </a:rPr>
              <a:t>một</a:t>
            </a:r>
            <a:r>
              <a:rPr lang="en-US" sz="2600" dirty="0">
                <a:solidFill>
                  <a:srgbClr val="2A3563"/>
                </a:solidFill>
                <a:latin typeface="#9Slide07 IcielBaliho Script" pitchFamily="2" charset="0"/>
              </a:rPr>
              <a:t> </a:t>
            </a:r>
            <a:r>
              <a:rPr lang="en-US" sz="2600" dirty="0" err="1">
                <a:solidFill>
                  <a:srgbClr val="2A3563"/>
                </a:solidFill>
                <a:latin typeface="#9Slide07 IcielBaliho Script" pitchFamily="2" charset="0"/>
              </a:rPr>
              <a:t>vật</a:t>
            </a:r>
            <a:r>
              <a:rPr lang="en-US" sz="2600" dirty="0">
                <a:solidFill>
                  <a:srgbClr val="2A3563"/>
                </a:solidFill>
                <a:latin typeface="#9Slide07 IcielBaliho Script" pitchFamily="2" charset="0"/>
              </a:rPr>
              <a:t> </a:t>
            </a:r>
            <a:r>
              <a:rPr lang="en-US" sz="2600" dirty="0" err="1">
                <a:solidFill>
                  <a:srgbClr val="2A3563"/>
                </a:solidFill>
                <a:latin typeface="#9Slide07 IcielBaliho Script" pitchFamily="2" charset="0"/>
              </a:rPr>
              <a:t>tạo</a:t>
            </a:r>
            <a:r>
              <a:rPr lang="en-US" sz="2600" dirty="0">
                <a:solidFill>
                  <a:srgbClr val="2A3563"/>
                </a:solidFill>
                <a:latin typeface="#9Slide07 IcielBaliho Script" pitchFamily="2" charset="0"/>
              </a:rPr>
              <a:t> </a:t>
            </a:r>
            <a:r>
              <a:rPr lang="en-US" sz="2600" dirty="0" err="1">
                <a:solidFill>
                  <a:srgbClr val="2A3563"/>
                </a:solidFill>
                <a:latin typeface="#9Slide07 IcielBaliho Script" pitchFamily="2" charset="0"/>
              </a:rPr>
              <a:t>bởi</a:t>
            </a:r>
            <a:r>
              <a:rPr lang="en-US" sz="2600" dirty="0">
                <a:solidFill>
                  <a:srgbClr val="2A3563"/>
                </a:solidFill>
                <a:latin typeface="#9Slide07 IcielBaliho Script" pitchFamily="2" charset="0"/>
              </a:rPr>
              <a:t> </a:t>
            </a:r>
            <a:r>
              <a:rPr lang="en-US" sz="2600" dirty="0" err="1">
                <a:solidFill>
                  <a:srgbClr val="2A3563"/>
                </a:solidFill>
                <a:latin typeface="#9Slide07 IcielBaliho Script" pitchFamily="2" charset="0"/>
              </a:rPr>
              <a:t>gương</a:t>
            </a:r>
            <a:r>
              <a:rPr lang="en-US" sz="2600" dirty="0">
                <a:solidFill>
                  <a:srgbClr val="2A3563"/>
                </a:solidFill>
                <a:latin typeface="#9Slide07 IcielBaliho Script" pitchFamily="2" charset="0"/>
              </a:rPr>
              <a:t> </a:t>
            </a:r>
            <a:r>
              <a:rPr lang="en-US" sz="2600" dirty="0" err="1">
                <a:solidFill>
                  <a:srgbClr val="2A3563"/>
                </a:solidFill>
                <a:latin typeface="#9Slide07 IcielBaliho Script" pitchFamily="2" charset="0"/>
              </a:rPr>
              <a:t>phẳng</a:t>
            </a:r>
            <a:endParaRPr lang="en-US" sz="2600" dirty="0">
              <a:solidFill>
                <a:srgbClr val="2A3563"/>
              </a:solidFill>
              <a:latin typeface="#9Slide07 IcielBaliho Script" pitchFamily="2" charset="0"/>
            </a:endParaRPr>
          </a:p>
        </p:txBody>
      </p:sp>
      <p:grpSp>
        <p:nvGrpSpPr>
          <p:cNvPr id="12" name="Group 11">
            <a:extLst>
              <a:ext uri="{FF2B5EF4-FFF2-40B4-BE49-F238E27FC236}">
                <a16:creationId xmlns:a16="http://schemas.microsoft.com/office/drawing/2014/main" id="{C1D7A41F-428B-8AB1-ECB4-EA0FA1A35FE7}"/>
              </a:ext>
            </a:extLst>
          </p:cNvPr>
          <p:cNvGrpSpPr/>
          <p:nvPr/>
        </p:nvGrpSpPr>
        <p:grpSpPr>
          <a:xfrm>
            <a:off x="671166" y="155650"/>
            <a:ext cx="803416" cy="803416"/>
            <a:chOff x="671166" y="148129"/>
            <a:chExt cx="803416" cy="803416"/>
          </a:xfrm>
        </p:grpSpPr>
        <p:sp>
          <p:nvSpPr>
            <p:cNvPr id="24" name="Oval 23">
              <a:extLst>
                <a:ext uri="{FF2B5EF4-FFF2-40B4-BE49-F238E27FC236}">
                  <a16:creationId xmlns:a16="http://schemas.microsoft.com/office/drawing/2014/main" id="{6A9BF5B5-55CF-487C-FF40-A4F21EC4292A}"/>
                </a:ext>
              </a:extLst>
            </p:cNvPr>
            <p:cNvSpPr/>
            <p:nvPr/>
          </p:nvSpPr>
          <p:spPr>
            <a:xfrm>
              <a:off x="671166" y="148129"/>
              <a:ext cx="803416" cy="803416"/>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lip free icon">
              <a:extLst>
                <a:ext uri="{FF2B5EF4-FFF2-40B4-BE49-F238E27FC236}">
                  <a16:creationId xmlns:a16="http://schemas.microsoft.com/office/drawing/2014/main" id="{9029220B-264A-41C2-BD2E-91562E981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24" y="252748"/>
              <a:ext cx="558699" cy="558699"/>
            </a:xfrm>
            <a:prstGeom prst="rect">
              <a:avLst/>
            </a:prstGeom>
            <a:noFill/>
            <a:extLst>
              <a:ext uri="{909E8E84-426E-40DD-AFC4-6F175D3DCCD1}">
                <a14:hiddenFill xmlns:a14="http://schemas.microsoft.com/office/drawing/2010/main">
                  <a:solidFill>
                    <a:srgbClr val="FFFFFF"/>
                  </a:solidFill>
                </a14:hiddenFill>
              </a:ext>
            </a:extLst>
          </p:spPr>
        </p:pic>
      </p:grpSp>
      <p:sp>
        <p:nvSpPr>
          <p:cNvPr id="81" name="Rectangle 80">
            <a:extLst>
              <a:ext uri="{FF2B5EF4-FFF2-40B4-BE49-F238E27FC236}">
                <a16:creationId xmlns:a16="http://schemas.microsoft.com/office/drawing/2014/main" id="{2A621918-725D-8826-3BDD-CA981CF88F51}"/>
              </a:ext>
            </a:extLst>
          </p:cNvPr>
          <p:cNvSpPr/>
          <p:nvPr/>
        </p:nvSpPr>
        <p:spPr>
          <a:xfrm flipH="1">
            <a:off x="1520607" y="3160792"/>
            <a:ext cx="4783191" cy="921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Từ</a:t>
            </a:r>
            <a:r>
              <a:rPr lang="en-US" sz="2000" dirty="0">
                <a:solidFill>
                  <a:srgbClr val="2A3563"/>
                </a:solidFill>
                <a:latin typeface="#9Slide03 Arima Madurai Black" panose="00000A00000000000000" pitchFamily="2" charset="0"/>
                <a:cs typeface="#9Slide03 Arima Madurai Black" panose="00000A00000000000000" pitchFamily="2" charset="0"/>
              </a:rPr>
              <a:t> S </a:t>
            </a:r>
            <a:r>
              <a:rPr lang="en-US" sz="2000" dirty="0" err="1">
                <a:solidFill>
                  <a:srgbClr val="2A3563"/>
                </a:solidFill>
                <a:latin typeface="#9Slide03 Arima Madurai Black" panose="00000A00000000000000" pitchFamily="2" charset="0"/>
                <a:cs typeface="#9Slide03 Arima Madurai Black" panose="00000A00000000000000" pitchFamily="2" charset="0"/>
              </a:rPr>
              <a:t>vẽ</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đường</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vuông</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góc</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với</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gương</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cắt</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gương</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tại</a:t>
            </a:r>
            <a:r>
              <a:rPr lang="en-US" sz="2000" dirty="0">
                <a:solidFill>
                  <a:srgbClr val="2A3563"/>
                </a:solidFill>
                <a:latin typeface="#9Slide03 Arima Madurai Black" panose="00000A00000000000000" pitchFamily="2" charset="0"/>
                <a:cs typeface="#9Slide03 Arima Madurai Black" panose="00000A00000000000000" pitchFamily="2" charset="0"/>
              </a:rPr>
              <a:t> H</a:t>
            </a:r>
          </a:p>
        </p:txBody>
      </p:sp>
      <p:sp>
        <p:nvSpPr>
          <p:cNvPr id="92" name="TextBox 91">
            <a:extLst>
              <a:ext uri="{FF2B5EF4-FFF2-40B4-BE49-F238E27FC236}">
                <a16:creationId xmlns:a16="http://schemas.microsoft.com/office/drawing/2014/main" id="{97950B6B-8652-EA43-A352-65113DFFDBC9}"/>
              </a:ext>
            </a:extLst>
          </p:cNvPr>
          <p:cNvSpPr txBox="1"/>
          <p:nvPr/>
        </p:nvSpPr>
        <p:spPr>
          <a:xfrm>
            <a:off x="1340775" y="3230688"/>
            <a:ext cx="1021174" cy="400110"/>
          </a:xfrm>
          <a:prstGeom prst="rect">
            <a:avLst/>
          </a:prstGeom>
          <a:solidFill>
            <a:srgbClr val="F4BFBF"/>
          </a:solidFill>
        </p:spPr>
        <p:txBody>
          <a:bodyPr wrap="square">
            <a:spAutoFit/>
          </a:bodyPr>
          <a:lstStyle/>
          <a:p>
            <a:r>
              <a:rPr lang="en-US" sz="2000" dirty="0" err="1">
                <a:solidFill>
                  <a:srgbClr val="2A3563"/>
                </a:solidFill>
                <a:latin typeface="#9Slide07 Cadena" panose="02000503000000020004" pitchFamily="2" charset="0"/>
                <a:cs typeface="#9Slide03 Arima Madurai Black" panose="00000A00000000000000" pitchFamily="2" charset="0"/>
              </a:rPr>
              <a:t>Bước</a:t>
            </a:r>
            <a:r>
              <a:rPr lang="en-US" sz="2000" dirty="0">
                <a:solidFill>
                  <a:srgbClr val="2A3563"/>
                </a:solidFill>
                <a:latin typeface="#9Slide07 Cadena" panose="02000503000000020004" pitchFamily="2" charset="0"/>
                <a:cs typeface="#9Slide03 Arima Madurai Black" panose="00000A00000000000000" pitchFamily="2" charset="0"/>
              </a:rPr>
              <a:t> 1:</a:t>
            </a:r>
            <a:endParaRPr lang="en-US" sz="2000" dirty="0"/>
          </a:p>
        </p:txBody>
      </p:sp>
      <p:sp>
        <p:nvSpPr>
          <p:cNvPr id="109" name="Rectangle 108">
            <a:extLst>
              <a:ext uri="{FF2B5EF4-FFF2-40B4-BE49-F238E27FC236}">
                <a16:creationId xmlns:a16="http://schemas.microsoft.com/office/drawing/2014/main" id="{E8257098-9C41-5EC7-F376-372379BBA5B2}"/>
              </a:ext>
            </a:extLst>
          </p:cNvPr>
          <p:cNvSpPr/>
          <p:nvPr/>
        </p:nvSpPr>
        <p:spPr>
          <a:xfrm flipH="1">
            <a:off x="1426918" y="4477590"/>
            <a:ext cx="4408011" cy="1386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Xác</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định</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điểm</a:t>
            </a:r>
            <a:r>
              <a:rPr lang="en-US" sz="2000" dirty="0">
                <a:solidFill>
                  <a:srgbClr val="2A3563"/>
                </a:solidFill>
                <a:latin typeface="#9Slide03 Arima Madurai Black" panose="00000A00000000000000" pitchFamily="2" charset="0"/>
                <a:cs typeface="#9Slide03 Arima Madurai Black" panose="00000A00000000000000" pitchFamily="2" charset="0"/>
              </a:rPr>
              <a:t> S′ </a:t>
            </a:r>
            <a:r>
              <a:rPr lang="en-US" sz="2000" dirty="0" err="1">
                <a:solidFill>
                  <a:srgbClr val="2A3563"/>
                </a:solidFill>
                <a:latin typeface="#9Slide03 Arima Madurai Black" panose="00000A00000000000000" pitchFamily="2" charset="0"/>
                <a:cs typeface="#9Slide03 Arima Madurai Black" panose="00000A00000000000000" pitchFamily="2" charset="0"/>
              </a:rPr>
              <a:t>trên</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đường</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vuông</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góc</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đã</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vẽ</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sao</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cho</a:t>
            </a:r>
            <a:r>
              <a:rPr lang="en-US" sz="2000" dirty="0">
                <a:solidFill>
                  <a:srgbClr val="2A3563"/>
                </a:solidFill>
                <a:latin typeface="#9Slide03 Arima Madurai Black" panose="00000A00000000000000" pitchFamily="2" charset="0"/>
                <a:cs typeface="#9Slide03 Arima Madurai Black" panose="00000A00000000000000" pitchFamily="2" charset="0"/>
              </a:rPr>
              <a:t> SH = S′H </a:t>
            </a:r>
          </a:p>
          <a:p>
            <a:pPr>
              <a:lnSpc>
                <a:spcPct val="150000"/>
              </a:lnSpc>
            </a:pPr>
            <a:r>
              <a:rPr lang="en-US" sz="2000" dirty="0">
                <a:solidFill>
                  <a:srgbClr val="2A3563"/>
                </a:solidFill>
                <a:latin typeface="#9Slide03 Arima Madurai Black" panose="00000A00000000000000" pitchFamily="2" charset="0"/>
                <a:cs typeface="#9Slide03 Arima Madurai Black" panose="00000A00000000000000" pitchFamily="2" charset="0"/>
              </a:rPr>
              <a:t>→ S′ </a:t>
            </a:r>
            <a:r>
              <a:rPr lang="en-US" sz="2000" dirty="0" err="1">
                <a:solidFill>
                  <a:srgbClr val="2A3563"/>
                </a:solidFill>
                <a:latin typeface="#9Slide03 Arima Madurai Black" panose="00000A00000000000000" pitchFamily="2" charset="0"/>
                <a:cs typeface="#9Slide03 Arima Madurai Black" panose="00000A00000000000000" pitchFamily="2" charset="0"/>
              </a:rPr>
              <a:t>là</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ảnh</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ảo</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của</a:t>
            </a:r>
            <a:r>
              <a:rPr lang="en-US" sz="2000" dirty="0">
                <a:solidFill>
                  <a:srgbClr val="2A3563"/>
                </a:solidFill>
                <a:latin typeface="#9Slide03 Arima Madurai Black" panose="00000A00000000000000" pitchFamily="2" charset="0"/>
                <a:cs typeface="#9Slide03 Arima Madurai Black" panose="00000A00000000000000" pitchFamily="2" charset="0"/>
              </a:rPr>
              <a:t> S</a:t>
            </a:r>
          </a:p>
        </p:txBody>
      </p:sp>
      <p:sp>
        <p:nvSpPr>
          <p:cNvPr id="110" name="TextBox 109">
            <a:extLst>
              <a:ext uri="{FF2B5EF4-FFF2-40B4-BE49-F238E27FC236}">
                <a16:creationId xmlns:a16="http://schemas.microsoft.com/office/drawing/2014/main" id="{3995DDAA-8C6A-D591-FBD7-EC6A44FE3FA4}"/>
              </a:ext>
            </a:extLst>
          </p:cNvPr>
          <p:cNvSpPr txBox="1"/>
          <p:nvPr/>
        </p:nvSpPr>
        <p:spPr>
          <a:xfrm>
            <a:off x="1329968" y="4520529"/>
            <a:ext cx="1021174" cy="400110"/>
          </a:xfrm>
          <a:prstGeom prst="rect">
            <a:avLst/>
          </a:prstGeom>
          <a:solidFill>
            <a:srgbClr val="F4BFBF"/>
          </a:solidFill>
        </p:spPr>
        <p:txBody>
          <a:bodyPr wrap="square">
            <a:spAutoFit/>
          </a:bodyPr>
          <a:lstStyle/>
          <a:p>
            <a:r>
              <a:rPr lang="en-US" sz="2000" dirty="0" err="1">
                <a:solidFill>
                  <a:srgbClr val="2A3563"/>
                </a:solidFill>
                <a:latin typeface="#9Slide07 Cadena" panose="02000503000000020004" pitchFamily="2" charset="0"/>
                <a:cs typeface="#9Slide03 Arima Madurai Black" panose="00000A00000000000000" pitchFamily="2" charset="0"/>
              </a:rPr>
              <a:t>Bước</a:t>
            </a:r>
            <a:r>
              <a:rPr lang="en-US" sz="2000" dirty="0">
                <a:solidFill>
                  <a:srgbClr val="2A3563"/>
                </a:solidFill>
                <a:latin typeface="#9Slide07 Cadena" panose="02000503000000020004" pitchFamily="2" charset="0"/>
                <a:cs typeface="#9Slide03 Arima Madurai Black" panose="00000A00000000000000" pitchFamily="2" charset="0"/>
              </a:rPr>
              <a:t> 2:</a:t>
            </a:r>
            <a:endParaRPr lang="en-US" sz="2000" dirty="0"/>
          </a:p>
        </p:txBody>
      </p:sp>
      <p:cxnSp>
        <p:nvCxnSpPr>
          <p:cNvPr id="118" name="Straight Connector 117">
            <a:extLst>
              <a:ext uri="{FF2B5EF4-FFF2-40B4-BE49-F238E27FC236}">
                <a16:creationId xmlns:a16="http://schemas.microsoft.com/office/drawing/2014/main" id="{10FBE711-E4F1-DCEB-3961-E4B9CDE3D573}"/>
              </a:ext>
            </a:extLst>
          </p:cNvPr>
          <p:cNvCxnSpPr>
            <a:cxnSpLocks/>
          </p:cNvCxnSpPr>
          <p:nvPr/>
        </p:nvCxnSpPr>
        <p:spPr>
          <a:xfrm>
            <a:off x="13166125" y="7712681"/>
            <a:ext cx="1152802" cy="0"/>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508983E-565C-D716-F028-2EEBD648315B}"/>
              </a:ext>
            </a:extLst>
          </p:cNvPr>
          <p:cNvCxnSpPr>
            <a:cxnSpLocks/>
          </p:cNvCxnSpPr>
          <p:nvPr/>
        </p:nvCxnSpPr>
        <p:spPr>
          <a:xfrm>
            <a:off x="13144276" y="7094979"/>
            <a:ext cx="1152802" cy="0"/>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E725D3F9-6EF0-3292-D0DF-5DC60121C3E6}"/>
              </a:ext>
            </a:extLst>
          </p:cNvPr>
          <p:cNvGrpSpPr/>
          <p:nvPr/>
        </p:nvGrpSpPr>
        <p:grpSpPr>
          <a:xfrm flipH="1">
            <a:off x="12372327" y="6943067"/>
            <a:ext cx="1809364" cy="1336004"/>
            <a:chOff x="1907259" y="1615560"/>
            <a:chExt cx="1287851" cy="666065"/>
          </a:xfrm>
        </p:grpSpPr>
        <p:cxnSp>
          <p:nvCxnSpPr>
            <p:cNvPr id="123" name="Straight Connector 122">
              <a:extLst>
                <a:ext uri="{FF2B5EF4-FFF2-40B4-BE49-F238E27FC236}">
                  <a16:creationId xmlns:a16="http://schemas.microsoft.com/office/drawing/2014/main" id="{18D173D4-BE3B-58DA-A02A-676751A6DB4D}"/>
                </a:ext>
              </a:extLst>
            </p:cNvPr>
            <p:cNvCxnSpPr>
              <a:cxnSpLocks/>
            </p:cNvCxnSpPr>
            <p:nvPr/>
          </p:nvCxnSpPr>
          <p:spPr>
            <a:xfrm>
              <a:off x="2398627" y="1941063"/>
              <a:ext cx="796483" cy="340562"/>
            </a:xfrm>
            <a:prstGeom prst="line">
              <a:avLst/>
            </a:prstGeom>
            <a:ln w="28575">
              <a:solidFill>
                <a:srgbClr val="841F00"/>
              </a:solidFill>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CB4A16A8-C5B7-DAF4-9E3E-3FC6074039BF}"/>
                </a:ext>
              </a:extLst>
            </p:cNvPr>
            <p:cNvCxnSpPr>
              <a:cxnSpLocks/>
            </p:cNvCxnSpPr>
            <p:nvPr/>
          </p:nvCxnSpPr>
          <p:spPr>
            <a:xfrm rot="4068874" flipV="1">
              <a:off x="1918376" y="1604443"/>
              <a:ext cx="431379" cy="453614"/>
            </a:xfrm>
            <a:prstGeom prst="straightConnector1">
              <a:avLst/>
            </a:prstGeom>
            <a:ln w="28575">
              <a:solidFill>
                <a:srgbClr val="841F00"/>
              </a:solidFill>
              <a:tailEnd type="triangle"/>
            </a:ln>
          </p:spPr>
          <p:style>
            <a:lnRef idx="1">
              <a:schemeClr val="dk1"/>
            </a:lnRef>
            <a:fillRef idx="0">
              <a:schemeClr val="dk1"/>
            </a:fillRef>
            <a:effectRef idx="0">
              <a:schemeClr val="dk1"/>
            </a:effectRef>
            <a:fontRef idx="minor">
              <a:schemeClr val="tx1"/>
            </a:fontRef>
          </p:style>
        </p:cxnSp>
      </p:grpSp>
      <p:sp>
        <p:nvSpPr>
          <p:cNvPr id="125" name="TextBox 124">
            <a:extLst>
              <a:ext uri="{FF2B5EF4-FFF2-40B4-BE49-F238E27FC236}">
                <a16:creationId xmlns:a16="http://schemas.microsoft.com/office/drawing/2014/main" id="{B01CB31A-3A5B-0075-0027-7E5F51D4980C}"/>
              </a:ext>
            </a:extLst>
          </p:cNvPr>
          <p:cNvSpPr txBox="1"/>
          <p:nvPr/>
        </p:nvSpPr>
        <p:spPr>
          <a:xfrm>
            <a:off x="12832850" y="7603088"/>
            <a:ext cx="379127" cy="292326"/>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N′</a:t>
            </a:r>
          </a:p>
        </p:txBody>
      </p:sp>
      <p:grpSp>
        <p:nvGrpSpPr>
          <p:cNvPr id="126" name="Group 125">
            <a:extLst>
              <a:ext uri="{FF2B5EF4-FFF2-40B4-BE49-F238E27FC236}">
                <a16:creationId xmlns:a16="http://schemas.microsoft.com/office/drawing/2014/main" id="{B5584BBA-88E0-5AAA-6A55-3DEB2B0A8328}"/>
              </a:ext>
            </a:extLst>
          </p:cNvPr>
          <p:cNvGrpSpPr/>
          <p:nvPr/>
        </p:nvGrpSpPr>
        <p:grpSpPr>
          <a:xfrm rot="977149">
            <a:off x="12828950" y="6330431"/>
            <a:ext cx="1715347" cy="1186967"/>
            <a:chOff x="1907259" y="1615560"/>
            <a:chExt cx="1287851" cy="666065"/>
          </a:xfrm>
        </p:grpSpPr>
        <p:cxnSp>
          <p:nvCxnSpPr>
            <p:cNvPr id="127" name="Straight Connector 126">
              <a:extLst>
                <a:ext uri="{FF2B5EF4-FFF2-40B4-BE49-F238E27FC236}">
                  <a16:creationId xmlns:a16="http://schemas.microsoft.com/office/drawing/2014/main" id="{450B8436-90C0-95CA-F032-B5ACC481BA01}"/>
                </a:ext>
              </a:extLst>
            </p:cNvPr>
            <p:cNvCxnSpPr>
              <a:cxnSpLocks/>
            </p:cNvCxnSpPr>
            <p:nvPr/>
          </p:nvCxnSpPr>
          <p:spPr>
            <a:xfrm>
              <a:off x="2398627" y="1941063"/>
              <a:ext cx="796483" cy="340562"/>
            </a:xfrm>
            <a:prstGeom prst="line">
              <a:avLst/>
            </a:prstGeom>
            <a:ln w="28575">
              <a:solidFill>
                <a:srgbClr val="841F00"/>
              </a:solidFill>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851682C7-33A7-3EB4-81AB-F36D442F3F28}"/>
                </a:ext>
              </a:extLst>
            </p:cNvPr>
            <p:cNvCxnSpPr>
              <a:cxnSpLocks/>
            </p:cNvCxnSpPr>
            <p:nvPr/>
          </p:nvCxnSpPr>
          <p:spPr>
            <a:xfrm rot="4068874" flipV="1">
              <a:off x="1918376" y="1604443"/>
              <a:ext cx="431379" cy="453614"/>
            </a:xfrm>
            <a:prstGeom prst="straightConnector1">
              <a:avLst/>
            </a:prstGeom>
            <a:ln w="28575">
              <a:solidFill>
                <a:srgbClr val="841F00"/>
              </a:solidFill>
              <a:tailEnd type="triangle"/>
            </a:ln>
          </p:spPr>
          <p:style>
            <a:lnRef idx="1">
              <a:schemeClr val="dk1"/>
            </a:lnRef>
            <a:fillRef idx="0">
              <a:schemeClr val="dk1"/>
            </a:fillRef>
            <a:effectRef idx="0">
              <a:schemeClr val="dk1"/>
            </a:effectRef>
            <a:fontRef idx="minor">
              <a:schemeClr val="tx1"/>
            </a:fontRef>
          </p:style>
        </p:cxnSp>
      </p:grpSp>
      <p:grpSp>
        <p:nvGrpSpPr>
          <p:cNvPr id="129" name="Group 128">
            <a:extLst>
              <a:ext uri="{FF2B5EF4-FFF2-40B4-BE49-F238E27FC236}">
                <a16:creationId xmlns:a16="http://schemas.microsoft.com/office/drawing/2014/main" id="{6D30C841-E34B-765F-41E8-CE51103DFD48}"/>
              </a:ext>
            </a:extLst>
          </p:cNvPr>
          <p:cNvGrpSpPr/>
          <p:nvPr/>
        </p:nvGrpSpPr>
        <p:grpSpPr>
          <a:xfrm>
            <a:off x="12974683" y="6101428"/>
            <a:ext cx="1373890" cy="1014457"/>
            <a:chOff x="1907259" y="1615560"/>
            <a:chExt cx="1287851" cy="666065"/>
          </a:xfrm>
        </p:grpSpPr>
        <p:cxnSp>
          <p:nvCxnSpPr>
            <p:cNvPr id="130" name="Straight Connector 129">
              <a:extLst>
                <a:ext uri="{FF2B5EF4-FFF2-40B4-BE49-F238E27FC236}">
                  <a16:creationId xmlns:a16="http://schemas.microsoft.com/office/drawing/2014/main" id="{081A4D35-CF44-B4D9-49C9-FC6D430A6C47}"/>
                </a:ext>
              </a:extLst>
            </p:cNvPr>
            <p:cNvCxnSpPr>
              <a:cxnSpLocks/>
            </p:cNvCxnSpPr>
            <p:nvPr/>
          </p:nvCxnSpPr>
          <p:spPr>
            <a:xfrm>
              <a:off x="2398627" y="1941063"/>
              <a:ext cx="796483" cy="340562"/>
            </a:xfrm>
            <a:prstGeom prst="line">
              <a:avLst/>
            </a:prstGeom>
            <a:ln w="28575">
              <a:solidFill>
                <a:srgbClr val="841F00"/>
              </a:solidFill>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F42ABD4F-7280-4D4B-48CB-FD2DA64C5D09}"/>
                </a:ext>
              </a:extLst>
            </p:cNvPr>
            <p:cNvCxnSpPr>
              <a:cxnSpLocks/>
            </p:cNvCxnSpPr>
            <p:nvPr/>
          </p:nvCxnSpPr>
          <p:spPr>
            <a:xfrm rot="4068874" flipV="1">
              <a:off x="1918376" y="1604443"/>
              <a:ext cx="431379" cy="453614"/>
            </a:xfrm>
            <a:prstGeom prst="straightConnector1">
              <a:avLst/>
            </a:prstGeom>
            <a:ln w="28575">
              <a:solidFill>
                <a:srgbClr val="841F00"/>
              </a:solidFill>
              <a:tailEnd type="triangle"/>
            </a:ln>
          </p:spPr>
          <p:style>
            <a:lnRef idx="1">
              <a:schemeClr val="dk1"/>
            </a:lnRef>
            <a:fillRef idx="0">
              <a:schemeClr val="dk1"/>
            </a:fillRef>
            <a:effectRef idx="0">
              <a:schemeClr val="dk1"/>
            </a:effectRef>
            <a:fontRef idx="minor">
              <a:schemeClr val="tx1"/>
            </a:fontRef>
          </p:style>
        </p:cxnSp>
      </p:grpSp>
      <p:grpSp>
        <p:nvGrpSpPr>
          <p:cNvPr id="132" name="Group 131">
            <a:extLst>
              <a:ext uri="{FF2B5EF4-FFF2-40B4-BE49-F238E27FC236}">
                <a16:creationId xmlns:a16="http://schemas.microsoft.com/office/drawing/2014/main" id="{560BF1FF-CAF2-9FAB-A2C5-09BC80300EC1}"/>
              </a:ext>
            </a:extLst>
          </p:cNvPr>
          <p:cNvGrpSpPr/>
          <p:nvPr/>
        </p:nvGrpSpPr>
        <p:grpSpPr>
          <a:xfrm rot="16200000">
            <a:off x="12898505" y="7281658"/>
            <a:ext cx="2997130" cy="107234"/>
            <a:chOff x="3290277" y="3274646"/>
            <a:chExt cx="2993292" cy="186761"/>
          </a:xfrm>
        </p:grpSpPr>
        <p:cxnSp>
          <p:nvCxnSpPr>
            <p:cNvPr id="133" name="Straight Connector 132">
              <a:extLst>
                <a:ext uri="{FF2B5EF4-FFF2-40B4-BE49-F238E27FC236}">
                  <a16:creationId xmlns:a16="http://schemas.microsoft.com/office/drawing/2014/main" id="{43B578DE-EADB-CA28-B57C-6379054A5D78}"/>
                </a:ext>
              </a:extLst>
            </p:cNvPr>
            <p:cNvCxnSpPr>
              <a:cxnSpLocks/>
            </p:cNvCxnSpPr>
            <p:nvPr/>
          </p:nvCxnSpPr>
          <p:spPr>
            <a:xfrm>
              <a:off x="3290277" y="3274646"/>
              <a:ext cx="2993292" cy="0"/>
            </a:xfrm>
            <a:prstGeom prst="line">
              <a:avLst/>
            </a:prstGeom>
            <a:ln w="571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02C75FF-03C0-55BC-F599-D7D1559BF5F2}"/>
                </a:ext>
              </a:extLst>
            </p:cNvPr>
            <p:cNvCxnSpPr>
              <a:cxnSpLocks/>
            </p:cNvCxnSpPr>
            <p:nvPr/>
          </p:nvCxnSpPr>
          <p:spPr>
            <a:xfrm flipH="1">
              <a:off x="32902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AB068F9-81C1-90DF-369B-AFA08AFB407B}"/>
                </a:ext>
              </a:extLst>
            </p:cNvPr>
            <p:cNvCxnSpPr>
              <a:cxnSpLocks/>
            </p:cNvCxnSpPr>
            <p:nvPr/>
          </p:nvCxnSpPr>
          <p:spPr>
            <a:xfrm flipH="1">
              <a:off x="33668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030025B4-CD5F-4BE2-7E99-9211304FEBEC}"/>
                </a:ext>
              </a:extLst>
            </p:cNvPr>
            <p:cNvCxnSpPr>
              <a:cxnSpLocks/>
            </p:cNvCxnSpPr>
            <p:nvPr/>
          </p:nvCxnSpPr>
          <p:spPr>
            <a:xfrm flipH="1">
              <a:off x="34434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43AC605-91A7-BE11-0084-32D220C6A7F1}"/>
                </a:ext>
              </a:extLst>
            </p:cNvPr>
            <p:cNvCxnSpPr>
              <a:cxnSpLocks/>
            </p:cNvCxnSpPr>
            <p:nvPr/>
          </p:nvCxnSpPr>
          <p:spPr>
            <a:xfrm flipH="1">
              <a:off x="35199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55396128-C723-839C-CF8C-7C7D7B663913}"/>
                </a:ext>
              </a:extLst>
            </p:cNvPr>
            <p:cNvCxnSpPr>
              <a:cxnSpLocks/>
            </p:cNvCxnSpPr>
            <p:nvPr/>
          </p:nvCxnSpPr>
          <p:spPr>
            <a:xfrm flipH="1">
              <a:off x="35965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B01D0D6-02BE-641A-9EAD-F26186415D0F}"/>
                </a:ext>
              </a:extLst>
            </p:cNvPr>
            <p:cNvCxnSpPr>
              <a:cxnSpLocks/>
            </p:cNvCxnSpPr>
            <p:nvPr/>
          </p:nvCxnSpPr>
          <p:spPr>
            <a:xfrm flipH="1">
              <a:off x="36731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42DFC02-2D23-23DB-10E2-19AB50C87EE8}"/>
                </a:ext>
              </a:extLst>
            </p:cNvPr>
            <p:cNvCxnSpPr>
              <a:cxnSpLocks/>
            </p:cNvCxnSpPr>
            <p:nvPr/>
          </p:nvCxnSpPr>
          <p:spPr>
            <a:xfrm flipH="1">
              <a:off x="37496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D6171CA-DDC7-4F6D-A965-2529E089032E}"/>
                </a:ext>
              </a:extLst>
            </p:cNvPr>
            <p:cNvCxnSpPr>
              <a:cxnSpLocks/>
            </p:cNvCxnSpPr>
            <p:nvPr/>
          </p:nvCxnSpPr>
          <p:spPr>
            <a:xfrm flipH="1">
              <a:off x="38262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C3AA57F-4295-E52F-6307-E1ED76605E74}"/>
                </a:ext>
              </a:extLst>
            </p:cNvPr>
            <p:cNvCxnSpPr>
              <a:cxnSpLocks/>
            </p:cNvCxnSpPr>
            <p:nvPr/>
          </p:nvCxnSpPr>
          <p:spPr>
            <a:xfrm flipH="1">
              <a:off x="39028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2011F7E-AD5A-71FB-CE49-AFB78F4A9269}"/>
                </a:ext>
              </a:extLst>
            </p:cNvPr>
            <p:cNvCxnSpPr>
              <a:cxnSpLocks/>
            </p:cNvCxnSpPr>
            <p:nvPr/>
          </p:nvCxnSpPr>
          <p:spPr>
            <a:xfrm flipH="1">
              <a:off x="39794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48D6749-7397-077B-4B5A-994F7F9CC2DB}"/>
                </a:ext>
              </a:extLst>
            </p:cNvPr>
            <p:cNvCxnSpPr>
              <a:cxnSpLocks/>
            </p:cNvCxnSpPr>
            <p:nvPr/>
          </p:nvCxnSpPr>
          <p:spPr>
            <a:xfrm flipH="1">
              <a:off x="40559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4F3BEC9-B405-391B-1486-8DCEBAFBAF7D}"/>
                </a:ext>
              </a:extLst>
            </p:cNvPr>
            <p:cNvCxnSpPr>
              <a:cxnSpLocks/>
            </p:cNvCxnSpPr>
            <p:nvPr/>
          </p:nvCxnSpPr>
          <p:spPr>
            <a:xfrm flipH="1">
              <a:off x="41325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30A6317-0CBF-BDA4-49DB-7FA7336B9E4F}"/>
                </a:ext>
              </a:extLst>
            </p:cNvPr>
            <p:cNvCxnSpPr>
              <a:cxnSpLocks/>
            </p:cNvCxnSpPr>
            <p:nvPr/>
          </p:nvCxnSpPr>
          <p:spPr>
            <a:xfrm flipH="1">
              <a:off x="42091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EB48E75-8339-964C-B7A1-655D80037960}"/>
                </a:ext>
              </a:extLst>
            </p:cNvPr>
            <p:cNvCxnSpPr>
              <a:cxnSpLocks/>
            </p:cNvCxnSpPr>
            <p:nvPr/>
          </p:nvCxnSpPr>
          <p:spPr>
            <a:xfrm flipH="1">
              <a:off x="42856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0190CBCF-6CFD-FBE3-831F-349A9CB6A394}"/>
                </a:ext>
              </a:extLst>
            </p:cNvPr>
            <p:cNvCxnSpPr>
              <a:cxnSpLocks/>
            </p:cNvCxnSpPr>
            <p:nvPr/>
          </p:nvCxnSpPr>
          <p:spPr>
            <a:xfrm flipH="1">
              <a:off x="43622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EA86682-255D-81B6-F270-8561ADBDD328}"/>
                </a:ext>
              </a:extLst>
            </p:cNvPr>
            <p:cNvCxnSpPr>
              <a:cxnSpLocks/>
            </p:cNvCxnSpPr>
            <p:nvPr/>
          </p:nvCxnSpPr>
          <p:spPr>
            <a:xfrm flipH="1">
              <a:off x="44388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BCB7DE1-C2A1-3A0F-272E-5CF003704524}"/>
                </a:ext>
              </a:extLst>
            </p:cNvPr>
            <p:cNvCxnSpPr>
              <a:cxnSpLocks/>
            </p:cNvCxnSpPr>
            <p:nvPr/>
          </p:nvCxnSpPr>
          <p:spPr>
            <a:xfrm flipH="1">
              <a:off x="45153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08D2C19-673A-C38F-D6EC-3E19DE13EF41}"/>
                </a:ext>
              </a:extLst>
            </p:cNvPr>
            <p:cNvCxnSpPr>
              <a:cxnSpLocks/>
            </p:cNvCxnSpPr>
            <p:nvPr/>
          </p:nvCxnSpPr>
          <p:spPr>
            <a:xfrm flipH="1">
              <a:off x="45919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C6A39DD-5E90-C701-A159-E4491FBDCE86}"/>
                </a:ext>
              </a:extLst>
            </p:cNvPr>
            <p:cNvCxnSpPr>
              <a:cxnSpLocks/>
            </p:cNvCxnSpPr>
            <p:nvPr/>
          </p:nvCxnSpPr>
          <p:spPr>
            <a:xfrm flipH="1">
              <a:off x="46685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9113FCB1-156C-FBB5-1F6B-EC9401EF0097}"/>
                </a:ext>
              </a:extLst>
            </p:cNvPr>
            <p:cNvCxnSpPr>
              <a:cxnSpLocks/>
            </p:cNvCxnSpPr>
            <p:nvPr/>
          </p:nvCxnSpPr>
          <p:spPr>
            <a:xfrm flipH="1">
              <a:off x="47451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E65234D-0868-6D41-50CB-3F6D14214D94}"/>
                </a:ext>
              </a:extLst>
            </p:cNvPr>
            <p:cNvCxnSpPr>
              <a:cxnSpLocks/>
            </p:cNvCxnSpPr>
            <p:nvPr/>
          </p:nvCxnSpPr>
          <p:spPr>
            <a:xfrm flipH="1">
              <a:off x="48216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415EC3C-25B0-0B21-251C-351D4BCF64A7}"/>
                </a:ext>
              </a:extLst>
            </p:cNvPr>
            <p:cNvCxnSpPr>
              <a:cxnSpLocks/>
            </p:cNvCxnSpPr>
            <p:nvPr/>
          </p:nvCxnSpPr>
          <p:spPr>
            <a:xfrm flipH="1">
              <a:off x="48982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652B5C0-4A43-3BF4-EB30-804FD831DB66}"/>
                </a:ext>
              </a:extLst>
            </p:cNvPr>
            <p:cNvCxnSpPr>
              <a:cxnSpLocks/>
            </p:cNvCxnSpPr>
            <p:nvPr/>
          </p:nvCxnSpPr>
          <p:spPr>
            <a:xfrm flipH="1">
              <a:off x="49748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5E93584-32DF-4A2F-0303-0CAA951EAF4D}"/>
                </a:ext>
              </a:extLst>
            </p:cNvPr>
            <p:cNvCxnSpPr>
              <a:cxnSpLocks/>
            </p:cNvCxnSpPr>
            <p:nvPr/>
          </p:nvCxnSpPr>
          <p:spPr>
            <a:xfrm flipH="1">
              <a:off x="50513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5A1AA84-EDA1-21E4-4D93-91A50E7D2181}"/>
                </a:ext>
              </a:extLst>
            </p:cNvPr>
            <p:cNvCxnSpPr>
              <a:cxnSpLocks/>
            </p:cNvCxnSpPr>
            <p:nvPr/>
          </p:nvCxnSpPr>
          <p:spPr>
            <a:xfrm flipH="1">
              <a:off x="51279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089FFB79-E4E8-D64D-5DA0-37528BFA5F7F}"/>
                </a:ext>
              </a:extLst>
            </p:cNvPr>
            <p:cNvCxnSpPr>
              <a:cxnSpLocks/>
            </p:cNvCxnSpPr>
            <p:nvPr/>
          </p:nvCxnSpPr>
          <p:spPr>
            <a:xfrm flipH="1">
              <a:off x="52045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5BA458D7-5300-D28B-ED10-7096BB932636}"/>
                </a:ext>
              </a:extLst>
            </p:cNvPr>
            <p:cNvCxnSpPr>
              <a:cxnSpLocks/>
            </p:cNvCxnSpPr>
            <p:nvPr/>
          </p:nvCxnSpPr>
          <p:spPr>
            <a:xfrm flipH="1">
              <a:off x="52810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3456EFE-E61C-5B1B-CE6E-26705279F771}"/>
                </a:ext>
              </a:extLst>
            </p:cNvPr>
            <p:cNvCxnSpPr>
              <a:cxnSpLocks/>
            </p:cNvCxnSpPr>
            <p:nvPr/>
          </p:nvCxnSpPr>
          <p:spPr>
            <a:xfrm flipH="1">
              <a:off x="53576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6AB1133-2A89-DD70-7C71-C1C442FAD1A4}"/>
                </a:ext>
              </a:extLst>
            </p:cNvPr>
            <p:cNvCxnSpPr>
              <a:cxnSpLocks/>
            </p:cNvCxnSpPr>
            <p:nvPr/>
          </p:nvCxnSpPr>
          <p:spPr>
            <a:xfrm flipH="1">
              <a:off x="54342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7C22A5EE-44FF-9F0C-5602-4E0D41C9B887}"/>
                </a:ext>
              </a:extLst>
            </p:cNvPr>
            <p:cNvCxnSpPr>
              <a:cxnSpLocks/>
            </p:cNvCxnSpPr>
            <p:nvPr/>
          </p:nvCxnSpPr>
          <p:spPr>
            <a:xfrm flipH="1">
              <a:off x="55108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E6F639E-C3BF-645D-AD92-000B7D7F92C1}"/>
                </a:ext>
              </a:extLst>
            </p:cNvPr>
            <p:cNvCxnSpPr>
              <a:cxnSpLocks/>
            </p:cNvCxnSpPr>
            <p:nvPr/>
          </p:nvCxnSpPr>
          <p:spPr>
            <a:xfrm flipH="1">
              <a:off x="55873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E58E191D-89A9-F68F-D8DA-5568B500A198}"/>
                </a:ext>
              </a:extLst>
            </p:cNvPr>
            <p:cNvCxnSpPr>
              <a:cxnSpLocks/>
            </p:cNvCxnSpPr>
            <p:nvPr/>
          </p:nvCxnSpPr>
          <p:spPr>
            <a:xfrm flipH="1">
              <a:off x="56639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2114884-8CA4-750B-A78C-0F582CEC02A4}"/>
                </a:ext>
              </a:extLst>
            </p:cNvPr>
            <p:cNvCxnSpPr>
              <a:cxnSpLocks/>
            </p:cNvCxnSpPr>
            <p:nvPr/>
          </p:nvCxnSpPr>
          <p:spPr>
            <a:xfrm flipH="1">
              <a:off x="57405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F04B710-6415-5B20-3873-0446B49C796D}"/>
                </a:ext>
              </a:extLst>
            </p:cNvPr>
            <p:cNvCxnSpPr>
              <a:cxnSpLocks/>
            </p:cNvCxnSpPr>
            <p:nvPr/>
          </p:nvCxnSpPr>
          <p:spPr>
            <a:xfrm flipH="1">
              <a:off x="58170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A5B765F-D383-4736-93B1-3FB172C52CA4}"/>
                </a:ext>
              </a:extLst>
            </p:cNvPr>
            <p:cNvCxnSpPr>
              <a:cxnSpLocks/>
            </p:cNvCxnSpPr>
            <p:nvPr/>
          </p:nvCxnSpPr>
          <p:spPr>
            <a:xfrm flipH="1">
              <a:off x="58936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1B66217C-6658-03FA-78EA-8A2E40FB41BE}"/>
                </a:ext>
              </a:extLst>
            </p:cNvPr>
            <p:cNvCxnSpPr>
              <a:cxnSpLocks/>
            </p:cNvCxnSpPr>
            <p:nvPr/>
          </p:nvCxnSpPr>
          <p:spPr>
            <a:xfrm flipH="1">
              <a:off x="59702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14CC9AA6-1B36-5C03-8BE4-CC344FBF6B54}"/>
                </a:ext>
              </a:extLst>
            </p:cNvPr>
            <p:cNvCxnSpPr>
              <a:cxnSpLocks/>
            </p:cNvCxnSpPr>
            <p:nvPr/>
          </p:nvCxnSpPr>
          <p:spPr>
            <a:xfrm flipH="1">
              <a:off x="60467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95CC0E0-530F-6132-3C8D-BB7917B45615}"/>
                </a:ext>
              </a:extLst>
            </p:cNvPr>
            <p:cNvCxnSpPr>
              <a:cxnSpLocks/>
            </p:cNvCxnSpPr>
            <p:nvPr/>
          </p:nvCxnSpPr>
          <p:spPr>
            <a:xfrm flipH="1">
              <a:off x="61233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9CFBB82-41BE-B034-F54D-4806B1958D19}"/>
                </a:ext>
              </a:extLst>
            </p:cNvPr>
            <p:cNvCxnSpPr>
              <a:cxnSpLocks/>
            </p:cNvCxnSpPr>
            <p:nvPr/>
          </p:nvCxnSpPr>
          <p:spPr>
            <a:xfrm flipH="1">
              <a:off x="61999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grpSp>
      <p:sp>
        <p:nvSpPr>
          <p:cNvPr id="173" name="Oval 172">
            <a:extLst>
              <a:ext uri="{FF2B5EF4-FFF2-40B4-BE49-F238E27FC236}">
                <a16:creationId xmlns:a16="http://schemas.microsoft.com/office/drawing/2014/main" id="{23D44FC8-0D77-7206-59C9-4CDB399D7D28}"/>
              </a:ext>
            </a:extLst>
          </p:cNvPr>
          <p:cNvSpPr/>
          <p:nvPr/>
        </p:nvSpPr>
        <p:spPr>
          <a:xfrm>
            <a:off x="12817348" y="6150305"/>
            <a:ext cx="96692" cy="96692"/>
          </a:xfrm>
          <a:prstGeom prst="ellipse">
            <a:avLst/>
          </a:prstGeom>
          <a:solidFill>
            <a:srgbClr val="2A3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59EF76C7-F0B9-C540-041C-1987276E36B9}"/>
              </a:ext>
            </a:extLst>
          </p:cNvPr>
          <p:cNvSpPr txBox="1"/>
          <p:nvPr/>
        </p:nvSpPr>
        <p:spPr>
          <a:xfrm>
            <a:off x="12510076" y="5841232"/>
            <a:ext cx="357278" cy="292326"/>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S</a:t>
            </a:r>
          </a:p>
        </p:txBody>
      </p:sp>
      <p:sp>
        <p:nvSpPr>
          <p:cNvPr id="175" name="TextBox 174">
            <a:extLst>
              <a:ext uri="{FF2B5EF4-FFF2-40B4-BE49-F238E27FC236}">
                <a16:creationId xmlns:a16="http://schemas.microsoft.com/office/drawing/2014/main" id="{E442E185-0EC4-C51F-3793-9E10CB032F90}"/>
              </a:ext>
            </a:extLst>
          </p:cNvPr>
          <p:cNvSpPr txBox="1"/>
          <p:nvPr/>
        </p:nvSpPr>
        <p:spPr>
          <a:xfrm>
            <a:off x="14016975" y="6760459"/>
            <a:ext cx="357278" cy="292326"/>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I</a:t>
            </a:r>
          </a:p>
        </p:txBody>
      </p:sp>
      <p:sp>
        <p:nvSpPr>
          <p:cNvPr id="176" name="TextBox 175">
            <a:extLst>
              <a:ext uri="{FF2B5EF4-FFF2-40B4-BE49-F238E27FC236}">
                <a16:creationId xmlns:a16="http://schemas.microsoft.com/office/drawing/2014/main" id="{BBBCC71E-F9B0-B8FB-68E0-1FE7CAEB2BA1}"/>
              </a:ext>
            </a:extLst>
          </p:cNvPr>
          <p:cNvSpPr txBox="1"/>
          <p:nvPr/>
        </p:nvSpPr>
        <p:spPr>
          <a:xfrm>
            <a:off x="13847706" y="7712681"/>
            <a:ext cx="357278" cy="292326"/>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K</a:t>
            </a:r>
          </a:p>
        </p:txBody>
      </p:sp>
      <p:sp>
        <p:nvSpPr>
          <p:cNvPr id="177" name="TextBox 176">
            <a:extLst>
              <a:ext uri="{FF2B5EF4-FFF2-40B4-BE49-F238E27FC236}">
                <a16:creationId xmlns:a16="http://schemas.microsoft.com/office/drawing/2014/main" id="{0F1FDCA0-6C1A-5FB8-D1D9-12A140460AC1}"/>
              </a:ext>
            </a:extLst>
          </p:cNvPr>
          <p:cNvSpPr txBox="1"/>
          <p:nvPr/>
        </p:nvSpPr>
        <p:spPr>
          <a:xfrm>
            <a:off x="12790633" y="6978898"/>
            <a:ext cx="357278" cy="292326"/>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N</a:t>
            </a:r>
          </a:p>
        </p:txBody>
      </p:sp>
      <p:sp>
        <p:nvSpPr>
          <p:cNvPr id="178" name="TextBox 177">
            <a:extLst>
              <a:ext uri="{FF2B5EF4-FFF2-40B4-BE49-F238E27FC236}">
                <a16:creationId xmlns:a16="http://schemas.microsoft.com/office/drawing/2014/main" id="{8B04E782-406B-31E5-030D-A6C7BDA91A26}"/>
              </a:ext>
            </a:extLst>
          </p:cNvPr>
          <p:cNvSpPr txBox="1"/>
          <p:nvPr/>
        </p:nvSpPr>
        <p:spPr>
          <a:xfrm>
            <a:off x="12004056" y="8164308"/>
            <a:ext cx="357278" cy="292326"/>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R</a:t>
            </a:r>
          </a:p>
        </p:txBody>
      </p:sp>
      <p:grpSp>
        <p:nvGrpSpPr>
          <p:cNvPr id="179" name="Group 178">
            <a:extLst>
              <a:ext uri="{FF2B5EF4-FFF2-40B4-BE49-F238E27FC236}">
                <a16:creationId xmlns:a16="http://schemas.microsoft.com/office/drawing/2014/main" id="{8E3979E1-6B95-4286-6B41-FDE8B4E49E79}"/>
              </a:ext>
            </a:extLst>
          </p:cNvPr>
          <p:cNvGrpSpPr/>
          <p:nvPr/>
        </p:nvGrpSpPr>
        <p:grpSpPr>
          <a:xfrm rot="20622851" flipH="1">
            <a:off x="12780731" y="7826446"/>
            <a:ext cx="1572640" cy="881271"/>
            <a:chOff x="1907259" y="1615560"/>
            <a:chExt cx="1287851" cy="666065"/>
          </a:xfrm>
        </p:grpSpPr>
        <p:cxnSp>
          <p:nvCxnSpPr>
            <p:cNvPr id="180" name="Straight Connector 179">
              <a:extLst>
                <a:ext uri="{FF2B5EF4-FFF2-40B4-BE49-F238E27FC236}">
                  <a16:creationId xmlns:a16="http://schemas.microsoft.com/office/drawing/2014/main" id="{8EC7F80A-448F-997B-4425-1F29D568617A}"/>
                </a:ext>
              </a:extLst>
            </p:cNvPr>
            <p:cNvCxnSpPr>
              <a:cxnSpLocks/>
            </p:cNvCxnSpPr>
            <p:nvPr/>
          </p:nvCxnSpPr>
          <p:spPr>
            <a:xfrm>
              <a:off x="2398627" y="1941063"/>
              <a:ext cx="796483" cy="340562"/>
            </a:xfrm>
            <a:prstGeom prst="line">
              <a:avLst/>
            </a:prstGeom>
            <a:ln w="28575">
              <a:solidFill>
                <a:srgbClr val="841F00"/>
              </a:solidFill>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FEC5A488-86E7-8522-0A00-89EC0AFFE43F}"/>
                </a:ext>
              </a:extLst>
            </p:cNvPr>
            <p:cNvCxnSpPr>
              <a:cxnSpLocks/>
            </p:cNvCxnSpPr>
            <p:nvPr/>
          </p:nvCxnSpPr>
          <p:spPr>
            <a:xfrm rot="4068874" flipV="1">
              <a:off x="1918376" y="1604443"/>
              <a:ext cx="431379" cy="453614"/>
            </a:xfrm>
            <a:prstGeom prst="straightConnector1">
              <a:avLst/>
            </a:prstGeom>
            <a:ln w="28575">
              <a:solidFill>
                <a:srgbClr val="841F00"/>
              </a:solidFill>
              <a:tailEnd type="triangle"/>
            </a:ln>
          </p:spPr>
          <p:style>
            <a:lnRef idx="1">
              <a:schemeClr val="dk1"/>
            </a:lnRef>
            <a:fillRef idx="0">
              <a:schemeClr val="dk1"/>
            </a:fillRef>
            <a:effectRef idx="0">
              <a:schemeClr val="dk1"/>
            </a:effectRef>
            <a:fontRef idx="minor">
              <a:schemeClr val="tx1"/>
            </a:fontRef>
          </p:style>
        </p:cxnSp>
      </p:grpSp>
      <p:sp>
        <p:nvSpPr>
          <p:cNvPr id="182" name="TextBox 181">
            <a:extLst>
              <a:ext uri="{FF2B5EF4-FFF2-40B4-BE49-F238E27FC236}">
                <a16:creationId xmlns:a16="http://schemas.microsoft.com/office/drawing/2014/main" id="{5B634542-0850-A0AC-64DB-39ADDC4AAE71}"/>
              </a:ext>
            </a:extLst>
          </p:cNvPr>
          <p:cNvSpPr txBox="1"/>
          <p:nvPr/>
        </p:nvSpPr>
        <p:spPr>
          <a:xfrm>
            <a:off x="12552709" y="8653770"/>
            <a:ext cx="379127" cy="292326"/>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R′</a:t>
            </a:r>
          </a:p>
        </p:txBody>
      </p:sp>
      <p:cxnSp>
        <p:nvCxnSpPr>
          <p:cNvPr id="183" name="Straight Connector 182">
            <a:extLst>
              <a:ext uri="{FF2B5EF4-FFF2-40B4-BE49-F238E27FC236}">
                <a16:creationId xmlns:a16="http://schemas.microsoft.com/office/drawing/2014/main" id="{6F7E67A8-6CF6-3F2F-9340-FC31BB2BB04B}"/>
              </a:ext>
            </a:extLst>
          </p:cNvPr>
          <p:cNvCxnSpPr>
            <a:cxnSpLocks/>
          </p:cNvCxnSpPr>
          <p:nvPr/>
        </p:nvCxnSpPr>
        <p:spPr>
          <a:xfrm flipV="1">
            <a:off x="14348573" y="6198651"/>
            <a:ext cx="1470978" cy="889445"/>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B13DF8B-FA2C-5462-1DB1-59A57C744D38}"/>
              </a:ext>
            </a:extLst>
          </p:cNvPr>
          <p:cNvCxnSpPr>
            <a:cxnSpLocks/>
          </p:cNvCxnSpPr>
          <p:nvPr/>
        </p:nvCxnSpPr>
        <p:spPr>
          <a:xfrm flipV="1">
            <a:off x="14343453" y="6209330"/>
            <a:ext cx="1481219" cy="1489819"/>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sp>
        <p:nvSpPr>
          <p:cNvPr id="185" name="Oval 184">
            <a:extLst>
              <a:ext uri="{FF2B5EF4-FFF2-40B4-BE49-F238E27FC236}">
                <a16:creationId xmlns:a16="http://schemas.microsoft.com/office/drawing/2014/main" id="{8F0A1174-AA2B-764A-32B6-749B43393F5E}"/>
              </a:ext>
            </a:extLst>
          </p:cNvPr>
          <p:cNvSpPr/>
          <p:nvPr/>
        </p:nvSpPr>
        <p:spPr>
          <a:xfrm>
            <a:off x="15749966" y="6160984"/>
            <a:ext cx="96692" cy="96692"/>
          </a:xfrm>
          <a:prstGeom prst="ellipse">
            <a:avLst/>
          </a:prstGeom>
          <a:solidFill>
            <a:srgbClr val="2A3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E3FA4AF5-1A7C-B3B2-2C30-F52F976B618A}"/>
              </a:ext>
            </a:extLst>
          </p:cNvPr>
          <p:cNvSpPr txBox="1"/>
          <p:nvPr/>
        </p:nvSpPr>
        <p:spPr>
          <a:xfrm>
            <a:off x="15806797" y="5917197"/>
            <a:ext cx="357278" cy="292326"/>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S′</a:t>
            </a:r>
          </a:p>
        </p:txBody>
      </p:sp>
    </p:spTree>
    <p:extLst>
      <p:ext uri="{BB962C8B-B14F-4D97-AF65-F5344CB8AC3E}">
        <p14:creationId xmlns:p14="http://schemas.microsoft.com/office/powerpoint/2010/main" val="33422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92"/>
                                        </p:tgtEl>
                                        <p:attrNameLst>
                                          <p:attrName>style.visibility</p:attrName>
                                        </p:attrNameLst>
                                      </p:cBhvr>
                                      <p:to>
                                        <p:strVal val="visible"/>
                                      </p:to>
                                    </p:set>
                                    <p:anim calcmode="lin" valueType="num">
                                      <p:cBhvr additive="base">
                                        <p:cTn id="14" dur="500" fill="hold"/>
                                        <p:tgtEl>
                                          <p:spTgt spid="92"/>
                                        </p:tgtEl>
                                        <p:attrNameLst>
                                          <p:attrName>ppt_x</p:attrName>
                                        </p:attrNameLst>
                                      </p:cBhvr>
                                      <p:tavLst>
                                        <p:tav tm="0">
                                          <p:val>
                                            <p:strVal val="0-#ppt_w/2"/>
                                          </p:val>
                                        </p:tav>
                                        <p:tav tm="100000">
                                          <p:val>
                                            <p:strVal val="#ppt_x"/>
                                          </p:val>
                                        </p:tav>
                                      </p:tavLst>
                                    </p:anim>
                                    <p:anim calcmode="lin" valueType="num">
                                      <p:cBhvr additive="base">
                                        <p:cTn id="15" dur="500" fill="hold"/>
                                        <p:tgtEl>
                                          <p:spTgt spid="9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8" fill="hold" grpId="0" nodeType="afterEffect">
                                  <p:stCondLst>
                                    <p:cond delay="0"/>
                                  </p:stCondLst>
                                  <p:iterate type="lt">
                                    <p:tmPct val="5000"/>
                                  </p:iterate>
                                  <p:childTnLst>
                                    <p:set>
                                      <p:cBhvr>
                                        <p:cTn id="18" dur="1" fill="hold">
                                          <p:stCondLst>
                                            <p:cond delay="0"/>
                                          </p:stCondLst>
                                        </p:cTn>
                                        <p:tgtEl>
                                          <p:spTgt spid="81"/>
                                        </p:tgtEl>
                                        <p:attrNameLst>
                                          <p:attrName>style.visibility</p:attrName>
                                        </p:attrNameLst>
                                      </p:cBhvr>
                                      <p:to>
                                        <p:strVal val="visible"/>
                                      </p:to>
                                    </p:set>
                                    <p:animEffect transition="in" filter="wipe(left)">
                                      <p:cBhvr>
                                        <p:cTn id="19" dur="5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0"/>
                                        </p:tgtEl>
                                        <p:attrNameLst>
                                          <p:attrName>style.visibility</p:attrName>
                                        </p:attrNameLst>
                                      </p:cBhvr>
                                      <p:to>
                                        <p:strVal val="visible"/>
                                      </p:to>
                                    </p:set>
                                    <p:anim calcmode="lin" valueType="num">
                                      <p:cBhvr additive="base">
                                        <p:cTn id="24" dur="500" fill="hold"/>
                                        <p:tgtEl>
                                          <p:spTgt spid="110"/>
                                        </p:tgtEl>
                                        <p:attrNameLst>
                                          <p:attrName>ppt_x</p:attrName>
                                        </p:attrNameLst>
                                      </p:cBhvr>
                                      <p:tavLst>
                                        <p:tav tm="0">
                                          <p:val>
                                            <p:strVal val="0-#ppt_w/2"/>
                                          </p:val>
                                        </p:tav>
                                        <p:tav tm="100000">
                                          <p:val>
                                            <p:strVal val="#ppt_x"/>
                                          </p:val>
                                        </p:tav>
                                      </p:tavLst>
                                    </p:anim>
                                    <p:anim calcmode="lin" valueType="num">
                                      <p:cBhvr additive="base">
                                        <p:cTn id="25" dur="500" fill="hold"/>
                                        <p:tgtEl>
                                          <p:spTgt spid="110"/>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iterate type="lt">
                                    <p:tmPct val="5000"/>
                                  </p:iterate>
                                  <p:childTnLst>
                                    <p:set>
                                      <p:cBhvr>
                                        <p:cTn id="28" dur="1" fill="hold">
                                          <p:stCondLst>
                                            <p:cond delay="0"/>
                                          </p:stCondLst>
                                        </p:cTn>
                                        <p:tgtEl>
                                          <p:spTgt spid="109"/>
                                        </p:tgtEl>
                                        <p:attrNameLst>
                                          <p:attrName>style.visibility</p:attrName>
                                        </p:attrNameLst>
                                      </p:cBhvr>
                                      <p:to>
                                        <p:strVal val="visible"/>
                                      </p:to>
                                    </p:set>
                                    <p:animEffect transition="in" filter="wipe(left)">
                                      <p:cBhvr>
                                        <p:cTn id="29"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81" grpId="0" animBg="1"/>
      <p:bldP spid="92" grpId="0" animBg="1"/>
      <p:bldP spid="109"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4D55888D-B5AE-3DEE-041C-181EC367BB74}"/>
              </a:ext>
            </a:extLst>
          </p:cNvPr>
          <p:cNvSpPr/>
          <p:nvPr/>
        </p:nvSpPr>
        <p:spPr>
          <a:xfrm>
            <a:off x="11648379" y="3998712"/>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0924624" y="6193840"/>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0169377" y="6430561"/>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422574" y="-3167129"/>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622077" y="-1407759"/>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859559" y="-1477476"/>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19">
            <a:extLst>
              <a:ext uri="{FF2B5EF4-FFF2-40B4-BE49-F238E27FC236}">
                <a16:creationId xmlns:a16="http://schemas.microsoft.com/office/drawing/2014/main" id="{0B7B6E85-0C1D-D6ED-162C-4A73ABE66DAC}"/>
              </a:ext>
            </a:extLst>
          </p:cNvPr>
          <p:cNvGrpSpPr/>
          <p:nvPr/>
        </p:nvGrpSpPr>
        <p:grpSpPr>
          <a:xfrm>
            <a:off x="1084838" y="226819"/>
            <a:ext cx="7048106" cy="661079"/>
            <a:chOff x="1084838" y="482420"/>
            <a:chExt cx="7048106" cy="661079"/>
          </a:xfrm>
        </p:grpSpPr>
        <p:sp>
          <p:nvSpPr>
            <p:cNvPr id="21" name="Arrow: Pentagon 20">
              <a:extLst>
                <a:ext uri="{FF2B5EF4-FFF2-40B4-BE49-F238E27FC236}">
                  <a16:creationId xmlns:a16="http://schemas.microsoft.com/office/drawing/2014/main" id="{E3091A13-03DE-99EB-90E6-161AC8CD82B4}"/>
                </a:ext>
              </a:extLst>
            </p:cNvPr>
            <p:cNvSpPr/>
            <p:nvPr/>
          </p:nvSpPr>
          <p:spPr>
            <a:xfrm>
              <a:off x="1084838" y="482420"/>
              <a:ext cx="7048106" cy="661079"/>
            </a:xfrm>
            <a:prstGeom prst="homePlate">
              <a:avLst>
                <a:gd name="adj" fmla="val 54770"/>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417275D-86FF-0C9E-639E-494AEEC9746C}"/>
                </a:ext>
              </a:extLst>
            </p:cNvPr>
            <p:cNvSpPr txBox="1"/>
            <p:nvPr/>
          </p:nvSpPr>
          <p:spPr>
            <a:xfrm>
              <a:off x="1371328" y="551349"/>
              <a:ext cx="6508075" cy="523220"/>
            </a:xfrm>
            <a:prstGeom prst="rect">
              <a:avLst/>
            </a:prstGeom>
            <a:noFill/>
          </p:spPr>
          <p:txBody>
            <a:bodyPr wrap="square" rtlCol="0">
              <a:spAutoFit/>
            </a:bodyPr>
            <a:lstStyle/>
            <a:p>
              <a:pPr algn="ctr"/>
              <a:r>
                <a:rPr lang="vi-VN" sz="2800" dirty="0">
                  <a:solidFill>
                    <a:srgbClr val="2A3563"/>
                  </a:solidFill>
                  <a:latin typeface="#9Slide07 IcielBaliho Script" pitchFamily="2" charset="0"/>
                </a:rPr>
                <a:t>2. Dựng Ảnh Của Một Vật Tạo Bởi Gương Phẳng</a:t>
              </a:r>
              <a:endParaRPr lang="en-US" sz="2800" dirty="0">
                <a:solidFill>
                  <a:srgbClr val="2A3563"/>
                </a:solidFill>
                <a:latin typeface="#9Slide07 IcielBaliho Script" pitchFamily="2" charset="0"/>
              </a:endParaRPr>
            </a:p>
          </p:txBody>
        </p:sp>
      </p:grpSp>
      <p:grpSp>
        <p:nvGrpSpPr>
          <p:cNvPr id="26" name="Group 25">
            <a:extLst>
              <a:ext uri="{FF2B5EF4-FFF2-40B4-BE49-F238E27FC236}">
                <a16:creationId xmlns:a16="http://schemas.microsoft.com/office/drawing/2014/main" id="{1B501C14-2808-6311-48C0-39D289C5BB47}"/>
              </a:ext>
            </a:extLst>
          </p:cNvPr>
          <p:cNvGrpSpPr/>
          <p:nvPr/>
        </p:nvGrpSpPr>
        <p:grpSpPr>
          <a:xfrm>
            <a:off x="0" y="1032558"/>
            <a:ext cx="3860449" cy="578023"/>
            <a:chOff x="4618576" y="2521456"/>
            <a:chExt cx="3860449" cy="578023"/>
          </a:xfrm>
          <a:solidFill>
            <a:srgbClr val="204790"/>
          </a:solidFill>
        </p:grpSpPr>
        <p:sp>
          <p:nvSpPr>
            <p:cNvPr id="27" name="Arrow: Pentagon 26">
              <a:extLst>
                <a:ext uri="{FF2B5EF4-FFF2-40B4-BE49-F238E27FC236}">
                  <a16:creationId xmlns:a16="http://schemas.microsoft.com/office/drawing/2014/main" id="{B6A138F8-46BA-5468-021A-94DFFAB243E8}"/>
                </a:ext>
              </a:extLst>
            </p:cNvPr>
            <p:cNvSpPr/>
            <p:nvPr/>
          </p:nvSpPr>
          <p:spPr>
            <a:xfrm>
              <a:off x="4618576" y="2521456"/>
              <a:ext cx="3614913"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Chevron 27">
              <a:extLst>
                <a:ext uri="{FF2B5EF4-FFF2-40B4-BE49-F238E27FC236}">
                  <a16:creationId xmlns:a16="http://schemas.microsoft.com/office/drawing/2014/main" id="{5552C843-FC1A-4FEA-0853-382C26CDC4CD}"/>
                </a:ext>
              </a:extLst>
            </p:cNvPr>
            <p:cNvSpPr/>
            <p:nvPr/>
          </p:nvSpPr>
          <p:spPr>
            <a:xfrm>
              <a:off x="8144483"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9" name="TextBox 28">
            <a:extLst>
              <a:ext uri="{FF2B5EF4-FFF2-40B4-BE49-F238E27FC236}">
                <a16:creationId xmlns:a16="http://schemas.microsoft.com/office/drawing/2014/main" id="{A87EA64D-FBA9-54AB-3493-A4C635FE5B7B}"/>
              </a:ext>
            </a:extLst>
          </p:cNvPr>
          <p:cNvSpPr txBox="1"/>
          <p:nvPr/>
        </p:nvSpPr>
        <p:spPr>
          <a:xfrm>
            <a:off x="86599" y="1025984"/>
            <a:ext cx="3978999" cy="523220"/>
          </a:xfrm>
          <a:prstGeom prst="rect">
            <a:avLst/>
          </a:prstGeom>
          <a:noFill/>
        </p:spPr>
        <p:txBody>
          <a:bodyPr wrap="square" rtlCol="0">
            <a:spAutoFit/>
          </a:bodyPr>
          <a:lstStyle/>
          <a:p>
            <a:r>
              <a:rPr lang="vi-VN" sz="2800" dirty="0">
                <a:solidFill>
                  <a:srgbClr val="E04E02"/>
                </a:solidFill>
                <a:latin typeface="#9Slide07 IcielBaliho Script" pitchFamily="2" charset="0"/>
              </a:rPr>
              <a:t>Dựng ảnh c</a:t>
            </a:r>
            <a:r>
              <a:rPr lang="en-US" sz="2800" dirty="0" err="1">
                <a:solidFill>
                  <a:srgbClr val="E04E02"/>
                </a:solidFill>
                <a:latin typeface="#9Slide07 IcielBaliho Script" pitchFamily="2" charset="0"/>
              </a:rPr>
              <a:t>ủa</a:t>
            </a:r>
            <a:r>
              <a:rPr lang="vi-VN" sz="2800" dirty="0">
                <a:solidFill>
                  <a:srgbClr val="E04E02"/>
                </a:solidFill>
                <a:latin typeface="#9Slide07 IcielBaliho Script" pitchFamily="2" charset="0"/>
              </a:rPr>
              <a:t> 1 </a:t>
            </a:r>
            <a:r>
              <a:rPr lang="en-US" sz="2800" dirty="0" err="1">
                <a:solidFill>
                  <a:srgbClr val="E04E02"/>
                </a:solidFill>
                <a:latin typeface="#9Slide07 IcielBaliho Script" pitchFamily="2" charset="0"/>
              </a:rPr>
              <a:t>vật</a:t>
            </a:r>
            <a:r>
              <a:rPr lang="en-US" sz="2800" dirty="0">
                <a:solidFill>
                  <a:srgbClr val="E04E02"/>
                </a:solidFill>
                <a:latin typeface="#9Slide07 IcielBaliho Script" pitchFamily="2" charset="0"/>
              </a:rPr>
              <a:t> </a:t>
            </a:r>
            <a:r>
              <a:rPr lang="en-US" sz="2800" dirty="0" err="1">
                <a:solidFill>
                  <a:srgbClr val="E04E02"/>
                </a:solidFill>
                <a:latin typeface="#9Slide07 IcielBaliho Script" pitchFamily="2" charset="0"/>
              </a:rPr>
              <a:t>sáng</a:t>
            </a:r>
            <a:endParaRPr lang="en-US" sz="2800" dirty="0">
              <a:solidFill>
                <a:srgbClr val="E04E02"/>
              </a:solidFill>
              <a:latin typeface="#9Slide07 IcielBaliho Script" pitchFamily="2" charset="0"/>
            </a:endParaRPr>
          </a:p>
        </p:txBody>
      </p:sp>
      <p:grpSp>
        <p:nvGrpSpPr>
          <p:cNvPr id="12" name="Group 11">
            <a:extLst>
              <a:ext uri="{FF2B5EF4-FFF2-40B4-BE49-F238E27FC236}">
                <a16:creationId xmlns:a16="http://schemas.microsoft.com/office/drawing/2014/main" id="{C1D7A41F-428B-8AB1-ECB4-EA0FA1A35FE7}"/>
              </a:ext>
            </a:extLst>
          </p:cNvPr>
          <p:cNvGrpSpPr/>
          <p:nvPr/>
        </p:nvGrpSpPr>
        <p:grpSpPr>
          <a:xfrm>
            <a:off x="671166" y="155650"/>
            <a:ext cx="803416" cy="803416"/>
            <a:chOff x="671166" y="148129"/>
            <a:chExt cx="803416" cy="803416"/>
          </a:xfrm>
        </p:grpSpPr>
        <p:sp>
          <p:nvSpPr>
            <p:cNvPr id="24" name="Oval 23">
              <a:extLst>
                <a:ext uri="{FF2B5EF4-FFF2-40B4-BE49-F238E27FC236}">
                  <a16:creationId xmlns:a16="http://schemas.microsoft.com/office/drawing/2014/main" id="{6A9BF5B5-55CF-487C-FF40-A4F21EC4292A}"/>
                </a:ext>
              </a:extLst>
            </p:cNvPr>
            <p:cNvSpPr/>
            <p:nvPr/>
          </p:nvSpPr>
          <p:spPr>
            <a:xfrm>
              <a:off x="671166" y="148129"/>
              <a:ext cx="803416" cy="803416"/>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lip free icon">
              <a:extLst>
                <a:ext uri="{FF2B5EF4-FFF2-40B4-BE49-F238E27FC236}">
                  <a16:creationId xmlns:a16="http://schemas.microsoft.com/office/drawing/2014/main" id="{9029220B-264A-41C2-BD2E-91562E981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24" y="252748"/>
              <a:ext cx="558699" cy="5586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a:extLst>
              <a:ext uri="{FF2B5EF4-FFF2-40B4-BE49-F238E27FC236}">
                <a16:creationId xmlns:a16="http://schemas.microsoft.com/office/drawing/2014/main" id="{E3267E51-67A6-B56A-DA63-14E3279AE4EB}"/>
              </a:ext>
            </a:extLst>
          </p:cNvPr>
          <p:cNvGrpSpPr/>
          <p:nvPr/>
        </p:nvGrpSpPr>
        <p:grpSpPr>
          <a:xfrm rot="16200000">
            <a:off x="6545351" y="4609480"/>
            <a:ext cx="3151344" cy="169937"/>
            <a:chOff x="3290277" y="3274646"/>
            <a:chExt cx="2993292" cy="186761"/>
          </a:xfrm>
        </p:grpSpPr>
        <p:cxnSp>
          <p:nvCxnSpPr>
            <p:cNvPr id="39" name="Straight Connector 38">
              <a:extLst>
                <a:ext uri="{FF2B5EF4-FFF2-40B4-BE49-F238E27FC236}">
                  <a16:creationId xmlns:a16="http://schemas.microsoft.com/office/drawing/2014/main" id="{D82D6574-B7A0-A93B-77DD-BE03ADAFE26A}"/>
                </a:ext>
              </a:extLst>
            </p:cNvPr>
            <p:cNvCxnSpPr>
              <a:cxnSpLocks/>
            </p:cNvCxnSpPr>
            <p:nvPr/>
          </p:nvCxnSpPr>
          <p:spPr>
            <a:xfrm>
              <a:off x="3290277" y="3274646"/>
              <a:ext cx="2993292" cy="0"/>
            </a:xfrm>
            <a:prstGeom prst="line">
              <a:avLst/>
            </a:prstGeom>
            <a:ln w="571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0ECBBE7-46F0-127E-BCDD-B5E9259792E1}"/>
                </a:ext>
              </a:extLst>
            </p:cNvPr>
            <p:cNvCxnSpPr>
              <a:cxnSpLocks/>
            </p:cNvCxnSpPr>
            <p:nvPr/>
          </p:nvCxnSpPr>
          <p:spPr>
            <a:xfrm flipH="1">
              <a:off x="32902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345F622-8EE9-D291-C93F-116DD2174C6B}"/>
                </a:ext>
              </a:extLst>
            </p:cNvPr>
            <p:cNvCxnSpPr>
              <a:cxnSpLocks/>
            </p:cNvCxnSpPr>
            <p:nvPr/>
          </p:nvCxnSpPr>
          <p:spPr>
            <a:xfrm flipH="1">
              <a:off x="33668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1FA6FE2-6FFE-3072-997D-7111F261444D}"/>
                </a:ext>
              </a:extLst>
            </p:cNvPr>
            <p:cNvCxnSpPr>
              <a:cxnSpLocks/>
            </p:cNvCxnSpPr>
            <p:nvPr/>
          </p:nvCxnSpPr>
          <p:spPr>
            <a:xfrm flipH="1">
              <a:off x="34434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BC1B605-599F-6E51-A69B-A63C409291D0}"/>
                </a:ext>
              </a:extLst>
            </p:cNvPr>
            <p:cNvCxnSpPr>
              <a:cxnSpLocks/>
            </p:cNvCxnSpPr>
            <p:nvPr/>
          </p:nvCxnSpPr>
          <p:spPr>
            <a:xfrm flipH="1">
              <a:off x="35199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0DA32F7-454B-B02A-8EB5-3A922FC2019B}"/>
                </a:ext>
              </a:extLst>
            </p:cNvPr>
            <p:cNvCxnSpPr>
              <a:cxnSpLocks/>
            </p:cNvCxnSpPr>
            <p:nvPr/>
          </p:nvCxnSpPr>
          <p:spPr>
            <a:xfrm flipH="1">
              <a:off x="35965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E06CD8-BDD9-4811-5A3C-EC50ED5D82F0}"/>
                </a:ext>
              </a:extLst>
            </p:cNvPr>
            <p:cNvCxnSpPr>
              <a:cxnSpLocks/>
            </p:cNvCxnSpPr>
            <p:nvPr/>
          </p:nvCxnSpPr>
          <p:spPr>
            <a:xfrm flipH="1">
              <a:off x="36731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B2DA2E9-6ECA-A6D0-2270-3440B631323A}"/>
                </a:ext>
              </a:extLst>
            </p:cNvPr>
            <p:cNvCxnSpPr>
              <a:cxnSpLocks/>
            </p:cNvCxnSpPr>
            <p:nvPr/>
          </p:nvCxnSpPr>
          <p:spPr>
            <a:xfrm flipH="1">
              <a:off x="37496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331F6B0-D030-D25B-BDC3-312ECE1DA66C}"/>
                </a:ext>
              </a:extLst>
            </p:cNvPr>
            <p:cNvCxnSpPr>
              <a:cxnSpLocks/>
            </p:cNvCxnSpPr>
            <p:nvPr/>
          </p:nvCxnSpPr>
          <p:spPr>
            <a:xfrm flipH="1">
              <a:off x="38262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C3C5051-8E7F-2AAB-EB27-0027C767AA57}"/>
                </a:ext>
              </a:extLst>
            </p:cNvPr>
            <p:cNvCxnSpPr>
              <a:cxnSpLocks/>
            </p:cNvCxnSpPr>
            <p:nvPr/>
          </p:nvCxnSpPr>
          <p:spPr>
            <a:xfrm flipH="1">
              <a:off x="39028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B8DE2A-429D-A579-4BC1-81CDDA9D4DA9}"/>
                </a:ext>
              </a:extLst>
            </p:cNvPr>
            <p:cNvCxnSpPr>
              <a:cxnSpLocks/>
            </p:cNvCxnSpPr>
            <p:nvPr/>
          </p:nvCxnSpPr>
          <p:spPr>
            <a:xfrm flipH="1">
              <a:off x="39794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2406B53-DC63-F981-0408-599E32ABBAEA}"/>
                </a:ext>
              </a:extLst>
            </p:cNvPr>
            <p:cNvCxnSpPr>
              <a:cxnSpLocks/>
            </p:cNvCxnSpPr>
            <p:nvPr/>
          </p:nvCxnSpPr>
          <p:spPr>
            <a:xfrm flipH="1">
              <a:off x="40559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07430B1-CF75-7D21-A540-5D64D05D70F7}"/>
                </a:ext>
              </a:extLst>
            </p:cNvPr>
            <p:cNvCxnSpPr>
              <a:cxnSpLocks/>
            </p:cNvCxnSpPr>
            <p:nvPr/>
          </p:nvCxnSpPr>
          <p:spPr>
            <a:xfrm flipH="1">
              <a:off x="41325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C8CFD76-4BA5-FF9C-4FAB-5386387160C3}"/>
                </a:ext>
              </a:extLst>
            </p:cNvPr>
            <p:cNvCxnSpPr>
              <a:cxnSpLocks/>
            </p:cNvCxnSpPr>
            <p:nvPr/>
          </p:nvCxnSpPr>
          <p:spPr>
            <a:xfrm flipH="1">
              <a:off x="42091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033193B-45CD-3F6E-ACB7-BEBC362F7A66}"/>
                </a:ext>
              </a:extLst>
            </p:cNvPr>
            <p:cNvCxnSpPr>
              <a:cxnSpLocks/>
            </p:cNvCxnSpPr>
            <p:nvPr/>
          </p:nvCxnSpPr>
          <p:spPr>
            <a:xfrm flipH="1">
              <a:off x="42856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643E3F-49C5-11FE-60A3-6D2AAF5BA6EA}"/>
                </a:ext>
              </a:extLst>
            </p:cNvPr>
            <p:cNvCxnSpPr>
              <a:cxnSpLocks/>
            </p:cNvCxnSpPr>
            <p:nvPr/>
          </p:nvCxnSpPr>
          <p:spPr>
            <a:xfrm flipH="1">
              <a:off x="43622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B98289-ADC8-17CB-32B3-192951F4A633}"/>
                </a:ext>
              </a:extLst>
            </p:cNvPr>
            <p:cNvCxnSpPr>
              <a:cxnSpLocks/>
            </p:cNvCxnSpPr>
            <p:nvPr/>
          </p:nvCxnSpPr>
          <p:spPr>
            <a:xfrm flipH="1">
              <a:off x="44388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53D3F6F-E295-22A1-E3B3-8FDA71E8D9C8}"/>
                </a:ext>
              </a:extLst>
            </p:cNvPr>
            <p:cNvCxnSpPr>
              <a:cxnSpLocks/>
            </p:cNvCxnSpPr>
            <p:nvPr/>
          </p:nvCxnSpPr>
          <p:spPr>
            <a:xfrm flipH="1">
              <a:off x="45153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9562310-FC79-DA84-549E-3C0605294FC3}"/>
                </a:ext>
              </a:extLst>
            </p:cNvPr>
            <p:cNvCxnSpPr>
              <a:cxnSpLocks/>
            </p:cNvCxnSpPr>
            <p:nvPr/>
          </p:nvCxnSpPr>
          <p:spPr>
            <a:xfrm flipH="1">
              <a:off x="45919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A4F8275-9D78-CBE6-73AA-41C3DEE357C2}"/>
                </a:ext>
              </a:extLst>
            </p:cNvPr>
            <p:cNvCxnSpPr>
              <a:cxnSpLocks/>
            </p:cNvCxnSpPr>
            <p:nvPr/>
          </p:nvCxnSpPr>
          <p:spPr>
            <a:xfrm flipH="1">
              <a:off x="46685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8323C88-74B6-FAF1-88F3-85C53CAE4B0C}"/>
                </a:ext>
              </a:extLst>
            </p:cNvPr>
            <p:cNvCxnSpPr>
              <a:cxnSpLocks/>
            </p:cNvCxnSpPr>
            <p:nvPr/>
          </p:nvCxnSpPr>
          <p:spPr>
            <a:xfrm flipH="1">
              <a:off x="47451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1BA8B80-F9E3-BFDF-081F-71381366DC78}"/>
                </a:ext>
              </a:extLst>
            </p:cNvPr>
            <p:cNvCxnSpPr>
              <a:cxnSpLocks/>
            </p:cNvCxnSpPr>
            <p:nvPr/>
          </p:nvCxnSpPr>
          <p:spPr>
            <a:xfrm flipH="1">
              <a:off x="48216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0FE91AB-15A0-CD99-6C83-2C1D139F6C6A}"/>
                </a:ext>
              </a:extLst>
            </p:cNvPr>
            <p:cNvCxnSpPr>
              <a:cxnSpLocks/>
            </p:cNvCxnSpPr>
            <p:nvPr/>
          </p:nvCxnSpPr>
          <p:spPr>
            <a:xfrm flipH="1">
              <a:off x="48982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683C9A1-7E8A-2C7B-F32B-773E35EB1922}"/>
                </a:ext>
              </a:extLst>
            </p:cNvPr>
            <p:cNvCxnSpPr>
              <a:cxnSpLocks/>
            </p:cNvCxnSpPr>
            <p:nvPr/>
          </p:nvCxnSpPr>
          <p:spPr>
            <a:xfrm flipH="1">
              <a:off x="49748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4BF4B67-A960-A657-8DF3-67B462AB1CCB}"/>
                </a:ext>
              </a:extLst>
            </p:cNvPr>
            <p:cNvCxnSpPr>
              <a:cxnSpLocks/>
            </p:cNvCxnSpPr>
            <p:nvPr/>
          </p:nvCxnSpPr>
          <p:spPr>
            <a:xfrm flipH="1">
              <a:off x="50513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A16D1FB-C4AA-AA56-6B24-DCF9A2F7818B}"/>
                </a:ext>
              </a:extLst>
            </p:cNvPr>
            <p:cNvCxnSpPr>
              <a:cxnSpLocks/>
            </p:cNvCxnSpPr>
            <p:nvPr/>
          </p:nvCxnSpPr>
          <p:spPr>
            <a:xfrm flipH="1">
              <a:off x="51279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6381321-737C-B7EB-6CA1-93510EC8F5F6}"/>
                </a:ext>
              </a:extLst>
            </p:cNvPr>
            <p:cNvCxnSpPr>
              <a:cxnSpLocks/>
            </p:cNvCxnSpPr>
            <p:nvPr/>
          </p:nvCxnSpPr>
          <p:spPr>
            <a:xfrm flipH="1">
              <a:off x="52045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9FFA1AD-33A9-40F3-539B-4DCF16699949}"/>
                </a:ext>
              </a:extLst>
            </p:cNvPr>
            <p:cNvCxnSpPr>
              <a:cxnSpLocks/>
            </p:cNvCxnSpPr>
            <p:nvPr/>
          </p:nvCxnSpPr>
          <p:spPr>
            <a:xfrm flipH="1">
              <a:off x="52810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0CE5BDC-4C98-49DF-5BDA-DCA252E2708E}"/>
                </a:ext>
              </a:extLst>
            </p:cNvPr>
            <p:cNvCxnSpPr>
              <a:cxnSpLocks/>
            </p:cNvCxnSpPr>
            <p:nvPr/>
          </p:nvCxnSpPr>
          <p:spPr>
            <a:xfrm flipH="1">
              <a:off x="53576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C001BCF-6B02-EC57-EF42-DE90324E28A8}"/>
                </a:ext>
              </a:extLst>
            </p:cNvPr>
            <p:cNvCxnSpPr>
              <a:cxnSpLocks/>
            </p:cNvCxnSpPr>
            <p:nvPr/>
          </p:nvCxnSpPr>
          <p:spPr>
            <a:xfrm flipH="1">
              <a:off x="54342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48D1231-7498-D7CA-1275-45C6EA2D4661}"/>
                </a:ext>
              </a:extLst>
            </p:cNvPr>
            <p:cNvCxnSpPr>
              <a:cxnSpLocks/>
            </p:cNvCxnSpPr>
            <p:nvPr/>
          </p:nvCxnSpPr>
          <p:spPr>
            <a:xfrm flipH="1">
              <a:off x="55108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988D8F4-1D5A-8EAE-4B27-BC4092E5FAA9}"/>
                </a:ext>
              </a:extLst>
            </p:cNvPr>
            <p:cNvCxnSpPr>
              <a:cxnSpLocks/>
            </p:cNvCxnSpPr>
            <p:nvPr/>
          </p:nvCxnSpPr>
          <p:spPr>
            <a:xfrm flipH="1">
              <a:off x="55873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02BCFF9-5380-8C91-8A6B-04572E988A37}"/>
                </a:ext>
              </a:extLst>
            </p:cNvPr>
            <p:cNvCxnSpPr>
              <a:cxnSpLocks/>
            </p:cNvCxnSpPr>
            <p:nvPr/>
          </p:nvCxnSpPr>
          <p:spPr>
            <a:xfrm flipH="1">
              <a:off x="56639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84DA09C-5922-03B5-4A49-207B52A65184}"/>
                </a:ext>
              </a:extLst>
            </p:cNvPr>
            <p:cNvCxnSpPr>
              <a:cxnSpLocks/>
            </p:cNvCxnSpPr>
            <p:nvPr/>
          </p:nvCxnSpPr>
          <p:spPr>
            <a:xfrm flipH="1">
              <a:off x="57405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6868FF-3A55-5044-5AC1-6F630721B385}"/>
                </a:ext>
              </a:extLst>
            </p:cNvPr>
            <p:cNvCxnSpPr>
              <a:cxnSpLocks/>
            </p:cNvCxnSpPr>
            <p:nvPr/>
          </p:nvCxnSpPr>
          <p:spPr>
            <a:xfrm flipH="1">
              <a:off x="58170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BDB3BE3-745A-BD57-C495-95BBB539F022}"/>
                </a:ext>
              </a:extLst>
            </p:cNvPr>
            <p:cNvCxnSpPr>
              <a:cxnSpLocks/>
            </p:cNvCxnSpPr>
            <p:nvPr/>
          </p:nvCxnSpPr>
          <p:spPr>
            <a:xfrm flipH="1">
              <a:off x="58936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BD2266D-7199-93C0-ACD2-417C0B066B4B}"/>
                </a:ext>
              </a:extLst>
            </p:cNvPr>
            <p:cNvCxnSpPr>
              <a:cxnSpLocks/>
            </p:cNvCxnSpPr>
            <p:nvPr/>
          </p:nvCxnSpPr>
          <p:spPr>
            <a:xfrm flipH="1">
              <a:off x="59702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B9CFD14-364C-9CDE-2970-FA7817264525}"/>
                </a:ext>
              </a:extLst>
            </p:cNvPr>
            <p:cNvCxnSpPr>
              <a:cxnSpLocks/>
            </p:cNvCxnSpPr>
            <p:nvPr/>
          </p:nvCxnSpPr>
          <p:spPr>
            <a:xfrm flipH="1">
              <a:off x="60467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2C976BE-A8E8-60E8-FC36-5ACE209D86C0}"/>
                </a:ext>
              </a:extLst>
            </p:cNvPr>
            <p:cNvCxnSpPr>
              <a:cxnSpLocks/>
            </p:cNvCxnSpPr>
            <p:nvPr/>
          </p:nvCxnSpPr>
          <p:spPr>
            <a:xfrm flipH="1">
              <a:off x="61233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9591DF6-62AF-3560-30D7-245DD1670AE8}"/>
                </a:ext>
              </a:extLst>
            </p:cNvPr>
            <p:cNvCxnSpPr>
              <a:cxnSpLocks/>
            </p:cNvCxnSpPr>
            <p:nvPr/>
          </p:nvCxnSpPr>
          <p:spPr>
            <a:xfrm flipH="1">
              <a:off x="61999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grpSp>
      <p:sp>
        <p:nvSpPr>
          <p:cNvPr id="81" name="Rectangle 80">
            <a:extLst>
              <a:ext uri="{FF2B5EF4-FFF2-40B4-BE49-F238E27FC236}">
                <a16:creationId xmlns:a16="http://schemas.microsoft.com/office/drawing/2014/main" id="{2A621918-725D-8826-3BDD-CA981CF88F51}"/>
              </a:ext>
            </a:extLst>
          </p:cNvPr>
          <p:cNvSpPr/>
          <p:nvPr/>
        </p:nvSpPr>
        <p:spPr>
          <a:xfrm flipH="1">
            <a:off x="1655994" y="3299937"/>
            <a:ext cx="3312929" cy="522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Xác</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định</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các</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điểm</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đặc</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trưng</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của</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vật</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sáng</a:t>
            </a:r>
            <a:endParaRPr lang="en-US" sz="2000" dirty="0">
              <a:solidFill>
                <a:srgbClr val="2A3563"/>
              </a:solidFill>
              <a:latin typeface="#9Slide03 Arima Madurai Black" panose="00000A00000000000000" pitchFamily="2" charset="0"/>
              <a:cs typeface="#9Slide03 Arima Madurai Black" panose="00000A00000000000000" pitchFamily="2" charset="0"/>
            </a:endParaRPr>
          </a:p>
        </p:txBody>
      </p:sp>
      <p:sp>
        <p:nvSpPr>
          <p:cNvPr id="90" name="Rectangle 89">
            <a:extLst>
              <a:ext uri="{FF2B5EF4-FFF2-40B4-BE49-F238E27FC236}">
                <a16:creationId xmlns:a16="http://schemas.microsoft.com/office/drawing/2014/main" id="{BFEAA51E-468B-684E-B558-767850167618}"/>
              </a:ext>
            </a:extLst>
          </p:cNvPr>
          <p:cNvSpPr/>
          <p:nvPr/>
        </p:nvSpPr>
        <p:spPr>
          <a:xfrm flipH="1">
            <a:off x="1606676" y="4412374"/>
            <a:ext cx="3146568" cy="498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Vẽ</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ảnh</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của</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các</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điểm</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đó</a:t>
            </a:r>
            <a:r>
              <a:rPr lang="en-US" sz="2000" dirty="0">
                <a:solidFill>
                  <a:srgbClr val="2A3563"/>
                </a:solidFill>
                <a:latin typeface="#9Slide03 Arima Madurai Black" panose="00000A00000000000000" pitchFamily="2" charset="0"/>
                <a:cs typeface="#9Slide03 Arima Madurai Black" panose="00000A00000000000000" pitchFamily="2" charset="0"/>
              </a:rPr>
              <a:t> qua </a:t>
            </a:r>
            <a:r>
              <a:rPr lang="en-US" sz="2000" dirty="0" err="1">
                <a:solidFill>
                  <a:srgbClr val="2A3563"/>
                </a:solidFill>
                <a:latin typeface="#9Slide03 Arima Madurai Black" panose="00000A00000000000000" pitchFamily="2" charset="0"/>
                <a:cs typeface="#9Slide03 Arima Madurai Black" panose="00000A00000000000000" pitchFamily="2" charset="0"/>
              </a:rPr>
              <a:t>gương</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phẳng</a:t>
            </a:r>
            <a:endParaRPr lang="en-US" sz="2000" dirty="0">
              <a:solidFill>
                <a:srgbClr val="2A3563"/>
              </a:solidFill>
              <a:latin typeface="#9Slide03 Arima Madurai Black" panose="00000A00000000000000" pitchFamily="2" charset="0"/>
              <a:cs typeface="#9Slide03 Arima Madurai Black" panose="00000A00000000000000" pitchFamily="2" charset="0"/>
            </a:endParaRPr>
          </a:p>
        </p:txBody>
      </p:sp>
      <p:sp>
        <p:nvSpPr>
          <p:cNvPr id="92" name="TextBox 91">
            <a:extLst>
              <a:ext uri="{FF2B5EF4-FFF2-40B4-BE49-F238E27FC236}">
                <a16:creationId xmlns:a16="http://schemas.microsoft.com/office/drawing/2014/main" id="{97950B6B-8652-EA43-A352-65113DFFDBC9}"/>
              </a:ext>
            </a:extLst>
          </p:cNvPr>
          <p:cNvSpPr txBox="1"/>
          <p:nvPr/>
        </p:nvSpPr>
        <p:spPr>
          <a:xfrm>
            <a:off x="1387729" y="3151928"/>
            <a:ext cx="1021174" cy="400110"/>
          </a:xfrm>
          <a:prstGeom prst="rect">
            <a:avLst/>
          </a:prstGeom>
          <a:solidFill>
            <a:srgbClr val="F4BFBF"/>
          </a:solidFill>
        </p:spPr>
        <p:txBody>
          <a:bodyPr wrap="square">
            <a:spAutoFit/>
          </a:bodyPr>
          <a:lstStyle/>
          <a:p>
            <a:r>
              <a:rPr lang="en-US" sz="2000" dirty="0" err="1">
                <a:solidFill>
                  <a:srgbClr val="2A3563"/>
                </a:solidFill>
                <a:latin typeface="#9Slide07 Cadena" panose="02000503000000020004" pitchFamily="2" charset="0"/>
                <a:cs typeface="#9Slide03 Arima Madurai Black" panose="00000A00000000000000" pitchFamily="2" charset="0"/>
              </a:rPr>
              <a:t>Bước</a:t>
            </a:r>
            <a:r>
              <a:rPr lang="en-US" sz="2000" dirty="0">
                <a:solidFill>
                  <a:srgbClr val="2A3563"/>
                </a:solidFill>
                <a:latin typeface="#9Slide07 Cadena" panose="02000503000000020004" pitchFamily="2" charset="0"/>
                <a:cs typeface="#9Slide03 Arima Madurai Black" panose="00000A00000000000000" pitchFamily="2" charset="0"/>
              </a:rPr>
              <a:t> 1:</a:t>
            </a:r>
            <a:endParaRPr lang="en-US" sz="2000" dirty="0"/>
          </a:p>
        </p:txBody>
      </p:sp>
      <p:sp>
        <p:nvSpPr>
          <p:cNvPr id="93" name="TextBox 92">
            <a:extLst>
              <a:ext uri="{FF2B5EF4-FFF2-40B4-BE49-F238E27FC236}">
                <a16:creationId xmlns:a16="http://schemas.microsoft.com/office/drawing/2014/main" id="{1256D6A4-6272-EF49-240E-406B8BBCD967}"/>
              </a:ext>
            </a:extLst>
          </p:cNvPr>
          <p:cNvSpPr txBox="1"/>
          <p:nvPr/>
        </p:nvSpPr>
        <p:spPr>
          <a:xfrm>
            <a:off x="1387729" y="4261485"/>
            <a:ext cx="1021174" cy="400110"/>
          </a:xfrm>
          <a:prstGeom prst="rect">
            <a:avLst/>
          </a:prstGeom>
          <a:solidFill>
            <a:srgbClr val="F4BFBF"/>
          </a:solidFill>
        </p:spPr>
        <p:txBody>
          <a:bodyPr wrap="square">
            <a:spAutoFit/>
          </a:bodyPr>
          <a:lstStyle/>
          <a:p>
            <a:r>
              <a:rPr lang="en-US" sz="2000" dirty="0" err="1">
                <a:solidFill>
                  <a:srgbClr val="2A3563"/>
                </a:solidFill>
                <a:latin typeface="#9Slide07 Cadena" panose="02000503000000020004" pitchFamily="2" charset="0"/>
                <a:cs typeface="#9Slide03 Arima Madurai Black" panose="00000A00000000000000" pitchFamily="2" charset="0"/>
              </a:rPr>
              <a:t>Bước</a:t>
            </a:r>
            <a:r>
              <a:rPr lang="en-US" sz="2000" dirty="0">
                <a:solidFill>
                  <a:srgbClr val="2A3563"/>
                </a:solidFill>
                <a:latin typeface="#9Slide07 Cadena" panose="02000503000000020004" pitchFamily="2" charset="0"/>
                <a:cs typeface="#9Slide03 Arima Madurai Black" panose="00000A00000000000000" pitchFamily="2" charset="0"/>
              </a:rPr>
              <a:t> 2:</a:t>
            </a:r>
            <a:endParaRPr lang="en-US" sz="2000" dirty="0"/>
          </a:p>
        </p:txBody>
      </p:sp>
      <p:sp>
        <p:nvSpPr>
          <p:cNvPr id="109" name="Rectangle 108">
            <a:extLst>
              <a:ext uri="{FF2B5EF4-FFF2-40B4-BE49-F238E27FC236}">
                <a16:creationId xmlns:a16="http://schemas.microsoft.com/office/drawing/2014/main" id="{E8257098-9C41-5EC7-F376-372379BBA5B2}"/>
              </a:ext>
            </a:extLst>
          </p:cNvPr>
          <p:cNvSpPr/>
          <p:nvPr/>
        </p:nvSpPr>
        <p:spPr>
          <a:xfrm flipH="1">
            <a:off x="1567557" y="5504388"/>
            <a:ext cx="3401365" cy="522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Nối</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ảnh</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của</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các</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điểm</a:t>
            </a:r>
            <a:r>
              <a:rPr lang="en-US" sz="2000" dirty="0">
                <a:solidFill>
                  <a:srgbClr val="2A3563"/>
                </a:solidFill>
                <a:latin typeface="#9Slide03 Arima Madurai Black" panose="00000A00000000000000" pitchFamily="2" charset="0"/>
                <a:cs typeface="#9Slide03 Arima Madurai Black" panose="00000A00000000000000" pitchFamily="2" charset="0"/>
              </a:rPr>
              <a:t> lại ta </a:t>
            </a:r>
            <a:r>
              <a:rPr lang="en-US" sz="2000" dirty="0" err="1">
                <a:solidFill>
                  <a:srgbClr val="2A3563"/>
                </a:solidFill>
                <a:latin typeface="#9Slide03 Arima Madurai Black" panose="00000A00000000000000" pitchFamily="2" charset="0"/>
                <a:cs typeface="#9Slide03 Arima Madurai Black" panose="00000A00000000000000" pitchFamily="2" charset="0"/>
              </a:rPr>
              <a:t>được</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ảnh</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của</a:t>
            </a:r>
            <a:r>
              <a:rPr lang="en-US" sz="2000" dirty="0">
                <a:solidFill>
                  <a:srgbClr val="2A3563"/>
                </a:solidFill>
                <a:latin typeface="#9Slide03 Arima Madurai Black" panose="00000A00000000000000" pitchFamily="2" charset="0"/>
                <a:cs typeface="#9Slide03 Arima Madurai Black" panose="00000A00000000000000" pitchFamily="2" charset="0"/>
              </a:rPr>
              <a:t> </a:t>
            </a:r>
            <a:r>
              <a:rPr lang="en-US" sz="2000" dirty="0" err="1">
                <a:solidFill>
                  <a:srgbClr val="2A3563"/>
                </a:solidFill>
                <a:latin typeface="#9Slide03 Arima Madurai Black" panose="00000A00000000000000" pitchFamily="2" charset="0"/>
                <a:cs typeface="#9Slide03 Arima Madurai Black" panose="00000A00000000000000" pitchFamily="2" charset="0"/>
              </a:rPr>
              <a:t>vật</a:t>
            </a:r>
            <a:endParaRPr lang="en-US" sz="2000" dirty="0">
              <a:solidFill>
                <a:srgbClr val="2A3563"/>
              </a:solidFill>
              <a:latin typeface="#9Slide03 Arima Madurai Black" panose="00000A00000000000000" pitchFamily="2" charset="0"/>
              <a:cs typeface="#9Slide03 Arima Madurai Black" panose="00000A00000000000000" pitchFamily="2" charset="0"/>
            </a:endParaRPr>
          </a:p>
        </p:txBody>
      </p:sp>
      <p:sp>
        <p:nvSpPr>
          <p:cNvPr id="110" name="TextBox 109">
            <a:extLst>
              <a:ext uri="{FF2B5EF4-FFF2-40B4-BE49-F238E27FC236}">
                <a16:creationId xmlns:a16="http://schemas.microsoft.com/office/drawing/2014/main" id="{3995DDAA-8C6A-D591-FBD7-EC6A44FE3FA4}"/>
              </a:ext>
            </a:extLst>
          </p:cNvPr>
          <p:cNvSpPr txBox="1"/>
          <p:nvPr/>
        </p:nvSpPr>
        <p:spPr>
          <a:xfrm>
            <a:off x="1346539" y="5374589"/>
            <a:ext cx="1021174" cy="400110"/>
          </a:xfrm>
          <a:prstGeom prst="rect">
            <a:avLst/>
          </a:prstGeom>
          <a:solidFill>
            <a:srgbClr val="F4BFBF"/>
          </a:solidFill>
        </p:spPr>
        <p:txBody>
          <a:bodyPr wrap="square">
            <a:spAutoFit/>
          </a:bodyPr>
          <a:lstStyle/>
          <a:p>
            <a:r>
              <a:rPr lang="en-US" sz="2000" dirty="0" err="1">
                <a:solidFill>
                  <a:srgbClr val="2A3563"/>
                </a:solidFill>
                <a:latin typeface="#9Slide07 Cadena" panose="02000503000000020004" pitchFamily="2" charset="0"/>
                <a:cs typeface="#9Slide03 Arima Madurai Black" panose="00000A00000000000000" pitchFamily="2" charset="0"/>
              </a:rPr>
              <a:t>Bước</a:t>
            </a:r>
            <a:r>
              <a:rPr lang="en-US" sz="2000" dirty="0">
                <a:solidFill>
                  <a:srgbClr val="2A3563"/>
                </a:solidFill>
                <a:latin typeface="#9Slide07 Cadena" panose="02000503000000020004" pitchFamily="2" charset="0"/>
                <a:cs typeface="#9Slide03 Arima Madurai Black" panose="00000A00000000000000" pitchFamily="2" charset="0"/>
              </a:rPr>
              <a:t> 3:</a:t>
            </a:r>
            <a:endParaRPr lang="en-US" sz="2000" dirty="0"/>
          </a:p>
        </p:txBody>
      </p:sp>
      <p:sp>
        <p:nvSpPr>
          <p:cNvPr id="95" name="Rectangle 94">
            <a:extLst>
              <a:ext uri="{FF2B5EF4-FFF2-40B4-BE49-F238E27FC236}">
                <a16:creationId xmlns:a16="http://schemas.microsoft.com/office/drawing/2014/main" id="{72242D66-5A61-81E7-08B9-261156880375}"/>
              </a:ext>
            </a:extLst>
          </p:cNvPr>
          <p:cNvSpPr/>
          <p:nvPr/>
        </p:nvSpPr>
        <p:spPr>
          <a:xfrm>
            <a:off x="6021806" y="9259997"/>
            <a:ext cx="110537" cy="110537"/>
          </a:xfrm>
          <a:prstGeom prst="rect">
            <a:avLst/>
          </a:prstGeom>
          <a:noFill/>
          <a:ln w="19050">
            <a:solidFill>
              <a:srgbClr val="93C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ACE46348-CA75-E66D-6D1C-B5B28E2F4D07}"/>
              </a:ext>
            </a:extLst>
          </p:cNvPr>
          <p:cNvCxnSpPr>
            <a:cxnSpLocks/>
          </p:cNvCxnSpPr>
          <p:nvPr/>
        </p:nvCxnSpPr>
        <p:spPr>
          <a:xfrm rot="16200000">
            <a:off x="5569306" y="8947387"/>
            <a:ext cx="906497" cy="0"/>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EBFC8A78-F1C0-89CC-779C-0B147D7CCBB0}"/>
              </a:ext>
            </a:extLst>
          </p:cNvPr>
          <p:cNvGrpSpPr/>
          <p:nvPr/>
        </p:nvGrpSpPr>
        <p:grpSpPr>
          <a:xfrm>
            <a:off x="5394554" y="9383641"/>
            <a:ext cx="2356772" cy="84322"/>
            <a:chOff x="3290277" y="3274646"/>
            <a:chExt cx="2993292" cy="186761"/>
          </a:xfrm>
        </p:grpSpPr>
        <p:cxnSp>
          <p:nvCxnSpPr>
            <p:cNvPr id="114" name="Straight Connector 113">
              <a:extLst>
                <a:ext uri="{FF2B5EF4-FFF2-40B4-BE49-F238E27FC236}">
                  <a16:creationId xmlns:a16="http://schemas.microsoft.com/office/drawing/2014/main" id="{4D067121-E943-71B1-79E4-C3B9222ECF44}"/>
                </a:ext>
              </a:extLst>
            </p:cNvPr>
            <p:cNvCxnSpPr>
              <a:cxnSpLocks/>
            </p:cNvCxnSpPr>
            <p:nvPr/>
          </p:nvCxnSpPr>
          <p:spPr>
            <a:xfrm>
              <a:off x="3290277" y="3274646"/>
              <a:ext cx="2993292" cy="0"/>
            </a:xfrm>
            <a:prstGeom prst="line">
              <a:avLst/>
            </a:prstGeom>
            <a:ln w="571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C46030C-63AA-520D-E204-0784421CA222}"/>
                </a:ext>
              </a:extLst>
            </p:cNvPr>
            <p:cNvCxnSpPr>
              <a:cxnSpLocks/>
            </p:cNvCxnSpPr>
            <p:nvPr/>
          </p:nvCxnSpPr>
          <p:spPr>
            <a:xfrm flipH="1">
              <a:off x="32902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5CB2CAD-A607-5E57-F9B3-CB8F4756ADEA}"/>
                </a:ext>
              </a:extLst>
            </p:cNvPr>
            <p:cNvCxnSpPr>
              <a:cxnSpLocks/>
            </p:cNvCxnSpPr>
            <p:nvPr/>
          </p:nvCxnSpPr>
          <p:spPr>
            <a:xfrm flipH="1">
              <a:off x="33668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214B01F-BCFD-874B-8F26-880E553C8285}"/>
                </a:ext>
              </a:extLst>
            </p:cNvPr>
            <p:cNvCxnSpPr>
              <a:cxnSpLocks/>
            </p:cNvCxnSpPr>
            <p:nvPr/>
          </p:nvCxnSpPr>
          <p:spPr>
            <a:xfrm flipH="1">
              <a:off x="34434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00D64CD-914C-CA6E-525C-E123750A4B1C}"/>
                </a:ext>
              </a:extLst>
            </p:cNvPr>
            <p:cNvCxnSpPr>
              <a:cxnSpLocks/>
            </p:cNvCxnSpPr>
            <p:nvPr/>
          </p:nvCxnSpPr>
          <p:spPr>
            <a:xfrm flipH="1">
              <a:off x="35199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D2031E5-50BA-9083-C0FF-280CAD3E7045}"/>
                </a:ext>
              </a:extLst>
            </p:cNvPr>
            <p:cNvCxnSpPr>
              <a:cxnSpLocks/>
            </p:cNvCxnSpPr>
            <p:nvPr/>
          </p:nvCxnSpPr>
          <p:spPr>
            <a:xfrm flipH="1">
              <a:off x="35965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986CC74-D0D4-AF9F-C2A7-86B41AE9D3D2}"/>
                </a:ext>
              </a:extLst>
            </p:cNvPr>
            <p:cNvCxnSpPr>
              <a:cxnSpLocks/>
            </p:cNvCxnSpPr>
            <p:nvPr/>
          </p:nvCxnSpPr>
          <p:spPr>
            <a:xfrm flipH="1">
              <a:off x="36731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4D5568F-212B-AAEF-1109-3BAA9377085E}"/>
                </a:ext>
              </a:extLst>
            </p:cNvPr>
            <p:cNvCxnSpPr>
              <a:cxnSpLocks/>
            </p:cNvCxnSpPr>
            <p:nvPr/>
          </p:nvCxnSpPr>
          <p:spPr>
            <a:xfrm flipH="1">
              <a:off x="37496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B241518-BE9F-A556-11F3-3F386A677DAE}"/>
                </a:ext>
              </a:extLst>
            </p:cNvPr>
            <p:cNvCxnSpPr>
              <a:cxnSpLocks/>
            </p:cNvCxnSpPr>
            <p:nvPr/>
          </p:nvCxnSpPr>
          <p:spPr>
            <a:xfrm flipH="1">
              <a:off x="38262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E813524-4537-5B3C-F6D1-7573D2FB5CCC}"/>
                </a:ext>
              </a:extLst>
            </p:cNvPr>
            <p:cNvCxnSpPr>
              <a:cxnSpLocks/>
            </p:cNvCxnSpPr>
            <p:nvPr/>
          </p:nvCxnSpPr>
          <p:spPr>
            <a:xfrm flipH="1">
              <a:off x="39028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2B11F79-0F78-A828-79B5-3DB51095A823}"/>
                </a:ext>
              </a:extLst>
            </p:cNvPr>
            <p:cNvCxnSpPr>
              <a:cxnSpLocks/>
            </p:cNvCxnSpPr>
            <p:nvPr/>
          </p:nvCxnSpPr>
          <p:spPr>
            <a:xfrm flipH="1">
              <a:off x="39794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E7AE0F1-FA3A-2FC2-8448-BD6087BC9681}"/>
                </a:ext>
              </a:extLst>
            </p:cNvPr>
            <p:cNvCxnSpPr>
              <a:cxnSpLocks/>
            </p:cNvCxnSpPr>
            <p:nvPr/>
          </p:nvCxnSpPr>
          <p:spPr>
            <a:xfrm flipH="1">
              <a:off x="40559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5F3A6CF-D759-C974-8443-F11120A9F2BB}"/>
                </a:ext>
              </a:extLst>
            </p:cNvPr>
            <p:cNvCxnSpPr>
              <a:cxnSpLocks/>
            </p:cNvCxnSpPr>
            <p:nvPr/>
          </p:nvCxnSpPr>
          <p:spPr>
            <a:xfrm flipH="1">
              <a:off x="41325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9085F4C-8F31-EA44-D7B7-9EDC65CCDC92}"/>
                </a:ext>
              </a:extLst>
            </p:cNvPr>
            <p:cNvCxnSpPr>
              <a:cxnSpLocks/>
            </p:cNvCxnSpPr>
            <p:nvPr/>
          </p:nvCxnSpPr>
          <p:spPr>
            <a:xfrm flipH="1">
              <a:off x="42091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214494E-1205-A505-AE6B-B24CE58F7BC9}"/>
                </a:ext>
              </a:extLst>
            </p:cNvPr>
            <p:cNvCxnSpPr>
              <a:cxnSpLocks/>
            </p:cNvCxnSpPr>
            <p:nvPr/>
          </p:nvCxnSpPr>
          <p:spPr>
            <a:xfrm flipH="1">
              <a:off x="42856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8C3FA379-FA19-5DFD-230C-AF5DBBF671D9}"/>
                </a:ext>
              </a:extLst>
            </p:cNvPr>
            <p:cNvCxnSpPr>
              <a:cxnSpLocks/>
            </p:cNvCxnSpPr>
            <p:nvPr/>
          </p:nvCxnSpPr>
          <p:spPr>
            <a:xfrm flipH="1">
              <a:off x="43622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A363259-7979-588A-3F2B-0CF71A1CCBBF}"/>
                </a:ext>
              </a:extLst>
            </p:cNvPr>
            <p:cNvCxnSpPr>
              <a:cxnSpLocks/>
            </p:cNvCxnSpPr>
            <p:nvPr/>
          </p:nvCxnSpPr>
          <p:spPr>
            <a:xfrm flipH="1">
              <a:off x="44388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A1D21EC-6BD2-A749-7B28-EAE9ADB40B4B}"/>
                </a:ext>
              </a:extLst>
            </p:cNvPr>
            <p:cNvCxnSpPr>
              <a:cxnSpLocks/>
            </p:cNvCxnSpPr>
            <p:nvPr/>
          </p:nvCxnSpPr>
          <p:spPr>
            <a:xfrm flipH="1">
              <a:off x="45153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F3F7858-3535-C785-63EA-E47244BCCB00}"/>
                </a:ext>
              </a:extLst>
            </p:cNvPr>
            <p:cNvCxnSpPr>
              <a:cxnSpLocks/>
            </p:cNvCxnSpPr>
            <p:nvPr/>
          </p:nvCxnSpPr>
          <p:spPr>
            <a:xfrm flipH="1">
              <a:off x="45919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7E1C180-8FE9-F982-C733-25BE644E5EC7}"/>
                </a:ext>
              </a:extLst>
            </p:cNvPr>
            <p:cNvCxnSpPr>
              <a:cxnSpLocks/>
            </p:cNvCxnSpPr>
            <p:nvPr/>
          </p:nvCxnSpPr>
          <p:spPr>
            <a:xfrm flipH="1">
              <a:off x="46685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6FC91D9-506F-817D-49CB-DECB12C7E495}"/>
                </a:ext>
              </a:extLst>
            </p:cNvPr>
            <p:cNvCxnSpPr>
              <a:cxnSpLocks/>
            </p:cNvCxnSpPr>
            <p:nvPr/>
          </p:nvCxnSpPr>
          <p:spPr>
            <a:xfrm flipH="1">
              <a:off x="47451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82185FA-AD18-648C-21C6-D983583ACEB4}"/>
                </a:ext>
              </a:extLst>
            </p:cNvPr>
            <p:cNvCxnSpPr>
              <a:cxnSpLocks/>
            </p:cNvCxnSpPr>
            <p:nvPr/>
          </p:nvCxnSpPr>
          <p:spPr>
            <a:xfrm flipH="1">
              <a:off x="48216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3A8C661-8C1A-56E4-D97A-E8076320B9CB}"/>
                </a:ext>
              </a:extLst>
            </p:cNvPr>
            <p:cNvCxnSpPr>
              <a:cxnSpLocks/>
            </p:cNvCxnSpPr>
            <p:nvPr/>
          </p:nvCxnSpPr>
          <p:spPr>
            <a:xfrm flipH="1">
              <a:off x="48982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6EBB0531-4DC3-B2C4-C2ED-5F95BA845EB3}"/>
                </a:ext>
              </a:extLst>
            </p:cNvPr>
            <p:cNvCxnSpPr>
              <a:cxnSpLocks/>
            </p:cNvCxnSpPr>
            <p:nvPr/>
          </p:nvCxnSpPr>
          <p:spPr>
            <a:xfrm flipH="1">
              <a:off x="49748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6ADD05B-0FDE-A204-C513-A872C5B678EE}"/>
                </a:ext>
              </a:extLst>
            </p:cNvPr>
            <p:cNvCxnSpPr>
              <a:cxnSpLocks/>
            </p:cNvCxnSpPr>
            <p:nvPr/>
          </p:nvCxnSpPr>
          <p:spPr>
            <a:xfrm flipH="1">
              <a:off x="50513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DB04B8A-050E-11DD-DAAD-B3B57B9D71FA}"/>
                </a:ext>
              </a:extLst>
            </p:cNvPr>
            <p:cNvCxnSpPr>
              <a:cxnSpLocks/>
            </p:cNvCxnSpPr>
            <p:nvPr/>
          </p:nvCxnSpPr>
          <p:spPr>
            <a:xfrm flipH="1">
              <a:off x="51279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A3B8D17-B033-CA98-ACBB-9DCAB131155F}"/>
                </a:ext>
              </a:extLst>
            </p:cNvPr>
            <p:cNvCxnSpPr>
              <a:cxnSpLocks/>
            </p:cNvCxnSpPr>
            <p:nvPr/>
          </p:nvCxnSpPr>
          <p:spPr>
            <a:xfrm flipH="1">
              <a:off x="52045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A72084A-548B-8DF1-EC82-2EACCE4A57AC}"/>
                </a:ext>
              </a:extLst>
            </p:cNvPr>
            <p:cNvCxnSpPr>
              <a:cxnSpLocks/>
            </p:cNvCxnSpPr>
            <p:nvPr/>
          </p:nvCxnSpPr>
          <p:spPr>
            <a:xfrm flipH="1">
              <a:off x="52810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3F151F2-D77E-B610-24B6-DCD12F012DFA}"/>
                </a:ext>
              </a:extLst>
            </p:cNvPr>
            <p:cNvCxnSpPr>
              <a:cxnSpLocks/>
            </p:cNvCxnSpPr>
            <p:nvPr/>
          </p:nvCxnSpPr>
          <p:spPr>
            <a:xfrm flipH="1">
              <a:off x="53576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B52DB34-BADB-C2EC-06CF-82CBFEFB30BD}"/>
                </a:ext>
              </a:extLst>
            </p:cNvPr>
            <p:cNvCxnSpPr>
              <a:cxnSpLocks/>
            </p:cNvCxnSpPr>
            <p:nvPr/>
          </p:nvCxnSpPr>
          <p:spPr>
            <a:xfrm flipH="1">
              <a:off x="54342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981DDF7-B8C7-7597-6891-6763244F2079}"/>
                </a:ext>
              </a:extLst>
            </p:cNvPr>
            <p:cNvCxnSpPr>
              <a:cxnSpLocks/>
            </p:cNvCxnSpPr>
            <p:nvPr/>
          </p:nvCxnSpPr>
          <p:spPr>
            <a:xfrm flipH="1">
              <a:off x="55108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A4E0AC3-54A6-947F-2307-EA9AE39A3F00}"/>
                </a:ext>
              </a:extLst>
            </p:cNvPr>
            <p:cNvCxnSpPr>
              <a:cxnSpLocks/>
            </p:cNvCxnSpPr>
            <p:nvPr/>
          </p:nvCxnSpPr>
          <p:spPr>
            <a:xfrm flipH="1">
              <a:off x="55873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662D9A89-B118-8E82-AD8B-D92EC31E40D5}"/>
                </a:ext>
              </a:extLst>
            </p:cNvPr>
            <p:cNvCxnSpPr>
              <a:cxnSpLocks/>
            </p:cNvCxnSpPr>
            <p:nvPr/>
          </p:nvCxnSpPr>
          <p:spPr>
            <a:xfrm flipH="1">
              <a:off x="56639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C21B361-65F2-7882-5CE6-335BA6D45BE6}"/>
                </a:ext>
              </a:extLst>
            </p:cNvPr>
            <p:cNvCxnSpPr>
              <a:cxnSpLocks/>
            </p:cNvCxnSpPr>
            <p:nvPr/>
          </p:nvCxnSpPr>
          <p:spPr>
            <a:xfrm flipH="1">
              <a:off x="57405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C5D5F01-F3A7-FEF6-9329-D748AE854BD0}"/>
                </a:ext>
              </a:extLst>
            </p:cNvPr>
            <p:cNvCxnSpPr>
              <a:cxnSpLocks/>
            </p:cNvCxnSpPr>
            <p:nvPr/>
          </p:nvCxnSpPr>
          <p:spPr>
            <a:xfrm flipH="1">
              <a:off x="58170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5A1C545-3BCD-56A8-25A5-DE85818BE46C}"/>
                </a:ext>
              </a:extLst>
            </p:cNvPr>
            <p:cNvCxnSpPr>
              <a:cxnSpLocks/>
            </p:cNvCxnSpPr>
            <p:nvPr/>
          </p:nvCxnSpPr>
          <p:spPr>
            <a:xfrm flipH="1">
              <a:off x="58936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61A7B043-C7D5-2013-DF6E-73BFED0E0B11}"/>
                </a:ext>
              </a:extLst>
            </p:cNvPr>
            <p:cNvCxnSpPr>
              <a:cxnSpLocks/>
            </p:cNvCxnSpPr>
            <p:nvPr/>
          </p:nvCxnSpPr>
          <p:spPr>
            <a:xfrm flipH="1">
              <a:off x="59702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D6D318F-BBCF-8772-A9B4-F4EABD08ACFC}"/>
                </a:ext>
              </a:extLst>
            </p:cNvPr>
            <p:cNvCxnSpPr>
              <a:cxnSpLocks/>
            </p:cNvCxnSpPr>
            <p:nvPr/>
          </p:nvCxnSpPr>
          <p:spPr>
            <a:xfrm flipH="1">
              <a:off x="60467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0E8F5E9-F427-2557-54B2-2411509A95FA}"/>
                </a:ext>
              </a:extLst>
            </p:cNvPr>
            <p:cNvCxnSpPr>
              <a:cxnSpLocks/>
            </p:cNvCxnSpPr>
            <p:nvPr/>
          </p:nvCxnSpPr>
          <p:spPr>
            <a:xfrm flipH="1">
              <a:off x="61233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6F7B803-6F32-A115-B031-9B1C179E14F3}"/>
                </a:ext>
              </a:extLst>
            </p:cNvPr>
            <p:cNvCxnSpPr>
              <a:cxnSpLocks/>
            </p:cNvCxnSpPr>
            <p:nvPr/>
          </p:nvCxnSpPr>
          <p:spPr>
            <a:xfrm flipH="1">
              <a:off x="61999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grpSp>
      <p:sp>
        <p:nvSpPr>
          <p:cNvPr id="156" name="Oval 155">
            <a:extLst>
              <a:ext uri="{FF2B5EF4-FFF2-40B4-BE49-F238E27FC236}">
                <a16:creationId xmlns:a16="http://schemas.microsoft.com/office/drawing/2014/main" id="{AD4BE2DD-1D88-7AC6-2BD0-DF1F2D9688DA}"/>
              </a:ext>
            </a:extLst>
          </p:cNvPr>
          <p:cNvSpPr/>
          <p:nvPr/>
        </p:nvSpPr>
        <p:spPr>
          <a:xfrm>
            <a:off x="5978946" y="8418105"/>
            <a:ext cx="76033" cy="76033"/>
          </a:xfrm>
          <a:prstGeom prst="ellipse">
            <a:avLst/>
          </a:prstGeom>
          <a:solidFill>
            <a:srgbClr val="2A3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5B60533-F2AE-0E4B-C95B-97045CF09F8D}"/>
              </a:ext>
            </a:extLst>
          </p:cNvPr>
          <p:cNvSpPr txBox="1"/>
          <p:nvPr/>
        </p:nvSpPr>
        <p:spPr>
          <a:xfrm>
            <a:off x="5698905" y="8289492"/>
            <a:ext cx="280943" cy="229868"/>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S</a:t>
            </a:r>
          </a:p>
        </p:txBody>
      </p:sp>
      <p:sp>
        <p:nvSpPr>
          <p:cNvPr id="158" name="TextBox 157">
            <a:extLst>
              <a:ext uri="{FF2B5EF4-FFF2-40B4-BE49-F238E27FC236}">
                <a16:creationId xmlns:a16="http://schemas.microsoft.com/office/drawing/2014/main" id="{1C6F0918-D433-EDF7-AA20-CC8E89D2B2B5}"/>
              </a:ext>
            </a:extLst>
          </p:cNvPr>
          <p:cNvSpPr txBox="1"/>
          <p:nvPr/>
        </p:nvSpPr>
        <p:spPr>
          <a:xfrm>
            <a:off x="5670526" y="10216389"/>
            <a:ext cx="280943" cy="229868"/>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S′</a:t>
            </a:r>
          </a:p>
        </p:txBody>
      </p:sp>
      <p:cxnSp>
        <p:nvCxnSpPr>
          <p:cNvPr id="159" name="Straight Connector 158">
            <a:extLst>
              <a:ext uri="{FF2B5EF4-FFF2-40B4-BE49-F238E27FC236}">
                <a16:creationId xmlns:a16="http://schemas.microsoft.com/office/drawing/2014/main" id="{1BB0B7C1-8C21-5787-4E4F-D81BDCDFC80D}"/>
              </a:ext>
            </a:extLst>
          </p:cNvPr>
          <p:cNvCxnSpPr>
            <a:cxnSpLocks/>
          </p:cNvCxnSpPr>
          <p:nvPr/>
        </p:nvCxnSpPr>
        <p:spPr>
          <a:xfrm rot="16200000">
            <a:off x="5570508" y="9857482"/>
            <a:ext cx="906497" cy="0"/>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FCB33D8F-A454-9B37-27A0-0DE9251ACF33}"/>
              </a:ext>
            </a:extLst>
          </p:cNvPr>
          <p:cNvSpPr txBox="1"/>
          <p:nvPr/>
        </p:nvSpPr>
        <p:spPr>
          <a:xfrm>
            <a:off x="5698904" y="9170768"/>
            <a:ext cx="280943" cy="229868"/>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H</a:t>
            </a:r>
          </a:p>
        </p:txBody>
      </p:sp>
      <p:grpSp>
        <p:nvGrpSpPr>
          <p:cNvPr id="161" name="Group 160">
            <a:extLst>
              <a:ext uri="{FF2B5EF4-FFF2-40B4-BE49-F238E27FC236}">
                <a16:creationId xmlns:a16="http://schemas.microsoft.com/office/drawing/2014/main" id="{C6FD1B4D-2228-D7FD-6A46-18254EB04D8D}"/>
              </a:ext>
            </a:extLst>
          </p:cNvPr>
          <p:cNvGrpSpPr/>
          <p:nvPr/>
        </p:nvGrpSpPr>
        <p:grpSpPr>
          <a:xfrm rot="1164967">
            <a:off x="5986412" y="8835263"/>
            <a:ext cx="82320" cy="101322"/>
            <a:chOff x="10154588" y="5422076"/>
            <a:chExt cx="143287" cy="176362"/>
          </a:xfrm>
        </p:grpSpPr>
        <p:cxnSp>
          <p:nvCxnSpPr>
            <p:cNvPr id="162" name="Straight Connector 161">
              <a:extLst>
                <a:ext uri="{FF2B5EF4-FFF2-40B4-BE49-F238E27FC236}">
                  <a16:creationId xmlns:a16="http://schemas.microsoft.com/office/drawing/2014/main" id="{097EBB01-B2D8-F266-AAC2-D14DE9935C9E}"/>
                </a:ext>
              </a:extLst>
            </p:cNvPr>
            <p:cNvCxnSpPr>
              <a:cxnSpLocks/>
            </p:cNvCxnSpPr>
            <p:nvPr/>
          </p:nvCxnSpPr>
          <p:spPr>
            <a:xfrm flipH="1">
              <a:off x="10154588" y="542207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FC7F966-2DC6-2977-FF4A-C9AD82DD5D51}"/>
                </a:ext>
              </a:extLst>
            </p:cNvPr>
            <p:cNvCxnSpPr>
              <a:cxnSpLocks/>
            </p:cNvCxnSpPr>
            <p:nvPr/>
          </p:nvCxnSpPr>
          <p:spPr>
            <a:xfrm flipH="1">
              <a:off x="10192938" y="545166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5F84636F-B862-BCC8-FDEA-EF5925AE6442}"/>
              </a:ext>
            </a:extLst>
          </p:cNvPr>
          <p:cNvGrpSpPr/>
          <p:nvPr/>
        </p:nvGrpSpPr>
        <p:grpSpPr>
          <a:xfrm rot="1164967">
            <a:off x="5975803" y="9799707"/>
            <a:ext cx="82320" cy="101322"/>
            <a:chOff x="10154588" y="5422076"/>
            <a:chExt cx="143287" cy="176362"/>
          </a:xfrm>
        </p:grpSpPr>
        <p:cxnSp>
          <p:nvCxnSpPr>
            <p:cNvPr id="165" name="Straight Connector 164">
              <a:extLst>
                <a:ext uri="{FF2B5EF4-FFF2-40B4-BE49-F238E27FC236}">
                  <a16:creationId xmlns:a16="http://schemas.microsoft.com/office/drawing/2014/main" id="{70BEE1D1-07F4-7A37-6070-3302330DA245}"/>
                </a:ext>
              </a:extLst>
            </p:cNvPr>
            <p:cNvCxnSpPr>
              <a:cxnSpLocks/>
            </p:cNvCxnSpPr>
            <p:nvPr/>
          </p:nvCxnSpPr>
          <p:spPr>
            <a:xfrm flipH="1">
              <a:off x="10154588" y="542207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D035CE1-4806-404C-8ABE-F55BAD7A5CE9}"/>
                </a:ext>
              </a:extLst>
            </p:cNvPr>
            <p:cNvCxnSpPr>
              <a:cxnSpLocks/>
            </p:cNvCxnSpPr>
            <p:nvPr/>
          </p:nvCxnSpPr>
          <p:spPr>
            <a:xfrm flipH="1">
              <a:off x="10192938" y="545166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grpSp>
      <p:sp>
        <p:nvSpPr>
          <p:cNvPr id="167" name="Oval 166">
            <a:extLst>
              <a:ext uri="{FF2B5EF4-FFF2-40B4-BE49-F238E27FC236}">
                <a16:creationId xmlns:a16="http://schemas.microsoft.com/office/drawing/2014/main" id="{D51BA323-C6F7-7D56-36AF-657FD8177CED}"/>
              </a:ext>
            </a:extLst>
          </p:cNvPr>
          <p:cNvSpPr/>
          <p:nvPr/>
        </p:nvSpPr>
        <p:spPr>
          <a:xfrm>
            <a:off x="5978946" y="10293306"/>
            <a:ext cx="76033" cy="76033"/>
          </a:xfrm>
          <a:prstGeom prst="ellipse">
            <a:avLst/>
          </a:prstGeom>
          <a:solidFill>
            <a:srgbClr val="2A3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62101B34-FF87-64B2-B45A-5BBE0F4DE22C}"/>
              </a:ext>
            </a:extLst>
          </p:cNvPr>
          <p:cNvSpPr/>
          <p:nvPr/>
        </p:nvSpPr>
        <p:spPr>
          <a:xfrm flipH="1">
            <a:off x="1525117" y="1776336"/>
            <a:ext cx="8983690" cy="490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2A3563"/>
                </a:solidFill>
                <a:latin typeface="#9Slide03 Arima Madurai Black" panose="00000A00000000000000" pitchFamily="2" charset="0"/>
                <a:cs typeface="#9Slide03 Arima Madurai Black" panose="00000A00000000000000" pitchFamily="2" charset="0"/>
              </a:rPr>
              <a:t>Ảnh</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của</a:t>
            </a:r>
            <a:r>
              <a:rPr lang="en-US" sz="2400" dirty="0">
                <a:solidFill>
                  <a:srgbClr val="2A3563"/>
                </a:solidFill>
                <a:latin typeface="#9Slide03 Arima Madurai Black" panose="00000A00000000000000" pitchFamily="2" charset="0"/>
                <a:cs typeface="#9Slide03 Arima Madurai Black" panose="00000A00000000000000" pitchFamily="2" charset="0"/>
              </a:rPr>
              <a:t> 1 </a:t>
            </a:r>
            <a:r>
              <a:rPr lang="en-US" sz="2400" dirty="0" err="1">
                <a:solidFill>
                  <a:srgbClr val="2A3563"/>
                </a:solidFill>
                <a:latin typeface="#9Slide03 Arima Madurai Black" panose="00000A00000000000000" pitchFamily="2" charset="0"/>
                <a:cs typeface="#9Slide03 Arima Madurai Black" panose="00000A00000000000000" pitchFamily="2" charset="0"/>
              </a:rPr>
              <a:t>vật</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sáng</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là</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tập</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hợp</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ảnh</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của</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tất</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cả</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các</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điểm</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trên</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vật</a:t>
            </a:r>
            <a:endParaRPr lang="en-US" sz="2400" dirty="0">
              <a:solidFill>
                <a:srgbClr val="2A3563"/>
              </a:solidFill>
              <a:latin typeface="#9Slide03 Arima Madurai Black" panose="00000A00000000000000" pitchFamily="2" charset="0"/>
              <a:cs typeface="#9Slide03 Arima Madurai Black" panose="00000A00000000000000" pitchFamily="2" charset="0"/>
            </a:endParaRPr>
          </a:p>
        </p:txBody>
      </p:sp>
      <p:sp>
        <p:nvSpPr>
          <p:cNvPr id="169" name="Rectangle 168">
            <a:extLst>
              <a:ext uri="{FF2B5EF4-FFF2-40B4-BE49-F238E27FC236}">
                <a16:creationId xmlns:a16="http://schemas.microsoft.com/office/drawing/2014/main" id="{F0D93F68-2477-C7FA-CD5A-0E285720621B}"/>
              </a:ext>
            </a:extLst>
          </p:cNvPr>
          <p:cNvSpPr/>
          <p:nvPr/>
        </p:nvSpPr>
        <p:spPr>
          <a:xfrm flipH="1">
            <a:off x="671166" y="2210476"/>
            <a:ext cx="10930807" cy="706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2A3563"/>
                </a:solidFill>
                <a:latin typeface="#9Slide03 Arima Madurai Black" panose="00000A00000000000000" pitchFamily="2" charset="0"/>
                <a:cs typeface="#9Slide03 Arima Madurai Black" panose="00000A00000000000000" pitchFamily="2" charset="0"/>
              </a:rPr>
              <a:t>Ảnh</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của</a:t>
            </a:r>
            <a:r>
              <a:rPr lang="en-US" sz="2400" dirty="0">
                <a:solidFill>
                  <a:srgbClr val="2A3563"/>
                </a:solidFill>
                <a:latin typeface="#9Slide03 Arima Madurai Black" panose="00000A00000000000000" pitchFamily="2" charset="0"/>
                <a:cs typeface="#9Slide03 Arima Madurai Black" panose="00000A00000000000000" pitchFamily="2" charset="0"/>
              </a:rPr>
              <a:t> 1 </a:t>
            </a:r>
            <a:r>
              <a:rPr lang="en-US" sz="2400" dirty="0" err="1">
                <a:solidFill>
                  <a:srgbClr val="2A3563"/>
                </a:solidFill>
                <a:latin typeface="#9Slide03 Arima Madurai Black" panose="00000A00000000000000" pitchFamily="2" charset="0"/>
                <a:cs typeface="#9Slide03 Arima Madurai Black" panose="00000A00000000000000" pitchFamily="2" charset="0"/>
              </a:rPr>
              <a:t>vật</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tạo</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bởi</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gương</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phẳng</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được</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vẽ</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đối</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xứng</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với</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vật</a:t>
            </a:r>
            <a:r>
              <a:rPr lang="en-US" sz="2400" dirty="0">
                <a:solidFill>
                  <a:srgbClr val="2A3563"/>
                </a:solidFill>
                <a:latin typeface="#9Slide03 Arima Madurai Black" panose="00000A00000000000000" pitchFamily="2" charset="0"/>
                <a:cs typeface="#9Slide03 Arima Madurai Black" panose="00000A00000000000000" pitchFamily="2" charset="0"/>
              </a:rPr>
              <a:t> qua </a:t>
            </a:r>
            <a:r>
              <a:rPr lang="en-US" sz="2400" dirty="0" err="1">
                <a:solidFill>
                  <a:srgbClr val="2A3563"/>
                </a:solidFill>
                <a:latin typeface="#9Slide03 Arima Madurai Black" panose="00000A00000000000000" pitchFamily="2" charset="0"/>
                <a:cs typeface="#9Slide03 Arima Madurai Black" panose="00000A00000000000000" pitchFamily="2" charset="0"/>
              </a:rPr>
              <a:t>gương</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phẳng</a:t>
            </a:r>
            <a:endParaRPr lang="en-US" sz="2400" dirty="0">
              <a:solidFill>
                <a:srgbClr val="2A3563"/>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677912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250"/>
                                  </p:stCondLst>
                                  <p:iterate type="lt">
                                    <p:tmPct val="6000"/>
                                  </p:iterate>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lt">
                                    <p:tmPct val="5000"/>
                                  </p:iterate>
                                  <p:childTnLst>
                                    <p:set>
                                      <p:cBhvr>
                                        <p:cTn id="15" dur="1" fill="hold">
                                          <p:stCondLst>
                                            <p:cond delay="0"/>
                                          </p:stCondLst>
                                        </p:cTn>
                                        <p:tgtEl>
                                          <p:spTgt spid="168"/>
                                        </p:tgtEl>
                                        <p:attrNameLst>
                                          <p:attrName>style.visibility</p:attrName>
                                        </p:attrNameLst>
                                      </p:cBhvr>
                                      <p:to>
                                        <p:strVal val="visible"/>
                                      </p:to>
                                    </p:set>
                                    <p:animEffect transition="in" filter="wipe(left)">
                                      <p:cBhvr>
                                        <p:cTn id="16" dur="500"/>
                                        <p:tgtEl>
                                          <p:spTgt spid="16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lt">
                                    <p:tmPct val="5000"/>
                                  </p:iterate>
                                  <p:childTnLst>
                                    <p:set>
                                      <p:cBhvr>
                                        <p:cTn id="20" dur="1" fill="hold">
                                          <p:stCondLst>
                                            <p:cond delay="0"/>
                                          </p:stCondLst>
                                        </p:cTn>
                                        <p:tgtEl>
                                          <p:spTgt spid="169"/>
                                        </p:tgtEl>
                                        <p:attrNameLst>
                                          <p:attrName>style.visibility</p:attrName>
                                        </p:attrNameLst>
                                      </p:cBhvr>
                                      <p:to>
                                        <p:strVal val="visible"/>
                                      </p:to>
                                    </p:set>
                                    <p:animEffect transition="in" filter="wipe(left)">
                                      <p:cBhvr>
                                        <p:cTn id="21" dur="500"/>
                                        <p:tgtEl>
                                          <p:spTgt spid="16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92"/>
                                        </p:tgtEl>
                                        <p:attrNameLst>
                                          <p:attrName>style.visibility</p:attrName>
                                        </p:attrNameLst>
                                      </p:cBhvr>
                                      <p:to>
                                        <p:strVal val="visible"/>
                                      </p:to>
                                    </p:set>
                                    <p:anim calcmode="lin" valueType="num">
                                      <p:cBhvr additive="base">
                                        <p:cTn id="32" dur="500" fill="hold"/>
                                        <p:tgtEl>
                                          <p:spTgt spid="92"/>
                                        </p:tgtEl>
                                        <p:attrNameLst>
                                          <p:attrName>ppt_x</p:attrName>
                                        </p:attrNameLst>
                                      </p:cBhvr>
                                      <p:tavLst>
                                        <p:tav tm="0">
                                          <p:val>
                                            <p:strVal val="0-#ppt_w/2"/>
                                          </p:val>
                                        </p:tav>
                                        <p:tav tm="100000">
                                          <p:val>
                                            <p:strVal val="#ppt_x"/>
                                          </p:val>
                                        </p:tav>
                                      </p:tavLst>
                                    </p:anim>
                                    <p:anim calcmode="lin" valueType="num">
                                      <p:cBhvr additive="base">
                                        <p:cTn id="33" dur="500" fill="hold"/>
                                        <p:tgtEl>
                                          <p:spTgt spid="92"/>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22" presetClass="entr" presetSubtype="8" fill="hold" grpId="0" nodeType="afterEffect">
                                  <p:stCondLst>
                                    <p:cond delay="0"/>
                                  </p:stCondLst>
                                  <p:iterate type="lt">
                                    <p:tmPct val="5000"/>
                                  </p:iterate>
                                  <p:childTnLst>
                                    <p:set>
                                      <p:cBhvr>
                                        <p:cTn id="36" dur="1" fill="hold">
                                          <p:stCondLst>
                                            <p:cond delay="0"/>
                                          </p:stCondLst>
                                        </p:cTn>
                                        <p:tgtEl>
                                          <p:spTgt spid="81"/>
                                        </p:tgtEl>
                                        <p:attrNameLst>
                                          <p:attrName>style.visibility</p:attrName>
                                        </p:attrNameLst>
                                      </p:cBhvr>
                                      <p:to>
                                        <p:strVal val="visible"/>
                                      </p:to>
                                    </p:set>
                                    <p:animEffect transition="in" filter="wipe(left)">
                                      <p:cBhvr>
                                        <p:cTn id="37" dur="500"/>
                                        <p:tgtEl>
                                          <p:spTgt spid="8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93"/>
                                        </p:tgtEl>
                                        <p:attrNameLst>
                                          <p:attrName>style.visibility</p:attrName>
                                        </p:attrNameLst>
                                      </p:cBhvr>
                                      <p:to>
                                        <p:strVal val="visible"/>
                                      </p:to>
                                    </p:set>
                                    <p:anim calcmode="lin" valueType="num">
                                      <p:cBhvr additive="base">
                                        <p:cTn id="42" dur="500" fill="hold"/>
                                        <p:tgtEl>
                                          <p:spTgt spid="93"/>
                                        </p:tgtEl>
                                        <p:attrNameLst>
                                          <p:attrName>ppt_x</p:attrName>
                                        </p:attrNameLst>
                                      </p:cBhvr>
                                      <p:tavLst>
                                        <p:tav tm="0">
                                          <p:val>
                                            <p:strVal val="0-#ppt_w/2"/>
                                          </p:val>
                                        </p:tav>
                                        <p:tav tm="100000">
                                          <p:val>
                                            <p:strVal val="#ppt_x"/>
                                          </p:val>
                                        </p:tav>
                                      </p:tavLst>
                                    </p:anim>
                                    <p:anim calcmode="lin" valueType="num">
                                      <p:cBhvr additive="base">
                                        <p:cTn id="43" dur="500" fill="hold"/>
                                        <p:tgtEl>
                                          <p:spTgt spid="93"/>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iterate type="lt">
                                    <p:tmPct val="5000"/>
                                  </p:iterate>
                                  <p:childTnLst>
                                    <p:set>
                                      <p:cBhvr>
                                        <p:cTn id="46" dur="1" fill="hold">
                                          <p:stCondLst>
                                            <p:cond delay="0"/>
                                          </p:stCondLst>
                                        </p:cTn>
                                        <p:tgtEl>
                                          <p:spTgt spid="90"/>
                                        </p:tgtEl>
                                        <p:attrNameLst>
                                          <p:attrName>style.visibility</p:attrName>
                                        </p:attrNameLst>
                                      </p:cBhvr>
                                      <p:to>
                                        <p:strVal val="visible"/>
                                      </p:to>
                                    </p:set>
                                    <p:animEffect transition="in" filter="wipe(left)">
                                      <p:cBhvr>
                                        <p:cTn id="47" dur="500"/>
                                        <p:tgtEl>
                                          <p:spTgt spid="9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10"/>
                                        </p:tgtEl>
                                        <p:attrNameLst>
                                          <p:attrName>style.visibility</p:attrName>
                                        </p:attrNameLst>
                                      </p:cBhvr>
                                      <p:to>
                                        <p:strVal val="visible"/>
                                      </p:to>
                                    </p:set>
                                    <p:anim calcmode="lin" valueType="num">
                                      <p:cBhvr additive="base">
                                        <p:cTn id="52" dur="500" fill="hold"/>
                                        <p:tgtEl>
                                          <p:spTgt spid="110"/>
                                        </p:tgtEl>
                                        <p:attrNameLst>
                                          <p:attrName>ppt_x</p:attrName>
                                        </p:attrNameLst>
                                      </p:cBhvr>
                                      <p:tavLst>
                                        <p:tav tm="0">
                                          <p:val>
                                            <p:strVal val="0-#ppt_w/2"/>
                                          </p:val>
                                        </p:tav>
                                        <p:tav tm="100000">
                                          <p:val>
                                            <p:strVal val="#ppt_x"/>
                                          </p:val>
                                        </p:tav>
                                      </p:tavLst>
                                    </p:anim>
                                    <p:anim calcmode="lin" valueType="num">
                                      <p:cBhvr additive="base">
                                        <p:cTn id="53" dur="500" fill="hold"/>
                                        <p:tgtEl>
                                          <p:spTgt spid="110"/>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2" presetClass="entr" presetSubtype="8" fill="hold" grpId="0" nodeType="afterEffect">
                                  <p:stCondLst>
                                    <p:cond delay="0"/>
                                  </p:stCondLst>
                                  <p:iterate type="lt">
                                    <p:tmPct val="5000"/>
                                  </p:iterate>
                                  <p:childTnLst>
                                    <p:set>
                                      <p:cBhvr>
                                        <p:cTn id="56" dur="1" fill="hold">
                                          <p:stCondLst>
                                            <p:cond delay="0"/>
                                          </p:stCondLst>
                                        </p:cTn>
                                        <p:tgtEl>
                                          <p:spTgt spid="109"/>
                                        </p:tgtEl>
                                        <p:attrNameLst>
                                          <p:attrName>style.visibility</p:attrName>
                                        </p:attrNameLst>
                                      </p:cBhvr>
                                      <p:to>
                                        <p:strVal val="visible"/>
                                      </p:to>
                                    </p:set>
                                    <p:animEffect transition="in" filter="wipe(left)">
                                      <p:cBhvr>
                                        <p:cTn id="5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1" grpId="0" animBg="1"/>
      <p:bldP spid="90" grpId="0" animBg="1"/>
      <p:bldP spid="92" grpId="0" animBg="1"/>
      <p:bldP spid="93" grpId="0" animBg="1"/>
      <p:bldP spid="109" grpId="0" animBg="1"/>
      <p:bldP spid="110" grpId="0" animBg="1"/>
      <p:bldP spid="168" grpId="0" animBg="1"/>
      <p:bldP spid="1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4D55888D-B5AE-3DEE-041C-181EC367BB74}"/>
              </a:ext>
            </a:extLst>
          </p:cNvPr>
          <p:cNvSpPr/>
          <p:nvPr/>
        </p:nvSpPr>
        <p:spPr>
          <a:xfrm>
            <a:off x="161803" y="6537279"/>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197543" y="5889600"/>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432425" y="5340776"/>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10955456" y="-1681328"/>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9683602" y="-1778333"/>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9214846" y="-1393108"/>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0" name="Graphic 5">
            <a:extLst>
              <a:ext uri="{FF2B5EF4-FFF2-40B4-BE49-F238E27FC236}">
                <a16:creationId xmlns:a16="http://schemas.microsoft.com/office/drawing/2014/main" id="{78CC3B66-9A45-0296-6C30-F9CCA89FF12E}"/>
              </a:ext>
            </a:extLst>
          </p:cNvPr>
          <p:cNvGrpSpPr/>
          <p:nvPr/>
        </p:nvGrpSpPr>
        <p:grpSpPr>
          <a:xfrm>
            <a:off x="8328866" y="2746762"/>
            <a:ext cx="3992479" cy="3127215"/>
            <a:chOff x="1218616" y="1609419"/>
            <a:chExt cx="2994359" cy="2345411"/>
          </a:xfrm>
        </p:grpSpPr>
        <p:sp>
          <p:nvSpPr>
            <p:cNvPr id="31" name="Freeform: Shape 30">
              <a:extLst>
                <a:ext uri="{FF2B5EF4-FFF2-40B4-BE49-F238E27FC236}">
                  <a16:creationId xmlns:a16="http://schemas.microsoft.com/office/drawing/2014/main" id="{B396CC23-B492-862F-F8BC-CB69CDF5810D}"/>
                </a:ext>
              </a:extLst>
            </p:cNvPr>
            <p:cNvSpPr/>
            <p:nvPr/>
          </p:nvSpPr>
          <p:spPr>
            <a:xfrm rot="10800000">
              <a:off x="1312255" y="2226453"/>
              <a:ext cx="1208609" cy="53021"/>
            </a:xfrm>
            <a:custGeom>
              <a:avLst/>
              <a:gdLst>
                <a:gd name="connsiteX0" fmla="*/ 0 w 1208609"/>
                <a:gd name="connsiteY0" fmla="*/ 0 h 53021"/>
                <a:gd name="connsiteX1" fmla="*/ 1208609 w 1208609"/>
                <a:gd name="connsiteY1" fmla="*/ 0 h 53021"/>
                <a:gd name="connsiteX2" fmla="*/ 1208609 w 1208609"/>
                <a:gd name="connsiteY2" fmla="*/ 53021 h 53021"/>
                <a:gd name="connsiteX3" fmla="*/ 0 w 1208609"/>
                <a:gd name="connsiteY3" fmla="*/ 53021 h 53021"/>
              </a:gdLst>
              <a:ahLst/>
              <a:cxnLst>
                <a:cxn ang="0">
                  <a:pos x="connsiteX0" y="connsiteY0"/>
                </a:cxn>
                <a:cxn ang="0">
                  <a:pos x="connsiteX1" y="connsiteY1"/>
                </a:cxn>
                <a:cxn ang="0">
                  <a:pos x="connsiteX2" y="connsiteY2"/>
                </a:cxn>
                <a:cxn ang="0">
                  <a:pos x="connsiteX3" y="connsiteY3"/>
                </a:cxn>
              </a:cxnLst>
              <a:rect l="l" t="t" r="r" b="b"/>
              <a:pathLst>
                <a:path w="1208609" h="53021">
                  <a:moveTo>
                    <a:pt x="0" y="0"/>
                  </a:moveTo>
                  <a:lnTo>
                    <a:pt x="1208609" y="0"/>
                  </a:lnTo>
                  <a:lnTo>
                    <a:pt x="1208609" y="53021"/>
                  </a:lnTo>
                  <a:lnTo>
                    <a:pt x="0" y="53021"/>
                  </a:ln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Freeform: Shape 31">
              <a:extLst>
                <a:ext uri="{FF2B5EF4-FFF2-40B4-BE49-F238E27FC236}">
                  <a16:creationId xmlns:a16="http://schemas.microsoft.com/office/drawing/2014/main" id="{271F0CB4-A950-051F-042A-EC1F17947709}"/>
                </a:ext>
              </a:extLst>
            </p:cNvPr>
            <p:cNvSpPr/>
            <p:nvPr/>
          </p:nvSpPr>
          <p:spPr>
            <a:xfrm>
              <a:off x="2400025" y="2279547"/>
              <a:ext cx="53021" cy="175311"/>
            </a:xfrm>
            <a:custGeom>
              <a:avLst/>
              <a:gdLst>
                <a:gd name="connsiteX0" fmla="*/ 0 w 53021"/>
                <a:gd name="connsiteY0" fmla="*/ 0 h 175311"/>
                <a:gd name="connsiteX1" fmla="*/ 53021 w 53021"/>
                <a:gd name="connsiteY1" fmla="*/ 0 h 175311"/>
                <a:gd name="connsiteX2" fmla="*/ 53021 w 53021"/>
                <a:gd name="connsiteY2" fmla="*/ 175311 h 175311"/>
                <a:gd name="connsiteX3" fmla="*/ 0 w 53021"/>
                <a:gd name="connsiteY3" fmla="*/ 175311 h 175311"/>
              </a:gdLst>
              <a:ahLst/>
              <a:cxnLst>
                <a:cxn ang="0">
                  <a:pos x="connsiteX0" y="connsiteY0"/>
                </a:cxn>
                <a:cxn ang="0">
                  <a:pos x="connsiteX1" y="connsiteY1"/>
                </a:cxn>
                <a:cxn ang="0">
                  <a:pos x="connsiteX2" y="connsiteY2"/>
                </a:cxn>
                <a:cxn ang="0">
                  <a:pos x="connsiteX3" y="connsiteY3"/>
                </a:cxn>
              </a:cxnLst>
              <a:rect l="l" t="t" r="r" b="b"/>
              <a:pathLst>
                <a:path w="53021" h="175311">
                  <a:moveTo>
                    <a:pt x="0" y="0"/>
                  </a:moveTo>
                  <a:lnTo>
                    <a:pt x="53021" y="0"/>
                  </a:lnTo>
                  <a:lnTo>
                    <a:pt x="53021" y="175311"/>
                  </a:lnTo>
                  <a:lnTo>
                    <a:pt x="0" y="175311"/>
                  </a:ln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Freeform: Shape 32">
              <a:extLst>
                <a:ext uri="{FF2B5EF4-FFF2-40B4-BE49-F238E27FC236}">
                  <a16:creationId xmlns:a16="http://schemas.microsoft.com/office/drawing/2014/main" id="{4B273367-6C1A-5ABE-D18C-58B1815EFB31}"/>
                </a:ext>
              </a:extLst>
            </p:cNvPr>
            <p:cNvSpPr/>
            <p:nvPr/>
          </p:nvSpPr>
          <p:spPr>
            <a:xfrm>
              <a:off x="2400025" y="2279547"/>
              <a:ext cx="53021" cy="54181"/>
            </a:xfrm>
            <a:custGeom>
              <a:avLst/>
              <a:gdLst>
                <a:gd name="connsiteX0" fmla="*/ 0 w 53021"/>
                <a:gd name="connsiteY0" fmla="*/ 0 h 54181"/>
                <a:gd name="connsiteX1" fmla="*/ 53021 w 53021"/>
                <a:gd name="connsiteY1" fmla="*/ 0 h 54181"/>
                <a:gd name="connsiteX2" fmla="*/ 53021 w 53021"/>
                <a:gd name="connsiteY2" fmla="*/ 54182 h 54181"/>
                <a:gd name="connsiteX3" fmla="*/ 0 w 53021"/>
                <a:gd name="connsiteY3" fmla="*/ 54182 h 54181"/>
              </a:gdLst>
              <a:ahLst/>
              <a:cxnLst>
                <a:cxn ang="0">
                  <a:pos x="connsiteX0" y="connsiteY0"/>
                </a:cxn>
                <a:cxn ang="0">
                  <a:pos x="connsiteX1" y="connsiteY1"/>
                </a:cxn>
                <a:cxn ang="0">
                  <a:pos x="connsiteX2" y="connsiteY2"/>
                </a:cxn>
                <a:cxn ang="0">
                  <a:pos x="connsiteX3" y="connsiteY3"/>
                </a:cxn>
              </a:cxnLst>
              <a:rect l="l" t="t" r="r" b="b"/>
              <a:pathLst>
                <a:path w="53021" h="54181">
                  <a:moveTo>
                    <a:pt x="0" y="0"/>
                  </a:moveTo>
                  <a:lnTo>
                    <a:pt x="53021" y="0"/>
                  </a:lnTo>
                  <a:lnTo>
                    <a:pt x="53021" y="54182"/>
                  </a:lnTo>
                  <a:lnTo>
                    <a:pt x="0" y="54182"/>
                  </a:lnTo>
                  <a:close/>
                </a:path>
              </a:pathLst>
            </a:custGeom>
            <a:solidFill>
              <a:srgbClr val="DBDBD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Freeform: Shape 33">
              <a:extLst>
                <a:ext uri="{FF2B5EF4-FFF2-40B4-BE49-F238E27FC236}">
                  <a16:creationId xmlns:a16="http://schemas.microsoft.com/office/drawing/2014/main" id="{B564DB6D-2968-1375-7C2F-3095FACA6FB6}"/>
                </a:ext>
              </a:extLst>
            </p:cNvPr>
            <p:cNvSpPr/>
            <p:nvPr/>
          </p:nvSpPr>
          <p:spPr>
            <a:xfrm>
              <a:off x="1379928" y="2279547"/>
              <a:ext cx="53021" cy="175311"/>
            </a:xfrm>
            <a:custGeom>
              <a:avLst/>
              <a:gdLst>
                <a:gd name="connsiteX0" fmla="*/ 0 w 53021"/>
                <a:gd name="connsiteY0" fmla="*/ 0 h 175311"/>
                <a:gd name="connsiteX1" fmla="*/ 53021 w 53021"/>
                <a:gd name="connsiteY1" fmla="*/ 0 h 175311"/>
                <a:gd name="connsiteX2" fmla="*/ 53021 w 53021"/>
                <a:gd name="connsiteY2" fmla="*/ 175311 h 175311"/>
                <a:gd name="connsiteX3" fmla="*/ 0 w 53021"/>
                <a:gd name="connsiteY3" fmla="*/ 175311 h 175311"/>
              </a:gdLst>
              <a:ahLst/>
              <a:cxnLst>
                <a:cxn ang="0">
                  <a:pos x="connsiteX0" y="connsiteY0"/>
                </a:cxn>
                <a:cxn ang="0">
                  <a:pos x="connsiteX1" y="connsiteY1"/>
                </a:cxn>
                <a:cxn ang="0">
                  <a:pos x="connsiteX2" y="connsiteY2"/>
                </a:cxn>
                <a:cxn ang="0">
                  <a:pos x="connsiteX3" y="connsiteY3"/>
                </a:cxn>
              </a:cxnLst>
              <a:rect l="l" t="t" r="r" b="b"/>
              <a:pathLst>
                <a:path w="53021" h="175311">
                  <a:moveTo>
                    <a:pt x="0" y="0"/>
                  </a:moveTo>
                  <a:lnTo>
                    <a:pt x="53021" y="0"/>
                  </a:lnTo>
                  <a:lnTo>
                    <a:pt x="53021" y="175311"/>
                  </a:lnTo>
                  <a:lnTo>
                    <a:pt x="0" y="175311"/>
                  </a:ln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Freeform: Shape 34">
              <a:extLst>
                <a:ext uri="{FF2B5EF4-FFF2-40B4-BE49-F238E27FC236}">
                  <a16:creationId xmlns:a16="http://schemas.microsoft.com/office/drawing/2014/main" id="{4EE57D08-E6AC-FC42-38C7-3547860A0482}"/>
                </a:ext>
              </a:extLst>
            </p:cNvPr>
            <p:cNvSpPr/>
            <p:nvPr/>
          </p:nvSpPr>
          <p:spPr>
            <a:xfrm>
              <a:off x="1379928" y="2279547"/>
              <a:ext cx="53021" cy="54181"/>
            </a:xfrm>
            <a:custGeom>
              <a:avLst/>
              <a:gdLst>
                <a:gd name="connsiteX0" fmla="*/ 0 w 53021"/>
                <a:gd name="connsiteY0" fmla="*/ 0 h 54181"/>
                <a:gd name="connsiteX1" fmla="*/ 53021 w 53021"/>
                <a:gd name="connsiteY1" fmla="*/ 0 h 54181"/>
                <a:gd name="connsiteX2" fmla="*/ 53021 w 53021"/>
                <a:gd name="connsiteY2" fmla="*/ 54182 h 54181"/>
                <a:gd name="connsiteX3" fmla="*/ 0 w 53021"/>
                <a:gd name="connsiteY3" fmla="*/ 54182 h 54181"/>
              </a:gdLst>
              <a:ahLst/>
              <a:cxnLst>
                <a:cxn ang="0">
                  <a:pos x="connsiteX0" y="connsiteY0"/>
                </a:cxn>
                <a:cxn ang="0">
                  <a:pos x="connsiteX1" y="connsiteY1"/>
                </a:cxn>
                <a:cxn ang="0">
                  <a:pos x="connsiteX2" y="connsiteY2"/>
                </a:cxn>
                <a:cxn ang="0">
                  <a:pos x="connsiteX3" y="connsiteY3"/>
                </a:cxn>
              </a:cxnLst>
              <a:rect l="l" t="t" r="r" b="b"/>
              <a:pathLst>
                <a:path w="53021" h="54181">
                  <a:moveTo>
                    <a:pt x="0" y="0"/>
                  </a:moveTo>
                  <a:lnTo>
                    <a:pt x="53021" y="0"/>
                  </a:lnTo>
                  <a:lnTo>
                    <a:pt x="53021" y="54182"/>
                  </a:lnTo>
                  <a:lnTo>
                    <a:pt x="0" y="54182"/>
                  </a:lnTo>
                  <a:close/>
                </a:path>
              </a:pathLst>
            </a:custGeom>
            <a:solidFill>
              <a:srgbClr val="DBDBD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Freeform: Shape 35">
              <a:extLst>
                <a:ext uri="{FF2B5EF4-FFF2-40B4-BE49-F238E27FC236}">
                  <a16:creationId xmlns:a16="http://schemas.microsoft.com/office/drawing/2014/main" id="{C1BD506D-57C0-A360-301A-A67C2DDA97FA}"/>
                </a:ext>
              </a:extLst>
            </p:cNvPr>
            <p:cNvSpPr/>
            <p:nvPr/>
          </p:nvSpPr>
          <p:spPr>
            <a:xfrm rot="5400000">
              <a:off x="2083783" y="2015094"/>
              <a:ext cx="337783" cy="85080"/>
            </a:xfrm>
            <a:custGeom>
              <a:avLst/>
              <a:gdLst>
                <a:gd name="connsiteX0" fmla="*/ 0 w 337783"/>
                <a:gd name="connsiteY0" fmla="*/ 0 h 85080"/>
                <a:gd name="connsiteX1" fmla="*/ 337784 w 337783"/>
                <a:gd name="connsiteY1" fmla="*/ 0 h 85080"/>
                <a:gd name="connsiteX2" fmla="*/ 337784 w 337783"/>
                <a:gd name="connsiteY2" fmla="*/ 85081 h 85080"/>
                <a:gd name="connsiteX3" fmla="*/ 0 w 337783"/>
                <a:gd name="connsiteY3" fmla="*/ 85081 h 85080"/>
              </a:gdLst>
              <a:ahLst/>
              <a:cxnLst>
                <a:cxn ang="0">
                  <a:pos x="connsiteX0" y="connsiteY0"/>
                </a:cxn>
                <a:cxn ang="0">
                  <a:pos x="connsiteX1" y="connsiteY1"/>
                </a:cxn>
                <a:cxn ang="0">
                  <a:pos x="connsiteX2" y="connsiteY2"/>
                </a:cxn>
                <a:cxn ang="0">
                  <a:pos x="connsiteX3" y="connsiteY3"/>
                </a:cxn>
              </a:cxnLst>
              <a:rect l="l" t="t" r="r" b="b"/>
              <a:pathLst>
                <a:path w="337783" h="85080">
                  <a:moveTo>
                    <a:pt x="0" y="0"/>
                  </a:moveTo>
                  <a:lnTo>
                    <a:pt x="337784" y="0"/>
                  </a:lnTo>
                  <a:lnTo>
                    <a:pt x="337784" y="85081"/>
                  </a:lnTo>
                  <a:lnTo>
                    <a:pt x="0" y="85081"/>
                  </a:lnTo>
                  <a:close/>
                </a:path>
              </a:pathLst>
            </a:custGeom>
            <a:solidFill>
              <a:srgbClr val="C7C7C7"/>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Freeform: Shape 36">
              <a:extLst>
                <a:ext uri="{FF2B5EF4-FFF2-40B4-BE49-F238E27FC236}">
                  <a16:creationId xmlns:a16="http://schemas.microsoft.com/office/drawing/2014/main" id="{459F0485-DD75-4262-4189-F8098D3ED7FC}"/>
                </a:ext>
              </a:extLst>
            </p:cNvPr>
            <p:cNvSpPr/>
            <p:nvPr/>
          </p:nvSpPr>
          <p:spPr>
            <a:xfrm rot="5400000">
              <a:off x="2234107" y="1846709"/>
              <a:ext cx="37136" cy="85080"/>
            </a:xfrm>
            <a:custGeom>
              <a:avLst/>
              <a:gdLst>
                <a:gd name="connsiteX0" fmla="*/ 0 w 37136"/>
                <a:gd name="connsiteY0" fmla="*/ 0 h 85080"/>
                <a:gd name="connsiteX1" fmla="*/ 37137 w 37136"/>
                <a:gd name="connsiteY1" fmla="*/ 0 h 85080"/>
                <a:gd name="connsiteX2" fmla="*/ 37137 w 37136"/>
                <a:gd name="connsiteY2" fmla="*/ 85081 h 85080"/>
                <a:gd name="connsiteX3" fmla="*/ 0 w 37136"/>
                <a:gd name="connsiteY3" fmla="*/ 85081 h 85080"/>
              </a:gdLst>
              <a:ahLst/>
              <a:cxnLst>
                <a:cxn ang="0">
                  <a:pos x="connsiteX0" y="connsiteY0"/>
                </a:cxn>
                <a:cxn ang="0">
                  <a:pos x="connsiteX1" y="connsiteY1"/>
                </a:cxn>
                <a:cxn ang="0">
                  <a:pos x="connsiteX2" y="connsiteY2"/>
                </a:cxn>
                <a:cxn ang="0">
                  <a:pos x="connsiteX3" y="connsiteY3"/>
                </a:cxn>
              </a:cxnLst>
              <a:rect l="l" t="t" r="r" b="b"/>
              <a:pathLst>
                <a:path w="37136" h="85080">
                  <a:moveTo>
                    <a:pt x="0" y="0"/>
                  </a:moveTo>
                  <a:lnTo>
                    <a:pt x="37137" y="0"/>
                  </a:lnTo>
                  <a:lnTo>
                    <a:pt x="37137" y="85081"/>
                  </a:lnTo>
                  <a:lnTo>
                    <a:pt x="0" y="85081"/>
                  </a:lnTo>
                  <a:close/>
                </a:path>
              </a:pathLst>
            </a:custGeom>
            <a:solidFill>
              <a:srgbClr val="DBDBD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Freeform: Shape 37">
              <a:extLst>
                <a:ext uri="{FF2B5EF4-FFF2-40B4-BE49-F238E27FC236}">
                  <a16:creationId xmlns:a16="http://schemas.microsoft.com/office/drawing/2014/main" id="{6518736C-E15A-D465-4E28-BB0A1B3BA2F0}"/>
                </a:ext>
              </a:extLst>
            </p:cNvPr>
            <p:cNvSpPr/>
            <p:nvPr/>
          </p:nvSpPr>
          <p:spPr>
            <a:xfrm rot="5400000">
              <a:off x="2245785" y="1919677"/>
              <a:ext cx="13781" cy="85080"/>
            </a:xfrm>
            <a:custGeom>
              <a:avLst/>
              <a:gdLst>
                <a:gd name="connsiteX0" fmla="*/ 0 w 13781"/>
                <a:gd name="connsiteY0" fmla="*/ 0 h 85080"/>
                <a:gd name="connsiteX1" fmla="*/ 13781 w 13781"/>
                <a:gd name="connsiteY1" fmla="*/ 0 h 85080"/>
                <a:gd name="connsiteX2" fmla="*/ 13781 w 13781"/>
                <a:gd name="connsiteY2" fmla="*/ 85081 h 85080"/>
                <a:gd name="connsiteX3" fmla="*/ 0 w 13781"/>
                <a:gd name="connsiteY3" fmla="*/ 85081 h 85080"/>
              </a:gdLst>
              <a:ahLst/>
              <a:cxnLst>
                <a:cxn ang="0">
                  <a:pos x="connsiteX0" y="connsiteY0"/>
                </a:cxn>
                <a:cxn ang="0">
                  <a:pos x="connsiteX1" y="connsiteY1"/>
                </a:cxn>
                <a:cxn ang="0">
                  <a:pos x="connsiteX2" y="connsiteY2"/>
                </a:cxn>
                <a:cxn ang="0">
                  <a:pos x="connsiteX3" y="connsiteY3"/>
                </a:cxn>
              </a:cxnLst>
              <a:rect l="l" t="t" r="r" b="b"/>
              <a:pathLst>
                <a:path w="13781" h="85080">
                  <a:moveTo>
                    <a:pt x="0" y="0"/>
                  </a:moveTo>
                  <a:lnTo>
                    <a:pt x="13781" y="0"/>
                  </a:lnTo>
                  <a:lnTo>
                    <a:pt x="13781" y="85081"/>
                  </a:lnTo>
                  <a:lnTo>
                    <a:pt x="0" y="85081"/>
                  </a:lnTo>
                  <a:close/>
                </a:path>
              </a:pathLst>
            </a:custGeom>
            <a:solidFill>
              <a:srgbClr val="DBDBD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Freeform: Shape 38">
              <a:extLst>
                <a:ext uri="{FF2B5EF4-FFF2-40B4-BE49-F238E27FC236}">
                  <a16:creationId xmlns:a16="http://schemas.microsoft.com/office/drawing/2014/main" id="{0A27F3D6-7B1E-C4EA-79EB-87CBB4009059}"/>
                </a:ext>
              </a:extLst>
            </p:cNvPr>
            <p:cNvSpPr/>
            <p:nvPr/>
          </p:nvSpPr>
          <p:spPr>
            <a:xfrm rot="5400000">
              <a:off x="2228812" y="2115805"/>
              <a:ext cx="37136" cy="95670"/>
            </a:xfrm>
            <a:custGeom>
              <a:avLst/>
              <a:gdLst>
                <a:gd name="connsiteX0" fmla="*/ 0 w 37136"/>
                <a:gd name="connsiteY0" fmla="*/ 0 h 95670"/>
                <a:gd name="connsiteX1" fmla="*/ 37137 w 37136"/>
                <a:gd name="connsiteY1" fmla="*/ 0 h 95670"/>
                <a:gd name="connsiteX2" fmla="*/ 37137 w 37136"/>
                <a:gd name="connsiteY2" fmla="*/ 95670 h 95670"/>
                <a:gd name="connsiteX3" fmla="*/ 0 w 37136"/>
                <a:gd name="connsiteY3" fmla="*/ 95670 h 95670"/>
              </a:gdLst>
              <a:ahLst/>
              <a:cxnLst>
                <a:cxn ang="0">
                  <a:pos x="connsiteX0" y="connsiteY0"/>
                </a:cxn>
                <a:cxn ang="0">
                  <a:pos x="connsiteX1" y="connsiteY1"/>
                </a:cxn>
                <a:cxn ang="0">
                  <a:pos x="connsiteX2" y="connsiteY2"/>
                </a:cxn>
                <a:cxn ang="0">
                  <a:pos x="connsiteX3" y="connsiteY3"/>
                </a:cxn>
              </a:cxnLst>
              <a:rect l="l" t="t" r="r" b="b"/>
              <a:pathLst>
                <a:path w="37136" h="95670">
                  <a:moveTo>
                    <a:pt x="0" y="0"/>
                  </a:moveTo>
                  <a:lnTo>
                    <a:pt x="37137" y="0"/>
                  </a:lnTo>
                  <a:lnTo>
                    <a:pt x="37137" y="95670"/>
                  </a:lnTo>
                  <a:lnTo>
                    <a:pt x="0" y="95670"/>
                  </a:lnTo>
                  <a:close/>
                </a:path>
              </a:pathLst>
            </a:custGeom>
            <a:solidFill>
              <a:srgbClr val="DBDBD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Freeform: Shape 39">
              <a:extLst>
                <a:ext uri="{FF2B5EF4-FFF2-40B4-BE49-F238E27FC236}">
                  <a16:creationId xmlns:a16="http://schemas.microsoft.com/office/drawing/2014/main" id="{AF1E7B35-436C-0375-E70A-4151C72009B2}"/>
                </a:ext>
              </a:extLst>
            </p:cNvPr>
            <p:cNvSpPr/>
            <p:nvPr/>
          </p:nvSpPr>
          <p:spPr>
            <a:xfrm rot="5400000">
              <a:off x="1983362" y="1999753"/>
              <a:ext cx="394069" cy="59476"/>
            </a:xfrm>
            <a:custGeom>
              <a:avLst/>
              <a:gdLst>
                <a:gd name="connsiteX0" fmla="*/ 0 w 394069"/>
                <a:gd name="connsiteY0" fmla="*/ 0 h 59476"/>
                <a:gd name="connsiteX1" fmla="*/ 394069 w 394069"/>
                <a:gd name="connsiteY1" fmla="*/ 0 h 59476"/>
                <a:gd name="connsiteX2" fmla="*/ 394069 w 394069"/>
                <a:gd name="connsiteY2" fmla="*/ 59477 h 59476"/>
                <a:gd name="connsiteX3" fmla="*/ 0 w 394069"/>
                <a:gd name="connsiteY3" fmla="*/ 59477 h 59476"/>
              </a:gdLst>
              <a:ahLst/>
              <a:cxnLst>
                <a:cxn ang="0">
                  <a:pos x="connsiteX0" y="connsiteY0"/>
                </a:cxn>
                <a:cxn ang="0">
                  <a:pos x="connsiteX1" y="connsiteY1"/>
                </a:cxn>
                <a:cxn ang="0">
                  <a:pos x="connsiteX2" y="connsiteY2"/>
                </a:cxn>
                <a:cxn ang="0">
                  <a:pos x="connsiteX3" y="connsiteY3"/>
                </a:cxn>
              </a:cxnLst>
              <a:rect l="l" t="t" r="r" b="b"/>
              <a:pathLst>
                <a:path w="394069" h="59476">
                  <a:moveTo>
                    <a:pt x="0" y="0"/>
                  </a:moveTo>
                  <a:lnTo>
                    <a:pt x="394069" y="0"/>
                  </a:lnTo>
                  <a:lnTo>
                    <a:pt x="394069" y="59477"/>
                  </a:lnTo>
                  <a:lnTo>
                    <a:pt x="0" y="59477"/>
                  </a:lnTo>
                  <a:close/>
                </a:path>
              </a:pathLst>
            </a:custGeom>
            <a:solidFill>
              <a:srgbClr val="DBDBD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Freeform: Shape 40">
              <a:extLst>
                <a:ext uri="{FF2B5EF4-FFF2-40B4-BE49-F238E27FC236}">
                  <a16:creationId xmlns:a16="http://schemas.microsoft.com/office/drawing/2014/main" id="{0B5998A6-A73E-DC69-ED06-E1D634A288B0}"/>
                </a:ext>
              </a:extLst>
            </p:cNvPr>
            <p:cNvSpPr/>
            <p:nvPr/>
          </p:nvSpPr>
          <p:spPr>
            <a:xfrm rot="5400000">
              <a:off x="2104926" y="1927438"/>
              <a:ext cx="151520" cy="35685"/>
            </a:xfrm>
            <a:custGeom>
              <a:avLst/>
              <a:gdLst>
                <a:gd name="connsiteX0" fmla="*/ 0 w 151520"/>
                <a:gd name="connsiteY0" fmla="*/ 0 h 35685"/>
                <a:gd name="connsiteX1" fmla="*/ 151520 w 151520"/>
                <a:gd name="connsiteY1" fmla="*/ 0 h 35685"/>
                <a:gd name="connsiteX2" fmla="*/ 151520 w 151520"/>
                <a:gd name="connsiteY2" fmla="*/ 35686 h 35685"/>
                <a:gd name="connsiteX3" fmla="*/ 0 w 151520"/>
                <a:gd name="connsiteY3" fmla="*/ 35686 h 35685"/>
              </a:gdLst>
              <a:ahLst/>
              <a:cxnLst>
                <a:cxn ang="0">
                  <a:pos x="connsiteX0" y="connsiteY0"/>
                </a:cxn>
                <a:cxn ang="0">
                  <a:pos x="connsiteX1" y="connsiteY1"/>
                </a:cxn>
                <a:cxn ang="0">
                  <a:pos x="connsiteX2" y="connsiteY2"/>
                </a:cxn>
                <a:cxn ang="0">
                  <a:pos x="connsiteX3" y="connsiteY3"/>
                </a:cxn>
              </a:cxnLst>
              <a:rect l="l" t="t" r="r" b="b"/>
              <a:pathLst>
                <a:path w="151520" h="35685">
                  <a:moveTo>
                    <a:pt x="0" y="0"/>
                  </a:moveTo>
                  <a:lnTo>
                    <a:pt x="151520" y="0"/>
                  </a:lnTo>
                  <a:lnTo>
                    <a:pt x="151520" y="35686"/>
                  </a:lnTo>
                  <a:lnTo>
                    <a:pt x="0" y="35686"/>
                  </a:ln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Freeform: Shape 41">
              <a:extLst>
                <a:ext uri="{FF2B5EF4-FFF2-40B4-BE49-F238E27FC236}">
                  <a16:creationId xmlns:a16="http://schemas.microsoft.com/office/drawing/2014/main" id="{76B84E87-B076-709B-3525-A934DC9EB34C}"/>
                </a:ext>
              </a:extLst>
            </p:cNvPr>
            <p:cNvSpPr/>
            <p:nvPr/>
          </p:nvSpPr>
          <p:spPr>
            <a:xfrm rot="8119802">
              <a:off x="1691786" y="2037254"/>
              <a:ext cx="394069" cy="59476"/>
            </a:xfrm>
            <a:custGeom>
              <a:avLst/>
              <a:gdLst>
                <a:gd name="connsiteX0" fmla="*/ 0 w 394069"/>
                <a:gd name="connsiteY0" fmla="*/ 0 h 59476"/>
                <a:gd name="connsiteX1" fmla="*/ 394069 w 394069"/>
                <a:gd name="connsiteY1" fmla="*/ 0 h 59476"/>
                <a:gd name="connsiteX2" fmla="*/ 394069 w 394069"/>
                <a:gd name="connsiteY2" fmla="*/ 59477 h 59476"/>
                <a:gd name="connsiteX3" fmla="*/ 0 w 394069"/>
                <a:gd name="connsiteY3" fmla="*/ 59477 h 59476"/>
              </a:gdLst>
              <a:ahLst/>
              <a:cxnLst>
                <a:cxn ang="0">
                  <a:pos x="connsiteX0" y="connsiteY0"/>
                </a:cxn>
                <a:cxn ang="0">
                  <a:pos x="connsiteX1" y="connsiteY1"/>
                </a:cxn>
                <a:cxn ang="0">
                  <a:pos x="connsiteX2" y="connsiteY2"/>
                </a:cxn>
                <a:cxn ang="0">
                  <a:pos x="connsiteX3" y="connsiteY3"/>
                </a:cxn>
              </a:cxnLst>
              <a:rect l="l" t="t" r="r" b="b"/>
              <a:pathLst>
                <a:path w="394069" h="59476">
                  <a:moveTo>
                    <a:pt x="0" y="0"/>
                  </a:moveTo>
                  <a:lnTo>
                    <a:pt x="394069" y="0"/>
                  </a:lnTo>
                  <a:lnTo>
                    <a:pt x="394069" y="59477"/>
                  </a:lnTo>
                  <a:lnTo>
                    <a:pt x="0" y="59477"/>
                  </a:lnTo>
                  <a:close/>
                </a:path>
              </a:pathLst>
            </a:custGeom>
            <a:solidFill>
              <a:srgbClr val="C7C7C7"/>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Freeform: Shape 42">
              <a:extLst>
                <a:ext uri="{FF2B5EF4-FFF2-40B4-BE49-F238E27FC236}">
                  <a16:creationId xmlns:a16="http://schemas.microsoft.com/office/drawing/2014/main" id="{7F1B484C-B263-7D11-F6B1-D6EA74557A13}"/>
                </a:ext>
              </a:extLst>
            </p:cNvPr>
            <p:cNvSpPr/>
            <p:nvPr/>
          </p:nvSpPr>
          <p:spPr>
            <a:xfrm rot="8119802">
              <a:off x="1792406" y="2069267"/>
              <a:ext cx="151520" cy="35685"/>
            </a:xfrm>
            <a:custGeom>
              <a:avLst/>
              <a:gdLst>
                <a:gd name="connsiteX0" fmla="*/ 0 w 151520"/>
                <a:gd name="connsiteY0" fmla="*/ 0 h 35685"/>
                <a:gd name="connsiteX1" fmla="*/ 151520 w 151520"/>
                <a:gd name="connsiteY1" fmla="*/ 0 h 35685"/>
                <a:gd name="connsiteX2" fmla="*/ 151520 w 151520"/>
                <a:gd name="connsiteY2" fmla="*/ 35686 h 35685"/>
                <a:gd name="connsiteX3" fmla="*/ 0 w 151520"/>
                <a:gd name="connsiteY3" fmla="*/ 35686 h 35685"/>
              </a:gdLst>
              <a:ahLst/>
              <a:cxnLst>
                <a:cxn ang="0">
                  <a:pos x="connsiteX0" y="connsiteY0"/>
                </a:cxn>
                <a:cxn ang="0">
                  <a:pos x="connsiteX1" y="connsiteY1"/>
                </a:cxn>
                <a:cxn ang="0">
                  <a:pos x="connsiteX2" y="connsiteY2"/>
                </a:cxn>
                <a:cxn ang="0">
                  <a:pos x="connsiteX3" y="connsiteY3"/>
                </a:cxn>
              </a:cxnLst>
              <a:rect l="l" t="t" r="r" b="b"/>
              <a:pathLst>
                <a:path w="151520" h="35685">
                  <a:moveTo>
                    <a:pt x="0" y="0"/>
                  </a:moveTo>
                  <a:lnTo>
                    <a:pt x="151520" y="0"/>
                  </a:lnTo>
                  <a:lnTo>
                    <a:pt x="151520" y="35686"/>
                  </a:lnTo>
                  <a:lnTo>
                    <a:pt x="0" y="35686"/>
                  </a:lnTo>
                  <a:close/>
                </a:path>
              </a:pathLst>
            </a:custGeom>
            <a:solidFill>
              <a:srgbClr val="DBDBD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Freeform: Shape 43">
              <a:extLst>
                <a:ext uri="{FF2B5EF4-FFF2-40B4-BE49-F238E27FC236}">
                  <a16:creationId xmlns:a16="http://schemas.microsoft.com/office/drawing/2014/main" id="{D8A204F7-FD44-8779-4D31-28C73E24CE54}"/>
                </a:ext>
              </a:extLst>
            </p:cNvPr>
            <p:cNvSpPr/>
            <p:nvPr/>
          </p:nvSpPr>
          <p:spPr>
            <a:xfrm rot="5400000">
              <a:off x="1950614" y="2026409"/>
              <a:ext cx="299269" cy="100965"/>
            </a:xfrm>
            <a:custGeom>
              <a:avLst/>
              <a:gdLst>
                <a:gd name="connsiteX0" fmla="*/ 0 w 299269"/>
                <a:gd name="connsiteY0" fmla="*/ 0 h 100965"/>
                <a:gd name="connsiteX1" fmla="*/ 299269 w 299269"/>
                <a:gd name="connsiteY1" fmla="*/ 0 h 100965"/>
                <a:gd name="connsiteX2" fmla="*/ 299269 w 299269"/>
                <a:gd name="connsiteY2" fmla="*/ 100965 h 100965"/>
                <a:gd name="connsiteX3" fmla="*/ 0 w 299269"/>
                <a:gd name="connsiteY3" fmla="*/ 100965 h 100965"/>
              </a:gdLst>
              <a:ahLst/>
              <a:cxnLst>
                <a:cxn ang="0">
                  <a:pos x="connsiteX0" y="connsiteY0"/>
                </a:cxn>
                <a:cxn ang="0">
                  <a:pos x="connsiteX1" y="connsiteY1"/>
                </a:cxn>
                <a:cxn ang="0">
                  <a:pos x="connsiteX2" y="connsiteY2"/>
                </a:cxn>
                <a:cxn ang="0">
                  <a:pos x="connsiteX3" y="connsiteY3"/>
                </a:cxn>
              </a:cxnLst>
              <a:rect l="l" t="t" r="r" b="b"/>
              <a:pathLst>
                <a:path w="299269" h="100965">
                  <a:moveTo>
                    <a:pt x="0" y="0"/>
                  </a:moveTo>
                  <a:lnTo>
                    <a:pt x="299269" y="0"/>
                  </a:lnTo>
                  <a:lnTo>
                    <a:pt x="299269" y="100965"/>
                  </a:lnTo>
                  <a:lnTo>
                    <a:pt x="0" y="100965"/>
                  </a:lnTo>
                  <a:close/>
                </a:path>
              </a:pathLst>
            </a:custGeom>
            <a:solidFill>
              <a:srgbClr val="A6A6A6"/>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Freeform: Shape 44">
              <a:extLst>
                <a:ext uri="{FF2B5EF4-FFF2-40B4-BE49-F238E27FC236}">
                  <a16:creationId xmlns:a16="http://schemas.microsoft.com/office/drawing/2014/main" id="{22DB1946-873C-503C-B9F0-1C5DEA0317BF}"/>
                </a:ext>
              </a:extLst>
            </p:cNvPr>
            <p:cNvSpPr/>
            <p:nvPr/>
          </p:nvSpPr>
          <p:spPr>
            <a:xfrm rot="5400000">
              <a:off x="2086286" y="2130457"/>
              <a:ext cx="27925" cy="100965"/>
            </a:xfrm>
            <a:custGeom>
              <a:avLst/>
              <a:gdLst>
                <a:gd name="connsiteX0" fmla="*/ 0 w 27925"/>
                <a:gd name="connsiteY0" fmla="*/ 0 h 100965"/>
                <a:gd name="connsiteX1" fmla="*/ 27925 w 27925"/>
                <a:gd name="connsiteY1" fmla="*/ 0 h 100965"/>
                <a:gd name="connsiteX2" fmla="*/ 27925 w 27925"/>
                <a:gd name="connsiteY2" fmla="*/ 100965 h 100965"/>
                <a:gd name="connsiteX3" fmla="*/ 0 w 27925"/>
                <a:gd name="connsiteY3" fmla="*/ 100965 h 100965"/>
              </a:gdLst>
              <a:ahLst/>
              <a:cxnLst>
                <a:cxn ang="0">
                  <a:pos x="connsiteX0" y="connsiteY0"/>
                </a:cxn>
                <a:cxn ang="0">
                  <a:pos x="connsiteX1" y="connsiteY1"/>
                </a:cxn>
                <a:cxn ang="0">
                  <a:pos x="connsiteX2" y="connsiteY2"/>
                </a:cxn>
                <a:cxn ang="0">
                  <a:pos x="connsiteX3" y="connsiteY3"/>
                </a:cxn>
              </a:cxnLst>
              <a:rect l="l" t="t" r="r" b="b"/>
              <a:pathLst>
                <a:path w="27925" h="100965">
                  <a:moveTo>
                    <a:pt x="0" y="0"/>
                  </a:moveTo>
                  <a:lnTo>
                    <a:pt x="27925" y="0"/>
                  </a:lnTo>
                  <a:lnTo>
                    <a:pt x="27925" y="100965"/>
                  </a:lnTo>
                  <a:lnTo>
                    <a:pt x="0" y="100965"/>
                  </a:lnTo>
                  <a:close/>
                </a:path>
              </a:pathLst>
            </a:custGeom>
            <a:solidFill>
              <a:srgbClr val="C7C7C7"/>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Freeform: Shape 45">
              <a:extLst>
                <a:ext uri="{FF2B5EF4-FFF2-40B4-BE49-F238E27FC236}">
                  <a16:creationId xmlns:a16="http://schemas.microsoft.com/office/drawing/2014/main" id="{92203639-6E13-E291-11BB-3C9A01D26762}"/>
                </a:ext>
              </a:extLst>
            </p:cNvPr>
            <p:cNvSpPr/>
            <p:nvPr/>
          </p:nvSpPr>
          <p:spPr>
            <a:xfrm rot="5400000">
              <a:off x="2094844" y="2092740"/>
              <a:ext cx="10807" cy="100965"/>
            </a:xfrm>
            <a:custGeom>
              <a:avLst/>
              <a:gdLst>
                <a:gd name="connsiteX0" fmla="*/ 0 w 10807"/>
                <a:gd name="connsiteY0" fmla="*/ 0 h 100965"/>
                <a:gd name="connsiteX1" fmla="*/ 10807 w 10807"/>
                <a:gd name="connsiteY1" fmla="*/ 0 h 100965"/>
                <a:gd name="connsiteX2" fmla="*/ 10807 w 10807"/>
                <a:gd name="connsiteY2" fmla="*/ 100965 h 100965"/>
                <a:gd name="connsiteX3" fmla="*/ 0 w 10807"/>
                <a:gd name="connsiteY3" fmla="*/ 100965 h 100965"/>
              </a:gdLst>
              <a:ahLst/>
              <a:cxnLst>
                <a:cxn ang="0">
                  <a:pos x="connsiteX0" y="connsiteY0"/>
                </a:cxn>
                <a:cxn ang="0">
                  <a:pos x="connsiteX1" y="connsiteY1"/>
                </a:cxn>
                <a:cxn ang="0">
                  <a:pos x="connsiteX2" y="connsiteY2"/>
                </a:cxn>
                <a:cxn ang="0">
                  <a:pos x="connsiteX3" y="connsiteY3"/>
                </a:cxn>
              </a:cxnLst>
              <a:rect l="l" t="t" r="r" b="b"/>
              <a:pathLst>
                <a:path w="10807" h="100965">
                  <a:moveTo>
                    <a:pt x="0" y="0"/>
                  </a:moveTo>
                  <a:lnTo>
                    <a:pt x="10807" y="0"/>
                  </a:lnTo>
                  <a:lnTo>
                    <a:pt x="10807" y="100965"/>
                  </a:lnTo>
                  <a:lnTo>
                    <a:pt x="0" y="100965"/>
                  </a:lnTo>
                  <a:close/>
                </a:path>
              </a:pathLst>
            </a:custGeom>
            <a:solidFill>
              <a:srgbClr val="C7C7C7"/>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Freeform: Shape 46">
              <a:extLst>
                <a:ext uri="{FF2B5EF4-FFF2-40B4-BE49-F238E27FC236}">
                  <a16:creationId xmlns:a16="http://schemas.microsoft.com/office/drawing/2014/main" id="{97968EEA-346C-609D-9F9E-55C4641A054C}"/>
                </a:ext>
              </a:extLst>
            </p:cNvPr>
            <p:cNvSpPr/>
            <p:nvPr/>
          </p:nvSpPr>
          <p:spPr>
            <a:xfrm rot="5400000">
              <a:off x="2189499" y="2051106"/>
              <a:ext cx="281281" cy="69703"/>
            </a:xfrm>
            <a:custGeom>
              <a:avLst/>
              <a:gdLst>
                <a:gd name="connsiteX0" fmla="*/ 0 w 281281"/>
                <a:gd name="connsiteY0" fmla="*/ 0 h 69703"/>
                <a:gd name="connsiteX1" fmla="*/ 281281 w 281281"/>
                <a:gd name="connsiteY1" fmla="*/ 0 h 69703"/>
                <a:gd name="connsiteX2" fmla="*/ 281281 w 281281"/>
                <a:gd name="connsiteY2" fmla="*/ 69704 h 69703"/>
                <a:gd name="connsiteX3" fmla="*/ 0 w 281281"/>
                <a:gd name="connsiteY3" fmla="*/ 69704 h 69703"/>
              </a:gdLst>
              <a:ahLst/>
              <a:cxnLst>
                <a:cxn ang="0">
                  <a:pos x="connsiteX0" y="connsiteY0"/>
                </a:cxn>
                <a:cxn ang="0">
                  <a:pos x="connsiteX1" y="connsiteY1"/>
                </a:cxn>
                <a:cxn ang="0">
                  <a:pos x="connsiteX2" y="connsiteY2"/>
                </a:cxn>
                <a:cxn ang="0">
                  <a:pos x="connsiteX3" y="connsiteY3"/>
                </a:cxn>
              </a:cxnLst>
              <a:rect l="l" t="t" r="r" b="b"/>
              <a:pathLst>
                <a:path w="281281" h="69703">
                  <a:moveTo>
                    <a:pt x="0" y="0"/>
                  </a:moveTo>
                  <a:lnTo>
                    <a:pt x="281281" y="0"/>
                  </a:lnTo>
                  <a:lnTo>
                    <a:pt x="281281" y="69704"/>
                  </a:lnTo>
                  <a:lnTo>
                    <a:pt x="0" y="69704"/>
                  </a:lnTo>
                  <a:close/>
                </a:path>
              </a:pathLst>
            </a:custGeom>
            <a:solidFill>
              <a:srgbClr val="A6A6A6"/>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Freeform: Shape 47">
              <a:extLst>
                <a:ext uri="{FF2B5EF4-FFF2-40B4-BE49-F238E27FC236}">
                  <a16:creationId xmlns:a16="http://schemas.microsoft.com/office/drawing/2014/main" id="{4E5203D4-8095-A3EF-B8C4-442A2122208D}"/>
                </a:ext>
              </a:extLst>
            </p:cNvPr>
            <p:cNvSpPr/>
            <p:nvPr/>
          </p:nvSpPr>
          <p:spPr>
            <a:xfrm rot="5400000">
              <a:off x="2317048" y="2148771"/>
              <a:ext cx="26184" cy="69703"/>
            </a:xfrm>
            <a:custGeom>
              <a:avLst/>
              <a:gdLst>
                <a:gd name="connsiteX0" fmla="*/ 0 w 26184"/>
                <a:gd name="connsiteY0" fmla="*/ 0 h 69703"/>
                <a:gd name="connsiteX1" fmla="*/ 26184 w 26184"/>
                <a:gd name="connsiteY1" fmla="*/ 0 h 69703"/>
                <a:gd name="connsiteX2" fmla="*/ 26184 w 26184"/>
                <a:gd name="connsiteY2" fmla="*/ 69704 h 69703"/>
                <a:gd name="connsiteX3" fmla="*/ 0 w 26184"/>
                <a:gd name="connsiteY3" fmla="*/ 69704 h 69703"/>
              </a:gdLst>
              <a:ahLst/>
              <a:cxnLst>
                <a:cxn ang="0">
                  <a:pos x="connsiteX0" y="connsiteY0"/>
                </a:cxn>
                <a:cxn ang="0">
                  <a:pos x="connsiteX1" y="connsiteY1"/>
                </a:cxn>
                <a:cxn ang="0">
                  <a:pos x="connsiteX2" y="connsiteY2"/>
                </a:cxn>
                <a:cxn ang="0">
                  <a:pos x="connsiteX3" y="connsiteY3"/>
                </a:cxn>
              </a:cxnLst>
              <a:rect l="l" t="t" r="r" b="b"/>
              <a:pathLst>
                <a:path w="26184" h="69703">
                  <a:moveTo>
                    <a:pt x="0" y="0"/>
                  </a:moveTo>
                  <a:lnTo>
                    <a:pt x="26184" y="0"/>
                  </a:lnTo>
                  <a:lnTo>
                    <a:pt x="26184" y="69704"/>
                  </a:lnTo>
                  <a:lnTo>
                    <a:pt x="0" y="69704"/>
                  </a:lnTo>
                  <a:close/>
                </a:path>
              </a:pathLst>
            </a:custGeom>
            <a:solidFill>
              <a:srgbClr val="C7C7C7"/>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Freeform: Shape 48">
              <a:extLst>
                <a:ext uri="{FF2B5EF4-FFF2-40B4-BE49-F238E27FC236}">
                  <a16:creationId xmlns:a16="http://schemas.microsoft.com/office/drawing/2014/main" id="{4C6A2180-E2F3-2795-3796-7B3622F8AA23}"/>
                </a:ext>
              </a:extLst>
            </p:cNvPr>
            <p:cNvSpPr/>
            <p:nvPr/>
          </p:nvSpPr>
          <p:spPr>
            <a:xfrm rot="5400000">
              <a:off x="2317048" y="1981511"/>
              <a:ext cx="26184" cy="69703"/>
            </a:xfrm>
            <a:custGeom>
              <a:avLst/>
              <a:gdLst>
                <a:gd name="connsiteX0" fmla="*/ 0 w 26184"/>
                <a:gd name="connsiteY0" fmla="*/ 0 h 69703"/>
                <a:gd name="connsiteX1" fmla="*/ 26184 w 26184"/>
                <a:gd name="connsiteY1" fmla="*/ 0 h 69703"/>
                <a:gd name="connsiteX2" fmla="*/ 26184 w 26184"/>
                <a:gd name="connsiteY2" fmla="*/ 69704 h 69703"/>
                <a:gd name="connsiteX3" fmla="*/ 0 w 26184"/>
                <a:gd name="connsiteY3" fmla="*/ 69704 h 69703"/>
              </a:gdLst>
              <a:ahLst/>
              <a:cxnLst>
                <a:cxn ang="0">
                  <a:pos x="connsiteX0" y="connsiteY0"/>
                </a:cxn>
                <a:cxn ang="0">
                  <a:pos x="connsiteX1" y="connsiteY1"/>
                </a:cxn>
                <a:cxn ang="0">
                  <a:pos x="connsiteX2" y="connsiteY2"/>
                </a:cxn>
                <a:cxn ang="0">
                  <a:pos x="connsiteX3" y="connsiteY3"/>
                </a:cxn>
              </a:cxnLst>
              <a:rect l="l" t="t" r="r" b="b"/>
              <a:pathLst>
                <a:path w="26184" h="69703">
                  <a:moveTo>
                    <a:pt x="0" y="0"/>
                  </a:moveTo>
                  <a:lnTo>
                    <a:pt x="26184" y="0"/>
                  </a:lnTo>
                  <a:lnTo>
                    <a:pt x="26184" y="69704"/>
                  </a:lnTo>
                  <a:lnTo>
                    <a:pt x="0" y="69704"/>
                  </a:lnTo>
                  <a:close/>
                </a:path>
              </a:pathLst>
            </a:custGeom>
            <a:solidFill>
              <a:srgbClr val="C7C7C7"/>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Freeform: Shape 49">
              <a:extLst>
                <a:ext uri="{FF2B5EF4-FFF2-40B4-BE49-F238E27FC236}">
                  <a16:creationId xmlns:a16="http://schemas.microsoft.com/office/drawing/2014/main" id="{53ED94B9-0CE3-DDFE-0551-C868160951B9}"/>
                </a:ext>
              </a:extLst>
            </p:cNvPr>
            <p:cNvSpPr/>
            <p:nvPr/>
          </p:nvSpPr>
          <p:spPr>
            <a:xfrm rot="5400000">
              <a:off x="2324990" y="2017668"/>
              <a:ext cx="10154" cy="69703"/>
            </a:xfrm>
            <a:custGeom>
              <a:avLst/>
              <a:gdLst>
                <a:gd name="connsiteX0" fmla="*/ 0 w 10154"/>
                <a:gd name="connsiteY0" fmla="*/ 0 h 69703"/>
                <a:gd name="connsiteX1" fmla="*/ 10154 w 10154"/>
                <a:gd name="connsiteY1" fmla="*/ 0 h 69703"/>
                <a:gd name="connsiteX2" fmla="*/ 10154 w 10154"/>
                <a:gd name="connsiteY2" fmla="*/ 69704 h 69703"/>
                <a:gd name="connsiteX3" fmla="*/ 0 w 10154"/>
                <a:gd name="connsiteY3" fmla="*/ 69704 h 69703"/>
              </a:gdLst>
              <a:ahLst/>
              <a:cxnLst>
                <a:cxn ang="0">
                  <a:pos x="connsiteX0" y="connsiteY0"/>
                </a:cxn>
                <a:cxn ang="0">
                  <a:pos x="connsiteX1" y="connsiteY1"/>
                </a:cxn>
                <a:cxn ang="0">
                  <a:pos x="connsiteX2" y="connsiteY2"/>
                </a:cxn>
                <a:cxn ang="0">
                  <a:pos x="connsiteX3" y="connsiteY3"/>
                </a:cxn>
              </a:cxnLst>
              <a:rect l="l" t="t" r="r" b="b"/>
              <a:pathLst>
                <a:path w="10154" h="69703">
                  <a:moveTo>
                    <a:pt x="0" y="0"/>
                  </a:moveTo>
                  <a:lnTo>
                    <a:pt x="10154" y="0"/>
                  </a:lnTo>
                  <a:lnTo>
                    <a:pt x="10154" y="69704"/>
                  </a:lnTo>
                  <a:lnTo>
                    <a:pt x="0" y="69704"/>
                  </a:lnTo>
                  <a:close/>
                </a:path>
              </a:pathLst>
            </a:custGeom>
            <a:solidFill>
              <a:srgbClr val="C7C7C7"/>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Freeform: Shape 50">
              <a:extLst>
                <a:ext uri="{FF2B5EF4-FFF2-40B4-BE49-F238E27FC236}">
                  <a16:creationId xmlns:a16="http://schemas.microsoft.com/office/drawing/2014/main" id="{12C9C151-49BD-6EBF-12B6-05EA032CA653}"/>
                </a:ext>
              </a:extLst>
            </p:cNvPr>
            <p:cNvSpPr/>
            <p:nvPr/>
          </p:nvSpPr>
          <p:spPr>
            <a:xfrm>
              <a:off x="1549796" y="1866014"/>
              <a:ext cx="68524" cy="228595"/>
            </a:xfrm>
            <a:custGeom>
              <a:avLst/>
              <a:gdLst>
                <a:gd name="connsiteX0" fmla="*/ 6821 w 68524"/>
                <a:gd name="connsiteY0" fmla="*/ 171 h 228595"/>
                <a:gd name="connsiteX1" fmla="*/ 63759 w 68524"/>
                <a:gd name="connsiteY1" fmla="*/ 227488 h 228595"/>
                <a:gd name="connsiteX2" fmla="*/ 60640 w 68524"/>
                <a:gd name="connsiteY2" fmla="*/ 227052 h 228595"/>
                <a:gd name="connsiteX3" fmla="*/ 61148 w 68524"/>
                <a:gd name="connsiteY3" fmla="*/ 173596 h 228595"/>
                <a:gd name="connsiteX4" fmla="*/ 60205 w 68524"/>
                <a:gd name="connsiteY4" fmla="*/ 171202 h 228595"/>
                <a:gd name="connsiteX5" fmla="*/ 21545 w 68524"/>
                <a:gd name="connsiteY5" fmla="*/ 129641 h 228595"/>
                <a:gd name="connsiteX6" fmla="*/ 148 w 68524"/>
                <a:gd name="connsiteY6" fmla="*/ 67626 h 228595"/>
                <a:gd name="connsiteX7" fmla="*/ 2832 w 68524"/>
                <a:gd name="connsiteY7" fmla="*/ 67263 h 228595"/>
                <a:gd name="connsiteX8" fmla="*/ 60858 w 68524"/>
                <a:gd name="connsiteY8" fmla="*/ 161048 h 228595"/>
                <a:gd name="connsiteX9" fmla="*/ 54548 w 68524"/>
                <a:gd name="connsiteY9" fmla="*/ 101281 h 228595"/>
                <a:gd name="connsiteX10" fmla="*/ 5226 w 68524"/>
                <a:gd name="connsiteY10" fmla="*/ 1767 h 228595"/>
                <a:gd name="connsiteX11" fmla="*/ 5609 w 68524"/>
                <a:gd name="connsiteY11" fmla="*/ 171 h 228595"/>
                <a:gd name="connsiteX12" fmla="*/ 6821 w 68524"/>
                <a:gd name="connsiteY12" fmla="*/ 171 h 22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24" h="228595">
                  <a:moveTo>
                    <a:pt x="6821" y="171"/>
                  </a:moveTo>
                  <a:cubicBezTo>
                    <a:pt x="66298" y="58197"/>
                    <a:pt x="76307" y="148572"/>
                    <a:pt x="63759" y="227488"/>
                  </a:cubicBezTo>
                  <a:cubicBezTo>
                    <a:pt x="63759" y="229228"/>
                    <a:pt x="60640" y="228793"/>
                    <a:pt x="60640" y="227052"/>
                  </a:cubicBezTo>
                  <a:cubicBezTo>
                    <a:pt x="60640" y="209137"/>
                    <a:pt x="61221" y="191294"/>
                    <a:pt x="61148" y="173596"/>
                  </a:cubicBezTo>
                  <a:cubicBezTo>
                    <a:pt x="61148" y="172726"/>
                    <a:pt x="60568" y="172000"/>
                    <a:pt x="60205" y="171202"/>
                  </a:cubicBezTo>
                  <a:cubicBezTo>
                    <a:pt x="44178" y="160643"/>
                    <a:pt x="30919" y="146390"/>
                    <a:pt x="21545" y="129641"/>
                  </a:cubicBezTo>
                  <a:cubicBezTo>
                    <a:pt x="11608" y="110130"/>
                    <a:pt x="7692" y="88080"/>
                    <a:pt x="148" y="67626"/>
                  </a:cubicBezTo>
                  <a:cubicBezTo>
                    <a:pt x="-577" y="65668"/>
                    <a:pt x="1526" y="66248"/>
                    <a:pt x="2832" y="67263"/>
                  </a:cubicBezTo>
                  <a:cubicBezTo>
                    <a:pt x="39098" y="93955"/>
                    <a:pt x="50558" y="122678"/>
                    <a:pt x="60858" y="161048"/>
                  </a:cubicBezTo>
                  <a:cubicBezTo>
                    <a:pt x="60620" y="140972"/>
                    <a:pt x="58508" y="120964"/>
                    <a:pt x="54548" y="101281"/>
                  </a:cubicBezTo>
                  <a:cubicBezTo>
                    <a:pt x="47640" y="64182"/>
                    <a:pt x="30565" y="29730"/>
                    <a:pt x="5226" y="1767"/>
                  </a:cubicBezTo>
                  <a:cubicBezTo>
                    <a:pt x="4890" y="1220"/>
                    <a:pt x="5062" y="505"/>
                    <a:pt x="5609" y="171"/>
                  </a:cubicBezTo>
                  <a:cubicBezTo>
                    <a:pt x="5981" y="-57"/>
                    <a:pt x="6449" y="-57"/>
                    <a:pt x="6821" y="171"/>
                  </a:cubicBezTo>
                  <a:close/>
                </a:path>
              </a:pathLst>
            </a:custGeom>
            <a:solidFill>
              <a:srgbClr val="A6A6A6"/>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Freeform: Shape 51">
              <a:extLst>
                <a:ext uri="{FF2B5EF4-FFF2-40B4-BE49-F238E27FC236}">
                  <a16:creationId xmlns:a16="http://schemas.microsoft.com/office/drawing/2014/main" id="{A2B4544A-15C1-52C0-169E-E61D33FF2886}"/>
                </a:ext>
              </a:extLst>
            </p:cNvPr>
            <p:cNvSpPr/>
            <p:nvPr/>
          </p:nvSpPr>
          <p:spPr>
            <a:xfrm>
              <a:off x="1491424" y="1819506"/>
              <a:ext cx="74629" cy="76976"/>
            </a:xfrm>
            <a:custGeom>
              <a:avLst/>
              <a:gdLst>
                <a:gd name="connsiteX0" fmla="*/ 54023 w 74629"/>
                <a:gd name="connsiteY0" fmla="*/ 53496 h 76976"/>
                <a:gd name="connsiteX1" fmla="*/ 29362 w 74629"/>
                <a:gd name="connsiteY1" fmla="*/ 75256 h 76976"/>
                <a:gd name="connsiteX2" fmla="*/ 18547 w 74629"/>
                <a:gd name="connsiteY2" fmla="*/ 74134 h 76976"/>
                <a:gd name="connsiteX3" fmla="*/ 18047 w 74629"/>
                <a:gd name="connsiteY3" fmla="*/ 73443 h 76976"/>
                <a:gd name="connsiteX4" fmla="*/ 31175 w 74629"/>
                <a:gd name="connsiteY4" fmla="*/ 41238 h 76976"/>
                <a:gd name="connsiteX5" fmla="*/ 9996 w 74629"/>
                <a:gd name="connsiteY5" fmla="*/ 50377 h 76976"/>
                <a:gd name="connsiteX6" fmla="*/ 746 w 74629"/>
                <a:gd name="connsiteY6" fmla="*/ 45942 h 76976"/>
                <a:gd name="connsiteX7" fmla="*/ 421 w 74629"/>
                <a:gd name="connsiteY7" fmla="*/ 44647 h 76976"/>
                <a:gd name="connsiteX8" fmla="*/ 28782 w 74629"/>
                <a:gd name="connsiteY8" fmla="*/ 22888 h 76976"/>
                <a:gd name="connsiteX9" fmla="*/ 14275 w 74629"/>
                <a:gd name="connsiteY9" fmla="*/ 1128 h 76976"/>
                <a:gd name="connsiteX10" fmla="*/ 51919 w 74629"/>
                <a:gd name="connsiteY10" fmla="*/ 17810 h 76976"/>
                <a:gd name="connsiteX11" fmla="*/ 74622 w 74629"/>
                <a:gd name="connsiteY11" fmla="*/ 51175 h 76976"/>
                <a:gd name="connsiteX12" fmla="*/ 54023 w 74629"/>
                <a:gd name="connsiteY12" fmla="*/ 53496 h 7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29" h="76976">
                  <a:moveTo>
                    <a:pt x="54023" y="53496"/>
                  </a:moveTo>
                  <a:cubicBezTo>
                    <a:pt x="43723" y="53496"/>
                    <a:pt x="37340" y="70179"/>
                    <a:pt x="29362" y="75256"/>
                  </a:cubicBezTo>
                  <a:cubicBezTo>
                    <a:pt x="26065" y="77933"/>
                    <a:pt x="21223" y="77430"/>
                    <a:pt x="18547" y="74134"/>
                  </a:cubicBezTo>
                  <a:cubicBezTo>
                    <a:pt x="18367" y="73913"/>
                    <a:pt x="18201" y="73682"/>
                    <a:pt x="18047" y="73443"/>
                  </a:cubicBezTo>
                  <a:cubicBezTo>
                    <a:pt x="10141" y="62418"/>
                    <a:pt x="21021" y="48854"/>
                    <a:pt x="31175" y="41238"/>
                  </a:cubicBezTo>
                  <a:cubicBezTo>
                    <a:pt x="24450" y="45008"/>
                    <a:pt x="17352" y="48071"/>
                    <a:pt x="9996" y="50377"/>
                  </a:cubicBezTo>
                  <a:cubicBezTo>
                    <a:pt x="6217" y="51707"/>
                    <a:pt x="2076" y="49721"/>
                    <a:pt x="746" y="45942"/>
                  </a:cubicBezTo>
                  <a:cubicBezTo>
                    <a:pt x="598" y="45521"/>
                    <a:pt x="490" y="45088"/>
                    <a:pt x="421" y="44647"/>
                  </a:cubicBezTo>
                  <a:cubicBezTo>
                    <a:pt x="-3060" y="29633"/>
                    <a:pt x="15798" y="22888"/>
                    <a:pt x="28782" y="22888"/>
                  </a:cubicBezTo>
                  <a:cubicBezTo>
                    <a:pt x="22471" y="18536"/>
                    <a:pt x="4483" y="6713"/>
                    <a:pt x="14275" y="1128"/>
                  </a:cubicBezTo>
                  <a:cubicBezTo>
                    <a:pt x="24067" y="-4457"/>
                    <a:pt x="45101" y="12225"/>
                    <a:pt x="51919" y="17810"/>
                  </a:cubicBezTo>
                  <a:cubicBezTo>
                    <a:pt x="62074" y="26007"/>
                    <a:pt x="74114" y="38337"/>
                    <a:pt x="74622" y="51175"/>
                  </a:cubicBezTo>
                  <a:cubicBezTo>
                    <a:pt x="74985" y="65827"/>
                    <a:pt x="61856" y="56615"/>
                    <a:pt x="54023" y="53496"/>
                  </a:cubicBezTo>
                  <a:close/>
                </a:path>
              </a:pathLst>
            </a:custGeom>
            <a:solidFill>
              <a:srgbClr val="DBDBD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Freeform: Shape 52">
              <a:extLst>
                <a:ext uri="{FF2B5EF4-FFF2-40B4-BE49-F238E27FC236}">
                  <a16:creationId xmlns:a16="http://schemas.microsoft.com/office/drawing/2014/main" id="{A4500AD9-8A0F-CF82-3A3C-5907B4D9220F}"/>
                </a:ext>
              </a:extLst>
            </p:cNvPr>
            <p:cNvSpPr/>
            <p:nvPr/>
          </p:nvSpPr>
          <p:spPr>
            <a:xfrm>
              <a:off x="1506055" y="1832931"/>
              <a:ext cx="60503" cy="46263"/>
            </a:xfrm>
            <a:custGeom>
              <a:avLst/>
              <a:gdLst>
                <a:gd name="connsiteX0" fmla="*/ 42294 w 60503"/>
                <a:gd name="connsiteY0" fmla="*/ 42610 h 46263"/>
                <a:gd name="connsiteX1" fmla="*/ 1966 w 60503"/>
                <a:gd name="connsiteY1" fmla="*/ 40217 h 46263"/>
                <a:gd name="connsiteX2" fmla="*/ 28585 w 60503"/>
                <a:gd name="connsiteY2" fmla="*/ 21866 h 46263"/>
                <a:gd name="connsiteX3" fmla="*/ 7 w 60503"/>
                <a:gd name="connsiteY3" fmla="*/ 5256 h 46263"/>
                <a:gd name="connsiteX4" fmla="*/ 43890 w 60503"/>
                <a:gd name="connsiteY4" fmla="*/ 14685 h 46263"/>
                <a:gd name="connsiteX5" fmla="*/ 58976 w 60503"/>
                <a:gd name="connsiteY5" fmla="*/ 44931 h 46263"/>
                <a:gd name="connsiteX6" fmla="*/ 42294 w 60503"/>
                <a:gd name="connsiteY6" fmla="*/ 42610 h 4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03" h="46263">
                  <a:moveTo>
                    <a:pt x="42294" y="42610"/>
                  </a:moveTo>
                  <a:cubicBezTo>
                    <a:pt x="29238" y="36590"/>
                    <a:pt x="4069" y="45221"/>
                    <a:pt x="1966" y="40217"/>
                  </a:cubicBezTo>
                  <a:cubicBezTo>
                    <a:pt x="-2386" y="30135"/>
                    <a:pt x="17705" y="23244"/>
                    <a:pt x="28585" y="21866"/>
                  </a:cubicBezTo>
                  <a:cubicBezTo>
                    <a:pt x="18576" y="19182"/>
                    <a:pt x="-428" y="14613"/>
                    <a:pt x="7" y="5256"/>
                  </a:cubicBezTo>
                  <a:cubicBezTo>
                    <a:pt x="733" y="-6494"/>
                    <a:pt x="29383" y="3588"/>
                    <a:pt x="43890" y="14685"/>
                  </a:cubicBezTo>
                  <a:cubicBezTo>
                    <a:pt x="62095" y="28684"/>
                    <a:pt x="62023" y="42248"/>
                    <a:pt x="58976" y="44931"/>
                  </a:cubicBezTo>
                  <a:cubicBezTo>
                    <a:pt x="54842" y="48630"/>
                    <a:pt x="44470" y="43553"/>
                    <a:pt x="42294" y="42610"/>
                  </a:cubicBez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Freeform: Shape 53">
              <a:extLst>
                <a:ext uri="{FF2B5EF4-FFF2-40B4-BE49-F238E27FC236}">
                  <a16:creationId xmlns:a16="http://schemas.microsoft.com/office/drawing/2014/main" id="{AD9AB430-65A1-6ED2-DDC9-3936E369CD3F}"/>
                </a:ext>
              </a:extLst>
            </p:cNvPr>
            <p:cNvSpPr/>
            <p:nvPr/>
          </p:nvSpPr>
          <p:spPr>
            <a:xfrm>
              <a:off x="1623932" y="1860079"/>
              <a:ext cx="72702" cy="226453"/>
            </a:xfrm>
            <a:custGeom>
              <a:avLst/>
              <a:gdLst>
                <a:gd name="connsiteX0" fmla="*/ 68175 w 72702"/>
                <a:gd name="connsiteY0" fmla="*/ 375 h 226453"/>
                <a:gd name="connsiteX1" fmla="*/ 2896 w 72702"/>
                <a:gd name="connsiteY1" fmla="*/ 225226 h 226453"/>
                <a:gd name="connsiteX2" fmla="*/ 6015 w 72702"/>
                <a:gd name="connsiteY2" fmla="*/ 225226 h 226453"/>
                <a:gd name="connsiteX3" fmla="*/ 7538 w 72702"/>
                <a:gd name="connsiteY3" fmla="*/ 171770 h 226453"/>
                <a:gd name="connsiteX4" fmla="*/ 8554 w 72702"/>
                <a:gd name="connsiteY4" fmla="*/ 169376 h 226453"/>
                <a:gd name="connsiteX5" fmla="*/ 48737 w 72702"/>
                <a:gd name="connsiteY5" fmla="*/ 129411 h 226453"/>
                <a:gd name="connsiteX6" fmla="*/ 72527 w 72702"/>
                <a:gd name="connsiteY6" fmla="*/ 68266 h 226453"/>
                <a:gd name="connsiteX7" fmla="*/ 69844 w 72702"/>
                <a:gd name="connsiteY7" fmla="*/ 67758 h 226453"/>
                <a:gd name="connsiteX8" fmla="*/ 8191 w 72702"/>
                <a:gd name="connsiteY8" fmla="*/ 159294 h 226453"/>
                <a:gd name="connsiteX9" fmla="*/ 16750 w 72702"/>
                <a:gd name="connsiteY9" fmla="*/ 99817 h 226453"/>
                <a:gd name="connsiteX10" fmla="*/ 69989 w 72702"/>
                <a:gd name="connsiteY10" fmla="*/ 2189 h 226453"/>
                <a:gd name="connsiteX11" fmla="*/ 69989 w 72702"/>
                <a:gd name="connsiteY11" fmla="*/ 375 h 226453"/>
                <a:gd name="connsiteX12" fmla="*/ 68175 w 72702"/>
                <a:gd name="connsiteY12" fmla="*/ 375 h 22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02" h="226453">
                  <a:moveTo>
                    <a:pt x="68175" y="375"/>
                  </a:moveTo>
                  <a:cubicBezTo>
                    <a:pt x="6523" y="56298"/>
                    <a:pt x="-6896" y="145948"/>
                    <a:pt x="2896" y="225226"/>
                  </a:cubicBezTo>
                  <a:cubicBezTo>
                    <a:pt x="2896" y="227039"/>
                    <a:pt x="5943" y="226677"/>
                    <a:pt x="6015" y="225226"/>
                  </a:cubicBezTo>
                  <a:cubicBezTo>
                    <a:pt x="6668" y="207311"/>
                    <a:pt x="6813" y="189468"/>
                    <a:pt x="7538" y="171770"/>
                  </a:cubicBezTo>
                  <a:lnTo>
                    <a:pt x="8554" y="169376"/>
                  </a:lnTo>
                  <a:cubicBezTo>
                    <a:pt x="24975" y="159486"/>
                    <a:pt x="38756" y="145775"/>
                    <a:pt x="48737" y="129411"/>
                  </a:cubicBezTo>
                  <a:cubicBezTo>
                    <a:pt x="59472" y="110262"/>
                    <a:pt x="64186" y="88357"/>
                    <a:pt x="72527" y="68266"/>
                  </a:cubicBezTo>
                  <a:cubicBezTo>
                    <a:pt x="73325" y="66307"/>
                    <a:pt x="71222" y="66815"/>
                    <a:pt x="69844" y="67758"/>
                  </a:cubicBezTo>
                  <a:cubicBezTo>
                    <a:pt x="32634" y="93072"/>
                    <a:pt x="20014" y="121360"/>
                    <a:pt x="8191" y="159294"/>
                  </a:cubicBezTo>
                  <a:cubicBezTo>
                    <a:pt x="9177" y="139245"/>
                    <a:pt x="12043" y="119332"/>
                    <a:pt x="16750" y="99817"/>
                  </a:cubicBezTo>
                  <a:cubicBezTo>
                    <a:pt x="25098" y="62967"/>
                    <a:pt x="43536" y="29166"/>
                    <a:pt x="69989" y="2189"/>
                  </a:cubicBezTo>
                  <a:cubicBezTo>
                    <a:pt x="70489" y="1688"/>
                    <a:pt x="70489" y="876"/>
                    <a:pt x="69989" y="375"/>
                  </a:cubicBezTo>
                  <a:cubicBezTo>
                    <a:pt x="69488" y="-125"/>
                    <a:pt x="68676" y="-125"/>
                    <a:pt x="68175" y="375"/>
                  </a:cubicBezTo>
                  <a:close/>
                </a:path>
              </a:pathLst>
            </a:custGeom>
            <a:solidFill>
              <a:srgbClr val="A6A6A6"/>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Freeform: Shape 54">
              <a:extLst>
                <a:ext uri="{FF2B5EF4-FFF2-40B4-BE49-F238E27FC236}">
                  <a16:creationId xmlns:a16="http://schemas.microsoft.com/office/drawing/2014/main" id="{2D8801B1-F78A-8CFD-FC38-2DE202018BA0}"/>
                </a:ext>
              </a:extLst>
            </p:cNvPr>
            <p:cNvSpPr/>
            <p:nvPr/>
          </p:nvSpPr>
          <p:spPr>
            <a:xfrm>
              <a:off x="1682680" y="1814810"/>
              <a:ext cx="74751" cy="77154"/>
            </a:xfrm>
            <a:custGeom>
              <a:avLst/>
              <a:gdLst>
                <a:gd name="connsiteX0" fmla="*/ 20307 w 74751"/>
                <a:gd name="connsiteY0" fmla="*/ 52825 h 77154"/>
                <a:gd name="connsiteX1" fmla="*/ 44098 w 74751"/>
                <a:gd name="connsiteY1" fmla="*/ 75238 h 77154"/>
                <a:gd name="connsiteX2" fmla="*/ 54949 w 74751"/>
                <a:gd name="connsiteY2" fmla="*/ 74545 h 77154"/>
                <a:gd name="connsiteX3" fmla="*/ 55485 w 74751"/>
                <a:gd name="connsiteY3" fmla="*/ 73860 h 77154"/>
                <a:gd name="connsiteX4" fmla="*/ 43590 w 74751"/>
                <a:gd name="connsiteY4" fmla="*/ 41148 h 77154"/>
                <a:gd name="connsiteX5" fmla="*/ 64407 w 74751"/>
                <a:gd name="connsiteY5" fmla="*/ 51737 h 77154"/>
                <a:gd name="connsiteX6" fmla="*/ 73822 w 74751"/>
                <a:gd name="connsiteY6" fmla="*/ 47664 h 77154"/>
                <a:gd name="connsiteX7" fmla="*/ 74199 w 74751"/>
                <a:gd name="connsiteY7" fmla="*/ 46370 h 77154"/>
                <a:gd name="connsiteX8" fmla="*/ 46709 w 74751"/>
                <a:gd name="connsiteY8" fmla="*/ 23232 h 77154"/>
                <a:gd name="connsiteX9" fmla="*/ 62231 w 74751"/>
                <a:gd name="connsiteY9" fmla="*/ 1472 h 77154"/>
                <a:gd name="connsiteX10" fmla="*/ 23934 w 74751"/>
                <a:gd name="connsiteY10" fmla="*/ 16994 h 77154"/>
                <a:gd name="connsiteX11" fmla="*/ 71 w 74751"/>
                <a:gd name="connsiteY11" fmla="*/ 49416 h 77154"/>
                <a:gd name="connsiteX12" fmla="*/ 20307 w 74751"/>
                <a:gd name="connsiteY12" fmla="*/ 52825 h 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751" h="77154">
                  <a:moveTo>
                    <a:pt x="20307" y="52825"/>
                  </a:moveTo>
                  <a:cubicBezTo>
                    <a:pt x="30534" y="53551"/>
                    <a:pt x="36337" y="70161"/>
                    <a:pt x="44098" y="75238"/>
                  </a:cubicBezTo>
                  <a:cubicBezTo>
                    <a:pt x="47289" y="78043"/>
                    <a:pt x="52142" y="77732"/>
                    <a:pt x="54949" y="74545"/>
                  </a:cubicBezTo>
                  <a:cubicBezTo>
                    <a:pt x="55137" y="74326"/>
                    <a:pt x="55319" y="74098"/>
                    <a:pt x="55485" y="73860"/>
                  </a:cubicBezTo>
                  <a:cubicBezTo>
                    <a:pt x="63827" y="63125"/>
                    <a:pt x="53455" y="49126"/>
                    <a:pt x="43590" y="41148"/>
                  </a:cubicBezTo>
                  <a:cubicBezTo>
                    <a:pt x="50154" y="45376"/>
                    <a:pt x="57125" y="48925"/>
                    <a:pt x="64407" y="51737"/>
                  </a:cubicBezTo>
                  <a:cubicBezTo>
                    <a:pt x="68128" y="53212"/>
                    <a:pt x="72349" y="51389"/>
                    <a:pt x="73822" y="47664"/>
                  </a:cubicBezTo>
                  <a:cubicBezTo>
                    <a:pt x="73988" y="47245"/>
                    <a:pt x="74112" y="46812"/>
                    <a:pt x="74199" y="46370"/>
                  </a:cubicBezTo>
                  <a:cubicBezTo>
                    <a:pt x="78188" y="31428"/>
                    <a:pt x="59692" y="24030"/>
                    <a:pt x="46709" y="23232"/>
                  </a:cubicBezTo>
                  <a:cubicBezTo>
                    <a:pt x="53092" y="19098"/>
                    <a:pt x="71515" y="7928"/>
                    <a:pt x="62231" y="1472"/>
                  </a:cubicBezTo>
                  <a:cubicBezTo>
                    <a:pt x="52947" y="-4983"/>
                    <a:pt x="31187" y="11554"/>
                    <a:pt x="23934" y="16994"/>
                  </a:cubicBezTo>
                  <a:cubicBezTo>
                    <a:pt x="13489" y="24828"/>
                    <a:pt x="1014" y="36651"/>
                    <a:pt x="71" y="49416"/>
                  </a:cubicBezTo>
                  <a:cubicBezTo>
                    <a:pt x="-1090" y="64358"/>
                    <a:pt x="12329" y="55654"/>
                    <a:pt x="20307" y="52825"/>
                  </a:cubicBezTo>
                  <a:close/>
                </a:path>
              </a:pathLst>
            </a:custGeom>
            <a:solidFill>
              <a:srgbClr val="DBDBD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Freeform: Shape 55">
              <a:extLst>
                <a:ext uri="{FF2B5EF4-FFF2-40B4-BE49-F238E27FC236}">
                  <a16:creationId xmlns:a16="http://schemas.microsoft.com/office/drawing/2014/main" id="{BD2E575F-C5D6-70BE-8878-7161C454F395}"/>
                </a:ext>
              </a:extLst>
            </p:cNvPr>
            <p:cNvSpPr/>
            <p:nvPr/>
          </p:nvSpPr>
          <p:spPr>
            <a:xfrm>
              <a:off x="1681787" y="1828653"/>
              <a:ext cx="61745" cy="44561"/>
            </a:xfrm>
            <a:custGeom>
              <a:avLst/>
              <a:gdLst>
                <a:gd name="connsiteX0" fmla="*/ 18154 w 61745"/>
                <a:gd name="connsiteY0" fmla="*/ 41231 h 44561"/>
                <a:gd name="connsiteX1" fmla="*/ 58554 w 61745"/>
                <a:gd name="connsiteY1" fmla="*/ 40433 h 44561"/>
                <a:gd name="connsiteX2" fmla="*/ 32733 w 61745"/>
                <a:gd name="connsiteY2" fmla="*/ 21139 h 44561"/>
                <a:gd name="connsiteX3" fmla="*/ 61746 w 61745"/>
                <a:gd name="connsiteY3" fmla="*/ 5545 h 44561"/>
                <a:gd name="connsiteX4" fmla="*/ 17574 w 61745"/>
                <a:gd name="connsiteY4" fmla="*/ 13378 h 44561"/>
                <a:gd name="connsiteX5" fmla="*/ 1326 w 61745"/>
                <a:gd name="connsiteY5" fmla="*/ 42972 h 44561"/>
                <a:gd name="connsiteX6" fmla="*/ 18154 w 61745"/>
                <a:gd name="connsiteY6" fmla="*/ 41231 h 4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45" h="44561">
                  <a:moveTo>
                    <a:pt x="18154" y="41231"/>
                  </a:moveTo>
                  <a:cubicBezTo>
                    <a:pt x="31500" y="35791"/>
                    <a:pt x="56233" y="45293"/>
                    <a:pt x="58554" y="40433"/>
                  </a:cubicBezTo>
                  <a:cubicBezTo>
                    <a:pt x="63269" y="30569"/>
                    <a:pt x="43468" y="22880"/>
                    <a:pt x="32733" y="21139"/>
                  </a:cubicBezTo>
                  <a:cubicBezTo>
                    <a:pt x="42815" y="18818"/>
                    <a:pt x="61746" y="15192"/>
                    <a:pt x="61746" y="5545"/>
                  </a:cubicBezTo>
                  <a:cubicBezTo>
                    <a:pt x="61746" y="-6205"/>
                    <a:pt x="32733" y="2789"/>
                    <a:pt x="17574" y="13378"/>
                  </a:cubicBezTo>
                  <a:cubicBezTo>
                    <a:pt x="-1140" y="26652"/>
                    <a:pt x="-1575" y="40143"/>
                    <a:pt x="1326" y="42972"/>
                  </a:cubicBezTo>
                  <a:cubicBezTo>
                    <a:pt x="5388" y="46961"/>
                    <a:pt x="15978" y="42319"/>
                    <a:pt x="18154" y="41231"/>
                  </a:cubicBez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Freeform: Shape 56">
              <a:extLst>
                <a:ext uri="{FF2B5EF4-FFF2-40B4-BE49-F238E27FC236}">
                  <a16:creationId xmlns:a16="http://schemas.microsoft.com/office/drawing/2014/main" id="{2B76C8B9-D35C-F801-D925-6379B645F68B}"/>
                </a:ext>
              </a:extLst>
            </p:cNvPr>
            <p:cNvSpPr/>
            <p:nvPr/>
          </p:nvSpPr>
          <p:spPr>
            <a:xfrm>
              <a:off x="1580599" y="1798907"/>
              <a:ext cx="103993" cy="299461"/>
            </a:xfrm>
            <a:custGeom>
              <a:avLst/>
              <a:gdLst>
                <a:gd name="connsiteX0" fmla="*/ 48405 w 103993"/>
                <a:gd name="connsiteY0" fmla="*/ 209296 h 299461"/>
                <a:gd name="connsiteX1" fmla="*/ 29257 w 103993"/>
                <a:gd name="connsiteY1" fmla="*/ 297713 h 299461"/>
                <a:gd name="connsiteX2" fmla="*/ 26682 w 103993"/>
                <a:gd name="connsiteY2" fmla="*/ 299418 h 299461"/>
                <a:gd name="connsiteX3" fmla="*/ 24977 w 103993"/>
                <a:gd name="connsiteY3" fmla="*/ 296843 h 299461"/>
                <a:gd name="connsiteX4" fmla="*/ 40427 w 103993"/>
                <a:gd name="connsiteY4" fmla="*/ 215606 h 299461"/>
                <a:gd name="connsiteX5" fmla="*/ 45214 w 103993"/>
                <a:gd name="connsiteY5" fmla="*/ 132121 h 299461"/>
                <a:gd name="connsiteX6" fmla="*/ 171 w 103993"/>
                <a:gd name="connsiteY6" fmla="*/ 1563 h 299461"/>
                <a:gd name="connsiteX7" fmla="*/ 1549 w 103993"/>
                <a:gd name="connsiteY7" fmla="*/ 257 h 299461"/>
                <a:gd name="connsiteX8" fmla="*/ 52322 w 103993"/>
                <a:gd name="connsiteY8" fmla="*/ 163746 h 299461"/>
                <a:gd name="connsiteX9" fmla="*/ 101717 w 103993"/>
                <a:gd name="connsiteY9" fmla="*/ 72065 h 299461"/>
                <a:gd name="connsiteX10" fmla="*/ 103965 w 103993"/>
                <a:gd name="connsiteY10" fmla="*/ 73588 h 299461"/>
                <a:gd name="connsiteX11" fmla="*/ 52104 w 103993"/>
                <a:gd name="connsiteY11" fmla="*/ 184055 h 299461"/>
                <a:gd name="connsiteX12" fmla="*/ 48405 w 103993"/>
                <a:gd name="connsiteY12" fmla="*/ 209296 h 29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993" h="299461">
                  <a:moveTo>
                    <a:pt x="48405" y="209296"/>
                  </a:moveTo>
                  <a:cubicBezTo>
                    <a:pt x="44277" y="239212"/>
                    <a:pt x="37875" y="268770"/>
                    <a:pt x="29257" y="297713"/>
                  </a:cubicBezTo>
                  <a:cubicBezTo>
                    <a:pt x="29017" y="298895"/>
                    <a:pt x="27863" y="299657"/>
                    <a:pt x="26682" y="299418"/>
                  </a:cubicBezTo>
                  <a:cubicBezTo>
                    <a:pt x="25500" y="299178"/>
                    <a:pt x="24737" y="298025"/>
                    <a:pt x="24977" y="296843"/>
                  </a:cubicBezTo>
                  <a:cubicBezTo>
                    <a:pt x="29039" y="269571"/>
                    <a:pt x="36438" y="242806"/>
                    <a:pt x="40427" y="215606"/>
                  </a:cubicBezTo>
                  <a:cubicBezTo>
                    <a:pt x="44882" y="188016"/>
                    <a:pt x="46483" y="160041"/>
                    <a:pt x="45214" y="132121"/>
                  </a:cubicBezTo>
                  <a:cubicBezTo>
                    <a:pt x="42603" y="86208"/>
                    <a:pt x="30127" y="37322"/>
                    <a:pt x="171" y="1563"/>
                  </a:cubicBezTo>
                  <a:cubicBezTo>
                    <a:pt x="-482" y="693"/>
                    <a:pt x="897" y="-540"/>
                    <a:pt x="1549" y="257"/>
                  </a:cubicBezTo>
                  <a:cubicBezTo>
                    <a:pt x="61606" y="70251"/>
                    <a:pt x="52322" y="156057"/>
                    <a:pt x="52322" y="163746"/>
                  </a:cubicBezTo>
                  <a:cubicBezTo>
                    <a:pt x="60808" y="134733"/>
                    <a:pt x="69585" y="101585"/>
                    <a:pt x="101717" y="72065"/>
                  </a:cubicBezTo>
                  <a:cubicBezTo>
                    <a:pt x="103095" y="70759"/>
                    <a:pt x="104183" y="71412"/>
                    <a:pt x="103965" y="73588"/>
                  </a:cubicBezTo>
                  <a:cubicBezTo>
                    <a:pt x="98235" y="127262"/>
                    <a:pt x="83293" y="155332"/>
                    <a:pt x="52104" y="184055"/>
                  </a:cubicBezTo>
                  <a:cubicBezTo>
                    <a:pt x="50871" y="192396"/>
                    <a:pt x="49783" y="200882"/>
                    <a:pt x="48405" y="209296"/>
                  </a:cubicBezTo>
                  <a:close/>
                </a:path>
              </a:pathLst>
            </a:custGeom>
            <a:solidFill>
              <a:srgbClr val="A6A6A6"/>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Freeform: Shape 57">
              <a:extLst>
                <a:ext uri="{FF2B5EF4-FFF2-40B4-BE49-F238E27FC236}">
                  <a16:creationId xmlns:a16="http://schemas.microsoft.com/office/drawing/2014/main" id="{828932F7-983A-CA8B-0BA2-5AA8C15EC50A}"/>
                </a:ext>
              </a:extLst>
            </p:cNvPr>
            <p:cNvSpPr/>
            <p:nvPr/>
          </p:nvSpPr>
          <p:spPr>
            <a:xfrm>
              <a:off x="1528447" y="1733918"/>
              <a:ext cx="76494" cy="88802"/>
            </a:xfrm>
            <a:custGeom>
              <a:avLst/>
              <a:gdLst>
                <a:gd name="connsiteX0" fmla="*/ 51743 w 76494"/>
                <a:gd name="connsiteY0" fmla="*/ 74458 h 88802"/>
                <a:gd name="connsiteX1" fmla="*/ 15476 w 76494"/>
                <a:gd name="connsiteY1" fmla="*/ 84322 h 88802"/>
                <a:gd name="connsiteX2" fmla="*/ 4809 w 76494"/>
                <a:gd name="connsiteY2" fmla="*/ 77779 h 88802"/>
                <a:gd name="connsiteX3" fmla="*/ 4669 w 76494"/>
                <a:gd name="connsiteY3" fmla="*/ 77069 h 88802"/>
                <a:gd name="connsiteX4" fmla="*/ 34480 w 76494"/>
                <a:gd name="connsiteY4" fmla="*/ 50232 h 88802"/>
                <a:gd name="connsiteX5" fmla="*/ 7570 w 76494"/>
                <a:gd name="connsiteY5" fmla="*/ 49724 h 88802"/>
                <a:gd name="connsiteX6" fmla="*/ 58 w 76494"/>
                <a:gd name="connsiteY6" fmla="*/ 40233 h 88802"/>
                <a:gd name="connsiteX7" fmla="*/ 317 w 76494"/>
                <a:gd name="connsiteY7" fmla="*/ 38917 h 88802"/>
                <a:gd name="connsiteX8" fmla="*/ 40863 w 76494"/>
                <a:gd name="connsiteY8" fmla="*/ 30285 h 88802"/>
                <a:gd name="connsiteX9" fmla="*/ 36656 w 76494"/>
                <a:gd name="connsiteY9" fmla="*/ 39 h 88802"/>
                <a:gd name="connsiteX10" fmla="*/ 67337 w 76494"/>
                <a:gd name="connsiteY10" fmla="*/ 36305 h 88802"/>
                <a:gd name="connsiteX11" fmla="*/ 74083 w 76494"/>
                <a:gd name="connsiteY11" fmla="*/ 82291 h 88802"/>
                <a:gd name="connsiteX12" fmla="*/ 51743 w 76494"/>
                <a:gd name="connsiteY12" fmla="*/ 74458 h 8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94" h="88802">
                  <a:moveTo>
                    <a:pt x="51743" y="74458"/>
                  </a:moveTo>
                  <a:cubicBezTo>
                    <a:pt x="40935" y="69670"/>
                    <a:pt x="26066" y="83379"/>
                    <a:pt x="15476" y="84322"/>
                  </a:cubicBezTo>
                  <a:cubicBezTo>
                    <a:pt x="10724" y="85461"/>
                    <a:pt x="5948" y="82531"/>
                    <a:pt x="4809" y="77779"/>
                  </a:cubicBezTo>
                  <a:cubicBezTo>
                    <a:pt x="4752" y="77545"/>
                    <a:pt x="4706" y="77307"/>
                    <a:pt x="4669" y="77069"/>
                  </a:cubicBezTo>
                  <a:cubicBezTo>
                    <a:pt x="1985" y="61692"/>
                    <a:pt x="20118" y="52988"/>
                    <a:pt x="34480" y="50232"/>
                  </a:cubicBezTo>
                  <a:cubicBezTo>
                    <a:pt x="25413" y="49651"/>
                    <a:pt x="16492" y="52118"/>
                    <a:pt x="7570" y="49724"/>
                  </a:cubicBezTo>
                  <a:cubicBezTo>
                    <a:pt x="2875" y="49178"/>
                    <a:pt x="-488" y="44929"/>
                    <a:pt x="58" y="40233"/>
                  </a:cubicBezTo>
                  <a:cubicBezTo>
                    <a:pt x="110" y="39788"/>
                    <a:pt x="197" y="39348"/>
                    <a:pt x="317" y="38917"/>
                  </a:cubicBezTo>
                  <a:cubicBezTo>
                    <a:pt x="4306" y="21581"/>
                    <a:pt x="27227" y="24410"/>
                    <a:pt x="40863" y="30285"/>
                  </a:cubicBezTo>
                  <a:cubicBezTo>
                    <a:pt x="36511" y="23032"/>
                    <a:pt x="23818" y="1272"/>
                    <a:pt x="36656" y="39"/>
                  </a:cubicBezTo>
                  <a:cubicBezTo>
                    <a:pt x="49494" y="-1194"/>
                    <a:pt x="63058" y="27021"/>
                    <a:pt x="67337" y="36305"/>
                  </a:cubicBezTo>
                  <a:cubicBezTo>
                    <a:pt x="73720" y="49942"/>
                    <a:pt x="80103" y="68727"/>
                    <a:pt x="74083" y="82291"/>
                  </a:cubicBezTo>
                  <a:cubicBezTo>
                    <a:pt x="67337" y="97813"/>
                    <a:pt x="58343" y="81638"/>
                    <a:pt x="51743" y="74458"/>
                  </a:cubicBezTo>
                  <a:close/>
                </a:path>
              </a:pathLst>
            </a:custGeom>
            <a:solidFill>
              <a:srgbClr val="DBDBD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Freeform: Shape 58">
              <a:extLst>
                <a:ext uri="{FF2B5EF4-FFF2-40B4-BE49-F238E27FC236}">
                  <a16:creationId xmlns:a16="http://schemas.microsoft.com/office/drawing/2014/main" id="{FF599266-CF64-EAF4-969E-5D7E0EFC4425}"/>
                </a:ext>
              </a:extLst>
            </p:cNvPr>
            <p:cNvSpPr/>
            <p:nvPr/>
          </p:nvSpPr>
          <p:spPr>
            <a:xfrm>
              <a:off x="1541311" y="1749387"/>
              <a:ext cx="62950" cy="74125"/>
            </a:xfrm>
            <a:custGeom>
              <a:avLst/>
              <a:gdLst>
                <a:gd name="connsiteX0" fmla="*/ 40693 w 62950"/>
                <a:gd name="connsiteY0" fmla="*/ 63050 h 74125"/>
                <a:gd name="connsiteX1" fmla="*/ 2 w 62950"/>
                <a:gd name="connsiteY1" fmla="*/ 40348 h 74125"/>
                <a:gd name="connsiteX2" fmla="*/ 36849 w 62950"/>
                <a:gd name="connsiteY2" fmla="*/ 34690 h 74125"/>
                <a:gd name="connsiteX3" fmla="*/ 15597 w 62950"/>
                <a:gd name="connsiteY3" fmla="*/ 3066 h 74125"/>
                <a:gd name="connsiteX4" fmla="*/ 56360 w 62950"/>
                <a:gd name="connsiteY4" fmla="*/ 34980 h 74125"/>
                <a:gd name="connsiteX5" fmla="*/ 56795 w 62950"/>
                <a:gd name="connsiteY5" fmla="*/ 73930 h 74125"/>
                <a:gd name="connsiteX6" fmla="*/ 40693 w 62950"/>
                <a:gd name="connsiteY6" fmla="*/ 63050 h 7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50" h="74125">
                  <a:moveTo>
                    <a:pt x="40693" y="63050"/>
                  </a:moveTo>
                  <a:cubicBezTo>
                    <a:pt x="30103" y="50357"/>
                    <a:pt x="-288" y="46586"/>
                    <a:pt x="2" y="40348"/>
                  </a:cubicBezTo>
                  <a:cubicBezTo>
                    <a:pt x="582" y="27727"/>
                    <a:pt x="24881" y="30628"/>
                    <a:pt x="36849" y="34690"/>
                  </a:cubicBezTo>
                  <a:cubicBezTo>
                    <a:pt x="27855" y="26857"/>
                    <a:pt x="10157" y="12930"/>
                    <a:pt x="15597" y="3066"/>
                  </a:cubicBezTo>
                  <a:cubicBezTo>
                    <a:pt x="22270" y="-8757"/>
                    <a:pt x="46858" y="16122"/>
                    <a:pt x="56360" y="34980"/>
                  </a:cubicBezTo>
                  <a:cubicBezTo>
                    <a:pt x="68255" y="58699"/>
                    <a:pt x="61292" y="72625"/>
                    <a:pt x="56795" y="73930"/>
                  </a:cubicBezTo>
                  <a:cubicBezTo>
                    <a:pt x="50630" y="75671"/>
                    <a:pt x="42434" y="65226"/>
                    <a:pt x="40693" y="63050"/>
                  </a:cubicBez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Freeform: Shape 59">
              <a:extLst>
                <a:ext uri="{FF2B5EF4-FFF2-40B4-BE49-F238E27FC236}">
                  <a16:creationId xmlns:a16="http://schemas.microsoft.com/office/drawing/2014/main" id="{38FFD5B8-7BBA-36E5-60AE-B6E9C1A7DAD9}"/>
                </a:ext>
              </a:extLst>
            </p:cNvPr>
            <p:cNvSpPr/>
            <p:nvPr/>
          </p:nvSpPr>
          <p:spPr>
            <a:xfrm>
              <a:off x="1533914" y="2024088"/>
              <a:ext cx="161094" cy="202438"/>
            </a:xfrm>
            <a:custGeom>
              <a:avLst/>
              <a:gdLst>
                <a:gd name="connsiteX0" fmla="*/ 134620 w 161094"/>
                <a:gd name="connsiteY0" fmla="*/ 218 h 202438"/>
                <a:gd name="connsiteX1" fmla="*/ 161095 w 161094"/>
                <a:gd name="connsiteY1" fmla="*/ 202438 h 202438"/>
                <a:gd name="connsiteX2" fmla="*/ 0 w 161094"/>
                <a:gd name="connsiteY2" fmla="*/ 202438 h 202438"/>
                <a:gd name="connsiteX3" fmla="*/ 33292 w 161094"/>
                <a:gd name="connsiteY3" fmla="*/ 0 h 202438"/>
              </a:gdLst>
              <a:ahLst/>
              <a:cxnLst>
                <a:cxn ang="0">
                  <a:pos x="connsiteX0" y="connsiteY0"/>
                </a:cxn>
                <a:cxn ang="0">
                  <a:pos x="connsiteX1" y="connsiteY1"/>
                </a:cxn>
                <a:cxn ang="0">
                  <a:pos x="connsiteX2" y="connsiteY2"/>
                </a:cxn>
                <a:cxn ang="0">
                  <a:pos x="connsiteX3" y="connsiteY3"/>
                </a:cxn>
              </a:cxnLst>
              <a:rect l="l" t="t" r="r" b="b"/>
              <a:pathLst>
                <a:path w="161094" h="202438">
                  <a:moveTo>
                    <a:pt x="134620" y="218"/>
                  </a:moveTo>
                  <a:lnTo>
                    <a:pt x="161095" y="202438"/>
                  </a:lnTo>
                  <a:lnTo>
                    <a:pt x="0" y="202438"/>
                  </a:lnTo>
                  <a:cubicBezTo>
                    <a:pt x="3336" y="184523"/>
                    <a:pt x="33292" y="0"/>
                    <a:pt x="33292" y="0"/>
                  </a:cubicBezTo>
                  <a:close/>
                </a:path>
              </a:pathLst>
            </a:custGeom>
            <a:solidFill>
              <a:srgbClr val="DBDBD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Freeform: Shape 60">
              <a:extLst>
                <a:ext uri="{FF2B5EF4-FFF2-40B4-BE49-F238E27FC236}">
                  <a16:creationId xmlns:a16="http://schemas.microsoft.com/office/drawing/2014/main" id="{54AE2D17-3689-ECAF-4BCA-FA8ADE0B96CB}"/>
                </a:ext>
              </a:extLst>
            </p:cNvPr>
            <p:cNvSpPr/>
            <p:nvPr/>
          </p:nvSpPr>
          <p:spPr>
            <a:xfrm>
              <a:off x="3554742" y="1790154"/>
              <a:ext cx="286511" cy="446961"/>
            </a:xfrm>
            <a:custGeom>
              <a:avLst/>
              <a:gdLst>
                <a:gd name="connsiteX0" fmla="*/ 34888 w 286511"/>
                <a:gd name="connsiteY0" fmla="*/ 285939 h 446961"/>
                <a:gd name="connsiteX1" fmla="*/ 58389 w 286511"/>
                <a:gd name="connsiteY1" fmla="*/ 234224 h 446961"/>
                <a:gd name="connsiteX2" fmla="*/ 109597 w 286511"/>
                <a:gd name="connsiteY2" fmla="*/ 202600 h 446961"/>
                <a:gd name="connsiteX3" fmla="*/ 135563 w 286511"/>
                <a:gd name="connsiteY3" fmla="*/ 195346 h 446961"/>
                <a:gd name="connsiteX4" fmla="*/ 166317 w 286511"/>
                <a:gd name="connsiteY4" fmla="*/ 185047 h 446961"/>
                <a:gd name="connsiteX5" fmla="*/ 193952 w 286511"/>
                <a:gd name="connsiteY5" fmla="*/ 167421 h 446961"/>
                <a:gd name="connsiteX6" fmla="*/ 210562 w 286511"/>
                <a:gd name="connsiteY6" fmla="*/ 139206 h 446961"/>
                <a:gd name="connsiteX7" fmla="*/ 211360 w 286511"/>
                <a:gd name="connsiteY7" fmla="*/ 115198 h 446961"/>
                <a:gd name="connsiteX8" fmla="*/ 202656 w 286511"/>
                <a:gd name="connsiteY8" fmla="*/ 95324 h 446961"/>
                <a:gd name="connsiteX9" fmla="*/ 186409 w 286511"/>
                <a:gd name="connsiteY9" fmla="*/ 80382 h 446961"/>
                <a:gd name="connsiteX10" fmla="*/ 165374 w 286511"/>
                <a:gd name="connsiteY10" fmla="*/ 71533 h 446961"/>
                <a:gd name="connsiteX11" fmla="*/ 139262 w 286511"/>
                <a:gd name="connsiteY11" fmla="*/ 70300 h 446961"/>
                <a:gd name="connsiteX12" fmla="*/ 116342 w 286511"/>
                <a:gd name="connsiteY12" fmla="*/ 76973 h 446961"/>
                <a:gd name="connsiteX13" fmla="*/ 96323 w 286511"/>
                <a:gd name="connsiteY13" fmla="*/ 88941 h 446961"/>
                <a:gd name="connsiteX14" fmla="*/ 80003 w 286511"/>
                <a:gd name="connsiteY14" fmla="*/ 102867 h 446961"/>
                <a:gd name="connsiteX15" fmla="*/ 35759 w 286511"/>
                <a:gd name="connsiteY15" fmla="*/ 52095 h 446961"/>
                <a:gd name="connsiteX16" fmla="*/ 65497 w 286511"/>
                <a:gd name="connsiteY16" fmla="*/ 23517 h 446961"/>
                <a:gd name="connsiteX17" fmla="*/ 101763 w 286511"/>
                <a:gd name="connsiteY17" fmla="*/ 6182 h 446961"/>
                <a:gd name="connsiteX18" fmla="*/ 142236 w 286511"/>
                <a:gd name="connsiteY18" fmla="*/ 16 h 446961"/>
                <a:gd name="connsiteX19" fmla="*/ 184233 w 286511"/>
                <a:gd name="connsiteY19" fmla="*/ 5021 h 446961"/>
                <a:gd name="connsiteX20" fmla="*/ 228695 w 286511"/>
                <a:gd name="connsiteY20" fmla="*/ 23372 h 446961"/>
                <a:gd name="connsiteX21" fmla="*/ 264236 w 286511"/>
                <a:gd name="connsiteY21" fmla="*/ 55286 h 446961"/>
                <a:gd name="connsiteX22" fmla="*/ 284255 w 286511"/>
                <a:gd name="connsiteY22" fmla="*/ 100619 h 446961"/>
                <a:gd name="connsiteX23" fmla="*/ 281789 w 286511"/>
                <a:gd name="connsiteY23" fmla="*/ 158645 h 446961"/>
                <a:gd name="connsiteX24" fmla="*/ 268443 w 286511"/>
                <a:gd name="connsiteY24" fmla="*/ 192300 h 446961"/>
                <a:gd name="connsiteX25" fmla="*/ 248279 w 286511"/>
                <a:gd name="connsiteY25" fmla="*/ 216381 h 446961"/>
                <a:gd name="connsiteX26" fmla="*/ 222385 w 286511"/>
                <a:gd name="connsiteY26" fmla="*/ 233426 h 446961"/>
                <a:gd name="connsiteX27" fmla="*/ 191123 w 286511"/>
                <a:gd name="connsiteY27" fmla="*/ 245829 h 446961"/>
                <a:gd name="connsiteX28" fmla="*/ 162908 w 286511"/>
                <a:gd name="connsiteY28" fmla="*/ 253808 h 446961"/>
                <a:gd name="connsiteX29" fmla="*/ 136651 w 286511"/>
                <a:gd name="connsiteY29" fmla="*/ 263237 h 446961"/>
                <a:gd name="connsiteX30" fmla="*/ 114892 w 286511"/>
                <a:gd name="connsiteY30" fmla="*/ 278178 h 446961"/>
                <a:gd name="connsiteX31" fmla="*/ 101836 w 286511"/>
                <a:gd name="connsiteY31" fmla="*/ 302694 h 446961"/>
                <a:gd name="connsiteX32" fmla="*/ 0 w 286511"/>
                <a:gd name="connsiteY32" fmla="*/ 429771 h 446961"/>
                <a:gd name="connsiteX33" fmla="*/ 21397 w 286511"/>
                <a:gd name="connsiteY33" fmla="*/ 344763 h 446961"/>
                <a:gd name="connsiteX34" fmla="*/ 89795 w 286511"/>
                <a:gd name="connsiteY34" fmla="*/ 361954 h 446961"/>
                <a:gd name="connsiteX35" fmla="*/ 68398 w 286511"/>
                <a:gd name="connsiteY35" fmla="*/ 446962 h 44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511" h="446961">
                  <a:moveTo>
                    <a:pt x="34888" y="285939"/>
                  </a:moveTo>
                  <a:cubicBezTo>
                    <a:pt x="39276" y="267335"/>
                    <a:pt x="47262" y="249767"/>
                    <a:pt x="58389" y="234224"/>
                  </a:cubicBezTo>
                  <a:cubicBezTo>
                    <a:pt x="68978" y="219717"/>
                    <a:pt x="86045" y="209176"/>
                    <a:pt x="109597" y="202600"/>
                  </a:cubicBezTo>
                  <a:cubicBezTo>
                    <a:pt x="116850" y="200424"/>
                    <a:pt x="125336" y="198103"/>
                    <a:pt x="135563" y="195346"/>
                  </a:cubicBezTo>
                  <a:cubicBezTo>
                    <a:pt x="146088" y="192789"/>
                    <a:pt x="156373" y="189344"/>
                    <a:pt x="166317" y="185047"/>
                  </a:cubicBezTo>
                  <a:cubicBezTo>
                    <a:pt x="176435" y="180729"/>
                    <a:pt x="185770" y="174774"/>
                    <a:pt x="193952" y="167421"/>
                  </a:cubicBezTo>
                  <a:cubicBezTo>
                    <a:pt x="202243" y="159936"/>
                    <a:pt x="208038" y="150088"/>
                    <a:pt x="210562" y="139206"/>
                  </a:cubicBezTo>
                  <a:cubicBezTo>
                    <a:pt x="212731" y="131380"/>
                    <a:pt x="212999" y="123151"/>
                    <a:pt x="211360" y="115198"/>
                  </a:cubicBezTo>
                  <a:cubicBezTo>
                    <a:pt x="209837" y="108053"/>
                    <a:pt x="206870" y="101291"/>
                    <a:pt x="202656" y="95324"/>
                  </a:cubicBezTo>
                  <a:cubicBezTo>
                    <a:pt x="198297" y="89306"/>
                    <a:pt x="192770" y="84224"/>
                    <a:pt x="186409" y="80382"/>
                  </a:cubicBezTo>
                  <a:cubicBezTo>
                    <a:pt x="179902" y="76353"/>
                    <a:pt x="172801" y="73368"/>
                    <a:pt x="165374" y="71533"/>
                  </a:cubicBezTo>
                  <a:cubicBezTo>
                    <a:pt x="156844" y="69342"/>
                    <a:pt x="147959" y="68922"/>
                    <a:pt x="139262" y="70300"/>
                  </a:cubicBezTo>
                  <a:cubicBezTo>
                    <a:pt x="131356" y="71476"/>
                    <a:pt x="123646" y="73721"/>
                    <a:pt x="116342" y="76973"/>
                  </a:cubicBezTo>
                  <a:cubicBezTo>
                    <a:pt x="109220" y="80164"/>
                    <a:pt x="102503" y="84181"/>
                    <a:pt x="96323" y="88941"/>
                  </a:cubicBezTo>
                  <a:cubicBezTo>
                    <a:pt x="90622" y="93268"/>
                    <a:pt x="85175" y="97918"/>
                    <a:pt x="80003" y="102867"/>
                  </a:cubicBezTo>
                  <a:lnTo>
                    <a:pt x="35759" y="52095"/>
                  </a:lnTo>
                  <a:cubicBezTo>
                    <a:pt x="43998" y="40967"/>
                    <a:pt x="54051" y="31305"/>
                    <a:pt x="65497" y="23517"/>
                  </a:cubicBezTo>
                  <a:cubicBezTo>
                    <a:pt x="76645" y="15945"/>
                    <a:pt x="88874" y="10101"/>
                    <a:pt x="101763" y="6182"/>
                  </a:cubicBezTo>
                  <a:cubicBezTo>
                    <a:pt x="114899" y="2252"/>
                    <a:pt x="128528" y="177"/>
                    <a:pt x="142236" y="16"/>
                  </a:cubicBezTo>
                  <a:cubicBezTo>
                    <a:pt x="156395" y="-186"/>
                    <a:pt x="170517" y="1497"/>
                    <a:pt x="184233" y="5021"/>
                  </a:cubicBezTo>
                  <a:cubicBezTo>
                    <a:pt x="199856" y="8966"/>
                    <a:pt x="214834" y="15147"/>
                    <a:pt x="228695" y="23372"/>
                  </a:cubicBezTo>
                  <a:cubicBezTo>
                    <a:pt x="242549" y="31539"/>
                    <a:pt x="254633" y="42389"/>
                    <a:pt x="264236" y="55286"/>
                  </a:cubicBezTo>
                  <a:cubicBezTo>
                    <a:pt x="274137" y="68755"/>
                    <a:pt x="280969" y="84228"/>
                    <a:pt x="284255" y="100619"/>
                  </a:cubicBezTo>
                  <a:cubicBezTo>
                    <a:pt x="287947" y="119890"/>
                    <a:pt x="287098" y="139756"/>
                    <a:pt x="281789" y="158645"/>
                  </a:cubicBezTo>
                  <a:cubicBezTo>
                    <a:pt x="279033" y="170463"/>
                    <a:pt x="274536" y="181805"/>
                    <a:pt x="268443" y="192300"/>
                  </a:cubicBezTo>
                  <a:cubicBezTo>
                    <a:pt x="263032" y="201339"/>
                    <a:pt x="256228" y="209465"/>
                    <a:pt x="248279" y="216381"/>
                  </a:cubicBezTo>
                  <a:cubicBezTo>
                    <a:pt x="240409" y="223140"/>
                    <a:pt x="231705" y="228868"/>
                    <a:pt x="222385" y="233426"/>
                  </a:cubicBezTo>
                  <a:cubicBezTo>
                    <a:pt x="212274" y="238299"/>
                    <a:pt x="201829" y="242444"/>
                    <a:pt x="191123" y="245829"/>
                  </a:cubicBezTo>
                  <a:cubicBezTo>
                    <a:pt x="181621" y="248730"/>
                    <a:pt x="172265" y="251341"/>
                    <a:pt x="162908" y="253808"/>
                  </a:cubicBezTo>
                  <a:cubicBezTo>
                    <a:pt x="153885" y="256137"/>
                    <a:pt x="145094" y="259294"/>
                    <a:pt x="136651" y="263237"/>
                  </a:cubicBezTo>
                  <a:cubicBezTo>
                    <a:pt x="128579" y="266900"/>
                    <a:pt x="121209" y="271957"/>
                    <a:pt x="114892" y="278178"/>
                  </a:cubicBezTo>
                  <a:cubicBezTo>
                    <a:pt x="108400" y="285018"/>
                    <a:pt x="103888" y="293490"/>
                    <a:pt x="101836" y="302694"/>
                  </a:cubicBezTo>
                  <a:close/>
                  <a:moveTo>
                    <a:pt x="0" y="429771"/>
                  </a:moveTo>
                  <a:lnTo>
                    <a:pt x="21397" y="344763"/>
                  </a:lnTo>
                  <a:lnTo>
                    <a:pt x="89795" y="361954"/>
                  </a:lnTo>
                  <a:lnTo>
                    <a:pt x="68398" y="446962"/>
                  </a:ln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Freeform: Shape 61">
              <a:extLst>
                <a:ext uri="{FF2B5EF4-FFF2-40B4-BE49-F238E27FC236}">
                  <a16:creationId xmlns:a16="http://schemas.microsoft.com/office/drawing/2014/main" id="{50F76C17-9248-FC88-8D54-6B5755D31E8F}"/>
                </a:ext>
              </a:extLst>
            </p:cNvPr>
            <p:cNvSpPr/>
            <p:nvPr/>
          </p:nvSpPr>
          <p:spPr>
            <a:xfrm>
              <a:off x="1306494" y="3545892"/>
              <a:ext cx="200075" cy="343843"/>
            </a:xfrm>
            <a:custGeom>
              <a:avLst/>
              <a:gdLst>
                <a:gd name="connsiteX0" fmla="*/ 125077 w 200075"/>
                <a:gd name="connsiteY0" fmla="*/ 106695 h 343843"/>
                <a:gd name="connsiteX1" fmla="*/ 126237 w 200075"/>
                <a:gd name="connsiteY1" fmla="*/ 148546 h 343843"/>
                <a:gd name="connsiteX2" fmla="*/ 102737 w 200075"/>
                <a:gd name="connsiteY2" fmla="*/ 186118 h 343843"/>
                <a:gd name="connsiteX3" fmla="*/ 87722 w 200075"/>
                <a:gd name="connsiteY3" fmla="*/ 199102 h 343843"/>
                <a:gd name="connsiteX4" fmla="*/ 70677 w 200075"/>
                <a:gd name="connsiteY4" fmla="*/ 215857 h 343843"/>
                <a:gd name="connsiteX5" fmla="*/ 57984 w 200075"/>
                <a:gd name="connsiteY5" fmla="*/ 236456 h 343843"/>
                <a:gd name="connsiteX6" fmla="*/ 56098 w 200075"/>
                <a:gd name="connsiteY6" fmla="*/ 260537 h 343843"/>
                <a:gd name="connsiteX7" fmla="*/ 63351 w 200075"/>
                <a:gd name="connsiteY7" fmla="*/ 276784 h 343843"/>
                <a:gd name="connsiteX8" fmla="*/ 75537 w 200075"/>
                <a:gd name="connsiteY8" fmla="*/ 287156 h 343843"/>
                <a:gd name="connsiteX9" fmla="*/ 91131 w 200075"/>
                <a:gd name="connsiteY9" fmla="*/ 291726 h 343843"/>
                <a:gd name="connsiteX10" fmla="*/ 107959 w 200075"/>
                <a:gd name="connsiteY10" fmla="*/ 290855 h 343843"/>
                <a:gd name="connsiteX11" fmla="*/ 125584 w 200075"/>
                <a:gd name="connsiteY11" fmla="*/ 283602 h 343843"/>
                <a:gd name="connsiteX12" fmla="*/ 138640 w 200075"/>
                <a:gd name="connsiteY12" fmla="*/ 271779 h 343843"/>
                <a:gd name="connsiteX13" fmla="*/ 148069 w 200075"/>
                <a:gd name="connsiteY13" fmla="*/ 257273 h 343843"/>
                <a:gd name="connsiteX14" fmla="*/ 154380 w 200075"/>
                <a:gd name="connsiteY14" fmla="*/ 242766 h 343843"/>
                <a:gd name="connsiteX15" fmla="*/ 200075 w 200075"/>
                <a:gd name="connsiteY15" fmla="*/ 261915 h 343843"/>
                <a:gd name="connsiteX16" fmla="*/ 189485 w 200075"/>
                <a:gd name="connsiteY16" fmla="*/ 290493 h 343843"/>
                <a:gd name="connsiteX17" fmla="*/ 170917 w 200075"/>
                <a:gd name="connsiteY17" fmla="*/ 313775 h 343843"/>
                <a:gd name="connsiteX18" fmla="*/ 146039 w 200075"/>
                <a:gd name="connsiteY18" fmla="*/ 330966 h 343843"/>
                <a:gd name="connsiteX19" fmla="*/ 116590 w 200075"/>
                <a:gd name="connsiteY19" fmla="*/ 341193 h 343843"/>
                <a:gd name="connsiteX20" fmla="*/ 81194 w 200075"/>
                <a:gd name="connsiteY20" fmla="*/ 343441 h 343843"/>
                <a:gd name="connsiteX21" fmla="*/ 47322 w 200075"/>
                <a:gd name="connsiteY21" fmla="*/ 333795 h 343843"/>
                <a:gd name="connsiteX22" fmla="*/ 19324 w 200075"/>
                <a:gd name="connsiteY22" fmla="*/ 310149 h 343843"/>
                <a:gd name="connsiteX23" fmla="*/ 2279 w 200075"/>
                <a:gd name="connsiteY23" fmla="*/ 270909 h 343843"/>
                <a:gd name="connsiteX24" fmla="*/ 248 w 200075"/>
                <a:gd name="connsiteY24" fmla="*/ 244289 h 343843"/>
                <a:gd name="connsiteX25" fmla="*/ 5833 w 200075"/>
                <a:gd name="connsiteY25" fmla="*/ 221804 h 343843"/>
                <a:gd name="connsiteX26" fmla="*/ 17511 w 200075"/>
                <a:gd name="connsiteY26" fmla="*/ 202148 h 343843"/>
                <a:gd name="connsiteX27" fmla="*/ 34193 w 200075"/>
                <a:gd name="connsiteY27" fmla="*/ 183725 h 343843"/>
                <a:gd name="connsiteX28" fmla="*/ 50368 w 200075"/>
                <a:gd name="connsiteY28" fmla="*/ 169218 h 343843"/>
                <a:gd name="connsiteX29" fmla="*/ 64875 w 200075"/>
                <a:gd name="connsiteY29" fmla="*/ 154712 h 343843"/>
                <a:gd name="connsiteX30" fmla="*/ 73724 w 200075"/>
                <a:gd name="connsiteY30" fmla="*/ 137812 h 343843"/>
                <a:gd name="connsiteX31" fmla="*/ 74449 w 200075"/>
                <a:gd name="connsiteY31" fmla="*/ 117285 h 343843"/>
                <a:gd name="connsiteX32" fmla="*/ 101721 w 200075"/>
                <a:gd name="connsiteY32" fmla="*/ 0 h 343843"/>
                <a:gd name="connsiteX33" fmla="*/ 114995 w 200075"/>
                <a:gd name="connsiteY33" fmla="*/ 63321 h 343843"/>
                <a:gd name="connsiteX34" fmla="*/ 64222 w 200075"/>
                <a:gd name="connsiteY34" fmla="*/ 73983 h 343843"/>
                <a:gd name="connsiteX35" fmla="*/ 50948 w 200075"/>
                <a:gd name="connsiteY35" fmla="*/ 10735 h 34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0075" h="343843">
                  <a:moveTo>
                    <a:pt x="125077" y="106695"/>
                  </a:moveTo>
                  <a:cubicBezTo>
                    <a:pt x="128190" y="120433"/>
                    <a:pt x="128584" y="134657"/>
                    <a:pt x="126237" y="148546"/>
                  </a:cubicBezTo>
                  <a:cubicBezTo>
                    <a:pt x="122775" y="163321"/>
                    <a:pt x="114510" y="176537"/>
                    <a:pt x="102737" y="186118"/>
                  </a:cubicBezTo>
                  <a:cubicBezTo>
                    <a:pt x="98675" y="189817"/>
                    <a:pt x="93670" y="194169"/>
                    <a:pt x="87722" y="199102"/>
                  </a:cubicBezTo>
                  <a:cubicBezTo>
                    <a:pt x="81564" y="204179"/>
                    <a:pt x="75861" y="209786"/>
                    <a:pt x="70677" y="215857"/>
                  </a:cubicBezTo>
                  <a:cubicBezTo>
                    <a:pt x="65332" y="221971"/>
                    <a:pt x="61043" y="228934"/>
                    <a:pt x="57984" y="236456"/>
                  </a:cubicBezTo>
                  <a:cubicBezTo>
                    <a:pt x="54914" y="244101"/>
                    <a:pt x="54257" y="252507"/>
                    <a:pt x="56098" y="260537"/>
                  </a:cubicBezTo>
                  <a:cubicBezTo>
                    <a:pt x="57228" y="266441"/>
                    <a:pt x="59710" y="272004"/>
                    <a:pt x="63351" y="276784"/>
                  </a:cubicBezTo>
                  <a:cubicBezTo>
                    <a:pt x="66681" y="281020"/>
                    <a:pt x="70825" y="284545"/>
                    <a:pt x="75537" y="287156"/>
                  </a:cubicBezTo>
                  <a:cubicBezTo>
                    <a:pt x="80382" y="289695"/>
                    <a:pt x="85683" y="291247"/>
                    <a:pt x="91131" y="291726"/>
                  </a:cubicBezTo>
                  <a:cubicBezTo>
                    <a:pt x="96752" y="292313"/>
                    <a:pt x="102429" y="292016"/>
                    <a:pt x="107959" y="290855"/>
                  </a:cubicBezTo>
                  <a:cubicBezTo>
                    <a:pt x="114258" y="289637"/>
                    <a:pt x="120251" y="287171"/>
                    <a:pt x="125584" y="283602"/>
                  </a:cubicBezTo>
                  <a:cubicBezTo>
                    <a:pt x="130462" y="280287"/>
                    <a:pt x="134856" y="276305"/>
                    <a:pt x="138640" y="271779"/>
                  </a:cubicBezTo>
                  <a:cubicBezTo>
                    <a:pt x="142326" y="267318"/>
                    <a:pt x="145489" y="262452"/>
                    <a:pt x="148069" y="257273"/>
                  </a:cubicBezTo>
                  <a:cubicBezTo>
                    <a:pt x="150479" y="252573"/>
                    <a:pt x="152587" y="247727"/>
                    <a:pt x="154380" y="242766"/>
                  </a:cubicBezTo>
                  <a:lnTo>
                    <a:pt x="200075" y="261915"/>
                  </a:lnTo>
                  <a:cubicBezTo>
                    <a:pt x="198170" y="271968"/>
                    <a:pt x="194590" y="281629"/>
                    <a:pt x="189485" y="290493"/>
                  </a:cubicBezTo>
                  <a:cubicBezTo>
                    <a:pt x="184524" y="299160"/>
                    <a:pt x="178262" y="307008"/>
                    <a:pt x="170917" y="313775"/>
                  </a:cubicBezTo>
                  <a:cubicBezTo>
                    <a:pt x="163493" y="320673"/>
                    <a:pt x="155114" y="326462"/>
                    <a:pt x="146039" y="330966"/>
                  </a:cubicBezTo>
                  <a:cubicBezTo>
                    <a:pt x="136714" y="335651"/>
                    <a:pt x="126812" y="339089"/>
                    <a:pt x="116590" y="341193"/>
                  </a:cubicBezTo>
                  <a:cubicBezTo>
                    <a:pt x="104962" y="343644"/>
                    <a:pt x="93040" y="344399"/>
                    <a:pt x="81194" y="343441"/>
                  </a:cubicBezTo>
                  <a:cubicBezTo>
                    <a:pt x="69375" y="342506"/>
                    <a:pt x="57861" y="339227"/>
                    <a:pt x="47322" y="333795"/>
                  </a:cubicBezTo>
                  <a:cubicBezTo>
                    <a:pt x="36388" y="328035"/>
                    <a:pt x="26835" y="319963"/>
                    <a:pt x="19324" y="310149"/>
                  </a:cubicBezTo>
                  <a:cubicBezTo>
                    <a:pt x="10691" y="298558"/>
                    <a:pt x="4857" y="285125"/>
                    <a:pt x="2279" y="270909"/>
                  </a:cubicBezTo>
                  <a:cubicBezTo>
                    <a:pt x="264" y="262190"/>
                    <a:pt x="-421" y="253211"/>
                    <a:pt x="248" y="244289"/>
                  </a:cubicBezTo>
                  <a:cubicBezTo>
                    <a:pt x="893" y="236543"/>
                    <a:pt x="2779" y="228949"/>
                    <a:pt x="5833" y="221804"/>
                  </a:cubicBezTo>
                  <a:cubicBezTo>
                    <a:pt x="8832" y="214761"/>
                    <a:pt x="12759" y="208146"/>
                    <a:pt x="17511" y="202148"/>
                  </a:cubicBezTo>
                  <a:cubicBezTo>
                    <a:pt x="22606" y="195598"/>
                    <a:pt x="28183" y="189440"/>
                    <a:pt x="34193" y="183725"/>
                  </a:cubicBezTo>
                  <a:cubicBezTo>
                    <a:pt x="39561" y="178793"/>
                    <a:pt x="44928" y="174005"/>
                    <a:pt x="50368" y="169218"/>
                  </a:cubicBezTo>
                  <a:cubicBezTo>
                    <a:pt x="55627" y="164823"/>
                    <a:pt x="60481" y="159970"/>
                    <a:pt x="64875" y="154712"/>
                  </a:cubicBezTo>
                  <a:cubicBezTo>
                    <a:pt x="68791" y="149642"/>
                    <a:pt x="71787" y="143919"/>
                    <a:pt x="73724" y="137812"/>
                  </a:cubicBezTo>
                  <a:cubicBezTo>
                    <a:pt x="75841" y="131168"/>
                    <a:pt x="76092" y="124067"/>
                    <a:pt x="74449" y="117285"/>
                  </a:cubicBezTo>
                  <a:close/>
                  <a:moveTo>
                    <a:pt x="101721" y="0"/>
                  </a:moveTo>
                  <a:lnTo>
                    <a:pt x="114995" y="63321"/>
                  </a:lnTo>
                  <a:lnTo>
                    <a:pt x="64222" y="73983"/>
                  </a:lnTo>
                  <a:lnTo>
                    <a:pt x="50948" y="10735"/>
                  </a:ln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Freeform: Shape 62">
              <a:extLst>
                <a:ext uri="{FF2B5EF4-FFF2-40B4-BE49-F238E27FC236}">
                  <a16:creationId xmlns:a16="http://schemas.microsoft.com/office/drawing/2014/main" id="{6B74DA25-4B7F-CA47-B026-31AF4448A34F}"/>
                </a:ext>
              </a:extLst>
            </p:cNvPr>
            <p:cNvSpPr/>
            <p:nvPr/>
          </p:nvSpPr>
          <p:spPr>
            <a:xfrm>
              <a:off x="3608634" y="2918341"/>
              <a:ext cx="242871" cy="326348"/>
            </a:xfrm>
            <a:custGeom>
              <a:avLst/>
              <a:gdLst>
                <a:gd name="connsiteX0" fmla="*/ 107130 w 242871"/>
                <a:gd name="connsiteY0" fmla="*/ 87039 h 326348"/>
                <a:gd name="connsiteX1" fmla="*/ 125626 w 242871"/>
                <a:gd name="connsiteY1" fmla="*/ 124611 h 326348"/>
                <a:gd name="connsiteX2" fmla="*/ 119606 w 242871"/>
                <a:gd name="connsiteY2" fmla="*/ 168638 h 326348"/>
                <a:gd name="connsiteX3" fmla="*/ 111410 w 242871"/>
                <a:gd name="connsiteY3" fmla="*/ 186699 h 326348"/>
                <a:gd name="connsiteX4" fmla="*/ 102851 w 242871"/>
                <a:gd name="connsiteY4" fmla="*/ 209039 h 326348"/>
                <a:gd name="connsiteX5" fmla="*/ 99877 w 242871"/>
                <a:gd name="connsiteY5" fmla="*/ 233047 h 326348"/>
                <a:gd name="connsiteX6" fmla="*/ 108146 w 242871"/>
                <a:gd name="connsiteY6" fmla="*/ 255750 h 326348"/>
                <a:gd name="connsiteX7" fmla="*/ 121492 w 242871"/>
                <a:gd name="connsiteY7" fmla="*/ 267427 h 326348"/>
                <a:gd name="connsiteX8" fmla="*/ 136941 w 242871"/>
                <a:gd name="connsiteY8" fmla="*/ 271779 h 326348"/>
                <a:gd name="connsiteX9" fmla="*/ 153043 w 242871"/>
                <a:gd name="connsiteY9" fmla="*/ 269531 h 326348"/>
                <a:gd name="connsiteX10" fmla="*/ 167913 w 242871"/>
                <a:gd name="connsiteY10" fmla="*/ 261697 h 326348"/>
                <a:gd name="connsiteX11" fmla="*/ 180896 w 242871"/>
                <a:gd name="connsiteY11" fmla="*/ 247771 h 326348"/>
                <a:gd name="connsiteX12" fmla="*/ 188149 w 242871"/>
                <a:gd name="connsiteY12" fmla="*/ 231524 h 326348"/>
                <a:gd name="connsiteX13" fmla="*/ 190688 w 242871"/>
                <a:gd name="connsiteY13" fmla="*/ 214479 h 326348"/>
                <a:gd name="connsiteX14" fmla="*/ 190688 w 242871"/>
                <a:gd name="connsiteY14" fmla="*/ 198739 h 326348"/>
                <a:gd name="connsiteX15" fmla="*/ 240155 w 242871"/>
                <a:gd name="connsiteY15" fmla="*/ 197143 h 326348"/>
                <a:gd name="connsiteX16" fmla="*/ 242476 w 242871"/>
                <a:gd name="connsiteY16" fmla="*/ 227462 h 326348"/>
                <a:gd name="connsiteX17" fmla="*/ 235223 w 242871"/>
                <a:gd name="connsiteY17" fmla="*/ 256475 h 326348"/>
                <a:gd name="connsiteX18" fmla="*/ 219701 w 242871"/>
                <a:gd name="connsiteY18" fmla="*/ 282442 h 326348"/>
                <a:gd name="connsiteX19" fmla="*/ 197216 w 242871"/>
                <a:gd name="connsiteY19" fmla="*/ 304201 h 326348"/>
                <a:gd name="connsiteX20" fmla="*/ 165882 w 242871"/>
                <a:gd name="connsiteY20" fmla="*/ 320956 h 326348"/>
                <a:gd name="connsiteX21" fmla="*/ 131066 w 242871"/>
                <a:gd name="connsiteY21" fmla="*/ 326251 h 326348"/>
                <a:gd name="connsiteX22" fmla="*/ 95815 w 242871"/>
                <a:gd name="connsiteY22" fmla="*/ 316459 h 326348"/>
                <a:gd name="connsiteX23" fmla="*/ 63973 w 242871"/>
                <a:gd name="connsiteY23" fmla="*/ 287809 h 326348"/>
                <a:gd name="connsiteX24" fmla="*/ 51063 w 242871"/>
                <a:gd name="connsiteY24" fmla="*/ 264453 h 326348"/>
                <a:gd name="connsiteX25" fmla="*/ 46783 w 242871"/>
                <a:gd name="connsiteY25" fmla="*/ 241678 h 326348"/>
                <a:gd name="connsiteX26" fmla="*/ 49177 w 242871"/>
                <a:gd name="connsiteY26" fmla="*/ 218903 h 326348"/>
                <a:gd name="connsiteX27" fmla="*/ 56793 w 242871"/>
                <a:gd name="connsiteY27" fmla="*/ 195257 h 326348"/>
                <a:gd name="connsiteX28" fmla="*/ 65497 w 242871"/>
                <a:gd name="connsiteY28" fmla="*/ 175456 h 326348"/>
                <a:gd name="connsiteX29" fmla="*/ 72750 w 242871"/>
                <a:gd name="connsiteY29" fmla="*/ 156090 h 326348"/>
                <a:gd name="connsiteX30" fmla="*/ 74346 w 242871"/>
                <a:gd name="connsiteY30" fmla="*/ 136869 h 326348"/>
                <a:gd name="connsiteX31" fmla="*/ 66440 w 242871"/>
                <a:gd name="connsiteY31" fmla="*/ 117938 h 326348"/>
                <a:gd name="connsiteX32" fmla="*/ 41851 w 242871"/>
                <a:gd name="connsiteY32" fmla="*/ 0 h 326348"/>
                <a:gd name="connsiteX33" fmla="*/ 80221 w 242871"/>
                <a:gd name="connsiteY33" fmla="*/ 52006 h 326348"/>
                <a:gd name="connsiteX34" fmla="*/ 38370 w 242871"/>
                <a:gd name="connsiteY34" fmla="*/ 82905 h 326348"/>
                <a:gd name="connsiteX35" fmla="*/ 0 w 242871"/>
                <a:gd name="connsiteY35" fmla="*/ 30899 h 32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2871" h="326348">
                  <a:moveTo>
                    <a:pt x="107130" y="87039"/>
                  </a:moveTo>
                  <a:cubicBezTo>
                    <a:pt x="115668" y="98245"/>
                    <a:pt x="121949" y="111004"/>
                    <a:pt x="125626" y="124611"/>
                  </a:cubicBezTo>
                  <a:cubicBezTo>
                    <a:pt x="128549" y="139545"/>
                    <a:pt x="126431" y="155031"/>
                    <a:pt x="119606" y="168638"/>
                  </a:cubicBezTo>
                  <a:cubicBezTo>
                    <a:pt x="117503" y="173715"/>
                    <a:pt x="114746" y="179736"/>
                    <a:pt x="111410" y="186699"/>
                  </a:cubicBezTo>
                  <a:cubicBezTo>
                    <a:pt x="107885" y="193872"/>
                    <a:pt x="105020" y="201350"/>
                    <a:pt x="102851" y="209039"/>
                  </a:cubicBezTo>
                  <a:cubicBezTo>
                    <a:pt x="100530" y="216821"/>
                    <a:pt x="99529" y="224938"/>
                    <a:pt x="99877" y="233047"/>
                  </a:cubicBezTo>
                  <a:cubicBezTo>
                    <a:pt x="100291" y="241272"/>
                    <a:pt x="103177" y="249185"/>
                    <a:pt x="108146" y="255750"/>
                  </a:cubicBezTo>
                  <a:cubicBezTo>
                    <a:pt x="111613" y="260638"/>
                    <a:pt x="116182" y="264642"/>
                    <a:pt x="121492" y="267427"/>
                  </a:cubicBezTo>
                  <a:cubicBezTo>
                    <a:pt x="126294" y="269908"/>
                    <a:pt x="131552" y="271388"/>
                    <a:pt x="136941" y="271779"/>
                  </a:cubicBezTo>
                  <a:cubicBezTo>
                    <a:pt x="142403" y="272127"/>
                    <a:pt x="147886" y="271366"/>
                    <a:pt x="153043" y="269531"/>
                  </a:cubicBezTo>
                  <a:cubicBezTo>
                    <a:pt x="158367" y="267681"/>
                    <a:pt x="163379" y="265041"/>
                    <a:pt x="167913" y="261697"/>
                  </a:cubicBezTo>
                  <a:cubicBezTo>
                    <a:pt x="173142" y="257991"/>
                    <a:pt x="177567" y="253247"/>
                    <a:pt x="180896" y="247771"/>
                  </a:cubicBezTo>
                  <a:cubicBezTo>
                    <a:pt x="184073" y="242730"/>
                    <a:pt x="186517" y="237254"/>
                    <a:pt x="188149" y="231524"/>
                  </a:cubicBezTo>
                  <a:cubicBezTo>
                    <a:pt x="189614" y="225953"/>
                    <a:pt x="190463" y="220238"/>
                    <a:pt x="190688" y="214479"/>
                  </a:cubicBezTo>
                  <a:cubicBezTo>
                    <a:pt x="190985" y="209235"/>
                    <a:pt x="190985" y="203983"/>
                    <a:pt x="190688" y="198739"/>
                  </a:cubicBezTo>
                  <a:lnTo>
                    <a:pt x="240155" y="197143"/>
                  </a:lnTo>
                  <a:cubicBezTo>
                    <a:pt x="242650" y="207044"/>
                    <a:pt x="243433" y="217300"/>
                    <a:pt x="242476" y="227462"/>
                  </a:cubicBezTo>
                  <a:cubicBezTo>
                    <a:pt x="241533" y="237442"/>
                    <a:pt x="239089" y="247227"/>
                    <a:pt x="235223" y="256475"/>
                  </a:cubicBezTo>
                  <a:cubicBezTo>
                    <a:pt x="231292" y="265817"/>
                    <a:pt x="226069" y="274557"/>
                    <a:pt x="219701" y="282442"/>
                  </a:cubicBezTo>
                  <a:cubicBezTo>
                    <a:pt x="213188" y="290645"/>
                    <a:pt x="205629" y="297964"/>
                    <a:pt x="197216" y="304201"/>
                  </a:cubicBezTo>
                  <a:cubicBezTo>
                    <a:pt x="187642" y="311273"/>
                    <a:pt x="177081" y="316916"/>
                    <a:pt x="165882" y="320956"/>
                  </a:cubicBezTo>
                  <a:cubicBezTo>
                    <a:pt x="154741" y="325004"/>
                    <a:pt x="142904" y="326802"/>
                    <a:pt x="131066" y="326251"/>
                  </a:cubicBezTo>
                  <a:cubicBezTo>
                    <a:pt x="118750" y="325555"/>
                    <a:pt x="106724" y="322218"/>
                    <a:pt x="95815" y="316459"/>
                  </a:cubicBezTo>
                  <a:cubicBezTo>
                    <a:pt x="83144" y="309482"/>
                    <a:pt x="72250" y="299675"/>
                    <a:pt x="63973" y="287809"/>
                  </a:cubicBezTo>
                  <a:cubicBezTo>
                    <a:pt x="58519" y="280715"/>
                    <a:pt x="54167" y="272846"/>
                    <a:pt x="51063" y="264453"/>
                  </a:cubicBezTo>
                  <a:cubicBezTo>
                    <a:pt x="48415" y="257142"/>
                    <a:pt x="46965" y="249454"/>
                    <a:pt x="46783" y="241678"/>
                  </a:cubicBezTo>
                  <a:cubicBezTo>
                    <a:pt x="46573" y="234012"/>
                    <a:pt x="47371" y="226352"/>
                    <a:pt x="49177" y="218903"/>
                  </a:cubicBezTo>
                  <a:cubicBezTo>
                    <a:pt x="51150" y="210852"/>
                    <a:pt x="53696" y="202946"/>
                    <a:pt x="56793" y="195257"/>
                  </a:cubicBezTo>
                  <a:cubicBezTo>
                    <a:pt x="59622" y="188512"/>
                    <a:pt x="62450" y="181912"/>
                    <a:pt x="65497" y="175456"/>
                  </a:cubicBezTo>
                  <a:cubicBezTo>
                    <a:pt x="68521" y="169247"/>
                    <a:pt x="70951" y="162763"/>
                    <a:pt x="72750" y="156090"/>
                  </a:cubicBezTo>
                  <a:cubicBezTo>
                    <a:pt x="74389" y="149823"/>
                    <a:pt x="74926" y="143317"/>
                    <a:pt x="74346" y="136869"/>
                  </a:cubicBezTo>
                  <a:cubicBezTo>
                    <a:pt x="73490" y="129956"/>
                    <a:pt x="70755" y="123407"/>
                    <a:pt x="66440" y="117938"/>
                  </a:cubicBezTo>
                  <a:close/>
                  <a:moveTo>
                    <a:pt x="41851" y="0"/>
                  </a:moveTo>
                  <a:lnTo>
                    <a:pt x="80221" y="52006"/>
                  </a:lnTo>
                  <a:lnTo>
                    <a:pt x="38370" y="82905"/>
                  </a:lnTo>
                  <a:lnTo>
                    <a:pt x="0" y="30899"/>
                  </a:ln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Freeform: Shape 63">
              <a:extLst>
                <a:ext uri="{FF2B5EF4-FFF2-40B4-BE49-F238E27FC236}">
                  <a16:creationId xmlns:a16="http://schemas.microsoft.com/office/drawing/2014/main" id="{416ACAD7-61A6-6E9D-2AB5-21A9C2DB3F3F}"/>
                </a:ext>
              </a:extLst>
            </p:cNvPr>
            <p:cNvSpPr/>
            <p:nvPr/>
          </p:nvSpPr>
          <p:spPr>
            <a:xfrm>
              <a:off x="3908048" y="2624221"/>
              <a:ext cx="215359" cy="370278"/>
            </a:xfrm>
            <a:custGeom>
              <a:avLst/>
              <a:gdLst>
                <a:gd name="connsiteX0" fmla="*/ 45913 w 215359"/>
                <a:gd name="connsiteY0" fmla="*/ 250310 h 370278"/>
                <a:gd name="connsiteX1" fmla="*/ 54182 w 215359"/>
                <a:gd name="connsiteY1" fmla="*/ 204977 h 370278"/>
                <a:gd name="connsiteX2" fmla="*/ 88127 w 215359"/>
                <a:gd name="connsiteY2" fmla="*/ 169944 h 370278"/>
                <a:gd name="connsiteX3" fmla="*/ 107203 w 215359"/>
                <a:gd name="connsiteY3" fmla="*/ 159354 h 370278"/>
                <a:gd name="connsiteX4" fmla="*/ 128963 w 215359"/>
                <a:gd name="connsiteY4" fmla="*/ 145211 h 370278"/>
                <a:gd name="connsiteX5" fmla="*/ 147241 w 215359"/>
                <a:gd name="connsiteY5" fmla="*/ 125917 h 370278"/>
                <a:gd name="connsiteX6" fmla="*/ 154494 w 215359"/>
                <a:gd name="connsiteY6" fmla="*/ 100385 h 370278"/>
                <a:gd name="connsiteX7" fmla="*/ 139552 w 215359"/>
                <a:gd name="connsiteY7" fmla="*/ 67456 h 370278"/>
                <a:gd name="connsiteX8" fmla="*/ 123885 w 215359"/>
                <a:gd name="connsiteY8" fmla="*/ 58969 h 370278"/>
                <a:gd name="connsiteX9" fmla="*/ 105607 w 215359"/>
                <a:gd name="connsiteY9" fmla="*/ 56141 h 370278"/>
                <a:gd name="connsiteX10" fmla="*/ 85008 w 215359"/>
                <a:gd name="connsiteY10" fmla="*/ 59985 h 370278"/>
                <a:gd name="connsiteX11" fmla="*/ 68253 w 215359"/>
                <a:gd name="connsiteY11" fmla="*/ 69777 h 370278"/>
                <a:gd name="connsiteX12" fmla="*/ 54835 w 215359"/>
                <a:gd name="connsiteY12" fmla="*/ 83195 h 370278"/>
                <a:gd name="connsiteX13" fmla="*/ 44825 w 215359"/>
                <a:gd name="connsiteY13" fmla="*/ 97339 h 370278"/>
                <a:gd name="connsiteX14" fmla="*/ 0 w 215359"/>
                <a:gd name="connsiteY14" fmla="*/ 66440 h 370278"/>
                <a:gd name="connsiteX15" fmla="*/ 17770 w 215359"/>
                <a:gd name="connsiteY15" fmla="*/ 38080 h 370278"/>
                <a:gd name="connsiteX16" fmla="*/ 43012 w 215359"/>
                <a:gd name="connsiteY16" fmla="*/ 17263 h 370278"/>
                <a:gd name="connsiteX17" fmla="*/ 73693 w 215359"/>
                <a:gd name="connsiteY17" fmla="*/ 4352 h 370278"/>
                <a:gd name="connsiteX18" fmla="*/ 107638 w 215359"/>
                <a:gd name="connsiteY18" fmla="*/ 0 h 370278"/>
                <a:gd name="connsiteX19" fmla="*/ 146298 w 215359"/>
                <a:gd name="connsiteY19" fmla="*/ 5658 h 370278"/>
                <a:gd name="connsiteX20" fmla="*/ 180533 w 215359"/>
                <a:gd name="connsiteY20" fmla="*/ 23719 h 370278"/>
                <a:gd name="connsiteX21" fmla="*/ 205267 w 215359"/>
                <a:gd name="connsiteY21" fmla="*/ 55343 h 370278"/>
                <a:gd name="connsiteX22" fmla="*/ 215349 w 215359"/>
                <a:gd name="connsiteY22" fmla="*/ 101546 h 370278"/>
                <a:gd name="connsiteX23" fmla="*/ 211505 w 215359"/>
                <a:gd name="connsiteY23" fmla="*/ 130559 h 370278"/>
                <a:gd name="connsiteX24" fmla="*/ 200407 w 215359"/>
                <a:gd name="connsiteY24" fmla="*/ 153479 h 370278"/>
                <a:gd name="connsiteX25" fmla="*/ 183435 w 215359"/>
                <a:gd name="connsiteY25" fmla="*/ 171975 h 370278"/>
                <a:gd name="connsiteX26" fmla="*/ 161240 w 215359"/>
                <a:gd name="connsiteY26" fmla="*/ 187932 h 370278"/>
                <a:gd name="connsiteX27" fmla="*/ 140640 w 215359"/>
                <a:gd name="connsiteY27" fmla="*/ 199827 h 370278"/>
                <a:gd name="connsiteX28" fmla="*/ 121855 w 215359"/>
                <a:gd name="connsiteY28" fmla="*/ 212448 h 370278"/>
                <a:gd name="connsiteX29" fmla="*/ 108001 w 215359"/>
                <a:gd name="connsiteY29" fmla="*/ 228405 h 370278"/>
                <a:gd name="connsiteX30" fmla="*/ 102561 w 215359"/>
                <a:gd name="connsiteY30" fmla="*/ 250165 h 370278"/>
                <a:gd name="connsiteX31" fmla="*/ 46929 w 215359"/>
                <a:gd name="connsiteY31" fmla="*/ 370279 h 370278"/>
                <a:gd name="connsiteX32" fmla="*/ 46929 w 215359"/>
                <a:gd name="connsiteY32" fmla="*/ 299197 h 370278"/>
                <a:gd name="connsiteX33" fmla="*/ 104084 w 215359"/>
                <a:gd name="connsiteY33" fmla="*/ 299197 h 370278"/>
                <a:gd name="connsiteX34" fmla="*/ 104084 w 215359"/>
                <a:gd name="connsiteY34" fmla="*/ 370279 h 37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5359" h="370278">
                  <a:moveTo>
                    <a:pt x="45913" y="250310"/>
                  </a:moveTo>
                  <a:cubicBezTo>
                    <a:pt x="45666" y="234803"/>
                    <a:pt x="48473" y="219397"/>
                    <a:pt x="54182" y="204977"/>
                  </a:cubicBezTo>
                  <a:cubicBezTo>
                    <a:pt x="61268" y="189840"/>
                    <a:pt x="73214" y="177502"/>
                    <a:pt x="88127" y="169944"/>
                  </a:cubicBezTo>
                  <a:cubicBezTo>
                    <a:pt x="93277" y="166825"/>
                    <a:pt x="99660" y="163344"/>
                    <a:pt x="107203" y="159354"/>
                  </a:cubicBezTo>
                  <a:cubicBezTo>
                    <a:pt x="114855" y="155278"/>
                    <a:pt x="122130" y="150549"/>
                    <a:pt x="128963" y="145211"/>
                  </a:cubicBezTo>
                  <a:cubicBezTo>
                    <a:pt x="136114" y="139872"/>
                    <a:pt x="142294" y="133344"/>
                    <a:pt x="147241" y="125917"/>
                  </a:cubicBezTo>
                  <a:cubicBezTo>
                    <a:pt x="152209" y="118344"/>
                    <a:pt x="154733" y="109437"/>
                    <a:pt x="154494" y="100385"/>
                  </a:cubicBezTo>
                  <a:cubicBezTo>
                    <a:pt x="154748" y="87714"/>
                    <a:pt x="149257" y="75608"/>
                    <a:pt x="139552" y="67456"/>
                  </a:cubicBezTo>
                  <a:cubicBezTo>
                    <a:pt x="134961" y="63590"/>
                    <a:pt x="129630" y="60703"/>
                    <a:pt x="123885" y="58969"/>
                  </a:cubicBezTo>
                  <a:cubicBezTo>
                    <a:pt x="117974" y="57098"/>
                    <a:pt x="111809" y="56148"/>
                    <a:pt x="105607" y="56141"/>
                  </a:cubicBezTo>
                  <a:cubicBezTo>
                    <a:pt x="98557" y="56061"/>
                    <a:pt x="91558" y="57366"/>
                    <a:pt x="85008" y="59985"/>
                  </a:cubicBezTo>
                  <a:cubicBezTo>
                    <a:pt x="79017" y="62494"/>
                    <a:pt x="73381" y="65787"/>
                    <a:pt x="68253" y="69777"/>
                  </a:cubicBezTo>
                  <a:cubicBezTo>
                    <a:pt x="63270" y="73708"/>
                    <a:pt x="58766" y="78212"/>
                    <a:pt x="54835" y="83195"/>
                  </a:cubicBezTo>
                  <a:cubicBezTo>
                    <a:pt x="51215" y="87707"/>
                    <a:pt x="47871" y="92429"/>
                    <a:pt x="44825" y="97339"/>
                  </a:cubicBezTo>
                  <a:lnTo>
                    <a:pt x="0" y="66440"/>
                  </a:lnTo>
                  <a:cubicBezTo>
                    <a:pt x="4301" y="56061"/>
                    <a:pt x="10307" y="46479"/>
                    <a:pt x="17770" y="38080"/>
                  </a:cubicBezTo>
                  <a:cubicBezTo>
                    <a:pt x="25103" y="29927"/>
                    <a:pt x="33612" y="22913"/>
                    <a:pt x="43012" y="17263"/>
                  </a:cubicBezTo>
                  <a:cubicBezTo>
                    <a:pt x="52586" y="11555"/>
                    <a:pt x="62915" y="7210"/>
                    <a:pt x="73693" y="4352"/>
                  </a:cubicBezTo>
                  <a:cubicBezTo>
                    <a:pt x="84769" y="1437"/>
                    <a:pt x="96185" y="-29"/>
                    <a:pt x="107638" y="0"/>
                  </a:cubicBezTo>
                  <a:cubicBezTo>
                    <a:pt x="120730" y="8"/>
                    <a:pt x="133757" y="1908"/>
                    <a:pt x="146298" y="5658"/>
                  </a:cubicBezTo>
                  <a:cubicBezTo>
                    <a:pt x="158803" y="9335"/>
                    <a:pt x="170437" y="15479"/>
                    <a:pt x="180533" y="23719"/>
                  </a:cubicBezTo>
                  <a:cubicBezTo>
                    <a:pt x="190949" y="32364"/>
                    <a:pt x="199392" y="43150"/>
                    <a:pt x="205267" y="55343"/>
                  </a:cubicBezTo>
                  <a:cubicBezTo>
                    <a:pt x="212129" y="69769"/>
                    <a:pt x="215581" y="85574"/>
                    <a:pt x="215349" y="101546"/>
                  </a:cubicBezTo>
                  <a:cubicBezTo>
                    <a:pt x="215487" y="111352"/>
                    <a:pt x="214188" y="121130"/>
                    <a:pt x="211505" y="130559"/>
                  </a:cubicBezTo>
                  <a:cubicBezTo>
                    <a:pt x="209010" y="138726"/>
                    <a:pt x="205267" y="146458"/>
                    <a:pt x="200407" y="153479"/>
                  </a:cubicBezTo>
                  <a:cubicBezTo>
                    <a:pt x="195591" y="160362"/>
                    <a:pt x="189883" y="166586"/>
                    <a:pt x="183435" y="171975"/>
                  </a:cubicBezTo>
                  <a:cubicBezTo>
                    <a:pt x="176428" y="177821"/>
                    <a:pt x="169015" y="183152"/>
                    <a:pt x="161240" y="187932"/>
                  </a:cubicBezTo>
                  <a:cubicBezTo>
                    <a:pt x="154422" y="192066"/>
                    <a:pt x="147531" y="196056"/>
                    <a:pt x="140640" y="199827"/>
                  </a:cubicBezTo>
                  <a:cubicBezTo>
                    <a:pt x="134011" y="203454"/>
                    <a:pt x="127722" y="207683"/>
                    <a:pt x="121855" y="212448"/>
                  </a:cubicBezTo>
                  <a:cubicBezTo>
                    <a:pt x="116335" y="216909"/>
                    <a:pt x="111642" y="222312"/>
                    <a:pt x="108001" y="228405"/>
                  </a:cubicBezTo>
                  <a:cubicBezTo>
                    <a:pt x="104229" y="235020"/>
                    <a:pt x="102343" y="242549"/>
                    <a:pt x="102561" y="250165"/>
                  </a:cubicBezTo>
                  <a:close/>
                  <a:moveTo>
                    <a:pt x="46929" y="370279"/>
                  </a:moveTo>
                  <a:lnTo>
                    <a:pt x="46929" y="299197"/>
                  </a:lnTo>
                  <a:lnTo>
                    <a:pt x="104084" y="299197"/>
                  </a:lnTo>
                  <a:lnTo>
                    <a:pt x="104084" y="370279"/>
                  </a:ln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Freeform: Shape 64">
              <a:extLst>
                <a:ext uri="{FF2B5EF4-FFF2-40B4-BE49-F238E27FC236}">
                  <a16:creationId xmlns:a16="http://schemas.microsoft.com/office/drawing/2014/main" id="{2021D15E-C753-7334-975B-149D159CF91C}"/>
                </a:ext>
              </a:extLst>
            </p:cNvPr>
            <p:cNvSpPr/>
            <p:nvPr/>
          </p:nvSpPr>
          <p:spPr>
            <a:xfrm>
              <a:off x="2083783" y="3025909"/>
              <a:ext cx="219793" cy="377819"/>
            </a:xfrm>
            <a:custGeom>
              <a:avLst/>
              <a:gdLst>
                <a:gd name="connsiteX0" fmla="*/ 82107 w 219793"/>
                <a:gd name="connsiteY0" fmla="*/ 260680 h 377819"/>
                <a:gd name="connsiteX1" fmla="*/ 80801 w 219793"/>
                <a:gd name="connsiteY1" fmla="*/ 214622 h 377819"/>
                <a:gd name="connsiteX2" fmla="*/ 106768 w 219793"/>
                <a:gd name="connsiteY2" fmla="*/ 173351 h 377819"/>
                <a:gd name="connsiteX3" fmla="*/ 123233 w 219793"/>
                <a:gd name="connsiteY3" fmla="*/ 158844 h 377819"/>
                <a:gd name="connsiteX4" fmla="*/ 141946 w 219793"/>
                <a:gd name="connsiteY4" fmla="*/ 140421 h 377819"/>
                <a:gd name="connsiteX5" fmla="*/ 155800 w 219793"/>
                <a:gd name="connsiteY5" fmla="*/ 117718 h 377819"/>
                <a:gd name="connsiteX6" fmla="*/ 157831 w 219793"/>
                <a:gd name="connsiteY6" fmla="*/ 91244 h 377819"/>
                <a:gd name="connsiteX7" fmla="*/ 149852 w 219793"/>
                <a:gd name="connsiteY7" fmla="*/ 73401 h 377819"/>
                <a:gd name="connsiteX8" fmla="*/ 136361 w 219793"/>
                <a:gd name="connsiteY8" fmla="*/ 62521 h 377819"/>
                <a:gd name="connsiteX9" fmla="*/ 119243 w 219793"/>
                <a:gd name="connsiteY9" fmla="*/ 57444 h 377819"/>
                <a:gd name="connsiteX10" fmla="*/ 100820 w 219793"/>
                <a:gd name="connsiteY10" fmla="*/ 58459 h 377819"/>
                <a:gd name="connsiteX11" fmla="*/ 81454 w 219793"/>
                <a:gd name="connsiteY11" fmla="*/ 66510 h 377819"/>
                <a:gd name="connsiteX12" fmla="*/ 66947 w 219793"/>
                <a:gd name="connsiteY12" fmla="*/ 79566 h 377819"/>
                <a:gd name="connsiteX13" fmla="*/ 56648 w 219793"/>
                <a:gd name="connsiteY13" fmla="*/ 95451 h 377819"/>
                <a:gd name="connsiteX14" fmla="*/ 49395 w 219793"/>
                <a:gd name="connsiteY14" fmla="*/ 111408 h 377819"/>
                <a:gd name="connsiteX15" fmla="*/ 0 w 219793"/>
                <a:gd name="connsiteY15" fmla="*/ 90228 h 377819"/>
                <a:gd name="connsiteX16" fmla="*/ 11533 w 219793"/>
                <a:gd name="connsiteY16" fmla="*/ 58822 h 377819"/>
                <a:gd name="connsiteX17" fmla="*/ 31914 w 219793"/>
                <a:gd name="connsiteY17" fmla="*/ 33218 h 377819"/>
                <a:gd name="connsiteX18" fmla="*/ 59187 w 219793"/>
                <a:gd name="connsiteY18" fmla="*/ 14214 h 377819"/>
                <a:gd name="connsiteX19" fmla="*/ 91536 w 219793"/>
                <a:gd name="connsiteY19" fmla="*/ 2899 h 377819"/>
                <a:gd name="connsiteX20" fmla="*/ 130486 w 219793"/>
                <a:gd name="connsiteY20" fmla="*/ 433 h 377819"/>
                <a:gd name="connsiteX21" fmla="*/ 167695 w 219793"/>
                <a:gd name="connsiteY21" fmla="*/ 10950 h 377819"/>
                <a:gd name="connsiteX22" fmla="*/ 198449 w 219793"/>
                <a:gd name="connsiteY22" fmla="*/ 36845 h 377819"/>
                <a:gd name="connsiteX23" fmla="*/ 219628 w 219793"/>
                <a:gd name="connsiteY23" fmla="*/ 109377 h 377819"/>
                <a:gd name="connsiteX24" fmla="*/ 213536 w 219793"/>
                <a:gd name="connsiteY24" fmla="*/ 134038 h 377819"/>
                <a:gd name="connsiteX25" fmla="*/ 200770 w 219793"/>
                <a:gd name="connsiteY25" fmla="*/ 155798 h 377819"/>
                <a:gd name="connsiteX26" fmla="*/ 182419 w 219793"/>
                <a:gd name="connsiteY26" fmla="*/ 176034 h 377819"/>
                <a:gd name="connsiteX27" fmla="*/ 164721 w 219793"/>
                <a:gd name="connsiteY27" fmla="*/ 191846 h 377819"/>
                <a:gd name="connsiteX28" fmla="*/ 148909 w 219793"/>
                <a:gd name="connsiteY28" fmla="*/ 208094 h 377819"/>
                <a:gd name="connsiteX29" fmla="*/ 138610 w 219793"/>
                <a:gd name="connsiteY29" fmla="*/ 226589 h 377819"/>
                <a:gd name="connsiteX30" fmla="*/ 137884 w 219793"/>
                <a:gd name="connsiteY30" fmla="*/ 249147 h 377819"/>
                <a:gd name="connsiteX31" fmla="*/ 108001 w 219793"/>
                <a:gd name="connsiteY31" fmla="*/ 377820 h 377819"/>
                <a:gd name="connsiteX32" fmla="*/ 93494 w 219793"/>
                <a:gd name="connsiteY32" fmla="*/ 308334 h 377819"/>
                <a:gd name="connsiteX33" fmla="*/ 149417 w 219793"/>
                <a:gd name="connsiteY33" fmla="*/ 296438 h 377819"/>
                <a:gd name="connsiteX34" fmla="*/ 163924 w 219793"/>
                <a:gd name="connsiteY34" fmla="*/ 365997 h 37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9793" h="377819">
                  <a:moveTo>
                    <a:pt x="82107" y="260680"/>
                  </a:moveTo>
                  <a:cubicBezTo>
                    <a:pt x="78662" y="245564"/>
                    <a:pt x="78212" y="229912"/>
                    <a:pt x="80801" y="214622"/>
                  </a:cubicBezTo>
                  <a:cubicBezTo>
                    <a:pt x="84602" y="198353"/>
                    <a:pt x="93741" y="183817"/>
                    <a:pt x="106768" y="173351"/>
                  </a:cubicBezTo>
                  <a:cubicBezTo>
                    <a:pt x="111192" y="169216"/>
                    <a:pt x="116632" y="164502"/>
                    <a:pt x="123233" y="158844"/>
                  </a:cubicBezTo>
                  <a:cubicBezTo>
                    <a:pt x="129949" y="153208"/>
                    <a:pt x="136209" y="147050"/>
                    <a:pt x="141946" y="140421"/>
                  </a:cubicBezTo>
                  <a:cubicBezTo>
                    <a:pt x="147763" y="133654"/>
                    <a:pt x="152442" y="125987"/>
                    <a:pt x="155800" y="117718"/>
                  </a:cubicBezTo>
                  <a:cubicBezTo>
                    <a:pt x="159173" y="109312"/>
                    <a:pt x="159883" y="100071"/>
                    <a:pt x="157831" y="91244"/>
                  </a:cubicBezTo>
                  <a:cubicBezTo>
                    <a:pt x="156598" y="84759"/>
                    <a:pt x="153863" y="78645"/>
                    <a:pt x="149852" y="73401"/>
                  </a:cubicBezTo>
                  <a:cubicBezTo>
                    <a:pt x="146131" y="68904"/>
                    <a:pt x="141540" y="65205"/>
                    <a:pt x="136361" y="62521"/>
                  </a:cubicBezTo>
                  <a:cubicBezTo>
                    <a:pt x="131059" y="59685"/>
                    <a:pt x="125235" y="57959"/>
                    <a:pt x="119243" y="57444"/>
                  </a:cubicBezTo>
                  <a:cubicBezTo>
                    <a:pt x="113085" y="56871"/>
                    <a:pt x="106877" y="57212"/>
                    <a:pt x="100820" y="58459"/>
                  </a:cubicBezTo>
                  <a:cubicBezTo>
                    <a:pt x="93901" y="59852"/>
                    <a:pt x="87322" y="62586"/>
                    <a:pt x="81454" y="66510"/>
                  </a:cubicBezTo>
                  <a:cubicBezTo>
                    <a:pt x="76058" y="70195"/>
                    <a:pt x="71176" y="74583"/>
                    <a:pt x="66947" y="79566"/>
                  </a:cubicBezTo>
                  <a:cubicBezTo>
                    <a:pt x="62929" y="84455"/>
                    <a:pt x="59469" y="89786"/>
                    <a:pt x="56648" y="95451"/>
                  </a:cubicBezTo>
                  <a:cubicBezTo>
                    <a:pt x="53899" y="100615"/>
                    <a:pt x="51484" y="105946"/>
                    <a:pt x="49395" y="111408"/>
                  </a:cubicBezTo>
                  <a:lnTo>
                    <a:pt x="0" y="90228"/>
                  </a:lnTo>
                  <a:cubicBezTo>
                    <a:pt x="2067" y="79189"/>
                    <a:pt x="5962" y="68578"/>
                    <a:pt x="11533" y="58822"/>
                  </a:cubicBezTo>
                  <a:cubicBezTo>
                    <a:pt x="16973" y="49291"/>
                    <a:pt x="23849" y="40660"/>
                    <a:pt x="31914" y="33218"/>
                  </a:cubicBezTo>
                  <a:cubicBezTo>
                    <a:pt x="40052" y="25616"/>
                    <a:pt x="49235" y="19219"/>
                    <a:pt x="59187" y="14214"/>
                  </a:cubicBezTo>
                  <a:cubicBezTo>
                    <a:pt x="69450" y="9094"/>
                    <a:pt x="80315" y="5286"/>
                    <a:pt x="91536" y="2899"/>
                  </a:cubicBezTo>
                  <a:cubicBezTo>
                    <a:pt x="104338" y="223"/>
                    <a:pt x="117452" y="-604"/>
                    <a:pt x="130486" y="433"/>
                  </a:cubicBezTo>
                  <a:cubicBezTo>
                    <a:pt x="143462" y="1449"/>
                    <a:pt x="156112" y="5017"/>
                    <a:pt x="167695" y="10950"/>
                  </a:cubicBezTo>
                  <a:cubicBezTo>
                    <a:pt x="179714" y="17232"/>
                    <a:pt x="190217" y="26066"/>
                    <a:pt x="198449" y="36845"/>
                  </a:cubicBezTo>
                  <a:cubicBezTo>
                    <a:pt x="213550" y="57908"/>
                    <a:pt x="221021" y="83497"/>
                    <a:pt x="219628" y="109377"/>
                  </a:cubicBezTo>
                  <a:cubicBezTo>
                    <a:pt x="218896" y="117863"/>
                    <a:pt x="216843" y="126190"/>
                    <a:pt x="213536" y="134038"/>
                  </a:cubicBezTo>
                  <a:cubicBezTo>
                    <a:pt x="210257" y="141821"/>
                    <a:pt x="205963" y="149139"/>
                    <a:pt x="200770" y="155798"/>
                  </a:cubicBezTo>
                  <a:cubicBezTo>
                    <a:pt x="195120" y="162949"/>
                    <a:pt x="188991" y="169710"/>
                    <a:pt x="182419" y="176034"/>
                  </a:cubicBezTo>
                  <a:cubicBezTo>
                    <a:pt x="176544" y="181474"/>
                    <a:pt x="170669" y="186769"/>
                    <a:pt x="164721" y="191846"/>
                  </a:cubicBezTo>
                  <a:cubicBezTo>
                    <a:pt x="158977" y="196786"/>
                    <a:pt x="153689" y="202219"/>
                    <a:pt x="148909" y="208094"/>
                  </a:cubicBezTo>
                  <a:cubicBezTo>
                    <a:pt x="144456" y="213635"/>
                    <a:pt x="140974" y="219888"/>
                    <a:pt x="138610" y="226589"/>
                  </a:cubicBezTo>
                  <a:cubicBezTo>
                    <a:pt x="136347" y="233908"/>
                    <a:pt x="136093" y="241698"/>
                    <a:pt x="137884" y="249147"/>
                  </a:cubicBezTo>
                  <a:close/>
                  <a:moveTo>
                    <a:pt x="108001" y="377820"/>
                  </a:moveTo>
                  <a:lnTo>
                    <a:pt x="93494" y="308334"/>
                  </a:lnTo>
                  <a:lnTo>
                    <a:pt x="149417" y="296438"/>
                  </a:lnTo>
                  <a:lnTo>
                    <a:pt x="163924" y="365997"/>
                  </a:ln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Freeform: Shape 65">
              <a:extLst>
                <a:ext uri="{FF2B5EF4-FFF2-40B4-BE49-F238E27FC236}">
                  <a16:creationId xmlns:a16="http://schemas.microsoft.com/office/drawing/2014/main" id="{59EF7BE3-1445-C450-76AF-21391B4FDC9B}"/>
                </a:ext>
              </a:extLst>
            </p:cNvPr>
            <p:cNvSpPr/>
            <p:nvPr/>
          </p:nvSpPr>
          <p:spPr>
            <a:xfrm>
              <a:off x="3908121" y="3764432"/>
              <a:ext cx="197651" cy="88054"/>
            </a:xfrm>
            <a:custGeom>
              <a:avLst/>
              <a:gdLst>
                <a:gd name="connsiteX0" fmla="*/ 1959 w 197651"/>
                <a:gd name="connsiteY0" fmla="*/ 84791 h 88054"/>
                <a:gd name="connsiteX1" fmla="*/ 98862 w 197651"/>
                <a:gd name="connsiteY1" fmla="*/ 82759 h 88054"/>
                <a:gd name="connsiteX2" fmla="*/ 146588 w 197651"/>
                <a:gd name="connsiteY2" fmla="*/ 81962 h 88054"/>
                <a:gd name="connsiteX3" fmla="*/ 194024 w 197651"/>
                <a:gd name="connsiteY3" fmla="*/ 81526 h 88054"/>
                <a:gd name="connsiteX4" fmla="*/ 190833 w 197651"/>
                <a:gd name="connsiteY4" fmla="*/ 84791 h 88054"/>
                <a:gd name="connsiteX5" fmla="*/ 190398 w 197651"/>
                <a:gd name="connsiteY5" fmla="*/ 3627 h 88054"/>
                <a:gd name="connsiteX6" fmla="*/ 194024 w 197651"/>
                <a:gd name="connsiteY6" fmla="*/ 7253 h 88054"/>
                <a:gd name="connsiteX7" fmla="*/ 97774 w 197651"/>
                <a:gd name="connsiteY7" fmla="*/ 6818 h 88054"/>
                <a:gd name="connsiteX8" fmla="*/ 1741 w 197651"/>
                <a:gd name="connsiteY8" fmla="*/ 5585 h 88054"/>
                <a:gd name="connsiteX9" fmla="*/ 3772 w 197651"/>
                <a:gd name="connsiteY9" fmla="*/ 3627 h 88054"/>
                <a:gd name="connsiteX10" fmla="*/ 2756 w 197651"/>
                <a:gd name="connsiteY10" fmla="*/ 43809 h 88054"/>
                <a:gd name="connsiteX11" fmla="*/ 1959 w 197651"/>
                <a:gd name="connsiteY11" fmla="*/ 84791 h 88054"/>
                <a:gd name="connsiteX12" fmla="*/ 943 w 197651"/>
                <a:gd name="connsiteY12" fmla="*/ 44607 h 88054"/>
                <a:gd name="connsiteX13" fmla="*/ 0 w 197651"/>
                <a:gd name="connsiteY13" fmla="*/ 3627 h 88054"/>
                <a:gd name="connsiteX14" fmla="*/ 0 w 197651"/>
                <a:gd name="connsiteY14" fmla="*/ 1668 h 88054"/>
                <a:gd name="connsiteX15" fmla="*/ 1959 w 197651"/>
                <a:gd name="connsiteY15" fmla="*/ 1668 h 88054"/>
                <a:gd name="connsiteX16" fmla="*/ 97991 w 197651"/>
                <a:gd name="connsiteY16" fmla="*/ 435 h 88054"/>
                <a:gd name="connsiteX17" fmla="*/ 194024 w 197651"/>
                <a:gd name="connsiteY17" fmla="*/ 0 h 88054"/>
                <a:gd name="connsiteX18" fmla="*/ 197651 w 197651"/>
                <a:gd name="connsiteY18" fmla="*/ 0 h 88054"/>
                <a:gd name="connsiteX19" fmla="*/ 197651 w 197651"/>
                <a:gd name="connsiteY19" fmla="*/ 3627 h 88054"/>
                <a:gd name="connsiteX20" fmla="*/ 197651 w 197651"/>
                <a:gd name="connsiteY20" fmla="*/ 84791 h 88054"/>
                <a:gd name="connsiteX21" fmla="*/ 197651 w 197651"/>
                <a:gd name="connsiteY21" fmla="*/ 88054 h 88054"/>
                <a:gd name="connsiteX22" fmla="*/ 194387 w 197651"/>
                <a:gd name="connsiteY22" fmla="*/ 88054 h 88054"/>
                <a:gd name="connsiteX23" fmla="*/ 145863 w 197651"/>
                <a:gd name="connsiteY23" fmla="*/ 87619 h 88054"/>
                <a:gd name="connsiteX24" fmla="*/ 97556 w 197651"/>
                <a:gd name="connsiteY24" fmla="*/ 86821 h 8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651" h="88054">
                  <a:moveTo>
                    <a:pt x="1959" y="84791"/>
                  </a:moveTo>
                  <a:lnTo>
                    <a:pt x="98862" y="82759"/>
                  </a:lnTo>
                  <a:lnTo>
                    <a:pt x="146588" y="81962"/>
                  </a:lnTo>
                  <a:cubicBezTo>
                    <a:pt x="162473" y="81599"/>
                    <a:pt x="178212" y="81962"/>
                    <a:pt x="194024" y="81526"/>
                  </a:cubicBezTo>
                  <a:lnTo>
                    <a:pt x="190833" y="84791"/>
                  </a:lnTo>
                  <a:lnTo>
                    <a:pt x="190398" y="3627"/>
                  </a:lnTo>
                  <a:lnTo>
                    <a:pt x="194024" y="7253"/>
                  </a:lnTo>
                  <a:lnTo>
                    <a:pt x="97774" y="6818"/>
                  </a:lnTo>
                  <a:cubicBezTo>
                    <a:pt x="65787" y="6818"/>
                    <a:pt x="33800" y="5947"/>
                    <a:pt x="1741" y="5585"/>
                  </a:cubicBezTo>
                  <a:lnTo>
                    <a:pt x="3772" y="3627"/>
                  </a:lnTo>
                  <a:cubicBezTo>
                    <a:pt x="3772" y="16900"/>
                    <a:pt x="3119" y="30246"/>
                    <a:pt x="2756" y="43809"/>
                  </a:cubicBezTo>
                  <a:close/>
                  <a:moveTo>
                    <a:pt x="1959" y="84791"/>
                  </a:moveTo>
                  <a:lnTo>
                    <a:pt x="943" y="44607"/>
                  </a:lnTo>
                  <a:cubicBezTo>
                    <a:pt x="943" y="31116"/>
                    <a:pt x="145" y="17408"/>
                    <a:pt x="0" y="3627"/>
                  </a:cubicBezTo>
                  <a:lnTo>
                    <a:pt x="0" y="1668"/>
                  </a:lnTo>
                  <a:lnTo>
                    <a:pt x="1959" y="1668"/>
                  </a:lnTo>
                  <a:cubicBezTo>
                    <a:pt x="34018" y="1306"/>
                    <a:pt x="66005" y="508"/>
                    <a:pt x="97991" y="435"/>
                  </a:cubicBezTo>
                  <a:lnTo>
                    <a:pt x="194024" y="0"/>
                  </a:lnTo>
                  <a:lnTo>
                    <a:pt x="197651" y="0"/>
                  </a:lnTo>
                  <a:lnTo>
                    <a:pt x="197651" y="3627"/>
                  </a:lnTo>
                  <a:lnTo>
                    <a:pt x="197651" y="84791"/>
                  </a:lnTo>
                  <a:lnTo>
                    <a:pt x="197651" y="88054"/>
                  </a:lnTo>
                  <a:lnTo>
                    <a:pt x="194387" y="88054"/>
                  </a:lnTo>
                  <a:cubicBezTo>
                    <a:pt x="178212" y="88054"/>
                    <a:pt x="161965" y="88054"/>
                    <a:pt x="145863" y="87619"/>
                  </a:cubicBezTo>
                  <a:lnTo>
                    <a:pt x="97556" y="86821"/>
                  </a:ln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Freeform: Shape 66">
              <a:extLst>
                <a:ext uri="{FF2B5EF4-FFF2-40B4-BE49-F238E27FC236}">
                  <a16:creationId xmlns:a16="http://schemas.microsoft.com/office/drawing/2014/main" id="{681AA414-235D-F404-9C62-A49B9307E7B5}"/>
                </a:ext>
              </a:extLst>
            </p:cNvPr>
            <p:cNvSpPr/>
            <p:nvPr/>
          </p:nvSpPr>
          <p:spPr>
            <a:xfrm>
              <a:off x="4015251" y="3866776"/>
              <a:ext cx="197723" cy="88054"/>
            </a:xfrm>
            <a:custGeom>
              <a:avLst/>
              <a:gdLst>
                <a:gd name="connsiteX0" fmla="*/ 1958 w 197723"/>
                <a:gd name="connsiteY0" fmla="*/ 84791 h 88054"/>
                <a:gd name="connsiteX1" fmla="*/ 98862 w 197723"/>
                <a:gd name="connsiteY1" fmla="*/ 82760 h 88054"/>
                <a:gd name="connsiteX2" fmla="*/ 146588 w 197723"/>
                <a:gd name="connsiteY2" fmla="*/ 81962 h 88054"/>
                <a:gd name="connsiteX3" fmla="*/ 194024 w 197723"/>
                <a:gd name="connsiteY3" fmla="*/ 81526 h 88054"/>
                <a:gd name="connsiteX4" fmla="*/ 190833 w 197723"/>
                <a:gd name="connsiteY4" fmla="*/ 84791 h 88054"/>
                <a:gd name="connsiteX5" fmla="*/ 190470 w 197723"/>
                <a:gd name="connsiteY5" fmla="*/ 3627 h 88054"/>
                <a:gd name="connsiteX6" fmla="*/ 194024 w 197723"/>
                <a:gd name="connsiteY6" fmla="*/ 7253 h 88054"/>
                <a:gd name="connsiteX7" fmla="*/ 97991 w 197723"/>
                <a:gd name="connsiteY7" fmla="*/ 6818 h 88054"/>
                <a:gd name="connsiteX8" fmla="*/ 1958 w 197723"/>
                <a:gd name="connsiteY8" fmla="*/ 5585 h 88054"/>
                <a:gd name="connsiteX9" fmla="*/ 3989 w 197723"/>
                <a:gd name="connsiteY9" fmla="*/ 3627 h 88054"/>
                <a:gd name="connsiteX10" fmla="*/ 3046 w 197723"/>
                <a:gd name="connsiteY10" fmla="*/ 43810 h 88054"/>
                <a:gd name="connsiteX11" fmla="*/ 1958 w 197723"/>
                <a:gd name="connsiteY11" fmla="*/ 84791 h 88054"/>
                <a:gd name="connsiteX12" fmla="*/ 943 w 197723"/>
                <a:gd name="connsiteY12" fmla="*/ 44607 h 88054"/>
                <a:gd name="connsiteX13" fmla="*/ 0 w 197723"/>
                <a:gd name="connsiteY13" fmla="*/ 3627 h 88054"/>
                <a:gd name="connsiteX14" fmla="*/ 0 w 197723"/>
                <a:gd name="connsiteY14" fmla="*/ 1668 h 88054"/>
                <a:gd name="connsiteX15" fmla="*/ 1958 w 197723"/>
                <a:gd name="connsiteY15" fmla="*/ 1668 h 88054"/>
                <a:gd name="connsiteX16" fmla="*/ 97991 w 197723"/>
                <a:gd name="connsiteY16" fmla="*/ 435 h 88054"/>
                <a:gd name="connsiteX17" fmla="*/ 194024 w 197723"/>
                <a:gd name="connsiteY17" fmla="*/ 0 h 88054"/>
                <a:gd name="connsiteX18" fmla="*/ 197723 w 197723"/>
                <a:gd name="connsiteY18" fmla="*/ 0 h 88054"/>
                <a:gd name="connsiteX19" fmla="*/ 197723 w 197723"/>
                <a:gd name="connsiteY19" fmla="*/ 3627 h 88054"/>
                <a:gd name="connsiteX20" fmla="*/ 197288 w 197723"/>
                <a:gd name="connsiteY20" fmla="*/ 84791 h 88054"/>
                <a:gd name="connsiteX21" fmla="*/ 197288 w 197723"/>
                <a:gd name="connsiteY21" fmla="*/ 88055 h 88054"/>
                <a:gd name="connsiteX22" fmla="*/ 193734 w 197723"/>
                <a:gd name="connsiteY22" fmla="*/ 88055 h 88054"/>
                <a:gd name="connsiteX23" fmla="*/ 145210 w 197723"/>
                <a:gd name="connsiteY23" fmla="*/ 87619 h 88054"/>
                <a:gd name="connsiteX24" fmla="*/ 96903 w 197723"/>
                <a:gd name="connsiteY24" fmla="*/ 86821 h 8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723" h="88054">
                  <a:moveTo>
                    <a:pt x="1958" y="84791"/>
                  </a:moveTo>
                  <a:lnTo>
                    <a:pt x="98862" y="82760"/>
                  </a:lnTo>
                  <a:lnTo>
                    <a:pt x="146588" y="81962"/>
                  </a:lnTo>
                  <a:cubicBezTo>
                    <a:pt x="162473" y="81599"/>
                    <a:pt x="178212" y="81962"/>
                    <a:pt x="194024" y="81526"/>
                  </a:cubicBezTo>
                  <a:lnTo>
                    <a:pt x="190833" y="84791"/>
                  </a:lnTo>
                  <a:lnTo>
                    <a:pt x="190470" y="3627"/>
                  </a:lnTo>
                  <a:lnTo>
                    <a:pt x="194024" y="7253"/>
                  </a:lnTo>
                  <a:lnTo>
                    <a:pt x="97991" y="6818"/>
                  </a:lnTo>
                  <a:cubicBezTo>
                    <a:pt x="66005" y="6818"/>
                    <a:pt x="34018" y="5948"/>
                    <a:pt x="1958" y="5585"/>
                  </a:cubicBezTo>
                  <a:lnTo>
                    <a:pt x="3989" y="3627"/>
                  </a:lnTo>
                  <a:cubicBezTo>
                    <a:pt x="3989" y="16900"/>
                    <a:pt x="3336" y="30246"/>
                    <a:pt x="3046" y="43810"/>
                  </a:cubicBezTo>
                  <a:close/>
                  <a:moveTo>
                    <a:pt x="1958" y="84791"/>
                  </a:moveTo>
                  <a:lnTo>
                    <a:pt x="943" y="44607"/>
                  </a:lnTo>
                  <a:cubicBezTo>
                    <a:pt x="943" y="31117"/>
                    <a:pt x="145" y="17408"/>
                    <a:pt x="0" y="3627"/>
                  </a:cubicBezTo>
                  <a:lnTo>
                    <a:pt x="0" y="1668"/>
                  </a:lnTo>
                  <a:lnTo>
                    <a:pt x="1958" y="1668"/>
                  </a:lnTo>
                  <a:cubicBezTo>
                    <a:pt x="34018" y="1306"/>
                    <a:pt x="66005" y="508"/>
                    <a:pt x="97991" y="435"/>
                  </a:cubicBezTo>
                  <a:lnTo>
                    <a:pt x="194024" y="0"/>
                  </a:lnTo>
                  <a:lnTo>
                    <a:pt x="197723" y="0"/>
                  </a:lnTo>
                  <a:lnTo>
                    <a:pt x="197723" y="3627"/>
                  </a:lnTo>
                  <a:lnTo>
                    <a:pt x="197288" y="84791"/>
                  </a:lnTo>
                  <a:lnTo>
                    <a:pt x="197288" y="88055"/>
                  </a:lnTo>
                  <a:lnTo>
                    <a:pt x="193734" y="88055"/>
                  </a:lnTo>
                  <a:cubicBezTo>
                    <a:pt x="177559" y="88055"/>
                    <a:pt x="161385" y="88055"/>
                    <a:pt x="145210" y="87619"/>
                  </a:cubicBezTo>
                  <a:lnTo>
                    <a:pt x="96903" y="86821"/>
                  </a:ln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Freeform: Shape 67">
              <a:extLst>
                <a:ext uri="{FF2B5EF4-FFF2-40B4-BE49-F238E27FC236}">
                  <a16:creationId xmlns:a16="http://schemas.microsoft.com/office/drawing/2014/main" id="{B2710710-136D-7639-6C3F-6C1888055857}"/>
                </a:ext>
              </a:extLst>
            </p:cNvPr>
            <p:cNvSpPr/>
            <p:nvPr/>
          </p:nvSpPr>
          <p:spPr>
            <a:xfrm>
              <a:off x="3800845" y="3866776"/>
              <a:ext cx="197796" cy="88054"/>
            </a:xfrm>
            <a:custGeom>
              <a:avLst/>
              <a:gdLst>
                <a:gd name="connsiteX0" fmla="*/ 1958 w 197796"/>
                <a:gd name="connsiteY0" fmla="*/ 84791 h 88054"/>
                <a:gd name="connsiteX1" fmla="*/ 98862 w 197796"/>
                <a:gd name="connsiteY1" fmla="*/ 82760 h 88054"/>
                <a:gd name="connsiteX2" fmla="*/ 146588 w 197796"/>
                <a:gd name="connsiteY2" fmla="*/ 81962 h 88054"/>
                <a:gd name="connsiteX3" fmla="*/ 194024 w 197796"/>
                <a:gd name="connsiteY3" fmla="*/ 81526 h 88054"/>
                <a:gd name="connsiteX4" fmla="*/ 190833 w 197796"/>
                <a:gd name="connsiteY4" fmla="*/ 84791 h 88054"/>
                <a:gd name="connsiteX5" fmla="*/ 190543 w 197796"/>
                <a:gd name="connsiteY5" fmla="*/ 3627 h 88054"/>
                <a:gd name="connsiteX6" fmla="*/ 194169 w 197796"/>
                <a:gd name="connsiteY6" fmla="*/ 7253 h 88054"/>
                <a:gd name="connsiteX7" fmla="*/ 98136 w 197796"/>
                <a:gd name="connsiteY7" fmla="*/ 6818 h 88054"/>
                <a:gd name="connsiteX8" fmla="*/ 2103 w 197796"/>
                <a:gd name="connsiteY8" fmla="*/ 5585 h 88054"/>
                <a:gd name="connsiteX9" fmla="*/ 4062 w 197796"/>
                <a:gd name="connsiteY9" fmla="*/ 3627 h 88054"/>
                <a:gd name="connsiteX10" fmla="*/ 3119 w 197796"/>
                <a:gd name="connsiteY10" fmla="*/ 43810 h 88054"/>
                <a:gd name="connsiteX11" fmla="*/ 1958 w 197796"/>
                <a:gd name="connsiteY11" fmla="*/ 84791 h 88054"/>
                <a:gd name="connsiteX12" fmla="*/ 943 w 197796"/>
                <a:gd name="connsiteY12" fmla="*/ 44607 h 88054"/>
                <a:gd name="connsiteX13" fmla="*/ 0 w 197796"/>
                <a:gd name="connsiteY13" fmla="*/ 3627 h 88054"/>
                <a:gd name="connsiteX14" fmla="*/ 0 w 197796"/>
                <a:gd name="connsiteY14" fmla="*/ 1668 h 88054"/>
                <a:gd name="connsiteX15" fmla="*/ 1958 w 197796"/>
                <a:gd name="connsiteY15" fmla="*/ 1668 h 88054"/>
                <a:gd name="connsiteX16" fmla="*/ 97991 w 197796"/>
                <a:gd name="connsiteY16" fmla="*/ 435 h 88054"/>
                <a:gd name="connsiteX17" fmla="*/ 194024 w 197796"/>
                <a:gd name="connsiteY17" fmla="*/ 0 h 88054"/>
                <a:gd name="connsiteX18" fmla="*/ 197651 w 197796"/>
                <a:gd name="connsiteY18" fmla="*/ 0 h 88054"/>
                <a:gd name="connsiteX19" fmla="*/ 197651 w 197796"/>
                <a:gd name="connsiteY19" fmla="*/ 3627 h 88054"/>
                <a:gd name="connsiteX20" fmla="*/ 197796 w 197796"/>
                <a:gd name="connsiteY20" fmla="*/ 84791 h 88054"/>
                <a:gd name="connsiteX21" fmla="*/ 197796 w 197796"/>
                <a:gd name="connsiteY21" fmla="*/ 88055 h 88054"/>
                <a:gd name="connsiteX22" fmla="*/ 194605 w 197796"/>
                <a:gd name="connsiteY22" fmla="*/ 88055 h 88054"/>
                <a:gd name="connsiteX23" fmla="*/ 146080 w 197796"/>
                <a:gd name="connsiteY23" fmla="*/ 87619 h 88054"/>
                <a:gd name="connsiteX24" fmla="*/ 97774 w 197796"/>
                <a:gd name="connsiteY24" fmla="*/ 86821 h 8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796" h="88054">
                  <a:moveTo>
                    <a:pt x="1958" y="84791"/>
                  </a:moveTo>
                  <a:lnTo>
                    <a:pt x="98862" y="82760"/>
                  </a:lnTo>
                  <a:lnTo>
                    <a:pt x="146588" y="81962"/>
                  </a:lnTo>
                  <a:cubicBezTo>
                    <a:pt x="162400" y="81599"/>
                    <a:pt x="178212" y="81962"/>
                    <a:pt x="194024" y="81526"/>
                  </a:cubicBezTo>
                  <a:lnTo>
                    <a:pt x="190833" y="84791"/>
                  </a:lnTo>
                  <a:lnTo>
                    <a:pt x="190543" y="3627"/>
                  </a:lnTo>
                  <a:lnTo>
                    <a:pt x="194169" y="7253"/>
                  </a:lnTo>
                  <a:lnTo>
                    <a:pt x="98136" y="6818"/>
                  </a:lnTo>
                  <a:cubicBezTo>
                    <a:pt x="66150" y="6818"/>
                    <a:pt x="34090" y="5948"/>
                    <a:pt x="2103" y="5585"/>
                  </a:cubicBezTo>
                  <a:lnTo>
                    <a:pt x="4062" y="3627"/>
                  </a:lnTo>
                  <a:cubicBezTo>
                    <a:pt x="4062" y="16900"/>
                    <a:pt x="3481" y="30246"/>
                    <a:pt x="3119" y="43810"/>
                  </a:cubicBezTo>
                  <a:close/>
                  <a:moveTo>
                    <a:pt x="1958" y="84791"/>
                  </a:moveTo>
                  <a:lnTo>
                    <a:pt x="943" y="44607"/>
                  </a:lnTo>
                  <a:cubicBezTo>
                    <a:pt x="580" y="31117"/>
                    <a:pt x="145" y="17408"/>
                    <a:pt x="0" y="3627"/>
                  </a:cubicBezTo>
                  <a:lnTo>
                    <a:pt x="0" y="1668"/>
                  </a:lnTo>
                  <a:lnTo>
                    <a:pt x="1958" y="1668"/>
                  </a:lnTo>
                  <a:cubicBezTo>
                    <a:pt x="33945" y="1306"/>
                    <a:pt x="66004" y="508"/>
                    <a:pt x="97991" y="435"/>
                  </a:cubicBezTo>
                  <a:lnTo>
                    <a:pt x="194024" y="0"/>
                  </a:lnTo>
                  <a:lnTo>
                    <a:pt x="197651" y="0"/>
                  </a:lnTo>
                  <a:lnTo>
                    <a:pt x="197651" y="3627"/>
                  </a:lnTo>
                  <a:lnTo>
                    <a:pt x="197796" y="84791"/>
                  </a:lnTo>
                  <a:lnTo>
                    <a:pt x="197796" y="88055"/>
                  </a:lnTo>
                  <a:lnTo>
                    <a:pt x="194605" y="88055"/>
                  </a:lnTo>
                  <a:cubicBezTo>
                    <a:pt x="178430" y="88055"/>
                    <a:pt x="162183" y="88055"/>
                    <a:pt x="146080" y="87619"/>
                  </a:cubicBezTo>
                  <a:lnTo>
                    <a:pt x="97774" y="86821"/>
                  </a:ln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Freeform: Shape 68">
              <a:extLst>
                <a:ext uri="{FF2B5EF4-FFF2-40B4-BE49-F238E27FC236}">
                  <a16:creationId xmlns:a16="http://schemas.microsoft.com/office/drawing/2014/main" id="{9548E172-A9EA-F51E-BE04-6D67D2059421}"/>
                </a:ext>
              </a:extLst>
            </p:cNvPr>
            <p:cNvSpPr/>
            <p:nvPr/>
          </p:nvSpPr>
          <p:spPr>
            <a:xfrm>
              <a:off x="1325456" y="3866776"/>
              <a:ext cx="197723" cy="88054"/>
            </a:xfrm>
            <a:custGeom>
              <a:avLst/>
              <a:gdLst>
                <a:gd name="connsiteX0" fmla="*/ 2031 w 197723"/>
                <a:gd name="connsiteY0" fmla="*/ 84791 h 88054"/>
                <a:gd name="connsiteX1" fmla="*/ 98862 w 197723"/>
                <a:gd name="connsiteY1" fmla="*/ 82760 h 88054"/>
                <a:gd name="connsiteX2" fmla="*/ 146588 w 197723"/>
                <a:gd name="connsiteY2" fmla="*/ 81962 h 88054"/>
                <a:gd name="connsiteX3" fmla="*/ 194097 w 197723"/>
                <a:gd name="connsiteY3" fmla="*/ 81526 h 88054"/>
                <a:gd name="connsiteX4" fmla="*/ 190833 w 197723"/>
                <a:gd name="connsiteY4" fmla="*/ 84791 h 88054"/>
                <a:gd name="connsiteX5" fmla="*/ 190470 w 197723"/>
                <a:gd name="connsiteY5" fmla="*/ 3627 h 88054"/>
                <a:gd name="connsiteX6" fmla="*/ 194097 w 197723"/>
                <a:gd name="connsiteY6" fmla="*/ 7253 h 88054"/>
                <a:gd name="connsiteX7" fmla="*/ 98282 w 197723"/>
                <a:gd name="connsiteY7" fmla="*/ 6818 h 88054"/>
                <a:gd name="connsiteX8" fmla="*/ 2248 w 197723"/>
                <a:gd name="connsiteY8" fmla="*/ 5585 h 88054"/>
                <a:gd name="connsiteX9" fmla="*/ 4207 w 197723"/>
                <a:gd name="connsiteY9" fmla="*/ 3627 h 88054"/>
                <a:gd name="connsiteX10" fmla="*/ 3264 w 197723"/>
                <a:gd name="connsiteY10" fmla="*/ 43810 h 88054"/>
                <a:gd name="connsiteX11" fmla="*/ 2031 w 197723"/>
                <a:gd name="connsiteY11" fmla="*/ 84791 h 88054"/>
                <a:gd name="connsiteX12" fmla="*/ 943 w 197723"/>
                <a:gd name="connsiteY12" fmla="*/ 44607 h 88054"/>
                <a:gd name="connsiteX13" fmla="*/ 0 w 197723"/>
                <a:gd name="connsiteY13" fmla="*/ 3627 h 88054"/>
                <a:gd name="connsiteX14" fmla="*/ 0 w 197723"/>
                <a:gd name="connsiteY14" fmla="*/ 1668 h 88054"/>
                <a:gd name="connsiteX15" fmla="*/ 2031 w 197723"/>
                <a:gd name="connsiteY15" fmla="*/ 1668 h 88054"/>
                <a:gd name="connsiteX16" fmla="*/ 98064 w 197723"/>
                <a:gd name="connsiteY16" fmla="*/ 435 h 88054"/>
                <a:gd name="connsiteX17" fmla="*/ 194097 w 197723"/>
                <a:gd name="connsiteY17" fmla="*/ 0 h 88054"/>
                <a:gd name="connsiteX18" fmla="*/ 197724 w 197723"/>
                <a:gd name="connsiteY18" fmla="*/ 0 h 88054"/>
                <a:gd name="connsiteX19" fmla="*/ 197724 w 197723"/>
                <a:gd name="connsiteY19" fmla="*/ 3627 h 88054"/>
                <a:gd name="connsiteX20" fmla="*/ 197288 w 197723"/>
                <a:gd name="connsiteY20" fmla="*/ 84791 h 88054"/>
                <a:gd name="connsiteX21" fmla="*/ 197288 w 197723"/>
                <a:gd name="connsiteY21" fmla="*/ 88055 h 88054"/>
                <a:gd name="connsiteX22" fmla="*/ 194097 w 197723"/>
                <a:gd name="connsiteY22" fmla="*/ 88055 h 88054"/>
                <a:gd name="connsiteX23" fmla="*/ 145500 w 197723"/>
                <a:gd name="connsiteY23" fmla="*/ 87619 h 88054"/>
                <a:gd name="connsiteX24" fmla="*/ 97194 w 197723"/>
                <a:gd name="connsiteY24" fmla="*/ 86821 h 8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723" h="88054">
                  <a:moveTo>
                    <a:pt x="2031" y="84791"/>
                  </a:moveTo>
                  <a:lnTo>
                    <a:pt x="98862" y="82760"/>
                  </a:lnTo>
                  <a:lnTo>
                    <a:pt x="146588" y="81962"/>
                  </a:lnTo>
                  <a:cubicBezTo>
                    <a:pt x="162473" y="81599"/>
                    <a:pt x="178285" y="81962"/>
                    <a:pt x="194097" y="81526"/>
                  </a:cubicBezTo>
                  <a:lnTo>
                    <a:pt x="190833" y="84791"/>
                  </a:lnTo>
                  <a:lnTo>
                    <a:pt x="190470" y="3627"/>
                  </a:lnTo>
                  <a:lnTo>
                    <a:pt x="194097" y="7253"/>
                  </a:lnTo>
                  <a:lnTo>
                    <a:pt x="98282" y="6818"/>
                  </a:lnTo>
                  <a:cubicBezTo>
                    <a:pt x="66222" y="6818"/>
                    <a:pt x="34235" y="5948"/>
                    <a:pt x="2248" y="5585"/>
                  </a:cubicBezTo>
                  <a:lnTo>
                    <a:pt x="4207" y="3627"/>
                  </a:lnTo>
                  <a:cubicBezTo>
                    <a:pt x="4207" y="16900"/>
                    <a:pt x="3554" y="30246"/>
                    <a:pt x="3264" y="43810"/>
                  </a:cubicBezTo>
                  <a:close/>
                  <a:moveTo>
                    <a:pt x="2031" y="84791"/>
                  </a:moveTo>
                  <a:lnTo>
                    <a:pt x="943" y="44607"/>
                  </a:lnTo>
                  <a:cubicBezTo>
                    <a:pt x="943" y="31117"/>
                    <a:pt x="145" y="17408"/>
                    <a:pt x="0" y="3627"/>
                  </a:cubicBezTo>
                  <a:lnTo>
                    <a:pt x="0" y="1668"/>
                  </a:lnTo>
                  <a:lnTo>
                    <a:pt x="2031" y="1668"/>
                  </a:lnTo>
                  <a:cubicBezTo>
                    <a:pt x="34018" y="1306"/>
                    <a:pt x="66005" y="508"/>
                    <a:pt x="98064" y="435"/>
                  </a:cubicBezTo>
                  <a:lnTo>
                    <a:pt x="194097" y="0"/>
                  </a:lnTo>
                  <a:lnTo>
                    <a:pt x="197724" y="0"/>
                  </a:lnTo>
                  <a:lnTo>
                    <a:pt x="197724" y="3627"/>
                  </a:lnTo>
                  <a:lnTo>
                    <a:pt x="197288" y="84791"/>
                  </a:lnTo>
                  <a:lnTo>
                    <a:pt x="197288" y="88055"/>
                  </a:lnTo>
                  <a:lnTo>
                    <a:pt x="194097" y="88055"/>
                  </a:lnTo>
                  <a:cubicBezTo>
                    <a:pt x="177922" y="88055"/>
                    <a:pt x="161675" y="88055"/>
                    <a:pt x="145500" y="87619"/>
                  </a:cubicBezTo>
                  <a:lnTo>
                    <a:pt x="97194" y="86821"/>
                  </a:ln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Freeform: Shape 69">
              <a:extLst>
                <a:ext uri="{FF2B5EF4-FFF2-40B4-BE49-F238E27FC236}">
                  <a16:creationId xmlns:a16="http://schemas.microsoft.com/office/drawing/2014/main" id="{7CE35F5E-FE9E-FFDE-A987-CEBCADD41E56}"/>
                </a:ext>
              </a:extLst>
            </p:cNvPr>
            <p:cNvSpPr/>
            <p:nvPr/>
          </p:nvSpPr>
          <p:spPr>
            <a:xfrm>
              <a:off x="1325456" y="1609419"/>
              <a:ext cx="197723" cy="88054"/>
            </a:xfrm>
            <a:custGeom>
              <a:avLst/>
              <a:gdLst>
                <a:gd name="connsiteX0" fmla="*/ 2031 w 197723"/>
                <a:gd name="connsiteY0" fmla="*/ 84718 h 88054"/>
                <a:gd name="connsiteX1" fmla="*/ 98862 w 197723"/>
                <a:gd name="connsiteY1" fmla="*/ 82687 h 88054"/>
                <a:gd name="connsiteX2" fmla="*/ 146588 w 197723"/>
                <a:gd name="connsiteY2" fmla="*/ 81817 h 88054"/>
                <a:gd name="connsiteX3" fmla="*/ 194097 w 197723"/>
                <a:gd name="connsiteY3" fmla="*/ 81817 h 88054"/>
                <a:gd name="connsiteX4" fmla="*/ 190833 w 197723"/>
                <a:gd name="connsiteY4" fmla="*/ 85081 h 88054"/>
                <a:gd name="connsiteX5" fmla="*/ 190470 w 197723"/>
                <a:gd name="connsiteY5" fmla="*/ 3917 h 88054"/>
                <a:gd name="connsiteX6" fmla="*/ 194097 w 197723"/>
                <a:gd name="connsiteY6" fmla="*/ 7471 h 88054"/>
                <a:gd name="connsiteX7" fmla="*/ 98282 w 197723"/>
                <a:gd name="connsiteY7" fmla="*/ 6600 h 88054"/>
                <a:gd name="connsiteX8" fmla="*/ 2248 w 197723"/>
                <a:gd name="connsiteY8" fmla="*/ 5440 h 88054"/>
                <a:gd name="connsiteX9" fmla="*/ 4207 w 197723"/>
                <a:gd name="connsiteY9" fmla="*/ 3482 h 88054"/>
                <a:gd name="connsiteX10" fmla="*/ 3264 w 197723"/>
                <a:gd name="connsiteY10" fmla="*/ 43592 h 88054"/>
                <a:gd name="connsiteX11" fmla="*/ 2031 w 197723"/>
                <a:gd name="connsiteY11" fmla="*/ 84718 h 88054"/>
                <a:gd name="connsiteX12" fmla="*/ 943 w 197723"/>
                <a:gd name="connsiteY12" fmla="*/ 44535 h 88054"/>
                <a:gd name="connsiteX13" fmla="*/ 0 w 197723"/>
                <a:gd name="connsiteY13" fmla="*/ 3554 h 88054"/>
                <a:gd name="connsiteX14" fmla="*/ 0 w 197723"/>
                <a:gd name="connsiteY14" fmla="*/ 1596 h 88054"/>
                <a:gd name="connsiteX15" fmla="*/ 2031 w 197723"/>
                <a:gd name="connsiteY15" fmla="*/ 1596 h 88054"/>
                <a:gd name="connsiteX16" fmla="*/ 98064 w 197723"/>
                <a:gd name="connsiteY16" fmla="*/ 435 h 88054"/>
                <a:gd name="connsiteX17" fmla="*/ 194097 w 197723"/>
                <a:gd name="connsiteY17" fmla="*/ 0 h 88054"/>
                <a:gd name="connsiteX18" fmla="*/ 197724 w 197723"/>
                <a:gd name="connsiteY18" fmla="*/ 0 h 88054"/>
                <a:gd name="connsiteX19" fmla="*/ 197724 w 197723"/>
                <a:gd name="connsiteY19" fmla="*/ 3699 h 88054"/>
                <a:gd name="connsiteX20" fmla="*/ 197288 w 197723"/>
                <a:gd name="connsiteY20" fmla="*/ 84863 h 88054"/>
                <a:gd name="connsiteX21" fmla="*/ 197288 w 197723"/>
                <a:gd name="connsiteY21" fmla="*/ 88054 h 88054"/>
                <a:gd name="connsiteX22" fmla="*/ 194097 w 197723"/>
                <a:gd name="connsiteY22" fmla="*/ 88054 h 88054"/>
                <a:gd name="connsiteX23" fmla="*/ 145500 w 197723"/>
                <a:gd name="connsiteY23" fmla="*/ 87692 h 88054"/>
                <a:gd name="connsiteX24" fmla="*/ 97194 w 197723"/>
                <a:gd name="connsiteY24" fmla="*/ 86386 h 8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723" h="88054">
                  <a:moveTo>
                    <a:pt x="2031" y="84718"/>
                  </a:moveTo>
                  <a:lnTo>
                    <a:pt x="98862" y="82687"/>
                  </a:lnTo>
                  <a:lnTo>
                    <a:pt x="146588" y="81817"/>
                  </a:lnTo>
                  <a:cubicBezTo>
                    <a:pt x="162473" y="81817"/>
                    <a:pt x="178285" y="81817"/>
                    <a:pt x="194097" y="81817"/>
                  </a:cubicBezTo>
                  <a:lnTo>
                    <a:pt x="190833" y="85081"/>
                  </a:lnTo>
                  <a:lnTo>
                    <a:pt x="190470" y="3917"/>
                  </a:lnTo>
                  <a:lnTo>
                    <a:pt x="194097" y="7471"/>
                  </a:lnTo>
                  <a:lnTo>
                    <a:pt x="98282" y="6600"/>
                  </a:lnTo>
                  <a:cubicBezTo>
                    <a:pt x="66222" y="6600"/>
                    <a:pt x="34235" y="5803"/>
                    <a:pt x="2248" y="5440"/>
                  </a:cubicBezTo>
                  <a:lnTo>
                    <a:pt x="4207" y="3482"/>
                  </a:lnTo>
                  <a:cubicBezTo>
                    <a:pt x="4207" y="16755"/>
                    <a:pt x="3554" y="30101"/>
                    <a:pt x="3264" y="43592"/>
                  </a:cubicBezTo>
                  <a:close/>
                  <a:moveTo>
                    <a:pt x="2031" y="84718"/>
                  </a:moveTo>
                  <a:lnTo>
                    <a:pt x="943" y="44535"/>
                  </a:lnTo>
                  <a:cubicBezTo>
                    <a:pt x="943" y="30971"/>
                    <a:pt x="145" y="17263"/>
                    <a:pt x="0" y="3554"/>
                  </a:cubicBezTo>
                  <a:lnTo>
                    <a:pt x="0" y="1596"/>
                  </a:lnTo>
                  <a:lnTo>
                    <a:pt x="2031" y="1596"/>
                  </a:lnTo>
                  <a:cubicBezTo>
                    <a:pt x="34018" y="1596"/>
                    <a:pt x="66005" y="435"/>
                    <a:pt x="98064" y="435"/>
                  </a:cubicBezTo>
                  <a:lnTo>
                    <a:pt x="194097" y="0"/>
                  </a:lnTo>
                  <a:lnTo>
                    <a:pt x="197724" y="0"/>
                  </a:lnTo>
                  <a:lnTo>
                    <a:pt x="197724" y="3699"/>
                  </a:lnTo>
                  <a:lnTo>
                    <a:pt x="197288" y="84863"/>
                  </a:lnTo>
                  <a:lnTo>
                    <a:pt x="197288" y="88054"/>
                  </a:lnTo>
                  <a:lnTo>
                    <a:pt x="194097" y="88054"/>
                  </a:lnTo>
                  <a:cubicBezTo>
                    <a:pt x="177922" y="88054"/>
                    <a:pt x="161675" y="88054"/>
                    <a:pt x="145500" y="87692"/>
                  </a:cubicBezTo>
                  <a:lnTo>
                    <a:pt x="97194" y="86386"/>
                  </a:ln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Freeform: Shape 70">
              <a:extLst>
                <a:ext uri="{FF2B5EF4-FFF2-40B4-BE49-F238E27FC236}">
                  <a16:creationId xmlns:a16="http://schemas.microsoft.com/office/drawing/2014/main" id="{CFA9B630-47D6-A880-0B25-C46681A67856}"/>
                </a:ext>
              </a:extLst>
            </p:cNvPr>
            <p:cNvSpPr/>
            <p:nvPr/>
          </p:nvSpPr>
          <p:spPr>
            <a:xfrm>
              <a:off x="1218616" y="1711763"/>
              <a:ext cx="197723" cy="88054"/>
            </a:xfrm>
            <a:custGeom>
              <a:avLst/>
              <a:gdLst>
                <a:gd name="connsiteX0" fmla="*/ 2031 w 197723"/>
                <a:gd name="connsiteY0" fmla="*/ 84718 h 88054"/>
                <a:gd name="connsiteX1" fmla="*/ 98862 w 197723"/>
                <a:gd name="connsiteY1" fmla="*/ 82687 h 88054"/>
                <a:gd name="connsiteX2" fmla="*/ 146588 w 197723"/>
                <a:gd name="connsiteY2" fmla="*/ 81817 h 88054"/>
                <a:gd name="connsiteX3" fmla="*/ 194097 w 197723"/>
                <a:gd name="connsiteY3" fmla="*/ 81817 h 88054"/>
                <a:gd name="connsiteX4" fmla="*/ 190833 w 197723"/>
                <a:gd name="connsiteY4" fmla="*/ 85081 h 88054"/>
                <a:gd name="connsiteX5" fmla="*/ 190833 w 197723"/>
                <a:gd name="connsiteY5" fmla="*/ 3917 h 88054"/>
                <a:gd name="connsiteX6" fmla="*/ 194460 w 197723"/>
                <a:gd name="connsiteY6" fmla="*/ 7471 h 88054"/>
                <a:gd name="connsiteX7" fmla="*/ 97774 w 197723"/>
                <a:gd name="connsiteY7" fmla="*/ 6673 h 88054"/>
                <a:gd name="connsiteX8" fmla="*/ 2031 w 197723"/>
                <a:gd name="connsiteY8" fmla="*/ 5803 h 88054"/>
                <a:gd name="connsiteX9" fmla="*/ 3989 w 197723"/>
                <a:gd name="connsiteY9" fmla="*/ 3844 h 88054"/>
                <a:gd name="connsiteX10" fmla="*/ 3046 w 197723"/>
                <a:gd name="connsiteY10" fmla="*/ 43955 h 88054"/>
                <a:gd name="connsiteX11" fmla="*/ 2031 w 197723"/>
                <a:gd name="connsiteY11" fmla="*/ 84718 h 88054"/>
                <a:gd name="connsiteX12" fmla="*/ 943 w 197723"/>
                <a:gd name="connsiteY12" fmla="*/ 44535 h 88054"/>
                <a:gd name="connsiteX13" fmla="*/ 0 w 197723"/>
                <a:gd name="connsiteY13" fmla="*/ 3554 h 88054"/>
                <a:gd name="connsiteX14" fmla="*/ 0 w 197723"/>
                <a:gd name="connsiteY14" fmla="*/ 1596 h 88054"/>
                <a:gd name="connsiteX15" fmla="*/ 2031 w 197723"/>
                <a:gd name="connsiteY15" fmla="*/ 1596 h 88054"/>
                <a:gd name="connsiteX16" fmla="*/ 98064 w 197723"/>
                <a:gd name="connsiteY16" fmla="*/ 435 h 88054"/>
                <a:gd name="connsiteX17" fmla="*/ 194097 w 197723"/>
                <a:gd name="connsiteY17" fmla="*/ 0 h 88054"/>
                <a:gd name="connsiteX18" fmla="*/ 197724 w 197723"/>
                <a:gd name="connsiteY18" fmla="*/ 0 h 88054"/>
                <a:gd name="connsiteX19" fmla="*/ 197724 w 197723"/>
                <a:gd name="connsiteY19" fmla="*/ 3699 h 88054"/>
                <a:gd name="connsiteX20" fmla="*/ 197288 w 197723"/>
                <a:gd name="connsiteY20" fmla="*/ 84863 h 88054"/>
                <a:gd name="connsiteX21" fmla="*/ 197288 w 197723"/>
                <a:gd name="connsiteY21" fmla="*/ 88054 h 88054"/>
                <a:gd name="connsiteX22" fmla="*/ 194097 w 197723"/>
                <a:gd name="connsiteY22" fmla="*/ 88054 h 88054"/>
                <a:gd name="connsiteX23" fmla="*/ 145500 w 197723"/>
                <a:gd name="connsiteY23" fmla="*/ 88054 h 88054"/>
                <a:gd name="connsiteX24" fmla="*/ 97194 w 197723"/>
                <a:gd name="connsiteY24" fmla="*/ 87184 h 8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723" h="88054">
                  <a:moveTo>
                    <a:pt x="2031" y="84718"/>
                  </a:moveTo>
                  <a:lnTo>
                    <a:pt x="98862" y="82687"/>
                  </a:lnTo>
                  <a:lnTo>
                    <a:pt x="146588" y="81817"/>
                  </a:lnTo>
                  <a:cubicBezTo>
                    <a:pt x="162473" y="81817"/>
                    <a:pt x="178212" y="81817"/>
                    <a:pt x="194097" y="81817"/>
                  </a:cubicBezTo>
                  <a:lnTo>
                    <a:pt x="190833" y="85081"/>
                  </a:lnTo>
                  <a:lnTo>
                    <a:pt x="190833" y="3917"/>
                  </a:lnTo>
                  <a:lnTo>
                    <a:pt x="194460" y="7471"/>
                  </a:lnTo>
                  <a:lnTo>
                    <a:pt x="97774" y="6673"/>
                  </a:lnTo>
                  <a:cubicBezTo>
                    <a:pt x="65714" y="6673"/>
                    <a:pt x="33728" y="5803"/>
                    <a:pt x="2031" y="5803"/>
                  </a:cubicBezTo>
                  <a:lnTo>
                    <a:pt x="3989" y="3844"/>
                  </a:lnTo>
                  <a:cubicBezTo>
                    <a:pt x="3989" y="17118"/>
                    <a:pt x="3336" y="30464"/>
                    <a:pt x="3046" y="43955"/>
                  </a:cubicBezTo>
                  <a:close/>
                  <a:moveTo>
                    <a:pt x="2031" y="84718"/>
                  </a:moveTo>
                  <a:lnTo>
                    <a:pt x="943" y="44535"/>
                  </a:lnTo>
                  <a:cubicBezTo>
                    <a:pt x="943" y="30971"/>
                    <a:pt x="145" y="17263"/>
                    <a:pt x="0" y="3554"/>
                  </a:cubicBezTo>
                  <a:lnTo>
                    <a:pt x="0" y="1596"/>
                  </a:lnTo>
                  <a:lnTo>
                    <a:pt x="2031" y="1596"/>
                  </a:lnTo>
                  <a:cubicBezTo>
                    <a:pt x="34018" y="1596"/>
                    <a:pt x="66005" y="435"/>
                    <a:pt x="98064" y="435"/>
                  </a:cubicBezTo>
                  <a:lnTo>
                    <a:pt x="194097" y="0"/>
                  </a:lnTo>
                  <a:lnTo>
                    <a:pt x="197724" y="0"/>
                  </a:lnTo>
                  <a:lnTo>
                    <a:pt x="197724" y="3699"/>
                  </a:lnTo>
                  <a:lnTo>
                    <a:pt x="197288" y="84863"/>
                  </a:lnTo>
                  <a:lnTo>
                    <a:pt x="197288" y="88054"/>
                  </a:lnTo>
                  <a:lnTo>
                    <a:pt x="194097" y="88054"/>
                  </a:lnTo>
                  <a:cubicBezTo>
                    <a:pt x="177850" y="88054"/>
                    <a:pt x="161675" y="88054"/>
                    <a:pt x="145500" y="88054"/>
                  </a:cubicBezTo>
                  <a:lnTo>
                    <a:pt x="97194" y="87184"/>
                  </a:ln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Freeform: Shape 71">
              <a:extLst>
                <a:ext uri="{FF2B5EF4-FFF2-40B4-BE49-F238E27FC236}">
                  <a16:creationId xmlns:a16="http://schemas.microsoft.com/office/drawing/2014/main" id="{22B1FB3F-DEAA-F051-5A42-D22860551325}"/>
                </a:ext>
              </a:extLst>
            </p:cNvPr>
            <p:cNvSpPr/>
            <p:nvPr/>
          </p:nvSpPr>
          <p:spPr>
            <a:xfrm>
              <a:off x="4015251" y="1609419"/>
              <a:ext cx="197433" cy="88054"/>
            </a:xfrm>
            <a:custGeom>
              <a:avLst/>
              <a:gdLst>
                <a:gd name="connsiteX0" fmla="*/ 1958 w 197433"/>
                <a:gd name="connsiteY0" fmla="*/ 84790 h 88054"/>
                <a:gd name="connsiteX1" fmla="*/ 98862 w 197433"/>
                <a:gd name="connsiteY1" fmla="*/ 82760 h 88054"/>
                <a:gd name="connsiteX2" fmla="*/ 146588 w 197433"/>
                <a:gd name="connsiteY2" fmla="*/ 81962 h 88054"/>
                <a:gd name="connsiteX3" fmla="*/ 194024 w 197433"/>
                <a:gd name="connsiteY3" fmla="*/ 81527 h 88054"/>
                <a:gd name="connsiteX4" fmla="*/ 190833 w 197433"/>
                <a:gd name="connsiteY4" fmla="*/ 84790 h 88054"/>
                <a:gd name="connsiteX5" fmla="*/ 190470 w 197433"/>
                <a:gd name="connsiteY5" fmla="*/ 3627 h 88054"/>
                <a:gd name="connsiteX6" fmla="*/ 194024 w 197433"/>
                <a:gd name="connsiteY6" fmla="*/ 7253 h 88054"/>
                <a:gd name="connsiteX7" fmla="*/ 97991 w 197433"/>
                <a:gd name="connsiteY7" fmla="*/ 6600 h 88054"/>
                <a:gd name="connsiteX8" fmla="*/ 1958 w 197433"/>
                <a:gd name="connsiteY8" fmla="*/ 5440 h 88054"/>
                <a:gd name="connsiteX9" fmla="*/ 3989 w 197433"/>
                <a:gd name="connsiteY9" fmla="*/ 3482 h 88054"/>
                <a:gd name="connsiteX10" fmla="*/ 3046 w 197433"/>
                <a:gd name="connsiteY10" fmla="*/ 43592 h 88054"/>
                <a:gd name="connsiteX11" fmla="*/ 1958 w 197433"/>
                <a:gd name="connsiteY11" fmla="*/ 84790 h 88054"/>
                <a:gd name="connsiteX12" fmla="*/ 943 w 197433"/>
                <a:gd name="connsiteY12" fmla="*/ 44608 h 88054"/>
                <a:gd name="connsiteX13" fmla="*/ 0 w 197433"/>
                <a:gd name="connsiteY13" fmla="*/ 3627 h 88054"/>
                <a:gd name="connsiteX14" fmla="*/ 0 w 197433"/>
                <a:gd name="connsiteY14" fmla="*/ 1668 h 88054"/>
                <a:gd name="connsiteX15" fmla="*/ 1958 w 197433"/>
                <a:gd name="connsiteY15" fmla="*/ 1668 h 88054"/>
                <a:gd name="connsiteX16" fmla="*/ 97991 w 197433"/>
                <a:gd name="connsiteY16" fmla="*/ 508 h 88054"/>
                <a:gd name="connsiteX17" fmla="*/ 193734 w 197433"/>
                <a:gd name="connsiteY17" fmla="*/ 0 h 88054"/>
                <a:gd name="connsiteX18" fmla="*/ 197433 w 197433"/>
                <a:gd name="connsiteY18" fmla="*/ 0 h 88054"/>
                <a:gd name="connsiteX19" fmla="*/ 197433 w 197433"/>
                <a:gd name="connsiteY19" fmla="*/ 3627 h 88054"/>
                <a:gd name="connsiteX20" fmla="*/ 197071 w 197433"/>
                <a:gd name="connsiteY20" fmla="*/ 84790 h 88054"/>
                <a:gd name="connsiteX21" fmla="*/ 197071 w 197433"/>
                <a:gd name="connsiteY21" fmla="*/ 88054 h 88054"/>
                <a:gd name="connsiteX22" fmla="*/ 193734 w 197433"/>
                <a:gd name="connsiteY22" fmla="*/ 88054 h 88054"/>
                <a:gd name="connsiteX23" fmla="*/ 145210 w 197433"/>
                <a:gd name="connsiteY23" fmla="*/ 88054 h 88054"/>
                <a:gd name="connsiteX24" fmla="*/ 96903 w 197433"/>
                <a:gd name="connsiteY24" fmla="*/ 87257 h 8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433" h="88054">
                  <a:moveTo>
                    <a:pt x="1958" y="84790"/>
                  </a:moveTo>
                  <a:lnTo>
                    <a:pt x="98862" y="82760"/>
                  </a:lnTo>
                  <a:lnTo>
                    <a:pt x="146588" y="81962"/>
                  </a:lnTo>
                  <a:cubicBezTo>
                    <a:pt x="162473" y="81962"/>
                    <a:pt x="178212" y="81962"/>
                    <a:pt x="194024" y="81527"/>
                  </a:cubicBezTo>
                  <a:lnTo>
                    <a:pt x="190833" y="84790"/>
                  </a:lnTo>
                  <a:lnTo>
                    <a:pt x="190470" y="3627"/>
                  </a:lnTo>
                  <a:lnTo>
                    <a:pt x="194024" y="7253"/>
                  </a:lnTo>
                  <a:lnTo>
                    <a:pt x="97991" y="6600"/>
                  </a:lnTo>
                  <a:cubicBezTo>
                    <a:pt x="66005" y="6600"/>
                    <a:pt x="34018" y="5803"/>
                    <a:pt x="1958" y="5440"/>
                  </a:cubicBezTo>
                  <a:lnTo>
                    <a:pt x="3989" y="3482"/>
                  </a:lnTo>
                  <a:cubicBezTo>
                    <a:pt x="3989" y="16755"/>
                    <a:pt x="3336" y="30101"/>
                    <a:pt x="3046" y="43592"/>
                  </a:cubicBezTo>
                  <a:close/>
                  <a:moveTo>
                    <a:pt x="1958" y="84790"/>
                  </a:moveTo>
                  <a:lnTo>
                    <a:pt x="943" y="44608"/>
                  </a:lnTo>
                  <a:cubicBezTo>
                    <a:pt x="943" y="31044"/>
                    <a:pt x="145" y="17408"/>
                    <a:pt x="0" y="3627"/>
                  </a:cubicBezTo>
                  <a:lnTo>
                    <a:pt x="0" y="1668"/>
                  </a:lnTo>
                  <a:lnTo>
                    <a:pt x="1958" y="1668"/>
                  </a:lnTo>
                  <a:cubicBezTo>
                    <a:pt x="34018" y="1306"/>
                    <a:pt x="66005" y="580"/>
                    <a:pt x="97991" y="508"/>
                  </a:cubicBezTo>
                  <a:lnTo>
                    <a:pt x="193734" y="0"/>
                  </a:lnTo>
                  <a:lnTo>
                    <a:pt x="197433" y="0"/>
                  </a:lnTo>
                  <a:lnTo>
                    <a:pt x="197433" y="3627"/>
                  </a:lnTo>
                  <a:lnTo>
                    <a:pt x="197071" y="84790"/>
                  </a:lnTo>
                  <a:lnTo>
                    <a:pt x="197071" y="88054"/>
                  </a:lnTo>
                  <a:lnTo>
                    <a:pt x="193734" y="88054"/>
                  </a:lnTo>
                  <a:cubicBezTo>
                    <a:pt x="177559" y="88054"/>
                    <a:pt x="161385" y="88054"/>
                    <a:pt x="145210" y="88054"/>
                  </a:cubicBezTo>
                  <a:lnTo>
                    <a:pt x="96903" y="87257"/>
                  </a:ln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Freeform: Shape 72">
              <a:extLst>
                <a:ext uri="{FF2B5EF4-FFF2-40B4-BE49-F238E27FC236}">
                  <a16:creationId xmlns:a16="http://schemas.microsoft.com/office/drawing/2014/main" id="{09707EDA-1A4D-44FB-E750-15FCED3CF150}"/>
                </a:ext>
              </a:extLst>
            </p:cNvPr>
            <p:cNvSpPr/>
            <p:nvPr/>
          </p:nvSpPr>
          <p:spPr>
            <a:xfrm>
              <a:off x="2781764" y="2742885"/>
              <a:ext cx="197723" cy="88126"/>
            </a:xfrm>
            <a:custGeom>
              <a:avLst/>
              <a:gdLst>
                <a:gd name="connsiteX0" fmla="*/ 195693 w 197723"/>
                <a:gd name="connsiteY0" fmla="*/ 3409 h 88126"/>
                <a:gd name="connsiteX1" fmla="*/ 98862 w 197723"/>
                <a:gd name="connsiteY1" fmla="*/ 5440 h 88126"/>
                <a:gd name="connsiteX2" fmla="*/ 51135 w 197723"/>
                <a:gd name="connsiteY2" fmla="*/ 6238 h 88126"/>
                <a:gd name="connsiteX3" fmla="*/ 3627 w 197723"/>
                <a:gd name="connsiteY3" fmla="*/ 6673 h 88126"/>
                <a:gd name="connsiteX4" fmla="*/ 6890 w 197723"/>
                <a:gd name="connsiteY4" fmla="*/ 3409 h 88126"/>
                <a:gd name="connsiteX5" fmla="*/ 7253 w 197723"/>
                <a:gd name="connsiteY5" fmla="*/ 84573 h 88126"/>
                <a:gd name="connsiteX6" fmla="*/ 3627 w 197723"/>
                <a:gd name="connsiteY6" fmla="*/ 80946 h 88126"/>
                <a:gd name="connsiteX7" fmla="*/ 99660 w 197723"/>
                <a:gd name="connsiteY7" fmla="*/ 81454 h 88126"/>
                <a:gd name="connsiteX8" fmla="*/ 195693 w 197723"/>
                <a:gd name="connsiteY8" fmla="*/ 82615 h 88126"/>
                <a:gd name="connsiteX9" fmla="*/ 193734 w 197723"/>
                <a:gd name="connsiteY9" fmla="*/ 84573 h 88126"/>
                <a:gd name="connsiteX10" fmla="*/ 194677 w 197723"/>
                <a:gd name="connsiteY10" fmla="*/ 44462 h 88126"/>
                <a:gd name="connsiteX11" fmla="*/ 195693 w 197723"/>
                <a:gd name="connsiteY11" fmla="*/ 3409 h 88126"/>
                <a:gd name="connsiteX12" fmla="*/ 196780 w 197723"/>
                <a:gd name="connsiteY12" fmla="*/ 43592 h 88126"/>
                <a:gd name="connsiteX13" fmla="*/ 197723 w 197723"/>
                <a:gd name="connsiteY13" fmla="*/ 84573 h 88126"/>
                <a:gd name="connsiteX14" fmla="*/ 197723 w 197723"/>
                <a:gd name="connsiteY14" fmla="*/ 86531 h 88126"/>
                <a:gd name="connsiteX15" fmla="*/ 195693 w 197723"/>
                <a:gd name="connsiteY15" fmla="*/ 86531 h 88126"/>
                <a:gd name="connsiteX16" fmla="*/ 99660 w 197723"/>
                <a:gd name="connsiteY16" fmla="*/ 87692 h 88126"/>
                <a:gd name="connsiteX17" fmla="*/ 3627 w 197723"/>
                <a:gd name="connsiteY17" fmla="*/ 88127 h 88126"/>
                <a:gd name="connsiteX18" fmla="*/ 0 w 197723"/>
                <a:gd name="connsiteY18" fmla="*/ 88127 h 88126"/>
                <a:gd name="connsiteX19" fmla="*/ 0 w 197723"/>
                <a:gd name="connsiteY19" fmla="*/ 84428 h 88126"/>
                <a:gd name="connsiteX20" fmla="*/ 435 w 197723"/>
                <a:gd name="connsiteY20" fmla="*/ 3264 h 88126"/>
                <a:gd name="connsiteX21" fmla="*/ 435 w 197723"/>
                <a:gd name="connsiteY21" fmla="*/ 0 h 88126"/>
                <a:gd name="connsiteX22" fmla="*/ 3627 w 197723"/>
                <a:gd name="connsiteY22" fmla="*/ 0 h 88126"/>
                <a:gd name="connsiteX23" fmla="*/ 52223 w 197723"/>
                <a:gd name="connsiteY23" fmla="*/ 363 h 88126"/>
                <a:gd name="connsiteX24" fmla="*/ 100530 w 197723"/>
                <a:gd name="connsiteY24" fmla="*/ 1161 h 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723" h="88126">
                  <a:moveTo>
                    <a:pt x="195693" y="3409"/>
                  </a:moveTo>
                  <a:lnTo>
                    <a:pt x="98862" y="5440"/>
                  </a:lnTo>
                  <a:lnTo>
                    <a:pt x="51135" y="6238"/>
                  </a:lnTo>
                  <a:cubicBezTo>
                    <a:pt x="35251" y="6600"/>
                    <a:pt x="19439" y="6238"/>
                    <a:pt x="3627" y="6673"/>
                  </a:cubicBezTo>
                  <a:lnTo>
                    <a:pt x="6890" y="3409"/>
                  </a:lnTo>
                  <a:lnTo>
                    <a:pt x="7253" y="84573"/>
                  </a:lnTo>
                  <a:lnTo>
                    <a:pt x="3627" y="80946"/>
                  </a:lnTo>
                  <a:lnTo>
                    <a:pt x="99660" y="81454"/>
                  </a:lnTo>
                  <a:cubicBezTo>
                    <a:pt x="131719" y="81454"/>
                    <a:pt x="163706" y="82252"/>
                    <a:pt x="195693" y="82615"/>
                  </a:cubicBezTo>
                  <a:lnTo>
                    <a:pt x="193734" y="84573"/>
                  </a:lnTo>
                  <a:cubicBezTo>
                    <a:pt x="193734" y="71299"/>
                    <a:pt x="194387" y="57954"/>
                    <a:pt x="194677" y="44462"/>
                  </a:cubicBezTo>
                  <a:close/>
                  <a:moveTo>
                    <a:pt x="195693" y="3409"/>
                  </a:moveTo>
                  <a:lnTo>
                    <a:pt x="196780" y="43592"/>
                  </a:lnTo>
                  <a:cubicBezTo>
                    <a:pt x="196780" y="57156"/>
                    <a:pt x="197578" y="70792"/>
                    <a:pt x="197723" y="84573"/>
                  </a:cubicBezTo>
                  <a:lnTo>
                    <a:pt x="197723" y="86531"/>
                  </a:lnTo>
                  <a:lnTo>
                    <a:pt x="195693" y="86531"/>
                  </a:lnTo>
                  <a:cubicBezTo>
                    <a:pt x="163706" y="86531"/>
                    <a:pt x="131719" y="87619"/>
                    <a:pt x="99660" y="87692"/>
                  </a:cubicBezTo>
                  <a:lnTo>
                    <a:pt x="3627" y="88127"/>
                  </a:lnTo>
                  <a:lnTo>
                    <a:pt x="0" y="88127"/>
                  </a:lnTo>
                  <a:lnTo>
                    <a:pt x="0" y="84428"/>
                  </a:lnTo>
                  <a:lnTo>
                    <a:pt x="435" y="3264"/>
                  </a:lnTo>
                  <a:lnTo>
                    <a:pt x="435" y="0"/>
                  </a:lnTo>
                  <a:lnTo>
                    <a:pt x="3627" y="0"/>
                  </a:lnTo>
                  <a:cubicBezTo>
                    <a:pt x="19801" y="0"/>
                    <a:pt x="36049" y="0"/>
                    <a:pt x="52223" y="363"/>
                  </a:cubicBezTo>
                  <a:lnTo>
                    <a:pt x="100530" y="1161"/>
                  </a:ln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Freeform: Shape 73">
              <a:extLst>
                <a:ext uri="{FF2B5EF4-FFF2-40B4-BE49-F238E27FC236}">
                  <a16:creationId xmlns:a16="http://schemas.microsoft.com/office/drawing/2014/main" id="{3ABAF045-059E-9968-477E-91B2B3B65A21}"/>
                </a:ext>
              </a:extLst>
            </p:cNvPr>
            <p:cNvSpPr/>
            <p:nvPr/>
          </p:nvSpPr>
          <p:spPr>
            <a:xfrm>
              <a:off x="2674560" y="2640614"/>
              <a:ext cx="197723" cy="88054"/>
            </a:xfrm>
            <a:custGeom>
              <a:avLst/>
              <a:gdLst>
                <a:gd name="connsiteX0" fmla="*/ 195765 w 197723"/>
                <a:gd name="connsiteY0" fmla="*/ 3337 h 88054"/>
                <a:gd name="connsiteX1" fmla="*/ 98934 w 197723"/>
                <a:gd name="connsiteY1" fmla="*/ 5367 h 88054"/>
                <a:gd name="connsiteX2" fmla="*/ 51208 w 197723"/>
                <a:gd name="connsiteY2" fmla="*/ 6165 h 88054"/>
                <a:gd name="connsiteX3" fmla="*/ 3699 w 197723"/>
                <a:gd name="connsiteY3" fmla="*/ 6600 h 88054"/>
                <a:gd name="connsiteX4" fmla="*/ 6963 w 197723"/>
                <a:gd name="connsiteY4" fmla="*/ 3337 h 88054"/>
                <a:gd name="connsiteX5" fmla="*/ 7326 w 197723"/>
                <a:gd name="connsiteY5" fmla="*/ 84500 h 88054"/>
                <a:gd name="connsiteX6" fmla="*/ 3699 w 197723"/>
                <a:gd name="connsiteY6" fmla="*/ 80874 h 88054"/>
                <a:gd name="connsiteX7" fmla="*/ 99732 w 197723"/>
                <a:gd name="connsiteY7" fmla="*/ 81381 h 88054"/>
                <a:gd name="connsiteX8" fmla="*/ 195765 w 197723"/>
                <a:gd name="connsiteY8" fmla="*/ 82542 h 88054"/>
                <a:gd name="connsiteX9" fmla="*/ 193807 w 197723"/>
                <a:gd name="connsiteY9" fmla="*/ 84500 h 88054"/>
                <a:gd name="connsiteX10" fmla="*/ 194750 w 197723"/>
                <a:gd name="connsiteY10" fmla="*/ 44390 h 88054"/>
                <a:gd name="connsiteX11" fmla="*/ 195765 w 197723"/>
                <a:gd name="connsiteY11" fmla="*/ 3337 h 88054"/>
                <a:gd name="connsiteX12" fmla="*/ 196781 w 197723"/>
                <a:gd name="connsiteY12" fmla="*/ 43520 h 88054"/>
                <a:gd name="connsiteX13" fmla="*/ 197724 w 197723"/>
                <a:gd name="connsiteY13" fmla="*/ 84500 h 88054"/>
                <a:gd name="connsiteX14" fmla="*/ 197724 w 197723"/>
                <a:gd name="connsiteY14" fmla="*/ 86459 h 88054"/>
                <a:gd name="connsiteX15" fmla="*/ 195693 w 197723"/>
                <a:gd name="connsiteY15" fmla="*/ 86459 h 88054"/>
                <a:gd name="connsiteX16" fmla="*/ 99660 w 197723"/>
                <a:gd name="connsiteY16" fmla="*/ 87619 h 88054"/>
                <a:gd name="connsiteX17" fmla="*/ 3627 w 197723"/>
                <a:gd name="connsiteY17" fmla="*/ 88054 h 88054"/>
                <a:gd name="connsiteX18" fmla="*/ 0 w 197723"/>
                <a:gd name="connsiteY18" fmla="*/ 88054 h 88054"/>
                <a:gd name="connsiteX19" fmla="*/ 0 w 197723"/>
                <a:gd name="connsiteY19" fmla="*/ 84428 h 88054"/>
                <a:gd name="connsiteX20" fmla="*/ 435 w 197723"/>
                <a:gd name="connsiteY20" fmla="*/ 3264 h 88054"/>
                <a:gd name="connsiteX21" fmla="*/ 435 w 197723"/>
                <a:gd name="connsiteY21" fmla="*/ 0 h 88054"/>
                <a:gd name="connsiteX22" fmla="*/ 3989 w 197723"/>
                <a:gd name="connsiteY22" fmla="*/ 0 h 88054"/>
                <a:gd name="connsiteX23" fmla="*/ 52586 w 197723"/>
                <a:gd name="connsiteY23" fmla="*/ 363 h 88054"/>
                <a:gd name="connsiteX24" fmla="*/ 100893 w 197723"/>
                <a:gd name="connsiteY24" fmla="*/ 1161 h 8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723" h="88054">
                  <a:moveTo>
                    <a:pt x="195765" y="3337"/>
                  </a:moveTo>
                  <a:lnTo>
                    <a:pt x="98934" y="5367"/>
                  </a:lnTo>
                  <a:lnTo>
                    <a:pt x="51208" y="6165"/>
                  </a:lnTo>
                  <a:cubicBezTo>
                    <a:pt x="35323" y="6165"/>
                    <a:pt x="19511" y="6165"/>
                    <a:pt x="3699" y="6600"/>
                  </a:cubicBezTo>
                  <a:lnTo>
                    <a:pt x="6963" y="3337"/>
                  </a:lnTo>
                  <a:lnTo>
                    <a:pt x="7326" y="84500"/>
                  </a:lnTo>
                  <a:lnTo>
                    <a:pt x="3699" y="80874"/>
                  </a:lnTo>
                  <a:lnTo>
                    <a:pt x="99732" y="81381"/>
                  </a:lnTo>
                  <a:cubicBezTo>
                    <a:pt x="131719" y="81381"/>
                    <a:pt x="163778" y="82179"/>
                    <a:pt x="195765" y="82542"/>
                  </a:cubicBezTo>
                  <a:lnTo>
                    <a:pt x="193807" y="84500"/>
                  </a:lnTo>
                  <a:cubicBezTo>
                    <a:pt x="193807" y="71227"/>
                    <a:pt x="194387" y="57881"/>
                    <a:pt x="194750" y="44390"/>
                  </a:cubicBezTo>
                  <a:close/>
                  <a:moveTo>
                    <a:pt x="195765" y="3337"/>
                  </a:moveTo>
                  <a:lnTo>
                    <a:pt x="196781" y="43520"/>
                  </a:lnTo>
                  <a:cubicBezTo>
                    <a:pt x="197143" y="57083"/>
                    <a:pt x="197651" y="70719"/>
                    <a:pt x="197724" y="84500"/>
                  </a:cubicBezTo>
                  <a:lnTo>
                    <a:pt x="197724" y="86459"/>
                  </a:lnTo>
                  <a:lnTo>
                    <a:pt x="195693" y="86459"/>
                  </a:lnTo>
                  <a:cubicBezTo>
                    <a:pt x="163706" y="86821"/>
                    <a:pt x="131647" y="87547"/>
                    <a:pt x="99660" y="87619"/>
                  </a:cubicBezTo>
                  <a:lnTo>
                    <a:pt x="3627" y="88054"/>
                  </a:lnTo>
                  <a:lnTo>
                    <a:pt x="0" y="88054"/>
                  </a:lnTo>
                  <a:lnTo>
                    <a:pt x="0" y="84428"/>
                  </a:lnTo>
                  <a:lnTo>
                    <a:pt x="435" y="3264"/>
                  </a:lnTo>
                  <a:lnTo>
                    <a:pt x="435" y="0"/>
                  </a:lnTo>
                  <a:lnTo>
                    <a:pt x="3989" y="0"/>
                  </a:lnTo>
                  <a:cubicBezTo>
                    <a:pt x="20164" y="0"/>
                    <a:pt x="36411" y="0"/>
                    <a:pt x="52586" y="363"/>
                  </a:cubicBezTo>
                  <a:lnTo>
                    <a:pt x="100893" y="1161"/>
                  </a:ln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5" name="Freeform: Shape 74">
            <a:extLst>
              <a:ext uri="{FF2B5EF4-FFF2-40B4-BE49-F238E27FC236}">
                <a16:creationId xmlns:a16="http://schemas.microsoft.com/office/drawing/2014/main" id="{DDFDF904-1A94-6158-9D24-A9AE269511F2}"/>
              </a:ext>
            </a:extLst>
          </p:cNvPr>
          <p:cNvSpPr/>
          <p:nvPr/>
        </p:nvSpPr>
        <p:spPr>
          <a:xfrm>
            <a:off x="8277126" y="6353369"/>
            <a:ext cx="4093347" cy="9671"/>
          </a:xfrm>
          <a:custGeom>
            <a:avLst/>
            <a:gdLst>
              <a:gd name="connsiteX0" fmla="*/ 0 w 3070010"/>
              <a:gd name="connsiteY0" fmla="*/ 3627 h 7253"/>
              <a:gd name="connsiteX1" fmla="*/ 383769 w 3070010"/>
              <a:gd name="connsiteY1" fmla="*/ 1886 h 7253"/>
              <a:gd name="connsiteX2" fmla="*/ 767539 w 3070010"/>
              <a:gd name="connsiteY2" fmla="*/ 1233 h 7253"/>
              <a:gd name="connsiteX3" fmla="*/ 1535005 w 3070010"/>
              <a:gd name="connsiteY3" fmla="*/ 0 h 7253"/>
              <a:gd name="connsiteX4" fmla="*/ 2302472 w 3070010"/>
              <a:gd name="connsiteY4" fmla="*/ 1233 h 7253"/>
              <a:gd name="connsiteX5" fmla="*/ 2686241 w 3070010"/>
              <a:gd name="connsiteY5" fmla="*/ 1886 h 7253"/>
              <a:gd name="connsiteX6" fmla="*/ 3070011 w 3070010"/>
              <a:gd name="connsiteY6" fmla="*/ 3627 h 7253"/>
              <a:gd name="connsiteX7" fmla="*/ 2686241 w 3070010"/>
              <a:gd name="connsiteY7" fmla="*/ 5440 h 7253"/>
              <a:gd name="connsiteX8" fmla="*/ 2302472 w 3070010"/>
              <a:gd name="connsiteY8" fmla="*/ 6093 h 7253"/>
              <a:gd name="connsiteX9" fmla="*/ 1535005 w 3070010"/>
              <a:gd name="connsiteY9" fmla="*/ 7253 h 7253"/>
              <a:gd name="connsiteX10" fmla="*/ 767539 w 3070010"/>
              <a:gd name="connsiteY10" fmla="*/ 6093 h 7253"/>
              <a:gd name="connsiteX11" fmla="*/ 383769 w 3070010"/>
              <a:gd name="connsiteY11" fmla="*/ 5440 h 7253"/>
              <a:gd name="connsiteX12" fmla="*/ 0 w 3070010"/>
              <a:gd name="connsiteY12" fmla="*/ 3627 h 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0010" h="7253">
                <a:moveTo>
                  <a:pt x="0" y="3627"/>
                </a:moveTo>
                <a:lnTo>
                  <a:pt x="383769" y="1886"/>
                </a:lnTo>
                <a:lnTo>
                  <a:pt x="767539" y="1233"/>
                </a:lnTo>
                <a:lnTo>
                  <a:pt x="1535005" y="0"/>
                </a:lnTo>
                <a:lnTo>
                  <a:pt x="2302472" y="1233"/>
                </a:lnTo>
                <a:lnTo>
                  <a:pt x="2686241" y="1886"/>
                </a:lnTo>
                <a:lnTo>
                  <a:pt x="3070011" y="3627"/>
                </a:lnTo>
                <a:lnTo>
                  <a:pt x="2686241" y="5440"/>
                </a:lnTo>
                <a:lnTo>
                  <a:pt x="2302472" y="6093"/>
                </a:lnTo>
                <a:lnTo>
                  <a:pt x="1535005" y="7253"/>
                </a:lnTo>
                <a:lnTo>
                  <a:pt x="767539" y="6093"/>
                </a:lnTo>
                <a:lnTo>
                  <a:pt x="383769" y="5440"/>
                </a:lnTo>
                <a:lnTo>
                  <a:pt x="0" y="3627"/>
                </a:ln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Freeform: Shape 75">
            <a:extLst>
              <a:ext uri="{FF2B5EF4-FFF2-40B4-BE49-F238E27FC236}">
                <a16:creationId xmlns:a16="http://schemas.microsoft.com/office/drawing/2014/main" id="{840E8CAF-0121-9432-E503-36429B7905B6}"/>
              </a:ext>
            </a:extLst>
          </p:cNvPr>
          <p:cNvSpPr/>
          <p:nvPr/>
        </p:nvSpPr>
        <p:spPr>
          <a:xfrm>
            <a:off x="8579248" y="6518355"/>
            <a:ext cx="3489103" cy="339645"/>
          </a:xfrm>
          <a:custGeom>
            <a:avLst/>
            <a:gdLst>
              <a:gd name="connsiteX0" fmla="*/ 2616828 w 2616827"/>
              <a:gd name="connsiteY0" fmla="*/ 127367 h 254734"/>
              <a:gd name="connsiteX1" fmla="*/ 1308414 w 2616827"/>
              <a:gd name="connsiteY1" fmla="*/ 254734 h 254734"/>
              <a:gd name="connsiteX2" fmla="*/ 0 w 2616827"/>
              <a:gd name="connsiteY2" fmla="*/ 127367 h 254734"/>
              <a:gd name="connsiteX3" fmla="*/ 1308414 w 2616827"/>
              <a:gd name="connsiteY3" fmla="*/ 0 h 254734"/>
              <a:gd name="connsiteX4" fmla="*/ 2616828 w 2616827"/>
              <a:gd name="connsiteY4" fmla="*/ 127367 h 254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6827" h="254734">
                <a:moveTo>
                  <a:pt x="2616828" y="127367"/>
                </a:moveTo>
                <a:cubicBezTo>
                  <a:pt x="2616828" y="197710"/>
                  <a:pt x="2031031" y="254734"/>
                  <a:pt x="1308414" y="254734"/>
                </a:cubicBezTo>
                <a:cubicBezTo>
                  <a:pt x="585797" y="254734"/>
                  <a:pt x="0" y="197710"/>
                  <a:pt x="0" y="127367"/>
                </a:cubicBezTo>
                <a:cubicBezTo>
                  <a:pt x="0" y="57024"/>
                  <a:pt x="585797" y="0"/>
                  <a:pt x="1308414" y="0"/>
                </a:cubicBezTo>
                <a:cubicBezTo>
                  <a:pt x="2031031" y="0"/>
                  <a:pt x="2616828" y="57024"/>
                  <a:pt x="2616828" y="127367"/>
                </a:cubicBez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7" name="Graphic 5">
            <a:extLst>
              <a:ext uri="{FF2B5EF4-FFF2-40B4-BE49-F238E27FC236}">
                <a16:creationId xmlns:a16="http://schemas.microsoft.com/office/drawing/2014/main" id="{0B59D30A-75B2-B3C0-D20F-93BEC4ECA424}"/>
              </a:ext>
            </a:extLst>
          </p:cNvPr>
          <p:cNvGrpSpPr/>
          <p:nvPr/>
        </p:nvGrpSpPr>
        <p:grpSpPr>
          <a:xfrm>
            <a:off x="11190514" y="4974751"/>
            <a:ext cx="1031992" cy="1386933"/>
            <a:chOff x="3364852" y="3280411"/>
            <a:chExt cx="773994" cy="1040200"/>
          </a:xfrm>
        </p:grpSpPr>
        <p:sp>
          <p:nvSpPr>
            <p:cNvPr id="78" name="Freeform: Shape 77">
              <a:extLst>
                <a:ext uri="{FF2B5EF4-FFF2-40B4-BE49-F238E27FC236}">
                  <a16:creationId xmlns:a16="http://schemas.microsoft.com/office/drawing/2014/main" id="{42B24FFB-F1D6-D370-10BB-01261E76AAFC}"/>
                </a:ext>
              </a:extLst>
            </p:cNvPr>
            <p:cNvSpPr/>
            <p:nvPr/>
          </p:nvSpPr>
          <p:spPr>
            <a:xfrm>
              <a:off x="3764942" y="3469544"/>
              <a:ext cx="233998" cy="537739"/>
            </a:xfrm>
            <a:custGeom>
              <a:avLst/>
              <a:gdLst>
                <a:gd name="connsiteX0" fmla="*/ 233700 w 233998"/>
                <a:gd name="connsiteY0" fmla="*/ 50381 h 537739"/>
                <a:gd name="connsiteX1" fmla="*/ 128383 w 233998"/>
                <a:gd name="connsiteY1" fmla="*/ 2437 h 537739"/>
                <a:gd name="connsiteX2" fmla="*/ 66512 w 233998"/>
                <a:gd name="connsiteY2" fmla="*/ 92668 h 537739"/>
                <a:gd name="connsiteX3" fmla="*/ 42867 w 233998"/>
                <a:gd name="connsiteY3" fmla="*/ 232801 h 537739"/>
                <a:gd name="connsiteX4" fmla="*/ 21615 w 233998"/>
                <a:gd name="connsiteY4" fmla="*/ 374601 h 537739"/>
                <a:gd name="connsiteX5" fmla="*/ 10300 w 233998"/>
                <a:gd name="connsiteY5" fmla="*/ 454750 h 537739"/>
                <a:gd name="connsiteX6" fmla="*/ 4715 w 233998"/>
                <a:gd name="connsiteY6" fmla="*/ 494788 h 537739"/>
                <a:gd name="connsiteX7" fmla="*/ 0 w 233998"/>
                <a:gd name="connsiteY7" fmla="*/ 534246 h 537739"/>
                <a:gd name="connsiteX8" fmla="*/ 7253 w 233998"/>
                <a:gd name="connsiteY8" fmla="*/ 535043 h 537739"/>
                <a:gd name="connsiteX9" fmla="*/ 17771 w 233998"/>
                <a:gd name="connsiteY9" fmla="*/ 467008 h 537739"/>
                <a:gd name="connsiteX10" fmla="*/ 27635 w 233998"/>
                <a:gd name="connsiteY10" fmla="*/ 398755 h 537739"/>
                <a:gd name="connsiteX11" fmla="*/ 47871 w 233998"/>
                <a:gd name="connsiteY11" fmla="*/ 263264 h 537739"/>
                <a:gd name="connsiteX12" fmla="*/ 68978 w 233998"/>
                <a:gd name="connsiteY12" fmla="*/ 127918 h 537739"/>
                <a:gd name="connsiteX13" fmla="*/ 111845 w 233998"/>
                <a:gd name="connsiteY13" fmla="*/ 16871 h 537739"/>
                <a:gd name="connsiteX14" fmla="*/ 175311 w 233998"/>
                <a:gd name="connsiteY14" fmla="*/ 10923 h 537739"/>
                <a:gd name="connsiteX15" fmla="*/ 232902 w 233998"/>
                <a:gd name="connsiteY15" fmla="*/ 51251 h 537739"/>
                <a:gd name="connsiteX16" fmla="*/ 233700 w 233998"/>
                <a:gd name="connsiteY16" fmla="*/ 50381 h 53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98" h="537739">
                  <a:moveTo>
                    <a:pt x="233700" y="50381"/>
                  </a:moveTo>
                  <a:cubicBezTo>
                    <a:pt x="206137" y="23399"/>
                    <a:pt x="170524" y="-9241"/>
                    <a:pt x="128383" y="2437"/>
                  </a:cubicBezTo>
                  <a:cubicBezTo>
                    <a:pt x="88780" y="13390"/>
                    <a:pt x="73620" y="56619"/>
                    <a:pt x="66512" y="92668"/>
                  </a:cubicBezTo>
                  <a:cubicBezTo>
                    <a:pt x="57373" y="139161"/>
                    <a:pt x="50265" y="186017"/>
                    <a:pt x="42867" y="232801"/>
                  </a:cubicBezTo>
                  <a:cubicBezTo>
                    <a:pt x="35469" y="279584"/>
                    <a:pt x="28360" y="327093"/>
                    <a:pt x="21615" y="374601"/>
                  </a:cubicBezTo>
                  <a:cubicBezTo>
                    <a:pt x="17749" y="401293"/>
                    <a:pt x="13977" y="428007"/>
                    <a:pt x="10300" y="454750"/>
                  </a:cubicBezTo>
                  <a:cubicBezTo>
                    <a:pt x="8414" y="468096"/>
                    <a:pt x="6550" y="481442"/>
                    <a:pt x="4715" y="494788"/>
                  </a:cubicBezTo>
                  <a:cubicBezTo>
                    <a:pt x="2901" y="507916"/>
                    <a:pt x="725" y="521045"/>
                    <a:pt x="0" y="534246"/>
                  </a:cubicBezTo>
                  <a:cubicBezTo>
                    <a:pt x="0" y="538452"/>
                    <a:pt x="6383" y="539033"/>
                    <a:pt x="7253" y="535043"/>
                  </a:cubicBezTo>
                  <a:cubicBezTo>
                    <a:pt x="12403" y="512776"/>
                    <a:pt x="14507" y="489566"/>
                    <a:pt x="17771" y="467008"/>
                  </a:cubicBezTo>
                  <a:cubicBezTo>
                    <a:pt x="21034" y="444450"/>
                    <a:pt x="24371" y="421457"/>
                    <a:pt x="27635" y="398755"/>
                  </a:cubicBezTo>
                  <a:cubicBezTo>
                    <a:pt x="34235" y="353567"/>
                    <a:pt x="41126" y="308452"/>
                    <a:pt x="47871" y="263264"/>
                  </a:cubicBezTo>
                  <a:cubicBezTo>
                    <a:pt x="54617" y="218076"/>
                    <a:pt x="61725" y="173034"/>
                    <a:pt x="68978" y="127918"/>
                  </a:cubicBezTo>
                  <a:cubicBezTo>
                    <a:pt x="75071" y="89621"/>
                    <a:pt x="77972" y="42112"/>
                    <a:pt x="111845" y="16871"/>
                  </a:cubicBezTo>
                  <a:cubicBezTo>
                    <a:pt x="130566" y="4091"/>
                    <a:pt x="154545" y="1842"/>
                    <a:pt x="175311" y="10923"/>
                  </a:cubicBezTo>
                  <a:cubicBezTo>
                    <a:pt x="197578" y="19482"/>
                    <a:pt x="215422" y="35439"/>
                    <a:pt x="232902" y="51251"/>
                  </a:cubicBezTo>
                  <a:cubicBezTo>
                    <a:pt x="233700" y="51759"/>
                    <a:pt x="234425" y="50961"/>
                    <a:pt x="233700" y="50381"/>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Freeform: Shape 78">
              <a:extLst>
                <a:ext uri="{FF2B5EF4-FFF2-40B4-BE49-F238E27FC236}">
                  <a16:creationId xmlns:a16="http://schemas.microsoft.com/office/drawing/2014/main" id="{27A07F9A-C641-F7E6-BFDE-ADD881F4CEA4}"/>
                </a:ext>
              </a:extLst>
            </p:cNvPr>
            <p:cNvSpPr/>
            <p:nvPr/>
          </p:nvSpPr>
          <p:spPr>
            <a:xfrm>
              <a:off x="3868875" y="3412730"/>
              <a:ext cx="269970" cy="305064"/>
            </a:xfrm>
            <a:custGeom>
              <a:avLst/>
              <a:gdLst>
                <a:gd name="connsiteX0" fmla="*/ 92266 w 269970"/>
                <a:gd name="connsiteY0" fmla="*/ 79633 h 305064"/>
                <a:gd name="connsiteX1" fmla="*/ 8129 w 269970"/>
                <a:gd name="connsiteY1" fmla="*/ 100450 h 305064"/>
                <a:gd name="connsiteX2" fmla="*/ 269971 w 269970"/>
                <a:gd name="connsiteY2" fmla="*/ 305064 h 305064"/>
                <a:gd name="connsiteX3" fmla="*/ 208318 w 269970"/>
                <a:gd name="connsiteY3" fmla="*/ 73323 h 305064"/>
                <a:gd name="connsiteX4" fmla="*/ 92266 w 269970"/>
                <a:gd name="connsiteY4" fmla="*/ 79633 h 30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70" h="305064">
                  <a:moveTo>
                    <a:pt x="92266" y="79633"/>
                  </a:moveTo>
                  <a:cubicBezTo>
                    <a:pt x="92266" y="79633"/>
                    <a:pt x="35909" y="59397"/>
                    <a:pt x="8129" y="100450"/>
                  </a:cubicBezTo>
                  <a:cubicBezTo>
                    <a:pt x="-19651" y="141504"/>
                    <a:pt x="13569" y="246095"/>
                    <a:pt x="269971" y="305064"/>
                  </a:cubicBezTo>
                  <a:cubicBezTo>
                    <a:pt x="262471" y="224923"/>
                    <a:pt x="241633" y="146595"/>
                    <a:pt x="208318" y="73323"/>
                  </a:cubicBezTo>
                  <a:cubicBezTo>
                    <a:pt x="153339" y="-46573"/>
                    <a:pt x="55347" y="-1168"/>
                    <a:pt x="92266" y="79633"/>
                  </a:cubicBezTo>
                  <a:close/>
                </a:path>
              </a:pathLst>
            </a:custGeom>
            <a:solidFill>
              <a:srgbClr val="407BF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Freeform: Shape 79">
              <a:extLst>
                <a:ext uri="{FF2B5EF4-FFF2-40B4-BE49-F238E27FC236}">
                  <a16:creationId xmlns:a16="http://schemas.microsoft.com/office/drawing/2014/main" id="{E785EB60-3275-DC53-7E33-3E2B7F1B4369}"/>
                </a:ext>
              </a:extLst>
            </p:cNvPr>
            <p:cNvSpPr/>
            <p:nvPr/>
          </p:nvSpPr>
          <p:spPr>
            <a:xfrm>
              <a:off x="3931682" y="3488581"/>
              <a:ext cx="192503" cy="213835"/>
            </a:xfrm>
            <a:custGeom>
              <a:avLst/>
              <a:gdLst>
                <a:gd name="connsiteX0" fmla="*/ 192441 w 192503"/>
                <a:gd name="connsiteY0" fmla="*/ 212095 h 213835"/>
                <a:gd name="connsiteX1" fmla="*/ 179530 w 192503"/>
                <a:gd name="connsiteY1" fmla="*/ 191351 h 213835"/>
                <a:gd name="connsiteX2" fmla="*/ 166547 w 192503"/>
                <a:gd name="connsiteY2" fmla="*/ 171622 h 213835"/>
                <a:gd name="connsiteX3" fmla="*/ 156537 w 192503"/>
                <a:gd name="connsiteY3" fmla="*/ 157115 h 213835"/>
                <a:gd name="connsiteX4" fmla="*/ 156973 w 192503"/>
                <a:gd name="connsiteY4" fmla="*/ 153489 h 213835"/>
                <a:gd name="connsiteX5" fmla="*/ 157843 w 192503"/>
                <a:gd name="connsiteY5" fmla="*/ 146816 h 213835"/>
                <a:gd name="connsiteX6" fmla="*/ 159874 w 192503"/>
                <a:gd name="connsiteY6" fmla="*/ 132309 h 213835"/>
                <a:gd name="connsiteX7" fmla="*/ 162340 w 192503"/>
                <a:gd name="connsiteY7" fmla="*/ 117803 h 213835"/>
                <a:gd name="connsiteX8" fmla="*/ 165676 w 192503"/>
                <a:gd name="connsiteY8" fmla="*/ 102716 h 213835"/>
                <a:gd name="connsiteX9" fmla="*/ 164588 w 192503"/>
                <a:gd name="connsiteY9" fmla="*/ 102716 h 213835"/>
                <a:gd name="connsiteX10" fmla="*/ 162268 w 192503"/>
                <a:gd name="connsiteY10" fmla="*/ 111275 h 213835"/>
                <a:gd name="connsiteX11" fmla="*/ 160527 w 192503"/>
                <a:gd name="connsiteY11" fmla="*/ 117730 h 213835"/>
                <a:gd name="connsiteX12" fmla="*/ 157045 w 192503"/>
                <a:gd name="connsiteY12" fmla="*/ 132237 h 213835"/>
                <a:gd name="connsiteX13" fmla="*/ 154361 w 192503"/>
                <a:gd name="connsiteY13" fmla="*/ 145800 h 213835"/>
                <a:gd name="connsiteX14" fmla="*/ 153419 w 192503"/>
                <a:gd name="connsiteY14" fmla="*/ 152401 h 213835"/>
                <a:gd name="connsiteX15" fmla="*/ 139347 w 192503"/>
                <a:gd name="connsiteY15" fmla="*/ 133107 h 213835"/>
                <a:gd name="connsiteX16" fmla="*/ 96408 w 192503"/>
                <a:gd name="connsiteY16" fmla="*/ 81029 h 213835"/>
                <a:gd name="connsiteX17" fmla="*/ 96408 w 192503"/>
                <a:gd name="connsiteY17" fmla="*/ 80594 h 213835"/>
                <a:gd name="connsiteX18" fmla="*/ 103081 w 192503"/>
                <a:gd name="connsiteY18" fmla="*/ 808 h 213835"/>
                <a:gd name="connsiteX19" fmla="*/ 101993 w 192503"/>
                <a:gd name="connsiteY19" fmla="*/ 373 h 213835"/>
                <a:gd name="connsiteX20" fmla="*/ 92419 w 192503"/>
                <a:gd name="connsiteY20" fmla="*/ 77040 h 213835"/>
                <a:gd name="connsiteX21" fmla="*/ 76244 w 192503"/>
                <a:gd name="connsiteY21" fmla="*/ 59269 h 213835"/>
                <a:gd name="connsiteX22" fmla="*/ 38019 w 192503"/>
                <a:gd name="connsiteY22" fmla="*/ 19666 h 213835"/>
                <a:gd name="connsiteX23" fmla="*/ 37149 w 192503"/>
                <a:gd name="connsiteY23" fmla="*/ 20464 h 213835"/>
                <a:gd name="connsiteX24" fmla="*/ 99309 w 192503"/>
                <a:gd name="connsiteY24" fmla="*/ 92634 h 213835"/>
                <a:gd name="connsiteX25" fmla="*/ 52381 w 192503"/>
                <a:gd name="connsiteY25" fmla="*/ 94375 h 213835"/>
                <a:gd name="connsiteX26" fmla="*/ 520 w 192503"/>
                <a:gd name="connsiteY26" fmla="*/ 100250 h 213835"/>
                <a:gd name="connsiteX27" fmla="*/ 520 w 192503"/>
                <a:gd name="connsiteY27" fmla="*/ 101411 h 213835"/>
                <a:gd name="connsiteX28" fmla="*/ 52308 w 192503"/>
                <a:gd name="connsiteY28" fmla="*/ 96769 h 213835"/>
                <a:gd name="connsiteX29" fmla="*/ 102428 w 192503"/>
                <a:gd name="connsiteY29" fmla="*/ 96769 h 213835"/>
                <a:gd name="connsiteX30" fmla="*/ 134415 w 192503"/>
                <a:gd name="connsiteY30" fmla="*/ 137242 h 213835"/>
                <a:gd name="connsiteX31" fmla="*/ 132239 w 192503"/>
                <a:gd name="connsiteY31" fmla="*/ 137242 h 213835"/>
                <a:gd name="connsiteX32" fmla="*/ 120489 w 192503"/>
                <a:gd name="connsiteY32" fmla="*/ 137242 h 213835"/>
                <a:gd name="connsiteX33" fmla="*/ 97133 w 192503"/>
                <a:gd name="connsiteY33" fmla="*/ 138620 h 213835"/>
                <a:gd name="connsiteX34" fmla="*/ 49770 w 192503"/>
                <a:gd name="connsiteY34" fmla="*/ 145873 h 213835"/>
                <a:gd name="connsiteX35" fmla="*/ 49189 w 192503"/>
                <a:gd name="connsiteY35" fmla="*/ 146453 h 213835"/>
                <a:gd name="connsiteX36" fmla="*/ 49770 w 192503"/>
                <a:gd name="connsiteY36" fmla="*/ 147034 h 213835"/>
                <a:gd name="connsiteX37" fmla="*/ 97133 w 192503"/>
                <a:gd name="connsiteY37" fmla="*/ 143189 h 213835"/>
                <a:gd name="connsiteX38" fmla="*/ 119836 w 192503"/>
                <a:gd name="connsiteY38" fmla="*/ 143189 h 213835"/>
                <a:gd name="connsiteX39" fmla="*/ 132239 w 192503"/>
                <a:gd name="connsiteY39" fmla="*/ 143189 h 213835"/>
                <a:gd name="connsiteX40" fmla="*/ 138694 w 192503"/>
                <a:gd name="connsiteY40" fmla="*/ 142609 h 213835"/>
                <a:gd name="connsiteX41" fmla="*/ 159294 w 192503"/>
                <a:gd name="connsiteY41" fmla="*/ 169519 h 213835"/>
                <a:gd name="connsiteX42" fmla="*/ 175396 w 192503"/>
                <a:gd name="connsiteY42" fmla="*/ 191278 h 213835"/>
                <a:gd name="connsiteX43" fmla="*/ 191643 w 192503"/>
                <a:gd name="connsiteY43" fmla="*/ 213836 h 213835"/>
                <a:gd name="connsiteX44" fmla="*/ 192441 w 192503"/>
                <a:gd name="connsiteY44" fmla="*/ 212095 h 21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2503" h="213835">
                  <a:moveTo>
                    <a:pt x="192441" y="212095"/>
                  </a:moveTo>
                  <a:cubicBezTo>
                    <a:pt x="188568" y="204922"/>
                    <a:pt x="184259" y="197995"/>
                    <a:pt x="179530" y="191351"/>
                  </a:cubicBezTo>
                  <a:cubicBezTo>
                    <a:pt x="175251" y="184751"/>
                    <a:pt x="170899" y="178150"/>
                    <a:pt x="166547" y="171622"/>
                  </a:cubicBezTo>
                  <a:cubicBezTo>
                    <a:pt x="163283" y="166690"/>
                    <a:pt x="159874" y="161758"/>
                    <a:pt x="156537" y="157115"/>
                  </a:cubicBezTo>
                  <a:cubicBezTo>
                    <a:pt x="156537" y="155955"/>
                    <a:pt x="156537" y="154722"/>
                    <a:pt x="156973" y="153489"/>
                  </a:cubicBezTo>
                  <a:lnTo>
                    <a:pt x="157843" y="146816"/>
                  </a:lnTo>
                  <a:cubicBezTo>
                    <a:pt x="158496" y="142029"/>
                    <a:pt x="159221" y="137169"/>
                    <a:pt x="159874" y="132309"/>
                  </a:cubicBezTo>
                  <a:cubicBezTo>
                    <a:pt x="160527" y="127450"/>
                    <a:pt x="161397" y="122808"/>
                    <a:pt x="162340" y="117803"/>
                  </a:cubicBezTo>
                  <a:cubicBezTo>
                    <a:pt x="162927" y="112675"/>
                    <a:pt x="164045" y="107619"/>
                    <a:pt x="165676" y="102716"/>
                  </a:cubicBezTo>
                  <a:cubicBezTo>
                    <a:pt x="165676" y="101918"/>
                    <a:pt x="164661" y="101556"/>
                    <a:pt x="164588" y="102716"/>
                  </a:cubicBezTo>
                  <a:cubicBezTo>
                    <a:pt x="164037" y="105625"/>
                    <a:pt x="163261" y="108490"/>
                    <a:pt x="162268" y="111275"/>
                  </a:cubicBezTo>
                  <a:lnTo>
                    <a:pt x="160527" y="117730"/>
                  </a:lnTo>
                  <a:cubicBezTo>
                    <a:pt x="159294" y="122590"/>
                    <a:pt x="158133" y="127450"/>
                    <a:pt x="157045" y="132237"/>
                  </a:cubicBezTo>
                  <a:cubicBezTo>
                    <a:pt x="155957" y="137024"/>
                    <a:pt x="155159" y="141303"/>
                    <a:pt x="154361" y="145800"/>
                  </a:cubicBezTo>
                  <a:cubicBezTo>
                    <a:pt x="153999" y="148049"/>
                    <a:pt x="153709" y="150225"/>
                    <a:pt x="153419" y="152401"/>
                  </a:cubicBezTo>
                  <a:cubicBezTo>
                    <a:pt x="148849" y="145873"/>
                    <a:pt x="144134" y="139418"/>
                    <a:pt x="139347" y="133107"/>
                  </a:cubicBezTo>
                  <a:cubicBezTo>
                    <a:pt x="125711" y="115192"/>
                    <a:pt x="111350" y="97929"/>
                    <a:pt x="96408" y="81029"/>
                  </a:cubicBezTo>
                  <a:cubicBezTo>
                    <a:pt x="96408" y="81029"/>
                    <a:pt x="96408" y="81029"/>
                    <a:pt x="96408" y="80594"/>
                  </a:cubicBezTo>
                  <a:cubicBezTo>
                    <a:pt x="97786" y="53684"/>
                    <a:pt x="97133" y="26992"/>
                    <a:pt x="103081" y="808"/>
                  </a:cubicBezTo>
                  <a:cubicBezTo>
                    <a:pt x="103081" y="83"/>
                    <a:pt x="102210" y="-353"/>
                    <a:pt x="101993" y="373"/>
                  </a:cubicBezTo>
                  <a:cubicBezTo>
                    <a:pt x="95233" y="25353"/>
                    <a:pt x="92012" y="51160"/>
                    <a:pt x="92419" y="77040"/>
                  </a:cubicBezTo>
                  <a:cubicBezTo>
                    <a:pt x="87124" y="71092"/>
                    <a:pt x="81684" y="65144"/>
                    <a:pt x="76244" y="59269"/>
                  </a:cubicBezTo>
                  <a:cubicBezTo>
                    <a:pt x="63696" y="45851"/>
                    <a:pt x="51002" y="32577"/>
                    <a:pt x="38019" y="19666"/>
                  </a:cubicBezTo>
                  <a:cubicBezTo>
                    <a:pt x="37512" y="19159"/>
                    <a:pt x="36641" y="19666"/>
                    <a:pt x="37149" y="20464"/>
                  </a:cubicBezTo>
                  <a:cubicBezTo>
                    <a:pt x="58909" y="43747"/>
                    <a:pt x="79290" y="67973"/>
                    <a:pt x="99309" y="92634"/>
                  </a:cubicBezTo>
                  <a:cubicBezTo>
                    <a:pt x="83649" y="92380"/>
                    <a:pt x="67982" y="92960"/>
                    <a:pt x="52381" y="94375"/>
                  </a:cubicBezTo>
                  <a:cubicBezTo>
                    <a:pt x="35045" y="95608"/>
                    <a:pt x="17783" y="97856"/>
                    <a:pt x="520" y="100250"/>
                  </a:cubicBezTo>
                  <a:cubicBezTo>
                    <a:pt x="-278" y="100250"/>
                    <a:pt x="-60" y="101483"/>
                    <a:pt x="520" y="101411"/>
                  </a:cubicBezTo>
                  <a:cubicBezTo>
                    <a:pt x="17681" y="98886"/>
                    <a:pt x="34973" y="97334"/>
                    <a:pt x="52308" y="96769"/>
                  </a:cubicBezTo>
                  <a:cubicBezTo>
                    <a:pt x="69063" y="96043"/>
                    <a:pt x="85673" y="96769"/>
                    <a:pt x="102428" y="96769"/>
                  </a:cubicBezTo>
                  <a:cubicBezTo>
                    <a:pt x="113257" y="110115"/>
                    <a:pt x="123919" y="123605"/>
                    <a:pt x="134415" y="137242"/>
                  </a:cubicBezTo>
                  <a:lnTo>
                    <a:pt x="132239" y="137242"/>
                  </a:lnTo>
                  <a:cubicBezTo>
                    <a:pt x="128322" y="137242"/>
                    <a:pt x="124406" y="137242"/>
                    <a:pt x="120489" y="137242"/>
                  </a:cubicBezTo>
                  <a:cubicBezTo>
                    <a:pt x="112655" y="137242"/>
                    <a:pt x="104894" y="137967"/>
                    <a:pt x="97133" y="138620"/>
                  </a:cubicBezTo>
                  <a:cubicBezTo>
                    <a:pt x="81198" y="139940"/>
                    <a:pt x="65371" y="142370"/>
                    <a:pt x="49770" y="145873"/>
                  </a:cubicBezTo>
                  <a:cubicBezTo>
                    <a:pt x="49450" y="145873"/>
                    <a:pt x="49189" y="146134"/>
                    <a:pt x="49189" y="146453"/>
                  </a:cubicBezTo>
                  <a:cubicBezTo>
                    <a:pt x="49189" y="146772"/>
                    <a:pt x="49450" y="147034"/>
                    <a:pt x="49770" y="147034"/>
                  </a:cubicBezTo>
                  <a:cubicBezTo>
                    <a:pt x="65509" y="145220"/>
                    <a:pt x="81321" y="143769"/>
                    <a:pt x="97133" y="143189"/>
                  </a:cubicBezTo>
                  <a:cubicBezTo>
                    <a:pt x="104386" y="143189"/>
                    <a:pt x="112293" y="143189"/>
                    <a:pt x="119836" y="143189"/>
                  </a:cubicBezTo>
                  <a:lnTo>
                    <a:pt x="132239" y="143189"/>
                  </a:lnTo>
                  <a:cubicBezTo>
                    <a:pt x="134408" y="143487"/>
                    <a:pt x="136613" y="143284"/>
                    <a:pt x="138694" y="142609"/>
                  </a:cubicBezTo>
                  <a:cubicBezTo>
                    <a:pt x="145563" y="151552"/>
                    <a:pt x="152425" y="160524"/>
                    <a:pt x="159294" y="169519"/>
                  </a:cubicBezTo>
                  <a:cubicBezTo>
                    <a:pt x="164734" y="176772"/>
                    <a:pt x="170101" y="184025"/>
                    <a:pt x="175396" y="191278"/>
                  </a:cubicBezTo>
                  <a:cubicBezTo>
                    <a:pt x="180691" y="198532"/>
                    <a:pt x="185695" y="206873"/>
                    <a:pt x="191643" y="213836"/>
                  </a:cubicBezTo>
                  <a:cubicBezTo>
                    <a:pt x="191933" y="213328"/>
                    <a:pt x="192731" y="212675"/>
                    <a:pt x="192441" y="212095"/>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Freeform: Shape 80">
              <a:extLst>
                <a:ext uri="{FF2B5EF4-FFF2-40B4-BE49-F238E27FC236}">
                  <a16:creationId xmlns:a16="http://schemas.microsoft.com/office/drawing/2014/main" id="{9345FB47-1C4F-05A3-A024-8C5BD2B0510E}"/>
                </a:ext>
              </a:extLst>
            </p:cNvPr>
            <p:cNvSpPr/>
            <p:nvPr/>
          </p:nvSpPr>
          <p:spPr>
            <a:xfrm>
              <a:off x="3930179" y="3549214"/>
              <a:ext cx="55680" cy="1886"/>
            </a:xfrm>
            <a:custGeom>
              <a:avLst/>
              <a:gdLst>
                <a:gd name="connsiteX0" fmla="*/ 55479 w 55680"/>
                <a:gd name="connsiteY0" fmla="*/ 1393 h 1886"/>
                <a:gd name="connsiteX1" fmla="*/ 28061 w 55680"/>
                <a:gd name="connsiteY1" fmla="*/ 87 h 1886"/>
                <a:gd name="connsiteX2" fmla="*/ 572 w 55680"/>
                <a:gd name="connsiteY2" fmla="*/ 667 h 1886"/>
                <a:gd name="connsiteX3" fmla="*/ 572 w 55680"/>
                <a:gd name="connsiteY3" fmla="*/ 1828 h 1886"/>
                <a:gd name="connsiteX4" fmla="*/ 28424 w 55680"/>
                <a:gd name="connsiteY4" fmla="*/ 1102 h 1886"/>
                <a:gd name="connsiteX5" fmla="*/ 55334 w 55680"/>
                <a:gd name="connsiteY5" fmla="*/ 1828 h 1886"/>
                <a:gd name="connsiteX6" fmla="*/ 55479 w 55680"/>
                <a:gd name="connsiteY6" fmla="*/ 1393 h 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80" h="1886">
                  <a:moveTo>
                    <a:pt x="55479" y="1393"/>
                  </a:moveTo>
                  <a:cubicBezTo>
                    <a:pt x="46390" y="232"/>
                    <a:pt x="37222" y="-203"/>
                    <a:pt x="28061" y="87"/>
                  </a:cubicBezTo>
                  <a:cubicBezTo>
                    <a:pt x="18922" y="87"/>
                    <a:pt x="9711" y="87"/>
                    <a:pt x="572" y="667"/>
                  </a:cubicBezTo>
                  <a:cubicBezTo>
                    <a:pt x="-226" y="667"/>
                    <a:pt x="-154" y="1828"/>
                    <a:pt x="572" y="1828"/>
                  </a:cubicBezTo>
                  <a:cubicBezTo>
                    <a:pt x="9856" y="1102"/>
                    <a:pt x="19140" y="957"/>
                    <a:pt x="28424" y="1102"/>
                  </a:cubicBezTo>
                  <a:cubicBezTo>
                    <a:pt x="37708" y="1248"/>
                    <a:pt x="46412" y="2118"/>
                    <a:pt x="55334" y="1828"/>
                  </a:cubicBezTo>
                  <a:cubicBezTo>
                    <a:pt x="55769" y="1828"/>
                    <a:pt x="55769" y="1465"/>
                    <a:pt x="55479" y="1393"/>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Freeform: Shape 81">
              <a:extLst>
                <a:ext uri="{FF2B5EF4-FFF2-40B4-BE49-F238E27FC236}">
                  <a16:creationId xmlns:a16="http://schemas.microsoft.com/office/drawing/2014/main" id="{EBD737A5-9278-9DB2-AF7D-A5B2351BF07B}"/>
                </a:ext>
              </a:extLst>
            </p:cNvPr>
            <p:cNvSpPr/>
            <p:nvPr/>
          </p:nvSpPr>
          <p:spPr>
            <a:xfrm>
              <a:off x="4061956" y="3544514"/>
              <a:ext cx="8202" cy="52129"/>
            </a:xfrm>
            <a:custGeom>
              <a:avLst/>
              <a:gdLst>
                <a:gd name="connsiteX0" fmla="*/ 4213 w 8202"/>
                <a:gd name="connsiteY0" fmla="*/ 26765 h 52129"/>
                <a:gd name="connsiteX1" fmla="*/ 8202 w 8202"/>
                <a:gd name="connsiteY1" fmla="*/ 580 h 52129"/>
                <a:gd name="connsiteX2" fmla="*/ 7622 w 8202"/>
                <a:gd name="connsiteY2" fmla="*/ 0 h 52129"/>
                <a:gd name="connsiteX3" fmla="*/ 7042 w 8202"/>
                <a:gd name="connsiteY3" fmla="*/ 580 h 52129"/>
                <a:gd name="connsiteX4" fmla="*/ 2835 w 8202"/>
                <a:gd name="connsiteY4" fmla="*/ 26402 h 52129"/>
                <a:gd name="connsiteX5" fmla="*/ 1022 w 8202"/>
                <a:gd name="connsiteY5" fmla="*/ 39312 h 52129"/>
                <a:gd name="connsiteX6" fmla="*/ 6 w 8202"/>
                <a:gd name="connsiteY6" fmla="*/ 51571 h 52129"/>
                <a:gd name="connsiteX7" fmla="*/ 1007 w 8202"/>
                <a:gd name="connsiteY7" fmla="*/ 52093 h 52129"/>
                <a:gd name="connsiteX8" fmla="*/ 1529 w 8202"/>
                <a:gd name="connsiteY8" fmla="*/ 51571 h 52129"/>
                <a:gd name="connsiteX9" fmla="*/ 2835 w 8202"/>
                <a:gd name="connsiteY9" fmla="*/ 39312 h 52129"/>
                <a:gd name="connsiteX10" fmla="*/ 4213 w 8202"/>
                <a:gd name="connsiteY10" fmla="*/ 26765 h 5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2" h="52129">
                  <a:moveTo>
                    <a:pt x="4213" y="26765"/>
                  </a:moveTo>
                  <a:cubicBezTo>
                    <a:pt x="5229" y="17988"/>
                    <a:pt x="6317" y="9212"/>
                    <a:pt x="8202" y="580"/>
                  </a:cubicBezTo>
                  <a:cubicBezTo>
                    <a:pt x="8202" y="261"/>
                    <a:pt x="7941" y="0"/>
                    <a:pt x="7622" y="0"/>
                  </a:cubicBezTo>
                  <a:cubicBezTo>
                    <a:pt x="7303" y="0"/>
                    <a:pt x="7042" y="261"/>
                    <a:pt x="7042" y="580"/>
                  </a:cubicBezTo>
                  <a:cubicBezTo>
                    <a:pt x="5736" y="9212"/>
                    <a:pt x="4068" y="17770"/>
                    <a:pt x="2835" y="26402"/>
                  </a:cubicBezTo>
                  <a:cubicBezTo>
                    <a:pt x="2182" y="30681"/>
                    <a:pt x="1602" y="35033"/>
                    <a:pt x="1022" y="39312"/>
                  </a:cubicBezTo>
                  <a:cubicBezTo>
                    <a:pt x="289" y="43353"/>
                    <a:pt x="-52" y="47458"/>
                    <a:pt x="6" y="51571"/>
                  </a:cubicBezTo>
                  <a:cubicBezTo>
                    <a:pt x="137" y="51991"/>
                    <a:pt x="587" y="52223"/>
                    <a:pt x="1007" y="52093"/>
                  </a:cubicBezTo>
                  <a:cubicBezTo>
                    <a:pt x="1254" y="52013"/>
                    <a:pt x="1450" y="51817"/>
                    <a:pt x="1529" y="51571"/>
                  </a:cubicBezTo>
                  <a:cubicBezTo>
                    <a:pt x="2291" y="47523"/>
                    <a:pt x="2726" y="43425"/>
                    <a:pt x="2835" y="39312"/>
                  </a:cubicBezTo>
                  <a:cubicBezTo>
                    <a:pt x="3198" y="35106"/>
                    <a:pt x="3705" y="30899"/>
                    <a:pt x="4213" y="26765"/>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Freeform: Shape 82">
              <a:extLst>
                <a:ext uri="{FF2B5EF4-FFF2-40B4-BE49-F238E27FC236}">
                  <a16:creationId xmlns:a16="http://schemas.microsoft.com/office/drawing/2014/main" id="{2F68BE1B-11E0-0032-4A8B-35C87FDF4436}"/>
                </a:ext>
              </a:extLst>
            </p:cNvPr>
            <p:cNvSpPr/>
            <p:nvPr/>
          </p:nvSpPr>
          <p:spPr>
            <a:xfrm>
              <a:off x="4040350" y="3473857"/>
              <a:ext cx="10155" cy="52813"/>
            </a:xfrm>
            <a:custGeom>
              <a:avLst/>
              <a:gdLst>
                <a:gd name="connsiteX0" fmla="*/ 9064 w 10155"/>
                <a:gd name="connsiteY0" fmla="*/ 373 h 52813"/>
                <a:gd name="connsiteX1" fmla="*/ 3044 w 10155"/>
                <a:gd name="connsiteY1" fmla="*/ 26194 h 52813"/>
                <a:gd name="connsiteX2" fmla="*/ 940 w 10155"/>
                <a:gd name="connsiteY2" fmla="*/ 39468 h 52813"/>
                <a:gd name="connsiteX3" fmla="*/ 70 w 10155"/>
                <a:gd name="connsiteY3" fmla="*/ 52451 h 52813"/>
                <a:gd name="connsiteX4" fmla="*/ 433 w 10155"/>
                <a:gd name="connsiteY4" fmla="*/ 52814 h 52813"/>
                <a:gd name="connsiteX5" fmla="*/ 795 w 10155"/>
                <a:gd name="connsiteY5" fmla="*/ 52451 h 52813"/>
                <a:gd name="connsiteX6" fmla="*/ 2754 w 10155"/>
                <a:gd name="connsiteY6" fmla="*/ 40121 h 52813"/>
                <a:gd name="connsiteX7" fmla="*/ 4712 w 10155"/>
                <a:gd name="connsiteY7" fmla="*/ 27355 h 52813"/>
                <a:gd name="connsiteX8" fmla="*/ 10152 w 10155"/>
                <a:gd name="connsiteY8" fmla="*/ 808 h 52813"/>
                <a:gd name="connsiteX9" fmla="*/ 9064 w 10155"/>
                <a:gd name="connsiteY9" fmla="*/ 373 h 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5" h="52813">
                  <a:moveTo>
                    <a:pt x="9064" y="373"/>
                  </a:moveTo>
                  <a:cubicBezTo>
                    <a:pt x="6815" y="8932"/>
                    <a:pt x="4567" y="17563"/>
                    <a:pt x="3044" y="26194"/>
                  </a:cubicBezTo>
                  <a:cubicBezTo>
                    <a:pt x="2246" y="30619"/>
                    <a:pt x="1520" y="35043"/>
                    <a:pt x="940" y="39468"/>
                  </a:cubicBezTo>
                  <a:cubicBezTo>
                    <a:pt x="142" y="43747"/>
                    <a:pt x="-148" y="48106"/>
                    <a:pt x="70" y="52451"/>
                  </a:cubicBezTo>
                  <a:cubicBezTo>
                    <a:pt x="70" y="52654"/>
                    <a:pt x="230" y="52814"/>
                    <a:pt x="433" y="52814"/>
                  </a:cubicBezTo>
                  <a:cubicBezTo>
                    <a:pt x="636" y="52814"/>
                    <a:pt x="795" y="52654"/>
                    <a:pt x="795" y="52451"/>
                  </a:cubicBezTo>
                  <a:cubicBezTo>
                    <a:pt x="1811" y="48404"/>
                    <a:pt x="2463" y="44284"/>
                    <a:pt x="2754" y="40121"/>
                  </a:cubicBezTo>
                  <a:cubicBezTo>
                    <a:pt x="3334" y="35841"/>
                    <a:pt x="3987" y="31634"/>
                    <a:pt x="4712" y="27355"/>
                  </a:cubicBezTo>
                  <a:cubicBezTo>
                    <a:pt x="6308" y="18433"/>
                    <a:pt x="7903" y="9584"/>
                    <a:pt x="10152" y="808"/>
                  </a:cubicBezTo>
                  <a:cubicBezTo>
                    <a:pt x="10224" y="83"/>
                    <a:pt x="9064" y="-353"/>
                    <a:pt x="9064" y="373"/>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Freeform: Shape 83">
              <a:extLst>
                <a:ext uri="{FF2B5EF4-FFF2-40B4-BE49-F238E27FC236}">
                  <a16:creationId xmlns:a16="http://schemas.microsoft.com/office/drawing/2014/main" id="{AAA9FB87-E560-83FE-84C6-5E2EE54B2FCA}"/>
                </a:ext>
              </a:extLst>
            </p:cNvPr>
            <p:cNvSpPr/>
            <p:nvPr/>
          </p:nvSpPr>
          <p:spPr>
            <a:xfrm>
              <a:off x="3589549" y="3682452"/>
              <a:ext cx="129334" cy="364710"/>
            </a:xfrm>
            <a:custGeom>
              <a:avLst/>
              <a:gdLst>
                <a:gd name="connsiteX0" fmla="*/ 126215 w 129334"/>
                <a:gd name="connsiteY0" fmla="*/ 311836 h 364710"/>
                <a:gd name="connsiteX1" fmla="*/ 121501 w 129334"/>
                <a:gd name="connsiteY1" fmla="*/ 263457 h 364710"/>
                <a:gd name="connsiteX2" fmla="*/ 109968 w 129334"/>
                <a:gd name="connsiteY2" fmla="*/ 167786 h 364710"/>
                <a:gd name="connsiteX3" fmla="*/ 96477 w 129334"/>
                <a:gd name="connsiteY3" fmla="*/ 72624 h 364710"/>
                <a:gd name="connsiteX4" fmla="*/ 86685 w 129334"/>
                <a:gd name="connsiteY4" fmla="*/ 29104 h 364710"/>
                <a:gd name="connsiteX5" fmla="*/ 62749 w 129334"/>
                <a:gd name="connsiteY5" fmla="*/ 2049 h 364710"/>
                <a:gd name="connsiteX6" fmla="*/ 81 w 129334"/>
                <a:gd name="connsiteY6" fmla="*/ 45061 h 364710"/>
                <a:gd name="connsiteX7" fmla="*/ 1097 w 129334"/>
                <a:gd name="connsiteY7" fmla="*/ 45641 h 364710"/>
                <a:gd name="connsiteX8" fmla="*/ 51434 w 129334"/>
                <a:gd name="connsiteY8" fmla="*/ 7127 h 364710"/>
                <a:gd name="connsiteX9" fmla="*/ 86540 w 129334"/>
                <a:gd name="connsiteY9" fmla="*/ 57319 h 364710"/>
                <a:gd name="connsiteX10" fmla="*/ 123532 w 129334"/>
                <a:gd name="connsiteY10" fmla="*/ 359852 h 364710"/>
                <a:gd name="connsiteX11" fmla="*/ 129334 w 129334"/>
                <a:gd name="connsiteY11" fmla="*/ 359054 h 364710"/>
                <a:gd name="connsiteX12" fmla="*/ 126215 w 129334"/>
                <a:gd name="connsiteY12" fmla="*/ 311836 h 36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334" h="364710">
                  <a:moveTo>
                    <a:pt x="126215" y="311836"/>
                  </a:moveTo>
                  <a:cubicBezTo>
                    <a:pt x="124765" y="295734"/>
                    <a:pt x="123169" y="279559"/>
                    <a:pt x="121501" y="263457"/>
                  </a:cubicBezTo>
                  <a:cubicBezTo>
                    <a:pt x="118070" y="231542"/>
                    <a:pt x="114226" y="199650"/>
                    <a:pt x="109968" y="167786"/>
                  </a:cubicBezTo>
                  <a:cubicBezTo>
                    <a:pt x="105689" y="136090"/>
                    <a:pt x="101627" y="104248"/>
                    <a:pt x="96477" y="72624"/>
                  </a:cubicBezTo>
                  <a:cubicBezTo>
                    <a:pt x="94627" y="57834"/>
                    <a:pt x="91342" y="43262"/>
                    <a:pt x="86685" y="29104"/>
                  </a:cubicBezTo>
                  <a:cubicBezTo>
                    <a:pt x="83327" y="16868"/>
                    <a:pt x="74485" y="6873"/>
                    <a:pt x="62749" y="2049"/>
                  </a:cubicBezTo>
                  <a:cubicBezTo>
                    <a:pt x="32576" y="-8323"/>
                    <a:pt x="11977" y="22939"/>
                    <a:pt x="81" y="45061"/>
                  </a:cubicBezTo>
                  <a:cubicBezTo>
                    <a:pt x="-281" y="45714"/>
                    <a:pt x="662" y="46222"/>
                    <a:pt x="1097" y="45641"/>
                  </a:cubicBezTo>
                  <a:cubicBezTo>
                    <a:pt x="8350" y="35124"/>
                    <a:pt x="28514" y="5749"/>
                    <a:pt x="51434" y="7127"/>
                  </a:cubicBezTo>
                  <a:cubicBezTo>
                    <a:pt x="66811" y="7997"/>
                    <a:pt x="79142" y="18950"/>
                    <a:pt x="86540" y="57319"/>
                  </a:cubicBezTo>
                  <a:cubicBezTo>
                    <a:pt x="104963" y="152989"/>
                    <a:pt x="121573" y="347449"/>
                    <a:pt x="123532" y="359852"/>
                  </a:cubicBezTo>
                  <a:cubicBezTo>
                    <a:pt x="124547" y="366598"/>
                    <a:pt x="129262" y="366308"/>
                    <a:pt x="129334" y="359054"/>
                  </a:cubicBezTo>
                  <a:cubicBezTo>
                    <a:pt x="129044" y="343533"/>
                    <a:pt x="127231" y="327648"/>
                    <a:pt x="126215" y="311836"/>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Freeform: Shape 84">
              <a:extLst>
                <a:ext uri="{FF2B5EF4-FFF2-40B4-BE49-F238E27FC236}">
                  <a16:creationId xmlns:a16="http://schemas.microsoft.com/office/drawing/2014/main" id="{5763BB06-5A85-9DE3-9718-6F075C6AFC6A}"/>
                </a:ext>
              </a:extLst>
            </p:cNvPr>
            <p:cNvSpPr/>
            <p:nvPr/>
          </p:nvSpPr>
          <p:spPr>
            <a:xfrm>
              <a:off x="3465020" y="3656376"/>
              <a:ext cx="200546" cy="258923"/>
            </a:xfrm>
            <a:custGeom>
              <a:avLst/>
              <a:gdLst>
                <a:gd name="connsiteX0" fmla="*/ 132372 w 200546"/>
                <a:gd name="connsiteY0" fmla="*/ 59604 h 258923"/>
                <a:gd name="connsiteX1" fmla="*/ 100458 w 200546"/>
                <a:gd name="connsiteY1" fmla="*/ 13038 h 258923"/>
                <a:gd name="connsiteX2" fmla="*/ 0 w 200546"/>
                <a:gd name="connsiteY2" fmla="*/ 258924 h 258923"/>
                <a:gd name="connsiteX3" fmla="*/ 193879 w 200546"/>
                <a:gd name="connsiteY3" fmla="*/ 92679 h 258923"/>
                <a:gd name="connsiteX4" fmla="*/ 132372 w 200546"/>
                <a:gd name="connsiteY4" fmla="*/ 59604 h 25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46" h="258923">
                  <a:moveTo>
                    <a:pt x="132372" y="59604"/>
                  </a:moveTo>
                  <a:cubicBezTo>
                    <a:pt x="132372" y="59604"/>
                    <a:pt x="158774" y="-33527"/>
                    <a:pt x="100458" y="13038"/>
                  </a:cubicBezTo>
                  <a:cubicBezTo>
                    <a:pt x="3409" y="90576"/>
                    <a:pt x="0" y="258924"/>
                    <a:pt x="0" y="258924"/>
                  </a:cubicBezTo>
                  <a:cubicBezTo>
                    <a:pt x="0" y="258924"/>
                    <a:pt x="172482" y="158756"/>
                    <a:pt x="193879" y="92679"/>
                  </a:cubicBezTo>
                  <a:cubicBezTo>
                    <a:pt x="225866" y="-5530"/>
                    <a:pt x="132372" y="59604"/>
                    <a:pt x="132372" y="59604"/>
                  </a:cubicBezTo>
                  <a:close/>
                </a:path>
              </a:pathLst>
            </a:custGeom>
            <a:solidFill>
              <a:srgbClr val="407BF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Freeform: Shape 85">
              <a:extLst>
                <a:ext uri="{FF2B5EF4-FFF2-40B4-BE49-F238E27FC236}">
                  <a16:creationId xmlns:a16="http://schemas.microsoft.com/office/drawing/2014/main" id="{3E4705A4-F30B-F2F2-BB22-400CAA713A66}"/>
                </a:ext>
              </a:extLst>
            </p:cNvPr>
            <p:cNvSpPr/>
            <p:nvPr/>
          </p:nvSpPr>
          <p:spPr>
            <a:xfrm>
              <a:off x="3475750" y="3704210"/>
              <a:ext cx="155039" cy="190858"/>
            </a:xfrm>
            <a:custGeom>
              <a:avLst/>
              <a:gdLst>
                <a:gd name="connsiteX0" fmla="*/ 154281 w 155039"/>
                <a:gd name="connsiteY0" fmla="*/ 57466 h 190858"/>
                <a:gd name="connsiteX1" fmla="*/ 113373 w 155039"/>
                <a:gd name="connsiteY1" fmla="*/ 63994 h 190858"/>
                <a:gd name="connsiteX2" fmla="*/ 93934 w 155039"/>
                <a:gd name="connsiteY2" fmla="*/ 66750 h 190858"/>
                <a:gd name="connsiteX3" fmla="*/ 80734 w 155039"/>
                <a:gd name="connsiteY3" fmla="*/ 68273 h 190858"/>
                <a:gd name="connsiteX4" fmla="*/ 118885 w 155039"/>
                <a:gd name="connsiteY4" fmla="*/ 14889 h 190858"/>
                <a:gd name="connsiteX5" fmla="*/ 118740 w 155039"/>
                <a:gd name="connsiteY5" fmla="*/ 13874 h 190858"/>
                <a:gd name="connsiteX6" fmla="*/ 117725 w 155039"/>
                <a:gd name="connsiteY6" fmla="*/ 14019 h 190858"/>
                <a:gd name="connsiteX7" fmla="*/ 88712 w 155039"/>
                <a:gd name="connsiteY7" fmla="*/ 47312 h 190858"/>
                <a:gd name="connsiteX8" fmla="*/ 81023 w 155039"/>
                <a:gd name="connsiteY8" fmla="*/ 25552 h 190858"/>
                <a:gd name="connsiteX9" fmla="*/ 72827 w 155039"/>
                <a:gd name="connsiteY9" fmla="*/ 310 h 190858"/>
                <a:gd name="connsiteX10" fmla="*/ 71739 w 155039"/>
                <a:gd name="connsiteY10" fmla="*/ 673 h 190858"/>
                <a:gd name="connsiteX11" fmla="*/ 78050 w 155039"/>
                <a:gd name="connsiteY11" fmla="*/ 26494 h 190858"/>
                <a:gd name="connsiteX12" fmla="*/ 85666 w 155039"/>
                <a:gd name="connsiteY12" fmla="*/ 50938 h 190858"/>
                <a:gd name="connsiteX13" fmla="*/ 67388 w 155039"/>
                <a:gd name="connsiteY13" fmla="*/ 76034 h 190858"/>
                <a:gd name="connsiteX14" fmla="*/ 58176 w 155039"/>
                <a:gd name="connsiteY14" fmla="*/ 50938 h 190858"/>
                <a:gd name="connsiteX15" fmla="*/ 57015 w 155039"/>
                <a:gd name="connsiteY15" fmla="*/ 50938 h 190858"/>
                <a:gd name="connsiteX16" fmla="*/ 64704 w 155039"/>
                <a:gd name="connsiteY16" fmla="*/ 79951 h 190858"/>
                <a:gd name="connsiteX17" fmla="*/ 53026 w 155039"/>
                <a:gd name="connsiteY17" fmla="*/ 97359 h 190858"/>
                <a:gd name="connsiteX18" fmla="*/ 33080 w 155039"/>
                <a:gd name="connsiteY18" fmla="*/ 130144 h 190858"/>
                <a:gd name="connsiteX19" fmla="*/ 31556 w 155039"/>
                <a:gd name="connsiteY19" fmla="*/ 132755 h 190858"/>
                <a:gd name="connsiteX20" fmla="*/ 77 w 155039"/>
                <a:gd name="connsiteY20" fmla="*/ 189983 h 190858"/>
                <a:gd name="connsiteX21" fmla="*/ 295 w 155039"/>
                <a:gd name="connsiteY21" fmla="*/ 190781 h 190858"/>
                <a:gd name="connsiteX22" fmla="*/ 1093 w 155039"/>
                <a:gd name="connsiteY22" fmla="*/ 190563 h 190858"/>
                <a:gd name="connsiteX23" fmla="*/ 34530 w 155039"/>
                <a:gd name="connsiteY23" fmla="*/ 134713 h 190858"/>
                <a:gd name="connsiteX24" fmla="*/ 34530 w 155039"/>
                <a:gd name="connsiteY24" fmla="*/ 134713 h 190858"/>
                <a:gd name="connsiteX25" fmla="*/ 40188 w 155039"/>
                <a:gd name="connsiteY25" fmla="*/ 133625 h 190858"/>
                <a:gd name="connsiteX26" fmla="*/ 46135 w 155039"/>
                <a:gd name="connsiteY26" fmla="*/ 132320 h 190858"/>
                <a:gd name="connsiteX27" fmla="*/ 59409 w 155039"/>
                <a:gd name="connsiteY27" fmla="*/ 129128 h 190858"/>
                <a:gd name="connsiteX28" fmla="*/ 85738 w 155039"/>
                <a:gd name="connsiteY28" fmla="*/ 123325 h 190858"/>
                <a:gd name="connsiteX29" fmla="*/ 85738 w 155039"/>
                <a:gd name="connsiteY29" fmla="*/ 122237 h 190858"/>
                <a:gd name="connsiteX30" fmla="*/ 54259 w 155039"/>
                <a:gd name="connsiteY30" fmla="*/ 126589 h 190858"/>
                <a:gd name="connsiteX31" fmla="*/ 39390 w 155039"/>
                <a:gd name="connsiteY31" fmla="*/ 128620 h 190858"/>
                <a:gd name="connsiteX32" fmla="*/ 38665 w 155039"/>
                <a:gd name="connsiteY32" fmla="*/ 128620 h 190858"/>
                <a:gd name="connsiteX33" fmla="*/ 57523 w 155039"/>
                <a:gd name="connsiteY33" fmla="*/ 100623 h 190858"/>
                <a:gd name="connsiteX34" fmla="*/ 76672 w 155039"/>
                <a:gd name="connsiteY34" fmla="*/ 73568 h 190858"/>
                <a:gd name="connsiteX35" fmla="*/ 94515 w 155039"/>
                <a:gd name="connsiteY35" fmla="*/ 70087 h 190858"/>
                <a:gd name="connsiteX36" fmla="*/ 114534 w 155039"/>
                <a:gd name="connsiteY36" fmla="*/ 66170 h 190858"/>
                <a:gd name="connsiteX37" fmla="*/ 154644 w 155039"/>
                <a:gd name="connsiteY37" fmla="*/ 58336 h 190858"/>
                <a:gd name="connsiteX38" fmla="*/ 154281 w 155039"/>
                <a:gd name="connsiteY38" fmla="*/ 57466 h 19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039" h="190858">
                  <a:moveTo>
                    <a:pt x="154281" y="57466"/>
                  </a:moveTo>
                  <a:cubicBezTo>
                    <a:pt x="140790" y="60222"/>
                    <a:pt x="127009" y="62036"/>
                    <a:pt x="113373" y="63994"/>
                  </a:cubicBezTo>
                  <a:lnTo>
                    <a:pt x="93934" y="66750"/>
                  </a:lnTo>
                  <a:cubicBezTo>
                    <a:pt x="89582" y="67330"/>
                    <a:pt x="85158" y="67766"/>
                    <a:pt x="80734" y="68273"/>
                  </a:cubicBezTo>
                  <a:cubicBezTo>
                    <a:pt x="93572" y="50575"/>
                    <a:pt x="106555" y="32950"/>
                    <a:pt x="118885" y="14889"/>
                  </a:cubicBezTo>
                  <a:cubicBezTo>
                    <a:pt x="119125" y="14570"/>
                    <a:pt x="119060" y="14113"/>
                    <a:pt x="118740" y="13874"/>
                  </a:cubicBezTo>
                  <a:cubicBezTo>
                    <a:pt x="118421" y="13635"/>
                    <a:pt x="117964" y="13700"/>
                    <a:pt x="117725" y="14019"/>
                  </a:cubicBezTo>
                  <a:cubicBezTo>
                    <a:pt x="107440" y="24565"/>
                    <a:pt x="97757" y="35684"/>
                    <a:pt x="88712" y="47312"/>
                  </a:cubicBezTo>
                  <a:lnTo>
                    <a:pt x="81023" y="25552"/>
                  </a:lnTo>
                  <a:cubicBezTo>
                    <a:pt x="78122" y="17210"/>
                    <a:pt x="74931" y="8942"/>
                    <a:pt x="72827" y="310"/>
                  </a:cubicBezTo>
                  <a:cubicBezTo>
                    <a:pt x="72827" y="-415"/>
                    <a:pt x="71522" y="310"/>
                    <a:pt x="71739" y="673"/>
                  </a:cubicBezTo>
                  <a:cubicBezTo>
                    <a:pt x="74060" y="9159"/>
                    <a:pt x="75729" y="17936"/>
                    <a:pt x="78050" y="26494"/>
                  </a:cubicBezTo>
                  <a:cubicBezTo>
                    <a:pt x="80371" y="35054"/>
                    <a:pt x="82764" y="42887"/>
                    <a:pt x="85666" y="50938"/>
                  </a:cubicBezTo>
                  <a:cubicBezTo>
                    <a:pt x="79355" y="59134"/>
                    <a:pt x="73263" y="67548"/>
                    <a:pt x="67388" y="76034"/>
                  </a:cubicBezTo>
                  <a:cubicBezTo>
                    <a:pt x="64414" y="67621"/>
                    <a:pt x="60714" y="59497"/>
                    <a:pt x="58176" y="50938"/>
                  </a:cubicBezTo>
                  <a:cubicBezTo>
                    <a:pt x="58176" y="50213"/>
                    <a:pt x="56798" y="50575"/>
                    <a:pt x="57015" y="50938"/>
                  </a:cubicBezTo>
                  <a:cubicBezTo>
                    <a:pt x="60134" y="60440"/>
                    <a:pt x="61802" y="70232"/>
                    <a:pt x="64704" y="79951"/>
                  </a:cubicBezTo>
                  <a:cubicBezTo>
                    <a:pt x="60714" y="85754"/>
                    <a:pt x="56798" y="91556"/>
                    <a:pt x="53026" y="97359"/>
                  </a:cubicBezTo>
                  <a:cubicBezTo>
                    <a:pt x="45773" y="108166"/>
                    <a:pt x="39462" y="119119"/>
                    <a:pt x="33080" y="130144"/>
                  </a:cubicBezTo>
                  <a:cubicBezTo>
                    <a:pt x="32050" y="130586"/>
                    <a:pt x="31433" y="131645"/>
                    <a:pt x="31556" y="132755"/>
                  </a:cubicBezTo>
                  <a:cubicBezTo>
                    <a:pt x="20677" y="151613"/>
                    <a:pt x="10304" y="170689"/>
                    <a:pt x="77" y="189983"/>
                  </a:cubicBezTo>
                  <a:cubicBezTo>
                    <a:pt x="-82" y="190266"/>
                    <a:pt x="12" y="190621"/>
                    <a:pt x="295" y="190781"/>
                  </a:cubicBezTo>
                  <a:cubicBezTo>
                    <a:pt x="578" y="190940"/>
                    <a:pt x="933" y="190846"/>
                    <a:pt x="1093" y="190563"/>
                  </a:cubicBezTo>
                  <a:cubicBezTo>
                    <a:pt x="11320" y="171487"/>
                    <a:pt x="22852" y="152919"/>
                    <a:pt x="34530" y="134713"/>
                  </a:cubicBezTo>
                  <a:lnTo>
                    <a:pt x="34530" y="134713"/>
                  </a:lnTo>
                  <a:cubicBezTo>
                    <a:pt x="36358" y="134111"/>
                    <a:pt x="38266" y="133741"/>
                    <a:pt x="40188" y="133625"/>
                  </a:cubicBezTo>
                  <a:lnTo>
                    <a:pt x="46135" y="132320"/>
                  </a:lnTo>
                  <a:cubicBezTo>
                    <a:pt x="50560" y="131377"/>
                    <a:pt x="54984" y="130216"/>
                    <a:pt x="59409" y="129128"/>
                  </a:cubicBezTo>
                  <a:cubicBezTo>
                    <a:pt x="68185" y="126952"/>
                    <a:pt x="76817" y="124849"/>
                    <a:pt x="85738" y="123325"/>
                  </a:cubicBezTo>
                  <a:cubicBezTo>
                    <a:pt x="86463" y="123325"/>
                    <a:pt x="86101" y="122093"/>
                    <a:pt x="85738" y="122237"/>
                  </a:cubicBezTo>
                  <a:cubicBezTo>
                    <a:pt x="75294" y="124196"/>
                    <a:pt x="64849" y="125429"/>
                    <a:pt x="54259" y="126589"/>
                  </a:cubicBezTo>
                  <a:cubicBezTo>
                    <a:pt x="49254" y="127170"/>
                    <a:pt x="44322" y="127822"/>
                    <a:pt x="39390" y="128620"/>
                  </a:cubicBezTo>
                  <a:lnTo>
                    <a:pt x="38665" y="128620"/>
                  </a:lnTo>
                  <a:cubicBezTo>
                    <a:pt x="44808" y="119242"/>
                    <a:pt x="51089" y="109907"/>
                    <a:pt x="57523" y="100623"/>
                  </a:cubicBezTo>
                  <a:cubicBezTo>
                    <a:pt x="63761" y="91556"/>
                    <a:pt x="70216" y="82562"/>
                    <a:pt x="76672" y="73568"/>
                  </a:cubicBezTo>
                  <a:cubicBezTo>
                    <a:pt x="82692" y="72770"/>
                    <a:pt x="88567" y="71175"/>
                    <a:pt x="94515" y="70087"/>
                  </a:cubicBezTo>
                  <a:lnTo>
                    <a:pt x="114534" y="66170"/>
                  </a:lnTo>
                  <a:cubicBezTo>
                    <a:pt x="127880" y="63486"/>
                    <a:pt x="141226" y="60512"/>
                    <a:pt x="154644" y="58336"/>
                  </a:cubicBezTo>
                  <a:cubicBezTo>
                    <a:pt x="155369" y="58772"/>
                    <a:pt x="155007" y="57321"/>
                    <a:pt x="154281" y="57466"/>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Freeform: Shape 86">
              <a:extLst>
                <a:ext uri="{FF2B5EF4-FFF2-40B4-BE49-F238E27FC236}">
                  <a16:creationId xmlns:a16="http://schemas.microsoft.com/office/drawing/2014/main" id="{9E514FB0-DD17-7854-DF9F-BB9BCFDFA285}"/>
                </a:ext>
              </a:extLst>
            </p:cNvPr>
            <p:cNvSpPr/>
            <p:nvPr/>
          </p:nvSpPr>
          <p:spPr>
            <a:xfrm>
              <a:off x="3518972" y="3747549"/>
              <a:ext cx="10094" cy="32154"/>
            </a:xfrm>
            <a:custGeom>
              <a:avLst/>
              <a:gdLst>
                <a:gd name="connsiteX0" fmla="*/ 7410 w 10094"/>
                <a:gd name="connsiteY0" fmla="*/ 23339 h 32154"/>
                <a:gd name="connsiteX1" fmla="*/ 5089 w 10094"/>
                <a:gd name="connsiteY1" fmla="*/ 16086 h 32154"/>
                <a:gd name="connsiteX2" fmla="*/ 1100 w 10094"/>
                <a:gd name="connsiteY2" fmla="*/ 419 h 32154"/>
                <a:gd name="connsiteX3" fmla="*/ 12 w 10094"/>
                <a:gd name="connsiteY3" fmla="*/ 419 h 32154"/>
                <a:gd name="connsiteX4" fmla="*/ 3566 w 10094"/>
                <a:gd name="connsiteY4" fmla="*/ 16158 h 32154"/>
                <a:gd name="connsiteX5" fmla="*/ 8063 w 10094"/>
                <a:gd name="connsiteY5" fmla="*/ 31608 h 32154"/>
                <a:gd name="connsiteX6" fmla="*/ 9550 w 10094"/>
                <a:gd name="connsiteY6" fmla="*/ 32007 h 32154"/>
                <a:gd name="connsiteX7" fmla="*/ 10094 w 10094"/>
                <a:gd name="connsiteY7" fmla="*/ 31027 h 32154"/>
                <a:gd name="connsiteX8" fmla="*/ 7410 w 10094"/>
                <a:gd name="connsiteY8" fmla="*/ 23339 h 3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94" h="32154">
                  <a:moveTo>
                    <a:pt x="7410" y="23339"/>
                  </a:moveTo>
                  <a:cubicBezTo>
                    <a:pt x="6612" y="20873"/>
                    <a:pt x="5887" y="18407"/>
                    <a:pt x="5089" y="16086"/>
                  </a:cubicBezTo>
                  <a:cubicBezTo>
                    <a:pt x="3472" y="10943"/>
                    <a:pt x="2137" y="5714"/>
                    <a:pt x="1100" y="419"/>
                  </a:cubicBezTo>
                  <a:cubicBezTo>
                    <a:pt x="1100" y="-307"/>
                    <a:pt x="-133" y="56"/>
                    <a:pt x="12" y="419"/>
                  </a:cubicBezTo>
                  <a:cubicBezTo>
                    <a:pt x="1172" y="5714"/>
                    <a:pt x="2406" y="10936"/>
                    <a:pt x="3566" y="16158"/>
                  </a:cubicBezTo>
                  <a:cubicBezTo>
                    <a:pt x="4625" y="21424"/>
                    <a:pt x="6126" y="26596"/>
                    <a:pt x="8063" y="31608"/>
                  </a:cubicBezTo>
                  <a:cubicBezTo>
                    <a:pt x="8360" y="32130"/>
                    <a:pt x="9028" y="32311"/>
                    <a:pt x="9550" y="32007"/>
                  </a:cubicBezTo>
                  <a:cubicBezTo>
                    <a:pt x="9898" y="31811"/>
                    <a:pt x="10108" y="31434"/>
                    <a:pt x="10094" y="31027"/>
                  </a:cubicBezTo>
                  <a:cubicBezTo>
                    <a:pt x="9296" y="28561"/>
                    <a:pt x="8208" y="25950"/>
                    <a:pt x="7410" y="23339"/>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Freeform: Shape 87">
              <a:extLst>
                <a:ext uri="{FF2B5EF4-FFF2-40B4-BE49-F238E27FC236}">
                  <a16:creationId xmlns:a16="http://schemas.microsoft.com/office/drawing/2014/main" id="{FA130809-DE10-80E6-A550-6AC020DF7CCB}"/>
                </a:ext>
              </a:extLst>
            </p:cNvPr>
            <p:cNvSpPr/>
            <p:nvPr/>
          </p:nvSpPr>
          <p:spPr>
            <a:xfrm>
              <a:off x="3599966" y="3740131"/>
              <a:ext cx="48271" cy="6101"/>
            </a:xfrm>
            <a:custGeom>
              <a:avLst/>
              <a:gdLst>
                <a:gd name="connsiteX0" fmla="*/ 47690 w 48271"/>
                <a:gd name="connsiteY0" fmla="*/ 3 h 6101"/>
                <a:gd name="connsiteX1" fmla="*/ 23972 w 48271"/>
                <a:gd name="connsiteY1" fmla="*/ 2469 h 6101"/>
                <a:gd name="connsiteX2" fmla="*/ 326 w 48271"/>
                <a:gd name="connsiteY2" fmla="*/ 5443 h 6101"/>
                <a:gd name="connsiteX3" fmla="*/ 326 w 48271"/>
                <a:gd name="connsiteY3" fmla="*/ 6096 h 6101"/>
                <a:gd name="connsiteX4" fmla="*/ 24045 w 48271"/>
                <a:gd name="connsiteY4" fmla="*/ 3920 h 6101"/>
                <a:gd name="connsiteX5" fmla="*/ 47763 w 48271"/>
                <a:gd name="connsiteY5" fmla="*/ 1164 h 6101"/>
                <a:gd name="connsiteX6" fmla="*/ 47690 w 48271"/>
                <a:gd name="connsiteY6" fmla="*/ 3 h 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71" h="6101">
                  <a:moveTo>
                    <a:pt x="47690" y="3"/>
                  </a:moveTo>
                  <a:cubicBezTo>
                    <a:pt x="39857" y="1164"/>
                    <a:pt x="31951" y="1744"/>
                    <a:pt x="23972" y="2469"/>
                  </a:cubicBezTo>
                  <a:cubicBezTo>
                    <a:pt x="15993" y="3195"/>
                    <a:pt x="8233" y="4210"/>
                    <a:pt x="326" y="5443"/>
                  </a:cubicBezTo>
                  <a:cubicBezTo>
                    <a:pt x="-109" y="5443"/>
                    <a:pt x="-109" y="6169"/>
                    <a:pt x="326" y="6096"/>
                  </a:cubicBezTo>
                  <a:cubicBezTo>
                    <a:pt x="8233" y="5588"/>
                    <a:pt x="16139" y="4935"/>
                    <a:pt x="24045" y="3920"/>
                  </a:cubicBezTo>
                  <a:cubicBezTo>
                    <a:pt x="31951" y="2905"/>
                    <a:pt x="39784" y="1744"/>
                    <a:pt x="47763" y="1164"/>
                  </a:cubicBezTo>
                  <a:cubicBezTo>
                    <a:pt x="48488" y="1091"/>
                    <a:pt x="48415" y="-69"/>
                    <a:pt x="47690" y="3"/>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Freeform: Shape 88">
              <a:extLst>
                <a:ext uri="{FF2B5EF4-FFF2-40B4-BE49-F238E27FC236}">
                  <a16:creationId xmlns:a16="http://schemas.microsoft.com/office/drawing/2014/main" id="{89FB81ED-9DA3-7308-FFE4-80F573357C96}"/>
                </a:ext>
              </a:extLst>
            </p:cNvPr>
            <p:cNvSpPr/>
            <p:nvPr/>
          </p:nvSpPr>
          <p:spPr>
            <a:xfrm>
              <a:off x="3538877" y="3372211"/>
              <a:ext cx="314859" cy="714963"/>
            </a:xfrm>
            <a:custGeom>
              <a:avLst/>
              <a:gdLst>
                <a:gd name="connsiteX0" fmla="*/ 303456 w 314859"/>
                <a:gd name="connsiteY0" fmla="*/ 504211 h 714963"/>
                <a:gd name="connsiteX1" fmla="*/ 288950 w 314859"/>
                <a:gd name="connsiteY1" fmla="*/ 298944 h 714963"/>
                <a:gd name="connsiteX2" fmla="*/ 276909 w 314859"/>
                <a:gd name="connsiteY2" fmla="*/ 197399 h 714963"/>
                <a:gd name="connsiteX3" fmla="*/ 257253 w 314859"/>
                <a:gd name="connsiteY3" fmla="*/ 98827 h 714963"/>
                <a:gd name="connsiteX4" fmla="*/ 224468 w 314859"/>
                <a:gd name="connsiteY4" fmla="*/ 29341 h 714963"/>
                <a:gd name="connsiteX5" fmla="*/ 158174 w 314859"/>
                <a:gd name="connsiteY5" fmla="*/ 328 h 714963"/>
                <a:gd name="connsiteX6" fmla="*/ 83103 w 314859"/>
                <a:gd name="connsiteY6" fmla="*/ 43485 h 714963"/>
                <a:gd name="connsiteX7" fmla="*/ 16518 w 314859"/>
                <a:gd name="connsiteY7" fmla="*/ 116017 h 714963"/>
                <a:gd name="connsiteX8" fmla="*/ 125 w 314859"/>
                <a:gd name="connsiteY8" fmla="*/ 134876 h 714963"/>
                <a:gd name="connsiteX9" fmla="*/ 996 w 314859"/>
                <a:gd name="connsiteY9" fmla="*/ 135674 h 714963"/>
                <a:gd name="connsiteX10" fmla="*/ 67363 w 314859"/>
                <a:gd name="connsiteY10" fmla="*/ 64954 h 714963"/>
                <a:gd name="connsiteX11" fmla="*/ 139895 w 314859"/>
                <a:gd name="connsiteY11" fmla="*/ 12441 h 714963"/>
                <a:gd name="connsiteX12" fmla="*/ 182254 w 314859"/>
                <a:gd name="connsiteY12" fmla="*/ 11426 h 714963"/>
                <a:gd name="connsiteX13" fmla="*/ 211267 w 314859"/>
                <a:gd name="connsiteY13" fmla="*/ 29776 h 714963"/>
                <a:gd name="connsiteX14" fmla="*/ 243907 w 314859"/>
                <a:gd name="connsiteY14" fmla="*/ 93170 h 714963"/>
                <a:gd name="connsiteX15" fmla="*/ 275749 w 314859"/>
                <a:gd name="connsiteY15" fmla="*/ 287339 h 714963"/>
                <a:gd name="connsiteX16" fmla="*/ 290763 w 314859"/>
                <a:gd name="connsiteY16" fmla="*/ 486151 h 714963"/>
                <a:gd name="connsiteX17" fmla="*/ 303166 w 314859"/>
                <a:gd name="connsiteY17" fmla="*/ 686268 h 714963"/>
                <a:gd name="connsiteX18" fmla="*/ 306067 w 314859"/>
                <a:gd name="connsiteY18" fmla="*/ 710856 h 714963"/>
                <a:gd name="connsiteX19" fmla="*/ 314844 w 314859"/>
                <a:gd name="connsiteY19" fmla="*/ 710856 h 714963"/>
                <a:gd name="connsiteX20" fmla="*/ 303456 w 314859"/>
                <a:gd name="connsiteY20" fmla="*/ 504211 h 71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4859" h="714963">
                  <a:moveTo>
                    <a:pt x="303456" y="504211"/>
                  </a:moveTo>
                  <a:cubicBezTo>
                    <a:pt x="300337" y="435668"/>
                    <a:pt x="296203" y="367197"/>
                    <a:pt x="288950" y="298944"/>
                  </a:cubicBezTo>
                  <a:cubicBezTo>
                    <a:pt x="285541" y="264926"/>
                    <a:pt x="281697" y="230981"/>
                    <a:pt x="276909" y="197399"/>
                  </a:cubicBezTo>
                  <a:cubicBezTo>
                    <a:pt x="272681" y="164121"/>
                    <a:pt x="266109" y="131184"/>
                    <a:pt x="257253" y="98827"/>
                  </a:cubicBezTo>
                  <a:cubicBezTo>
                    <a:pt x="251175" y="73673"/>
                    <a:pt x="240019" y="50027"/>
                    <a:pt x="224468" y="29341"/>
                  </a:cubicBezTo>
                  <a:cubicBezTo>
                    <a:pt x="208852" y="8887"/>
                    <a:pt x="183799" y="-2080"/>
                    <a:pt x="158174" y="328"/>
                  </a:cubicBezTo>
                  <a:cubicBezTo>
                    <a:pt x="128218" y="4027"/>
                    <a:pt x="103992" y="22958"/>
                    <a:pt x="83103" y="43485"/>
                  </a:cubicBezTo>
                  <a:cubicBezTo>
                    <a:pt x="59674" y="66550"/>
                    <a:pt x="38205" y="91719"/>
                    <a:pt x="16518" y="116017"/>
                  </a:cubicBezTo>
                  <a:cubicBezTo>
                    <a:pt x="11005" y="122255"/>
                    <a:pt x="5565" y="128565"/>
                    <a:pt x="125" y="134876"/>
                  </a:cubicBezTo>
                  <a:cubicBezTo>
                    <a:pt x="-310" y="135456"/>
                    <a:pt x="488" y="136254"/>
                    <a:pt x="996" y="135674"/>
                  </a:cubicBezTo>
                  <a:cubicBezTo>
                    <a:pt x="22248" y="111303"/>
                    <a:pt x="44515" y="87585"/>
                    <a:pt x="67363" y="64954"/>
                  </a:cubicBezTo>
                  <a:cubicBezTo>
                    <a:pt x="88687" y="43993"/>
                    <a:pt x="110882" y="21435"/>
                    <a:pt x="139895" y="12441"/>
                  </a:cubicBezTo>
                  <a:cubicBezTo>
                    <a:pt x="153633" y="8089"/>
                    <a:pt x="168328" y="7734"/>
                    <a:pt x="182254" y="11426"/>
                  </a:cubicBezTo>
                  <a:cubicBezTo>
                    <a:pt x="193352" y="14929"/>
                    <a:pt x="203347" y="21254"/>
                    <a:pt x="211267" y="29776"/>
                  </a:cubicBezTo>
                  <a:cubicBezTo>
                    <a:pt x="227950" y="47039"/>
                    <a:pt x="237234" y="70467"/>
                    <a:pt x="243907" y="93170"/>
                  </a:cubicBezTo>
                  <a:cubicBezTo>
                    <a:pt x="262330" y="156200"/>
                    <a:pt x="268931" y="222277"/>
                    <a:pt x="275749" y="287339"/>
                  </a:cubicBezTo>
                  <a:cubicBezTo>
                    <a:pt x="282567" y="352401"/>
                    <a:pt x="287426" y="419711"/>
                    <a:pt x="290763" y="486151"/>
                  </a:cubicBezTo>
                  <a:cubicBezTo>
                    <a:pt x="294100" y="552590"/>
                    <a:pt x="296711" y="619683"/>
                    <a:pt x="303166" y="686268"/>
                  </a:cubicBezTo>
                  <a:cubicBezTo>
                    <a:pt x="303964" y="694464"/>
                    <a:pt x="304979" y="702660"/>
                    <a:pt x="306067" y="710856"/>
                  </a:cubicBezTo>
                  <a:cubicBezTo>
                    <a:pt x="306720" y="716296"/>
                    <a:pt x="315279" y="716369"/>
                    <a:pt x="314844" y="710856"/>
                  </a:cubicBezTo>
                  <a:cubicBezTo>
                    <a:pt x="309694" y="641951"/>
                    <a:pt x="306503" y="573117"/>
                    <a:pt x="303456" y="504211"/>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Freeform: Shape 89">
              <a:extLst>
                <a:ext uri="{FF2B5EF4-FFF2-40B4-BE49-F238E27FC236}">
                  <a16:creationId xmlns:a16="http://schemas.microsoft.com/office/drawing/2014/main" id="{2E52B03C-8E75-F150-78B1-682BBBE2D223}"/>
                </a:ext>
              </a:extLst>
            </p:cNvPr>
            <p:cNvSpPr/>
            <p:nvPr/>
          </p:nvSpPr>
          <p:spPr>
            <a:xfrm>
              <a:off x="3364852" y="3325120"/>
              <a:ext cx="368249" cy="404351"/>
            </a:xfrm>
            <a:custGeom>
              <a:avLst/>
              <a:gdLst>
                <a:gd name="connsiteX0" fmla="*/ 253501 w 368249"/>
                <a:gd name="connsiteY0" fmla="*/ 97829 h 404351"/>
                <a:gd name="connsiteX1" fmla="*/ 246248 w 368249"/>
                <a:gd name="connsiteY1" fmla="*/ 2086 h 404351"/>
                <a:gd name="connsiteX2" fmla="*/ 0 w 368249"/>
                <a:gd name="connsiteY2" fmla="*/ 404352 h 404351"/>
                <a:gd name="connsiteX3" fmla="*/ 334955 w 368249"/>
                <a:gd name="connsiteY3" fmla="*/ 183490 h 404351"/>
                <a:gd name="connsiteX4" fmla="*/ 253501 w 368249"/>
                <a:gd name="connsiteY4" fmla="*/ 97829 h 404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49" h="404351">
                  <a:moveTo>
                    <a:pt x="253501" y="97829"/>
                  </a:moveTo>
                  <a:cubicBezTo>
                    <a:pt x="253501" y="97829"/>
                    <a:pt x="292669" y="25297"/>
                    <a:pt x="246248" y="2086"/>
                  </a:cubicBezTo>
                  <a:cubicBezTo>
                    <a:pt x="199827" y="-21124"/>
                    <a:pt x="45188" y="151648"/>
                    <a:pt x="0" y="404352"/>
                  </a:cubicBezTo>
                  <a:cubicBezTo>
                    <a:pt x="0" y="404352"/>
                    <a:pt x="250020" y="293740"/>
                    <a:pt x="334955" y="183490"/>
                  </a:cubicBezTo>
                  <a:cubicBezTo>
                    <a:pt x="419891" y="73241"/>
                    <a:pt x="323713" y="49015"/>
                    <a:pt x="253501" y="97829"/>
                  </a:cubicBezTo>
                  <a:close/>
                </a:path>
              </a:pathLst>
            </a:custGeom>
            <a:solidFill>
              <a:srgbClr val="407BF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Freeform: Shape 90">
              <a:extLst>
                <a:ext uri="{FF2B5EF4-FFF2-40B4-BE49-F238E27FC236}">
                  <a16:creationId xmlns:a16="http://schemas.microsoft.com/office/drawing/2014/main" id="{E0812D80-C67C-9BE8-C891-BC89CF053FE7}"/>
                </a:ext>
              </a:extLst>
            </p:cNvPr>
            <p:cNvSpPr/>
            <p:nvPr/>
          </p:nvSpPr>
          <p:spPr>
            <a:xfrm>
              <a:off x="3403539" y="3409422"/>
              <a:ext cx="252155" cy="269768"/>
            </a:xfrm>
            <a:custGeom>
              <a:avLst/>
              <a:gdLst>
                <a:gd name="connsiteX0" fmla="*/ 251589 w 252155"/>
                <a:gd name="connsiteY0" fmla="*/ 72424 h 269768"/>
                <a:gd name="connsiteX1" fmla="*/ 167379 w 252155"/>
                <a:gd name="connsiteY1" fmla="*/ 70465 h 269768"/>
                <a:gd name="connsiteX2" fmla="*/ 183191 w 252155"/>
                <a:gd name="connsiteY2" fmla="*/ 52405 h 269768"/>
                <a:gd name="connsiteX3" fmla="*/ 204950 w 252155"/>
                <a:gd name="connsiteY3" fmla="*/ 26873 h 269768"/>
                <a:gd name="connsiteX4" fmla="*/ 203935 w 252155"/>
                <a:gd name="connsiteY4" fmla="*/ 25930 h 269768"/>
                <a:gd name="connsiteX5" fmla="*/ 182683 w 252155"/>
                <a:gd name="connsiteY5" fmla="*/ 47255 h 269768"/>
                <a:gd name="connsiteX6" fmla="*/ 161648 w 252155"/>
                <a:gd name="connsiteY6" fmla="*/ 69740 h 269768"/>
                <a:gd name="connsiteX7" fmla="*/ 129879 w 252155"/>
                <a:gd name="connsiteY7" fmla="*/ 105063 h 269768"/>
                <a:gd name="connsiteX8" fmla="*/ 129879 w 252155"/>
                <a:gd name="connsiteY8" fmla="*/ 101654 h 269768"/>
                <a:gd name="connsiteX9" fmla="*/ 129879 w 252155"/>
                <a:gd name="connsiteY9" fmla="*/ 87148 h 269768"/>
                <a:gd name="connsiteX10" fmla="*/ 129879 w 252155"/>
                <a:gd name="connsiteY10" fmla="*/ 58570 h 269768"/>
                <a:gd name="connsiteX11" fmla="*/ 131330 w 252155"/>
                <a:gd name="connsiteY11" fmla="*/ 544 h 269768"/>
                <a:gd name="connsiteX12" fmla="*/ 130169 w 252155"/>
                <a:gd name="connsiteY12" fmla="*/ 544 h 269768"/>
                <a:gd name="connsiteX13" fmla="*/ 125890 w 252155"/>
                <a:gd name="connsiteY13" fmla="*/ 58570 h 269768"/>
                <a:gd name="connsiteX14" fmla="*/ 125092 w 252155"/>
                <a:gd name="connsiteY14" fmla="*/ 87220 h 269768"/>
                <a:gd name="connsiteX15" fmla="*/ 125092 w 252155"/>
                <a:gd name="connsiteY15" fmla="*/ 101727 h 269768"/>
                <a:gd name="connsiteX16" fmla="*/ 125092 w 252155"/>
                <a:gd name="connsiteY16" fmla="*/ 109996 h 269768"/>
                <a:gd name="connsiteX17" fmla="*/ 120160 w 252155"/>
                <a:gd name="connsiteY17" fmla="*/ 115508 h 269768"/>
                <a:gd name="connsiteX18" fmla="*/ 55606 w 252155"/>
                <a:gd name="connsiteY18" fmla="*/ 194641 h 269768"/>
                <a:gd name="connsiteX19" fmla="*/ 55243 w 252155"/>
                <a:gd name="connsiteY19" fmla="*/ 190144 h 269768"/>
                <a:gd name="connsiteX20" fmla="*/ 54300 w 252155"/>
                <a:gd name="connsiteY20" fmla="*/ 181222 h 269768"/>
                <a:gd name="connsiteX21" fmla="*/ 51689 w 252155"/>
                <a:gd name="connsiteY21" fmla="*/ 161929 h 269768"/>
                <a:gd name="connsiteX22" fmla="*/ 48860 w 252155"/>
                <a:gd name="connsiteY22" fmla="*/ 143868 h 269768"/>
                <a:gd name="connsiteX23" fmla="*/ 45524 w 252155"/>
                <a:gd name="connsiteY23" fmla="*/ 123487 h 269768"/>
                <a:gd name="connsiteX24" fmla="*/ 45183 w 252155"/>
                <a:gd name="connsiteY24" fmla="*/ 122739 h 269768"/>
                <a:gd name="connsiteX25" fmla="*/ 44436 w 252155"/>
                <a:gd name="connsiteY25" fmla="*/ 123080 h 269768"/>
                <a:gd name="connsiteX26" fmla="*/ 44436 w 252155"/>
                <a:gd name="connsiteY26" fmla="*/ 123487 h 269768"/>
                <a:gd name="connsiteX27" fmla="*/ 46757 w 252155"/>
                <a:gd name="connsiteY27" fmla="*/ 144086 h 269768"/>
                <a:gd name="connsiteX28" fmla="*/ 48498 w 252155"/>
                <a:gd name="connsiteY28" fmla="*/ 162654 h 269768"/>
                <a:gd name="connsiteX29" fmla="*/ 50239 w 252155"/>
                <a:gd name="connsiteY29" fmla="*/ 181222 h 269768"/>
                <a:gd name="connsiteX30" fmla="*/ 51109 w 252155"/>
                <a:gd name="connsiteY30" fmla="*/ 190144 h 269768"/>
                <a:gd name="connsiteX31" fmla="*/ 51689 w 252155"/>
                <a:gd name="connsiteY31" fmla="*/ 194568 h 269768"/>
                <a:gd name="connsiteX32" fmla="*/ 52850 w 252155"/>
                <a:gd name="connsiteY32" fmla="*/ 198123 h 269768"/>
                <a:gd name="connsiteX33" fmla="*/ 42187 w 252155"/>
                <a:gd name="connsiteY33" fmla="*/ 212049 h 269768"/>
                <a:gd name="connsiteX34" fmla="*/ 119 w 252155"/>
                <a:gd name="connsiteY34" fmla="*/ 268769 h 269768"/>
                <a:gd name="connsiteX35" fmla="*/ 989 w 252155"/>
                <a:gd name="connsiteY35" fmla="*/ 269567 h 269768"/>
                <a:gd name="connsiteX36" fmla="*/ 41462 w 252155"/>
                <a:gd name="connsiteY36" fmla="*/ 218794 h 269768"/>
                <a:gd name="connsiteX37" fmla="*/ 72579 w 252155"/>
                <a:gd name="connsiteY37" fmla="*/ 218287 h 269768"/>
                <a:gd name="connsiteX38" fmla="*/ 105073 w 252155"/>
                <a:gd name="connsiteY38" fmla="*/ 218287 h 269768"/>
                <a:gd name="connsiteX39" fmla="*/ 105653 w 252155"/>
                <a:gd name="connsiteY39" fmla="*/ 217706 h 269768"/>
                <a:gd name="connsiteX40" fmla="*/ 105073 w 252155"/>
                <a:gd name="connsiteY40" fmla="*/ 217126 h 269768"/>
                <a:gd name="connsiteX41" fmla="*/ 72506 w 252155"/>
                <a:gd name="connsiteY41" fmla="*/ 217561 h 269768"/>
                <a:gd name="connsiteX42" fmla="*/ 42695 w 252155"/>
                <a:gd name="connsiteY42" fmla="*/ 217561 h 269768"/>
                <a:gd name="connsiteX43" fmla="*/ 78961 w 252155"/>
                <a:gd name="connsiteY43" fmla="*/ 173679 h 269768"/>
                <a:gd name="connsiteX44" fmla="*/ 93178 w 252155"/>
                <a:gd name="connsiteY44" fmla="*/ 157722 h 269768"/>
                <a:gd name="connsiteX45" fmla="*/ 105726 w 252155"/>
                <a:gd name="connsiteY45" fmla="*/ 158157 h 269768"/>
                <a:gd name="connsiteX46" fmla="*/ 120232 w 252155"/>
                <a:gd name="connsiteY46" fmla="*/ 158157 h 269768"/>
                <a:gd name="connsiteX47" fmla="*/ 147940 w 252155"/>
                <a:gd name="connsiteY47" fmla="*/ 157794 h 269768"/>
                <a:gd name="connsiteX48" fmla="*/ 205168 w 252155"/>
                <a:gd name="connsiteY48" fmla="*/ 156779 h 269768"/>
                <a:gd name="connsiteX49" fmla="*/ 205915 w 252155"/>
                <a:gd name="connsiteY49" fmla="*/ 156438 h 269768"/>
                <a:gd name="connsiteX50" fmla="*/ 205574 w 252155"/>
                <a:gd name="connsiteY50" fmla="*/ 155691 h 269768"/>
                <a:gd name="connsiteX51" fmla="*/ 205168 w 252155"/>
                <a:gd name="connsiteY51" fmla="*/ 155691 h 269768"/>
                <a:gd name="connsiteX52" fmla="*/ 147867 w 252155"/>
                <a:gd name="connsiteY52" fmla="*/ 154095 h 269768"/>
                <a:gd name="connsiteX53" fmla="*/ 120087 w 252155"/>
                <a:gd name="connsiteY53" fmla="*/ 153443 h 269768"/>
                <a:gd name="connsiteX54" fmla="*/ 105581 w 252155"/>
                <a:gd name="connsiteY54" fmla="*/ 153443 h 269768"/>
                <a:gd name="connsiteX55" fmla="*/ 97022 w 252155"/>
                <a:gd name="connsiteY55" fmla="*/ 153443 h 269768"/>
                <a:gd name="connsiteX56" fmla="*/ 128574 w 252155"/>
                <a:gd name="connsiteY56" fmla="*/ 116088 h 269768"/>
                <a:gd name="connsiteX57" fmla="*/ 129154 w 252155"/>
                <a:gd name="connsiteY57" fmla="*/ 115436 h 269768"/>
                <a:gd name="connsiteX58" fmla="*/ 159980 w 252155"/>
                <a:gd name="connsiteY58" fmla="*/ 79169 h 269768"/>
                <a:gd name="connsiteX59" fmla="*/ 164260 w 252155"/>
                <a:gd name="connsiteY59" fmla="*/ 74310 h 269768"/>
                <a:gd name="connsiteX60" fmla="*/ 251299 w 252155"/>
                <a:gd name="connsiteY60" fmla="*/ 73874 h 269768"/>
                <a:gd name="connsiteX61" fmla="*/ 251589 w 252155"/>
                <a:gd name="connsiteY61" fmla="*/ 72424 h 26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2155" h="269768">
                  <a:moveTo>
                    <a:pt x="251589" y="72424"/>
                  </a:moveTo>
                  <a:cubicBezTo>
                    <a:pt x="223519" y="72424"/>
                    <a:pt x="195449" y="70320"/>
                    <a:pt x="167379" y="70465"/>
                  </a:cubicBezTo>
                  <a:lnTo>
                    <a:pt x="183191" y="52405"/>
                  </a:lnTo>
                  <a:cubicBezTo>
                    <a:pt x="191002" y="44383"/>
                    <a:pt x="198270" y="35853"/>
                    <a:pt x="204950" y="26873"/>
                  </a:cubicBezTo>
                  <a:cubicBezTo>
                    <a:pt x="205313" y="26293"/>
                    <a:pt x="204515" y="25495"/>
                    <a:pt x="203935" y="25930"/>
                  </a:cubicBezTo>
                  <a:cubicBezTo>
                    <a:pt x="196297" y="32465"/>
                    <a:pt x="189196" y="39595"/>
                    <a:pt x="182683" y="47255"/>
                  </a:cubicBezTo>
                  <a:cubicBezTo>
                    <a:pt x="175430" y="54508"/>
                    <a:pt x="168612" y="62196"/>
                    <a:pt x="161648" y="69740"/>
                  </a:cubicBezTo>
                  <a:cubicBezTo>
                    <a:pt x="150914" y="81418"/>
                    <a:pt x="140396" y="93168"/>
                    <a:pt x="129879" y="105063"/>
                  </a:cubicBezTo>
                  <a:cubicBezTo>
                    <a:pt x="129879" y="103903"/>
                    <a:pt x="129879" y="102742"/>
                    <a:pt x="129879" y="101654"/>
                  </a:cubicBezTo>
                  <a:cubicBezTo>
                    <a:pt x="129879" y="96722"/>
                    <a:pt x="129879" y="91790"/>
                    <a:pt x="129879" y="87148"/>
                  </a:cubicBezTo>
                  <a:cubicBezTo>
                    <a:pt x="129879" y="77646"/>
                    <a:pt x="129879" y="68072"/>
                    <a:pt x="129879" y="58570"/>
                  </a:cubicBezTo>
                  <a:cubicBezTo>
                    <a:pt x="129879" y="39276"/>
                    <a:pt x="129879" y="19838"/>
                    <a:pt x="131330" y="544"/>
                  </a:cubicBezTo>
                  <a:cubicBezTo>
                    <a:pt x="131330" y="-181"/>
                    <a:pt x="130242" y="-181"/>
                    <a:pt x="130169" y="544"/>
                  </a:cubicBezTo>
                  <a:cubicBezTo>
                    <a:pt x="128864" y="19983"/>
                    <a:pt x="126833" y="39276"/>
                    <a:pt x="125890" y="58570"/>
                  </a:cubicBezTo>
                  <a:cubicBezTo>
                    <a:pt x="125455" y="68144"/>
                    <a:pt x="125237" y="77646"/>
                    <a:pt x="125092" y="87220"/>
                  </a:cubicBezTo>
                  <a:cubicBezTo>
                    <a:pt x="125092" y="92080"/>
                    <a:pt x="125092" y="97012"/>
                    <a:pt x="125092" y="101727"/>
                  </a:cubicBezTo>
                  <a:cubicBezTo>
                    <a:pt x="125092" y="104410"/>
                    <a:pt x="125092" y="107239"/>
                    <a:pt x="125092" y="109996"/>
                  </a:cubicBezTo>
                  <a:cubicBezTo>
                    <a:pt x="123496" y="111881"/>
                    <a:pt x="121756" y="113695"/>
                    <a:pt x="120160" y="115508"/>
                  </a:cubicBezTo>
                  <a:cubicBezTo>
                    <a:pt x="97747" y="141184"/>
                    <a:pt x="76640" y="167659"/>
                    <a:pt x="55606" y="194641"/>
                  </a:cubicBezTo>
                  <a:cubicBezTo>
                    <a:pt x="55606" y="193190"/>
                    <a:pt x="55606" y="191595"/>
                    <a:pt x="55243" y="190144"/>
                  </a:cubicBezTo>
                  <a:cubicBezTo>
                    <a:pt x="55243" y="187170"/>
                    <a:pt x="54591" y="184196"/>
                    <a:pt x="54300" y="181222"/>
                  </a:cubicBezTo>
                  <a:cubicBezTo>
                    <a:pt x="53575" y="174767"/>
                    <a:pt x="52705" y="168384"/>
                    <a:pt x="51689" y="161929"/>
                  </a:cubicBezTo>
                  <a:cubicBezTo>
                    <a:pt x="50674" y="155473"/>
                    <a:pt x="49876" y="149888"/>
                    <a:pt x="48860" y="143868"/>
                  </a:cubicBezTo>
                  <a:cubicBezTo>
                    <a:pt x="47845" y="137848"/>
                    <a:pt x="46032" y="130305"/>
                    <a:pt x="45524" y="123487"/>
                  </a:cubicBezTo>
                  <a:cubicBezTo>
                    <a:pt x="45633" y="123189"/>
                    <a:pt x="45480" y="122855"/>
                    <a:pt x="45183" y="122739"/>
                  </a:cubicBezTo>
                  <a:cubicBezTo>
                    <a:pt x="44878" y="122631"/>
                    <a:pt x="44545" y="122783"/>
                    <a:pt x="44436" y="123080"/>
                  </a:cubicBezTo>
                  <a:cubicBezTo>
                    <a:pt x="44385" y="123211"/>
                    <a:pt x="44385" y="123356"/>
                    <a:pt x="44436" y="123487"/>
                  </a:cubicBezTo>
                  <a:cubicBezTo>
                    <a:pt x="45575" y="130305"/>
                    <a:pt x="46343" y="137181"/>
                    <a:pt x="46757" y="144086"/>
                  </a:cubicBezTo>
                  <a:lnTo>
                    <a:pt x="48498" y="162654"/>
                  </a:lnTo>
                  <a:cubicBezTo>
                    <a:pt x="49005" y="168819"/>
                    <a:pt x="49586" y="174985"/>
                    <a:pt x="50239" y="181222"/>
                  </a:cubicBezTo>
                  <a:lnTo>
                    <a:pt x="51109" y="190144"/>
                  </a:lnTo>
                  <a:cubicBezTo>
                    <a:pt x="51109" y="191595"/>
                    <a:pt x="51472" y="193118"/>
                    <a:pt x="51689" y="194568"/>
                  </a:cubicBezTo>
                  <a:cubicBezTo>
                    <a:pt x="51762" y="195830"/>
                    <a:pt x="52161" y="197056"/>
                    <a:pt x="52850" y="198123"/>
                  </a:cubicBezTo>
                  <a:lnTo>
                    <a:pt x="42187" y="212049"/>
                  </a:lnTo>
                  <a:cubicBezTo>
                    <a:pt x="27681" y="230835"/>
                    <a:pt x="14045" y="249838"/>
                    <a:pt x="119" y="268769"/>
                  </a:cubicBezTo>
                  <a:cubicBezTo>
                    <a:pt x="-317" y="269350"/>
                    <a:pt x="554" y="270147"/>
                    <a:pt x="989" y="269567"/>
                  </a:cubicBezTo>
                  <a:cubicBezTo>
                    <a:pt x="14190" y="252377"/>
                    <a:pt x="27753" y="235477"/>
                    <a:pt x="41462" y="218794"/>
                  </a:cubicBezTo>
                  <a:cubicBezTo>
                    <a:pt x="51762" y="219230"/>
                    <a:pt x="62279" y="218432"/>
                    <a:pt x="72579" y="218287"/>
                  </a:cubicBezTo>
                  <a:cubicBezTo>
                    <a:pt x="82878" y="218141"/>
                    <a:pt x="94338" y="218287"/>
                    <a:pt x="105073" y="218287"/>
                  </a:cubicBezTo>
                  <a:cubicBezTo>
                    <a:pt x="105392" y="218287"/>
                    <a:pt x="105653" y="218025"/>
                    <a:pt x="105653" y="217706"/>
                  </a:cubicBezTo>
                  <a:cubicBezTo>
                    <a:pt x="105653" y="217387"/>
                    <a:pt x="105392" y="217126"/>
                    <a:pt x="105073" y="217126"/>
                  </a:cubicBezTo>
                  <a:cubicBezTo>
                    <a:pt x="94193" y="217126"/>
                    <a:pt x="83313" y="217489"/>
                    <a:pt x="72506" y="217561"/>
                  </a:cubicBezTo>
                  <a:cubicBezTo>
                    <a:pt x="61699" y="217634"/>
                    <a:pt x="52560" y="217126"/>
                    <a:pt x="42695" y="217561"/>
                  </a:cubicBezTo>
                  <a:cubicBezTo>
                    <a:pt x="54736" y="203055"/>
                    <a:pt x="66994" y="188548"/>
                    <a:pt x="78961" y="173679"/>
                  </a:cubicBezTo>
                  <a:lnTo>
                    <a:pt x="93178" y="157722"/>
                  </a:lnTo>
                  <a:cubicBezTo>
                    <a:pt x="97334" y="158266"/>
                    <a:pt x="101541" y="158411"/>
                    <a:pt x="105726" y="158157"/>
                  </a:cubicBezTo>
                  <a:lnTo>
                    <a:pt x="120232" y="158157"/>
                  </a:lnTo>
                  <a:cubicBezTo>
                    <a:pt x="129444" y="158157"/>
                    <a:pt x="138656" y="158157"/>
                    <a:pt x="147940" y="157794"/>
                  </a:cubicBezTo>
                  <a:cubicBezTo>
                    <a:pt x="167016" y="157794"/>
                    <a:pt x="186092" y="156852"/>
                    <a:pt x="205168" y="156779"/>
                  </a:cubicBezTo>
                  <a:cubicBezTo>
                    <a:pt x="205465" y="156888"/>
                    <a:pt x="205799" y="156736"/>
                    <a:pt x="205915" y="156438"/>
                  </a:cubicBezTo>
                  <a:cubicBezTo>
                    <a:pt x="206024" y="156133"/>
                    <a:pt x="205872" y="155800"/>
                    <a:pt x="205574" y="155691"/>
                  </a:cubicBezTo>
                  <a:cubicBezTo>
                    <a:pt x="205444" y="155640"/>
                    <a:pt x="205299" y="155640"/>
                    <a:pt x="205168" y="155691"/>
                  </a:cubicBezTo>
                  <a:cubicBezTo>
                    <a:pt x="186019" y="155691"/>
                    <a:pt x="166943" y="154603"/>
                    <a:pt x="147867" y="154095"/>
                  </a:cubicBezTo>
                  <a:cubicBezTo>
                    <a:pt x="138583" y="154095"/>
                    <a:pt x="129372" y="153587"/>
                    <a:pt x="120087" y="153443"/>
                  </a:cubicBezTo>
                  <a:lnTo>
                    <a:pt x="105581" y="153443"/>
                  </a:lnTo>
                  <a:cubicBezTo>
                    <a:pt x="102825" y="153443"/>
                    <a:pt x="99923" y="153443"/>
                    <a:pt x="97022" y="153443"/>
                  </a:cubicBezTo>
                  <a:lnTo>
                    <a:pt x="128574" y="116088"/>
                  </a:lnTo>
                  <a:cubicBezTo>
                    <a:pt x="128820" y="115921"/>
                    <a:pt x="129016" y="115697"/>
                    <a:pt x="129154" y="115436"/>
                  </a:cubicBezTo>
                  <a:cubicBezTo>
                    <a:pt x="139381" y="103323"/>
                    <a:pt x="149608" y="91282"/>
                    <a:pt x="159980" y="79169"/>
                  </a:cubicBezTo>
                  <a:cubicBezTo>
                    <a:pt x="161431" y="77574"/>
                    <a:pt x="162882" y="75978"/>
                    <a:pt x="164260" y="74310"/>
                  </a:cubicBezTo>
                  <a:cubicBezTo>
                    <a:pt x="193273" y="75180"/>
                    <a:pt x="222286" y="73294"/>
                    <a:pt x="251299" y="73874"/>
                  </a:cubicBezTo>
                  <a:cubicBezTo>
                    <a:pt x="252387" y="73584"/>
                    <a:pt x="252387" y="72424"/>
                    <a:pt x="251589" y="72424"/>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Freeform: Shape 91">
              <a:extLst>
                <a:ext uri="{FF2B5EF4-FFF2-40B4-BE49-F238E27FC236}">
                  <a16:creationId xmlns:a16="http://schemas.microsoft.com/office/drawing/2014/main" id="{F3560563-F788-3B67-5A98-A3408B7CD748}"/>
                </a:ext>
              </a:extLst>
            </p:cNvPr>
            <p:cNvSpPr/>
            <p:nvPr/>
          </p:nvSpPr>
          <p:spPr>
            <a:xfrm>
              <a:off x="3633440" y="3531531"/>
              <a:ext cx="7591" cy="1015"/>
            </a:xfrm>
            <a:custGeom>
              <a:avLst/>
              <a:gdLst>
                <a:gd name="connsiteX0" fmla="*/ 7326 w 7591"/>
                <a:gd name="connsiteY0" fmla="*/ 0 h 1015"/>
                <a:gd name="connsiteX1" fmla="*/ 508 w 7591"/>
                <a:gd name="connsiteY1" fmla="*/ 0 h 1015"/>
                <a:gd name="connsiteX2" fmla="*/ 0 w 7591"/>
                <a:gd name="connsiteY2" fmla="*/ 508 h 1015"/>
                <a:gd name="connsiteX3" fmla="*/ 508 w 7591"/>
                <a:gd name="connsiteY3" fmla="*/ 1016 h 1015"/>
                <a:gd name="connsiteX4" fmla="*/ 7253 w 7591"/>
                <a:gd name="connsiteY4" fmla="*/ 1016 h 1015"/>
                <a:gd name="connsiteX5" fmla="*/ 7536 w 7591"/>
                <a:gd name="connsiteY5" fmla="*/ 247 h 1015"/>
                <a:gd name="connsiteX6" fmla="*/ 7326 w 7591"/>
                <a:gd name="connsiteY6" fmla="*/ 0 h 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1" h="1015">
                  <a:moveTo>
                    <a:pt x="7326" y="0"/>
                  </a:moveTo>
                  <a:lnTo>
                    <a:pt x="508" y="0"/>
                  </a:lnTo>
                  <a:cubicBezTo>
                    <a:pt x="225" y="0"/>
                    <a:pt x="0" y="225"/>
                    <a:pt x="0" y="508"/>
                  </a:cubicBezTo>
                  <a:cubicBezTo>
                    <a:pt x="0" y="791"/>
                    <a:pt x="225" y="1016"/>
                    <a:pt x="508" y="1016"/>
                  </a:cubicBezTo>
                  <a:lnTo>
                    <a:pt x="7253" y="1016"/>
                  </a:lnTo>
                  <a:cubicBezTo>
                    <a:pt x="7543" y="885"/>
                    <a:pt x="7674" y="537"/>
                    <a:pt x="7536" y="247"/>
                  </a:cubicBezTo>
                  <a:cubicBezTo>
                    <a:pt x="7493" y="145"/>
                    <a:pt x="7420" y="58"/>
                    <a:pt x="7326" y="0"/>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Freeform: Shape 92">
              <a:extLst>
                <a:ext uri="{FF2B5EF4-FFF2-40B4-BE49-F238E27FC236}">
                  <a16:creationId xmlns:a16="http://schemas.microsoft.com/office/drawing/2014/main" id="{0443F67F-EEC0-AAB6-F58B-62EDAF1573B7}"/>
                </a:ext>
              </a:extLst>
            </p:cNvPr>
            <p:cNvSpPr/>
            <p:nvPr/>
          </p:nvSpPr>
          <p:spPr>
            <a:xfrm>
              <a:off x="3572223" y="3530497"/>
              <a:ext cx="54001" cy="2213"/>
            </a:xfrm>
            <a:custGeom>
              <a:avLst/>
              <a:gdLst>
                <a:gd name="connsiteX0" fmla="*/ 53384 w 54001"/>
                <a:gd name="connsiteY0" fmla="*/ 1106 h 2213"/>
                <a:gd name="connsiteX1" fmla="*/ 26402 w 54001"/>
                <a:gd name="connsiteY1" fmla="*/ 526 h 2213"/>
                <a:gd name="connsiteX2" fmla="*/ 12983 w 54001"/>
                <a:gd name="connsiteY2" fmla="*/ 381 h 2213"/>
                <a:gd name="connsiteX3" fmla="*/ 435 w 54001"/>
                <a:gd name="connsiteY3" fmla="*/ 381 h 2213"/>
                <a:gd name="connsiteX4" fmla="*/ 0 w 54001"/>
                <a:gd name="connsiteY4" fmla="*/ 816 h 2213"/>
                <a:gd name="connsiteX5" fmla="*/ 435 w 54001"/>
                <a:gd name="connsiteY5" fmla="*/ 1251 h 2213"/>
                <a:gd name="connsiteX6" fmla="*/ 13056 w 54001"/>
                <a:gd name="connsiteY6" fmla="*/ 2122 h 2213"/>
                <a:gd name="connsiteX7" fmla="*/ 26547 w 54001"/>
                <a:gd name="connsiteY7" fmla="*/ 2122 h 2213"/>
                <a:gd name="connsiteX8" fmla="*/ 53529 w 54001"/>
                <a:gd name="connsiteY8" fmla="*/ 2122 h 2213"/>
                <a:gd name="connsiteX9" fmla="*/ 53384 w 54001"/>
                <a:gd name="connsiteY9" fmla="*/ 1106 h 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1" h="2213">
                  <a:moveTo>
                    <a:pt x="53384" y="1106"/>
                  </a:moveTo>
                  <a:cubicBezTo>
                    <a:pt x="44390" y="1106"/>
                    <a:pt x="35396" y="1106"/>
                    <a:pt x="26402" y="526"/>
                  </a:cubicBezTo>
                  <a:lnTo>
                    <a:pt x="12983" y="381"/>
                  </a:lnTo>
                  <a:cubicBezTo>
                    <a:pt x="8813" y="-127"/>
                    <a:pt x="4606" y="-127"/>
                    <a:pt x="435" y="381"/>
                  </a:cubicBezTo>
                  <a:cubicBezTo>
                    <a:pt x="196" y="381"/>
                    <a:pt x="0" y="577"/>
                    <a:pt x="0" y="816"/>
                  </a:cubicBezTo>
                  <a:cubicBezTo>
                    <a:pt x="0" y="1055"/>
                    <a:pt x="196" y="1251"/>
                    <a:pt x="435" y="1251"/>
                  </a:cubicBezTo>
                  <a:cubicBezTo>
                    <a:pt x="4584" y="2085"/>
                    <a:pt x="8827" y="2383"/>
                    <a:pt x="13056" y="2122"/>
                  </a:cubicBezTo>
                  <a:lnTo>
                    <a:pt x="26547" y="2122"/>
                  </a:lnTo>
                  <a:lnTo>
                    <a:pt x="53529" y="2122"/>
                  </a:lnTo>
                  <a:cubicBezTo>
                    <a:pt x="54182" y="2267"/>
                    <a:pt x="54182" y="1106"/>
                    <a:pt x="53384" y="1106"/>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Freeform: Shape 93">
              <a:extLst>
                <a:ext uri="{FF2B5EF4-FFF2-40B4-BE49-F238E27FC236}">
                  <a16:creationId xmlns:a16="http://schemas.microsoft.com/office/drawing/2014/main" id="{7273BB47-B640-3897-AF4F-1AC07A56050D}"/>
                </a:ext>
              </a:extLst>
            </p:cNvPr>
            <p:cNvSpPr/>
            <p:nvPr/>
          </p:nvSpPr>
          <p:spPr>
            <a:xfrm>
              <a:off x="3491712" y="3611026"/>
              <a:ext cx="55762" cy="6105"/>
            </a:xfrm>
            <a:custGeom>
              <a:avLst/>
              <a:gdLst>
                <a:gd name="connsiteX0" fmla="*/ 55342 w 55762"/>
                <a:gd name="connsiteY0" fmla="*/ 5005 h 6105"/>
                <a:gd name="connsiteX1" fmla="*/ 0 w 55762"/>
                <a:gd name="connsiteY1" fmla="*/ 0 h 6105"/>
                <a:gd name="connsiteX2" fmla="*/ 0 w 55762"/>
                <a:gd name="connsiteY2" fmla="*/ 363 h 6105"/>
                <a:gd name="connsiteX3" fmla="*/ 55052 w 55762"/>
                <a:gd name="connsiteY3" fmla="*/ 6093 h 6105"/>
                <a:gd name="connsiteX4" fmla="*/ 55342 w 55762"/>
                <a:gd name="connsiteY4" fmla="*/ 5005 h 6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2" h="6105">
                  <a:moveTo>
                    <a:pt x="55342" y="5005"/>
                  </a:moveTo>
                  <a:cubicBezTo>
                    <a:pt x="37050" y="1930"/>
                    <a:pt x="18547" y="254"/>
                    <a:pt x="0" y="0"/>
                  </a:cubicBezTo>
                  <a:lnTo>
                    <a:pt x="0" y="363"/>
                  </a:lnTo>
                  <a:cubicBezTo>
                    <a:pt x="18423" y="2104"/>
                    <a:pt x="36774" y="3119"/>
                    <a:pt x="55052" y="6093"/>
                  </a:cubicBezTo>
                  <a:cubicBezTo>
                    <a:pt x="55778" y="6238"/>
                    <a:pt x="56068" y="5077"/>
                    <a:pt x="55342" y="5005"/>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Freeform: Shape 94">
              <a:extLst>
                <a:ext uri="{FF2B5EF4-FFF2-40B4-BE49-F238E27FC236}">
                  <a16:creationId xmlns:a16="http://schemas.microsoft.com/office/drawing/2014/main" id="{D603F5B7-A843-F517-3140-4F124ED5CA22}"/>
                </a:ext>
              </a:extLst>
            </p:cNvPr>
            <p:cNvSpPr/>
            <p:nvPr/>
          </p:nvSpPr>
          <p:spPr>
            <a:xfrm>
              <a:off x="3464944" y="3498943"/>
              <a:ext cx="7197" cy="42557"/>
            </a:xfrm>
            <a:custGeom>
              <a:avLst/>
              <a:gdLst>
                <a:gd name="connsiteX0" fmla="*/ 6894 w 7197"/>
                <a:gd name="connsiteY0" fmla="*/ 36577 h 42557"/>
                <a:gd name="connsiteX1" fmla="*/ 6313 w 7197"/>
                <a:gd name="connsiteY1" fmla="*/ 31789 h 42557"/>
                <a:gd name="connsiteX2" fmla="*/ 4718 w 7197"/>
                <a:gd name="connsiteY2" fmla="*/ 20982 h 42557"/>
                <a:gd name="connsiteX3" fmla="*/ 1163 w 7197"/>
                <a:gd name="connsiteY3" fmla="*/ 383 h 42557"/>
                <a:gd name="connsiteX4" fmla="*/ 3 w 7197"/>
                <a:gd name="connsiteY4" fmla="*/ 383 h 42557"/>
                <a:gd name="connsiteX5" fmla="*/ 2324 w 7197"/>
                <a:gd name="connsiteY5" fmla="*/ 21635 h 42557"/>
                <a:gd name="connsiteX6" fmla="*/ 3194 w 7197"/>
                <a:gd name="connsiteY6" fmla="*/ 32079 h 42557"/>
                <a:gd name="connsiteX7" fmla="*/ 4572 w 7197"/>
                <a:gd name="connsiteY7" fmla="*/ 41944 h 42557"/>
                <a:gd name="connsiteX8" fmla="*/ 6480 w 7197"/>
                <a:gd name="connsiteY8" fmla="*/ 42328 h 42557"/>
                <a:gd name="connsiteX9" fmla="*/ 7039 w 7197"/>
                <a:gd name="connsiteY9" fmla="*/ 41581 h 42557"/>
                <a:gd name="connsiteX10" fmla="*/ 6894 w 7197"/>
                <a:gd name="connsiteY10" fmla="*/ 36577 h 4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7" h="42557">
                  <a:moveTo>
                    <a:pt x="6894" y="36577"/>
                  </a:moveTo>
                  <a:cubicBezTo>
                    <a:pt x="6894" y="34981"/>
                    <a:pt x="6531" y="33385"/>
                    <a:pt x="6313" y="31789"/>
                  </a:cubicBezTo>
                  <a:cubicBezTo>
                    <a:pt x="5878" y="28163"/>
                    <a:pt x="5298" y="24536"/>
                    <a:pt x="4718" y="20982"/>
                  </a:cubicBezTo>
                  <a:cubicBezTo>
                    <a:pt x="3630" y="14091"/>
                    <a:pt x="2469" y="7273"/>
                    <a:pt x="1163" y="383"/>
                  </a:cubicBezTo>
                  <a:cubicBezTo>
                    <a:pt x="1163" y="-197"/>
                    <a:pt x="-70" y="-53"/>
                    <a:pt x="3" y="383"/>
                  </a:cubicBezTo>
                  <a:cubicBezTo>
                    <a:pt x="873" y="7636"/>
                    <a:pt x="1671" y="14527"/>
                    <a:pt x="2324" y="21635"/>
                  </a:cubicBezTo>
                  <a:lnTo>
                    <a:pt x="3194" y="32079"/>
                  </a:lnTo>
                  <a:cubicBezTo>
                    <a:pt x="3100" y="35423"/>
                    <a:pt x="3564" y="38760"/>
                    <a:pt x="4572" y="41944"/>
                  </a:cubicBezTo>
                  <a:cubicBezTo>
                    <a:pt x="4993" y="42575"/>
                    <a:pt x="5849" y="42749"/>
                    <a:pt x="6480" y="42328"/>
                  </a:cubicBezTo>
                  <a:cubicBezTo>
                    <a:pt x="6749" y="42154"/>
                    <a:pt x="6944" y="41886"/>
                    <a:pt x="7039" y="41581"/>
                  </a:cubicBezTo>
                  <a:cubicBezTo>
                    <a:pt x="7292" y="39920"/>
                    <a:pt x="7242" y="38223"/>
                    <a:pt x="6894" y="36577"/>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Freeform: Shape 95">
              <a:extLst>
                <a:ext uri="{FF2B5EF4-FFF2-40B4-BE49-F238E27FC236}">
                  <a16:creationId xmlns:a16="http://schemas.microsoft.com/office/drawing/2014/main" id="{3D5430A9-0439-5B42-DC4C-DA722EDCA307}"/>
                </a:ext>
              </a:extLst>
            </p:cNvPr>
            <p:cNvSpPr/>
            <p:nvPr/>
          </p:nvSpPr>
          <p:spPr>
            <a:xfrm>
              <a:off x="3740861" y="3292547"/>
              <a:ext cx="99236" cy="674541"/>
            </a:xfrm>
            <a:custGeom>
              <a:avLst/>
              <a:gdLst>
                <a:gd name="connsiteX0" fmla="*/ 99007 w 99236"/>
                <a:gd name="connsiteY0" fmla="*/ 37344 h 674541"/>
                <a:gd name="connsiteX1" fmla="*/ 56285 w 99236"/>
                <a:gd name="connsiteY1" fmla="*/ 62 h 674541"/>
                <a:gd name="connsiteX2" fmla="*/ 25604 w 99236"/>
                <a:gd name="connsiteY2" fmla="*/ 35603 h 674541"/>
                <a:gd name="connsiteX3" fmla="*/ 10227 w 99236"/>
                <a:gd name="connsiteY3" fmla="*/ 183787 h 674541"/>
                <a:gd name="connsiteX4" fmla="*/ 0 w 99236"/>
                <a:gd name="connsiteY4" fmla="*/ 496692 h 674541"/>
                <a:gd name="connsiteX5" fmla="*/ 0 w 99236"/>
                <a:gd name="connsiteY5" fmla="*/ 583731 h 674541"/>
                <a:gd name="connsiteX6" fmla="*/ 2031 w 99236"/>
                <a:gd name="connsiteY6" fmla="*/ 672366 h 674541"/>
                <a:gd name="connsiteX7" fmla="*/ 4207 w 99236"/>
                <a:gd name="connsiteY7" fmla="*/ 674542 h 674541"/>
                <a:gd name="connsiteX8" fmla="*/ 6383 w 99236"/>
                <a:gd name="connsiteY8" fmla="*/ 672366 h 674541"/>
                <a:gd name="connsiteX9" fmla="*/ 5585 w 99236"/>
                <a:gd name="connsiteY9" fmla="*/ 596642 h 674541"/>
                <a:gd name="connsiteX10" fmla="*/ 6020 w 99236"/>
                <a:gd name="connsiteY10" fmla="*/ 522731 h 674541"/>
                <a:gd name="connsiteX11" fmla="*/ 10010 w 99236"/>
                <a:gd name="connsiteY11" fmla="*/ 373169 h 674541"/>
                <a:gd name="connsiteX12" fmla="*/ 16175 w 99236"/>
                <a:gd name="connsiteY12" fmla="*/ 224550 h 674541"/>
                <a:gd name="connsiteX13" fmla="*/ 19366 w 99236"/>
                <a:gd name="connsiteY13" fmla="*/ 150276 h 674541"/>
                <a:gd name="connsiteX14" fmla="*/ 24226 w 99236"/>
                <a:gd name="connsiteY14" fmla="*/ 78469 h 674541"/>
                <a:gd name="connsiteX15" fmla="*/ 30536 w 99236"/>
                <a:gd name="connsiteY15" fmla="*/ 38576 h 674541"/>
                <a:gd name="connsiteX16" fmla="*/ 42069 w 99236"/>
                <a:gd name="connsiteY16" fmla="*/ 11812 h 674541"/>
                <a:gd name="connsiteX17" fmla="*/ 74636 w 99236"/>
                <a:gd name="connsiteY17" fmla="*/ 9491 h 674541"/>
                <a:gd name="connsiteX18" fmla="*/ 97774 w 99236"/>
                <a:gd name="connsiteY18" fmla="*/ 38504 h 674541"/>
                <a:gd name="connsiteX19" fmla="*/ 98971 w 99236"/>
                <a:gd name="connsiteY19" fmla="*/ 38540 h 674541"/>
                <a:gd name="connsiteX20" fmla="*/ 99007 w 99236"/>
                <a:gd name="connsiteY20" fmla="*/ 37344 h 67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236" h="674541">
                  <a:moveTo>
                    <a:pt x="99007" y="37344"/>
                  </a:moveTo>
                  <a:cubicBezTo>
                    <a:pt x="90013" y="20661"/>
                    <a:pt x="78625" y="-1316"/>
                    <a:pt x="56285" y="62"/>
                  </a:cubicBezTo>
                  <a:cubicBezTo>
                    <a:pt x="37862" y="1222"/>
                    <a:pt x="29521" y="20008"/>
                    <a:pt x="25604" y="35603"/>
                  </a:cubicBezTo>
                  <a:cubicBezTo>
                    <a:pt x="13419" y="83692"/>
                    <a:pt x="12548" y="134464"/>
                    <a:pt x="10227" y="183787"/>
                  </a:cubicBezTo>
                  <a:cubicBezTo>
                    <a:pt x="5150" y="288016"/>
                    <a:pt x="653" y="392318"/>
                    <a:pt x="0" y="496692"/>
                  </a:cubicBezTo>
                  <a:cubicBezTo>
                    <a:pt x="0" y="525705"/>
                    <a:pt x="0" y="554718"/>
                    <a:pt x="0" y="583731"/>
                  </a:cubicBezTo>
                  <a:cubicBezTo>
                    <a:pt x="0" y="613252"/>
                    <a:pt x="0" y="642917"/>
                    <a:pt x="2031" y="672366"/>
                  </a:cubicBezTo>
                  <a:cubicBezTo>
                    <a:pt x="2031" y="673570"/>
                    <a:pt x="3003" y="674542"/>
                    <a:pt x="4207" y="674542"/>
                  </a:cubicBezTo>
                  <a:cubicBezTo>
                    <a:pt x="5411" y="674542"/>
                    <a:pt x="6383" y="673570"/>
                    <a:pt x="6383" y="672366"/>
                  </a:cubicBezTo>
                  <a:cubicBezTo>
                    <a:pt x="6383" y="647124"/>
                    <a:pt x="5658" y="621593"/>
                    <a:pt x="5585" y="596642"/>
                  </a:cubicBezTo>
                  <a:cubicBezTo>
                    <a:pt x="5513" y="571690"/>
                    <a:pt x="5585" y="547392"/>
                    <a:pt x="6020" y="522731"/>
                  </a:cubicBezTo>
                  <a:cubicBezTo>
                    <a:pt x="6840" y="472879"/>
                    <a:pt x="8175" y="423021"/>
                    <a:pt x="10010" y="373169"/>
                  </a:cubicBezTo>
                  <a:cubicBezTo>
                    <a:pt x="11895" y="323629"/>
                    <a:pt x="14071" y="274090"/>
                    <a:pt x="16175" y="224550"/>
                  </a:cubicBezTo>
                  <a:cubicBezTo>
                    <a:pt x="17190" y="199816"/>
                    <a:pt x="18278" y="175010"/>
                    <a:pt x="19366" y="150276"/>
                  </a:cubicBezTo>
                  <a:cubicBezTo>
                    <a:pt x="20454" y="125543"/>
                    <a:pt x="21470" y="102333"/>
                    <a:pt x="24226" y="78469"/>
                  </a:cubicBezTo>
                  <a:cubicBezTo>
                    <a:pt x="25749" y="65051"/>
                    <a:pt x="27707" y="51705"/>
                    <a:pt x="30536" y="38576"/>
                  </a:cubicBezTo>
                  <a:cubicBezTo>
                    <a:pt x="31914" y="28785"/>
                    <a:pt x="35896" y="19537"/>
                    <a:pt x="42069" y="11812"/>
                  </a:cubicBezTo>
                  <a:cubicBezTo>
                    <a:pt x="50867" y="3116"/>
                    <a:pt x="64692" y="2129"/>
                    <a:pt x="74636" y="9491"/>
                  </a:cubicBezTo>
                  <a:cubicBezTo>
                    <a:pt x="84863" y="16860"/>
                    <a:pt x="92863" y="26892"/>
                    <a:pt x="97774" y="38504"/>
                  </a:cubicBezTo>
                  <a:cubicBezTo>
                    <a:pt x="98093" y="38845"/>
                    <a:pt x="98630" y="38859"/>
                    <a:pt x="98971" y="38540"/>
                  </a:cubicBezTo>
                  <a:cubicBezTo>
                    <a:pt x="99312" y="38221"/>
                    <a:pt x="99326" y="37684"/>
                    <a:pt x="99007" y="37344"/>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Freeform: Shape 96">
              <a:extLst>
                <a:ext uri="{FF2B5EF4-FFF2-40B4-BE49-F238E27FC236}">
                  <a16:creationId xmlns:a16="http://schemas.microsoft.com/office/drawing/2014/main" id="{93CDE931-FD4D-8180-4323-BAAB1B2EF7AC}"/>
                </a:ext>
              </a:extLst>
            </p:cNvPr>
            <p:cNvSpPr/>
            <p:nvPr/>
          </p:nvSpPr>
          <p:spPr>
            <a:xfrm>
              <a:off x="3786269" y="3280411"/>
              <a:ext cx="139766" cy="180472"/>
            </a:xfrm>
            <a:custGeom>
              <a:avLst/>
              <a:gdLst>
                <a:gd name="connsiteX0" fmla="*/ 47505 w 139766"/>
                <a:gd name="connsiteY0" fmla="*/ 41500 h 180472"/>
                <a:gd name="connsiteX1" fmla="*/ 69773 w 139766"/>
                <a:gd name="connsiteY1" fmla="*/ 9078 h 180472"/>
                <a:gd name="connsiteX2" fmla="*/ 139767 w 139766"/>
                <a:gd name="connsiteY2" fmla="*/ 180473 h 180472"/>
                <a:gd name="connsiteX3" fmla="*/ 4639 w 139766"/>
                <a:gd name="connsiteY3" fmla="*/ 64421 h 180472"/>
                <a:gd name="connsiteX4" fmla="*/ 47505 w 139766"/>
                <a:gd name="connsiteY4" fmla="*/ 41500 h 180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66" h="180472">
                  <a:moveTo>
                    <a:pt x="47505" y="41500"/>
                  </a:moveTo>
                  <a:cubicBezTo>
                    <a:pt x="47505" y="41500"/>
                    <a:pt x="29155" y="-23344"/>
                    <a:pt x="69773" y="9078"/>
                  </a:cubicBezTo>
                  <a:cubicBezTo>
                    <a:pt x="137373" y="63042"/>
                    <a:pt x="139767" y="180473"/>
                    <a:pt x="139767" y="180473"/>
                  </a:cubicBezTo>
                  <a:cubicBezTo>
                    <a:pt x="139767" y="180473"/>
                    <a:pt x="19581" y="110696"/>
                    <a:pt x="4639" y="64421"/>
                  </a:cubicBezTo>
                  <a:cubicBezTo>
                    <a:pt x="-17629" y="-3905"/>
                    <a:pt x="47505" y="41500"/>
                    <a:pt x="47505" y="41500"/>
                  </a:cubicBezTo>
                  <a:close/>
                </a:path>
              </a:pathLst>
            </a:custGeom>
            <a:solidFill>
              <a:srgbClr val="407BF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Freeform: Shape 97">
              <a:extLst>
                <a:ext uri="{FF2B5EF4-FFF2-40B4-BE49-F238E27FC236}">
                  <a16:creationId xmlns:a16="http://schemas.microsoft.com/office/drawing/2014/main" id="{61B7ED30-2854-77A2-DCEC-71CE0921DE39}"/>
                </a:ext>
              </a:extLst>
            </p:cNvPr>
            <p:cNvSpPr/>
            <p:nvPr/>
          </p:nvSpPr>
          <p:spPr>
            <a:xfrm>
              <a:off x="3816290" y="3327001"/>
              <a:ext cx="103379" cy="117848"/>
            </a:xfrm>
            <a:custGeom>
              <a:avLst/>
              <a:gdLst>
                <a:gd name="connsiteX0" fmla="*/ 84432 w 103379"/>
                <a:gd name="connsiteY0" fmla="*/ 85793 h 117848"/>
                <a:gd name="connsiteX1" fmla="*/ 81023 w 103379"/>
                <a:gd name="connsiteY1" fmla="*/ 80426 h 117848"/>
                <a:gd name="connsiteX2" fmla="*/ 81023 w 103379"/>
                <a:gd name="connsiteY2" fmla="*/ 74914 h 117848"/>
                <a:gd name="connsiteX3" fmla="*/ 81023 w 103379"/>
                <a:gd name="connsiteY3" fmla="*/ 66572 h 117848"/>
                <a:gd name="connsiteX4" fmla="*/ 81603 w 103379"/>
                <a:gd name="connsiteY4" fmla="*/ 50107 h 117848"/>
                <a:gd name="connsiteX5" fmla="*/ 81023 w 103379"/>
                <a:gd name="connsiteY5" fmla="*/ 49527 h 117848"/>
                <a:gd name="connsiteX6" fmla="*/ 80443 w 103379"/>
                <a:gd name="connsiteY6" fmla="*/ 50107 h 117848"/>
                <a:gd name="connsiteX7" fmla="*/ 79790 w 103379"/>
                <a:gd name="connsiteY7" fmla="*/ 66282 h 117848"/>
                <a:gd name="connsiteX8" fmla="*/ 79790 w 103379"/>
                <a:gd name="connsiteY8" fmla="*/ 74333 h 117848"/>
                <a:gd name="connsiteX9" fmla="*/ 79790 w 103379"/>
                <a:gd name="connsiteY9" fmla="*/ 77815 h 117848"/>
                <a:gd name="connsiteX10" fmla="*/ 65284 w 103379"/>
                <a:gd name="connsiteY10" fmla="*/ 56055 h 117848"/>
                <a:gd name="connsiteX11" fmla="*/ 60859 w 103379"/>
                <a:gd name="connsiteY11" fmla="*/ 49890 h 117848"/>
                <a:gd name="connsiteX12" fmla="*/ 60497 w 103379"/>
                <a:gd name="connsiteY12" fmla="*/ 28710 h 117848"/>
                <a:gd name="connsiteX13" fmla="*/ 60932 w 103379"/>
                <a:gd name="connsiteY13" fmla="*/ 6080 h 117848"/>
                <a:gd name="connsiteX14" fmla="*/ 59771 w 103379"/>
                <a:gd name="connsiteY14" fmla="*/ 6080 h 117848"/>
                <a:gd name="connsiteX15" fmla="*/ 58756 w 103379"/>
                <a:gd name="connsiteY15" fmla="*/ 29581 h 117848"/>
                <a:gd name="connsiteX16" fmla="*/ 58321 w 103379"/>
                <a:gd name="connsiteY16" fmla="*/ 46336 h 117848"/>
                <a:gd name="connsiteX17" fmla="*/ 22054 w 103379"/>
                <a:gd name="connsiteY17" fmla="*/ 205 h 117848"/>
                <a:gd name="connsiteX18" fmla="*/ 21184 w 103379"/>
                <a:gd name="connsiteY18" fmla="*/ 930 h 117848"/>
                <a:gd name="connsiteX19" fmla="*/ 43524 w 103379"/>
                <a:gd name="connsiteY19" fmla="*/ 30886 h 117848"/>
                <a:gd name="connsiteX20" fmla="*/ 657 w 103379"/>
                <a:gd name="connsiteY20" fmla="*/ 23633 h 117848"/>
                <a:gd name="connsiteX21" fmla="*/ 657 w 103379"/>
                <a:gd name="connsiteY21" fmla="*/ 24794 h 117848"/>
                <a:gd name="connsiteX22" fmla="*/ 45845 w 103379"/>
                <a:gd name="connsiteY22" fmla="*/ 34223 h 117848"/>
                <a:gd name="connsiteX23" fmla="*/ 45845 w 103379"/>
                <a:gd name="connsiteY23" fmla="*/ 34223 h 117848"/>
                <a:gd name="connsiteX24" fmla="*/ 62890 w 103379"/>
                <a:gd name="connsiteY24" fmla="*/ 58666 h 117848"/>
                <a:gd name="connsiteX25" fmla="*/ 69708 w 103379"/>
                <a:gd name="connsiteY25" fmla="*/ 68676 h 117848"/>
                <a:gd name="connsiteX26" fmla="*/ 69128 w 103379"/>
                <a:gd name="connsiteY26" fmla="*/ 68676 h 117848"/>
                <a:gd name="connsiteX27" fmla="*/ 64413 w 103379"/>
                <a:gd name="connsiteY27" fmla="*/ 68023 h 117848"/>
                <a:gd name="connsiteX28" fmla="*/ 54404 w 103379"/>
                <a:gd name="connsiteY28" fmla="*/ 67153 h 117848"/>
                <a:gd name="connsiteX29" fmla="*/ 33587 w 103379"/>
                <a:gd name="connsiteY29" fmla="*/ 65847 h 117848"/>
                <a:gd name="connsiteX30" fmla="*/ 33587 w 103379"/>
                <a:gd name="connsiteY30" fmla="*/ 67008 h 117848"/>
                <a:gd name="connsiteX31" fmla="*/ 53969 w 103379"/>
                <a:gd name="connsiteY31" fmla="*/ 68386 h 117848"/>
                <a:gd name="connsiteX32" fmla="*/ 64776 w 103379"/>
                <a:gd name="connsiteY32" fmla="*/ 69691 h 117848"/>
                <a:gd name="connsiteX33" fmla="*/ 69418 w 103379"/>
                <a:gd name="connsiteY33" fmla="*/ 70271 h 117848"/>
                <a:gd name="connsiteX34" fmla="*/ 70796 w 103379"/>
                <a:gd name="connsiteY34" fmla="*/ 70271 h 117848"/>
                <a:gd name="connsiteX35" fmla="*/ 82329 w 103379"/>
                <a:gd name="connsiteY35" fmla="*/ 87244 h 117848"/>
                <a:gd name="connsiteX36" fmla="*/ 102420 w 103379"/>
                <a:gd name="connsiteY36" fmla="*/ 117708 h 117848"/>
                <a:gd name="connsiteX37" fmla="*/ 103240 w 103379"/>
                <a:gd name="connsiteY37" fmla="*/ 117650 h 117848"/>
                <a:gd name="connsiteX38" fmla="*/ 103363 w 103379"/>
                <a:gd name="connsiteY38" fmla="*/ 117128 h 117848"/>
                <a:gd name="connsiteX39" fmla="*/ 84432 w 103379"/>
                <a:gd name="connsiteY39" fmla="*/ 85793 h 11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379" h="117848">
                  <a:moveTo>
                    <a:pt x="84432" y="85793"/>
                  </a:moveTo>
                  <a:cubicBezTo>
                    <a:pt x="83344" y="83980"/>
                    <a:pt x="82184" y="82239"/>
                    <a:pt x="81023" y="80426"/>
                  </a:cubicBezTo>
                  <a:cubicBezTo>
                    <a:pt x="81168" y="78591"/>
                    <a:pt x="81168" y="76749"/>
                    <a:pt x="81023" y="74914"/>
                  </a:cubicBezTo>
                  <a:cubicBezTo>
                    <a:pt x="81023" y="72157"/>
                    <a:pt x="81023" y="69329"/>
                    <a:pt x="81023" y="66572"/>
                  </a:cubicBezTo>
                  <a:cubicBezTo>
                    <a:pt x="81023" y="61060"/>
                    <a:pt x="81023" y="55547"/>
                    <a:pt x="81603" y="50107"/>
                  </a:cubicBezTo>
                  <a:cubicBezTo>
                    <a:pt x="81603" y="49788"/>
                    <a:pt x="81342" y="49527"/>
                    <a:pt x="81023" y="49527"/>
                  </a:cubicBezTo>
                  <a:cubicBezTo>
                    <a:pt x="80704" y="49527"/>
                    <a:pt x="80443" y="49788"/>
                    <a:pt x="80443" y="50107"/>
                  </a:cubicBezTo>
                  <a:cubicBezTo>
                    <a:pt x="80443" y="55475"/>
                    <a:pt x="79935" y="60915"/>
                    <a:pt x="79790" y="66282"/>
                  </a:cubicBezTo>
                  <a:cubicBezTo>
                    <a:pt x="79790" y="68966"/>
                    <a:pt x="79790" y="71650"/>
                    <a:pt x="79790" y="74333"/>
                  </a:cubicBezTo>
                  <a:cubicBezTo>
                    <a:pt x="79790" y="75349"/>
                    <a:pt x="79790" y="76582"/>
                    <a:pt x="79790" y="77815"/>
                  </a:cubicBezTo>
                  <a:cubicBezTo>
                    <a:pt x="75076" y="70562"/>
                    <a:pt x="70216" y="63308"/>
                    <a:pt x="65284" y="56055"/>
                  </a:cubicBezTo>
                  <a:cubicBezTo>
                    <a:pt x="63833" y="53952"/>
                    <a:pt x="62310" y="51921"/>
                    <a:pt x="60859" y="49890"/>
                  </a:cubicBezTo>
                  <a:cubicBezTo>
                    <a:pt x="60083" y="42854"/>
                    <a:pt x="59967" y="35768"/>
                    <a:pt x="60497" y="28710"/>
                  </a:cubicBezTo>
                  <a:cubicBezTo>
                    <a:pt x="60497" y="21457"/>
                    <a:pt x="60497" y="13624"/>
                    <a:pt x="60932" y="6080"/>
                  </a:cubicBezTo>
                  <a:cubicBezTo>
                    <a:pt x="60932" y="5355"/>
                    <a:pt x="59771" y="5355"/>
                    <a:pt x="59771" y="6080"/>
                  </a:cubicBezTo>
                  <a:cubicBezTo>
                    <a:pt x="59771" y="13914"/>
                    <a:pt x="59191" y="21747"/>
                    <a:pt x="58756" y="29581"/>
                  </a:cubicBezTo>
                  <a:cubicBezTo>
                    <a:pt x="58284" y="35151"/>
                    <a:pt x="58139" y="40744"/>
                    <a:pt x="58321" y="46336"/>
                  </a:cubicBezTo>
                  <a:cubicBezTo>
                    <a:pt x="46715" y="30596"/>
                    <a:pt x="34385" y="15364"/>
                    <a:pt x="22054" y="205"/>
                  </a:cubicBezTo>
                  <a:cubicBezTo>
                    <a:pt x="21619" y="-303"/>
                    <a:pt x="20749" y="205"/>
                    <a:pt x="21184" y="930"/>
                  </a:cubicBezTo>
                  <a:cubicBezTo>
                    <a:pt x="28872" y="10722"/>
                    <a:pt x="36271" y="20732"/>
                    <a:pt x="43524" y="30886"/>
                  </a:cubicBezTo>
                  <a:cubicBezTo>
                    <a:pt x="29380" y="27550"/>
                    <a:pt x="15019" y="25664"/>
                    <a:pt x="657" y="23633"/>
                  </a:cubicBezTo>
                  <a:cubicBezTo>
                    <a:pt x="-68" y="23633"/>
                    <a:pt x="-358" y="24649"/>
                    <a:pt x="657" y="24794"/>
                  </a:cubicBezTo>
                  <a:cubicBezTo>
                    <a:pt x="15889" y="27115"/>
                    <a:pt x="30831" y="30886"/>
                    <a:pt x="45845" y="34223"/>
                  </a:cubicBezTo>
                  <a:lnTo>
                    <a:pt x="45845" y="34223"/>
                  </a:lnTo>
                  <a:cubicBezTo>
                    <a:pt x="51575" y="42347"/>
                    <a:pt x="57305" y="50470"/>
                    <a:pt x="62890" y="58666"/>
                  </a:cubicBezTo>
                  <a:lnTo>
                    <a:pt x="69708" y="68676"/>
                  </a:lnTo>
                  <a:lnTo>
                    <a:pt x="69128" y="68676"/>
                  </a:lnTo>
                  <a:lnTo>
                    <a:pt x="64413" y="68023"/>
                  </a:lnTo>
                  <a:lnTo>
                    <a:pt x="54404" y="67153"/>
                  </a:lnTo>
                  <a:cubicBezTo>
                    <a:pt x="47513" y="66572"/>
                    <a:pt x="40550" y="66210"/>
                    <a:pt x="33587" y="65847"/>
                  </a:cubicBezTo>
                  <a:cubicBezTo>
                    <a:pt x="32862" y="65847"/>
                    <a:pt x="32934" y="67008"/>
                    <a:pt x="33587" y="67008"/>
                  </a:cubicBezTo>
                  <a:cubicBezTo>
                    <a:pt x="40405" y="67008"/>
                    <a:pt x="47223" y="67660"/>
                    <a:pt x="53969" y="68386"/>
                  </a:cubicBezTo>
                  <a:lnTo>
                    <a:pt x="64776" y="69691"/>
                  </a:lnTo>
                  <a:lnTo>
                    <a:pt x="69418" y="70271"/>
                  </a:lnTo>
                  <a:lnTo>
                    <a:pt x="70796" y="70271"/>
                  </a:lnTo>
                  <a:cubicBezTo>
                    <a:pt x="74640" y="75929"/>
                    <a:pt x="78557" y="81587"/>
                    <a:pt x="82329" y="87244"/>
                  </a:cubicBezTo>
                  <a:cubicBezTo>
                    <a:pt x="89147" y="97326"/>
                    <a:pt x="95240" y="108061"/>
                    <a:pt x="102420" y="117708"/>
                  </a:cubicBezTo>
                  <a:cubicBezTo>
                    <a:pt x="102660" y="117918"/>
                    <a:pt x="103030" y="117889"/>
                    <a:pt x="103240" y="117650"/>
                  </a:cubicBezTo>
                  <a:cubicBezTo>
                    <a:pt x="103363" y="117505"/>
                    <a:pt x="103407" y="117309"/>
                    <a:pt x="103363" y="117128"/>
                  </a:cubicBezTo>
                  <a:cubicBezTo>
                    <a:pt x="97691" y="106313"/>
                    <a:pt x="91366" y="95846"/>
                    <a:pt x="84432" y="85793"/>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Freeform: Shape 98">
              <a:extLst>
                <a:ext uri="{FF2B5EF4-FFF2-40B4-BE49-F238E27FC236}">
                  <a16:creationId xmlns:a16="http://schemas.microsoft.com/office/drawing/2014/main" id="{5965A9EB-184C-E9CF-7379-C98962481A2D}"/>
                </a:ext>
              </a:extLst>
            </p:cNvPr>
            <p:cNvSpPr/>
            <p:nvPr/>
          </p:nvSpPr>
          <p:spPr>
            <a:xfrm>
              <a:off x="3869397" y="3315254"/>
              <a:ext cx="2129" cy="32333"/>
            </a:xfrm>
            <a:custGeom>
              <a:avLst/>
              <a:gdLst>
                <a:gd name="connsiteX0" fmla="*/ 1442 w 2129"/>
                <a:gd name="connsiteY0" fmla="*/ 24283 h 32333"/>
                <a:gd name="connsiteX1" fmla="*/ 1442 w 2129"/>
                <a:gd name="connsiteY1" fmla="*/ 16667 h 32333"/>
                <a:gd name="connsiteX2" fmla="*/ 2094 w 2129"/>
                <a:gd name="connsiteY2" fmla="*/ 782 h 32333"/>
                <a:gd name="connsiteX3" fmla="*/ 1754 w 2129"/>
                <a:gd name="connsiteY3" fmla="*/ 35 h 32333"/>
                <a:gd name="connsiteX4" fmla="*/ 1006 w 2129"/>
                <a:gd name="connsiteY4" fmla="*/ 376 h 32333"/>
                <a:gd name="connsiteX5" fmla="*/ 1006 w 2129"/>
                <a:gd name="connsiteY5" fmla="*/ 782 h 32333"/>
                <a:gd name="connsiteX6" fmla="*/ 136 w 2129"/>
                <a:gd name="connsiteY6" fmla="*/ 16522 h 32333"/>
                <a:gd name="connsiteX7" fmla="*/ 136 w 2129"/>
                <a:gd name="connsiteY7" fmla="*/ 24428 h 32333"/>
                <a:gd name="connsiteX8" fmla="*/ 136 w 2129"/>
                <a:gd name="connsiteY8" fmla="*/ 28055 h 32333"/>
                <a:gd name="connsiteX9" fmla="*/ 136 w 2129"/>
                <a:gd name="connsiteY9" fmla="*/ 31826 h 32333"/>
                <a:gd name="connsiteX10" fmla="*/ 644 w 2129"/>
                <a:gd name="connsiteY10" fmla="*/ 32334 h 32333"/>
                <a:gd name="connsiteX11" fmla="*/ 1151 w 2129"/>
                <a:gd name="connsiteY11" fmla="*/ 31826 h 32333"/>
                <a:gd name="connsiteX12" fmla="*/ 1151 w 2129"/>
                <a:gd name="connsiteY12" fmla="*/ 28345 h 3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9" h="32333">
                  <a:moveTo>
                    <a:pt x="1442" y="24283"/>
                  </a:moveTo>
                  <a:cubicBezTo>
                    <a:pt x="1442" y="21744"/>
                    <a:pt x="1442" y="19206"/>
                    <a:pt x="1442" y="16667"/>
                  </a:cubicBezTo>
                  <a:cubicBezTo>
                    <a:pt x="1296" y="11365"/>
                    <a:pt x="1514" y="6055"/>
                    <a:pt x="2094" y="782"/>
                  </a:cubicBezTo>
                  <a:cubicBezTo>
                    <a:pt x="2203" y="485"/>
                    <a:pt x="2051" y="151"/>
                    <a:pt x="1754" y="35"/>
                  </a:cubicBezTo>
                  <a:cubicBezTo>
                    <a:pt x="1449" y="-74"/>
                    <a:pt x="1115" y="79"/>
                    <a:pt x="1006" y="376"/>
                  </a:cubicBezTo>
                  <a:cubicBezTo>
                    <a:pt x="956" y="507"/>
                    <a:pt x="956" y="652"/>
                    <a:pt x="1006" y="782"/>
                  </a:cubicBezTo>
                  <a:cubicBezTo>
                    <a:pt x="1006" y="6077"/>
                    <a:pt x="426" y="11299"/>
                    <a:pt x="136" y="16522"/>
                  </a:cubicBezTo>
                  <a:cubicBezTo>
                    <a:pt x="136" y="19206"/>
                    <a:pt x="136" y="21817"/>
                    <a:pt x="136" y="24428"/>
                  </a:cubicBezTo>
                  <a:lnTo>
                    <a:pt x="136" y="28055"/>
                  </a:lnTo>
                  <a:cubicBezTo>
                    <a:pt x="-45" y="29302"/>
                    <a:pt x="-45" y="30579"/>
                    <a:pt x="136" y="31826"/>
                  </a:cubicBezTo>
                  <a:cubicBezTo>
                    <a:pt x="136" y="32109"/>
                    <a:pt x="361" y="32334"/>
                    <a:pt x="644" y="32334"/>
                  </a:cubicBezTo>
                  <a:cubicBezTo>
                    <a:pt x="927" y="32334"/>
                    <a:pt x="1151" y="32109"/>
                    <a:pt x="1151" y="31826"/>
                  </a:cubicBezTo>
                  <a:cubicBezTo>
                    <a:pt x="1333" y="30673"/>
                    <a:pt x="1333" y="29498"/>
                    <a:pt x="1151" y="28345"/>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Freeform: Shape 99">
              <a:extLst>
                <a:ext uri="{FF2B5EF4-FFF2-40B4-BE49-F238E27FC236}">
                  <a16:creationId xmlns:a16="http://schemas.microsoft.com/office/drawing/2014/main" id="{0B22DCF2-4CAB-8D70-6B77-DF6F356D3E4E}"/>
                </a:ext>
              </a:extLst>
            </p:cNvPr>
            <p:cNvSpPr/>
            <p:nvPr/>
          </p:nvSpPr>
          <p:spPr>
            <a:xfrm>
              <a:off x="3827320" y="3363473"/>
              <a:ext cx="29064" cy="3775"/>
            </a:xfrm>
            <a:custGeom>
              <a:avLst/>
              <a:gdLst>
                <a:gd name="connsiteX0" fmla="*/ 28650 w 29064"/>
                <a:gd name="connsiteY0" fmla="*/ 2901 h 3775"/>
                <a:gd name="connsiteX1" fmla="*/ 15087 w 29064"/>
                <a:gd name="connsiteY1" fmla="*/ 1523 h 3775"/>
                <a:gd name="connsiteX2" fmla="*/ 580 w 29064"/>
                <a:gd name="connsiteY2" fmla="*/ 0 h 3775"/>
                <a:gd name="connsiteX3" fmla="*/ 0 w 29064"/>
                <a:gd name="connsiteY3" fmla="*/ 580 h 3775"/>
                <a:gd name="connsiteX4" fmla="*/ 580 w 29064"/>
                <a:gd name="connsiteY4" fmla="*/ 1160 h 3775"/>
                <a:gd name="connsiteX5" fmla="*/ 29013 w 29064"/>
                <a:gd name="connsiteY5" fmla="*/ 3772 h 3775"/>
                <a:gd name="connsiteX6" fmla="*/ 28650 w 29064"/>
                <a:gd name="connsiteY6" fmla="*/ 2901 h 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4" h="3775">
                  <a:moveTo>
                    <a:pt x="28650" y="2901"/>
                  </a:moveTo>
                  <a:cubicBezTo>
                    <a:pt x="24153" y="2103"/>
                    <a:pt x="19584" y="1886"/>
                    <a:pt x="15087" y="1523"/>
                  </a:cubicBezTo>
                  <a:cubicBezTo>
                    <a:pt x="10590" y="1160"/>
                    <a:pt x="5222" y="653"/>
                    <a:pt x="580" y="0"/>
                  </a:cubicBezTo>
                  <a:cubicBezTo>
                    <a:pt x="261" y="0"/>
                    <a:pt x="0" y="261"/>
                    <a:pt x="0" y="580"/>
                  </a:cubicBezTo>
                  <a:cubicBezTo>
                    <a:pt x="0" y="899"/>
                    <a:pt x="261" y="1160"/>
                    <a:pt x="580" y="1160"/>
                  </a:cubicBezTo>
                  <a:cubicBezTo>
                    <a:pt x="10082" y="1741"/>
                    <a:pt x="19511" y="3481"/>
                    <a:pt x="29013" y="3772"/>
                  </a:cubicBezTo>
                  <a:cubicBezTo>
                    <a:pt x="29086" y="3844"/>
                    <a:pt x="29158" y="2974"/>
                    <a:pt x="28650" y="2901"/>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Freeform: Shape 100">
              <a:extLst>
                <a:ext uri="{FF2B5EF4-FFF2-40B4-BE49-F238E27FC236}">
                  <a16:creationId xmlns:a16="http://schemas.microsoft.com/office/drawing/2014/main" id="{2DFEE43B-FA3C-32E5-31F4-B5AC3C5A1FFF}"/>
                </a:ext>
              </a:extLst>
            </p:cNvPr>
            <p:cNvSpPr/>
            <p:nvPr/>
          </p:nvSpPr>
          <p:spPr>
            <a:xfrm>
              <a:off x="3893448" y="3366120"/>
              <a:ext cx="782" cy="18242"/>
            </a:xfrm>
            <a:custGeom>
              <a:avLst/>
              <a:gdLst>
                <a:gd name="connsiteX0" fmla="*/ 239 w 782"/>
                <a:gd name="connsiteY0" fmla="*/ 617 h 18242"/>
                <a:gd name="connsiteX1" fmla="*/ 239 w 782"/>
                <a:gd name="connsiteY1" fmla="*/ 3156 h 18242"/>
                <a:gd name="connsiteX2" fmla="*/ 239 w 782"/>
                <a:gd name="connsiteY2" fmla="*/ 9756 h 18242"/>
                <a:gd name="connsiteX3" fmla="*/ 239 w 782"/>
                <a:gd name="connsiteY3" fmla="*/ 14326 h 18242"/>
                <a:gd name="connsiteX4" fmla="*/ 239 w 782"/>
                <a:gd name="connsiteY4" fmla="*/ 18242 h 18242"/>
                <a:gd name="connsiteX5" fmla="*/ 674 w 782"/>
                <a:gd name="connsiteY5" fmla="*/ 18242 h 18242"/>
                <a:gd name="connsiteX6" fmla="*/ 674 w 782"/>
                <a:gd name="connsiteY6" fmla="*/ 16357 h 18242"/>
                <a:gd name="connsiteX7" fmla="*/ 674 w 782"/>
                <a:gd name="connsiteY7" fmla="*/ 14253 h 18242"/>
                <a:gd name="connsiteX8" fmla="*/ 674 w 782"/>
                <a:gd name="connsiteY8" fmla="*/ 9756 h 18242"/>
                <a:gd name="connsiteX9" fmla="*/ 674 w 782"/>
                <a:gd name="connsiteY9" fmla="*/ 5187 h 18242"/>
                <a:gd name="connsiteX10" fmla="*/ 674 w 782"/>
                <a:gd name="connsiteY10" fmla="*/ 3156 h 18242"/>
                <a:gd name="connsiteX11" fmla="*/ 674 w 782"/>
                <a:gd name="connsiteY11" fmla="*/ 617 h 18242"/>
                <a:gd name="connsiteX12" fmla="*/ 239 w 782"/>
                <a:gd name="connsiteY12" fmla="*/ 617 h 1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2" h="18242">
                  <a:moveTo>
                    <a:pt x="239" y="617"/>
                  </a:moveTo>
                  <a:cubicBezTo>
                    <a:pt x="601" y="1125"/>
                    <a:pt x="239" y="2576"/>
                    <a:pt x="239" y="3156"/>
                  </a:cubicBezTo>
                  <a:lnTo>
                    <a:pt x="239" y="9756"/>
                  </a:lnTo>
                  <a:cubicBezTo>
                    <a:pt x="239" y="11279"/>
                    <a:pt x="239" y="12802"/>
                    <a:pt x="239" y="14326"/>
                  </a:cubicBezTo>
                  <a:cubicBezTo>
                    <a:pt x="-15" y="15617"/>
                    <a:pt x="-15" y="16951"/>
                    <a:pt x="239" y="18242"/>
                  </a:cubicBezTo>
                  <a:cubicBezTo>
                    <a:pt x="239" y="18242"/>
                    <a:pt x="601" y="18242"/>
                    <a:pt x="674" y="18242"/>
                  </a:cubicBezTo>
                  <a:cubicBezTo>
                    <a:pt x="819" y="17619"/>
                    <a:pt x="819" y="16973"/>
                    <a:pt x="674" y="16357"/>
                  </a:cubicBezTo>
                  <a:cubicBezTo>
                    <a:pt x="637" y="15653"/>
                    <a:pt x="637" y="14957"/>
                    <a:pt x="674" y="14253"/>
                  </a:cubicBezTo>
                  <a:lnTo>
                    <a:pt x="674" y="9756"/>
                  </a:lnTo>
                  <a:cubicBezTo>
                    <a:pt x="674" y="8233"/>
                    <a:pt x="674" y="6710"/>
                    <a:pt x="674" y="5187"/>
                  </a:cubicBezTo>
                  <a:lnTo>
                    <a:pt x="674" y="3156"/>
                  </a:lnTo>
                  <a:cubicBezTo>
                    <a:pt x="674" y="2503"/>
                    <a:pt x="674" y="1125"/>
                    <a:pt x="674" y="617"/>
                  </a:cubicBezTo>
                  <a:cubicBezTo>
                    <a:pt x="674" y="109"/>
                    <a:pt x="-487" y="-471"/>
                    <a:pt x="239" y="617"/>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Freeform: Shape 101">
              <a:extLst>
                <a:ext uri="{FF2B5EF4-FFF2-40B4-BE49-F238E27FC236}">
                  <a16:creationId xmlns:a16="http://schemas.microsoft.com/office/drawing/2014/main" id="{F29E2B6C-C169-4DAF-FC8D-40F3EDB269E1}"/>
                </a:ext>
              </a:extLst>
            </p:cNvPr>
            <p:cNvSpPr/>
            <p:nvPr/>
          </p:nvSpPr>
          <p:spPr>
            <a:xfrm>
              <a:off x="3635978" y="3628321"/>
              <a:ext cx="206844" cy="367250"/>
            </a:xfrm>
            <a:custGeom>
              <a:avLst/>
              <a:gdLst>
                <a:gd name="connsiteX0" fmla="*/ 206645 w 206844"/>
                <a:gd name="connsiteY0" fmla="*/ 47622 h 367250"/>
                <a:gd name="connsiteX1" fmla="*/ 124684 w 206844"/>
                <a:gd name="connsiteY1" fmla="*/ 40 h 367250"/>
                <a:gd name="connsiteX2" fmla="*/ 65715 w 206844"/>
                <a:gd name="connsiteY2" fmla="*/ 43560 h 367250"/>
                <a:gd name="connsiteX3" fmla="*/ 52006 w 206844"/>
                <a:gd name="connsiteY3" fmla="*/ 82365 h 367250"/>
                <a:gd name="connsiteX4" fmla="*/ 37500 w 206844"/>
                <a:gd name="connsiteY4" fmla="*/ 135821 h 367250"/>
                <a:gd name="connsiteX5" fmla="*/ 15015 w 206844"/>
                <a:gd name="connsiteY5" fmla="*/ 242444 h 367250"/>
                <a:gd name="connsiteX6" fmla="*/ 5876 w 206844"/>
                <a:gd name="connsiteY6" fmla="*/ 302501 h 367250"/>
                <a:gd name="connsiteX7" fmla="*/ 0 w 206844"/>
                <a:gd name="connsiteY7" fmla="*/ 364008 h 367250"/>
                <a:gd name="connsiteX8" fmla="*/ 3141 w 206844"/>
                <a:gd name="connsiteY8" fmla="*/ 367250 h 367250"/>
                <a:gd name="connsiteX9" fmla="*/ 6311 w 206844"/>
                <a:gd name="connsiteY9" fmla="*/ 364734 h 367250"/>
                <a:gd name="connsiteX10" fmla="*/ 13564 w 206844"/>
                <a:gd name="connsiteY10" fmla="*/ 313598 h 367250"/>
                <a:gd name="connsiteX11" fmla="*/ 21470 w 206844"/>
                <a:gd name="connsiteY11" fmla="*/ 262463 h 367250"/>
                <a:gd name="connsiteX12" fmla="*/ 41634 w 206844"/>
                <a:gd name="connsiteY12" fmla="*/ 160917 h 367250"/>
                <a:gd name="connsiteX13" fmla="*/ 66223 w 206844"/>
                <a:gd name="connsiteY13" fmla="*/ 65827 h 367250"/>
                <a:gd name="connsiteX14" fmla="*/ 109379 w 206844"/>
                <a:gd name="connsiteY14" fmla="*/ 9760 h 367250"/>
                <a:gd name="connsiteX15" fmla="*/ 205630 w 206844"/>
                <a:gd name="connsiteY15" fmla="*/ 48565 h 367250"/>
                <a:gd name="connsiteX16" fmla="*/ 206645 w 206844"/>
                <a:gd name="connsiteY16" fmla="*/ 47622 h 36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6844" h="367250">
                  <a:moveTo>
                    <a:pt x="206645" y="47622"/>
                  </a:moveTo>
                  <a:cubicBezTo>
                    <a:pt x="181404" y="28691"/>
                    <a:pt x="158702" y="1418"/>
                    <a:pt x="124684" y="40"/>
                  </a:cubicBezTo>
                  <a:cubicBezTo>
                    <a:pt x="96614" y="-1048"/>
                    <a:pt x="76957" y="20059"/>
                    <a:pt x="65715" y="43560"/>
                  </a:cubicBezTo>
                  <a:cubicBezTo>
                    <a:pt x="60094" y="56101"/>
                    <a:pt x="55510" y="69077"/>
                    <a:pt x="52006" y="82365"/>
                  </a:cubicBezTo>
                  <a:cubicBezTo>
                    <a:pt x="46929" y="100063"/>
                    <a:pt x="42091" y="117884"/>
                    <a:pt x="37500" y="135821"/>
                  </a:cubicBezTo>
                  <a:cubicBezTo>
                    <a:pt x="28745" y="171072"/>
                    <a:pt x="21252" y="206613"/>
                    <a:pt x="15015" y="242444"/>
                  </a:cubicBezTo>
                  <a:cubicBezTo>
                    <a:pt x="11606" y="262390"/>
                    <a:pt x="8414" y="282409"/>
                    <a:pt x="5876" y="302501"/>
                  </a:cubicBezTo>
                  <a:cubicBezTo>
                    <a:pt x="2684" y="322868"/>
                    <a:pt x="726" y="343409"/>
                    <a:pt x="0" y="364008"/>
                  </a:cubicBezTo>
                  <a:cubicBezTo>
                    <a:pt x="-29" y="365771"/>
                    <a:pt x="1379" y="367221"/>
                    <a:pt x="3141" y="367250"/>
                  </a:cubicBezTo>
                  <a:cubicBezTo>
                    <a:pt x="4664" y="367272"/>
                    <a:pt x="5992" y="366221"/>
                    <a:pt x="6311" y="364734"/>
                  </a:cubicBezTo>
                  <a:cubicBezTo>
                    <a:pt x="9720" y="347906"/>
                    <a:pt x="11171" y="330571"/>
                    <a:pt x="13564" y="313598"/>
                  </a:cubicBezTo>
                  <a:cubicBezTo>
                    <a:pt x="15958" y="296626"/>
                    <a:pt x="18641" y="279435"/>
                    <a:pt x="21470" y="262463"/>
                  </a:cubicBezTo>
                  <a:cubicBezTo>
                    <a:pt x="27273" y="228612"/>
                    <a:pt x="33997" y="194768"/>
                    <a:pt x="41634" y="160917"/>
                  </a:cubicBezTo>
                  <a:cubicBezTo>
                    <a:pt x="48887" y="129076"/>
                    <a:pt x="56141" y="96799"/>
                    <a:pt x="66223" y="65827"/>
                  </a:cubicBezTo>
                  <a:cubicBezTo>
                    <a:pt x="73476" y="43632"/>
                    <a:pt x="85371" y="17738"/>
                    <a:pt x="109379" y="9760"/>
                  </a:cubicBezTo>
                  <a:cubicBezTo>
                    <a:pt x="145646" y="-2353"/>
                    <a:pt x="178938" y="28473"/>
                    <a:pt x="205630" y="48565"/>
                  </a:cubicBezTo>
                  <a:cubicBezTo>
                    <a:pt x="206428" y="48927"/>
                    <a:pt x="207226" y="48057"/>
                    <a:pt x="206645" y="47622"/>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Freeform: Shape 102">
              <a:extLst>
                <a:ext uri="{FF2B5EF4-FFF2-40B4-BE49-F238E27FC236}">
                  <a16:creationId xmlns:a16="http://schemas.microsoft.com/office/drawing/2014/main" id="{8C0C739D-3625-BBF6-CE32-E73F43CD14AA}"/>
                </a:ext>
              </a:extLst>
            </p:cNvPr>
            <p:cNvSpPr/>
            <p:nvPr/>
          </p:nvSpPr>
          <p:spPr>
            <a:xfrm>
              <a:off x="3729201" y="3576310"/>
              <a:ext cx="257760" cy="359081"/>
            </a:xfrm>
            <a:custGeom>
              <a:avLst/>
              <a:gdLst>
                <a:gd name="connsiteX0" fmla="*/ 87312 w 257760"/>
                <a:gd name="connsiteY0" fmla="*/ 81500 h 359081"/>
                <a:gd name="connsiteX1" fmla="*/ 97684 w 257760"/>
                <a:gd name="connsiteY1" fmla="*/ 1714 h 359081"/>
                <a:gd name="connsiteX2" fmla="*/ 254426 w 257760"/>
                <a:gd name="connsiteY2" fmla="*/ 359081 h 359081"/>
                <a:gd name="connsiteX3" fmla="*/ 76939 w 257760"/>
                <a:gd name="connsiteY3" fmla="*/ 239548 h 359081"/>
                <a:gd name="connsiteX4" fmla="*/ 15504 w 257760"/>
                <a:gd name="connsiteY4" fmla="*/ 72288 h 359081"/>
                <a:gd name="connsiteX5" fmla="*/ 87312 w 257760"/>
                <a:gd name="connsiteY5" fmla="*/ 81500 h 35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60" h="359081">
                  <a:moveTo>
                    <a:pt x="87312" y="81500"/>
                  </a:moveTo>
                  <a:cubicBezTo>
                    <a:pt x="87312" y="81500"/>
                    <a:pt x="63956" y="14987"/>
                    <a:pt x="97684" y="1714"/>
                  </a:cubicBezTo>
                  <a:cubicBezTo>
                    <a:pt x="148457" y="-17798"/>
                    <a:pt x="280321" y="131039"/>
                    <a:pt x="254426" y="359081"/>
                  </a:cubicBezTo>
                  <a:cubicBezTo>
                    <a:pt x="254426" y="359081"/>
                    <a:pt x="152373" y="302869"/>
                    <a:pt x="76939" y="239548"/>
                  </a:cubicBezTo>
                  <a:cubicBezTo>
                    <a:pt x="1506" y="176227"/>
                    <a:pt x="-17353" y="93613"/>
                    <a:pt x="15504" y="72288"/>
                  </a:cubicBezTo>
                  <a:cubicBezTo>
                    <a:pt x="48362" y="50963"/>
                    <a:pt x="87312" y="81500"/>
                    <a:pt x="87312" y="81500"/>
                  </a:cubicBezTo>
                  <a:close/>
                </a:path>
              </a:pathLst>
            </a:custGeom>
            <a:solidFill>
              <a:srgbClr val="407BF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Freeform: Shape 103">
              <a:extLst>
                <a:ext uri="{FF2B5EF4-FFF2-40B4-BE49-F238E27FC236}">
                  <a16:creationId xmlns:a16="http://schemas.microsoft.com/office/drawing/2014/main" id="{B9590CB6-8983-8CE9-4A73-F7B9ADBDE1FB}"/>
                </a:ext>
              </a:extLst>
            </p:cNvPr>
            <p:cNvSpPr/>
            <p:nvPr/>
          </p:nvSpPr>
          <p:spPr>
            <a:xfrm>
              <a:off x="3796083" y="3646519"/>
              <a:ext cx="172367" cy="242306"/>
            </a:xfrm>
            <a:custGeom>
              <a:avLst/>
              <a:gdLst>
                <a:gd name="connsiteX0" fmla="*/ 172313 w 172367"/>
                <a:gd name="connsiteY0" fmla="*/ 240203 h 242306"/>
                <a:gd name="connsiteX1" fmla="*/ 160055 w 172367"/>
                <a:gd name="connsiteY1" fmla="*/ 217210 h 242306"/>
                <a:gd name="connsiteX2" fmla="*/ 146854 w 172367"/>
                <a:gd name="connsiteY2" fmla="*/ 193927 h 242306"/>
                <a:gd name="connsiteX3" fmla="*/ 120379 w 172367"/>
                <a:gd name="connsiteY3" fmla="*/ 148957 h 242306"/>
                <a:gd name="connsiteX4" fmla="*/ 115955 w 172367"/>
                <a:gd name="connsiteY4" fmla="*/ 141704 h 242306"/>
                <a:gd name="connsiteX5" fmla="*/ 116463 w 172367"/>
                <a:gd name="connsiteY5" fmla="*/ 139020 h 242306"/>
                <a:gd name="connsiteX6" fmla="*/ 117986 w 172367"/>
                <a:gd name="connsiteY6" fmla="*/ 132420 h 242306"/>
                <a:gd name="connsiteX7" fmla="*/ 120887 w 172367"/>
                <a:gd name="connsiteY7" fmla="*/ 117478 h 242306"/>
                <a:gd name="connsiteX8" fmla="*/ 127052 w 172367"/>
                <a:gd name="connsiteY8" fmla="*/ 88465 h 242306"/>
                <a:gd name="connsiteX9" fmla="*/ 125964 w 172367"/>
                <a:gd name="connsiteY9" fmla="*/ 88465 h 242306"/>
                <a:gd name="connsiteX10" fmla="*/ 117913 w 172367"/>
                <a:gd name="connsiteY10" fmla="*/ 117478 h 242306"/>
                <a:gd name="connsiteX11" fmla="*/ 113706 w 172367"/>
                <a:gd name="connsiteY11" fmla="*/ 131622 h 242306"/>
                <a:gd name="connsiteX12" fmla="*/ 112401 w 172367"/>
                <a:gd name="connsiteY12" fmla="*/ 136482 h 242306"/>
                <a:gd name="connsiteX13" fmla="*/ 78601 w 172367"/>
                <a:gd name="connsiteY13" fmla="*/ 83896 h 242306"/>
                <a:gd name="connsiteX14" fmla="*/ 79834 w 172367"/>
                <a:gd name="connsiteY14" fmla="*/ 76642 h 242306"/>
                <a:gd name="connsiteX15" fmla="*/ 80994 w 172367"/>
                <a:gd name="connsiteY15" fmla="*/ 66633 h 242306"/>
                <a:gd name="connsiteX16" fmla="*/ 83823 w 172367"/>
                <a:gd name="connsiteY16" fmla="*/ 44148 h 242306"/>
                <a:gd name="connsiteX17" fmla="*/ 91802 w 172367"/>
                <a:gd name="connsiteY17" fmla="*/ 628 h 242306"/>
                <a:gd name="connsiteX18" fmla="*/ 90714 w 172367"/>
                <a:gd name="connsiteY18" fmla="*/ 628 h 242306"/>
                <a:gd name="connsiteX19" fmla="*/ 80341 w 172367"/>
                <a:gd name="connsiteY19" fmla="*/ 44148 h 242306"/>
                <a:gd name="connsiteX20" fmla="*/ 76787 w 172367"/>
                <a:gd name="connsiteY20" fmla="*/ 65908 h 242306"/>
                <a:gd name="connsiteX21" fmla="*/ 75554 w 172367"/>
                <a:gd name="connsiteY21" fmla="*/ 76787 h 242306"/>
                <a:gd name="connsiteX22" fmla="*/ 75119 w 172367"/>
                <a:gd name="connsiteY22" fmla="*/ 80051 h 242306"/>
                <a:gd name="connsiteX23" fmla="*/ 64022 w 172367"/>
                <a:gd name="connsiteY23" fmla="*/ 64674 h 242306"/>
                <a:gd name="connsiteX24" fmla="*/ 27755 w 172367"/>
                <a:gd name="connsiteY24" fmla="*/ 19414 h 242306"/>
                <a:gd name="connsiteX25" fmla="*/ 26812 w 172367"/>
                <a:gd name="connsiteY25" fmla="*/ 20067 h 242306"/>
                <a:gd name="connsiteX26" fmla="*/ 84258 w 172367"/>
                <a:gd name="connsiteY26" fmla="*/ 103914 h 242306"/>
                <a:gd name="connsiteX27" fmla="*/ 94195 w 172367"/>
                <a:gd name="connsiteY27" fmla="*/ 120089 h 242306"/>
                <a:gd name="connsiteX28" fmla="*/ 90859 w 172367"/>
                <a:gd name="connsiteY28" fmla="*/ 119654 h 242306"/>
                <a:gd name="connsiteX29" fmla="*/ 78020 w 172367"/>
                <a:gd name="connsiteY29" fmla="*/ 118421 h 242306"/>
                <a:gd name="connsiteX30" fmla="*/ 52199 w 172367"/>
                <a:gd name="connsiteY30" fmla="*/ 116172 h 242306"/>
                <a:gd name="connsiteX31" fmla="*/ 628 w 172367"/>
                <a:gd name="connsiteY31" fmla="*/ 111966 h 242306"/>
                <a:gd name="connsiteX32" fmla="*/ 628 w 172367"/>
                <a:gd name="connsiteY32" fmla="*/ 113054 h 242306"/>
                <a:gd name="connsiteX33" fmla="*/ 52634 w 172367"/>
                <a:gd name="connsiteY33" fmla="*/ 120307 h 242306"/>
                <a:gd name="connsiteX34" fmla="*/ 78238 w 172367"/>
                <a:gd name="connsiteY34" fmla="*/ 123789 h 242306"/>
                <a:gd name="connsiteX35" fmla="*/ 97894 w 172367"/>
                <a:gd name="connsiteY35" fmla="*/ 125747 h 242306"/>
                <a:gd name="connsiteX36" fmla="*/ 118203 w 172367"/>
                <a:gd name="connsiteY36" fmla="*/ 158677 h 242306"/>
                <a:gd name="connsiteX37" fmla="*/ 113634 w 172367"/>
                <a:gd name="connsiteY37" fmla="*/ 158677 h 242306"/>
                <a:gd name="connsiteX38" fmla="*/ 89045 w 172367"/>
                <a:gd name="connsiteY38" fmla="*/ 158677 h 242306"/>
                <a:gd name="connsiteX39" fmla="*/ 55825 w 172367"/>
                <a:gd name="connsiteY39" fmla="*/ 158677 h 242306"/>
                <a:gd name="connsiteX40" fmla="*/ 55825 w 172367"/>
                <a:gd name="connsiteY40" fmla="*/ 159765 h 242306"/>
                <a:gd name="connsiteX41" fmla="*/ 89481 w 172367"/>
                <a:gd name="connsiteY41" fmla="*/ 161070 h 242306"/>
                <a:gd name="connsiteX42" fmla="*/ 105438 w 172367"/>
                <a:gd name="connsiteY42" fmla="*/ 162013 h 242306"/>
                <a:gd name="connsiteX43" fmla="*/ 113416 w 172367"/>
                <a:gd name="connsiteY43" fmla="*/ 162593 h 242306"/>
                <a:gd name="connsiteX44" fmla="*/ 120669 w 172367"/>
                <a:gd name="connsiteY44" fmla="*/ 162593 h 242306"/>
                <a:gd name="connsiteX45" fmla="*/ 137932 w 172367"/>
                <a:gd name="connsiteY45" fmla="*/ 190591 h 242306"/>
                <a:gd name="connsiteX46" fmla="*/ 154034 w 172367"/>
                <a:gd name="connsiteY46" fmla="*/ 216340 h 242306"/>
                <a:gd name="connsiteX47" fmla="*/ 171370 w 172367"/>
                <a:gd name="connsiteY47" fmla="*/ 242307 h 242306"/>
                <a:gd name="connsiteX48" fmla="*/ 172313 w 172367"/>
                <a:gd name="connsiteY48" fmla="*/ 240203 h 24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2367" h="242306">
                  <a:moveTo>
                    <a:pt x="172313" y="240203"/>
                  </a:moveTo>
                  <a:cubicBezTo>
                    <a:pt x="168802" y="232246"/>
                    <a:pt x="164704" y="224558"/>
                    <a:pt x="160055" y="217210"/>
                  </a:cubicBezTo>
                  <a:cubicBezTo>
                    <a:pt x="155703" y="209377"/>
                    <a:pt x="151351" y="201616"/>
                    <a:pt x="146854" y="193927"/>
                  </a:cubicBezTo>
                  <a:cubicBezTo>
                    <a:pt x="138077" y="178913"/>
                    <a:pt x="129373" y="163899"/>
                    <a:pt x="120379" y="148957"/>
                  </a:cubicBezTo>
                  <a:lnTo>
                    <a:pt x="115955" y="141704"/>
                  </a:lnTo>
                  <a:cubicBezTo>
                    <a:pt x="115955" y="140833"/>
                    <a:pt x="116317" y="139891"/>
                    <a:pt x="116463" y="139020"/>
                  </a:cubicBezTo>
                  <a:lnTo>
                    <a:pt x="117986" y="132420"/>
                  </a:lnTo>
                  <a:cubicBezTo>
                    <a:pt x="119146" y="127488"/>
                    <a:pt x="120017" y="122483"/>
                    <a:pt x="120887" y="117478"/>
                  </a:cubicBezTo>
                  <a:cubicBezTo>
                    <a:pt x="122773" y="107759"/>
                    <a:pt x="124441" y="97894"/>
                    <a:pt x="127052" y="88465"/>
                  </a:cubicBezTo>
                  <a:cubicBezTo>
                    <a:pt x="127052" y="87812"/>
                    <a:pt x="126109" y="87595"/>
                    <a:pt x="125964" y="88465"/>
                  </a:cubicBezTo>
                  <a:cubicBezTo>
                    <a:pt x="123861" y="98185"/>
                    <a:pt x="120742" y="107831"/>
                    <a:pt x="117913" y="117478"/>
                  </a:cubicBezTo>
                  <a:cubicBezTo>
                    <a:pt x="116463" y="122193"/>
                    <a:pt x="114940" y="126835"/>
                    <a:pt x="113706" y="131622"/>
                  </a:cubicBezTo>
                  <a:lnTo>
                    <a:pt x="112401" y="136482"/>
                  </a:lnTo>
                  <a:cubicBezTo>
                    <a:pt x="101593" y="118711"/>
                    <a:pt x="90641" y="101013"/>
                    <a:pt x="78601" y="83896"/>
                  </a:cubicBezTo>
                  <a:cubicBezTo>
                    <a:pt x="79377" y="81553"/>
                    <a:pt x="79798" y="79108"/>
                    <a:pt x="79834" y="76642"/>
                  </a:cubicBezTo>
                  <a:cubicBezTo>
                    <a:pt x="80196" y="73306"/>
                    <a:pt x="80559" y="69969"/>
                    <a:pt x="80994" y="66633"/>
                  </a:cubicBezTo>
                  <a:cubicBezTo>
                    <a:pt x="81865" y="59380"/>
                    <a:pt x="82735" y="51619"/>
                    <a:pt x="83823" y="44148"/>
                  </a:cubicBezTo>
                  <a:cubicBezTo>
                    <a:pt x="85999" y="29641"/>
                    <a:pt x="88175" y="15135"/>
                    <a:pt x="91802" y="628"/>
                  </a:cubicBezTo>
                  <a:cubicBezTo>
                    <a:pt x="91802" y="-97"/>
                    <a:pt x="90859" y="-315"/>
                    <a:pt x="90714" y="628"/>
                  </a:cubicBezTo>
                  <a:cubicBezTo>
                    <a:pt x="87014" y="15135"/>
                    <a:pt x="83098" y="29641"/>
                    <a:pt x="80341" y="44148"/>
                  </a:cubicBezTo>
                  <a:cubicBezTo>
                    <a:pt x="79036" y="51401"/>
                    <a:pt x="77730" y="58654"/>
                    <a:pt x="76787" y="65908"/>
                  </a:cubicBezTo>
                  <a:cubicBezTo>
                    <a:pt x="76352" y="69534"/>
                    <a:pt x="75917" y="73161"/>
                    <a:pt x="75554" y="76787"/>
                  </a:cubicBezTo>
                  <a:cubicBezTo>
                    <a:pt x="75554" y="77803"/>
                    <a:pt x="75554" y="78963"/>
                    <a:pt x="75119" y="80051"/>
                  </a:cubicBezTo>
                  <a:cubicBezTo>
                    <a:pt x="71492" y="74901"/>
                    <a:pt x="67866" y="69679"/>
                    <a:pt x="64022" y="64674"/>
                  </a:cubicBezTo>
                  <a:cubicBezTo>
                    <a:pt x="52344" y="49298"/>
                    <a:pt x="40231" y="34356"/>
                    <a:pt x="27755" y="19414"/>
                  </a:cubicBezTo>
                  <a:cubicBezTo>
                    <a:pt x="27320" y="18834"/>
                    <a:pt x="26305" y="19414"/>
                    <a:pt x="26812" y="20067"/>
                  </a:cubicBezTo>
                  <a:cubicBezTo>
                    <a:pt x="47702" y="46781"/>
                    <a:pt x="66887" y="74785"/>
                    <a:pt x="84258" y="103914"/>
                  </a:cubicBezTo>
                  <a:lnTo>
                    <a:pt x="94195" y="120089"/>
                  </a:lnTo>
                  <a:lnTo>
                    <a:pt x="90859" y="119654"/>
                  </a:lnTo>
                  <a:cubicBezTo>
                    <a:pt x="86579" y="119074"/>
                    <a:pt x="82300" y="118856"/>
                    <a:pt x="78020" y="118421"/>
                  </a:cubicBezTo>
                  <a:lnTo>
                    <a:pt x="52199" y="116172"/>
                  </a:lnTo>
                  <a:cubicBezTo>
                    <a:pt x="35009" y="114794"/>
                    <a:pt x="17746" y="113779"/>
                    <a:pt x="628" y="111966"/>
                  </a:cubicBezTo>
                  <a:cubicBezTo>
                    <a:pt x="-97" y="111966"/>
                    <a:pt x="-315" y="112981"/>
                    <a:pt x="628" y="113054"/>
                  </a:cubicBezTo>
                  <a:cubicBezTo>
                    <a:pt x="18036" y="115085"/>
                    <a:pt x="35299" y="117841"/>
                    <a:pt x="52634" y="120307"/>
                  </a:cubicBezTo>
                  <a:cubicBezTo>
                    <a:pt x="61193" y="121540"/>
                    <a:pt x="69679" y="122700"/>
                    <a:pt x="78238" y="123789"/>
                  </a:cubicBezTo>
                  <a:cubicBezTo>
                    <a:pt x="84708" y="125072"/>
                    <a:pt x="91294" y="125732"/>
                    <a:pt x="97894" y="125747"/>
                  </a:cubicBezTo>
                  <a:cubicBezTo>
                    <a:pt x="104640" y="136772"/>
                    <a:pt x="111458" y="147507"/>
                    <a:pt x="118203" y="158677"/>
                  </a:cubicBezTo>
                  <a:cubicBezTo>
                    <a:pt x="116680" y="158677"/>
                    <a:pt x="115085" y="158677"/>
                    <a:pt x="113634" y="158677"/>
                  </a:cubicBezTo>
                  <a:lnTo>
                    <a:pt x="89045" y="158677"/>
                  </a:lnTo>
                  <a:cubicBezTo>
                    <a:pt x="77948" y="158677"/>
                    <a:pt x="66850" y="158677"/>
                    <a:pt x="55825" y="158677"/>
                  </a:cubicBezTo>
                  <a:cubicBezTo>
                    <a:pt x="55028" y="158677"/>
                    <a:pt x="55173" y="159765"/>
                    <a:pt x="55825" y="159765"/>
                  </a:cubicBezTo>
                  <a:cubicBezTo>
                    <a:pt x="67068" y="159765"/>
                    <a:pt x="78238" y="160490"/>
                    <a:pt x="89481" y="161070"/>
                  </a:cubicBezTo>
                  <a:lnTo>
                    <a:pt x="105438" y="162013"/>
                  </a:lnTo>
                  <a:lnTo>
                    <a:pt x="113416" y="162593"/>
                  </a:lnTo>
                  <a:cubicBezTo>
                    <a:pt x="115803" y="163145"/>
                    <a:pt x="118283" y="163145"/>
                    <a:pt x="120669" y="162593"/>
                  </a:cubicBezTo>
                  <a:lnTo>
                    <a:pt x="137932" y="190591"/>
                  </a:lnTo>
                  <a:cubicBezTo>
                    <a:pt x="143227" y="199222"/>
                    <a:pt x="148595" y="207781"/>
                    <a:pt x="154034" y="216340"/>
                  </a:cubicBezTo>
                  <a:cubicBezTo>
                    <a:pt x="159163" y="225414"/>
                    <a:pt x="164958" y="234089"/>
                    <a:pt x="171370" y="242307"/>
                  </a:cubicBezTo>
                  <a:cubicBezTo>
                    <a:pt x="171660" y="241291"/>
                    <a:pt x="172603" y="240928"/>
                    <a:pt x="172313" y="240203"/>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Freeform: Shape 104">
              <a:extLst>
                <a:ext uri="{FF2B5EF4-FFF2-40B4-BE49-F238E27FC236}">
                  <a16:creationId xmlns:a16="http://schemas.microsoft.com/office/drawing/2014/main" id="{2847D8BD-C8EA-CD0D-6415-154F11A3250A}"/>
                </a:ext>
              </a:extLst>
            </p:cNvPr>
            <p:cNvSpPr/>
            <p:nvPr/>
          </p:nvSpPr>
          <p:spPr>
            <a:xfrm>
              <a:off x="3908718" y="3701872"/>
              <a:ext cx="12169" cy="45070"/>
            </a:xfrm>
            <a:custGeom>
              <a:avLst/>
              <a:gdLst>
                <a:gd name="connsiteX0" fmla="*/ 11008 w 12169"/>
                <a:gd name="connsiteY0" fmla="*/ 545 h 45070"/>
                <a:gd name="connsiteX1" fmla="*/ 6438 w 12169"/>
                <a:gd name="connsiteY1" fmla="*/ 22305 h 45070"/>
                <a:gd name="connsiteX2" fmla="*/ 55 w 12169"/>
                <a:gd name="connsiteY2" fmla="*/ 44065 h 45070"/>
                <a:gd name="connsiteX3" fmla="*/ 447 w 12169"/>
                <a:gd name="connsiteY3" fmla="*/ 45015 h 45070"/>
                <a:gd name="connsiteX4" fmla="*/ 1397 w 12169"/>
                <a:gd name="connsiteY4" fmla="*/ 44623 h 45070"/>
                <a:gd name="connsiteX5" fmla="*/ 1433 w 12169"/>
                <a:gd name="connsiteY5" fmla="*/ 44500 h 45070"/>
                <a:gd name="connsiteX6" fmla="*/ 7454 w 12169"/>
                <a:gd name="connsiteY6" fmla="*/ 22740 h 45070"/>
                <a:gd name="connsiteX7" fmla="*/ 12168 w 12169"/>
                <a:gd name="connsiteY7" fmla="*/ 618 h 45070"/>
                <a:gd name="connsiteX8" fmla="*/ 11624 w 12169"/>
                <a:gd name="connsiteY8" fmla="*/ 1 h 45070"/>
                <a:gd name="connsiteX9" fmla="*/ 11008 w 12169"/>
                <a:gd name="connsiteY9" fmla="*/ 545 h 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9" h="45070">
                  <a:moveTo>
                    <a:pt x="11008" y="545"/>
                  </a:moveTo>
                  <a:cubicBezTo>
                    <a:pt x="9992" y="7893"/>
                    <a:pt x="8462" y="15168"/>
                    <a:pt x="6438" y="22305"/>
                  </a:cubicBezTo>
                  <a:cubicBezTo>
                    <a:pt x="4552" y="29558"/>
                    <a:pt x="2449" y="36811"/>
                    <a:pt x="55" y="44065"/>
                  </a:cubicBezTo>
                  <a:cubicBezTo>
                    <a:pt x="-97" y="44435"/>
                    <a:pt x="77" y="44863"/>
                    <a:pt x="447" y="45015"/>
                  </a:cubicBezTo>
                  <a:cubicBezTo>
                    <a:pt x="817" y="45167"/>
                    <a:pt x="1245" y="44993"/>
                    <a:pt x="1397" y="44623"/>
                  </a:cubicBezTo>
                  <a:cubicBezTo>
                    <a:pt x="1412" y="44580"/>
                    <a:pt x="1426" y="44544"/>
                    <a:pt x="1433" y="44500"/>
                  </a:cubicBezTo>
                  <a:cubicBezTo>
                    <a:pt x="3682" y="37247"/>
                    <a:pt x="5713" y="29993"/>
                    <a:pt x="7454" y="22740"/>
                  </a:cubicBezTo>
                  <a:cubicBezTo>
                    <a:pt x="9194" y="15487"/>
                    <a:pt x="10355" y="8234"/>
                    <a:pt x="12168" y="618"/>
                  </a:cubicBezTo>
                  <a:cubicBezTo>
                    <a:pt x="12190" y="299"/>
                    <a:pt x="11943" y="23"/>
                    <a:pt x="11624" y="1"/>
                  </a:cubicBezTo>
                  <a:cubicBezTo>
                    <a:pt x="11305" y="-21"/>
                    <a:pt x="11029" y="226"/>
                    <a:pt x="11008" y="545"/>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Freeform: Shape 105">
              <a:extLst>
                <a:ext uri="{FF2B5EF4-FFF2-40B4-BE49-F238E27FC236}">
                  <a16:creationId xmlns:a16="http://schemas.microsoft.com/office/drawing/2014/main" id="{1BF7E478-A0EF-F433-C36C-3B1BE8B940C6}"/>
                </a:ext>
              </a:extLst>
            </p:cNvPr>
            <p:cNvSpPr/>
            <p:nvPr/>
          </p:nvSpPr>
          <p:spPr>
            <a:xfrm>
              <a:off x="3773597" y="3737160"/>
              <a:ext cx="71282" cy="10662"/>
            </a:xfrm>
            <a:custGeom>
              <a:avLst/>
              <a:gdLst>
                <a:gd name="connsiteX0" fmla="*/ 71130 w 71282"/>
                <a:gd name="connsiteY0" fmla="*/ 9792 h 10662"/>
                <a:gd name="connsiteX1" fmla="*/ 65545 w 71282"/>
                <a:gd name="connsiteY1" fmla="*/ 7688 h 10662"/>
                <a:gd name="connsiteX2" fmla="*/ 55898 w 71282"/>
                <a:gd name="connsiteY2" fmla="*/ 6383 h 10662"/>
                <a:gd name="connsiteX3" fmla="*/ 37982 w 71282"/>
                <a:gd name="connsiteY3" fmla="*/ 4207 h 10662"/>
                <a:gd name="connsiteX4" fmla="*/ 628 w 71282"/>
                <a:gd name="connsiteY4" fmla="*/ 0 h 10662"/>
                <a:gd name="connsiteX5" fmla="*/ 628 w 71282"/>
                <a:gd name="connsiteY5" fmla="*/ 1088 h 10662"/>
                <a:gd name="connsiteX6" fmla="*/ 35807 w 71282"/>
                <a:gd name="connsiteY6" fmla="*/ 5875 h 10662"/>
                <a:gd name="connsiteX7" fmla="*/ 52997 w 71282"/>
                <a:gd name="connsiteY7" fmla="*/ 8124 h 10662"/>
                <a:gd name="connsiteX8" fmla="*/ 61338 w 71282"/>
                <a:gd name="connsiteY8" fmla="*/ 8994 h 10662"/>
                <a:gd name="connsiteX9" fmla="*/ 70767 w 71282"/>
                <a:gd name="connsiteY9" fmla="*/ 10662 h 10662"/>
                <a:gd name="connsiteX10" fmla="*/ 71282 w 71282"/>
                <a:gd name="connsiteY10" fmla="*/ 10162 h 10662"/>
                <a:gd name="connsiteX11" fmla="*/ 71130 w 71282"/>
                <a:gd name="connsiteY11" fmla="*/ 9792 h 1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282" h="10662">
                  <a:moveTo>
                    <a:pt x="71130" y="9792"/>
                  </a:moveTo>
                  <a:cubicBezTo>
                    <a:pt x="69563" y="8479"/>
                    <a:pt x="67590" y="7732"/>
                    <a:pt x="65545" y="7688"/>
                  </a:cubicBezTo>
                  <a:lnTo>
                    <a:pt x="55898" y="6383"/>
                  </a:lnTo>
                  <a:cubicBezTo>
                    <a:pt x="49950" y="5585"/>
                    <a:pt x="43930" y="4932"/>
                    <a:pt x="37982" y="4207"/>
                  </a:cubicBezTo>
                  <a:cubicBezTo>
                    <a:pt x="25507" y="2756"/>
                    <a:pt x="13104" y="1523"/>
                    <a:pt x="628" y="0"/>
                  </a:cubicBezTo>
                  <a:cubicBezTo>
                    <a:pt x="-97" y="0"/>
                    <a:pt x="-315" y="1015"/>
                    <a:pt x="628" y="1088"/>
                  </a:cubicBezTo>
                  <a:cubicBezTo>
                    <a:pt x="12378" y="2539"/>
                    <a:pt x="24056" y="4352"/>
                    <a:pt x="35807" y="5875"/>
                  </a:cubicBezTo>
                  <a:lnTo>
                    <a:pt x="52997" y="8124"/>
                  </a:lnTo>
                  <a:lnTo>
                    <a:pt x="61338" y="8994"/>
                  </a:lnTo>
                  <a:cubicBezTo>
                    <a:pt x="64551" y="9023"/>
                    <a:pt x="67735" y="9589"/>
                    <a:pt x="70767" y="10662"/>
                  </a:cubicBezTo>
                  <a:cubicBezTo>
                    <a:pt x="71050" y="10670"/>
                    <a:pt x="71275" y="10445"/>
                    <a:pt x="71282" y="10162"/>
                  </a:cubicBezTo>
                  <a:cubicBezTo>
                    <a:pt x="71282" y="10024"/>
                    <a:pt x="71231" y="9886"/>
                    <a:pt x="71130" y="9792"/>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Freeform: Shape 106">
              <a:extLst>
                <a:ext uri="{FF2B5EF4-FFF2-40B4-BE49-F238E27FC236}">
                  <a16:creationId xmlns:a16="http://schemas.microsoft.com/office/drawing/2014/main" id="{AC407E5E-AA0B-57C7-A924-1EB8F7FE213C}"/>
                </a:ext>
              </a:extLst>
            </p:cNvPr>
            <p:cNvSpPr/>
            <p:nvPr/>
          </p:nvSpPr>
          <p:spPr>
            <a:xfrm>
              <a:off x="3882471" y="3846394"/>
              <a:ext cx="37618" cy="2393"/>
            </a:xfrm>
            <a:custGeom>
              <a:avLst/>
              <a:gdLst>
                <a:gd name="connsiteX0" fmla="*/ 37110 w 37618"/>
                <a:gd name="connsiteY0" fmla="*/ 870 h 2393"/>
                <a:gd name="connsiteX1" fmla="*/ 19412 w 37618"/>
                <a:gd name="connsiteY1" fmla="*/ 0 h 2393"/>
                <a:gd name="connsiteX2" fmla="*/ 10490 w 37618"/>
                <a:gd name="connsiteY2" fmla="*/ 0 h 2393"/>
                <a:gd name="connsiteX3" fmla="*/ 6211 w 37618"/>
                <a:gd name="connsiteY3" fmla="*/ 0 h 2393"/>
                <a:gd name="connsiteX4" fmla="*/ 626 w 37618"/>
                <a:gd name="connsiteY4" fmla="*/ 0 h 2393"/>
                <a:gd name="connsiteX5" fmla="*/ 626 w 37618"/>
                <a:gd name="connsiteY5" fmla="*/ 1088 h 2393"/>
                <a:gd name="connsiteX6" fmla="*/ 5848 w 37618"/>
                <a:gd name="connsiteY6" fmla="*/ 1088 h 2393"/>
                <a:gd name="connsiteX7" fmla="*/ 10490 w 37618"/>
                <a:gd name="connsiteY7" fmla="*/ 1088 h 2393"/>
                <a:gd name="connsiteX8" fmla="*/ 19339 w 37618"/>
                <a:gd name="connsiteY8" fmla="*/ 1668 h 2393"/>
                <a:gd name="connsiteX9" fmla="*/ 37037 w 37618"/>
                <a:gd name="connsiteY9" fmla="*/ 2393 h 2393"/>
                <a:gd name="connsiteX10" fmla="*/ 37110 w 37618"/>
                <a:gd name="connsiteY10" fmla="*/ 870 h 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18" h="2393">
                  <a:moveTo>
                    <a:pt x="37110" y="870"/>
                  </a:moveTo>
                  <a:cubicBezTo>
                    <a:pt x="31235" y="363"/>
                    <a:pt x="25287" y="145"/>
                    <a:pt x="19412" y="0"/>
                  </a:cubicBezTo>
                  <a:lnTo>
                    <a:pt x="10490" y="0"/>
                  </a:lnTo>
                  <a:lnTo>
                    <a:pt x="6211" y="0"/>
                  </a:lnTo>
                  <a:cubicBezTo>
                    <a:pt x="4354" y="181"/>
                    <a:pt x="2483" y="181"/>
                    <a:pt x="626" y="0"/>
                  </a:cubicBezTo>
                  <a:cubicBezTo>
                    <a:pt x="-172" y="0"/>
                    <a:pt x="-244" y="1233"/>
                    <a:pt x="626" y="1088"/>
                  </a:cubicBezTo>
                  <a:cubicBezTo>
                    <a:pt x="2359" y="907"/>
                    <a:pt x="4115" y="907"/>
                    <a:pt x="5848" y="1088"/>
                  </a:cubicBezTo>
                  <a:lnTo>
                    <a:pt x="10490" y="1088"/>
                  </a:lnTo>
                  <a:lnTo>
                    <a:pt x="19339" y="1668"/>
                  </a:lnTo>
                  <a:cubicBezTo>
                    <a:pt x="25214" y="2031"/>
                    <a:pt x="31162" y="2393"/>
                    <a:pt x="37037" y="2393"/>
                  </a:cubicBezTo>
                  <a:cubicBezTo>
                    <a:pt x="37763" y="2104"/>
                    <a:pt x="37835" y="870"/>
                    <a:pt x="37110" y="870"/>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Freeform: Shape 107">
              <a:extLst>
                <a:ext uri="{FF2B5EF4-FFF2-40B4-BE49-F238E27FC236}">
                  <a16:creationId xmlns:a16="http://schemas.microsoft.com/office/drawing/2014/main" id="{22863AD3-712E-C7E3-EA69-BC573E68E2F4}"/>
                </a:ext>
              </a:extLst>
            </p:cNvPr>
            <p:cNvSpPr/>
            <p:nvPr/>
          </p:nvSpPr>
          <p:spPr>
            <a:xfrm>
              <a:off x="3952037" y="3791415"/>
              <a:ext cx="9105" cy="39242"/>
            </a:xfrm>
            <a:custGeom>
              <a:avLst/>
              <a:gdLst>
                <a:gd name="connsiteX0" fmla="*/ 3520 w 9105"/>
                <a:gd name="connsiteY0" fmla="*/ 30319 h 39242"/>
                <a:gd name="connsiteX1" fmla="*/ 5478 w 9105"/>
                <a:gd name="connsiteY1" fmla="*/ 20309 h 39242"/>
                <a:gd name="connsiteX2" fmla="*/ 9105 w 9105"/>
                <a:gd name="connsiteY2" fmla="*/ 580 h 39242"/>
                <a:gd name="connsiteX3" fmla="*/ 8525 w 9105"/>
                <a:gd name="connsiteY3" fmla="*/ 0 h 39242"/>
                <a:gd name="connsiteX4" fmla="*/ 7945 w 9105"/>
                <a:gd name="connsiteY4" fmla="*/ 580 h 39242"/>
                <a:gd name="connsiteX5" fmla="*/ 3593 w 9105"/>
                <a:gd name="connsiteY5" fmla="*/ 19801 h 39242"/>
                <a:gd name="connsiteX6" fmla="*/ 1489 w 9105"/>
                <a:gd name="connsiteY6" fmla="*/ 29376 h 39242"/>
                <a:gd name="connsiteX7" fmla="*/ 546 w 9105"/>
                <a:gd name="connsiteY7" fmla="*/ 33873 h 39242"/>
                <a:gd name="connsiteX8" fmla="*/ 38 w 9105"/>
                <a:gd name="connsiteY8" fmla="*/ 38587 h 39242"/>
                <a:gd name="connsiteX9" fmla="*/ 829 w 9105"/>
                <a:gd name="connsiteY9" fmla="*/ 39240 h 39242"/>
                <a:gd name="connsiteX10" fmla="*/ 1344 w 9105"/>
                <a:gd name="connsiteY10" fmla="*/ 38950 h 39242"/>
                <a:gd name="connsiteX11" fmla="*/ 3520 w 9105"/>
                <a:gd name="connsiteY11" fmla="*/ 30319 h 3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05" h="39242">
                  <a:moveTo>
                    <a:pt x="3520" y="30319"/>
                  </a:moveTo>
                  <a:lnTo>
                    <a:pt x="5478" y="20309"/>
                  </a:lnTo>
                  <a:cubicBezTo>
                    <a:pt x="6639" y="13709"/>
                    <a:pt x="7872" y="7108"/>
                    <a:pt x="9105" y="580"/>
                  </a:cubicBezTo>
                  <a:cubicBezTo>
                    <a:pt x="9105" y="261"/>
                    <a:pt x="8844" y="0"/>
                    <a:pt x="8525" y="0"/>
                  </a:cubicBezTo>
                  <a:cubicBezTo>
                    <a:pt x="8206" y="0"/>
                    <a:pt x="7945" y="261"/>
                    <a:pt x="7945" y="580"/>
                  </a:cubicBezTo>
                  <a:lnTo>
                    <a:pt x="3593" y="19801"/>
                  </a:lnTo>
                  <a:cubicBezTo>
                    <a:pt x="2867" y="22993"/>
                    <a:pt x="2142" y="26184"/>
                    <a:pt x="1489" y="29376"/>
                  </a:cubicBezTo>
                  <a:cubicBezTo>
                    <a:pt x="1489" y="30899"/>
                    <a:pt x="909" y="32349"/>
                    <a:pt x="546" y="33873"/>
                  </a:cubicBezTo>
                  <a:cubicBezTo>
                    <a:pt x="89" y="35396"/>
                    <a:pt x="-85" y="36999"/>
                    <a:pt x="38" y="38587"/>
                  </a:cubicBezTo>
                  <a:cubicBezTo>
                    <a:pt x="75" y="38986"/>
                    <a:pt x="430" y="39276"/>
                    <a:pt x="829" y="39240"/>
                  </a:cubicBezTo>
                  <a:cubicBezTo>
                    <a:pt x="1032" y="39218"/>
                    <a:pt x="1221" y="39117"/>
                    <a:pt x="1344" y="38950"/>
                  </a:cubicBezTo>
                  <a:cubicBezTo>
                    <a:pt x="2606" y="36237"/>
                    <a:pt x="3346" y="33307"/>
                    <a:pt x="3520" y="30319"/>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Freeform: Shape 108">
              <a:extLst>
                <a:ext uri="{FF2B5EF4-FFF2-40B4-BE49-F238E27FC236}">
                  <a16:creationId xmlns:a16="http://schemas.microsoft.com/office/drawing/2014/main" id="{C94BF28F-2177-868C-272A-5F152A4082FA}"/>
                </a:ext>
              </a:extLst>
            </p:cNvPr>
            <p:cNvSpPr/>
            <p:nvPr/>
          </p:nvSpPr>
          <p:spPr>
            <a:xfrm>
              <a:off x="3609867" y="3966798"/>
              <a:ext cx="284109" cy="353813"/>
            </a:xfrm>
            <a:custGeom>
              <a:avLst/>
              <a:gdLst>
                <a:gd name="connsiteX0" fmla="*/ 0 w 284109"/>
                <a:gd name="connsiteY0" fmla="*/ 0 h 353813"/>
                <a:gd name="connsiteX1" fmla="*/ 7108 w 284109"/>
                <a:gd name="connsiteY1" fmla="*/ 80874 h 353813"/>
                <a:gd name="connsiteX2" fmla="*/ 31261 w 284109"/>
                <a:gd name="connsiteY2" fmla="*/ 353814 h 353813"/>
                <a:gd name="connsiteX3" fmla="*/ 245015 w 284109"/>
                <a:gd name="connsiteY3" fmla="*/ 353814 h 353813"/>
                <a:gd name="connsiteX4" fmla="*/ 275188 w 284109"/>
                <a:gd name="connsiteY4" fmla="*/ 80874 h 353813"/>
                <a:gd name="connsiteX5" fmla="*/ 284110 w 284109"/>
                <a:gd name="connsiteY5" fmla="*/ 0 h 353813"/>
                <a:gd name="connsiteX6" fmla="*/ 0 w 284109"/>
                <a:gd name="connsiteY6" fmla="*/ 0 h 35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109" h="353813">
                  <a:moveTo>
                    <a:pt x="0" y="0"/>
                  </a:moveTo>
                  <a:lnTo>
                    <a:pt x="7108" y="80874"/>
                  </a:lnTo>
                  <a:lnTo>
                    <a:pt x="31261" y="353814"/>
                  </a:lnTo>
                  <a:lnTo>
                    <a:pt x="245015" y="353814"/>
                  </a:lnTo>
                  <a:lnTo>
                    <a:pt x="275188" y="80874"/>
                  </a:lnTo>
                  <a:lnTo>
                    <a:pt x="284110" y="0"/>
                  </a:lnTo>
                  <a:lnTo>
                    <a:pt x="0" y="0"/>
                  </a:lnTo>
                  <a:close/>
                </a:path>
              </a:pathLst>
            </a:custGeom>
            <a:solidFill>
              <a:srgbClr val="37474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Freeform: Shape 109">
              <a:extLst>
                <a:ext uri="{FF2B5EF4-FFF2-40B4-BE49-F238E27FC236}">
                  <a16:creationId xmlns:a16="http://schemas.microsoft.com/office/drawing/2014/main" id="{9CDC2A54-6DD7-2B9F-D9AA-3ED49B720F61}"/>
                </a:ext>
              </a:extLst>
            </p:cNvPr>
            <p:cNvSpPr/>
            <p:nvPr/>
          </p:nvSpPr>
          <p:spPr>
            <a:xfrm>
              <a:off x="3609867" y="3966798"/>
              <a:ext cx="284109" cy="80873"/>
            </a:xfrm>
            <a:custGeom>
              <a:avLst/>
              <a:gdLst>
                <a:gd name="connsiteX0" fmla="*/ 0 w 284109"/>
                <a:gd name="connsiteY0" fmla="*/ 0 h 80873"/>
                <a:gd name="connsiteX1" fmla="*/ 7108 w 284109"/>
                <a:gd name="connsiteY1" fmla="*/ 80874 h 80873"/>
                <a:gd name="connsiteX2" fmla="*/ 275188 w 284109"/>
                <a:gd name="connsiteY2" fmla="*/ 80874 h 80873"/>
                <a:gd name="connsiteX3" fmla="*/ 284110 w 284109"/>
                <a:gd name="connsiteY3" fmla="*/ 0 h 80873"/>
                <a:gd name="connsiteX4" fmla="*/ 0 w 284109"/>
                <a:gd name="connsiteY4" fmla="*/ 0 h 8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09" h="80873">
                  <a:moveTo>
                    <a:pt x="0" y="0"/>
                  </a:moveTo>
                  <a:lnTo>
                    <a:pt x="7108" y="80874"/>
                  </a:lnTo>
                  <a:lnTo>
                    <a:pt x="275188" y="80874"/>
                  </a:lnTo>
                  <a:lnTo>
                    <a:pt x="284110" y="0"/>
                  </a:lnTo>
                  <a:lnTo>
                    <a:pt x="0" y="0"/>
                  </a:ln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Freeform: Shape 110">
              <a:extLst>
                <a:ext uri="{FF2B5EF4-FFF2-40B4-BE49-F238E27FC236}">
                  <a16:creationId xmlns:a16="http://schemas.microsoft.com/office/drawing/2014/main" id="{B8150A3A-AFAA-985A-4FF1-7D087DFCED6C}"/>
                </a:ext>
              </a:extLst>
            </p:cNvPr>
            <p:cNvSpPr/>
            <p:nvPr/>
          </p:nvSpPr>
          <p:spPr>
            <a:xfrm rot="10800000">
              <a:off x="3588688" y="3944821"/>
              <a:ext cx="326468" cy="65569"/>
            </a:xfrm>
            <a:custGeom>
              <a:avLst/>
              <a:gdLst>
                <a:gd name="connsiteX0" fmla="*/ 0 w 326468"/>
                <a:gd name="connsiteY0" fmla="*/ 0 h 65569"/>
                <a:gd name="connsiteX1" fmla="*/ 326469 w 326468"/>
                <a:gd name="connsiteY1" fmla="*/ 0 h 65569"/>
                <a:gd name="connsiteX2" fmla="*/ 326469 w 326468"/>
                <a:gd name="connsiteY2" fmla="*/ 65569 h 65569"/>
                <a:gd name="connsiteX3" fmla="*/ 0 w 326468"/>
                <a:gd name="connsiteY3" fmla="*/ 65569 h 65569"/>
              </a:gdLst>
              <a:ahLst/>
              <a:cxnLst>
                <a:cxn ang="0">
                  <a:pos x="connsiteX0" y="connsiteY0"/>
                </a:cxn>
                <a:cxn ang="0">
                  <a:pos x="connsiteX1" y="connsiteY1"/>
                </a:cxn>
                <a:cxn ang="0">
                  <a:pos x="connsiteX2" y="connsiteY2"/>
                </a:cxn>
                <a:cxn ang="0">
                  <a:pos x="connsiteX3" y="connsiteY3"/>
                </a:cxn>
              </a:cxnLst>
              <a:rect l="l" t="t" r="r" b="b"/>
              <a:pathLst>
                <a:path w="326468" h="65569">
                  <a:moveTo>
                    <a:pt x="0" y="0"/>
                  </a:moveTo>
                  <a:lnTo>
                    <a:pt x="326469" y="0"/>
                  </a:lnTo>
                  <a:lnTo>
                    <a:pt x="326469" y="65569"/>
                  </a:lnTo>
                  <a:lnTo>
                    <a:pt x="0" y="65569"/>
                  </a:lnTo>
                  <a:close/>
                </a:path>
              </a:pathLst>
            </a:custGeom>
            <a:solidFill>
              <a:srgbClr val="37474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2" name="Graphic 5">
            <a:extLst>
              <a:ext uri="{FF2B5EF4-FFF2-40B4-BE49-F238E27FC236}">
                <a16:creationId xmlns:a16="http://schemas.microsoft.com/office/drawing/2014/main" id="{921ED558-F87A-F0D9-5C89-DADDAFC88D29}"/>
              </a:ext>
            </a:extLst>
          </p:cNvPr>
          <p:cNvGrpSpPr/>
          <p:nvPr/>
        </p:nvGrpSpPr>
        <p:grpSpPr>
          <a:xfrm>
            <a:off x="9487548" y="3228762"/>
            <a:ext cx="2048049" cy="3407965"/>
            <a:chOff x="2087627" y="1970919"/>
            <a:chExt cx="1536037" cy="2555974"/>
          </a:xfrm>
        </p:grpSpPr>
        <p:sp>
          <p:nvSpPr>
            <p:cNvPr id="113" name="Freeform: Shape 112">
              <a:extLst>
                <a:ext uri="{FF2B5EF4-FFF2-40B4-BE49-F238E27FC236}">
                  <a16:creationId xmlns:a16="http://schemas.microsoft.com/office/drawing/2014/main" id="{111F9A3D-51EB-AA7A-A8FE-6D7CCEF6EEF8}"/>
                </a:ext>
              </a:extLst>
            </p:cNvPr>
            <p:cNvSpPr/>
            <p:nvPr/>
          </p:nvSpPr>
          <p:spPr>
            <a:xfrm>
              <a:off x="2141084" y="1970920"/>
              <a:ext cx="1482581" cy="2555974"/>
            </a:xfrm>
            <a:custGeom>
              <a:avLst/>
              <a:gdLst>
                <a:gd name="connsiteX0" fmla="*/ 312615 w 1482581"/>
                <a:gd name="connsiteY0" fmla="*/ 1727726 h 2555974"/>
                <a:gd name="connsiteX1" fmla="*/ 369481 w 1482581"/>
                <a:gd name="connsiteY1" fmla="*/ 1414893 h 2555974"/>
                <a:gd name="connsiteX2" fmla="*/ 604051 w 1482581"/>
                <a:gd name="connsiteY2" fmla="*/ 1173142 h 2555974"/>
                <a:gd name="connsiteX3" fmla="*/ 735625 w 1482581"/>
                <a:gd name="connsiteY3" fmla="*/ 1100610 h 2555974"/>
                <a:gd name="connsiteX4" fmla="*/ 888451 w 1482581"/>
                <a:gd name="connsiteY4" fmla="*/ 1002836 h 2555974"/>
                <a:gd name="connsiteX5" fmla="*/ 1014657 w 1482581"/>
                <a:gd name="connsiteY5" fmla="*/ 869594 h 2555974"/>
                <a:gd name="connsiteX6" fmla="*/ 1066228 w 1482581"/>
                <a:gd name="connsiteY6" fmla="*/ 693557 h 2555974"/>
                <a:gd name="connsiteX7" fmla="*/ 1037940 w 1482581"/>
                <a:gd name="connsiteY7" fmla="*/ 561693 h 2555974"/>
                <a:gd name="connsiteX8" fmla="*/ 963304 w 1482581"/>
                <a:gd name="connsiteY8" fmla="*/ 465733 h 2555974"/>
                <a:gd name="connsiteX9" fmla="*/ 854505 w 1482581"/>
                <a:gd name="connsiteY9" fmla="*/ 407054 h 2555974"/>
                <a:gd name="connsiteX10" fmla="*/ 728299 w 1482581"/>
                <a:gd name="connsiteY10" fmla="*/ 387543 h 2555974"/>
                <a:gd name="connsiteX11" fmla="*/ 586570 w 1482581"/>
                <a:gd name="connsiteY11" fmla="*/ 413945 h 2555974"/>
                <a:gd name="connsiteX12" fmla="*/ 471099 w 1482581"/>
                <a:gd name="connsiteY12" fmla="*/ 481472 h 2555974"/>
                <a:gd name="connsiteX13" fmla="*/ 378620 w 1482581"/>
                <a:gd name="connsiteY13" fmla="*/ 573951 h 2555974"/>
                <a:gd name="connsiteX14" fmla="*/ 309351 w 1482581"/>
                <a:gd name="connsiteY14" fmla="*/ 671653 h 2555974"/>
                <a:gd name="connsiteX15" fmla="*/ 255822 w 1482581"/>
                <a:gd name="connsiteY15" fmla="*/ 671653 h 2555974"/>
                <a:gd name="connsiteX16" fmla="*/ 0 w 1482581"/>
                <a:gd name="connsiteY16" fmla="*/ 458407 h 2555974"/>
                <a:gd name="connsiteX17" fmla="*/ 122652 w 1482581"/>
                <a:gd name="connsiteY17" fmla="*/ 262569 h 2555974"/>
                <a:gd name="connsiteX18" fmla="*/ 296730 w 1482581"/>
                <a:gd name="connsiteY18" fmla="*/ 118592 h 2555974"/>
                <a:gd name="connsiteX19" fmla="*/ 508453 w 1482581"/>
                <a:gd name="connsiteY19" fmla="*/ 30248 h 2555974"/>
                <a:gd name="connsiteX20" fmla="*/ 743096 w 1482581"/>
                <a:gd name="connsiteY20" fmla="*/ 2 h 2555974"/>
                <a:gd name="connsiteX21" fmla="*/ 1009725 w 1482581"/>
                <a:gd name="connsiteY21" fmla="*/ 39097 h 2555974"/>
                <a:gd name="connsiteX22" fmla="*/ 1246109 w 1482581"/>
                <a:gd name="connsiteY22" fmla="*/ 163562 h 2555974"/>
                <a:gd name="connsiteX23" fmla="*/ 1416778 w 1482581"/>
                <a:gd name="connsiteY23" fmla="*/ 382175 h 2555974"/>
                <a:gd name="connsiteX24" fmla="*/ 1482492 w 1482581"/>
                <a:gd name="connsiteY24" fmla="*/ 700375 h 2555974"/>
                <a:gd name="connsiteX25" fmla="*/ 1455872 w 1482581"/>
                <a:gd name="connsiteY25" fmla="*/ 901218 h 2555974"/>
                <a:gd name="connsiteX26" fmla="*/ 1379351 w 1482581"/>
                <a:gd name="connsiteY26" fmla="*/ 1059484 h 2555974"/>
                <a:gd name="connsiteX27" fmla="*/ 1262066 w 1482581"/>
                <a:gd name="connsiteY27" fmla="*/ 1187431 h 2555974"/>
                <a:gd name="connsiteX28" fmla="*/ 1109167 w 1482581"/>
                <a:gd name="connsiteY28" fmla="*/ 1297608 h 2555974"/>
                <a:gd name="connsiteX29" fmla="*/ 967003 w 1482581"/>
                <a:gd name="connsiteY29" fmla="*/ 1379425 h 2555974"/>
                <a:gd name="connsiteX30" fmla="*/ 837243 w 1482581"/>
                <a:gd name="connsiteY30" fmla="*/ 1466464 h 2555974"/>
                <a:gd name="connsiteX31" fmla="*/ 741210 w 1482581"/>
                <a:gd name="connsiteY31" fmla="*/ 1576713 h 2555974"/>
                <a:gd name="connsiteX32" fmla="*/ 703928 w 1482581"/>
                <a:gd name="connsiteY32" fmla="*/ 1727798 h 2555974"/>
                <a:gd name="connsiteX33" fmla="*/ 319868 w 1482581"/>
                <a:gd name="connsiteY33" fmla="*/ 2555974 h 2555974"/>
                <a:gd name="connsiteX34" fmla="*/ 319868 w 1482581"/>
                <a:gd name="connsiteY34" fmla="*/ 2065437 h 2555974"/>
                <a:gd name="connsiteX35" fmla="*/ 714445 w 1482581"/>
                <a:gd name="connsiteY35" fmla="*/ 2065437 h 2555974"/>
                <a:gd name="connsiteX36" fmla="*/ 714445 w 1482581"/>
                <a:gd name="connsiteY36" fmla="*/ 2555974 h 255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82581" h="2555974">
                  <a:moveTo>
                    <a:pt x="312615" y="1727726"/>
                  </a:moveTo>
                  <a:cubicBezTo>
                    <a:pt x="312615" y="1611674"/>
                    <a:pt x="331568" y="1507394"/>
                    <a:pt x="369481" y="1414893"/>
                  </a:cubicBezTo>
                  <a:cubicBezTo>
                    <a:pt x="407393" y="1322392"/>
                    <a:pt x="485583" y="1241809"/>
                    <a:pt x="604051" y="1173142"/>
                  </a:cubicBezTo>
                  <a:cubicBezTo>
                    <a:pt x="639642" y="1151818"/>
                    <a:pt x="683496" y="1127643"/>
                    <a:pt x="735625" y="1100610"/>
                  </a:cubicBezTo>
                  <a:cubicBezTo>
                    <a:pt x="789262" y="1072438"/>
                    <a:pt x="840391" y="1039733"/>
                    <a:pt x="888451" y="1002836"/>
                  </a:cubicBezTo>
                  <a:cubicBezTo>
                    <a:pt x="937577" y="965685"/>
                    <a:pt x="980226" y="920664"/>
                    <a:pt x="1014657" y="869594"/>
                  </a:cubicBezTo>
                  <a:cubicBezTo>
                    <a:pt x="1049371" y="817537"/>
                    <a:pt x="1067367" y="756117"/>
                    <a:pt x="1066228" y="693557"/>
                  </a:cubicBezTo>
                  <a:cubicBezTo>
                    <a:pt x="1067265" y="647992"/>
                    <a:pt x="1057575" y="602826"/>
                    <a:pt x="1037940" y="561693"/>
                  </a:cubicBezTo>
                  <a:cubicBezTo>
                    <a:pt x="1019829" y="524977"/>
                    <a:pt x="994435" y="492323"/>
                    <a:pt x="963304" y="465733"/>
                  </a:cubicBezTo>
                  <a:cubicBezTo>
                    <a:pt x="931332" y="439084"/>
                    <a:pt x="894333" y="419131"/>
                    <a:pt x="854505" y="407054"/>
                  </a:cubicBezTo>
                  <a:cubicBezTo>
                    <a:pt x="813677" y="394165"/>
                    <a:pt x="771115" y="387586"/>
                    <a:pt x="728299" y="387543"/>
                  </a:cubicBezTo>
                  <a:cubicBezTo>
                    <a:pt x="679775" y="386883"/>
                    <a:pt x="631599" y="395855"/>
                    <a:pt x="586570" y="413945"/>
                  </a:cubicBezTo>
                  <a:cubicBezTo>
                    <a:pt x="545147" y="431011"/>
                    <a:pt x="506284" y="453736"/>
                    <a:pt x="471099" y="481472"/>
                  </a:cubicBezTo>
                  <a:cubicBezTo>
                    <a:pt x="436805" y="508621"/>
                    <a:pt x="405769" y="539658"/>
                    <a:pt x="378620" y="573951"/>
                  </a:cubicBezTo>
                  <a:cubicBezTo>
                    <a:pt x="353625" y="605126"/>
                    <a:pt x="330494" y="637751"/>
                    <a:pt x="309351" y="671653"/>
                  </a:cubicBezTo>
                  <a:lnTo>
                    <a:pt x="255822" y="671653"/>
                  </a:lnTo>
                  <a:lnTo>
                    <a:pt x="0" y="458407"/>
                  </a:lnTo>
                  <a:cubicBezTo>
                    <a:pt x="29593" y="386701"/>
                    <a:pt x="71053" y="320494"/>
                    <a:pt x="122652" y="262569"/>
                  </a:cubicBezTo>
                  <a:cubicBezTo>
                    <a:pt x="173106" y="206095"/>
                    <a:pt x="231792" y="157549"/>
                    <a:pt x="296730" y="118592"/>
                  </a:cubicBezTo>
                  <a:cubicBezTo>
                    <a:pt x="362793" y="79318"/>
                    <a:pt x="434071" y="49576"/>
                    <a:pt x="508453" y="30248"/>
                  </a:cubicBezTo>
                  <a:cubicBezTo>
                    <a:pt x="585026" y="10023"/>
                    <a:pt x="663897" y="-144"/>
                    <a:pt x="743096" y="2"/>
                  </a:cubicBezTo>
                  <a:cubicBezTo>
                    <a:pt x="833398" y="52"/>
                    <a:pt x="923208" y="13221"/>
                    <a:pt x="1009725" y="39097"/>
                  </a:cubicBezTo>
                  <a:cubicBezTo>
                    <a:pt x="1095995" y="64487"/>
                    <a:pt x="1176354" y="106798"/>
                    <a:pt x="1246109" y="163562"/>
                  </a:cubicBezTo>
                  <a:cubicBezTo>
                    <a:pt x="1318162" y="223206"/>
                    <a:pt x="1376399" y="297798"/>
                    <a:pt x="1416778" y="382175"/>
                  </a:cubicBezTo>
                  <a:cubicBezTo>
                    <a:pt x="1460587" y="471049"/>
                    <a:pt x="1482492" y="577121"/>
                    <a:pt x="1482492" y="700375"/>
                  </a:cubicBezTo>
                  <a:cubicBezTo>
                    <a:pt x="1483587" y="768273"/>
                    <a:pt x="1474615" y="835953"/>
                    <a:pt x="1455872" y="901218"/>
                  </a:cubicBezTo>
                  <a:cubicBezTo>
                    <a:pt x="1438856" y="957670"/>
                    <a:pt x="1413028" y="1011083"/>
                    <a:pt x="1379351" y="1059484"/>
                  </a:cubicBezTo>
                  <a:cubicBezTo>
                    <a:pt x="1346000" y="1107065"/>
                    <a:pt x="1306572" y="1150077"/>
                    <a:pt x="1262066" y="1187431"/>
                  </a:cubicBezTo>
                  <a:cubicBezTo>
                    <a:pt x="1213737" y="1227687"/>
                    <a:pt x="1162645" y="1264504"/>
                    <a:pt x="1109167" y="1297608"/>
                  </a:cubicBezTo>
                  <a:cubicBezTo>
                    <a:pt x="1061731" y="1326135"/>
                    <a:pt x="1014345" y="1353407"/>
                    <a:pt x="967003" y="1379425"/>
                  </a:cubicBezTo>
                  <a:cubicBezTo>
                    <a:pt x="921185" y="1404419"/>
                    <a:pt x="877752" y="1433556"/>
                    <a:pt x="837243" y="1466464"/>
                  </a:cubicBezTo>
                  <a:cubicBezTo>
                    <a:pt x="799098" y="1497384"/>
                    <a:pt x="766603" y="1534688"/>
                    <a:pt x="741210" y="1576713"/>
                  </a:cubicBezTo>
                  <a:cubicBezTo>
                    <a:pt x="716353" y="1618202"/>
                    <a:pt x="703928" y="1668561"/>
                    <a:pt x="703928" y="1727798"/>
                  </a:cubicBezTo>
                  <a:close/>
                  <a:moveTo>
                    <a:pt x="319868" y="2555974"/>
                  </a:moveTo>
                  <a:lnTo>
                    <a:pt x="319868" y="2065437"/>
                  </a:lnTo>
                  <a:lnTo>
                    <a:pt x="714445" y="2065437"/>
                  </a:lnTo>
                  <a:lnTo>
                    <a:pt x="714445" y="2555974"/>
                  </a:lnTo>
                  <a:close/>
                </a:path>
              </a:pathLst>
            </a:custGeom>
            <a:solidFill>
              <a:srgbClr val="407BF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Freeform: Shape 113">
              <a:extLst>
                <a:ext uri="{FF2B5EF4-FFF2-40B4-BE49-F238E27FC236}">
                  <a16:creationId xmlns:a16="http://schemas.microsoft.com/office/drawing/2014/main" id="{A05D207A-CA71-7CA5-8C62-995003B706D4}"/>
                </a:ext>
              </a:extLst>
            </p:cNvPr>
            <p:cNvSpPr/>
            <p:nvPr/>
          </p:nvSpPr>
          <p:spPr>
            <a:xfrm>
              <a:off x="2141084" y="1970920"/>
              <a:ext cx="1482581" cy="2555974"/>
            </a:xfrm>
            <a:custGeom>
              <a:avLst/>
              <a:gdLst>
                <a:gd name="connsiteX0" fmla="*/ 312615 w 1482581"/>
                <a:gd name="connsiteY0" fmla="*/ 1727726 h 2555974"/>
                <a:gd name="connsiteX1" fmla="*/ 369481 w 1482581"/>
                <a:gd name="connsiteY1" fmla="*/ 1414893 h 2555974"/>
                <a:gd name="connsiteX2" fmla="*/ 604051 w 1482581"/>
                <a:gd name="connsiteY2" fmla="*/ 1173142 h 2555974"/>
                <a:gd name="connsiteX3" fmla="*/ 735625 w 1482581"/>
                <a:gd name="connsiteY3" fmla="*/ 1100610 h 2555974"/>
                <a:gd name="connsiteX4" fmla="*/ 888451 w 1482581"/>
                <a:gd name="connsiteY4" fmla="*/ 1002836 h 2555974"/>
                <a:gd name="connsiteX5" fmla="*/ 1014657 w 1482581"/>
                <a:gd name="connsiteY5" fmla="*/ 869594 h 2555974"/>
                <a:gd name="connsiteX6" fmla="*/ 1066228 w 1482581"/>
                <a:gd name="connsiteY6" fmla="*/ 693557 h 2555974"/>
                <a:gd name="connsiteX7" fmla="*/ 1037940 w 1482581"/>
                <a:gd name="connsiteY7" fmla="*/ 561693 h 2555974"/>
                <a:gd name="connsiteX8" fmla="*/ 963304 w 1482581"/>
                <a:gd name="connsiteY8" fmla="*/ 465733 h 2555974"/>
                <a:gd name="connsiteX9" fmla="*/ 854505 w 1482581"/>
                <a:gd name="connsiteY9" fmla="*/ 407054 h 2555974"/>
                <a:gd name="connsiteX10" fmla="*/ 728299 w 1482581"/>
                <a:gd name="connsiteY10" fmla="*/ 387543 h 2555974"/>
                <a:gd name="connsiteX11" fmla="*/ 586570 w 1482581"/>
                <a:gd name="connsiteY11" fmla="*/ 413945 h 2555974"/>
                <a:gd name="connsiteX12" fmla="*/ 471099 w 1482581"/>
                <a:gd name="connsiteY12" fmla="*/ 481472 h 2555974"/>
                <a:gd name="connsiteX13" fmla="*/ 378620 w 1482581"/>
                <a:gd name="connsiteY13" fmla="*/ 573951 h 2555974"/>
                <a:gd name="connsiteX14" fmla="*/ 309351 w 1482581"/>
                <a:gd name="connsiteY14" fmla="*/ 671653 h 2555974"/>
                <a:gd name="connsiteX15" fmla="*/ 255822 w 1482581"/>
                <a:gd name="connsiteY15" fmla="*/ 671653 h 2555974"/>
                <a:gd name="connsiteX16" fmla="*/ 0 w 1482581"/>
                <a:gd name="connsiteY16" fmla="*/ 458407 h 2555974"/>
                <a:gd name="connsiteX17" fmla="*/ 122652 w 1482581"/>
                <a:gd name="connsiteY17" fmla="*/ 262569 h 2555974"/>
                <a:gd name="connsiteX18" fmla="*/ 296730 w 1482581"/>
                <a:gd name="connsiteY18" fmla="*/ 118592 h 2555974"/>
                <a:gd name="connsiteX19" fmla="*/ 508453 w 1482581"/>
                <a:gd name="connsiteY19" fmla="*/ 30248 h 2555974"/>
                <a:gd name="connsiteX20" fmla="*/ 743096 w 1482581"/>
                <a:gd name="connsiteY20" fmla="*/ 2 h 2555974"/>
                <a:gd name="connsiteX21" fmla="*/ 1009725 w 1482581"/>
                <a:gd name="connsiteY21" fmla="*/ 39097 h 2555974"/>
                <a:gd name="connsiteX22" fmla="*/ 1246109 w 1482581"/>
                <a:gd name="connsiteY22" fmla="*/ 163562 h 2555974"/>
                <a:gd name="connsiteX23" fmla="*/ 1416778 w 1482581"/>
                <a:gd name="connsiteY23" fmla="*/ 382175 h 2555974"/>
                <a:gd name="connsiteX24" fmla="*/ 1482492 w 1482581"/>
                <a:gd name="connsiteY24" fmla="*/ 700375 h 2555974"/>
                <a:gd name="connsiteX25" fmla="*/ 1455872 w 1482581"/>
                <a:gd name="connsiteY25" fmla="*/ 901218 h 2555974"/>
                <a:gd name="connsiteX26" fmla="*/ 1379351 w 1482581"/>
                <a:gd name="connsiteY26" fmla="*/ 1059484 h 2555974"/>
                <a:gd name="connsiteX27" fmla="*/ 1262066 w 1482581"/>
                <a:gd name="connsiteY27" fmla="*/ 1187431 h 2555974"/>
                <a:gd name="connsiteX28" fmla="*/ 1109167 w 1482581"/>
                <a:gd name="connsiteY28" fmla="*/ 1297608 h 2555974"/>
                <a:gd name="connsiteX29" fmla="*/ 967003 w 1482581"/>
                <a:gd name="connsiteY29" fmla="*/ 1379425 h 2555974"/>
                <a:gd name="connsiteX30" fmla="*/ 837243 w 1482581"/>
                <a:gd name="connsiteY30" fmla="*/ 1466464 h 2555974"/>
                <a:gd name="connsiteX31" fmla="*/ 741210 w 1482581"/>
                <a:gd name="connsiteY31" fmla="*/ 1576713 h 2555974"/>
                <a:gd name="connsiteX32" fmla="*/ 703928 w 1482581"/>
                <a:gd name="connsiteY32" fmla="*/ 1727798 h 2555974"/>
                <a:gd name="connsiteX33" fmla="*/ 319868 w 1482581"/>
                <a:gd name="connsiteY33" fmla="*/ 2555974 h 2555974"/>
                <a:gd name="connsiteX34" fmla="*/ 319868 w 1482581"/>
                <a:gd name="connsiteY34" fmla="*/ 2065437 h 2555974"/>
                <a:gd name="connsiteX35" fmla="*/ 714445 w 1482581"/>
                <a:gd name="connsiteY35" fmla="*/ 2065437 h 2555974"/>
                <a:gd name="connsiteX36" fmla="*/ 714445 w 1482581"/>
                <a:gd name="connsiteY36" fmla="*/ 2555974 h 255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82581" h="2555974">
                  <a:moveTo>
                    <a:pt x="312615" y="1727726"/>
                  </a:moveTo>
                  <a:cubicBezTo>
                    <a:pt x="312615" y="1611674"/>
                    <a:pt x="331568" y="1507394"/>
                    <a:pt x="369481" y="1414893"/>
                  </a:cubicBezTo>
                  <a:cubicBezTo>
                    <a:pt x="407393" y="1322392"/>
                    <a:pt x="485583" y="1241809"/>
                    <a:pt x="604051" y="1173142"/>
                  </a:cubicBezTo>
                  <a:cubicBezTo>
                    <a:pt x="639642" y="1151818"/>
                    <a:pt x="683496" y="1127643"/>
                    <a:pt x="735625" y="1100610"/>
                  </a:cubicBezTo>
                  <a:cubicBezTo>
                    <a:pt x="789262" y="1072438"/>
                    <a:pt x="840391" y="1039733"/>
                    <a:pt x="888451" y="1002836"/>
                  </a:cubicBezTo>
                  <a:cubicBezTo>
                    <a:pt x="937577" y="965685"/>
                    <a:pt x="980226" y="920664"/>
                    <a:pt x="1014657" y="869594"/>
                  </a:cubicBezTo>
                  <a:cubicBezTo>
                    <a:pt x="1049371" y="817537"/>
                    <a:pt x="1067367" y="756117"/>
                    <a:pt x="1066228" y="693557"/>
                  </a:cubicBezTo>
                  <a:cubicBezTo>
                    <a:pt x="1067265" y="647992"/>
                    <a:pt x="1057575" y="602826"/>
                    <a:pt x="1037940" y="561693"/>
                  </a:cubicBezTo>
                  <a:cubicBezTo>
                    <a:pt x="1019829" y="524977"/>
                    <a:pt x="994435" y="492323"/>
                    <a:pt x="963304" y="465733"/>
                  </a:cubicBezTo>
                  <a:cubicBezTo>
                    <a:pt x="931332" y="439084"/>
                    <a:pt x="894333" y="419131"/>
                    <a:pt x="854505" y="407054"/>
                  </a:cubicBezTo>
                  <a:cubicBezTo>
                    <a:pt x="813677" y="394165"/>
                    <a:pt x="771115" y="387586"/>
                    <a:pt x="728299" y="387543"/>
                  </a:cubicBezTo>
                  <a:cubicBezTo>
                    <a:pt x="679775" y="386883"/>
                    <a:pt x="631599" y="395855"/>
                    <a:pt x="586570" y="413945"/>
                  </a:cubicBezTo>
                  <a:cubicBezTo>
                    <a:pt x="545147" y="431011"/>
                    <a:pt x="506284" y="453736"/>
                    <a:pt x="471099" y="481472"/>
                  </a:cubicBezTo>
                  <a:cubicBezTo>
                    <a:pt x="436805" y="508621"/>
                    <a:pt x="405769" y="539658"/>
                    <a:pt x="378620" y="573951"/>
                  </a:cubicBezTo>
                  <a:cubicBezTo>
                    <a:pt x="353625" y="605126"/>
                    <a:pt x="330494" y="637751"/>
                    <a:pt x="309351" y="671653"/>
                  </a:cubicBezTo>
                  <a:lnTo>
                    <a:pt x="255822" y="671653"/>
                  </a:lnTo>
                  <a:lnTo>
                    <a:pt x="0" y="458407"/>
                  </a:lnTo>
                  <a:cubicBezTo>
                    <a:pt x="29593" y="386701"/>
                    <a:pt x="71053" y="320494"/>
                    <a:pt x="122652" y="262569"/>
                  </a:cubicBezTo>
                  <a:cubicBezTo>
                    <a:pt x="173106" y="206095"/>
                    <a:pt x="231792" y="157549"/>
                    <a:pt x="296730" y="118592"/>
                  </a:cubicBezTo>
                  <a:cubicBezTo>
                    <a:pt x="362793" y="79318"/>
                    <a:pt x="434071" y="49576"/>
                    <a:pt x="508453" y="30248"/>
                  </a:cubicBezTo>
                  <a:cubicBezTo>
                    <a:pt x="585026" y="10023"/>
                    <a:pt x="663897" y="-144"/>
                    <a:pt x="743096" y="2"/>
                  </a:cubicBezTo>
                  <a:cubicBezTo>
                    <a:pt x="833398" y="52"/>
                    <a:pt x="923208" y="13221"/>
                    <a:pt x="1009725" y="39097"/>
                  </a:cubicBezTo>
                  <a:cubicBezTo>
                    <a:pt x="1095995" y="64487"/>
                    <a:pt x="1176354" y="106798"/>
                    <a:pt x="1246109" y="163562"/>
                  </a:cubicBezTo>
                  <a:cubicBezTo>
                    <a:pt x="1318162" y="223206"/>
                    <a:pt x="1376399" y="297798"/>
                    <a:pt x="1416778" y="382175"/>
                  </a:cubicBezTo>
                  <a:cubicBezTo>
                    <a:pt x="1460587" y="471049"/>
                    <a:pt x="1482492" y="577121"/>
                    <a:pt x="1482492" y="700375"/>
                  </a:cubicBezTo>
                  <a:cubicBezTo>
                    <a:pt x="1483587" y="768273"/>
                    <a:pt x="1474615" y="835953"/>
                    <a:pt x="1455872" y="901218"/>
                  </a:cubicBezTo>
                  <a:cubicBezTo>
                    <a:pt x="1438856" y="957670"/>
                    <a:pt x="1413028" y="1011083"/>
                    <a:pt x="1379351" y="1059484"/>
                  </a:cubicBezTo>
                  <a:cubicBezTo>
                    <a:pt x="1346000" y="1107065"/>
                    <a:pt x="1306572" y="1150077"/>
                    <a:pt x="1262066" y="1187431"/>
                  </a:cubicBezTo>
                  <a:cubicBezTo>
                    <a:pt x="1213737" y="1227687"/>
                    <a:pt x="1162645" y="1264504"/>
                    <a:pt x="1109167" y="1297608"/>
                  </a:cubicBezTo>
                  <a:cubicBezTo>
                    <a:pt x="1061731" y="1326135"/>
                    <a:pt x="1014345" y="1353407"/>
                    <a:pt x="967003" y="1379425"/>
                  </a:cubicBezTo>
                  <a:cubicBezTo>
                    <a:pt x="921185" y="1404419"/>
                    <a:pt x="877752" y="1433556"/>
                    <a:pt x="837243" y="1466464"/>
                  </a:cubicBezTo>
                  <a:cubicBezTo>
                    <a:pt x="799098" y="1497384"/>
                    <a:pt x="766603" y="1534688"/>
                    <a:pt x="741210" y="1576713"/>
                  </a:cubicBezTo>
                  <a:cubicBezTo>
                    <a:pt x="716353" y="1618202"/>
                    <a:pt x="703928" y="1668561"/>
                    <a:pt x="703928" y="1727798"/>
                  </a:cubicBezTo>
                  <a:close/>
                  <a:moveTo>
                    <a:pt x="319868" y="2555974"/>
                  </a:moveTo>
                  <a:lnTo>
                    <a:pt x="319868" y="2065437"/>
                  </a:lnTo>
                  <a:lnTo>
                    <a:pt x="714445" y="2065437"/>
                  </a:lnTo>
                  <a:lnTo>
                    <a:pt x="714445" y="2555974"/>
                  </a:lnTo>
                  <a:close/>
                </a:path>
              </a:pathLst>
            </a:custGeom>
            <a:solidFill>
              <a:srgbClr val="000000"/>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Freeform: Shape 114">
              <a:extLst>
                <a:ext uri="{FF2B5EF4-FFF2-40B4-BE49-F238E27FC236}">
                  <a16:creationId xmlns:a16="http://schemas.microsoft.com/office/drawing/2014/main" id="{582B3644-39E1-2834-7572-C026EBCABA1F}"/>
                </a:ext>
              </a:extLst>
            </p:cNvPr>
            <p:cNvSpPr/>
            <p:nvPr/>
          </p:nvSpPr>
          <p:spPr>
            <a:xfrm>
              <a:off x="2087627" y="1970919"/>
              <a:ext cx="1482795" cy="2555974"/>
            </a:xfrm>
            <a:custGeom>
              <a:avLst/>
              <a:gdLst>
                <a:gd name="connsiteX0" fmla="*/ 312833 w 1482795"/>
                <a:gd name="connsiteY0" fmla="*/ 1727726 h 2555974"/>
                <a:gd name="connsiteX1" fmla="*/ 369698 w 1482795"/>
                <a:gd name="connsiteY1" fmla="*/ 1414894 h 2555974"/>
                <a:gd name="connsiteX2" fmla="*/ 604341 w 1482795"/>
                <a:gd name="connsiteY2" fmla="*/ 1173143 h 2555974"/>
                <a:gd name="connsiteX3" fmla="*/ 735842 w 1482795"/>
                <a:gd name="connsiteY3" fmla="*/ 1100610 h 2555974"/>
                <a:gd name="connsiteX4" fmla="*/ 888741 w 1482795"/>
                <a:gd name="connsiteY4" fmla="*/ 1002837 h 2555974"/>
                <a:gd name="connsiteX5" fmla="*/ 1014947 w 1482795"/>
                <a:gd name="connsiteY5" fmla="*/ 869594 h 2555974"/>
                <a:gd name="connsiteX6" fmla="*/ 1066445 w 1482795"/>
                <a:gd name="connsiteY6" fmla="*/ 693558 h 2555974"/>
                <a:gd name="connsiteX7" fmla="*/ 1038013 w 1482795"/>
                <a:gd name="connsiteY7" fmla="*/ 562056 h 2555974"/>
                <a:gd name="connsiteX8" fmla="*/ 963377 w 1482795"/>
                <a:gd name="connsiteY8" fmla="*/ 466096 h 2555974"/>
                <a:gd name="connsiteX9" fmla="*/ 854578 w 1482795"/>
                <a:gd name="connsiteY9" fmla="*/ 407417 h 2555974"/>
                <a:gd name="connsiteX10" fmla="*/ 728371 w 1482795"/>
                <a:gd name="connsiteY10" fmla="*/ 387906 h 2555974"/>
                <a:gd name="connsiteX11" fmla="*/ 586570 w 1482795"/>
                <a:gd name="connsiteY11" fmla="*/ 413945 h 2555974"/>
                <a:gd name="connsiteX12" fmla="*/ 471026 w 1482795"/>
                <a:gd name="connsiteY12" fmla="*/ 481473 h 2555974"/>
                <a:gd name="connsiteX13" fmla="*/ 378620 w 1482795"/>
                <a:gd name="connsiteY13" fmla="*/ 573952 h 2555974"/>
                <a:gd name="connsiteX14" fmla="*/ 309279 w 1482795"/>
                <a:gd name="connsiteY14" fmla="*/ 671653 h 2555974"/>
                <a:gd name="connsiteX15" fmla="*/ 0 w 1482795"/>
                <a:gd name="connsiteY15" fmla="*/ 458408 h 2555974"/>
                <a:gd name="connsiteX16" fmla="*/ 122652 w 1482795"/>
                <a:gd name="connsiteY16" fmla="*/ 262570 h 2555974"/>
                <a:gd name="connsiteX17" fmla="*/ 296730 w 1482795"/>
                <a:gd name="connsiteY17" fmla="*/ 118593 h 2555974"/>
                <a:gd name="connsiteX18" fmla="*/ 508380 w 1482795"/>
                <a:gd name="connsiteY18" fmla="*/ 30248 h 2555974"/>
                <a:gd name="connsiteX19" fmla="*/ 743241 w 1482795"/>
                <a:gd name="connsiteY19" fmla="*/ 2 h 2555974"/>
                <a:gd name="connsiteX20" fmla="*/ 1009870 w 1482795"/>
                <a:gd name="connsiteY20" fmla="*/ 39097 h 2555974"/>
                <a:gd name="connsiteX21" fmla="*/ 1246254 w 1482795"/>
                <a:gd name="connsiteY21" fmla="*/ 163563 h 2555974"/>
                <a:gd name="connsiteX22" fmla="*/ 1416922 w 1482795"/>
                <a:gd name="connsiteY22" fmla="*/ 382176 h 2555974"/>
                <a:gd name="connsiteX23" fmla="*/ 1482710 w 1482795"/>
                <a:gd name="connsiteY23" fmla="*/ 700376 h 2555974"/>
                <a:gd name="connsiteX24" fmla="*/ 1456017 w 1482795"/>
                <a:gd name="connsiteY24" fmla="*/ 901218 h 2555974"/>
                <a:gd name="connsiteX25" fmla="*/ 1379278 w 1482795"/>
                <a:gd name="connsiteY25" fmla="*/ 1059484 h 2555974"/>
                <a:gd name="connsiteX26" fmla="*/ 1261993 w 1482795"/>
                <a:gd name="connsiteY26" fmla="*/ 1187432 h 2555974"/>
                <a:gd name="connsiteX27" fmla="*/ 1109095 w 1482795"/>
                <a:gd name="connsiteY27" fmla="*/ 1297609 h 2555974"/>
                <a:gd name="connsiteX28" fmla="*/ 966931 w 1482795"/>
                <a:gd name="connsiteY28" fmla="*/ 1379425 h 2555974"/>
                <a:gd name="connsiteX29" fmla="*/ 837170 w 1482795"/>
                <a:gd name="connsiteY29" fmla="*/ 1466464 h 2555974"/>
                <a:gd name="connsiteX30" fmla="*/ 741210 w 1482795"/>
                <a:gd name="connsiteY30" fmla="*/ 1576714 h 2555974"/>
                <a:gd name="connsiteX31" fmla="*/ 703855 w 1482795"/>
                <a:gd name="connsiteY31" fmla="*/ 1727799 h 2555974"/>
                <a:gd name="connsiteX32" fmla="*/ 320086 w 1482795"/>
                <a:gd name="connsiteY32" fmla="*/ 2555975 h 2555974"/>
                <a:gd name="connsiteX33" fmla="*/ 320086 w 1482795"/>
                <a:gd name="connsiteY33" fmla="*/ 2065438 h 2555974"/>
                <a:gd name="connsiteX34" fmla="*/ 714228 w 1482795"/>
                <a:gd name="connsiteY34" fmla="*/ 2065438 h 2555974"/>
                <a:gd name="connsiteX35" fmla="*/ 714228 w 1482795"/>
                <a:gd name="connsiteY35" fmla="*/ 2555975 h 255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82795" h="2555974">
                  <a:moveTo>
                    <a:pt x="312833" y="1727726"/>
                  </a:moveTo>
                  <a:cubicBezTo>
                    <a:pt x="312833" y="1611674"/>
                    <a:pt x="331785" y="1507394"/>
                    <a:pt x="369698" y="1414894"/>
                  </a:cubicBezTo>
                  <a:cubicBezTo>
                    <a:pt x="407611" y="1322393"/>
                    <a:pt x="485823" y="1241809"/>
                    <a:pt x="604341" y="1173143"/>
                  </a:cubicBezTo>
                  <a:cubicBezTo>
                    <a:pt x="639882" y="1151818"/>
                    <a:pt x="683713" y="1127643"/>
                    <a:pt x="735842" y="1100610"/>
                  </a:cubicBezTo>
                  <a:cubicBezTo>
                    <a:pt x="789516" y="1072460"/>
                    <a:pt x="840666" y="1039748"/>
                    <a:pt x="888741" y="1002837"/>
                  </a:cubicBezTo>
                  <a:cubicBezTo>
                    <a:pt x="937852" y="965671"/>
                    <a:pt x="980494" y="920650"/>
                    <a:pt x="1014947" y="869594"/>
                  </a:cubicBezTo>
                  <a:cubicBezTo>
                    <a:pt x="1049603" y="817516"/>
                    <a:pt x="1067570" y="756110"/>
                    <a:pt x="1066445" y="693558"/>
                  </a:cubicBezTo>
                  <a:cubicBezTo>
                    <a:pt x="1067381" y="648102"/>
                    <a:pt x="1057640" y="603066"/>
                    <a:pt x="1038013" y="562056"/>
                  </a:cubicBezTo>
                  <a:cubicBezTo>
                    <a:pt x="1019901" y="525341"/>
                    <a:pt x="994508" y="492686"/>
                    <a:pt x="963377" y="466096"/>
                  </a:cubicBezTo>
                  <a:cubicBezTo>
                    <a:pt x="931404" y="439448"/>
                    <a:pt x="894406" y="419494"/>
                    <a:pt x="854578" y="407417"/>
                  </a:cubicBezTo>
                  <a:cubicBezTo>
                    <a:pt x="813749" y="394528"/>
                    <a:pt x="771187" y="387949"/>
                    <a:pt x="728371" y="387906"/>
                  </a:cubicBezTo>
                  <a:cubicBezTo>
                    <a:pt x="679847" y="387101"/>
                    <a:pt x="631642" y="395950"/>
                    <a:pt x="586570" y="413945"/>
                  </a:cubicBezTo>
                  <a:cubicBezTo>
                    <a:pt x="545125" y="431019"/>
                    <a:pt x="506241" y="453744"/>
                    <a:pt x="471026" y="481473"/>
                  </a:cubicBezTo>
                  <a:cubicBezTo>
                    <a:pt x="436754" y="508622"/>
                    <a:pt x="405747" y="539658"/>
                    <a:pt x="378620" y="573952"/>
                  </a:cubicBezTo>
                  <a:cubicBezTo>
                    <a:pt x="353603" y="605126"/>
                    <a:pt x="330451" y="637751"/>
                    <a:pt x="309279" y="671653"/>
                  </a:cubicBezTo>
                  <a:lnTo>
                    <a:pt x="0" y="458408"/>
                  </a:lnTo>
                  <a:cubicBezTo>
                    <a:pt x="29571" y="386687"/>
                    <a:pt x="71038" y="320480"/>
                    <a:pt x="122652" y="262570"/>
                  </a:cubicBezTo>
                  <a:cubicBezTo>
                    <a:pt x="173084" y="206074"/>
                    <a:pt x="231778" y="157528"/>
                    <a:pt x="296730" y="118593"/>
                  </a:cubicBezTo>
                  <a:cubicBezTo>
                    <a:pt x="362771" y="79330"/>
                    <a:pt x="434027" y="49588"/>
                    <a:pt x="508380" y="30248"/>
                  </a:cubicBezTo>
                  <a:cubicBezTo>
                    <a:pt x="585018" y="9999"/>
                    <a:pt x="663970" y="-169"/>
                    <a:pt x="743241" y="2"/>
                  </a:cubicBezTo>
                  <a:cubicBezTo>
                    <a:pt x="833544" y="48"/>
                    <a:pt x="923353" y="13217"/>
                    <a:pt x="1009870" y="39097"/>
                  </a:cubicBezTo>
                  <a:cubicBezTo>
                    <a:pt x="1096147" y="64472"/>
                    <a:pt x="1176506" y="106784"/>
                    <a:pt x="1246254" y="163563"/>
                  </a:cubicBezTo>
                  <a:cubicBezTo>
                    <a:pt x="1318329" y="223192"/>
                    <a:pt x="1376565" y="297792"/>
                    <a:pt x="1416922" y="382176"/>
                  </a:cubicBezTo>
                  <a:cubicBezTo>
                    <a:pt x="1460732" y="471050"/>
                    <a:pt x="1482659" y="577121"/>
                    <a:pt x="1482710" y="700376"/>
                  </a:cubicBezTo>
                  <a:cubicBezTo>
                    <a:pt x="1483783" y="768274"/>
                    <a:pt x="1474789" y="835961"/>
                    <a:pt x="1456017" y="901218"/>
                  </a:cubicBezTo>
                  <a:cubicBezTo>
                    <a:pt x="1438958" y="957699"/>
                    <a:pt x="1413056" y="1011112"/>
                    <a:pt x="1379278" y="1059484"/>
                  </a:cubicBezTo>
                  <a:cubicBezTo>
                    <a:pt x="1345928" y="1107066"/>
                    <a:pt x="1306499" y="1150078"/>
                    <a:pt x="1261993" y="1187432"/>
                  </a:cubicBezTo>
                  <a:cubicBezTo>
                    <a:pt x="1213694" y="1227724"/>
                    <a:pt x="1162602" y="1264541"/>
                    <a:pt x="1109095" y="1297609"/>
                  </a:cubicBezTo>
                  <a:cubicBezTo>
                    <a:pt x="1061753" y="1326136"/>
                    <a:pt x="1014367" y="1353408"/>
                    <a:pt x="966931" y="1379425"/>
                  </a:cubicBezTo>
                  <a:cubicBezTo>
                    <a:pt x="921112" y="1404420"/>
                    <a:pt x="877680" y="1433556"/>
                    <a:pt x="837170" y="1466464"/>
                  </a:cubicBezTo>
                  <a:cubicBezTo>
                    <a:pt x="799047" y="1497385"/>
                    <a:pt x="766574" y="1534688"/>
                    <a:pt x="741210" y="1576714"/>
                  </a:cubicBezTo>
                  <a:cubicBezTo>
                    <a:pt x="716353" y="1618202"/>
                    <a:pt x="703906" y="1668562"/>
                    <a:pt x="703855" y="1727799"/>
                  </a:cubicBezTo>
                  <a:close/>
                  <a:moveTo>
                    <a:pt x="320086" y="2555975"/>
                  </a:moveTo>
                  <a:lnTo>
                    <a:pt x="320086" y="2065438"/>
                  </a:lnTo>
                  <a:lnTo>
                    <a:pt x="714228" y="2065438"/>
                  </a:lnTo>
                  <a:lnTo>
                    <a:pt x="714228" y="2555975"/>
                  </a:lnTo>
                  <a:close/>
                </a:path>
              </a:pathLst>
            </a:custGeom>
            <a:solidFill>
              <a:srgbClr val="407BF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6" name="Graphic 5">
            <a:extLst>
              <a:ext uri="{FF2B5EF4-FFF2-40B4-BE49-F238E27FC236}">
                <a16:creationId xmlns:a16="http://schemas.microsoft.com/office/drawing/2014/main" id="{2033C99A-F298-B0D5-C44C-123DCC0CA167}"/>
              </a:ext>
            </a:extLst>
          </p:cNvPr>
          <p:cNvGrpSpPr/>
          <p:nvPr/>
        </p:nvGrpSpPr>
        <p:grpSpPr>
          <a:xfrm>
            <a:off x="8513218" y="3381447"/>
            <a:ext cx="1183931" cy="3342981"/>
            <a:chOff x="1356880" y="2085433"/>
            <a:chExt cx="887948" cy="2507236"/>
          </a:xfrm>
        </p:grpSpPr>
        <p:sp>
          <p:nvSpPr>
            <p:cNvPr id="117" name="Freeform: Shape 116">
              <a:extLst>
                <a:ext uri="{FF2B5EF4-FFF2-40B4-BE49-F238E27FC236}">
                  <a16:creationId xmlns:a16="http://schemas.microsoft.com/office/drawing/2014/main" id="{A2E9D468-B433-B3F8-5AAC-08F444456B1E}"/>
                </a:ext>
              </a:extLst>
            </p:cNvPr>
            <p:cNvSpPr/>
            <p:nvPr/>
          </p:nvSpPr>
          <p:spPr>
            <a:xfrm>
              <a:off x="1754005" y="4121437"/>
              <a:ext cx="490769" cy="446494"/>
            </a:xfrm>
            <a:custGeom>
              <a:avLst/>
              <a:gdLst>
                <a:gd name="connsiteX0" fmla="*/ 483838 w 490769"/>
                <a:gd name="connsiteY0" fmla="*/ 444697 h 446494"/>
                <a:gd name="connsiteX1" fmla="*/ 11288 w 490769"/>
                <a:gd name="connsiteY1" fmla="*/ 433092 h 446494"/>
                <a:gd name="connsiteX2" fmla="*/ 699 w 490769"/>
                <a:gd name="connsiteY2" fmla="*/ 287084 h 446494"/>
                <a:gd name="connsiteX3" fmla="*/ 699 w 490769"/>
                <a:gd name="connsiteY3" fmla="*/ 284690 h 446494"/>
                <a:gd name="connsiteX4" fmla="*/ 118 w 490769"/>
                <a:gd name="connsiteY4" fmla="*/ 235440 h 446494"/>
                <a:gd name="connsiteX5" fmla="*/ 118 w 490769"/>
                <a:gd name="connsiteY5" fmla="*/ 228550 h 446494"/>
                <a:gd name="connsiteX6" fmla="*/ 1279 w 490769"/>
                <a:gd name="connsiteY6" fmla="*/ 0 h 446494"/>
                <a:gd name="connsiteX7" fmla="*/ 295978 w 490769"/>
                <a:gd name="connsiteY7" fmla="*/ 2974 h 446494"/>
                <a:gd name="connsiteX8" fmla="*/ 287057 w 490769"/>
                <a:gd name="connsiteY8" fmla="*/ 229058 h 446494"/>
                <a:gd name="connsiteX9" fmla="*/ 286694 w 490769"/>
                <a:gd name="connsiteY9" fmla="*/ 238052 h 446494"/>
                <a:gd name="connsiteX10" fmla="*/ 284881 w 490769"/>
                <a:gd name="connsiteY10" fmla="*/ 284908 h 446494"/>
                <a:gd name="connsiteX11" fmla="*/ 284881 w 490769"/>
                <a:gd name="connsiteY11" fmla="*/ 289695 h 446494"/>
                <a:gd name="connsiteX12" fmla="*/ 469404 w 490769"/>
                <a:gd name="connsiteY12" fmla="*/ 381376 h 446494"/>
                <a:gd name="connsiteX13" fmla="*/ 483838 w 490769"/>
                <a:gd name="connsiteY13" fmla="*/ 444697 h 44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0769" h="446494">
                  <a:moveTo>
                    <a:pt x="483838" y="444697"/>
                  </a:moveTo>
                  <a:cubicBezTo>
                    <a:pt x="468388" y="449629"/>
                    <a:pt x="27898" y="443971"/>
                    <a:pt x="11288" y="433092"/>
                  </a:cubicBezTo>
                  <a:cubicBezTo>
                    <a:pt x="4906" y="429030"/>
                    <a:pt x="2004" y="364838"/>
                    <a:pt x="699" y="287084"/>
                  </a:cubicBezTo>
                  <a:lnTo>
                    <a:pt x="699" y="284690"/>
                  </a:lnTo>
                  <a:cubicBezTo>
                    <a:pt x="699" y="268660"/>
                    <a:pt x="191" y="252123"/>
                    <a:pt x="118" y="235440"/>
                  </a:cubicBezTo>
                  <a:cubicBezTo>
                    <a:pt x="118" y="233119"/>
                    <a:pt x="118" y="230798"/>
                    <a:pt x="118" y="228550"/>
                  </a:cubicBezTo>
                  <a:cubicBezTo>
                    <a:pt x="-462" y="116415"/>
                    <a:pt x="1279" y="0"/>
                    <a:pt x="1279" y="0"/>
                  </a:cubicBezTo>
                  <a:lnTo>
                    <a:pt x="295978" y="2974"/>
                  </a:lnTo>
                  <a:lnTo>
                    <a:pt x="287057" y="229058"/>
                  </a:lnTo>
                  <a:lnTo>
                    <a:pt x="286694" y="238052"/>
                  </a:lnTo>
                  <a:lnTo>
                    <a:pt x="284881" y="284908"/>
                  </a:lnTo>
                  <a:lnTo>
                    <a:pt x="284881" y="289695"/>
                  </a:lnTo>
                  <a:cubicBezTo>
                    <a:pt x="284881" y="289695"/>
                    <a:pt x="452359" y="367595"/>
                    <a:pt x="469404" y="381376"/>
                  </a:cubicBezTo>
                  <a:cubicBezTo>
                    <a:pt x="486449" y="395157"/>
                    <a:pt x="499287" y="439764"/>
                    <a:pt x="483838" y="444697"/>
                  </a:cubicBezTo>
                  <a:close/>
                </a:path>
              </a:pathLst>
            </a:custGeom>
            <a:solidFill>
              <a:srgbClr val="AD6359"/>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Freeform: Shape 117">
              <a:extLst>
                <a:ext uri="{FF2B5EF4-FFF2-40B4-BE49-F238E27FC236}">
                  <a16:creationId xmlns:a16="http://schemas.microsoft.com/office/drawing/2014/main" id="{9B6F30D9-3C30-7BC9-6349-E16648F85E85}"/>
                </a:ext>
              </a:extLst>
            </p:cNvPr>
            <p:cNvSpPr/>
            <p:nvPr/>
          </p:nvSpPr>
          <p:spPr>
            <a:xfrm>
              <a:off x="1754123" y="4349987"/>
              <a:ext cx="490651" cy="217944"/>
            </a:xfrm>
            <a:custGeom>
              <a:avLst/>
              <a:gdLst>
                <a:gd name="connsiteX0" fmla="*/ 483719 w 490651"/>
                <a:gd name="connsiteY0" fmla="*/ 216147 h 217944"/>
                <a:gd name="connsiteX1" fmla="*/ 11170 w 490651"/>
                <a:gd name="connsiteY1" fmla="*/ 204542 h 217944"/>
                <a:gd name="connsiteX2" fmla="*/ 580 w 490651"/>
                <a:gd name="connsiteY2" fmla="*/ 58534 h 217944"/>
                <a:gd name="connsiteX3" fmla="*/ 580 w 490651"/>
                <a:gd name="connsiteY3" fmla="*/ 56140 h 217944"/>
                <a:gd name="connsiteX4" fmla="*/ 0 w 490651"/>
                <a:gd name="connsiteY4" fmla="*/ 6891 h 217944"/>
                <a:gd name="connsiteX5" fmla="*/ 0 w 490651"/>
                <a:gd name="connsiteY5" fmla="*/ 0 h 217944"/>
                <a:gd name="connsiteX6" fmla="*/ 287011 w 490651"/>
                <a:gd name="connsiteY6" fmla="*/ 798 h 217944"/>
                <a:gd name="connsiteX7" fmla="*/ 286648 w 490651"/>
                <a:gd name="connsiteY7" fmla="*/ 9792 h 217944"/>
                <a:gd name="connsiteX8" fmla="*/ 284835 w 490651"/>
                <a:gd name="connsiteY8" fmla="*/ 56648 h 217944"/>
                <a:gd name="connsiteX9" fmla="*/ 284835 w 490651"/>
                <a:gd name="connsiteY9" fmla="*/ 61435 h 217944"/>
                <a:gd name="connsiteX10" fmla="*/ 469285 w 490651"/>
                <a:gd name="connsiteY10" fmla="*/ 152826 h 217944"/>
                <a:gd name="connsiteX11" fmla="*/ 483719 w 490651"/>
                <a:gd name="connsiteY11" fmla="*/ 216147 h 21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51" h="217944">
                  <a:moveTo>
                    <a:pt x="483719" y="216147"/>
                  </a:moveTo>
                  <a:cubicBezTo>
                    <a:pt x="468270" y="221079"/>
                    <a:pt x="27780" y="215422"/>
                    <a:pt x="11170" y="204542"/>
                  </a:cubicBezTo>
                  <a:cubicBezTo>
                    <a:pt x="4787" y="200480"/>
                    <a:pt x="1886" y="136289"/>
                    <a:pt x="580" y="58534"/>
                  </a:cubicBezTo>
                  <a:lnTo>
                    <a:pt x="580" y="56140"/>
                  </a:lnTo>
                  <a:cubicBezTo>
                    <a:pt x="580" y="40110"/>
                    <a:pt x="72" y="23573"/>
                    <a:pt x="0" y="6891"/>
                  </a:cubicBezTo>
                  <a:cubicBezTo>
                    <a:pt x="0" y="4570"/>
                    <a:pt x="0" y="2248"/>
                    <a:pt x="0" y="0"/>
                  </a:cubicBezTo>
                  <a:lnTo>
                    <a:pt x="287011" y="798"/>
                  </a:lnTo>
                  <a:lnTo>
                    <a:pt x="286648" y="9792"/>
                  </a:lnTo>
                  <a:lnTo>
                    <a:pt x="284835" y="56648"/>
                  </a:lnTo>
                  <a:lnTo>
                    <a:pt x="284835" y="61435"/>
                  </a:lnTo>
                  <a:cubicBezTo>
                    <a:pt x="284835" y="61435"/>
                    <a:pt x="452240" y="139045"/>
                    <a:pt x="469285" y="152826"/>
                  </a:cubicBezTo>
                  <a:cubicBezTo>
                    <a:pt x="486330" y="166607"/>
                    <a:pt x="499169" y="211215"/>
                    <a:pt x="483719" y="216147"/>
                  </a:cubicBez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Freeform: Shape 118">
              <a:extLst>
                <a:ext uri="{FF2B5EF4-FFF2-40B4-BE49-F238E27FC236}">
                  <a16:creationId xmlns:a16="http://schemas.microsoft.com/office/drawing/2014/main" id="{35AF680C-ACC2-C48A-5160-3C6E4E03143C}"/>
                </a:ext>
              </a:extLst>
            </p:cNvPr>
            <p:cNvSpPr/>
            <p:nvPr/>
          </p:nvSpPr>
          <p:spPr>
            <a:xfrm>
              <a:off x="1754776" y="4406055"/>
              <a:ext cx="490052" cy="161868"/>
            </a:xfrm>
            <a:custGeom>
              <a:avLst/>
              <a:gdLst>
                <a:gd name="connsiteX0" fmla="*/ 483067 w 490052"/>
                <a:gd name="connsiteY0" fmla="*/ 160079 h 161868"/>
                <a:gd name="connsiteX1" fmla="*/ 169291 w 490052"/>
                <a:gd name="connsiteY1" fmla="*/ 158338 h 161868"/>
                <a:gd name="connsiteX2" fmla="*/ 10517 w 490052"/>
                <a:gd name="connsiteY2" fmla="*/ 148474 h 161868"/>
                <a:gd name="connsiteX3" fmla="*/ 0 w 490052"/>
                <a:gd name="connsiteY3" fmla="*/ 5730 h 161868"/>
                <a:gd name="connsiteX4" fmla="*/ 0 w 490052"/>
                <a:gd name="connsiteY4" fmla="*/ 2466 h 161868"/>
                <a:gd name="connsiteX5" fmla="*/ 0 w 490052"/>
                <a:gd name="connsiteY5" fmla="*/ 0 h 161868"/>
                <a:gd name="connsiteX6" fmla="*/ 284255 w 490052"/>
                <a:gd name="connsiteY6" fmla="*/ 580 h 161868"/>
                <a:gd name="connsiteX7" fmla="*/ 284255 w 490052"/>
                <a:gd name="connsiteY7" fmla="*/ 5367 h 161868"/>
                <a:gd name="connsiteX8" fmla="*/ 468923 w 490052"/>
                <a:gd name="connsiteY8" fmla="*/ 96831 h 161868"/>
                <a:gd name="connsiteX9" fmla="*/ 483067 w 490052"/>
                <a:gd name="connsiteY9" fmla="*/ 160079 h 16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052" h="161868">
                  <a:moveTo>
                    <a:pt x="483067" y="160079"/>
                  </a:moveTo>
                  <a:cubicBezTo>
                    <a:pt x="473565" y="163126"/>
                    <a:pt x="302896" y="162110"/>
                    <a:pt x="169291" y="158338"/>
                  </a:cubicBezTo>
                  <a:cubicBezTo>
                    <a:pt x="85878" y="156090"/>
                    <a:pt x="16973" y="152608"/>
                    <a:pt x="10517" y="148474"/>
                  </a:cubicBezTo>
                  <a:cubicBezTo>
                    <a:pt x="4062" y="144340"/>
                    <a:pt x="1306" y="82034"/>
                    <a:pt x="0" y="5730"/>
                  </a:cubicBezTo>
                  <a:cubicBezTo>
                    <a:pt x="0" y="4642"/>
                    <a:pt x="0" y="3554"/>
                    <a:pt x="0" y="2466"/>
                  </a:cubicBezTo>
                  <a:cubicBezTo>
                    <a:pt x="0" y="1378"/>
                    <a:pt x="0" y="798"/>
                    <a:pt x="0" y="0"/>
                  </a:cubicBezTo>
                  <a:lnTo>
                    <a:pt x="284255" y="580"/>
                  </a:lnTo>
                  <a:lnTo>
                    <a:pt x="284255" y="5367"/>
                  </a:lnTo>
                  <a:cubicBezTo>
                    <a:pt x="284255" y="5367"/>
                    <a:pt x="451950" y="82977"/>
                    <a:pt x="468923" y="96831"/>
                  </a:cubicBezTo>
                  <a:cubicBezTo>
                    <a:pt x="485895" y="110685"/>
                    <a:pt x="498516" y="155147"/>
                    <a:pt x="483067" y="160079"/>
                  </a:cubicBezTo>
                  <a:close/>
                </a:path>
              </a:pathLst>
            </a:custGeom>
            <a:solidFill>
              <a:srgbClr val="407BF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Freeform: Shape 119">
              <a:extLst>
                <a:ext uri="{FF2B5EF4-FFF2-40B4-BE49-F238E27FC236}">
                  <a16:creationId xmlns:a16="http://schemas.microsoft.com/office/drawing/2014/main" id="{B018D581-67F4-F732-5AE5-B7519298022F}"/>
                </a:ext>
              </a:extLst>
            </p:cNvPr>
            <p:cNvSpPr/>
            <p:nvPr/>
          </p:nvSpPr>
          <p:spPr>
            <a:xfrm>
              <a:off x="1785167" y="4543751"/>
              <a:ext cx="449094" cy="6841"/>
            </a:xfrm>
            <a:custGeom>
              <a:avLst/>
              <a:gdLst>
                <a:gd name="connsiteX0" fmla="*/ 447961 w 449094"/>
                <a:gd name="connsiteY0" fmla="*/ 5193 h 6841"/>
                <a:gd name="connsiteX1" fmla="*/ 435 w 449094"/>
                <a:gd name="connsiteY1" fmla="*/ 1059 h 6841"/>
                <a:gd name="connsiteX2" fmla="*/ 435 w 449094"/>
                <a:gd name="connsiteY2" fmla="*/ 1567 h 6841"/>
                <a:gd name="connsiteX3" fmla="*/ 447888 w 449094"/>
                <a:gd name="connsiteY3" fmla="*/ 6426 h 6841"/>
                <a:gd name="connsiteX4" fmla="*/ 447961 w 449094"/>
                <a:gd name="connsiteY4" fmla="*/ 5193 h 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094" h="6841">
                  <a:moveTo>
                    <a:pt x="447961" y="5193"/>
                  </a:moveTo>
                  <a:cubicBezTo>
                    <a:pt x="373688" y="2437"/>
                    <a:pt x="74056" y="-2060"/>
                    <a:pt x="435" y="1059"/>
                  </a:cubicBezTo>
                  <a:cubicBezTo>
                    <a:pt x="-145" y="1059"/>
                    <a:pt x="-145" y="1494"/>
                    <a:pt x="435" y="1567"/>
                  </a:cubicBezTo>
                  <a:cubicBezTo>
                    <a:pt x="73983" y="5919"/>
                    <a:pt x="373615" y="7732"/>
                    <a:pt x="447888" y="6426"/>
                  </a:cubicBezTo>
                  <a:cubicBezTo>
                    <a:pt x="449484" y="6426"/>
                    <a:pt x="449484" y="5266"/>
                    <a:pt x="447961" y="5193"/>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Freeform: Shape 120">
              <a:extLst>
                <a:ext uri="{FF2B5EF4-FFF2-40B4-BE49-F238E27FC236}">
                  <a16:creationId xmlns:a16="http://schemas.microsoft.com/office/drawing/2014/main" id="{981D4AE5-9ECA-57CE-87AA-FDBB9914FE5F}"/>
                </a:ext>
              </a:extLst>
            </p:cNvPr>
            <p:cNvSpPr/>
            <p:nvPr/>
          </p:nvSpPr>
          <p:spPr>
            <a:xfrm>
              <a:off x="1982611" y="4405370"/>
              <a:ext cx="89350" cy="22923"/>
            </a:xfrm>
            <a:custGeom>
              <a:avLst/>
              <a:gdLst>
                <a:gd name="connsiteX0" fmla="*/ 87899 w 89350"/>
                <a:gd name="connsiteY0" fmla="*/ 2426 h 22923"/>
                <a:gd name="connsiteX1" fmla="*/ 352 w 89350"/>
                <a:gd name="connsiteY1" fmla="*/ 21139 h 22923"/>
                <a:gd name="connsiteX2" fmla="*/ 1585 w 89350"/>
                <a:gd name="connsiteY2" fmla="*/ 22880 h 22923"/>
                <a:gd name="connsiteX3" fmla="*/ 87754 w 89350"/>
                <a:gd name="connsiteY3" fmla="*/ 6125 h 22923"/>
                <a:gd name="connsiteX4" fmla="*/ 89328 w 89350"/>
                <a:gd name="connsiteY4" fmla="*/ 3971 h 22923"/>
                <a:gd name="connsiteX5" fmla="*/ 87899 w 89350"/>
                <a:gd name="connsiteY5" fmla="*/ 2426 h 2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0" h="22923">
                  <a:moveTo>
                    <a:pt x="87899" y="2426"/>
                  </a:moveTo>
                  <a:cubicBezTo>
                    <a:pt x="58886" y="-3377"/>
                    <a:pt x="22982" y="613"/>
                    <a:pt x="352" y="21139"/>
                  </a:cubicBezTo>
                  <a:cubicBezTo>
                    <a:pt x="-518" y="21937"/>
                    <a:pt x="352" y="23170"/>
                    <a:pt x="1585" y="22880"/>
                  </a:cubicBezTo>
                  <a:cubicBezTo>
                    <a:pt x="29633" y="14263"/>
                    <a:pt x="58516" y="8642"/>
                    <a:pt x="87754" y="6125"/>
                  </a:cubicBezTo>
                  <a:cubicBezTo>
                    <a:pt x="88784" y="5965"/>
                    <a:pt x="89487" y="5001"/>
                    <a:pt x="89328" y="3971"/>
                  </a:cubicBezTo>
                  <a:cubicBezTo>
                    <a:pt x="89211" y="3217"/>
                    <a:pt x="88646" y="2600"/>
                    <a:pt x="87899" y="2426"/>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Freeform: Shape 121">
              <a:extLst>
                <a:ext uri="{FF2B5EF4-FFF2-40B4-BE49-F238E27FC236}">
                  <a16:creationId xmlns:a16="http://schemas.microsoft.com/office/drawing/2014/main" id="{91F7F858-A6FD-6516-BA45-2CFA050C4215}"/>
                </a:ext>
              </a:extLst>
            </p:cNvPr>
            <p:cNvSpPr/>
            <p:nvPr/>
          </p:nvSpPr>
          <p:spPr>
            <a:xfrm>
              <a:off x="2003573" y="4418353"/>
              <a:ext cx="89271" cy="22923"/>
            </a:xfrm>
            <a:custGeom>
              <a:avLst/>
              <a:gdLst>
                <a:gd name="connsiteX0" fmla="*/ 87899 w 89271"/>
                <a:gd name="connsiteY0" fmla="*/ 2426 h 22923"/>
                <a:gd name="connsiteX1" fmla="*/ 352 w 89271"/>
                <a:gd name="connsiteY1" fmla="*/ 21139 h 22923"/>
                <a:gd name="connsiteX2" fmla="*/ 1585 w 89271"/>
                <a:gd name="connsiteY2" fmla="*/ 22880 h 22923"/>
                <a:gd name="connsiteX3" fmla="*/ 87463 w 89271"/>
                <a:gd name="connsiteY3" fmla="*/ 6125 h 22923"/>
                <a:gd name="connsiteX4" fmla="*/ 89269 w 89271"/>
                <a:gd name="connsiteY4" fmla="*/ 4167 h 22923"/>
                <a:gd name="connsiteX5" fmla="*/ 87899 w 89271"/>
                <a:gd name="connsiteY5" fmla="*/ 2426 h 2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271" h="22923">
                  <a:moveTo>
                    <a:pt x="87899" y="2426"/>
                  </a:moveTo>
                  <a:cubicBezTo>
                    <a:pt x="58886" y="-3377"/>
                    <a:pt x="22982" y="613"/>
                    <a:pt x="352" y="21139"/>
                  </a:cubicBezTo>
                  <a:cubicBezTo>
                    <a:pt x="-518" y="21937"/>
                    <a:pt x="352" y="23170"/>
                    <a:pt x="1585" y="22880"/>
                  </a:cubicBezTo>
                  <a:cubicBezTo>
                    <a:pt x="29539" y="14270"/>
                    <a:pt x="58327" y="8656"/>
                    <a:pt x="87463" y="6125"/>
                  </a:cubicBezTo>
                  <a:cubicBezTo>
                    <a:pt x="88501" y="6081"/>
                    <a:pt x="89313" y="5204"/>
                    <a:pt x="89269" y="4167"/>
                  </a:cubicBezTo>
                  <a:cubicBezTo>
                    <a:pt x="89240" y="3347"/>
                    <a:pt x="88682" y="2651"/>
                    <a:pt x="87899" y="2426"/>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Freeform: Shape 122">
              <a:extLst>
                <a:ext uri="{FF2B5EF4-FFF2-40B4-BE49-F238E27FC236}">
                  <a16:creationId xmlns:a16="http://schemas.microsoft.com/office/drawing/2014/main" id="{507F01FA-7B3F-FF9F-9811-3135AF15D959}"/>
                </a:ext>
              </a:extLst>
            </p:cNvPr>
            <p:cNvSpPr/>
            <p:nvPr/>
          </p:nvSpPr>
          <p:spPr>
            <a:xfrm>
              <a:off x="2024462" y="4431336"/>
              <a:ext cx="89713" cy="22923"/>
            </a:xfrm>
            <a:custGeom>
              <a:avLst/>
              <a:gdLst>
                <a:gd name="connsiteX0" fmla="*/ 87899 w 89713"/>
                <a:gd name="connsiteY0" fmla="*/ 2426 h 22923"/>
                <a:gd name="connsiteX1" fmla="*/ 352 w 89713"/>
                <a:gd name="connsiteY1" fmla="*/ 21139 h 22923"/>
                <a:gd name="connsiteX2" fmla="*/ 1585 w 89713"/>
                <a:gd name="connsiteY2" fmla="*/ 22880 h 22923"/>
                <a:gd name="connsiteX3" fmla="*/ 87754 w 89713"/>
                <a:gd name="connsiteY3" fmla="*/ 6198 h 22923"/>
                <a:gd name="connsiteX4" fmla="*/ 89712 w 89713"/>
                <a:gd name="connsiteY4" fmla="*/ 4384 h 22923"/>
                <a:gd name="connsiteX5" fmla="*/ 87899 w 89713"/>
                <a:gd name="connsiteY5" fmla="*/ 2426 h 2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713" h="22923">
                  <a:moveTo>
                    <a:pt x="87899" y="2426"/>
                  </a:moveTo>
                  <a:cubicBezTo>
                    <a:pt x="58886" y="-3377"/>
                    <a:pt x="22982" y="613"/>
                    <a:pt x="352" y="21139"/>
                  </a:cubicBezTo>
                  <a:cubicBezTo>
                    <a:pt x="-518" y="21937"/>
                    <a:pt x="352" y="23170"/>
                    <a:pt x="1585" y="22880"/>
                  </a:cubicBezTo>
                  <a:cubicBezTo>
                    <a:pt x="29633" y="14285"/>
                    <a:pt x="58523" y="8693"/>
                    <a:pt x="87754" y="6198"/>
                  </a:cubicBezTo>
                  <a:cubicBezTo>
                    <a:pt x="88798" y="6241"/>
                    <a:pt x="89669" y="5429"/>
                    <a:pt x="89712" y="4384"/>
                  </a:cubicBezTo>
                  <a:cubicBezTo>
                    <a:pt x="89756" y="3340"/>
                    <a:pt x="88943" y="2469"/>
                    <a:pt x="87899" y="2426"/>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Freeform: Shape 123">
              <a:extLst>
                <a:ext uri="{FF2B5EF4-FFF2-40B4-BE49-F238E27FC236}">
                  <a16:creationId xmlns:a16="http://schemas.microsoft.com/office/drawing/2014/main" id="{F895311B-19B5-3FC6-7B36-8885017F665E}"/>
                </a:ext>
              </a:extLst>
            </p:cNvPr>
            <p:cNvSpPr/>
            <p:nvPr/>
          </p:nvSpPr>
          <p:spPr>
            <a:xfrm>
              <a:off x="2018371" y="4335073"/>
              <a:ext cx="95118" cy="81782"/>
            </a:xfrm>
            <a:custGeom>
              <a:avLst/>
              <a:gdLst>
                <a:gd name="connsiteX0" fmla="*/ 91016 w 95118"/>
                <a:gd name="connsiteY0" fmla="*/ 9474 h 81782"/>
                <a:gd name="connsiteX1" fmla="*/ 45901 w 95118"/>
                <a:gd name="connsiteY1" fmla="*/ 10490 h 81782"/>
                <a:gd name="connsiteX2" fmla="*/ 60 w 95118"/>
                <a:gd name="connsiteY2" fmla="*/ 76857 h 81782"/>
                <a:gd name="connsiteX3" fmla="*/ 438 w 95118"/>
                <a:gd name="connsiteY3" fmla="*/ 77814 h 81782"/>
                <a:gd name="connsiteX4" fmla="*/ 713 w 95118"/>
                <a:gd name="connsiteY4" fmla="*/ 77872 h 81782"/>
                <a:gd name="connsiteX5" fmla="*/ 5283 w 95118"/>
                <a:gd name="connsiteY5" fmla="*/ 81571 h 81782"/>
                <a:gd name="connsiteX6" fmla="*/ 77380 w 95118"/>
                <a:gd name="connsiteY6" fmla="*/ 50963 h 81782"/>
                <a:gd name="connsiteX7" fmla="*/ 91016 w 95118"/>
                <a:gd name="connsiteY7" fmla="*/ 9474 h 81782"/>
                <a:gd name="connsiteX8" fmla="*/ 39300 w 95118"/>
                <a:gd name="connsiteY8" fmla="*/ 60972 h 81782"/>
                <a:gd name="connsiteX9" fmla="*/ 3905 w 95118"/>
                <a:gd name="connsiteY9" fmla="*/ 74391 h 81782"/>
                <a:gd name="connsiteX10" fmla="*/ 31540 w 95118"/>
                <a:gd name="connsiteY10" fmla="*/ 36239 h 81782"/>
                <a:gd name="connsiteX11" fmla="*/ 47207 w 95118"/>
                <a:gd name="connsiteY11" fmla="*/ 19701 h 81782"/>
                <a:gd name="connsiteX12" fmla="*/ 85069 w 95118"/>
                <a:gd name="connsiteY12" fmla="*/ 27535 h 81782"/>
                <a:gd name="connsiteX13" fmla="*/ 39300 w 95118"/>
                <a:gd name="connsiteY13" fmla="*/ 60972 h 8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118" h="81782">
                  <a:moveTo>
                    <a:pt x="91016" y="9474"/>
                  </a:moveTo>
                  <a:cubicBezTo>
                    <a:pt x="79701" y="-6483"/>
                    <a:pt x="58231" y="407"/>
                    <a:pt x="45901" y="10490"/>
                  </a:cubicBezTo>
                  <a:cubicBezTo>
                    <a:pt x="25055" y="28195"/>
                    <a:pt x="9243" y="51086"/>
                    <a:pt x="60" y="76857"/>
                  </a:cubicBezTo>
                  <a:cubicBezTo>
                    <a:pt x="-99" y="77227"/>
                    <a:pt x="68" y="77655"/>
                    <a:pt x="438" y="77814"/>
                  </a:cubicBezTo>
                  <a:cubicBezTo>
                    <a:pt x="525" y="77850"/>
                    <a:pt x="619" y="77872"/>
                    <a:pt x="713" y="77872"/>
                  </a:cubicBezTo>
                  <a:cubicBezTo>
                    <a:pt x="713" y="80121"/>
                    <a:pt x="2744" y="82514"/>
                    <a:pt x="5283" y="81571"/>
                  </a:cubicBezTo>
                  <a:cubicBezTo>
                    <a:pt x="29509" y="72940"/>
                    <a:pt x="56491" y="67065"/>
                    <a:pt x="77380" y="50963"/>
                  </a:cubicBezTo>
                  <a:cubicBezTo>
                    <a:pt x="89566" y="41751"/>
                    <a:pt x="101678" y="24633"/>
                    <a:pt x="91016" y="9474"/>
                  </a:cubicBezTo>
                  <a:close/>
                  <a:moveTo>
                    <a:pt x="39300" y="60972"/>
                  </a:moveTo>
                  <a:cubicBezTo>
                    <a:pt x="27478" y="65542"/>
                    <a:pt x="15510" y="69459"/>
                    <a:pt x="3905" y="74391"/>
                  </a:cubicBezTo>
                  <a:cubicBezTo>
                    <a:pt x="12899" y="61480"/>
                    <a:pt x="21240" y="48279"/>
                    <a:pt x="31540" y="36239"/>
                  </a:cubicBezTo>
                  <a:cubicBezTo>
                    <a:pt x="36421" y="30414"/>
                    <a:pt x="41651" y="24894"/>
                    <a:pt x="47207" y="19701"/>
                  </a:cubicBezTo>
                  <a:cubicBezTo>
                    <a:pt x="56056" y="11940"/>
                    <a:pt x="90726" y="-4452"/>
                    <a:pt x="85069" y="27535"/>
                  </a:cubicBezTo>
                  <a:cubicBezTo>
                    <a:pt x="82022" y="45160"/>
                    <a:pt x="53444" y="55605"/>
                    <a:pt x="39300" y="60972"/>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Freeform: Shape 124">
              <a:extLst>
                <a:ext uri="{FF2B5EF4-FFF2-40B4-BE49-F238E27FC236}">
                  <a16:creationId xmlns:a16="http://schemas.microsoft.com/office/drawing/2014/main" id="{FA22A552-8C9C-73E6-84F8-3ED22D7D0B64}"/>
                </a:ext>
              </a:extLst>
            </p:cNvPr>
            <p:cNvSpPr/>
            <p:nvPr/>
          </p:nvSpPr>
          <p:spPr>
            <a:xfrm>
              <a:off x="1919650" y="4351613"/>
              <a:ext cx="105926" cy="64959"/>
            </a:xfrm>
            <a:custGeom>
              <a:avLst/>
              <a:gdLst>
                <a:gd name="connsiteX0" fmla="*/ 24580 w 105926"/>
                <a:gd name="connsiteY0" fmla="*/ 51686 h 64959"/>
                <a:gd name="connsiteX1" fmla="*/ 101827 w 105926"/>
                <a:gd name="connsiteY1" fmla="*/ 64959 h 64959"/>
                <a:gd name="connsiteX2" fmla="*/ 105381 w 105926"/>
                <a:gd name="connsiteY2" fmla="*/ 60245 h 64959"/>
                <a:gd name="connsiteX3" fmla="*/ 105882 w 105926"/>
                <a:gd name="connsiteY3" fmla="*/ 59237 h 64959"/>
                <a:gd name="connsiteX4" fmla="*/ 105817 w 105926"/>
                <a:gd name="connsiteY4" fmla="*/ 59084 h 64959"/>
                <a:gd name="connsiteX5" fmla="*/ 45905 w 105926"/>
                <a:gd name="connsiteY5" fmla="*/ 5048 h 64959"/>
                <a:gd name="connsiteX6" fmla="*/ 1805 w 105926"/>
                <a:gd name="connsiteY6" fmla="*/ 14477 h 64959"/>
                <a:gd name="connsiteX7" fmla="*/ 24580 w 105926"/>
                <a:gd name="connsiteY7" fmla="*/ 51686 h 64959"/>
                <a:gd name="connsiteX8" fmla="*/ 11670 w 105926"/>
                <a:gd name="connsiteY8" fmla="*/ 30652 h 64959"/>
                <a:gd name="connsiteX9" fmla="*/ 46703 w 105926"/>
                <a:gd name="connsiteY9" fmla="*/ 14404 h 64959"/>
                <a:gd name="connsiteX10" fmla="*/ 65779 w 105926"/>
                <a:gd name="connsiteY10" fmla="*/ 26880 h 64959"/>
                <a:gd name="connsiteX11" fmla="*/ 101465 w 105926"/>
                <a:gd name="connsiteY11" fmla="*/ 57634 h 64959"/>
                <a:gd name="connsiteX12" fmla="*/ 63893 w 105926"/>
                <a:gd name="connsiteY12" fmla="*/ 52701 h 64959"/>
                <a:gd name="connsiteX13" fmla="*/ 11815 w 105926"/>
                <a:gd name="connsiteY13" fmla="*/ 30652 h 6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26" h="64959">
                  <a:moveTo>
                    <a:pt x="24580" y="51686"/>
                  </a:moveTo>
                  <a:cubicBezTo>
                    <a:pt x="48516" y="62276"/>
                    <a:pt x="76223" y="62131"/>
                    <a:pt x="101827" y="64959"/>
                  </a:cubicBezTo>
                  <a:cubicBezTo>
                    <a:pt x="104439" y="64959"/>
                    <a:pt x="105817" y="62421"/>
                    <a:pt x="105381" y="60245"/>
                  </a:cubicBezTo>
                  <a:cubicBezTo>
                    <a:pt x="105802" y="60107"/>
                    <a:pt x="106027" y="59650"/>
                    <a:pt x="105882" y="59237"/>
                  </a:cubicBezTo>
                  <a:cubicBezTo>
                    <a:pt x="105867" y="59186"/>
                    <a:pt x="105846" y="59135"/>
                    <a:pt x="105817" y="59084"/>
                  </a:cubicBezTo>
                  <a:cubicBezTo>
                    <a:pt x="90904" y="36157"/>
                    <a:pt x="70247" y="17523"/>
                    <a:pt x="45905" y="5048"/>
                  </a:cubicBezTo>
                  <a:cubicBezTo>
                    <a:pt x="31398" y="-2206"/>
                    <a:pt x="9058" y="-3656"/>
                    <a:pt x="1805" y="14477"/>
                  </a:cubicBezTo>
                  <a:cubicBezTo>
                    <a:pt x="-5448" y="32610"/>
                    <a:pt x="10582" y="45521"/>
                    <a:pt x="24580" y="51686"/>
                  </a:cubicBezTo>
                  <a:close/>
                  <a:moveTo>
                    <a:pt x="11670" y="30652"/>
                  </a:moveTo>
                  <a:cubicBezTo>
                    <a:pt x="-1096" y="841"/>
                    <a:pt x="36403" y="8892"/>
                    <a:pt x="46703" y="14404"/>
                  </a:cubicBezTo>
                  <a:cubicBezTo>
                    <a:pt x="53354" y="18096"/>
                    <a:pt x="59730" y="22267"/>
                    <a:pt x="65779" y="26880"/>
                  </a:cubicBezTo>
                  <a:cubicBezTo>
                    <a:pt x="78204" y="36505"/>
                    <a:pt x="90113" y="46768"/>
                    <a:pt x="101465" y="57634"/>
                  </a:cubicBezTo>
                  <a:cubicBezTo>
                    <a:pt x="88989" y="55458"/>
                    <a:pt x="76441" y="54442"/>
                    <a:pt x="63893" y="52701"/>
                  </a:cubicBezTo>
                  <a:cubicBezTo>
                    <a:pt x="48951" y="50743"/>
                    <a:pt x="19068" y="47116"/>
                    <a:pt x="11815" y="30652"/>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Freeform: Shape 125">
              <a:extLst>
                <a:ext uri="{FF2B5EF4-FFF2-40B4-BE49-F238E27FC236}">
                  <a16:creationId xmlns:a16="http://schemas.microsoft.com/office/drawing/2014/main" id="{82746F81-C425-8287-1998-9A5F1B69DB97}"/>
                </a:ext>
              </a:extLst>
            </p:cNvPr>
            <p:cNvSpPr/>
            <p:nvPr/>
          </p:nvSpPr>
          <p:spPr>
            <a:xfrm>
              <a:off x="1754921" y="4411785"/>
              <a:ext cx="169290" cy="152608"/>
            </a:xfrm>
            <a:custGeom>
              <a:avLst/>
              <a:gdLst>
                <a:gd name="connsiteX0" fmla="*/ 169291 w 169290"/>
                <a:gd name="connsiteY0" fmla="*/ 152608 h 152608"/>
                <a:gd name="connsiteX1" fmla="*/ 10517 w 169290"/>
                <a:gd name="connsiteY1" fmla="*/ 142744 h 152608"/>
                <a:gd name="connsiteX2" fmla="*/ 0 w 169290"/>
                <a:gd name="connsiteY2" fmla="*/ 0 h 152608"/>
                <a:gd name="connsiteX3" fmla="*/ 169291 w 169290"/>
                <a:gd name="connsiteY3" fmla="*/ 152608 h 152608"/>
              </a:gdLst>
              <a:ahLst/>
              <a:cxnLst>
                <a:cxn ang="0">
                  <a:pos x="connsiteX0" y="connsiteY0"/>
                </a:cxn>
                <a:cxn ang="0">
                  <a:pos x="connsiteX1" y="connsiteY1"/>
                </a:cxn>
                <a:cxn ang="0">
                  <a:pos x="connsiteX2" y="connsiteY2"/>
                </a:cxn>
                <a:cxn ang="0">
                  <a:pos x="connsiteX3" y="connsiteY3"/>
                </a:cxn>
              </a:cxnLst>
              <a:rect l="l" t="t" r="r" b="b"/>
              <a:pathLst>
                <a:path w="169290" h="152608">
                  <a:moveTo>
                    <a:pt x="169291" y="152608"/>
                  </a:moveTo>
                  <a:cubicBezTo>
                    <a:pt x="85878" y="150360"/>
                    <a:pt x="16973" y="146878"/>
                    <a:pt x="10517" y="142744"/>
                  </a:cubicBezTo>
                  <a:cubicBezTo>
                    <a:pt x="4062" y="138610"/>
                    <a:pt x="1306" y="76304"/>
                    <a:pt x="0" y="0"/>
                  </a:cubicBezTo>
                  <a:cubicBezTo>
                    <a:pt x="34090" y="30536"/>
                    <a:pt x="119098" y="106332"/>
                    <a:pt x="169291" y="152608"/>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Freeform: Shape 126">
              <a:extLst>
                <a:ext uri="{FF2B5EF4-FFF2-40B4-BE49-F238E27FC236}">
                  <a16:creationId xmlns:a16="http://schemas.microsoft.com/office/drawing/2014/main" id="{1ECA2BF6-3CF8-12BE-0EF6-971DF3AAAF8B}"/>
                </a:ext>
              </a:extLst>
            </p:cNvPr>
            <p:cNvSpPr/>
            <p:nvPr/>
          </p:nvSpPr>
          <p:spPr>
            <a:xfrm>
              <a:off x="1664836" y="2852554"/>
              <a:ext cx="393416" cy="1528042"/>
            </a:xfrm>
            <a:custGeom>
              <a:avLst/>
              <a:gdLst>
                <a:gd name="connsiteX0" fmla="*/ 0 w 393416"/>
                <a:gd name="connsiteY0" fmla="*/ 0 h 1528042"/>
                <a:gd name="connsiteX1" fmla="*/ 76884 w 393416"/>
                <a:gd name="connsiteY1" fmla="*/ 801121 h 1528042"/>
                <a:gd name="connsiteX2" fmla="*/ 81962 w 393416"/>
                <a:gd name="connsiteY2" fmla="*/ 974837 h 1528042"/>
                <a:gd name="connsiteX3" fmla="*/ 82905 w 393416"/>
                <a:gd name="connsiteY3" fmla="*/ 1528042 h 1528042"/>
                <a:gd name="connsiteX4" fmla="*/ 393416 w 393416"/>
                <a:gd name="connsiteY4" fmla="*/ 1528042 h 1528042"/>
                <a:gd name="connsiteX5" fmla="*/ 370423 w 393416"/>
                <a:gd name="connsiteY5" fmla="*/ 798003 h 1528042"/>
                <a:gd name="connsiteX6" fmla="*/ 268878 w 393416"/>
                <a:gd name="connsiteY6" fmla="*/ 145 h 15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416" h="1528042">
                  <a:moveTo>
                    <a:pt x="0" y="0"/>
                  </a:moveTo>
                  <a:cubicBezTo>
                    <a:pt x="0" y="0"/>
                    <a:pt x="66150" y="744329"/>
                    <a:pt x="76884" y="801121"/>
                  </a:cubicBezTo>
                  <a:cubicBezTo>
                    <a:pt x="79423" y="814105"/>
                    <a:pt x="80946" y="884461"/>
                    <a:pt x="81962" y="974837"/>
                  </a:cubicBezTo>
                  <a:cubicBezTo>
                    <a:pt x="84210" y="1172198"/>
                    <a:pt x="82905" y="1528042"/>
                    <a:pt x="82905" y="1528042"/>
                  </a:cubicBezTo>
                  <a:lnTo>
                    <a:pt x="393416" y="1528042"/>
                  </a:lnTo>
                  <a:cubicBezTo>
                    <a:pt x="393416" y="1528042"/>
                    <a:pt x="384205" y="911516"/>
                    <a:pt x="370423" y="798003"/>
                  </a:cubicBezTo>
                  <a:cubicBezTo>
                    <a:pt x="356642" y="684489"/>
                    <a:pt x="268878" y="145"/>
                    <a:pt x="268878" y="145"/>
                  </a:cubicBezTo>
                  <a:close/>
                </a:path>
              </a:pathLst>
            </a:custGeom>
            <a:solidFill>
              <a:srgbClr val="37474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Freeform: Shape 127">
              <a:extLst>
                <a:ext uri="{FF2B5EF4-FFF2-40B4-BE49-F238E27FC236}">
                  <a16:creationId xmlns:a16="http://schemas.microsoft.com/office/drawing/2014/main" id="{E9993C8F-7605-9064-1A81-E4DB825BF2CE}"/>
                </a:ext>
              </a:extLst>
            </p:cNvPr>
            <p:cNvSpPr/>
            <p:nvPr/>
          </p:nvSpPr>
          <p:spPr>
            <a:xfrm>
              <a:off x="1758983" y="4324283"/>
              <a:ext cx="285923" cy="5933"/>
            </a:xfrm>
            <a:custGeom>
              <a:avLst/>
              <a:gdLst>
                <a:gd name="connsiteX0" fmla="*/ 285198 w 285923"/>
                <a:gd name="connsiteY0" fmla="*/ 2203 h 5933"/>
                <a:gd name="connsiteX1" fmla="*/ 202221 w 285923"/>
                <a:gd name="connsiteY1" fmla="*/ 317 h 5933"/>
                <a:gd name="connsiteX2" fmla="*/ 508 w 285923"/>
                <a:gd name="connsiteY2" fmla="*/ 2421 h 5933"/>
                <a:gd name="connsiteX3" fmla="*/ 0 w 285923"/>
                <a:gd name="connsiteY3" fmla="*/ 2929 h 5933"/>
                <a:gd name="connsiteX4" fmla="*/ 508 w 285923"/>
                <a:gd name="connsiteY4" fmla="*/ 3436 h 5933"/>
                <a:gd name="connsiteX5" fmla="*/ 202221 w 285923"/>
                <a:gd name="connsiteY5" fmla="*/ 5467 h 5933"/>
                <a:gd name="connsiteX6" fmla="*/ 285198 w 285923"/>
                <a:gd name="connsiteY6" fmla="*/ 3654 h 5933"/>
                <a:gd name="connsiteX7" fmla="*/ 285923 w 285923"/>
                <a:gd name="connsiteY7" fmla="*/ 2929 h 5933"/>
                <a:gd name="connsiteX8" fmla="*/ 285198 w 285923"/>
                <a:gd name="connsiteY8" fmla="*/ 2203 h 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23" h="5933">
                  <a:moveTo>
                    <a:pt x="285198" y="2203"/>
                  </a:moveTo>
                  <a:cubicBezTo>
                    <a:pt x="236746" y="1188"/>
                    <a:pt x="250672" y="825"/>
                    <a:pt x="202221" y="317"/>
                  </a:cubicBezTo>
                  <a:cubicBezTo>
                    <a:pt x="178502" y="317"/>
                    <a:pt x="22703" y="-1206"/>
                    <a:pt x="508" y="2421"/>
                  </a:cubicBezTo>
                  <a:cubicBezTo>
                    <a:pt x="225" y="2421"/>
                    <a:pt x="0" y="2646"/>
                    <a:pt x="0" y="2929"/>
                  </a:cubicBezTo>
                  <a:cubicBezTo>
                    <a:pt x="0" y="3212"/>
                    <a:pt x="225" y="3436"/>
                    <a:pt x="508" y="3436"/>
                  </a:cubicBezTo>
                  <a:cubicBezTo>
                    <a:pt x="22703" y="7063"/>
                    <a:pt x="178502" y="5757"/>
                    <a:pt x="202221" y="5467"/>
                  </a:cubicBezTo>
                  <a:cubicBezTo>
                    <a:pt x="250672" y="5032"/>
                    <a:pt x="236746" y="4669"/>
                    <a:pt x="285198" y="3654"/>
                  </a:cubicBezTo>
                  <a:cubicBezTo>
                    <a:pt x="285597" y="3654"/>
                    <a:pt x="285923" y="3328"/>
                    <a:pt x="285923" y="2929"/>
                  </a:cubicBezTo>
                  <a:cubicBezTo>
                    <a:pt x="285923" y="2530"/>
                    <a:pt x="285597" y="2203"/>
                    <a:pt x="285198" y="2203"/>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Freeform: Shape 128">
              <a:extLst>
                <a:ext uri="{FF2B5EF4-FFF2-40B4-BE49-F238E27FC236}">
                  <a16:creationId xmlns:a16="http://schemas.microsoft.com/office/drawing/2014/main" id="{1DF02F2C-01A4-3C5B-17F7-B936F523E85D}"/>
                </a:ext>
              </a:extLst>
            </p:cNvPr>
            <p:cNvSpPr/>
            <p:nvPr/>
          </p:nvSpPr>
          <p:spPr>
            <a:xfrm>
              <a:off x="1704072" y="2887678"/>
              <a:ext cx="104667" cy="1409464"/>
            </a:xfrm>
            <a:custGeom>
              <a:avLst/>
              <a:gdLst>
                <a:gd name="connsiteX0" fmla="*/ 102637 w 104667"/>
                <a:gd name="connsiteY0" fmla="*/ 1086374 h 1409464"/>
                <a:gd name="connsiteX1" fmla="*/ 101621 w 104667"/>
                <a:gd name="connsiteY1" fmla="*/ 951246 h 1409464"/>
                <a:gd name="connsiteX2" fmla="*/ 99300 w 104667"/>
                <a:gd name="connsiteY2" fmla="*/ 820687 h 1409464"/>
                <a:gd name="connsiteX3" fmla="*/ 64485 w 104667"/>
                <a:gd name="connsiteY3" fmla="*/ 558410 h 1409464"/>
                <a:gd name="connsiteX4" fmla="*/ 31482 w 104667"/>
                <a:gd name="connsiteY4" fmla="*/ 295842 h 1409464"/>
                <a:gd name="connsiteX5" fmla="*/ 1091 w 104667"/>
                <a:gd name="connsiteY5" fmla="*/ 490 h 1409464"/>
                <a:gd name="connsiteX6" fmla="*/ 3 w 104667"/>
                <a:gd name="connsiteY6" fmla="*/ 490 h 1409464"/>
                <a:gd name="connsiteX7" fmla="*/ 55273 w 104667"/>
                <a:gd name="connsiteY7" fmla="*/ 526786 h 1409464"/>
                <a:gd name="connsiteX8" fmla="*/ 75147 w 104667"/>
                <a:gd name="connsiteY8" fmla="*/ 656909 h 1409464"/>
                <a:gd name="connsiteX9" fmla="*/ 93062 w 104667"/>
                <a:gd name="connsiteY9" fmla="*/ 788845 h 1409464"/>
                <a:gd name="connsiteX10" fmla="*/ 97414 w 104667"/>
                <a:gd name="connsiteY10" fmla="*/ 919404 h 1409464"/>
                <a:gd name="connsiteX11" fmla="*/ 98792 w 104667"/>
                <a:gd name="connsiteY11" fmla="*/ 1054459 h 1409464"/>
                <a:gd name="connsiteX12" fmla="*/ 101694 w 104667"/>
                <a:gd name="connsiteY12" fmla="*/ 1408273 h 1409464"/>
                <a:gd name="connsiteX13" fmla="*/ 103514 w 104667"/>
                <a:gd name="connsiteY13" fmla="*/ 1409426 h 1409464"/>
                <a:gd name="connsiteX14" fmla="*/ 104668 w 104667"/>
                <a:gd name="connsiteY14" fmla="*/ 1408273 h 1409464"/>
                <a:gd name="connsiteX15" fmla="*/ 102637 w 104667"/>
                <a:gd name="connsiteY15" fmla="*/ 1086374 h 140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667" h="1409464">
                  <a:moveTo>
                    <a:pt x="102637" y="1086374"/>
                  </a:moveTo>
                  <a:cubicBezTo>
                    <a:pt x="102252" y="1041309"/>
                    <a:pt x="101911" y="996267"/>
                    <a:pt x="101621" y="951246"/>
                  </a:cubicBezTo>
                  <a:cubicBezTo>
                    <a:pt x="101621" y="907726"/>
                    <a:pt x="101621" y="864207"/>
                    <a:pt x="99300" y="820687"/>
                  </a:cubicBezTo>
                  <a:cubicBezTo>
                    <a:pt x="95093" y="732415"/>
                    <a:pt x="77540" y="645666"/>
                    <a:pt x="64485" y="558410"/>
                  </a:cubicBezTo>
                  <a:cubicBezTo>
                    <a:pt x="51429" y="471153"/>
                    <a:pt x="41129" y="383534"/>
                    <a:pt x="31482" y="295842"/>
                  </a:cubicBezTo>
                  <a:cubicBezTo>
                    <a:pt x="20675" y="197488"/>
                    <a:pt x="11173" y="98916"/>
                    <a:pt x="1091" y="490"/>
                  </a:cubicBezTo>
                  <a:cubicBezTo>
                    <a:pt x="1091" y="-163"/>
                    <a:pt x="-69" y="-163"/>
                    <a:pt x="3" y="490"/>
                  </a:cubicBezTo>
                  <a:cubicBezTo>
                    <a:pt x="14510" y="176308"/>
                    <a:pt x="30975" y="352055"/>
                    <a:pt x="55273" y="526786"/>
                  </a:cubicBezTo>
                  <a:cubicBezTo>
                    <a:pt x="61366" y="570305"/>
                    <a:pt x="67988" y="613679"/>
                    <a:pt x="75147" y="656909"/>
                  </a:cubicBezTo>
                  <a:cubicBezTo>
                    <a:pt x="82400" y="700428"/>
                    <a:pt x="89653" y="744528"/>
                    <a:pt x="93062" y="788845"/>
                  </a:cubicBezTo>
                  <a:cubicBezTo>
                    <a:pt x="96471" y="833163"/>
                    <a:pt x="96979" y="875884"/>
                    <a:pt x="97414" y="919404"/>
                  </a:cubicBezTo>
                  <a:cubicBezTo>
                    <a:pt x="97944" y="964468"/>
                    <a:pt x="98408" y="1009489"/>
                    <a:pt x="98792" y="1054459"/>
                  </a:cubicBezTo>
                  <a:cubicBezTo>
                    <a:pt x="99735" y="1154409"/>
                    <a:pt x="100678" y="1308323"/>
                    <a:pt x="101694" y="1408273"/>
                  </a:cubicBezTo>
                  <a:cubicBezTo>
                    <a:pt x="101875" y="1409092"/>
                    <a:pt x="102688" y="1409615"/>
                    <a:pt x="103514" y="1409426"/>
                  </a:cubicBezTo>
                  <a:cubicBezTo>
                    <a:pt x="104087" y="1409303"/>
                    <a:pt x="104537" y="1408853"/>
                    <a:pt x="104668" y="1408273"/>
                  </a:cubicBezTo>
                  <a:cubicBezTo>
                    <a:pt x="104087" y="1318623"/>
                    <a:pt x="103290" y="1175516"/>
                    <a:pt x="102637" y="1086374"/>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Freeform: Shape 129">
              <a:extLst>
                <a:ext uri="{FF2B5EF4-FFF2-40B4-BE49-F238E27FC236}">
                  <a16:creationId xmlns:a16="http://schemas.microsoft.com/office/drawing/2014/main" id="{F242FA9E-1595-5A7E-F7F0-0029FE5CDEAA}"/>
                </a:ext>
              </a:extLst>
            </p:cNvPr>
            <p:cNvSpPr/>
            <p:nvPr/>
          </p:nvSpPr>
          <p:spPr>
            <a:xfrm>
              <a:off x="1599339" y="2852554"/>
              <a:ext cx="295860" cy="974836"/>
            </a:xfrm>
            <a:custGeom>
              <a:avLst/>
              <a:gdLst>
                <a:gd name="connsiteX0" fmla="*/ 0 w 295860"/>
                <a:gd name="connsiteY0" fmla="*/ 0 h 974836"/>
                <a:gd name="connsiteX1" fmla="*/ 142381 w 295860"/>
                <a:gd name="connsiteY1" fmla="*/ 801121 h 974836"/>
                <a:gd name="connsiteX2" fmla="*/ 147459 w 295860"/>
                <a:gd name="connsiteY2" fmla="*/ 974837 h 974836"/>
                <a:gd name="connsiteX3" fmla="*/ 147459 w 295860"/>
                <a:gd name="connsiteY3" fmla="*/ 974837 h 974836"/>
                <a:gd name="connsiteX4" fmla="*/ 295860 w 295860"/>
                <a:gd name="connsiteY4" fmla="*/ 0 h 97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60" h="974836">
                  <a:moveTo>
                    <a:pt x="0" y="0"/>
                  </a:moveTo>
                  <a:cubicBezTo>
                    <a:pt x="0" y="0"/>
                    <a:pt x="131647" y="744329"/>
                    <a:pt x="142381" y="801121"/>
                  </a:cubicBezTo>
                  <a:cubicBezTo>
                    <a:pt x="144920" y="814105"/>
                    <a:pt x="146443" y="884461"/>
                    <a:pt x="147459" y="974837"/>
                  </a:cubicBezTo>
                  <a:lnTo>
                    <a:pt x="147459" y="974837"/>
                  </a:lnTo>
                  <a:lnTo>
                    <a:pt x="295860" y="0"/>
                  </a:ln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Freeform: Shape 130">
              <a:extLst>
                <a:ext uri="{FF2B5EF4-FFF2-40B4-BE49-F238E27FC236}">
                  <a16:creationId xmlns:a16="http://schemas.microsoft.com/office/drawing/2014/main" id="{BDD0665A-C478-F889-A422-32BC64A2FCD1}"/>
                </a:ext>
              </a:extLst>
            </p:cNvPr>
            <p:cNvSpPr/>
            <p:nvPr/>
          </p:nvSpPr>
          <p:spPr>
            <a:xfrm>
              <a:off x="1402724" y="4114257"/>
              <a:ext cx="482595" cy="478413"/>
            </a:xfrm>
            <a:custGeom>
              <a:avLst/>
              <a:gdLst>
                <a:gd name="connsiteX0" fmla="*/ 474559 w 482595"/>
                <a:gd name="connsiteY0" fmla="*/ 478134 h 478413"/>
                <a:gd name="connsiteX1" fmla="*/ 3968 w 482595"/>
                <a:gd name="connsiteY1" fmla="*/ 433092 h 478413"/>
                <a:gd name="connsiteX2" fmla="*/ 3968 w 482595"/>
                <a:gd name="connsiteY2" fmla="*/ 286721 h 478413"/>
                <a:gd name="connsiteX3" fmla="*/ 3968 w 482595"/>
                <a:gd name="connsiteY3" fmla="*/ 284255 h 478413"/>
                <a:gd name="connsiteX4" fmla="*/ 6942 w 482595"/>
                <a:gd name="connsiteY4" fmla="*/ 235150 h 478413"/>
                <a:gd name="connsiteX5" fmla="*/ 7378 w 482595"/>
                <a:gd name="connsiteY5" fmla="*/ 227897 h 478413"/>
                <a:gd name="connsiteX6" fmla="*/ 24713 w 482595"/>
                <a:gd name="connsiteY6" fmla="*/ 0 h 478413"/>
                <a:gd name="connsiteX7" fmla="*/ 318397 w 482595"/>
                <a:gd name="connsiteY7" fmla="*/ 24226 h 478413"/>
                <a:gd name="connsiteX8" fmla="*/ 293518 w 482595"/>
                <a:gd name="connsiteY8" fmla="*/ 249077 h 478413"/>
                <a:gd name="connsiteX9" fmla="*/ 292575 w 482595"/>
                <a:gd name="connsiteY9" fmla="*/ 257998 h 478413"/>
                <a:gd name="connsiteX10" fmla="*/ 287498 w 482595"/>
                <a:gd name="connsiteY10" fmla="*/ 304637 h 478413"/>
                <a:gd name="connsiteX11" fmla="*/ 286990 w 482595"/>
                <a:gd name="connsiteY11" fmla="*/ 309424 h 478413"/>
                <a:gd name="connsiteX12" fmla="*/ 464695 w 482595"/>
                <a:gd name="connsiteY12" fmla="*/ 413725 h 478413"/>
                <a:gd name="connsiteX13" fmla="*/ 474559 w 482595"/>
                <a:gd name="connsiteY13" fmla="*/ 478134 h 47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595" h="478413">
                  <a:moveTo>
                    <a:pt x="474559" y="478134"/>
                  </a:moveTo>
                  <a:cubicBezTo>
                    <a:pt x="458820" y="481979"/>
                    <a:pt x="19781" y="445060"/>
                    <a:pt x="3968" y="433092"/>
                  </a:cubicBezTo>
                  <a:cubicBezTo>
                    <a:pt x="-2124" y="428595"/>
                    <a:pt x="-456" y="364331"/>
                    <a:pt x="3968" y="286721"/>
                  </a:cubicBezTo>
                  <a:cubicBezTo>
                    <a:pt x="3968" y="285923"/>
                    <a:pt x="3968" y="285053"/>
                    <a:pt x="3968" y="284255"/>
                  </a:cubicBezTo>
                  <a:cubicBezTo>
                    <a:pt x="4839" y="268298"/>
                    <a:pt x="5782" y="251833"/>
                    <a:pt x="6942" y="235150"/>
                  </a:cubicBezTo>
                  <a:lnTo>
                    <a:pt x="7378" y="227897"/>
                  </a:lnTo>
                  <a:cubicBezTo>
                    <a:pt x="14631" y="115980"/>
                    <a:pt x="24713" y="0"/>
                    <a:pt x="24713" y="0"/>
                  </a:cubicBezTo>
                  <a:lnTo>
                    <a:pt x="318397" y="24226"/>
                  </a:lnTo>
                  <a:lnTo>
                    <a:pt x="293518" y="249077"/>
                  </a:lnTo>
                  <a:lnTo>
                    <a:pt x="292575" y="257998"/>
                  </a:lnTo>
                  <a:lnTo>
                    <a:pt x="287498" y="304637"/>
                  </a:lnTo>
                  <a:lnTo>
                    <a:pt x="286990" y="309424"/>
                  </a:lnTo>
                  <a:cubicBezTo>
                    <a:pt x="286990" y="309424"/>
                    <a:pt x="448665" y="398711"/>
                    <a:pt x="464695" y="413725"/>
                  </a:cubicBezTo>
                  <a:cubicBezTo>
                    <a:pt x="480725" y="428740"/>
                    <a:pt x="490299" y="474290"/>
                    <a:pt x="474559" y="478134"/>
                  </a:cubicBezTo>
                  <a:close/>
                </a:path>
              </a:pathLst>
            </a:custGeom>
            <a:solidFill>
              <a:srgbClr val="AD6359"/>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Freeform: Shape 131">
              <a:extLst>
                <a:ext uri="{FF2B5EF4-FFF2-40B4-BE49-F238E27FC236}">
                  <a16:creationId xmlns:a16="http://schemas.microsoft.com/office/drawing/2014/main" id="{CE13F287-D066-15A1-6C87-D26910CCAFCA}"/>
                </a:ext>
              </a:extLst>
            </p:cNvPr>
            <p:cNvSpPr/>
            <p:nvPr/>
          </p:nvSpPr>
          <p:spPr>
            <a:xfrm>
              <a:off x="1402724" y="4342154"/>
              <a:ext cx="482595" cy="250516"/>
            </a:xfrm>
            <a:custGeom>
              <a:avLst/>
              <a:gdLst>
                <a:gd name="connsiteX0" fmla="*/ 474559 w 482595"/>
                <a:gd name="connsiteY0" fmla="*/ 250237 h 250516"/>
                <a:gd name="connsiteX1" fmla="*/ 3968 w 482595"/>
                <a:gd name="connsiteY1" fmla="*/ 205195 h 250516"/>
                <a:gd name="connsiteX2" fmla="*/ 3968 w 482595"/>
                <a:gd name="connsiteY2" fmla="*/ 58824 h 250516"/>
                <a:gd name="connsiteX3" fmla="*/ 3968 w 482595"/>
                <a:gd name="connsiteY3" fmla="*/ 56358 h 250516"/>
                <a:gd name="connsiteX4" fmla="*/ 6942 w 482595"/>
                <a:gd name="connsiteY4" fmla="*/ 7253 h 250516"/>
                <a:gd name="connsiteX5" fmla="*/ 7378 w 482595"/>
                <a:gd name="connsiteY5" fmla="*/ 0 h 250516"/>
                <a:gd name="connsiteX6" fmla="*/ 293518 w 482595"/>
                <a:gd name="connsiteY6" fmla="*/ 21107 h 250516"/>
                <a:gd name="connsiteX7" fmla="*/ 292575 w 482595"/>
                <a:gd name="connsiteY7" fmla="*/ 30028 h 250516"/>
                <a:gd name="connsiteX8" fmla="*/ 287498 w 482595"/>
                <a:gd name="connsiteY8" fmla="*/ 76667 h 250516"/>
                <a:gd name="connsiteX9" fmla="*/ 286990 w 482595"/>
                <a:gd name="connsiteY9" fmla="*/ 81454 h 250516"/>
                <a:gd name="connsiteX10" fmla="*/ 464695 w 482595"/>
                <a:gd name="connsiteY10" fmla="*/ 185756 h 250516"/>
                <a:gd name="connsiteX11" fmla="*/ 474559 w 482595"/>
                <a:gd name="connsiteY11" fmla="*/ 250237 h 25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595" h="250516">
                  <a:moveTo>
                    <a:pt x="474559" y="250237"/>
                  </a:moveTo>
                  <a:cubicBezTo>
                    <a:pt x="458820" y="254081"/>
                    <a:pt x="19781" y="217162"/>
                    <a:pt x="3968" y="205195"/>
                  </a:cubicBezTo>
                  <a:cubicBezTo>
                    <a:pt x="-2124" y="200697"/>
                    <a:pt x="-456" y="136434"/>
                    <a:pt x="3968" y="58824"/>
                  </a:cubicBezTo>
                  <a:cubicBezTo>
                    <a:pt x="3968" y="58026"/>
                    <a:pt x="3968" y="57156"/>
                    <a:pt x="3968" y="56358"/>
                  </a:cubicBezTo>
                  <a:cubicBezTo>
                    <a:pt x="4839" y="40401"/>
                    <a:pt x="5782" y="23936"/>
                    <a:pt x="6942" y="7253"/>
                  </a:cubicBezTo>
                  <a:lnTo>
                    <a:pt x="7378" y="0"/>
                  </a:lnTo>
                  <a:lnTo>
                    <a:pt x="293518" y="21107"/>
                  </a:lnTo>
                  <a:lnTo>
                    <a:pt x="292575" y="30028"/>
                  </a:lnTo>
                  <a:lnTo>
                    <a:pt x="287498" y="76667"/>
                  </a:lnTo>
                  <a:lnTo>
                    <a:pt x="286990" y="81454"/>
                  </a:lnTo>
                  <a:cubicBezTo>
                    <a:pt x="286990" y="81454"/>
                    <a:pt x="448665" y="170742"/>
                    <a:pt x="464695" y="185756"/>
                  </a:cubicBezTo>
                  <a:cubicBezTo>
                    <a:pt x="480725" y="200770"/>
                    <a:pt x="490299" y="246393"/>
                    <a:pt x="474559" y="250237"/>
                  </a:cubicBezTo>
                  <a:close/>
                </a:path>
              </a:pathLst>
            </a:custGeom>
            <a:solidFill>
              <a:srgbClr val="EBEBEB"/>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Freeform: Shape 132">
              <a:extLst>
                <a:ext uri="{FF2B5EF4-FFF2-40B4-BE49-F238E27FC236}">
                  <a16:creationId xmlns:a16="http://schemas.microsoft.com/office/drawing/2014/main" id="{3B80BFF5-5ED3-33C6-9F31-8FE15C8F8712}"/>
                </a:ext>
              </a:extLst>
            </p:cNvPr>
            <p:cNvSpPr/>
            <p:nvPr/>
          </p:nvSpPr>
          <p:spPr>
            <a:xfrm>
              <a:off x="1402724" y="4398511"/>
              <a:ext cx="482595" cy="194158"/>
            </a:xfrm>
            <a:custGeom>
              <a:avLst/>
              <a:gdLst>
                <a:gd name="connsiteX0" fmla="*/ 474559 w 482595"/>
                <a:gd name="connsiteY0" fmla="*/ 193879 h 194158"/>
                <a:gd name="connsiteX1" fmla="*/ 3968 w 482595"/>
                <a:gd name="connsiteY1" fmla="*/ 148837 h 194158"/>
                <a:gd name="connsiteX2" fmla="*/ 3968 w 482595"/>
                <a:gd name="connsiteY2" fmla="*/ 2466 h 194158"/>
                <a:gd name="connsiteX3" fmla="*/ 3968 w 482595"/>
                <a:gd name="connsiteY3" fmla="*/ 0 h 194158"/>
                <a:gd name="connsiteX4" fmla="*/ 287498 w 482595"/>
                <a:gd name="connsiteY4" fmla="*/ 20672 h 194158"/>
                <a:gd name="connsiteX5" fmla="*/ 286990 w 482595"/>
                <a:gd name="connsiteY5" fmla="*/ 25459 h 194158"/>
                <a:gd name="connsiteX6" fmla="*/ 464695 w 482595"/>
                <a:gd name="connsiteY6" fmla="*/ 129761 h 194158"/>
                <a:gd name="connsiteX7" fmla="*/ 474559 w 482595"/>
                <a:gd name="connsiteY7" fmla="*/ 193879 h 19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95" h="194158">
                  <a:moveTo>
                    <a:pt x="474559" y="193879"/>
                  </a:moveTo>
                  <a:cubicBezTo>
                    <a:pt x="458820" y="197724"/>
                    <a:pt x="19781" y="160805"/>
                    <a:pt x="3968" y="148837"/>
                  </a:cubicBezTo>
                  <a:cubicBezTo>
                    <a:pt x="-2124" y="144340"/>
                    <a:pt x="-456" y="80076"/>
                    <a:pt x="3968" y="2466"/>
                  </a:cubicBezTo>
                  <a:cubicBezTo>
                    <a:pt x="3968" y="1668"/>
                    <a:pt x="3968" y="798"/>
                    <a:pt x="3968" y="0"/>
                  </a:cubicBezTo>
                  <a:lnTo>
                    <a:pt x="287498" y="20672"/>
                  </a:lnTo>
                  <a:lnTo>
                    <a:pt x="286990" y="25459"/>
                  </a:lnTo>
                  <a:cubicBezTo>
                    <a:pt x="286990" y="25459"/>
                    <a:pt x="448665" y="114746"/>
                    <a:pt x="464695" y="129761"/>
                  </a:cubicBezTo>
                  <a:cubicBezTo>
                    <a:pt x="480725" y="144775"/>
                    <a:pt x="490299" y="190035"/>
                    <a:pt x="474559" y="193879"/>
                  </a:cubicBezTo>
                  <a:close/>
                </a:path>
              </a:pathLst>
            </a:custGeom>
            <a:solidFill>
              <a:srgbClr val="407BF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Freeform: Shape 133">
              <a:extLst>
                <a:ext uri="{FF2B5EF4-FFF2-40B4-BE49-F238E27FC236}">
                  <a16:creationId xmlns:a16="http://schemas.microsoft.com/office/drawing/2014/main" id="{E746ABB6-72EE-347B-E32F-624692F30F9F}"/>
                </a:ext>
              </a:extLst>
            </p:cNvPr>
            <p:cNvSpPr/>
            <p:nvPr/>
          </p:nvSpPr>
          <p:spPr>
            <a:xfrm>
              <a:off x="1426901" y="4539080"/>
              <a:ext cx="447889" cy="36860"/>
            </a:xfrm>
            <a:custGeom>
              <a:avLst/>
              <a:gdLst>
                <a:gd name="connsiteX0" fmla="*/ 446538 w 447889"/>
                <a:gd name="connsiteY0" fmla="*/ 35831 h 36860"/>
                <a:gd name="connsiteX1" fmla="*/ 463 w 447889"/>
                <a:gd name="connsiteY1" fmla="*/ 0 h 36860"/>
                <a:gd name="connsiteX2" fmla="*/ 463 w 447889"/>
                <a:gd name="connsiteY2" fmla="*/ 508 h 36860"/>
                <a:gd name="connsiteX3" fmla="*/ 446465 w 447889"/>
                <a:gd name="connsiteY3" fmla="*/ 36774 h 36860"/>
                <a:gd name="connsiteX4" fmla="*/ 446538 w 447889"/>
                <a:gd name="connsiteY4" fmla="*/ 35831 h 36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889" h="36860">
                  <a:moveTo>
                    <a:pt x="446538" y="35831"/>
                  </a:moveTo>
                  <a:cubicBezTo>
                    <a:pt x="372700" y="27780"/>
                    <a:pt x="74083" y="2393"/>
                    <a:pt x="463" y="0"/>
                  </a:cubicBezTo>
                  <a:cubicBezTo>
                    <a:pt x="-117" y="0"/>
                    <a:pt x="-190" y="435"/>
                    <a:pt x="463" y="508"/>
                  </a:cubicBezTo>
                  <a:cubicBezTo>
                    <a:pt x="73430" y="10082"/>
                    <a:pt x="372264" y="33075"/>
                    <a:pt x="446465" y="36774"/>
                  </a:cubicBezTo>
                  <a:cubicBezTo>
                    <a:pt x="448278" y="37137"/>
                    <a:pt x="448423" y="36266"/>
                    <a:pt x="446538" y="35831"/>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Freeform: Shape 134">
              <a:extLst>
                <a:ext uri="{FF2B5EF4-FFF2-40B4-BE49-F238E27FC236}">
                  <a16:creationId xmlns:a16="http://schemas.microsoft.com/office/drawing/2014/main" id="{4C2E4E5C-519B-F83B-50F8-BC2D13920313}"/>
                </a:ext>
              </a:extLst>
            </p:cNvPr>
            <p:cNvSpPr/>
            <p:nvPr/>
          </p:nvSpPr>
          <p:spPr>
            <a:xfrm>
              <a:off x="1632534" y="4418120"/>
              <a:ext cx="90392" cy="18856"/>
            </a:xfrm>
            <a:custGeom>
              <a:avLst/>
              <a:gdLst>
                <a:gd name="connsiteX0" fmla="*/ 89022 w 90392"/>
                <a:gd name="connsiteY0" fmla="*/ 4472 h 18856"/>
                <a:gd name="connsiteX1" fmla="*/ 387 w 90392"/>
                <a:gd name="connsiteY1" fmla="*/ 16948 h 18856"/>
                <a:gd name="connsiteX2" fmla="*/ 1475 w 90392"/>
                <a:gd name="connsiteY2" fmla="*/ 18834 h 18856"/>
                <a:gd name="connsiteX3" fmla="*/ 88514 w 90392"/>
                <a:gd name="connsiteY3" fmla="*/ 8171 h 18856"/>
                <a:gd name="connsiteX4" fmla="*/ 90393 w 90392"/>
                <a:gd name="connsiteY4" fmla="*/ 6278 h 18856"/>
                <a:gd name="connsiteX5" fmla="*/ 89022 w 90392"/>
                <a:gd name="connsiteY5" fmla="*/ 4472 h 1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92" h="18856">
                  <a:moveTo>
                    <a:pt x="89022" y="4472"/>
                  </a:moveTo>
                  <a:cubicBezTo>
                    <a:pt x="60009" y="-3362"/>
                    <a:pt x="24395" y="-1911"/>
                    <a:pt x="387" y="16948"/>
                  </a:cubicBezTo>
                  <a:cubicBezTo>
                    <a:pt x="-556" y="17673"/>
                    <a:pt x="387" y="19051"/>
                    <a:pt x="1475" y="18834"/>
                  </a:cubicBezTo>
                  <a:cubicBezTo>
                    <a:pt x="30024" y="12175"/>
                    <a:pt x="59204" y="8599"/>
                    <a:pt x="88514" y="8171"/>
                  </a:cubicBezTo>
                  <a:cubicBezTo>
                    <a:pt x="89559" y="8164"/>
                    <a:pt x="90393" y="7315"/>
                    <a:pt x="90393" y="6278"/>
                  </a:cubicBezTo>
                  <a:cubicBezTo>
                    <a:pt x="90385" y="5437"/>
                    <a:pt x="89827" y="4704"/>
                    <a:pt x="89022" y="4472"/>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Freeform: Shape 135">
              <a:extLst>
                <a:ext uri="{FF2B5EF4-FFF2-40B4-BE49-F238E27FC236}">
                  <a16:creationId xmlns:a16="http://schemas.microsoft.com/office/drawing/2014/main" id="{CAFD3B08-02DA-2145-33C2-51F1112B3E9B}"/>
                </a:ext>
              </a:extLst>
            </p:cNvPr>
            <p:cNvSpPr/>
            <p:nvPr/>
          </p:nvSpPr>
          <p:spPr>
            <a:xfrm>
              <a:off x="1652512" y="4432554"/>
              <a:ext cx="90434" cy="18856"/>
            </a:xfrm>
            <a:custGeom>
              <a:avLst/>
              <a:gdLst>
                <a:gd name="connsiteX0" fmla="*/ 89063 w 90434"/>
                <a:gd name="connsiteY0" fmla="*/ 4472 h 18856"/>
                <a:gd name="connsiteX1" fmla="*/ 355 w 90434"/>
                <a:gd name="connsiteY1" fmla="*/ 16948 h 18856"/>
                <a:gd name="connsiteX2" fmla="*/ 1443 w 90434"/>
                <a:gd name="connsiteY2" fmla="*/ 18834 h 18856"/>
                <a:gd name="connsiteX3" fmla="*/ 88482 w 90434"/>
                <a:gd name="connsiteY3" fmla="*/ 8171 h 18856"/>
                <a:gd name="connsiteX4" fmla="*/ 90433 w 90434"/>
                <a:gd name="connsiteY4" fmla="*/ 6351 h 18856"/>
                <a:gd name="connsiteX5" fmla="*/ 89063 w 90434"/>
                <a:gd name="connsiteY5" fmla="*/ 4472 h 1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34" h="18856">
                  <a:moveTo>
                    <a:pt x="89063" y="4472"/>
                  </a:moveTo>
                  <a:cubicBezTo>
                    <a:pt x="60050" y="-3361"/>
                    <a:pt x="24364" y="-1911"/>
                    <a:pt x="355" y="16948"/>
                  </a:cubicBezTo>
                  <a:cubicBezTo>
                    <a:pt x="-515" y="17673"/>
                    <a:pt x="355" y="19051"/>
                    <a:pt x="1443" y="18834"/>
                  </a:cubicBezTo>
                  <a:cubicBezTo>
                    <a:pt x="29992" y="12182"/>
                    <a:pt x="59172" y="8606"/>
                    <a:pt x="88482" y="8171"/>
                  </a:cubicBezTo>
                  <a:cubicBezTo>
                    <a:pt x="89520" y="8208"/>
                    <a:pt x="90397" y="7395"/>
                    <a:pt x="90433" y="6351"/>
                  </a:cubicBezTo>
                  <a:cubicBezTo>
                    <a:pt x="90462" y="5488"/>
                    <a:pt x="89897" y="4712"/>
                    <a:pt x="89063" y="4472"/>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Freeform: Shape 136">
              <a:extLst>
                <a:ext uri="{FF2B5EF4-FFF2-40B4-BE49-F238E27FC236}">
                  <a16:creationId xmlns:a16="http://schemas.microsoft.com/office/drawing/2014/main" id="{CFA89E2E-7F97-6B6C-83FB-0659FF8E6D09}"/>
                </a:ext>
              </a:extLst>
            </p:cNvPr>
            <p:cNvSpPr/>
            <p:nvPr/>
          </p:nvSpPr>
          <p:spPr>
            <a:xfrm>
              <a:off x="1672461" y="4446988"/>
              <a:ext cx="90431" cy="18856"/>
            </a:xfrm>
            <a:custGeom>
              <a:avLst/>
              <a:gdLst>
                <a:gd name="connsiteX0" fmla="*/ 89061 w 90431"/>
                <a:gd name="connsiteY0" fmla="*/ 4472 h 18856"/>
                <a:gd name="connsiteX1" fmla="*/ 354 w 90431"/>
                <a:gd name="connsiteY1" fmla="*/ 16948 h 18856"/>
                <a:gd name="connsiteX2" fmla="*/ 1514 w 90431"/>
                <a:gd name="connsiteY2" fmla="*/ 18833 h 18856"/>
                <a:gd name="connsiteX3" fmla="*/ 88553 w 90431"/>
                <a:gd name="connsiteY3" fmla="*/ 8171 h 18856"/>
                <a:gd name="connsiteX4" fmla="*/ 90432 w 90431"/>
                <a:gd name="connsiteY4" fmla="*/ 6278 h 18856"/>
                <a:gd name="connsiteX5" fmla="*/ 89061 w 90431"/>
                <a:gd name="connsiteY5" fmla="*/ 4472 h 1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31" h="18856">
                  <a:moveTo>
                    <a:pt x="89061" y="4472"/>
                  </a:moveTo>
                  <a:cubicBezTo>
                    <a:pt x="60048" y="-3362"/>
                    <a:pt x="24362" y="-1911"/>
                    <a:pt x="354" y="16948"/>
                  </a:cubicBezTo>
                  <a:cubicBezTo>
                    <a:pt x="-517" y="17673"/>
                    <a:pt x="354" y="19051"/>
                    <a:pt x="1514" y="18833"/>
                  </a:cubicBezTo>
                  <a:cubicBezTo>
                    <a:pt x="30063" y="12168"/>
                    <a:pt x="59243" y="8592"/>
                    <a:pt x="88553" y="8171"/>
                  </a:cubicBezTo>
                  <a:cubicBezTo>
                    <a:pt x="89598" y="8164"/>
                    <a:pt x="90432" y="7315"/>
                    <a:pt x="90432" y="6278"/>
                  </a:cubicBezTo>
                  <a:cubicBezTo>
                    <a:pt x="90424" y="5437"/>
                    <a:pt x="89866" y="4704"/>
                    <a:pt x="89061" y="4472"/>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Freeform: Shape 137">
              <a:extLst>
                <a:ext uri="{FF2B5EF4-FFF2-40B4-BE49-F238E27FC236}">
                  <a16:creationId xmlns:a16="http://schemas.microsoft.com/office/drawing/2014/main" id="{C976C5E2-30ED-91A9-F71D-A1715C3D9D36}"/>
                </a:ext>
              </a:extLst>
            </p:cNvPr>
            <p:cNvSpPr/>
            <p:nvPr/>
          </p:nvSpPr>
          <p:spPr>
            <a:xfrm>
              <a:off x="1668825" y="4351423"/>
              <a:ext cx="99157" cy="76744"/>
            </a:xfrm>
            <a:custGeom>
              <a:avLst/>
              <a:gdLst>
                <a:gd name="connsiteX0" fmla="*/ 95815 w 99157"/>
                <a:gd name="connsiteY0" fmla="*/ 10895 h 76744"/>
                <a:gd name="connsiteX1" fmla="*/ 50773 w 99157"/>
                <a:gd name="connsiteY1" fmla="*/ 8646 h 76744"/>
                <a:gd name="connsiteX2" fmla="*/ 0 w 99157"/>
                <a:gd name="connsiteY2" fmla="*/ 71605 h 76744"/>
                <a:gd name="connsiteX3" fmla="*/ 580 w 99157"/>
                <a:gd name="connsiteY3" fmla="*/ 72692 h 76744"/>
                <a:gd name="connsiteX4" fmla="*/ 3757 w 99157"/>
                <a:gd name="connsiteY4" fmla="*/ 76718 h 76744"/>
                <a:gd name="connsiteX5" fmla="*/ 4860 w 99157"/>
                <a:gd name="connsiteY5" fmla="*/ 76682 h 76744"/>
                <a:gd name="connsiteX6" fmla="*/ 78915 w 99157"/>
                <a:gd name="connsiteY6" fmla="*/ 51223 h 76744"/>
                <a:gd name="connsiteX7" fmla="*/ 95815 w 99157"/>
                <a:gd name="connsiteY7" fmla="*/ 10895 h 76744"/>
                <a:gd name="connsiteX8" fmla="*/ 40618 w 99157"/>
                <a:gd name="connsiteY8" fmla="*/ 58549 h 76744"/>
                <a:gd name="connsiteX9" fmla="*/ 4352 w 99157"/>
                <a:gd name="connsiteY9" fmla="*/ 69429 h 76744"/>
                <a:gd name="connsiteX10" fmla="*/ 34598 w 99157"/>
                <a:gd name="connsiteY10" fmla="*/ 33162 h 76744"/>
                <a:gd name="connsiteX11" fmla="*/ 51426 w 99157"/>
                <a:gd name="connsiteY11" fmla="*/ 17785 h 76744"/>
                <a:gd name="connsiteX12" fmla="*/ 88635 w 99157"/>
                <a:gd name="connsiteY12" fmla="*/ 28230 h 76744"/>
                <a:gd name="connsiteX13" fmla="*/ 40763 w 99157"/>
                <a:gd name="connsiteY13" fmla="*/ 58549 h 7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157" h="76744">
                  <a:moveTo>
                    <a:pt x="95815" y="10895"/>
                  </a:moveTo>
                  <a:cubicBezTo>
                    <a:pt x="85733" y="-5860"/>
                    <a:pt x="63829" y="-565"/>
                    <a:pt x="50773" y="8646"/>
                  </a:cubicBezTo>
                  <a:cubicBezTo>
                    <a:pt x="28592" y="24785"/>
                    <a:pt x="11076" y="46508"/>
                    <a:pt x="0" y="71605"/>
                  </a:cubicBezTo>
                  <a:cubicBezTo>
                    <a:pt x="0" y="72185"/>
                    <a:pt x="0" y="72547"/>
                    <a:pt x="580" y="72692"/>
                  </a:cubicBezTo>
                  <a:cubicBezTo>
                    <a:pt x="348" y="74680"/>
                    <a:pt x="1763" y="76486"/>
                    <a:pt x="3757" y="76718"/>
                  </a:cubicBezTo>
                  <a:cubicBezTo>
                    <a:pt x="4120" y="76762"/>
                    <a:pt x="4497" y="76754"/>
                    <a:pt x="4860" y="76682"/>
                  </a:cubicBezTo>
                  <a:cubicBezTo>
                    <a:pt x="29593" y="69791"/>
                    <a:pt x="57011" y="65512"/>
                    <a:pt x="78915" y="51223"/>
                  </a:cubicBezTo>
                  <a:cubicBezTo>
                    <a:pt x="92261" y="42592"/>
                    <a:pt x="105535" y="26707"/>
                    <a:pt x="95815" y="10895"/>
                  </a:cubicBezTo>
                  <a:close/>
                  <a:moveTo>
                    <a:pt x="40618" y="58549"/>
                  </a:moveTo>
                  <a:cubicBezTo>
                    <a:pt x="28505" y="62248"/>
                    <a:pt x="16320" y="65294"/>
                    <a:pt x="4352" y="69429"/>
                  </a:cubicBezTo>
                  <a:cubicBezTo>
                    <a:pt x="13810" y="56830"/>
                    <a:pt x="23907" y="44731"/>
                    <a:pt x="34598" y="33162"/>
                  </a:cubicBezTo>
                  <a:cubicBezTo>
                    <a:pt x="39857" y="27664"/>
                    <a:pt x="45478" y="22522"/>
                    <a:pt x="51426" y="17785"/>
                  </a:cubicBezTo>
                  <a:cubicBezTo>
                    <a:pt x="60782" y="10532"/>
                    <a:pt x="96468" y="-3321"/>
                    <a:pt x="88635" y="28230"/>
                  </a:cubicBezTo>
                  <a:cubicBezTo>
                    <a:pt x="84500" y="45783"/>
                    <a:pt x="55197" y="54197"/>
                    <a:pt x="40763" y="58549"/>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Freeform: Shape 138">
              <a:extLst>
                <a:ext uri="{FF2B5EF4-FFF2-40B4-BE49-F238E27FC236}">
                  <a16:creationId xmlns:a16="http://schemas.microsoft.com/office/drawing/2014/main" id="{0AC919C7-43C7-0680-609C-FA15386AA99B}"/>
                </a:ext>
              </a:extLst>
            </p:cNvPr>
            <p:cNvSpPr/>
            <p:nvPr/>
          </p:nvSpPr>
          <p:spPr>
            <a:xfrm>
              <a:off x="1573429" y="4357761"/>
              <a:ext cx="103048" cy="70116"/>
            </a:xfrm>
            <a:custGeom>
              <a:avLst/>
              <a:gdLst>
                <a:gd name="connsiteX0" fmla="*/ 22500 w 103048"/>
                <a:gd name="connsiteY0" fmla="*/ 51413 h 70116"/>
                <a:gd name="connsiteX1" fmla="*/ 98587 w 103048"/>
                <a:gd name="connsiteY1" fmla="*/ 70054 h 70116"/>
                <a:gd name="connsiteX2" fmla="*/ 102503 w 103048"/>
                <a:gd name="connsiteY2" fmla="*/ 65702 h 70116"/>
                <a:gd name="connsiteX3" fmla="*/ 103004 w 103048"/>
                <a:gd name="connsiteY3" fmla="*/ 64694 h 70116"/>
                <a:gd name="connsiteX4" fmla="*/ 102939 w 103048"/>
                <a:gd name="connsiteY4" fmla="*/ 64541 h 70116"/>
                <a:gd name="connsiteX5" fmla="*/ 47016 w 103048"/>
                <a:gd name="connsiteY5" fmla="*/ 6515 h 70116"/>
                <a:gd name="connsiteX6" fmla="*/ 2409 w 103048"/>
                <a:gd name="connsiteY6" fmla="*/ 12753 h 70116"/>
                <a:gd name="connsiteX7" fmla="*/ 22500 w 103048"/>
                <a:gd name="connsiteY7" fmla="*/ 51413 h 70116"/>
                <a:gd name="connsiteX8" fmla="*/ 11113 w 103048"/>
                <a:gd name="connsiteY8" fmla="*/ 29653 h 70116"/>
                <a:gd name="connsiteX9" fmla="*/ 47379 w 103048"/>
                <a:gd name="connsiteY9" fmla="*/ 15872 h 70116"/>
                <a:gd name="connsiteX10" fmla="*/ 65512 w 103048"/>
                <a:gd name="connsiteY10" fmla="*/ 29726 h 70116"/>
                <a:gd name="connsiteX11" fmla="*/ 98949 w 103048"/>
                <a:gd name="connsiteY11" fmla="*/ 62946 h 70116"/>
                <a:gd name="connsiteX12" fmla="*/ 61813 w 103048"/>
                <a:gd name="connsiteY12" fmla="*/ 55692 h 70116"/>
                <a:gd name="connsiteX13" fmla="*/ 11113 w 103048"/>
                <a:gd name="connsiteY13" fmla="*/ 29508 h 7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48" h="70116">
                  <a:moveTo>
                    <a:pt x="22500" y="51413"/>
                  </a:moveTo>
                  <a:cubicBezTo>
                    <a:pt x="45638" y="63671"/>
                    <a:pt x="73273" y="65484"/>
                    <a:pt x="98587" y="70054"/>
                  </a:cubicBezTo>
                  <a:cubicBezTo>
                    <a:pt x="101198" y="70562"/>
                    <a:pt x="102794" y="67878"/>
                    <a:pt x="102503" y="65702"/>
                  </a:cubicBezTo>
                  <a:cubicBezTo>
                    <a:pt x="102924" y="65564"/>
                    <a:pt x="103149" y="65107"/>
                    <a:pt x="103004" y="64694"/>
                  </a:cubicBezTo>
                  <a:cubicBezTo>
                    <a:pt x="102989" y="64643"/>
                    <a:pt x="102968" y="64592"/>
                    <a:pt x="102939" y="64541"/>
                  </a:cubicBezTo>
                  <a:cubicBezTo>
                    <a:pt x="89731" y="40613"/>
                    <a:pt x="70444" y="20594"/>
                    <a:pt x="47016" y="6515"/>
                  </a:cubicBezTo>
                  <a:cubicBezTo>
                    <a:pt x="33235" y="-1536"/>
                    <a:pt x="10750" y="-4800"/>
                    <a:pt x="2409" y="12753"/>
                  </a:cubicBezTo>
                  <a:cubicBezTo>
                    <a:pt x="-5933" y="30306"/>
                    <a:pt x="9009" y="44232"/>
                    <a:pt x="22500" y="51413"/>
                  </a:cubicBezTo>
                  <a:close/>
                  <a:moveTo>
                    <a:pt x="11113" y="29653"/>
                  </a:moveTo>
                  <a:cubicBezTo>
                    <a:pt x="450" y="-1028"/>
                    <a:pt x="37297" y="9634"/>
                    <a:pt x="47379" y="15872"/>
                  </a:cubicBezTo>
                  <a:cubicBezTo>
                    <a:pt x="53733" y="20079"/>
                    <a:pt x="59789" y="24706"/>
                    <a:pt x="65512" y="29726"/>
                  </a:cubicBezTo>
                  <a:cubicBezTo>
                    <a:pt x="77226" y="40207"/>
                    <a:pt x="88389" y="51297"/>
                    <a:pt x="98949" y="62946"/>
                  </a:cubicBezTo>
                  <a:cubicBezTo>
                    <a:pt x="86619" y="59899"/>
                    <a:pt x="74216" y="57941"/>
                    <a:pt x="61813" y="55692"/>
                  </a:cubicBezTo>
                  <a:cubicBezTo>
                    <a:pt x="46871" y="52138"/>
                    <a:pt x="17133" y="46481"/>
                    <a:pt x="11113" y="29508"/>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Freeform: Shape 139">
              <a:extLst>
                <a:ext uri="{FF2B5EF4-FFF2-40B4-BE49-F238E27FC236}">
                  <a16:creationId xmlns:a16="http://schemas.microsoft.com/office/drawing/2014/main" id="{543BF1F4-AA19-3779-C74A-5BA3B916BCB5}"/>
                </a:ext>
              </a:extLst>
            </p:cNvPr>
            <p:cNvSpPr/>
            <p:nvPr/>
          </p:nvSpPr>
          <p:spPr>
            <a:xfrm>
              <a:off x="1392549" y="2852046"/>
              <a:ext cx="541382" cy="1545304"/>
            </a:xfrm>
            <a:custGeom>
              <a:avLst/>
              <a:gdLst>
                <a:gd name="connsiteX0" fmla="*/ 310222 w 541382"/>
                <a:gd name="connsiteY0" fmla="*/ 1545305 h 1545304"/>
                <a:gd name="connsiteX1" fmla="*/ 0 w 541382"/>
                <a:gd name="connsiteY1" fmla="*/ 1532177 h 1545304"/>
                <a:gd name="connsiteX2" fmla="*/ 86241 w 541382"/>
                <a:gd name="connsiteY2" fmla="*/ 809390 h 1545304"/>
                <a:gd name="connsiteX3" fmla="*/ 162473 w 541382"/>
                <a:gd name="connsiteY3" fmla="*/ 0 h 1545304"/>
                <a:gd name="connsiteX4" fmla="*/ 541383 w 541382"/>
                <a:gd name="connsiteY4" fmla="*/ 0 h 1545304"/>
                <a:gd name="connsiteX5" fmla="*/ 476611 w 541382"/>
                <a:gd name="connsiteY5" fmla="*/ 264381 h 1545304"/>
                <a:gd name="connsiteX6" fmla="*/ 397333 w 541382"/>
                <a:gd name="connsiteY6" fmla="*/ 300647 h 1545304"/>
                <a:gd name="connsiteX7" fmla="*/ 360487 w 541382"/>
                <a:gd name="connsiteY7" fmla="*/ 821866 h 1545304"/>
                <a:gd name="connsiteX8" fmla="*/ 310222 w 541382"/>
                <a:gd name="connsiteY8" fmla="*/ 1545305 h 154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382" h="1545304">
                  <a:moveTo>
                    <a:pt x="310222" y="1545305"/>
                  </a:moveTo>
                  <a:lnTo>
                    <a:pt x="0" y="1532177"/>
                  </a:lnTo>
                  <a:cubicBezTo>
                    <a:pt x="0" y="1532177"/>
                    <a:pt x="84718" y="851387"/>
                    <a:pt x="86241" y="809390"/>
                  </a:cubicBezTo>
                  <a:cubicBezTo>
                    <a:pt x="90303" y="700591"/>
                    <a:pt x="162473" y="0"/>
                    <a:pt x="162473" y="0"/>
                  </a:cubicBezTo>
                  <a:lnTo>
                    <a:pt x="541383" y="0"/>
                  </a:lnTo>
                  <a:cubicBezTo>
                    <a:pt x="541383" y="0"/>
                    <a:pt x="517447" y="161820"/>
                    <a:pt x="476611" y="264381"/>
                  </a:cubicBezTo>
                  <a:cubicBezTo>
                    <a:pt x="449121" y="273999"/>
                    <a:pt x="422589" y="286141"/>
                    <a:pt x="397333" y="300647"/>
                  </a:cubicBezTo>
                  <a:cubicBezTo>
                    <a:pt x="397333" y="300647"/>
                    <a:pt x="361792" y="764057"/>
                    <a:pt x="360487" y="821866"/>
                  </a:cubicBezTo>
                  <a:cubicBezTo>
                    <a:pt x="357585" y="936322"/>
                    <a:pt x="310222" y="1545305"/>
                    <a:pt x="310222" y="1545305"/>
                  </a:cubicBezTo>
                  <a:close/>
                </a:path>
              </a:pathLst>
            </a:custGeom>
            <a:solidFill>
              <a:srgbClr val="37474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Freeform: Shape 140">
              <a:extLst>
                <a:ext uri="{FF2B5EF4-FFF2-40B4-BE49-F238E27FC236}">
                  <a16:creationId xmlns:a16="http://schemas.microsoft.com/office/drawing/2014/main" id="{2AA1E5E1-7D82-1E08-FF55-1FFCEE5E8138}"/>
                </a:ext>
              </a:extLst>
            </p:cNvPr>
            <p:cNvSpPr/>
            <p:nvPr/>
          </p:nvSpPr>
          <p:spPr>
            <a:xfrm>
              <a:off x="1409721" y="4328111"/>
              <a:ext cx="285543" cy="13825"/>
            </a:xfrm>
            <a:custGeom>
              <a:avLst/>
              <a:gdLst>
                <a:gd name="connsiteX0" fmla="*/ 284781 w 285543"/>
                <a:gd name="connsiteY0" fmla="*/ 12375 h 13825"/>
                <a:gd name="connsiteX1" fmla="*/ 201949 w 285543"/>
                <a:gd name="connsiteY1" fmla="*/ 7008 h 13825"/>
                <a:gd name="connsiteX2" fmla="*/ 381 w 285543"/>
                <a:gd name="connsiteY2" fmla="*/ 552 h 13825"/>
                <a:gd name="connsiteX3" fmla="*/ 381 w 285543"/>
                <a:gd name="connsiteY3" fmla="*/ 1568 h 13825"/>
                <a:gd name="connsiteX4" fmla="*/ 201804 w 285543"/>
                <a:gd name="connsiteY4" fmla="*/ 12157 h 13825"/>
                <a:gd name="connsiteX5" fmla="*/ 284853 w 285543"/>
                <a:gd name="connsiteY5" fmla="*/ 13826 h 13825"/>
                <a:gd name="connsiteX6" fmla="*/ 285542 w 285543"/>
                <a:gd name="connsiteY6" fmla="*/ 13064 h 13825"/>
                <a:gd name="connsiteX7" fmla="*/ 284781 w 285543"/>
                <a:gd name="connsiteY7" fmla="*/ 12375 h 1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43" h="13825">
                  <a:moveTo>
                    <a:pt x="284781" y="12375"/>
                  </a:moveTo>
                  <a:cubicBezTo>
                    <a:pt x="236474" y="9329"/>
                    <a:pt x="250400" y="9546"/>
                    <a:pt x="201949" y="7008"/>
                  </a:cubicBezTo>
                  <a:cubicBezTo>
                    <a:pt x="178303" y="5774"/>
                    <a:pt x="22648" y="-2132"/>
                    <a:pt x="381" y="552"/>
                  </a:cubicBezTo>
                  <a:cubicBezTo>
                    <a:pt x="-127" y="552"/>
                    <a:pt x="-127" y="1422"/>
                    <a:pt x="381" y="1568"/>
                  </a:cubicBezTo>
                  <a:cubicBezTo>
                    <a:pt x="22141" y="6137"/>
                    <a:pt x="178158" y="11432"/>
                    <a:pt x="201804" y="12157"/>
                  </a:cubicBezTo>
                  <a:cubicBezTo>
                    <a:pt x="250255" y="13753"/>
                    <a:pt x="236402" y="12810"/>
                    <a:pt x="284853" y="13826"/>
                  </a:cubicBezTo>
                  <a:cubicBezTo>
                    <a:pt x="285252" y="13804"/>
                    <a:pt x="285564" y="13463"/>
                    <a:pt x="285542" y="13064"/>
                  </a:cubicBezTo>
                  <a:cubicBezTo>
                    <a:pt x="285521" y="12665"/>
                    <a:pt x="285180" y="12353"/>
                    <a:pt x="284781" y="12375"/>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Freeform: Shape 141">
              <a:extLst>
                <a:ext uri="{FF2B5EF4-FFF2-40B4-BE49-F238E27FC236}">
                  <a16:creationId xmlns:a16="http://schemas.microsoft.com/office/drawing/2014/main" id="{B88EB617-754F-EE50-6916-363A32E67815}"/>
                </a:ext>
              </a:extLst>
            </p:cNvPr>
            <p:cNvSpPr/>
            <p:nvPr/>
          </p:nvSpPr>
          <p:spPr>
            <a:xfrm>
              <a:off x="1437446" y="2892860"/>
              <a:ext cx="147605" cy="1395860"/>
            </a:xfrm>
            <a:custGeom>
              <a:avLst/>
              <a:gdLst>
                <a:gd name="connsiteX0" fmla="*/ 145355 w 147605"/>
                <a:gd name="connsiteY0" fmla="*/ 965 h 1395860"/>
                <a:gd name="connsiteX1" fmla="*/ 100675 w 147605"/>
                <a:gd name="connsiteY1" fmla="*/ 530452 h 1395860"/>
                <a:gd name="connsiteX2" fmla="*/ 42649 w 147605"/>
                <a:gd name="connsiteY2" fmla="*/ 1060302 h 1395860"/>
                <a:gd name="connsiteX3" fmla="*/ 0 w 147605"/>
                <a:gd name="connsiteY3" fmla="*/ 1395257 h 1395860"/>
                <a:gd name="connsiteX4" fmla="*/ 1015 w 147605"/>
                <a:gd name="connsiteY4" fmla="*/ 1395257 h 1395860"/>
                <a:gd name="connsiteX5" fmla="*/ 74781 w 147605"/>
                <a:gd name="connsiteY5" fmla="*/ 828851 h 1395860"/>
                <a:gd name="connsiteX6" fmla="*/ 124611 w 147605"/>
                <a:gd name="connsiteY6" fmla="*/ 300161 h 1395860"/>
                <a:gd name="connsiteX7" fmla="*/ 147604 w 147605"/>
                <a:gd name="connsiteY7" fmla="*/ 675 h 1395860"/>
                <a:gd name="connsiteX8" fmla="*/ 145355 w 147605"/>
                <a:gd name="connsiteY8" fmla="*/ 965 h 139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05" h="1395860">
                  <a:moveTo>
                    <a:pt x="145355" y="965"/>
                  </a:moveTo>
                  <a:cubicBezTo>
                    <a:pt x="131284" y="177436"/>
                    <a:pt x="116850" y="353980"/>
                    <a:pt x="100675" y="530452"/>
                  </a:cubicBezTo>
                  <a:cubicBezTo>
                    <a:pt x="84500" y="706924"/>
                    <a:pt x="65569" y="884120"/>
                    <a:pt x="42649" y="1060302"/>
                  </a:cubicBezTo>
                  <a:cubicBezTo>
                    <a:pt x="29811" y="1158583"/>
                    <a:pt x="15304" y="1297193"/>
                    <a:pt x="0" y="1395257"/>
                  </a:cubicBezTo>
                  <a:cubicBezTo>
                    <a:pt x="0" y="1395910"/>
                    <a:pt x="870" y="1396200"/>
                    <a:pt x="1015" y="1395257"/>
                  </a:cubicBezTo>
                  <a:cubicBezTo>
                    <a:pt x="32277" y="1221179"/>
                    <a:pt x="55270" y="1004742"/>
                    <a:pt x="74781" y="828851"/>
                  </a:cubicBezTo>
                  <a:cubicBezTo>
                    <a:pt x="94292" y="652959"/>
                    <a:pt x="110322" y="476560"/>
                    <a:pt x="124611" y="300161"/>
                  </a:cubicBezTo>
                  <a:cubicBezTo>
                    <a:pt x="132662" y="200357"/>
                    <a:pt x="139915" y="100479"/>
                    <a:pt x="147604" y="675"/>
                  </a:cubicBezTo>
                  <a:cubicBezTo>
                    <a:pt x="147676" y="-268"/>
                    <a:pt x="145863" y="-268"/>
                    <a:pt x="145355" y="965"/>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Freeform: Shape 142">
              <a:extLst>
                <a:ext uri="{FF2B5EF4-FFF2-40B4-BE49-F238E27FC236}">
                  <a16:creationId xmlns:a16="http://schemas.microsoft.com/office/drawing/2014/main" id="{B42866DF-3A2C-8C59-2A3F-F24F48F44490}"/>
                </a:ext>
              </a:extLst>
            </p:cNvPr>
            <p:cNvSpPr/>
            <p:nvPr/>
          </p:nvSpPr>
          <p:spPr>
            <a:xfrm>
              <a:off x="1789278" y="3109439"/>
              <a:ext cx="96370" cy="45670"/>
            </a:xfrm>
            <a:custGeom>
              <a:avLst/>
              <a:gdLst>
                <a:gd name="connsiteX0" fmla="*/ 93372 w 96370"/>
                <a:gd name="connsiteY0" fmla="*/ 170 h 45670"/>
                <a:gd name="connsiteX1" fmla="*/ 603 w 96370"/>
                <a:gd name="connsiteY1" fmla="*/ 43689 h 45670"/>
                <a:gd name="connsiteX2" fmla="*/ 96 w 96370"/>
                <a:gd name="connsiteY2" fmla="*/ 45067 h 45670"/>
                <a:gd name="connsiteX3" fmla="*/ 1474 w 96370"/>
                <a:gd name="connsiteY3" fmla="*/ 45575 h 45670"/>
                <a:gd name="connsiteX4" fmla="*/ 95041 w 96370"/>
                <a:gd name="connsiteY4" fmla="*/ 4159 h 45670"/>
                <a:gd name="connsiteX5" fmla="*/ 96201 w 96370"/>
                <a:gd name="connsiteY5" fmla="*/ 1330 h 45670"/>
                <a:gd name="connsiteX6" fmla="*/ 93372 w 96370"/>
                <a:gd name="connsiteY6" fmla="*/ 170 h 4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70" h="45670">
                  <a:moveTo>
                    <a:pt x="93372" y="170"/>
                  </a:moveTo>
                  <a:cubicBezTo>
                    <a:pt x="61241" y="11942"/>
                    <a:pt x="30197" y="26499"/>
                    <a:pt x="603" y="43689"/>
                  </a:cubicBezTo>
                  <a:cubicBezTo>
                    <a:pt x="81" y="43928"/>
                    <a:pt x="-144" y="44545"/>
                    <a:pt x="96" y="45067"/>
                  </a:cubicBezTo>
                  <a:cubicBezTo>
                    <a:pt x="335" y="45589"/>
                    <a:pt x="952" y="45814"/>
                    <a:pt x="1474" y="45575"/>
                  </a:cubicBezTo>
                  <a:cubicBezTo>
                    <a:pt x="32735" y="32156"/>
                    <a:pt x="64577" y="19318"/>
                    <a:pt x="95041" y="4159"/>
                  </a:cubicBezTo>
                  <a:cubicBezTo>
                    <a:pt x="96143" y="3695"/>
                    <a:pt x="96665" y="2433"/>
                    <a:pt x="96201" y="1330"/>
                  </a:cubicBezTo>
                  <a:cubicBezTo>
                    <a:pt x="95737" y="228"/>
                    <a:pt x="94475" y="-295"/>
                    <a:pt x="93372" y="170"/>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Freeform: Shape 143">
              <a:extLst>
                <a:ext uri="{FF2B5EF4-FFF2-40B4-BE49-F238E27FC236}">
                  <a16:creationId xmlns:a16="http://schemas.microsoft.com/office/drawing/2014/main" id="{B02138D6-8DAC-A6AF-DE27-C9D2BF5E2E9D}"/>
                </a:ext>
              </a:extLst>
            </p:cNvPr>
            <p:cNvSpPr/>
            <p:nvPr/>
          </p:nvSpPr>
          <p:spPr>
            <a:xfrm>
              <a:off x="1828900" y="2894231"/>
              <a:ext cx="65931" cy="209217"/>
            </a:xfrm>
            <a:custGeom>
              <a:avLst/>
              <a:gdLst>
                <a:gd name="connsiteX0" fmla="*/ 63688 w 65931"/>
                <a:gd name="connsiteY0" fmla="*/ 899 h 209217"/>
                <a:gd name="connsiteX1" fmla="*/ 61730 w 65931"/>
                <a:gd name="connsiteY1" fmla="*/ 899 h 209217"/>
                <a:gd name="connsiteX2" fmla="*/ 56507 w 65931"/>
                <a:gd name="connsiteY2" fmla="*/ 105346 h 209217"/>
                <a:gd name="connsiteX3" fmla="*/ 14148 w 65931"/>
                <a:gd name="connsiteY3" fmla="*/ 203918 h 209217"/>
                <a:gd name="connsiteX4" fmla="*/ 6387 w 65931"/>
                <a:gd name="connsiteY4" fmla="*/ 191152 h 209217"/>
                <a:gd name="connsiteX5" fmla="*/ 10086 w 65931"/>
                <a:gd name="connsiteY5" fmla="*/ 163880 h 209217"/>
                <a:gd name="connsiteX6" fmla="*/ 17340 w 65931"/>
                <a:gd name="connsiteY6" fmla="*/ 107740 h 209217"/>
                <a:gd name="connsiteX7" fmla="*/ 16179 w 65931"/>
                <a:gd name="connsiteY7" fmla="*/ 2495 h 209217"/>
                <a:gd name="connsiteX8" fmla="*/ 15011 w 65931"/>
                <a:gd name="connsiteY8" fmla="*/ 1850 h 209217"/>
                <a:gd name="connsiteX9" fmla="*/ 14366 w 65931"/>
                <a:gd name="connsiteY9" fmla="*/ 2495 h 209217"/>
                <a:gd name="connsiteX10" fmla="*/ 5880 w 65931"/>
                <a:gd name="connsiteY10" fmla="*/ 147560 h 209217"/>
                <a:gd name="connsiteX11" fmla="*/ 14946 w 65931"/>
                <a:gd name="connsiteY11" fmla="*/ 209068 h 209217"/>
                <a:gd name="connsiteX12" fmla="*/ 58466 w 65931"/>
                <a:gd name="connsiteY12" fmla="*/ 138421 h 209217"/>
                <a:gd name="connsiteX13" fmla="*/ 63688 w 65931"/>
                <a:gd name="connsiteY13" fmla="*/ 899 h 20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931" h="209217">
                  <a:moveTo>
                    <a:pt x="63688" y="899"/>
                  </a:moveTo>
                  <a:cubicBezTo>
                    <a:pt x="63688" y="-189"/>
                    <a:pt x="61730" y="-406"/>
                    <a:pt x="61730" y="899"/>
                  </a:cubicBezTo>
                  <a:cubicBezTo>
                    <a:pt x="61730" y="37964"/>
                    <a:pt x="59626" y="70603"/>
                    <a:pt x="56507" y="105346"/>
                  </a:cubicBezTo>
                  <a:cubicBezTo>
                    <a:pt x="55057" y="121448"/>
                    <a:pt x="42001" y="210373"/>
                    <a:pt x="14148" y="203918"/>
                  </a:cubicBezTo>
                  <a:cubicBezTo>
                    <a:pt x="9506" y="202830"/>
                    <a:pt x="6895" y="198188"/>
                    <a:pt x="6387" y="191152"/>
                  </a:cubicBezTo>
                  <a:cubicBezTo>
                    <a:pt x="6438" y="181941"/>
                    <a:pt x="7686" y="172772"/>
                    <a:pt x="10086" y="163880"/>
                  </a:cubicBezTo>
                  <a:cubicBezTo>
                    <a:pt x="13133" y="145239"/>
                    <a:pt x="15671" y="126598"/>
                    <a:pt x="17340" y="107740"/>
                  </a:cubicBezTo>
                  <a:cubicBezTo>
                    <a:pt x="20582" y="72714"/>
                    <a:pt x="20190" y="37441"/>
                    <a:pt x="16179" y="2495"/>
                  </a:cubicBezTo>
                  <a:cubicBezTo>
                    <a:pt x="16034" y="1995"/>
                    <a:pt x="15512" y="1705"/>
                    <a:pt x="15011" y="1850"/>
                  </a:cubicBezTo>
                  <a:cubicBezTo>
                    <a:pt x="14699" y="1937"/>
                    <a:pt x="14453" y="2183"/>
                    <a:pt x="14366" y="2495"/>
                  </a:cubicBezTo>
                  <a:cubicBezTo>
                    <a:pt x="15193" y="50998"/>
                    <a:pt x="12357" y="99486"/>
                    <a:pt x="5880" y="147560"/>
                  </a:cubicBezTo>
                  <a:cubicBezTo>
                    <a:pt x="2398" y="170698"/>
                    <a:pt x="-9280" y="205586"/>
                    <a:pt x="14946" y="209068"/>
                  </a:cubicBezTo>
                  <a:cubicBezTo>
                    <a:pt x="39172" y="212549"/>
                    <a:pt x="55564" y="154378"/>
                    <a:pt x="58466" y="138421"/>
                  </a:cubicBezTo>
                  <a:cubicBezTo>
                    <a:pt x="66161" y="93001"/>
                    <a:pt x="67917" y="46769"/>
                    <a:pt x="63688" y="899"/>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Freeform: Shape 144">
              <a:extLst>
                <a:ext uri="{FF2B5EF4-FFF2-40B4-BE49-F238E27FC236}">
                  <a16:creationId xmlns:a16="http://schemas.microsoft.com/office/drawing/2014/main" id="{B24D6391-3137-88CD-B024-A25D11D257DC}"/>
                </a:ext>
              </a:extLst>
            </p:cNvPr>
            <p:cNvSpPr/>
            <p:nvPr/>
          </p:nvSpPr>
          <p:spPr>
            <a:xfrm>
              <a:off x="1834915" y="3098399"/>
              <a:ext cx="14953" cy="36438"/>
            </a:xfrm>
            <a:custGeom>
              <a:avLst/>
              <a:gdLst>
                <a:gd name="connsiteX0" fmla="*/ 8858 w 14953"/>
                <a:gd name="connsiteY0" fmla="*/ 1998 h 36438"/>
                <a:gd name="connsiteX1" fmla="*/ 2620 w 14953"/>
                <a:gd name="connsiteY1" fmla="*/ 20421 h 36438"/>
                <a:gd name="connsiteX2" fmla="*/ 9 w 14953"/>
                <a:gd name="connsiteY2" fmla="*/ 35581 h 36438"/>
                <a:gd name="connsiteX3" fmla="*/ 1895 w 14953"/>
                <a:gd name="connsiteY3" fmla="*/ 36016 h 36438"/>
                <a:gd name="connsiteX4" fmla="*/ 8423 w 14953"/>
                <a:gd name="connsiteY4" fmla="*/ 21509 h 36438"/>
                <a:gd name="connsiteX5" fmla="*/ 14733 w 14953"/>
                <a:gd name="connsiteY5" fmla="*/ 4319 h 36438"/>
                <a:gd name="connsiteX6" fmla="*/ 12956 w 14953"/>
                <a:gd name="connsiteY6" fmla="*/ 221 h 36438"/>
                <a:gd name="connsiteX7" fmla="*/ 8858 w 14953"/>
                <a:gd name="connsiteY7" fmla="*/ 1998 h 3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3" h="36438">
                  <a:moveTo>
                    <a:pt x="8858" y="1998"/>
                  </a:moveTo>
                  <a:cubicBezTo>
                    <a:pt x="6348" y="7982"/>
                    <a:pt x="4259" y="14140"/>
                    <a:pt x="2620" y="20421"/>
                  </a:cubicBezTo>
                  <a:cubicBezTo>
                    <a:pt x="792" y="25259"/>
                    <a:pt x="-100" y="30409"/>
                    <a:pt x="9" y="35581"/>
                  </a:cubicBezTo>
                  <a:cubicBezTo>
                    <a:pt x="9" y="36596"/>
                    <a:pt x="1387" y="36669"/>
                    <a:pt x="1895" y="36016"/>
                  </a:cubicBezTo>
                  <a:cubicBezTo>
                    <a:pt x="4782" y="31533"/>
                    <a:pt x="6979" y="26645"/>
                    <a:pt x="8423" y="21509"/>
                  </a:cubicBezTo>
                  <a:cubicBezTo>
                    <a:pt x="10526" y="15779"/>
                    <a:pt x="12775" y="10122"/>
                    <a:pt x="14733" y="4319"/>
                  </a:cubicBezTo>
                  <a:cubicBezTo>
                    <a:pt x="15371" y="2694"/>
                    <a:pt x="14581" y="859"/>
                    <a:pt x="12956" y="221"/>
                  </a:cubicBezTo>
                  <a:cubicBezTo>
                    <a:pt x="11331" y="-417"/>
                    <a:pt x="9496" y="373"/>
                    <a:pt x="8858" y="1998"/>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Freeform: Shape 145">
              <a:extLst>
                <a:ext uri="{FF2B5EF4-FFF2-40B4-BE49-F238E27FC236}">
                  <a16:creationId xmlns:a16="http://schemas.microsoft.com/office/drawing/2014/main" id="{67BD9419-A6C0-8541-9869-78A5809B4AD2}"/>
                </a:ext>
              </a:extLst>
            </p:cNvPr>
            <p:cNvSpPr/>
            <p:nvPr/>
          </p:nvSpPr>
          <p:spPr>
            <a:xfrm>
              <a:off x="1604488" y="2912328"/>
              <a:ext cx="113202" cy="121557"/>
            </a:xfrm>
            <a:custGeom>
              <a:avLst/>
              <a:gdLst>
                <a:gd name="connsiteX0" fmla="*/ 112933 w 113202"/>
                <a:gd name="connsiteY0" fmla="*/ 11888 h 121557"/>
                <a:gd name="connsiteX1" fmla="*/ 111773 w 113202"/>
                <a:gd name="connsiteY1" fmla="*/ 356 h 121557"/>
                <a:gd name="connsiteX2" fmla="*/ 110895 w 113202"/>
                <a:gd name="connsiteY2" fmla="*/ 73 h 121557"/>
                <a:gd name="connsiteX3" fmla="*/ 110612 w 113202"/>
                <a:gd name="connsiteY3" fmla="*/ 356 h 121557"/>
                <a:gd name="connsiteX4" fmla="*/ 109306 w 113202"/>
                <a:gd name="connsiteY4" fmla="*/ 10365 h 121557"/>
                <a:gd name="connsiteX5" fmla="*/ 108001 w 113202"/>
                <a:gd name="connsiteY5" fmla="*/ 21825 h 121557"/>
                <a:gd name="connsiteX6" fmla="*/ 103939 w 113202"/>
                <a:gd name="connsiteY6" fmla="*/ 45108 h 121557"/>
                <a:gd name="connsiteX7" fmla="*/ 82615 w 113202"/>
                <a:gd name="connsiteY7" fmla="*/ 83405 h 121557"/>
                <a:gd name="connsiteX8" fmla="*/ 46348 w 113202"/>
                <a:gd name="connsiteY8" fmla="*/ 107124 h 121557"/>
                <a:gd name="connsiteX9" fmla="*/ 580 w 113202"/>
                <a:gd name="connsiteY9" fmla="*/ 120397 h 121557"/>
                <a:gd name="connsiteX10" fmla="*/ 0 w 113202"/>
                <a:gd name="connsiteY10" fmla="*/ 120977 h 121557"/>
                <a:gd name="connsiteX11" fmla="*/ 580 w 113202"/>
                <a:gd name="connsiteY11" fmla="*/ 121557 h 121557"/>
                <a:gd name="connsiteX12" fmla="*/ 50628 w 113202"/>
                <a:gd name="connsiteY12" fmla="*/ 111693 h 121557"/>
                <a:gd name="connsiteX13" fmla="*/ 88272 w 113202"/>
                <a:gd name="connsiteY13" fmla="*/ 87685 h 121557"/>
                <a:gd name="connsiteX14" fmla="*/ 110032 w 113202"/>
                <a:gd name="connsiteY14" fmla="*/ 48300 h 121557"/>
                <a:gd name="connsiteX15" fmla="*/ 113078 w 113202"/>
                <a:gd name="connsiteY15" fmla="*/ 24944 h 121557"/>
                <a:gd name="connsiteX16" fmla="*/ 112933 w 113202"/>
                <a:gd name="connsiteY16" fmla="*/ 11888 h 12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202" h="121557">
                  <a:moveTo>
                    <a:pt x="112933" y="11888"/>
                  </a:moveTo>
                  <a:cubicBezTo>
                    <a:pt x="113020" y="8008"/>
                    <a:pt x="112628" y="4135"/>
                    <a:pt x="111773" y="356"/>
                  </a:cubicBezTo>
                  <a:cubicBezTo>
                    <a:pt x="111606" y="37"/>
                    <a:pt x="111214" y="-94"/>
                    <a:pt x="110895" y="73"/>
                  </a:cubicBezTo>
                  <a:cubicBezTo>
                    <a:pt x="110772" y="138"/>
                    <a:pt x="110677" y="232"/>
                    <a:pt x="110612" y="356"/>
                  </a:cubicBezTo>
                  <a:cubicBezTo>
                    <a:pt x="109843" y="3641"/>
                    <a:pt x="109408" y="6992"/>
                    <a:pt x="109306" y="10365"/>
                  </a:cubicBezTo>
                  <a:cubicBezTo>
                    <a:pt x="109306" y="14209"/>
                    <a:pt x="108436" y="17618"/>
                    <a:pt x="108001" y="21825"/>
                  </a:cubicBezTo>
                  <a:cubicBezTo>
                    <a:pt x="107196" y="29673"/>
                    <a:pt x="105839" y="37449"/>
                    <a:pt x="103939" y="45108"/>
                  </a:cubicBezTo>
                  <a:cubicBezTo>
                    <a:pt x="100407" y="59564"/>
                    <a:pt x="93045" y="72794"/>
                    <a:pt x="82615" y="83405"/>
                  </a:cubicBezTo>
                  <a:cubicBezTo>
                    <a:pt x="72213" y="93633"/>
                    <a:pt x="59890" y="101698"/>
                    <a:pt x="46348" y="107124"/>
                  </a:cubicBezTo>
                  <a:cubicBezTo>
                    <a:pt x="31363" y="112433"/>
                    <a:pt x="16080" y="116865"/>
                    <a:pt x="580" y="120397"/>
                  </a:cubicBezTo>
                  <a:cubicBezTo>
                    <a:pt x="260" y="120397"/>
                    <a:pt x="0" y="120658"/>
                    <a:pt x="0" y="120977"/>
                  </a:cubicBezTo>
                  <a:cubicBezTo>
                    <a:pt x="0" y="121296"/>
                    <a:pt x="260" y="121557"/>
                    <a:pt x="580" y="121557"/>
                  </a:cubicBezTo>
                  <a:cubicBezTo>
                    <a:pt x="17742" y="121521"/>
                    <a:pt x="34736" y="118170"/>
                    <a:pt x="50628" y="111693"/>
                  </a:cubicBezTo>
                  <a:cubicBezTo>
                    <a:pt x="64714" y="106406"/>
                    <a:pt x="77537" y="98231"/>
                    <a:pt x="88272" y="87685"/>
                  </a:cubicBezTo>
                  <a:cubicBezTo>
                    <a:pt x="98985" y="76790"/>
                    <a:pt x="106514" y="63169"/>
                    <a:pt x="110032" y="48300"/>
                  </a:cubicBezTo>
                  <a:cubicBezTo>
                    <a:pt x="111809" y="40633"/>
                    <a:pt x="112832" y="32807"/>
                    <a:pt x="113078" y="24944"/>
                  </a:cubicBezTo>
                  <a:cubicBezTo>
                    <a:pt x="113281" y="20592"/>
                    <a:pt x="113238" y="16233"/>
                    <a:pt x="112933" y="11888"/>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Freeform: Shape 146">
              <a:extLst>
                <a:ext uri="{FF2B5EF4-FFF2-40B4-BE49-F238E27FC236}">
                  <a16:creationId xmlns:a16="http://schemas.microsoft.com/office/drawing/2014/main" id="{4B125B04-BEA5-E890-A516-1469DFD10EE6}"/>
                </a:ext>
              </a:extLst>
            </p:cNvPr>
            <p:cNvSpPr/>
            <p:nvPr/>
          </p:nvSpPr>
          <p:spPr>
            <a:xfrm>
              <a:off x="1898533" y="2202100"/>
              <a:ext cx="237571" cy="196673"/>
            </a:xfrm>
            <a:custGeom>
              <a:avLst/>
              <a:gdLst>
                <a:gd name="connsiteX0" fmla="*/ 189747 w 237571"/>
                <a:gd name="connsiteY0" fmla="*/ 12893 h 196673"/>
                <a:gd name="connsiteX1" fmla="*/ 237546 w 237571"/>
                <a:gd name="connsiteY1" fmla="*/ 138157 h 196673"/>
                <a:gd name="connsiteX2" fmla="*/ 90160 w 237571"/>
                <a:gd name="connsiteY2" fmla="*/ 194949 h 196673"/>
                <a:gd name="connsiteX3" fmla="*/ 2 w 237571"/>
                <a:gd name="connsiteY3" fmla="*/ 45460 h 196673"/>
                <a:gd name="connsiteX4" fmla="*/ 189747 w 237571"/>
                <a:gd name="connsiteY4" fmla="*/ 12893 h 1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71" h="196673">
                  <a:moveTo>
                    <a:pt x="189747" y="12893"/>
                  </a:moveTo>
                  <a:cubicBezTo>
                    <a:pt x="213102" y="41108"/>
                    <a:pt x="238489" y="117340"/>
                    <a:pt x="237546" y="138157"/>
                  </a:cubicBezTo>
                  <a:cubicBezTo>
                    <a:pt x="236603" y="158973"/>
                    <a:pt x="108293" y="206265"/>
                    <a:pt x="90160" y="194949"/>
                  </a:cubicBezTo>
                  <a:cubicBezTo>
                    <a:pt x="72027" y="183634"/>
                    <a:pt x="655" y="82814"/>
                    <a:pt x="2" y="45460"/>
                  </a:cubicBezTo>
                  <a:cubicBezTo>
                    <a:pt x="-651" y="8106"/>
                    <a:pt x="165521" y="-16265"/>
                    <a:pt x="189747" y="12893"/>
                  </a:cubicBezTo>
                  <a:close/>
                </a:path>
              </a:pathLst>
            </a:custGeom>
            <a:solidFill>
              <a:srgbClr val="AD6359"/>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Freeform: Shape 147">
              <a:extLst>
                <a:ext uri="{FF2B5EF4-FFF2-40B4-BE49-F238E27FC236}">
                  <a16:creationId xmlns:a16="http://schemas.microsoft.com/office/drawing/2014/main" id="{59B7D824-6D26-3473-D9DC-1FC7112B6280}"/>
                </a:ext>
              </a:extLst>
            </p:cNvPr>
            <p:cNvSpPr/>
            <p:nvPr/>
          </p:nvSpPr>
          <p:spPr>
            <a:xfrm>
              <a:off x="1826021" y="2126641"/>
              <a:ext cx="120748" cy="142764"/>
            </a:xfrm>
            <a:custGeom>
              <a:avLst/>
              <a:gdLst>
                <a:gd name="connsiteX0" fmla="*/ 69178 w 120748"/>
                <a:gd name="connsiteY0" fmla="*/ 36564 h 142764"/>
                <a:gd name="connsiteX1" fmla="*/ 2521 w 120748"/>
                <a:gd name="connsiteY1" fmla="*/ 4215 h 142764"/>
                <a:gd name="connsiteX2" fmla="*/ 28197 w 120748"/>
                <a:gd name="connsiteY2" fmla="*/ 53900 h 142764"/>
                <a:gd name="connsiteX3" fmla="*/ 75416 w 120748"/>
                <a:gd name="connsiteY3" fmla="*/ 137167 h 142764"/>
                <a:gd name="connsiteX4" fmla="*/ 120749 w 120748"/>
                <a:gd name="connsiteY4" fmla="*/ 117873 h 142764"/>
                <a:gd name="connsiteX5" fmla="*/ 69178 w 120748"/>
                <a:gd name="connsiteY5" fmla="*/ 36564 h 14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748" h="142764">
                  <a:moveTo>
                    <a:pt x="69178" y="36564"/>
                  </a:moveTo>
                  <a:cubicBezTo>
                    <a:pt x="57428" y="24306"/>
                    <a:pt x="19421" y="-12323"/>
                    <a:pt x="2521" y="4215"/>
                  </a:cubicBezTo>
                  <a:cubicBezTo>
                    <a:pt x="-8069" y="14514"/>
                    <a:pt x="17462" y="42730"/>
                    <a:pt x="28197" y="53900"/>
                  </a:cubicBezTo>
                  <a:cubicBezTo>
                    <a:pt x="50319" y="76820"/>
                    <a:pt x="67437" y="117365"/>
                    <a:pt x="75416" y="137167"/>
                  </a:cubicBezTo>
                  <a:cubicBezTo>
                    <a:pt x="83394" y="156968"/>
                    <a:pt x="120749" y="117873"/>
                    <a:pt x="120749" y="117873"/>
                  </a:cubicBezTo>
                  <a:cubicBezTo>
                    <a:pt x="120749" y="117873"/>
                    <a:pt x="99859" y="68406"/>
                    <a:pt x="69178" y="36564"/>
                  </a:cubicBezTo>
                  <a:close/>
                </a:path>
              </a:pathLst>
            </a:custGeom>
            <a:solidFill>
              <a:srgbClr val="AD6359"/>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Freeform: Shape 148">
              <a:extLst>
                <a:ext uri="{FF2B5EF4-FFF2-40B4-BE49-F238E27FC236}">
                  <a16:creationId xmlns:a16="http://schemas.microsoft.com/office/drawing/2014/main" id="{67E26295-67E5-D5CB-7ED0-539ACE54C813}"/>
                </a:ext>
              </a:extLst>
            </p:cNvPr>
            <p:cNvSpPr/>
            <p:nvPr/>
          </p:nvSpPr>
          <p:spPr>
            <a:xfrm>
              <a:off x="1911669" y="2157563"/>
              <a:ext cx="176611" cy="162833"/>
            </a:xfrm>
            <a:custGeom>
              <a:avLst/>
              <a:gdLst>
                <a:gd name="connsiteX0" fmla="*/ 14719 w 176611"/>
                <a:gd name="connsiteY0" fmla="*/ 128367 h 162833"/>
                <a:gd name="connsiteX1" fmla="*/ 49244 w 176611"/>
                <a:gd name="connsiteY1" fmla="*/ 162820 h 162833"/>
                <a:gd name="connsiteX2" fmla="*/ 64911 w 176611"/>
                <a:gd name="connsiteY2" fmla="*/ 129528 h 162833"/>
                <a:gd name="connsiteX3" fmla="*/ 99944 w 176611"/>
                <a:gd name="connsiteY3" fmla="*/ 160499 h 162833"/>
                <a:gd name="connsiteX4" fmla="*/ 111622 w 176611"/>
                <a:gd name="connsiteY4" fmla="*/ 125829 h 162833"/>
                <a:gd name="connsiteX5" fmla="*/ 145060 w 176611"/>
                <a:gd name="connsiteY5" fmla="*/ 141568 h 162833"/>
                <a:gd name="connsiteX6" fmla="*/ 135413 w 176611"/>
                <a:gd name="connsiteY6" fmla="*/ 55400 h 162833"/>
                <a:gd name="connsiteX7" fmla="*/ 176611 w 176611"/>
                <a:gd name="connsiteY7" fmla="*/ 57431 h 162833"/>
                <a:gd name="connsiteX8" fmla="*/ 107343 w 176611"/>
                <a:gd name="connsiteY8" fmla="*/ 2886 h 162833"/>
                <a:gd name="connsiteX9" fmla="*/ 85583 w 176611"/>
                <a:gd name="connsiteY9" fmla="*/ 16087 h 162833"/>
                <a:gd name="connsiteX10" fmla="*/ 58238 w 176611"/>
                <a:gd name="connsiteY10" fmla="*/ 130 h 162833"/>
                <a:gd name="connsiteX11" fmla="*/ 43297 w 176611"/>
                <a:gd name="connsiteY11" fmla="*/ 15869 h 162833"/>
                <a:gd name="connsiteX12" fmla="*/ 19433 w 176611"/>
                <a:gd name="connsiteY12" fmla="*/ 4554 h 162833"/>
                <a:gd name="connsiteX13" fmla="*/ 865 w 176611"/>
                <a:gd name="connsiteY13" fmla="*/ 27257 h 162833"/>
                <a:gd name="connsiteX14" fmla="*/ 14719 w 176611"/>
                <a:gd name="connsiteY14" fmla="*/ 128367 h 16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6611" h="162833">
                  <a:moveTo>
                    <a:pt x="14719" y="128367"/>
                  </a:moveTo>
                  <a:cubicBezTo>
                    <a:pt x="14719" y="128367"/>
                    <a:pt x="27847" y="163618"/>
                    <a:pt x="49244" y="162820"/>
                  </a:cubicBezTo>
                  <a:cubicBezTo>
                    <a:pt x="70641" y="162022"/>
                    <a:pt x="65201" y="131704"/>
                    <a:pt x="64911" y="129528"/>
                  </a:cubicBezTo>
                  <a:cubicBezTo>
                    <a:pt x="65564" y="131414"/>
                    <a:pt x="78475" y="163473"/>
                    <a:pt x="99944" y="160499"/>
                  </a:cubicBezTo>
                  <a:cubicBezTo>
                    <a:pt x="121414" y="157525"/>
                    <a:pt x="112275" y="127715"/>
                    <a:pt x="111622" y="125829"/>
                  </a:cubicBezTo>
                  <a:cubicBezTo>
                    <a:pt x="112783" y="127352"/>
                    <a:pt x="129320" y="147588"/>
                    <a:pt x="145060" y="141568"/>
                  </a:cubicBezTo>
                  <a:cubicBezTo>
                    <a:pt x="172187" y="131269"/>
                    <a:pt x="131496" y="78538"/>
                    <a:pt x="135413" y="55400"/>
                  </a:cubicBezTo>
                  <a:cubicBezTo>
                    <a:pt x="135413" y="55400"/>
                    <a:pt x="175451" y="57648"/>
                    <a:pt x="176611" y="57431"/>
                  </a:cubicBezTo>
                  <a:cubicBezTo>
                    <a:pt x="176611" y="57431"/>
                    <a:pt x="138894" y="6658"/>
                    <a:pt x="107343" y="2886"/>
                  </a:cubicBezTo>
                  <a:cubicBezTo>
                    <a:pt x="97877" y="1573"/>
                    <a:pt x="88789" y="7086"/>
                    <a:pt x="85583" y="16087"/>
                  </a:cubicBezTo>
                  <a:cubicBezTo>
                    <a:pt x="85583" y="16087"/>
                    <a:pt x="75211" y="-1683"/>
                    <a:pt x="58238" y="130"/>
                  </a:cubicBezTo>
                  <a:cubicBezTo>
                    <a:pt x="49534" y="1073"/>
                    <a:pt x="43297" y="15869"/>
                    <a:pt x="43297" y="15869"/>
                  </a:cubicBezTo>
                  <a:cubicBezTo>
                    <a:pt x="38110" y="7905"/>
                    <a:pt x="28884" y="3532"/>
                    <a:pt x="19433" y="4554"/>
                  </a:cubicBezTo>
                  <a:cubicBezTo>
                    <a:pt x="7466" y="6513"/>
                    <a:pt x="1518" y="21454"/>
                    <a:pt x="865" y="27257"/>
                  </a:cubicBezTo>
                  <a:cubicBezTo>
                    <a:pt x="-4212" y="71647"/>
                    <a:pt x="14719" y="128367"/>
                    <a:pt x="14719" y="128367"/>
                  </a:cubicBezTo>
                  <a:close/>
                </a:path>
              </a:pathLst>
            </a:custGeom>
            <a:solidFill>
              <a:srgbClr val="AD6359"/>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Freeform: Shape 149">
              <a:extLst>
                <a:ext uri="{FF2B5EF4-FFF2-40B4-BE49-F238E27FC236}">
                  <a16:creationId xmlns:a16="http://schemas.microsoft.com/office/drawing/2014/main" id="{9ABCDB98-B4C3-3C03-7FF1-3B29FAE55207}"/>
                </a:ext>
              </a:extLst>
            </p:cNvPr>
            <p:cNvSpPr/>
            <p:nvPr/>
          </p:nvSpPr>
          <p:spPr>
            <a:xfrm>
              <a:off x="1910431" y="2180758"/>
              <a:ext cx="18106" cy="107212"/>
            </a:xfrm>
            <a:custGeom>
              <a:avLst/>
              <a:gdLst>
                <a:gd name="connsiteX0" fmla="*/ 3482 w 18106"/>
                <a:gd name="connsiteY0" fmla="*/ 0 h 107212"/>
                <a:gd name="connsiteX1" fmla="*/ 2901 w 18106"/>
                <a:gd name="connsiteY1" fmla="*/ 0 h 107212"/>
                <a:gd name="connsiteX2" fmla="*/ 16030 w 18106"/>
                <a:gd name="connsiteY2" fmla="*/ 106623 h 107212"/>
                <a:gd name="connsiteX3" fmla="*/ 18061 w 18106"/>
                <a:gd name="connsiteY3" fmla="*/ 106042 h 107212"/>
                <a:gd name="connsiteX4" fmla="*/ 3482 w 18106"/>
                <a:gd name="connsiteY4" fmla="*/ 0 h 10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6" h="107212">
                  <a:moveTo>
                    <a:pt x="3482" y="0"/>
                  </a:moveTo>
                  <a:cubicBezTo>
                    <a:pt x="3482" y="0"/>
                    <a:pt x="2974" y="0"/>
                    <a:pt x="2901" y="0"/>
                  </a:cubicBezTo>
                  <a:cubicBezTo>
                    <a:pt x="-3641" y="36049"/>
                    <a:pt x="943" y="73236"/>
                    <a:pt x="16030" y="106623"/>
                  </a:cubicBezTo>
                  <a:cubicBezTo>
                    <a:pt x="16537" y="107638"/>
                    <a:pt x="18423" y="107276"/>
                    <a:pt x="18061" y="106042"/>
                  </a:cubicBezTo>
                  <a:cubicBezTo>
                    <a:pt x="8109" y="71582"/>
                    <a:pt x="3199" y="35867"/>
                    <a:pt x="3482" y="0"/>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Freeform: Shape 150">
              <a:extLst>
                <a:ext uri="{FF2B5EF4-FFF2-40B4-BE49-F238E27FC236}">
                  <a16:creationId xmlns:a16="http://schemas.microsoft.com/office/drawing/2014/main" id="{54154DBB-35D6-E85E-92C6-EA8ACD566F63}"/>
                </a:ext>
              </a:extLst>
            </p:cNvPr>
            <p:cNvSpPr/>
            <p:nvPr/>
          </p:nvSpPr>
          <p:spPr>
            <a:xfrm>
              <a:off x="1951782" y="2172598"/>
              <a:ext cx="26223" cy="116689"/>
            </a:xfrm>
            <a:custGeom>
              <a:avLst/>
              <a:gdLst>
                <a:gd name="connsiteX0" fmla="*/ 3111 w 26223"/>
                <a:gd name="connsiteY0" fmla="*/ 326 h 116689"/>
                <a:gd name="connsiteX1" fmla="*/ 2385 w 26223"/>
                <a:gd name="connsiteY1" fmla="*/ 326 h 116689"/>
                <a:gd name="connsiteX2" fmla="*/ 24145 w 26223"/>
                <a:gd name="connsiteY2" fmla="*/ 115653 h 116689"/>
                <a:gd name="connsiteX3" fmla="*/ 26031 w 26223"/>
                <a:gd name="connsiteY3" fmla="*/ 115653 h 116689"/>
                <a:gd name="connsiteX4" fmla="*/ 3111 w 26223"/>
                <a:gd name="connsiteY4" fmla="*/ 326 h 11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3" h="116689">
                  <a:moveTo>
                    <a:pt x="3111" y="326"/>
                  </a:moveTo>
                  <a:cubicBezTo>
                    <a:pt x="3111" y="-109"/>
                    <a:pt x="2458" y="-109"/>
                    <a:pt x="2385" y="326"/>
                  </a:cubicBezTo>
                  <a:cubicBezTo>
                    <a:pt x="-4375" y="40132"/>
                    <a:pt x="3343" y="81048"/>
                    <a:pt x="24145" y="115653"/>
                  </a:cubicBezTo>
                  <a:cubicBezTo>
                    <a:pt x="24943" y="116886"/>
                    <a:pt x="26829" y="117176"/>
                    <a:pt x="26031" y="115653"/>
                  </a:cubicBezTo>
                  <a:cubicBezTo>
                    <a:pt x="12758" y="91572"/>
                    <a:pt x="2385" y="33909"/>
                    <a:pt x="3111" y="326"/>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Freeform: Shape 151">
              <a:extLst>
                <a:ext uri="{FF2B5EF4-FFF2-40B4-BE49-F238E27FC236}">
                  <a16:creationId xmlns:a16="http://schemas.microsoft.com/office/drawing/2014/main" id="{9F6651BF-BA7C-4C8C-F9E5-C3466EAB9F2A}"/>
                </a:ext>
              </a:extLst>
            </p:cNvPr>
            <p:cNvSpPr/>
            <p:nvPr/>
          </p:nvSpPr>
          <p:spPr>
            <a:xfrm>
              <a:off x="1994366" y="2174746"/>
              <a:ext cx="31390" cy="111435"/>
            </a:xfrm>
            <a:custGeom>
              <a:avLst/>
              <a:gdLst>
                <a:gd name="connsiteX0" fmla="*/ 31391 w 31390"/>
                <a:gd name="connsiteY0" fmla="*/ 110531 h 111435"/>
                <a:gd name="connsiteX1" fmla="*/ 2813 w 31390"/>
                <a:gd name="connsiteY1" fmla="*/ 354 h 111435"/>
                <a:gd name="connsiteX2" fmla="*/ 1943 w 31390"/>
                <a:gd name="connsiteY2" fmla="*/ 354 h 111435"/>
                <a:gd name="connsiteX3" fmla="*/ 5787 w 31390"/>
                <a:gd name="connsiteY3" fmla="*/ 63530 h 111435"/>
                <a:gd name="connsiteX4" fmla="*/ 30230 w 31390"/>
                <a:gd name="connsiteY4" fmla="*/ 111184 h 111435"/>
                <a:gd name="connsiteX5" fmla="*/ 31391 w 31390"/>
                <a:gd name="connsiteY5" fmla="*/ 110531 h 11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90" h="111435">
                  <a:moveTo>
                    <a:pt x="31391" y="110531"/>
                  </a:moveTo>
                  <a:cubicBezTo>
                    <a:pt x="11517" y="76441"/>
                    <a:pt x="4481" y="39449"/>
                    <a:pt x="2813" y="354"/>
                  </a:cubicBezTo>
                  <a:cubicBezTo>
                    <a:pt x="2813" y="-154"/>
                    <a:pt x="2088" y="-81"/>
                    <a:pt x="1943" y="354"/>
                  </a:cubicBezTo>
                  <a:cubicBezTo>
                    <a:pt x="-2409" y="19720"/>
                    <a:pt x="1290" y="44454"/>
                    <a:pt x="5787" y="63530"/>
                  </a:cubicBezTo>
                  <a:cubicBezTo>
                    <a:pt x="9638" y="81271"/>
                    <a:pt x="18067" y="97700"/>
                    <a:pt x="30230" y="111184"/>
                  </a:cubicBezTo>
                  <a:cubicBezTo>
                    <a:pt x="30593" y="111764"/>
                    <a:pt x="31391" y="111256"/>
                    <a:pt x="31391" y="110531"/>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Freeform: Shape 152">
              <a:extLst>
                <a:ext uri="{FF2B5EF4-FFF2-40B4-BE49-F238E27FC236}">
                  <a16:creationId xmlns:a16="http://schemas.microsoft.com/office/drawing/2014/main" id="{5DA5A2D9-E3D5-7137-40FC-246AF1622C1C}"/>
                </a:ext>
              </a:extLst>
            </p:cNvPr>
            <p:cNvSpPr/>
            <p:nvPr/>
          </p:nvSpPr>
          <p:spPr>
            <a:xfrm>
              <a:off x="1926388" y="2212890"/>
              <a:ext cx="141673" cy="110180"/>
            </a:xfrm>
            <a:custGeom>
              <a:avLst/>
              <a:gdLst>
                <a:gd name="connsiteX0" fmla="*/ 0 w 141673"/>
                <a:gd name="connsiteY0" fmla="*/ 73040 h 110180"/>
                <a:gd name="connsiteX1" fmla="*/ 11170 w 141673"/>
                <a:gd name="connsiteY1" fmla="*/ 91609 h 110180"/>
                <a:gd name="connsiteX2" fmla="*/ 26837 w 141673"/>
                <a:gd name="connsiteY2" fmla="*/ 105245 h 110180"/>
                <a:gd name="connsiteX3" fmla="*/ 36194 w 141673"/>
                <a:gd name="connsiteY3" fmla="*/ 105245 h 110180"/>
                <a:gd name="connsiteX4" fmla="*/ 44172 w 141673"/>
                <a:gd name="connsiteY4" fmla="*/ 99805 h 110180"/>
                <a:gd name="connsiteX5" fmla="*/ 48089 w 141673"/>
                <a:gd name="connsiteY5" fmla="*/ 81309 h 110180"/>
                <a:gd name="connsiteX6" fmla="*/ 45405 w 141673"/>
                <a:gd name="connsiteY6" fmla="*/ 65642 h 110180"/>
                <a:gd name="connsiteX7" fmla="*/ 53384 w 141673"/>
                <a:gd name="connsiteY7" fmla="*/ 79423 h 110180"/>
                <a:gd name="connsiteX8" fmla="*/ 66585 w 141673"/>
                <a:gd name="connsiteY8" fmla="*/ 95888 h 110180"/>
                <a:gd name="connsiteX9" fmla="*/ 84283 w 141673"/>
                <a:gd name="connsiteY9" fmla="*/ 102706 h 110180"/>
                <a:gd name="connsiteX10" fmla="*/ 96613 w 141673"/>
                <a:gd name="connsiteY10" fmla="*/ 91391 h 110180"/>
                <a:gd name="connsiteX11" fmla="*/ 94075 w 141673"/>
                <a:gd name="connsiteY11" fmla="*/ 71372 h 110180"/>
                <a:gd name="connsiteX12" fmla="*/ 87619 w 141673"/>
                <a:gd name="connsiteY12" fmla="*/ 53674 h 110180"/>
                <a:gd name="connsiteX13" fmla="*/ 99442 w 141673"/>
                <a:gd name="connsiteY13" fmla="*/ 68181 h 110180"/>
                <a:gd name="connsiteX14" fmla="*/ 110685 w 141673"/>
                <a:gd name="connsiteY14" fmla="*/ 78988 h 110180"/>
                <a:gd name="connsiteX15" fmla="*/ 124176 w 141673"/>
                <a:gd name="connsiteY15" fmla="*/ 84355 h 110180"/>
                <a:gd name="connsiteX16" fmla="*/ 135201 w 141673"/>
                <a:gd name="connsiteY16" fmla="*/ 78263 h 110180"/>
                <a:gd name="connsiteX17" fmla="*/ 136289 w 141673"/>
                <a:gd name="connsiteY17" fmla="*/ 63756 h 110180"/>
                <a:gd name="connsiteX18" fmla="*/ 127585 w 141673"/>
                <a:gd name="connsiteY18" fmla="*/ 32277 h 110180"/>
                <a:gd name="connsiteX19" fmla="*/ 122652 w 141673"/>
                <a:gd name="connsiteY19" fmla="*/ 16392 h 110180"/>
                <a:gd name="connsiteX20" fmla="*/ 120767 w 141673"/>
                <a:gd name="connsiteY20" fmla="*/ 0 h 110180"/>
                <a:gd name="connsiteX21" fmla="*/ 124103 w 141673"/>
                <a:gd name="connsiteY21" fmla="*/ 15957 h 110180"/>
                <a:gd name="connsiteX22" fmla="*/ 130196 w 141673"/>
                <a:gd name="connsiteY22" fmla="*/ 31334 h 110180"/>
                <a:gd name="connsiteX23" fmla="*/ 140713 w 141673"/>
                <a:gd name="connsiteY23" fmla="*/ 63176 h 110180"/>
                <a:gd name="connsiteX24" fmla="*/ 139988 w 141673"/>
                <a:gd name="connsiteY24" fmla="*/ 80946 h 110180"/>
                <a:gd name="connsiteX25" fmla="*/ 124031 w 141673"/>
                <a:gd name="connsiteY25" fmla="*/ 90666 h 110180"/>
                <a:gd name="connsiteX26" fmla="*/ 107131 w 141673"/>
                <a:gd name="connsiteY26" fmla="*/ 84428 h 110180"/>
                <a:gd name="connsiteX27" fmla="*/ 94437 w 141673"/>
                <a:gd name="connsiteY27" fmla="*/ 72605 h 110180"/>
                <a:gd name="connsiteX28" fmla="*/ 99805 w 141673"/>
                <a:gd name="connsiteY28" fmla="*/ 69414 h 110180"/>
                <a:gd name="connsiteX29" fmla="*/ 103069 w 141673"/>
                <a:gd name="connsiteY29" fmla="*/ 92987 h 110180"/>
                <a:gd name="connsiteX30" fmla="*/ 96831 w 141673"/>
                <a:gd name="connsiteY30" fmla="*/ 104519 h 110180"/>
                <a:gd name="connsiteX31" fmla="*/ 85008 w 141673"/>
                <a:gd name="connsiteY31" fmla="*/ 109452 h 110180"/>
                <a:gd name="connsiteX32" fmla="*/ 62523 w 141673"/>
                <a:gd name="connsiteY32" fmla="*/ 100820 h 110180"/>
                <a:gd name="connsiteX33" fmla="*/ 48016 w 141673"/>
                <a:gd name="connsiteY33" fmla="*/ 82542 h 110180"/>
                <a:gd name="connsiteX34" fmla="*/ 53311 w 141673"/>
                <a:gd name="connsiteY34" fmla="*/ 80656 h 110180"/>
                <a:gd name="connsiteX35" fmla="*/ 47219 w 141673"/>
                <a:gd name="connsiteY35" fmla="*/ 103214 h 110180"/>
                <a:gd name="connsiteX36" fmla="*/ 37064 w 141673"/>
                <a:gd name="connsiteY36" fmla="*/ 109452 h 110180"/>
                <a:gd name="connsiteX37" fmla="*/ 25169 w 141673"/>
                <a:gd name="connsiteY37" fmla="*/ 108581 h 110180"/>
                <a:gd name="connsiteX38" fmla="*/ 9284 w 141673"/>
                <a:gd name="connsiteY38" fmla="*/ 92842 h 110180"/>
                <a:gd name="connsiteX39" fmla="*/ 0 w 141673"/>
                <a:gd name="connsiteY39" fmla="*/ 73040 h 11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1673" h="110180">
                  <a:moveTo>
                    <a:pt x="0" y="73040"/>
                  </a:moveTo>
                  <a:cubicBezTo>
                    <a:pt x="3155" y="79554"/>
                    <a:pt x="6898" y="85770"/>
                    <a:pt x="11170" y="91609"/>
                  </a:cubicBezTo>
                  <a:cubicBezTo>
                    <a:pt x="15094" y="97455"/>
                    <a:pt x="20505" y="102162"/>
                    <a:pt x="26837" y="105245"/>
                  </a:cubicBezTo>
                  <a:cubicBezTo>
                    <a:pt x="29847" y="106398"/>
                    <a:pt x="33184" y="106398"/>
                    <a:pt x="36194" y="105245"/>
                  </a:cubicBezTo>
                  <a:cubicBezTo>
                    <a:pt x="39276" y="104142"/>
                    <a:pt x="42018" y="102271"/>
                    <a:pt x="44172" y="99805"/>
                  </a:cubicBezTo>
                  <a:cubicBezTo>
                    <a:pt x="48016" y="94466"/>
                    <a:pt x="49438" y="87750"/>
                    <a:pt x="48089" y="81309"/>
                  </a:cubicBezTo>
                  <a:lnTo>
                    <a:pt x="45405" y="65642"/>
                  </a:lnTo>
                  <a:lnTo>
                    <a:pt x="53384" y="79423"/>
                  </a:lnTo>
                  <a:cubicBezTo>
                    <a:pt x="56873" y="85581"/>
                    <a:pt x="61326" y="91144"/>
                    <a:pt x="66585" y="95888"/>
                  </a:cubicBezTo>
                  <a:cubicBezTo>
                    <a:pt x="71227" y="100603"/>
                    <a:pt x="77675" y="103083"/>
                    <a:pt x="84283" y="102706"/>
                  </a:cubicBezTo>
                  <a:cubicBezTo>
                    <a:pt x="90550" y="102329"/>
                    <a:pt x="95699" y="97607"/>
                    <a:pt x="96613" y="91391"/>
                  </a:cubicBezTo>
                  <a:cubicBezTo>
                    <a:pt x="97455" y="84609"/>
                    <a:pt x="96584" y="77726"/>
                    <a:pt x="94075" y="71372"/>
                  </a:cubicBezTo>
                  <a:lnTo>
                    <a:pt x="87619" y="53674"/>
                  </a:lnTo>
                  <a:lnTo>
                    <a:pt x="99442" y="68181"/>
                  </a:lnTo>
                  <a:cubicBezTo>
                    <a:pt x="102735" y="72228"/>
                    <a:pt x="106507" y="75862"/>
                    <a:pt x="110685" y="78988"/>
                  </a:cubicBezTo>
                  <a:cubicBezTo>
                    <a:pt x="114558" y="82056"/>
                    <a:pt x="119251" y="83920"/>
                    <a:pt x="124176" y="84355"/>
                  </a:cubicBezTo>
                  <a:cubicBezTo>
                    <a:pt x="128702" y="84566"/>
                    <a:pt x="132967" y="82208"/>
                    <a:pt x="135201" y="78263"/>
                  </a:cubicBezTo>
                  <a:cubicBezTo>
                    <a:pt x="136912" y="73621"/>
                    <a:pt x="137289" y="68601"/>
                    <a:pt x="136289" y="63756"/>
                  </a:cubicBezTo>
                  <a:cubicBezTo>
                    <a:pt x="134207" y="53050"/>
                    <a:pt x="131298" y="42526"/>
                    <a:pt x="127585" y="32277"/>
                  </a:cubicBezTo>
                  <a:cubicBezTo>
                    <a:pt x="125844" y="27055"/>
                    <a:pt x="124103" y="21760"/>
                    <a:pt x="122652" y="16392"/>
                  </a:cubicBezTo>
                  <a:cubicBezTo>
                    <a:pt x="120875" y="11119"/>
                    <a:pt x="120230" y="5534"/>
                    <a:pt x="120767" y="0"/>
                  </a:cubicBezTo>
                  <a:cubicBezTo>
                    <a:pt x="120861" y="5483"/>
                    <a:pt x="121992" y="10894"/>
                    <a:pt x="124103" y="15957"/>
                  </a:cubicBezTo>
                  <a:cubicBezTo>
                    <a:pt x="125989" y="21107"/>
                    <a:pt x="128092" y="26184"/>
                    <a:pt x="130196" y="31334"/>
                  </a:cubicBezTo>
                  <a:cubicBezTo>
                    <a:pt x="134693" y="41590"/>
                    <a:pt x="138218" y="52252"/>
                    <a:pt x="140713" y="63176"/>
                  </a:cubicBezTo>
                  <a:cubicBezTo>
                    <a:pt x="142207" y="69044"/>
                    <a:pt x="141953" y="75216"/>
                    <a:pt x="139988" y="80946"/>
                  </a:cubicBezTo>
                  <a:cubicBezTo>
                    <a:pt x="137094" y="87083"/>
                    <a:pt x="130812" y="90905"/>
                    <a:pt x="124031" y="90666"/>
                  </a:cubicBezTo>
                  <a:cubicBezTo>
                    <a:pt x="117902" y="90317"/>
                    <a:pt x="112012" y="88149"/>
                    <a:pt x="107131" y="84428"/>
                  </a:cubicBezTo>
                  <a:cubicBezTo>
                    <a:pt x="102409" y="81048"/>
                    <a:pt x="98144" y="77073"/>
                    <a:pt x="94437" y="72605"/>
                  </a:cubicBezTo>
                  <a:lnTo>
                    <a:pt x="99805" y="69414"/>
                  </a:lnTo>
                  <a:cubicBezTo>
                    <a:pt x="102931" y="76848"/>
                    <a:pt x="104055" y="84979"/>
                    <a:pt x="103069" y="92987"/>
                  </a:cubicBezTo>
                  <a:cubicBezTo>
                    <a:pt x="102409" y="97440"/>
                    <a:pt x="100196" y="101524"/>
                    <a:pt x="96831" y="104519"/>
                  </a:cubicBezTo>
                  <a:cubicBezTo>
                    <a:pt x="93473" y="107312"/>
                    <a:pt x="89353" y="109031"/>
                    <a:pt x="85008" y="109452"/>
                  </a:cubicBezTo>
                  <a:cubicBezTo>
                    <a:pt x="76616" y="109967"/>
                    <a:pt x="68413" y="106819"/>
                    <a:pt x="62523" y="100820"/>
                  </a:cubicBezTo>
                  <a:cubicBezTo>
                    <a:pt x="56691" y="95591"/>
                    <a:pt x="51781" y="89411"/>
                    <a:pt x="48016" y="82542"/>
                  </a:cubicBezTo>
                  <a:lnTo>
                    <a:pt x="53311" y="80656"/>
                  </a:lnTo>
                  <a:cubicBezTo>
                    <a:pt x="54682" y="88707"/>
                    <a:pt x="52455" y="96954"/>
                    <a:pt x="47219" y="103214"/>
                  </a:cubicBezTo>
                  <a:cubicBezTo>
                    <a:pt x="44426" y="106130"/>
                    <a:pt x="40930" y="108277"/>
                    <a:pt x="37064" y="109452"/>
                  </a:cubicBezTo>
                  <a:cubicBezTo>
                    <a:pt x="33133" y="110663"/>
                    <a:pt x="28882" y="110358"/>
                    <a:pt x="25169" y="108581"/>
                  </a:cubicBezTo>
                  <a:cubicBezTo>
                    <a:pt x="18496" y="104933"/>
                    <a:pt x="12991" y="99478"/>
                    <a:pt x="9284" y="92842"/>
                  </a:cubicBezTo>
                  <a:cubicBezTo>
                    <a:pt x="5447" y="86611"/>
                    <a:pt x="2335" y="79974"/>
                    <a:pt x="0" y="73040"/>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Freeform: Shape 153">
              <a:extLst>
                <a:ext uri="{FF2B5EF4-FFF2-40B4-BE49-F238E27FC236}">
                  <a16:creationId xmlns:a16="http://schemas.microsoft.com/office/drawing/2014/main" id="{9169543B-9748-2D54-701A-22FB1501AF4B}"/>
                </a:ext>
              </a:extLst>
            </p:cNvPr>
            <p:cNvSpPr/>
            <p:nvPr/>
          </p:nvSpPr>
          <p:spPr>
            <a:xfrm>
              <a:off x="1876812" y="2240006"/>
              <a:ext cx="119755" cy="142029"/>
            </a:xfrm>
            <a:custGeom>
              <a:avLst/>
              <a:gdLst>
                <a:gd name="connsiteX0" fmla="*/ 96722 w 119755"/>
                <a:gd name="connsiteY0" fmla="*/ 142030 h 142029"/>
                <a:gd name="connsiteX1" fmla="*/ 12584 w 119755"/>
                <a:gd name="connsiteY1" fmla="*/ 30838 h 142029"/>
                <a:gd name="connsiteX2" fmla="*/ 115435 w 119755"/>
                <a:gd name="connsiteY2" fmla="*/ 4581 h 142029"/>
                <a:gd name="connsiteX3" fmla="*/ 70973 w 119755"/>
                <a:gd name="connsiteY3" fmla="*/ 52887 h 142029"/>
                <a:gd name="connsiteX4" fmla="*/ 119715 w 119755"/>
                <a:gd name="connsiteY4" fmla="*/ 109028 h 142029"/>
                <a:gd name="connsiteX5" fmla="*/ 96722 w 119755"/>
                <a:gd name="connsiteY5" fmla="*/ 142030 h 14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755" h="142029">
                  <a:moveTo>
                    <a:pt x="96722" y="142030"/>
                  </a:moveTo>
                  <a:cubicBezTo>
                    <a:pt x="96722" y="142030"/>
                    <a:pt x="-41598" y="71311"/>
                    <a:pt x="12584" y="30838"/>
                  </a:cubicBezTo>
                  <a:cubicBezTo>
                    <a:pt x="28614" y="18797"/>
                    <a:pt x="109052" y="-11449"/>
                    <a:pt x="115435" y="4581"/>
                  </a:cubicBezTo>
                  <a:cubicBezTo>
                    <a:pt x="123704" y="25253"/>
                    <a:pt x="92443" y="44183"/>
                    <a:pt x="70973" y="52887"/>
                  </a:cubicBezTo>
                  <a:cubicBezTo>
                    <a:pt x="70973" y="52887"/>
                    <a:pt x="121383" y="70368"/>
                    <a:pt x="119715" y="109028"/>
                  </a:cubicBezTo>
                  <a:cubicBezTo>
                    <a:pt x="118859" y="123476"/>
                    <a:pt x="109981" y="136220"/>
                    <a:pt x="96722" y="142030"/>
                  </a:cubicBezTo>
                  <a:close/>
                </a:path>
              </a:pathLst>
            </a:custGeom>
            <a:solidFill>
              <a:srgbClr val="AD6359"/>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Freeform: Shape 154">
              <a:extLst>
                <a:ext uri="{FF2B5EF4-FFF2-40B4-BE49-F238E27FC236}">
                  <a16:creationId xmlns:a16="http://schemas.microsoft.com/office/drawing/2014/main" id="{7861D318-921E-885D-3B1B-B65293DB9293}"/>
                </a:ext>
              </a:extLst>
            </p:cNvPr>
            <p:cNvSpPr/>
            <p:nvPr/>
          </p:nvSpPr>
          <p:spPr>
            <a:xfrm>
              <a:off x="1885117" y="2236572"/>
              <a:ext cx="112878" cy="104264"/>
            </a:xfrm>
            <a:custGeom>
              <a:avLst/>
              <a:gdLst>
                <a:gd name="connsiteX0" fmla="*/ 0 w 112878"/>
                <a:gd name="connsiteY0" fmla="*/ 37898 h 104264"/>
                <a:gd name="connsiteX1" fmla="*/ 19294 w 112878"/>
                <a:gd name="connsiteY1" fmla="*/ 24261 h 104264"/>
                <a:gd name="connsiteX2" fmla="*/ 41053 w 112878"/>
                <a:gd name="connsiteY2" fmla="*/ 14397 h 104264"/>
                <a:gd name="connsiteX3" fmla="*/ 86749 w 112878"/>
                <a:gd name="connsiteY3" fmla="*/ 906 h 104264"/>
                <a:gd name="connsiteX4" fmla="*/ 99370 w 112878"/>
                <a:gd name="connsiteY4" fmla="*/ 181 h 104264"/>
                <a:gd name="connsiteX5" fmla="*/ 106623 w 112878"/>
                <a:gd name="connsiteY5" fmla="*/ 2357 h 104264"/>
                <a:gd name="connsiteX6" fmla="*/ 109669 w 112878"/>
                <a:gd name="connsiteY6" fmla="*/ 4895 h 104264"/>
                <a:gd name="connsiteX7" fmla="*/ 111628 w 112878"/>
                <a:gd name="connsiteY7" fmla="*/ 8304 h 104264"/>
                <a:gd name="connsiteX8" fmla="*/ 111628 w 112878"/>
                <a:gd name="connsiteY8" fmla="*/ 22158 h 104264"/>
                <a:gd name="connsiteX9" fmla="*/ 104955 w 112878"/>
                <a:gd name="connsiteY9" fmla="*/ 33255 h 104264"/>
                <a:gd name="connsiteX10" fmla="*/ 85733 w 112878"/>
                <a:gd name="connsiteY10" fmla="*/ 48560 h 104264"/>
                <a:gd name="connsiteX11" fmla="*/ 63974 w 112878"/>
                <a:gd name="connsiteY11" fmla="*/ 58859 h 104264"/>
                <a:gd name="connsiteX12" fmla="*/ 63974 w 112878"/>
                <a:gd name="connsiteY12" fmla="*/ 53710 h 104264"/>
                <a:gd name="connsiteX13" fmla="*/ 80293 w 112878"/>
                <a:gd name="connsiteY13" fmla="*/ 61906 h 104264"/>
                <a:gd name="connsiteX14" fmla="*/ 94800 w 112878"/>
                <a:gd name="connsiteY14" fmla="*/ 72858 h 104264"/>
                <a:gd name="connsiteX15" fmla="*/ 105825 w 112878"/>
                <a:gd name="connsiteY15" fmla="*/ 87365 h 104264"/>
                <a:gd name="connsiteX16" fmla="*/ 111555 w 112878"/>
                <a:gd name="connsiteY16" fmla="*/ 104265 h 104264"/>
                <a:gd name="connsiteX17" fmla="*/ 104302 w 112878"/>
                <a:gd name="connsiteY17" fmla="*/ 88380 h 104264"/>
                <a:gd name="connsiteX18" fmla="*/ 92551 w 112878"/>
                <a:gd name="connsiteY18" fmla="*/ 75760 h 104264"/>
                <a:gd name="connsiteX19" fmla="*/ 78045 w 112878"/>
                <a:gd name="connsiteY19" fmla="*/ 66040 h 104264"/>
                <a:gd name="connsiteX20" fmla="*/ 62305 w 112878"/>
                <a:gd name="connsiteY20" fmla="*/ 59222 h 104264"/>
                <a:gd name="connsiteX21" fmla="*/ 55560 w 112878"/>
                <a:gd name="connsiteY21" fmla="*/ 57119 h 104264"/>
                <a:gd name="connsiteX22" fmla="*/ 62088 w 112878"/>
                <a:gd name="connsiteY22" fmla="*/ 54072 h 104264"/>
                <a:gd name="connsiteX23" fmla="*/ 82615 w 112878"/>
                <a:gd name="connsiteY23" fmla="*/ 43483 h 104264"/>
                <a:gd name="connsiteX24" fmla="*/ 100022 w 112878"/>
                <a:gd name="connsiteY24" fmla="*/ 29339 h 104264"/>
                <a:gd name="connsiteX25" fmla="*/ 105535 w 112878"/>
                <a:gd name="connsiteY25" fmla="*/ 11061 h 104264"/>
                <a:gd name="connsiteX26" fmla="*/ 87982 w 112878"/>
                <a:gd name="connsiteY26" fmla="*/ 7289 h 104264"/>
                <a:gd name="connsiteX27" fmla="*/ 65279 w 112878"/>
                <a:gd name="connsiteY27" fmla="*/ 12221 h 104264"/>
                <a:gd name="connsiteX28" fmla="*/ 42722 w 112878"/>
                <a:gd name="connsiteY28" fmla="*/ 18604 h 104264"/>
                <a:gd name="connsiteX29" fmla="*/ 0 w 112878"/>
                <a:gd name="connsiteY29" fmla="*/ 37898 h 10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878" h="104264">
                  <a:moveTo>
                    <a:pt x="0" y="37898"/>
                  </a:moveTo>
                  <a:cubicBezTo>
                    <a:pt x="5708" y="32407"/>
                    <a:pt x="12215" y="27808"/>
                    <a:pt x="19294" y="24261"/>
                  </a:cubicBezTo>
                  <a:cubicBezTo>
                    <a:pt x="26329" y="20512"/>
                    <a:pt x="33597" y="17219"/>
                    <a:pt x="41053" y="14397"/>
                  </a:cubicBezTo>
                  <a:cubicBezTo>
                    <a:pt x="55865" y="8580"/>
                    <a:pt x="71154" y="4068"/>
                    <a:pt x="86749" y="906"/>
                  </a:cubicBezTo>
                  <a:cubicBezTo>
                    <a:pt x="90898" y="36"/>
                    <a:pt x="95148" y="-211"/>
                    <a:pt x="99370" y="181"/>
                  </a:cubicBezTo>
                  <a:cubicBezTo>
                    <a:pt x="101923" y="340"/>
                    <a:pt x="104403" y="1080"/>
                    <a:pt x="106623" y="2357"/>
                  </a:cubicBezTo>
                  <a:cubicBezTo>
                    <a:pt x="107776" y="3024"/>
                    <a:pt x="108806" y="3880"/>
                    <a:pt x="109669" y="4895"/>
                  </a:cubicBezTo>
                  <a:cubicBezTo>
                    <a:pt x="110525" y="5904"/>
                    <a:pt x="111185" y="7057"/>
                    <a:pt x="111628" y="8304"/>
                  </a:cubicBezTo>
                  <a:cubicBezTo>
                    <a:pt x="113296" y="12772"/>
                    <a:pt x="113296" y="17690"/>
                    <a:pt x="111628" y="22158"/>
                  </a:cubicBezTo>
                  <a:cubicBezTo>
                    <a:pt x="110097" y="26234"/>
                    <a:pt x="107834" y="29992"/>
                    <a:pt x="104955" y="33255"/>
                  </a:cubicBezTo>
                  <a:cubicBezTo>
                    <a:pt x="99493" y="39442"/>
                    <a:pt x="92987" y="44621"/>
                    <a:pt x="85733" y="48560"/>
                  </a:cubicBezTo>
                  <a:cubicBezTo>
                    <a:pt x="78756" y="52549"/>
                    <a:pt x="71481" y="55994"/>
                    <a:pt x="63974" y="58859"/>
                  </a:cubicBezTo>
                  <a:lnTo>
                    <a:pt x="63974" y="53710"/>
                  </a:lnTo>
                  <a:cubicBezTo>
                    <a:pt x="69653" y="55929"/>
                    <a:pt x="75122" y="58671"/>
                    <a:pt x="80293" y="61906"/>
                  </a:cubicBezTo>
                  <a:cubicBezTo>
                    <a:pt x="85494" y="65039"/>
                    <a:pt x="90361" y="68717"/>
                    <a:pt x="94800" y="72858"/>
                  </a:cubicBezTo>
                  <a:cubicBezTo>
                    <a:pt x="99174" y="77116"/>
                    <a:pt x="102895" y="82005"/>
                    <a:pt x="105825" y="87365"/>
                  </a:cubicBezTo>
                  <a:cubicBezTo>
                    <a:pt x="108791" y="92580"/>
                    <a:pt x="110735" y="98317"/>
                    <a:pt x="111555" y="104265"/>
                  </a:cubicBezTo>
                  <a:cubicBezTo>
                    <a:pt x="110017" y="98607"/>
                    <a:pt x="107566" y="93247"/>
                    <a:pt x="104302" y="88380"/>
                  </a:cubicBezTo>
                  <a:cubicBezTo>
                    <a:pt x="100965" y="83666"/>
                    <a:pt x="97012" y="79422"/>
                    <a:pt x="92551" y="75760"/>
                  </a:cubicBezTo>
                  <a:cubicBezTo>
                    <a:pt x="88069" y="72017"/>
                    <a:pt x="83209" y="68760"/>
                    <a:pt x="78045" y="66040"/>
                  </a:cubicBezTo>
                  <a:cubicBezTo>
                    <a:pt x="73026" y="63277"/>
                    <a:pt x="67753" y="60992"/>
                    <a:pt x="62305" y="59222"/>
                  </a:cubicBezTo>
                  <a:lnTo>
                    <a:pt x="55560" y="57119"/>
                  </a:lnTo>
                  <a:lnTo>
                    <a:pt x="62088" y="54072"/>
                  </a:lnTo>
                  <a:cubicBezTo>
                    <a:pt x="69160" y="51011"/>
                    <a:pt x="76021" y="47472"/>
                    <a:pt x="82615" y="43483"/>
                  </a:cubicBezTo>
                  <a:cubicBezTo>
                    <a:pt x="89128" y="39725"/>
                    <a:pt x="95010" y="34946"/>
                    <a:pt x="100022" y="29339"/>
                  </a:cubicBezTo>
                  <a:cubicBezTo>
                    <a:pt x="104904" y="24617"/>
                    <a:pt x="106993" y="17697"/>
                    <a:pt x="105535" y="11061"/>
                  </a:cubicBezTo>
                  <a:cubicBezTo>
                    <a:pt x="103939" y="5983"/>
                    <a:pt x="95308" y="6201"/>
                    <a:pt x="87982" y="7289"/>
                  </a:cubicBezTo>
                  <a:cubicBezTo>
                    <a:pt x="80656" y="8377"/>
                    <a:pt x="72895" y="10335"/>
                    <a:pt x="65279" y="12221"/>
                  </a:cubicBezTo>
                  <a:cubicBezTo>
                    <a:pt x="57663" y="14107"/>
                    <a:pt x="50192" y="16210"/>
                    <a:pt x="42722" y="18604"/>
                  </a:cubicBezTo>
                  <a:cubicBezTo>
                    <a:pt x="27570" y="22782"/>
                    <a:pt x="13157" y="29288"/>
                    <a:pt x="0" y="37898"/>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Freeform: Shape 155">
              <a:extLst>
                <a:ext uri="{FF2B5EF4-FFF2-40B4-BE49-F238E27FC236}">
                  <a16:creationId xmlns:a16="http://schemas.microsoft.com/office/drawing/2014/main" id="{4F288DCB-0C99-484D-77A7-51CF3ECD90AA}"/>
                </a:ext>
              </a:extLst>
            </p:cNvPr>
            <p:cNvSpPr/>
            <p:nvPr/>
          </p:nvSpPr>
          <p:spPr>
            <a:xfrm>
              <a:off x="1771992" y="2387411"/>
              <a:ext cx="394414" cy="317607"/>
            </a:xfrm>
            <a:custGeom>
              <a:avLst/>
              <a:gdLst>
                <a:gd name="connsiteX0" fmla="*/ 42333 w 394414"/>
                <a:gd name="connsiteY0" fmla="*/ 94719 h 317607"/>
                <a:gd name="connsiteX1" fmla="*/ 386282 w 394414"/>
                <a:gd name="connsiteY1" fmla="*/ 311591 h 317607"/>
                <a:gd name="connsiteX2" fmla="*/ 279732 w 394414"/>
                <a:gd name="connsiteY2" fmla="*/ 110604 h 317607"/>
                <a:gd name="connsiteX3" fmla="*/ 86868 w 394414"/>
                <a:gd name="connsiteY3" fmla="*/ 18270 h 317607"/>
                <a:gd name="connsiteX4" fmla="*/ 42333 w 394414"/>
                <a:gd name="connsiteY4" fmla="*/ 94719 h 317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14" h="317607">
                  <a:moveTo>
                    <a:pt x="42333" y="94719"/>
                  </a:moveTo>
                  <a:cubicBezTo>
                    <a:pt x="164623" y="245659"/>
                    <a:pt x="342400" y="343433"/>
                    <a:pt x="386282" y="311591"/>
                  </a:cubicBezTo>
                  <a:cubicBezTo>
                    <a:pt x="430164" y="279749"/>
                    <a:pt x="282271" y="113070"/>
                    <a:pt x="279732" y="110604"/>
                  </a:cubicBezTo>
                  <a:cubicBezTo>
                    <a:pt x="271101" y="102335"/>
                    <a:pt x="205676" y="68317"/>
                    <a:pt x="86868" y="18270"/>
                  </a:cubicBezTo>
                  <a:cubicBezTo>
                    <a:pt x="-29692" y="-30835"/>
                    <a:pt x="-12284" y="27336"/>
                    <a:pt x="42333" y="94719"/>
                  </a:cubicBezTo>
                  <a:close/>
                </a:path>
              </a:pathLst>
            </a:custGeom>
            <a:solidFill>
              <a:srgbClr val="AD6359"/>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Freeform: Shape 156">
              <a:extLst>
                <a:ext uri="{FF2B5EF4-FFF2-40B4-BE49-F238E27FC236}">
                  <a16:creationId xmlns:a16="http://schemas.microsoft.com/office/drawing/2014/main" id="{5EF1FC9A-8D69-0E0E-72E2-4405B01CE270}"/>
                </a:ext>
              </a:extLst>
            </p:cNvPr>
            <p:cNvSpPr/>
            <p:nvPr/>
          </p:nvSpPr>
          <p:spPr>
            <a:xfrm>
              <a:off x="1761574" y="2380951"/>
              <a:ext cx="235170" cy="204827"/>
            </a:xfrm>
            <a:custGeom>
              <a:avLst/>
              <a:gdLst>
                <a:gd name="connsiteX0" fmla="*/ 235171 w 235170"/>
                <a:gd name="connsiteY0" fmla="*/ 83699 h 204827"/>
                <a:gd name="connsiteX1" fmla="*/ 143054 w 235170"/>
                <a:gd name="connsiteY1" fmla="*/ 204828 h 204827"/>
                <a:gd name="connsiteX2" fmla="*/ 24826 w 235170"/>
                <a:gd name="connsiteY2" fmla="*/ 72239 h 204827"/>
                <a:gd name="connsiteX3" fmla="*/ 79516 w 235170"/>
                <a:gd name="connsiteY3" fmla="*/ 12472 h 204827"/>
                <a:gd name="connsiteX4" fmla="*/ 235171 w 235170"/>
                <a:gd name="connsiteY4" fmla="*/ 83699 h 204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70" h="204827">
                  <a:moveTo>
                    <a:pt x="235171" y="83699"/>
                  </a:moveTo>
                  <a:lnTo>
                    <a:pt x="143054" y="204828"/>
                  </a:lnTo>
                  <a:cubicBezTo>
                    <a:pt x="143054" y="204828"/>
                    <a:pt x="65735" y="125042"/>
                    <a:pt x="24826" y="72239"/>
                  </a:cubicBezTo>
                  <a:cubicBezTo>
                    <a:pt x="-16082" y="19435"/>
                    <a:pt x="-12020" y="-21619"/>
                    <a:pt x="79516" y="12472"/>
                  </a:cubicBezTo>
                  <a:cubicBezTo>
                    <a:pt x="133103" y="32309"/>
                    <a:pt x="185131" y="56115"/>
                    <a:pt x="235171" y="83699"/>
                  </a:cubicBezTo>
                  <a:close/>
                </a:path>
              </a:pathLst>
            </a:custGeom>
            <a:solidFill>
              <a:srgbClr val="407BF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Freeform: Shape 157">
              <a:extLst>
                <a:ext uri="{FF2B5EF4-FFF2-40B4-BE49-F238E27FC236}">
                  <a16:creationId xmlns:a16="http://schemas.microsoft.com/office/drawing/2014/main" id="{C261668A-8A35-BE00-11FF-0D77669C0D75}"/>
                </a:ext>
              </a:extLst>
            </p:cNvPr>
            <p:cNvSpPr/>
            <p:nvPr/>
          </p:nvSpPr>
          <p:spPr>
            <a:xfrm>
              <a:off x="1895638" y="2462016"/>
              <a:ext cx="73735" cy="96669"/>
            </a:xfrm>
            <a:custGeom>
              <a:avLst/>
              <a:gdLst>
                <a:gd name="connsiteX0" fmla="*/ 214 w 73735"/>
                <a:gd name="connsiteY0" fmla="*/ 95983 h 96669"/>
                <a:gd name="connsiteX1" fmla="*/ 35247 w 73735"/>
                <a:gd name="connsiteY1" fmla="*/ 47314 h 96669"/>
                <a:gd name="connsiteX2" fmla="*/ 53235 w 73735"/>
                <a:gd name="connsiteY2" fmla="*/ 23741 h 96669"/>
                <a:gd name="connsiteX3" fmla="*/ 72746 w 73735"/>
                <a:gd name="connsiteY3" fmla="*/ 240 h 96669"/>
                <a:gd name="connsiteX4" fmla="*/ 73617 w 73735"/>
                <a:gd name="connsiteY4" fmla="*/ 821 h 96669"/>
                <a:gd name="connsiteX5" fmla="*/ 56789 w 73735"/>
                <a:gd name="connsiteY5" fmla="*/ 25119 h 96669"/>
                <a:gd name="connsiteX6" fmla="*/ 38439 w 73735"/>
                <a:gd name="connsiteY6" fmla="*/ 49490 h 96669"/>
                <a:gd name="connsiteX7" fmla="*/ 939 w 73735"/>
                <a:gd name="connsiteY7" fmla="*/ 96491 h 96669"/>
                <a:gd name="connsiteX8" fmla="*/ 214 w 73735"/>
                <a:gd name="connsiteY8" fmla="*/ 95983 h 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35" h="96669">
                  <a:moveTo>
                    <a:pt x="214" y="95983"/>
                  </a:moveTo>
                  <a:cubicBezTo>
                    <a:pt x="11457" y="79446"/>
                    <a:pt x="23207" y="63199"/>
                    <a:pt x="35247" y="47314"/>
                  </a:cubicBezTo>
                  <a:cubicBezTo>
                    <a:pt x="41267" y="39480"/>
                    <a:pt x="47070" y="31502"/>
                    <a:pt x="53235" y="23741"/>
                  </a:cubicBezTo>
                  <a:cubicBezTo>
                    <a:pt x="59400" y="15980"/>
                    <a:pt x="66436" y="8219"/>
                    <a:pt x="72746" y="240"/>
                  </a:cubicBezTo>
                  <a:cubicBezTo>
                    <a:pt x="73182" y="-340"/>
                    <a:pt x="74052" y="240"/>
                    <a:pt x="73617" y="821"/>
                  </a:cubicBezTo>
                  <a:cubicBezTo>
                    <a:pt x="67814" y="8799"/>
                    <a:pt x="62592" y="17140"/>
                    <a:pt x="56789" y="25119"/>
                  </a:cubicBezTo>
                  <a:cubicBezTo>
                    <a:pt x="50987" y="33098"/>
                    <a:pt x="44604" y="41366"/>
                    <a:pt x="38439" y="49490"/>
                  </a:cubicBezTo>
                  <a:cubicBezTo>
                    <a:pt x="26304" y="65447"/>
                    <a:pt x="13799" y="81114"/>
                    <a:pt x="939" y="96491"/>
                  </a:cubicBezTo>
                  <a:cubicBezTo>
                    <a:pt x="577" y="96926"/>
                    <a:pt x="-439" y="96491"/>
                    <a:pt x="214" y="95983"/>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Freeform: Shape 158">
              <a:extLst>
                <a:ext uri="{FF2B5EF4-FFF2-40B4-BE49-F238E27FC236}">
                  <a16:creationId xmlns:a16="http://schemas.microsoft.com/office/drawing/2014/main" id="{1116F92F-40D3-CF76-6C50-D2993B75796F}"/>
                </a:ext>
              </a:extLst>
            </p:cNvPr>
            <p:cNvSpPr/>
            <p:nvPr/>
          </p:nvSpPr>
          <p:spPr>
            <a:xfrm>
              <a:off x="1762102" y="2403505"/>
              <a:ext cx="186626" cy="182129"/>
            </a:xfrm>
            <a:custGeom>
              <a:avLst/>
              <a:gdLst>
                <a:gd name="connsiteX0" fmla="*/ 186626 w 186626"/>
                <a:gd name="connsiteY0" fmla="*/ 124103 h 182129"/>
                <a:gd name="connsiteX1" fmla="*/ 142526 w 186626"/>
                <a:gd name="connsiteY1" fmla="*/ 182129 h 182129"/>
                <a:gd name="connsiteX2" fmla="*/ 24298 w 186626"/>
                <a:gd name="connsiteY2" fmla="*/ 49540 h 182129"/>
                <a:gd name="connsiteX3" fmla="*/ 20382 w 186626"/>
                <a:gd name="connsiteY3" fmla="*/ 44390 h 182129"/>
                <a:gd name="connsiteX4" fmla="*/ 18713 w 186626"/>
                <a:gd name="connsiteY4" fmla="*/ 41996 h 182129"/>
                <a:gd name="connsiteX5" fmla="*/ 16175 w 186626"/>
                <a:gd name="connsiteY5" fmla="*/ 38297 h 182129"/>
                <a:gd name="connsiteX6" fmla="*/ 10300 w 186626"/>
                <a:gd name="connsiteY6" fmla="*/ 28940 h 182129"/>
                <a:gd name="connsiteX7" fmla="*/ 8486 w 186626"/>
                <a:gd name="connsiteY7" fmla="*/ 25676 h 182129"/>
                <a:gd name="connsiteX8" fmla="*/ 1233 w 186626"/>
                <a:gd name="connsiteY8" fmla="*/ 8341 h 182129"/>
                <a:gd name="connsiteX9" fmla="*/ 0 w 186626"/>
                <a:gd name="connsiteY9" fmla="*/ 2684 h 182129"/>
                <a:gd name="connsiteX10" fmla="*/ 0 w 186626"/>
                <a:gd name="connsiteY10" fmla="*/ 0 h 182129"/>
                <a:gd name="connsiteX11" fmla="*/ 186626 w 186626"/>
                <a:gd name="connsiteY11" fmla="*/ 124103 h 18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626" h="182129">
                  <a:moveTo>
                    <a:pt x="186626" y="124103"/>
                  </a:moveTo>
                  <a:lnTo>
                    <a:pt x="142526" y="182129"/>
                  </a:lnTo>
                  <a:cubicBezTo>
                    <a:pt x="142526" y="182129"/>
                    <a:pt x="65207" y="102343"/>
                    <a:pt x="24298" y="49540"/>
                  </a:cubicBezTo>
                  <a:lnTo>
                    <a:pt x="20382" y="44390"/>
                  </a:lnTo>
                  <a:lnTo>
                    <a:pt x="18713" y="41996"/>
                  </a:lnTo>
                  <a:lnTo>
                    <a:pt x="16175" y="38297"/>
                  </a:lnTo>
                  <a:cubicBezTo>
                    <a:pt x="13999" y="35106"/>
                    <a:pt x="12040" y="31987"/>
                    <a:pt x="10300" y="28940"/>
                  </a:cubicBezTo>
                  <a:cubicBezTo>
                    <a:pt x="9647" y="27852"/>
                    <a:pt x="9067" y="26764"/>
                    <a:pt x="8486" y="25676"/>
                  </a:cubicBezTo>
                  <a:cubicBezTo>
                    <a:pt x="5462" y="20171"/>
                    <a:pt x="3032" y="14361"/>
                    <a:pt x="1233" y="8341"/>
                  </a:cubicBezTo>
                  <a:cubicBezTo>
                    <a:pt x="696" y="6484"/>
                    <a:pt x="290" y="4591"/>
                    <a:pt x="0" y="2684"/>
                  </a:cubicBezTo>
                  <a:cubicBezTo>
                    <a:pt x="0" y="1741"/>
                    <a:pt x="0" y="870"/>
                    <a:pt x="0" y="0"/>
                  </a:cubicBezTo>
                  <a:cubicBezTo>
                    <a:pt x="40183" y="27852"/>
                    <a:pt x="134475" y="88852"/>
                    <a:pt x="186626" y="124103"/>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Freeform: Shape 159">
              <a:extLst>
                <a:ext uri="{FF2B5EF4-FFF2-40B4-BE49-F238E27FC236}">
                  <a16:creationId xmlns:a16="http://schemas.microsoft.com/office/drawing/2014/main" id="{0C93AD4D-F018-93A0-164F-357D66C7B398}"/>
                </a:ext>
              </a:extLst>
            </p:cNvPr>
            <p:cNvSpPr/>
            <p:nvPr/>
          </p:nvSpPr>
          <p:spPr>
            <a:xfrm>
              <a:off x="1529861" y="2382515"/>
              <a:ext cx="422952" cy="549593"/>
            </a:xfrm>
            <a:custGeom>
              <a:avLst/>
              <a:gdLst>
                <a:gd name="connsiteX0" fmla="*/ 422566 w 422952"/>
                <a:gd name="connsiteY0" fmla="*/ 544385 h 549593"/>
                <a:gd name="connsiteX1" fmla="*/ 354 w 422952"/>
                <a:gd name="connsiteY1" fmla="*/ 549027 h 549593"/>
                <a:gd name="connsiteX2" fmla="*/ 166308 w 422952"/>
                <a:gd name="connsiteY2" fmla="*/ 20482 h 549593"/>
                <a:gd name="connsiteX3" fmla="*/ 271843 w 422952"/>
                <a:gd name="connsiteY3" fmla="*/ 6991 h 549593"/>
                <a:gd name="connsiteX4" fmla="*/ 338936 w 422952"/>
                <a:gd name="connsiteY4" fmla="*/ 92145 h 549593"/>
                <a:gd name="connsiteX5" fmla="*/ 422566 w 422952"/>
                <a:gd name="connsiteY5" fmla="*/ 544385 h 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952" h="549593">
                  <a:moveTo>
                    <a:pt x="422566" y="544385"/>
                  </a:moveTo>
                  <a:cubicBezTo>
                    <a:pt x="422566" y="544385"/>
                    <a:pt x="2820" y="551638"/>
                    <a:pt x="354" y="549027"/>
                  </a:cubicBezTo>
                  <a:cubicBezTo>
                    <a:pt x="-6174" y="541774"/>
                    <a:pt x="78617" y="109552"/>
                    <a:pt x="166308" y="20482"/>
                  </a:cubicBezTo>
                  <a:cubicBezTo>
                    <a:pt x="197280" y="-10997"/>
                    <a:pt x="261181" y="1842"/>
                    <a:pt x="271843" y="6991"/>
                  </a:cubicBezTo>
                  <a:cubicBezTo>
                    <a:pt x="296432" y="18887"/>
                    <a:pt x="319570" y="44563"/>
                    <a:pt x="338936" y="92145"/>
                  </a:cubicBezTo>
                  <a:cubicBezTo>
                    <a:pt x="377668" y="187307"/>
                    <a:pt x="427861" y="537567"/>
                    <a:pt x="422566" y="544385"/>
                  </a:cubicBezTo>
                  <a:close/>
                </a:path>
              </a:pathLst>
            </a:custGeom>
            <a:solidFill>
              <a:srgbClr val="407BF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Freeform: Shape 160">
              <a:extLst>
                <a:ext uri="{FF2B5EF4-FFF2-40B4-BE49-F238E27FC236}">
                  <a16:creationId xmlns:a16="http://schemas.microsoft.com/office/drawing/2014/main" id="{75459F02-79B9-F1F4-90F8-B71775EEDF50}"/>
                </a:ext>
              </a:extLst>
            </p:cNvPr>
            <p:cNvSpPr/>
            <p:nvPr/>
          </p:nvSpPr>
          <p:spPr>
            <a:xfrm>
              <a:off x="1529538" y="2395091"/>
              <a:ext cx="422419" cy="536978"/>
            </a:xfrm>
            <a:custGeom>
              <a:avLst/>
              <a:gdLst>
                <a:gd name="connsiteX0" fmla="*/ 293128 w 422419"/>
                <a:gd name="connsiteY0" fmla="*/ 8631 h 536978"/>
                <a:gd name="connsiteX1" fmla="*/ 165978 w 422419"/>
                <a:gd name="connsiteY1" fmla="*/ 8631 h 536978"/>
                <a:gd name="connsiteX2" fmla="*/ 166631 w 422419"/>
                <a:gd name="connsiteY2" fmla="*/ 7906 h 536978"/>
                <a:gd name="connsiteX3" fmla="*/ 176423 w 422419"/>
                <a:gd name="connsiteY3" fmla="*/ 0 h 536978"/>
                <a:gd name="connsiteX4" fmla="*/ 281958 w 422419"/>
                <a:gd name="connsiteY4" fmla="*/ 0 h 536978"/>
                <a:gd name="connsiteX5" fmla="*/ 293128 w 422419"/>
                <a:gd name="connsiteY5" fmla="*/ 8631 h 536978"/>
                <a:gd name="connsiteX6" fmla="*/ 307127 w 422419"/>
                <a:gd name="connsiteY6" fmla="*/ 23138 h 536978"/>
                <a:gd name="connsiteX7" fmla="*/ 154010 w 422419"/>
                <a:gd name="connsiteY7" fmla="*/ 23138 h 536978"/>
                <a:gd name="connsiteX8" fmla="*/ 148063 w 422419"/>
                <a:gd name="connsiteY8" fmla="*/ 31769 h 536978"/>
                <a:gd name="connsiteX9" fmla="*/ 313800 w 422419"/>
                <a:gd name="connsiteY9" fmla="*/ 31769 h 536978"/>
                <a:gd name="connsiteX10" fmla="*/ 307634 w 422419"/>
                <a:gd name="connsiteY10" fmla="*/ 23138 h 536978"/>
                <a:gd name="connsiteX11" fmla="*/ 322939 w 422419"/>
                <a:gd name="connsiteY11" fmla="*/ 46276 h 536978"/>
                <a:gd name="connsiteX12" fmla="*/ 139286 w 422419"/>
                <a:gd name="connsiteY12" fmla="*/ 46276 h 536978"/>
                <a:gd name="connsiteX13" fmla="*/ 134572 w 422419"/>
                <a:gd name="connsiteY13" fmla="*/ 54980 h 536978"/>
                <a:gd name="connsiteX14" fmla="*/ 327871 w 422419"/>
                <a:gd name="connsiteY14" fmla="*/ 54980 h 536978"/>
                <a:gd name="connsiteX15" fmla="*/ 323084 w 422419"/>
                <a:gd name="connsiteY15" fmla="*/ 46276 h 536978"/>
                <a:gd name="connsiteX16" fmla="*/ 334761 w 422419"/>
                <a:gd name="connsiteY16" fmla="*/ 69486 h 536978"/>
                <a:gd name="connsiteX17" fmla="*/ 127246 w 422419"/>
                <a:gd name="connsiteY17" fmla="*/ 69486 h 536978"/>
                <a:gd name="connsiteX18" fmla="*/ 123112 w 422419"/>
                <a:gd name="connsiteY18" fmla="*/ 78117 h 536978"/>
                <a:gd name="connsiteX19" fmla="*/ 338606 w 422419"/>
                <a:gd name="connsiteY19" fmla="*/ 78117 h 536978"/>
                <a:gd name="connsiteX20" fmla="*/ 334906 w 422419"/>
                <a:gd name="connsiteY20" fmla="*/ 69559 h 536978"/>
                <a:gd name="connsiteX21" fmla="*/ 343973 w 422419"/>
                <a:gd name="connsiteY21" fmla="*/ 92624 h 536978"/>
                <a:gd name="connsiteX22" fmla="*/ 116729 w 422419"/>
                <a:gd name="connsiteY22" fmla="*/ 92624 h 536978"/>
                <a:gd name="connsiteX23" fmla="*/ 113030 w 422419"/>
                <a:gd name="connsiteY23" fmla="*/ 101255 h 536978"/>
                <a:gd name="connsiteX24" fmla="*/ 346947 w 422419"/>
                <a:gd name="connsiteY24" fmla="*/ 101255 h 536978"/>
                <a:gd name="connsiteX25" fmla="*/ 343901 w 422419"/>
                <a:gd name="connsiteY25" fmla="*/ 92624 h 536978"/>
                <a:gd name="connsiteX26" fmla="*/ 351226 w 422419"/>
                <a:gd name="connsiteY26" fmla="*/ 115762 h 536978"/>
                <a:gd name="connsiteX27" fmla="*/ 107154 w 422419"/>
                <a:gd name="connsiteY27" fmla="*/ 115762 h 536978"/>
                <a:gd name="connsiteX28" fmla="*/ 103745 w 422419"/>
                <a:gd name="connsiteY28" fmla="*/ 124466 h 536978"/>
                <a:gd name="connsiteX29" fmla="*/ 353765 w 422419"/>
                <a:gd name="connsiteY29" fmla="*/ 124466 h 536978"/>
                <a:gd name="connsiteX30" fmla="*/ 357464 w 422419"/>
                <a:gd name="connsiteY30" fmla="*/ 138900 h 536978"/>
                <a:gd name="connsiteX31" fmla="*/ 98378 w 422419"/>
                <a:gd name="connsiteY31" fmla="*/ 138900 h 536978"/>
                <a:gd name="connsiteX32" fmla="*/ 95259 w 422419"/>
                <a:gd name="connsiteY32" fmla="*/ 147604 h 536978"/>
                <a:gd name="connsiteX33" fmla="*/ 359785 w 422419"/>
                <a:gd name="connsiteY33" fmla="*/ 147604 h 536978"/>
                <a:gd name="connsiteX34" fmla="*/ 357609 w 422419"/>
                <a:gd name="connsiteY34" fmla="*/ 138900 h 536978"/>
                <a:gd name="connsiteX35" fmla="*/ 363122 w 422419"/>
                <a:gd name="connsiteY35" fmla="*/ 162110 h 536978"/>
                <a:gd name="connsiteX36" fmla="*/ 90037 w 422419"/>
                <a:gd name="connsiteY36" fmla="*/ 162110 h 536978"/>
                <a:gd name="connsiteX37" fmla="*/ 87135 w 422419"/>
                <a:gd name="connsiteY37" fmla="*/ 170741 h 536978"/>
                <a:gd name="connsiteX38" fmla="*/ 365080 w 422419"/>
                <a:gd name="connsiteY38" fmla="*/ 170741 h 536978"/>
                <a:gd name="connsiteX39" fmla="*/ 368344 w 422419"/>
                <a:gd name="connsiteY39" fmla="*/ 185248 h 536978"/>
                <a:gd name="connsiteX40" fmla="*/ 82784 w 422419"/>
                <a:gd name="connsiteY40" fmla="*/ 185248 h 536978"/>
                <a:gd name="connsiteX41" fmla="*/ 80027 w 422419"/>
                <a:gd name="connsiteY41" fmla="*/ 193879 h 536978"/>
                <a:gd name="connsiteX42" fmla="*/ 370738 w 422419"/>
                <a:gd name="connsiteY42" fmla="*/ 193879 h 536978"/>
                <a:gd name="connsiteX43" fmla="*/ 368489 w 422419"/>
                <a:gd name="connsiteY43" fmla="*/ 185611 h 536978"/>
                <a:gd name="connsiteX44" fmla="*/ 373276 w 422419"/>
                <a:gd name="connsiteY44" fmla="*/ 208386 h 536978"/>
                <a:gd name="connsiteX45" fmla="*/ 75530 w 422419"/>
                <a:gd name="connsiteY45" fmla="*/ 208386 h 536978"/>
                <a:gd name="connsiteX46" fmla="*/ 72847 w 422419"/>
                <a:gd name="connsiteY46" fmla="*/ 217090 h 536978"/>
                <a:gd name="connsiteX47" fmla="*/ 375597 w 422419"/>
                <a:gd name="connsiteY47" fmla="*/ 217090 h 536978"/>
                <a:gd name="connsiteX48" fmla="*/ 373421 w 422419"/>
                <a:gd name="connsiteY48" fmla="*/ 208386 h 536978"/>
                <a:gd name="connsiteX49" fmla="*/ 377991 w 422419"/>
                <a:gd name="connsiteY49" fmla="*/ 231524 h 536978"/>
                <a:gd name="connsiteX50" fmla="*/ 68277 w 422419"/>
                <a:gd name="connsiteY50" fmla="*/ 231524 h 536978"/>
                <a:gd name="connsiteX51" fmla="*/ 65738 w 422419"/>
                <a:gd name="connsiteY51" fmla="*/ 240228 h 536978"/>
                <a:gd name="connsiteX52" fmla="*/ 380167 w 422419"/>
                <a:gd name="connsiteY52" fmla="*/ 240228 h 536978"/>
                <a:gd name="connsiteX53" fmla="*/ 382488 w 422419"/>
                <a:gd name="connsiteY53" fmla="*/ 254734 h 536978"/>
                <a:gd name="connsiteX54" fmla="*/ 61459 w 422419"/>
                <a:gd name="connsiteY54" fmla="*/ 254734 h 536978"/>
                <a:gd name="connsiteX55" fmla="*/ 58993 w 422419"/>
                <a:gd name="connsiteY55" fmla="*/ 263366 h 536978"/>
                <a:gd name="connsiteX56" fmla="*/ 384229 w 422419"/>
                <a:gd name="connsiteY56" fmla="*/ 263366 h 536978"/>
                <a:gd name="connsiteX57" fmla="*/ 382633 w 422419"/>
                <a:gd name="connsiteY57" fmla="*/ 254734 h 536978"/>
                <a:gd name="connsiteX58" fmla="*/ 386767 w 422419"/>
                <a:gd name="connsiteY58" fmla="*/ 277872 h 536978"/>
                <a:gd name="connsiteX59" fmla="*/ 55004 w 422419"/>
                <a:gd name="connsiteY59" fmla="*/ 277872 h 536978"/>
                <a:gd name="connsiteX60" fmla="*/ 52683 w 422419"/>
                <a:gd name="connsiteY60" fmla="*/ 286503 h 536978"/>
                <a:gd name="connsiteX61" fmla="*/ 388508 w 422419"/>
                <a:gd name="connsiteY61" fmla="*/ 286503 h 536978"/>
                <a:gd name="connsiteX62" fmla="*/ 386912 w 422419"/>
                <a:gd name="connsiteY62" fmla="*/ 277872 h 536978"/>
                <a:gd name="connsiteX63" fmla="*/ 390902 w 422419"/>
                <a:gd name="connsiteY63" fmla="*/ 301010 h 536978"/>
                <a:gd name="connsiteX64" fmla="*/ 48838 w 422419"/>
                <a:gd name="connsiteY64" fmla="*/ 301010 h 536978"/>
                <a:gd name="connsiteX65" fmla="*/ 46590 w 422419"/>
                <a:gd name="connsiteY65" fmla="*/ 309714 h 536978"/>
                <a:gd name="connsiteX66" fmla="*/ 392570 w 422419"/>
                <a:gd name="connsiteY66" fmla="*/ 309714 h 536978"/>
                <a:gd name="connsiteX67" fmla="*/ 391047 w 422419"/>
                <a:gd name="connsiteY67" fmla="*/ 301010 h 536978"/>
                <a:gd name="connsiteX68" fmla="*/ 395036 w 422419"/>
                <a:gd name="connsiteY68" fmla="*/ 324220 h 536978"/>
                <a:gd name="connsiteX69" fmla="*/ 42818 w 422419"/>
                <a:gd name="connsiteY69" fmla="*/ 324220 h 536978"/>
                <a:gd name="connsiteX70" fmla="*/ 40715 w 422419"/>
                <a:gd name="connsiteY70" fmla="*/ 332852 h 536978"/>
                <a:gd name="connsiteX71" fmla="*/ 396559 w 422419"/>
                <a:gd name="connsiteY71" fmla="*/ 332852 h 536978"/>
                <a:gd name="connsiteX72" fmla="*/ 395181 w 422419"/>
                <a:gd name="connsiteY72" fmla="*/ 324220 h 536978"/>
                <a:gd name="connsiteX73" fmla="*/ 398808 w 422419"/>
                <a:gd name="connsiteY73" fmla="*/ 347358 h 536978"/>
                <a:gd name="connsiteX74" fmla="*/ 37088 w 422419"/>
                <a:gd name="connsiteY74" fmla="*/ 347358 h 536978"/>
                <a:gd name="connsiteX75" fmla="*/ 35057 w 422419"/>
                <a:gd name="connsiteY75" fmla="*/ 355990 h 536978"/>
                <a:gd name="connsiteX76" fmla="*/ 400403 w 422419"/>
                <a:gd name="connsiteY76" fmla="*/ 355990 h 536978"/>
                <a:gd name="connsiteX77" fmla="*/ 398953 w 422419"/>
                <a:gd name="connsiteY77" fmla="*/ 347358 h 536978"/>
                <a:gd name="connsiteX78" fmla="*/ 402579 w 422419"/>
                <a:gd name="connsiteY78" fmla="*/ 370496 h 536978"/>
                <a:gd name="connsiteX79" fmla="*/ 31576 w 422419"/>
                <a:gd name="connsiteY79" fmla="*/ 370496 h 536978"/>
                <a:gd name="connsiteX80" fmla="*/ 29545 w 422419"/>
                <a:gd name="connsiteY80" fmla="*/ 379200 h 536978"/>
                <a:gd name="connsiteX81" fmla="*/ 404103 w 422419"/>
                <a:gd name="connsiteY81" fmla="*/ 379200 h 536978"/>
                <a:gd name="connsiteX82" fmla="*/ 402724 w 422419"/>
                <a:gd name="connsiteY82" fmla="*/ 370496 h 536978"/>
                <a:gd name="connsiteX83" fmla="*/ 406279 w 422419"/>
                <a:gd name="connsiteY83" fmla="*/ 393634 h 536978"/>
                <a:gd name="connsiteX84" fmla="*/ 26281 w 422419"/>
                <a:gd name="connsiteY84" fmla="*/ 393634 h 536978"/>
                <a:gd name="connsiteX85" fmla="*/ 24322 w 422419"/>
                <a:gd name="connsiteY85" fmla="*/ 402338 h 536978"/>
                <a:gd name="connsiteX86" fmla="*/ 407657 w 422419"/>
                <a:gd name="connsiteY86" fmla="*/ 402338 h 536978"/>
                <a:gd name="connsiteX87" fmla="*/ 406424 w 422419"/>
                <a:gd name="connsiteY87" fmla="*/ 393634 h 536978"/>
                <a:gd name="connsiteX88" fmla="*/ 409688 w 422419"/>
                <a:gd name="connsiteY88" fmla="*/ 416844 h 536978"/>
                <a:gd name="connsiteX89" fmla="*/ 21131 w 422419"/>
                <a:gd name="connsiteY89" fmla="*/ 416844 h 536978"/>
                <a:gd name="connsiteX90" fmla="*/ 19318 w 422419"/>
                <a:gd name="connsiteY90" fmla="*/ 425476 h 536978"/>
                <a:gd name="connsiteX91" fmla="*/ 410993 w 422419"/>
                <a:gd name="connsiteY91" fmla="*/ 425476 h 536978"/>
                <a:gd name="connsiteX92" fmla="*/ 413024 w 422419"/>
                <a:gd name="connsiteY92" fmla="*/ 439982 h 536978"/>
                <a:gd name="connsiteX93" fmla="*/ 16199 w 422419"/>
                <a:gd name="connsiteY93" fmla="*/ 439982 h 536978"/>
                <a:gd name="connsiteX94" fmla="*/ 14458 w 422419"/>
                <a:gd name="connsiteY94" fmla="*/ 448613 h 536978"/>
                <a:gd name="connsiteX95" fmla="*/ 414402 w 422419"/>
                <a:gd name="connsiteY95" fmla="*/ 448613 h 536978"/>
                <a:gd name="connsiteX96" fmla="*/ 413169 w 422419"/>
                <a:gd name="connsiteY96" fmla="*/ 439982 h 536978"/>
                <a:gd name="connsiteX97" fmla="*/ 416215 w 422419"/>
                <a:gd name="connsiteY97" fmla="*/ 463120 h 536978"/>
                <a:gd name="connsiteX98" fmla="*/ 11629 w 422419"/>
                <a:gd name="connsiteY98" fmla="*/ 463120 h 536978"/>
                <a:gd name="connsiteX99" fmla="*/ 9888 w 422419"/>
                <a:gd name="connsiteY99" fmla="*/ 471824 h 536978"/>
                <a:gd name="connsiteX100" fmla="*/ 417521 w 422419"/>
                <a:gd name="connsiteY100" fmla="*/ 471824 h 536978"/>
                <a:gd name="connsiteX101" fmla="*/ 416433 w 422419"/>
                <a:gd name="connsiteY101" fmla="*/ 463120 h 536978"/>
                <a:gd name="connsiteX102" fmla="*/ 419117 w 422419"/>
                <a:gd name="connsiteY102" fmla="*/ 486258 h 536978"/>
                <a:gd name="connsiteX103" fmla="*/ 7205 w 422419"/>
                <a:gd name="connsiteY103" fmla="*/ 486258 h 536978"/>
                <a:gd name="connsiteX104" fmla="*/ 5609 w 422419"/>
                <a:gd name="connsiteY104" fmla="*/ 494962 h 536978"/>
                <a:gd name="connsiteX105" fmla="*/ 420350 w 422419"/>
                <a:gd name="connsiteY105" fmla="*/ 494962 h 536978"/>
                <a:gd name="connsiteX106" fmla="*/ 419262 w 422419"/>
                <a:gd name="connsiteY106" fmla="*/ 486258 h 536978"/>
                <a:gd name="connsiteX107" fmla="*/ 421800 w 422419"/>
                <a:gd name="connsiteY107" fmla="*/ 509468 h 536978"/>
                <a:gd name="connsiteX108" fmla="*/ 2998 w 422419"/>
                <a:gd name="connsiteY108" fmla="*/ 509468 h 536978"/>
                <a:gd name="connsiteX109" fmla="*/ 1692 w 422419"/>
                <a:gd name="connsiteY109" fmla="*/ 518100 h 536978"/>
                <a:gd name="connsiteX110" fmla="*/ 422381 w 422419"/>
                <a:gd name="connsiteY110" fmla="*/ 518100 h 536978"/>
                <a:gd name="connsiteX111" fmla="*/ 421945 w 422419"/>
                <a:gd name="connsiteY111" fmla="*/ 509468 h 536978"/>
                <a:gd name="connsiteX112" fmla="*/ 242 w 422419"/>
                <a:gd name="connsiteY112" fmla="*/ 532606 h 536978"/>
                <a:gd name="connsiteX113" fmla="*/ 242 w 422419"/>
                <a:gd name="connsiteY113" fmla="*/ 536450 h 536978"/>
                <a:gd name="connsiteX114" fmla="*/ 373421 w 422419"/>
                <a:gd name="connsiteY114" fmla="*/ 532606 h 5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422419" h="536978">
                  <a:moveTo>
                    <a:pt x="293128" y="8631"/>
                  </a:moveTo>
                  <a:lnTo>
                    <a:pt x="165978" y="8631"/>
                  </a:lnTo>
                  <a:lnTo>
                    <a:pt x="166631" y="7906"/>
                  </a:lnTo>
                  <a:cubicBezTo>
                    <a:pt x="169590" y="4910"/>
                    <a:pt x="172876" y="2263"/>
                    <a:pt x="176423" y="0"/>
                  </a:cubicBezTo>
                  <a:lnTo>
                    <a:pt x="281958" y="0"/>
                  </a:lnTo>
                  <a:cubicBezTo>
                    <a:pt x="285911" y="2568"/>
                    <a:pt x="289646" y="5454"/>
                    <a:pt x="293128" y="8631"/>
                  </a:cubicBezTo>
                  <a:close/>
                  <a:moveTo>
                    <a:pt x="307127" y="23138"/>
                  </a:moveTo>
                  <a:lnTo>
                    <a:pt x="154010" y="23138"/>
                  </a:lnTo>
                  <a:cubicBezTo>
                    <a:pt x="151980" y="25822"/>
                    <a:pt x="150021" y="28723"/>
                    <a:pt x="148063" y="31769"/>
                  </a:cubicBezTo>
                  <a:lnTo>
                    <a:pt x="313800" y="31769"/>
                  </a:lnTo>
                  <a:cubicBezTo>
                    <a:pt x="311696" y="28723"/>
                    <a:pt x="309520" y="26039"/>
                    <a:pt x="307634" y="23138"/>
                  </a:cubicBezTo>
                  <a:close/>
                  <a:moveTo>
                    <a:pt x="322939" y="46276"/>
                  </a:moveTo>
                  <a:lnTo>
                    <a:pt x="139286" y="46276"/>
                  </a:lnTo>
                  <a:cubicBezTo>
                    <a:pt x="137691" y="49104"/>
                    <a:pt x="136095" y="52006"/>
                    <a:pt x="134572" y="54980"/>
                  </a:cubicBezTo>
                  <a:lnTo>
                    <a:pt x="327871" y="54980"/>
                  </a:lnTo>
                  <a:cubicBezTo>
                    <a:pt x="326348" y="52006"/>
                    <a:pt x="324752" y="49032"/>
                    <a:pt x="323084" y="46276"/>
                  </a:cubicBezTo>
                  <a:close/>
                  <a:moveTo>
                    <a:pt x="334761" y="69486"/>
                  </a:moveTo>
                  <a:lnTo>
                    <a:pt x="127246" y="69486"/>
                  </a:lnTo>
                  <a:lnTo>
                    <a:pt x="123112" y="78117"/>
                  </a:lnTo>
                  <a:lnTo>
                    <a:pt x="338606" y="78117"/>
                  </a:lnTo>
                  <a:cubicBezTo>
                    <a:pt x="337445" y="75144"/>
                    <a:pt x="336212" y="72242"/>
                    <a:pt x="334906" y="69559"/>
                  </a:cubicBezTo>
                  <a:close/>
                  <a:moveTo>
                    <a:pt x="343973" y="92624"/>
                  </a:moveTo>
                  <a:lnTo>
                    <a:pt x="116729" y="92624"/>
                  </a:lnTo>
                  <a:lnTo>
                    <a:pt x="113030" y="101255"/>
                  </a:lnTo>
                  <a:lnTo>
                    <a:pt x="346947" y="101255"/>
                  </a:lnTo>
                  <a:cubicBezTo>
                    <a:pt x="346004" y="98572"/>
                    <a:pt x="345061" y="95380"/>
                    <a:pt x="343901" y="92624"/>
                  </a:cubicBezTo>
                  <a:close/>
                  <a:moveTo>
                    <a:pt x="351226" y="115762"/>
                  </a:moveTo>
                  <a:lnTo>
                    <a:pt x="107154" y="115762"/>
                  </a:lnTo>
                  <a:cubicBezTo>
                    <a:pt x="106066" y="118663"/>
                    <a:pt x="104906" y="121492"/>
                    <a:pt x="103745" y="124466"/>
                  </a:cubicBezTo>
                  <a:lnTo>
                    <a:pt x="353765" y="124466"/>
                  </a:lnTo>
                  <a:close/>
                  <a:moveTo>
                    <a:pt x="357464" y="138900"/>
                  </a:moveTo>
                  <a:lnTo>
                    <a:pt x="98378" y="138900"/>
                  </a:lnTo>
                  <a:cubicBezTo>
                    <a:pt x="97363" y="141801"/>
                    <a:pt x="96275" y="144630"/>
                    <a:pt x="95259" y="147604"/>
                  </a:cubicBezTo>
                  <a:lnTo>
                    <a:pt x="359785" y="147604"/>
                  </a:lnTo>
                  <a:cubicBezTo>
                    <a:pt x="358864" y="144652"/>
                    <a:pt x="358139" y="141750"/>
                    <a:pt x="357609" y="138900"/>
                  </a:cubicBezTo>
                  <a:close/>
                  <a:moveTo>
                    <a:pt x="363122" y="162110"/>
                  </a:moveTo>
                  <a:lnTo>
                    <a:pt x="90037" y="162110"/>
                  </a:lnTo>
                  <a:cubicBezTo>
                    <a:pt x="89021" y="164939"/>
                    <a:pt x="88078" y="167840"/>
                    <a:pt x="87135" y="170741"/>
                  </a:cubicBezTo>
                  <a:lnTo>
                    <a:pt x="365080" y="170741"/>
                  </a:lnTo>
                  <a:close/>
                  <a:moveTo>
                    <a:pt x="368344" y="185248"/>
                  </a:moveTo>
                  <a:lnTo>
                    <a:pt x="82784" y="185248"/>
                  </a:lnTo>
                  <a:cubicBezTo>
                    <a:pt x="81841" y="188077"/>
                    <a:pt x="80970" y="190978"/>
                    <a:pt x="80027" y="193879"/>
                  </a:cubicBezTo>
                  <a:lnTo>
                    <a:pt x="370738" y="193879"/>
                  </a:lnTo>
                  <a:cubicBezTo>
                    <a:pt x="369722" y="190978"/>
                    <a:pt x="369142" y="188077"/>
                    <a:pt x="368489" y="185611"/>
                  </a:cubicBezTo>
                  <a:close/>
                  <a:moveTo>
                    <a:pt x="373276" y="208386"/>
                  </a:moveTo>
                  <a:lnTo>
                    <a:pt x="75530" y="208386"/>
                  </a:lnTo>
                  <a:cubicBezTo>
                    <a:pt x="74587" y="211215"/>
                    <a:pt x="73717" y="214116"/>
                    <a:pt x="72847" y="217090"/>
                  </a:cubicBezTo>
                  <a:lnTo>
                    <a:pt x="375597" y="217090"/>
                  </a:lnTo>
                  <a:cubicBezTo>
                    <a:pt x="374654" y="214188"/>
                    <a:pt x="374074" y="211287"/>
                    <a:pt x="373421" y="208386"/>
                  </a:cubicBezTo>
                  <a:close/>
                  <a:moveTo>
                    <a:pt x="377991" y="231524"/>
                  </a:moveTo>
                  <a:lnTo>
                    <a:pt x="68277" y="231524"/>
                  </a:lnTo>
                  <a:cubicBezTo>
                    <a:pt x="67407" y="234425"/>
                    <a:pt x="66536" y="237326"/>
                    <a:pt x="65738" y="240228"/>
                  </a:cubicBezTo>
                  <a:lnTo>
                    <a:pt x="380167" y="240228"/>
                  </a:lnTo>
                  <a:close/>
                  <a:moveTo>
                    <a:pt x="382488" y="254734"/>
                  </a:moveTo>
                  <a:lnTo>
                    <a:pt x="61459" y="254734"/>
                  </a:lnTo>
                  <a:cubicBezTo>
                    <a:pt x="60589" y="257635"/>
                    <a:pt x="59791" y="260464"/>
                    <a:pt x="58993" y="263366"/>
                  </a:cubicBezTo>
                  <a:lnTo>
                    <a:pt x="384229" y="263366"/>
                  </a:lnTo>
                  <a:cubicBezTo>
                    <a:pt x="383721" y="260464"/>
                    <a:pt x="383213" y="257563"/>
                    <a:pt x="382633" y="254734"/>
                  </a:cubicBezTo>
                  <a:close/>
                  <a:moveTo>
                    <a:pt x="386767" y="277872"/>
                  </a:moveTo>
                  <a:lnTo>
                    <a:pt x="55004" y="277872"/>
                  </a:lnTo>
                  <a:cubicBezTo>
                    <a:pt x="54206" y="280773"/>
                    <a:pt x="53408" y="283675"/>
                    <a:pt x="52683" y="286503"/>
                  </a:cubicBezTo>
                  <a:lnTo>
                    <a:pt x="388508" y="286503"/>
                  </a:lnTo>
                  <a:cubicBezTo>
                    <a:pt x="388000" y="283602"/>
                    <a:pt x="387420" y="280773"/>
                    <a:pt x="386912" y="277872"/>
                  </a:cubicBezTo>
                  <a:close/>
                  <a:moveTo>
                    <a:pt x="390902" y="301010"/>
                  </a:moveTo>
                  <a:lnTo>
                    <a:pt x="48838" y="301010"/>
                  </a:lnTo>
                  <a:cubicBezTo>
                    <a:pt x="48040" y="303911"/>
                    <a:pt x="47315" y="306813"/>
                    <a:pt x="46590" y="309714"/>
                  </a:cubicBezTo>
                  <a:lnTo>
                    <a:pt x="392570" y="309714"/>
                  </a:lnTo>
                  <a:cubicBezTo>
                    <a:pt x="392135" y="306813"/>
                    <a:pt x="391627" y="303911"/>
                    <a:pt x="391047" y="301010"/>
                  </a:cubicBezTo>
                  <a:close/>
                  <a:moveTo>
                    <a:pt x="395036" y="324220"/>
                  </a:moveTo>
                  <a:lnTo>
                    <a:pt x="42818" y="324220"/>
                  </a:lnTo>
                  <a:cubicBezTo>
                    <a:pt x="42165" y="327122"/>
                    <a:pt x="41440" y="329950"/>
                    <a:pt x="40715" y="332852"/>
                  </a:cubicBezTo>
                  <a:lnTo>
                    <a:pt x="396559" y="332852"/>
                  </a:lnTo>
                  <a:cubicBezTo>
                    <a:pt x="396124" y="330023"/>
                    <a:pt x="395616" y="327122"/>
                    <a:pt x="395181" y="324220"/>
                  </a:cubicBezTo>
                  <a:close/>
                  <a:moveTo>
                    <a:pt x="398808" y="347358"/>
                  </a:moveTo>
                  <a:lnTo>
                    <a:pt x="37088" y="347358"/>
                  </a:lnTo>
                  <a:cubicBezTo>
                    <a:pt x="36435" y="350259"/>
                    <a:pt x="35710" y="353161"/>
                    <a:pt x="35057" y="355990"/>
                  </a:cubicBezTo>
                  <a:lnTo>
                    <a:pt x="400403" y="355990"/>
                  </a:lnTo>
                  <a:cubicBezTo>
                    <a:pt x="399968" y="353161"/>
                    <a:pt x="399460" y="350259"/>
                    <a:pt x="398953" y="347358"/>
                  </a:cubicBezTo>
                  <a:close/>
                  <a:moveTo>
                    <a:pt x="402579" y="370496"/>
                  </a:moveTo>
                  <a:lnTo>
                    <a:pt x="31576" y="370496"/>
                  </a:lnTo>
                  <a:cubicBezTo>
                    <a:pt x="30923" y="373470"/>
                    <a:pt x="30270" y="376371"/>
                    <a:pt x="29545" y="379200"/>
                  </a:cubicBezTo>
                  <a:lnTo>
                    <a:pt x="404103" y="379200"/>
                  </a:lnTo>
                  <a:cubicBezTo>
                    <a:pt x="403667" y="376299"/>
                    <a:pt x="403232" y="373470"/>
                    <a:pt x="402724" y="370496"/>
                  </a:cubicBezTo>
                  <a:close/>
                  <a:moveTo>
                    <a:pt x="406279" y="393634"/>
                  </a:moveTo>
                  <a:lnTo>
                    <a:pt x="26281" y="393634"/>
                  </a:lnTo>
                  <a:cubicBezTo>
                    <a:pt x="25628" y="396535"/>
                    <a:pt x="24975" y="399509"/>
                    <a:pt x="24322" y="402338"/>
                  </a:cubicBezTo>
                  <a:lnTo>
                    <a:pt x="407657" y="402338"/>
                  </a:lnTo>
                  <a:cubicBezTo>
                    <a:pt x="407221" y="399509"/>
                    <a:pt x="406786" y="396608"/>
                    <a:pt x="406424" y="393634"/>
                  </a:cubicBezTo>
                  <a:close/>
                  <a:moveTo>
                    <a:pt x="409688" y="416844"/>
                  </a:moveTo>
                  <a:lnTo>
                    <a:pt x="21131" y="416844"/>
                  </a:lnTo>
                  <a:cubicBezTo>
                    <a:pt x="20551" y="419746"/>
                    <a:pt x="19898" y="422647"/>
                    <a:pt x="19318" y="425476"/>
                  </a:cubicBezTo>
                  <a:lnTo>
                    <a:pt x="410993" y="425476"/>
                  </a:lnTo>
                  <a:close/>
                  <a:moveTo>
                    <a:pt x="413024" y="439982"/>
                  </a:moveTo>
                  <a:lnTo>
                    <a:pt x="16199" y="439982"/>
                  </a:lnTo>
                  <a:cubicBezTo>
                    <a:pt x="15618" y="442956"/>
                    <a:pt x="15038" y="445785"/>
                    <a:pt x="14458" y="448613"/>
                  </a:cubicBezTo>
                  <a:lnTo>
                    <a:pt x="414402" y="448613"/>
                  </a:lnTo>
                  <a:cubicBezTo>
                    <a:pt x="413967" y="445785"/>
                    <a:pt x="413604" y="442883"/>
                    <a:pt x="413169" y="439982"/>
                  </a:cubicBezTo>
                  <a:close/>
                  <a:moveTo>
                    <a:pt x="416215" y="463120"/>
                  </a:moveTo>
                  <a:lnTo>
                    <a:pt x="11629" y="463120"/>
                  </a:lnTo>
                  <a:cubicBezTo>
                    <a:pt x="10952" y="466116"/>
                    <a:pt x="10372" y="469017"/>
                    <a:pt x="9888" y="471824"/>
                  </a:cubicBezTo>
                  <a:lnTo>
                    <a:pt x="417521" y="471824"/>
                  </a:lnTo>
                  <a:cubicBezTo>
                    <a:pt x="417158" y="468995"/>
                    <a:pt x="416433" y="466094"/>
                    <a:pt x="416433" y="463120"/>
                  </a:cubicBezTo>
                  <a:close/>
                  <a:moveTo>
                    <a:pt x="419117" y="486258"/>
                  </a:moveTo>
                  <a:lnTo>
                    <a:pt x="7205" y="486258"/>
                  </a:lnTo>
                  <a:cubicBezTo>
                    <a:pt x="6624" y="489304"/>
                    <a:pt x="6117" y="492206"/>
                    <a:pt x="5609" y="494962"/>
                  </a:cubicBezTo>
                  <a:lnTo>
                    <a:pt x="420350" y="494962"/>
                  </a:lnTo>
                  <a:cubicBezTo>
                    <a:pt x="420060" y="492206"/>
                    <a:pt x="419697" y="489304"/>
                    <a:pt x="419262" y="486258"/>
                  </a:cubicBezTo>
                  <a:close/>
                  <a:moveTo>
                    <a:pt x="421800" y="509468"/>
                  </a:moveTo>
                  <a:lnTo>
                    <a:pt x="2998" y="509468"/>
                  </a:lnTo>
                  <a:cubicBezTo>
                    <a:pt x="2490" y="512587"/>
                    <a:pt x="2127" y="515488"/>
                    <a:pt x="1692" y="518100"/>
                  </a:cubicBezTo>
                  <a:lnTo>
                    <a:pt x="422381" y="518100"/>
                  </a:lnTo>
                  <a:cubicBezTo>
                    <a:pt x="422526" y="515561"/>
                    <a:pt x="422236" y="512660"/>
                    <a:pt x="421945" y="509468"/>
                  </a:cubicBezTo>
                  <a:close/>
                  <a:moveTo>
                    <a:pt x="242" y="532606"/>
                  </a:moveTo>
                  <a:cubicBezTo>
                    <a:pt x="-81" y="533868"/>
                    <a:pt x="-81" y="535188"/>
                    <a:pt x="242" y="536450"/>
                  </a:cubicBezTo>
                  <a:cubicBezTo>
                    <a:pt x="2200" y="538409"/>
                    <a:pt x="262519" y="534419"/>
                    <a:pt x="373421" y="532606"/>
                  </a:cubicBezTo>
                  <a:close/>
                </a:path>
              </a:pathLst>
            </a:custGeom>
            <a:solidFill>
              <a:srgbClr val="030402">
                <a:alpha val="10000"/>
              </a:srgbClr>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Freeform: Shape 161">
              <a:extLst>
                <a:ext uri="{FF2B5EF4-FFF2-40B4-BE49-F238E27FC236}">
                  <a16:creationId xmlns:a16="http://schemas.microsoft.com/office/drawing/2014/main" id="{B6024B82-3B83-97E6-3936-1745707892BB}"/>
                </a:ext>
              </a:extLst>
            </p:cNvPr>
            <p:cNvSpPr/>
            <p:nvPr/>
          </p:nvSpPr>
          <p:spPr>
            <a:xfrm>
              <a:off x="1356880" y="2393421"/>
              <a:ext cx="382338" cy="506182"/>
            </a:xfrm>
            <a:custGeom>
              <a:avLst/>
              <a:gdLst>
                <a:gd name="connsiteX0" fmla="*/ 363225 w 382338"/>
                <a:gd name="connsiteY0" fmla="*/ 61945 h 506182"/>
                <a:gd name="connsiteX1" fmla="*/ 184505 w 382338"/>
                <a:gd name="connsiteY1" fmla="*/ 275988 h 506182"/>
                <a:gd name="connsiteX2" fmla="*/ 212140 w 382338"/>
                <a:gd name="connsiteY2" fmla="*/ 329880 h 506182"/>
                <a:gd name="connsiteX3" fmla="*/ 134095 w 382338"/>
                <a:gd name="connsiteY3" fmla="*/ 504974 h 506182"/>
                <a:gd name="connsiteX4" fmla="*/ 1651 w 382338"/>
                <a:gd name="connsiteY4" fmla="*/ 253358 h 506182"/>
                <a:gd name="connsiteX5" fmla="*/ 346108 w 382338"/>
                <a:gd name="connsiteY5" fmla="*/ 3339 h 506182"/>
                <a:gd name="connsiteX6" fmla="*/ 363225 w 382338"/>
                <a:gd name="connsiteY6" fmla="*/ 61945 h 50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338" h="506182">
                  <a:moveTo>
                    <a:pt x="363225" y="61945"/>
                  </a:moveTo>
                  <a:cubicBezTo>
                    <a:pt x="334938" y="100750"/>
                    <a:pt x="189873" y="261119"/>
                    <a:pt x="184505" y="275988"/>
                  </a:cubicBezTo>
                  <a:cubicBezTo>
                    <a:pt x="179138" y="290858"/>
                    <a:pt x="212721" y="323715"/>
                    <a:pt x="212140" y="329880"/>
                  </a:cubicBezTo>
                  <a:cubicBezTo>
                    <a:pt x="209964" y="354976"/>
                    <a:pt x="155783" y="521946"/>
                    <a:pt x="134095" y="504974"/>
                  </a:cubicBezTo>
                  <a:cubicBezTo>
                    <a:pt x="105517" y="482634"/>
                    <a:pt x="-15467" y="322627"/>
                    <a:pt x="1651" y="253358"/>
                  </a:cubicBezTo>
                  <a:cubicBezTo>
                    <a:pt x="18769" y="184090"/>
                    <a:pt x="301283" y="17773"/>
                    <a:pt x="346108" y="3339"/>
                  </a:cubicBezTo>
                  <a:cubicBezTo>
                    <a:pt x="390933" y="-11095"/>
                    <a:pt x="391150" y="23648"/>
                    <a:pt x="363225" y="61945"/>
                  </a:cubicBezTo>
                  <a:close/>
                </a:path>
              </a:pathLst>
            </a:custGeom>
            <a:solidFill>
              <a:srgbClr val="AD6359"/>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Freeform: Shape 162">
              <a:extLst>
                <a:ext uri="{FF2B5EF4-FFF2-40B4-BE49-F238E27FC236}">
                  <a16:creationId xmlns:a16="http://schemas.microsoft.com/office/drawing/2014/main" id="{26C62808-5B35-A894-B99A-B8C095F6715E}"/>
                </a:ext>
              </a:extLst>
            </p:cNvPr>
            <p:cNvSpPr/>
            <p:nvPr/>
          </p:nvSpPr>
          <p:spPr>
            <a:xfrm>
              <a:off x="1523760" y="2387655"/>
              <a:ext cx="219268" cy="213718"/>
            </a:xfrm>
            <a:custGeom>
              <a:avLst/>
              <a:gdLst>
                <a:gd name="connsiteX0" fmla="*/ 82397 w 219268"/>
                <a:gd name="connsiteY0" fmla="*/ 213718 h 213718"/>
                <a:gd name="connsiteX1" fmla="*/ 0 w 219268"/>
                <a:gd name="connsiteY1" fmla="*/ 98029 h 213718"/>
                <a:gd name="connsiteX2" fmla="*/ 153841 w 219268"/>
                <a:gd name="connsiteY2" fmla="*/ 11715 h 213718"/>
                <a:gd name="connsiteX3" fmla="*/ 189527 w 219268"/>
                <a:gd name="connsiteY3" fmla="*/ 79968 h 213718"/>
                <a:gd name="connsiteX4" fmla="*/ 82397 w 219268"/>
                <a:gd name="connsiteY4" fmla="*/ 213718 h 213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68" h="213718">
                  <a:moveTo>
                    <a:pt x="82397" y="213718"/>
                  </a:moveTo>
                  <a:lnTo>
                    <a:pt x="0" y="98029"/>
                  </a:lnTo>
                  <a:cubicBezTo>
                    <a:pt x="0" y="98029"/>
                    <a:pt x="92189" y="37537"/>
                    <a:pt x="153841" y="11715"/>
                  </a:cubicBezTo>
                  <a:cubicBezTo>
                    <a:pt x="215494" y="-14106"/>
                    <a:pt x="245885" y="255"/>
                    <a:pt x="189527" y="79968"/>
                  </a:cubicBezTo>
                  <a:cubicBezTo>
                    <a:pt x="156583" y="126701"/>
                    <a:pt x="120803" y="171367"/>
                    <a:pt x="82397" y="213718"/>
                  </a:cubicBezTo>
                  <a:close/>
                </a:path>
              </a:pathLst>
            </a:custGeom>
            <a:solidFill>
              <a:srgbClr val="407BF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Freeform: Shape 163">
              <a:extLst>
                <a:ext uri="{FF2B5EF4-FFF2-40B4-BE49-F238E27FC236}">
                  <a16:creationId xmlns:a16="http://schemas.microsoft.com/office/drawing/2014/main" id="{598B5BB3-C952-5ACB-A37E-5F3D04D45A61}"/>
                </a:ext>
              </a:extLst>
            </p:cNvPr>
            <p:cNvSpPr/>
            <p:nvPr/>
          </p:nvSpPr>
          <p:spPr>
            <a:xfrm>
              <a:off x="1547343" y="2477987"/>
              <a:ext cx="74962" cy="95747"/>
            </a:xfrm>
            <a:custGeom>
              <a:avLst/>
              <a:gdLst>
                <a:gd name="connsiteX0" fmla="*/ 788 w 74962"/>
                <a:gd name="connsiteY0" fmla="*/ 154 h 95747"/>
                <a:gd name="connsiteX1" fmla="*/ 38867 w 74962"/>
                <a:gd name="connsiteY1" fmla="*/ 46575 h 95747"/>
                <a:gd name="connsiteX2" fmla="*/ 57000 w 74962"/>
                <a:gd name="connsiteY2" fmla="*/ 69930 h 95747"/>
                <a:gd name="connsiteX3" fmla="*/ 74843 w 74962"/>
                <a:gd name="connsiteY3" fmla="*/ 94809 h 95747"/>
                <a:gd name="connsiteX4" fmla="*/ 73973 w 74962"/>
                <a:gd name="connsiteY4" fmla="*/ 95534 h 95747"/>
                <a:gd name="connsiteX5" fmla="*/ 54824 w 74962"/>
                <a:gd name="connsiteY5" fmla="*/ 73049 h 95747"/>
                <a:gd name="connsiteX6" fmla="*/ 35966 w 74962"/>
                <a:gd name="connsiteY6" fmla="*/ 49114 h 95747"/>
                <a:gd name="connsiteX7" fmla="*/ 135 w 74962"/>
                <a:gd name="connsiteY7" fmla="*/ 734 h 95747"/>
                <a:gd name="connsiteX8" fmla="*/ 788 w 74962"/>
                <a:gd name="connsiteY8" fmla="*/ 154 h 9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62" h="95747">
                  <a:moveTo>
                    <a:pt x="788" y="154"/>
                  </a:moveTo>
                  <a:cubicBezTo>
                    <a:pt x="13844" y="15292"/>
                    <a:pt x="26537" y="30763"/>
                    <a:pt x="38867" y="46575"/>
                  </a:cubicBezTo>
                  <a:cubicBezTo>
                    <a:pt x="44960" y="54336"/>
                    <a:pt x="51125" y="62024"/>
                    <a:pt x="57000" y="69930"/>
                  </a:cubicBezTo>
                  <a:cubicBezTo>
                    <a:pt x="62876" y="77836"/>
                    <a:pt x="68678" y="86685"/>
                    <a:pt x="74843" y="94809"/>
                  </a:cubicBezTo>
                  <a:cubicBezTo>
                    <a:pt x="75279" y="95389"/>
                    <a:pt x="74408" y="96115"/>
                    <a:pt x="73973" y="95534"/>
                  </a:cubicBezTo>
                  <a:cubicBezTo>
                    <a:pt x="67735" y="88281"/>
                    <a:pt x="61062" y="81028"/>
                    <a:pt x="54824" y="73049"/>
                  </a:cubicBezTo>
                  <a:cubicBezTo>
                    <a:pt x="48587" y="65071"/>
                    <a:pt x="42204" y="57092"/>
                    <a:pt x="35966" y="49114"/>
                  </a:cubicBezTo>
                  <a:cubicBezTo>
                    <a:pt x="23636" y="33301"/>
                    <a:pt x="11668" y="17127"/>
                    <a:pt x="135" y="734"/>
                  </a:cubicBezTo>
                  <a:cubicBezTo>
                    <a:pt x="-300" y="299"/>
                    <a:pt x="425" y="-281"/>
                    <a:pt x="788" y="154"/>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Freeform: Shape 164">
              <a:extLst>
                <a:ext uri="{FF2B5EF4-FFF2-40B4-BE49-F238E27FC236}">
                  <a16:creationId xmlns:a16="http://schemas.microsoft.com/office/drawing/2014/main" id="{93B9B56B-D92C-E40A-0E4C-E39D4210E813}"/>
                </a:ext>
              </a:extLst>
            </p:cNvPr>
            <p:cNvSpPr/>
            <p:nvPr/>
          </p:nvSpPr>
          <p:spPr>
            <a:xfrm>
              <a:off x="1605886" y="2505558"/>
              <a:ext cx="82143" cy="97177"/>
            </a:xfrm>
            <a:custGeom>
              <a:avLst/>
              <a:gdLst>
                <a:gd name="connsiteX0" fmla="*/ 126 w 82143"/>
                <a:gd name="connsiteY0" fmla="*/ 96396 h 97177"/>
                <a:gd name="connsiteX1" fmla="*/ 41252 w 82143"/>
                <a:gd name="connsiteY1" fmla="*/ 48814 h 97177"/>
                <a:gd name="connsiteX2" fmla="*/ 81435 w 82143"/>
                <a:gd name="connsiteY2" fmla="*/ 0 h 97177"/>
                <a:gd name="connsiteX3" fmla="*/ 82088 w 82143"/>
                <a:gd name="connsiteY3" fmla="*/ 435 h 97177"/>
                <a:gd name="connsiteX4" fmla="*/ 63882 w 82143"/>
                <a:gd name="connsiteY4" fmla="*/ 26184 h 97177"/>
                <a:gd name="connsiteX5" fmla="*/ 54163 w 82143"/>
                <a:gd name="connsiteY5" fmla="*/ 38442 h 97177"/>
                <a:gd name="connsiteX6" fmla="*/ 59022 w 82143"/>
                <a:gd name="connsiteY6" fmla="*/ 34453 h 97177"/>
                <a:gd name="connsiteX7" fmla="*/ 74472 w 82143"/>
                <a:gd name="connsiteY7" fmla="*/ 24008 h 97177"/>
                <a:gd name="connsiteX8" fmla="*/ 74472 w 82143"/>
                <a:gd name="connsiteY8" fmla="*/ 24443 h 97177"/>
                <a:gd name="connsiteX9" fmla="*/ 59965 w 82143"/>
                <a:gd name="connsiteY9" fmla="*/ 36484 h 97177"/>
                <a:gd name="connsiteX10" fmla="*/ 48868 w 82143"/>
                <a:gd name="connsiteY10" fmla="*/ 44317 h 97177"/>
                <a:gd name="connsiteX11" fmla="*/ 43065 w 82143"/>
                <a:gd name="connsiteY11" fmla="*/ 51571 h 97177"/>
                <a:gd name="connsiteX12" fmla="*/ 924 w 82143"/>
                <a:gd name="connsiteY12" fmla="*/ 96903 h 97177"/>
                <a:gd name="connsiteX13" fmla="*/ 126 w 82143"/>
                <a:gd name="connsiteY13" fmla="*/ 96396 h 9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143" h="97177">
                  <a:moveTo>
                    <a:pt x="126" y="96396"/>
                  </a:moveTo>
                  <a:cubicBezTo>
                    <a:pt x="12747" y="79641"/>
                    <a:pt x="27616" y="64699"/>
                    <a:pt x="41252" y="48814"/>
                  </a:cubicBezTo>
                  <a:cubicBezTo>
                    <a:pt x="54888" y="32930"/>
                    <a:pt x="68452" y="16537"/>
                    <a:pt x="81435" y="0"/>
                  </a:cubicBezTo>
                  <a:cubicBezTo>
                    <a:pt x="81435" y="0"/>
                    <a:pt x="82378" y="0"/>
                    <a:pt x="82088" y="435"/>
                  </a:cubicBezTo>
                  <a:cubicBezTo>
                    <a:pt x="76067" y="9067"/>
                    <a:pt x="70192" y="17770"/>
                    <a:pt x="63882" y="26184"/>
                  </a:cubicBezTo>
                  <a:cubicBezTo>
                    <a:pt x="60763" y="30319"/>
                    <a:pt x="57499" y="34380"/>
                    <a:pt x="54163" y="38442"/>
                  </a:cubicBezTo>
                  <a:lnTo>
                    <a:pt x="59022" y="34453"/>
                  </a:lnTo>
                  <a:cubicBezTo>
                    <a:pt x="63991" y="30718"/>
                    <a:pt x="69148" y="27229"/>
                    <a:pt x="74472" y="24008"/>
                  </a:cubicBezTo>
                  <a:cubicBezTo>
                    <a:pt x="74472" y="24008"/>
                    <a:pt x="75052" y="24008"/>
                    <a:pt x="74472" y="24443"/>
                  </a:cubicBezTo>
                  <a:cubicBezTo>
                    <a:pt x="69859" y="28716"/>
                    <a:pt x="65014" y="32734"/>
                    <a:pt x="59965" y="36484"/>
                  </a:cubicBezTo>
                  <a:cubicBezTo>
                    <a:pt x="56339" y="39240"/>
                    <a:pt x="52712" y="41779"/>
                    <a:pt x="48868" y="44317"/>
                  </a:cubicBezTo>
                  <a:lnTo>
                    <a:pt x="43065" y="51571"/>
                  </a:lnTo>
                  <a:cubicBezTo>
                    <a:pt x="30408" y="67912"/>
                    <a:pt x="16301" y="83086"/>
                    <a:pt x="924" y="96903"/>
                  </a:cubicBezTo>
                  <a:cubicBezTo>
                    <a:pt x="489" y="97556"/>
                    <a:pt x="-309" y="96903"/>
                    <a:pt x="126" y="96396"/>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Freeform: Shape 165">
              <a:extLst>
                <a:ext uri="{FF2B5EF4-FFF2-40B4-BE49-F238E27FC236}">
                  <a16:creationId xmlns:a16="http://schemas.microsoft.com/office/drawing/2014/main" id="{1A2917D1-483D-A90F-F18F-18C2F10BE71B}"/>
                </a:ext>
              </a:extLst>
            </p:cNvPr>
            <p:cNvSpPr/>
            <p:nvPr/>
          </p:nvSpPr>
          <p:spPr>
            <a:xfrm>
              <a:off x="1420020" y="2713436"/>
              <a:ext cx="242125" cy="254910"/>
            </a:xfrm>
            <a:custGeom>
              <a:avLst/>
              <a:gdLst>
                <a:gd name="connsiteX0" fmla="*/ 141892 w 242125"/>
                <a:gd name="connsiteY0" fmla="*/ 248351 h 254910"/>
                <a:gd name="connsiteX1" fmla="*/ 134638 w 242125"/>
                <a:gd name="connsiteY1" fmla="*/ 219846 h 254910"/>
                <a:gd name="connsiteX2" fmla="*/ 192664 w 242125"/>
                <a:gd name="connsiteY2" fmla="*/ 211505 h 254910"/>
                <a:gd name="connsiteX3" fmla="*/ 171775 w 242125"/>
                <a:gd name="connsiteY3" fmla="*/ 172265 h 254910"/>
                <a:gd name="connsiteX4" fmla="*/ 227045 w 242125"/>
                <a:gd name="connsiteY4" fmla="*/ 160877 h 254910"/>
                <a:gd name="connsiteX5" fmla="*/ 201948 w 242125"/>
                <a:gd name="connsiteY5" fmla="*/ 124611 h 254910"/>
                <a:gd name="connsiteX6" fmla="*/ 241406 w 242125"/>
                <a:gd name="connsiteY6" fmla="*/ 103649 h 254910"/>
                <a:gd name="connsiteX7" fmla="*/ 141384 w 242125"/>
                <a:gd name="connsiteY7" fmla="*/ 45623 h 254910"/>
                <a:gd name="connsiteX8" fmla="*/ 150813 w 242125"/>
                <a:gd name="connsiteY8" fmla="*/ 0 h 254910"/>
                <a:gd name="connsiteX9" fmla="*/ 125136 w 242125"/>
                <a:gd name="connsiteY9" fmla="*/ 21760 h 254910"/>
                <a:gd name="connsiteX10" fmla="*/ 80166 w 242125"/>
                <a:gd name="connsiteY10" fmla="*/ 39820 h 254910"/>
                <a:gd name="connsiteX11" fmla="*/ 77265 w 242125"/>
                <a:gd name="connsiteY11" fmla="*/ 70284 h 254910"/>
                <a:gd name="connsiteX12" fmla="*/ 42087 w 242125"/>
                <a:gd name="connsiteY12" fmla="*/ 85153 h 254910"/>
                <a:gd name="connsiteX13" fmla="*/ 46511 w 242125"/>
                <a:gd name="connsiteY13" fmla="*/ 110975 h 254910"/>
                <a:gd name="connsiteX14" fmla="*/ 18296 w 242125"/>
                <a:gd name="connsiteY14" fmla="*/ 125481 h 254910"/>
                <a:gd name="connsiteX15" fmla="*/ 22430 w 242125"/>
                <a:gd name="connsiteY15" fmla="*/ 153261 h 254910"/>
                <a:gd name="connsiteX16" fmla="*/ 163 w 242125"/>
                <a:gd name="connsiteY16" fmla="*/ 176181 h 254910"/>
                <a:gd name="connsiteX17" fmla="*/ 141892 w 242125"/>
                <a:gd name="connsiteY17" fmla="*/ 248351 h 25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125" h="254910">
                  <a:moveTo>
                    <a:pt x="141892" y="248351"/>
                  </a:moveTo>
                  <a:cubicBezTo>
                    <a:pt x="161258" y="235223"/>
                    <a:pt x="134638" y="219846"/>
                    <a:pt x="134638" y="219846"/>
                  </a:cubicBezTo>
                  <a:cubicBezTo>
                    <a:pt x="134638" y="219846"/>
                    <a:pt x="178158" y="232757"/>
                    <a:pt x="192664" y="211505"/>
                  </a:cubicBezTo>
                  <a:cubicBezTo>
                    <a:pt x="207171" y="190253"/>
                    <a:pt x="174096" y="173570"/>
                    <a:pt x="171775" y="172265"/>
                  </a:cubicBezTo>
                  <a:cubicBezTo>
                    <a:pt x="174096" y="172990"/>
                    <a:pt x="214424" y="183725"/>
                    <a:pt x="227045" y="160877"/>
                  </a:cubicBezTo>
                  <a:cubicBezTo>
                    <a:pt x="239665" y="138029"/>
                    <a:pt x="204269" y="125264"/>
                    <a:pt x="201948" y="124611"/>
                  </a:cubicBezTo>
                  <a:cubicBezTo>
                    <a:pt x="204342" y="124611"/>
                    <a:pt x="235749" y="123233"/>
                    <a:pt x="241406" y="103649"/>
                  </a:cubicBezTo>
                  <a:cubicBezTo>
                    <a:pt x="251053" y="70066"/>
                    <a:pt x="160823" y="66150"/>
                    <a:pt x="141384" y="45623"/>
                  </a:cubicBezTo>
                  <a:cubicBezTo>
                    <a:pt x="141384" y="45623"/>
                    <a:pt x="150088" y="1233"/>
                    <a:pt x="150813" y="0"/>
                  </a:cubicBezTo>
                  <a:cubicBezTo>
                    <a:pt x="144977" y="9959"/>
                    <a:pt x="135921" y="17640"/>
                    <a:pt x="125136" y="21760"/>
                  </a:cubicBezTo>
                  <a:cubicBezTo>
                    <a:pt x="105625" y="27272"/>
                    <a:pt x="88072" y="30464"/>
                    <a:pt x="80166" y="39820"/>
                  </a:cubicBezTo>
                  <a:cubicBezTo>
                    <a:pt x="72592" y="48227"/>
                    <a:pt x="71415" y="60601"/>
                    <a:pt x="77265" y="70284"/>
                  </a:cubicBezTo>
                  <a:cubicBezTo>
                    <a:pt x="77265" y="70284"/>
                    <a:pt x="52604" y="67455"/>
                    <a:pt x="42087" y="85153"/>
                  </a:cubicBezTo>
                  <a:cubicBezTo>
                    <a:pt x="36719" y="94220"/>
                    <a:pt x="46511" y="110975"/>
                    <a:pt x="46511" y="110975"/>
                  </a:cubicBezTo>
                  <a:cubicBezTo>
                    <a:pt x="35135" y="110162"/>
                    <a:pt x="24254" y="115755"/>
                    <a:pt x="18296" y="125481"/>
                  </a:cubicBezTo>
                  <a:cubicBezTo>
                    <a:pt x="11551" y="138537"/>
                    <a:pt x="22430" y="153261"/>
                    <a:pt x="22430" y="153261"/>
                  </a:cubicBezTo>
                  <a:cubicBezTo>
                    <a:pt x="22430" y="153261"/>
                    <a:pt x="2702" y="160514"/>
                    <a:pt x="163" y="176181"/>
                  </a:cubicBezTo>
                  <a:cubicBezTo>
                    <a:pt x="-4697" y="207588"/>
                    <a:pt x="100403" y="276349"/>
                    <a:pt x="141892" y="248351"/>
                  </a:cubicBezTo>
                  <a:close/>
                </a:path>
              </a:pathLst>
            </a:custGeom>
            <a:solidFill>
              <a:srgbClr val="AD6359"/>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Freeform: Shape 166">
              <a:extLst>
                <a:ext uri="{FF2B5EF4-FFF2-40B4-BE49-F238E27FC236}">
                  <a16:creationId xmlns:a16="http://schemas.microsoft.com/office/drawing/2014/main" id="{0198F0AD-4507-BE88-159F-91F7D3C7E33B}"/>
                </a:ext>
              </a:extLst>
            </p:cNvPr>
            <p:cNvSpPr/>
            <p:nvPr/>
          </p:nvSpPr>
          <p:spPr>
            <a:xfrm>
              <a:off x="1443620" y="2869381"/>
              <a:ext cx="114139" cy="64916"/>
            </a:xfrm>
            <a:custGeom>
              <a:avLst/>
              <a:gdLst>
                <a:gd name="connsiteX0" fmla="*/ 571 w 114139"/>
                <a:gd name="connsiteY0" fmla="*/ 0 h 64916"/>
                <a:gd name="connsiteX1" fmla="*/ 64 w 114139"/>
                <a:gd name="connsiteY1" fmla="*/ 508 h 64916"/>
                <a:gd name="connsiteX2" fmla="*/ 112489 w 114139"/>
                <a:gd name="connsiteY2" fmla="*/ 64917 h 64916"/>
                <a:gd name="connsiteX3" fmla="*/ 113432 w 114139"/>
                <a:gd name="connsiteY3" fmla="*/ 62450 h 64916"/>
                <a:gd name="connsiteX4" fmla="*/ 571 w 114139"/>
                <a:gd name="connsiteY4" fmla="*/ 0 h 64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39" h="64916">
                  <a:moveTo>
                    <a:pt x="571" y="0"/>
                  </a:moveTo>
                  <a:cubicBezTo>
                    <a:pt x="571" y="0"/>
                    <a:pt x="-227" y="0"/>
                    <a:pt x="64" y="508"/>
                  </a:cubicBezTo>
                  <a:cubicBezTo>
                    <a:pt x="30129" y="32894"/>
                    <a:pt x="69343" y="55364"/>
                    <a:pt x="112489" y="64917"/>
                  </a:cubicBezTo>
                  <a:cubicBezTo>
                    <a:pt x="113867" y="64917"/>
                    <a:pt x="114882" y="63031"/>
                    <a:pt x="113432" y="62450"/>
                  </a:cubicBezTo>
                  <a:cubicBezTo>
                    <a:pt x="72985" y="47211"/>
                    <a:pt x="34967" y="26177"/>
                    <a:pt x="571" y="0"/>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Freeform: Shape 167">
              <a:extLst>
                <a:ext uri="{FF2B5EF4-FFF2-40B4-BE49-F238E27FC236}">
                  <a16:creationId xmlns:a16="http://schemas.microsoft.com/office/drawing/2014/main" id="{B5B762C3-65BA-3561-ACD6-3880F6CBC8D5}"/>
                </a:ext>
              </a:extLst>
            </p:cNvPr>
            <p:cNvSpPr/>
            <p:nvPr/>
          </p:nvSpPr>
          <p:spPr>
            <a:xfrm>
              <a:off x="1465487" y="2824019"/>
              <a:ext cx="129441" cy="63423"/>
            </a:xfrm>
            <a:custGeom>
              <a:avLst/>
              <a:gdLst>
                <a:gd name="connsiteX0" fmla="*/ 755 w 129441"/>
                <a:gd name="connsiteY0" fmla="*/ 102 h 63423"/>
                <a:gd name="connsiteX1" fmla="*/ 102 w 129441"/>
                <a:gd name="connsiteY1" fmla="*/ 175 h 63423"/>
                <a:gd name="connsiteX2" fmla="*/ 174 w 129441"/>
                <a:gd name="connsiteY2" fmla="*/ 828 h 63423"/>
                <a:gd name="connsiteX3" fmla="*/ 127179 w 129441"/>
                <a:gd name="connsiteY3" fmla="*/ 63423 h 63423"/>
                <a:gd name="connsiteX4" fmla="*/ 128557 w 129441"/>
                <a:gd name="connsiteY4" fmla="*/ 61683 h 63423"/>
                <a:gd name="connsiteX5" fmla="*/ 755 w 129441"/>
                <a:gd name="connsiteY5" fmla="*/ 102 h 6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441" h="63423">
                  <a:moveTo>
                    <a:pt x="755" y="102"/>
                  </a:moveTo>
                  <a:cubicBezTo>
                    <a:pt x="554" y="-57"/>
                    <a:pt x="262" y="-28"/>
                    <a:pt x="102" y="175"/>
                  </a:cubicBezTo>
                  <a:cubicBezTo>
                    <a:pt x="-59" y="378"/>
                    <a:pt x="-26" y="668"/>
                    <a:pt x="174" y="828"/>
                  </a:cubicBezTo>
                  <a:cubicBezTo>
                    <a:pt x="33692" y="36166"/>
                    <a:pt x="78735" y="58368"/>
                    <a:pt x="127179" y="63423"/>
                  </a:cubicBezTo>
                  <a:cubicBezTo>
                    <a:pt x="128847" y="63423"/>
                    <a:pt x="130515" y="61973"/>
                    <a:pt x="128557" y="61683"/>
                  </a:cubicBezTo>
                  <a:cubicBezTo>
                    <a:pt x="96062" y="56750"/>
                    <a:pt x="32669" y="25054"/>
                    <a:pt x="755" y="102"/>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Freeform: Shape 168">
              <a:extLst>
                <a:ext uri="{FF2B5EF4-FFF2-40B4-BE49-F238E27FC236}">
                  <a16:creationId xmlns:a16="http://schemas.microsoft.com/office/drawing/2014/main" id="{0C8C9520-7C2C-8990-04A0-DCCC94CCCF5C}"/>
                </a:ext>
              </a:extLst>
            </p:cNvPr>
            <p:cNvSpPr/>
            <p:nvPr/>
          </p:nvSpPr>
          <p:spPr>
            <a:xfrm>
              <a:off x="1498063" y="2785026"/>
              <a:ext cx="128504" cy="54143"/>
            </a:xfrm>
            <a:custGeom>
              <a:avLst/>
              <a:gdLst>
                <a:gd name="connsiteX0" fmla="*/ 127823 w 128504"/>
                <a:gd name="connsiteY0" fmla="*/ 51933 h 54143"/>
                <a:gd name="connsiteX1" fmla="*/ 746 w 128504"/>
                <a:gd name="connsiteY1" fmla="*/ 0 h 54143"/>
                <a:gd name="connsiteX2" fmla="*/ 93 w 128504"/>
                <a:gd name="connsiteY2" fmla="*/ 798 h 54143"/>
                <a:gd name="connsiteX3" fmla="*/ 63922 w 128504"/>
                <a:gd name="connsiteY3" fmla="*/ 42794 h 54143"/>
                <a:gd name="connsiteX4" fmla="*/ 127605 w 128504"/>
                <a:gd name="connsiteY4" fmla="*/ 53602 h 54143"/>
                <a:gd name="connsiteX5" fmla="*/ 127823 w 128504"/>
                <a:gd name="connsiteY5" fmla="*/ 51933 h 5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04" h="54143">
                  <a:moveTo>
                    <a:pt x="127823" y="51933"/>
                  </a:moveTo>
                  <a:cubicBezTo>
                    <a:pt x="80532" y="46566"/>
                    <a:pt x="39696" y="26547"/>
                    <a:pt x="746" y="0"/>
                  </a:cubicBezTo>
                  <a:cubicBezTo>
                    <a:pt x="238" y="0"/>
                    <a:pt x="-197" y="363"/>
                    <a:pt x="93" y="798"/>
                  </a:cubicBezTo>
                  <a:cubicBezTo>
                    <a:pt x="15615" y="19003"/>
                    <a:pt x="42235" y="33365"/>
                    <a:pt x="63922" y="42794"/>
                  </a:cubicBezTo>
                  <a:cubicBezTo>
                    <a:pt x="83837" y="51911"/>
                    <a:pt x="105797" y="55640"/>
                    <a:pt x="127605" y="53602"/>
                  </a:cubicBezTo>
                  <a:cubicBezTo>
                    <a:pt x="128766" y="53529"/>
                    <a:pt x="128766" y="52078"/>
                    <a:pt x="127823" y="51933"/>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Freeform: Shape 169">
              <a:extLst>
                <a:ext uri="{FF2B5EF4-FFF2-40B4-BE49-F238E27FC236}">
                  <a16:creationId xmlns:a16="http://schemas.microsoft.com/office/drawing/2014/main" id="{1183D6E4-A6D3-AA14-517E-D416DBFB879B}"/>
                </a:ext>
              </a:extLst>
            </p:cNvPr>
            <p:cNvSpPr/>
            <p:nvPr/>
          </p:nvSpPr>
          <p:spPr>
            <a:xfrm>
              <a:off x="1432720" y="2717063"/>
              <a:ext cx="135865" cy="152027"/>
            </a:xfrm>
            <a:custGeom>
              <a:avLst/>
              <a:gdLst>
                <a:gd name="connsiteX0" fmla="*/ 8788 w 135865"/>
                <a:gd name="connsiteY0" fmla="*/ 149634 h 152027"/>
                <a:gd name="connsiteX1" fmla="*/ 1535 w 135865"/>
                <a:gd name="connsiteY1" fmla="*/ 118808 h 152027"/>
                <a:gd name="connsiteX2" fmla="*/ 12778 w 135865"/>
                <a:gd name="connsiteY2" fmla="*/ 107493 h 152027"/>
                <a:gd name="connsiteX3" fmla="*/ 31273 w 135865"/>
                <a:gd name="connsiteY3" fmla="*/ 105825 h 152027"/>
                <a:gd name="connsiteX4" fmla="*/ 30766 w 135865"/>
                <a:gd name="connsiteY4" fmla="*/ 72315 h 152027"/>
                <a:gd name="connsiteX5" fmla="*/ 45272 w 135865"/>
                <a:gd name="connsiteY5" fmla="*/ 64699 h 152027"/>
                <a:gd name="connsiteX6" fmla="*/ 64493 w 135865"/>
                <a:gd name="connsiteY6" fmla="*/ 65424 h 152027"/>
                <a:gd name="connsiteX7" fmla="*/ 58908 w 135865"/>
                <a:gd name="connsiteY7" fmla="*/ 42576 h 152027"/>
                <a:gd name="connsiteX8" fmla="*/ 76316 w 135865"/>
                <a:gd name="connsiteY8" fmla="*/ 23500 h 152027"/>
                <a:gd name="connsiteX9" fmla="*/ 106852 w 135865"/>
                <a:gd name="connsiteY9" fmla="*/ 16247 h 152027"/>
                <a:gd name="connsiteX10" fmla="*/ 122447 w 135865"/>
                <a:gd name="connsiteY10" fmla="*/ 11968 h 152027"/>
                <a:gd name="connsiteX11" fmla="*/ 135430 w 135865"/>
                <a:gd name="connsiteY11" fmla="*/ 362 h 152027"/>
                <a:gd name="connsiteX12" fmla="*/ 135430 w 135865"/>
                <a:gd name="connsiteY12" fmla="*/ 1160 h 152027"/>
                <a:gd name="connsiteX13" fmla="*/ 127742 w 135865"/>
                <a:gd name="connsiteY13" fmla="*/ 10299 h 152027"/>
                <a:gd name="connsiteX14" fmla="*/ 117224 w 135865"/>
                <a:gd name="connsiteY14" fmla="*/ 17190 h 152027"/>
                <a:gd name="connsiteX15" fmla="*/ 88211 w 135865"/>
                <a:gd name="connsiteY15" fmla="*/ 25676 h 152027"/>
                <a:gd name="connsiteX16" fmla="*/ 66452 w 135865"/>
                <a:gd name="connsiteY16" fmla="*/ 40183 h 152027"/>
                <a:gd name="connsiteX17" fmla="*/ 65581 w 135865"/>
                <a:gd name="connsiteY17" fmla="*/ 65714 h 152027"/>
                <a:gd name="connsiteX18" fmla="*/ 64928 w 135865"/>
                <a:gd name="connsiteY18" fmla="*/ 66585 h 152027"/>
                <a:gd name="connsiteX19" fmla="*/ 47738 w 135865"/>
                <a:gd name="connsiteY19" fmla="*/ 68615 h 152027"/>
                <a:gd name="connsiteX20" fmla="*/ 35698 w 135865"/>
                <a:gd name="connsiteY20" fmla="*/ 75869 h 152027"/>
                <a:gd name="connsiteX21" fmla="*/ 34247 w 135865"/>
                <a:gd name="connsiteY21" fmla="*/ 106913 h 152027"/>
                <a:gd name="connsiteX22" fmla="*/ 16187 w 135865"/>
                <a:gd name="connsiteY22" fmla="*/ 111555 h 152027"/>
                <a:gd name="connsiteX23" fmla="*/ 7628 w 135865"/>
                <a:gd name="connsiteY23" fmla="*/ 120984 h 152027"/>
                <a:gd name="connsiteX24" fmla="*/ 10457 w 135865"/>
                <a:gd name="connsiteY24" fmla="*/ 149054 h 152027"/>
                <a:gd name="connsiteX25" fmla="*/ 10457 w 135865"/>
                <a:gd name="connsiteY25" fmla="*/ 149417 h 152027"/>
                <a:gd name="connsiteX26" fmla="*/ 10457 w 135865"/>
                <a:gd name="connsiteY26" fmla="*/ 149417 h 152027"/>
                <a:gd name="connsiteX27" fmla="*/ 10457 w 135865"/>
                <a:gd name="connsiteY27" fmla="*/ 149417 h 152027"/>
                <a:gd name="connsiteX28" fmla="*/ 10457 w 135865"/>
                <a:gd name="connsiteY28" fmla="*/ 149417 h 152027"/>
                <a:gd name="connsiteX29" fmla="*/ 10457 w 135865"/>
                <a:gd name="connsiteY29" fmla="*/ 149417 h 152027"/>
                <a:gd name="connsiteX30" fmla="*/ 3856 w 135865"/>
                <a:gd name="connsiteY30" fmla="*/ 152028 h 152027"/>
                <a:gd name="connsiteX31" fmla="*/ 3856 w 135865"/>
                <a:gd name="connsiteY31" fmla="*/ 152028 h 152027"/>
                <a:gd name="connsiteX32" fmla="*/ 8788 w 135865"/>
                <a:gd name="connsiteY32" fmla="*/ 149634 h 1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865" h="152027">
                  <a:moveTo>
                    <a:pt x="8788" y="149634"/>
                  </a:moveTo>
                  <a:cubicBezTo>
                    <a:pt x="755" y="141547"/>
                    <a:pt x="-2049" y="129630"/>
                    <a:pt x="1535" y="118808"/>
                  </a:cubicBezTo>
                  <a:cubicBezTo>
                    <a:pt x="3807" y="113810"/>
                    <a:pt x="7796" y="109799"/>
                    <a:pt x="12778" y="107493"/>
                  </a:cubicBezTo>
                  <a:cubicBezTo>
                    <a:pt x="18715" y="105440"/>
                    <a:pt x="25065" y="104867"/>
                    <a:pt x="31273" y="105825"/>
                  </a:cubicBezTo>
                  <a:cubicBezTo>
                    <a:pt x="24186" y="95837"/>
                    <a:pt x="23985" y="82513"/>
                    <a:pt x="30766" y="72315"/>
                  </a:cubicBezTo>
                  <a:cubicBezTo>
                    <a:pt x="34480" y="68050"/>
                    <a:pt x="39655" y="65337"/>
                    <a:pt x="45272" y="64699"/>
                  </a:cubicBezTo>
                  <a:cubicBezTo>
                    <a:pt x="51683" y="64075"/>
                    <a:pt x="58148" y="64322"/>
                    <a:pt x="64493" y="65424"/>
                  </a:cubicBezTo>
                  <a:cubicBezTo>
                    <a:pt x="59134" y="59114"/>
                    <a:pt x="57064" y="50649"/>
                    <a:pt x="58908" y="42576"/>
                  </a:cubicBezTo>
                  <a:cubicBezTo>
                    <a:pt x="61343" y="33807"/>
                    <a:pt x="67807" y="26728"/>
                    <a:pt x="76316" y="23500"/>
                  </a:cubicBezTo>
                  <a:cubicBezTo>
                    <a:pt x="86186" y="19924"/>
                    <a:pt x="96431" y="17495"/>
                    <a:pt x="106852" y="16247"/>
                  </a:cubicBezTo>
                  <a:cubicBezTo>
                    <a:pt x="112202" y="15442"/>
                    <a:pt x="117437" y="14006"/>
                    <a:pt x="122447" y="11968"/>
                  </a:cubicBezTo>
                  <a:cubicBezTo>
                    <a:pt x="127845" y="9494"/>
                    <a:pt x="132371" y="5454"/>
                    <a:pt x="135430" y="362"/>
                  </a:cubicBezTo>
                  <a:cubicBezTo>
                    <a:pt x="136010" y="-508"/>
                    <a:pt x="136010" y="362"/>
                    <a:pt x="135430" y="1160"/>
                  </a:cubicBezTo>
                  <a:cubicBezTo>
                    <a:pt x="133399" y="4620"/>
                    <a:pt x="130800" y="7710"/>
                    <a:pt x="127742" y="10299"/>
                  </a:cubicBezTo>
                  <a:cubicBezTo>
                    <a:pt x="124566" y="13063"/>
                    <a:pt x="121028" y="15384"/>
                    <a:pt x="117224" y="17190"/>
                  </a:cubicBezTo>
                  <a:cubicBezTo>
                    <a:pt x="107783" y="20751"/>
                    <a:pt x="98084" y="23587"/>
                    <a:pt x="88211" y="25676"/>
                  </a:cubicBezTo>
                  <a:cubicBezTo>
                    <a:pt x="79558" y="27983"/>
                    <a:pt x="71908" y="33082"/>
                    <a:pt x="66452" y="40183"/>
                  </a:cubicBezTo>
                  <a:cubicBezTo>
                    <a:pt x="61367" y="47849"/>
                    <a:pt x="61031" y="57721"/>
                    <a:pt x="65581" y="65714"/>
                  </a:cubicBezTo>
                  <a:cubicBezTo>
                    <a:pt x="65581" y="65714"/>
                    <a:pt x="65581" y="66657"/>
                    <a:pt x="64928" y="66585"/>
                  </a:cubicBezTo>
                  <a:cubicBezTo>
                    <a:pt x="59137" y="66563"/>
                    <a:pt x="53365" y="67245"/>
                    <a:pt x="47738" y="68615"/>
                  </a:cubicBezTo>
                  <a:cubicBezTo>
                    <a:pt x="43071" y="69732"/>
                    <a:pt x="38865" y="72264"/>
                    <a:pt x="35698" y="75869"/>
                  </a:cubicBezTo>
                  <a:cubicBezTo>
                    <a:pt x="29726" y="85218"/>
                    <a:pt x="29174" y="97041"/>
                    <a:pt x="34247" y="106913"/>
                  </a:cubicBezTo>
                  <a:cubicBezTo>
                    <a:pt x="27992" y="107333"/>
                    <a:pt x="21869" y="108907"/>
                    <a:pt x="16187" y="111555"/>
                  </a:cubicBezTo>
                  <a:cubicBezTo>
                    <a:pt x="12498" y="113825"/>
                    <a:pt x="9530" y="117096"/>
                    <a:pt x="7628" y="120984"/>
                  </a:cubicBezTo>
                  <a:cubicBezTo>
                    <a:pt x="3197" y="130123"/>
                    <a:pt x="4291" y="140981"/>
                    <a:pt x="10457" y="149054"/>
                  </a:cubicBezTo>
                  <a:cubicBezTo>
                    <a:pt x="10484" y="149170"/>
                    <a:pt x="10484" y="149301"/>
                    <a:pt x="10457" y="149417"/>
                  </a:cubicBezTo>
                  <a:lnTo>
                    <a:pt x="10457" y="149417"/>
                  </a:lnTo>
                  <a:lnTo>
                    <a:pt x="10457" y="149417"/>
                  </a:lnTo>
                  <a:cubicBezTo>
                    <a:pt x="10457" y="149417"/>
                    <a:pt x="10457" y="149417"/>
                    <a:pt x="10457" y="149417"/>
                  </a:cubicBezTo>
                  <a:lnTo>
                    <a:pt x="10457" y="149417"/>
                  </a:lnTo>
                  <a:cubicBezTo>
                    <a:pt x="10457" y="149417"/>
                    <a:pt x="4146" y="152028"/>
                    <a:pt x="3856" y="152028"/>
                  </a:cubicBezTo>
                  <a:cubicBezTo>
                    <a:pt x="3566" y="152028"/>
                    <a:pt x="3856" y="152028"/>
                    <a:pt x="3856" y="152028"/>
                  </a:cubicBezTo>
                  <a:cubicBezTo>
                    <a:pt x="5450" y="151128"/>
                    <a:pt x="7097" y="150331"/>
                    <a:pt x="8788" y="149634"/>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Freeform: Shape 170">
              <a:extLst>
                <a:ext uri="{FF2B5EF4-FFF2-40B4-BE49-F238E27FC236}">
                  <a16:creationId xmlns:a16="http://schemas.microsoft.com/office/drawing/2014/main" id="{4515B04E-B521-39A3-BEBF-449473DC93F1}"/>
                </a:ext>
              </a:extLst>
            </p:cNvPr>
            <p:cNvSpPr/>
            <p:nvPr/>
          </p:nvSpPr>
          <p:spPr>
            <a:xfrm>
              <a:off x="1709224" y="2303456"/>
              <a:ext cx="105613" cy="151799"/>
            </a:xfrm>
            <a:custGeom>
              <a:avLst/>
              <a:gdLst>
                <a:gd name="connsiteX0" fmla="*/ 92335 w 105613"/>
                <a:gd name="connsiteY0" fmla="*/ 150387 h 151799"/>
                <a:gd name="connsiteX1" fmla="*/ 4498 w 105613"/>
                <a:gd name="connsiteY1" fmla="*/ 100050 h 151799"/>
                <a:gd name="connsiteX2" fmla="*/ 1 w 105613"/>
                <a:gd name="connsiteY2" fmla="*/ 462 h 151799"/>
                <a:gd name="connsiteX3" fmla="*/ 104231 w 105613"/>
                <a:gd name="connsiteY3" fmla="*/ 12938 h 151799"/>
                <a:gd name="connsiteX4" fmla="*/ 101910 w 105613"/>
                <a:gd name="connsiteY4" fmla="*/ 76041 h 151799"/>
                <a:gd name="connsiteX5" fmla="*/ 92335 w 105613"/>
                <a:gd name="connsiteY5" fmla="*/ 150387 h 15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13" h="151799">
                  <a:moveTo>
                    <a:pt x="92335" y="150387"/>
                  </a:moveTo>
                  <a:cubicBezTo>
                    <a:pt x="69270" y="158873"/>
                    <a:pt x="24155" y="127467"/>
                    <a:pt x="4498" y="100050"/>
                  </a:cubicBezTo>
                  <a:cubicBezTo>
                    <a:pt x="3193" y="98164"/>
                    <a:pt x="1887" y="16565"/>
                    <a:pt x="1" y="462"/>
                  </a:cubicBezTo>
                  <a:cubicBezTo>
                    <a:pt x="-434" y="-2874"/>
                    <a:pt x="104231" y="12938"/>
                    <a:pt x="104231" y="12938"/>
                  </a:cubicBezTo>
                  <a:cubicBezTo>
                    <a:pt x="100887" y="33798"/>
                    <a:pt x="100103" y="54992"/>
                    <a:pt x="101910" y="76041"/>
                  </a:cubicBezTo>
                  <a:cubicBezTo>
                    <a:pt x="102200" y="78362"/>
                    <a:pt x="114603" y="142263"/>
                    <a:pt x="92335" y="150387"/>
                  </a:cubicBezTo>
                  <a:close/>
                </a:path>
              </a:pathLst>
            </a:custGeom>
            <a:solidFill>
              <a:srgbClr val="AD6359"/>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Freeform: Shape 171">
              <a:extLst>
                <a:ext uri="{FF2B5EF4-FFF2-40B4-BE49-F238E27FC236}">
                  <a16:creationId xmlns:a16="http://schemas.microsoft.com/office/drawing/2014/main" id="{20EE9C27-CDB9-DDA5-CBB3-7FF813E2D8E0}"/>
                </a:ext>
              </a:extLst>
            </p:cNvPr>
            <p:cNvSpPr/>
            <p:nvPr/>
          </p:nvSpPr>
          <p:spPr>
            <a:xfrm>
              <a:off x="1709224" y="2303472"/>
              <a:ext cx="104230" cy="68354"/>
            </a:xfrm>
            <a:custGeom>
              <a:avLst/>
              <a:gdLst>
                <a:gd name="connsiteX0" fmla="*/ 104231 w 104230"/>
                <a:gd name="connsiteY0" fmla="*/ 12921 h 68354"/>
                <a:gd name="connsiteX1" fmla="*/ 102127 w 104230"/>
                <a:gd name="connsiteY1" fmla="*/ 29676 h 68354"/>
                <a:gd name="connsiteX2" fmla="*/ 2903 w 104230"/>
                <a:gd name="connsiteY2" fmla="*/ 68263 h 68354"/>
                <a:gd name="connsiteX3" fmla="*/ 1 w 104230"/>
                <a:gd name="connsiteY3" fmla="*/ 446 h 68354"/>
                <a:gd name="connsiteX4" fmla="*/ 104231 w 104230"/>
                <a:gd name="connsiteY4" fmla="*/ 12921 h 68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0" h="68354">
                  <a:moveTo>
                    <a:pt x="104231" y="12921"/>
                  </a:moveTo>
                  <a:cubicBezTo>
                    <a:pt x="104231" y="12921"/>
                    <a:pt x="103070" y="19667"/>
                    <a:pt x="102127" y="29676"/>
                  </a:cubicBezTo>
                  <a:cubicBezTo>
                    <a:pt x="73114" y="65290"/>
                    <a:pt x="26548" y="69061"/>
                    <a:pt x="2903" y="68263"/>
                  </a:cubicBezTo>
                  <a:cubicBezTo>
                    <a:pt x="2105" y="42950"/>
                    <a:pt x="1162" y="10237"/>
                    <a:pt x="1" y="446"/>
                  </a:cubicBezTo>
                  <a:cubicBezTo>
                    <a:pt x="-434" y="-2818"/>
                    <a:pt x="104231" y="12921"/>
                    <a:pt x="104231" y="12921"/>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Freeform: Shape 172">
              <a:extLst>
                <a:ext uri="{FF2B5EF4-FFF2-40B4-BE49-F238E27FC236}">
                  <a16:creationId xmlns:a16="http://schemas.microsoft.com/office/drawing/2014/main" id="{0CE81FBC-9F0E-1DAA-DB19-505A76D0B0EC}"/>
                </a:ext>
              </a:extLst>
            </p:cNvPr>
            <p:cNvSpPr/>
            <p:nvPr/>
          </p:nvSpPr>
          <p:spPr>
            <a:xfrm>
              <a:off x="1666540" y="2130058"/>
              <a:ext cx="43120" cy="116870"/>
            </a:xfrm>
            <a:custGeom>
              <a:avLst/>
              <a:gdLst>
                <a:gd name="connsiteX0" fmla="*/ 43120 w 43120"/>
                <a:gd name="connsiteY0" fmla="*/ 0 h 116870"/>
                <a:gd name="connsiteX1" fmla="*/ 2937 w 43120"/>
                <a:gd name="connsiteY1" fmla="*/ 46276 h 116870"/>
                <a:gd name="connsiteX2" fmla="*/ 5693 w 43120"/>
                <a:gd name="connsiteY2" fmla="*/ 116850 h 116870"/>
                <a:gd name="connsiteX3" fmla="*/ 43120 w 43120"/>
                <a:gd name="connsiteY3" fmla="*/ 0 h 116870"/>
              </a:gdLst>
              <a:ahLst/>
              <a:cxnLst>
                <a:cxn ang="0">
                  <a:pos x="connsiteX0" y="connsiteY0"/>
                </a:cxn>
                <a:cxn ang="0">
                  <a:pos x="connsiteX1" y="connsiteY1"/>
                </a:cxn>
                <a:cxn ang="0">
                  <a:pos x="connsiteX2" y="connsiteY2"/>
                </a:cxn>
                <a:cxn ang="0">
                  <a:pos x="connsiteX3" y="connsiteY3"/>
                </a:cxn>
              </a:cxnLst>
              <a:rect l="l" t="t" r="r" b="b"/>
              <a:pathLst>
                <a:path w="43120" h="116870">
                  <a:moveTo>
                    <a:pt x="43120" y="0"/>
                  </a:moveTo>
                  <a:cubicBezTo>
                    <a:pt x="43120" y="0"/>
                    <a:pt x="9755" y="12911"/>
                    <a:pt x="2937" y="46276"/>
                  </a:cubicBezTo>
                  <a:cubicBezTo>
                    <a:pt x="-3881" y="79641"/>
                    <a:pt x="2937" y="115037"/>
                    <a:pt x="5693" y="116850"/>
                  </a:cubicBezTo>
                  <a:cubicBezTo>
                    <a:pt x="8450" y="118663"/>
                    <a:pt x="43120" y="0"/>
                    <a:pt x="43120" y="0"/>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Freeform: Shape 173">
              <a:extLst>
                <a:ext uri="{FF2B5EF4-FFF2-40B4-BE49-F238E27FC236}">
                  <a16:creationId xmlns:a16="http://schemas.microsoft.com/office/drawing/2014/main" id="{468E0A6F-EA31-220E-CB0E-BFDE7F49DC70}"/>
                </a:ext>
              </a:extLst>
            </p:cNvPr>
            <p:cNvSpPr/>
            <p:nvPr/>
          </p:nvSpPr>
          <p:spPr>
            <a:xfrm>
              <a:off x="1665151" y="2108761"/>
              <a:ext cx="180935" cy="246931"/>
            </a:xfrm>
            <a:custGeom>
              <a:avLst/>
              <a:gdLst>
                <a:gd name="connsiteX0" fmla="*/ 179275 w 180935"/>
                <a:gd name="connsiteY0" fmla="*/ 64380 h 246931"/>
                <a:gd name="connsiteX1" fmla="*/ 134595 w 180935"/>
                <a:gd name="connsiteY1" fmla="*/ 225548 h 246931"/>
                <a:gd name="connsiteX2" fmla="*/ 8243 w 180935"/>
                <a:gd name="connsiteY2" fmla="*/ 209228 h 246931"/>
                <a:gd name="connsiteX3" fmla="*/ 49804 w 180935"/>
                <a:gd name="connsiteY3" fmla="*/ 11359 h 246931"/>
                <a:gd name="connsiteX4" fmla="*/ 179275 w 180935"/>
                <a:gd name="connsiteY4" fmla="*/ 64380 h 24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35" h="246931">
                  <a:moveTo>
                    <a:pt x="179275" y="64380"/>
                  </a:moveTo>
                  <a:cubicBezTo>
                    <a:pt x="187834" y="101154"/>
                    <a:pt x="161867" y="204078"/>
                    <a:pt x="134595" y="225548"/>
                  </a:cubicBezTo>
                  <a:cubicBezTo>
                    <a:pt x="95137" y="256737"/>
                    <a:pt x="33920" y="255866"/>
                    <a:pt x="8243" y="209228"/>
                  </a:cubicBezTo>
                  <a:cubicBezTo>
                    <a:pt x="-16563" y="164040"/>
                    <a:pt x="19703" y="30580"/>
                    <a:pt x="49804" y="11359"/>
                  </a:cubicBezTo>
                  <a:cubicBezTo>
                    <a:pt x="94049" y="-16856"/>
                    <a:pt x="166437" y="9981"/>
                    <a:pt x="179275" y="64380"/>
                  </a:cubicBezTo>
                  <a:close/>
                </a:path>
              </a:pathLst>
            </a:custGeom>
            <a:solidFill>
              <a:srgbClr val="AD6359"/>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Freeform: Shape 174">
              <a:extLst>
                <a:ext uri="{FF2B5EF4-FFF2-40B4-BE49-F238E27FC236}">
                  <a16:creationId xmlns:a16="http://schemas.microsoft.com/office/drawing/2014/main" id="{35145462-D7B2-73C8-8106-C7AB7B47010C}"/>
                </a:ext>
              </a:extLst>
            </p:cNvPr>
            <p:cNvSpPr/>
            <p:nvPr/>
          </p:nvSpPr>
          <p:spPr>
            <a:xfrm>
              <a:off x="1739178" y="2230950"/>
              <a:ext cx="6313" cy="20027"/>
            </a:xfrm>
            <a:custGeom>
              <a:avLst/>
              <a:gdLst>
                <a:gd name="connsiteX0" fmla="*/ 1744 w 6313"/>
                <a:gd name="connsiteY0" fmla="*/ 0 h 20027"/>
                <a:gd name="connsiteX1" fmla="*/ 2179 w 6313"/>
                <a:gd name="connsiteY1" fmla="*/ 725 h 20027"/>
                <a:gd name="connsiteX2" fmla="*/ 6314 w 6313"/>
                <a:gd name="connsiteY2" fmla="*/ 19656 h 20027"/>
                <a:gd name="connsiteX3" fmla="*/ 6314 w 6313"/>
                <a:gd name="connsiteY3" fmla="*/ 20019 h 20027"/>
                <a:gd name="connsiteX4" fmla="*/ 1744 w 6313"/>
                <a:gd name="connsiteY4" fmla="*/ 0 h 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3" h="20027">
                  <a:moveTo>
                    <a:pt x="1744" y="0"/>
                  </a:moveTo>
                  <a:cubicBezTo>
                    <a:pt x="1744" y="0"/>
                    <a:pt x="2252" y="435"/>
                    <a:pt x="2179" y="725"/>
                  </a:cubicBezTo>
                  <a:cubicBezTo>
                    <a:pt x="729" y="7979"/>
                    <a:pt x="221" y="16175"/>
                    <a:pt x="6314" y="19656"/>
                  </a:cubicBezTo>
                  <a:cubicBezTo>
                    <a:pt x="6314" y="19656"/>
                    <a:pt x="6314" y="20092"/>
                    <a:pt x="6314" y="20019"/>
                  </a:cubicBezTo>
                  <a:cubicBezTo>
                    <a:pt x="-1520" y="17553"/>
                    <a:pt x="-794" y="6455"/>
                    <a:pt x="1744" y="0"/>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Freeform: Shape 175">
              <a:extLst>
                <a:ext uri="{FF2B5EF4-FFF2-40B4-BE49-F238E27FC236}">
                  <a16:creationId xmlns:a16="http://schemas.microsoft.com/office/drawing/2014/main" id="{77434B1C-9264-3AA0-CC68-B5C52C67660C}"/>
                </a:ext>
              </a:extLst>
            </p:cNvPr>
            <p:cNvSpPr/>
            <p:nvPr/>
          </p:nvSpPr>
          <p:spPr>
            <a:xfrm>
              <a:off x="1739650" y="2224539"/>
              <a:ext cx="16320" cy="23343"/>
            </a:xfrm>
            <a:custGeom>
              <a:avLst/>
              <a:gdLst>
                <a:gd name="connsiteX0" fmla="*/ 8888 w 16320"/>
                <a:gd name="connsiteY0" fmla="*/ 28 h 23343"/>
                <a:gd name="connsiteX1" fmla="*/ 6712 w 16320"/>
                <a:gd name="connsiteY1" fmla="*/ 23311 h 23343"/>
                <a:gd name="connsiteX2" fmla="*/ 8888 w 16320"/>
                <a:gd name="connsiteY2" fmla="*/ 28 h 23343"/>
              </a:gdLst>
              <a:ahLst/>
              <a:cxnLst>
                <a:cxn ang="0">
                  <a:pos x="connsiteX0" y="connsiteY0"/>
                </a:cxn>
                <a:cxn ang="0">
                  <a:pos x="connsiteX1" y="connsiteY1"/>
                </a:cxn>
                <a:cxn ang="0">
                  <a:pos x="connsiteX2" y="connsiteY2"/>
                </a:cxn>
              </a:cxnLst>
              <a:rect l="l" t="t" r="r" b="b"/>
              <a:pathLst>
                <a:path w="16320" h="23343">
                  <a:moveTo>
                    <a:pt x="8888" y="28"/>
                  </a:moveTo>
                  <a:cubicBezTo>
                    <a:pt x="20566" y="1116"/>
                    <a:pt x="17447" y="24326"/>
                    <a:pt x="6712" y="23311"/>
                  </a:cubicBezTo>
                  <a:cubicBezTo>
                    <a:pt x="-4022" y="22295"/>
                    <a:pt x="-831" y="-915"/>
                    <a:pt x="8888" y="28"/>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Freeform: Shape 176">
              <a:extLst>
                <a:ext uri="{FF2B5EF4-FFF2-40B4-BE49-F238E27FC236}">
                  <a16:creationId xmlns:a16="http://schemas.microsoft.com/office/drawing/2014/main" id="{64DD6029-06C6-DBDF-0900-069D8425F0E5}"/>
                </a:ext>
              </a:extLst>
            </p:cNvPr>
            <p:cNvSpPr/>
            <p:nvPr/>
          </p:nvSpPr>
          <p:spPr>
            <a:xfrm>
              <a:off x="1690367" y="2223770"/>
              <a:ext cx="10145" cy="17915"/>
            </a:xfrm>
            <a:custGeom>
              <a:avLst/>
              <a:gdLst>
                <a:gd name="connsiteX0" fmla="*/ 10082 w 10145"/>
                <a:gd name="connsiteY0" fmla="*/ 0 h 17915"/>
                <a:gd name="connsiteX1" fmla="*/ 9429 w 10145"/>
                <a:gd name="connsiteY1" fmla="*/ 580 h 17915"/>
                <a:gd name="connsiteX2" fmla="*/ 0 w 10145"/>
                <a:gd name="connsiteY2" fmla="*/ 17480 h 17915"/>
                <a:gd name="connsiteX3" fmla="*/ 0 w 10145"/>
                <a:gd name="connsiteY3" fmla="*/ 17916 h 17915"/>
                <a:gd name="connsiteX4" fmla="*/ 10082 w 10145"/>
                <a:gd name="connsiteY4" fmla="*/ 0 h 17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5" h="17915">
                  <a:moveTo>
                    <a:pt x="10082" y="0"/>
                  </a:moveTo>
                  <a:cubicBezTo>
                    <a:pt x="10082" y="0"/>
                    <a:pt x="9502" y="0"/>
                    <a:pt x="9429" y="580"/>
                  </a:cubicBezTo>
                  <a:cubicBezTo>
                    <a:pt x="8776" y="7834"/>
                    <a:pt x="6818" y="15885"/>
                    <a:pt x="0" y="17480"/>
                  </a:cubicBezTo>
                  <a:cubicBezTo>
                    <a:pt x="0" y="17480"/>
                    <a:pt x="0" y="17916"/>
                    <a:pt x="0" y="17916"/>
                  </a:cubicBezTo>
                  <a:cubicBezTo>
                    <a:pt x="8124" y="17770"/>
                    <a:pt x="10590" y="6891"/>
                    <a:pt x="10082" y="0"/>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Freeform: Shape 177">
              <a:extLst>
                <a:ext uri="{FF2B5EF4-FFF2-40B4-BE49-F238E27FC236}">
                  <a16:creationId xmlns:a16="http://schemas.microsoft.com/office/drawing/2014/main" id="{D3F54880-6504-7E78-E3B3-9ADCB380C633}"/>
                </a:ext>
              </a:extLst>
            </p:cNvPr>
            <p:cNvSpPr/>
            <p:nvPr/>
          </p:nvSpPr>
          <p:spPr>
            <a:xfrm>
              <a:off x="1684093" y="2215264"/>
              <a:ext cx="16489" cy="23228"/>
            </a:xfrm>
            <a:custGeom>
              <a:avLst/>
              <a:gdLst>
                <a:gd name="connsiteX0" fmla="*/ 10916 w 16489"/>
                <a:gd name="connsiteY0" fmla="*/ 164 h 23228"/>
                <a:gd name="connsiteX1" fmla="*/ 6274 w 16489"/>
                <a:gd name="connsiteY1" fmla="*/ 23084 h 23228"/>
                <a:gd name="connsiteX2" fmla="*/ 10916 w 16489"/>
                <a:gd name="connsiteY2" fmla="*/ 164 h 23228"/>
              </a:gdLst>
              <a:ahLst/>
              <a:cxnLst>
                <a:cxn ang="0">
                  <a:pos x="connsiteX0" y="connsiteY0"/>
                </a:cxn>
                <a:cxn ang="0">
                  <a:pos x="connsiteX1" y="connsiteY1"/>
                </a:cxn>
                <a:cxn ang="0">
                  <a:pos x="connsiteX2" y="connsiteY2"/>
                </a:cxn>
              </a:cxnLst>
              <a:rect l="l" t="t" r="r" b="b"/>
              <a:pathLst>
                <a:path w="16489" h="23228">
                  <a:moveTo>
                    <a:pt x="10916" y="164"/>
                  </a:moveTo>
                  <a:cubicBezTo>
                    <a:pt x="-544" y="-2157"/>
                    <a:pt x="-4388" y="20908"/>
                    <a:pt x="6274" y="23084"/>
                  </a:cubicBezTo>
                  <a:cubicBezTo>
                    <a:pt x="16937" y="25260"/>
                    <a:pt x="20491" y="2122"/>
                    <a:pt x="10916" y="164"/>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Freeform: Shape 178">
              <a:extLst>
                <a:ext uri="{FF2B5EF4-FFF2-40B4-BE49-F238E27FC236}">
                  <a16:creationId xmlns:a16="http://schemas.microsoft.com/office/drawing/2014/main" id="{D2643C92-0F53-B65F-471E-36E1A94E13E7}"/>
                </a:ext>
              </a:extLst>
            </p:cNvPr>
            <p:cNvSpPr/>
            <p:nvPr/>
          </p:nvSpPr>
          <p:spPr>
            <a:xfrm>
              <a:off x="1725255" y="2290790"/>
              <a:ext cx="15014" cy="6106"/>
            </a:xfrm>
            <a:custGeom>
              <a:avLst/>
              <a:gdLst>
                <a:gd name="connsiteX0" fmla="*/ 14071 w 15014"/>
                <a:gd name="connsiteY0" fmla="*/ 144 h 6106"/>
                <a:gd name="connsiteX1" fmla="*/ 7616 w 15014"/>
                <a:gd name="connsiteY1" fmla="*/ 3843 h 6106"/>
                <a:gd name="connsiteX2" fmla="*/ 0 w 15014"/>
                <a:gd name="connsiteY2" fmla="*/ 1377 h 6106"/>
                <a:gd name="connsiteX3" fmla="*/ 0 w 15014"/>
                <a:gd name="connsiteY3" fmla="*/ 1377 h 6106"/>
                <a:gd name="connsiteX4" fmla="*/ 8776 w 15014"/>
                <a:gd name="connsiteY4" fmla="*/ 6092 h 6106"/>
                <a:gd name="connsiteX5" fmla="*/ 15014 w 15014"/>
                <a:gd name="connsiteY5" fmla="*/ 217 h 6106"/>
                <a:gd name="connsiteX6" fmla="*/ 14071 w 15014"/>
                <a:gd name="connsiteY6" fmla="*/ 144 h 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14" h="6106">
                  <a:moveTo>
                    <a:pt x="14071" y="144"/>
                  </a:moveTo>
                  <a:cubicBezTo>
                    <a:pt x="12185" y="1667"/>
                    <a:pt x="10227" y="3843"/>
                    <a:pt x="7616" y="3843"/>
                  </a:cubicBezTo>
                  <a:cubicBezTo>
                    <a:pt x="4932" y="3568"/>
                    <a:pt x="2336" y="2727"/>
                    <a:pt x="0" y="1377"/>
                  </a:cubicBezTo>
                  <a:lnTo>
                    <a:pt x="0" y="1377"/>
                  </a:lnTo>
                  <a:cubicBezTo>
                    <a:pt x="1813" y="4467"/>
                    <a:pt x="5201" y="6288"/>
                    <a:pt x="8776" y="6092"/>
                  </a:cubicBezTo>
                  <a:cubicBezTo>
                    <a:pt x="11917" y="5700"/>
                    <a:pt x="14441" y="3328"/>
                    <a:pt x="15014" y="217"/>
                  </a:cubicBezTo>
                  <a:cubicBezTo>
                    <a:pt x="15014" y="217"/>
                    <a:pt x="14361" y="-218"/>
                    <a:pt x="14071" y="144"/>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Freeform: Shape 179">
              <a:extLst>
                <a:ext uri="{FF2B5EF4-FFF2-40B4-BE49-F238E27FC236}">
                  <a16:creationId xmlns:a16="http://schemas.microsoft.com/office/drawing/2014/main" id="{FE015BBA-A3B6-2D0D-5D3E-780EEDCA6549}"/>
                </a:ext>
              </a:extLst>
            </p:cNvPr>
            <p:cNvSpPr/>
            <p:nvPr/>
          </p:nvSpPr>
          <p:spPr>
            <a:xfrm>
              <a:off x="1693501" y="2188129"/>
              <a:ext cx="38664" cy="94030"/>
            </a:xfrm>
            <a:custGeom>
              <a:avLst/>
              <a:gdLst>
                <a:gd name="connsiteX0" fmla="*/ 12243 w 38664"/>
                <a:gd name="connsiteY0" fmla="*/ 69731 h 94030"/>
                <a:gd name="connsiteX1" fmla="*/ 8471 w 38664"/>
                <a:gd name="connsiteY1" fmla="*/ 85253 h 94030"/>
                <a:gd name="connsiteX2" fmla="*/ 36976 w 38664"/>
                <a:gd name="connsiteY2" fmla="*/ 93739 h 94030"/>
                <a:gd name="connsiteX3" fmla="*/ 36976 w 38664"/>
                <a:gd name="connsiteY3" fmla="*/ 91055 h 94030"/>
                <a:gd name="connsiteX4" fmla="*/ 13331 w 38664"/>
                <a:gd name="connsiteY4" fmla="*/ 81481 h 94030"/>
                <a:gd name="connsiteX5" fmla="*/ 17538 w 38664"/>
                <a:gd name="connsiteY5" fmla="*/ 65234 h 94030"/>
                <a:gd name="connsiteX6" fmla="*/ 5860 w 38664"/>
                <a:gd name="connsiteY6" fmla="*/ 66177 h 94030"/>
                <a:gd name="connsiteX7" fmla="*/ 26024 w 38664"/>
                <a:gd name="connsiteY7" fmla="*/ 897 h 94030"/>
                <a:gd name="connsiteX8" fmla="*/ 24718 w 38664"/>
                <a:gd name="connsiteY8" fmla="*/ 317 h 94030"/>
                <a:gd name="connsiteX9" fmla="*/ 57 w 38664"/>
                <a:gd name="connsiteY9" fmla="*/ 69368 h 94030"/>
                <a:gd name="connsiteX10" fmla="*/ 12243 w 38664"/>
                <a:gd name="connsiteY10" fmla="*/ 69731 h 9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64" h="94030">
                  <a:moveTo>
                    <a:pt x="12243" y="69731"/>
                  </a:moveTo>
                  <a:cubicBezTo>
                    <a:pt x="12243" y="69731"/>
                    <a:pt x="9197" y="80175"/>
                    <a:pt x="8471" y="85253"/>
                  </a:cubicBezTo>
                  <a:cubicBezTo>
                    <a:pt x="18328" y="86696"/>
                    <a:pt x="27932" y="89554"/>
                    <a:pt x="36976" y="93739"/>
                  </a:cubicBezTo>
                  <a:cubicBezTo>
                    <a:pt x="39080" y="94754"/>
                    <a:pt x="39370" y="92941"/>
                    <a:pt x="36976" y="91055"/>
                  </a:cubicBezTo>
                  <a:cubicBezTo>
                    <a:pt x="30231" y="85572"/>
                    <a:pt x="21991" y="82235"/>
                    <a:pt x="13331" y="81481"/>
                  </a:cubicBezTo>
                  <a:cubicBezTo>
                    <a:pt x="13331" y="80030"/>
                    <a:pt x="18336" y="65451"/>
                    <a:pt x="17538" y="65234"/>
                  </a:cubicBezTo>
                  <a:cubicBezTo>
                    <a:pt x="13621" y="65009"/>
                    <a:pt x="9690" y="65328"/>
                    <a:pt x="5860" y="66177"/>
                  </a:cubicBezTo>
                  <a:cubicBezTo>
                    <a:pt x="11518" y="44417"/>
                    <a:pt x="20367" y="23237"/>
                    <a:pt x="26024" y="897"/>
                  </a:cubicBezTo>
                  <a:cubicBezTo>
                    <a:pt x="26024" y="99"/>
                    <a:pt x="25081" y="-336"/>
                    <a:pt x="24718" y="317"/>
                  </a:cubicBezTo>
                  <a:cubicBezTo>
                    <a:pt x="14252" y="22468"/>
                    <a:pt x="5991" y="45599"/>
                    <a:pt x="57" y="69368"/>
                  </a:cubicBezTo>
                  <a:cubicBezTo>
                    <a:pt x="-885" y="72559"/>
                    <a:pt x="10067" y="70311"/>
                    <a:pt x="12243" y="69731"/>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Freeform: Shape 180">
              <a:extLst>
                <a:ext uri="{FF2B5EF4-FFF2-40B4-BE49-F238E27FC236}">
                  <a16:creationId xmlns:a16="http://schemas.microsoft.com/office/drawing/2014/main" id="{7F80565E-0FAC-61A2-26C3-A535750332BD}"/>
                </a:ext>
              </a:extLst>
            </p:cNvPr>
            <p:cNvSpPr/>
            <p:nvPr/>
          </p:nvSpPr>
          <p:spPr>
            <a:xfrm>
              <a:off x="1743566" y="2197720"/>
              <a:ext cx="21962" cy="19901"/>
            </a:xfrm>
            <a:custGeom>
              <a:avLst/>
              <a:gdLst>
                <a:gd name="connsiteX0" fmla="*/ 13821 w 21962"/>
                <a:gd name="connsiteY0" fmla="*/ 18942 h 19901"/>
                <a:gd name="connsiteX1" fmla="*/ 6568 w 21962"/>
                <a:gd name="connsiteY1" fmla="*/ 13139 h 19901"/>
                <a:gd name="connsiteX2" fmla="*/ 112 w 21962"/>
                <a:gd name="connsiteY2" fmla="*/ 5886 h 19901"/>
                <a:gd name="connsiteX3" fmla="*/ 2723 w 21962"/>
                <a:gd name="connsiteY3" fmla="*/ 591 h 19901"/>
                <a:gd name="connsiteX4" fmla="*/ 14619 w 21962"/>
                <a:gd name="connsiteY4" fmla="*/ 3275 h 19901"/>
                <a:gd name="connsiteX5" fmla="*/ 21872 w 21962"/>
                <a:gd name="connsiteY5" fmla="*/ 13792 h 19901"/>
                <a:gd name="connsiteX6" fmla="*/ 17767 w 21962"/>
                <a:gd name="connsiteY6" fmla="*/ 19812 h 19901"/>
                <a:gd name="connsiteX7" fmla="*/ 13821 w 21962"/>
                <a:gd name="connsiteY7" fmla="*/ 18942 h 1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62" h="19901">
                  <a:moveTo>
                    <a:pt x="13821" y="18942"/>
                  </a:moveTo>
                  <a:cubicBezTo>
                    <a:pt x="11065" y="17201"/>
                    <a:pt x="8889" y="15098"/>
                    <a:pt x="6568" y="13139"/>
                  </a:cubicBezTo>
                  <a:cubicBezTo>
                    <a:pt x="4247" y="11181"/>
                    <a:pt x="1200" y="9367"/>
                    <a:pt x="112" y="5886"/>
                  </a:cubicBezTo>
                  <a:cubicBezTo>
                    <a:pt x="-367" y="3724"/>
                    <a:pt x="721" y="1527"/>
                    <a:pt x="2723" y="591"/>
                  </a:cubicBezTo>
                  <a:cubicBezTo>
                    <a:pt x="6879" y="-773"/>
                    <a:pt x="11449" y="265"/>
                    <a:pt x="14619" y="3275"/>
                  </a:cubicBezTo>
                  <a:cubicBezTo>
                    <a:pt x="18282" y="5734"/>
                    <a:pt x="20871" y="9491"/>
                    <a:pt x="21872" y="13792"/>
                  </a:cubicBezTo>
                  <a:cubicBezTo>
                    <a:pt x="22401" y="16584"/>
                    <a:pt x="20566" y="19283"/>
                    <a:pt x="17767" y="19812"/>
                  </a:cubicBezTo>
                  <a:cubicBezTo>
                    <a:pt x="16388" y="20073"/>
                    <a:pt x="14967" y="19754"/>
                    <a:pt x="13821" y="18942"/>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Freeform: Shape 181">
              <a:extLst>
                <a:ext uri="{FF2B5EF4-FFF2-40B4-BE49-F238E27FC236}">
                  <a16:creationId xmlns:a16="http://schemas.microsoft.com/office/drawing/2014/main" id="{D372666C-BBCC-4C03-F9EF-5965A8D9936A}"/>
                </a:ext>
              </a:extLst>
            </p:cNvPr>
            <p:cNvSpPr/>
            <p:nvPr/>
          </p:nvSpPr>
          <p:spPr>
            <a:xfrm>
              <a:off x="1684251" y="2174629"/>
              <a:ext cx="24881" cy="15286"/>
            </a:xfrm>
            <a:custGeom>
              <a:avLst/>
              <a:gdLst>
                <a:gd name="connsiteX0" fmla="*/ 5681 w 24881"/>
                <a:gd name="connsiteY0" fmla="*/ 15268 h 15286"/>
                <a:gd name="connsiteX1" fmla="*/ 14892 w 24881"/>
                <a:gd name="connsiteY1" fmla="*/ 13092 h 15286"/>
                <a:gd name="connsiteX2" fmla="*/ 23886 w 24881"/>
                <a:gd name="connsiteY2" fmla="*/ 9102 h 15286"/>
                <a:gd name="connsiteX3" fmla="*/ 23886 w 24881"/>
                <a:gd name="connsiteY3" fmla="*/ 3155 h 15286"/>
                <a:gd name="connsiteX4" fmla="*/ 11918 w 24881"/>
                <a:gd name="connsiteY4" fmla="*/ 616 h 15286"/>
                <a:gd name="connsiteX5" fmla="*/ 894 w 24881"/>
                <a:gd name="connsiteY5" fmla="*/ 7144 h 15286"/>
                <a:gd name="connsiteX6" fmla="*/ 2301 w 24881"/>
                <a:gd name="connsiteY6" fmla="*/ 14397 h 15286"/>
                <a:gd name="connsiteX7" fmla="*/ 5681 w 24881"/>
                <a:gd name="connsiteY7" fmla="*/ 15268 h 1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81" h="15286">
                  <a:moveTo>
                    <a:pt x="5681" y="15268"/>
                  </a:moveTo>
                  <a:cubicBezTo>
                    <a:pt x="8872" y="14760"/>
                    <a:pt x="11773" y="13889"/>
                    <a:pt x="14892" y="13092"/>
                  </a:cubicBezTo>
                  <a:cubicBezTo>
                    <a:pt x="18251" y="12801"/>
                    <a:pt x="21420" y="11402"/>
                    <a:pt x="23886" y="9102"/>
                  </a:cubicBezTo>
                  <a:cubicBezTo>
                    <a:pt x="25214" y="7340"/>
                    <a:pt x="25214" y="4917"/>
                    <a:pt x="23886" y="3155"/>
                  </a:cubicBezTo>
                  <a:cubicBezTo>
                    <a:pt x="20651" y="210"/>
                    <a:pt x="16075" y="-762"/>
                    <a:pt x="11918" y="616"/>
                  </a:cubicBezTo>
                  <a:cubicBezTo>
                    <a:pt x="7559" y="1349"/>
                    <a:pt x="3628" y="3670"/>
                    <a:pt x="894" y="7144"/>
                  </a:cubicBezTo>
                  <a:cubicBezTo>
                    <a:pt x="-717" y="9537"/>
                    <a:pt x="-93" y="12780"/>
                    <a:pt x="2301" y="14397"/>
                  </a:cubicBezTo>
                  <a:cubicBezTo>
                    <a:pt x="3294" y="15064"/>
                    <a:pt x="4484" y="15369"/>
                    <a:pt x="5681" y="15268"/>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Freeform: Shape 182">
              <a:extLst>
                <a:ext uri="{FF2B5EF4-FFF2-40B4-BE49-F238E27FC236}">
                  <a16:creationId xmlns:a16="http://schemas.microsoft.com/office/drawing/2014/main" id="{D6B53779-93C2-EA73-7DAF-E7AC2D734D39}"/>
                </a:ext>
              </a:extLst>
            </p:cNvPr>
            <p:cNvSpPr/>
            <p:nvPr/>
          </p:nvSpPr>
          <p:spPr>
            <a:xfrm>
              <a:off x="1672834" y="2085433"/>
              <a:ext cx="204141" cy="175701"/>
            </a:xfrm>
            <a:custGeom>
              <a:avLst/>
              <a:gdLst>
                <a:gd name="connsiteX0" fmla="*/ 154474 w 204141"/>
                <a:gd name="connsiteY0" fmla="*/ 175618 h 175701"/>
                <a:gd name="connsiteX1" fmla="*/ 144755 w 204141"/>
                <a:gd name="connsiteY1" fmla="*/ 79440 h 175701"/>
                <a:gd name="connsiteX2" fmla="*/ 103919 w 204141"/>
                <a:gd name="connsiteY2" fmla="*/ 86693 h 175701"/>
                <a:gd name="connsiteX3" fmla="*/ 62358 w 204141"/>
                <a:gd name="connsiteY3" fmla="*/ 80455 h 175701"/>
                <a:gd name="connsiteX4" fmla="*/ 97971 w 204141"/>
                <a:gd name="connsiteY4" fmla="*/ 68487 h 175701"/>
                <a:gd name="connsiteX5" fmla="*/ 53 w 204141"/>
                <a:gd name="connsiteY5" fmla="*/ 58913 h 175701"/>
                <a:gd name="connsiteX6" fmla="*/ 95143 w 204141"/>
                <a:gd name="connsiteY6" fmla="*/ 162 h 175701"/>
                <a:gd name="connsiteX7" fmla="*/ 180223 w 204141"/>
                <a:gd name="connsiteY7" fmla="*/ 63410 h 175701"/>
                <a:gd name="connsiteX8" fmla="*/ 203579 w 204141"/>
                <a:gd name="connsiteY8" fmla="*/ 109033 h 175701"/>
                <a:gd name="connsiteX9" fmla="*/ 154474 w 204141"/>
                <a:gd name="connsiteY9" fmla="*/ 175618 h 17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41" h="175701">
                  <a:moveTo>
                    <a:pt x="154474" y="175618"/>
                  </a:moveTo>
                  <a:cubicBezTo>
                    <a:pt x="133150" y="173514"/>
                    <a:pt x="144755" y="79440"/>
                    <a:pt x="144755" y="79440"/>
                  </a:cubicBezTo>
                  <a:cubicBezTo>
                    <a:pt x="131590" y="83922"/>
                    <a:pt x="117824" y="86367"/>
                    <a:pt x="103919" y="86693"/>
                  </a:cubicBezTo>
                  <a:cubicBezTo>
                    <a:pt x="89877" y="86200"/>
                    <a:pt x="75929" y="84104"/>
                    <a:pt x="62358" y="80455"/>
                  </a:cubicBezTo>
                  <a:cubicBezTo>
                    <a:pt x="59457" y="79367"/>
                    <a:pt x="97971" y="68487"/>
                    <a:pt x="97971" y="68487"/>
                  </a:cubicBezTo>
                  <a:cubicBezTo>
                    <a:pt x="97971" y="68487"/>
                    <a:pt x="3244" y="76756"/>
                    <a:pt x="53" y="58913"/>
                  </a:cubicBezTo>
                  <a:cubicBezTo>
                    <a:pt x="-1108" y="52748"/>
                    <a:pt x="16517" y="-3392"/>
                    <a:pt x="95143" y="162"/>
                  </a:cubicBezTo>
                  <a:cubicBezTo>
                    <a:pt x="153169" y="2773"/>
                    <a:pt x="180223" y="63410"/>
                    <a:pt x="180223" y="63410"/>
                  </a:cubicBezTo>
                  <a:cubicBezTo>
                    <a:pt x="180223" y="63410"/>
                    <a:pt x="208438" y="94817"/>
                    <a:pt x="203579" y="109033"/>
                  </a:cubicBezTo>
                  <a:cubicBezTo>
                    <a:pt x="195310" y="133984"/>
                    <a:pt x="177104" y="177866"/>
                    <a:pt x="154474" y="175618"/>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Freeform: Shape 183">
              <a:extLst>
                <a:ext uri="{FF2B5EF4-FFF2-40B4-BE49-F238E27FC236}">
                  <a16:creationId xmlns:a16="http://schemas.microsoft.com/office/drawing/2014/main" id="{EBD0A85B-11A0-80CE-AB1E-6E01BF7E385B}"/>
                </a:ext>
              </a:extLst>
            </p:cNvPr>
            <p:cNvSpPr/>
            <p:nvPr/>
          </p:nvSpPr>
          <p:spPr>
            <a:xfrm>
              <a:off x="1805911" y="2237893"/>
              <a:ext cx="54301" cy="65017"/>
            </a:xfrm>
            <a:custGeom>
              <a:avLst/>
              <a:gdLst>
                <a:gd name="connsiteX0" fmla="*/ 8486 w 54301"/>
                <a:gd name="connsiteY0" fmla="*/ 23666 h 65017"/>
                <a:gd name="connsiteX1" fmla="*/ 49540 w 54301"/>
                <a:gd name="connsiteY1" fmla="*/ 1907 h 65017"/>
                <a:gd name="connsiteX2" fmla="*/ 23573 w 54301"/>
                <a:gd name="connsiteY2" fmla="*/ 63994 h 65017"/>
                <a:gd name="connsiteX3" fmla="*/ 218 w 54301"/>
                <a:gd name="connsiteY3" fmla="*/ 52687 h 65017"/>
                <a:gd name="connsiteX4" fmla="*/ 0 w 54301"/>
                <a:gd name="connsiteY4" fmla="*/ 52027 h 65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01" h="65017">
                  <a:moveTo>
                    <a:pt x="8486" y="23666"/>
                  </a:moveTo>
                  <a:cubicBezTo>
                    <a:pt x="8486" y="23666"/>
                    <a:pt x="34961" y="-7958"/>
                    <a:pt x="49540" y="1907"/>
                  </a:cubicBezTo>
                  <a:cubicBezTo>
                    <a:pt x="64119" y="11771"/>
                    <a:pt x="42286" y="58845"/>
                    <a:pt x="23573" y="63994"/>
                  </a:cubicBezTo>
                  <a:cubicBezTo>
                    <a:pt x="13999" y="67324"/>
                    <a:pt x="3540" y="62261"/>
                    <a:pt x="218" y="52687"/>
                  </a:cubicBezTo>
                  <a:cubicBezTo>
                    <a:pt x="138" y="52469"/>
                    <a:pt x="65" y="52244"/>
                    <a:pt x="0" y="52027"/>
                  </a:cubicBezTo>
                  <a:close/>
                </a:path>
              </a:pathLst>
            </a:custGeom>
            <a:solidFill>
              <a:srgbClr val="AD6359"/>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Freeform: Shape 184">
              <a:extLst>
                <a:ext uri="{FF2B5EF4-FFF2-40B4-BE49-F238E27FC236}">
                  <a16:creationId xmlns:a16="http://schemas.microsoft.com/office/drawing/2014/main" id="{D13EADC5-8F7C-389B-FB4B-069D6417C450}"/>
                </a:ext>
              </a:extLst>
            </p:cNvPr>
            <p:cNvSpPr/>
            <p:nvPr/>
          </p:nvSpPr>
          <p:spPr>
            <a:xfrm>
              <a:off x="1815670" y="2253000"/>
              <a:ext cx="33108" cy="39186"/>
            </a:xfrm>
            <a:custGeom>
              <a:avLst/>
              <a:gdLst>
                <a:gd name="connsiteX0" fmla="*/ 33108 w 33108"/>
                <a:gd name="connsiteY0" fmla="*/ 0 h 39186"/>
                <a:gd name="connsiteX1" fmla="*/ 33108 w 33108"/>
                <a:gd name="connsiteY1" fmla="*/ 508 h 39186"/>
                <a:gd name="connsiteX2" fmla="*/ 6779 w 33108"/>
                <a:gd name="connsiteY2" fmla="*/ 27200 h 39186"/>
                <a:gd name="connsiteX3" fmla="*/ 20937 w 33108"/>
                <a:gd name="connsiteY3" fmla="*/ 24799 h 39186"/>
                <a:gd name="connsiteX4" fmla="*/ 22083 w 33108"/>
                <a:gd name="connsiteY4" fmla="*/ 25749 h 39186"/>
                <a:gd name="connsiteX5" fmla="*/ 21931 w 33108"/>
                <a:gd name="connsiteY5" fmla="*/ 26344 h 39186"/>
                <a:gd name="connsiteX6" fmla="*/ 21648 w 33108"/>
                <a:gd name="connsiteY6" fmla="*/ 26402 h 39186"/>
                <a:gd name="connsiteX7" fmla="*/ 8955 w 33108"/>
                <a:gd name="connsiteY7" fmla="*/ 29231 h 39186"/>
                <a:gd name="connsiteX8" fmla="*/ 2209 w 33108"/>
                <a:gd name="connsiteY8" fmla="*/ 38732 h 39186"/>
                <a:gd name="connsiteX9" fmla="*/ 106 w 33108"/>
                <a:gd name="connsiteY9" fmla="*/ 37789 h 39186"/>
                <a:gd name="connsiteX10" fmla="*/ 106 w 33108"/>
                <a:gd name="connsiteY10" fmla="*/ 37789 h 39186"/>
                <a:gd name="connsiteX11" fmla="*/ 33108 w 33108"/>
                <a:gd name="connsiteY11" fmla="*/ 0 h 3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108" h="39186">
                  <a:moveTo>
                    <a:pt x="33108" y="0"/>
                  </a:moveTo>
                  <a:lnTo>
                    <a:pt x="33108" y="508"/>
                  </a:lnTo>
                  <a:cubicBezTo>
                    <a:pt x="20952" y="5273"/>
                    <a:pt x="11377" y="14978"/>
                    <a:pt x="6779" y="27200"/>
                  </a:cubicBezTo>
                  <a:cubicBezTo>
                    <a:pt x="10028" y="22630"/>
                    <a:pt x="16368" y="21557"/>
                    <a:pt x="20937" y="24799"/>
                  </a:cubicBezTo>
                  <a:cubicBezTo>
                    <a:pt x="21343" y="25089"/>
                    <a:pt x="21728" y="25408"/>
                    <a:pt x="22083" y="25749"/>
                  </a:cubicBezTo>
                  <a:cubicBezTo>
                    <a:pt x="22207" y="25952"/>
                    <a:pt x="22134" y="26220"/>
                    <a:pt x="21931" y="26344"/>
                  </a:cubicBezTo>
                  <a:cubicBezTo>
                    <a:pt x="21844" y="26395"/>
                    <a:pt x="21750" y="26416"/>
                    <a:pt x="21648" y="26402"/>
                  </a:cubicBezTo>
                  <a:cubicBezTo>
                    <a:pt x="17245" y="24596"/>
                    <a:pt x="12175" y="25727"/>
                    <a:pt x="8955" y="29231"/>
                  </a:cubicBezTo>
                  <a:cubicBezTo>
                    <a:pt x="6373" y="32146"/>
                    <a:pt x="4117" y="35338"/>
                    <a:pt x="2209" y="38732"/>
                  </a:cubicBezTo>
                  <a:cubicBezTo>
                    <a:pt x="1484" y="39820"/>
                    <a:pt x="-474" y="38732"/>
                    <a:pt x="106" y="37789"/>
                  </a:cubicBezTo>
                  <a:lnTo>
                    <a:pt x="106" y="37789"/>
                  </a:lnTo>
                  <a:cubicBezTo>
                    <a:pt x="1339" y="21397"/>
                    <a:pt x="15773" y="73"/>
                    <a:pt x="33108" y="0"/>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Freeform: Shape 185">
              <a:extLst>
                <a:ext uri="{FF2B5EF4-FFF2-40B4-BE49-F238E27FC236}">
                  <a16:creationId xmlns:a16="http://schemas.microsoft.com/office/drawing/2014/main" id="{C071F001-C124-03AC-F1F2-311A18551491}"/>
                </a:ext>
              </a:extLst>
            </p:cNvPr>
            <p:cNvSpPr/>
            <p:nvPr/>
          </p:nvSpPr>
          <p:spPr>
            <a:xfrm>
              <a:off x="1973280" y="2325084"/>
              <a:ext cx="220082" cy="376169"/>
            </a:xfrm>
            <a:custGeom>
              <a:avLst/>
              <a:gdLst>
                <a:gd name="connsiteX0" fmla="*/ 194423 w 220082"/>
                <a:gd name="connsiteY0" fmla="*/ 368479 h 376169"/>
                <a:gd name="connsiteX1" fmla="*/ 162799 w 220082"/>
                <a:gd name="connsiteY1" fmla="*/ 7122 h 376169"/>
                <a:gd name="connsiteX2" fmla="*/ 254 w 220082"/>
                <a:gd name="connsiteY2" fmla="*/ 56951 h 376169"/>
                <a:gd name="connsiteX3" fmla="*/ 194423 w 220082"/>
                <a:gd name="connsiteY3" fmla="*/ 368479 h 376169"/>
              </a:gdLst>
              <a:ahLst/>
              <a:cxnLst>
                <a:cxn ang="0">
                  <a:pos x="connsiteX0" y="connsiteY0"/>
                </a:cxn>
                <a:cxn ang="0">
                  <a:pos x="connsiteX1" y="connsiteY1"/>
                </a:cxn>
                <a:cxn ang="0">
                  <a:pos x="connsiteX2" y="connsiteY2"/>
                </a:cxn>
                <a:cxn ang="0">
                  <a:pos x="connsiteX3" y="connsiteY3"/>
                </a:cxn>
              </a:cxnLst>
              <a:rect l="l" t="t" r="r" b="b"/>
              <a:pathLst>
                <a:path w="220082" h="376169">
                  <a:moveTo>
                    <a:pt x="194423" y="368479"/>
                  </a:moveTo>
                  <a:cubicBezTo>
                    <a:pt x="253320" y="323001"/>
                    <a:pt x="197034" y="92130"/>
                    <a:pt x="162799" y="7122"/>
                  </a:cubicBezTo>
                  <a:cubicBezTo>
                    <a:pt x="152717" y="-17902"/>
                    <a:pt x="-7217" y="28881"/>
                    <a:pt x="254" y="56951"/>
                  </a:cubicBezTo>
                  <a:cubicBezTo>
                    <a:pt x="42975" y="215725"/>
                    <a:pt x="129942" y="418308"/>
                    <a:pt x="194423" y="368479"/>
                  </a:cubicBezTo>
                  <a:close/>
                </a:path>
              </a:pathLst>
            </a:custGeom>
            <a:solidFill>
              <a:srgbClr val="AD6359"/>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Freeform: Shape 186">
              <a:extLst>
                <a:ext uri="{FF2B5EF4-FFF2-40B4-BE49-F238E27FC236}">
                  <a16:creationId xmlns:a16="http://schemas.microsoft.com/office/drawing/2014/main" id="{F7663198-D597-160F-C736-5A4E02EBEC82}"/>
                </a:ext>
              </a:extLst>
            </p:cNvPr>
            <p:cNvSpPr/>
            <p:nvPr/>
          </p:nvSpPr>
          <p:spPr>
            <a:xfrm>
              <a:off x="2000008" y="2469147"/>
              <a:ext cx="76884" cy="171611"/>
            </a:xfrm>
            <a:custGeom>
              <a:avLst/>
              <a:gdLst>
                <a:gd name="connsiteX0" fmla="*/ 0 w 76884"/>
                <a:gd name="connsiteY0" fmla="*/ 0 h 171611"/>
                <a:gd name="connsiteX1" fmla="*/ 17625 w 76884"/>
                <a:gd name="connsiteY1" fmla="*/ 43520 h 171611"/>
                <a:gd name="connsiteX2" fmla="*/ 36049 w 76884"/>
                <a:gd name="connsiteY2" fmla="*/ 87039 h 171611"/>
                <a:gd name="connsiteX3" fmla="*/ 55560 w 76884"/>
                <a:gd name="connsiteY3" fmla="*/ 129688 h 171611"/>
                <a:gd name="connsiteX4" fmla="*/ 76884 w 76884"/>
                <a:gd name="connsiteY4" fmla="*/ 171612 h 171611"/>
                <a:gd name="connsiteX5" fmla="*/ 51861 w 76884"/>
                <a:gd name="connsiteY5" fmla="*/ 131647 h 171611"/>
                <a:gd name="connsiteX6" fmla="*/ 31044 w 76884"/>
                <a:gd name="connsiteY6" fmla="*/ 89215 h 171611"/>
                <a:gd name="connsiteX7" fmla="*/ 13709 w 76884"/>
                <a:gd name="connsiteY7" fmla="*/ 45260 h 171611"/>
                <a:gd name="connsiteX8" fmla="*/ 0 w 76884"/>
                <a:gd name="connsiteY8" fmla="*/ 0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4" h="171611">
                  <a:moveTo>
                    <a:pt x="0" y="0"/>
                  </a:moveTo>
                  <a:lnTo>
                    <a:pt x="17625" y="43520"/>
                  </a:lnTo>
                  <a:cubicBezTo>
                    <a:pt x="23646" y="58026"/>
                    <a:pt x="29521" y="72533"/>
                    <a:pt x="36049" y="87039"/>
                  </a:cubicBezTo>
                  <a:cubicBezTo>
                    <a:pt x="42577" y="101546"/>
                    <a:pt x="48887" y="115544"/>
                    <a:pt x="55560" y="129688"/>
                  </a:cubicBezTo>
                  <a:cubicBezTo>
                    <a:pt x="62233" y="143832"/>
                    <a:pt x="69631" y="157686"/>
                    <a:pt x="76884" y="171612"/>
                  </a:cubicBezTo>
                  <a:cubicBezTo>
                    <a:pt x="67709" y="158832"/>
                    <a:pt x="59346" y="145486"/>
                    <a:pt x="51861" y="131647"/>
                  </a:cubicBezTo>
                  <a:cubicBezTo>
                    <a:pt x="44608" y="117793"/>
                    <a:pt x="37354" y="103576"/>
                    <a:pt x="31044" y="89215"/>
                  </a:cubicBezTo>
                  <a:cubicBezTo>
                    <a:pt x="24734" y="74854"/>
                    <a:pt x="18931" y="60202"/>
                    <a:pt x="13709" y="45260"/>
                  </a:cubicBezTo>
                  <a:cubicBezTo>
                    <a:pt x="8486" y="30319"/>
                    <a:pt x="3989" y="15304"/>
                    <a:pt x="0" y="0"/>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8" name="Graphic 5">
            <a:extLst>
              <a:ext uri="{FF2B5EF4-FFF2-40B4-BE49-F238E27FC236}">
                <a16:creationId xmlns:a16="http://schemas.microsoft.com/office/drawing/2014/main" id="{D01EEF11-6799-740B-7561-CE126522069C}"/>
              </a:ext>
            </a:extLst>
          </p:cNvPr>
          <p:cNvGrpSpPr/>
          <p:nvPr/>
        </p:nvGrpSpPr>
        <p:grpSpPr>
          <a:xfrm>
            <a:off x="9170352" y="2737938"/>
            <a:ext cx="605953" cy="680956"/>
            <a:chOff x="1849730" y="1602801"/>
            <a:chExt cx="454465" cy="510717"/>
          </a:xfrm>
        </p:grpSpPr>
        <p:sp>
          <p:nvSpPr>
            <p:cNvPr id="189" name="Freeform: Shape 188">
              <a:extLst>
                <a:ext uri="{FF2B5EF4-FFF2-40B4-BE49-F238E27FC236}">
                  <a16:creationId xmlns:a16="http://schemas.microsoft.com/office/drawing/2014/main" id="{3F6D1290-B280-1D41-F1E5-A23200909185}"/>
                </a:ext>
              </a:extLst>
            </p:cNvPr>
            <p:cNvSpPr/>
            <p:nvPr/>
          </p:nvSpPr>
          <p:spPr>
            <a:xfrm>
              <a:off x="1906810" y="1972355"/>
              <a:ext cx="82835" cy="82837"/>
            </a:xfrm>
            <a:custGeom>
              <a:avLst/>
              <a:gdLst>
                <a:gd name="connsiteX0" fmla="*/ 82681 w 82835"/>
                <a:gd name="connsiteY0" fmla="*/ 37879 h 82837"/>
                <a:gd name="connsiteX1" fmla="*/ 44957 w 82835"/>
                <a:gd name="connsiteY1" fmla="*/ 82683 h 82837"/>
                <a:gd name="connsiteX2" fmla="*/ 154 w 82835"/>
                <a:gd name="connsiteY2" fmla="*/ 44958 h 82837"/>
                <a:gd name="connsiteX3" fmla="*/ 37784 w 82835"/>
                <a:gd name="connsiteY3" fmla="*/ 162 h 82837"/>
                <a:gd name="connsiteX4" fmla="*/ 82674 w 82835"/>
                <a:gd name="connsiteY4" fmla="*/ 37785 h 82837"/>
                <a:gd name="connsiteX5" fmla="*/ 82681 w 82835"/>
                <a:gd name="connsiteY5" fmla="*/ 37879 h 8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35" h="82837">
                  <a:moveTo>
                    <a:pt x="82681" y="37879"/>
                  </a:moveTo>
                  <a:cubicBezTo>
                    <a:pt x="84640" y="60669"/>
                    <a:pt x="67747" y="80728"/>
                    <a:pt x="44957" y="82683"/>
                  </a:cubicBezTo>
                  <a:cubicBezTo>
                    <a:pt x="22167" y="84638"/>
                    <a:pt x="2105" y="67748"/>
                    <a:pt x="154" y="44958"/>
                  </a:cubicBezTo>
                  <a:cubicBezTo>
                    <a:pt x="-1797" y="22205"/>
                    <a:pt x="15038" y="2165"/>
                    <a:pt x="37784" y="162"/>
                  </a:cubicBezTo>
                  <a:cubicBezTo>
                    <a:pt x="60566" y="-1844"/>
                    <a:pt x="80665" y="15000"/>
                    <a:pt x="82674" y="37785"/>
                  </a:cubicBezTo>
                  <a:cubicBezTo>
                    <a:pt x="82674" y="37817"/>
                    <a:pt x="82681" y="37848"/>
                    <a:pt x="82681" y="37879"/>
                  </a:cubicBezTo>
                  <a:close/>
                </a:path>
              </a:pathLst>
            </a:custGeom>
            <a:solidFill>
              <a:srgbClr val="FFFFF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Freeform: Shape 189">
              <a:extLst>
                <a:ext uri="{FF2B5EF4-FFF2-40B4-BE49-F238E27FC236}">
                  <a16:creationId xmlns:a16="http://schemas.microsoft.com/office/drawing/2014/main" id="{8C215F16-2B92-E032-1E17-ED571638C486}"/>
                </a:ext>
              </a:extLst>
            </p:cNvPr>
            <p:cNvSpPr/>
            <p:nvPr/>
          </p:nvSpPr>
          <p:spPr>
            <a:xfrm>
              <a:off x="1899830" y="1970678"/>
              <a:ext cx="89812" cy="87053"/>
            </a:xfrm>
            <a:custGeom>
              <a:avLst/>
              <a:gdLst>
                <a:gd name="connsiteX0" fmla="*/ 89661 w 89812"/>
                <a:gd name="connsiteY0" fmla="*/ 39556 h 87053"/>
                <a:gd name="connsiteX1" fmla="*/ 52089 w 89812"/>
                <a:gd name="connsiteY1" fmla="*/ 86194 h 87053"/>
                <a:gd name="connsiteX2" fmla="*/ 859 w 89812"/>
                <a:gd name="connsiteY2" fmla="*/ 52088 h 87053"/>
                <a:gd name="connsiteX3" fmla="*/ 34964 w 89812"/>
                <a:gd name="connsiteY3" fmla="*/ 857 h 87053"/>
                <a:gd name="connsiteX4" fmla="*/ 44836 w 89812"/>
                <a:gd name="connsiteY4" fmla="*/ 26 h 87053"/>
                <a:gd name="connsiteX5" fmla="*/ 89661 w 89812"/>
                <a:gd name="connsiteY5" fmla="*/ 39556 h 87053"/>
                <a:gd name="connsiteX6" fmla="*/ 89661 w 89812"/>
                <a:gd name="connsiteY6" fmla="*/ 39556 h 87053"/>
                <a:gd name="connsiteX7" fmla="*/ 46700 w 89812"/>
                <a:gd name="connsiteY7" fmla="*/ 3465 h 87053"/>
                <a:gd name="connsiteX8" fmla="*/ 44981 w 89812"/>
                <a:gd name="connsiteY8" fmla="*/ 3652 h 87053"/>
                <a:gd name="connsiteX9" fmla="*/ 10687 w 89812"/>
                <a:gd name="connsiteY9" fmla="*/ 48060 h 87053"/>
                <a:gd name="connsiteX10" fmla="*/ 51799 w 89812"/>
                <a:gd name="connsiteY10" fmla="*/ 82640 h 87053"/>
                <a:gd name="connsiteX11" fmla="*/ 89777 w 89812"/>
                <a:gd name="connsiteY11" fmla="*/ 41337 h 87053"/>
                <a:gd name="connsiteX12" fmla="*/ 89661 w 89812"/>
                <a:gd name="connsiteY12" fmla="*/ 39556 h 8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12" h="87053">
                  <a:moveTo>
                    <a:pt x="89661" y="39556"/>
                  </a:moveTo>
                  <a:cubicBezTo>
                    <a:pt x="91525" y="62618"/>
                    <a:pt x="75016" y="83107"/>
                    <a:pt x="52089" y="86194"/>
                  </a:cubicBezTo>
                  <a:cubicBezTo>
                    <a:pt x="28523" y="90924"/>
                    <a:pt x="5588" y="75653"/>
                    <a:pt x="859" y="52088"/>
                  </a:cubicBezTo>
                  <a:cubicBezTo>
                    <a:pt x="-3870" y="28523"/>
                    <a:pt x="11398" y="5586"/>
                    <a:pt x="34964" y="857"/>
                  </a:cubicBezTo>
                  <a:cubicBezTo>
                    <a:pt x="38213" y="205"/>
                    <a:pt x="41521" y="-74"/>
                    <a:pt x="44836" y="26"/>
                  </a:cubicBezTo>
                  <a:cubicBezTo>
                    <a:pt x="67894" y="-762"/>
                    <a:pt x="87557" y="16581"/>
                    <a:pt x="89661" y="39556"/>
                  </a:cubicBezTo>
                  <a:close/>
                  <a:moveTo>
                    <a:pt x="89661" y="39556"/>
                  </a:moveTo>
                  <a:cubicBezTo>
                    <a:pt x="87760" y="17726"/>
                    <a:pt x="68532" y="1568"/>
                    <a:pt x="46700" y="3465"/>
                  </a:cubicBezTo>
                  <a:cubicBezTo>
                    <a:pt x="46127" y="3515"/>
                    <a:pt x="45554" y="3578"/>
                    <a:pt x="44981" y="3652"/>
                  </a:cubicBezTo>
                  <a:cubicBezTo>
                    <a:pt x="23250" y="6445"/>
                    <a:pt x="7895" y="26328"/>
                    <a:pt x="10687" y="48060"/>
                  </a:cubicBezTo>
                  <a:cubicBezTo>
                    <a:pt x="13313" y="68523"/>
                    <a:pt x="31185" y="83556"/>
                    <a:pt x="51799" y="82640"/>
                  </a:cubicBezTo>
                  <a:cubicBezTo>
                    <a:pt x="73689" y="81721"/>
                    <a:pt x="90698" y="63229"/>
                    <a:pt x="89777" y="41337"/>
                  </a:cubicBezTo>
                  <a:cubicBezTo>
                    <a:pt x="89748" y="40742"/>
                    <a:pt x="89712" y="40149"/>
                    <a:pt x="89661" y="39556"/>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Freeform: Shape 190">
              <a:extLst>
                <a:ext uri="{FF2B5EF4-FFF2-40B4-BE49-F238E27FC236}">
                  <a16:creationId xmlns:a16="http://schemas.microsoft.com/office/drawing/2014/main" id="{2BA1F77C-B162-B2B6-0C25-B9AE28FA7C01}"/>
                </a:ext>
              </a:extLst>
            </p:cNvPr>
            <p:cNvSpPr/>
            <p:nvPr/>
          </p:nvSpPr>
          <p:spPr>
            <a:xfrm>
              <a:off x="1853358" y="2065485"/>
              <a:ext cx="46130" cy="46138"/>
            </a:xfrm>
            <a:custGeom>
              <a:avLst/>
              <a:gdLst>
                <a:gd name="connsiteX0" fmla="*/ 46047 w 46130"/>
                <a:gd name="connsiteY0" fmla="*/ 21126 h 46138"/>
                <a:gd name="connsiteX1" fmla="*/ 25013 w 46130"/>
                <a:gd name="connsiteY1" fmla="*/ 46055 h 46138"/>
                <a:gd name="connsiteX2" fmla="*/ 84 w 46130"/>
                <a:gd name="connsiteY2" fmla="*/ 25021 h 46138"/>
                <a:gd name="connsiteX3" fmla="*/ 21096 w 46130"/>
                <a:gd name="connsiteY3" fmla="*/ 92 h 46138"/>
                <a:gd name="connsiteX4" fmla="*/ 46033 w 46130"/>
                <a:gd name="connsiteY4" fmla="*/ 20959 h 46138"/>
                <a:gd name="connsiteX5" fmla="*/ 46047 w 46130"/>
                <a:gd name="connsiteY5" fmla="*/ 21126 h 4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30" h="46138">
                  <a:moveTo>
                    <a:pt x="46047" y="21126"/>
                  </a:moveTo>
                  <a:cubicBezTo>
                    <a:pt x="47121" y="33819"/>
                    <a:pt x="37706" y="44982"/>
                    <a:pt x="25013" y="46055"/>
                  </a:cubicBezTo>
                  <a:cubicBezTo>
                    <a:pt x="12320" y="47129"/>
                    <a:pt x="1157" y="37714"/>
                    <a:pt x="84" y="25021"/>
                  </a:cubicBezTo>
                  <a:cubicBezTo>
                    <a:pt x="-990" y="12335"/>
                    <a:pt x="8410" y="1178"/>
                    <a:pt x="21096" y="92"/>
                  </a:cubicBezTo>
                  <a:cubicBezTo>
                    <a:pt x="33746" y="-1032"/>
                    <a:pt x="44909" y="8310"/>
                    <a:pt x="46033" y="20959"/>
                  </a:cubicBezTo>
                  <a:cubicBezTo>
                    <a:pt x="46040" y="21017"/>
                    <a:pt x="46040" y="21068"/>
                    <a:pt x="46047" y="21126"/>
                  </a:cubicBezTo>
                  <a:close/>
                </a:path>
              </a:pathLst>
            </a:custGeom>
            <a:solidFill>
              <a:srgbClr val="FFFFF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Freeform: Shape 191">
              <a:extLst>
                <a:ext uri="{FF2B5EF4-FFF2-40B4-BE49-F238E27FC236}">
                  <a16:creationId xmlns:a16="http://schemas.microsoft.com/office/drawing/2014/main" id="{844B94C4-768E-F64A-AC03-4B054BBF6008}"/>
                </a:ext>
              </a:extLst>
            </p:cNvPr>
            <p:cNvSpPr/>
            <p:nvPr/>
          </p:nvSpPr>
          <p:spPr>
            <a:xfrm>
              <a:off x="1849730" y="2063763"/>
              <a:ext cx="49758" cy="49755"/>
            </a:xfrm>
            <a:custGeom>
              <a:avLst/>
              <a:gdLst>
                <a:gd name="connsiteX0" fmla="*/ 49675 w 49758"/>
                <a:gd name="connsiteY0" fmla="*/ 22848 h 49755"/>
                <a:gd name="connsiteX1" fmla="*/ 26907 w 49758"/>
                <a:gd name="connsiteY1" fmla="*/ 49670 h 49755"/>
                <a:gd name="connsiteX2" fmla="*/ 85 w 49758"/>
                <a:gd name="connsiteY2" fmla="*/ 26903 h 49755"/>
                <a:gd name="connsiteX3" fmla="*/ 22853 w 49758"/>
                <a:gd name="connsiteY3" fmla="*/ 81 h 49755"/>
                <a:gd name="connsiteX4" fmla="*/ 24579 w 49758"/>
                <a:gd name="connsiteY4" fmla="*/ 0 h 49755"/>
                <a:gd name="connsiteX5" fmla="*/ 49675 w 49758"/>
                <a:gd name="connsiteY5" fmla="*/ 22848 h 49755"/>
                <a:gd name="connsiteX6" fmla="*/ 49675 w 49758"/>
                <a:gd name="connsiteY6" fmla="*/ 22848 h 49755"/>
                <a:gd name="connsiteX7" fmla="*/ 26777 w 49758"/>
                <a:gd name="connsiteY7" fmla="*/ 3385 h 49755"/>
                <a:gd name="connsiteX8" fmla="*/ 24869 w 49758"/>
                <a:gd name="connsiteY8" fmla="*/ 3627 h 49755"/>
                <a:gd name="connsiteX9" fmla="*/ 7403 w 49758"/>
                <a:gd name="connsiteY9" fmla="*/ 28208 h 49755"/>
                <a:gd name="connsiteX10" fmla="*/ 31985 w 49758"/>
                <a:gd name="connsiteY10" fmla="*/ 45681 h 49755"/>
                <a:gd name="connsiteX11" fmla="*/ 49675 w 49758"/>
                <a:gd name="connsiteY11" fmla="*/ 22848 h 4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58" h="49755">
                  <a:moveTo>
                    <a:pt x="49675" y="22848"/>
                  </a:moveTo>
                  <a:cubicBezTo>
                    <a:pt x="50792" y="36542"/>
                    <a:pt x="40601" y="48553"/>
                    <a:pt x="26907" y="49670"/>
                  </a:cubicBezTo>
                  <a:cubicBezTo>
                    <a:pt x="13213" y="50795"/>
                    <a:pt x="1202" y="40604"/>
                    <a:pt x="85" y="26903"/>
                  </a:cubicBezTo>
                  <a:cubicBezTo>
                    <a:pt x="-1040" y="13208"/>
                    <a:pt x="9159" y="1202"/>
                    <a:pt x="22853" y="81"/>
                  </a:cubicBezTo>
                  <a:cubicBezTo>
                    <a:pt x="23426" y="34"/>
                    <a:pt x="23999" y="7"/>
                    <a:pt x="24579" y="0"/>
                  </a:cubicBezTo>
                  <a:cubicBezTo>
                    <a:pt x="37606" y="-52"/>
                    <a:pt x="48507" y="9872"/>
                    <a:pt x="49675" y="22848"/>
                  </a:cubicBezTo>
                  <a:close/>
                  <a:moveTo>
                    <a:pt x="49675" y="22848"/>
                  </a:moveTo>
                  <a:cubicBezTo>
                    <a:pt x="48725" y="11148"/>
                    <a:pt x="38469" y="2436"/>
                    <a:pt x="26777" y="3385"/>
                  </a:cubicBezTo>
                  <a:cubicBezTo>
                    <a:pt x="26138" y="3437"/>
                    <a:pt x="25500" y="3517"/>
                    <a:pt x="24869" y="3627"/>
                  </a:cubicBezTo>
                  <a:cubicBezTo>
                    <a:pt x="13257" y="5592"/>
                    <a:pt x="5438" y="16596"/>
                    <a:pt x="7403" y="28208"/>
                  </a:cubicBezTo>
                  <a:cubicBezTo>
                    <a:pt x="9369" y="39821"/>
                    <a:pt x="20372" y="47640"/>
                    <a:pt x="31985" y="45681"/>
                  </a:cubicBezTo>
                  <a:cubicBezTo>
                    <a:pt x="42922" y="43824"/>
                    <a:pt x="50611" y="33902"/>
                    <a:pt x="49675" y="22848"/>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Freeform: Shape 192">
              <a:extLst>
                <a:ext uri="{FF2B5EF4-FFF2-40B4-BE49-F238E27FC236}">
                  <a16:creationId xmlns:a16="http://schemas.microsoft.com/office/drawing/2014/main" id="{E274F345-99D3-7BF3-1EB2-6265C8205C74}"/>
                </a:ext>
              </a:extLst>
            </p:cNvPr>
            <p:cNvSpPr/>
            <p:nvPr/>
          </p:nvSpPr>
          <p:spPr>
            <a:xfrm>
              <a:off x="1853661" y="1604584"/>
              <a:ext cx="450187" cy="378969"/>
            </a:xfrm>
            <a:custGeom>
              <a:avLst/>
              <a:gdLst>
                <a:gd name="connsiteX0" fmla="*/ 445253 w 450187"/>
                <a:gd name="connsiteY0" fmla="*/ 213003 h 378969"/>
                <a:gd name="connsiteX1" fmla="*/ 339791 w 450187"/>
                <a:gd name="connsiteY1" fmla="*/ 347696 h 378969"/>
                <a:gd name="connsiteX2" fmla="*/ 278138 w 450187"/>
                <a:gd name="connsiteY2" fmla="*/ 339065 h 378969"/>
                <a:gd name="connsiteX3" fmla="*/ 135801 w 450187"/>
                <a:gd name="connsiteY3" fmla="*/ 358111 h 378969"/>
                <a:gd name="connsiteX4" fmla="*/ 116754 w 450187"/>
                <a:gd name="connsiteY4" fmla="*/ 339065 h 378969"/>
                <a:gd name="connsiteX5" fmla="*/ 103118 w 450187"/>
                <a:gd name="connsiteY5" fmla="*/ 341893 h 378969"/>
                <a:gd name="connsiteX6" fmla="*/ 11502 w 450187"/>
                <a:gd name="connsiteY6" fmla="*/ 270216 h 378969"/>
                <a:gd name="connsiteX7" fmla="*/ 25870 w 450187"/>
                <a:gd name="connsiteY7" fmla="*/ 212931 h 378969"/>
                <a:gd name="connsiteX8" fmla="*/ 46230 w 450187"/>
                <a:gd name="connsiteY8" fmla="*/ 43049 h 378969"/>
                <a:gd name="connsiteX9" fmla="*/ 188706 w 450187"/>
                <a:gd name="connsiteY9" fmla="*/ 37910 h 378969"/>
                <a:gd name="connsiteX10" fmla="*/ 331472 w 450187"/>
                <a:gd name="connsiteY10" fmla="*/ 22419 h 378969"/>
                <a:gd name="connsiteX11" fmla="*/ 362784 w 450187"/>
                <a:gd name="connsiteY11" fmla="*/ 65545 h 378969"/>
                <a:gd name="connsiteX12" fmla="*/ 375840 w 450187"/>
                <a:gd name="connsiteY12" fmla="*/ 62643 h 378969"/>
                <a:gd name="connsiteX13" fmla="*/ 449714 w 450187"/>
                <a:gd name="connsiteY13" fmla="*/ 120704 h 378969"/>
                <a:gd name="connsiteX14" fmla="*/ 433213 w 450187"/>
                <a:gd name="connsiteY14" fmla="*/ 172965 h 378969"/>
                <a:gd name="connsiteX15" fmla="*/ 445253 w 450187"/>
                <a:gd name="connsiteY15" fmla="*/ 213003 h 37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187" h="378969">
                  <a:moveTo>
                    <a:pt x="445253" y="213003"/>
                  </a:moveTo>
                  <a:cubicBezTo>
                    <a:pt x="453268" y="279305"/>
                    <a:pt x="406079" y="339576"/>
                    <a:pt x="339791" y="347696"/>
                  </a:cubicBezTo>
                  <a:cubicBezTo>
                    <a:pt x="318836" y="350304"/>
                    <a:pt x="297570" y="347327"/>
                    <a:pt x="278138" y="339065"/>
                  </a:cubicBezTo>
                  <a:cubicBezTo>
                    <a:pt x="244092" y="383630"/>
                    <a:pt x="180365" y="392157"/>
                    <a:pt x="135801" y="358111"/>
                  </a:cubicBezTo>
                  <a:cubicBezTo>
                    <a:pt x="128634" y="352636"/>
                    <a:pt x="122230" y="346231"/>
                    <a:pt x="116754" y="339065"/>
                  </a:cubicBezTo>
                  <a:cubicBezTo>
                    <a:pt x="112293" y="340383"/>
                    <a:pt x="107731" y="341328"/>
                    <a:pt x="103118" y="341893"/>
                  </a:cubicBezTo>
                  <a:cubicBezTo>
                    <a:pt x="58024" y="347399"/>
                    <a:pt x="17007" y="315307"/>
                    <a:pt x="11502" y="270216"/>
                  </a:cubicBezTo>
                  <a:cubicBezTo>
                    <a:pt x="9036" y="250001"/>
                    <a:pt x="14156" y="229588"/>
                    <a:pt x="25870" y="212931"/>
                  </a:cubicBezTo>
                  <a:cubicBezTo>
                    <a:pt x="-15422" y="160397"/>
                    <a:pt x="-6305" y="84338"/>
                    <a:pt x="46230" y="43049"/>
                  </a:cubicBezTo>
                  <a:cubicBezTo>
                    <a:pt x="87559" y="10562"/>
                    <a:pt x="145143" y="8485"/>
                    <a:pt x="188706" y="37910"/>
                  </a:cubicBezTo>
                  <a:cubicBezTo>
                    <a:pt x="223855" y="-5793"/>
                    <a:pt x="287771" y="-12727"/>
                    <a:pt x="331472" y="22419"/>
                  </a:cubicBezTo>
                  <a:cubicBezTo>
                    <a:pt x="345565" y="33751"/>
                    <a:pt x="356372" y="48639"/>
                    <a:pt x="362784" y="65545"/>
                  </a:cubicBezTo>
                  <a:cubicBezTo>
                    <a:pt x="367020" y="64119"/>
                    <a:pt x="371401" y="63147"/>
                    <a:pt x="375840" y="62643"/>
                  </a:cubicBezTo>
                  <a:cubicBezTo>
                    <a:pt x="412273" y="58277"/>
                    <a:pt x="445348" y="84271"/>
                    <a:pt x="449714" y="120704"/>
                  </a:cubicBezTo>
                  <a:cubicBezTo>
                    <a:pt x="451992" y="139687"/>
                    <a:pt x="445979" y="158731"/>
                    <a:pt x="433213" y="172965"/>
                  </a:cubicBezTo>
                  <a:cubicBezTo>
                    <a:pt x="439552" y="185497"/>
                    <a:pt x="443629" y="199052"/>
                    <a:pt x="445253" y="213003"/>
                  </a:cubicBezTo>
                  <a:close/>
                </a:path>
              </a:pathLst>
            </a:custGeom>
            <a:solidFill>
              <a:srgbClr val="FFFFF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Freeform: Shape 193">
              <a:extLst>
                <a:ext uri="{FF2B5EF4-FFF2-40B4-BE49-F238E27FC236}">
                  <a16:creationId xmlns:a16="http://schemas.microsoft.com/office/drawing/2014/main" id="{342D2350-6E85-A12B-42E0-1BE65E9DF64C}"/>
                </a:ext>
              </a:extLst>
            </p:cNvPr>
            <p:cNvSpPr/>
            <p:nvPr/>
          </p:nvSpPr>
          <p:spPr>
            <a:xfrm>
              <a:off x="1849949" y="1602801"/>
              <a:ext cx="454246" cy="382772"/>
            </a:xfrm>
            <a:custGeom>
              <a:avLst/>
              <a:gdLst>
                <a:gd name="connsiteX0" fmla="*/ 448966 w 454246"/>
                <a:gd name="connsiteY0" fmla="*/ 214787 h 382772"/>
                <a:gd name="connsiteX1" fmla="*/ 424377 w 454246"/>
                <a:gd name="connsiteY1" fmla="*/ 304075 h 382772"/>
                <a:gd name="connsiteX2" fmla="*/ 401892 w 454246"/>
                <a:gd name="connsiteY2" fmla="*/ 326197 h 382772"/>
                <a:gd name="connsiteX3" fmla="*/ 281488 w 454246"/>
                <a:gd name="connsiteY3" fmla="*/ 341864 h 382772"/>
                <a:gd name="connsiteX4" fmla="*/ 282649 w 454246"/>
                <a:gd name="connsiteY4" fmla="*/ 341864 h 382772"/>
                <a:gd name="connsiteX5" fmla="*/ 201050 w 454246"/>
                <a:gd name="connsiteY5" fmla="*/ 382772 h 382772"/>
                <a:gd name="connsiteX6" fmla="*/ 155136 w 454246"/>
                <a:gd name="connsiteY6" fmla="*/ 372255 h 382772"/>
                <a:gd name="connsiteX7" fmla="*/ 118508 w 454246"/>
                <a:gd name="connsiteY7" fmla="*/ 342372 h 382772"/>
                <a:gd name="connsiteX8" fmla="*/ 121119 w 454246"/>
                <a:gd name="connsiteY8" fmla="*/ 343242 h 382772"/>
                <a:gd name="connsiteX9" fmla="*/ 69476 w 454246"/>
                <a:gd name="connsiteY9" fmla="*/ 342517 h 382772"/>
                <a:gd name="connsiteX10" fmla="*/ 27624 w 454246"/>
                <a:gd name="connsiteY10" fmla="*/ 311981 h 382772"/>
                <a:gd name="connsiteX11" fmla="*/ 15656 w 454246"/>
                <a:gd name="connsiteY11" fmla="*/ 288553 h 382772"/>
                <a:gd name="connsiteX12" fmla="*/ 11377 w 454246"/>
                <a:gd name="connsiteY12" fmla="*/ 262586 h 382772"/>
                <a:gd name="connsiteX13" fmla="*/ 26754 w 454246"/>
                <a:gd name="connsiteY13" fmla="*/ 212829 h 382772"/>
                <a:gd name="connsiteX14" fmla="*/ 26754 w 454246"/>
                <a:gd name="connsiteY14" fmla="*/ 216891 h 382772"/>
                <a:gd name="connsiteX15" fmla="*/ 135 w 454246"/>
                <a:gd name="connsiteY15" fmla="*/ 134784 h 382772"/>
                <a:gd name="connsiteX16" fmla="*/ 127748 w 454246"/>
                <a:gd name="connsiteY16" fmla="*/ 15940 h 382772"/>
                <a:gd name="connsiteX17" fmla="*/ 193579 w 454246"/>
                <a:gd name="connsiteY17" fmla="*/ 37808 h 382772"/>
                <a:gd name="connsiteX18" fmla="*/ 190387 w 454246"/>
                <a:gd name="connsiteY18" fmla="*/ 38243 h 382772"/>
                <a:gd name="connsiteX19" fmla="*/ 287653 w 454246"/>
                <a:gd name="connsiteY19" fmla="*/ 1396 h 382772"/>
                <a:gd name="connsiteX20" fmla="*/ 367439 w 454246"/>
                <a:gd name="connsiteY20" fmla="*/ 67183 h 382772"/>
                <a:gd name="connsiteX21" fmla="*/ 366496 w 454246"/>
                <a:gd name="connsiteY21" fmla="*/ 66676 h 382772"/>
                <a:gd name="connsiteX22" fmla="*/ 410016 w 454246"/>
                <a:gd name="connsiteY22" fmla="*/ 67256 h 382772"/>
                <a:gd name="connsiteX23" fmla="*/ 450337 w 454246"/>
                <a:gd name="connsiteY23" fmla="*/ 152467 h 382772"/>
                <a:gd name="connsiteX24" fmla="*/ 436925 w 454246"/>
                <a:gd name="connsiteY24" fmla="*/ 174822 h 382772"/>
                <a:gd name="connsiteX25" fmla="*/ 436925 w 454246"/>
                <a:gd name="connsiteY25" fmla="*/ 174822 h 382772"/>
                <a:gd name="connsiteX26" fmla="*/ 448966 w 454246"/>
                <a:gd name="connsiteY26" fmla="*/ 214787 h 382772"/>
                <a:gd name="connsiteX27" fmla="*/ 448966 w 454246"/>
                <a:gd name="connsiteY27" fmla="*/ 214787 h 382772"/>
                <a:gd name="connsiteX28" fmla="*/ 436635 w 454246"/>
                <a:gd name="connsiteY28" fmla="*/ 174822 h 382772"/>
                <a:gd name="connsiteX29" fmla="*/ 436635 w 454246"/>
                <a:gd name="connsiteY29" fmla="*/ 174822 h 382772"/>
                <a:gd name="connsiteX30" fmla="*/ 442945 w 454246"/>
                <a:gd name="connsiteY30" fmla="*/ 94238 h 382772"/>
                <a:gd name="connsiteX31" fmla="*/ 366931 w 454246"/>
                <a:gd name="connsiteY31" fmla="*/ 67909 h 382772"/>
                <a:gd name="connsiteX32" fmla="*/ 366206 w 454246"/>
                <a:gd name="connsiteY32" fmla="*/ 67909 h 382772"/>
                <a:gd name="connsiteX33" fmla="*/ 366206 w 454246"/>
                <a:gd name="connsiteY33" fmla="*/ 67183 h 382772"/>
                <a:gd name="connsiteX34" fmla="*/ 335380 w 454246"/>
                <a:gd name="connsiteY34" fmla="*/ 25115 h 382772"/>
                <a:gd name="connsiteX35" fmla="*/ 287653 w 454246"/>
                <a:gd name="connsiteY35" fmla="*/ 4225 h 382772"/>
                <a:gd name="connsiteX36" fmla="*/ 236083 w 454246"/>
                <a:gd name="connsiteY36" fmla="*/ 10028 h 382772"/>
                <a:gd name="connsiteX37" fmla="*/ 194667 w 454246"/>
                <a:gd name="connsiteY37" fmla="*/ 40927 h 382772"/>
                <a:gd name="connsiteX38" fmla="*/ 193289 w 454246"/>
                <a:gd name="connsiteY38" fmla="*/ 42667 h 382772"/>
                <a:gd name="connsiteX39" fmla="*/ 191403 w 454246"/>
                <a:gd name="connsiteY39" fmla="*/ 41362 h 382772"/>
                <a:gd name="connsiteX40" fmla="*/ 27552 w 454246"/>
                <a:gd name="connsiteY40" fmla="*/ 74155 h 382772"/>
                <a:gd name="connsiteX41" fmla="*/ 32629 w 454246"/>
                <a:gd name="connsiteY41" fmla="*/ 212248 h 382772"/>
                <a:gd name="connsiteX42" fmla="*/ 34225 w 454246"/>
                <a:gd name="connsiteY42" fmla="*/ 214279 h 382772"/>
                <a:gd name="connsiteX43" fmla="*/ 32702 w 454246"/>
                <a:gd name="connsiteY43" fmla="*/ 216383 h 382772"/>
                <a:gd name="connsiteX44" fmla="*/ 18195 w 454246"/>
                <a:gd name="connsiteY44" fmla="*/ 262151 h 382772"/>
                <a:gd name="connsiteX45" fmla="*/ 22039 w 454246"/>
                <a:gd name="connsiteY45" fmla="*/ 286159 h 382772"/>
                <a:gd name="connsiteX46" fmla="*/ 32992 w 454246"/>
                <a:gd name="connsiteY46" fmla="*/ 307919 h 382772"/>
                <a:gd name="connsiteX47" fmla="*/ 120031 w 454246"/>
                <a:gd name="connsiteY47" fmla="*/ 338165 h 382772"/>
                <a:gd name="connsiteX48" fmla="*/ 121699 w 454246"/>
                <a:gd name="connsiteY48" fmla="*/ 337730 h 382772"/>
                <a:gd name="connsiteX49" fmla="*/ 122642 w 454246"/>
                <a:gd name="connsiteY49" fmla="*/ 339035 h 382772"/>
                <a:gd name="connsiteX50" fmla="*/ 157312 w 454246"/>
                <a:gd name="connsiteY50" fmla="*/ 368048 h 382772"/>
                <a:gd name="connsiteX51" fmla="*/ 281343 w 454246"/>
                <a:gd name="connsiteY51" fmla="*/ 340196 h 382772"/>
                <a:gd name="connsiteX52" fmla="*/ 281851 w 454246"/>
                <a:gd name="connsiteY52" fmla="*/ 339543 h 382772"/>
                <a:gd name="connsiteX53" fmla="*/ 282576 w 454246"/>
                <a:gd name="connsiteY53" fmla="*/ 339543 h 382772"/>
                <a:gd name="connsiteX54" fmla="*/ 344011 w 454246"/>
                <a:gd name="connsiteY54" fmla="*/ 348537 h 382772"/>
                <a:gd name="connsiteX55" fmla="*/ 402037 w 454246"/>
                <a:gd name="connsiteY55" fmla="*/ 325254 h 382772"/>
                <a:gd name="connsiteX56" fmla="*/ 424522 w 454246"/>
                <a:gd name="connsiteY56" fmla="*/ 303494 h 382772"/>
                <a:gd name="connsiteX57" fmla="*/ 440552 w 454246"/>
                <a:gd name="connsiteY57" fmla="*/ 276367 h 382772"/>
                <a:gd name="connsiteX58" fmla="*/ 448966 w 454246"/>
                <a:gd name="connsiteY58" fmla="*/ 214787 h 38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54246" h="382772">
                  <a:moveTo>
                    <a:pt x="448966" y="214787"/>
                  </a:moveTo>
                  <a:cubicBezTo>
                    <a:pt x="452737" y="246618"/>
                    <a:pt x="443910" y="278662"/>
                    <a:pt x="424377" y="304075"/>
                  </a:cubicBezTo>
                  <a:cubicBezTo>
                    <a:pt x="417827" y="312353"/>
                    <a:pt x="410277" y="319784"/>
                    <a:pt x="401892" y="326197"/>
                  </a:cubicBezTo>
                  <a:cubicBezTo>
                    <a:pt x="367352" y="352340"/>
                    <a:pt x="321570" y="358297"/>
                    <a:pt x="281488" y="341864"/>
                  </a:cubicBezTo>
                  <a:lnTo>
                    <a:pt x="282649" y="341864"/>
                  </a:lnTo>
                  <a:cubicBezTo>
                    <a:pt x="263326" y="367493"/>
                    <a:pt x="233145" y="382625"/>
                    <a:pt x="201050" y="382772"/>
                  </a:cubicBezTo>
                  <a:cubicBezTo>
                    <a:pt x="185143" y="382829"/>
                    <a:pt x="169433" y="379231"/>
                    <a:pt x="155136" y="372255"/>
                  </a:cubicBezTo>
                  <a:cubicBezTo>
                    <a:pt x="140848" y="365158"/>
                    <a:pt x="128328" y="354947"/>
                    <a:pt x="118508" y="342372"/>
                  </a:cubicBezTo>
                  <a:lnTo>
                    <a:pt x="121119" y="343242"/>
                  </a:lnTo>
                  <a:cubicBezTo>
                    <a:pt x="104240" y="348338"/>
                    <a:pt x="86202" y="348085"/>
                    <a:pt x="69476" y="342517"/>
                  </a:cubicBezTo>
                  <a:cubicBezTo>
                    <a:pt x="52670" y="336971"/>
                    <a:pt x="38033" y="326291"/>
                    <a:pt x="27624" y="311981"/>
                  </a:cubicBezTo>
                  <a:cubicBezTo>
                    <a:pt x="22533" y="304788"/>
                    <a:pt x="18500" y="296897"/>
                    <a:pt x="15656" y="288553"/>
                  </a:cubicBezTo>
                  <a:cubicBezTo>
                    <a:pt x="12937" y="280160"/>
                    <a:pt x="11493" y="271407"/>
                    <a:pt x="11377" y="262586"/>
                  </a:cubicBezTo>
                  <a:cubicBezTo>
                    <a:pt x="11217" y="244807"/>
                    <a:pt x="16592" y="227419"/>
                    <a:pt x="26754" y="212829"/>
                  </a:cubicBezTo>
                  <a:lnTo>
                    <a:pt x="26754" y="216891"/>
                  </a:lnTo>
                  <a:cubicBezTo>
                    <a:pt x="8200" y="193663"/>
                    <a:pt x="-1258" y="164478"/>
                    <a:pt x="135" y="134784"/>
                  </a:cubicBezTo>
                  <a:cubicBezTo>
                    <a:pt x="2557" y="66727"/>
                    <a:pt x="59691" y="13519"/>
                    <a:pt x="127748" y="15940"/>
                  </a:cubicBezTo>
                  <a:cubicBezTo>
                    <a:pt x="151329" y="16779"/>
                    <a:pt x="174176" y="24369"/>
                    <a:pt x="193579" y="37808"/>
                  </a:cubicBezTo>
                  <a:lnTo>
                    <a:pt x="190387" y="38243"/>
                  </a:lnTo>
                  <a:cubicBezTo>
                    <a:pt x="213837" y="9379"/>
                    <a:pt x="250966" y="-4687"/>
                    <a:pt x="287653" y="1396"/>
                  </a:cubicBezTo>
                  <a:cubicBezTo>
                    <a:pt x="324116" y="7446"/>
                    <a:pt x="354550" y="32543"/>
                    <a:pt x="367439" y="67183"/>
                  </a:cubicBezTo>
                  <a:lnTo>
                    <a:pt x="366496" y="66676"/>
                  </a:lnTo>
                  <a:cubicBezTo>
                    <a:pt x="380669" y="62066"/>
                    <a:pt x="395973" y="62270"/>
                    <a:pt x="410016" y="67256"/>
                  </a:cubicBezTo>
                  <a:cubicBezTo>
                    <a:pt x="444679" y="79653"/>
                    <a:pt x="462732" y="117803"/>
                    <a:pt x="450337" y="152467"/>
                  </a:cubicBezTo>
                  <a:cubicBezTo>
                    <a:pt x="447377" y="160729"/>
                    <a:pt x="442822" y="168325"/>
                    <a:pt x="436925" y="174822"/>
                  </a:cubicBezTo>
                  <a:lnTo>
                    <a:pt x="436925" y="174822"/>
                  </a:lnTo>
                  <a:cubicBezTo>
                    <a:pt x="443272" y="187326"/>
                    <a:pt x="447348" y="200857"/>
                    <a:pt x="448966" y="214787"/>
                  </a:cubicBezTo>
                  <a:close/>
                  <a:moveTo>
                    <a:pt x="448966" y="214787"/>
                  </a:moveTo>
                  <a:cubicBezTo>
                    <a:pt x="447254" y="200841"/>
                    <a:pt x="443076" y="187308"/>
                    <a:pt x="436635" y="174822"/>
                  </a:cubicBezTo>
                  <a:lnTo>
                    <a:pt x="436635" y="174822"/>
                  </a:lnTo>
                  <a:cubicBezTo>
                    <a:pt x="456915" y="152561"/>
                    <a:pt x="459512" y="119384"/>
                    <a:pt x="442945" y="94238"/>
                  </a:cubicBezTo>
                  <a:cubicBezTo>
                    <a:pt x="426568" y="69166"/>
                    <a:pt x="395306" y="58340"/>
                    <a:pt x="366931" y="67909"/>
                  </a:cubicBezTo>
                  <a:lnTo>
                    <a:pt x="366206" y="67909"/>
                  </a:lnTo>
                  <a:lnTo>
                    <a:pt x="366206" y="67183"/>
                  </a:lnTo>
                  <a:cubicBezTo>
                    <a:pt x="359765" y="50716"/>
                    <a:pt x="349139" y="36215"/>
                    <a:pt x="335380" y="25115"/>
                  </a:cubicBezTo>
                  <a:cubicBezTo>
                    <a:pt x="321613" y="14034"/>
                    <a:pt x="305134" y="6823"/>
                    <a:pt x="287653" y="4225"/>
                  </a:cubicBezTo>
                  <a:cubicBezTo>
                    <a:pt x="270253" y="1626"/>
                    <a:pt x="252475" y="3627"/>
                    <a:pt x="236083" y="10028"/>
                  </a:cubicBezTo>
                  <a:cubicBezTo>
                    <a:pt x="219792" y="16495"/>
                    <a:pt x="205503" y="27155"/>
                    <a:pt x="194667" y="40927"/>
                  </a:cubicBezTo>
                  <a:lnTo>
                    <a:pt x="193289" y="42667"/>
                  </a:lnTo>
                  <a:lnTo>
                    <a:pt x="191403" y="41362"/>
                  </a:lnTo>
                  <a:cubicBezTo>
                    <a:pt x="137105" y="5172"/>
                    <a:pt x="63746" y="19854"/>
                    <a:pt x="27552" y="74155"/>
                  </a:cubicBezTo>
                  <a:cubicBezTo>
                    <a:pt x="-656" y="116479"/>
                    <a:pt x="1389" y="172107"/>
                    <a:pt x="32629" y="212248"/>
                  </a:cubicBezTo>
                  <a:lnTo>
                    <a:pt x="34225" y="214279"/>
                  </a:lnTo>
                  <a:lnTo>
                    <a:pt x="32702" y="216383"/>
                  </a:lnTo>
                  <a:cubicBezTo>
                    <a:pt x="23229" y="229760"/>
                    <a:pt x="18152" y="245758"/>
                    <a:pt x="18195" y="262151"/>
                  </a:cubicBezTo>
                  <a:cubicBezTo>
                    <a:pt x="18311" y="270297"/>
                    <a:pt x="19602" y="278384"/>
                    <a:pt x="22039" y="286159"/>
                  </a:cubicBezTo>
                  <a:cubicBezTo>
                    <a:pt x="24585" y="293919"/>
                    <a:pt x="28277" y="301253"/>
                    <a:pt x="32992" y="307919"/>
                  </a:cubicBezTo>
                  <a:cubicBezTo>
                    <a:pt x="52663" y="335429"/>
                    <a:pt x="87536" y="347548"/>
                    <a:pt x="120031" y="338165"/>
                  </a:cubicBezTo>
                  <a:lnTo>
                    <a:pt x="121699" y="337730"/>
                  </a:lnTo>
                  <a:lnTo>
                    <a:pt x="122642" y="339035"/>
                  </a:lnTo>
                  <a:cubicBezTo>
                    <a:pt x="131875" y="351189"/>
                    <a:pt x="143720" y="361105"/>
                    <a:pt x="157312" y="368048"/>
                  </a:cubicBezTo>
                  <a:cubicBezTo>
                    <a:pt x="199991" y="389668"/>
                    <a:pt x="252004" y="377987"/>
                    <a:pt x="281343" y="340196"/>
                  </a:cubicBezTo>
                  <a:lnTo>
                    <a:pt x="281851" y="339543"/>
                  </a:lnTo>
                  <a:lnTo>
                    <a:pt x="282576" y="339543"/>
                  </a:lnTo>
                  <a:cubicBezTo>
                    <a:pt x="301906" y="347903"/>
                    <a:pt x="323100" y="351006"/>
                    <a:pt x="344011" y="348537"/>
                  </a:cubicBezTo>
                  <a:cubicBezTo>
                    <a:pt x="365046" y="345951"/>
                    <a:pt x="385050" y="337927"/>
                    <a:pt x="402037" y="325254"/>
                  </a:cubicBezTo>
                  <a:cubicBezTo>
                    <a:pt x="410407" y="318963"/>
                    <a:pt x="417958" y="311653"/>
                    <a:pt x="424522" y="303494"/>
                  </a:cubicBezTo>
                  <a:cubicBezTo>
                    <a:pt x="430963" y="295148"/>
                    <a:pt x="436345" y="286036"/>
                    <a:pt x="440552" y="276367"/>
                  </a:cubicBezTo>
                  <a:cubicBezTo>
                    <a:pt x="448603" y="256905"/>
                    <a:pt x="451504" y="235696"/>
                    <a:pt x="448966" y="214787"/>
                  </a:cubicBezTo>
                  <a:close/>
                </a:path>
              </a:pathLst>
            </a:custGeom>
            <a:solidFill>
              <a:srgbClr val="263238"/>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Freeform: Shape 194">
              <a:extLst>
                <a:ext uri="{FF2B5EF4-FFF2-40B4-BE49-F238E27FC236}">
                  <a16:creationId xmlns:a16="http://schemas.microsoft.com/office/drawing/2014/main" id="{97ABED74-EC02-08ED-73FC-8B2D5F0259E6}"/>
                </a:ext>
              </a:extLst>
            </p:cNvPr>
            <p:cNvSpPr/>
            <p:nvPr/>
          </p:nvSpPr>
          <p:spPr>
            <a:xfrm>
              <a:off x="2066666" y="1678832"/>
              <a:ext cx="121873" cy="210852"/>
            </a:xfrm>
            <a:custGeom>
              <a:avLst/>
              <a:gdLst>
                <a:gd name="connsiteX0" fmla="*/ 25459 w 121873"/>
                <a:gd name="connsiteY0" fmla="*/ 142527 h 210852"/>
                <a:gd name="connsiteX1" fmla="*/ 30101 w 121873"/>
                <a:gd name="connsiteY1" fmla="*/ 116706 h 210852"/>
                <a:gd name="connsiteX2" fmla="*/ 49467 w 121873"/>
                <a:gd name="connsiteY2" fmla="*/ 96759 h 210852"/>
                <a:gd name="connsiteX3" fmla="*/ 60347 w 121873"/>
                <a:gd name="connsiteY3" fmla="*/ 90739 h 210852"/>
                <a:gd name="connsiteX4" fmla="*/ 72895 w 121873"/>
                <a:gd name="connsiteY4" fmla="*/ 82688 h 210852"/>
                <a:gd name="connsiteX5" fmla="*/ 83340 w 121873"/>
                <a:gd name="connsiteY5" fmla="*/ 71663 h 210852"/>
                <a:gd name="connsiteX6" fmla="*/ 87619 w 121873"/>
                <a:gd name="connsiteY6" fmla="*/ 57156 h 210852"/>
                <a:gd name="connsiteX7" fmla="*/ 85226 w 121873"/>
                <a:gd name="connsiteY7" fmla="*/ 46277 h 210852"/>
                <a:gd name="connsiteX8" fmla="*/ 79060 w 121873"/>
                <a:gd name="connsiteY8" fmla="*/ 38370 h 210852"/>
                <a:gd name="connsiteX9" fmla="*/ 70139 w 121873"/>
                <a:gd name="connsiteY9" fmla="*/ 33583 h 210852"/>
                <a:gd name="connsiteX10" fmla="*/ 59767 w 121873"/>
                <a:gd name="connsiteY10" fmla="*/ 31915 h 210852"/>
                <a:gd name="connsiteX11" fmla="*/ 48016 w 121873"/>
                <a:gd name="connsiteY11" fmla="*/ 34164 h 210852"/>
                <a:gd name="connsiteX12" fmla="*/ 38515 w 121873"/>
                <a:gd name="connsiteY12" fmla="*/ 39676 h 210852"/>
                <a:gd name="connsiteX13" fmla="*/ 31261 w 121873"/>
                <a:gd name="connsiteY13" fmla="*/ 47364 h 210852"/>
                <a:gd name="connsiteX14" fmla="*/ 25531 w 121873"/>
                <a:gd name="connsiteY14" fmla="*/ 55416 h 210852"/>
                <a:gd name="connsiteX15" fmla="*/ 0 w 121873"/>
                <a:gd name="connsiteY15" fmla="*/ 37790 h 210852"/>
                <a:gd name="connsiteX16" fmla="*/ 10155 w 121873"/>
                <a:gd name="connsiteY16" fmla="*/ 21688 h 210852"/>
                <a:gd name="connsiteX17" fmla="*/ 24371 w 121873"/>
                <a:gd name="connsiteY17" fmla="*/ 9720 h 210852"/>
                <a:gd name="connsiteX18" fmla="*/ 41779 w 121873"/>
                <a:gd name="connsiteY18" fmla="*/ 2467 h 210852"/>
                <a:gd name="connsiteX19" fmla="*/ 61145 w 121873"/>
                <a:gd name="connsiteY19" fmla="*/ 1 h 210852"/>
                <a:gd name="connsiteX20" fmla="*/ 82905 w 121873"/>
                <a:gd name="connsiteY20" fmla="*/ 3192 h 210852"/>
                <a:gd name="connsiteX21" fmla="*/ 102416 w 121873"/>
                <a:gd name="connsiteY21" fmla="*/ 13492 h 210852"/>
                <a:gd name="connsiteX22" fmla="*/ 116487 w 121873"/>
                <a:gd name="connsiteY22" fmla="*/ 31480 h 210852"/>
                <a:gd name="connsiteX23" fmla="*/ 121855 w 121873"/>
                <a:gd name="connsiteY23" fmla="*/ 57737 h 210852"/>
                <a:gd name="connsiteX24" fmla="*/ 119679 w 121873"/>
                <a:gd name="connsiteY24" fmla="*/ 74274 h 210852"/>
                <a:gd name="connsiteX25" fmla="*/ 113368 w 121873"/>
                <a:gd name="connsiteY25" fmla="*/ 87330 h 210852"/>
                <a:gd name="connsiteX26" fmla="*/ 103722 w 121873"/>
                <a:gd name="connsiteY26" fmla="*/ 97920 h 210852"/>
                <a:gd name="connsiteX27" fmla="*/ 91101 w 121873"/>
                <a:gd name="connsiteY27" fmla="*/ 106986 h 210852"/>
                <a:gd name="connsiteX28" fmla="*/ 79351 w 121873"/>
                <a:gd name="connsiteY28" fmla="*/ 113732 h 210852"/>
                <a:gd name="connsiteX29" fmla="*/ 68688 w 121873"/>
                <a:gd name="connsiteY29" fmla="*/ 120985 h 210852"/>
                <a:gd name="connsiteX30" fmla="*/ 60637 w 121873"/>
                <a:gd name="connsiteY30" fmla="*/ 130052 h 210852"/>
                <a:gd name="connsiteX31" fmla="*/ 57518 w 121873"/>
                <a:gd name="connsiteY31" fmla="*/ 142527 h 210852"/>
                <a:gd name="connsiteX32" fmla="*/ 26039 w 121873"/>
                <a:gd name="connsiteY32" fmla="*/ 210853 h 210852"/>
                <a:gd name="connsiteX33" fmla="*/ 26039 w 121873"/>
                <a:gd name="connsiteY33" fmla="*/ 170380 h 210852"/>
                <a:gd name="connsiteX34" fmla="*/ 58534 w 121873"/>
                <a:gd name="connsiteY34" fmla="*/ 170380 h 210852"/>
                <a:gd name="connsiteX35" fmla="*/ 58534 w 121873"/>
                <a:gd name="connsiteY35" fmla="*/ 210853 h 2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873" h="210852">
                  <a:moveTo>
                    <a:pt x="25459" y="142527"/>
                  </a:moveTo>
                  <a:cubicBezTo>
                    <a:pt x="25307" y="133699"/>
                    <a:pt x="26880" y="124928"/>
                    <a:pt x="30101" y="116706"/>
                  </a:cubicBezTo>
                  <a:cubicBezTo>
                    <a:pt x="34141" y="108077"/>
                    <a:pt x="40959" y="101054"/>
                    <a:pt x="49467" y="96759"/>
                  </a:cubicBezTo>
                  <a:cubicBezTo>
                    <a:pt x="52441" y="94946"/>
                    <a:pt x="55995" y="92987"/>
                    <a:pt x="60347" y="90739"/>
                  </a:cubicBezTo>
                  <a:cubicBezTo>
                    <a:pt x="64750" y="88419"/>
                    <a:pt x="68949" y="85726"/>
                    <a:pt x="72895" y="82688"/>
                  </a:cubicBezTo>
                  <a:cubicBezTo>
                    <a:pt x="76950" y="79603"/>
                    <a:pt x="80482" y="75880"/>
                    <a:pt x="83340" y="71663"/>
                  </a:cubicBezTo>
                  <a:cubicBezTo>
                    <a:pt x="86205" y="67373"/>
                    <a:pt x="87692" y="62313"/>
                    <a:pt x="87619" y="57156"/>
                  </a:cubicBezTo>
                  <a:cubicBezTo>
                    <a:pt x="87692" y="53391"/>
                    <a:pt x="86872" y="49662"/>
                    <a:pt x="85226" y="46277"/>
                  </a:cubicBezTo>
                  <a:cubicBezTo>
                    <a:pt x="83739" y="43245"/>
                    <a:pt x="81635" y="40553"/>
                    <a:pt x="79060" y="38370"/>
                  </a:cubicBezTo>
                  <a:cubicBezTo>
                    <a:pt x="76442" y="36187"/>
                    <a:pt x="73403" y="34558"/>
                    <a:pt x="70139" y="33583"/>
                  </a:cubicBezTo>
                  <a:cubicBezTo>
                    <a:pt x="66788" y="32495"/>
                    <a:pt x="63292" y="31932"/>
                    <a:pt x="59767" y="31915"/>
                  </a:cubicBezTo>
                  <a:cubicBezTo>
                    <a:pt x="55734" y="31840"/>
                    <a:pt x="51737" y="32606"/>
                    <a:pt x="48016" y="34164"/>
                  </a:cubicBezTo>
                  <a:cubicBezTo>
                    <a:pt x="44615" y="35564"/>
                    <a:pt x="41416" y="37418"/>
                    <a:pt x="38515" y="39676"/>
                  </a:cubicBezTo>
                  <a:cubicBezTo>
                    <a:pt x="35802" y="41944"/>
                    <a:pt x="33365" y="44525"/>
                    <a:pt x="31261" y="47364"/>
                  </a:cubicBezTo>
                  <a:cubicBezTo>
                    <a:pt x="29180" y="49923"/>
                    <a:pt x="27265" y="52611"/>
                    <a:pt x="25531" y="55416"/>
                  </a:cubicBezTo>
                  <a:lnTo>
                    <a:pt x="0" y="37790"/>
                  </a:lnTo>
                  <a:cubicBezTo>
                    <a:pt x="2473" y="31901"/>
                    <a:pt x="5904" y="26460"/>
                    <a:pt x="10155" y="21688"/>
                  </a:cubicBezTo>
                  <a:cubicBezTo>
                    <a:pt x="14238" y="16983"/>
                    <a:pt x="19040" y="12945"/>
                    <a:pt x="24371" y="9720"/>
                  </a:cubicBezTo>
                  <a:cubicBezTo>
                    <a:pt x="29811" y="6513"/>
                    <a:pt x="35671" y="4072"/>
                    <a:pt x="41779" y="2467"/>
                  </a:cubicBezTo>
                  <a:cubicBezTo>
                    <a:pt x="48096" y="801"/>
                    <a:pt x="54610" y="-29"/>
                    <a:pt x="61145" y="1"/>
                  </a:cubicBezTo>
                  <a:cubicBezTo>
                    <a:pt x="68514" y="39"/>
                    <a:pt x="75840" y="1113"/>
                    <a:pt x="82905" y="3192"/>
                  </a:cubicBezTo>
                  <a:cubicBezTo>
                    <a:pt x="90020" y="5315"/>
                    <a:pt x="96650" y="8815"/>
                    <a:pt x="102416" y="13492"/>
                  </a:cubicBezTo>
                  <a:cubicBezTo>
                    <a:pt x="108356" y="18396"/>
                    <a:pt x="113158" y="24534"/>
                    <a:pt x="116487" y="31480"/>
                  </a:cubicBezTo>
                  <a:cubicBezTo>
                    <a:pt x="120244" y="39712"/>
                    <a:pt x="122079" y="48690"/>
                    <a:pt x="121855" y="57737"/>
                  </a:cubicBezTo>
                  <a:cubicBezTo>
                    <a:pt x="121942" y="63326"/>
                    <a:pt x="121209" y="68898"/>
                    <a:pt x="119679" y="74274"/>
                  </a:cubicBezTo>
                  <a:cubicBezTo>
                    <a:pt x="118286" y="78936"/>
                    <a:pt x="116161" y="83344"/>
                    <a:pt x="113368" y="87330"/>
                  </a:cubicBezTo>
                  <a:cubicBezTo>
                    <a:pt x="110619" y="91260"/>
                    <a:pt x="107377" y="94820"/>
                    <a:pt x="103722" y="97920"/>
                  </a:cubicBezTo>
                  <a:cubicBezTo>
                    <a:pt x="99747" y="101250"/>
                    <a:pt x="95525" y="104281"/>
                    <a:pt x="91101" y="106986"/>
                  </a:cubicBezTo>
                  <a:lnTo>
                    <a:pt x="79351" y="113732"/>
                  </a:lnTo>
                  <a:cubicBezTo>
                    <a:pt x="75586" y="115826"/>
                    <a:pt x="72018" y="118253"/>
                    <a:pt x="68688" y="120985"/>
                  </a:cubicBezTo>
                  <a:cubicBezTo>
                    <a:pt x="65475" y="123491"/>
                    <a:pt x="62748" y="126564"/>
                    <a:pt x="60637" y="130052"/>
                  </a:cubicBezTo>
                  <a:cubicBezTo>
                    <a:pt x="58454" y="133838"/>
                    <a:pt x="57373" y="138159"/>
                    <a:pt x="57518" y="142527"/>
                  </a:cubicBezTo>
                  <a:close/>
                  <a:moveTo>
                    <a:pt x="26039" y="210853"/>
                  </a:moveTo>
                  <a:lnTo>
                    <a:pt x="26039" y="170380"/>
                  </a:lnTo>
                  <a:lnTo>
                    <a:pt x="58534" y="170380"/>
                  </a:lnTo>
                  <a:lnTo>
                    <a:pt x="58534" y="210853"/>
                  </a:lnTo>
                  <a:close/>
                </a:path>
              </a:pathLst>
            </a:custGeom>
            <a:solidFill>
              <a:srgbClr val="407BF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Freeform: Shape 195">
              <a:extLst>
                <a:ext uri="{FF2B5EF4-FFF2-40B4-BE49-F238E27FC236}">
                  <a16:creationId xmlns:a16="http://schemas.microsoft.com/office/drawing/2014/main" id="{2A27D66E-F21F-9C89-6E93-DEC8C102328C}"/>
                </a:ext>
              </a:extLst>
            </p:cNvPr>
            <p:cNvSpPr/>
            <p:nvPr/>
          </p:nvSpPr>
          <p:spPr>
            <a:xfrm>
              <a:off x="1941519" y="1678905"/>
              <a:ext cx="125073" cy="215117"/>
            </a:xfrm>
            <a:custGeom>
              <a:avLst/>
              <a:gdLst>
                <a:gd name="connsiteX0" fmla="*/ 78000 w 125073"/>
                <a:gd name="connsiteY0" fmla="*/ 66730 h 215117"/>
                <a:gd name="connsiteX1" fmla="*/ 78726 w 125073"/>
                <a:gd name="connsiteY1" fmla="*/ 92914 h 215117"/>
                <a:gd name="connsiteX2" fmla="*/ 64219 w 125073"/>
                <a:gd name="connsiteY2" fmla="*/ 116415 h 215117"/>
                <a:gd name="connsiteX3" fmla="*/ 54790 w 125073"/>
                <a:gd name="connsiteY3" fmla="*/ 124538 h 215117"/>
                <a:gd name="connsiteX4" fmla="*/ 44128 w 125073"/>
                <a:gd name="connsiteY4" fmla="*/ 134983 h 215117"/>
                <a:gd name="connsiteX5" fmla="*/ 36222 w 125073"/>
                <a:gd name="connsiteY5" fmla="*/ 147894 h 215117"/>
                <a:gd name="connsiteX6" fmla="*/ 35061 w 125073"/>
                <a:gd name="connsiteY6" fmla="*/ 162981 h 215117"/>
                <a:gd name="connsiteX7" fmla="*/ 39558 w 125073"/>
                <a:gd name="connsiteY7" fmla="*/ 173063 h 215117"/>
                <a:gd name="connsiteX8" fmla="*/ 47246 w 125073"/>
                <a:gd name="connsiteY8" fmla="*/ 179590 h 215117"/>
                <a:gd name="connsiteX9" fmla="*/ 56966 w 125073"/>
                <a:gd name="connsiteY9" fmla="*/ 182492 h 215117"/>
                <a:gd name="connsiteX10" fmla="*/ 67483 w 125073"/>
                <a:gd name="connsiteY10" fmla="*/ 181912 h 215117"/>
                <a:gd name="connsiteX11" fmla="*/ 78508 w 125073"/>
                <a:gd name="connsiteY11" fmla="*/ 177342 h 215117"/>
                <a:gd name="connsiteX12" fmla="*/ 86704 w 125073"/>
                <a:gd name="connsiteY12" fmla="*/ 170089 h 215117"/>
                <a:gd name="connsiteX13" fmla="*/ 92579 w 125073"/>
                <a:gd name="connsiteY13" fmla="*/ 161022 h 215117"/>
                <a:gd name="connsiteX14" fmla="*/ 96496 w 125073"/>
                <a:gd name="connsiteY14" fmla="*/ 151956 h 215117"/>
                <a:gd name="connsiteX15" fmla="*/ 125074 w 125073"/>
                <a:gd name="connsiteY15" fmla="*/ 163996 h 215117"/>
                <a:gd name="connsiteX16" fmla="*/ 118473 w 125073"/>
                <a:gd name="connsiteY16" fmla="*/ 181839 h 215117"/>
                <a:gd name="connsiteX17" fmla="*/ 106868 w 125073"/>
                <a:gd name="connsiteY17" fmla="*/ 196345 h 215117"/>
                <a:gd name="connsiteX18" fmla="*/ 91346 w 125073"/>
                <a:gd name="connsiteY18" fmla="*/ 207080 h 215117"/>
                <a:gd name="connsiteX19" fmla="*/ 72923 w 125073"/>
                <a:gd name="connsiteY19" fmla="*/ 213463 h 215117"/>
                <a:gd name="connsiteX20" fmla="*/ 50728 w 125073"/>
                <a:gd name="connsiteY20" fmla="*/ 214841 h 215117"/>
                <a:gd name="connsiteX21" fmla="*/ 29549 w 125073"/>
                <a:gd name="connsiteY21" fmla="*/ 208821 h 215117"/>
                <a:gd name="connsiteX22" fmla="*/ 12068 w 125073"/>
                <a:gd name="connsiteY22" fmla="*/ 194315 h 215117"/>
                <a:gd name="connsiteX23" fmla="*/ 100 w 125073"/>
                <a:gd name="connsiteY23" fmla="*/ 153044 h 215117"/>
                <a:gd name="connsiteX24" fmla="*/ 3582 w 125073"/>
                <a:gd name="connsiteY24" fmla="*/ 139045 h 215117"/>
                <a:gd name="connsiteX25" fmla="*/ 10835 w 125073"/>
                <a:gd name="connsiteY25" fmla="*/ 126714 h 215117"/>
                <a:gd name="connsiteX26" fmla="*/ 21280 w 125073"/>
                <a:gd name="connsiteY26" fmla="*/ 115182 h 215117"/>
                <a:gd name="connsiteX27" fmla="*/ 31362 w 125073"/>
                <a:gd name="connsiteY27" fmla="*/ 106188 h 215117"/>
                <a:gd name="connsiteX28" fmla="*/ 40138 w 125073"/>
                <a:gd name="connsiteY28" fmla="*/ 96686 h 215117"/>
                <a:gd name="connsiteX29" fmla="*/ 46013 w 125073"/>
                <a:gd name="connsiteY29" fmla="*/ 86169 h 215117"/>
                <a:gd name="connsiteX30" fmla="*/ 46449 w 125073"/>
                <a:gd name="connsiteY30" fmla="*/ 73330 h 215117"/>
                <a:gd name="connsiteX31" fmla="*/ 63494 w 125073"/>
                <a:gd name="connsiteY31" fmla="*/ 0 h 215117"/>
                <a:gd name="connsiteX32" fmla="*/ 71835 w 125073"/>
                <a:gd name="connsiteY32" fmla="*/ 39603 h 215117"/>
                <a:gd name="connsiteX33" fmla="*/ 39993 w 125073"/>
                <a:gd name="connsiteY33" fmla="*/ 46276 h 215117"/>
                <a:gd name="connsiteX34" fmla="*/ 31652 w 125073"/>
                <a:gd name="connsiteY34" fmla="*/ 6673 h 21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5073" h="215117">
                  <a:moveTo>
                    <a:pt x="78000" y="66730"/>
                  </a:moveTo>
                  <a:cubicBezTo>
                    <a:pt x="80009" y="75319"/>
                    <a:pt x="80256" y="84227"/>
                    <a:pt x="78726" y="92914"/>
                  </a:cubicBezTo>
                  <a:cubicBezTo>
                    <a:pt x="76658" y="102150"/>
                    <a:pt x="71552" y="110426"/>
                    <a:pt x="64219" y="116415"/>
                  </a:cubicBezTo>
                  <a:cubicBezTo>
                    <a:pt x="61680" y="118736"/>
                    <a:pt x="58562" y="121419"/>
                    <a:pt x="54790" y="124538"/>
                  </a:cubicBezTo>
                  <a:cubicBezTo>
                    <a:pt x="50953" y="127719"/>
                    <a:pt x="47384" y="131213"/>
                    <a:pt x="44128" y="134983"/>
                  </a:cubicBezTo>
                  <a:cubicBezTo>
                    <a:pt x="40806" y="138826"/>
                    <a:pt x="38136" y="143187"/>
                    <a:pt x="36222" y="147894"/>
                  </a:cubicBezTo>
                  <a:cubicBezTo>
                    <a:pt x="34307" y="152687"/>
                    <a:pt x="33900" y="157951"/>
                    <a:pt x="35061" y="162981"/>
                  </a:cubicBezTo>
                  <a:cubicBezTo>
                    <a:pt x="35721" y="166656"/>
                    <a:pt x="37266" y="170117"/>
                    <a:pt x="39558" y="173063"/>
                  </a:cubicBezTo>
                  <a:cubicBezTo>
                    <a:pt x="41640" y="175749"/>
                    <a:pt x="44258" y="177972"/>
                    <a:pt x="47246" y="179590"/>
                  </a:cubicBezTo>
                  <a:cubicBezTo>
                    <a:pt x="50257" y="181204"/>
                    <a:pt x="53564" y="182190"/>
                    <a:pt x="56966" y="182492"/>
                  </a:cubicBezTo>
                  <a:cubicBezTo>
                    <a:pt x="60484" y="182811"/>
                    <a:pt x="64023" y="182616"/>
                    <a:pt x="67483" y="181912"/>
                  </a:cubicBezTo>
                  <a:cubicBezTo>
                    <a:pt x="71429" y="181155"/>
                    <a:pt x="75179" y="179600"/>
                    <a:pt x="78508" y="177342"/>
                  </a:cubicBezTo>
                  <a:cubicBezTo>
                    <a:pt x="81540" y="175289"/>
                    <a:pt x="84296" y="172851"/>
                    <a:pt x="86704" y="170089"/>
                  </a:cubicBezTo>
                  <a:cubicBezTo>
                    <a:pt x="89025" y="167318"/>
                    <a:pt x="90998" y="164273"/>
                    <a:pt x="92579" y="161022"/>
                  </a:cubicBezTo>
                  <a:cubicBezTo>
                    <a:pt x="94059" y="158080"/>
                    <a:pt x="95372" y="155053"/>
                    <a:pt x="96496" y="151956"/>
                  </a:cubicBezTo>
                  <a:lnTo>
                    <a:pt x="125074" y="163996"/>
                  </a:lnTo>
                  <a:cubicBezTo>
                    <a:pt x="123906" y="170276"/>
                    <a:pt x="121672" y="176310"/>
                    <a:pt x="118473" y="181839"/>
                  </a:cubicBezTo>
                  <a:cubicBezTo>
                    <a:pt x="115369" y="187241"/>
                    <a:pt x="111460" y="192134"/>
                    <a:pt x="106868" y="196345"/>
                  </a:cubicBezTo>
                  <a:cubicBezTo>
                    <a:pt x="102212" y="200620"/>
                    <a:pt x="96989" y="204233"/>
                    <a:pt x="91346" y="207080"/>
                  </a:cubicBezTo>
                  <a:cubicBezTo>
                    <a:pt x="85515" y="210012"/>
                    <a:pt x="79320" y="212158"/>
                    <a:pt x="72923" y="213463"/>
                  </a:cubicBezTo>
                  <a:cubicBezTo>
                    <a:pt x="65633" y="215013"/>
                    <a:pt x="58155" y="215477"/>
                    <a:pt x="50728" y="214841"/>
                  </a:cubicBezTo>
                  <a:cubicBezTo>
                    <a:pt x="43337" y="214287"/>
                    <a:pt x="36127" y="212240"/>
                    <a:pt x="29549" y="208821"/>
                  </a:cubicBezTo>
                  <a:cubicBezTo>
                    <a:pt x="22760" y="205279"/>
                    <a:pt x="16805" y="200334"/>
                    <a:pt x="12068" y="194315"/>
                  </a:cubicBezTo>
                  <a:cubicBezTo>
                    <a:pt x="3502" y="182318"/>
                    <a:pt x="-719" y="167761"/>
                    <a:pt x="100" y="153044"/>
                  </a:cubicBezTo>
                  <a:cubicBezTo>
                    <a:pt x="499" y="148221"/>
                    <a:pt x="1682" y="143494"/>
                    <a:pt x="3582" y="139045"/>
                  </a:cubicBezTo>
                  <a:cubicBezTo>
                    <a:pt x="5446" y="134633"/>
                    <a:pt x="7883" y="130486"/>
                    <a:pt x="10835" y="126714"/>
                  </a:cubicBezTo>
                  <a:cubicBezTo>
                    <a:pt x="14034" y="122622"/>
                    <a:pt x="17523" y="118768"/>
                    <a:pt x="21280" y="115182"/>
                  </a:cubicBezTo>
                  <a:cubicBezTo>
                    <a:pt x="24616" y="112135"/>
                    <a:pt x="28025" y="109089"/>
                    <a:pt x="31362" y="106188"/>
                  </a:cubicBezTo>
                  <a:cubicBezTo>
                    <a:pt x="34590" y="103310"/>
                    <a:pt x="37527" y="100128"/>
                    <a:pt x="40138" y="96686"/>
                  </a:cubicBezTo>
                  <a:cubicBezTo>
                    <a:pt x="42691" y="93545"/>
                    <a:pt x="44679" y="89987"/>
                    <a:pt x="46013" y="86169"/>
                  </a:cubicBezTo>
                  <a:cubicBezTo>
                    <a:pt x="47334" y="82010"/>
                    <a:pt x="47486" y="77568"/>
                    <a:pt x="46449" y="73330"/>
                  </a:cubicBezTo>
                  <a:close/>
                  <a:moveTo>
                    <a:pt x="63494" y="0"/>
                  </a:moveTo>
                  <a:lnTo>
                    <a:pt x="71835" y="39603"/>
                  </a:lnTo>
                  <a:lnTo>
                    <a:pt x="39993" y="46276"/>
                  </a:lnTo>
                  <a:lnTo>
                    <a:pt x="31652" y="6673"/>
                  </a:lnTo>
                  <a:close/>
                </a:path>
              </a:pathLst>
            </a:custGeom>
            <a:solidFill>
              <a:srgbClr val="407BFF"/>
            </a:solidFill>
            <a:ln w="7239"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8" name="TextBox 27">
            <a:extLst>
              <a:ext uri="{FF2B5EF4-FFF2-40B4-BE49-F238E27FC236}">
                <a16:creationId xmlns:a16="http://schemas.microsoft.com/office/drawing/2014/main" id="{7091F271-8FF3-D2AE-F36B-9041A20F832E}"/>
              </a:ext>
            </a:extLst>
          </p:cNvPr>
          <p:cNvSpPr txBox="1"/>
          <p:nvPr/>
        </p:nvSpPr>
        <p:spPr>
          <a:xfrm>
            <a:off x="347693" y="1310184"/>
            <a:ext cx="11220667" cy="1200329"/>
          </a:xfrm>
          <a:prstGeom prst="rect">
            <a:avLst/>
          </a:prstGeom>
          <a:noFill/>
        </p:spPr>
        <p:txBody>
          <a:bodyPr wrap="square" rtlCol="0">
            <a:spAutoFit/>
          </a:bodyPr>
          <a:lstStyle/>
          <a:p>
            <a:pPr lvl="0" algn="ctr"/>
            <a:r>
              <a:rPr lang="vi-VN" sz="3600" dirty="0">
                <a:solidFill>
                  <a:srgbClr val="2A3563"/>
                </a:solidFill>
                <a:latin typeface="#9Slide07 IcielBaliho Script" pitchFamily="2" charset="0"/>
              </a:rPr>
              <a:t>Một miếng bìa hình tam giác vuông đặt trước một gương phẳng như hình dưới. Hãy dựng ảnh của miếng bìa tạo bởi gương phẳng (G)</a:t>
            </a:r>
            <a:endParaRPr lang="en-US" sz="3600" dirty="0">
              <a:solidFill>
                <a:srgbClr val="2A3563"/>
              </a:solidFill>
              <a:latin typeface="#9Slide07 IcielBaliho Script" pitchFamily="2" charset="0"/>
            </a:endParaRPr>
          </a:p>
        </p:txBody>
      </p:sp>
      <p:grpSp>
        <p:nvGrpSpPr>
          <p:cNvPr id="200" name="Group 199">
            <a:extLst>
              <a:ext uri="{FF2B5EF4-FFF2-40B4-BE49-F238E27FC236}">
                <a16:creationId xmlns:a16="http://schemas.microsoft.com/office/drawing/2014/main" id="{5E134C7C-101F-897C-425A-3F1542AF9285}"/>
              </a:ext>
            </a:extLst>
          </p:cNvPr>
          <p:cNvGrpSpPr/>
          <p:nvPr/>
        </p:nvGrpSpPr>
        <p:grpSpPr>
          <a:xfrm rot="16200000">
            <a:off x="3104637" y="4232920"/>
            <a:ext cx="3346792" cy="214792"/>
            <a:chOff x="3290277" y="3274646"/>
            <a:chExt cx="2993292" cy="186761"/>
          </a:xfrm>
        </p:grpSpPr>
        <p:cxnSp>
          <p:nvCxnSpPr>
            <p:cNvPr id="201" name="Straight Connector 200">
              <a:extLst>
                <a:ext uri="{FF2B5EF4-FFF2-40B4-BE49-F238E27FC236}">
                  <a16:creationId xmlns:a16="http://schemas.microsoft.com/office/drawing/2014/main" id="{F6B92871-A87C-62E7-C565-8C1297F8C400}"/>
                </a:ext>
              </a:extLst>
            </p:cNvPr>
            <p:cNvCxnSpPr>
              <a:cxnSpLocks/>
            </p:cNvCxnSpPr>
            <p:nvPr/>
          </p:nvCxnSpPr>
          <p:spPr>
            <a:xfrm>
              <a:off x="3290277" y="3274646"/>
              <a:ext cx="2993292" cy="0"/>
            </a:xfrm>
            <a:prstGeom prst="line">
              <a:avLst/>
            </a:prstGeom>
            <a:ln w="571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0A50AA17-1F60-6847-A6E9-49EFBD797A65}"/>
                </a:ext>
              </a:extLst>
            </p:cNvPr>
            <p:cNvCxnSpPr>
              <a:cxnSpLocks/>
            </p:cNvCxnSpPr>
            <p:nvPr/>
          </p:nvCxnSpPr>
          <p:spPr>
            <a:xfrm flipH="1">
              <a:off x="32902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E634E75-BE2A-6024-CAF8-451614884ECA}"/>
                </a:ext>
              </a:extLst>
            </p:cNvPr>
            <p:cNvCxnSpPr>
              <a:cxnSpLocks/>
            </p:cNvCxnSpPr>
            <p:nvPr/>
          </p:nvCxnSpPr>
          <p:spPr>
            <a:xfrm flipH="1">
              <a:off x="33668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5374888D-CAFD-F123-F5E4-C726E64FB0CC}"/>
                </a:ext>
              </a:extLst>
            </p:cNvPr>
            <p:cNvCxnSpPr>
              <a:cxnSpLocks/>
            </p:cNvCxnSpPr>
            <p:nvPr/>
          </p:nvCxnSpPr>
          <p:spPr>
            <a:xfrm flipH="1">
              <a:off x="34434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8B4642DB-B692-C981-7591-7FF3C5CB4864}"/>
                </a:ext>
              </a:extLst>
            </p:cNvPr>
            <p:cNvCxnSpPr>
              <a:cxnSpLocks/>
            </p:cNvCxnSpPr>
            <p:nvPr/>
          </p:nvCxnSpPr>
          <p:spPr>
            <a:xfrm flipH="1">
              <a:off x="35199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86830797-9805-4A7B-AC68-90B5A066ED50}"/>
                </a:ext>
              </a:extLst>
            </p:cNvPr>
            <p:cNvCxnSpPr>
              <a:cxnSpLocks/>
            </p:cNvCxnSpPr>
            <p:nvPr/>
          </p:nvCxnSpPr>
          <p:spPr>
            <a:xfrm flipH="1">
              <a:off x="35965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59092E1D-39C6-637A-18EB-876294C6139F}"/>
                </a:ext>
              </a:extLst>
            </p:cNvPr>
            <p:cNvCxnSpPr>
              <a:cxnSpLocks/>
            </p:cNvCxnSpPr>
            <p:nvPr/>
          </p:nvCxnSpPr>
          <p:spPr>
            <a:xfrm flipH="1">
              <a:off x="36731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E1D5F54-A8AD-9D44-549C-D38B51B919A2}"/>
                </a:ext>
              </a:extLst>
            </p:cNvPr>
            <p:cNvCxnSpPr>
              <a:cxnSpLocks/>
            </p:cNvCxnSpPr>
            <p:nvPr/>
          </p:nvCxnSpPr>
          <p:spPr>
            <a:xfrm flipH="1">
              <a:off x="37496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43BDB72C-A8AA-9367-A1DD-450D34DA2405}"/>
                </a:ext>
              </a:extLst>
            </p:cNvPr>
            <p:cNvCxnSpPr>
              <a:cxnSpLocks/>
            </p:cNvCxnSpPr>
            <p:nvPr/>
          </p:nvCxnSpPr>
          <p:spPr>
            <a:xfrm flipH="1">
              <a:off x="38262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B255A75D-493A-730E-AD87-CF8194529D78}"/>
                </a:ext>
              </a:extLst>
            </p:cNvPr>
            <p:cNvCxnSpPr>
              <a:cxnSpLocks/>
            </p:cNvCxnSpPr>
            <p:nvPr/>
          </p:nvCxnSpPr>
          <p:spPr>
            <a:xfrm flipH="1">
              <a:off x="39028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BC30ACBD-32F9-5A94-E85B-E7078F47D86C}"/>
                </a:ext>
              </a:extLst>
            </p:cNvPr>
            <p:cNvCxnSpPr>
              <a:cxnSpLocks/>
            </p:cNvCxnSpPr>
            <p:nvPr/>
          </p:nvCxnSpPr>
          <p:spPr>
            <a:xfrm flipH="1">
              <a:off x="39794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BF2E252C-DDF0-CCB8-6D55-628DBA928FFD}"/>
                </a:ext>
              </a:extLst>
            </p:cNvPr>
            <p:cNvCxnSpPr>
              <a:cxnSpLocks/>
            </p:cNvCxnSpPr>
            <p:nvPr/>
          </p:nvCxnSpPr>
          <p:spPr>
            <a:xfrm flipH="1">
              <a:off x="40559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5103C18-3733-9A06-CFB9-8317294CE28F}"/>
                </a:ext>
              </a:extLst>
            </p:cNvPr>
            <p:cNvCxnSpPr>
              <a:cxnSpLocks/>
            </p:cNvCxnSpPr>
            <p:nvPr/>
          </p:nvCxnSpPr>
          <p:spPr>
            <a:xfrm flipH="1">
              <a:off x="41325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DF99C59-0927-944F-C052-9F6CA420AD6F}"/>
                </a:ext>
              </a:extLst>
            </p:cNvPr>
            <p:cNvCxnSpPr>
              <a:cxnSpLocks/>
            </p:cNvCxnSpPr>
            <p:nvPr/>
          </p:nvCxnSpPr>
          <p:spPr>
            <a:xfrm flipH="1">
              <a:off x="42091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3656A6A1-639F-0841-5808-367E2F1D7B7A}"/>
                </a:ext>
              </a:extLst>
            </p:cNvPr>
            <p:cNvCxnSpPr>
              <a:cxnSpLocks/>
            </p:cNvCxnSpPr>
            <p:nvPr/>
          </p:nvCxnSpPr>
          <p:spPr>
            <a:xfrm flipH="1">
              <a:off x="42856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17E6F11A-84F1-BBB0-4B2D-95FDDACC6705}"/>
                </a:ext>
              </a:extLst>
            </p:cNvPr>
            <p:cNvCxnSpPr>
              <a:cxnSpLocks/>
            </p:cNvCxnSpPr>
            <p:nvPr/>
          </p:nvCxnSpPr>
          <p:spPr>
            <a:xfrm flipH="1">
              <a:off x="43622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010DA63-DBA2-EFC6-C68D-2DA7ACF07B20}"/>
                </a:ext>
              </a:extLst>
            </p:cNvPr>
            <p:cNvCxnSpPr>
              <a:cxnSpLocks/>
            </p:cNvCxnSpPr>
            <p:nvPr/>
          </p:nvCxnSpPr>
          <p:spPr>
            <a:xfrm flipH="1">
              <a:off x="44388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9CD0CE8-2DC2-DC0B-6F01-75129E9268E3}"/>
                </a:ext>
              </a:extLst>
            </p:cNvPr>
            <p:cNvCxnSpPr>
              <a:cxnSpLocks/>
            </p:cNvCxnSpPr>
            <p:nvPr/>
          </p:nvCxnSpPr>
          <p:spPr>
            <a:xfrm flipH="1">
              <a:off x="45153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8C06FAE-A1F9-07BD-21B4-C500E1DF7619}"/>
                </a:ext>
              </a:extLst>
            </p:cNvPr>
            <p:cNvCxnSpPr>
              <a:cxnSpLocks/>
            </p:cNvCxnSpPr>
            <p:nvPr/>
          </p:nvCxnSpPr>
          <p:spPr>
            <a:xfrm flipH="1">
              <a:off x="45919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F6D6733B-32A0-F4F0-851A-FE41F46BFD34}"/>
                </a:ext>
              </a:extLst>
            </p:cNvPr>
            <p:cNvCxnSpPr>
              <a:cxnSpLocks/>
            </p:cNvCxnSpPr>
            <p:nvPr/>
          </p:nvCxnSpPr>
          <p:spPr>
            <a:xfrm flipH="1">
              <a:off x="46685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4CEED147-C5C5-212E-C458-C759A43974EA}"/>
                </a:ext>
              </a:extLst>
            </p:cNvPr>
            <p:cNvCxnSpPr>
              <a:cxnSpLocks/>
            </p:cNvCxnSpPr>
            <p:nvPr/>
          </p:nvCxnSpPr>
          <p:spPr>
            <a:xfrm flipH="1">
              <a:off x="47451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0F75F74A-E60A-3A91-D4F9-18FBFD39B84F}"/>
                </a:ext>
              </a:extLst>
            </p:cNvPr>
            <p:cNvCxnSpPr>
              <a:cxnSpLocks/>
            </p:cNvCxnSpPr>
            <p:nvPr/>
          </p:nvCxnSpPr>
          <p:spPr>
            <a:xfrm flipH="1">
              <a:off x="48216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59EB800-EF37-90C6-43FB-32BE6306A338}"/>
                </a:ext>
              </a:extLst>
            </p:cNvPr>
            <p:cNvCxnSpPr>
              <a:cxnSpLocks/>
            </p:cNvCxnSpPr>
            <p:nvPr/>
          </p:nvCxnSpPr>
          <p:spPr>
            <a:xfrm flipH="1">
              <a:off x="48982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02953E58-0B22-6782-C87C-8AEA6A1AF45C}"/>
                </a:ext>
              </a:extLst>
            </p:cNvPr>
            <p:cNvCxnSpPr>
              <a:cxnSpLocks/>
            </p:cNvCxnSpPr>
            <p:nvPr/>
          </p:nvCxnSpPr>
          <p:spPr>
            <a:xfrm flipH="1">
              <a:off x="49748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654C4DFE-785E-DF92-DCD0-DC3D1ADC07D0}"/>
                </a:ext>
              </a:extLst>
            </p:cNvPr>
            <p:cNvCxnSpPr>
              <a:cxnSpLocks/>
            </p:cNvCxnSpPr>
            <p:nvPr/>
          </p:nvCxnSpPr>
          <p:spPr>
            <a:xfrm flipH="1">
              <a:off x="50513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52001484-8D2A-A4F7-0BCA-15A4B672B6D3}"/>
                </a:ext>
              </a:extLst>
            </p:cNvPr>
            <p:cNvCxnSpPr>
              <a:cxnSpLocks/>
            </p:cNvCxnSpPr>
            <p:nvPr/>
          </p:nvCxnSpPr>
          <p:spPr>
            <a:xfrm flipH="1">
              <a:off x="51279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B3FBB540-F1B9-232A-3200-FBDD2EBB25F1}"/>
                </a:ext>
              </a:extLst>
            </p:cNvPr>
            <p:cNvCxnSpPr>
              <a:cxnSpLocks/>
            </p:cNvCxnSpPr>
            <p:nvPr/>
          </p:nvCxnSpPr>
          <p:spPr>
            <a:xfrm flipH="1">
              <a:off x="52045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DE02AE51-0C4E-BF72-8AE5-46ABE9F91AE3}"/>
                </a:ext>
              </a:extLst>
            </p:cNvPr>
            <p:cNvCxnSpPr>
              <a:cxnSpLocks/>
            </p:cNvCxnSpPr>
            <p:nvPr/>
          </p:nvCxnSpPr>
          <p:spPr>
            <a:xfrm flipH="1">
              <a:off x="52810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378223AA-5042-B6B6-89B4-A6036C99B870}"/>
                </a:ext>
              </a:extLst>
            </p:cNvPr>
            <p:cNvCxnSpPr>
              <a:cxnSpLocks/>
            </p:cNvCxnSpPr>
            <p:nvPr/>
          </p:nvCxnSpPr>
          <p:spPr>
            <a:xfrm flipH="1">
              <a:off x="53576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5C67ACD2-B60A-2D1E-0FD4-32C2A8F311B2}"/>
                </a:ext>
              </a:extLst>
            </p:cNvPr>
            <p:cNvCxnSpPr>
              <a:cxnSpLocks/>
            </p:cNvCxnSpPr>
            <p:nvPr/>
          </p:nvCxnSpPr>
          <p:spPr>
            <a:xfrm flipH="1">
              <a:off x="54342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167F4786-F0CA-B876-0E38-1936CBFDA0F0}"/>
                </a:ext>
              </a:extLst>
            </p:cNvPr>
            <p:cNvCxnSpPr>
              <a:cxnSpLocks/>
            </p:cNvCxnSpPr>
            <p:nvPr/>
          </p:nvCxnSpPr>
          <p:spPr>
            <a:xfrm flipH="1">
              <a:off x="55108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FEF9A6F8-8E43-F70B-9166-353615847C9F}"/>
                </a:ext>
              </a:extLst>
            </p:cNvPr>
            <p:cNvCxnSpPr>
              <a:cxnSpLocks/>
            </p:cNvCxnSpPr>
            <p:nvPr/>
          </p:nvCxnSpPr>
          <p:spPr>
            <a:xfrm flipH="1">
              <a:off x="55873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5BFED13-FF9B-3247-3129-C59D26621504}"/>
                </a:ext>
              </a:extLst>
            </p:cNvPr>
            <p:cNvCxnSpPr>
              <a:cxnSpLocks/>
            </p:cNvCxnSpPr>
            <p:nvPr/>
          </p:nvCxnSpPr>
          <p:spPr>
            <a:xfrm flipH="1">
              <a:off x="56639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5B5D307D-384D-FDFC-A532-3CB22AFA7DC3}"/>
                </a:ext>
              </a:extLst>
            </p:cNvPr>
            <p:cNvCxnSpPr>
              <a:cxnSpLocks/>
            </p:cNvCxnSpPr>
            <p:nvPr/>
          </p:nvCxnSpPr>
          <p:spPr>
            <a:xfrm flipH="1">
              <a:off x="57405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3B37CE63-A5B1-1A7E-A889-4B176B4E7CB3}"/>
                </a:ext>
              </a:extLst>
            </p:cNvPr>
            <p:cNvCxnSpPr>
              <a:cxnSpLocks/>
            </p:cNvCxnSpPr>
            <p:nvPr/>
          </p:nvCxnSpPr>
          <p:spPr>
            <a:xfrm flipH="1">
              <a:off x="58170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FEEBFD09-2AFC-BA3C-2C56-783624A49C52}"/>
                </a:ext>
              </a:extLst>
            </p:cNvPr>
            <p:cNvCxnSpPr>
              <a:cxnSpLocks/>
            </p:cNvCxnSpPr>
            <p:nvPr/>
          </p:nvCxnSpPr>
          <p:spPr>
            <a:xfrm flipH="1">
              <a:off x="58936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549755CC-1DA6-8A25-8546-BA63C21431B9}"/>
                </a:ext>
              </a:extLst>
            </p:cNvPr>
            <p:cNvCxnSpPr>
              <a:cxnSpLocks/>
            </p:cNvCxnSpPr>
            <p:nvPr/>
          </p:nvCxnSpPr>
          <p:spPr>
            <a:xfrm flipH="1">
              <a:off x="59702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3E24F4A-9F8F-154F-CCD4-0460BABBBF08}"/>
                </a:ext>
              </a:extLst>
            </p:cNvPr>
            <p:cNvCxnSpPr>
              <a:cxnSpLocks/>
            </p:cNvCxnSpPr>
            <p:nvPr/>
          </p:nvCxnSpPr>
          <p:spPr>
            <a:xfrm flipH="1">
              <a:off x="60467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6388C018-DEC6-5D2B-6E04-920FE6AD2382}"/>
                </a:ext>
              </a:extLst>
            </p:cNvPr>
            <p:cNvCxnSpPr>
              <a:cxnSpLocks/>
            </p:cNvCxnSpPr>
            <p:nvPr/>
          </p:nvCxnSpPr>
          <p:spPr>
            <a:xfrm flipH="1">
              <a:off x="61233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8232B17D-C05A-73BE-B7EA-87EF859E20F8}"/>
                </a:ext>
              </a:extLst>
            </p:cNvPr>
            <p:cNvCxnSpPr>
              <a:cxnSpLocks/>
            </p:cNvCxnSpPr>
            <p:nvPr/>
          </p:nvCxnSpPr>
          <p:spPr>
            <a:xfrm flipH="1">
              <a:off x="61999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grpSp>
      <p:sp>
        <p:nvSpPr>
          <p:cNvPr id="241" name="TextBox 240">
            <a:extLst>
              <a:ext uri="{FF2B5EF4-FFF2-40B4-BE49-F238E27FC236}">
                <a16:creationId xmlns:a16="http://schemas.microsoft.com/office/drawing/2014/main" id="{6937EFA9-FC5C-456C-0F2C-A089E12BCCC8}"/>
              </a:ext>
            </a:extLst>
          </p:cNvPr>
          <p:cNvSpPr txBox="1"/>
          <p:nvPr/>
        </p:nvSpPr>
        <p:spPr>
          <a:xfrm>
            <a:off x="4382062" y="6203801"/>
            <a:ext cx="781738"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(G)</a:t>
            </a:r>
          </a:p>
        </p:txBody>
      </p:sp>
      <p:sp>
        <p:nvSpPr>
          <p:cNvPr id="12" name="Right Triangle 11">
            <a:extLst>
              <a:ext uri="{FF2B5EF4-FFF2-40B4-BE49-F238E27FC236}">
                <a16:creationId xmlns:a16="http://schemas.microsoft.com/office/drawing/2014/main" id="{53039074-0689-730F-6A3E-CA9419B9FB4D}"/>
              </a:ext>
            </a:extLst>
          </p:cNvPr>
          <p:cNvSpPr/>
          <p:nvPr/>
        </p:nvSpPr>
        <p:spPr>
          <a:xfrm flipH="1">
            <a:off x="2208208" y="3513299"/>
            <a:ext cx="1364115" cy="1849684"/>
          </a:xfrm>
          <a:prstGeom prst="rtTriangle">
            <a:avLst/>
          </a:prstGeom>
          <a:solidFill>
            <a:srgbClr val="F4BFBF"/>
          </a:solidFill>
          <a:ln w="19050">
            <a:solidFill>
              <a:srgbClr val="E04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41">
            <a:extLst>
              <a:ext uri="{FF2B5EF4-FFF2-40B4-BE49-F238E27FC236}">
                <a16:creationId xmlns:a16="http://schemas.microsoft.com/office/drawing/2014/main" id="{94BB04A3-C20D-C28F-A763-3368F7554411}"/>
              </a:ext>
            </a:extLst>
          </p:cNvPr>
          <p:cNvGrpSpPr/>
          <p:nvPr/>
        </p:nvGrpSpPr>
        <p:grpSpPr>
          <a:xfrm>
            <a:off x="1084838" y="226819"/>
            <a:ext cx="7048106" cy="661079"/>
            <a:chOff x="1084838" y="482420"/>
            <a:chExt cx="7048106" cy="661079"/>
          </a:xfrm>
        </p:grpSpPr>
        <p:sp>
          <p:nvSpPr>
            <p:cNvPr id="243" name="Arrow: Pentagon 242">
              <a:extLst>
                <a:ext uri="{FF2B5EF4-FFF2-40B4-BE49-F238E27FC236}">
                  <a16:creationId xmlns:a16="http://schemas.microsoft.com/office/drawing/2014/main" id="{9705B16B-DBED-80A7-2CFF-11BA5FD57A9A}"/>
                </a:ext>
              </a:extLst>
            </p:cNvPr>
            <p:cNvSpPr/>
            <p:nvPr/>
          </p:nvSpPr>
          <p:spPr>
            <a:xfrm>
              <a:off x="1084838" y="482420"/>
              <a:ext cx="7048106" cy="661079"/>
            </a:xfrm>
            <a:prstGeom prst="homePlate">
              <a:avLst>
                <a:gd name="adj" fmla="val 54770"/>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extBox 243">
              <a:extLst>
                <a:ext uri="{FF2B5EF4-FFF2-40B4-BE49-F238E27FC236}">
                  <a16:creationId xmlns:a16="http://schemas.microsoft.com/office/drawing/2014/main" id="{07C3FD24-A4BA-5674-39F8-BCDD63ED45D9}"/>
                </a:ext>
              </a:extLst>
            </p:cNvPr>
            <p:cNvSpPr txBox="1"/>
            <p:nvPr/>
          </p:nvSpPr>
          <p:spPr>
            <a:xfrm>
              <a:off x="1371328" y="551349"/>
              <a:ext cx="6508075" cy="523220"/>
            </a:xfrm>
            <a:prstGeom prst="rect">
              <a:avLst/>
            </a:prstGeom>
            <a:noFill/>
          </p:spPr>
          <p:txBody>
            <a:bodyPr wrap="square" rtlCol="0">
              <a:spAutoFit/>
            </a:bodyPr>
            <a:lstStyle/>
            <a:p>
              <a:pPr algn="ctr"/>
              <a:r>
                <a:rPr lang="vi-VN" sz="2800" dirty="0">
                  <a:solidFill>
                    <a:srgbClr val="2A3563"/>
                  </a:solidFill>
                  <a:latin typeface="#9Slide07 IcielBaliho Script" pitchFamily="2" charset="0"/>
                </a:rPr>
                <a:t>2. Dựng Ảnh Của Một Vật Tạo Bởi Gương Phẳng</a:t>
              </a:r>
              <a:endParaRPr lang="en-US" sz="2800" dirty="0">
                <a:solidFill>
                  <a:srgbClr val="2A3563"/>
                </a:solidFill>
                <a:latin typeface="#9Slide07 IcielBaliho Script" pitchFamily="2" charset="0"/>
              </a:endParaRPr>
            </a:p>
          </p:txBody>
        </p:sp>
      </p:grpSp>
      <p:grpSp>
        <p:nvGrpSpPr>
          <p:cNvPr id="245" name="Group 244">
            <a:extLst>
              <a:ext uri="{FF2B5EF4-FFF2-40B4-BE49-F238E27FC236}">
                <a16:creationId xmlns:a16="http://schemas.microsoft.com/office/drawing/2014/main" id="{E1D16588-20E3-ED0D-CEAA-1558A4BDA9EB}"/>
              </a:ext>
            </a:extLst>
          </p:cNvPr>
          <p:cNvGrpSpPr/>
          <p:nvPr/>
        </p:nvGrpSpPr>
        <p:grpSpPr>
          <a:xfrm>
            <a:off x="671166" y="155650"/>
            <a:ext cx="803416" cy="803416"/>
            <a:chOff x="671166" y="148129"/>
            <a:chExt cx="803416" cy="803416"/>
          </a:xfrm>
        </p:grpSpPr>
        <p:sp>
          <p:nvSpPr>
            <p:cNvPr id="246" name="Oval 245">
              <a:extLst>
                <a:ext uri="{FF2B5EF4-FFF2-40B4-BE49-F238E27FC236}">
                  <a16:creationId xmlns:a16="http://schemas.microsoft.com/office/drawing/2014/main" id="{1C0CA9B8-DD0E-F499-DB47-DE29C1E5E134}"/>
                </a:ext>
              </a:extLst>
            </p:cNvPr>
            <p:cNvSpPr/>
            <p:nvPr/>
          </p:nvSpPr>
          <p:spPr>
            <a:xfrm>
              <a:off x="671166" y="148129"/>
              <a:ext cx="803416" cy="803416"/>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7" name="Picture 2" descr="Flip free icon">
              <a:extLst>
                <a:ext uri="{FF2B5EF4-FFF2-40B4-BE49-F238E27FC236}">
                  <a16:creationId xmlns:a16="http://schemas.microsoft.com/office/drawing/2014/main" id="{391A4DCA-FA5F-3CBE-6941-16072CC43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24" y="252748"/>
              <a:ext cx="558699" cy="558699"/>
            </a:xfrm>
            <a:prstGeom prst="rect">
              <a:avLst/>
            </a:prstGeom>
            <a:noFill/>
            <a:extLst>
              <a:ext uri="{909E8E84-426E-40DD-AFC4-6F175D3DCCD1}">
                <a14:hiddenFill xmlns:a14="http://schemas.microsoft.com/office/drawing/2010/main">
                  <a:solidFill>
                    <a:srgbClr val="FFFFFF"/>
                  </a:solidFill>
                </a14:hiddenFill>
              </a:ext>
            </a:extLst>
          </p:spPr>
        </p:pic>
      </p:grpSp>
      <p:sp>
        <p:nvSpPr>
          <p:cNvPr id="248" name="TextBox 247">
            <a:extLst>
              <a:ext uri="{FF2B5EF4-FFF2-40B4-BE49-F238E27FC236}">
                <a16:creationId xmlns:a16="http://schemas.microsoft.com/office/drawing/2014/main" id="{89146CED-D826-83A5-C21E-7F0B319082E5}"/>
              </a:ext>
            </a:extLst>
          </p:cNvPr>
          <p:cNvSpPr txBox="1"/>
          <p:nvPr/>
        </p:nvSpPr>
        <p:spPr>
          <a:xfrm>
            <a:off x="3293904" y="5457229"/>
            <a:ext cx="781738"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A</a:t>
            </a:r>
          </a:p>
        </p:txBody>
      </p:sp>
      <p:sp>
        <p:nvSpPr>
          <p:cNvPr id="249" name="TextBox 248">
            <a:extLst>
              <a:ext uri="{FF2B5EF4-FFF2-40B4-BE49-F238E27FC236}">
                <a16:creationId xmlns:a16="http://schemas.microsoft.com/office/drawing/2014/main" id="{A03E34D2-502F-5201-5089-CE3D6B656A71}"/>
              </a:ext>
            </a:extLst>
          </p:cNvPr>
          <p:cNvSpPr txBox="1"/>
          <p:nvPr/>
        </p:nvSpPr>
        <p:spPr>
          <a:xfrm>
            <a:off x="3202224" y="3118750"/>
            <a:ext cx="781738"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B</a:t>
            </a:r>
          </a:p>
        </p:txBody>
      </p:sp>
      <p:sp>
        <p:nvSpPr>
          <p:cNvPr id="250" name="TextBox 249">
            <a:extLst>
              <a:ext uri="{FF2B5EF4-FFF2-40B4-BE49-F238E27FC236}">
                <a16:creationId xmlns:a16="http://schemas.microsoft.com/office/drawing/2014/main" id="{84A50E9A-2FF5-0384-3074-7A7944250C41}"/>
              </a:ext>
            </a:extLst>
          </p:cNvPr>
          <p:cNvSpPr txBox="1"/>
          <p:nvPr/>
        </p:nvSpPr>
        <p:spPr>
          <a:xfrm>
            <a:off x="1558205" y="5418983"/>
            <a:ext cx="781738"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C</a:t>
            </a:r>
          </a:p>
        </p:txBody>
      </p:sp>
    </p:spTree>
    <p:extLst>
      <p:ext uri="{BB962C8B-B14F-4D97-AF65-F5344CB8AC3E}">
        <p14:creationId xmlns:p14="http://schemas.microsoft.com/office/powerpoint/2010/main" val="1366359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out)">
                                      <p:cBhvr>
                                        <p:cTn id="7" dur="500"/>
                                        <p:tgtEl>
                                          <p:spTgt spid="3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box(out)">
                                      <p:cBhvr>
                                        <p:cTn id="10" dur="500"/>
                                        <p:tgtEl>
                                          <p:spTgt spid="75"/>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box(out)">
                                      <p:cBhvr>
                                        <p:cTn id="13" dur="500"/>
                                        <p:tgtEl>
                                          <p:spTgt spid="76"/>
                                        </p:tgtEl>
                                      </p:cBhvr>
                                    </p:animEffect>
                                  </p:childTnLst>
                                </p:cTn>
                              </p:par>
                              <p:par>
                                <p:cTn id="14" presetID="4" presetClass="entr" presetSubtype="32" fill="hold"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box(out)">
                                      <p:cBhvr>
                                        <p:cTn id="16" dur="500"/>
                                        <p:tgtEl>
                                          <p:spTgt spid="77"/>
                                        </p:tgtEl>
                                      </p:cBhvr>
                                    </p:animEffect>
                                  </p:childTnLst>
                                </p:cTn>
                              </p:par>
                              <p:par>
                                <p:cTn id="17" presetID="4" presetClass="entr" presetSubtype="32" fill="hold" nodeType="with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box(out)">
                                      <p:cBhvr>
                                        <p:cTn id="19" dur="500"/>
                                        <p:tgtEl>
                                          <p:spTgt spid="112"/>
                                        </p:tgtEl>
                                      </p:cBhvr>
                                    </p:animEffect>
                                  </p:childTnLst>
                                </p:cTn>
                              </p:par>
                              <p:par>
                                <p:cTn id="20" presetID="4" presetClass="entr" presetSubtype="32" fill="hold"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box(out)">
                                      <p:cBhvr>
                                        <p:cTn id="22" dur="500"/>
                                        <p:tgtEl>
                                          <p:spTgt spid="116"/>
                                        </p:tgtEl>
                                      </p:cBhvr>
                                    </p:animEffect>
                                  </p:childTnLst>
                                </p:cTn>
                              </p:par>
                              <p:par>
                                <p:cTn id="23" presetID="4" presetClass="entr" presetSubtype="32" fill="hold" nodeType="withEffect">
                                  <p:stCondLst>
                                    <p:cond delay="0"/>
                                  </p:stCondLst>
                                  <p:childTnLst>
                                    <p:set>
                                      <p:cBhvr>
                                        <p:cTn id="24" dur="1" fill="hold">
                                          <p:stCondLst>
                                            <p:cond delay="0"/>
                                          </p:stCondLst>
                                        </p:cTn>
                                        <p:tgtEl>
                                          <p:spTgt spid="188"/>
                                        </p:tgtEl>
                                        <p:attrNameLst>
                                          <p:attrName>style.visibility</p:attrName>
                                        </p:attrNameLst>
                                      </p:cBhvr>
                                      <p:to>
                                        <p:strVal val="visible"/>
                                      </p:to>
                                    </p:set>
                                    <p:animEffect transition="in" filter="box(out)">
                                      <p:cBhvr>
                                        <p:cTn id="25" dur="500"/>
                                        <p:tgtEl>
                                          <p:spTgt spid="188"/>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type="lt">
                                    <p:tmPct val="6000"/>
                                  </p:iterate>
                                  <p:childTnLst>
                                    <p:set>
                                      <p:cBhvr>
                                        <p:cTn id="28" dur="1" fill="hold">
                                          <p:stCondLst>
                                            <p:cond delay="0"/>
                                          </p:stCondLst>
                                        </p:cTn>
                                        <p:tgtEl>
                                          <p:spTgt spid="28"/>
                                        </p:tgtEl>
                                        <p:attrNameLst>
                                          <p:attrName>style.visibility</p:attrName>
                                        </p:attrNameLst>
                                      </p:cBhvr>
                                      <p:to>
                                        <p:strVal val="visible"/>
                                      </p:to>
                                    </p:set>
                                    <p:animEffect transition="in" filter="wipe(up)">
                                      <p:cBhvr>
                                        <p:cTn id="29" dur="500"/>
                                        <p:tgtEl>
                                          <p:spTgt spid="28"/>
                                        </p:tgtEl>
                                      </p:cBhvr>
                                    </p:animEffect>
                                  </p:childTnLst>
                                </p:cTn>
                              </p:par>
                            </p:childTnLst>
                          </p:cTn>
                        </p:par>
                        <p:par>
                          <p:cTn id="30" fill="hold">
                            <p:stCondLst>
                              <p:cond delay="3970"/>
                            </p:stCondLst>
                            <p:childTnLst>
                              <p:par>
                                <p:cTn id="31" presetID="53" presetClass="entr" presetSubtype="16" fill="hold" nodeType="afterEffect">
                                  <p:stCondLst>
                                    <p:cond delay="0"/>
                                  </p:stCondLst>
                                  <p:childTnLst>
                                    <p:set>
                                      <p:cBhvr>
                                        <p:cTn id="32" dur="1" fill="hold">
                                          <p:stCondLst>
                                            <p:cond delay="0"/>
                                          </p:stCondLst>
                                        </p:cTn>
                                        <p:tgtEl>
                                          <p:spTgt spid="200"/>
                                        </p:tgtEl>
                                        <p:attrNameLst>
                                          <p:attrName>style.visibility</p:attrName>
                                        </p:attrNameLst>
                                      </p:cBhvr>
                                      <p:to>
                                        <p:strVal val="visible"/>
                                      </p:to>
                                    </p:set>
                                    <p:anim calcmode="lin" valueType="num">
                                      <p:cBhvr>
                                        <p:cTn id="33" dur="500" fill="hold"/>
                                        <p:tgtEl>
                                          <p:spTgt spid="200"/>
                                        </p:tgtEl>
                                        <p:attrNameLst>
                                          <p:attrName>ppt_w</p:attrName>
                                        </p:attrNameLst>
                                      </p:cBhvr>
                                      <p:tavLst>
                                        <p:tav tm="0">
                                          <p:val>
                                            <p:fltVal val="0"/>
                                          </p:val>
                                        </p:tav>
                                        <p:tav tm="100000">
                                          <p:val>
                                            <p:strVal val="#ppt_w"/>
                                          </p:val>
                                        </p:tav>
                                      </p:tavLst>
                                    </p:anim>
                                    <p:anim calcmode="lin" valueType="num">
                                      <p:cBhvr>
                                        <p:cTn id="34" dur="500" fill="hold"/>
                                        <p:tgtEl>
                                          <p:spTgt spid="200"/>
                                        </p:tgtEl>
                                        <p:attrNameLst>
                                          <p:attrName>ppt_h</p:attrName>
                                        </p:attrNameLst>
                                      </p:cBhvr>
                                      <p:tavLst>
                                        <p:tav tm="0">
                                          <p:val>
                                            <p:fltVal val="0"/>
                                          </p:val>
                                        </p:tav>
                                        <p:tav tm="100000">
                                          <p:val>
                                            <p:strVal val="#ppt_h"/>
                                          </p:val>
                                        </p:tav>
                                      </p:tavLst>
                                    </p:anim>
                                    <p:animEffect transition="in" filter="fade">
                                      <p:cBhvr>
                                        <p:cTn id="35" dur="500"/>
                                        <p:tgtEl>
                                          <p:spTgt spid="20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41"/>
                                        </p:tgtEl>
                                        <p:attrNameLst>
                                          <p:attrName>style.visibility</p:attrName>
                                        </p:attrNameLst>
                                      </p:cBhvr>
                                      <p:to>
                                        <p:strVal val="visible"/>
                                      </p:to>
                                    </p:set>
                                    <p:anim calcmode="lin" valueType="num">
                                      <p:cBhvr>
                                        <p:cTn id="38" dur="500" fill="hold"/>
                                        <p:tgtEl>
                                          <p:spTgt spid="241"/>
                                        </p:tgtEl>
                                        <p:attrNameLst>
                                          <p:attrName>ppt_w</p:attrName>
                                        </p:attrNameLst>
                                      </p:cBhvr>
                                      <p:tavLst>
                                        <p:tav tm="0">
                                          <p:val>
                                            <p:fltVal val="0"/>
                                          </p:val>
                                        </p:tav>
                                        <p:tav tm="100000">
                                          <p:val>
                                            <p:strVal val="#ppt_w"/>
                                          </p:val>
                                        </p:tav>
                                      </p:tavLst>
                                    </p:anim>
                                    <p:anim calcmode="lin" valueType="num">
                                      <p:cBhvr>
                                        <p:cTn id="39" dur="500" fill="hold"/>
                                        <p:tgtEl>
                                          <p:spTgt spid="241"/>
                                        </p:tgtEl>
                                        <p:attrNameLst>
                                          <p:attrName>ppt_h</p:attrName>
                                        </p:attrNameLst>
                                      </p:cBhvr>
                                      <p:tavLst>
                                        <p:tav tm="0">
                                          <p:val>
                                            <p:fltVal val="0"/>
                                          </p:val>
                                        </p:tav>
                                        <p:tav tm="100000">
                                          <p:val>
                                            <p:strVal val="#ppt_h"/>
                                          </p:val>
                                        </p:tav>
                                      </p:tavLst>
                                    </p:anim>
                                    <p:animEffect transition="in" filter="fade">
                                      <p:cBhvr>
                                        <p:cTn id="40" dur="500"/>
                                        <p:tgtEl>
                                          <p:spTgt spid="24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48"/>
                                        </p:tgtEl>
                                        <p:attrNameLst>
                                          <p:attrName>style.visibility</p:attrName>
                                        </p:attrNameLst>
                                      </p:cBhvr>
                                      <p:to>
                                        <p:strVal val="visible"/>
                                      </p:to>
                                    </p:set>
                                    <p:anim calcmode="lin" valueType="num">
                                      <p:cBhvr>
                                        <p:cTn id="48" dur="500" fill="hold"/>
                                        <p:tgtEl>
                                          <p:spTgt spid="248"/>
                                        </p:tgtEl>
                                        <p:attrNameLst>
                                          <p:attrName>ppt_w</p:attrName>
                                        </p:attrNameLst>
                                      </p:cBhvr>
                                      <p:tavLst>
                                        <p:tav tm="0">
                                          <p:val>
                                            <p:fltVal val="0"/>
                                          </p:val>
                                        </p:tav>
                                        <p:tav tm="100000">
                                          <p:val>
                                            <p:strVal val="#ppt_w"/>
                                          </p:val>
                                        </p:tav>
                                      </p:tavLst>
                                    </p:anim>
                                    <p:anim calcmode="lin" valueType="num">
                                      <p:cBhvr>
                                        <p:cTn id="49" dur="500" fill="hold"/>
                                        <p:tgtEl>
                                          <p:spTgt spid="248"/>
                                        </p:tgtEl>
                                        <p:attrNameLst>
                                          <p:attrName>ppt_h</p:attrName>
                                        </p:attrNameLst>
                                      </p:cBhvr>
                                      <p:tavLst>
                                        <p:tav tm="0">
                                          <p:val>
                                            <p:fltVal val="0"/>
                                          </p:val>
                                        </p:tav>
                                        <p:tav tm="100000">
                                          <p:val>
                                            <p:strVal val="#ppt_h"/>
                                          </p:val>
                                        </p:tav>
                                      </p:tavLst>
                                    </p:anim>
                                    <p:animEffect transition="in" filter="fade">
                                      <p:cBhvr>
                                        <p:cTn id="50" dur="500"/>
                                        <p:tgtEl>
                                          <p:spTgt spid="24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49"/>
                                        </p:tgtEl>
                                        <p:attrNameLst>
                                          <p:attrName>style.visibility</p:attrName>
                                        </p:attrNameLst>
                                      </p:cBhvr>
                                      <p:to>
                                        <p:strVal val="visible"/>
                                      </p:to>
                                    </p:set>
                                    <p:anim calcmode="lin" valueType="num">
                                      <p:cBhvr>
                                        <p:cTn id="53" dur="500" fill="hold"/>
                                        <p:tgtEl>
                                          <p:spTgt spid="249"/>
                                        </p:tgtEl>
                                        <p:attrNameLst>
                                          <p:attrName>ppt_w</p:attrName>
                                        </p:attrNameLst>
                                      </p:cBhvr>
                                      <p:tavLst>
                                        <p:tav tm="0">
                                          <p:val>
                                            <p:fltVal val="0"/>
                                          </p:val>
                                        </p:tav>
                                        <p:tav tm="100000">
                                          <p:val>
                                            <p:strVal val="#ppt_w"/>
                                          </p:val>
                                        </p:tav>
                                      </p:tavLst>
                                    </p:anim>
                                    <p:anim calcmode="lin" valueType="num">
                                      <p:cBhvr>
                                        <p:cTn id="54" dur="500" fill="hold"/>
                                        <p:tgtEl>
                                          <p:spTgt spid="249"/>
                                        </p:tgtEl>
                                        <p:attrNameLst>
                                          <p:attrName>ppt_h</p:attrName>
                                        </p:attrNameLst>
                                      </p:cBhvr>
                                      <p:tavLst>
                                        <p:tav tm="0">
                                          <p:val>
                                            <p:fltVal val="0"/>
                                          </p:val>
                                        </p:tav>
                                        <p:tav tm="100000">
                                          <p:val>
                                            <p:strVal val="#ppt_h"/>
                                          </p:val>
                                        </p:tav>
                                      </p:tavLst>
                                    </p:anim>
                                    <p:animEffect transition="in" filter="fade">
                                      <p:cBhvr>
                                        <p:cTn id="55" dur="500"/>
                                        <p:tgtEl>
                                          <p:spTgt spid="24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50"/>
                                        </p:tgtEl>
                                        <p:attrNameLst>
                                          <p:attrName>style.visibility</p:attrName>
                                        </p:attrNameLst>
                                      </p:cBhvr>
                                      <p:to>
                                        <p:strVal val="visible"/>
                                      </p:to>
                                    </p:set>
                                    <p:anim calcmode="lin" valueType="num">
                                      <p:cBhvr>
                                        <p:cTn id="58" dur="500" fill="hold"/>
                                        <p:tgtEl>
                                          <p:spTgt spid="250"/>
                                        </p:tgtEl>
                                        <p:attrNameLst>
                                          <p:attrName>ppt_w</p:attrName>
                                        </p:attrNameLst>
                                      </p:cBhvr>
                                      <p:tavLst>
                                        <p:tav tm="0">
                                          <p:val>
                                            <p:fltVal val="0"/>
                                          </p:val>
                                        </p:tav>
                                        <p:tav tm="100000">
                                          <p:val>
                                            <p:strVal val="#ppt_w"/>
                                          </p:val>
                                        </p:tav>
                                      </p:tavLst>
                                    </p:anim>
                                    <p:anim calcmode="lin" valueType="num">
                                      <p:cBhvr>
                                        <p:cTn id="59" dur="500" fill="hold"/>
                                        <p:tgtEl>
                                          <p:spTgt spid="250"/>
                                        </p:tgtEl>
                                        <p:attrNameLst>
                                          <p:attrName>ppt_h</p:attrName>
                                        </p:attrNameLst>
                                      </p:cBhvr>
                                      <p:tavLst>
                                        <p:tav tm="0">
                                          <p:val>
                                            <p:fltVal val="0"/>
                                          </p:val>
                                        </p:tav>
                                        <p:tav tm="100000">
                                          <p:val>
                                            <p:strVal val="#ppt_h"/>
                                          </p:val>
                                        </p:tav>
                                      </p:tavLst>
                                    </p:anim>
                                    <p:animEffect transition="in" filter="fade">
                                      <p:cBhvr>
                                        <p:cTn id="60"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28" grpId="0"/>
      <p:bldP spid="241" grpId="0"/>
      <p:bldP spid="12" grpId="0" animBg="1"/>
      <p:bldP spid="248" grpId="0"/>
      <p:bldP spid="249" grpId="0"/>
      <p:bldP spid="2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Rectangle 260">
            <a:extLst>
              <a:ext uri="{FF2B5EF4-FFF2-40B4-BE49-F238E27FC236}">
                <a16:creationId xmlns:a16="http://schemas.microsoft.com/office/drawing/2014/main" id="{4C7D29FF-252A-7FD4-3872-45929F91A1BC}"/>
              </a:ext>
            </a:extLst>
          </p:cNvPr>
          <p:cNvSpPr/>
          <p:nvPr/>
        </p:nvSpPr>
        <p:spPr>
          <a:xfrm>
            <a:off x="4952137" y="2624809"/>
            <a:ext cx="192402" cy="192402"/>
          </a:xfrm>
          <a:prstGeom prst="rect">
            <a:avLst/>
          </a:prstGeom>
          <a:noFill/>
          <a:ln w="19050">
            <a:solidFill>
              <a:srgbClr val="93C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10C9EC03-33B5-4197-0A29-321F16C4A6A7}"/>
              </a:ext>
            </a:extLst>
          </p:cNvPr>
          <p:cNvSpPr/>
          <p:nvPr/>
        </p:nvSpPr>
        <p:spPr>
          <a:xfrm>
            <a:off x="4914021" y="4614820"/>
            <a:ext cx="192402" cy="192402"/>
          </a:xfrm>
          <a:prstGeom prst="rect">
            <a:avLst/>
          </a:prstGeom>
          <a:noFill/>
          <a:ln w="19050">
            <a:solidFill>
              <a:srgbClr val="93C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4D55888D-B5AE-3DEE-041C-181EC367BB74}"/>
              </a:ext>
            </a:extLst>
          </p:cNvPr>
          <p:cNvSpPr/>
          <p:nvPr/>
        </p:nvSpPr>
        <p:spPr>
          <a:xfrm>
            <a:off x="161803" y="6537279"/>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197543" y="5889600"/>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432425" y="5340776"/>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10955456" y="-1681328"/>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9683602" y="-1778333"/>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9214846" y="-1393108"/>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0" name="Group 199">
            <a:extLst>
              <a:ext uri="{FF2B5EF4-FFF2-40B4-BE49-F238E27FC236}">
                <a16:creationId xmlns:a16="http://schemas.microsoft.com/office/drawing/2014/main" id="{5E134C7C-101F-897C-425A-3F1542AF9285}"/>
              </a:ext>
            </a:extLst>
          </p:cNvPr>
          <p:cNvGrpSpPr/>
          <p:nvPr/>
        </p:nvGrpSpPr>
        <p:grpSpPr>
          <a:xfrm rot="16200000">
            <a:off x="2958402" y="3519621"/>
            <a:ext cx="4586156" cy="252013"/>
            <a:chOff x="3290277" y="3274646"/>
            <a:chExt cx="2993292" cy="186761"/>
          </a:xfrm>
        </p:grpSpPr>
        <p:cxnSp>
          <p:nvCxnSpPr>
            <p:cNvPr id="201" name="Straight Connector 200">
              <a:extLst>
                <a:ext uri="{FF2B5EF4-FFF2-40B4-BE49-F238E27FC236}">
                  <a16:creationId xmlns:a16="http://schemas.microsoft.com/office/drawing/2014/main" id="{F6B92871-A87C-62E7-C565-8C1297F8C400}"/>
                </a:ext>
              </a:extLst>
            </p:cNvPr>
            <p:cNvCxnSpPr>
              <a:cxnSpLocks/>
            </p:cNvCxnSpPr>
            <p:nvPr/>
          </p:nvCxnSpPr>
          <p:spPr>
            <a:xfrm>
              <a:off x="3290277" y="3274646"/>
              <a:ext cx="2993292" cy="0"/>
            </a:xfrm>
            <a:prstGeom prst="line">
              <a:avLst/>
            </a:prstGeom>
            <a:ln w="571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0A50AA17-1F60-6847-A6E9-49EFBD797A65}"/>
                </a:ext>
              </a:extLst>
            </p:cNvPr>
            <p:cNvCxnSpPr>
              <a:cxnSpLocks/>
            </p:cNvCxnSpPr>
            <p:nvPr/>
          </p:nvCxnSpPr>
          <p:spPr>
            <a:xfrm flipH="1">
              <a:off x="32902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E634E75-BE2A-6024-CAF8-451614884ECA}"/>
                </a:ext>
              </a:extLst>
            </p:cNvPr>
            <p:cNvCxnSpPr>
              <a:cxnSpLocks/>
            </p:cNvCxnSpPr>
            <p:nvPr/>
          </p:nvCxnSpPr>
          <p:spPr>
            <a:xfrm flipH="1">
              <a:off x="33668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5374888D-CAFD-F123-F5E4-C726E64FB0CC}"/>
                </a:ext>
              </a:extLst>
            </p:cNvPr>
            <p:cNvCxnSpPr>
              <a:cxnSpLocks/>
            </p:cNvCxnSpPr>
            <p:nvPr/>
          </p:nvCxnSpPr>
          <p:spPr>
            <a:xfrm flipH="1">
              <a:off x="34434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8B4642DB-B692-C981-7591-7FF3C5CB4864}"/>
                </a:ext>
              </a:extLst>
            </p:cNvPr>
            <p:cNvCxnSpPr>
              <a:cxnSpLocks/>
            </p:cNvCxnSpPr>
            <p:nvPr/>
          </p:nvCxnSpPr>
          <p:spPr>
            <a:xfrm flipH="1">
              <a:off x="35199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86830797-9805-4A7B-AC68-90B5A066ED50}"/>
                </a:ext>
              </a:extLst>
            </p:cNvPr>
            <p:cNvCxnSpPr>
              <a:cxnSpLocks/>
            </p:cNvCxnSpPr>
            <p:nvPr/>
          </p:nvCxnSpPr>
          <p:spPr>
            <a:xfrm flipH="1">
              <a:off x="35965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59092E1D-39C6-637A-18EB-876294C6139F}"/>
                </a:ext>
              </a:extLst>
            </p:cNvPr>
            <p:cNvCxnSpPr>
              <a:cxnSpLocks/>
            </p:cNvCxnSpPr>
            <p:nvPr/>
          </p:nvCxnSpPr>
          <p:spPr>
            <a:xfrm flipH="1">
              <a:off x="36731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E1D5F54-A8AD-9D44-549C-D38B51B919A2}"/>
                </a:ext>
              </a:extLst>
            </p:cNvPr>
            <p:cNvCxnSpPr>
              <a:cxnSpLocks/>
            </p:cNvCxnSpPr>
            <p:nvPr/>
          </p:nvCxnSpPr>
          <p:spPr>
            <a:xfrm flipH="1">
              <a:off x="37496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43BDB72C-A8AA-9367-A1DD-450D34DA2405}"/>
                </a:ext>
              </a:extLst>
            </p:cNvPr>
            <p:cNvCxnSpPr>
              <a:cxnSpLocks/>
            </p:cNvCxnSpPr>
            <p:nvPr/>
          </p:nvCxnSpPr>
          <p:spPr>
            <a:xfrm flipH="1">
              <a:off x="38262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B255A75D-493A-730E-AD87-CF8194529D78}"/>
                </a:ext>
              </a:extLst>
            </p:cNvPr>
            <p:cNvCxnSpPr>
              <a:cxnSpLocks/>
            </p:cNvCxnSpPr>
            <p:nvPr/>
          </p:nvCxnSpPr>
          <p:spPr>
            <a:xfrm flipH="1">
              <a:off x="39028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BC30ACBD-32F9-5A94-E85B-E7078F47D86C}"/>
                </a:ext>
              </a:extLst>
            </p:cNvPr>
            <p:cNvCxnSpPr>
              <a:cxnSpLocks/>
            </p:cNvCxnSpPr>
            <p:nvPr/>
          </p:nvCxnSpPr>
          <p:spPr>
            <a:xfrm flipH="1">
              <a:off x="39794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BF2E252C-DDF0-CCB8-6D55-628DBA928FFD}"/>
                </a:ext>
              </a:extLst>
            </p:cNvPr>
            <p:cNvCxnSpPr>
              <a:cxnSpLocks/>
            </p:cNvCxnSpPr>
            <p:nvPr/>
          </p:nvCxnSpPr>
          <p:spPr>
            <a:xfrm flipH="1">
              <a:off x="40559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5103C18-3733-9A06-CFB9-8317294CE28F}"/>
                </a:ext>
              </a:extLst>
            </p:cNvPr>
            <p:cNvCxnSpPr>
              <a:cxnSpLocks/>
            </p:cNvCxnSpPr>
            <p:nvPr/>
          </p:nvCxnSpPr>
          <p:spPr>
            <a:xfrm flipH="1">
              <a:off x="41325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DF99C59-0927-944F-C052-9F6CA420AD6F}"/>
                </a:ext>
              </a:extLst>
            </p:cNvPr>
            <p:cNvCxnSpPr>
              <a:cxnSpLocks/>
            </p:cNvCxnSpPr>
            <p:nvPr/>
          </p:nvCxnSpPr>
          <p:spPr>
            <a:xfrm flipH="1">
              <a:off x="42091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3656A6A1-639F-0841-5808-367E2F1D7B7A}"/>
                </a:ext>
              </a:extLst>
            </p:cNvPr>
            <p:cNvCxnSpPr>
              <a:cxnSpLocks/>
            </p:cNvCxnSpPr>
            <p:nvPr/>
          </p:nvCxnSpPr>
          <p:spPr>
            <a:xfrm flipH="1">
              <a:off x="42856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17E6F11A-84F1-BBB0-4B2D-95FDDACC6705}"/>
                </a:ext>
              </a:extLst>
            </p:cNvPr>
            <p:cNvCxnSpPr>
              <a:cxnSpLocks/>
            </p:cNvCxnSpPr>
            <p:nvPr/>
          </p:nvCxnSpPr>
          <p:spPr>
            <a:xfrm flipH="1">
              <a:off x="43622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010DA63-DBA2-EFC6-C68D-2DA7ACF07B20}"/>
                </a:ext>
              </a:extLst>
            </p:cNvPr>
            <p:cNvCxnSpPr>
              <a:cxnSpLocks/>
            </p:cNvCxnSpPr>
            <p:nvPr/>
          </p:nvCxnSpPr>
          <p:spPr>
            <a:xfrm flipH="1">
              <a:off x="44388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9CD0CE8-2DC2-DC0B-6F01-75129E9268E3}"/>
                </a:ext>
              </a:extLst>
            </p:cNvPr>
            <p:cNvCxnSpPr>
              <a:cxnSpLocks/>
            </p:cNvCxnSpPr>
            <p:nvPr/>
          </p:nvCxnSpPr>
          <p:spPr>
            <a:xfrm flipH="1">
              <a:off x="45153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8C06FAE-A1F9-07BD-21B4-C500E1DF7619}"/>
                </a:ext>
              </a:extLst>
            </p:cNvPr>
            <p:cNvCxnSpPr>
              <a:cxnSpLocks/>
            </p:cNvCxnSpPr>
            <p:nvPr/>
          </p:nvCxnSpPr>
          <p:spPr>
            <a:xfrm flipH="1">
              <a:off x="45919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F6D6733B-32A0-F4F0-851A-FE41F46BFD34}"/>
                </a:ext>
              </a:extLst>
            </p:cNvPr>
            <p:cNvCxnSpPr>
              <a:cxnSpLocks/>
            </p:cNvCxnSpPr>
            <p:nvPr/>
          </p:nvCxnSpPr>
          <p:spPr>
            <a:xfrm flipH="1">
              <a:off x="46685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4CEED147-C5C5-212E-C458-C759A43974EA}"/>
                </a:ext>
              </a:extLst>
            </p:cNvPr>
            <p:cNvCxnSpPr>
              <a:cxnSpLocks/>
            </p:cNvCxnSpPr>
            <p:nvPr/>
          </p:nvCxnSpPr>
          <p:spPr>
            <a:xfrm flipH="1">
              <a:off x="47451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0F75F74A-E60A-3A91-D4F9-18FBFD39B84F}"/>
                </a:ext>
              </a:extLst>
            </p:cNvPr>
            <p:cNvCxnSpPr>
              <a:cxnSpLocks/>
            </p:cNvCxnSpPr>
            <p:nvPr/>
          </p:nvCxnSpPr>
          <p:spPr>
            <a:xfrm flipH="1">
              <a:off x="48216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59EB800-EF37-90C6-43FB-32BE6306A338}"/>
                </a:ext>
              </a:extLst>
            </p:cNvPr>
            <p:cNvCxnSpPr>
              <a:cxnSpLocks/>
            </p:cNvCxnSpPr>
            <p:nvPr/>
          </p:nvCxnSpPr>
          <p:spPr>
            <a:xfrm flipH="1">
              <a:off x="48982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02953E58-0B22-6782-C87C-8AEA6A1AF45C}"/>
                </a:ext>
              </a:extLst>
            </p:cNvPr>
            <p:cNvCxnSpPr>
              <a:cxnSpLocks/>
            </p:cNvCxnSpPr>
            <p:nvPr/>
          </p:nvCxnSpPr>
          <p:spPr>
            <a:xfrm flipH="1">
              <a:off x="49748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654C4DFE-785E-DF92-DCD0-DC3D1ADC07D0}"/>
                </a:ext>
              </a:extLst>
            </p:cNvPr>
            <p:cNvCxnSpPr>
              <a:cxnSpLocks/>
            </p:cNvCxnSpPr>
            <p:nvPr/>
          </p:nvCxnSpPr>
          <p:spPr>
            <a:xfrm flipH="1">
              <a:off x="50513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52001484-8D2A-A4F7-0BCA-15A4B672B6D3}"/>
                </a:ext>
              </a:extLst>
            </p:cNvPr>
            <p:cNvCxnSpPr>
              <a:cxnSpLocks/>
            </p:cNvCxnSpPr>
            <p:nvPr/>
          </p:nvCxnSpPr>
          <p:spPr>
            <a:xfrm flipH="1">
              <a:off x="51279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B3FBB540-F1B9-232A-3200-FBDD2EBB25F1}"/>
                </a:ext>
              </a:extLst>
            </p:cNvPr>
            <p:cNvCxnSpPr>
              <a:cxnSpLocks/>
            </p:cNvCxnSpPr>
            <p:nvPr/>
          </p:nvCxnSpPr>
          <p:spPr>
            <a:xfrm flipH="1">
              <a:off x="52045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DE02AE51-0C4E-BF72-8AE5-46ABE9F91AE3}"/>
                </a:ext>
              </a:extLst>
            </p:cNvPr>
            <p:cNvCxnSpPr>
              <a:cxnSpLocks/>
            </p:cNvCxnSpPr>
            <p:nvPr/>
          </p:nvCxnSpPr>
          <p:spPr>
            <a:xfrm flipH="1">
              <a:off x="52810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378223AA-5042-B6B6-89B4-A6036C99B870}"/>
                </a:ext>
              </a:extLst>
            </p:cNvPr>
            <p:cNvCxnSpPr>
              <a:cxnSpLocks/>
            </p:cNvCxnSpPr>
            <p:nvPr/>
          </p:nvCxnSpPr>
          <p:spPr>
            <a:xfrm flipH="1">
              <a:off x="53576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5C67ACD2-B60A-2D1E-0FD4-32C2A8F311B2}"/>
                </a:ext>
              </a:extLst>
            </p:cNvPr>
            <p:cNvCxnSpPr>
              <a:cxnSpLocks/>
            </p:cNvCxnSpPr>
            <p:nvPr/>
          </p:nvCxnSpPr>
          <p:spPr>
            <a:xfrm flipH="1">
              <a:off x="54342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167F4786-F0CA-B876-0E38-1936CBFDA0F0}"/>
                </a:ext>
              </a:extLst>
            </p:cNvPr>
            <p:cNvCxnSpPr>
              <a:cxnSpLocks/>
            </p:cNvCxnSpPr>
            <p:nvPr/>
          </p:nvCxnSpPr>
          <p:spPr>
            <a:xfrm flipH="1">
              <a:off x="55108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FEF9A6F8-8E43-F70B-9166-353615847C9F}"/>
                </a:ext>
              </a:extLst>
            </p:cNvPr>
            <p:cNvCxnSpPr>
              <a:cxnSpLocks/>
            </p:cNvCxnSpPr>
            <p:nvPr/>
          </p:nvCxnSpPr>
          <p:spPr>
            <a:xfrm flipH="1">
              <a:off x="55873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5BFED13-FF9B-3247-3129-C59D26621504}"/>
                </a:ext>
              </a:extLst>
            </p:cNvPr>
            <p:cNvCxnSpPr>
              <a:cxnSpLocks/>
            </p:cNvCxnSpPr>
            <p:nvPr/>
          </p:nvCxnSpPr>
          <p:spPr>
            <a:xfrm flipH="1">
              <a:off x="56639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5B5D307D-384D-FDFC-A532-3CB22AFA7DC3}"/>
                </a:ext>
              </a:extLst>
            </p:cNvPr>
            <p:cNvCxnSpPr>
              <a:cxnSpLocks/>
            </p:cNvCxnSpPr>
            <p:nvPr/>
          </p:nvCxnSpPr>
          <p:spPr>
            <a:xfrm flipH="1">
              <a:off x="57405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3B37CE63-A5B1-1A7E-A889-4B176B4E7CB3}"/>
                </a:ext>
              </a:extLst>
            </p:cNvPr>
            <p:cNvCxnSpPr>
              <a:cxnSpLocks/>
            </p:cNvCxnSpPr>
            <p:nvPr/>
          </p:nvCxnSpPr>
          <p:spPr>
            <a:xfrm flipH="1">
              <a:off x="58170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FEEBFD09-2AFC-BA3C-2C56-783624A49C52}"/>
                </a:ext>
              </a:extLst>
            </p:cNvPr>
            <p:cNvCxnSpPr>
              <a:cxnSpLocks/>
            </p:cNvCxnSpPr>
            <p:nvPr/>
          </p:nvCxnSpPr>
          <p:spPr>
            <a:xfrm flipH="1">
              <a:off x="58936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549755CC-1DA6-8A25-8546-BA63C21431B9}"/>
                </a:ext>
              </a:extLst>
            </p:cNvPr>
            <p:cNvCxnSpPr>
              <a:cxnSpLocks/>
            </p:cNvCxnSpPr>
            <p:nvPr/>
          </p:nvCxnSpPr>
          <p:spPr>
            <a:xfrm flipH="1">
              <a:off x="59702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3E24F4A-9F8F-154F-CCD4-0460BABBBF08}"/>
                </a:ext>
              </a:extLst>
            </p:cNvPr>
            <p:cNvCxnSpPr>
              <a:cxnSpLocks/>
            </p:cNvCxnSpPr>
            <p:nvPr/>
          </p:nvCxnSpPr>
          <p:spPr>
            <a:xfrm flipH="1">
              <a:off x="60467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6388C018-DEC6-5D2B-6E04-920FE6AD2382}"/>
                </a:ext>
              </a:extLst>
            </p:cNvPr>
            <p:cNvCxnSpPr>
              <a:cxnSpLocks/>
            </p:cNvCxnSpPr>
            <p:nvPr/>
          </p:nvCxnSpPr>
          <p:spPr>
            <a:xfrm flipH="1">
              <a:off x="61233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8232B17D-C05A-73BE-B7EA-87EF859E20F8}"/>
                </a:ext>
              </a:extLst>
            </p:cNvPr>
            <p:cNvCxnSpPr>
              <a:cxnSpLocks/>
            </p:cNvCxnSpPr>
            <p:nvPr/>
          </p:nvCxnSpPr>
          <p:spPr>
            <a:xfrm flipH="1">
              <a:off x="61999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grpSp>
      <p:sp>
        <p:nvSpPr>
          <p:cNvPr id="241" name="TextBox 240">
            <a:extLst>
              <a:ext uri="{FF2B5EF4-FFF2-40B4-BE49-F238E27FC236}">
                <a16:creationId xmlns:a16="http://schemas.microsoft.com/office/drawing/2014/main" id="{6937EFA9-FC5C-456C-0F2C-A089E12BCCC8}"/>
              </a:ext>
            </a:extLst>
          </p:cNvPr>
          <p:cNvSpPr txBox="1"/>
          <p:nvPr/>
        </p:nvSpPr>
        <p:spPr>
          <a:xfrm>
            <a:off x="4751267" y="6161736"/>
            <a:ext cx="917206" cy="469445"/>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(G)</a:t>
            </a:r>
          </a:p>
        </p:txBody>
      </p:sp>
      <p:sp>
        <p:nvSpPr>
          <p:cNvPr id="12" name="Right Triangle 11">
            <a:extLst>
              <a:ext uri="{FF2B5EF4-FFF2-40B4-BE49-F238E27FC236}">
                <a16:creationId xmlns:a16="http://schemas.microsoft.com/office/drawing/2014/main" id="{53039074-0689-730F-6A3E-CA9419B9FB4D}"/>
              </a:ext>
            </a:extLst>
          </p:cNvPr>
          <p:cNvSpPr/>
          <p:nvPr/>
        </p:nvSpPr>
        <p:spPr>
          <a:xfrm flipH="1">
            <a:off x="1946153" y="2627480"/>
            <a:ext cx="1600503" cy="2170217"/>
          </a:xfrm>
          <a:prstGeom prst="rtTriangle">
            <a:avLst/>
          </a:prstGeom>
          <a:solidFill>
            <a:srgbClr val="F4BFBF"/>
          </a:solidFill>
          <a:ln w="19050">
            <a:solidFill>
              <a:srgbClr val="E04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41">
            <a:extLst>
              <a:ext uri="{FF2B5EF4-FFF2-40B4-BE49-F238E27FC236}">
                <a16:creationId xmlns:a16="http://schemas.microsoft.com/office/drawing/2014/main" id="{94BB04A3-C20D-C28F-A763-3368F7554411}"/>
              </a:ext>
            </a:extLst>
          </p:cNvPr>
          <p:cNvGrpSpPr/>
          <p:nvPr/>
        </p:nvGrpSpPr>
        <p:grpSpPr>
          <a:xfrm>
            <a:off x="1084838" y="226819"/>
            <a:ext cx="7048106" cy="661079"/>
            <a:chOff x="1084838" y="482420"/>
            <a:chExt cx="7048106" cy="661079"/>
          </a:xfrm>
        </p:grpSpPr>
        <p:sp>
          <p:nvSpPr>
            <p:cNvPr id="243" name="Arrow: Pentagon 242">
              <a:extLst>
                <a:ext uri="{FF2B5EF4-FFF2-40B4-BE49-F238E27FC236}">
                  <a16:creationId xmlns:a16="http://schemas.microsoft.com/office/drawing/2014/main" id="{9705B16B-DBED-80A7-2CFF-11BA5FD57A9A}"/>
                </a:ext>
              </a:extLst>
            </p:cNvPr>
            <p:cNvSpPr/>
            <p:nvPr/>
          </p:nvSpPr>
          <p:spPr>
            <a:xfrm>
              <a:off x="1084838" y="482420"/>
              <a:ext cx="7048106" cy="661079"/>
            </a:xfrm>
            <a:prstGeom prst="homePlate">
              <a:avLst>
                <a:gd name="adj" fmla="val 54770"/>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extBox 243">
              <a:extLst>
                <a:ext uri="{FF2B5EF4-FFF2-40B4-BE49-F238E27FC236}">
                  <a16:creationId xmlns:a16="http://schemas.microsoft.com/office/drawing/2014/main" id="{07C3FD24-A4BA-5674-39F8-BCDD63ED45D9}"/>
                </a:ext>
              </a:extLst>
            </p:cNvPr>
            <p:cNvSpPr txBox="1"/>
            <p:nvPr/>
          </p:nvSpPr>
          <p:spPr>
            <a:xfrm>
              <a:off x="1371328" y="551349"/>
              <a:ext cx="6508075" cy="523220"/>
            </a:xfrm>
            <a:prstGeom prst="rect">
              <a:avLst/>
            </a:prstGeom>
            <a:noFill/>
          </p:spPr>
          <p:txBody>
            <a:bodyPr wrap="square" rtlCol="0">
              <a:spAutoFit/>
            </a:bodyPr>
            <a:lstStyle/>
            <a:p>
              <a:pPr algn="ctr"/>
              <a:r>
                <a:rPr lang="vi-VN" sz="2800" dirty="0">
                  <a:solidFill>
                    <a:srgbClr val="2A3563"/>
                  </a:solidFill>
                  <a:latin typeface="#9Slide07 IcielBaliho Script" pitchFamily="2" charset="0"/>
                </a:rPr>
                <a:t>2. Dựng Ảnh Của Một Vật Tạo Bởi Gương Phẳng</a:t>
              </a:r>
              <a:endParaRPr lang="en-US" sz="2800" dirty="0">
                <a:solidFill>
                  <a:srgbClr val="2A3563"/>
                </a:solidFill>
                <a:latin typeface="#9Slide07 IcielBaliho Script" pitchFamily="2" charset="0"/>
              </a:endParaRPr>
            </a:p>
          </p:txBody>
        </p:sp>
      </p:grpSp>
      <p:grpSp>
        <p:nvGrpSpPr>
          <p:cNvPr id="245" name="Group 244">
            <a:extLst>
              <a:ext uri="{FF2B5EF4-FFF2-40B4-BE49-F238E27FC236}">
                <a16:creationId xmlns:a16="http://schemas.microsoft.com/office/drawing/2014/main" id="{E1D16588-20E3-ED0D-CEAA-1558A4BDA9EB}"/>
              </a:ext>
            </a:extLst>
          </p:cNvPr>
          <p:cNvGrpSpPr/>
          <p:nvPr/>
        </p:nvGrpSpPr>
        <p:grpSpPr>
          <a:xfrm>
            <a:off x="671166" y="155650"/>
            <a:ext cx="803416" cy="803416"/>
            <a:chOff x="671166" y="148129"/>
            <a:chExt cx="803416" cy="803416"/>
          </a:xfrm>
        </p:grpSpPr>
        <p:sp>
          <p:nvSpPr>
            <p:cNvPr id="246" name="Oval 245">
              <a:extLst>
                <a:ext uri="{FF2B5EF4-FFF2-40B4-BE49-F238E27FC236}">
                  <a16:creationId xmlns:a16="http://schemas.microsoft.com/office/drawing/2014/main" id="{1C0CA9B8-DD0E-F499-DB47-DE29C1E5E134}"/>
                </a:ext>
              </a:extLst>
            </p:cNvPr>
            <p:cNvSpPr/>
            <p:nvPr/>
          </p:nvSpPr>
          <p:spPr>
            <a:xfrm>
              <a:off x="671166" y="148129"/>
              <a:ext cx="803416" cy="803416"/>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7" name="Picture 2" descr="Flip free icon">
              <a:extLst>
                <a:ext uri="{FF2B5EF4-FFF2-40B4-BE49-F238E27FC236}">
                  <a16:creationId xmlns:a16="http://schemas.microsoft.com/office/drawing/2014/main" id="{391A4DCA-FA5F-3CBE-6941-16072CC43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24" y="252748"/>
              <a:ext cx="558699" cy="558699"/>
            </a:xfrm>
            <a:prstGeom prst="rect">
              <a:avLst/>
            </a:prstGeom>
            <a:noFill/>
            <a:extLst>
              <a:ext uri="{909E8E84-426E-40DD-AFC4-6F175D3DCCD1}">
                <a14:hiddenFill xmlns:a14="http://schemas.microsoft.com/office/drawing/2010/main">
                  <a:solidFill>
                    <a:srgbClr val="FFFFFF"/>
                  </a:solidFill>
                </a14:hiddenFill>
              </a:ext>
            </a:extLst>
          </p:spPr>
        </p:pic>
      </p:grpSp>
      <p:pic>
        <p:nvPicPr>
          <p:cNvPr id="248" name="Graphic 247">
            <a:extLst>
              <a:ext uri="{FF2B5EF4-FFF2-40B4-BE49-F238E27FC236}">
                <a16:creationId xmlns:a16="http://schemas.microsoft.com/office/drawing/2014/main" id="{05DF8550-7766-E854-8AF7-ACAE3E88E3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2297" y="4078297"/>
            <a:ext cx="2779703" cy="2779703"/>
          </a:xfrm>
          <a:prstGeom prst="rect">
            <a:avLst/>
          </a:prstGeom>
        </p:spPr>
      </p:pic>
      <p:sp>
        <p:nvSpPr>
          <p:cNvPr id="249" name="Right Triangle 248">
            <a:extLst>
              <a:ext uri="{FF2B5EF4-FFF2-40B4-BE49-F238E27FC236}">
                <a16:creationId xmlns:a16="http://schemas.microsoft.com/office/drawing/2014/main" id="{33DCE943-CFE7-67F7-A5C4-33E98B68E473}"/>
              </a:ext>
            </a:extLst>
          </p:cNvPr>
          <p:cNvSpPr/>
          <p:nvPr/>
        </p:nvSpPr>
        <p:spPr>
          <a:xfrm>
            <a:off x="6956303" y="2627480"/>
            <a:ext cx="1600503" cy="2170217"/>
          </a:xfrm>
          <a:prstGeom prst="rtTriangle">
            <a:avLst/>
          </a:prstGeom>
          <a:solidFill>
            <a:srgbClr val="FFF2F2"/>
          </a:solidFill>
          <a:ln w="19050">
            <a:solidFill>
              <a:srgbClr val="E04E0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a:extLst>
              <a:ext uri="{FF2B5EF4-FFF2-40B4-BE49-F238E27FC236}">
                <a16:creationId xmlns:a16="http://schemas.microsoft.com/office/drawing/2014/main" id="{E3C4088D-E4A7-5D04-5A25-71B37C43CAF8}"/>
              </a:ext>
            </a:extLst>
          </p:cNvPr>
          <p:cNvSpPr txBox="1"/>
          <p:nvPr/>
        </p:nvSpPr>
        <p:spPr>
          <a:xfrm>
            <a:off x="3265433" y="4897029"/>
            <a:ext cx="781738"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A</a:t>
            </a:r>
          </a:p>
        </p:txBody>
      </p:sp>
      <p:sp>
        <p:nvSpPr>
          <p:cNvPr id="251" name="TextBox 250">
            <a:extLst>
              <a:ext uri="{FF2B5EF4-FFF2-40B4-BE49-F238E27FC236}">
                <a16:creationId xmlns:a16="http://schemas.microsoft.com/office/drawing/2014/main" id="{84236630-D404-513C-8FDD-1C3C2A75E7F4}"/>
              </a:ext>
            </a:extLst>
          </p:cNvPr>
          <p:cNvSpPr txBox="1"/>
          <p:nvPr/>
        </p:nvSpPr>
        <p:spPr>
          <a:xfrm>
            <a:off x="3192663" y="2216058"/>
            <a:ext cx="781738"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B</a:t>
            </a:r>
          </a:p>
        </p:txBody>
      </p:sp>
      <p:sp>
        <p:nvSpPr>
          <p:cNvPr id="252" name="TextBox 251">
            <a:extLst>
              <a:ext uri="{FF2B5EF4-FFF2-40B4-BE49-F238E27FC236}">
                <a16:creationId xmlns:a16="http://schemas.microsoft.com/office/drawing/2014/main" id="{976B7736-B1DF-9A80-52B7-5951D844757E}"/>
              </a:ext>
            </a:extLst>
          </p:cNvPr>
          <p:cNvSpPr txBox="1"/>
          <p:nvPr/>
        </p:nvSpPr>
        <p:spPr>
          <a:xfrm>
            <a:off x="1352223" y="4882858"/>
            <a:ext cx="781738"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C</a:t>
            </a:r>
          </a:p>
        </p:txBody>
      </p:sp>
      <p:cxnSp>
        <p:nvCxnSpPr>
          <p:cNvPr id="254" name="Straight Connector 253">
            <a:extLst>
              <a:ext uri="{FF2B5EF4-FFF2-40B4-BE49-F238E27FC236}">
                <a16:creationId xmlns:a16="http://schemas.microsoft.com/office/drawing/2014/main" id="{99B47F65-4F40-BE52-8E56-4F74E956AA31}"/>
              </a:ext>
            </a:extLst>
          </p:cNvPr>
          <p:cNvCxnSpPr>
            <a:cxnSpLocks/>
          </p:cNvCxnSpPr>
          <p:nvPr/>
        </p:nvCxnSpPr>
        <p:spPr>
          <a:xfrm flipH="1">
            <a:off x="3546656" y="4798728"/>
            <a:ext cx="1578817" cy="0"/>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id="{09EEB336-13FE-0833-0C59-95738459346A}"/>
              </a:ext>
            </a:extLst>
          </p:cNvPr>
          <p:cNvSpPr txBox="1"/>
          <p:nvPr/>
        </p:nvSpPr>
        <p:spPr>
          <a:xfrm>
            <a:off x="6717656" y="4991270"/>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A′</a:t>
            </a:r>
          </a:p>
        </p:txBody>
      </p:sp>
      <p:cxnSp>
        <p:nvCxnSpPr>
          <p:cNvPr id="256" name="Straight Connector 255">
            <a:extLst>
              <a:ext uri="{FF2B5EF4-FFF2-40B4-BE49-F238E27FC236}">
                <a16:creationId xmlns:a16="http://schemas.microsoft.com/office/drawing/2014/main" id="{A75C8CFC-79BC-CE82-E795-47FFA3166C48}"/>
              </a:ext>
            </a:extLst>
          </p:cNvPr>
          <p:cNvCxnSpPr>
            <a:cxnSpLocks/>
          </p:cNvCxnSpPr>
          <p:nvPr/>
        </p:nvCxnSpPr>
        <p:spPr>
          <a:xfrm flipH="1">
            <a:off x="5115948" y="4807222"/>
            <a:ext cx="1830830" cy="0"/>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id="{E24D69E7-DF0F-E529-7023-E6971E41BD43}"/>
              </a:ext>
            </a:extLst>
          </p:cNvPr>
          <p:cNvSpPr txBox="1"/>
          <p:nvPr/>
        </p:nvSpPr>
        <p:spPr>
          <a:xfrm>
            <a:off x="4669515" y="4962607"/>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H</a:t>
            </a:r>
          </a:p>
        </p:txBody>
      </p:sp>
      <p:cxnSp>
        <p:nvCxnSpPr>
          <p:cNvPr id="258" name="Straight Connector 257">
            <a:extLst>
              <a:ext uri="{FF2B5EF4-FFF2-40B4-BE49-F238E27FC236}">
                <a16:creationId xmlns:a16="http://schemas.microsoft.com/office/drawing/2014/main" id="{F4975595-3949-B3D4-4998-C77DFD43850A}"/>
              </a:ext>
            </a:extLst>
          </p:cNvPr>
          <p:cNvCxnSpPr>
            <a:cxnSpLocks/>
          </p:cNvCxnSpPr>
          <p:nvPr/>
        </p:nvCxnSpPr>
        <p:spPr>
          <a:xfrm flipH="1">
            <a:off x="4292890" y="4738232"/>
            <a:ext cx="99774" cy="171936"/>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BA6D752-E632-F499-1C73-9D915BF21E6F}"/>
              </a:ext>
            </a:extLst>
          </p:cNvPr>
          <p:cNvCxnSpPr>
            <a:cxnSpLocks/>
          </p:cNvCxnSpPr>
          <p:nvPr/>
        </p:nvCxnSpPr>
        <p:spPr>
          <a:xfrm flipH="1">
            <a:off x="5981476" y="4738232"/>
            <a:ext cx="99774" cy="171936"/>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sp>
        <p:nvSpPr>
          <p:cNvPr id="260" name="TextBox 259">
            <a:extLst>
              <a:ext uri="{FF2B5EF4-FFF2-40B4-BE49-F238E27FC236}">
                <a16:creationId xmlns:a16="http://schemas.microsoft.com/office/drawing/2014/main" id="{AA4646C0-86E8-B130-3CDC-62DF31BB9F58}"/>
              </a:ext>
            </a:extLst>
          </p:cNvPr>
          <p:cNvSpPr txBox="1"/>
          <p:nvPr/>
        </p:nvSpPr>
        <p:spPr>
          <a:xfrm>
            <a:off x="8546836" y="4917436"/>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vi-VN" sz="2600" dirty="0">
                <a:solidFill>
                  <a:srgbClr val="073763"/>
                </a:solidFill>
              </a:rPr>
              <a:t>C</a:t>
            </a:r>
            <a:r>
              <a:rPr lang="en-US" sz="2600" dirty="0">
                <a:solidFill>
                  <a:srgbClr val="073763"/>
                </a:solidFill>
              </a:rPr>
              <a:t>′</a:t>
            </a:r>
          </a:p>
        </p:txBody>
      </p:sp>
      <p:cxnSp>
        <p:nvCxnSpPr>
          <p:cNvPr id="262" name="Straight Connector 261">
            <a:extLst>
              <a:ext uri="{FF2B5EF4-FFF2-40B4-BE49-F238E27FC236}">
                <a16:creationId xmlns:a16="http://schemas.microsoft.com/office/drawing/2014/main" id="{B81D0C30-79F3-7FD8-8647-F2C523101275}"/>
              </a:ext>
            </a:extLst>
          </p:cNvPr>
          <p:cNvCxnSpPr>
            <a:cxnSpLocks/>
          </p:cNvCxnSpPr>
          <p:nvPr/>
        </p:nvCxnSpPr>
        <p:spPr>
          <a:xfrm flipH="1">
            <a:off x="3544036" y="2627480"/>
            <a:ext cx="1571912" cy="0"/>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045787DD-A53A-E048-EE6C-5E7D2D6837EF}"/>
              </a:ext>
            </a:extLst>
          </p:cNvPr>
          <p:cNvCxnSpPr>
            <a:cxnSpLocks/>
          </p:cNvCxnSpPr>
          <p:nvPr/>
        </p:nvCxnSpPr>
        <p:spPr>
          <a:xfrm flipH="1">
            <a:off x="5102531" y="2625140"/>
            <a:ext cx="1837669" cy="0"/>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sp>
        <p:nvSpPr>
          <p:cNvPr id="264" name="TextBox 263">
            <a:extLst>
              <a:ext uri="{FF2B5EF4-FFF2-40B4-BE49-F238E27FC236}">
                <a16:creationId xmlns:a16="http://schemas.microsoft.com/office/drawing/2014/main" id="{5555D55F-7173-0C81-89A6-3F7B36D86A29}"/>
              </a:ext>
            </a:extLst>
          </p:cNvPr>
          <p:cNvSpPr txBox="1"/>
          <p:nvPr/>
        </p:nvSpPr>
        <p:spPr>
          <a:xfrm>
            <a:off x="6787261" y="2237866"/>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B′</a:t>
            </a:r>
          </a:p>
        </p:txBody>
      </p:sp>
      <p:sp>
        <p:nvSpPr>
          <p:cNvPr id="265" name="TextBox 264">
            <a:extLst>
              <a:ext uri="{FF2B5EF4-FFF2-40B4-BE49-F238E27FC236}">
                <a16:creationId xmlns:a16="http://schemas.microsoft.com/office/drawing/2014/main" id="{D1CBF731-5E1D-B979-9A82-86BDBEF95ED3}"/>
              </a:ext>
            </a:extLst>
          </p:cNvPr>
          <p:cNvSpPr txBox="1"/>
          <p:nvPr/>
        </p:nvSpPr>
        <p:spPr>
          <a:xfrm>
            <a:off x="4664201" y="2237866"/>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K</a:t>
            </a:r>
          </a:p>
        </p:txBody>
      </p:sp>
      <p:grpSp>
        <p:nvGrpSpPr>
          <p:cNvPr id="266" name="Group 265">
            <a:extLst>
              <a:ext uri="{FF2B5EF4-FFF2-40B4-BE49-F238E27FC236}">
                <a16:creationId xmlns:a16="http://schemas.microsoft.com/office/drawing/2014/main" id="{045B2D41-B471-C8D6-E5EA-2484B770C08A}"/>
              </a:ext>
            </a:extLst>
          </p:cNvPr>
          <p:cNvGrpSpPr/>
          <p:nvPr/>
        </p:nvGrpSpPr>
        <p:grpSpPr>
          <a:xfrm>
            <a:off x="4292890" y="2532664"/>
            <a:ext cx="143287" cy="176362"/>
            <a:chOff x="10154588" y="5422076"/>
            <a:chExt cx="143287" cy="176362"/>
          </a:xfrm>
        </p:grpSpPr>
        <p:cxnSp>
          <p:nvCxnSpPr>
            <p:cNvPr id="267" name="Straight Connector 266">
              <a:extLst>
                <a:ext uri="{FF2B5EF4-FFF2-40B4-BE49-F238E27FC236}">
                  <a16:creationId xmlns:a16="http://schemas.microsoft.com/office/drawing/2014/main" id="{C10C17E8-A653-B1D4-D7B1-8FC479716749}"/>
                </a:ext>
              </a:extLst>
            </p:cNvPr>
            <p:cNvCxnSpPr>
              <a:cxnSpLocks/>
            </p:cNvCxnSpPr>
            <p:nvPr/>
          </p:nvCxnSpPr>
          <p:spPr>
            <a:xfrm flipH="1">
              <a:off x="10154588" y="542207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BE45108-D383-13CD-EB6F-DCDF84CFEE67}"/>
                </a:ext>
              </a:extLst>
            </p:cNvPr>
            <p:cNvCxnSpPr>
              <a:cxnSpLocks/>
            </p:cNvCxnSpPr>
            <p:nvPr/>
          </p:nvCxnSpPr>
          <p:spPr>
            <a:xfrm flipH="1">
              <a:off x="10192938" y="545166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grpSp>
      <p:grpSp>
        <p:nvGrpSpPr>
          <p:cNvPr id="269" name="Group 268">
            <a:extLst>
              <a:ext uri="{FF2B5EF4-FFF2-40B4-BE49-F238E27FC236}">
                <a16:creationId xmlns:a16="http://schemas.microsoft.com/office/drawing/2014/main" id="{93D519B7-A29F-D257-6448-977828B2F49B}"/>
              </a:ext>
            </a:extLst>
          </p:cNvPr>
          <p:cNvGrpSpPr/>
          <p:nvPr/>
        </p:nvGrpSpPr>
        <p:grpSpPr>
          <a:xfrm>
            <a:off x="5867270" y="2513081"/>
            <a:ext cx="143287" cy="176362"/>
            <a:chOff x="10154588" y="5422076"/>
            <a:chExt cx="143287" cy="176362"/>
          </a:xfrm>
        </p:grpSpPr>
        <p:cxnSp>
          <p:nvCxnSpPr>
            <p:cNvPr id="270" name="Straight Connector 269">
              <a:extLst>
                <a:ext uri="{FF2B5EF4-FFF2-40B4-BE49-F238E27FC236}">
                  <a16:creationId xmlns:a16="http://schemas.microsoft.com/office/drawing/2014/main" id="{5C1B7C9A-F200-9138-6406-5A772F82D5DC}"/>
                </a:ext>
              </a:extLst>
            </p:cNvPr>
            <p:cNvCxnSpPr>
              <a:cxnSpLocks/>
            </p:cNvCxnSpPr>
            <p:nvPr/>
          </p:nvCxnSpPr>
          <p:spPr>
            <a:xfrm flipH="1">
              <a:off x="10154588" y="542207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24751F7F-4B51-AABF-4598-4126225B1020}"/>
                </a:ext>
              </a:extLst>
            </p:cNvPr>
            <p:cNvCxnSpPr>
              <a:cxnSpLocks/>
            </p:cNvCxnSpPr>
            <p:nvPr/>
          </p:nvCxnSpPr>
          <p:spPr>
            <a:xfrm flipH="1">
              <a:off x="10192938" y="545166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5685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circle(out)">
                                      <p:cBhvr>
                                        <p:cTn id="7" dur="5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4"/>
                                        </p:tgtEl>
                                        <p:attrNameLst>
                                          <p:attrName>style.visibility</p:attrName>
                                        </p:attrNameLst>
                                      </p:cBhvr>
                                      <p:to>
                                        <p:strVal val="visible"/>
                                      </p:to>
                                    </p:set>
                                    <p:animEffect transition="in" filter="wipe(left)">
                                      <p:cBhvr>
                                        <p:cTn id="12" dur="750"/>
                                        <p:tgtEl>
                                          <p:spTgt spid="254"/>
                                        </p:tgtEl>
                                      </p:cBhvr>
                                    </p:animEffect>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256"/>
                                        </p:tgtEl>
                                        <p:attrNameLst>
                                          <p:attrName>style.visibility</p:attrName>
                                        </p:attrNameLst>
                                      </p:cBhvr>
                                      <p:to>
                                        <p:strVal val="visible"/>
                                      </p:to>
                                    </p:set>
                                    <p:animEffect transition="in" filter="wipe(left)">
                                      <p:cBhvr>
                                        <p:cTn id="16" dur="750"/>
                                        <p:tgtEl>
                                          <p:spTgt spid="256"/>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253"/>
                                        </p:tgtEl>
                                        <p:attrNameLst>
                                          <p:attrName>style.visibility</p:attrName>
                                        </p:attrNameLst>
                                      </p:cBhvr>
                                      <p:to>
                                        <p:strVal val="visible"/>
                                      </p:to>
                                    </p:set>
                                    <p:animEffect transition="in" filter="wipe(right)">
                                      <p:cBhvr>
                                        <p:cTn id="20" dur="500"/>
                                        <p:tgtEl>
                                          <p:spTgt spid="25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57"/>
                                        </p:tgtEl>
                                        <p:attrNameLst>
                                          <p:attrName>style.visibility</p:attrName>
                                        </p:attrNameLst>
                                      </p:cBhvr>
                                      <p:to>
                                        <p:strVal val="visible"/>
                                      </p:to>
                                    </p:set>
                                    <p:anim calcmode="lin" valueType="num">
                                      <p:cBhvr>
                                        <p:cTn id="24" dur="500" fill="hold"/>
                                        <p:tgtEl>
                                          <p:spTgt spid="257"/>
                                        </p:tgtEl>
                                        <p:attrNameLst>
                                          <p:attrName>ppt_w</p:attrName>
                                        </p:attrNameLst>
                                      </p:cBhvr>
                                      <p:tavLst>
                                        <p:tav tm="0">
                                          <p:val>
                                            <p:fltVal val="0"/>
                                          </p:val>
                                        </p:tav>
                                        <p:tav tm="100000">
                                          <p:val>
                                            <p:strVal val="#ppt_w"/>
                                          </p:val>
                                        </p:tav>
                                      </p:tavLst>
                                    </p:anim>
                                    <p:anim calcmode="lin" valueType="num">
                                      <p:cBhvr>
                                        <p:cTn id="25" dur="500" fill="hold"/>
                                        <p:tgtEl>
                                          <p:spTgt spid="257"/>
                                        </p:tgtEl>
                                        <p:attrNameLst>
                                          <p:attrName>ppt_h</p:attrName>
                                        </p:attrNameLst>
                                      </p:cBhvr>
                                      <p:tavLst>
                                        <p:tav tm="0">
                                          <p:val>
                                            <p:fltVal val="0"/>
                                          </p:val>
                                        </p:tav>
                                        <p:tav tm="100000">
                                          <p:val>
                                            <p:strVal val="#ppt_h"/>
                                          </p:val>
                                        </p:tav>
                                      </p:tavLst>
                                    </p:anim>
                                    <p:animEffect transition="in" filter="fade">
                                      <p:cBhvr>
                                        <p:cTn id="26" dur="500"/>
                                        <p:tgtEl>
                                          <p:spTgt spid="257"/>
                                        </p:tgtEl>
                                      </p:cBhvr>
                                    </p:animEffect>
                                  </p:childTnLst>
                                </p:cTn>
                              </p:par>
                            </p:childTnLst>
                          </p:cTn>
                        </p:par>
                        <p:par>
                          <p:cTn id="27" fill="hold">
                            <p:stCondLst>
                              <p:cond delay="2500"/>
                            </p:stCondLst>
                            <p:childTnLst>
                              <p:par>
                                <p:cTn id="28" presetID="22" presetClass="entr" presetSubtype="2" fill="hold" nodeType="afterEffect">
                                  <p:stCondLst>
                                    <p:cond delay="0"/>
                                  </p:stCondLst>
                                  <p:childTnLst>
                                    <p:set>
                                      <p:cBhvr>
                                        <p:cTn id="29" dur="1" fill="hold">
                                          <p:stCondLst>
                                            <p:cond delay="0"/>
                                          </p:stCondLst>
                                        </p:cTn>
                                        <p:tgtEl>
                                          <p:spTgt spid="258"/>
                                        </p:tgtEl>
                                        <p:attrNameLst>
                                          <p:attrName>style.visibility</p:attrName>
                                        </p:attrNameLst>
                                      </p:cBhvr>
                                      <p:to>
                                        <p:strVal val="visible"/>
                                      </p:to>
                                    </p:set>
                                    <p:animEffect transition="in" filter="wipe(right)">
                                      <p:cBhvr>
                                        <p:cTn id="30" dur="500"/>
                                        <p:tgtEl>
                                          <p:spTgt spid="258"/>
                                        </p:tgtEl>
                                      </p:cBhvr>
                                    </p:animEffect>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259"/>
                                        </p:tgtEl>
                                        <p:attrNameLst>
                                          <p:attrName>style.visibility</p:attrName>
                                        </p:attrNameLst>
                                      </p:cBhvr>
                                      <p:to>
                                        <p:strVal val="visible"/>
                                      </p:to>
                                    </p:set>
                                    <p:animEffect transition="in" filter="wipe(right)">
                                      <p:cBhvr>
                                        <p:cTn id="34" dur="500"/>
                                        <p:tgtEl>
                                          <p:spTgt spid="259"/>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255"/>
                                        </p:tgtEl>
                                        <p:attrNameLst>
                                          <p:attrName>style.visibility</p:attrName>
                                        </p:attrNameLst>
                                      </p:cBhvr>
                                      <p:to>
                                        <p:strVal val="visible"/>
                                      </p:to>
                                    </p:set>
                                    <p:anim calcmode="lin" valueType="num">
                                      <p:cBhvr>
                                        <p:cTn id="38" dur="500" fill="hold"/>
                                        <p:tgtEl>
                                          <p:spTgt spid="255"/>
                                        </p:tgtEl>
                                        <p:attrNameLst>
                                          <p:attrName>ppt_w</p:attrName>
                                        </p:attrNameLst>
                                      </p:cBhvr>
                                      <p:tavLst>
                                        <p:tav tm="0">
                                          <p:val>
                                            <p:fltVal val="0"/>
                                          </p:val>
                                        </p:tav>
                                        <p:tav tm="100000">
                                          <p:val>
                                            <p:strVal val="#ppt_w"/>
                                          </p:val>
                                        </p:tav>
                                      </p:tavLst>
                                    </p:anim>
                                    <p:anim calcmode="lin" valueType="num">
                                      <p:cBhvr>
                                        <p:cTn id="39" dur="500" fill="hold"/>
                                        <p:tgtEl>
                                          <p:spTgt spid="255"/>
                                        </p:tgtEl>
                                        <p:attrNameLst>
                                          <p:attrName>ppt_h</p:attrName>
                                        </p:attrNameLst>
                                      </p:cBhvr>
                                      <p:tavLst>
                                        <p:tav tm="0">
                                          <p:val>
                                            <p:fltVal val="0"/>
                                          </p:val>
                                        </p:tav>
                                        <p:tav tm="100000">
                                          <p:val>
                                            <p:strVal val="#ppt_h"/>
                                          </p:val>
                                        </p:tav>
                                      </p:tavLst>
                                    </p:anim>
                                    <p:animEffect transition="in" filter="fade">
                                      <p:cBhvr>
                                        <p:cTn id="40" dur="500"/>
                                        <p:tgtEl>
                                          <p:spTgt spid="255"/>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260"/>
                                        </p:tgtEl>
                                        <p:attrNameLst>
                                          <p:attrName>style.visibility</p:attrName>
                                        </p:attrNameLst>
                                      </p:cBhvr>
                                      <p:to>
                                        <p:strVal val="visible"/>
                                      </p:to>
                                    </p:set>
                                    <p:anim calcmode="lin" valueType="num">
                                      <p:cBhvr>
                                        <p:cTn id="44" dur="500" fill="hold"/>
                                        <p:tgtEl>
                                          <p:spTgt spid="260"/>
                                        </p:tgtEl>
                                        <p:attrNameLst>
                                          <p:attrName>ppt_w</p:attrName>
                                        </p:attrNameLst>
                                      </p:cBhvr>
                                      <p:tavLst>
                                        <p:tav tm="0">
                                          <p:val>
                                            <p:fltVal val="0"/>
                                          </p:val>
                                        </p:tav>
                                        <p:tav tm="100000">
                                          <p:val>
                                            <p:strVal val="#ppt_w"/>
                                          </p:val>
                                        </p:tav>
                                      </p:tavLst>
                                    </p:anim>
                                    <p:anim calcmode="lin" valueType="num">
                                      <p:cBhvr>
                                        <p:cTn id="45" dur="500" fill="hold"/>
                                        <p:tgtEl>
                                          <p:spTgt spid="260"/>
                                        </p:tgtEl>
                                        <p:attrNameLst>
                                          <p:attrName>ppt_h</p:attrName>
                                        </p:attrNameLst>
                                      </p:cBhvr>
                                      <p:tavLst>
                                        <p:tav tm="0">
                                          <p:val>
                                            <p:fltVal val="0"/>
                                          </p:val>
                                        </p:tav>
                                        <p:tav tm="100000">
                                          <p:val>
                                            <p:strVal val="#ppt_h"/>
                                          </p:val>
                                        </p:tav>
                                      </p:tavLst>
                                    </p:anim>
                                    <p:animEffect transition="in" filter="fade">
                                      <p:cBhvr>
                                        <p:cTn id="46" dur="500"/>
                                        <p:tgtEl>
                                          <p:spTgt spid="26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62"/>
                                        </p:tgtEl>
                                        <p:attrNameLst>
                                          <p:attrName>style.visibility</p:attrName>
                                        </p:attrNameLst>
                                      </p:cBhvr>
                                      <p:to>
                                        <p:strVal val="visible"/>
                                      </p:to>
                                    </p:set>
                                    <p:animEffect transition="in" filter="wipe(left)">
                                      <p:cBhvr>
                                        <p:cTn id="51" dur="750"/>
                                        <p:tgtEl>
                                          <p:spTgt spid="262"/>
                                        </p:tgtEl>
                                      </p:cBhvr>
                                    </p:animEffect>
                                  </p:childTnLst>
                                </p:cTn>
                              </p:par>
                            </p:childTnLst>
                          </p:cTn>
                        </p:par>
                        <p:par>
                          <p:cTn id="52" fill="hold">
                            <p:stCondLst>
                              <p:cond delay="750"/>
                            </p:stCondLst>
                            <p:childTnLst>
                              <p:par>
                                <p:cTn id="53" presetID="22" presetClass="entr" presetSubtype="8" fill="hold" nodeType="afterEffect">
                                  <p:stCondLst>
                                    <p:cond delay="0"/>
                                  </p:stCondLst>
                                  <p:childTnLst>
                                    <p:set>
                                      <p:cBhvr>
                                        <p:cTn id="54" dur="1" fill="hold">
                                          <p:stCondLst>
                                            <p:cond delay="0"/>
                                          </p:stCondLst>
                                        </p:cTn>
                                        <p:tgtEl>
                                          <p:spTgt spid="263"/>
                                        </p:tgtEl>
                                        <p:attrNameLst>
                                          <p:attrName>style.visibility</p:attrName>
                                        </p:attrNameLst>
                                      </p:cBhvr>
                                      <p:to>
                                        <p:strVal val="visible"/>
                                      </p:to>
                                    </p:set>
                                    <p:animEffect transition="in" filter="wipe(left)">
                                      <p:cBhvr>
                                        <p:cTn id="55" dur="750"/>
                                        <p:tgtEl>
                                          <p:spTgt spid="263"/>
                                        </p:tgtEl>
                                      </p:cBhvr>
                                    </p:animEffect>
                                  </p:childTnLst>
                                </p:cTn>
                              </p:par>
                            </p:childTnLst>
                          </p:cTn>
                        </p:par>
                        <p:par>
                          <p:cTn id="56" fill="hold">
                            <p:stCondLst>
                              <p:cond delay="1500"/>
                            </p:stCondLst>
                            <p:childTnLst>
                              <p:par>
                                <p:cTn id="57" presetID="22" presetClass="entr" presetSubtype="2" fill="hold" grpId="0" nodeType="afterEffect">
                                  <p:stCondLst>
                                    <p:cond delay="0"/>
                                  </p:stCondLst>
                                  <p:childTnLst>
                                    <p:set>
                                      <p:cBhvr>
                                        <p:cTn id="58" dur="1" fill="hold">
                                          <p:stCondLst>
                                            <p:cond delay="0"/>
                                          </p:stCondLst>
                                        </p:cTn>
                                        <p:tgtEl>
                                          <p:spTgt spid="261"/>
                                        </p:tgtEl>
                                        <p:attrNameLst>
                                          <p:attrName>style.visibility</p:attrName>
                                        </p:attrNameLst>
                                      </p:cBhvr>
                                      <p:to>
                                        <p:strVal val="visible"/>
                                      </p:to>
                                    </p:set>
                                    <p:animEffect transition="in" filter="wipe(right)">
                                      <p:cBhvr>
                                        <p:cTn id="59" dur="500"/>
                                        <p:tgtEl>
                                          <p:spTgt spid="261"/>
                                        </p:tgtEl>
                                      </p:cBhvr>
                                    </p:animEffect>
                                  </p:childTnLst>
                                </p:cTn>
                              </p:par>
                            </p:childTnLst>
                          </p:cTn>
                        </p:par>
                        <p:par>
                          <p:cTn id="60" fill="hold">
                            <p:stCondLst>
                              <p:cond delay="2000"/>
                            </p:stCondLst>
                            <p:childTnLst>
                              <p:par>
                                <p:cTn id="61" presetID="53" presetClass="entr" presetSubtype="16" fill="hold" grpId="0" nodeType="afterEffect">
                                  <p:stCondLst>
                                    <p:cond delay="0"/>
                                  </p:stCondLst>
                                  <p:childTnLst>
                                    <p:set>
                                      <p:cBhvr>
                                        <p:cTn id="62" dur="1" fill="hold">
                                          <p:stCondLst>
                                            <p:cond delay="0"/>
                                          </p:stCondLst>
                                        </p:cTn>
                                        <p:tgtEl>
                                          <p:spTgt spid="265"/>
                                        </p:tgtEl>
                                        <p:attrNameLst>
                                          <p:attrName>style.visibility</p:attrName>
                                        </p:attrNameLst>
                                      </p:cBhvr>
                                      <p:to>
                                        <p:strVal val="visible"/>
                                      </p:to>
                                    </p:set>
                                    <p:anim calcmode="lin" valueType="num">
                                      <p:cBhvr>
                                        <p:cTn id="63" dur="500" fill="hold"/>
                                        <p:tgtEl>
                                          <p:spTgt spid="265"/>
                                        </p:tgtEl>
                                        <p:attrNameLst>
                                          <p:attrName>ppt_w</p:attrName>
                                        </p:attrNameLst>
                                      </p:cBhvr>
                                      <p:tavLst>
                                        <p:tav tm="0">
                                          <p:val>
                                            <p:fltVal val="0"/>
                                          </p:val>
                                        </p:tav>
                                        <p:tav tm="100000">
                                          <p:val>
                                            <p:strVal val="#ppt_w"/>
                                          </p:val>
                                        </p:tav>
                                      </p:tavLst>
                                    </p:anim>
                                    <p:anim calcmode="lin" valueType="num">
                                      <p:cBhvr>
                                        <p:cTn id="64" dur="500" fill="hold"/>
                                        <p:tgtEl>
                                          <p:spTgt spid="265"/>
                                        </p:tgtEl>
                                        <p:attrNameLst>
                                          <p:attrName>ppt_h</p:attrName>
                                        </p:attrNameLst>
                                      </p:cBhvr>
                                      <p:tavLst>
                                        <p:tav tm="0">
                                          <p:val>
                                            <p:fltVal val="0"/>
                                          </p:val>
                                        </p:tav>
                                        <p:tav tm="100000">
                                          <p:val>
                                            <p:strVal val="#ppt_h"/>
                                          </p:val>
                                        </p:tav>
                                      </p:tavLst>
                                    </p:anim>
                                    <p:animEffect transition="in" filter="fade">
                                      <p:cBhvr>
                                        <p:cTn id="65" dur="500"/>
                                        <p:tgtEl>
                                          <p:spTgt spid="265"/>
                                        </p:tgtEl>
                                      </p:cBhvr>
                                    </p:animEffect>
                                  </p:childTnLst>
                                </p:cTn>
                              </p:par>
                            </p:childTnLst>
                          </p:cTn>
                        </p:par>
                        <p:par>
                          <p:cTn id="66" fill="hold">
                            <p:stCondLst>
                              <p:cond delay="2500"/>
                            </p:stCondLst>
                            <p:childTnLst>
                              <p:par>
                                <p:cTn id="67" presetID="22" presetClass="entr" presetSubtype="2" fill="hold" nodeType="afterEffect">
                                  <p:stCondLst>
                                    <p:cond delay="0"/>
                                  </p:stCondLst>
                                  <p:childTnLst>
                                    <p:set>
                                      <p:cBhvr>
                                        <p:cTn id="68" dur="1" fill="hold">
                                          <p:stCondLst>
                                            <p:cond delay="0"/>
                                          </p:stCondLst>
                                        </p:cTn>
                                        <p:tgtEl>
                                          <p:spTgt spid="266"/>
                                        </p:tgtEl>
                                        <p:attrNameLst>
                                          <p:attrName>style.visibility</p:attrName>
                                        </p:attrNameLst>
                                      </p:cBhvr>
                                      <p:to>
                                        <p:strVal val="visible"/>
                                      </p:to>
                                    </p:set>
                                    <p:animEffect transition="in" filter="wipe(right)">
                                      <p:cBhvr>
                                        <p:cTn id="69" dur="500"/>
                                        <p:tgtEl>
                                          <p:spTgt spid="266"/>
                                        </p:tgtEl>
                                      </p:cBhvr>
                                    </p:animEffect>
                                  </p:childTnLst>
                                </p:cTn>
                              </p:par>
                            </p:childTnLst>
                          </p:cTn>
                        </p:par>
                        <p:par>
                          <p:cTn id="70" fill="hold">
                            <p:stCondLst>
                              <p:cond delay="3000"/>
                            </p:stCondLst>
                            <p:childTnLst>
                              <p:par>
                                <p:cTn id="71" presetID="22" presetClass="entr" presetSubtype="2" fill="hold" nodeType="afterEffect">
                                  <p:stCondLst>
                                    <p:cond delay="0"/>
                                  </p:stCondLst>
                                  <p:childTnLst>
                                    <p:set>
                                      <p:cBhvr>
                                        <p:cTn id="72" dur="1" fill="hold">
                                          <p:stCondLst>
                                            <p:cond delay="0"/>
                                          </p:stCondLst>
                                        </p:cTn>
                                        <p:tgtEl>
                                          <p:spTgt spid="269"/>
                                        </p:tgtEl>
                                        <p:attrNameLst>
                                          <p:attrName>style.visibility</p:attrName>
                                        </p:attrNameLst>
                                      </p:cBhvr>
                                      <p:to>
                                        <p:strVal val="visible"/>
                                      </p:to>
                                    </p:set>
                                    <p:animEffect transition="in" filter="wipe(right)">
                                      <p:cBhvr>
                                        <p:cTn id="73" dur="500"/>
                                        <p:tgtEl>
                                          <p:spTgt spid="269"/>
                                        </p:tgtEl>
                                      </p:cBhvr>
                                    </p:animEffect>
                                  </p:childTnLst>
                                </p:cTn>
                              </p:par>
                            </p:childTnLst>
                          </p:cTn>
                        </p:par>
                        <p:par>
                          <p:cTn id="74" fill="hold">
                            <p:stCondLst>
                              <p:cond delay="3500"/>
                            </p:stCondLst>
                            <p:childTnLst>
                              <p:par>
                                <p:cTn id="75" presetID="53" presetClass="entr" presetSubtype="16" fill="hold" grpId="0" nodeType="afterEffect">
                                  <p:stCondLst>
                                    <p:cond delay="0"/>
                                  </p:stCondLst>
                                  <p:childTnLst>
                                    <p:set>
                                      <p:cBhvr>
                                        <p:cTn id="76" dur="1" fill="hold">
                                          <p:stCondLst>
                                            <p:cond delay="0"/>
                                          </p:stCondLst>
                                        </p:cTn>
                                        <p:tgtEl>
                                          <p:spTgt spid="264"/>
                                        </p:tgtEl>
                                        <p:attrNameLst>
                                          <p:attrName>style.visibility</p:attrName>
                                        </p:attrNameLst>
                                      </p:cBhvr>
                                      <p:to>
                                        <p:strVal val="visible"/>
                                      </p:to>
                                    </p:set>
                                    <p:anim calcmode="lin" valueType="num">
                                      <p:cBhvr>
                                        <p:cTn id="77" dur="500" fill="hold"/>
                                        <p:tgtEl>
                                          <p:spTgt spid="264"/>
                                        </p:tgtEl>
                                        <p:attrNameLst>
                                          <p:attrName>ppt_w</p:attrName>
                                        </p:attrNameLst>
                                      </p:cBhvr>
                                      <p:tavLst>
                                        <p:tav tm="0">
                                          <p:val>
                                            <p:fltVal val="0"/>
                                          </p:val>
                                        </p:tav>
                                        <p:tav tm="100000">
                                          <p:val>
                                            <p:strVal val="#ppt_w"/>
                                          </p:val>
                                        </p:tav>
                                      </p:tavLst>
                                    </p:anim>
                                    <p:anim calcmode="lin" valueType="num">
                                      <p:cBhvr>
                                        <p:cTn id="78" dur="500" fill="hold"/>
                                        <p:tgtEl>
                                          <p:spTgt spid="264"/>
                                        </p:tgtEl>
                                        <p:attrNameLst>
                                          <p:attrName>ppt_h</p:attrName>
                                        </p:attrNameLst>
                                      </p:cBhvr>
                                      <p:tavLst>
                                        <p:tav tm="0">
                                          <p:val>
                                            <p:fltVal val="0"/>
                                          </p:val>
                                        </p:tav>
                                        <p:tav tm="100000">
                                          <p:val>
                                            <p:strVal val="#ppt_h"/>
                                          </p:val>
                                        </p:tav>
                                      </p:tavLst>
                                    </p:anim>
                                    <p:animEffect transition="in" filter="fade">
                                      <p:cBhvr>
                                        <p:cTn id="79" dur="500"/>
                                        <p:tgtEl>
                                          <p:spTgt spid="264"/>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249"/>
                                        </p:tgtEl>
                                        <p:attrNameLst>
                                          <p:attrName>style.visibility</p:attrName>
                                        </p:attrNameLst>
                                      </p:cBhvr>
                                      <p:to>
                                        <p:strVal val="visible"/>
                                      </p:to>
                                    </p:set>
                                    <p:animEffect transition="in" filter="wipe(left)">
                                      <p:cBhvr>
                                        <p:cTn id="83"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p:bldP spid="253" grpId="0" animBg="1"/>
      <p:bldP spid="249" grpId="0" animBg="1"/>
      <p:bldP spid="255" grpId="0"/>
      <p:bldP spid="257" grpId="0"/>
      <p:bldP spid="260" grpId="0"/>
      <p:bldP spid="264" grpId="0"/>
      <p:bldP spid="2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22429D3-91E2-3201-115D-5A9391A612A4}"/>
              </a:ext>
            </a:extLst>
          </p:cNvPr>
          <p:cNvSpPr/>
          <p:nvPr/>
        </p:nvSpPr>
        <p:spPr>
          <a:xfrm>
            <a:off x="758285" y="1099337"/>
            <a:ext cx="10676314" cy="5037004"/>
          </a:xfrm>
          <a:prstGeom prst="roundRect">
            <a:avLst>
              <a:gd name="adj" fmla="val 15803"/>
            </a:avLst>
          </a:prstGeom>
          <a:noFill/>
          <a:ln w="28575">
            <a:solidFill>
              <a:srgbClr val="E04E0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4D55888D-B5AE-3DEE-041C-181EC367BB74}"/>
              </a:ext>
            </a:extLst>
          </p:cNvPr>
          <p:cNvSpPr/>
          <p:nvPr/>
        </p:nvSpPr>
        <p:spPr>
          <a:xfrm>
            <a:off x="11413036" y="4506489"/>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1085111" y="6115008"/>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0328946" y="6392582"/>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356266" y="-2964145"/>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404925" y="-1332924"/>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1377297" y="-4944"/>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2" name="Group 241">
            <a:extLst>
              <a:ext uri="{FF2B5EF4-FFF2-40B4-BE49-F238E27FC236}">
                <a16:creationId xmlns:a16="http://schemas.microsoft.com/office/drawing/2014/main" id="{94BB04A3-C20D-C28F-A763-3368F7554411}"/>
              </a:ext>
            </a:extLst>
          </p:cNvPr>
          <p:cNvGrpSpPr/>
          <p:nvPr/>
        </p:nvGrpSpPr>
        <p:grpSpPr>
          <a:xfrm>
            <a:off x="1049157" y="927253"/>
            <a:ext cx="7048106" cy="661079"/>
            <a:chOff x="1084838" y="482420"/>
            <a:chExt cx="7048106" cy="661079"/>
          </a:xfrm>
        </p:grpSpPr>
        <p:sp>
          <p:nvSpPr>
            <p:cNvPr id="243" name="Arrow: Pentagon 242">
              <a:extLst>
                <a:ext uri="{FF2B5EF4-FFF2-40B4-BE49-F238E27FC236}">
                  <a16:creationId xmlns:a16="http://schemas.microsoft.com/office/drawing/2014/main" id="{9705B16B-DBED-80A7-2CFF-11BA5FD57A9A}"/>
                </a:ext>
              </a:extLst>
            </p:cNvPr>
            <p:cNvSpPr/>
            <p:nvPr/>
          </p:nvSpPr>
          <p:spPr>
            <a:xfrm>
              <a:off x="1084838" y="482420"/>
              <a:ext cx="7048106" cy="661079"/>
            </a:xfrm>
            <a:prstGeom prst="homePlate">
              <a:avLst>
                <a:gd name="adj" fmla="val 54770"/>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extBox 243">
              <a:extLst>
                <a:ext uri="{FF2B5EF4-FFF2-40B4-BE49-F238E27FC236}">
                  <a16:creationId xmlns:a16="http://schemas.microsoft.com/office/drawing/2014/main" id="{07C3FD24-A4BA-5674-39F8-BCDD63ED45D9}"/>
                </a:ext>
              </a:extLst>
            </p:cNvPr>
            <p:cNvSpPr txBox="1"/>
            <p:nvPr/>
          </p:nvSpPr>
          <p:spPr>
            <a:xfrm>
              <a:off x="1371328" y="551349"/>
              <a:ext cx="6508075" cy="523220"/>
            </a:xfrm>
            <a:prstGeom prst="rect">
              <a:avLst/>
            </a:prstGeom>
            <a:noFill/>
          </p:spPr>
          <p:txBody>
            <a:bodyPr wrap="square" rtlCol="0">
              <a:spAutoFit/>
            </a:bodyPr>
            <a:lstStyle/>
            <a:p>
              <a:pPr algn="ctr"/>
              <a:r>
                <a:rPr lang="vi-VN" sz="2800" dirty="0">
                  <a:solidFill>
                    <a:srgbClr val="2A3563"/>
                  </a:solidFill>
                  <a:latin typeface="#9Slide07 IcielBaliho Script" pitchFamily="2" charset="0"/>
                </a:rPr>
                <a:t>2. Dựng Ảnh Của Một Vật Tạo Bởi Gương Phẳng</a:t>
              </a:r>
              <a:endParaRPr lang="en-US" sz="2800" dirty="0">
                <a:solidFill>
                  <a:srgbClr val="2A3563"/>
                </a:solidFill>
                <a:latin typeface="#9Slide07 IcielBaliho Script" pitchFamily="2" charset="0"/>
              </a:endParaRPr>
            </a:p>
          </p:txBody>
        </p:sp>
      </p:grpSp>
      <p:grpSp>
        <p:nvGrpSpPr>
          <p:cNvPr id="245" name="Group 244">
            <a:extLst>
              <a:ext uri="{FF2B5EF4-FFF2-40B4-BE49-F238E27FC236}">
                <a16:creationId xmlns:a16="http://schemas.microsoft.com/office/drawing/2014/main" id="{E1D16588-20E3-ED0D-CEAA-1558A4BDA9EB}"/>
              </a:ext>
            </a:extLst>
          </p:cNvPr>
          <p:cNvGrpSpPr/>
          <p:nvPr/>
        </p:nvGrpSpPr>
        <p:grpSpPr>
          <a:xfrm>
            <a:off x="635485" y="856084"/>
            <a:ext cx="803416" cy="803416"/>
            <a:chOff x="671166" y="148129"/>
            <a:chExt cx="803416" cy="803416"/>
          </a:xfrm>
        </p:grpSpPr>
        <p:sp>
          <p:nvSpPr>
            <p:cNvPr id="246" name="Oval 245">
              <a:extLst>
                <a:ext uri="{FF2B5EF4-FFF2-40B4-BE49-F238E27FC236}">
                  <a16:creationId xmlns:a16="http://schemas.microsoft.com/office/drawing/2014/main" id="{1C0CA9B8-DD0E-F499-DB47-DE29C1E5E134}"/>
                </a:ext>
              </a:extLst>
            </p:cNvPr>
            <p:cNvSpPr/>
            <p:nvPr/>
          </p:nvSpPr>
          <p:spPr>
            <a:xfrm>
              <a:off x="671166" y="148129"/>
              <a:ext cx="803416" cy="803416"/>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7" name="Picture 2" descr="Flip free icon">
              <a:extLst>
                <a:ext uri="{FF2B5EF4-FFF2-40B4-BE49-F238E27FC236}">
                  <a16:creationId xmlns:a16="http://schemas.microsoft.com/office/drawing/2014/main" id="{391A4DCA-FA5F-3CBE-6941-16072CC43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24" y="252748"/>
              <a:ext cx="558699" cy="558699"/>
            </a:xfrm>
            <a:prstGeom prst="rect">
              <a:avLst/>
            </a:prstGeom>
            <a:noFill/>
            <a:extLst>
              <a:ext uri="{909E8E84-426E-40DD-AFC4-6F175D3DCCD1}">
                <a14:hiddenFill xmlns:a14="http://schemas.microsoft.com/office/drawing/2010/main">
                  <a:solidFill>
                    <a:srgbClr val="FFFFFF"/>
                  </a:solidFill>
                </a14:hiddenFill>
              </a:ext>
            </a:extLst>
          </p:spPr>
        </p:pic>
      </p:grpSp>
      <p:pic>
        <p:nvPicPr>
          <p:cNvPr id="248" name="Graphic 247">
            <a:extLst>
              <a:ext uri="{FF2B5EF4-FFF2-40B4-BE49-F238E27FC236}">
                <a16:creationId xmlns:a16="http://schemas.microsoft.com/office/drawing/2014/main" id="{05DF8550-7766-E854-8AF7-ACAE3E88E3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89775" y="7338740"/>
            <a:ext cx="1965777" cy="1965777"/>
          </a:xfrm>
          <a:prstGeom prst="rect">
            <a:avLst/>
          </a:prstGeom>
        </p:spPr>
      </p:pic>
      <p:sp>
        <p:nvSpPr>
          <p:cNvPr id="252" name="TextBox 251">
            <a:extLst>
              <a:ext uri="{FF2B5EF4-FFF2-40B4-BE49-F238E27FC236}">
                <a16:creationId xmlns:a16="http://schemas.microsoft.com/office/drawing/2014/main" id="{976B7736-B1DF-9A80-52B7-5951D844757E}"/>
              </a:ext>
            </a:extLst>
          </p:cNvPr>
          <p:cNvSpPr txBox="1"/>
          <p:nvPr/>
        </p:nvSpPr>
        <p:spPr>
          <a:xfrm>
            <a:off x="3538040" y="7803422"/>
            <a:ext cx="781738"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C</a:t>
            </a:r>
          </a:p>
        </p:txBody>
      </p:sp>
      <p:sp>
        <p:nvSpPr>
          <p:cNvPr id="261" name="Rectangle 260">
            <a:extLst>
              <a:ext uri="{FF2B5EF4-FFF2-40B4-BE49-F238E27FC236}">
                <a16:creationId xmlns:a16="http://schemas.microsoft.com/office/drawing/2014/main" id="{4C7D29FF-252A-7FD4-3872-45929F91A1BC}"/>
              </a:ext>
            </a:extLst>
          </p:cNvPr>
          <p:cNvSpPr/>
          <p:nvPr/>
        </p:nvSpPr>
        <p:spPr>
          <a:xfrm>
            <a:off x="5315827" y="8095410"/>
            <a:ext cx="101471" cy="101471"/>
          </a:xfrm>
          <a:prstGeom prst="rect">
            <a:avLst/>
          </a:prstGeom>
          <a:noFill/>
          <a:ln w="19050">
            <a:solidFill>
              <a:srgbClr val="93C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10C9EC03-33B5-4197-0A29-321F16C4A6A7}"/>
              </a:ext>
            </a:extLst>
          </p:cNvPr>
          <p:cNvSpPr/>
          <p:nvPr/>
        </p:nvSpPr>
        <p:spPr>
          <a:xfrm>
            <a:off x="5295725" y="9144921"/>
            <a:ext cx="101471" cy="101471"/>
          </a:xfrm>
          <a:prstGeom prst="rect">
            <a:avLst/>
          </a:prstGeom>
          <a:noFill/>
          <a:ln w="19050">
            <a:solidFill>
              <a:srgbClr val="93C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199">
            <a:extLst>
              <a:ext uri="{FF2B5EF4-FFF2-40B4-BE49-F238E27FC236}">
                <a16:creationId xmlns:a16="http://schemas.microsoft.com/office/drawing/2014/main" id="{5E134C7C-101F-897C-425A-3F1542AF9285}"/>
              </a:ext>
            </a:extLst>
          </p:cNvPr>
          <p:cNvGrpSpPr/>
          <p:nvPr/>
        </p:nvGrpSpPr>
        <p:grpSpPr>
          <a:xfrm rot="16200000">
            <a:off x="4264353" y="8567324"/>
            <a:ext cx="2418690" cy="132909"/>
            <a:chOff x="3290277" y="3274646"/>
            <a:chExt cx="2993292" cy="186761"/>
          </a:xfrm>
        </p:grpSpPr>
        <p:cxnSp>
          <p:nvCxnSpPr>
            <p:cNvPr id="201" name="Straight Connector 200">
              <a:extLst>
                <a:ext uri="{FF2B5EF4-FFF2-40B4-BE49-F238E27FC236}">
                  <a16:creationId xmlns:a16="http://schemas.microsoft.com/office/drawing/2014/main" id="{F6B92871-A87C-62E7-C565-8C1297F8C400}"/>
                </a:ext>
              </a:extLst>
            </p:cNvPr>
            <p:cNvCxnSpPr>
              <a:cxnSpLocks/>
            </p:cNvCxnSpPr>
            <p:nvPr/>
          </p:nvCxnSpPr>
          <p:spPr>
            <a:xfrm>
              <a:off x="3290277" y="3274646"/>
              <a:ext cx="2993292" cy="0"/>
            </a:xfrm>
            <a:prstGeom prst="line">
              <a:avLst/>
            </a:prstGeom>
            <a:ln w="571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0A50AA17-1F60-6847-A6E9-49EFBD797A65}"/>
                </a:ext>
              </a:extLst>
            </p:cNvPr>
            <p:cNvCxnSpPr>
              <a:cxnSpLocks/>
            </p:cNvCxnSpPr>
            <p:nvPr/>
          </p:nvCxnSpPr>
          <p:spPr>
            <a:xfrm flipH="1">
              <a:off x="32902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E634E75-BE2A-6024-CAF8-451614884ECA}"/>
                </a:ext>
              </a:extLst>
            </p:cNvPr>
            <p:cNvCxnSpPr>
              <a:cxnSpLocks/>
            </p:cNvCxnSpPr>
            <p:nvPr/>
          </p:nvCxnSpPr>
          <p:spPr>
            <a:xfrm flipH="1">
              <a:off x="33668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5374888D-CAFD-F123-F5E4-C726E64FB0CC}"/>
                </a:ext>
              </a:extLst>
            </p:cNvPr>
            <p:cNvCxnSpPr>
              <a:cxnSpLocks/>
            </p:cNvCxnSpPr>
            <p:nvPr/>
          </p:nvCxnSpPr>
          <p:spPr>
            <a:xfrm flipH="1">
              <a:off x="34434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8B4642DB-B692-C981-7591-7FF3C5CB4864}"/>
                </a:ext>
              </a:extLst>
            </p:cNvPr>
            <p:cNvCxnSpPr>
              <a:cxnSpLocks/>
            </p:cNvCxnSpPr>
            <p:nvPr/>
          </p:nvCxnSpPr>
          <p:spPr>
            <a:xfrm flipH="1">
              <a:off x="35199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86830797-9805-4A7B-AC68-90B5A066ED50}"/>
                </a:ext>
              </a:extLst>
            </p:cNvPr>
            <p:cNvCxnSpPr>
              <a:cxnSpLocks/>
            </p:cNvCxnSpPr>
            <p:nvPr/>
          </p:nvCxnSpPr>
          <p:spPr>
            <a:xfrm flipH="1">
              <a:off x="35965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59092E1D-39C6-637A-18EB-876294C6139F}"/>
                </a:ext>
              </a:extLst>
            </p:cNvPr>
            <p:cNvCxnSpPr>
              <a:cxnSpLocks/>
            </p:cNvCxnSpPr>
            <p:nvPr/>
          </p:nvCxnSpPr>
          <p:spPr>
            <a:xfrm flipH="1">
              <a:off x="36731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E1D5F54-A8AD-9D44-549C-D38B51B919A2}"/>
                </a:ext>
              </a:extLst>
            </p:cNvPr>
            <p:cNvCxnSpPr>
              <a:cxnSpLocks/>
            </p:cNvCxnSpPr>
            <p:nvPr/>
          </p:nvCxnSpPr>
          <p:spPr>
            <a:xfrm flipH="1">
              <a:off x="37496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43BDB72C-A8AA-9367-A1DD-450D34DA2405}"/>
                </a:ext>
              </a:extLst>
            </p:cNvPr>
            <p:cNvCxnSpPr>
              <a:cxnSpLocks/>
            </p:cNvCxnSpPr>
            <p:nvPr/>
          </p:nvCxnSpPr>
          <p:spPr>
            <a:xfrm flipH="1">
              <a:off x="38262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B255A75D-493A-730E-AD87-CF8194529D78}"/>
                </a:ext>
              </a:extLst>
            </p:cNvPr>
            <p:cNvCxnSpPr>
              <a:cxnSpLocks/>
            </p:cNvCxnSpPr>
            <p:nvPr/>
          </p:nvCxnSpPr>
          <p:spPr>
            <a:xfrm flipH="1">
              <a:off x="39028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BC30ACBD-32F9-5A94-E85B-E7078F47D86C}"/>
                </a:ext>
              </a:extLst>
            </p:cNvPr>
            <p:cNvCxnSpPr>
              <a:cxnSpLocks/>
            </p:cNvCxnSpPr>
            <p:nvPr/>
          </p:nvCxnSpPr>
          <p:spPr>
            <a:xfrm flipH="1">
              <a:off x="39794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BF2E252C-DDF0-CCB8-6D55-628DBA928FFD}"/>
                </a:ext>
              </a:extLst>
            </p:cNvPr>
            <p:cNvCxnSpPr>
              <a:cxnSpLocks/>
            </p:cNvCxnSpPr>
            <p:nvPr/>
          </p:nvCxnSpPr>
          <p:spPr>
            <a:xfrm flipH="1">
              <a:off x="40559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5103C18-3733-9A06-CFB9-8317294CE28F}"/>
                </a:ext>
              </a:extLst>
            </p:cNvPr>
            <p:cNvCxnSpPr>
              <a:cxnSpLocks/>
            </p:cNvCxnSpPr>
            <p:nvPr/>
          </p:nvCxnSpPr>
          <p:spPr>
            <a:xfrm flipH="1">
              <a:off x="41325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DF99C59-0927-944F-C052-9F6CA420AD6F}"/>
                </a:ext>
              </a:extLst>
            </p:cNvPr>
            <p:cNvCxnSpPr>
              <a:cxnSpLocks/>
            </p:cNvCxnSpPr>
            <p:nvPr/>
          </p:nvCxnSpPr>
          <p:spPr>
            <a:xfrm flipH="1">
              <a:off x="42091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3656A6A1-639F-0841-5808-367E2F1D7B7A}"/>
                </a:ext>
              </a:extLst>
            </p:cNvPr>
            <p:cNvCxnSpPr>
              <a:cxnSpLocks/>
            </p:cNvCxnSpPr>
            <p:nvPr/>
          </p:nvCxnSpPr>
          <p:spPr>
            <a:xfrm flipH="1">
              <a:off x="42856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17E6F11A-84F1-BBB0-4B2D-95FDDACC6705}"/>
                </a:ext>
              </a:extLst>
            </p:cNvPr>
            <p:cNvCxnSpPr>
              <a:cxnSpLocks/>
            </p:cNvCxnSpPr>
            <p:nvPr/>
          </p:nvCxnSpPr>
          <p:spPr>
            <a:xfrm flipH="1">
              <a:off x="43622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010DA63-DBA2-EFC6-C68D-2DA7ACF07B20}"/>
                </a:ext>
              </a:extLst>
            </p:cNvPr>
            <p:cNvCxnSpPr>
              <a:cxnSpLocks/>
            </p:cNvCxnSpPr>
            <p:nvPr/>
          </p:nvCxnSpPr>
          <p:spPr>
            <a:xfrm flipH="1">
              <a:off x="44388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9CD0CE8-2DC2-DC0B-6F01-75129E9268E3}"/>
                </a:ext>
              </a:extLst>
            </p:cNvPr>
            <p:cNvCxnSpPr>
              <a:cxnSpLocks/>
            </p:cNvCxnSpPr>
            <p:nvPr/>
          </p:nvCxnSpPr>
          <p:spPr>
            <a:xfrm flipH="1">
              <a:off x="45153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8C06FAE-A1F9-07BD-21B4-C500E1DF7619}"/>
                </a:ext>
              </a:extLst>
            </p:cNvPr>
            <p:cNvCxnSpPr>
              <a:cxnSpLocks/>
            </p:cNvCxnSpPr>
            <p:nvPr/>
          </p:nvCxnSpPr>
          <p:spPr>
            <a:xfrm flipH="1">
              <a:off x="45919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F6D6733B-32A0-F4F0-851A-FE41F46BFD34}"/>
                </a:ext>
              </a:extLst>
            </p:cNvPr>
            <p:cNvCxnSpPr>
              <a:cxnSpLocks/>
            </p:cNvCxnSpPr>
            <p:nvPr/>
          </p:nvCxnSpPr>
          <p:spPr>
            <a:xfrm flipH="1">
              <a:off x="46685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4CEED147-C5C5-212E-C458-C759A43974EA}"/>
                </a:ext>
              </a:extLst>
            </p:cNvPr>
            <p:cNvCxnSpPr>
              <a:cxnSpLocks/>
            </p:cNvCxnSpPr>
            <p:nvPr/>
          </p:nvCxnSpPr>
          <p:spPr>
            <a:xfrm flipH="1">
              <a:off x="47451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0F75F74A-E60A-3A91-D4F9-18FBFD39B84F}"/>
                </a:ext>
              </a:extLst>
            </p:cNvPr>
            <p:cNvCxnSpPr>
              <a:cxnSpLocks/>
            </p:cNvCxnSpPr>
            <p:nvPr/>
          </p:nvCxnSpPr>
          <p:spPr>
            <a:xfrm flipH="1">
              <a:off x="48216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59EB800-EF37-90C6-43FB-32BE6306A338}"/>
                </a:ext>
              </a:extLst>
            </p:cNvPr>
            <p:cNvCxnSpPr>
              <a:cxnSpLocks/>
            </p:cNvCxnSpPr>
            <p:nvPr/>
          </p:nvCxnSpPr>
          <p:spPr>
            <a:xfrm flipH="1">
              <a:off x="48982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02953E58-0B22-6782-C87C-8AEA6A1AF45C}"/>
                </a:ext>
              </a:extLst>
            </p:cNvPr>
            <p:cNvCxnSpPr>
              <a:cxnSpLocks/>
            </p:cNvCxnSpPr>
            <p:nvPr/>
          </p:nvCxnSpPr>
          <p:spPr>
            <a:xfrm flipH="1">
              <a:off x="49748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654C4DFE-785E-DF92-DCD0-DC3D1ADC07D0}"/>
                </a:ext>
              </a:extLst>
            </p:cNvPr>
            <p:cNvCxnSpPr>
              <a:cxnSpLocks/>
            </p:cNvCxnSpPr>
            <p:nvPr/>
          </p:nvCxnSpPr>
          <p:spPr>
            <a:xfrm flipH="1">
              <a:off x="50513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52001484-8D2A-A4F7-0BCA-15A4B672B6D3}"/>
                </a:ext>
              </a:extLst>
            </p:cNvPr>
            <p:cNvCxnSpPr>
              <a:cxnSpLocks/>
            </p:cNvCxnSpPr>
            <p:nvPr/>
          </p:nvCxnSpPr>
          <p:spPr>
            <a:xfrm flipH="1">
              <a:off x="51279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B3FBB540-F1B9-232A-3200-FBDD2EBB25F1}"/>
                </a:ext>
              </a:extLst>
            </p:cNvPr>
            <p:cNvCxnSpPr>
              <a:cxnSpLocks/>
            </p:cNvCxnSpPr>
            <p:nvPr/>
          </p:nvCxnSpPr>
          <p:spPr>
            <a:xfrm flipH="1">
              <a:off x="52045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DE02AE51-0C4E-BF72-8AE5-46ABE9F91AE3}"/>
                </a:ext>
              </a:extLst>
            </p:cNvPr>
            <p:cNvCxnSpPr>
              <a:cxnSpLocks/>
            </p:cNvCxnSpPr>
            <p:nvPr/>
          </p:nvCxnSpPr>
          <p:spPr>
            <a:xfrm flipH="1">
              <a:off x="52810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378223AA-5042-B6B6-89B4-A6036C99B870}"/>
                </a:ext>
              </a:extLst>
            </p:cNvPr>
            <p:cNvCxnSpPr>
              <a:cxnSpLocks/>
            </p:cNvCxnSpPr>
            <p:nvPr/>
          </p:nvCxnSpPr>
          <p:spPr>
            <a:xfrm flipH="1">
              <a:off x="53576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5C67ACD2-B60A-2D1E-0FD4-32C2A8F311B2}"/>
                </a:ext>
              </a:extLst>
            </p:cNvPr>
            <p:cNvCxnSpPr>
              <a:cxnSpLocks/>
            </p:cNvCxnSpPr>
            <p:nvPr/>
          </p:nvCxnSpPr>
          <p:spPr>
            <a:xfrm flipH="1">
              <a:off x="54342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167F4786-F0CA-B876-0E38-1936CBFDA0F0}"/>
                </a:ext>
              </a:extLst>
            </p:cNvPr>
            <p:cNvCxnSpPr>
              <a:cxnSpLocks/>
            </p:cNvCxnSpPr>
            <p:nvPr/>
          </p:nvCxnSpPr>
          <p:spPr>
            <a:xfrm flipH="1">
              <a:off x="55108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FEF9A6F8-8E43-F70B-9166-353615847C9F}"/>
                </a:ext>
              </a:extLst>
            </p:cNvPr>
            <p:cNvCxnSpPr>
              <a:cxnSpLocks/>
            </p:cNvCxnSpPr>
            <p:nvPr/>
          </p:nvCxnSpPr>
          <p:spPr>
            <a:xfrm flipH="1">
              <a:off x="55873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5BFED13-FF9B-3247-3129-C59D26621504}"/>
                </a:ext>
              </a:extLst>
            </p:cNvPr>
            <p:cNvCxnSpPr>
              <a:cxnSpLocks/>
            </p:cNvCxnSpPr>
            <p:nvPr/>
          </p:nvCxnSpPr>
          <p:spPr>
            <a:xfrm flipH="1">
              <a:off x="56639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5B5D307D-384D-FDFC-A532-3CB22AFA7DC3}"/>
                </a:ext>
              </a:extLst>
            </p:cNvPr>
            <p:cNvCxnSpPr>
              <a:cxnSpLocks/>
            </p:cNvCxnSpPr>
            <p:nvPr/>
          </p:nvCxnSpPr>
          <p:spPr>
            <a:xfrm flipH="1">
              <a:off x="57405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3B37CE63-A5B1-1A7E-A889-4B176B4E7CB3}"/>
                </a:ext>
              </a:extLst>
            </p:cNvPr>
            <p:cNvCxnSpPr>
              <a:cxnSpLocks/>
            </p:cNvCxnSpPr>
            <p:nvPr/>
          </p:nvCxnSpPr>
          <p:spPr>
            <a:xfrm flipH="1">
              <a:off x="58170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FEEBFD09-2AFC-BA3C-2C56-783624A49C52}"/>
                </a:ext>
              </a:extLst>
            </p:cNvPr>
            <p:cNvCxnSpPr>
              <a:cxnSpLocks/>
            </p:cNvCxnSpPr>
            <p:nvPr/>
          </p:nvCxnSpPr>
          <p:spPr>
            <a:xfrm flipH="1">
              <a:off x="58936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549755CC-1DA6-8A25-8546-BA63C21431B9}"/>
                </a:ext>
              </a:extLst>
            </p:cNvPr>
            <p:cNvCxnSpPr>
              <a:cxnSpLocks/>
            </p:cNvCxnSpPr>
            <p:nvPr/>
          </p:nvCxnSpPr>
          <p:spPr>
            <a:xfrm flipH="1">
              <a:off x="59702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3E24F4A-9F8F-154F-CCD4-0460BABBBF08}"/>
                </a:ext>
              </a:extLst>
            </p:cNvPr>
            <p:cNvCxnSpPr>
              <a:cxnSpLocks/>
            </p:cNvCxnSpPr>
            <p:nvPr/>
          </p:nvCxnSpPr>
          <p:spPr>
            <a:xfrm flipH="1">
              <a:off x="60467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6388C018-DEC6-5D2B-6E04-920FE6AD2382}"/>
                </a:ext>
              </a:extLst>
            </p:cNvPr>
            <p:cNvCxnSpPr>
              <a:cxnSpLocks/>
            </p:cNvCxnSpPr>
            <p:nvPr/>
          </p:nvCxnSpPr>
          <p:spPr>
            <a:xfrm flipH="1">
              <a:off x="61233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8232B17D-C05A-73BE-B7EA-87EF859E20F8}"/>
                </a:ext>
              </a:extLst>
            </p:cNvPr>
            <p:cNvCxnSpPr>
              <a:cxnSpLocks/>
            </p:cNvCxnSpPr>
            <p:nvPr/>
          </p:nvCxnSpPr>
          <p:spPr>
            <a:xfrm flipH="1">
              <a:off x="61999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grpSp>
      <p:sp>
        <p:nvSpPr>
          <p:cNvPr id="241" name="TextBox 240">
            <a:extLst>
              <a:ext uri="{FF2B5EF4-FFF2-40B4-BE49-F238E27FC236}">
                <a16:creationId xmlns:a16="http://schemas.microsoft.com/office/drawing/2014/main" id="{6937EFA9-FC5C-456C-0F2C-A089E12BCCC8}"/>
              </a:ext>
            </a:extLst>
          </p:cNvPr>
          <p:cNvSpPr txBox="1"/>
          <p:nvPr/>
        </p:nvSpPr>
        <p:spPr>
          <a:xfrm>
            <a:off x="5209891" y="9960748"/>
            <a:ext cx="483725" cy="24758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(G)</a:t>
            </a:r>
          </a:p>
        </p:txBody>
      </p:sp>
      <p:sp>
        <p:nvSpPr>
          <p:cNvPr id="12" name="Right Triangle 11">
            <a:extLst>
              <a:ext uri="{FF2B5EF4-FFF2-40B4-BE49-F238E27FC236}">
                <a16:creationId xmlns:a16="http://schemas.microsoft.com/office/drawing/2014/main" id="{53039074-0689-730F-6A3E-CA9419B9FB4D}"/>
              </a:ext>
            </a:extLst>
          </p:cNvPr>
          <p:cNvSpPr/>
          <p:nvPr/>
        </p:nvSpPr>
        <p:spPr>
          <a:xfrm flipH="1">
            <a:off x="3730503" y="8096819"/>
            <a:ext cx="844088" cy="1144549"/>
          </a:xfrm>
          <a:prstGeom prst="rtTriangle">
            <a:avLst/>
          </a:prstGeom>
          <a:solidFill>
            <a:srgbClr val="F4BFBF"/>
          </a:solidFill>
          <a:ln w="19050">
            <a:solidFill>
              <a:srgbClr val="E04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ight Triangle 248">
            <a:extLst>
              <a:ext uri="{FF2B5EF4-FFF2-40B4-BE49-F238E27FC236}">
                <a16:creationId xmlns:a16="http://schemas.microsoft.com/office/drawing/2014/main" id="{33DCE943-CFE7-67F7-A5C4-33E98B68E473}"/>
              </a:ext>
            </a:extLst>
          </p:cNvPr>
          <p:cNvSpPr/>
          <p:nvPr/>
        </p:nvSpPr>
        <p:spPr>
          <a:xfrm>
            <a:off x="6372803" y="8096819"/>
            <a:ext cx="844088" cy="1144549"/>
          </a:xfrm>
          <a:prstGeom prst="rtTriangle">
            <a:avLst/>
          </a:prstGeom>
          <a:solidFill>
            <a:srgbClr val="FFF2F2"/>
          </a:solidFill>
          <a:ln w="19050">
            <a:solidFill>
              <a:srgbClr val="E04E0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a:extLst>
              <a:ext uri="{FF2B5EF4-FFF2-40B4-BE49-F238E27FC236}">
                <a16:creationId xmlns:a16="http://schemas.microsoft.com/office/drawing/2014/main" id="{E3C4088D-E4A7-5D04-5A25-71B37C43CAF8}"/>
              </a:ext>
            </a:extLst>
          </p:cNvPr>
          <p:cNvSpPr txBox="1"/>
          <p:nvPr/>
        </p:nvSpPr>
        <p:spPr>
          <a:xfrm>
            <a:off x="4426277" y="9293755"/>
            <a:ext cx="412280" cy="211014"/>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A</a:t>
            </a:r>
          </a:p>
        </p:txBody>
      </p:sp>
      <p:sp>
        <p:nvSpPr>
          <p:cNvPr id="251" name="TextBox 250">
            <a:extLst>
              <a:ext uri="{FF2B5EF4-FFF2-40B4-BE49-F238E27FC236}">
                <a16:creationId xmlns:a16="http://schemas.microsoft.com/office/drawing/2014/main" id="{84236630-D404-513C-8FDD-1C3C2A75E7F4}"/>
              </a:ext>
            </a:extLst>
          </p:cNvPr>
          <p:cNvSpPr txBox="1"/>
          <p:nvPr/>
        </p:nvSpPr>
        <p:spPr>
          <a:xfrm>
            <a:off x="4387899" y="7879839"/>
            <a:ext cx="412280" cy="211014"/>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B</a:t>
            </a:r>
          </a:p>
        </p:txBody>
      </p:sp>
      <p:cxnSp>
        <p:nvCxnSpPr>
          <p:cNvPr id="254" name="Straight Connector 253">
            <a:extLst>
              <a:ext uri="{FF2B5EF4-FFF2-40B4-BE49-F238E27FC236}">
                <a16:creationId xmlns:a16="http://schemas.microsoft.com/office/drawing/2014/main" id="{99B47F65-4F40-BE52-8E56-4F74E956AA31}"/>
              </a:ext>
            </a:extLst>
          </p:cNvPr>
          <p:cNvCxnSpPr>
            <a:cxnSpLocks/>
          </p:cNvCxnSpPr>
          <p:nvPr/>
        </p:nvCxnSpPr>
        <p:spPr>
          <a:xfrm flipH="1">
            <a:off x="4574591" y="9241912"/>
            <a:ext cx="832651" cy="0"/>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id="{09EEB336-13FE-0833-0C59-95738459346A}"/>
              </a:ext>
            </a:extLst>
          </p:cNvPr>
          <p:cNvSpPr txBox="1"/>
          <p:nvPr/>
        </p:nvSpPr>
        <p:spPr>
          <a:xfrm>
            <a:off x="6246943" y="9343456"/>
            <a:ext cx="257899" cy="211014"/>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A′</a:t>
            </a:r>
          </a:p>
        </p:txBody>
      </p:sp>
      <p:cxnSp>
        <p:nvCxnSpPr>
          <p:cNvPr id="256" name="Straight Connector 255">
            <a:extLst>
              <a:ext uri="{FF2B5EF4-FFF2-40B4-BE49-F238E27FC236}">
                <a16:creationId xmlns:a16="http://schemas.microsoft.com/office/drawing/2014/main" id="{A75C8CFC-79BC-CE82-E795-47FFA3166C48}"/>
              </a:ext>
            </a:extLst>
          </p:cNvPr>
          <p:cNvCxnSpPr>
            <a:cxnSpLocks/>
          </p:cNvCxnSpPr>
          <p:nvPr/>
        </p:nvCxnSpPr>
        <p:spPr>
          <a:xfrm flipH="1">
            <a:off x="5402220" y="9246391"/>
            <a:ext cx="965560" cy="0"/>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id="{E24D69E7-DF0F-E529-7023-E6971E41BD43}"/>
              </a:ext>
            </a:extLst>
          </p:cNvPr>
          <p:cNvSpPr txBox="1"/>
          <p:nvPr/>
        </p:nvSpPr>
        <p:spPr>
          <a:xfrm>
            <a:off x="5166775" y="9328340"/>
            <a:ext cx="257899" cy="211014"/>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H</a:t>
            </a:r>
          </a:p>
        </p:txBody>
      </p:sp>
      <p:cxnSp>
        <p:nvCxnSpPr>
          <p:cNvPr id="258" name="Straight Connector 257">
            <a:extLst>
              <a:ext uri="{FF2B5EF4-FFF2-40B4-BE49-F238E27FC236}">
                <a16:creationId xmlns:a16="http://schemas.microsoft.com/office/drawing/2014/main" id="{F4975595-3949-B3D4-4998-C77DFD43850A}"/>
              </a:ext>
            </a:extLst>
          </p:cNvPr>
          <p:cNvCxnSpPr>
            <a:cxnSpLocks/>
          </p:cNvCxnSpPr>
          <p:nvPr/>
        </p:nvCxnSpPr>
        <p:spPr>
          <a:xfrm flipH="1">
            <a:off x="4968147" y="9210007"/>
            <a:ext cx="52620" cy="90677"/>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BA6D752-E632-F499-1C73-9D915BF21E6F}"/>
              </a:ext>
            </a:extLst>
          </p:cNvPr>
          <p:cNvCxnSpPr>
            <a:cxnSpLocks/>
          </p:cNvCxnSpPr>
          <p:nvPr/>
        </p:nvCxnSpPr>
        <p:spPr>
          <a:xfrm flipH="1">
            <a:off x="5858690" y="9210007"/>
            <a:ext cx="52620" cy="90677"/>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sp>
        <p:nvSpPr>
          <p:cNvPr id="260" name="TextBox 259">
            <a:extLst>
              <a:ext uri="{FF2B5EF4-FFF2-40B4-BE49-F238E27FC236}">
                <a16:creationId xmlns:a16="http://schemas.microsoft.com/office/drawing/2014/main" id="{AA4646C0-86E8-B130-3CDC-62DF31BB9F58}"/>
              </a:ext>
            </a:extLst>
          </p:cNvPr>
          <p:cNvSpPr txBox="1"/>
          <p:nvPr/>
        </p:nvSpPr>
        <p:spPr>
          <a:xfrm>
            <a:off x="7211634" y="9304517"/>
            <a:ext cx="257899" cy="211014"/>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vi-VN" sz="2600" dirty="0">
                <a:solidFill>
                  <a:srgbClr val="073763"/>
                </a:solidFill>
              </a:rPr>
              <a:t>C</a:t>
            </a:r>
            <a:r>
              <a:rPr lang="en-US" sz="2600" dirty="0">
                <a:solidFill>
                  <a:srgbClr val="073763"/>
                </a:solidFill>
              </a:rPr>
              <a:t>′</a:t>
            </a:r>
          </a:p>
        </p:txBody>
      </p:sp>
      <p:cxnSp>
        <p:nvCxnSpPr>
          <p:cNvPr id="262" name="Straight Connector 261">
            <a:extLst>
              <a:ext uri="{FF2B5EF4-FFF2-40B4-BE49-F238E27FC236}">
                <a16:creationId xmlns:a16="http://schemas.microsoft.com/office/drawing/2014/main" id="{B81D0C30-79F3-7FD8-8647-F2C523101275}"/>
              </a:ext>
            </a:extLst>
          </p:cNvPr>
          <p:cNvCxnSpPr>
            <a:cxnSpLocks/>
          </p:cNvCxnSpPr>
          <p:nvPr/>
        </p:nvCxnSpPr>
        <p:spPr>
          <a:xfrm flipH="1">
            <a:off x="4573210" y="8096819"/>
            <a:ext cx="829010" cy="0"/>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045787DD-A53A-E048-EE6C-5E7D2D6837EF}"/>
              </a:ext>
            </a:extLst>
          </p:cNvPr>
          <p:cNvCxnSpPr>
            <a:cxnSpLocks/>
          </p:cNvCxnSpPr>
          <p:nvPr/>
        </p:nvCxnSpPr>
        <p:spPr>
          <a:xfrm flipH="1">
            <a:off x="5395144" y="8095584"/>
            <a:ext cx="969167" cy="0"/>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sp>
        <p:nvSpPr>
          <p:cNvPr id="264" name="TextBox 263">
            <a:extLst>
              <a:ext uri="{FF2B5EF4-FFF2-40B4-BE49-F238E27FC236}">
                <a16:creationId xmlns:a16="http://schemas.microsoft.com/office/drawing/2014/main" id="{5555D55F-7173-0C81-89A6-3F7B36D86A29}"/>
              </a:ext>
            </a:extLst>
          </p:cNvPr>
          <p:cNvSpPr txBox="1"/>
          <p:nvPr/>
        </p:nvSpPr>
        <p:spPr>
          <a:xfrm>
            <a:off x="6283652" y="7891340"/>
            <a:ext cx="257899" cy="211014"/>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B′</a:t>
            </a:r>
          </a:p>
        </p:txBody>
      </p:sp>
      <p:sp>
        <p:nvSpPr>
          <p:cNvPr id="265" name="TextBox 264">
            <a:extLst>
              <a:ext uri="{FF2B5EF4-FFF2-40B4-BE49-F238E27FC236}">
                <a16:creationId xmlns:a16="http://schemas.microsoft.com/office/drawing/2014/main" id="{D1CBF731-5E1D-B979-9A82-86BDBEF95ED3}"/>
              </a:ext>
            </a:extLst>
          </p:cNvPr>
          <p:cNvSpPr txBox="1"/>
          <p:nvPr/>
        </p:nvSpPr>
        <p:spPr>
          <a:xfrm>
            <a:off x="5163973" y="7891340"/>
            <a:ext cx="257899" cy="211014"/>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K</a:t>
            </a:r>
          </a:p>
        </p:txBody>
      </p:sp>
      <p:grpSp>
        <p:nvGrpSpPr>
          <p:cNvPr id="266" name="Group 265">
            <a:extLst>
              <a:ext uri="{FF2B5EF4-FFF2-40B4-BE49-F238E27FC236}">
                <a16:creationId xmlns:a16="http://schemas.microsoft.com/office/drawing/2014/main" id="{045B2D41-B471-C8D6-E5EA-2484B770C08A}"/>
              </a:ext>
            </a:extLst>
          </p:cNvPr>
          <p:cNvGrpSpPr/>
          <p:nvPr/>
        </p:nvGrpSpPr>
        <p:grpSpPr>
          <a:xfrm>
            <a:off x="4968147" y="8046814"/>
            <a:ext cx="75568" cy="93011"/>
            <a:chOff x="10154588" y="5422076"/>
            <a:chExt cx="143287" cy="176362"/>
          </a:xfrm>
        </p:grpSpPr>
        <p:cxnSp>
          <p:nvCxnSpPr>
            <p:cNvPr id="267" name="Straight Connector 266">
              <a:extLst>
                <a:ext uri="{FF2B5EF4-FFF2-40B4-BE49-F238E27FC236}">
                  <a16:creationId xmlns:a16="http://schemas.microsoft.com/office/drawing/2014/main" id="{C10C17E8-A653-B1D4-D7B1-8FC479716749}"/>
                </a:ext>
              </a:extLst>
            </p:cNvPr>
            <p:cNvCxnSpPr>
              <a:cxnSpLocks/>
            </p:cNvCxnSpPr>
            <p:nvPr/>
          </p:nvCxnSpPr>
          <p:spPr>
            <a:xfrm flipH="1">
              <a:off x="10154588" y="542207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BE45108-D383-13CD-EB6F-DCDF84CFEE67}"/>
                </a:ext>
              </a:extLst>
            </p:cNvPr>
            <p:cNvCxnSpPr>
              <a:cxnSpLocks/>
            </p:cNvCxnSpPr>
            <p:nvPr/>
          </p:nvCxnSpPr>
          <p:spPr>
            <a:xfrm flipH="1">
              <a:off x="10192938" y="545166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grpSp>
      <p:grpSp>
        <p:nvGrpSpPr>
          <p:cNvPr id="269" name="Group 268">
            <a:extLst>
              <a:ext uri="{FF2B5EF4-FFF2-40B4-BE49-F238E27FC236}">
                <a16:creationId xmlns:a16="http://schemas.microsoft.com/office/drawing/2014/main" id="{93D519B7-A29F-D257-6448-977828B2F49B}"/>
              </a:ext>
            </a:extLst>
          </p:cNvPr>
          <p:cNvGrpSpPr/>
          <p:nvPr/>
        </p:nvGrpSpPr>
        <p:grpSpPr>
          <a:xfrm>
            <a:off x="5798459" y="8036486"/>
            <a:ext cx="75568" cy="93011"/>
            <a:chOff x="10154588" y="5422076"/>
            <a:chExt cx="143287" cy="176362"/>
          </a:xfrm>
        </p:grpSpPr>
        <p:cxnSp>
          <p:nvCxnSpPr>
            <p:cNvPr id="270" name="Straight Connector 269">
              <a:extLst>
                <a:ext uri="{FF2B5EF4-FFF2-40B4-BE49-F238E27FC236}">
                  <a16:creationId xmlns:a16="http://schemas.microsoft.com/office/drawing/2014/main" id="{5C1B7C9A-F200-9138-6406-5A772F82D5DC}"/>
                </a:ext>
              </a:extLst>
            </p:cNvPr>
            <p:cNvCxnSpPr>
              <a:cxnSpLocks/>
            </p:cNvCxnSpPr>
            <p:nvPr/>
          </p:nvCxnSpPr>
          <p:spPr>
            <a:xfrm flipH="1">
              <a:off x="10154588" y="542207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24751F7F-4B51-AABF-4598-4126225B1020}"/>
                </a:ext>
              </a:extLst>
            </p:cNvPr>
            <p:cNvCxnSpPr>
              <a:cxnSpLocks/>
            </p:cNvCxnSpPr>
            <p:nvPr/>
          </p:nvCxnSpPr>
          <p:spPr>
            <a:xfrm flipH="1">
              <a:off x="10192938" y="545166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grpSp>
      <p:sp>
        <p:nvSpPr>
          <p:cNvPr id="83" name="Rectangle 82">
            <a:extLst>
              <a:ext uri="{FF2B5EF4-FFF2-40B4-BE49-F238E27FC236}">
                <a16:creationId xmlns:a16="http://schemas.microsoft.com/office/drawing/2014/main" id="{92CA3A77-7F1E-BBDA-A8C0-06F17DFA04CC}"/>
              </a:ext>
            </a:extLst>
          </p:cNvPr>
          <p:cNvSpPr/>
          <p:nvPr/>
        </p:nvSpPr>
        <p:spPr>
          <a:xfrm flipH="1">
            <a:off x="1791807" y="1908133"/>
            <a:ext cx="8983690" cy="1000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400" dirty="0">
                <a:solidFill>
                  <a:srgbClr val="2A3563"/>
                </a:solidFill>
                <a:latin typeface="#9Slide03 Arima Madurai Black" panose="00000A00000000000000" pitchFamily="2" charset="0"/>
                <a:cs typeface="#9Slide03 Arima Madurai Black" panose="00000A00000000000000" pitchFamily="2" charset="0"/>
              </a:rPr>
              <a:t>Các tia sáng từ điểm sáng S tới gương phẳng cho tia phản xạ có đường kéo dài đi qua ảnh ảo S′</a:t>
            </a:r>
            <a:endParaRPr lang="en-US" sz="2400" dirty="0">
              <a:solidFill>
                <a:srgbClr val="2A3563"/>
              </a:solidFill>
              <a:latin typeface="#9Slide03 Arima Madurai Black" panose="00000A00000000000000" pitchFamily="2" charset="0"/>
              <a:cs typeface="#9Slide03 Arima Madurai Black" panose="00000A00000000000000" pitchFamily="2" charset="0"/>
            </a:endParaRPr>
          </a:p>
        </p:txBody>
      </p:sp>
      <p:pic>
        <p:nvPicPr>
          <p:cNvPr id="13" name="Picture 12">
            <a:extLst>
              <a:ext uri="{FF2B5EF4-FFF2-40B4-BE49-F238E27FC236}">
                <a16:creationId xmlns:a16="http://schemas.microsoft.com/office/drawing/2014/main" id="{C285BB28-4734-44C0-5738-85983FE8BBDD}"/>
              </a:ext>
            </a:extLst>
          </p:cNvPr>
          <p:cNvPicPr>
            <a:picLocks noChangeAspect="1"/>
          </p:cNvPicPr>
          <p:nvPr/>
        </p:nvPicPr>
        <p:blipFill>
          <a:blip r:embed="rId5"/>
          <a:stretch>
            <a:fillRect/>
          </a:stretch>
        </p:blipFill>
        <p:spPr>
          <a:xfrm>
            <a:off x="1132705" y="2114476"/>
            <a:ext cx="522962" cy="522962"/>
          </a:xfrm>
          <a:prstGeom prst="rect">
            <a:avLst/>
          </a:prstGeom>
        </p:spPr>
      </p:pic>
      <p:sp>
        <p:nvSpPr>
          <p:cNvPr id="87" name="Rectangle 86">
            <a:extLst>
              <a:ext uri="{FF2B5EF4-FFF2-40B4-BE49-F238E27FC236}">
                <a16:creationId xmlns:a16="http://schemas.microsoft.com/office/drawing/2014/main" id="{D879C509-B07B-450A-C231-0C81B35ECC49}"/>
              </a:ext>
            </a:extLst>
          </p:cNvPr>
          <p:cNvSpPr/>
          <p:nvPr/>
        </p:nvSpPr>
        <p:spPr>
          <a:xfrm flipH="1">
            <a:off x="1631637" y="3098023"/>
            <a:ext cx="8983690" cy="612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2A3563"/>
                </a:solidFill>
                <a:latin typeface="#9Slide03 Arima Madurai Black" panose="00000A00000000000000" pitchFamily="2" charset="0"/>
                <a:cs typeface="#9Slide03 Arima Madurai Black" panose="00000A00000000000000" pitchFamily="2" charset="0"/>
              </a:rPr>
              <a:t>Ảnh</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của</a:t>
            </a:r>
            <a:r>
              <a:rPr lang="en-US" sz="2400" dirty="0">
                <a:solidFill>
                  <a:srgbClr val="2A3563"/>
                </a:solidFill>
                <a:latin typeface="#9Slide03 Arima Madurai Black" panose="00000A00000000000000" pitchFamily="2" charset="0"/>
                <a:cs typeface="#9Slide03 Arima Madurai Black" panose="00000A00000000000000" pitchFamily="2" charset="0"/>
              </a:rPr>
              <a:t> 1 </a:t>
            </a:r>
            <a:r>
              <a:rPr lang="en-US" sz="2400" dirty="0" err="1">
                <a:solidFill>
                  <a:srgbClr val="2A3563"/>
                </a:solidFill>
                <a:latin typeface="#9Slide03 Arima Madurai Black" panose="00000A00000000000000" pitchFamily="2" charset="0"/>
                <a:cs typeface="#9Slide03 Arima Madurai Black" panose="00000A00000000000000" pitchFamily="2" charset="0"/>
              </a:rPr>
              <a:t>vật</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sáng</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là</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tập</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hợp</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ảnh</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của</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tất</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cả</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các</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điểm</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trên</a:t>
            </a:r>
            <a:r>
              <a:rPr lang="en-US" sz="2400" dirty="0">
                <a:solidFill>
                  <a:srgbClr val="2A3563"/>
                </a:solidFill>
                <a:latin typeface="#9Slide03 Arima Madurai Black" panose="00000A00000000000000" pitchFamily="2" charset="0"/>
                <a:cs typeface="#9Slide03 Arima Madurai Black" panose="00000A00000000000000" pitchFamily="2" charset="0"/>
              </a:rPr>
              <a:t> </a:t>
            </a:r>
            <a:r>
              <a:rPr lang="en-US" sz="2400" dirty="0" err="1">
                <a:solidFill>
                  <a:srgbClr val="2A3563"/>
                </a:solidFill>
                <a:latin typeface="#9Slide03 Arima Madurai Black" panose="00000A00000000000000" pitchFamily="2" charset="0"/>
                <a:cs typeface="#9Slide03 Arima Madurai Black" panose="00000A00000000000000" pitchFamily="2" charset="0"/>
              </a:rPr>
              <a:t>vật</a:t>
            </a:r>
            <a:endParaRPr lang="en-US" sz="2400" dirty="0">
              <a:solidFill>
                <a:srgbClr val="2A3563"/>
              </a:solidFill>
              <a:latin typeface="#9Slide03 Arima Madurai Black" panose="00000A00000000000000" pitchFamily="2" charset="0"/>
              <a:cs typeface="#9Slide03 Arima Madurai Black" panose="00000A00000000000000" pitchFamily="2" charset="0"/>
            </a:endParaRPr>
          </a:p>
        </p:txBody>
      </p:sp>
      <p:pic>
        <p:nvPicPr>
          <p:cNvPr id="88" name="Picture 87">
            <a:extLst>
              <a:ext uri="{FF2B5EF4-FFF2-40B4-BE49-F238E27FC236}">
                <a16:creationId xmlns:a16="http://schemas.microsoft.com/office/drawing/2014/main" id="{AE97AF21-52A0-3C40-305E-7DDC1115E340}"/>
              </a:ext>
            </a:extLst>
          </p:cNvPr>
          <p:cNvPicPr>
            <a:picLocks noChangeAspect="1"/>
          </p:cNvPicPr>
          <p:nvPr/>
        </p:nvPicPr>
        <p:blipFill>
          <a:blip r:embed="rId5"/>
          <a:stretch>
            <a:fillRect/>
          </a:stretch>
        </p:blipFill>
        <p:spPr>
          <a:xfrm>
            <a:off x="1108675" y="3153413"/>
            <a:ext cx="522962" cy="522962"/>
          </a:xfrm>
          <a:prstGeom prst="rect">
            <a:avLst/>
          </a:prstGeom>
        </p:spPr>
      </p:pic>
      <p:sp>
        <p:nvSpPr>
          <p:cNvPr id="89" name="Rectangle 88">
            <a:extLst>
              <a:ext uri="{FF2B5EF4-FFF2-40B4-BE49-F238E27FC236}">
                <a16:creationId xmlns:a16="http://schemas.microsoft.com/office/drawing/2014/main" id="{C05429D5-5F6E-C187-ADE5-A953AD467E40}"/>
              </a:ext>
            </a:extLst>
          </p:cNvPr>
          <p:cNvSpPr/>
          <p:nvPr/>
        </p:nvSpPr>
        <p:spPr>
          <a:xfrm flipH="1">
            <a:off x="1645022" y="4919364"/>
            <a:ext cx="8983690" cy="1020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400" dirty="0">
                <a:solidFill>
                  <a:srgbClr val="2A3563"/>
                </a:solidFill>
                <a:latin typeface="#9Slide03 Arima Madurai Black" panose="00000A00000000000000" pitchFamily="2" charset="0"/>
                <a:cs typeface="#9Slide03 Arima Madurai Black" panose="00000A00000000000000" pitchFamily="2" charset="0"/>
              </a:rPr>
              <a:t>Ta nhìn thấy ảnh ảo S′ của điểm sáng S khi các tia sáng phản xạ lọt vào mắt có đường kéo dài đi qua điểm S′  </a:t>
            </a:r>
            <a:endParaRPr lang="en-US" sz="2400" dirty="0">
              <a:solidFill>
                <a:srgbClr val="2A3563"/>
              </a:solidFill>
              <a:latin typeface="#9Slide03 Arima Madurai Black" panose="00000A00000000000000" pitchFamily="2" charset="0"/>
              <a:cs typeface="#9Slide03 Arima Madurai Black" panose="00000A00000000000000" pitchFamily="2" charset="0"/>
            </a:endParaRPr>
          </a:p>
        </p:txBody>
      </p:sp>
      <p:pic>
        <p:nvPicPr>
          <p:cNvPr id="90" name="Picture 89">
            <a:extLst>
              <a:ext uri="{FF2B5EF4-FFF2-40B4-BE49-F238E27FC236}">
                <a16:creationId xmlns:a16="http://schemas.microsoft.com/office/drawing/2014/main" id="{54D1F8AC-279D-D86B-B92A-63489187A520}"/>
              </a:ext>
            </a:extLst>
          </p:cNvPr>
          <p:cNvPicPr>
            <a:picLocks noChangeAspect="1"/>
          </p:cNvPicPr>
          <p:nvPr/>
        </p:nvPicPr>
        <p:blipFill>
          <a:blip r:embed="rId5"/>
          <a:stretch>
            <a:fillRect/>
          </a:stretch>
        </p:blipFill>
        <p:spPr>
          <a:xfrm>
            <a:off x="1122060" y="5163358"/>
            <a:ext cx="522962" cy="522962"/>
          </a:xfrm>
          <a:prstGeom prst="rect">
            <a:avLst/>
          </a:prstGeom>
        </p:spPr>
      </p:pic>
      <p:pic>
        <p:nvPicPr>
          <p:cNvPr id="3078" name="Picture 6" descr="Phản ánh biểu tượng miễn phí">
            <a:extLst>
              <a:ext uri="{FF2B5EF4-FFF2-40B4-BE49-F238E27FC236}">
                <a16:creationId xmlns:a16="http://schemas.microsoft.com/office/drawing/2014/main" id="{D5A461F1-D771-FBF6-AE97-34264FA398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261461" y="3725042"/>
            <a:ext cx="1058317" cy="105831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iểu tượng tự do đối đầu">
            <a:extLst>
              <a:ext uri="{FF2B5EF4-FFF2-40B4-BE49-F238E27FC236}">
                <a16:creationId xmlns:a16="http://schemas.microsoft.com/office/drawing/2014/main" id="{AF99405C-0D76-49AF-7FDB-945F814A97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9815" y="3797920"/>
            <a:ext cx="1052285" cy="105228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iểu tượng lật miễn phí">
            <a:extLst>
              <a:ext uri="{FF2B5EF4-FFF2-40B4-BE49-F238E27FC236}">
                <a16:creationId xmlns:a16="http://schemas.microsoft.com/office/drawing/2014/main" id="{B2A84765-674D-5BDB-CB49-D9A0536F60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3890" y="3710647"/>
            <a:ext cx="1131286" cy="113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984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500"/>
                            </p:stCondLst>
                            <p:childTnLst>
                              <p:par>
                                <p:cTn id="16" presetID="22" presetClass="entr" presetSubtype="8" fill="hold" grpId="0" nodeType="afterEffect">
                                  <p:stCondLst>
                                    <p:cond delay="0"/>
                                  </p:stCondLst>
                                  <p:iterate type="lt">
                                    <p:tmPct val="5000"/>
                                  </p:iterate>
                                  <p:childTnLst>
                                    <p:set>
                                      <p:cBhvr>
                                        <p:cTn id="17" dur="1" fill="hold">
                                          <p:stCondLst>
                                            <p:cond delay="0"/>
                                          </p:stCondLst>
                                        </p:cTn>
                                        <p:tgtEl>
                                          <p:spTgt spid="83"/>
                                        </p:tgtEl>
                                        <p:attrNameLst>
                                          <p:attrName>style.visibility</p:attrName>
                                        </p:attrNameLst>
                                      </p:cBhvr>
                                      <p:to>
                                        <p:strVal val="visible"/>
                                      </p:to>
                                    </p:set>
                                    <p:animEffect transition="in" filter="wipe(left)">
                                      <p:cBhvr>
                                        <p:cTn id="18" dur="500"/>
                                        <p:tgtEl>
                                          <p:spTgt spid="8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fltVal val="0"/>
                                          </p:val>
                                        </p:tav>
                                        <p:tav tm="100000">
                                          <p:val>
                                            <p:strVal val="#ppt_w"/>
                                          </p:val>
                                        </p:tav>
                                      </p:tavLst>
                                    </p:anim>
                                    <p:anim calcmode="lin" valueType="num">
                                      <p:cBhvr>
                                        <p:cTn id="24" dur="500" fill="hold"/>
                                        <p:tgtEl>
                                          <p:spTgt spid="88"/>
                                        </p:tgtEl>
                                        <p:attrNameLst>
                                          <p:attrName>ppt_h</p:attrName>
                                        </p:attrNameLst>
                                      </p:cBhvr>
                                      <p:tavLst>
                                        <p:tav tm="0">
                                          <p:val>
                                            <p:fltVal val="0"/>
                                          </p:val>
                                        </p:tav>
                                        <p:tav tm="100000">
                                          <p:val>
                                            <p:strVal val="#ppt_h"/>
                                          </p:val>
                                        </p:tav>
                                      </p:tavLst>
                                    </p:anim>
                                    <p:animEffect transition="in" filter="fade">
                                      <p:cBhvr>
                                        <p:cTn id="25" dur="500"/>
                                        <p:tgtEl>
                                          <p:spTgt spid="88"/>
                                        </p:tgtEl>
                                      </p:cBhvr>
                                    </p:animEffect>
                                  </p:childTnLst>
                                </p:cTn>
                              </p:par>
                            </p:childTnLst>
                          </p:cTn>
                        </p:par>
                        <p:par>
                          <p:cTn id="26" fill="hold">
                            <p:stCondLst>
                              <p:cond delay="500"/>
                            </p:stCondLst>
                            <p:childTnLst>
                              <p:par>
                                <p:cTn id="27" presetID="22" presetClass="entr" presetSubtype="8" fill="hold" grpId="0" nodeType="afterEffect">
                                  <p:stCondLst>
                                    <p:cond delay="0"/>
                                  </p:stCondLst>
                                  <p:iterate type="lt">
                                    <p:tmPct val="5000"/>
                                  </p:iterate>
                                  <p:childTnLst>
                                    <p:set>
                                      <p:cBhvr>
                                        <p:cTn id="28" dur="1" fill="hold">
                                          <p:stCondLst>
                                            <p:cond delay="0"/>
                                          </p:stCondLst>
                                        </p:cTn>
                                        <p:tgtEl>
                                          <p:spTgt spid="87"/>
                                        </p:tgtEl>
                                        <p:attrNameLst>
                                          <p:attrName>style.visibility</p:attrName>
                                        </p:attrNameLst>
                                      </p:cBhvr>
                                      <p:to>
                                        <p:strVal val="visible"/>
                                      </p:to>
                                    </p:set>
                                    <p:animEffect transition="in" filter="wipe(left)">
                                      <p:cBhvr>
                                        <p:cTn id="29" dur="500"/>
                                        <p:tgtEl>
                                          <p:spTgt spid="8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82"/>
                                        </p:tgtEl>
                                        <p:attrNameLst>
                                          <p:attrName>style.visibility</p:attrName>
                                        </p:attrNameLst>
                                      </p:cBhvr>
                                      <p:to>
                                        <p:strVal val="visible"/>
                                      </p:to>
                                    </p:set>
                                    <p:animEffect transition="in" filter="randombar(horizontal)">
                                      <p:cBhvr>
                                        <p:cTn id="34" dur="500"/>
                                        <p:tgtEl>
                                          <p:spTgt spid="3082"/>
                                        </p:tgtEl>
                                      </p:cBhvr>
                                    </p:animEffect>
                                  </p:childTnLst>
                                </p:cTn>
                              </p:par>
                              <p:par>
                                <p:cTn id="35" presetID="14" presetClass="entr" presetSubtype="10" fill="hold" nodeType="withEffect">
                                  <p:stCondLst>
                                    <p:cond delay="0"/>
                                  </p:stCondLst>
                                  <p:childTnLst>
                                    <p:set>
                                      <p:cBhvr>
                                        <p:cTn id="36" dur="1" fill="hold">
                                          <p:stCondLst>
                                            <p:cond delay="0"/>
                                          </p:stCondLst>
                                        </p:cTn>
                                        <p:tgtEl>
                                          <p:spTgt spid="3078"/>
                                        </p:tgtEl>
                                        <p:attrNameLst>
                                          <p:attrName>style.visibility</p:attrName>
                                        </p:attrNameLst>
                                      </p:cBhvr>
                                      <p:to>
                                        <p:strVal val="visible"/>
                                      </p:to>
                                    </p:set>
                                    <p:animEffect transition="in" filter="randombar(horizontal)">
                                      <p:cBhvr>
                                        <p:cTn id="37" dur="500"/>
                                        <p:tgtEl>
                                          <p:spTgt spid="3078"/>
                                        </p:tgtEl>
                                      </p:cBhvr>
                                    </p:animEffect>
                                  </p:childTnLst>
                                </p:cTn>
                              </p:par>
                              <p:par>
                                <p:cTn id="38" presetID="14" presetClass="entr" presetSubtype="10" fill="hold" nodeType="withEffect">
                                  <p:stCondLst>
                                    <p:cond delay="0"/>
                                  </p:stCondLst>
                                  <p:childTnLst>
                                    <p:set>
                                      <p:cBhvr>
                                        <p:cTn id="39" dur="1" fill="hold">
                                          <p:stCondLst>
                                            <p:cond delay="0"/>
                                          </p:stCondLst>
                                        </p:cTn>
                                        <p:tgtEl>
                                          <p:spTgt spid="3080"/>
                                        </p:tgtEl>
                                        <p:attrNameLst>
                                          <p:attrName>style.visibility</p:attrName>
                                        </p:attrNameLst>
                                      </p:cBhvr>
                                      <p:to>
                                        <p:strVal val="visible"/>
                                      </p:to>
                                    </p:set>
                                    <p:animEffect transition="in" filter="randombar(horizontal)">
                                      <p:cBhvr>
                                        <p:cTn id="40" dur="500"/>
                                        <p:tgtEl>
                                          <p:spTgt spid="308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p:cTn id="45" dur="500" fill="hold"/>
                                        <p:tgtEl>
                                          <p:spTgt spid="90"/>
                                        </p:tgtEl>
                                        <p:attrNameLst>
                                          <p:attrName>ppt_w</p:attrName>
                                        </p:attrNameLst>
                                      </p:cBhvr>
                                      <p:tavLst>
                                        <p:tav tm="0">
                                          <p:val>
                                            <p:fltVal val="0"/>
                                          </p:val>
                                        </p:tav>
                                        <p:tav tm="100000">
                                          <p:val>
                                            <p:strVal val="#ppt_w"/>
                                          </p:val>
                                        </p:tav>
                                      </p:tavLst>
                                    </p:anim>
                                    <p:anim calcmode="lin" valueType="num">
                                      <p:cBhvr>
                                        <p:cTn id="46" dur="500" fill="hold"/>
                                        <p:tgtEl>
                                          <p:spTgt spid="90"/>
                                        </p:tgtEl>
                                        <p:attrNameLst>
                                          <p:attrName>ppt_h</p:attrName>
                                        </p:attrNameLst>
                                      </p:cBhvr>
                                      <p:tavLst>
                                        <p:tav tm="0">
                                          <p:val>
                                            <p:fltVal val="0"/>
                                          </p:val>
                                        </p:tav>
                                        <p:tav tm="100000">
                                          <p:val>
                                            <p:strVal val="#ppt_h"/>
                                          </p:val>
                                        </p:tav>
                                      </p:tavLst>
                                    </p:anim>
                                    <p:animEffect transition="in" filter="fade">
                                      <p:cBhvr>
                                        <p:cTn id="47" dur="500"/>
                                        <p:tgtEl>
                                          <p:spTgt spid="90"/>
                                        </p:tgtEl>
                                      </p:cBhvr>
                                    </p:animEffect>
                                  </p:childTnLst>
                                </p:cTn>
                              </p:par>
                            </p:childTnLst>
                          </p:cTn>
                        </p:par>
                        <p:par>
                          <p:cTn id="48" fill="hold">
                            <p:stCondLst>
                              <p:cond delay="500"/>
                            </p:stCondLst>
                            <p:childTnLst>
                              <p:par>
                                <p:cTn id="49" presetID="22" presetClass="entr" presetSubtype="8" fill="hold" grpId="0" nodeType="afterEffect">
                                  <p:stCondLst>
                                    <p:cond delay="0"/>
                                  </p:stCondLst>
                                  <p:iterate type="lt">
                                    <p:tmPct val="5000"/>
                                  </p:iterate>
                                  <p:childTnLst>
                                    <p:set>
                                      <p:cBhvr>
                                        <p:cTn id="50" dur="1" fill="hold">
                                          <p:stCondLst>
                                            <p:cond delay="0"/>
                                          </p:stCondLst>
                                        </p:cTn>
                                        <p:tgtEl>
                                          <p:spTgt spid="89"/>
                                        </p:tgtEl>
                                        <p:attrNameLst>
                                          <p:attrName>style.visibility</p:attrName>
                                        </p:attrNameLst>
                                      </p:cBhvr>
                                      <p:to>
                                        <p:strVal val="visible"/>
                                      </p:to>
                                    </p:set>
                                    <p:animEffect transition="in" filter="wipe(left)">
                                      <p:cBhvr>
                                        <p:cTn id="5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3" grpId="0" animBg="1"/>
      <p:bldP spid="87" grpId="0" animBg="1"/>
      <p:bldP spid="8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4D55888D-B5AE-3DEE-041C-181EC367BB74}"/>
              </a:ext>
            </a:extLst>
          </p:cNvPr>
          <p:cNvSpPr/>
          <p:nvPr/>
        </p:nvSpPr>
        <p:spPr>
          <a:xfrm>
            <a:off x="11136704" y="-2747297"/>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1783985" y="-405045"/>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2092565" y="1056247"/>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3019690" y="4336842"/>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019443" y="5786444"/>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68064" y="6427032"/>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7" name="Graphic 196">
            <a:extLst>
              <a:ext uri="{FF2B5EF4-FFF2-40B4-BE49-F238E27FC236}">
                <a16:creationId xmlns:a16="http://schemas.microsoft.com/office/drawing/2014/main" id="{1AE2A5A5-A455-1DF5-990C-549A9A3873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72036" y="-2406833"/>
            <a:ext cx="1892316" cy="1892316"/>
          </a:xfrm>
          <a:prstGeom prst="rect">
            <a:avLst/>
          </a:prstGeom>
        </p:spPr>
      </p:pic>
      <p:sp>
        <p:nvSpPr>
          <p:cNvPr id="20" name="Text Box 99">
            <a:extLst>
              <a:ext uri="{FF2B5EF4-FFF2-40B4-BE49-F238E27FC236}">
                <a16:creationId xmlns:a16="http://schemas.microsoft.com/office/drawing/2014/main" id="{088E8B3C-A4C2-6083-15FE-6CC2E9C4588C}"/>
              </a:ext>
            </a:extLst>
          </p:cNvPr>
          <p:cNvSpPr txBox="1"/>
          <p:nvPr/>
        </p:nvSpPr>
        <p:spPr>
          <a:xfrm>
            <a:off x="6212523" y="295045"/>
            <a:ext cx="5357238" cy="1754326"/>
          </a:xfrm>
          <a:prstGeom prst="rect">
            <a:avLst/>
          </a:prstGeom>
          <a:noFill/>
          <a:ln w="9525">
            <a:noFill/>
          </a:ln>
        </p:spPr>
        <p:txBody>
          <a:bodyPr wrap="square">
            <a:spAutoFit/>
            <a:scene3d>
              <a:camera prst="orthographicFront"/>
              <a:lightRig rig="threePt" dir="t"/>
            </a:scene3d>
          </a:bodyPr>
          <a:lstStyle/>
          <a:p>
            <a:pPr algn="ctr"/>
            <a:r>
              <a:rPr lang="en-US" sz="3600" dirty="0" err="1">
                <a:solidFill>
                  <a:srgbClr val="2A3563"/>
                </a:solidFill>
                <a:latin typeface="#9Slide07 IcielBaliho Script" pitchFamily="2" charset="0"/>
              </a:rPr>
              <a:t>Hãy</a:t>
            </a:r>
            <a:r>
              <a:rPr lang="en-US" sz="3600" dirty="0">
                <a:solidFill>
                  <a:srgbClr val="2A3563"/>
                </a:solidFill>
                <a:latin typeface="#9Slide07 IcielBaliho Script" pitchFamily="2" charset="0"/>
              </a:rPr>
              <a:t> </a:t>
            </a:r>
            <a:r>
              <a:rPr lang="en-US" sz="3600" dirty="0" err="1">
                <a:solidFill>
                  <a:srgbClr val="2A3563"/>
                </a:solidFill>
                <a:latin typeface="#9Slide07 IcielBaliho Script" pitchFamily="2" charset="0"/>
              </a:rPr>
              <a:t>đoán</a:t>
            </a:r>
            <a:r>
              <a:rPr lang="en-US" sz="3600" dirty="0">
                <a:solidFill>
                  <a:srgbClr val="2A3563"/>
                </a:solidFill>
                <a:latin typeface="#9Slide07 IcielBaliho Script" pitchFamily="2" charset="0"/>
              </a:rPr>
              <a:t> </a:t>
            </a:r>
            <a:r>
              <a:rPr lang="en-US" sz="3600" dirty="0" err="1">
                <a:solidFill>
                  <a:srgbClr val="2A3563"/>
                </a:solidFill>
                <a:latin typeface="#9Slide07 IcielBaliho Script" pitchFamily="2" charset="0"/>
              </a:rPr>
              <a:t>xem</a:t>
            </a:r>
            <a:r>
              <a:rPr lang="en-US" sz="3600" dirty="0">
                <a:solidFill>
                  <a:srgbClr val="2A3563"/>
                </a:solidFill>
                <a:latin typeface="#9Slide07 IcielBaliho Script" pitchFamily="2" charset="0"/>
              </a:rPr>
              <a:t> </a:t>
            </a:r>
            <a:r>
              <a:rPr lang="en-US" sz="3600" dirty="0" err="1">
                <a:solidFill>
                  <a:srgbClr val="2A3563"/>
                </a:solidFill>
                <a:latin typeface="#9Slide07 IcielBaliho Script" pitchFamily="2" charset="0"/>
              </a:rPr>
              <a:t>dòng</a:t>
            </a:r>
            <a:r>
              <a:rPr lang="en-US" sz="3600" dirty="0">
                <a:solidFill>
                  <a:srgbClr val="2A3563"/>
                </a:solidFill>
                <a:latin typeface="#9Slide07 IcielBaliho Script" pitchFamily="2" charset="0"/>
              </a:rPr>
              <a:t> </a:t>
            </a:r>
            <a:r>
              <a:rPr lang="en-US" sz="3600" dirty="0" err="1">
                <a:solidFill>
                  <a:srgbClr val="2A3563"/>
                </a:solidFill>
                <a:latin typeface="#9Slide07 IcielBaliho Script" pitchFamily="2" charset="0"/>
              </a:rPr>
              <a:t>chữ</a:t>
            </a:r>
            <a:r>
              <a:rPr lang="en-US" sz="3600" dirty="0">
                <a:solidFill>
                  <a:srgbClr val="2A3563"/>
                </a:solidFill>
                <a:latin typeface="#9Slide07 IcielBaliho Script" pitchFamily="2" charset="0"/>
              </a:rPr>
              <a:t> </a:t>
            </a:r>
            <a:r>
              <a:rPr lang="en-US" sz="3600" dirty="0" err="1">
                <a:solidFill>
                  <a:srgbClr val="2A3563"/>
                </a:solidFill>
                <a:latin typeface="#9Slide07 IcielBaliho Script" pitchFamily="2" charset="0"/>
              </a:rPr>
              <a:t>đã</a:t>
            </a:r>
            <a:r>
              <a:rPr lang="en-US" sz="3600" dirty="0">
                <a:solidFill>
                  <a:srgbClr val="2A3563"/>
                </a:solidFill>
                <a:latin typeface="#9Slide07 IcielBaliho Script" pitchFamily="2" charset="0"/>
              </a:rPr>
              <a:t> </a:t>
            </a:r>
            <a:r>
              <a:rPr lang="en-US" sz="3600" dirty="0" err="1">
                <a:solidFill>
                  <a:srgbClr val="2A3563"/>
                </a:solidFill>
                <a:latin typeface="#9Slide07 IcielBaliho Script" pitchFamily="2" charset="0"/>
              </a:rPr>
              <a:t>viết</a:t>
            </a:r>
            <a:r>
              <a:rPr lang="en-US" sz="3600" dirty="0">
                <a:solidFill>
                  <a:srgbClr val="2A3563"/>
                </a:solidFill>
                <a:latin typeface="#9Slide07 IcielBaliho Script" pitchFamily="2" charset="0"/>
              </a:rPr>
              <a:t> </a:t>
            </a:r>
            <a:r>
              <a:rPr lang="en-US" sz="3600" dirty="0" err="1">
                <a:solidFill>
                  <a:srgbClr val="2A3563"/>
                </a:solidFill>
                <a:latin typeface="#9Slide07 IcielBaliho Script" pitchFamily="2" charset="0"/>
              </a:rPr>
              <a:t>trên</a:t>
            </a:r>
            <a:r>
              <a:rPr lang="en-US" sz="3600" dirty="0">
                <a:solidFill>
                  <a:srgbClr val="2A3563"/>
                </a:solidFill>
                <a:latin typeface="#9Slide07 IcielBaliho Script" pitchFamily="2" charset="0"/>
              </a:rPr>
              <a:t> </a:t>
            </a:r>
            <a:r>
              <a:rPr lang="en-US" sz="3600" dirty="0" err="1">
                <a:solidFill>
                  <a:srgbClr val="2A3563"/>
                </a:solidFill>
                <a:latin typeface="#9Slide07 IcielBaliho Script" pitchFamily="2" charset="0"/>
              </a:rPr>
              <a:t>tờ</a:t>
            </a:r>
            <a:r>
              <a:rPr lang="en-US" sz="3600" dirty="0">
                <a:solidFill>
                  <a:srgbClr val="2A3563"/>
                </a:solidFill>
                <a:latin typeface="#9Slide07 IcielBaliho Script" pitchFamily="2" charset="0"/>
              </a:rPr>
              <a:t> </a:t>
            </a:r>
            <a:r>
              <a:rPr lang="en-US" sz="3600" dirty="0" err="1">
                <a:solidFill>
                  <a:srgbClr val="2A3563"/>
                </a:solidFill>
                <a:latin typeface="#9Slide07 IcielBaliho Script" pitchFamily="2" charset="0"/>
              </a:rPr>
              <a:t>giấy</a:t>
            </a:r>
            <a:r>
              <a:rPr lang="en-US" sz="3600" dirty="0">
                <a:solidFill>
                  <a:srgbClr val="2A3563"/>
                </a:solidFill>
                <a:latin typeface="#9Slide07 IcielBaliho Script" pitchFamily="2" charset="0"/>
              </a:rPr>
              <a:t> ở </a:t>
            </a:r>
            <a:r>
              <a:rPr lang="en-US" sz="3600" dirty="0" err="1">
                <a:solidFill>
                  <a:srgbClr val="2A3563"/>
                </a:solidFill>
                <a:latin typeface="#9Slide07 IcielBaliho Script" pitchFamily="2" charset="0"/>
              </a:rPr>
              <a:t>hình</a:t>
            </a:r>
            <a:r>
              <a:rPr lang="en-US" sz="3600" dirty="0">
                <a:solidFill>
                  <a:srgbClr val="2A3563"/>
                </a:solidFill>
                <a:latin typeface="#9Slide07 IcielBaliho Script" pitchFamily="2" charset="0"/>
              </a:rPr>
              <a:t> bên </a:t>
            </a:r>
            <a:r>
              <a:rPr lang="en-US" sz="3600" dirty="0" err="1">
                <a:solidFill>
                  <a:srgbClr val="2A3563"/>
                </a:solidFill>
                <a:latin typeface="#9Slide07 IcielBaliho Script" pitchFamily="2" charset="0"/>
              </a:rPr>
              <a:t>là</a:t>
            </a:r>
            <a:r>
              <a:rPr lang="en-US" sz="3600" dirty="0">
                <a:solidFill>
                  <a:srgbClr val="2A3563"/>
                </a:solidFill>
                <a:latin typeface="#9Slide07 IcielBaliho Script" pitchFamily="2" charset="0"/>
              </a:rPr>
              <a:t> gì? </a:t>
            </a:r>
            <a:endParaRPr lang="vi-VN" sz="3600" dirty="0">
              <a:solidFill>
                <a:srgbClr val="2A3563"/>
              </a:solidFill>
              <a:latin typeface="#9Slide07 IcielBaliho Script" pitchFamily="2" charset="0"/>
            </a:endParaRPr>
          </a:p>
          <a:p>
            <a:pPr algn="ctr"/>
            <a:r>
              <a:rPr lang="en-US" sz="3600" dirty="0" err="1">
                <a:solidFill>
                  <a:srgbClr val="2A3563"/>
                </a:solidFill>
                <a:latin typeface="#9Slide07 IcielBaliho Script" pitchFamily="2" charset="0"/>
              </a:rPr>
              <a:t>Giải</a:t>
            </a:r>
            <a:r>
              <a:rPr lang="en-US" sz="3600" dirty="0">
                <a:solidFill>
                  <a:srgbClr val="2A3563"/>
                </a:solidFill>
                <a:latin typeface="#9Slide07 IcielBaliho Script" pitchFamily="2" charset="0"/>
              </a:rPr>
              <a:t> </a:t>
            </a:r>
            <a:r>
              <a:rPr lang="en-US" sz="3600" dirty="0" err="1">
                <a:solidFill>
                  <a:srgbClr val="2A3563"/>
                </a:solidFill>
                <a:latin typeface="#9Slide07 IcielBaliho Script" pitchFamily="2" charset="0"/>
              </a:rPr>
              <a:t>thích</a:t>
            </a:r>
            <a:r>
              <a:rPr lang="en-US" sz="3600" dirty="0">
                <a:solidFill>
                  <a:srgbClr val="2A3563"/>
                </a:solidFill>
                <a:latin typeface="#9Slide07 IcielBaliho Script" pitchFamily="2" charset="0"/>
              </a:rPr>
              <a:t>?</a:t>
            </a:r>
          </a:p>
        </p:txBody>
      </p:sp>
      <p:grpSp>
        <p:nvGrpSpPr>
          <p:cNvPr id="21" name="Graphic 15">
            <a:extLst>
              <a:ext uri="{FF2B5EF4-FFF2-40B4-BE49-F238E27FC236}">
                <a16:creationId xmlns:a16="http://schemas.microsoft.com/office/drawing/2014/main" id="{CAE2C213-023F-8C11-2C12-2236FAF79C2B}"/>
              </a:ext>
            </a:extLst>
          </p:cNvPr>
          <p:cNvGrpSpPr/>
          <p:nvPr/>
        </p:nvGrpSpPr>
        <p:grpSpPr>
          <a:xfrm>
            <a:off x="7514019" y="2851153"/>
            <a:ext cx="3651372" cy="3391662"/>
            <a:chOff x="6438741" y="1948815"/>
            <a:chExt cx="3184459" cy="2957959"/>
          </a:xfrm>
          <a:solidFill>
            <a:srgbClr val="9C9C9C"/>
          </a:solidFill>
        </p:grpSpPr>
        <p:sp>
          <p:nvSpPr>
            <p:cNvPr id="22" name="Freeform: Shape 21">
              <a:extLst>
                <a:ext uri="{FF2B5EF4-FFF2-40B4-BE49-F238E27FC236}">
                  <a16:creationId xmlns:a16="http://schemas.microsoft.com/office/drawing/2014/main" id="{F9557D7D-CB7E-38A3-53EE-D91C328C4BB1}"/>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3" name="Freeform: Shape 22">
              <a:extLst>
                <a:ext uri="{FF2B5EF4-FFF2-40B4-BE49-F238E27FC236}">
                  <a16:creationId xmlns:a16="http://schemas.microsoft.com/office/drawing/2014/main" id="{918BD3D6-24DF-3F31-894C-659ED0DBE34F}"/>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4" name="Freeform: Shape 23">
              <a:extLst>
                <a:ext uri="{FF2B5EF4-FFF2-40B4-BE49-F238E27FC236}">
                  <a16:creationId xmlns:a16="http://schemas.microsoft.com/office/drawing/2014/main" id="{3D4D3F85-0252-8D50-AD10-5EC82D5F7E93}"/>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5" name="Freeform: Shape 24">
              <a:extLst>
                <a:ext uri="{FF2B5EF4-FFF2-40B4-BE49-F238E27FC236}">
                  <a16:creationId xmlns:a16="http://schemas.microsoft.com/office/drawing/2014/main" id="{23689D51-F037-197B-C066-ED4488374E17}"/>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6" name="Freeform: Shape 25">
              <a:extLst>
                <a:ext uri="{FF2B5EF4-FFF2-40B4-BE49-F238E27FC236}">
                  <a16:creationId xmlns:a16="http://schemas.microsoft.com/office/drawing/2014/main" id="{38A4FDC0-5E94-33AB-B1A5-AB58B85DD083}"/>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7" name="Freeform: Shape 26">
              <a:extLst>
                <a:ext uri="{FF2B5EF4-FFF2-40B4-BE49-F238E27FC236}">
                  <a16:creationId xmlns:a16="http://schemas.microsoft.com/office/drawing/2014/main" id="{B7AAFC98-D96D-966B-955E-30D76B592FBC}"/>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29" name="Graphic 15">
            <a:extLst>
              <a:ext uri="{FF2B5EF4-FFF2-40B4-BE49-F238E27FC236}">
                <a16:creationId xmlns:a16="http://schemas.microsoft.com/office/drawing/2014/main" id="{9B2FF470-B005-4E26-978D-FAE0FB7E9737}"/>
              </a:ext>
            </a:extLst>
          </p:cNvPr>
          <p:cNvGrpSpPr/>
          <p:nvPr/>
        </p:nvGrpSpPr>
        <p:grpSpPr>
          <a:xfrm>
            <a:off x="7195832" y="2107146"/>
            <a:ext cx="3521408" cy="3722085"/>
            <a:chOff x="6238520" y="1390811"/>
            <a:chExt cx="3071114" cy="3246130"/>
          </a:xfrm>
        </p:grpSpPr>
        <p:sp>
          <p:nvSpPr>
            <p:cNvPr id="30" name="Freeform: Shape 29">
              <a:extLst>
                <a:ext uri="{FF2B5EF4-FFF2-40B4-BE49-F238E27FC236}">
                  <a16:creationId xmlns:a16="http://schemas.microsoft.com/office/drawing/2014/main" id="{7FDDAE14-5AB9-BA43-8153-CE87D5F89D65}"/>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 name="Freeform: Shape 30">
              <a:extLst>
                <a:ext uri="{FF2B5EF4-FFF2-40B4-BE49-F238E27FC236}">
                  <a16:creationId xmlns:a16="http://schemas.microsoft.com/office/drawing/2014/main" id="{668929EA-7C54-9F0B-CBD6-74F608E80EC3}"/>
                </a:ext>
              </a:extLst>
            </p:cNvPr>
            <p:cNvSpPr/>
            <p:nvPr/>
          </p:nvSpPr>
          <p:spPr>
            <a:xfrm>
              <a:off x="6675123" y="2307904"/>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F47D7D"/>
            </a:solidFill>
            <a:ln w="9525" cap="flat">
              <a:solidFill>
                <a:srgbClr val="F47D7D"/>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32" name="Freeform: Shape 31">
              <a:extLst>
                <a:ext uri="{FF2B5EF4-FFF2-40B4-BE49-F238E27FC236}">
                  <a16:creationId xmlns:a16="http://schemas.microsoft.com/office/drawing/2014/main" id="{2A90DE73-CF8F-C7E0-88D6-A78162E59860}"/>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F47D7D"/>
            </a:solidFill>
            <a:ln w="9525" cap="flat">
              <a:solidFill>
                <a:srgbClr val="F47D7D"/>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3" name="Freeform: Shape 32">
              <a:extLst>
                <a:ext uri="{FF2B5EF4-FFF2-40B4-BE49-F238E27FC236}">
                  <a16:creationId xmlns:a16="http://schemas.microsoft.com/office/drawing/2014/main" id="{D8BA8DE5-EB47-49D1-E392-D8D2E576C3FE}"/>
                </a:ext>
              </a:extLst>
            </p:cNvPr>
            <p:cNvSpPr/>
            <p:nvPr/>
          </p:nvSpPr>
          <p:spPr>
            <a:xfrm>
              <a:off x="6238520" y="322278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4" name="Freeform: Shape 33">
              <a:extLst>
                <a:ext uri="{FF2B5EF4-FFF2-40B4-BE49-F238E27FC236}">
                  <a16:creationId xmlns:a16="http://schemas.microsoft.com/office/drawing/2014/main" id="{B9105169-7E09-ADA3-5C64-9741FAD6DED7}"/>
                </a:ext>
              </a:extLst>
            </p:cNvPr>
            <p:cNvSpPr/>
            <p:nvPr/>
          </p:nvSpPr>
          <p:spPr>
            <a:xfrm>
              <a:off x="7147375" y="1553501"/>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5" name="Freeform: Shape 34">
              <a:extLst>
                <a:ext uri="{FF2B5EF4-FFF2-40B4-BE49-F238E27FC236}">
                  <a16:creationId xmlns:a16="http://schemas.microsoft.com/office/drawing/2014/main" id="{8A5162BD-0EF3-1F61-E20F-90FAE70A8600}"/>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36" name="Graphic 15">
            <a:extLst>
              <a:ext uri="{FF2B5EF4-FFF2-40B4-BE49-F238E27FC236}">
                <a16:creationId xmlns:a16="http://schemas.microsoft.com/office/drawing/2014/main" id="{BAACB1F8-B1B1-679F-0E72-CE3F77729D34}"/>
              </a:ext>
            </a:extLst>
          </p:cNvPr>
          <p:cNvGrpSpPr/>
          <p:nvPr/>
        </p:nvGrpSpPr>
        <p:grpSpPr>
          <a:xfrm>
            <a:off x="8196652" y="3517037"/>
            <a:ext cx="1853500" cy="3202534"/>
            <a:chOff x="6920098" y="2635348"/>
            <a:chExt cx="1616487" cy="2793015"/>
          </a:xfrm>
        </p:grpSpPr>
        <p:sp>
          <p:nvSpPr>
            <p:cNvPr id="37" name="Freeform: Shape 36">
              <a:extLst>
                <a:ext uri="{FF2B5EF4-FFF2-40B4-BE49-F238E27FC236}">
                  <a16:creationId xmlns:a16="http://schemas.microsoft.com/office/drawing/2014/main" id="{8BCE34C9-7680-1C78-3CE8-7AB49CFE7767}"/>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8" name="Freeform: Shape 37">
              <a:extLst>
                <a:ext uri="{FF2B5EF4-FFF2-40B4-BE49-F238E27FC236}">
                  <a16:creationId xmlns:a16="http://schemas.microsoft.com/office/drawing/2014/main" id="{38A4985E-B8C0-C5F3-D059-36BE3D0AE7FD}"/>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9" name="Freeform: Shape 38">
              <a:extLst>
                <a:ext uri="{FF2B5EF4-FFF2-40B4-BE49-F238E27FC236}">
                  <a16:creationId xmlns:a16="http://schemas.microsoft.com/office/drawing/2014/main" id="{2507C660-C069-0D73-A516-3D22CBCE2A49}"/>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solidFill>
              <a:srgbClr val="F47D7D"/>
            </a:solidFill>
            <a:ln w="9525" cap="flat">
              <a:solidFill>
                <a:srgbClr val="F47D7D"/>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40" name="Freeform: Shape 39">
              <a:extLst>
                <a:ext uri="{FF2B5EF4-FFF2-40B4-BE49-F238E27FC236}">
                  <a16:creationId xmlns:a16="http://schemas.microsoft.com/office/drawing/2014/main" id="{DF27CE6F-1E91-5B89-BB2A-9C5C9071905A}"/>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41" name="Graphic 15">
            <a:extLst>
              <a:ext uri="{FF2B5EF4-FFF2-40B4-BE49-F238E27FC236}">
                <a16:creationId xmlns:a16="http://schemas.microsoft.com/office/drawing/2014/main" id="{972FBBEF-5327-08B7-A86C-81B959EB9440}"/>
              </a:ext>
            </a:extLst>
          </p:cNvPr>
          <p:cNvGrpSpPr/>
          <p:nvPr/>
        </p:nvGrpSpPr>
        <p:grpSpPr>
          <a:xfrm>
            <a:off x="8450629" y="2048805"/>
            <a:ext cx="1447566" cy="2775114"/>
            <a:chOff x="7141649" y="1209384"/>
            <a:chExt cx="1262461" cy="2420251"/>
          </a:xfrm>
        </p:grpSpPr>
        <p:sp>
          <p:nvSpPr>
            <p:cNvPr id="42" name="Freeform: Shape 41">
              <a:extLst>
                <a:ext uri="{FF2B5EF4-FFF2-40B4-BE49-F238E27FC236}">
                  <a16:creationId xmlns:a16="http://schemas.microsoft.com/office/drawing/2014/main" id="{6627A7FC-A502-F005-4286-83AFA7C823AE}"/>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3" name="Freeform: Shape 42">
              <a:extLst>
                <a:ext uri="{FF2B5EF4-FFF2-40B4-BE49-F238E27FC236}">
                  <a16:creationId xmlns:a16="http://schemas.microsoft.com/office/drawing/2014/main" id="{51C4C3D6-71D3-1AE5-B0B8-94E726888E99}"/>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4" name="Freeform: Shape 43">
              <a:extLst>
                <a:ext uri="{FF2B5EF4-FFF2-40B4-BE49-F238E27FC236}">
                  <a16:creationId xmlns:a16="http://schemas.microsoft.com/office/drawing/2014/main" id="{6E63643C-8B36-C6FD-8468-34388CA22221}"/>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5" name="Freeform: Shape 44">
              <a:extLst>
                <a:ext uri="{FF2B5EF4-FFF2-40B4-BE49-F238E27FC236}">
                  <a16:creationId xmlns:a16="http://schemas.microsoft.com/office/drawing/2014/main" id="{52D8ED1B-B6AB-73A0-7E2A-A1938A8BA389}"/>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6" name="Freeform: Shape 45">
              <a:extLst>
                <a:ext uri="{FF2B5EF4-FFF2-40B4-BE49-F238E27FC236}">
                  <a16:creationId xmlns:a16="http://schemas.microsoft.com/office/drawing/2014/main" id="{F529858B-E789-9435-C402-A4A60F05FFCD}"/>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7" name="Freeform: Shape 46">
              <a:extLst>
                <a:ext uri="{FF2B5EF4-FFF2-40B4-BE49-F238E27FC236}">
                  <a16:creationId xmlns:a16="http://schemas.microsoft.com/office/drawing/2014/main" id="{DE213C2A-1DA0-F385-15B6-2F2916E91DF6}"/>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8" name="Freeform: Shape 47">
              <a:extLst>
                <a:ext uri="{FF2B5EF4-FFF2-40B4-BE49-F238E27FC236}">
                  <a16:creationId xmlns:a16="http://schemas.microsoft.com/office/drawing/2014/main" id="{92C5DED5-4163-10A5-E25E-604265FE7FAE}"/>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9" name="Freeform: Shape 48">
              <a:extLst>
                <a:ext uri="{FF2B5EF4-FFF2-40B4-BE49-F238E27FC236}">
                  <a16:creationId xmlns:a16="http://schemas.microsoft.com/office/drawing/2014/main" id="{EEF5546D-6EE0-F410-018C-EF84308FB369}"/>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0" name="Freeform: Shape 49">
              <a:extLst>
                <a:ext uri="{FF2B5EF4-FFF2-40B4-BE49-F238E27FC236}">
                  <a16:creationId xmlns:a16="http://schemas.microsoft.com/office/drawing/2014/main" id="{BF74FE60-7410-4B49-4767-4EED15821DC6}"/>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1" name="Freeform: Shape 50">
              <a:extLst>
                <a:ext uri="{FF2B5EF4-FFF2-40B4-BE49-F238E27FC236}">
                  <a16:creationId xmlns:a16="http://schemas.microsoft.com/office/drawing/2014/main" id="{2343B389-DFEC-3711-DA8F-ABABB941B64D}"/>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2" name="Freeform: Shape 51">
              <a:extLst>
                <a:ext uri="{FF2B5EF4-FFF2-40B4-BE49-F238E27FC236}">
                  <a16:creationId xmlns:a16="http://schemas.microsoft.com/office/drawing/2014/main" id="{35E9F7DF-AD4F-F427-8EE7-F4642CCE91DB}"/>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3" name="Freeform: Shape 52">
              <a:extLst>
                <a:ext uri="{FF2B5EF4-FFF2-40B4-BE49-F238E27FC236}">
                  <a16:creationId xmlns:a16="http://schemas.microsoft.com/office/drawing/2014/main" id="{4A6F5F42-20E1-80D7-F94B-5AD0E2763CD4}"/>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4" name="Freeform: Shape 53">
              <a:extLst>
                <a:ext uri="{FF2B5EF4-FFF2-40B4-BE49-F238E27FC236}">
                  <a16:creationId xmlns:a16="http://schemas.microsoft.com/office/drawing/2014/main" id="{345ECBDF-0BDA-AC24-A50D-79AF3BF7885C}"/>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5" name="Freeform: Shape 54">
              <a:extLst>
                <a:ext uri="{FF2B5EF4-FFF2-40B4-BE49-F238E27FC236}">
                  <a16:creationId xmlns:a16="http://schemas.microsoft.com/office/drawing/2014/main" id="{002175DF-3875-0E16-6E19-DF4125D96906}"/>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6" name="Freeform: Shape 55">
              <a:extLst>
                <a:ext uri="{FF2B5EF4-FFF2-40B4-BE49-F238E27FC236}">
                  <a16:creationId xmlns:a16="http://schemas.microsoft.com/office/drawing/2014/main" id="{DF4FC285-C680-3760-7BD5-CADB76E504F5}"/>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7" name="Freeform: Shape 56">
              <a:extLst>
                <a:ext uri="{FF2B5EF4-FFF2-40B4-BE49-F238E27FC236}">
                  <a16:creationId xmlns:a16="http://schemas.microsoft.com/office/drawing/2014/main" id="{F5A4CBCC-92C8-C97D-4C56-DA22AB1172F3}"/>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F47D7D"/>
            </a:solidFill>
            <a:ln w="9525" cap="rnd">
              <a:solidFill>
                <a:srgbClr val="F47D7D"/>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8" name="Freeform: Shape 57">
              <a:extLst>
                <a:ext uri="{FF2B5EF4-FFF2-40B4-BE49-F238E27FC236}">
                  <a16:creationId xmlns:a16="http://schemas.microsoft.com/office/drawing/2014/main" id="{305A18F0-57F5-946C-7699-8CE3BF6A8D0A}"/>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9" name="Freeform: Shape 58">
              <a:extLst>
                <a:ext uri="{FF2B5EF4-FFF2-40B4-BE49-F238E27FC236}">
                  <a16:creationId xmlns:a16="http://schemas.microsoft.com/office/drawing/2014/main" id="{C9F987CB-6647-B4F6-9D6E-FC8E1C7186F9}"/>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0" name="Freeform: Shape 59">
              <a:extLst>
                <a:ext uri="{FF2B5EF4-FFF2-40B4-BE49-F238E27FC236}">
                  <a16:creationId xmlns:a16="http://schemas.microsoft.com/office/drawing/2014/main" id="{DA6F585E-C251-F5A0-9F7F-F2B71EFC3A6F}"/>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1" name="Freeform: Shape 60">
              <a:extLst>
                <a:ext uri="{FF2B5EF4-FFF2-40B4-BE49-F238E27FC236}">
                  <a16:creationId xmlns:a16="http://schemas.microsoft.com/office/drawing/2014/main" id="{18A5C128-6160-C31E-F83E-665D54259A3D}"/>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2" name="Freeform: Shape 61">
              <a:extLst>
                <a:ext uri="{FF2B5EF4-FFF2-40B4-BE49-F238E27FC236}">
                  <a16:creationId xmlns:a16="http://schemas.microsoft.com/office/drawing/2014/main" id="{B8454EC0-F293-D7D0-082E-F4F9977EB4F2}"/>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3" name="Freeform: Shape 62">
              <a:extLst>
                <a:ext uri="{FF2B5EF4-FFF2-40B4-BE49-F238E27FC236}">
                  <a16:creationId xmlns:a16="http://schemas.microsoft.com/office/drawing/2014/main" id="{9C02E241-85B7-171E-E0D5-3FF751F94579}"/>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4" name="Freeform: Shape 63">
              <a:extLst>
                <a:ext uri="{FF2B5EF4-FFF2-40B4-BE49-F238E27FC236}">
                  <a16:creationId xmlns:a16="http://schemas.microsoft.com/office/drawing/2014/main" id="{73C84060-2367-116A-DC55-B99F2E88AE2F}"/>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5" name="Freeform: Shape 64">
              <a:extLst>
                <a:ext uri="{FF2B5EF4-FFF2-40B4-BE49-F238E27FC236}">
                  <a16:creationId xmlns:a16="http://schemas.microsoft.com/office/drawing/2014/main" id="{BEDF16B1-3830-D17F-1A3D-CB9289F5BF89}"/>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6" name="Freeform: Shape 65">
              <a:extLst>
                <a:ext uri="{FF2B5EF4-FFF2-40B4-BE49-F238E27FC236}">
                  <a16:creationId xmlns:a16="http://schemas.microsoft.com/office/drawing/2014/main" id="{955B0116-382E-0B3A-E730-5583A6786F50}"/>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7" name="Freeform: Shape 66">
              <a:extLst>
                <a:ext uri="{FF2B5EF4-FFF2-40B4-BE49-F238E27FC236}">
                  <a16:creationId xmlns:a16="http://schemas.microsoft.com/office/drawing/2014/main" id="{E6FE771F-B32C-68B0-7F90-277DA5452C15}"/>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8" name="Freeform: Shape 67">
              <a:extLst>
                <a:ext uri="{FF2B5EF4-FFF2-40B4-BE49-F238E27FC236}">
                  <a16:creationId xmlns:a16="http://schemas.microsoft.com/office/drawing/2014/main" id="{D90F9967-869F-1103-EC2A-30B8846AC48F}"/>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9" name="Freeform: Shape 68">
              <a:extLst>
                <a:ext uri="{FF2B5EF4-FFF2-40B4-BE49-F238E27FC236}">
                  <a16:creationId xmlns:a16="http://schemas.microsoft.com/office/drawing/2014/main" id="{462906A3-0836-A74C-B286-396A929E5D05}"/>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0" name="Freeform: Shape 69">
              <a:extLst>
                <a:ext uri="{FF2B5EF4-FFF2-40B4-BE49-F238E27FC236}">
                  <a16:creationId xmlns:a16="http://schemas.microsoft.com/office/drawing/2014/main" id="{86878A6F-8C40-98CA-D9D8-F6AA2F094A28}"/>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1" name="Freeform: Shape 70">
              <a:extLst>
                <a:ext uri="{FF2B5EF4-FFF2-40B4-BE49-F238E27FC236}">
                  <a16:creationId xmlns:a16="http://schemas.microsoft.com/office/drawing/2014/main" id="{1985CD86-CC53-CC4A-77BA-823B18778F15}"/>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2" name="Freeform: Shape 71">
              <a:extLst>
                <a:ext uri="{FF2B5EF4-FFF2-40B4-BE49-F238E27FC236}">
                  <a16:creationId xmlns:a16="http://schemas.microsoft.com/office/drawing/2014/main" id="{077F769F-A48A-0A26-7D46-C4CD64AB5A98}"/>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3" name="Freeform: Shape 72">
              <a:extLst>
                <a:ext uri="{FF2B5EF4-FFF2-40B4-BE49-F238E27FC236}">
                  <a16:creationId xmlns:a16="http://schemas.microsoft.com/office/drawing/2014/main" id="{DE459945-3542-609C-A459-8706B5868E12}"/>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4" name="Freeform: Shape 73">
              <a:extLst>
                <a:ext uri="{FF2B5EF4-FFF2-40B4-BE49-F238E27FC236}">
                  <a16:creationId xmlns:a16="http://schemas.microsoft.com/office/drawing/2014/main" id="{F58053AA-927B-6DB9-1A6A-6B9C3B03F1CC}"/>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5" name="Freeform: Shape 74">
              <a:extLst>
                <a:ext uri="{FF2B5EF4-FFF2-40B4-BE49-F238E27FC236}">
                  <a16:creationId xmlns:a16="http://schemas.microsoft.com/office/drawing/2014/main" id="{D6F18BD5-C85A-614F-EB40-21B8BD53638D}"/>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6" name="Freeform: Shape 75">
              <a:extLst>
                <a:ext uri="{FF2B5EF4-FFF2-40B4-BE49-F238E27FC236}">
                  <a16:creationId xmlns:a16="http://schemas.microsoft.com/office/drawing/2014/main" id="{5E48284E-40DC-A48B-429E-67D22E48F532}"/>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pic>
        <p:nvPicPr>
          <p:cNvPr id="12" name="Picture 11">
            <a:extLst>
              <a:ext uri="{FF2B5EF4-FFF2-40B4-BE49-F238E27FC236}">
                <a16:creationId xmlns:a16="http://schemas.microsoft.com/office/drawing/2014/main" id="{B54CB5A2-CD87-FA60-A63F-6BD7B5BB68FD}"/>
              </a:ext>
            </a:extLst>
          </p:cNvPr>
          <p:cNvPicPr>
            <a:picLocks noChangeAspect="1"/>
          </p:cNvPicPr>
          <p:nvPr/>
        </p:nvPicPr>
        <p:blipFill>
          <a:blip r:embed="rId4"/>
          <a:stretch>
            <a:fillRect/>
          </a:stretch>
        </p:blipFill>
        <p:spPr>
          <a:xfrm>
            <a:off x="829056" y="254542"/>
            <a:ext cx="4895131" cy="6424860"/>
          </a:xfrm>
          <a:prstGeom prst="rect">
            <a:avLst/>
          </a:prstGeom>
        </p:spPr>
      </p:pic>
    </p:spTree>
    <p:extLst>
      <p:ext uri="{BB962C8B-B14F-4D97-AF65-F5344CB8AC3E}">
        <p14:creationId xmlns:p14="http://schemas.microsoft.com/office/powerpoint/2010/main" val="3160676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2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72000">
                                          <p:cBhvr additive="base">
                                            <p:cTn id="7" dur="1000" fill="hold"/>
                                            <p:tgtEl>
                                              <p:spTgt spid="36"/>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2000">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14:bounceEnd="72000">
                                          <p:cBhvr additive="base">
                                            <p:cTn id="11" dur="1000" fill="hold"/>
                                            <p:tgtEl>
                                              <p:spTgt spid="41"/>
                                            </p:tgtEl>
                                            <p:attrNameLst>
                                              <p:attrName>ppt_x</p:attrName>
                                            </p:attrNameLst>
                                          </p:cBhvr>
                                          <p:tavLst>
                                            <p:tav tm="0">
                                              <p:val>
                                                <p:strVal val="#ppt_x"/>
                                              </p:val>
                                            </p:tav>
                                            <p:tav tm="100000">
                                              <p:val>
                                                <p:strVal val="#ppt_x"/>
                                              </p:val>
                                            </p:tav>
                                          </p:tavLst>
                                        </p:anim>
                                        <p:anim calcmode="lin" valueType="num" p14:bounceEnd="72000">
                                          <p:cBhvr additive="base">
                                            <p:cTn id="12" dur="10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72000">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14:bounceEnd="72000">
                                          <p:cBhvr additive="base">
                                            <p:cTn id="15" dur="1000" fill="hold"/>
                                            <p:tgtEl>
                                              <p:spTgt spid="21"/>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72000">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14:bounceEnd="72000">
                                          <p:cBhvr additive="base">
                                            <p:cTn id="19" dur="1000" fill="hold"/>
                                            <p:tgtEl>
                                              <p:spTgt spid="29"/>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29"/>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1750"/>
                                </p:stCondLst>
                                <p:childTnLst>
                                  <p:par>
                                    <p:cTn id="25" presetID="14" presetClass="entr" presetSubtype="1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ppt_x"/>
                                              </p:val>
                                            </p:tav>
                                            <p:tav tm="100000">
                                              <p:val>
                                                <p:strVal val="#ppt_x"/>
                                              </p:val>
                                            </p:tav>
                                          </p:tavLst>
                                        </p:anim>
                                        <p:anim calcmode="lin" valueType="num">
                                          <p:cBhvr additive="base">
                                            <p:cTn id="12" dur="10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ppt_x"/>
                                              </p:val>
                                            </p:tav>
                                            <p:tav tm="100000">
                                              <p:val>
                                                <p:strVal val="#ppt_x"/>
                                              </p:val>
                                            </p:tav>
                                          </p:tavLst>
                                        </p:anim>
                                        <p:anim calcmode="lin" valueType="num">
                                          <p:cBhvr additive="base">
                                            <p:cTn id="16" dur="10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ppt_x"/>
                                              </p:val>
                                            </p:tav>
                                            <p:tav tm="100000">
                                              <p:val>
                                                <p:strVal val="#ppt_x"/>
                                              </p:val>
                                            </p:tav>
                                          </p:tavLst>
                                        </p:anim>
                                        <p:anim calcmode="lin" valueType="num">
                                          <p:cBhvr additive="base">
                                            <p:cTn id="20" dur="1000" fill="hold"/>
                                            <p:tgtEl>
                                              <p:spTgt spid="29"/>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1750"/>
                                </p:stCondLst>
                                <p:childTnLst>
                                  <p:par>
                                    <p:cTn id="25" presetID="14" presetClass="entr" presetSubtype="1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E24B956-BEFF-D197-21AF-11340BA74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86" y="440396"/>
            <a:ext cx="6504647" cy="6504647"/>
          </a:xfrm>
          <a:prstGeom prst="rect">
            <a:avLst/>
          </a:prstGeom>
        </p:spPr>
      </p:pic>
      <p:sp>
        <p:nvSpPr>
          <p:cNvPr id="5" name="TextBox 4">
            <a:extLst>
              <a:ext uri="{FF2B5EF4-FFF2-40B4-BE49-F238E27FC236}">
                <a16:creationId xmlns:a16="http://schemas.microsoft.com/office/drawing/2014/main" id="{3E848395-74E1-5A9B-DCC6-721EEC0AC658}"/>
              </a:ext>
            </a:extLst>
          </p:cNvPr>
          <p:cNvSpPr txBox="1"/>
          <p:nvPr/>
        </p:nvSpPr>
        <p:spPr>
          <a:xfrm>
            <a:off x="7554925" y="718822"/>
            <a:ext cx="2274137" cy="2215991"/>
          </a:xfrm>
          <a:prstGeom prst="rect">
            <a:avLst/>
          </a:prstGeom>
          <a:noFill/>
        </p:spPr>
        <p:txBody>
          <a:bodyPr wrap="square" rtlCol="0">
            <a:spAutoFit/>
          </a:bodyPr>
          <a:lstStyle/>
          <a:p>
            <a:pPr algn="ctr"/>
            <a:r>
              <a:rPr lang="vi-VN" sz="13800" dirty="0">
                <a:solidFill>
                  <a:srgbClr val="E04E02"/>
                </a:solidFill>
                <a:latin typeface="#9Slide07 Cadena" panose="02000503000000020004" pitchFamily="2" charset="0"/>
              </a:rPr>
              <a:t>01</a:t>
            </a:r>
            <a:endParaRPr lang="en-US" sz="13800" dirty="0">
              <a:solidFill>
                <a:srgbClr val="E04E02"/>
              </a:solidFill>
              <a:latin typeface="#9Slide07 Cadena" panose="02000503000000020004" pitchFamily="2" charset="0"/>
            </a:endParaRPr>
          </a:p>
        </p:txBody>
      </p:sp>
      <p:sp>
        <p:nvSpPr>
          <p:cNvPr id="6" name="Circle: Hollow 5">
            <a:extLst>
              <a:ext uri="{FF2B5EF4-FFF2-40B4-BE49-F238E27FC236}">
                <a16:creationId xmlns:a16="http://schemas.microsoft.com/office/drawing/2014/main" id="{4D55888D-B5AE-3DEE-041C-181EC367BB74}"/>
              </a:ext>
            </a:extLst>
          </p:cNvPr>
          <p:cNvSpPr/>
          <p:nvPr/>
        </p:nvSpPr>
        <p:spPr>
          <a:xfrm>
            <a:off x="11640394" y="4426369"/>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0806132" y="5720931"/>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9403604" y="5911842"/>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257235" y="-2849878"/>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752834" y="-1750396"/>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1470219" y="-482260"/>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BEA60A43-6F16-69E6-1201-D06B92FB1DD7}"/>
              </a:ext>
            </a:extLst>
          </p:cNvPr>
          <p:cNvSpPr txBox="1"/>
          <p:nvPr/>
        </p:nvSpPr>
        <p:spPr>
          <a:xfrm>
            <a:off x="5582116" y="2765326"/>
            <a:ext cx="6609884" cy="2308324"/>
          </a:xfrm>
          <a:prstGeom prst="rect">
            <a:avLst/>
          </a:prstGeom>
          <a:noFill/>
        </p:spPr>
        <p:txBody>
          <a:bodyPr wrap="square" rtlCol="0">
            <a:spAutoFit/>
          </a:bodyPr>
          <a:lstStyle/>
          <a:p>
            <a:pPr algn="ctr"/>
            <a:r>
              <a:rPr lang="vi-VN" sz="7200" dirty="0">
                <a:solidFill>
                  <a:srgbClr val="E04E02"/>
                </a:solidFill>
                <a:latin typeface="#9Slide07 IcielBaliho Script" pitchFamily="2" charset="0"/>
              </a:rPr>
              <a:t>Tính Chất Ảnh Tạo Bởi Gương Phẳng</a:t>
            </a:r>
            <a:endParaRPr lang="en-US" sz="7200" dirty="0">
              <a:solidFill>
                <a:srgbClr val="E04E02"/>
              </a:solidFill>
              <a:latin typeface="#9Slide07 IcielBaliho Script" pitchFamily="2" charset="0"/>
            </a:endParaRPr>
          </a:p>
        </p:txBody>
      </p:sp>
      <p:grpSp>
        <p:nvGrpSpPr>
          <p:cNvPr id="19" name="Group 18">
            <a:extLst>
              <a:ext uri="{FF2B5EF4-FFF2-40B4-BE49-F238E27FC236}">
                <a16:creationId xmlns:a16="http://schemas.microsoft.com/office/drawing/2014/main" id="{E86D972B-1677-6681-82E2-293341887CFD}"/>
              </a:ext>
            </a:extLst>
          </p:cNvPr>
          <p:cNvGrpSpPr/>
          <p:nvPr/>
        </p:nvGrpSpPr>
        <p:grpSpPr>
          <a:xfrm>
            <a:off x="4409697" y="7398580"/>
            <a:ext cx="4114800" cy="2329927"/>
            <a:chOff x="0" y="0"/>
            <a:chExt cx="12192000" cy="6903487"/>
          </a:xfrm>
        </p:grpSpPr>
        <p:pic>
          <p:nvPicPr>
            <p:cNvPr id="20" name="Picture 19">
              <a:extLst>
                <a:ext uri="{FF2B5EF4-FFF2-40B4-BE49-F238E27FC236}">
                  <a16:creationId xmlns:a16="http://schemas.microsoft.com/office/drawing/2014/main" id="{5AC2DDB2-147D-6BD0-0F3E-D588D58455E1}"/>
                </a:ext>
              </a:extLst>
            </p:cNvPr>
            <p:cNvPicPr>
              <a:picLocks noChangeAspect="1"/>
            </p:cNvPicPr>
            <p:nvPr/>
          </p:nvPicPr>
          <p:blipFill rotWithShape="1">
            <a:blip r:embed="rId3">
              <a:extLst>
                <a:ext uri="{28A0092B-C50C-407E-A947-70E740481C1C}">
                  <a14:useLocalDpi xmlns:a14="http://schemas.microsoft.com/office/drawing/2010/main" val="0"/>
                </a:ext>
              </a:extLst>
            </a:blip>
            <a:srcRect l="303" t="3140" r="1024" b="11608"/>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29606A71-3DE0-32A0-734B-73C118929BD1}"/>
                </a:ext>
              </a:extLst>
            </p:cNvPr>
            <p:cNvSpPr/>
            <p:nvPr/>
          </p:nvSpPr>
          <p:spPr>
            <a:xfrm>
              <a:off x="0" y="45487"/>
              <a:ext cx="12192000" cy="6858000"/>
            </a:xfrm>
            <a:prstGeom prst="rect">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5557D786-5264-2A4F-AF8D-5F01934C42C7}"/>
              </a:ext>
            </a:extLst>
          </p:cNvPr>
          <p:cNvGrpSpPr/>
          <p:nvPr/>
        </p:nvGrpSpPr>
        <p:grpSpPr>
          <a:xfrm>
            <a:off x="13077043" y="5720931"/>
            <a:ext cx="2476525" cy="1324094"/>
            <a:chOff x="4841412" y="2346302"/>
            <a:chExt cx="7211743" cy="3855817"/>
          </a:xfrm>
        </p:grpSpPr>
        <p:sp>
          <p:nvSpPr>
            <p:cNvPr id="23" name="Parallelogram 22">
              <a:extLst>
                <a:ext uri="{FF2B5EF4-FFF2-40B4-BE49-F238E27FC236}">
                  <a16:creationId xmlns:a16="http://schemas.microsoft.com/office/drawing/2014/main" id="{8085C77F-BF16-26D8-F892-6C99B1F0A394}"/>
                </a:ext>
              </a:extLst>
            </p:cNvPr>
            <p:cNvSpPr/>
            <p:nvPr/>
          </p:nvSpPr>
          <p:spPr>
            <a:xfrm>
              <a:off x="4841412" y="3938795"/>
              <a:ext cx="7211743" cy="2263324"/>
            </a:xfrm>
            <a:prstGeom prst="parallelogram">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8">
              <a:extLst>
                <a:ext uri="{FF2B5EF4-FFF2-40B4-BE49-F238E27FC236}">
                  <a16:creationId xmlns:a16="http://schemas.microsoft.com/office/drawing/2014/main" id="{66CC46BD-3A96-AC3C-4409-5E630A051C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703" y="2346302"/>
              <a:ext cx="2833519" cy="283351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31191012-A0BD-3988-2BCE-E5E9D3E666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2220" y="3211040"/>
              <a:ext cx="1351800" cy="13518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8A528EE4-00BD-7B99-342E-BB695970E9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3153" y="4614695"/>
              <a:ext cx="1351800" cy="1351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56591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5000"/>
                                  </p:iterate>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4D55888D-B5AE-3DEE-041C-181EC367BB74}"/>
              </a:ext>
            </a:extLst>
          </p:cNvPr>
          <p:cNvSpPr/>
          <p:nvPr/>
        </p:nvSpPr>
        <p:spPr>
          <a:xfrm>
            <a:off x="11043972" y="-2406833"/>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1691253" y="-269177"/>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1882164" y="1058803"/>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3019690" y="4336842"/>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019443" y="5786444"/>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68064" y="6427032"/>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 name="Graphic 15">
            <a:extLst>
              <a:ext uri="{FF2B5EF4-FFF2-40B4-BE49-F238E27FC236}">
                <a16:creationId xmlns:a16="http://schemas.microsoft.com/office/drawing/2014/main" id="{CAE2C213-023F-8C11-2C12-2236FAF79C2B}"/>
              </a:ext>
            </a:extLst>
          </p:cNvPr>
          <p:cNvGrpSpPr/>
          <p:nvPr/>
        </p:nvGrpSpPr>
        <p:grpSpPr>
          <a:xfrm>
            <a:off x="12894789" y="6772353"/>
            <a:ext cx="1439665" cy="1337266"/>
            <a:chOff x="6438741" y="1948815"/>
            <a:chExt cx="3184459" cy="2957959"/>
          </a:xfrm>
          <a:solidFill>
            <a:srgbClr val="9C9C9C"/>
          </a:solidFill>
        </p:grpSpPr>
        <p:sp>
          <p:nvSpPr>
            <p:cNvPr id="22" name="Freeform: Shape 21">
              <a:extLst>
                <a:ext uri="{FF2B5EF4-FFF2-40B4-BE49-F238E27FC236}">
                  <a16:creationId xmlns:a16="http://schemas.microsoft.com/office/drawing/2014/main" id="{F9557D7D-CB7E-38A3-53EE-D91C328C4BB1}"/>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3" name="Freeform: Shape 22">
              <a:extLst>
                <a:ext uri="{FF2B5EF4-FFF2-40B4-BE49-F238E27FC236}">
                  <a16:creationId xmlns:a16="http://schemas.microsoft.com/office/drawing/2014/main" id="{918BD3D6-24DF-3F31-894C-659ED0DBE34F}"/>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4" name="Freeform: Shape 23">
              <a:extLst>
                <a:ext uri="{FF2B5EF4-FFF2-40B4-BE49-F238E27FC236}">
                  <a16:creationId xmlns:a16="http://schemas.microsoft.com/office/drawing/2014/main" id="{3D4D3F85-0252-8D50-AD10-5EC82D5F7E93}"/>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5" name="Freeform: Shape 24">
              <a:extLst>
                <a:ext uri="{FF2B5EF4-FFF2-40B4-BE49-F238E27FC236}">
                  <a16:creationId xmlns:a16="http://schemas.microsoft.com/office/drawing/2014/main" id="{23689D51-F037-197B-C066-ED4488374E17}"/>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6" name="Freeform: Shape 25">
              <a:extLst>
                <a:ext uri="{FF2B5EF4-FFF2-40B4-BE49-F238E27FC236}">
                  <a16:creationId xmlns:a16="http://schemas.microsoft.com/office/drawing/2014/main" id="{38A4FDC0-5E94-33AB-B1A5-AB58B85DD083}"/>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7" name="Freeform: Shape 26">
              <a:extLst>
                <a:ext uri="{FF2B5EF4-FFF2-40B4-BE49-F238E27FC236}">
                  <a16:creationId xmlns:a16="http://schemas.microsoft.com/office/drawing/2014/main" id="{B7AAFC98-D96D-966B-955E-30D76B592FBC}"/>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29" name="Graphic 15">
            <a:extLst>
              <a:ext uri="{FF2B5EF4-FFF2-40B4-BE49-F238E27FC236}">
                <a16:creationId xmlns:a16="http://schemas.microsoft.com/office/drawing/2014/main" id="{9B2FF470-B005-4E26-978D-FAE0FB7E9737}"/>
              </a:ext>
            </a:extLst>
          </p:cNvPr>
          <p:cNvGrpSpPr/>
          <p:nvPr/>
        </p:nvGrpSpPr>
        <p:grpSpPr>
          <a:xfrm>
            <a:off x="12262026" y="6028346"/>
            <a:ext cx="1512454" cy="1467545"/>
            <a:chOff x="5964169" y="1390811"/>
            <a:chExt cx="3345465" cy="3246130"/>
          </a:xfrm>
        </p:grpSpPr>
        <p:sp>
          <p:nvSpPr>
            <p:cNvPr id="30" name="Freeform: Shape 29">
              <a:extLst>
                <a:ext uri="{FF2B5EF4-FFF2-40B4-BE49-F238E27FC236}">
                  <a16:creationId xmlns:a16="http://schemas.microsoft.com/office/drawing/2014/main" id="{7FDDAE14-5AB9-BA43-8153-CE87D5F89D65}"/>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 name="Freeform: Shape 30">
              <a:extLst>
                <a:ext uri="{FF2B5EF4-FFF2-40B4-BE49-F238E27FC236}">
                  <a16:creationId xmlns:a16="http://schemas.microsoft.com/office/drawing/2014/main" id="{668929EA-7C54-9F0B-CBD6-74F608E80EC3}"/>
                </a:ext>
              </a:extLst>
            </p:cNvPr>
            <p:cNvSpPr/>
            <p:nvPr/>
          </p:nvSpPr>
          <p:spPr>
            <a:xfrm>
              <a:off x="6286971" y="2244442"/>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F47D7D"/>
            </a:solidFill>
            <a:ln w="9525" cap="flat">
              <a:solidFill>
                <a:srgbClr val="F47D7D"/>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32" name="Freeform: Shape 31">
              <a:extLst>
                <a:ext uri="{FF2B5EF4-FFF2-40B4-BE49-F238E27FC236}">
                  <a16:creationId xmlns:a16="http://schemas.microsoft.com/office/drawing/2014/main" id="{2A90DE73-CF8F-C7E0-88D6-A78162E59860}"/>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F47D7D"/>
            </a:solidFill>
            <a:ln w="9525" cap="flat">
              <a:solidFill>
                <a:srgbClr val="F47D7D"/>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3" name="Freeform: Shape 32">
              <a:extLst>
                <a:ext uri="{FF2B5EF4-FFF2-40B4-BE49-F238E27FC236}">
                  <a16:creationId xmlns:a16="http://schemas.microsoft.com/office/drawing/2014/main" id="{D8BA8DE5-EB47-49D1-E392-D8D2E576C3FE}"/>
                </a:ext>
              </a:extLst>
            </p:cNvPr>
            <p:cNvSpPr/>
            <p:nvPr/>
          </p:nvSpPr>
          <p:spPr>
            <a:xfrm>
              <a:off x="5964169" y="325361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4" name="Freeform: Shape 33">
              <a:extLst>
                <a:ext uri="{FF2B5EF4-FFF2-40B4-BE49-F238E27FC236}">
                  <a16:creationId xmlns:a16="http://schemas.microsoft.com/office/drawing/2014/main" id="{B9105169-7E09-ADA3-5C64-9741FAD6DED7}"/>
                </a:ext>
              </a:extLst>
            </p:cNvPr>
            <p:cNvSpPr/>
            <p:nvPr/>
          </p:nvSpPr>
          <p:spPr>
            <a:xfrm>
              <a:off x="6870854" y="1705517"/>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5" name="Freeform: Shape 34">
              <a:extLst>
                <a:ext uri="{FF2B5EF4-FFF2-40B4-BE49-F238E27FC236}">
                  <a16:creationId xmlns:a16="http://schemas.microsoft.com/office/drawing/2014/main" id="{8A5162BD-0EF3-1F61-E20F-90FAE70A8600}"/>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36" name="Graphic 15">
            <a:extLst>
              <a:ext uri="{FF2B5EF4-FFF2-40B4-BE49-F238E27FC236}">
                <a16:creationId xmlns:a16="http://schemas.microsoft.com/office/drawing/2014/main" id="{BAACB1F8-B1B1-679F-0E72-CE3F77729D34}"/>
              </a:ext>
            </a:extLst>
          </p:cNvPr>
          <p:cNvGrpSpPr/>
          <p:nvPr/>
        </p:nvGrpSpPr>
        <p:grpSpPr>
          <a:xfrm>
            <a:off x="13536598" y="7687729"/>
            <a:ext cx="730799" cy="1262697"/>
            <a:chOff x="6920098" y="2635348"/>
            <a:chExt cx="1616487" cy="2793015"/>
          </a:xfrm>
        </p:grpSpPr>
        <p:sp>
          <p:nvSpPr>
            <p:cNvPr id="37" name="Freeform: Shape 36">
              <a:extLst>
                <a:ext uri="{FF2B5EF4-FFF2-40B4-BE49-F238E27FC236}">
                  <a16:creationId xmlns:a16="http://schemas.microsoft.com/office/drawing/2014/main" id="{8BCE34C9-7680-1C78-3CE8-7AB49CFE7767}"/>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8" name="Freeform: Shape 37">
              <a:extLst>
                <a:ext uri="{FF2B5EF4-FFF2-40B4-BE49-F238E27FC236}">
                  <a16:creationId xmlns:a16="http://schemas.microsoft.com/office/drawing/2014/main" id="{38A4985E-B8C0-C5F3-D059-36BE3D0AE7FD}"/>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9" name="Freeform: Shape 38">
              <a:extLst>
                <a:ext uri="{FF2B5EF4-FFF2-40B4-BE49-F238E27FC236}">
                  <a16:creationId xmlns:a16="http://schemas.microsoft.com/office/drawing/2014/main" id="{2507C660-C069-0D73-A516-3D22CBCE2A49}"/>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solidFill>
              <a:srgbClr val="F47D7D"/>
            </a:solidFill>
            <a:ln w="9525" cap="flat">
              <a:solidFill>
                <a:srgbClr val="F47D7D"/>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40" name="Freeform: Shape 39">
              <a:extLst>
                <a:ext uri="{FF2B5EF4-FFF2-40B4-BE49-F238E27FC236}">
                  <a16:creationId xmlns:a16="http://schemas.microsoft.com/office/drawing/2014/main" id="{DF27CE6F-1E91-5B89-BB2A-9C5C9071905A}"/>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41" name="Graphic 15">
            <a:extLst>
              <a:ext uri="{FF2B5EF4-FFF2-40B4-BE49-F238E27FC236}">
                <a16:creationId xmlns:a16="http://schemas.microsoft.com/office/drawing/2014/main" id="{972FBBEF-5327-08B7-A86C-81B959EB9440}"/>
              </a:ext>
            </a:extLst>
          </p:cNvPr>
          <p:cNvGrpSpPr/>
          <p:nvPr/>
        </p:nvGrpSpPr>
        <p:grpSpPr>
          <a:xfrm>
            <a:off x="13832000" y="5786444"/>
            <a:ext cx="570747" cy="1094173"/>
            <a:chOff x="7141649" y="1209384"/>
            <a:chExt cx="1262461" cy="2420251"/>
          </a:xfrm>
        </p:grpSpPr>
        <p:sp>
          <p:nvSpPr>
            <p:cNvPr id="42" name="Freeform: Shape 41">
              <a:extLst>
                <a:ext uri="{FF2B5EF4-FFF2-40B4-BE49-F238E27FC236}">
                  <a16:creationId xmlns:a16="http://schemas.microsoft.com/office/drawing/2014/main" id="{6627A7FC-A502-F005-4286-83AFA7C823AE}"/>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3" name="Freeform: Shape 42">
              <a:extLst>
                <a:ext uri="{FF2B5EF4-FFF2-40B4-BE49-F238E27FC236}">
                  <a16:creationId xmlns:a16="http://schemas.microsoft.com/office/drawing/2014/main" id="{51C4C3D6-71D3-1AE5-B0B8-94E726888E99}"/>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4" name="Freeform: Shape 43">
              <a:extLst>
                <a:ext uri="{FF2B5EF4-FFF2-40B4-BE49-F238E27FC236}">
                  <a16:creationId xmlns:a16="http://schemas.microsoft.com/office/drawing/2014/main" id="{6E63643C-8B36-C6FD-8468-34388CA22221}"/>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5" name="Freeform: Shape 44">
              <a:extLst>
                <a:ext uri="{FF2B5EF4-FFF2-40B4-BE49-F238E27FC236}">
                  <a16:creationId xmlns:a16="http://schemas.microsoft.com/office/drawing/2014/main" id="{52D8ED1B-B6AB-73A0-7E2A-A1938A8BA389}"/>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6" name="Freeform: Shape 45">
              <a:extLst>
                <a:ext uri="{FF2B5EF4-FFF2-40B4-BE49-F238E27FC236}">
                  <a16:creationId xmlns:a16="http://schemas.microsoft.com/office/drawing/2014/main" id="{F529858B-E789-9435-C402-A4A60F05FFCD}"/>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7" name="Freeform: Shape 46">
              <a:extLst>
                <a:ext uri="{FF2B5EF4-FFF2-40B4-BE49-F238E27FC236}">
                  <a16:creationId xmlns:a16="http://schemas.microsoft.com/office/drawing/2014/main" id="{DE213C2A-1DA0-F385-15B6-2F2916E91DF6}"/>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8" name="Freeform: Shape 47">
              <a:extLst>
                <a:ext uri="{FF2B5EF4-FFF2-40B4-BE49-F238E27FC236}">
                  <a16:creationId xmlns:a16="http://schemas.microsoft.com/office/drawing/2014/main" id="{92C5DED5-4163-10A5-E25E-604265FE7FAE}"/>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9" name="Freeform: Shape 48">
              <a:extLst>
                <a:ext uri="{FF2B5EF4-FFF2-40B4-BE49-F238E27FC236}">
                  <a16:creationId xmlns:a16="http://schemas.microsoft.com/office/drawing/2014/main" id="{EEF5546D-6EE0-F410-018C-EF84308FB369}"/>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0" name="Freeform: Shape 49">
              <a:extLst>
                <a:ext uri="{FF2B5EF4-FFF2-40B4-BE49-F238E27FC236}">
                  <a16:creationId xmlns:a16="http://schemas.microsoft.com/office/drawing/2014/main" id="{BF74FE60-7410-4B49-4767-4EED15821DC6}"/>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1" name="Freeform: Shape 50">
              <a:extLst>
                <a:ext uri="{FF2B5EF4-FFF2-40B4-BE49-F238E27FC236}">
                  <a16:creationId xmlns:a16="http://schemas.microsoft.com/office/drawing/2014/main" id="{2343B389-DFEC-3711-DA8F-ABABB941B64D}"/>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2" name="Freeform: Shape 51">
              <a:extLst>
                <a:ext uri="{FF2B5EF4-FFF2-40B4-BE49-F238E27FC236}">
                  <a16:creationId xmlns:a16="http://schemas.microsoft.com/office/drawing/2014/main" id="{35E9F7DF-AD4F-F427-8EE7-F4642CCE91DB}"/>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3" name="Freeform: Shape 52">
              <a:extLst>
                <a:ext uri="{FF2B5EF4-FFF2-40B4-BE49-F238E27FC236}">
                  <a16:creationId xmlns:a16="http://schemas.microsoft.com/office/drawing/2014/main" id="{4A6F5F42-20E1-80D7-F94B-5AD0E2763CD4}"/>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4" name="Freeform: Shape 53">
              <a:extLst>
                <a:ext uri="{FF2B5EF4-FFF2-40B4-BE49-F238E27FC236}">
                  <a16:creationId xmlns:a16="http://schemas.microsoft.com/office/drawing/2014/main" id="{345ECBDF-0BDA-AC24-A50D-79AF3BF7885C}"/>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5" name="Freeform: Shape 54">
              <a:extLst>
                <a:ext uri="{FF2B5EF4-FFF2-40B4-BE49-F238E27FC236}">
                  <a16:creationId xmlns:a16="http://schemas.microsoft.com/office/drawing/2014/main" id="{002175DF-3875-0E16-6E19-DF4125D96906}"/>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6" name="Freeform: Shape 55">
              <a:extLst>
                <a:ext uri="{FF2B5EF4-FFF2-40B4-BE49-F238E27FC236}">
                  <a16:creationId xmlns:a16="http://schemas.microsoft.com/office/drawing/2014/main" id="{DF4FC285-C680-3760-7BD5-CADB76E504F5}"/>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7" name="Freeform: Shape 56">
              <a:extLst>
                <a:ext uri="{FF2B5EF4-FFF2-40B4-BE49-F238E27FC236}">
                  <a16:creationId xmlns:a16="http://schemas.microsoft.com/office/drawing/2014/main" id="{F5A4CBCC-92C8-C97D-4C56-DA22AB1172F3}"/>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F47D7D"/>
            </a:solidFill>
            <a:ln w="9525" cap="rnd">
              <a:solidFill>
                <a:srgbClr val="F47D7D"/>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8" name="Freeform: Shape 57">
              <a:extLst>
                <a:ext uri="{FF2B5EF4-FFF2-40B4-BE49-F238E27FC236}">
                  <a16:creationId xmlns:a16="http://schemas.microsoft.com/office/drawing/2014/main" id="{305A18F0-57F5-946C-7699-8CE3BF6A8D0A}"/>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9" name="Freeform: Shape 58">
              <a:extLst>
                <a:ext uri="{FF2B5EF4-FFF2-40B4-BE49-F238E27FC236}">
                  <a16:creationId xmlns:a16="http://schemas.microsoft.com/office/drawing/2014/main" id="{C9F987CB-6647-B4F6-9D6E-FC8E1C7186F9}"/>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0" name="Freeform: Shape 59">
              <a:extLst>
                <a:ext uri="{FF2B5EF4-FFF2-40B4-BE49-F238E27FC236}">
                  <a16:creationId xmlns:a16="http://schemas.microsoft.com/office/drawing/2014/main" id="{DA6F585E-C251-F5A0-9F7F-F2B71EFC3A6F}"/>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1" name="Freeform: Shape 60">
              <a:extLst>
                <a:ext uri="{FF2B5EF4-FFF2-40B4-BE49-F238E27FC236}">
                  <a16:creationId xmlns:a16="http://schemas.microsoft.com/office/drawing/2014/main" id="{18A5C128-6160-C31E-F83E-665D54259A3D}"/>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2" name="Freeform: Shape 61">
              <a:extLst>
                <a:ext uri="{FF2B5EF4-FFF2-40B4-BE49-F238E27FC236}">
                  <a16:creationId xmlns:a16="http://schemas.microsoft.com/office/drawing/2014/main" id="{B8454EC0-F293-D7D0-082E-F4F9977EB4F2}"/>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3" name="Freeform: Shape 62">
              <a:extLst>
                <a:ext uri="{FF2B5EF4-FFF2-40B4-BE49-F238E27FC236}">
                  <a16:creationId xmlns:a16="http://schemas.microsoft.com/office/drawing/2014/main" id="{9C02E241-85B7-171E-E0D5-3FF751F94579}"/>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4" name="Freeform: Shape 63">
              <a:extLst>
                <a:ext uri="{FF2B5EF4-FFF2-40B4-BE49-F238E27FC236}">
                  <a16:creationId xmlns:a16="http://schemas.microsoft.com/office/drawing/2014/main" id="{73C84060-2367-116A-DC55-B99F2E88AE2F}"/>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5" name="Freeform: Shape 64">
              <a:extLst>
                <a:ext uri="{FF2B5EF4-FFF2-40B4-BE49-F238E27FC236}">
                  <a16:creationId xmlns:a16="http://schemas.microsoft.com/office/drawing/2014/main" id="{BEDF16B1-3830-D17F-1A3D-CB9289F5BF89}"/>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6" name="Freeform: Shape 65">
              <a:extLst>
                <a:ext uri="{FF2B5EF4-FFF2-40B4-BE49-F238E27FC236}">
                  <a16:creationId xmlns:a16="http://schemas.microsoft.com/office/drawing/2014/main" id="{955B0116-382E-0B3A-E730-5583A6786F50}"/>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7" name="Freeform: Shape 66">
              <a:extLst>
                <a:ext uri="{FF2B5EF4-FFF2-40B4-BE49-F238E27FC236}">
                  <a16:creationId xmlns:a16="http://schemas.microsoft.com/office/drawing/2014/main" id="{E6FE771F-B32C-68B0-7F90-277DA5452C15}"/>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8" name="Freeform: Shape 67">
              <a:extLst>
                <a:ext uri="{FF2B5EF4-FFF2-40B4-BE49-F238E27FC236}">
                  <a16:creationId xmlns:a16="http://schemas.microsoft.com/office/drawing/2014/main" id="{D90F9967-869F-1103-EC2A-30B8846AC48F}"/>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9" name="Freeform: Shape 68">
              <a:extLst>
                <a:ext uri="{FF2B5EF4-FFF2-40B4-BE49-F238E27FC236}">
                  <a16:creationId xmlns:a16="http://schemas.microsoft.com/office/drawing/2014/main" id="{462906A3-0836-A74C-B286-396A929E5D05}"/>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0" name="Freeform: Shape 69">
              <a:extLst>
                <a:ext uri="{FF2B5EF4-FFF2-40B4-BE49-F238E27FC236}">
                  <a16:creationId xmlns:a16="http://schemas.microsoft.com/office/drawing/2014/main" id="{86878A6F-8C40-98CA-D9D8-F6AA2F094A28}"/>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1" name="Freeform: Shape 70">
              <a:extLst>
                <a:ext uri="{FF2B5EF4-FFF2-40B4-BE49-F238E27FC236}">
                  <a16:creationId xmlns:a16="http://schemas.microsoft.com/office/drawing/2014/main" id="{1985CD86-CC53-CC4A-77BA-823B18778F15}"/>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2" name="Freeform: Shape 71">
              <a:extLst>
                <a:ext uri="{FF2B5EF4-FFF2-40B4-BE49-F238E27FC236}">
                  <a16:creationId xmlns:a16="http://schemas.microsoft.com/office/drawing/2014/main" id="{077F769F-A48A-0A26-7D46-C4CD64AB5A98}"/>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3" name="Freeform: Shape 72">
              <a:extLst>
                <a:ext uri="{FF2B5EF4-FFF2-40B4-BE49-F238E27FC236}">
                  <a16:creationId xmlns:a16="http://schemas.microsoft.com/office/drawing/2014/main" id="{DE459945-3542-609C-A459-8706B5868E12}"/>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4" name="Freeform: Shape 73">
              <a:extLst>
                <a:ext uri="{FF2B5EF4-FFF2-40B4-BE49-F238E27FC236}">
                  <a16:creationId xmlns:a16="http://schemas.microsoft.com/office/drawing/2014/main" id="{F58053AA-927B-6DB9-1A6A-6B9C3B03F1CC}"/>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5" name="Freeform: Shape 74">
              <a:extLst>
                <a:ext uri="{FF2B5EF4-FFF2-40B4-BE49-F238E27FC236}">
                  <a16:creationId xmlns:a16="http://schemas.microsoft.com/office/drawing/2014/main" id="{D6F18BD5-C85A-614F-EB40-21B8BD53638D}"/>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6" name="Freeform: Shape 75">
              <a:extLst>
                <a:ext uri="{FF2B5EF4-FFF2-40B4-BE49-F238E27FC236}">
                  <a16:creationId xmlns:a16="http://schemas.microsoft.com/office/drawing/2014/main" id="{5E48284E-40DC-A48B-429E-67D22E48F532}"/>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sp>
        <p:nvSpPr>
          <p:cNvPr id="80" name="Text Box 99">
            <a:extLst>
              <a:ext uri="{FF2B5EF4-FFF2-40B4-BE49-F238E27FC236}">
                <a16:creationId xmlns:a16="http://schemas.microsoft.com/office/drawing/2014/main" id="{A2CC1A84-EEC9-D092-1F85-D93F36670992}"/>
              </a:ext>
            </a:extLst>
          </p:cNvPr>
          <p:cNvSpPr txBox="1"/>
          <p:nvPr/>
        </p:nvSpPr>
        <p:spPr>
          <a:xfrm>
            <a:off x="931033" y="496856"/>
            <a:ext cx="10329933" cy="1508105"/>
          </a:xfrm>
          <a:prstGeom prst="rect">
            <a:avLst/>
          </a:prstGeom>
          <a:noFill/>
          <a:ln w="9525">
            <a:noFill/>
          </a:ln>
        </p:spPr>
        <p:txBody>
          <a:bodyPr wrap="square">
            <a:spAutoFit/>
            <a:scene3d>
              <a:camera prst="orthographicFront"/>
              <a:lightRig rig="threePt" dir="t"/>
            </a:scene3d>
          </a:bodyPr>
          <a:lstStyle>
            <a:defPPr>
              <a:defRPr lang="en-US"/>
            </a:defPPr>
            <a:lvl1pPr marR="0" lvl="0" indent="0" defTabSz="1219170" fontAlgn="auto">
              <a:lnSpc>
                <a:spcPct val="100000"/>
              </a:lnSpc>
              <a:spcBef>
                <a:spcPts val="0"/>
              </a:spcBef>
              <a:spcAft>
                <a:spcPts val="0"/>
              </a:spcAft>
              <a:buClr>
                <a:srgbClr val="000000"/>
              </a:buClr>
              <a:buSzTx/>
              <a:buFontTx/>
              <a:buNone/>
              <a:tabLst/>
              <a:defRPr kumimoji="0" sz="2800" b="0" i="0" u="none" strike="noStrike" cap="none" spc="0" normalizeH="0" baseline="0">
                <a:ln>
                  <a:noFill/>
                </a:ln>
                <a:solidFill>
                  <a:srgbClr val="2A3563"/>
                </a:solidFill>
                <a:effectLst/>
                <a:uLnTx/>
                <a:uFillTx/>
                <a:latin typeface="#9Slide03 Arima Madurai Black" panose="00000A00000000000000" pitchFamily="2" charset="0"/>
                <a:cs typeface="#9Slide03 Arima Madurai Black" panose="00000A00000000000000" pitchFamily="2" charset="0"/>
              </a:defRPr>
            </a:lvl1pPr>
          </a:lstStyle>
          <a:p>
            <a:pPr algn="ctr">
              <a:lnSpc>
                <a:spcPct val="150000"/>
              </a:lnSpc>
            </a:pPr>
            <a:r>
              <a:rPr lang="vi-VN" sz="3200" dirty="0"/>
              <a:t>Dòng chữ đã viết trên tờ giấy là chữ MẮT vì ảnh của vật qua gương phẳng có chiều ngược với chiều của vật.</a:t>
            </a:r>
          </a:p>
        </p:txBody>
      </p:sp>
      <p:pic>
        <p:nvPicPr>
          <p:cNvPr id="12" name="Picture 11">
            <a:extLst>
              <a:ext uri="{FF2B5EF4-FFF2-40B4-BE49-F238E27FC236}">
                <a16:creationId xmlns:a16="http://schemas.microsoft.com/office/drawing/2014/main" id="{2DD9E792-BFE5-54ED-C5DB-17E930E2FEF1}"/>
              </a:ext>
            </a:extLst>
          </p:cNvPr>
          <p:cNvPicPr>
            <a:picLocks noChangeAspect="1"/>
          </p:cNvPicPr>
          <p:nvPr/>
        </p:nvPicPr>
        <p:blipFill>
          <a:blip r:embed="rId2"/>
          <a:stretch>
            <a:fillRect/>
          </a:stretch>
        </p:blipFill>
        <p:spPr>
          <a:xfrm>
            <a:off x="1762380" y="2117449"/>
            <a:ext cx="9100142" cy="4649799"/>
          </a:xfrm>
          <a:prstGeom prst="rect">
            <a:avLst/>
          </a:prstGeom>
        </p:spPr>
      </p:pic>
    </p:spTree>
    <p:extLst>
      <p:ext uri="{BB962C8B-B14F-4D97-AF65-F5344CB8AC3E}">
        <p14:creationId xmlns:p14="http://schemas.microsoft.com/office/powerpoint/2010/main" val="708131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4D55888D-B5AE-3DEE-041C-181EC367BB74}"/>
              </a:ext>
            </a:extLst>
          </p:cNvPr>
          <p:cNvSpPr/>
          <p:nvPr/>
        </p:nvSpPr>
        <p:spPr>
          <a:xfrm>
            <a:off x="8623300" y="-2805367"/>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0764585" y="-1398349"/>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1669204" y="390491"/>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3019690" y="4336842"/>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019443" y="5786444"/>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68064" y="6427032"/>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 Box 99">
            <a:extLst>
              <a:ext uri="{FF2B5EF4-FFF2-40B4-BE49-F238E27FC236}">
                <a16:creationId xmlns:a16="http://schemas.microsoft.com/office/drawing/2014/main" id="{088E8B3C-A4C2-6083-15FE-6CC2E9C4588C}"/>
              </a:ext>
            </a:extLst>
          </p:cNvPr>
          <p:cNvSpPr txBox="1"/>
          <p:nvPr/>
        </p:nvSpPr>
        <p:spPr>
          <a:xfrm>
            <a:off x="297357" y="289959"/>
            <a:ext cx="6066301" cy="2308324"/>
          </a:xfrm>
          <a:prstGeom prst="rect">
            <a:avLst/>
          </a:prstGeom>
          <a:noFill/>
          <a:ln w="9525">
            <a:noFill/>
          </a:ln>
        </p:spPr>
        <p:txBody>
          <a:bodyPr wrap="square">
            <a:spAutoFit/>
            <a:scene3d>
              <a:camera prst="orthographicFront"/>
              <a:lightRig rig="threePt" dir="t"/>
            </a:scene3d>
          </a:bodyPr>
          <a:lstStyle/>
          <a:p>
            <a:pPr algn="ctr"/>
            <a:r>
              <a:rPr lang="vi-VN" sz="3600" dirty="0">
                <a:solidFill>
                  <a:srgbClr val="2A3563"/>
                </a:solidFill>
                <a:latin typeface="#9Slide07 IcielBaliho Script" pitchFamily="2" charset="0"/>
              </a:rPr>
              <a:t>Giải thích câu hỏi ở phần mở đầu của bài học này: Vì sao ở xe cứu thương và xe cứu hoả thường có các dòng chữ viết ngược như hình bên?</a:t>
            </a:r>
          </a:p>
        </p:txBody>
      </p:sp>
      <p:grpSp>
        <p:nvGrpSpPr>
          <p:cNvPr id="21" name="Graphic 15">
            <a:extLst>
              <a:ext uri="{FF2B5EF4-FFF2-40B4-BE49-F238E27FC236}">
                <a16:creationId xmlns:a16="http://schemas.microsoft.com/office/drawing/2014/main" id="{CAE2C213-023F-8C11-2C12-2236FAF79C2B}"/>
              </a:ext>
            </a:extLst>
          </p:cNvPr>
          <p:cNvGrpSpPr/>
          <p:nvPr/>
        </p:nvGrpSpPr>
        <p:grpSpPr>
          <a:xfrm>
            <a:off x="1772813" y="3635997"/>
            <a:ext cx="3135048" cy="2912062"/>
            <a:chOff x="6438741" y="1948815"/>
            <a:chExt cx="3184459" cy="2957959"/>
          </a:xfrm>
          <a:solidFill>
            <a:srgbClr val="9C9C9C"/>
          </a:solidFill>
        </p:grpSpPr>
        <p:sp>
          <p:nvSpPr>
            <p:cNvPr id="22" name="Freeform: Shape 21">
              <a:extLst>
                <a:ext uri="{FF2B5EF4-FFF2-40B4-BE49-F238E27FC236}">
                  <a16:creationId xmlns:a16="http://schemas.microsoft.com/office/drawing/2014/main" id="{F9557D7D-CB7E-38A3-53EE-D91C328C4BB1}"/>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3" name="Freeform: Shape 22">
              <a:extLst>
                <a:ext uri="{FF2B5EF4-FFF2-40B4-BE49-F238E27FC236}">
                  <a16:creationId xmlns:a16="http://schemas.microsoft.com/office/drawing/2014/main" id="{918BD3D6-24DF-3F31-894C-659ED0DBE34F}"/>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4" name="Freeform: Shape 23">
              <a:extLst>
                <a:ext uri="{FF2B5EF4-FFF2-40B4-BE49-F238E27FC236}">
                  <a16:creationId xmlns:a16="http://schemas.microsoft.com/office/drawing/2014/main" id="{3D4D3F85-0252-8D50-AD10-5EC82D5F7E93}"/>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5" name="Freeform: Shape 24">
              <a:extLst>
                <a:ext uri="{FF2B5EF4-FFF2-40B4-BE49-F238E27FC236}">
                  <a16:creationId xmlns:a16="http://schemas.microsoft.com/office/drawing/2014/main" id="{23689D51-F037-197B-C066-ED4488374E17}"/>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6" name="Freeform: Shape 25">
              <a:extLst>
                <a:ext uri="{FF2B5EF4-FFF2-40B4-BE49-F238E27FC236}">
                  <a16:creationId xmlns:a16="http://schemas.microsoft.com/office/drawing/2014/main" id="{38A4FDC0-5E94-33AB-B1A5-AB58B85DD083}"/>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7" name="Freeform: Shape 26">
              <a:extLst>
                <a:ext uri="{FF2B5EF4-FFF2-40B4-BE49-F238E27FC236}">
                  <a16:creationId xmlns:a16="http://schemas.microsoft.com/office/drawing/2014/main" id="{B7AAFC98-D96D-966B-955E-30D76B592FBC}"/>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29" name="Graphic 15">
            <a:extLst>
              <a:ext uri="{FF2B5EF4-FFF2-40B4-BE49-F238E27FC236}">
                <a16:creationId xmlns:a16="http://schemas.microsoft.com/office/drawing/2014/main" id="{9B2FF470-B005-4E26-978D-FAE0FB7E9737}"/>
              </a:ext>
            </a:extLst>
          </p:cNvPr>
          <p:cNvGrpSpPr/>
          <p:nvPr/>
        </p:nvGrpSpPr>
        <p:grpSpPr>
          <a:xfrm>
            <a:off x="1519531" y="2696228"/>
            <a:ext cx="2908887" cy="3722085"/>
            <a:chOff x="6591375" y="1390811"/>
            <a:chExt cx="2536918" cy="3246130"/>
          </a:xfrm>
        </p:grpSpPr>
        <p:sp>
          <p:nvSpPr>
            <p:cNvPr id="30" name="Freeform: Shape 29">
              <a:extLst>
                <a:ext uri="{FF2B5EF4-FFF2-40B4-BE49-F238E27FC236}">
                  <a16:creationId xmlns:a16="http://schemas.microsoft.com/office/drawing/2014/main" id="{7FDDAE14-5AB9-BA43-8153-CE87D5F89D65}"/>
                </a:ext>
              </a:extLst>
            </p:cNvPr>
            <p:cNvSpPr/>
            <p:nvPr/>
          </p:nvSpPr>
          <p:spPr>
            <a:xfrm>
              <a:off x="8579939" y="3602024"/>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 name="Freeform: Shape 30">
              <a:extLst>
                <a:ext uri="{FF2B5EF4-FFF2-40B4-BE49-F238E27FC236}">
                  <a16:creationId xmlns:a16="http://schemas.microsoft.com/office/drawing/2014/main" id="{668929EA-7C54-9F0B-CBD6-74F608E80EC3}"/>
                </a:ext>
              </a:extLst>
            </p:cNvPr>
            <p:cNvSpPr/>
            <p:nvPr/>
          </p:nvSpPr>
          <p:spPr>
            <a:xfrm>
              <a:off x="6675123" y="2307904"/>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6570D4"/>
            </a:solidFill>
            <a:ln w="9525" cap="flat">
              <a:solidFill>
                <a:srgbClr val="6570D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32" name="Freeform: Shape 31">
              <a:extLst>
                <a:ext uri="{FF2B5EF4-FFF2-40B4-BE49-F238E27FC236}">
                  <a16:creationId xmlns:a16="http://schemas.microsoft.com/office/drawing/2014/main" id="{2A90DE73-CF8F-C7E0-88D6-A78162E59860}"/>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6570D4"/>
            </a:solidFill>
            <a:ln w="9525" cap="flat">
              <a:solidFill>
                <a:srgbClr val="6570D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3" name="Freeform: Shape 32">
              <a:extLst>
                <a:ext uri="{FF2B5EF4-FFF2-40B4-BE49-F238E27FC236}">
                  <a16:creationId xmlns:a16="http://schemas.microsoft.com/office/drawing/2014/main" id="{D8BA8DE5-EB47-49D1-E392-D8D2E576C3FE}"/>
                </a:ext>
              </a:extLst>
            </p:cNvPr>
            <p:cNvSpPr/>
            <p:nvPr/>
          </p:nvSpPr>
          <p:spPr>
            <a:xfrm>
              <a:off x="6591375" y="3292463"/>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4" name="Freeform: Shape 33">
              <a:extLst>
                <a:ext uri="{FF2B5EF4-FFF2-40B4-BE49-F238E27FC236}">
                  <a16:creationId xmlns:a16="http://schemas.microsoft.com/office/drawing/2014/main" id="{B9105169-7E09-ADA3-5C64-9741FAD6DED7}"/>
                </a:ext>
              </a:extLst>
            </p:cNvPr>
            <p:cNvSpPr/>
            <p:nvPr/>
          </p:nvSpPr>
          <p:spPr>
            <a:xfrm>
              <a:off x="7147375" y="1553501"/>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5" name="Freeform: Shape 34">
              <a:extLst>
                <a:ext uri="{FF2B5EF4-FFF2-40B4-BE49-F238E27FC236}">
                  <a16:creationId xmlns:a16="http://schemas.microsoft.com/office/drawing/2014/main" id="{8A5162BD-0EF3-1F61-E20F-90FAE70A8600}"/>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36" name="Graphic 15">
            <a:extLst>
              <a:ext uri="{FF2B5EF4-FFF2-40B4-BE49-F238E27FC236}">
                <a16:creationId xmlns:a16="http://schemas.microsoft.com/office/drawing/2014/main" id="{BAACB1F8-B1B1-679F-0E72-CE3F77729D34}"/>
              </a:ext>
            </a:extLst>
          </p:cNvPr>
          <p:cNvGrpSpPr/>
          <p:nvPr/>
        </p:nvGrpSpPr>
        <p:grpSpPr>
          <a:xfrm>
            <a:off x="2267206" y="4149661"/>
            <a:ext cx="1557794" cy="2691604"/>
            <a:chOff x="6920098" y="2635348"/>
            <a:chExt cx="1616487" cy="2793015"/>
          </a:xfrm>
          <a:solidFill>
            <a:srgbClr val="6570D4"/>
          </a:solidFill>
        </p:grpSpPr>
        <p:sp>
          <p:nvSpPr>
            <p:cNvPr id="37" name="Freeform: Shape 36">
              <a:extLst>
                <a:ext uri="{FF2B5EF4-FFF2-40B4-BE49-F238E27FC236}">
                  <a16:creationId xmlns:a16="http://schemas.microsoft.com/office/drawing/2014/main" id="{8BCE34C9-7680-1C78-3CE8-7AB49CFE7767}"/>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grpFill/>
            <a:ln w="9525" cap="flat">
              <a:solidFill>
                <a:srgbClr val="6570D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8" name="Freeform: Shape 37">
              <a:extLst>
                <a:ext uri="{FF2B5EF4-FFF2-40B4-BE49-F238E27FC236}">
                  <a16:creationId xmlns:a16="http://schemas.microsoft.com/office/drawing/2014/main" id="{38A4985E-B8C0-C5F3-D059-36BE3D0AE7FD}"/>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grpFill/>
            <a:ln w="9525" cap="flat">
              <a:solidFill>
                <a:srgbClr val="6570D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9" name="Freeform: Shape 38">
              <a:extLst>
                <a:ext uri="{FF2B5EF4-FFF2-40B4-BE49-F238E27FC236}">
                  <a16:creationId xmlns:a16="http://schemas.microsoft.com/office/drawing/2014/main" id="{2507C660-C069-0D73-A516-3D22CBCE2A49}"/>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grpFill/>
            <a:ln w="9525" cap="flat">
              <a:solidFill>
                <a:srgbClr val="6570D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40" name="Freeform: Shape 39">
              <a:extLst>
                <a:ext uri="{FF2B5EF4-FFF2-40B4-BE49-F238E27FC236}">
                  <a16:creationId xmlns:a16="http://schemas.microsoft.com/office/drawing/2014/main" id="{DF27CE6F-1E91-5B89-BB2A-9C5C9071905A}"/>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grpFill/>
            <a:ln w="9525" cap="flat">
              <a:solidFill>
                <a:srgbClr val="6570D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41" name="Graphic 15">
            <a:extLst>
              <a:ext uri="{FF2B5EF4-FFF2-40B4-BE49-F238E27FC236}">
                <a16:creationId xmlns:a16="http://schemas.microsoft.com/office/drawing/2014/main" id="{972FBBEF-5327-08B7-A86C-81B959EB9440}"/>
              </a:ext>
            </a:extLst>
          </p:cNvPr>
          <p:cNvGrpSpPr/>
          <p:nvPr/>
        </p:nvGrpSpPr>
        <p:grpSpPr>
          <a:xfrm>
            <a:off x="2369737" y="2637887"/>
            <a:ext cx="1447566" cy="2775114"/>
            <a:chOff x="7141649" y="1209384"/>
            <a:chExt cx="1262461" cy="2420251"/>
          </a:xfrm>
        </p:grpSpPr>
        <p:sp>
          <p:nvSpPr>
            <p:cNvPr id="42" name="Freeform: Shape 41">
              <a:extLst>
                <a:ext uri="{FF2B5EF4-FFF2-40B4-BE49-F238E27FC236}">
                  <a16:creationId xmlns:a16="http://schemas.microsoft.com/office/drawing/2014/main" id="{6627A7FC-A502-F005-4286-83AFA7C823AE}"/>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3" name="Freeform: Shape 42">
              <a:extLst>
                <a:ext uri="{FF2B5EF4-FFF2-40B4-BE49-F238E27FC236}">
                  <a16:creationId xmlns:a16="http://schemas.microsoft.com/office/drawing/2014/main" id="{51C4C3D6-71D3-1AE5-B0B8-94E726888E99}"/>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4" name="Freeform: Shape 43">
              <a:extLst>
                <a:ext uri="{FF2B5EF4-FFF2-40B4-BE49-F238E27FC236}">
                  <a16:creationId xmlns:a16="http://schemas.microsoft.com/office/drawing/2014/main" id="{6E63643C-8B36-C6FD-8468-34388CA22221}"/>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5" name="Freeform: Shape 44">
              <a:extLst>
                <a:ext uri="{FF2B5EF4-FFF2-40B4-BE49-F238E27FC236}">
                  <a16:creationId xmlns:a16="http://schemas.microsoft.com/office/drawing/2014/main" id="{52D8ED1B-B6AB-73A0-7E2A-A1938A8BA389}"/>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6" name="Freeform: Shape 45">
              <a:extLst>
                <a:ext uri="{FF2B5EF4-FFF2-40B4-BE49-F238E27FC236}">
                  <a16:creationId xmlns:a16="http://schemas.microsoft.com/office/drawing/2014/main" id="{F529858B-E789-9435-C402-A4A60F05FFCD}"/>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7" name="Freeform: Shape 46">
              <a:extLst>
                <a:ext uri="{FF2B5EF4-FFF2-40B4-BE49-F238E27FC236}">
                  <a16:creationId xmlns:a16="http://schemas.microsoft.com/office/drawing/2014/main" id="{DE213C2A-1DA0-F385-15B6-2F2916E91DF6}"/>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8" name="Freeform: Shape 47">
              <a:extLst>
                <a:ext uri="{FF2B5EF4-FFF2-40B4-BE49-F238E27FC236}">
                  <a16:creationId xmlns:a16="http://schemas.microsoft.com/office/drawing/2014/main" id="{92C5DED5-4163-10A5-E25E-604265FE7FAE}"/>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9" name="Freeform: Shape 48">
              <a:extLst>
                <a:ext uri="{FF2B5EF4-FFF2-40B4-BE49-F238E27FC236}">
                  <a16:creationId xmlns:a16="http://schemas.microsoft.com/office/drawing/2014/main" id="{EEF5546D-6EE0-F410-018C-EF84308FB369}"/>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0" name="Freeform: Shape 49">
              <a:extLst>
                <a:ext uri="{FF2B5EF4-FFF2-40B4-BE49-F238E27FC236}">
                  <a16:creationId xmlns:a16="http://schemas.microsoft.com/office/drawing/2014/main" id="{BF74FE60-7410-4B49-4767-4EED15821DC6}"/>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1" name="Freeform: Shape 50">
              <a:extLst>
                <a:ext uri="{FF2B5EF4-FFF2-40B4-BE49-F238E27FC236}">
                  <a16:creationId xmlns:a16="http://schemas.microsoft.com/office/drawing/2014/main" id="{2343B389-DFEC-3711-DA8F-ABABB941B64D}"/>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2" name="Freeform: Shape 51">
              <a:extLst>
                <a:ext uri="{FF2B5EF4-FFF2-40B4-BE49-F238E27FC236}">
                  <a16:creationId xmlns:a16="http://schemas.microsoft.com/office/drawing/2014/main" id="{35E9F7DF-AD4F-F427-8EE7-F4642CCE91DB}"/>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3" name="Freeform: Shape 52">
              <a:extLst>
                <a:ext uri="{FF2B5EF4-FFF2-40B4-BE49-F238E27FC236}">
                  <a16:creationId xmlns:a16="http://schemas.microsoft.com/office/drawing/2014/main" id="{4A6F5F42-20E1-80D7-F94B-5AD0E2763CD4}"/>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4" name="Freeform: Shape 53">
              <a:extLst>
                <a:ext uri="{FF2B5EF4-FFF2-40B4-BE49-F238E27FC236}">
                  <a16:creationId xmlns:a16="http://schemas.microsoft.com/office/drawing/2014/main" id="{345ECBDF-0BDA-AC24-A50D-79AF3BF7885C}"/>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5" name="Freeform: Shape 54">
              <a:extLst>
                <a:ext uri="{FF2B5EF4-FFF2-40B4-BE49-F238E27FC236}">
                  <a16:creationId xmlns:a16="http://schemas.microsoft.com/office/drawing/2014/main" id="{002175DF-3875-0E16-6E19-DF4125D96906}"/>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6" name="Freeform: Shape 55">
              <a:extLst>
                <a:ext uri="{FF2B5EF4-FFF2-40B4-BE49-F238E27FC236}">
                  <a16:creationId xmlns:a16="http://schemas.microsoft.com/office/drawing/2014/main" id="{DF4FC285-C680-3760-7BD5-CADB76E504F5}"/>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7" name="Freeform: Shape 56">
              <a:extLst>
                <a:ext uri="{FF2B5EF4-FFF2-40B4-BE49-F238E27FC236}">
                  <a16:creationId xmlns:a16="http://schemas.microsoft.com/office/drawing/2014/main" id="{F5A4CBCC-92C8-C97D-4C56-DA22AB1172F3}"/>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6570D4"/>
            </a:solidFill>
            <a:ln w="9525" cap="rnd">
              <a:solidFill>
                <a:srgbClr val="6570D4"/>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8" name="Freeform: Shape 57">
              <a:extLst>
                <a:ext uri="{FF2B5EF4-FFF2-40B4-BE49-F238E27FC236}">
                  <a16:creationId xmlns:a16="http://schemas.microsoft.com/office/drawing/2014/main" id="{305A18F0-57F5-946C-7699-8CE3BF6A8D0A}"/>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9" name="Freeform: Shape 58">
              <a:extLst>
                <a:ext uri="{FF2B5EF4-FFF2-40B4-BE49-F238E27FC236}">
                  <a16:creationId xmlns:a16="http://schemas.microsoft.com/office/drawing/2014/main" id="{C9F987CB-6647-B4F6-9D6E-FC8E1C7186F9}"/>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0" name="Freeform: Shape 59">
              <a:extLst>
                <a:ext uri="{FF2B5EF4-FFF2-40B4-BE49-F238E27FC236}">
                  <a16:creationId xmlns:a16="http://schemas.microsoft.com/office/drawing/2014/main" id="{DA6F585E-C251-F5A0-9F7F-F2B71EFC3A6F}"/>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1" name="Freeform: Shape 60">
              <a:extLst>
                <a:ext uri="{FF2B5EF4-FFF2-40B4-BE49-F238E27FC236}">
                  <a16:creationId xmlns:a16="http://schemas.microsoft.com/office/drawing/2014/main" id="{18A5C128-6160-C31E-F83E-665D54259A3D}"/>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2" name="Freeform: Shape 61">
              <a:extLst>
                <a:ext uri="{FF2B5EF4-FFF2-40B4-BE49-F238E27FC236}">
                  <a16:creationId xmlns:a16="http://schemas.microsoft.com/office/drawing/2014/main" id="{B8454EC0-F293-D7D0-082E-F4F9977EB4F2}"/>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3" name="Freeform: Shape 62">
              <a:extLst>
                <a:ext uri="{FF2B5EF4-FFF2-40B4-BE49-F238E27FC236}">
                  <a16:creationId xmlns:a16="http://schemas.microsoft.com/office/drawing/2014/main" id="{9C02E241-85B7-171E-E0D5-3FF751F94579}"/>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4" name="Freeform: Shape 63">
              <a:extLst>
                <a:ext uri="{FF2B5EF4-FFF2-40B4-BE49-F238E27FC236}">
                  <a16:creationId xmlns:a16="http://schemas.microsoft.com/office/drawing/2014/main" id="{73C84060-2367-116A-DC55-B99F2E88AE2F}"/>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5" name="Freeform: Shape 64">
              <a:extLst>
                <a:ext uri="{FF2B5EF4-FFF2-40B4-BE49-F238E27FC236}">
                  <a16:creationId xmlns:a16="http://schemas.microsoft.com/office/drawing/2014/main" id="{BEDF16B1-3830-D17F-1A3D-CB9289F5BF89}"/>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6" name="Freeform: Shape 65">
              <a:extLst>
                <a:ext uri="{FF2B5EF4-FFF2-40B4-BE49-F238E27FC236}">
                  <a16:creationId xmlns:a16="http://schemas.microsoft.com/office/drawing/2014/main" id="{955B0116-382E-0B3A-E730-5583A6786F50}"/>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7" name="Freeform: Shape 66">
              <a:extLst>
                <a:ext uri="{FF2B5EF4-FFF2-40B4-BE49-F238E27FC236}">
                  <a16:creationId xmlns:a16="http://schemas.microsoft.com/office/drawing/2014/main" id="{E6FE771F-B32C-68B0-7F90-277DA5452C15}"/>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8" name="Freeform: Shape 67">
              <a:extLst>
                <a:ext uri="{FF2B5EF4-FFF2-40B4-BE49-F238E27FC236}">
                  <a16:creationId xmlns:a16="http://schemas.microsoft.com/office/drawing/2014/main" id="{D90F9967-869F-1103-EC2A-30B8846AC48F}"/>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9" name="Freeform: Shape 68">
              <a:extLst>
                <a:ext uri="{FF2B5EF4-FFF2-40B4-BE49-F238E27FC236}">
                  <a16:creationId xmlns:a16="http://schemas.microsoft.com/office/drawing/2014/main" id="{462906A3-0836-A74C-B286-396A929E5D05}"/>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0" name="Freeform: Shape 69">
              <a:extLst>
                <a:ext uri="{FF2B5EF4-FFF2-40B4-BE49-F238E27FC236}">
                  <a16:creationId xmlns:a16="http://schemas.microsoft.com/office/drawing/2014/main" id="{86878A6F-8C40-98CA-D9D8-F6AA2F094A28}"/>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1" name="Freeform: Shape 70">
              <a:extLst>
                <a:ext uri="{FF2B5EF4-FFF2-40B4-BE49-F238E27FC236}">
                  <a16:creationId xmlns:a16="http://schemas.microsoft.com/office/drawing/2014/main" id="{1985CD86-CC53-CC4A-77BA-823B18778F15}"/>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2" name="Freeform: Shape 71">
              <a:extLst>
                <a:ext uri="{FF2B5EF4-FFF2-40B4-BE49-F238E27FC236}">
                  <a16:creationId xmlns:a16="http://schemas.microsoft.com/office/drawing/2014/main" id="{077F769F-A48A-0A26-7D46-C4CD64AB5A98}"/>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3" name="Freeform: Shape 72">
              <a:extLst>
                <a:ext uri="{FF2B5EF4-FFF2-40B4-BE49-F238E27FC236}">
                  <a16:creationId xmlns:a16="http://schemas.microsoft.com/office/drawing/2014/main" id="{DE459945-3542-609C-A459-8706B5868E12}"/>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4" name="Freeform: Shape 73">
              <a:extLst>
                <a:ext uri="{FF2B5EF4-FFF2-40B4-BE49-F238E27FC236}">
                  <a16:creationId xmlns:a16="http://schemas.microsoft.com/office/drawing/2014/main" id="{F58053AA-927B-6DB9-1A6A-6B9C3B03F1CC}"/>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5" name="Freeform: Shape 74">
              <a:extLst>
                <a:ext uri="{FF2B5EF4-FFF2-40B4-BE49-F238E27FC236}">
                  <a16:creationId xmlns:a16="http://schemas.microsoft.com/office/drawing/2014/main" id="{D6F18BD5-C85A-614F-EB40-21B8BD53638D}"/>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6" name="Freeform: Shape 75">
              <a:extLst>
                <a:ext uri="{FF2B5EF4-FFF2-40B4-BE49-F238E27FC236}">
                  <a16:creationId xmlns:a16="http://schemas.microsoft.com/office/drawing/2014/main" id="{5E48284E-40DC-A48B-429E-67D22E48F532}"/>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77" name="Group 76">
            <a:extLst>
              <a:ext uri="{FF2B5EF4-FFF2-40B4-BE49-F238E27FC236}">
                <a16:creationId xmlns:a16="http://schemas.microsoft.com/office/drawing/2014/main" id="{FBC76172-CDFB-AB5E-E765-E7E2CF89F933}"/>
              </a:ext>
            </a:extLst>
          </p:cNvPr>
          <p:cNvGrpSpPr/>
          <p:nvPr/>
        </p:nvGrpSpPr>
        <p:grpSpPr>
          <a:xfrm>
            <a:off x="6020740" y="1110413"/>
            <a:ext cx="5802765" cy="5937365"/>
            <a:chOff x="612675" y="846408"/>
            <a:chExt cx="6274508" cy="6420051"/>
          </a:xfrm>
        </p:grpSpPr>
        <p:sp>
          <p:nvSpPr>
            <p:cNvPr id="78" name="Oval 77">
              <a:extLst>
                <a:ext uri="{FF2B5EF4-FFF2-40B4-BE49-F238E27FC236}">
                  <a16:creationId xmlns:a16="http://schemas.microsoft.com/office/drawing/2014/main" id="{65FD56DC-0895-9799-729E-4CC3EB9770E6}"/>
                </a:ext>
              </a:extLst>
            </p:cNvPr>
            <p:cNvSpPr/>
            <p:nvPr/>
          </p:nvSpPr>
          <p:spPr>
            <a:xfrm>
              <a:off x="846221" y="846408"/>
              <a:ext cx="5554494" cy="5554494"/>
            </a:xfrm>
            <a:prstGeom prst="ellipse">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8">
              <a:extLst>
                <a:ext uri="{FF2B5EF4-FFF2-40B4-BE49-F238E27FC236}">
                  <a16:creationId xmlns:a16="http://schemas.microsoft.com/office/drawing/2014/main" id="{612831C6-D0DD-FED3-EE2B-49CF67CF7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75" y="1226165"/>
              <a:ext cx="6274508" cy="60402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48612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2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72000">
                                          <p:cBhvr additive="base">
                                            <p:cTn id="7" dur="1000" fill="hold"/>
                                            <p:tgtEl>
                                              <p:spTgt spid="36"/>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2000">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14:bounceEnd="72000">
                                          <p:cBhvr additive="base">
                                            <p:cTn id="11" dur="1000" fill="hold"/>
                                            <p:tgtEl>
                                              <p:spTgt spid="41"/>
                                            </p:tgtEl>
                                            <p:attrNameLst>
                                              <p:attrName>ppt_x</p:attrName>
                                            </p:attrNameLst>
                                          </p:cBhvr>
                                          <p:tavLst>
                                            <p:tav tm="0">
                                              <p:val>
                                                <p:strVal val="#ppt_x"/>
                                              </p:val>
                                            </p:tav>
                                            <p:tav tm="100000">
                                              <p:val>
                                                <p:strVal val="#ppt_x"/>
                                              </p:val>
                                            </p:tav>
                                          </p:tavLst>
                                        </p:anim>
                                        <p:anim calcmode="lin" valueType="num" p14:bounceEnd="72000">
                                          <p:cBhvr additive="base">
                                            <p:cTn id="12" dur="10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72000">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14:bounceEnd="72000">
                                          <p:cBhvr additive="base">
                                            <p:cTn id="15" dur="1000" fill="hold"/>
                                            <p:tgtEl>
                                              <p:spTgt spid="21"/>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72000">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14:bounceEnd="72000">
                                          <p:cBhvr additive="base">
                                            <p:cTn id="19" dur="1000" fill="hold"/>
                                            <p:tgtEl>
                                              <p:spTgt spid="29"/>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29"/>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7"/>
                                            </p:tgtEl>
                                            <p:attrNameLst>
                                              <p:attrName>style.visibility</p:attrName>
                                            </p:attrNameLst>
                                          </p:cBhvr>
                                          <p:to>
                                            <p:strVal val="visible"/>
                                          </p:to>
                                        </p:set>
                                        <p:anim calcmode="lin" valueType="num">
                                          <p:cBhvr additive="base">
                                            <p:cTn id="28" dur="500"/>
                                            <p:tgtEl>
                                              <p:spTgt spid="77"/>
                                            </p:tgtEl>
                                            <p:attrNameLst>
                                              <p:attrName>ppt_y</p:attrName>
                                            </p:attrNameLst>
                                          </p:cBhvr>
                                          <p:tavLst>
                                            <p:tav tm="0">
                                              <p:val>
                                                <p:strVal val="#ppt_y+#ppt_h*1.125000"/>
                                              </p:val>
                                            </p:tav>
                                            <p:tav tm="100000">
                                              <p:val>
                                                <p:strVal val="#ppt_y"/>
                                              </p:val>
                                            </p:tav>
                                          </p:tavLst>
                                        </p:anim>
                                        <p:animEffect transition="in" filter="wipe(up)">
                                          <p:cBhvr>
                                            <p:cTn id="2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ppt_x"/>
                                              </p:val>
                                            </p:tav>
                                            <p:tav tm="100000">
                                              <p:val>
                                                <p:strVal val="#ppt_x"/>
                                              </p:val>
                                            </p:tav>
                                          </p:tavLst>
                                        </p:anim>
                                        <p:anim calcmode="lin" valueType="num">
                                          <p:cBhvr additive="base">
                                            <p:cTn id="12" dur="10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ppt_x"/>
                                              </p:val>
                                            </p:tav>
                                            <p:tav tm="100000">
                                              <p:val>
                                                <p:strVal val="#ppt_x"/>
                                              </p:val>
                                            </p:tav>
                                          </p:tavLst>
                                        </p:anim>
                                        <p:anim calcmode="lin" valueType="num">
                                          <p:cBhvr additive="base">
                                            <p:cTn id="16" dur="10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ppt_x"/>
                                              </p:val>
                                            </p:tav>
                                            <p:tav tm="100000">
                                              <p:val>
                                                <p:strVal val="#ppt_x"/>
                                              </p:val>
                                            </p:tav>
                                          </p:tavLst>
                                        </p:anim>
                                        <p:anim calcmode="lin" valueType="num">
                                          <p:cBhvr additive="base">
                                            <p:cTn id="20" dur="1000" fill="hold"/>
                                            <p:tgtEl>
                                              <p:spTgt spid="29"/>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7"/>
                                            </p:tgtEl>
                                            <p:attrNameLst>
                                              <p:attrName>style.visibility</p:attrName>
                                            </p:attrNameLst>
                                          </p:cBhvr>
                                          <p:to>
                                            <p:strVal val="visible"/>
                                          </p:to>
                                        </p:set>
                                        <p:anim calcmode="lin" valueType="num">
                                          <p:cBhvr additive="base">
                                            <p:cTn id="28" dur="500"/>
                                            <p:tgtEl>
                                              <p:spTgt spid="77"/>
                                            </p:tgtEl>
                                            <p:attrNameLst>
                                              <p:attrName>ppt_y</p:attrName>
                                            </p:attrNameLst>
                                          </p:cBhvr>
                                          <p:tavLst>
                                            <p:tav tm="0">
                                              <p:val>
                                                <p:strVal val="#ppt_y+#ppt_h*1.125000"/>
                                              </p:val>
                                            </p:tav>
                                            <p:tav tm="100000">
                                              <p:val>
                                                <p:strVal val="#ppt_y"/>
                                              </p:val>
                                            </p:tav>
                                          </p:tavLst>
                                        </p:anim>
                                        <p:animEffect transition="in" filter="wipe(up)">
                                          <p:cBhvr>
                                            <p:cTn id="2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4D55888D-B5AE-3DEE-041C-181EC367BB74}"/>
              </a:ext>
            </a:extLst>
          </p:cNvPr>
          <p:cNvSpPr/>
          <p:nvPr/>
        </p:nvSpPr>
        <p:spPr>
          <a:xfrm>
            <a:off x="-1864374" y="-2618135"/>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400830" y="-1613206"/>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880688" y="-1422295"/>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8262442" y="6195308"/>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0591209" y="6350022"/>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11623644" y="5836803"/>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 name="Graphic 15">
            <a:extLst>
              <a:ext uri="{FF2B5EF4-FFF2-40B4-BE49-F238E27FC236}">
                <a16:creationId xmlns:a16="http://schemas.microsoft.com/office/drawing/2014/main" id="{CAE2C213-023F-8C11-2C12-2236FAF79C2B}"/>
              </a:ext>
            </a:extLst>
          </p:cNvPr>
          <p:cNvGrpSpPr/>
          <p:nvPr/>
        </p:nvGrpSpPr>
        <p:grpSpPr>
          <a:xfrm>
            <a:off x="12894789" y="6772353"/>
            <a:ext cx="1439665" cy="1337266"/>
            <a:chOff x="6438741" y="1948815"/>
            <a:chExt cx="3184459" cy="2957959"/>
          </a:xfrm>
          <a:solidFill>
            <a:srgbClr val="9C9C9C"/>
          </a:solidFill>
        </p:grpSpPr>
        <p:sp>
          <p:nvSpPr>
            <p:cNvPr id="22" name="Freeform: Shape 21">
              <a:extLst>
                <a:ext uri="{FF2B5EF4-FFF2-40B4-BE49-F238E27FC236}">
                  <a16:creationId xmlns:a16="http://schemas.microsoft.com/office/drawing/2014/main" id="{F9557D7D-CB7E-38A3-53EE-D91C328C4BB1}"/>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3" name="Freeform: Shape 22">
              <a:extLst>
                <a:ext uri="{FF2B5EF4-FFF2-40B4-BE49-F238E27FC236}">
                  <a16:creationId xmlns:a16="http://schemas.microsoft.com/office/drawing/2014/main" id="{918BD3D6-24DF-3F31-894C-659ED0DBE34F}"/>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4" name="Freeform: Shape 23">
              <a:extLst>
                <a:ext uri="{FF2B5EF4-FFF2-40B4-BE49-F238E27FC236}">
                  <a16:creationId xmlns:a16="http://schemas.microsoft.com/office/drawing/2014/main" id="{3D4D3F85-0252-8D50-AD10-5EC82D5F7E93}"/>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5" name="Freeform: Shape 24">
              <a:extLst>
                <a:ext uri="{FF2B5EF4-FFF2-40B4-BE49-F238E27FC236}">
                  <a16:creationId xmlns:a16="http://schemas.microsoft.com/office/drawing/2014/main" id="{23689D51-F037-197B-C066-ED4488374E17}"/>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6" name="Freeform: Shape 25">
              <a:extLst>
                <a:ext uri="{FF2B5EF4-FFF2-40B4-BE49-F238E27FC236}">
                  <a16:creationId xmlns:a16="http://schemas.microsoft.com/office/drawing/2014/main" id="{38A4FDC0-5E94-33AB-B1A5-AB58B85DD083}"/>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7" name="Freeform: Shape 26">
              <a:extLst>
                <a:ext uri="{FF2B5EF4-FFF2-40B4-BE49-F238E27FC236}">
                  <a16:creationId xmlns:a16="http://schemas.microsoft.com/office/drawing/2014/main" id="{B7AAFC98-D96D-966B-955E-30D76B592FBC}"/>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29" name="Graphic 15">
            <a:extLst>
              <a:ext uri="{FF2B5EF4-FFF2-40B4-BE49-F238E27FC236}">
                <a16:creationId xmlns:a16="http://schemas.microsoft.com/office/drawing/2014/main" id="{9B2FF470-B005-4E26-978D-FAE0FB7E9737}"/>
              </a:ext>
            </a:extLst>
          </p:cNvPr>
          <p:cNvGrpSpPr/>
          <p:nvPr/>
        </p:nvGrpSpPr>
        <p:grpSpPr>
          <a:xfrm>
            <a:off x="12262026" y="6028346"/>
            <a:ext cx="1512454" cy="1467545"/>
            <a:chOff x="5964169" y="1390811"/>
            <a:chExt cx="3345465" cy="3246130"/>
          </a:xfrm>
        </p:grpSpPr>
        <p:sp>
          <p:nvSpPr>
            <p:cNvPr id="30" name="Freeform: Shape 29">
              <a:extLst>
                <a:ext uri="{FF2B5EF4-FFF2-40B4-BE49-F238E27FC236}">
                  <a16:creationId xmlns:a16="http://schemas.microsoft.com/office/drawing/2014/main" id="{7FDDAE14-5AB9-BA43-8153-CE87D5F89D65}"/>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 name="Freeform: Shape 30">
              <a:extLst>
                <a:ext uri="{FF2B5EF4-FFF2-40B4-BE49-F238E27FC236}">
                  <a16:creationId xmlns:a16="http://schemas.microsoft.com/office/drawing/2014/main" id="{668929EA-7C54-9F0B-CBD6-74F608E80EC3}"/>
                </a:ext>
              </a:extLst>
            </p:cNvPr>
            <p:cNvSpPr/>
            <p:nvPr/>
          </p:nvSpPr>
          <p:spPr>
            <a:xfrm>
              <a:off x="6286971" y="2244442"/>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F47D7D"/>
            </a:solidFill>
            <a:ln w="9525" cap="flat">
              <a:solidFill>
                <a:srgbClr val="F47D7D"/>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32" name="Freeform: Shape 31">
              <a:extLst>
                <a:ext uri="{FF2B5EF4-FFF2-40B4-BE49-F238E27FC236}">
                  <a16:creationId xmlns:a16="http://schemas.microsoft.com/office/drawing/2014/main" id="{2A90DE73-CF8F-C7E0-88D6-A78162E59860}"/>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F47D7D"/>
            </a:solidFill>
            <a:ln w="9525" cap="flat">
              <a:solidFill>
                <a:srgbClr val="F47D7D"/>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3" name="Freeform: Shape 32">
              <a:extLst>
                <a:ext uri="{FF2B5EF4-FFF2-40B4-BE49-F238E27FC236}">
                  <a16:creationId xmlns:a16="http://schemas.microsoft.com/office/drawing/2014/main" id="{D8BA8DE5-EB47-49D1-E392-D8D2E576C3FE}"/>
                </a:ext>
              </a:extLst>
            </p:cNvPr>
            <p:cNvSpPr/>
            <p:nvPr/>
          </p:nvSpPr>
          <p:spPr>
            <a:xfrm>
              <a:off x="5964169" y="325361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4" name="Freeform: Shape 33">
              <a:extLst>
                <a:ext uri="{FF2B5EF4-FFF2-40B4-BE49-F238E27FC236}">
                  <a16:creationId xmlns:a16="http://schemas.microsoft.com/office/drawing/2014/main" id="{B9105169-7E09-ADA3-5C64-9741FAD6DED7}"/>
                </a:ext>
              </a:extLst>
            </p:cNvPr>
            <p:cNvSpPr/>
            <p:nvPr/>
          </p:nvSpPr>
          <p:spPr>
            <a:xfrm>
              <a:off x="6870854" y="1705517"/>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5" name="Freeform: Shape 34">
              <a:extLst>
                <a:ext uri="{FF2B5EF4-FFF2-40B4-BE49-F238E27FC236}">
                  <a16:creationId xmlns:a16="http://schemas.microsoft.com/office/drawing/2014/main" id="{8A5162BD-0EF3-1F61-E20F-90FAE70A8600}"/>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36" name="Graphic 15">
            <a:extLst>
              <a:ext uri="{FF2B5EF4-FFF2-40B4-BE49-F238E27FC236}">
                <a16:creationId xmlns:a16="http://schemas.microsoft.com/office/drawing/2014/main" id="{BAACB1F8-B1B1-679F-0E72-CE3F77729D34}"/>
              </a:ext>
            </a:extLst>
          </p:cNvPr>
          <p:cNvGrpSpPr/>
          <p:nvPr/>
        </p:nvGrpSpPr>
        <p:grpSpPr>
          <a:xfrm>
            <a:off x="13536598" y="7687729"/>
            <a:ext cx="730799" cy="1262697"/>
            <a:chOff x="6920098" y="2635348"/>
            <a:chExt cx="1616487" cy="2793015"/>
          </a:xfrm>
        </p:grpSpPr>
        <p:sp>
          <p:nvSpPr>
            <p:cNvPr id="37" name="Freeform: Shape 36">
              <a:extLst>
                <a:ext uri="{FF2B5EF4-FFF2-40B4-BE49-F238E27FC236}">
                  <a16:creationId xmlns:a16="http://schemas.microsoft.com/office/drawing/2014/main" id="{8BCE34C9-7680-1C78-3CE8-7AB49CFE7767}"/>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8" name="Freeform: Shape 37">
              <a:extLst>
                <a:ext uri="{FF2B5EF4-FFF2-40B4-BE49-F238E27FC236}">
                  <a16:creationId xmlns:a16="http://schemas.microsoft.com/office/drawing/2014/main" id="{38A4985E-B8C0-C5F3-D059-36BE3D0AE7FD}"/>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9" name="Freeform: Shape 38">
              <a:extLst>
                <a:ext uri="{FF2B5EF4-FFF2-40B4-BE49-F238E27FC236}">
                  <a16:creationId xmlns:a16="http://schemas.microsoft.com/office/drawing/2014/main" id="{2507C660-C069-0D73-A516-3D22CBCE2A49}"/>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solidFill>
              <a:srgbClr val="F47D7D"/>
            </a:solidFill>
            <a:ln w="9525" cap="flat">
              <a:solidFill>
                <a:srgbClr val="F47D7D"/>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40" name="Freeform: Shape 39">
              <a:extLst>
                <a:ext uri="{FF2B5EF4-FFF2-40B4-BE49-F238E27FC236}">
                  <a16:creationId xmlns:a16="http://schemas.microsoft.com/office/drawing/2014/main" id="{DF27CE6F-1E91-5B89-BB2A-9C5C9071905A}"/>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41" name="Graphic 15">
            <a:extLst>
              <a:ext uri="{FF2B5EF4-FFF2-40B4-BE49-F238E27FC236}">
                <a16:creationId xmlns:a16="http://schemas.microsoft.com/office/drawing/2014/main" id="{972FBBEF-5327-08B7-A86C-81B959EB9440}"/>
              </a:ext>
            </a:extLst>
          </p:cNvPr>
          <p:cNvGrpSpPr/>
          <p:nvPr/>
        </p:nvGrpSpPr>
        <p:grpSpPr>
          <a:xfrm>
            <a:off x="13832000" y="5786444"/>
            <a:ext cx="570747" cy="1094173"/>
            <a:chOff x="7141649" y="1209384"/>
            <a:chExt cx="1262461" cy="2420251"/>
          </a:xfrm>
        </p:grpSpPr>
        <p:sp>
          <p:nvSpPr>
            <p:cNvPr id="42" name="Freeform: Shape 41">
              <a:extLst>
                <a:ext uri="{FF2B5EF4-FFF2-40B4-BE49-F238E27FC236}">
                  <a16:creationId xmlns:a16="http://schemas.microsoft.com/office/drawing/2014/main" id="{6627A7FC-A502-F005-4286-83AFA7C823AE}"/>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3" name="Freeform: Shape 42">
              <a:extLst>
                <a:ext uri="{FF2B5EF4-FFF2-40B4-BE49-F238E27FC236}">
                  <a16:creationId xmlns:a16="http://schemas.microsoft.com/office/drawing/2014/main" id="{51C4C3D6-71D3-1AE5-B0B8-94E726888E99}"/>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4" name="Freeform: Shape 43">
              <a:extLst>
                <a:ext uri="{FF2B5EF4-FFF2-40B4-BE49-F238E27FC236}">
                  <a16:creationId xmlns:a16="http://schemas.microsoft.com/office/drawing/2014/main" id="{6E63643C-8B36-C6FD-8468-34388CA22221}"/>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5" name="Freeform: Shape 44">
              <a:extLst>
                <a:ext uri="{FF2B5EF4-FFF2-40B4-BE49-F238E27FC236}">
                  <a16:creationId xmlns:a16="http://schemas.microsoft.com/office/drawing/2014/main" id="{52D8ED1B-B6AB-73A0-7E2A-A1938A8BA389}"/>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6" name="Freeform: Shape 45">
              <a:extLst>
                <a:ext uri="{FF2B5EF4-FFF2-40B4-BE49-F238E27FC236}">
                  <a16:creationId xmlns:a16="http://schemas.microsoft.com/office/drawing/2014/main" id="{F529858B-E789-9435-C402-A4A60F05FFCD}"/>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7" name="Freeform: Shape 46">
              <a:extLst>
                <a:ext uri="{FF2B5EF4-FFF2-40B4-BE49-F238E27FC236}">
                  <a16:creationId xmlns:a16="http://schemas.microsoft.com/office/drawing/2014/main" id="{DE213C2A-1DA0-F385-15B6-2F2916E91DF6}"/>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8" name="Freeform: Shape 47">
              <a:extLst>
                <a:ext uri="{FF2B5EF4-FFF2-40B4-BE49-F238E27FC236}">
                  <a16:creationId xmlns:a16="http://schemas.microsoft.com/office/drawing/2014/main" id="{92C5DED5-4163-10A5-E25E-604265FE7FAE}"/>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9" name="Freeform: Shape 48">
              <a:extLst>
                <a:ext uri="{FF2B5EF4-FFF2-40B4-BE49-F238E27FC236}">
                  <a16:creationId xmlns:a16="http://schemas.microsoft.com/office/drawing/2014/main" id="{EEF5546D-6EE0-F410-018C-EF84308FB369}"/>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0" name="Freeform: Shape 49">
              <a:extLst>
                <a:ext uri="{FF2B5EF4-FFF2-40B4-BE49-F238E27FC236}">
                  <a16:creationId xmlns:a16="http://schemas.microsoft.com/office/drawing/2014/main" id="{BF74FE60-7410-4B49-4767-4EED15821DC6}"/>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1" name="Freeform: Shape 50">
              <a:extLst>
                <a:ext uri="{FF2B5EF4-FFF2-40B4-BE49-F238E27FC236}">
                  <a16:creationId xmlns:a16="http://schemas.microsoft.com/office/drawing/2014/main" id="{2343B389-DFEC-3711-DA8F-ABABB941B64D}"/>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2" name="Freeform: Shape 51">
              <a:extLst>
                <a:ext uri="{FF2B5EF4-FFF2-40B4-BE49-F238E27FC236}">
                  <a16:creationId xmlns:a16="http://schemas.microsoft.com/office/drawing/2014/main" id="{35E9F7DF-AD4F-F427-8EE7-F4642CCE91DB}"/>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3" name="Freeform: Shape 52">
              <a:extLst>
                <a:ext uri="{FF2B5EF4-FFF2-40B4-BE49-F238E27FC236}">
                  <a16:creationId xmlns:a16="http://schemas.microsoft.com/office/drawing/2014/main" id="{4A6F5F42-20E1-80D7-F94B-5AD0E2763CD4}"/>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4" name="Freeform: Shape 53">
              <a:extLst>
                <a:ext uri="{FF2B5EF4-FFF2-40B4-BE49-F238E27FC236}">
                  <a16:creationId xmlns:a16="http://schemas.microsoft.com/office/drawing/2014/main" id="{345ECBDF-0BDA-AC24-A50D-79AF3BF7885C}"/>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5" name="Freeform: Shape 54">
              <a:extLst>
                <a:ext uri="{FF2B5EF4-FFF2-40B4-BE49-F238E27FC236}">
                  <a16:creationId xmlns:a16="http://schemas.microsoft.com/office/drawing/2014/main" id="{002175DF-3875-0E16-6E19-DF4125D96906}"/>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6" name="Freeform: Shape 55">
              <a:extLst>
                <a:ext uri="{FF2B5EF4-FFF2-40B4-BE49-F238E27FC236}">
                  <a16:creationId xmlns:a16="http://schemas.microsoft.com/office/drawing/2014/main" id="{DF4FC285-C680-3760-7BD5-CADB76E504F5}"/>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7" name="Freeform: Shape 56">
              <a:extLst>
                <a:ext uri="{FF2B5EF4-FFF2-40B4-BE49-F238E27FC236}">
                  <a16:creationId xmlns:a16="http://schemas.microsoft.com/office/drawing/2014/main" id="{F5A4CBCC-92C8-C97D-4C56-DA22AB1172F3}"/>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F47D7D"/>
            </a:solidFill>
            <a:ln w="9525" cap="rnd">
              <a:solidFill>
                <a:srgbClr val="F47D7D"/>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8" name="Freeform: Shape 57">
              <a:extLst>
                <a:ext uri="{FF2B5EF4-FFF2-40B4-BE49-F238E27FC236}">
                  <a16:creationId xmlns:a16="http://schemas.microsoft.com/office/drawing/2014/main" id="{305A18F0-57F5-946C-7699-8CE3BF6A8D0A}"/>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9" name="Freeform: Shape 58">
              <a:extLst>
                <a:ext uri="{FF2B5EF4-FFF2-40B4-BE49-F238E27FC236}">
                  <a16:creationId xmlns:a16="http://schemas.microsoft.com/office/drawing/2014/main" id="{C9F987CB-6647-B4F6-9D6E-FC8E1C7186F9}"/>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0" name="Freeform: Shape 59">
              <a:extLst>
                <a:ext uri="{FF2B5EF4-FFF2-40B4-BE49-F238E27FC236}">
                  <a16:creationId xmlns:a16="http://schemas.microsoft.com/office/drawing/2014/main" id="{DA6F585E-C251-F5A0-9F7F-F2B71EFC3A6F}"/>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1" name="Freeform: Shape 60">
              <a:extLst>
                <a:ext uri="{FF2B5EF4-FFF2-40B4-BE49-F238E27FC236}">
                  <a16:creationId xmlns:a16="http://schemas.microsoft.com/office/drawing/2014/main" id="{18A5C128-6160-C31E-F83E-665D54259A3D}"/>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2" name="Freeform: Shape 61">
              <a:extLst>
                <a:ext uri="{FF2B5EF4-FFF2-40B4-BE49-F238E27FC236}">
                  <a16:creationId xmlns:a16="http://schemas.microsoft.com/office/drawing/2014/main" id="{B8454EC0-F293-D7D0-082E-F4F9977EB4F2}"/>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3" name="Freeform: Shape 62">
              <a:extLst>
                <a:ext uri="{FF2B5EF4-FFF2-40B4-BE49-F238E27FC236}">
                  <a16:creationId xmlns:a16="http://schemas.microsoft.com/office/drawing/2014/main" id="{9C02E241-85B7-171E-E0D5-3FF751F94579}"/>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4" name="Freeform: Shape 63">
              <a:extLst>
                <a:ext uri="{FF2B5EF4-FFF2-40B4-BE49-F238E27FC236}">
                  <a16:creationId xmlns:a16="http://schemas.microsoft.com/office/drawing/2014/main" id="{73C84060-2367-116A-DC55-B99F2E88AE2F}"/>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5" name="Freeform: Shape 64">
              <a:extLst>
                <a:ext uri="{FF2B5EF4-FFF2-40B4-BE49-F238E27FC236}">
                  <a16:creationId xmlns:a16="http://schemas.microsoft.com/office/drawing/2014/main" id="{BEDF16B1-3830-D17F-1A3D-CB9289F5BF89}"/>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6" name="Freeform: Shape 65">
              <a:extLst>
                <a:ext uri="{FF2B5EF4-FFF2-40B4-BE49-F238E27FC236}">
                  <a16:creationId xmlns:a16="http://schemas.microsoft.com/office/drawing/2014/main" id="{955B0116-382E-0B3A-E730-5583A6786F50}"/>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7" name="Freeform: Shape 66">
              <a:extLst>
                <a:ext uri="{FF2B5EF4-FFF2-40B4-BE49-F238E27FC236}">
                  <a16:creationId xmlns:a16="http://schemas.microsoft.com/office/drawing/2014/main" id="{E6FE771F-B32C-68B0-7F90-277DA5452C15}"/>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8" name="Freeform: Shape 67">
              <a:extLst>
                <a:ext uri="{FF2B5EF4-FFF2-40B4-BE49-F238E27FC236}">
                  <a16:creationId xmlns:a16="http://schemas.microsoft.com/office/drawing/2014/main" id="{D90F9967-869F-1103-EC2A-30B8846AC48F}"/>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9" name="Freeform: Shape 68">
              <a:extLst>
                <a:ext uri="{FF2B5EF4-FFF2-40B4-BE49-F238E27FC236}">
                  <a16:creationId xmlns:a16="http://schemas.microsoft.com/office/drawing/2014/main" id="{462906A3-0836-A74C-B286-396A929E5D05}"/>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0" name="Freeform: Shape 69">
              <a:extLst>
                <a:ext uri="{FF2B5EF4-FFF2-40B4-BE49-F238E27FC236}">
                  <a16:creationId xmlns:a16="http://schemas.microsoft.com/office/drawing/2014/main" id="{86878A6F-8C40-98CA-D9D8-F6AA2F094A28}"/>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1" name="Freeform: Shape 70">
              <a:extLst>
                <a:ext uri="{FF2B5EF4-FFF2-40B4-BE49-F238E27FC236}">
                  <a16:creationId xmlns:a16="http://schemas.microsoft.com/office/drawing/2014/main" id="{1985CD86-CC53-CC4A-77BA-823B18778F15}"/>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2" name="Freeform: Shape 71">
              <a:extLst>
                <a:ext uri="{FF2B5EF4-FFF2-40B4-BE49-F238E27FC236}">
                  <a16:creationId xmlns:a16="http://schemas.microsoft.com/office/drawing/2014/main" id="{077F769F-A48A-0A26-7D46-C4CD64AB5A98}"/>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3" name="Freeform: Shape 72">
              <a:extLst>
                <a:ext uri="{FF2B5EF4-FFF2-40B4-BE49-F238E27FC236}">
                  <a16:creationId xmlns:a16="http://schemas.microsoft.com/office/drawing/2014/main" id="{DE459945-3542-609C-A459-8706B5868E12}"/>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4" name="Freeform: Shape 73">
              <a:extLst>
                <a:ext uri="{FF2B5EF4-FFF2-40B4-BE49-F238E27FC236}">
                  <a16:creationId xmlns:a16="http://schemas.microsoft.com/office/drawing/2014/main" id="{F58053AA-927B-6DB9-1A6A-6B9C3B03F1CC}"/>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5" name="Freeform: Shape 74">
              <a:extLst>
                <a:ext uri="{FF2B5EF4-FFF2-40B4-BE49-F238E27FC236}">
                  <a16:creationId xmlns:a16="http://schemas.microsoft.com/office/drawing/2014/main" id="{D6F18BD5-C85A-614F-EB40-21B8BD53638D}"/>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6" name="Freeform: Shape 75">
              <a:extLst>
                <a:ext uri="{FF2B5EF4-FFF2-40B4-BE49-F238E27FC236}">
                  <a16:creationId xmlns:a16="http://schemas.microsoft.com/office/drawing/2014/main" id="{5E48284E-40DC-A48B-429E-67D22E48F532}"/>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sp>
        <p:nvSpPr>
          <p:cNvPr id="80" name="Text Box 99">
            <a:extLst>
              <a:ext uri="{FF2B5EF4-FFF2-40B4-BE49-F238E27FC236}">
                <a16:creationId xmlns:a16="http://schemas.microsoft.com/office/drawing/2014/main" id="{A2CC1A84-EEC9-D092-1F85-D93F36670992}"/>
              </a:ext>
            </a:extLst>
          </p:cNvPr>
          <p:cNvSpPr txBox="1"/>
          <p:nvPr/>
        </p:nvSpPr>
        <p:spPr>
          <a:xfrm>
            <a:off x="434528" y="660932"/>
            <a:ext cx="4784637" cy="5301451"/>
          </a:xfrm>
          <a:prstGeom prst="rect">
            <a:avLst/>
          </a:prstGeom>
          <a:noFill/>
          <a:ln w="9525">
            <a:noFill/>
          </a:ln>
        </p:spPr>
        <p:txBody>
          <a:bodyPr wrap="square">
            <a:spAutoFit/>
            <a:scene3d>
              <a:camera prst="orthographicFront"/>
              <a:lightRig rig="threePt" dir="t"/>
            </a:scene3d>
          </a:bodyPr>
          <a:lstStyle>
            <a:defPPr>
              <a:defRPr lang="en-US"/>
            </a:defPPr>
            <a:lvl1pPr marR="0" lvl="0" indent="0" defTabSz="1219170" fontAlgn="auto">
              <a:lnSpc>
                <a:spcPct val="100000"/>
              </a:lnSpc>
              <a:spcBef>
                <a:spcPts val="0"/>
              </a:spcBef>
              <a:spcAft>
                <a:spcPts val="0"/>
              </a:spcAft>
              <a:buClr>
                <a:srgbClr val="000000"/>
              </a:buClr>
              <a:buSzTx/>
              <a:buFontTx/>
              <a:buNone/>
              <a:tabLst/>
              <a:defRPr kumimoji="0" sz="2800" b="0" i="0" u="none" strike="noStrike" cap="none" spc="0" normalizeH="0" baseline="0">
                <a:ln>
                  <a:noFill/>
                </a:ln>
                <a:solidFill>
                  <a:srgbClr val="2A3563"/>
                </a:solidFill>
                <a:effectLst/>
                <a:uLnTx/>
                <a:uFillTx/>
                <a:latin typeface="#9Slide03 Arima Madurai Black" panose="00000A00000000000000" pitchFamily="2" charset="0"/>
                <a:cs typeface="#9Slide03 Arima Madurai Black" panose="00000A00000000000000" pitchFamily="2" charset="0"/>
              </a:defRPr>
            </a:lvl1pPr>
          </a:lstStyle>
          <a:p>
            <a:pPr algn="ctr">
              <a:lnSpc>
                <a:spcPct val="150000"/>
              </a:lnSpc>
            </a:pPr>
            <a:r>
              <a:rPr lang="vi-VN" sz="3200" dirty="0"/>
              <a:t> </a:t>
            </a:r>
            <a:r>
              <a:rPr lang="vi-VN" dirty="0"/>
              <a:t>Ở xe cứu thương và xe cứu hoả thường có các dòng chữ viết ngược để những phương tiện đi trước, thông qua gương chiếu hậu, có thể nhìn thấy đúng chiều của nó và nhường đường cho các loại xe ưu tiên này đi qua.</a:t>
            </a:r>
          </a:p>
        </p:txBody>
      </p:sp>
      <p:pic>
        <p:nvPicPr>
          <p:cNvPr id="77" name="Picture 2" descr="Bạn có biết vì sao chữ &quot;Ambulance&quot; trên xe cứu thương lại ghi ngược? xe">
            <a:extLst>
              <a:ext uri="{FF2B5EF4-FFF2-40B4-BE49-F238E27FC236}">
                <a16:creationId xmlns:a16="http://schemas.microsoft.com/office/drawing/2014/main" id="{767DB707-6E49-6C7E-770E-8E1DC5F4A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823" y="914942"/>
            <a:ext cx="5991789" cy="479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056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p:cTn id="12" dur="500" fill="hold"/>
                                        <p:tgtEl>
                                          <p:spTgt spid="77"/>
                                        </p:tgtEl>
                                        <p:attrNameLst>
                                          <p:attrName>ppt_w</p:attrName>
                                        </p:attrNameLst>
                                      </p:cBhvr>
                                      <p:tavLst>
                                        <p:tav tm="0">
                                          <p:val>
                                            <p:fltVal val="0"/>
                                          </p:val>
                                        </p:tav>
                                        <p:tav tm="100000">
                                          <p:val>
                                            <p:strVal val="#ppt_w"/>
                                          </p:val>
                                        </p:tav>
                                      </p:tavLst>
                                    </p:anim>
                                    <p:anim calcmode="lin" valueType="num">
                                      <p:cBhvr>
                                        <p:cTn id="13" dur="500" fill="hold"/>
                                        <p:tgtEl>
                                          <p:spTgt spid="77"/>
                                        </p:tgtEl>
                                        <p:attrNameLst>
                                          <p:attrName>ppt_h</p:attrName>
                                        </p:attrNameLst>
                                      </p:cBhvr>
                                      <p:tavLst>
                                        <p:tav tm="0">
                                          <p:val>
                                            <p:fltVal val="0"/>
                                          </p:val>
                                        </p:tav>
                                        <p:tav tm="100000">
                                          <p:val>
                                            <p:strVal val="#ppt_h"/>
                                          </p:val>
                                        </p:tav>
                                      </p:tavLst>
                                    </p:anim>
                                    <p:animEffect transition="in" filter="fade">
                                      <p:cBhvr>
                                        <p:cTn id="1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4D55888D-B5AE-3DEE-041C-181EC367BB74}"/>
              </a:ext>
            </a:extLst>
          </p:cNvPr>
          <p:cNvSpPr/>
          <p:nvPr/>
        </p:nvSpPr>
        <p:spPr>
          <a:xfrm>
            <a:off x="-2404256" y="5366650"/>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756975" y="4989720"/>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55951" y="6204842"/>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10640583" y="-3061931"/>
            <a:ext cx="4639266" cy="4639266"/>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1489532" y="314397"/>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11524270" y="-927787"/>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7" name="Picture 2" descr="Bạn có biết vì sao chữ &quot;Ambulance&quot; trên xe cứu thương lại ghi ngược? xe">
            <a:extLst>
              <a:ext uri="{FF2B5EF4-FFF2-40B4-BE49-F238E27FC236}">
                <a16:creationId xmlns:a16="http://schemas.microsoft.com/office/drawing/2014/main" id="{767DB707-6E49-6C7E-770E-8E1DC5F4A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0216" y="5701859"/>
            <a:ext cx="2890353" cy="231228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aphic 2">
            <a:extLst>
              <a:ext uri="{FF2B5EF4-FFF2-40B4-BE49-F238E27FC236}">
                <a16:creationId xmlns:a16="http://schemas.microsoft.com/office/drawing/2014/main" id="{0A6BB77B-9B9A-1893-E253-9B3B2EF4F357}"/>
              </a:ext>
            </a:extLst>
          </p:cNvPr>
          <p:cNvGrpSpPr/>
          <p:nvPr/>
        </p:nvGrpSpPr>
        <p:grpSpPr>
          <a:xfrm>
            <a:off x="2767533" y="2588535"/>
            <a:ext cx="7095438" cy="3951248"/>
            <a:chOff x="2767533" y="2161994"/>
            <a:chExt cx="7095438" cy="3951248"/>
          </a:xfrm>
        </p:grpSpPr>
        <p:sp>
          <p:nvSpPr>
            <p:cNvPr id="12" name="Freeform: Shape 11">
              <a:extLst>
                <a:ext uri="{FF2B5EF4-FFF2-40B4-BE49-F238E27FC236}">
                  <a16:creationId xmlns:a16="http://schemas.microsoft.com/office/drawing/2014/main" id="{8B1E1930-D25C-36BD-3845-8D8397E8EF9A}"/>
                </a:ext>
              </a:extLst>
            </p:cNvPr>
            <p:cNvSpPr/>
            <p:nvPr/>
          </p:nvSpPr>
          <p:spPr>
            <a:xfrm rot="-1108200">
              <a:off x="3018420" y="2161994"/>
              <a:ext cx="423868" cy="338932"/>
            </a:xfrm>
            <a:custGeom>
              <a:avLst/>
              <a:gdLst>
                <a:gd name="connsiteX0" fmla="*/ 0 w 423868"/>
                <a:gd name="connsiteY0" fmla="*/ 0 h 338932"/>
                <a:gd name="connsiteX1" fmla="*/ 423868 w 423868"/>
                <a:gd name="connsiteY1" fmla="*/ 0 h 338932"/>
                <a:gd name="connsiteX2" fmla="*/ 423868 w 423868"/>
                <a:gd name="connsiteY2" fmla="*/ 338932 h 338932"/>
                <a:gd name="connsiteX3" fmla="*/ 0 w 423868"/>
                <a:gd name="connsiteY3" fmla="*/ 338932 h 338932"/>
              </a:gdLst>
              <a:ahLst/>
              <a:cxnLst>
                <a:cxn ang="0">
                  <a:pos x="connsiteX0" y="connsiteY0"/>
                </a:cxn>
                <a:cxn ang="0">
                  <a:pos x="connsiteX1" y="connsiteY1"/>
                </a:cxn>
                <a:cxn ang="0">
                  <a:pos x="connsiteX2" y="connsiteY2"/>
                </a:cxn>
                <a:cxn ang="0">
                  <a:pos x="connsiteX3" y="connsiteY3"/>
                </a:cxn>
              </a:cxnLst>
              <a:rect l="l" t="t" r="r" b="b"/>
              <a:pathLst>
                <a:path w="423868" h="338932">
                  <a:moveTo>
                    <a:pt x="0" y="0"/>
                  </a:moveTo>
                  <a:lnTo>
                    <a:pt x="423868" y="0"/>
                  </a:lnTo>
                  <a:lnTo>
                    <a:pt x="423868" y="338932"/>
                  </a:lnTo>
                  <a:lnTo>
                    <a:pt x="0" y="338932"/>
                  </a:lnTo>
                  <a:close/>
                </a:path>
              </a:pathLst>
            </a:custGeom>
            <a:solidFill>
              <a:srgbClr val="F5F5F5"/>
            </a:solidFill>
            <a:ln w="1014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D8E73D0-1991-3F84-379F-E698E88B5C83}"/>
                </a:ext>
              </a:extLst>
            </p:cNvPr>
            <p:cNvSpPr/>
            <p:nvPr/>
          </p:nvSpPr>
          <p:spPr>
            <a:xfrm rot="-1116942">
              <a:off x="3036147" y="2181706"/>
              <a:ext cx="395100" cy="296935"/>
            </a:xfrm>
            <a:custGeom>
              <a:avLst/>
              <a:gdLst>
                <a:gd name="connsiteX0" fmla="*/ 0 w 395100"/>
                <a:gd name="connsiteY0" fmla="*/ 0 h 296935"/>
                <a:gd name="connsiteX1" fmla="*/ 395100 w 395100"/>
                <a:gd name="connsiteY1" fmla="*/ 0 h 296935"/>
                <a:gd name="connsiteX2" fmla="*/ 395100 w 395100"/>
                <a:gd name="connsiteY2" fmla="*/ 296935 h 296935"/>
                <a:gd name="connsiteX3" fmla="*/ 0 w 395100"/>
                <a:gd name="connsiteY3" fmla="*/ 296935 h 296935"/>
              </a:gdLst>
              <a:ahLst/>
              <a:cxnLst>
                <a:cxn ang="0">
                  <a:pos x="connsiteX0" y="connsiteY0"/>
                </a:cxn>
                <a:cxn ang="0">
                  <a:pos x="connsiteX1" y="connsiteY1"/>
                </a:cxn>
                <a:cxn ang="0">
                  <a:pos x="connsiteX2" y="connsiteY2"/>
                </a:cxn>
                <a:cxn ang="0">
                  <a:pos x="connsiteX3" y="connsiteY3"/>
                </a:cxn>
              </a:cxnLst>
              <a:rect l="l" t="t" r="r" b="b"/>
              <a:pathLst>
                <a:path w="395100" h="296935">
                  <a:moveTo>
                    <a:pt x="0" y="0"/>
                  </a:moveTo>
                  <a:lnTo>
                    <a:pt x="395100" y="0"/>
                  </a:lnTo>
                  <a:lnTo>
                    <a:pt x="395100" y="296935"/>
                  </a:lnTo>
                  <a:lnTo>
                    <a:pt x="0" y="296935"/>
                  </a:lnTo>
                  <a:close/>
                </a:path>
              </a:pathLst>
            </a:custGeom>
            <a:solidFill>
              <a:srgbClr val="EBEBEB"/>
            </a:solidFill>
            <a:ln w="10172"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7CF7A2D-F02E-F4FB-7E90-CAB7F1C5D026}"/>
                </a:ext>
              </a:extLst>
            </p:cNvPr>
            <p:cNvSpPr/>
            <p:nvPr/>
          </p:nvSpPr>
          <p:spPr>
            <a:xfrm>
              <a:off x="3090026" y="2316186"/>
              <a:ext cx="373840" cy="218276"/>
            </a:xfrm>
            <a:custGeom>
              <a:avLst/>
              <a:gdLst>
                <a:gd name="connsiteX0" fmla="*/ 0 w 373840"/>
                <a:gd name="connsiteY0" fmla="*/ 218276 h 218276"/>
                <a:gd name="connsiteX1" fmla="*/ 72251 w 373840"/>
                <a:gd name="connsiteY1" fmla="*/ 0 h 218276"/>
                <a:gd name="connsiteX2" fmla="*/ 189660 w 373840"/>
                <a:gd name="connsiteY2" fmla="*/ 82298 h 218276"/>
                <a:gd name="connsiteX3" fmla="*/ 224974 w 373840"/>
                <a:gd name="connsiteY3" fmla="*/ 5581 h 218276"/>
                <a:gd name="connsiteX4" fmla="*/ 373840 w 373840"/>
                <a:gd name="connsiteY4" fmla="*/ 93460 h 218276"/>
                <a:gd name="connsiteX5" fmla="*/ 0 w 373840"/>
                <a:gd name="connsiteY5" fmla="*/ 218276 h 21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840" h="218276">
                  <a:moveTo>
                    <a:pt x="0" y="218276"/>
                  </a:moveTo>
                  <a:lnTo>
                    <a:pt x="72251" y="0"/>
                  </a:lnTo>
                  <a:lnTo>
                    <a:pt x="189660" y="82298"/>
                  </a:lnTo>
                  <a:lnTo>
                    <a:pt x="224974" y="5581"/>
                  </a:lnTo>
                  <a:lnTo>
                    <a:pt x="373840" y="93460"/>
                  </a:lnTo>
                  <a:lnTo>
                    <a:pt x="0" y="218276"/>
                  </a:lnTo>
                  <a:close/>
                </a:path>
              </a:pathLst>
            </a:custGeom>
            <a:solidFill>
              <a:srgbClr val="E0E0E0"/>
            </a:solidFill>
            <a:ln w="1014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3F51804-B92D-0116-B814-E5AAB4859061}"/>
                </a:ext>
              </a:extLst>
            </p:cNvPr>
            <p:cNvSpPr/>
            <p:nvPr/>
          </p:nvSpPr>
          <p:spPr>
            <a:xfrm>
              <a:off x="3209910" y="2235280"/>
              <a:ext cx="62120" cy="62147"/>
            </a:xfrm>
            <a:custGeom>
              <a:avLst/>
              <a:gdLst>
                <a:gd name="connsiteX0" fmla="*/ 60440 w 62120"/>
                <a:gd name="connsiteY0" fmla="*/ 21035 h 62147"/>
                <a:gd name="connsiteX1" fmla="*/ 41113 w 62120"/>
                <a:gd name="connsiteY1" fmla="*/ 60467 h 62147"/>
                <a:gd name="connsiteX2" fmla="*/ 1681 w 62120"/>
                <a:gd name="connsiteY2" fmla="*/ 41140 h 62147"/>
                <a:gd name="connsiteX3" fmla="*/ 21008 w 62120"/>
                <a:gd name="connsiteY3" fmla="*/ 1708 h 62147"/>
                <a:gd name="connsiteX4" fmla="*/ 21169 w 62120"/>
                <a:gd name="connsiteY4" fmla="*/ 1653 h 62147"/>
                <a:gd name="connsiteX5" fmla="*/ 60430 w 62120"/>
                <a:gd name="connsiteY5" fmla="*/ 21004 h 62147"/>
                <a:gd name="connsiteX6" fmla="*/ 60440 w 62120"/>
                <a:gd name="connsiteY6" fmla="*/ 21035 h 6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20" h="62147">
                  <a:moveTo>
                    <a:pt x="60440" y="21035"/>
                  </a:moveTo>
                  <a:cubicBezTo>
                    <a:pt x="65992" y="37261"/>
                    <a:pt x="57339" y="54916"/>
                    <a:pt x="41113" y="60467"/>
                  </a:cubicBezTo>
                  <a:cubicBezTo>
                    <a:pt x="24887" y="66019"/>
                    <a:pt x="7232" y="57366"/>
                    <a:pt x="1681" y="41140"/>
                  </a:cubicBezTo>
                  <a:cubicBezTo>
                    <a:pt x="-3871" y="24914"/>
                    <a:pt x="4782" y="7259"/>
                    <a:pt x="21008" y="1708"/>
                  </a:cubicBezTo>
                  <a:cubicBezTo>
                    <a:pt x="21062" y="1689"/>
                    <a:pt x="21115" y="1671"/>
                    <a:pt x="21169" y="1653"/>
                  </a:cubicBezTo>
                  <a:cubicBezTo>
                    <a:pt x="37354" y="-3845"/>
                    <a:pt x="54931" y="4819"/>
                    <a:pt x="60430" y="21004"/>
                  </a:cubicBezTo>
                  <a:cubicBezTo>
                    <a:pt x="60433" y="21014"/>
                    <a:pt x="60437" y="21025"/>
                    <a:pt x="60440" y="21035"/>
                  </a:cubicBezTo>
                  <a:close/>
                </a:path>
              </a:pathLst>
            </a:custGeom>
            <a:solidFill>
              <a:srgbClr val="E0E0E0"/>
            </a:solidFill>
            <a:ln w="1014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CD297FD-6C1E-7750-FCB0-CCAC3C62F463}"/>
                </a:ext>
              </a:extLst>
            </p:cNvPr>
            <p:cNvSpPr/>
            <p:nvPr/>
          </p:nvSpPr>
          <p:spPr>
            <a:xfrm rot="-4735200">
              <a:off x="2859918" y="2592121"/>
              <a:ext cx="431479" cy="539754"/>
            </a:xfrm>
            <a:custGeom>
              <a:avLst/>
              <a:gdLst>
                <a:gd name="connsiteX0" fmla="*/ 0 w 431479"/>
                <a:gd name="connsiteY0" fmla="*/ 0 h 539754"/>
                <a:gd name="connsiteX1" fmla="*/ 431479 w 431479"/>
                <a:gd name="connsiteY1" fmla="*/ 0 h 539754"/>
                <a:gd name="connsiteX2" fmla="*/ 431479 w 431479"/>
                <a:gd name="connsiteY2" fmla="*/ 539755 h 539754"/>
                <a:gd name="connsiteX3" fmla="*/ 0 w 431479"/>
                <a:gd name="connsiteY3" fmla="*/ 539755 h 539754"/>
              </a:gdLst>
              <a:ahLst/>
              <a:cxnLst>
                <a:cxn ang="0">
                  <a:pos x="connsiteX0" y="connsiteY0"/>
                </a:cxn>
                <a:cxn ang="0">
                  <a:pos x="connsiteX1" y="connsiteY1"/>
                </a:cxn>
                <a:cxn ang="0">
                  <a:pos x="connsiteX2" y="connsiteY2"/>
                </a:cxn>
                <a:cxn ang="0">
                  <a:pos x="connsiteX3" y="connsiteY3"/>
                </a:cxn>
              </a:cxnLst>
              <a:rect l="l" t="t" r="r" b="b"/>
              <a:pathLst>
                <a:path w="431479" h="539754">
                  <a:moveTo>
                    <a:pt x="0" y="0"/>
                  </a:moveTo>
                  <a:lnTo>
                    <a:pt x="431479" y="0"/>
                  </a:lnTo>
                  <a:lnTo>
                    <a:pt x="431479" y="539755"/>
                  </a:lnTo>
                  <a:lnTo>
                    <a:pt x="0" y="539755"/>
                  </a:lnTo>
                  <a:close/>
                </a:path>
              </a:pathLst>
            </a:custGeom>
            <a:solidFill>
              <a:srgbClr val="F5F5F5"/>
            </a:solidFill>
            <a:ln w="10147"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563BD40-7A9D-3A0D-EDAB-3A4DA3CCBB5F}"/>
                </a:ext>
              </a:extLst>
            </p:cNvPr>
            <p:cNvSpPr/>
            <p:nvPr/>
          </p:nvSpPr>
          <p:spPr>
            <a:xfrm>
              <a:off x="2767533" y="2596973"/>
              <a:ext cx="614542" cy="530621"/>
            </a:xfrm>
            <a:custGeom>
              <a:avLst/>
              <a:gdLst>
                <a:gd name="connsiteX0" fmla="*/ 614543 w 614542"/>
                <a:gd name="connsiteY0" fmla="*/ 105130 h 530621"/>
                <a:gd name="connsiteX1" fmla="*/ 611905 w 614542"/>
                <a:gd name="connsiteY1" fmla="*/ 105130 h 530621"/>
                <a:gd name="connsiteX2" fmla="*/ 604497 w 614542"/>
                <a:gd name="connsiteY2" fmla="*/ 103811 h 530621"/>
                <a:gd name="connsiteX3" fmla="*/ 575677 w 614542"/>
                <a:gd name="connsiteY3" fmla="*/ 98331 h 530621"/>
                <a:gd name="connsiteX4" fmla="*/ 467097 w 614542"/>
                <a:gd name="connsiteY4" fmla="*/ 77427 h 530621"/>
                <a:gd name="connsiteX5" fmla="*/ 84530 w 614542"/>
                <a:gd name="connsiteY5" fmla="*/ 3247 h 530621"/>
                <a:gd name="connsiteX6" fmla="*/ 86255 w 614542"/>
                <a:gd name="connsiteY6" fmla="*/ 2131 h 530621"/>
                <a:gd name="connsiteX7" fmla="*/ 3450 w 614542"/>
                <a:gd name="connsiteY7" fmla="*/ 425593 h 530621"/>
                <a:gd name="connsiteX8" fmla="*/ 3450 w 614542"/>
                <a:gd name="connsiteY8" fmla="*/ 425593 h 530621"/>
                <a:gd name="connsiteX9" fmla="*/ 2131 w 614542"/>
                <a:gd name="connsiteY9" fmla="*/ 423767 h 530621"/>
                <a:gd name="connsiteX10" fmla="*/ 531840 w 614542"/>
                <a:gd name="connsiteY10" fmla="*/ 527679 h 530621"/>
                <a:gd name="connsiteX11" fmla="*/ 530216 w 614542"/>
                <a:gd name="connsiteY11" fmla="*/ 528795 h 530621"/>
                <a:gd name="connsiteX12" fmla="*/ 591102 w 614542"/>
                <a:gd name="connsiteY12" fmla="*/ 221828 h 530621"/>
                <a:gd name="connsiteX13" fmla="*/ 608252 w 614542"/>
                <a:gd name="connsiteY13" fmla="*/ 135979 h 530621"/>
                <a:gd name="connsiteX14" fmla="*/ 612818 w 614542"/>
                <a:gd name="connsiteY14" fmla="*/ 113451 h 530621"/>
                <a:gd name="connsiteX15" fmla="*/ 614543 w 614542"/>
                <a:gd name="connsiteY15" fmla="*/ 105536 h 530621"/>
                <a:gd name="connsiteX16" fmla="*/ 613122 w 614542"/>
                <a:gd name="connsiteY16" fmla="*/ 113146 h 530621"/>
                <a:gd name="connsiteX17" fmla="*/ 608962 w 614542"/>
                <a:gd name="connsiteY17" fmla="*/ 135573 h 530621"/>
                <a:gd name="connsiteX18" fmla="*/ 592523 w 614542"/>
                <a:gd name="connsiteY18" fmla="*/ 221219 h 530621"/>
                <a:gd name="connsiteX19" fmla="*/ 532854 w 614542"/>
                <a:gd name="connsiteY19" fmla="*/ 529303 h 530621"/>
                <a:gd name="connsiteX20" fmla="*/ 532854 w 614542"/>
                <a:gd name="connsiteY20" fmla="*/ 530622 h 530621"/>
                <a:gd name="connsiteX21" fmla="*/ 531535 w 614542"/>
                <a:gd name="connsiteY21" fmla="*/ 530622 h 530621"/>
                <a:gd name="connsiteX22" fmla="*/ 1522 w 614542"/>
                <a:gd name="connsiteY22" fmla="*/ 426507 h 530621"/>
                <a:gd name="connsiteX23" fmla="*/ 0 w 614542"/>
                <a:gd name="connsiteY23" fmla="*/ 426507 h 530621"/>
                <a:gd name="connsiteX24" fmla="*/ 0 w 614542"/>
                <a:gd name="connsiteY24" fmla="*/ 424883 h 530621"/>
                <a:gd name="connsiteX25" fmla="*/ 0 w 614542"/>
                <a:gd name="connsiteY25" fmla="*/ 424883 h 530621"/>
                <a:gd name="connsiteX26" fmla="*/ 83109 w 614542"/>
                <a:gd name="connsiteY26" fmla="*/ 1421 h 530621"/>
                <a:gd name="connsiteX27" fmla="*/ 83109 w 614542"/>
                <a:gd name="connsiteY27" fmla="*/ 0 h 530621"/>
                <a:gd name="connsiteX28" fmla="*/ 84530 w 614542"/>
                <a:gd name="connsiteY28" fmla="*/ 0 h 530621"/>
                <a:gd name="connsiteX29" fmla="*/ 468315 w 614542"/>
                <a:gd name="connsiteY29" fmla="*/ 76310 h 530621"/>
                <a:gd name="connsiteX30" fmla="*/ 576388 w 614542"/>
                <a:gd name="connsiteY30" fmla="*/ 97824 h 530621"/>
                <a:gd name="connsiteX31" fmla="*/ 604801 w 614542"/>
                <a:gd name="connsiteY31" fmla="*/ 103608 h 530621"/>
                <a:gd name="connsiteX32" fmla="*/ 612108 w 614542"/>
                <a:gd name="connsiteY32" fmla="*/ 105130 h 53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4542" h="530621">
                  <a:moveTo>
                    <a:pt x="614543" y="105130"/>
                  </a:moveTo>
                  <a:lnTo>
                    <a:pt x="611905" y="105130"/>
                  </a:lnTo>
                  <a:lnTo>
                    <a:pt x="604497" y="103811"/>
                  </a:lnTo>
                  <a:lnTo>
                    <a:pt x="575677" y="98331"/>
                  </a:lnTo>
                  <a:lnTo>
                    <a:pt x="467097" y="77427"/>
                  </a:lnTo>
                  <a:lnTo>
                    <a:pt x="84530" y="3247"/>
                  </a:lnTo>
                  <a:lnTo>
                    <a:pt x="86255" y="2131"/>
                  </a:lnTo>
                  <a:cubicBezTo>
                    <a:pt x="61596" y="128165"/>
                    <a:pt x="33386" y="272668"/>
                    <a:pt x="3450" y="425593"/>
                  </a:cubicBezTo>
                  <a:lnTo>
                    <a:pt x="3450" y="425593"/>
                  </a:lnTo>
                  <a:lnTo>
                    <a:pt x="2131" y="423767"/>
                  </a:lnTo>
                  <a:lnTo>
                    <a:pt x="531840" y="527679"/>
                  </a:lnTo>
                  <a:lnTo>
                    <a:pt x="530216" y="528795"/>
                  </a:lnTo>
                  <a:cubicBezTo>
                    <a:pt x="555484" y="401340"/>
                    <a:pt x="576388" y="295399"/>
                    <a:pt x="591102" y="221828"/>
                  </a:cubicBezTo>
                  <a:cubicBezTo>
                    <a:pt x="598408" y="184891"/>
                    <a:pt x="604294" y="155868"/>
                    <a:pt x="608252" y="135979"/>
                  </a:cubicBezTo>
                  <a:cubicBezTo>
                    <a:pt x="610180" y="125831"/>
                    <a:pt x="611803" y="118626"/>
                    <a:pt x="612818" y="113451"/>
                  </a:cubicBezTo>
                  <a:cubicBezTo>
                    <a:pt x="613833" y="108276"/>
                    <a:pt x="614543" y="105536"/>
                    <a:pt x="614543" y="105536"/>
                  </a:cubicBezTo>
                  <a:cubicBezTo>
                    <a:pt x="614543" y="105536"/>
                    <a:pt x="614543" y="108073"/>
                    <a:pt x="613122" y="113146"/>
                  </a:cubicBezTo>
                  <a:cubicBezTo>
                    <a:pt x="611702" y="118220"/>
                    <a:pt x="610788" y="125831"/>
                    <a:pt x="608962" y="135573"/>
                  </a:cubicBezTo>
                  <a:cubicBezTo>
                    <a:pt x="605106" y="155868"/>
                    <a:pt x="599525" y="184383"/>
                    <a:pt x="592523" y="221219"/>
                  </a:cubicBezTo>
                  <a:cubicBezTo>
                    <a:pt x="578113" y="295399"/>
                    <a:pt x="557615" y="401442"/>
                    <a:pt x="532854" y="529303"/>
                  </a:cubicBezTo>
                  <a:lnTo>
                    <a:pt x="532854" y="530622"/>
                  </a:lnTo>
                  <a:lnTo>
                    <a:pt x="531535" y="530622"/>
                  </a:lnTo>
                  <a:lnTo>
                    <a:pt x="1522" y="426507"/>
                  </a:lnTo>
                  <a:lnTo>
                    <a:pt x="0" y="426507"/>
                  </a:lnTo>
                  <a:lnTo>
                    <a:pt x="0" y="424883"/>
                  </a:lnTo>
                  <a:lnTo>
                    <a:pt x="0" y="424883"/>
                  </a:lnTo>
                  <a:cubicBezTo>
                    <a:pt x="30443" y="271958"/>
                    <a:pt x="58349" y="127455"/>
                    <a:pt x="83109" y="1421"/>
                  </a:cubicBezTo>
                  <a:lnTo>
                    <a:pt x="83109" y="0"/>
                  </a:lnTo>
                  <a:lnTo>
                    <a:pt x="84530" y="0"/>
                  </a:lnTo>
                  <a:lnTo>
                    <a:pt x="468315" y="76310"/>
                  </a:lnTo>
                  <a:lnTo>
                    <a:pt x="576388" y="97824"/>
                  </a:lnTo>
                  <a:lnTo>
                    <a:pt x="604801" y="103608"/>
                  </a:lnTo>
                  <a:lnTo>
                    <a:pt x="612108" y="105130"/>
                  </a:lnTo>
                  <a:close/>
                </a:path>
              </a:pathLst>
            </a:custGeom>
            <a:solidFill>
              <a:srgbClr val="E0E0E0"/>
            </a:solidFill>
            <a:ln w="1014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EA23C4B-F6EB-6A89-740C-E9DB48B41BC2}"/>
                </a:ext>
              </a:extLst>
            </p:cNvPr>
            <p:cNvSpPr/>
            <p:nvPr/>
          </p:nvSpPr>
          <p:spPr>
            <a:xfrm rot="-4735200">
              <a:off x="2886692" y="2611020"/>
              <a:ext cx="377188" cy="501802"/>
            </a:xfrm>
            <a:custGeom>
              <a:avLst/>
              <a:gdLst>
                <a:gd name="connsiteX0" fmla="*/ 0 w 377188"/>
                <a:gd name="connsiteY0" fmla="*/ 0 h 501802"/>
                <a:gd name="connsiteX1" fmla="*/ 377189 w 377188"/>
                <a:gd name="connsiteY1" fmla="*/ 0 h 501802"/>
                <a:gd name="connsiteX2" fmla="*/ 377189 w 377188"/>
                <a:gd name="connsiteY2" fmla="*/ 501802 h 501802"/>
                <a:gd name="connsiteX3" fmla="*/ 0 w 377188"/>
                <a:gd name="connsiteY3" fmla="*/ 501802 h 501802"/>
              </a:gdLst>
              <a:ahLst/>
              <a:cxnLst>
                <a:cxn ang="0">
                  <a:pos x="connsiteX0" y="connsiteY0"/>
                </a:cxn>
                <a:cxn ang="0">
                  <a:pos x="connsiteX1" y="connsiteY1"/>
                </a:cxn>
                <a:cxn ang="0">
                  <a:pos x="connsiteX2" y="connsiteY2"/>
                </a:cxn>
                <a:cxn ang="0">
                  <a:pos x="connsiteX3" y="connsiteY3"/>
                </a:cxn>
              </a:cxnLst>
              <a:rect l="l" t="t" r="r" b="b"/>
              <a:pathLst>
                <a:path w="377188" h="501802">
                  <a:moveTo>
                    <a:pt x="0" y="0"/>
                  </a:moveTo>
                  <a:lnTo>
                    <a:pt x="377189" y="0"/>
                  </a:lnTo>
                  <a:lnTo>
                    <a:pt x="377189" y="501802"/>
                  </a:lnTo>
                  <a:lnTo>
                    <a:pt x="0" y="501802"/>
                  </a:lnTo>
                  <a:close/>
                </a:path>
              </a:pathLst>
            </a:custGeom>
            <a:solidFill>
              <a:srgbClr val="EBEBEB"/>
            </a:solidFill>
            <a:ln w="1014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E6EF87F-F5A9-0FC3-5004-684B68F62E56}"/>
                </a:ext>
              </a:extLst>
            </p:cNvPr>
            <p:cNvSpPr/>
            <p:nvPr/>
          </p:nvSpPr>
          <p:spPr>
            <a:xfrm>
              <a:off x="2792903" y="2802361"/>
              <a:ext cx="492466" cy="292861"/>
            </a:xfrm>
            <a:custGeom>
              <a:avLst/>
              <a:gdLst>
                <a:gd name="connsiteX0" fmla="*/ 0 w 492466"/>
                <a:gd name="connsiteY0" fmla="*/ 196459 h 292861"/>
                <a:gd name="connsiteX1" fmla="*/ 217059 w 492466"/>
                <a:gd name="connsiteY1" fmla="*/ 0 h 292861"/>
                <a:gd name="connsiteX2" fmla="*/ 295399 w 492466"/>
                <a:gd name="connsiteY2" fmla="*/ 164900 h 292861"/>
                <a:gd name="connsiteX3" fmla="*/ 382770 w 492466"/>
                <a:gd name="connsiteY3" fmla="*/ 102086 h 292861"/>
                <a:gd name="connsiteX4" fmla="*/ 492467 w 492466"/>
                <a:gd name="connsiteY4" fmla="*/ 292862 h 292861"/>
                <a:gd name="connsiteX5" fmla="*/ 0 w 492466"/>
                <a:gd name="connsiteY5" fmla="*/ 196459 h 29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466" h="292861">
                  <a:moveTo>
                    <a:pt x="0" y="196459"/>
                  </a:moveTo>
                  <a:lnTo>
                    <a:pt x="217059" y="0"/>
                  </a:lnTo>
                  <a:lnTo>
                    <a:pt x="295399" y="164900"/>
                  </a:lnTo>
                  <a:lnTo>
                    <a:pt x="382770" y="102086"/>
                  </a:lnTo>
                  <a:lnTo>
                    <a:pt x="492467" y="292862"/>
                  </a:lnTo>
                  <a:lnTo>
                    <a:pt x="0" y="196459"/>
                  </a:lnTo>
                  <a:close/>
                </a:path>
              </a:pathLst>
            </a:custGeom>
            <a:solidFill>
              <a:srgbClr val="E0E0E0"/>
            </a:solidFill>
            <a:ln w="1014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D3D0671-9DE2-AFC9-EB77-983327892835}"/>
                </a:ext>
              </a:extLst>
            </p:cNvPr>
            <p:cNvSpPr/>
            <p:nvPr/>
          </p:nvSpPr>
          <p:spPr>
            <a:xfrm>
              <a:off x="3089020" y="2756865"/>
              <a:ext cx="78963" cy="78963"/>
            </a:xfrm>
            <a:custGeom>
              <a:avLst/>
              <a:gdLst>
                <a:gd name="connsiteX0" fmla="*/ 78230 w 78963"/>
                <a:gd name="connsiteY0" fmla="*/ 47018 h 78963"/>
                <a:gd name="connsiteX1" fmla="*/ 31945 w 78963"/>
                <a:gd name="connsiteY1" fmla="*/ 78230 h 78963"/>
                <a:gd name="connsiteX2" fmla="*/ 733 w 78963"/>
                <a:gd name="connsiteY2" fmla="*/ 31945 h 78963"/>
                <a:gd name="connsiteX3" fmla="*/ 47018 w 78963"/>
                <a:gd name="connsiteY3" fmla="*/ 733 h 78963"/>
                <a:gd name="connsiteX4" fmla="*/ 47077 w 78963"/>
                <a:gd name="connsiteY4" fmla="*/ 745 h 78963"/>
                <a:gd name="connsiteX5" fmla="*/ 78230 w 78963"/>
                <a:gd name="connsiteY5" fmla="*/ 47018 h 7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3" h="78963">
                  <a:moveTo>
                    <a:pt x="78230" y="47018"/>
                  </a:moveTo>
                  <a:cubicBezTo>
                    <a:pt x="74068" y="68418"/>
                    <a:pt x="53345" y="82392"/>
                    <a:pt x="31945" y="78230"/>
                  </a:cubicBezTo>
                  <a:cubicBezTo>
                    <a:pt x="10545" y="74068"/>
                    <a:pt x="-3429" y="53346"/>
                    <a:pt x="733" y="31945"/>
                  </a:cubicBezTo>
                  <a:cubicBezTo>
                    <a:pt x="4896" y="10545"/>
                    <a:pt x="25618" y="-3429"/>
                    <a:pt x="47018" y="733"/>
                  </a:cubicBezTo>
                  <a:cubicBezTo>
                    <a:pt x="47038" y="737"/>
                    <a:pt x="47057" y="741"/>
                    <a:pt x="47077" y="745"/>
                  </a:cubicBezTo>
                  <a:cubicBezTo>
                    <a:pt x="68448" y="4935"/>
                    <a:pt x="82388" y="25641"/>
                    <a:pt x="78230" y="47018"/>
                  </a:cubicBezTo>
                  <a:close/>
                </a:path>
              </a:pathLst>
            </a:custGeom>
            <a:solidFill>
              <a:srgbClr val="E0E0E0"/>
            </a:solidFill>
            <a:ln w="10147"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F447D8A-3F3A-B286-5C53-A15424BAEAA8}"/>
                </a:ext>
              </a:extLst>
            </p:cNvPr>
            <p:cNvSpPr/>
            <p:nvPr/>
          </p:nvSpPr>
          <p:spPr>
            <a:xfrm>
              <a:off x="7851416" y="5135717"/>
              <a:ext cx="1949469" cy="977525"/>
            </a:xfrm>
            <a:custGeom>
              <a:avLst/>
              <a:gdLst>
                <a:gd name="connsiteX0" fmla="*/ 977525 w 1949469"/>
                <a:gd name="connsiteY0" fmla="*/ 0 h 977525"/>
                <a:gd name="connsiteX1" fmla="*/ 0 w 1949469"/>
                <a:gd name="connsiteY1" fmla="*/ 971842 h 977525"/>
                <a:gd name="connsiteX2" fmla="*/ 1949469 w 1949469"/>
                <a:gd name="connsiteY2" fmla="*/ 977525 h 977525"/>
                <a:gd name="connsiteX3" fmla="*/ 976815 w 1949469"/>
                <a:gd name="connsiteY3" fmla="*/ 270233 h 977525"/>
                <a:gd name="connsiteX4" fmla="*/ 1498304 w 1949469"/>
                <a:gd name="connsiteY4" fmla="*/ 794969 h 977525"/>
                <a:gd name="connsiteX5" fmla="*/ 452282 w 1949469"/>
                <a:gd name="connsiteY5" fmla="*/ 792026 h 97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9469" h="977525">
                  <a:moveTo>
                    <a:pt x="977525" y="0"/>
                  </a:moveTo>
                  <a:lnTo>
                    <a:pt x="0" y="971842"/>
                  </a:lnTo>
                  <a:lnTo>
                    <a:pt x="1949469" y="977525"/>
                  </a:lnTo>
                  <a:close/>
                  <a:moveTo>
                    <a:pt x="976815" y="270233"/>
                  </a:moveTo>
                  <a:lnTo>
                    <a:pt x="1498304" y="794969"/>
                  </a:lnTo>
                  <a:lnTo>
                    <a:pt x="452282" y="792026"/>
                  </a:lnTo>
                  <a:close/>
                </a:path>
              </a:pathLst>
            </a:custGeom>
            <a:solidFill>
              <a:srgbClr val="E0E0E0"/>
            </a:solidFill>
            <a:ln w="10147" cap="flat">
              <a:noFill/>
              <a:prstDash val="solid"/>
              <a:miter/>
            </a:ln>
          </p:spPr>
          <p:txBody>
            <a:bodyPr rtlCol="0" anchor="ctr"/>
            <a:lstStyle/>
            <a:p>
              <a:endParaRPr lang="en-US"/>
            </a:p>
          </p:txBody>
        </p:sp>
        <p:grpSp>
          <p:nvGrpSpPr>
            <p:cNvPr id="88" name="Graphic 2">
              <a:extLst>
                <a:ext uri="{FF2B5EF4-FFF2-40B4-BE49-F238E27FC236}">
                  <a16:creationId xmlns:a16="http://schemas.microsoft.com/office/drawing/2014/main" id="{C2C21CC2-202C-5282-511D-DD97112154C3}"/>
                </a:ext>
              </a:extLst>
            </p:cNvPr>
            <p:cNvGrpSpPr/>
            <p:nvPr/>
          </p:nvGrpSpPr>
          <p:grpSpPr>
            <a:xfrm>
              <a:off x="8853193" y="5219943"/>
              <a:ext cx="846112" cy="849461"/>
              <a:chOff x="8853193" y="5219943"/>
              <a:chExt cx="846112" cy="849461"/>
            </a:xfrm>
            <a:solidFill>
              <a:srgbClr val="EBEBEB"/>
            </a:solidFill>
          </p:grpSpPr>
          <p:sp>
            <p:nvSpPr>
              <p:cNvPr id="89" name="Freeform: Shape 88">
                <a:extLst>
                  <a:ext uri="{FF2B5EF4-FFF2-40B4-BE49-F238E27FC236}">
                    <a16:creationId xmlns:a16="http://schemas.microsoft.com/office/drawing/2014/main" id="{764F8617-D4CC-4E2B-C1E5-EF2FA616AD49}"/>
                  </a:ext>
                </a:extLst>
              </p:cNvPr>
              <p:cNvSpPr/>
              <p:nvPr/>
            </p:nvSpPr>
            <p:spPr>
              <a:xfrm>
                <a:off x="8911340" y="5250995"/>
                <a:ext cx="36531" cy="36430"/>
              </a:xfrm>
              <a:custGeom>
                <a:avLst/>
                <a:gdLst>
                  <a:gd name="connsiteX0" fmla="*/ 4160 w 36531"/>
                  <a:gd name="connsiteY0" fmla="*/ 36430 h 36430"/>
                  <a:gd name="connsiteX1" fmla="*/ 0 w 36531"/>
                  <a:gd name="connsiteY1" fmla="*/ 32270 h 36430"/>
                  <a:gd name="connsiteX2" fmla="*/ 32371 w 36531"/>
                  <a:gd name="connsiteY2" fmla="*/ 0 h 36430"/>
                  <a:gd name="connsiteX3" fmla="*/ 36531 w 36531"/>
                  <a:gd name="connsiteY3" fmla="*/ 4262 h 36430"/>
                  <a:gd name="connsiteX4" fmla="*/ 4160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160" y="36430"/>
                    </a:moveTo>
                    <a:lnTo>
                      <a:pt x="0" y="32270"/>
                    </a:lnTo>
                    <a:lnTo>
                      <a:pt x="32371" y="0"/>
                    </a:lnTo>
                    <a:lnTo>
                      <a:pt x="36531" y="4262"/>
                    </a:lnTo>
                    <a:lnTo>
                      <a:pt x="4160" y="36430"/>
                    </a:lnTo>
                    <a:close/>
                  </a:path>
                </a:pathLst>
              </a:custGeom>
              <a:solidFill>
                <a:srgbClr val="EBEBEB"/>
              </a:solidFill>
              <a:ln w="10147"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92BF2FE-4BE7-F35F-382D-7652675C01E6}"/>
                  </a:ext>
                </a:extLst>
              </p:cNvPr>
              <p:cNvSpPr/>
              <p:nvPr/>
            </p:nvSpPr>
            <p:spPr>
              <a:xfrm>
                <a:off x="8937724" y="5277480"/>
                <a:ext cx="36531" cy="36430"/>
              </a:xfrm>
              <a:custGeom>
                <a:avLst/>
                <a:gdLst>
                  <a:gd name="connsiteX0" fmla="*/ 4161 w 36531"/>
                  <a:gd name="connsiteY0" fmla="*/ 36430 h 36430"/>
                  <a:gd name="connsiteX1" fmla="*/ 0 w 36531"/>
                  <a:gd name="connsiteY1" fmla="*/ 32270 h 36430"/>
                  <a:gd name="connsiteX2" fmla="*/ 32371 w 36531"/>
                  <a:gd name="connsiteY2" fmla="*/ 0 h 36430"/>
                  <a:gd name="connsiteX3" fmla="*/ 36532 w 36531"/>
                  <a:gd name="connsiteY3" fmla="*/ 4262 h 36430"/>
                  <a:gd name="connsiteX4" fmla="*/ 4161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161" y="36430"/>
                    </a:moveTo>
                    <a:lnTo>
                      <a:pt x="0" y="32270"/>
                    </a:lnTo>
                    <a:lnTo>
                      <a:pt x="32371" y="0"/>
                    </a:lnTo>
                    <a:lnTo>
                      <a:pt x="36532" y="4262"/>
                    </a:lnTo>
                    <a:lnTo>
                      <a:pt x="4161" y="36430"/>
                    </a:lnTo>
                    <a:close/>
                  </a:path>
                </a:pathLst>
              </a:custGeom>
              <a:solidFill>
                <a:srgbClr val="EBEBEB"/>
              </a:solidFill>
              <a:ln w="10147"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575325F2-3048-A604-4DCF-37172B4011F6}"/>
                  </a:ext>
                </a:extLst>
              </p:cNvPr>
              <p:cNvSpPr/>
              <p:nvPr/>
            </p:nvSpPr>
            <p:spPr>
              <a:xfrm>
                <a:off x="8997697" y="5337859"/>
                <a:ext cx="36632" cy="36430"/>
              </a:xfrm>
              <a:custGeom>
                <a:avLst/>
                <a:gdLst>
                  <a:gd name="connsiteX0" fmla="*/ 4262 w 36632"/>
                  <a:gd name="connsiteY0" fmla="*/ 36430 h 36430"/>
                  <a:gd name="connsiteX1" fmla="*/ 0 w 36632"/>
                  <a:gd name="connsiteY1" fmla="*/ 32168 h 36430"/>
                  <a:gd name="connsiteX2" fmla="*/ 32371 w 36632"/>
                  <a:gd name="connsiteY2" fmla="*/ 0 h 36430"/>
                  <a:gd name="connsiteX3" fmla="*/ 36633 w 36632"/>
                  <a:gd name="connsiteY3" fmla="*/ 4161 h 36430"/>
                  <a:gd name="connsiteX4" fmla="*/ 4262 w 36632"/>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2" h="36430">
                    <a:moveTo>
                      <a:pt x="4262" y="36430"/>
                    </a:moveTo>
                    <a:lnTo>
                      <a:pt x="0" y="32168"/>
                    </a:lnTo>
                    <a:lnTo>
                      <a:pt x="32371" y="0"/>
                    </a:lnTo>
                    <a:lnTo>
                      <a:pt x="36633" y="4161"/>
                    </a:lnTo>
                    <a:lnTo>
                      <a:pt x="4262" y="36430"/>
                    </a:lnTo>
                    <a:close/>
                  </a:path>
                </a:pathLst>
              </a:custGeom>
              <a:solidFill>
                <a:srgbClr val="EBEBEB"/>
              </a:solidFill>
              <a:ln w="10147"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3B6DFE2-D89F-ED4F-604B-6138C159C9D1}"/>
                  </a:ext>
                </a:extLst>
              </p:cNvPr>
              <p:cNvSpPr/>
              <p:nvPr/>
            </p:nvSpPr>
            <p:spPr>
              <a:xfrm>
                <a:off x="9024081" y="5364344"/>
                <a:ext cx="36531" cy="36328"/>
              </a:xfrm>
              <a:custGeom>
                <a:avLst/>
                <a:gdLst>
                  <a:gd name="connsiteX0" fmla="*/ 4262 w 36531"/>
                  <a:gd name="connsiteY0" fmla="*/ 36329 h 36328"/>
                  <a:gd name="connsiteX1" fmla="*/ 0 w 36531"/>
                  <a:gd name="connsiteY1" fmla="*/ 32168 h 36328"/>
                  <a:gd name="connsiteX2" fmla="*/ 32371 w 36531"/>
                  <a:gd name="connsiteY2" fmla="*/ 0 h 36328"/>
                  <a:gd name="connsiteX3" fmla="*/ 36531 w 36531"/>
                  <a:gd name="connsiteY3" fmla="*/ 4161 h 36328"/>
                  <a:gd name="connsiteX4" fmla="*/ 4262 w 36531"/>
                  <a:gd name="connsiteY4" fmla="*/ 36329 h 36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328">
                    <a:moveTo>
                      <a:pt x="4262" y="36329"/>
                    </a:moveTo>
                    <a:lnTo>
                      <a:pt x="0" y="32168"/>
                    </a:lnTo>
                    <a:lnTo>
                      <a:pt x="32371" y="0"/>
                    </a:lnTo>
                    <a:lnTo>
                      <a:pt x="36531" y="4161"/>
                    </a:lnTo>
                    <a:lnTo>
                      <a:pt x="4262" y="36329"/>
                    </a:lnTo>
                    <a:close/>
                  </a:path>
                </a:pathLst>
              </a:custGeom>
              <a:solidFill>
                <a:srgbClr val="EBEBEB"/>
              </a:solidFill>
              <a:ln w="10147"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E2DB4DCC-3B9E-D8D6-D26D-15158629D71A}"/>
                  </a:ext>
                </a:extLst>
              </p:cNvPr>
              <p:cNvSpPr/>
              <p:nvPr/>
            </p:nvSpPr>
            <p:spPr>
              <a:xfrm>
                <a:off x="9084155" y="5424621"/>
                <a:ext cx="36531" cy="36430"/>
              </a:xfrm>
              <a:custGeom>
                <a:avLst/>
                <a:gdLst>
                  <a:gd name="connsiteX0" fmla="*/ 4161 w 36531"/>
                  <a:gd name="connsiteY0" fmla="*/ 36430 h 36430"/>
                  <a:gd name="connsiteX1" fmla="*/ 0 w 36531"/>
                  <a:gd name="connsiteY1" fmla="*/ 32270 h 36430"/>
                  <a:gd name="connsiteX2" fmla="*/ 32371 w 36531"/>
                  <a:gd name="connsiteY2" fmla="*/ 0 h 36430"/>
                  <a:gd name="connsiteX3" fmla="*/ 36532 w 36531"/>
                  <a:gd name="connsiteY3" fmla="*/ 4161 h 36430"/>
                  <a:gd name="connsiteX4" fmla="*/ 4161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161" y="36430"/>
                    </a:moveTo>
                    <a:lnTo>
                      <a:pt x="0" y="32270"/>
                    </a:lnTo>
                    <a:lnTo>
                      <a:pt x="32371" y="0"/>
                    </a:lnTo>
                    <a:lnTo>
                      <a:pt x="36532" y="4161"/>
                    </a:lnTo>
                    <a:lnTo>
                      <a:pt x="4161" y="36430"/>
                    </a:lnTo>
                    <a:close/>
                  </a:path>
                </a:pathLst>
              </a:custGeom>
              <a:solidFill>
                <a:srgbClr val="EBEBEB"/>
              </a:solidFill>
              <a:ln w="10147"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EE38E7D-B1CA-ADF7-0980-9ECE727E70ED}"/>
                  </a:ext>
                </a:extLst>
              </p:cNvPr>
              <p:cNvSpPr/>
              <p:nvPr/>
            </p:nvSpPr>
            <p:spPr>
              <a:xfrm>
                <a:off x="9110539" y="5451107"/>
                <a:ext cx="36531" cy="36430"/>
              </a:xfrm>
              <a:custGeom>
                <a:avLst/>
                <a:gdLst>
                  <a:gd name="connsiteX0" fmla="*/ 4160 w 36531"/>
                  <a:gd name="connsiteY0" fmla="*/ 36430 h 36430"/>
                  <a:gd name="connsiteX1" fmla="*/ 0 w 36531"/>
                  <a:gd name="connsiteY1" fmla="*/ 32168 h 36430"/>
                  <a:gd name="connsiteX2" fmla="*/ 32270 w 36531"/>
                  <a:gd name="connsiteY2" fmla="*/ 0 h 36430"/>
                  <a:gd name="connsiteX3" fmla="*/ 36531 w 36531"/>
                  <a:gd name="connsiteY3" fmla="*/ 4161 h 36430"/>
                  <a:gd name="connsiteX4" fmla="*/ 4160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160" y="36430"/>
                    </a:moveTo>
                    <a:lnTo>
                      <a:pt x="0" y="32168"/>
                    </a:lnTo>
                    <a:lnTo>
                      <a:pt x="32270" y="0"/>
                    </a:lnTo>
                    <a:lnTo>
                      <a:pt x="36531" y="4161"/>
                    </a:lnTo>
                    <a:lnTo>
                      <a:pt x="4160" y="36430"/>
                    </a:lnTo>
                    <a:close/>
                  </a:path>
                </a:pathLst>
              </a:custGeom>
              <a:solidFill>
                <a:srgbClr val="EBEBEB"/>
              </a:solidFill>
              <a:ln w="10147"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8AA0D92-19E8-889A-0683-3CDE4A8C11A4}"/>
                  </a:ext>
                </a:extLst>
              </p:cNvPr>
              <p:cNvSpPr/>
              <p:nvPr/>
            </p:nvSpPr>
            <p:spPr>
              <a:xfrm>
                <a:off x="9170511" y="5511384"/>
                <a:ext cx="36632" cy="36430"/>
              </a:xfrm>
              <a:custGeom>
                <a:avLst/>
                <a:gdLst>
                  <a:gd name="connsiteX0" fmla="*/ 4262 w 36632"/>
                  <a:gd name="connsiteY0" fmla="*/ 36430 h 36430"/>
                  <a:gd name="connsiteX1" fmla="*/ 0 w 36632"/>
                  <a:gd name="connsiteY1" fmla="*/ 32270 h 36430"/>
                  <a:gd name="connsiteX2" fmla="*/ 32371 w 36632"/>
                  <a:gd name="connsiteY2" fmla="*/ 0 h 36430"/>
                  <a:gd name="connsiteX3" fmla="*/ 36633 w 36632"/>
                  <a:gd name="connsiteY3" fmla="*/ 4262 h 36430"/>
                  <a:gd name="connsiteX4" fmla="*/ 4262 w 36632"/>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2" h="36430">
                    <a:moveTo>
                      <a:pt x="4262" y="36430"/>
                    </a:moveTo>
                    <a:lnTo>
                      <a:pt x="0" y="32270"/>
                    </a:lnTo>
                    <a:lnTo>
                      <a:pt x="32371" y="0"/>
                    </a:lnTo>
                    <a:lnTo>
                      <a:pt x="36633" y="4262"/>
                    </a:lnTo>
                    <a:lnTo>
                      <a:pt x="4262" y="36430"/>
                    </a:lnTo>
                    <a:close/>
                  </a:path>
                </a:pathLst>
              </a:custGeom>
              <a:solidFill>
                <a:srgbClr val="EBEBEB"/>
              </a:solidFill>
              <a:ln w="10147"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18913080-9F53-FF01-EBC1-5CB62B83FE4C}"/>
                  </a:ext>
                </a:extLst>
              </p:cNvPr>
              <p:cNvSpPr/>
              <p:nvPr/>
            </p:nvSpPr>
            <p:spPr>
              <a:xfrm>
                <a:off x="9196895" y="5537869"/>
                <a:ext cx="36531" cy="36430"/>
              </a:xfrm>
              <a:custGeom>
                <a:avLst/>
                <a:gdLst>
                  <a:gd name="connsiteX0" fmla="*/ 4161 w 36531"/>
                  <a:gd name="connsiteY0" fmla="*/ 36430 h 36430"/>
                  <a:gd name="connsiteX1" fmla="*/ 0 w 36531"/>
                  <a:gd name="connsiteY1" fmla="*/ 32270 h 36430"/>
                  <a:gd name="connsiteX2" fmla="*/ 32371 w 36531"/>
                  <a:gd name="connsiteY2" fmla="*/ 0 h 36430"/>
                  <a:gd name="connsiteX3" fmla="*/ 36532 w 36531"/>
                  <a:gd name="connsiteY3" fmla="*/ 4161 h 36430"/>
                  <a:gd name="connsiteX4" fmla="*/ 4161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161" y="36430"/>
                    </a:moveTo>
                    <a:lnTo>
                      <a:pt x="0" y="32270"/>
                    </a:lnTo>
                    <a:lnTo>
                      <a:pt x="32371" y="0"/>
                    </a:lnTo>
                    <a:lnTo>
                      <a:pt x="36532" y="4161"/>
                    </a:lnTo>
                    <a:lnTo>
                      <a:pt x="4161" y="36430"/>
                    </a:lnTo>
                    <a:close/>
                  </a:path>
                </a:pathLst>
              </a:custGeom>
              <a:solidFill>
                <a:srgbClr val="EBEBEB"/>
              </a:solidFill>
              <a:ln w="10147"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B4C0A08B-D238-FADB-6FD0-FC2E26EF97B9}"/>
                  </a:ext>
                </a:extLst>
              </p:cNvPr>
              <p:cNvSpPr/>
              <p:nvPr/>
            </p:nvSpPr>
            <p:spPr>
              <a:xfrm>
                <a:off x="9256970" y="5598248"/>
                <a:ext cx="36531" cy="36328"/>
              </a:xfrm>
              <a:custGeom>
                <a:avLst/>
                <a:gdLst>
                  <a:gd name="connsiteX0" fmla="*/ 4160 w 36531"/>
                  <a:gd name="connsiteY0" fmla="*/ 36329 h 36328"/>
                  <a:gd name="connsiteX1" fmla="*/ 0 w 36531"/>
                  <a:gd name="connsiteY1" fmla="*/ 32168 h 36328"/>
                  <a:gd name="connsiteX2" fmla="*/ 32371 w 36531"/>
                  <a:gd name="connsiteY2" fmla="*/ 0 h 36328"/>
                  <a:gd name="connsiteX3" fmla="*/ 36531 w 36531"/>
                  <a:gd name="connsiteY3" fmla="*/ 4161 h 36328"/>
                  <a:gd name="connsiteX4" fmla="*/ 4160 w 36531"/>
                  <a:gd name="connsiteY4" fmla="*/ 36329 h 36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328">
                    <a:moveTo>
                      <a:pt x="4160" y="36329"/>
                    </a:moveTo>
                    <a:lnTo>
                      <a:pt x="0" y="32168"/>
                    </a:lnTo>
                    <a:lnTo>
                      <a:pt x="32371" y="0"/>
                    </a:lnTo>
                    <a:lnTo>
                      <a:pt x="36531" y="4161"/>
                    </a:lnTo>
                    <a:lnTo>
                      <a:pt x="4160" y="36329"/>
                    </a:lnTo>
                    <a:close/>
                  </a:path>
                </a:pathLst>
              </a:custGeom>
              <a:solidFill>
                <a:srgbClr val="EBEBEB"/>
              </a:solidFill>
              <a:ln w="10147"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B1006E6-2E4B-75C5-91FE-C808A4D5F593}"/>
                  </a:ext>
                </a:extLst>
              </p:cNvPr>
              <p:cNvSpPr/>
              <p:nvPr/>
            </p:nvSpPr>
            <p:spPr>
              <a:xfrm>
                <a:off x="9283252" y="5624734"/>
                <a:ext cx="36633" cy="36328"/>
              </a:xfrm>
              <a:custGeom>
                <a:avLst/>
                <a:gdLst>
                  <a:gd name="connsiteX0" fmla="*/ 4262 w 36633"/>
                  <a:gd name="connsiteY0" fmla="*/ 36329 h 36328"/>
                  <a:gd name="connsiteX1" fmla="*/ 0 w 36633"/>
                  <a:gd name="connsiteY1" fmla="*/ 32168 h 36328"/>
                  <a:gd name="connsiteX2" fmla="*/ 32371 w 36633"/>
                  <a:gd name="connsiteY2" fmla="*/ 0 h 36328"/>
                  <a:gd name="connsiteX3" fmla="*/ 36634 w 36633"/>
                  <a:gd name="connsiteY3" fmla="*/ 4161 h 36328"/>
                  <a:gd name="connsiteX4" fmla="*/ 4262 w 36633"/>
                  <a:gd name="connsiteY4" fmla="*/ 36329 h 36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3" h="36328">
                    <a:moveTo>
                      <a:pt x="4262" y="36329"/>
                    </a:moveTo>
                    <a:lnTo>
                      <a:pt x="0" y="32168"/>
                    </a:lnTo>
                    <a:lnTo>
                      <a:pt x="32371" y="0"/>
                    </a:lnTo>
                    <a:lnTo>
                      <a:pt x="36634" y="4161"/>
                    </a:lnTo>
                    <a:lnTo>
                      <a:pt x="4262" y="36329"/>
                    </a:lnTo>
                    <a:close/>
                  </a:path>
                </a:pathLst>
              </a:custGeom>
              <a:solidFill>
                <a:srgbClr val="EBEBEB"/>
              </a:solidFill>
              <a:ln w="10147"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D7C356E-01D1-C4E3-6076-7286F4FFD727}"/>
                  </a:ext>
                </a:extLst>
              </p:cNvPr>
              <p:cNvSpPr/>
              <p:nvPr/>
            </p:nvSpPr>
            <p:spPr>
              <a:xfrm>
                <a:off x="9343327" y="5685011"/>
                <a:ext cx="36531" cy="36430"/>
              </a:xfrm>
              <a:custGeom>
                <a:avLst/>
                <a:gdLst>
                  <a:gd name="connsiteX0" fmla="*/ 4262 w 36531"/>
                  <a:gd name="connsiteY0" fmla="*/ 36430 h 36430"/>
                  <a:gd name="connsiteX1" fmla="*/ 0 w 36531"/>
                  <a:gd name="connsiteY1" fmla="*/ 32168 h 36430"/>
                  <a:gd name="connsiteX2" fmla="*/ 32371 w 36531"/>
                  <a:gd name="connsiteY2" fmla="*/ 0 h 36430"/>
                  <a:gd name="connsiteX3" fmla="*/ 36531 w 36531"/>
                  <a:gd name="connsiteY3" fmla="*/ 4161 h 36430"/>
                  <a:gd name="connsiteX4" fmla="*/ 4262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262" y="36430"/>
                    </a:moveTo>
                    <a:lnTo>
                      <a:pt x="0" y="32168"/>
                    </a:lnTo>
                    <a:lnTo>
                      <a:pt x="32371" y="0"/>
                    </a:lnTo>
                    <a:lnTo>
                      <a:pt x="36531" y="4161"/>
                    </a:lnTo>
                    <a:lnTo>
                      <a:pt x="4262" y="36430"/>
                    </a:lnTo>
                    <a:close/>
                  </a:path>
                </a:pathLst>
              </a:custGeom>
              <a:solidFill>
                <a:srgbClr val="EBEBEB"/>
              </a:solidFill>
              <a:ln w="10147"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B4F60A95-0DFA-FAC5-6B63-4508F4A6E6E8}"/>
                  </a:ext>
                </a:extLst>
              </p:cNvPr>
              <p:cNvSpPr/>
              <p:nvPr/>
            </p:nvSpPr>
            <p:spPr>
              <a:xfrm>
                <a:off x="9369710" y="5711496"/>
                <a:ext cx="36531" cy="36430"/>
              </a:xfrm>
              <a:custGeom>
                <a:avLst/>
                <a:gdLst>
                  <a:gd name="connsiteX0" fmla="*/ 4160 w 36531"/>
                  <a:gd name="connsiteY0" fmla="*/ 36430 h 36430"/>
                  <a:gd name="connsiteX1" fmla="*/ 0 w 36531"/>
                  <a:gd name="connsiteY1" fmla="*/ 32168 h 36430"/>
                  <a:gd name="connsiteX2" fmla="*/ 32371 w 36531"/>
                  <a:gd name="connsiteY2" fmla="*/ 0 h 36430"/>
                  <a:gd name="connsiteX3" fmla="*/ 36531 w 36531"/>
                  <a:gd name="connsiteY3" fmla="*/ 4161 h 36430"/>
                  <a:gd name="connsiteX4" fmla="*/ 4160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160" y="36430"/>
                    </a:moveTo>
                    <a:lnTo>
                      <a:pt x="0" y="32168"/>
                    </a:lnTo>
                    <a:lnTo>
                      <a:pt x="32371" y="0"/>
                    </a:lnTo>
                    <a:lnTo>
                      <a:pt x="36531" y="4161"/>
                    </a:lnTo>
                    <a:lnTo>
                      <a:pt x="4160" y="36430"/>
                    </a:lnTo>
                    <a:close/>
                  </a:path>
                </a:pathLst>
              </a:custGeom>
              <a:solidFill>
                <a:srgbClr val="EBEBEB"/>
              </a:solidFill>
              <a:ln w="10147"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FAC343C2-B8E5-560C-3A6C-CDB595960492}"/>
                  </a:ext>
                </a:extLst>
              </p:cNvPr>
              <p:cNvSpPr/>
              <p:nvPr/>
            </p:nvSpPr>
            <p:spPr>
              <a:xfrm>
                <a:off x="9430495" y="5772484"/>
                <a:ext cx="36531" cy="36430"/>
              </a:xfrm>
              <a:custGeom>
                <a:avLst/>
                <a:gdLst>
                  <a:gd name="connsiteX0" fmla="*/ 4161 w 36531"/>
                  <a:gd name="connsiteY0" fmla="*/ 36430 h 36430"/>
                  <a:gd name="connsiteX1" fmla="*/ 0 w 36531"/>
                  <a:gd name="connsiteY1" fmla="*/ 32270 h 36430"/>
                  <a:gd name="connsiteX2" fmla="*/ 32270 w 36531"/>
                  <a:gd name="connsiteY2" fmla="*/ 0 h 36430"/>
                  <a:gd name="connsiteX3" fmla="*/ 36532 w 36531"/>
                  <a:gd name="connsiteY3" fmla="*/ 4262 h 36430"/>
                  <a:gd name="connsiteX4" fmla="*/ 4161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161" y="36430"/>
                    </a:moveTo>
                    <a:lnTo>
                      <a:pt x="0" y="32270"/>
                    </a:lnTo>
                    <a:lnTo>
                      <a:pt x="32270" y="0"/>
                    </a:lnTo>
                    <a:lnTo>
                      <a:pt x="36532" y="4262"/>
                    </a:lnTo>
                    <a:lnTo>
                      <a:pt x="4161" y="36430"/>
                    </a:lnTo>
                    <a:close/>
                  </a:path>
                </a:pathLst>
              </a:custGeom>
              <a:solidFill>
                <a:srgbClr val="EBEBEB"/>
              </a:solidFill>
              <a:ln w="10147"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0FD2048-8B3A-7981-8F62-24E43E6AC5DD}"/>
                  </a:ext>
                </a:extLst>
              </p:cNvPr>
              <p:cNvSpPr/>
              <p:nvPr/>
            </p:nvSpPr>
            <p:spPr>
              <a:xfrm>
                <a:off x="9456777" y="5798969"/>
                <a:ext cx="36632" cy="36430"/>
              </a:xfrm>
              <a:custGeom>
                <a:avLst/>
                <a:gdLst>
                  <a:gd name="connsiteX0" fmla="*/ 4262 w 36632"/>
                  <a:gd name="connsiteY0" fmla="*/ 36430 h 36430"/>
                  <a:gd name="connsiteX1" fmla="*/ 0 w 36632"/>
                  <a:gd name="connsiteY1" fmla="*/ 32270 h 36430"/>
                  <a:gd name="connsiteX2" fmla="*/ 32371 w 36632"/>
                  <a:gd name="connsiteY2" fmla="*/ 0 h 36430"/>
                  <a:gd name="connsiteX3" fmla="*/ 36633 w 36632"/>
                  <a:gd name="connsiteY3" fmla="*/ 4262 h 36430"/>
                  <a:gd name="connsiteX4" fmla="*/ 4262 w 36632"/>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2" h="36430">
                    <a:moveTo>
                      <a:pt x="4262" y="36430"/>
                    </a:moveTo>
                    <a:lnTo>
                      <a:pt x="0" y="32270"/>
                    </a:lnTo>
                    <a:lnTo>
                      <a:pt x="32371" y="0"/>
                    </a:lnTo>
                    <a:lnTo>
                      <a:pt x="36633" y="4262"/>
                    </a:lnTo>
                    <a:lnTo>
                      <a:pt x="4262" y="36430"/>
                    </a:lnTo>
                    <a:close/>
                  </a:path>
                </a:pathLst>
              </a:custGeom>
              <a:solidFill>
                <a:srgbClr val="EBEBEB"/>
              </a:solidFill>
              <a:ln w="10147"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E057F2C-9097-5DD8-42C0-0E0C3ADBBCD5}"/>
                  </a:ext>
                </a:extLst>
              </p:cNvPr>
              <p:cNvSpPr/>
              <p:nvPr/>
            </p:nvSpPr>
            <p:spPr>
              <a:xfrm>
                <a:off x="9517257" y="5859652"/>
                <a:ext cx="36531" cy="36430"/>
              </a:xfrm>
              <a:custGeom>
                <a:avLst/>
                <a:gdLst>
                  <a:gd name="connsiteX0" fmla="*/ 4161 w 36531"/>
                  <a:gd name="connsiteY0" fmla="*/ 36430 h 36430"/>
                  <a:gd name="connsiteX1" fmla="*/ 0 w 36531"/>
                  <a:gd name="connsiteY1" fmla="*/ 32270 h 36430"/>
                  <a:gd name="connsiteX2" fmla="*/ 32371 w 36531"/>
                  <a:gd name="connsiteY2" fmla="*/ 0 h 36430"/>
                  <a:gd name="connsiteX3" fmla="*/ 36532 w 36531"/>
                  <a:gd name="connsiteY3" fmla="*/ 4161 h 36430"/>
                  <a:gd name="connsiteX4" fmla="*/ 4161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161" y="36430"/>
                    </a:moveTo>
                    <a:lnTo>
                      <a:pt x="0" y="32270"/>
                    </a:lnTo>
                    <a:lnTo>
                      <a:pt x="32371" y="0"/>
                    </a:lnTo>
                    <a:lnTo>
                      <a:pt x="36532" y="4161"/>
                    </a:lnTo>
                    <a:lnTo>
                      <a:pt x="4161" y="36430"/>
                    </a:lnTo>
                    <a:close/>
                  </a:path>
                </a:pathLst>
              </a:custGeom>
              <a:solidFill>
                <a:srgbClr val="EBEBEB"/>
              </a:solidFill>
              <a:ln w="10147"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E486C89-98D8-8C47-837E-3EF8DF2D56F9}"/>
                  </a:ext>
                </a:extLst>
              </p:cNvPr>
              <p:cNvSpPr/>
              <p:nvPr/>
            </p:nvSpPr>
            <p:spPr>
              <a:xfrm>
                <a:off x="9543540" y="5886137"/>
                <a:ext cx="36632" cy="36430"/>
              </a:xfrm>
              <a:custGeom>
                <a:avLst/>
                <a:gdLst>
                  <a:gd name="connsiteX0" fmla="*/ 4262 w 36632"/>
                  <a:gd name="connsiteY0" fmla="*/ 36430 h 36430"/>
                  <a:gd name="connsiteX1" fmla="*/ 0 w 36632"/>
                  <a:gd name="connsiteY1" fmla="*/ 32168 h 36430"/>
                  <a:gd name="connsiteX2" fmla="*/ 32371 w 36632"/>
                  <a:gd name="connsiteY2" fmla="*/ 0 h 36430"/>
                  <a:gd name="connsiteX3" fmla="*/ 36633 w 36632"/>
                  <a:gd name="connsiteY3" fmla="*/ 4161 h 36430"/>
                  <a:gd name="connsiteX4" fmla="*/ 4262 w 36632"/>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2" h="36430">
                    <a:moveTo>
                      <a:pt x="4262" y="36430"/>
                    </a:moveTo>
                    <a:lnTo>
                      <a:pt x="0" y="32168"/>
                    </a:lnTo>
                    <a:lnTo>
                      <a:pt x="32371" y="0"/>
                    </a:lnTo>
                    <a:lnTo>
                      <a:pt x="36633" y="4161"/>
                    </a:lnTo>
                    <a:lnTo>
                      <a:pt x="4262" y="36430"/>
                    </a:lnTo>
                    <a:close/>
                  </a:path>
                </a:pathLst>
              </a:custGeom>
              <a:solidFill>
                <a:srgbClr val="EBEBEB"/>
              </a:solidFill>
              <a:ln w="10147"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77957DB-532A-B10C-979C-666C52679101}"/>
                  </a:ext>
                </a:extLst>
              </p:cNvPr>
              <p:cNvSpPr/>
              <p:nvPr/>
            </p:nvSpPr>
            <p:spPr>
              <a:xfrm>
                <a:off x="9605339" y="5948241"/>
                <a:ext cx="36633" cy="36430"/>
              </a:xfrm>
              <a:custGeom>
                <a:avLst/>
                <a:gdLst>
                  <a:gd name="connsiteX0" fmla="*/ 4262 w 36633"/>
                  <a:gd name="connsiteY0" fmla="*/ 36430 h 36430"/>
                  <a:gd name="connsiteX1" fmla="*/ 0 w 36633"/>
                  <a:gd name="connsiteY1" fmla="*/ 32168 h 36430"/>
                  <a:gd name="connsiteX2" fmla="*/ 32371 w 36633"/>
                  <a:gd name="connsiteY2" fmla="*/ 0 h 36430"/>
                  <a:gd name="connsiteX3" fmla="*/ 36634 w 36633"/>
                  <a:gd name="connsiteY3" fmla="*/ 4161 h 36430"/>
                  <a:gd name="connsiteX4" fmla="*/ 4262 w 36633"/>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3" h="36430">
                    <a:moveTo>
                      <a:pt x="4262" y="36430"/>
                    </a:moveTo>
                    <a:lnTo>
                      <a:pt x="0" y="32168"/>
                    </a:lnTo>
                    <a:lnTo>
                      <a:pt x="32371" y="0"/>
                    </a:lnTo>
                    <a:lnTo>
                      <a:pt x="36634" y="4161"/>
                    </a:lnTo>
                    <a:lnTo>
                      <a:pt x="4262" y="36430"/>
                    </a:lnTo>
                    <a:close/>
                  </a:path>
                </a:pathLst>
              </a:custGeom>
              <a:solidFill>
                <a:srgbClr val="EBEBEB"/>
              </a:solidFill>
              <a:ln w="10147"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FC1761E1-AEB0-78E0-B59D-C30D6314A45A}"/>
                  </a:ext>
                </a:extLst>
              </p:cNvPr>
              <p:cNvSpPr/>
              <p:nvPr/>
            </p:nvSpPr>
            <p:spPr>
              <a:xfrm>
                <a:off x="9631723" y="5974727"/>
                <a:ext cx="36531" cy="36430"/>
              </a:xfrm>
              <a:custGeom>
                <a:avLst/>
                <a:gdLst>
                  <a:gd name="connsiteX0" fmla="*/ 4262 w 36531"/>
                  <a:gd name="connsiteY0" fmla="*/ 36430 h 36430"/>
                  <a:gd name="connsiteX1" fmla="*/ 0 w 36531"/>
                  <a:gd name="connsiteY1" fmla="*/ 32168 h 36430"/>
                  <a:gd name="connsiteX2" fmla="*/ 32371 w 36531"/>
                  <a:gd name="connsiteY2" fmla="*/ 0 h 36430"/>
                  <a:gd name="connsiteX3" fmla="*/ 36531 w 36531"/>
                  <a:gd name="connsiteY3" fmla="*/ 4161 h 36430"/>
                  <a:gd name="connsiteX4" fmla="*/ 4262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262" y="36430"/>
                    </a:moveTo>
                    <a:lnTo>
                      <a:pt x="0" y="32168"/>
                    </a:lnTo>
                    <a:lnTo>
                      <a:pt x="32371" y="0"/>
                    </a:lnTo>
                    <a:lnTo>
                      <a:pt x="36531" y="4161"/>
                    </a:lnTo>
                    <a:lnTo>
                      <a:pt x="4262" y="36430"/>
                    </a:lnTo>
                    <a:close/>
                  </a:path>
                </a:pathLst>
              </a:custGeom>
              <a:solidFill>
                <a:srgbClr val="EBEBEB"/>
              </a:solidFill>
              <a:ln w="10147"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2B194648-B289-2AB0-D8BE-8BAE1F0A826D}"/>
                  </a:ext>
                </a:extLst>
              </p:cNvPr>
              <p:cNvSpPr/>
              <p:nvPr/>
            </p:nvSpPr>
            <p:spPr>
              <a:xfrm>
                <a:off x="8853193" y="5219943"/>
                <a:ext cx="65250" cy="65046"/>
              </a:xfrm>
              <a:custGeom>
                <a:avLst/>
                <a:gdLst>
                  <a:gd name="connsiteX0" fmla="*/ 5683 w 65250"/>
                  <a:gd name="connsiteY0" fmla="*/ 65047 h 65046"/>
                  <a:gd name="connsiteX1" fmla="*/ 0 w 65250"/>
                  <a:gd name="connsiteY1" fmla="*/ 59262 h 65046"/>
                  <a:gd name="connsiteX2" fmla="*/ 59567 w 65250"/>
                  <a:gd name="connsiteY2" fmla="*/ 0 h 65046"/>
                  <a:gd name="connsiteX3" fmla="*/ 65250 w 65250"/>
                  <a:gd name="connsiteY3" fmla="*/ 5683 h 65046"/>
                  <a:gd name="connsiteX4" fmla="*/ 5683 w 65250"/>
                  <a:gd name="connsiteY4" fmla="*/ 65047 h 6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0" h="65046">
                    <a:moveTo>
                      <a:pt x="5683" y="65047"/>
                    </a:moveTo>
                    <a:lnTo>
                      <a:pt x="0" y="59262"/>
                    </a:lnTo>
                    <a:lnTo>
                      <a:pt x="59567" y="0"/>
                    </a:lnTo>
                    <a:lnTo>
                      <a:pt x="65250" y="5683"/>
                    </a:lnTo>
                    <a:lnTo>
                      <a:pt x="5683" y="65047"/>
                    </a:lnTo>
                    <a:close/>
                  </a:path>
                </a:pathLst>
              </a:custGeom>
              <a:solidFill>
                <a:srgbClr val="EBEBEB"/>
              </a:solidFill>
              <a:ln w="10147"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A1A817D9-6275-8DA1-A3D7-3CFE357DE1AC}"/>
                  </a:ext>
                </a:extLst>
              </p:cNvPr>
              <p:cNvSpPr/>
              <p:nvPr/>
            </p:nvSpPr>
            <p:spPr>
              <a:xfrm>
                <a:off x="8939957" y="5307111"/>
                <a:ext cx="65249" cy="65046"/>
              </a:xfrm>
              <a:custGeom>
                <a:avLst/>
                <a:gdLst>
                  <a:gd name="connsiteX0" fmla="*/ 5683 w 65249"/>
                  <a:gd name="connsiteY0" fmla="*/ 65047 h 65046"/>
                  <a:gd name="connsiteX1" fmla="*/ 0 w 65249"/>
                  <a:gd name="connsiteY1" fmla="*/ 59263 h 65046"/>
                  <a:gd name="connsiteX2" fmla="*/ 59567 w 65249"/>
                  <a:gd name="connsiteY2" fmla="*/ 0 h 65046"/>
                  <a:gd name="connsiteX3" fmla="*/ 65249 w 65249"/>
                  <a:gd name="connsiteY3" fmla="*/ 5683 h 65046"/>
                  <a:gd name="connsiteX4" fmla="*/ 5683 w 65249"/>
                  <a:gd name="connsiteY4" fmla="*/ 65047 h 6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9" h="65046">
                    <a:moveTo>
                      <a:pt x="5683" y="65047"/>
                    </a:moveTo>
                    <a:lnTo>
                      <a:pt x="0" y="59263"/>
                    </a:lnTo>
                    <a:lnTo>
                      <a:pt x="59567" y="0"/>
                    </a:lnTo>
                    <a:lnTo>
                      <a:pt x="65249" y="5683"/>
                    </a:lnTo>
                    <a:lnTo>
                      <a:pt x="5683" y="65047"/>
                    </a:lnTo>
                    <a:close/>
                  </a:path>
                </a:pathLst>
              </a:custGeom>
              <a:solidFill>
                <a:srgbClr val="EBEBEB"/>
              </a:solidFill>
              <a:ln w="10147"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ECED88E0-1439-A5D3-0F62-5C344EB135ED}"/>
                  </a:ext>
                </a:extLst>
              </p:cNvPr>
              <p:cNvSpPr/>
              <p:nvPr/>
            </p:nvSpPr>
            <p:spPr>
              <a:xfrm>
                <a:off x="9026719" y="5394280"/>
                <a:ext cx="65249" cy="65046"/>
              </a:xfrm>
              <a:custGeom>
                <a:avLst/>
                <a:gdLst>
                  <a:gd name="connsiteX0" fmla="*/ 5683 w 65249"/>
                  <a:gd name="connsiteY0" fmla="*/ 65046 h 65046"/>
                  <a:gd name="connsiteX1" fmla="*/ 0 w 65249"/>
                  <a:gd name="connsiteY1" fmla="*/ 59262 h 65046"/>
                  <a:gd name="connsiteX2" fmla="*/ 59567 w 65249"/>
                  <a:gd name="connsiteY2" fmla="*/ 0 h 65046"/>
                  <a:gd name="connsiteX3" fmla="*/ 65249 w 65249"/>
                  <a:gd name="connsiteY3" fmla="*/ 5683 h 65046"/>
                  <a:gd name="connsiteX4" fmla="*/ 5683 w 65249"/>
                  <a:gd name="connsiteY4" fmla="*/ 65046 h 6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9" h="65046">
                    <a:moveTo>
                      <a:pt x="5683" y="65046"/>
                    </a:moveTo>
                    <a:lnTo>
                      <a:pt x="0" y="59262"/>
                    </a:lnTo>
                    <a:lnTo>
                      <a:pt x="59567" y="0"/>
                    </a:lnTo>
                    <a:lnTo>
                      <a:pt x="65249" y="5683"/>
                    </a:lnTo>
                    <a:lnTo>
                      <a:pt x="5683" y="65046"/>
                    </a:lnTo>
                    <a:close/>
                  </a:path>
                </a:pathLst>
              </a:custGeom>
              <a:solidFill>
                <a:srgbClr val="EBEBEB"/>
              </a:solidFill>
              <a:ln w="10147"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010CF18D-2366-8D27-9133-890201DCC01C}"/>
                  </a:ext>
                </a:extLst>
              </p:cNvPr>
              <p:cNvSpPr/>
              <p:nvPr/>
            </p:nvSpPr>
            <p:spPr>
              <a:xfrm>
                <a:off x="9113481" y="5481448"/>
                <a:ext cx="65249" cy="64945"/>
              </a:xfrm>
              <a:custGeom>
                <a:avLst/>
                <a:gdLst>
                  <a:gd name="connsiteX0" fmla="*/ 5683 w 65249"/>
                  <a:gd name="connsiteY0" fmla="*/ 64945 h 64945"/>
                  <a:gd name="connsiteX1" fmla="*/ 0 w 65249"/>
                  <a:gd name="connsiteY1" fmla="*/ 59262 h 64945"/>
                  <a:gd name="connsiteX2" fmla="*/ 59567 w 65249"/>
                  <a:gd name="connsiteY2" fmla="*/ 0 h 64945"/>
                  <a:gd name="connsiteX3" fmla="*/ 65249 w 65249"/>
                  <a:gd name="connsiteY3" fmla="*/ 5683 h 64945"/>
                  <a:gd name="connsiteX4" fmla="*/ 5683 w 65249"/>
                  <a:gd name="connsiteY4" fmla="*/ 64945 h 6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9" h="64945">
                    <a:moveTo>
                      <a:pt x="5683" y="64945"/>
                    </a:moveTo>
                    <a:lnTo>
                      <a:pt x="0" y="59262"/>
                    </a:lnTo>
                    <a:lnTo>
                      <a:pt x="59567" y="0"/>
                    </a:lnTo>
                    <a:lnTo>
                      <a:pt x="65249" y="5683"/>
                    </a:lnTo>
                    <a:lnTo>
                      <a:pt x="5683" y="64945"/>
                    </a:lnTo>
                    <a:close/>
                  </a:path>
                </a:pathLst>
              </a:custGeom>
              <a:solidFill>
                <a:srgbClr val="EBEBEB"/>
              </a:solidFill>
              <a:ln w="10147"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3AABA244-553A-E247-70D6-2B1A1C986E6B}"/>
                  </a:ext>
                </a:extLst>
              </p:cNvPr>
              <p:cNvSpPr/>
              <p:nvPr/>
            </p:nvSpPr>
            <p:spPr>
              <a:xfrm>
                <a:off x="9200244" y="5568515"/>
                <a:ext cx="65249" cy="65046"/>
              </a:xfrm>
              <a:custGeom>
                <a:avLst/>
                <a:gdLst>
                  <a:gd name="connsiteX0" fmla="*/ 5683 w 65249"/>
                  <a:gd name="connsiteY0" fmla="*/ 65047 h 65046"/>
                  <a:gd name="connsiteX1" fmla="*/ 0 w 65249"/>
                  <a:gd name="connsiteY1" fmla="*/ 59364 h 65046"/>
                  <a:gd name="connsiteX2" fmla="*/ 59567 w 65249"/>
                  <a:gd name="connsiteY2" fmla="*/ 0 h 65046"/>
                  <a:gd name="connsiteX3" fmla="*/ 65249 w 65249"/>
                  <a:gd name="connsiteY3" fmla="*/ 5784 h 65046"/>
                  <a:gd name="connsiteX4" fmla="*/ 5683 w 65249"/>
                  <a:gd name="connsiteY4" fmla="*/ 65047 h 6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9" h="65046">
                    <a:moveTo>
                      <a:pt x="5683" y="65047"/>
                    </a:moveTo>
                    <a:lnTo>
                      <a:pt x="0" y="59364"/>
                    </a:lnTo>
                    <a:lnTo>
                      <a:pt x="59567" y="0"/>
                    </a:lnTo>
                    <a:lnTo>
                      <a:pt x="65249" y="5784"/>
                    </a:lnTo>
                    <a:lnTo>
                      <a:pt x="5683" y="65047"/>
                    </a:lnTo>
                    <a:close/>
                  </a:path>
                </a:pathLst>
              </a:custGeom>
              <a:solidFill>
                <a:srgbClr val="EBEBEB"/>
              </a:solidFill>
              <a:ln w="10147"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5FEE06-E87D-AF08-E084-93E7B0669F33}"/>
                  </a:ext>
                </a:extLst>
              </p:cNvPr>
              <p:cNvSpPr/>
              <p:nvPr/>
            </p:nvSpPr>
            <p:spPr>
              <a:xfrm>
                <a:off x="9287006" y="5655684"/>
                <a:ext cx="65250" cy="65046"/>
              </a:xfrm>
              <a:custGeom>
                <a:avLst/>
                <a:gdLst>
                  <a:gd name="connsiteX0" fmla="*/ 5683 w 65250"/>
                  <a:gd name="connsiteY0" fmla="*/ 65047 h 65046"/>
                  <a:gd name="connsiteX1" fmla="*/ 0 w 65250"/>
                  <a:gd name="connsiteY1" fmla="*/ 59364 h 65046"/>
                  <a:gd name="connsiteX2" fmla="*/ 59567 w 65250"/>
                  <a:gd name="connsiteY2" fmla="*/ 0 h 65046"/>
                  <a:gd name="connsiteX3" fmla="*/ 65250 w 65250"/>
                  <a:gd name="connsiteY3" fmla="*/ 5784 h 65046"/>
                  <a:gd name="connsiteX4" fmla="*/ 5683 w 65250"/>
                  <a:gd name="connsiteY4" fmla="*/ 65047 h 6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0" h="65046">
                    <a:moveTo>
                      <a:pt x="5683" y="65047"/>
                    </a:moveTo>
                    <a:lnTo>
                      <a:pt x="0" y="59364"/>
                    </a:lnTo>
                    <a:lnTo>
                      <a:pt x="59567" y="0"/>
                    </a:lnTo>
                    <a:lnTo>
                      <a:pt x="65250" y="5784"/>
                    </a:lnTo>
                    <a:lnTo>
                      <a:pt x="5683" y="65047"/>
                    </a:lnTo>
                    <a:close/>
                  </a:path>
                </a:pathLst>
              </a:custGeom>
              <a:solidFill>
                <a:srgbClr val="EBEBEB"/>
              </a:solidFill>
              <a:ln w="10147"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B32D599-6216-F2D5-5CA7-8DF52DEC43BC}"/>
                  </a:ext>
                </a:extLst>
              </p:cNvPr>
              <p:cNvSpPr/>
              <p:nvPr/>
            </p:nvSpPr>
            <p:spPr>
              <a:xfrm>
                <a:off x="9373770" y="5742852"/>
                <a:ext cx="65249" cy="65046"/>
              </a:xfrm>
              <a:custGeom>
                <a:avLst/>
                <a:gdLst>
                  <a:gd name="connsiteX0" fmla="*/ 5683 w 65249"/>
                  <a:gd name="connsiteY0" fmla="*/ 65047 h 65046"/>
                  <a:gd name="connsiteX1" fmla="*/ 0 w 65249"/>
                  <a:gd name="connsiteY1" fmla="*/ 59364 h 65046"/>
                  <a:gd name="connsiteX2" fmla="*/ 59567 w 65249"/>
                  <a:gd name="connsiteY2" fmla="*/ 0 h 65046"/>
                  <a:gd name="connsiteX3" fmla="*/ 65249 w 65249"/>
                  <a:gd name="connsiteY3" fmla="*/ 5784 h 65046"/>
                  <a:gd name="connsiteX4" fmla="*/ 5683 w 65249"/>
                  <a:gd name="connsiteY4" fmla="*/ 65047 h 6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9" h="65046">
                    <a:moveTo>
                      <a:pt x="5683" y="65047"/>
                    </a:moveTo>
                    <a:lnTo>
                      <a:pt x="0" y="59364"/>
                    </a:lnTo>
                    <a:lnTo>
                      <a:pt x="59567" y="0"/>
                    </a:lnTo>
                    <a:lnTo>
                      <a:pt x="65249" y="5784"/>
                    </a:lnTo>
                    <a:lnTo>
                      <a:pt x="5683" y="65047"/>
                    </a:lnTo>
                    <a:close/>
                  </a:path>
                </a:pathLst>
              </a:custGeom>
              <a:solidFill>
                <a:srgbClr val="EBEBEB"/>
              </a:solidFill>
              <a:ln w="10147"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22F5C19-9813-F808-63E3-B41648A647D0}"/>
                  </a:ext>
                </a:extLst>
              </p:cNvPr>
              <p:cNvSpPr/>
              <p:nvPr/>
            </p:nvSpPr>
            <p:spPr>
              <a:xfrm>
                <a:off x="9460532" y="5830021"/>
                <a:ext cx="65249" cy="65046"/>
              </a:xfrm>
              <a:custGeom>
                <a:avLst/>
                <a:gdLst>
                  <a:gd name="connsiteX0" fmla="*/ 5683 w 65249"/>
                  <a:gd name="connsiteY0" fmla="*/ 65047 h 65046"/>
                  <a:gd name="connsiteX1" fmla="*/ 0 w 65249"/>
                  <a:gd name="connsiteY1" fmla="*/ 59364 h 65046"/>
                  <a:gd name="connsiteX2" fmla="*/ 59567 w 65249"/>
                  <a:gd name="connsiteY2" fmla="*/ 0 h 65046"/>
                  <a:gd name="connsiteX3" fmla="*/ 65249 w 65249"/>
                  <a:gd name="connsiteY3" fmla="*/ 5784 h 65046"/>
                  <a:gd name="connsiteX4" fmla="*/ 5683 w 65249"/>
                  <a:gd name="connsiteY4" fmla="*/ 65047 h 6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9" h="65046">
                    <a:moveTo>
                      <a:pt x="5683" y="65047"/>
                    </a:moveTo>
                    <a:lnTo>
                      <a:pt x="0" y="59364"/>
                    </a:lnTo>
                    <a:lnTo>
                      <a:pt x="59567" y="0"/>
                    </a:lnTo>
                    <a:lnTo>
                      <a:pt x="65249" y="5784"/>
                    </a:lnTo>
                    <a:lnTo>
                      <a:pt x="5683" y="65047"/>
                    </a:lnTo>
                    <a:close/>
                  </a:path>
                </a:pathLst>
              </a:custGeom>
              <a:solidFill>
                <a:srgbClr val="EBEBEB"/>
              </a:solidFill>
              <a:ln w="10147"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69F1113-6EE9-E11D-27F2-A63EE06D37A8}"/>
                  </a:ext>
                </a:extLst>
              </p:cNvPr>
              <p:cNvSpPr/>
              <p:nvPr/>
            </p:nvSpPr>
            <p:spPr>
              <a:xfrm>
                <a:off x="9547294" y="5917190"/>
                <a:ext cx="65249" cy="65046"/>
              </a:xfrm>
              <a:custGeom>
                <a:avLst/>
                <a:gdLst>
                  <a:gd name="connsiteX0" fmla="*/ 5683 w 65249"/>
                  <a:gd name="connsiteY0" fmla="*/ 65046 h 65046"/>
                  <a:gd name="connsiteX1" fmla="*/ 0 w 65249"/>
                  <a:gd name="connsiteY1" fmla="*/ 59364 h 65046"/>
                  <a:gd name="connsiteX2" fmla="*/ 59567 w 65249"/>
                  <a:gd name="connsiteY2" fmla="*/ 0 h 65046"/>
                  <a:gd name="connsiteX3" fmla="*/ 65249 w 65249"/>
                  <a:gd name="connsiteY3" fmla="*/ 5784 h 65046"/>
                  <a:gd name="connsiteX4" fmla="*/ 5683 w 65249"/>
                  <a:gd name="connsiteY4" fmla="*/ 65046 h 6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9" h="65046">
                    <a:moveTo>
                      <a:pt x="5683" y="65046"/>
                    </a:moveTo>
                    <a:lnTo>
                      <a:pt x="0" y="59364"/>
                    </a:lnTo>
                    <a:lnTo>
                      <a:pt x="59567" y="0"/>
                    </a:lnTo>
                    <a:lnTo>
                      <a:pt x="65249" y="5784"/>
                    </a:lnTo>
                    <a:lnTo>
                      <a:pt x="5683" y="65046"/>
                    </a:lnTo>
                    <a:close/>
                  </a:path>
                </a:pathLst>
              </a:custGeom>
              <a:solidFill>
                <a:srgbClr val="EBEBEB"/>
              </a:solidFill>
              <a:ln w="10147"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2EEB4D8C-EF2F-BE54-067A-2E178312EF79}"/>
                  </a:ext>
                </a:extLst>
              </p:cNvPr>
              <p:cNvSpPr/>
              <p:nvPr/>
            </p:nvSpPr>
            <p:spPr>
              <a:xfrm>
                <a:off x="9634057" y="6004358"/>
                <a:ext cx="65249" cy="65046"/>
              </a:xfrm>
              <a:custGeom>
                <a:avLst/>
                <a:gdLst>
                  <a:gd name="connsiteX0" fmla="*/ 5683 w 65249"/>
                  <a:gd name="connsiteY0" fmla="*/ 65047 h 65046"/>
                  <a:gd name="connsiteX1" fmla="*/ 0 w 65249"/>
                  <a:gd name="connsiteY1" fmla="*/ 59364 h 65046"/>
                  <a:gd name="connsiteX2" fmla="*/ 59567 w 65249"/>
                  <a:gd name="connsiteY2" fmla="*/ 0 h 65046"/>
                  <a:gd name="connsiteX3" fmla="*/ 65249 w 65249"/>
                  <a:gd name="connsiteY3" fmla="*/ 5683 h 65046"/>
                  <a:gd name="connsiteX4" fmla="*/ 5683 w 65249"/>
                  <a:gd name="connsiteY4" fmla="*/ 65047 h 6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9" h="65046">
                    <a:moveTo>
                      <a:pt x="5683" y="65047"/>
                    </a:moveTo>
                    <a:lnTo>
                      <a:pt x="0" y="59364"/>
                    </a:lnTo>
                    <a:lnTo>
                      <a:pt x="59567" y="0"/>
                    </a:lnTo>
                    <a:lnTo>
                      <a:pt x="65249" y="5683"/>
                    </a:lnTo>
                    <a:lnTo>
                      <a:pt x="5683" y="65047"/>
                    </a:lnTo>
                    <a:close/>
                  </a:path>
                </a:pathLst>
              </a:custGeom>
              <a:solidFill>
                <a:srgbClr val="EBEBEB"/>
              </a:solidFill>
              <a:ln w="10147" cap="flat">
                <a:noFill/>
                <a:prstDash val="solid"/>
                <a:miter/>
              </a:ln>
            </p:spPr>
            <p:txBody>
              <a:bodyPr rtlCol="0" anchor="ctr"/>
              <a:lstStyle/>
              <a:p>
                <a:endParaRPr lang="en-US"/>
              </a:p>
            </p:txBody>
          </p:sp>
        </p:grpSp>
        <p:sp>
          <p:nvSpPr>
            <p:cNvPr id="117" name="Freeform: Shape 116">
              <a:extLst>
                <a:ext uri="{FF2B5EF4-FFF2-40B4-BE49-F238E27FC236}">
                  <a16:creationId xmlns:a16="http://schemas.microsoft.com/office/drawing/2014/main" id="{BB8B1B09-593B-17DE-52BA-ADD70926B10A}"/>
                </a:ext>
              </a:extLst>
            </p:cNvPr>
            <p:cNvSpPr/>
            <p:nvPr/>
          </p:nvSpPr>
          <p:spPr>
            <a:xfrm>
              <a:off x="5269949" y="3990349"/>
              <a:ext cx="1949469" cy="977525"/>
            </a:xfrm>
            <a:custGeom>
              <a:avLst/>
              <a:gdLst>
                <a:gd name="connsiteX0" fmla="*/ 977525 w 1949469"/>
                <a:gd name="connsiteY0" fmla="*/ 0 h 977525"/>
                <a:gd name="connsiteX1" fmla="*/ 0 w 1949469"/>
                <a:gd name="connsiteY1" fmla="*/ 971944 h 977525"/>
                <a:gd name="connsiteX2" fmla="*/ 1949469 w 1949469"/>
                <a:gd name="connsiteY2" fmla="*/ 977525 h 977525"/>
                <a:gd name="connsiteX3" fmla="*/ 976815 w 1949469"/>
                <a:gd name="connsiteY3" fmla="*/ 270334 h 977525"/>
                <a:gd name="connsiteX4" fmla="*/ 1498304 w 1949469"/>
                <a:gd name="connsiteY4" fmla="*/ 794867 h 977525"/>
                <a:gd name="connsiteX5" fmla="*/ 452282 w 1949469"/>
                <a:gd name="connsiteY5" fmla="*/ 791823 h 97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9469" h="977525">
                  <a:moveTo>
                    <a:pt x="977525" y="0"/>
                  </a:moveTo>
                  <a:lnTo>
                    <a:pt x="0" y="971944"/>
                  </a:lnTo>
                  <a:lnTo>
                    <a:pt x="1949469" y="977525"/>
                  </a:lnTo>
                  <a:close/>
                  <a:moveTo>
                    <a:pt x="976815" y="270334"/>
                  </a:moveTo>
                  <a:lnTo>
                    <a:pt x="1498304" y="794867"/>
                  </a:lnTo>
                  <a:lnTo>
                    <a:pt x="452282" y="791823"/>
                  </a:lnTo>
                  <a:close/>
                </a:path>
              </a:pathLst>
            </a:custGeom>
            <a:solidFill>
              <a:srgbClr val="E0E0E0"/>
            </a:solidFill>
            <a:ln w="10147" cap="flat">
              <a:noFill/>
              <a:prstDash val="solid"/>
              <a:miter/>
            </a:ln>
          </p:spPr>
          <p:txBody>
            <a:bodyPr rtlCol="0" anchor="ctr"/>
            <a:lstStyle/>
            <a:p>
              <a:endParaRPr lang="en-US"/>
            </a:p>
          </p:txBody>
        </p:sp>
        <p:grpSp>
          <p:nvGrpSpPr>
            <p:cNvPr id="118" name="Graphic 2">
              <a:extLst>
                <a:ext uri="{FF2B5EF4-FFF2-40B4-BE49-F238E27FC236}">
                  <a16:creationId xmlns:a16="http://schemas.microsoft.com/office/drawing/2014/main" id="{F18B128B-6FA9-8481-31FC-BD2079633DF4}"/>
                </a:ext>
              </a:extLst>
            </p:cNvPr>
            <p:cNvGrpSpPr/>
            <p:nvPr/>
          </p:nvGrpSpPr>
          <p:grpSpPr>
            <a:xfrm>
              <a:off x="6271727" y="4074575"/>
              <a:ext cx="846112" cy="849461"/>
              <a:chOff x="6271727" y="4074575"/>
              <a:chExt cx="846112" cy="849461"/>
            </a:xfrm>
            <a:solidFill>
              <a:srgbClr val="EBEBEB"/>
            </a:solidFill>
          </p:grpSpPr>
          <p:sp>
            <p:nvSpPr>
              <p:cNvPr id="119" name="Freeform: Shape 118">
                <a:extLst>
                  <a:ext uri="{FF2B5EF4-FFF2-40B4-BE49-F238E27FC236}">
                    <a16:creationId xmlns:a16="http://schemas.microsoft.com/office/drawing/2014/main" id="{E55ECC9E-EC6F-5CB8-8DE2-9CA2C8C419AF}"/>
                  </a:ext>
                </a:extLst>
              </p:cNvPr>
              <p:cNvSpPr/>
              <p:nvPr/>
            </p:nvSpPr>
            <p:spPr>
              <a:xfrm>
                <a:off x="6329874" y="4105728"/>
                <a:ext cx="36531" cy="36430"/>
              </a:xfrm>
              <a:custGeom>
                <a:avLst/>
                <a:gdLst>
                  <a:gd name="connsiteX0" fmla="*/ 4161 w 36531"/>
                  <a:gd name="connsiteY0" fmla="*/ 36430 h 36430"/>
                  <a:gd name="connsiteX1" fmla="*/ 0 w 36531"/>
                  <a:gd name="connsiteY1" fmla="*/ 32168 h 36430"/>
                  <a:gd name="connsiteX2" fmla="*/ 32371 w 36531"/>
                  <a:gd name="connsiteY2" fmla="*/ 0 h 36430"/>
                  <a:gd name="connsiteX3" fmla="*/ 36532 w 36531"/>
                  <a:gd name="connsiteY3" fmla="*/ 4161 h 36430"/>
                  <a:gd name="connsiteX4" fmla="*/ 4161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161" y="36430"/>
                    </a:moveTo>
                    <a:lnTo>
                      <a:pt x="0" y="32168"/>
                    </a:lnTo>
                    <a:lnTo>
                      <a:pt x="32371" y="0"/>
                    </a:lnTo>
                    <a:lnTo>
                      <a:pt x="36532" y="4161"/>
                    </a:lnTo>
                    <a:lnTo>
                      <a:pt x="4161" y="36430"/>
                    </a:lnTo>
                    <a:close/>
                  </a:path>
                </a:pathLst>
              </a:custGeom>
              <a:solidFill>
                <a:srgbClr val="EBEBEB"/>
              </a:solidFill>
              <a:ln w="10147"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DBCBEFD4-159B-321B-F2CC-BC8BC1300276}"/>
                  </a:ext>
                </a:extLst>
              </p:cNvPr>
              <p:cNvSpPr/>
              <p:nvPr/>
            </p:nvSpPr>
            <p:spPr>
              <a:xfrm>
                <a:off x="6356258" y="4132214"/>
                <a:ext cx="36531" cy="36430"/>
              </a:xfrm>
              <a:custGeom>
                <a:avLst/>
                <a:gdLst>
                  <a:gd name="connsiteX0" fmla="*/ 4161 w 36531"/>
                  <a:gd name="connsiteY0" fmla="*/ 36430 h 36430"/>
                  <a:gd name="connsiteX1" fmla="*/ 0 w 36531"/>
                  <a:gd name="connsiteY1" fmla="*/ 32168 h 36430"/>
                  <a:gd name="connsiteX2" fmla="*/ 32371 w 36531"/>
                  <a:gd name="connsiteY2" fmla="*/ 0 h 36430"/>
                  <a:gd name="connsiteX3" fmla="*/ 36532 w 36531"/>
                  <a:gd name="connsiteY3" fmla="*/ 4160 h 36430"/>
                  <a:gd name="connsiteX4" fmla="*/ 4161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161" y="36430"/>
                    </a:moveTo>
                    <a:lnTo>
                      <a:pt x="0" y="32168"/>
                    </a:lnTo>
                    <a:lnTo>
                      <a:pt x="32371" y="0"/>
                    </a:lnTo>
                    <a:lnTo>
                      <a:pt x="36532" y="4160"/>
                    </a:lnTo>
                    <a:lnTo>
                      <a:pt x="4161" y="36430"/>
                    </a:lnTo>
                    <a:close/>
                  </a:path>
                </a:pathLst>
              </a:custGeom>
              <a:solidFill>
                <a:srgbClr val="EBEBEB"/>
              </a:solidFill>
              <a:ln w="10147"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17FB5179-C7A7-0EDD-7E2C-7954E192F5C4}"/>
                  </a:ext>
                </a:extLst>
              </p:cNvPr>
              <p:cNvSpPr/>
              <p:nvPr/>
            </p:nvSpPr>
            <p:spPr>
              <a:xfrm>
                <a:off x="6416230" y="4192491"/>
                <a:ext cx="36632" cy="36430"/>
              </a:xfrm>
              <a:custGeom>
                <a:avLst/>
                <a:gdLst>
                  <a:gd name="connsiteX0" fmla="*/ 4262 w 36632"/>
                  <a:gd name="connsiteY0" fmla="*/ 36430 h 36430"/>
                  <a:gd name="connsiteX1" fmla="*/ 0 w 36632"/>
                  <a:gd name="connsiteY1" fmla="*/ 32270 h 36430"/>
                  <a:gd name="connsiteX2" fmla="*/ 32371 w 36632"/>
                  <a:gd name="connsiteY2" fmla="*/ 0 h 36430"/>
                  <a:gd name="connsiteX3" fmla="*/ 36633 w 36632"/>
                  <a:gd name="connsiteY3" fmla="*/ 4262 h 36430"/>
                  <a:gd name="connsiteX4" fmla="*/ 4262 w 36632"/>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2" h="36430">
                    <a:moveTo>
                      <a:pt x="4262" y="36430"/>
                    </a:moveTo>
                    <a:lnTo>
                      <a:pt x="0" y="32270"/>
                    </a:lnTo>
                    <a:lnTo>
                      <a:pt x="32371" y="0"/>
                    </a:lnTo>
                    <a:lnTo>
                      <a:pt x="36633" y="4262"/>
                    </a:lnTo>
                    <a:lnTo>
                      <a:pt x="4262" y="36430"/>
                    </a:lnTo>
                    <a:close/>
                  </a:path>
                </a:pathLst>
              </a:custGeom>
              <a:solidFill>
                <a:srgbClr val="EBEBEB"/>
              </a:solidFill>
              <a:ln w="10147"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B2D91B07-2B56-7C8B-FCB1-D3CE6AF76C5F}"/>
                  </a:ext>
                </a:extLst>
              </p:cNvPr>
              <p:cNvSpPr/>
              <p:nvPr/>
            </p:nvSpPr>
            <p:spPr>
              <a:xfrm>
                <a:off x="6442614" y="4218977"/>
                <a:ext cx="36531" cy="36430"/>
              </a:xfrm>
              <a:custGeom>
                <a:avLst/>
                <a:gdLst>
                  <a:gd name="connsiteX0" fmla="*/ 4161 w 36531"/>
                  <a:gd name="connsiteY0" fmla="*/ 36430 h 36430"/>
                  <a:gd name="connsiteX1" fmla="*/ 0 w 36531"/>
                  <a:gd name="connsiteY1" fmla="*/ 32270 h 36430"/>
                  <a:gd name="connsiteX2" fmla="*/ 32371 w 36531"/>
                  <a:gd name="connsiteY2" fmla="*/ 0 h 36430"/>
                  <a:gd name="connsiteX3" fmla="*/ 36532 w 36531"/>
                  <a:gd name="connsiteY3" fmla="*/ 4161 h 36430"/>
                  <a:gd name="connsiteX4" fmla="*/ 4161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161" y="36430"/>
                    </a:moveTo>
                    <a:lnTo>
                      <a:pt x="0" y="32270"/>
                    </a:lnTo>
                    <a:lnTo>
                      <a:pt x="32371" y="0"/>
                    </a:lnTo>
                    <a:lnTo>
                      <a:pt x="36532" y="4161"/>
                    </a:lnTo>
                    <a:lnTo>
                      <a:pt x="4161" y="36430"/>
                    </a:lnTo>
                    <a:close/>
                  </a:path>
                </a:pathLst>
              </a:custGeom>
              <a:solidFill>
                <a:srgbClr val="EBEBEB"/>
              </a:solidFill>
              <a:ln w="10147"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A48F7BD4-5256-00ED-B2D9-7DB281767255}"/>
                  </a:ext>
                </a:extLst>
              </p:cNvPr>
              <p:cNvSpPr/>
              <p:nvPr/>
            </p:nvSpPr>
            <p:spPr>
              <a:xfrm>
                <a:off x="6502688" y="4279254"/>
                <a:ext cx="36531" cy="36430"/>
              </a:xfrm>
              <a:custGeom>
                <a:avLst/>
                <a:gdLst>
                  <a:gd name="connsiteX0" fmla="*/ 4161 w 36531"/>
                  <a:gd name="connsiteY0" fmla="*/ 36430 h 36430"/>
                  <a:gd name="connsiteX1" fmla="*/ 0 w 36531"/>
                  <a:gd name="connsiteY1" fmla="*/ 32270 h 36430"/>
                  <a:gd name="connsiteX2" fmla="*/ 32371 w 36531"/>
                  <a:gd name="connsiteY2" fmla="*/ 0 h 36430"/>
                  <a:gd name="connsiteX3" fmla="*/ 36532 w 36531"/>
                  <a:gd name="connsiteY3" fmla="*/ 4262 h 36430"/>
                  <a:gd name="connsiteX4" fmla="*/ 4161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161" y="36430"/>
                    </a:moveTo>
                    <a:lnTo>
                      <a:pt x="0" y="32270"/>
                    </a:lnTo>
                    <a:lnTo>
                      <a:pt x="32371" y="0"/>
                    </a:lnTo>
                    <a:lnTo>
                      <a:pt x="36532" y="4262"/>
                    </a:lnTo>
                    <a:lnTo>
                      <a:pt x="4161" y="36430"/>
                    </a:lnTo>
                    <a:close/>
                  </a:path>
                </a:pathLst>
              </a:custGeom>
              <a:solidFill>
                <a:srgbClr val="EBEBEB"/>
              </a:solidFill>
              <a:ln w="10147"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3DF39D1-6659-75B8-3EF3-441C5FB8A89F}"/>
                  </a:ext>
                </a:extLst>
              </p:cNvPr>
              <p:cNvSpPr/>
              <p:nvPr/>
            </p:nvSpPr>
            <p:spPr>
              <a:xfrm>
                <a:off x="6528971" y="4305739"/>
                <a:ext cx="36633" cy="36430"/>
              </a:xfrm>
              <a:custGeom>
                <a:avLst/>
                <a:gdLst>
                  <a:gd name="connsiteX0" fmla="*/ 4262 w 36633"/>
                  <a:gd name="connsiteY0" fmla="*/ 36430 h 36430"/>
                  <a:gd name="connsiteX1" fmla="*/ 0 w 36633"/>
                  <a:gd name="connsiteY1" fmla="*/ 32270 h 36430"/>
                  <a:gd name="connsiteX2" fmla="*/ 32371 w 36633"/>
                  <a:gd name="connsiteY2" fmla="*/ 0 h 36430"/>
                  <a:gd name="connsiteX3" fmla="*/ 36633 w 36633"/>
                  <a:gd name="connsiteY3" fmla="*/ 4262 h 36430"/>
                  <a:gd name="connsiteX4" fmla="*/ 4262 w 36633"/>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3" h="36430">
                    <a:moveTo>
                      <a:pt x="4262" y="36430"/>
                    </a:moveTo>
                    <a:lnTo>
                      <a:pt x="0" y="32270"/>
                    </a:lnTo>
                    <a:lnTo>
                      <a:pt x="32371" y="0"/>
                    </a:lnTo>
                    <a:lnTo>
                      <a:pt x="36633" y="4262"/>
                    </a:lnTo>
                    <a:lnTo>
                      <a:pt x="4262" y="36430"/>
                    </a:lnTo>
                    <a:close/>
                  </a:path>
                </a:pathLst>
              </a:custGeom>
              <a:solidFill>
                <a:srgbClr val="EBEBEB"/>
              </a:solidFill>
              <a:ln w="10147"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9AB9149-009D-A2F1-4563-A67F8548CA11}"/>
                  </a:ext>
                </a:extLst>
              </p:cNvPr>
              <p:cNvSpPr/>
              <p:nvPr/>
            </p:nvSpPr>
            <p:spPr>
              <a:xfrm>
                <a:off x="6589045" y="4366118"/>
                <a:ext cx="36531" cy="36430"/>
              </a:xfrm>
              <a:custGeom>
                <a:avLst/>
                <a:gdLst>
                  <a:gd name="connsiteX0" fmla="*/ 4262 w 36531"/>
                  <a:gd name="connsiteY0" fmla="*/ 36430 h 36430"/>
                  <a:gd name="connsiteX1" fmla="*/ 0 w 36531"/>
                  <a:gd name="connsiteY1" fmla="*/ 32168 h 36430"/>
                  <a:gd name="connsiteX2" fmla="*/ 32371 w 36531"/>
                  <a:gd name="connsiteY2" fmla="*/ 0 h 36430"/>
                  <a:gd name="connsiteX3" fmla="*/ 36531 w 36531"/>
                  <a:gd name="connsiteY3" fmla="*/ 4161 h 36430"/>
                  <a:gd name="connsiteX4" fmla="*/ 4262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262" y="36430"/>
                    </a:moveTo>
                    <a:lnTo>
                      <a:pt x="0" y="32168"/>
                    </a:lnTo>
                    <a:lnTo>
                      <a:pt x="32371" y="0"/>
                    </a:lnTo>
                    <a:lnTo>
                      <a:pt x="36531" y="4161"/>
                    </a:lnTo>
                    <a:lnTo>
                      <a:pt x="4262" y="36430"/>
                    </a:lnTo>
                    <a:close/>
                  </a:path>
                </a:pathLst>
              </a:custGeom>
              <a:solidFill>
                <a:srgbClr val="EBEBEB"/>
              </a:solidFill>
              <a:ln w="10147"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8460A6-E168-556C-FEC3-CF663F30B170}"/>
                  </a:ext>
                </a:extLst>
              </p:cNvPr>
              <p:cNvSpPr/>
              <p:nvPr/>
            </p:nvSpPr>
            <p:spPr>
              <a:xfrm>
                <a:off x="6615429" y="4392603"/>
                <a:ext cx="36531" cy="36328"/>
              </a:xfrm>
              <a:custGeom>
                <a:avLst/>
                <a:gdLst>
                  <a:gd name="connsiteX0" fmla="*/ 4161 w 36531"/>
                  <a:gd name="connsiteY0" fmla="*/ 36329 h 36328"/>
                  <a:gd name="connsiteX1" fmla="*/ 0 w 36531"/>
                  <a:gd name="connsiteY1" fmla="*/ 32168 h 36328"/>
                  <a:gd name="connsiteX2" fmla="*/ 32371 w 36531"/>
                  <a:gd name="connsiteY2" fmla="*/ 0 h 36328"/>
                  <a:gd name="connsiteX3" fmla="*/ 36532 w 36531"/>
                  <a:gd name="connsiteY3" fmla="*/ 4161 h 36328"/>
                  <a:gd name="connsiteX4" fmla="*/ 4161 w 36531"/>
                  <a:gd name="connsiteY4" fmla="*/ 36329 h 36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328">
                    <a:moveTo>
                      <a:pt x="4161" y="36329"/>
                    </a:moveTo>
                    <a:lnTo>
                      <a:pt x="0" y="32168"/>
                    </a:lnTo>
                    <a:lnTo>
                      <a:pt x="32371" y="0"/>
                    </a:lnTo>
                    <a:lnTo>
                      <a:pt x="36532" y="4161"/>
                    </a:lnTo>
                    <a:lnTo>
                      <a:pt x="4161" y="36329"/>
                    </a:lnTo>
                    <a:close/>
                  </a:path>
                </a:pathLst>
              </a:custGeom>
              <a:solidFill>
                <a:srgbClr val="EBEBEB"/>
              </a:solidFill>
              <a:ln w="10147"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C420ACC-4CAF-DEF5-8B69-488C8033D017}"/>
                  </a:ext>
                </a:extLst>
              </p:cNvPr>
              <p:cNvSpPr/>
              <p:nvPr/>
            </p:nvSpPr>
            <p:spPr>
              <a:xfrm>
                <a:off x="6675503" y="4452880"/>
                <a:ext cx="36531" cy="36430"/>
              </a:xfrm>
              <a:custGeom>
                <a:avLst/>
                <a:gdLst>
                  <a:gd name="connsiteX0" fmla="*/ 4161 w 36531"/>
                  <a:gd name="connsiteY0" fmla="*/ 36430 h 36430"/>
                  <a:gd name="connsiteX1" fmla="*/ 0 w 36531"/>
                  <a:gd name="connsiteY1" fmla="*/ 32270 h 36430"/>
                  <a:gd name="connsiteX2" fmla="*/ 32371 w 36531"/>
                  <a:gd name="connsiteY2" fmla="*/ 0 h 36430"/>
                  <a:gd name="connsiteX3" fmla="*/ 36532 w 36531"/>
                  <a:gd name="connsiteY3" fmla="*/ 4161 h 36430"/>
                  <a:gd name="connsiteX4" fmla="*/ 4161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161" y="36430"/>
                    </a:moveTo>
                    <a:lnTo>
                      <a:pt x="0" y="32270"/>
                    </a:lnTo>
                    <a:lnTo>
                      <a:pt x="32371" y="0"/>
                    </a:lnTo>
                    <a:lnTo>
                      <a:pt x="36532" y="4161"/>
                    </a:lnTo>
                    <a:lnTo>
                      <a:pt x="4161" y="36430"/>
                    </a:lnTo>
                    <a:close/>
                  </a:path>
                </a:pathLst>
              </a:custGeom>
              <a:solidFill>
                <a:srgbClr val="EBEBEB"/>
              </a:solidFill>
              <a:ln w="10147"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1104F55-85C1-1EB2-7739-5894B2CB54FE}"/>
                  </a:ext>
                </a:extLst>
              </p:cNvPr>
              <p:cNvSpPr/>
              <p:nvPr/>
            </p:nvSpPr>
            <p:spPr>
              <a:xfrm>
                <a:off x="6701786" y="4479366"/>
                <a:ext cx="36633" cy="36430"/>
              </a:xfrm>
              <a:custGeom>
                <a:avLst/>
                <a:gdLst>
                  <a:gd name="connsiteX0" fmla="*/ 4262 w 36633"/>
                  <a:gd name="connsiteY0" fmla="*/ 36430 h 36430"/>
                  <a:gd name="connsiteX1" fmla="*/ 0 w 36633"/>
                  <a:gd name="connsiteY1" fmla="*/ 32168 h 36430"/>
                  <a:gd name="connsiteX2" fmla="*/ 32371 w 36633"/>
                  <a:gd name="connsiteY2" fmla="*/ 0 h 36430"/>
                  <a:gd name="connsiteX3" fmla="*/ 36633 w 36633"/>
                  <a:gd name="connsiteY3" fmla="*/ 4161 h 36430"/>
                  <a:gd name="connsiteX4" fmla="*/ 4262 w 36633"/>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3" h="36430">
                    <a:moveTo>
                      <a:pt x="4262" y="36430"/>
                    </a:moveTo>
                    <a:lnTo>
                      <a:pt x="0" y="32168"/>
                    </a:lnTo>
                    <a:lnTo>
                      <a:pt x="32371" y="0"/>
                    </a:lnTo>
                    <a:lnTo>
                      <a:pt x="36633" y="4161"/>
                    </a:lnTo>
                    <a:lnTo>
                      <a:pt x="4262" y="36430"/>
                    </a:lnTo>
                    <a:close/>
                  </a:path>
                </a:pathLst>
              </a:custGeom>
              <a:solidFill>
                <a:srgbClr val="EBEBEB"/>
              </a:solidFill>
              <a:ln w="10147"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F5939DB1-542E-67A9-9616-3BF50F23BBF3}"/>
                  </a:ext>
                </a:extLst>
              </p:cNvPr>
              <p:cNvSpPr/>
              <p:nvPr/>
            </p:nvSpPr>
            <p:spPr>
              <a:xfrm>
                <a:off x="6761860" y="4539643"/>
                <a:ext cx="36531" cy="36430"/>
              </a:xfrm>
              <a:custGeom>
                <a:avLst/>
                <a:gdLst>
                  <a:gd name="connsiteX0" fmla="*/ 4262 w 36531"/>
                  <a:gd name="connsiteY0" fmla="*/ 36430 h 36430"/>
                  <a:gd name="connsiteX1" fmla="*/ 0 w 36531"/>
                  <a:gd name="connsiteY1" fmla="*/ 32270 h 36430"/>
                  <a:gd name="connsiteX2" fmla="*/ 32371 w 36531"/>
                  <a:gd name="connsiteY2" fmla="*/ 0 h 36430"/>
                  <a:gd name="connsiteX3" fmla="*/ 36531 w 36531"/>
                  <a:gd name="connsiteY3" fmla="*/ 4262 h 36430"/>
                  <a:gd name="connsiteX4" fmla="*/ 4262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262" y="36430"/>
                    </a:moveTo>
                    <a:lnTo>
                      <a:pt x="0" y="32270"/>
                    </a:lnTo>
                    <a:lnTo>
                      <a:pt x="32371" y="0"/>
                    </a:lnTo>
                    <a:lnTo>
                      <a:pt x="36531" y="4262"/>
                    </a:lnTo>
                    <a:lnTo>
                      <a:pt x="4262" y="36430"/>
                    </a:lnTo>
                    <a:close/>
                  </a:path>
                </a:pathLst>
              </a:custGeom>
              <a:solidFill>
                <a:srgbClr val="EBEBEB"/>
              </a:solidFill>
              <a:ln w="10147"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29056F1A-CB59-7561-2AA1-DAF2CAF7BCCF}"/>
                  </a:ext>
                </a:extLst>
              </p:cNvPr>
              <p:cNvSpPr/>
              <p:nvPr/>
            </p:nvSpPr>
            <p:spPr>
              <a:xfrm>
                <a:off x="6788244" y="4566128"/>
                <a:ext cx="36531" cy="36430"/>
              </a:xfrm>
              <a:custGeom>
                <a:avLst/>
                <a:gdLst>
                  <a:gd name="connsiteX0" fmla="*/ 4161 w 36531"/>
                  <a:gd name="connsiteY0" fmla="*/ 36430 h 36430"/>
                  <a:gd name="connsiteX1" fmla="*/ 0 w 36531"/>
                  <a:gd name="connsiteY1" fmla="*/ 32270 h 36430"/>
                  <a:gd name="connsiteX2" fmla="*/ 32371 w 36531"/>
                  <a:gd name="connsiteY2" fmla="*/ 0 h 36430"/>
                  <a:gd name="connsiteX3" fmla="*/ 36532 w 36531"/>
                  <a:gd name="connsiteY3" fmla="*/ 4161 h 36430"/>
                  <a:gd name="connsiteX4" fmla="*/ 4161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161" y="36430"/>
                    </a:moveTo>
                    <a:lnTo>
                      <a:pt x="0" y="32270"/>
                    </a:lnTo>
                    <a:lnTo>
                      <a:pt x="32371" y="0"/>
                    </a:lnTo>
                    <a:lnTo>
                      <a:pt x="36532" y="4161"/>
                    </a:lnTo>
                    <a:lnTo>
                      <a:pt x="4161" y="36430"/>
                    </a:lnTo>
                    <a:close/>
                  </a:path>
                </a:pathLst>
              </a:custGeom>
              <a:solidFill>
                <a:srgbClr val="EBEBEB"/>
              </a:solidFill>
              <a:ln w="10147"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0D0B389-6F78-0C10-C293-BED47D650570}"/>
                  </a:ext>
                </a:extLst>
              </p:cNvPr>
              <p:cNvSpPr/>
              <p:nvPr/>
            </p:nvSpPr>
            <p:spPr>
              <a:xfrm>
                <a:off x="6849029" y="4627217"/>
                <a:ext cx="36531" cy="36430"/>
              </a:xfrm>
              <a:custGeom>
                <a:avLst/>
                <a:gdLst>
                  <a:gd name="connsiteX0" fmla="*/ 4161 w 36531"/>
                  <a:gd name="connsiteY0" fmla="*/ 36430 h 36430"/>
                  <a:gd name="connsiteX1" fmla="*/ 0 w 36531"/>
                  <a:gd name="connsiteY1" fmla="*/ 32168 h 36430"/>
                  <a:gd name="connsiteX2" fmla="*/ 32371 w 36531"/>
                  <a:gd name="connsiteY2" fmla="*/ 0 h 36430"/>
                  <a:gd name="connsiteX3" fmla="*/ 36532 w 36531"/>
                  <a:gd name="connsiteY3" fmla="*/ 4161 h 36430"/>
                  <a:gd name="connsiteX4" fmla="*/ 4161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161" y="36430"/>
                    </a:moveTo>
                    <a:lnTo>
                      <a:pt x="0" y="32168"/>
                    </a:lnTo>
                    <a:lnTo>
                      <a:pt x="32371" y="0"/>
                    </a:lnTo>
                    <a:lnTo>
                      <a:pt x="36532" y="4161"/>
                    </a:lnTo>
                    <a:lnTo>
                      <a:pt x="4161" y="36430"/>
                    </a:lnTo>
                    <a:close/>
                  </a:path>
                </a:pathLst>
              </a:custGeom>
              <a:solidFill>
                <a:srgbClr val="EBEBEB"/>
              </a:solidFill>
              <a:ln w="10147"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545A61BF-1EF3-416E-7BD7-C3883B19C65A}"/>
                  </a:ext>
                </a:extLst>
              </p:cNvPr>
              <p:cNvSpPr/>
              <p:nvPr/>
            </p:nvSpPr>
            <p:spPr>
              <a:xfrm>
                <a:off x="6875311" y="4653703"/>
                <a:ext cx="36632" cy="36430"/>
              </a:xfrm>
              <a:custGeom>
                <a:avLst/>
                <a:gdLst>
                  <a:gd name="connsiteX0" fmla="*/ 4262 w 36632"/>
                  <a:gd name="connsiteY0" fmla="*/ 36430 h 36430"/>
                  <a:gd name="connsiteX1" fmla="*/ 0 w 36632"/>
                  <a:gd name="connsiteY1" fmla="*/ 32168 h 36430"/>
                  <a:gd name="connsiteX2" fmla="*/ 32371 w 36632"/>
                  <a:gd name="connsiteY2" fmla="*/ 0 h 36430"/>
                  <a:gd name="connsiteX3" fmla="*/ 36633 w 36632"/>
                  <a:gd name="connsiteY3" fmla="*/ 4161 h 36430"/>
                  <a:gd name="connsiteX4" fmla="*/ 4262 w 36632"/>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2" h="36430">
                    <a:moveTo>
                      <a:pt x="4262" y="36430"/>
                    </a:moveTo>
                    <a:lnTo>
                      <a:pt x="0" y="32168"/>
                    </a:lnTo>
                    <a:lnTo>
                      <a:pt x="32371" y="0"/>
                    </a:lnTo>
                    <a:lnTo>
                      <a:pt x="36633" y="4161"/>
                    </a:lnTo>
                    <a:lnTo>
                      <a:pt x="4262" y="36430"/>
                    </a:lnTo>
                    <a:close/>
                  </a:path>
                </a:pathLst>
              </a:custGeom>
              <a:solidFill>
                <a:srgbClr val="EBEBEB"/>
              </a:solidFill>
              <a:ln w="10147"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36D154F-CAD9-FF76-53D1-91172ACDCD9D}"/>
                  </a:ext>
                </a:extLst>
              </p:cNvPr>
              <p:cNvSpPr/>
              <p:nvPr/>
            </p:nvSpPr>
            <p:spPr>
              <a:xfrm>
                <a:off x="6935791" y="4714284"/>
                <a:ext cx="36531" cy="36430"/>
              </a:xfrm>
              <a:custGeom>
                <a:avLst/>
                <a:gdLst>
                  <a:gd name="connsiteX0" fmla="*/ 4161 w 36531"/>
                  <a:gd name="connsiteY0" fmla="*/ 36430 h 36430"/>
                  <a:gd name="connsiteX1" fmla="*/ 0 w 36531"/>
                  <a:gd name="connsiteY1" fmla="*/ 32270 h 36430"/>
                  <a:gd name="connsiteX2" fmla="*/ 32270 w 36531"/>
                  <a:gd name="connsiteY2" fmla="*/ 0 h 36430"/>
                  <a:gd name="connsiteX3" fmla="*/ 36532 w 36531"/>
                  <a:gd name="connsiteY3" fmla="*/ 4262 h 36430"/>
                  <a:gd name="connsiteX4" fmla="*/ 4161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161" y="36430"/>
                    </a:moveTo>
                    <a:lnTo>
                      <a:pt x="0" y="32270"/>
                    </a:lnTo>
                    <a:lnTo>
                      <a:pt x="32270" y="0"/>
                    </a:lnTo>
                    <a:lnTo>
                      <a:pt x="36532" y="4262"/>
                    </a:lnTo>
                    <a:lnTo>
                      <a:pt x="4161" y="36430"/>
                    </a:lnTo>
                    <a:close/>
                  </a:path>
                </a:pathLst>
              </a:custGeom>
              <a:solidFill>
                <a:srgbClr val="EBEBEB"/>
              </a:solidFill>
              <a:ln w="10147"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191FBA7-299F-8686-43B1-A366CD6D8A27}"/>
                  </a:ext>
                </a:extLst>
              </p:cNvPr>
              <p:cNvSpPr/>
              <p:nvPr/>
            </p:nvSpPr>
            <p:spPr>
              <a:xfrm>
                <a:off x="6962073" y="4740770"/>
                <a:ext cx="36633" cy="36430"/>
              </a:xfrm>
              <a:custGeom>
                <a:avLst/>
                <a:gdLst>
                  <a:gd name="connsiteX0" fmla="*/ 4262 w 36633"/>
                  <a:gd name="connsiteY0" fmla="*/ 36430 h 36430"/>
                  <a:gd name="connsiteX1" fmla="*/ 0 w 36633"/>
                  <a:gd name="connsiteY1" fmla="*/ 32270 h 36430"/>
                  <a:gd name="connsiteX2" fmla="*/ 32371 w 36633"/>
                  <a:gd name="connsiteY2" fmla="*/ 0 h 36430"/>
                  <a:gd name="connsiteX3" fmla="*/ 36633 w 36633"/>
                  <a:gd name="connsiteY3" fmla="*/ 4262 h 36430"/>
                  <a:gd name="connsiteX4" fmla="*/ 4262 w 36633"/>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3" h="36430">
                    <a:moveTo>
                      <a:pt x="4262" y="36430"/>
                    </a:moveTo>
                    <a:lnTo>
                      <a:pt x="0" y="32270"/>
                    </a:lnTo>
                    <a:lnTo>
                      <a:pt x="32371" y="0"/>
                    </a:lnTo>
                    <a:lnTo>
                      <a:pt x="36633" y="4262"/>
                    </a:lnTo>
                    <a:lnTo>
                      <a:pt x="4262" y="36430"/>
                    </a:lnTo>
                    <a:close/>
                  </a:path>
                </a:pathLst>
              </a:custGeom>
              <a:solidFill>
                <a:srgbClr val="EBEBEB"/>
              </a:solidFill>
              <a:ln w="10147"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E76EAC5E-51C2-891F-1078-1DE6FC5AEDA0}"/>
                  </a:ext>
                </a:extLst>
              </p:cNvPr>
              <p:cNvSpPr/>
              <p:nvPr/>
            </p:nvSpPr>
            <p:spPr>
              <a:xfrm>
                <a:off x="7023873" y="4802873"/>
                <a:ext cx="36633" cy="36430"/>
              </a:xfrm>
              <a:custGeom>
                <a:avLst/>
                <a:gdLst>
                  <a:gd name="connsiteX0" fmla="*/ 4262 w 36633"/>
                  <a:gd name="connsiteY0" fmla="*/ 36430 h 36430"/>
                  <a:gd name="connsiteX1" fmla="*/ 0 w 36633"/>
                  <a:gd name="connsiteY1" fmla="*/ 32270 h 36430"/>
                  <a:gd name="connsiteX2" fmla="*/ 32371 w 36633"/>
                  <a:gd name="connsiteY2" fmla="*/ 0 h 36430"/>
                  <a:gd name="connsiteX3" fmla="*/ 36633 w 36633"/>
                  <a:gd name="connsiteY3" fmla="*/ 4262 h 36430"/>
                  <a:gd name="connsiteX4" fmla="*/ 4262 w 36633"/>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3" h="36430">
                    <a:moveTo>
                      <a:pt x="4262" y="36430"/>
                    </a:moveTo>
                    <a:lnTo>
                      <a:pt x="0" y="32270"/>
                    </a:lnTo>
                    <a:lnTo>
                      <a:pt x="32371" y="0"/>
                    </a:lnTo>
                    <a:lnTo>
                      <a:pt x="36633" y="4262"/>
                    </a:lnTo>
                    <a:lnTo>
                      <a:pt x="4262" y="36430"/>
                    </a:lnTo>
                    <a:close/>
                  </a:path>
                </a:pathLst>
              </a:custGeom>
              <a:solidFill>
                <a:srgbClr val="EBEBEB"/>
              </a:solidFill>
              <a:ln w="10147"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AF3CA26-A5BE-7DD1-70F4-9C59CD096E27}"/>
                  </a:ext>
                </a:extLst>
              </p:cNvPr>
              <p:cNvSpPr/>
              <p:nvPr/>
            </p:nvSpPr>
            <p:spPr>
              <a:xfrm>
                <a:off x="7050257" y="4829359"/>
                <a:ext cx="36531" cy="36430"/>
              </a:xfrm>
              <a:custGeom>
                <a:avLst/>
                <a:gdLst>
                  <a:gd name="connsiteX0" fmla="*/ 4262 w 36531"/>
                  <a:gd name="connsiteY0" fmla="*/ 36430 h 36430"/>
                  <a:gd name="connsiteX1" fmla="*/ 0 w 36531"/>
                  <a:gd name="connsiteY1" fmla="*/ 32270 h 36430"/>
                  <a:gd name="connsiteX2" fmla="*/ 32371 w 36531"/>
                  <a:gd name="connsiteY2" fmla="*/ 0 h 36430"/>
                  <a:gd name="connsiteX3" fmla="*/ 36532 w 36531"/>
                  <a:gd name="connsiteY3" fmla="*/ 4262 h 36430"/>
                  <a:gd name="connsiteX4" fmla="*/ 4262 w 36531"/>
                  <a:gd name="connsiteY4" fmla="*/ 36430 h 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1" h="36430">
                    <a:moveTo>
                      <a:pt x="4262" y="36430"/>
                    </a:moveTo>
                    <a:lnTo>
                      <a:pt x="0" y="32270"/>
                    </a:lnTo>
                    <a:lnTo>
                      <a:pt x="32371" y="0"/>
                    </a:lnTo>
                    <a:lnTo>
                      <a:pt x="36532" y="4262"/>
                    </a:lnTo>
                    <a:lnTo>
                      <a:pt x="4262" y="36430"/>
                    </a:lnTo>
                    <a:close/>
                  </a:path>
                </a:pathLst>
              </a:custGeom>
              <a:solidFill>
                <a:srgbClr val="EBEBEB"/>
              </a:solidFill>
              <a:ln w="10147"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823971C-85F9-F767-452F-773129D538C1}"/>
                  </a:ext>
                </a:extLst>
              </p:cNvPr>
              <p:cNvSpPr/>
              <p:nvPr/>
            </p:nvSpPr>
            <p:spPr>
              <a:xfrm>
                <a:off x="6271727" y="4074575"/>
                <a:ext cx="65249" cy="65046"/>
              </a:xfrm>
              <a:custGeom>
                <a:avLst/>
                <a:gdLst>
                  <a:gd name="connsiteX0" fmla="*/ 5683 w 65249"/>
                  <a:gd name="connsiteY0" fmla="*/ 65047 h 65046"/>
                  <a:gd name="connsiteX1" fmla="*/ 0 w 65249"/>
                  <a:gd name="connsiteY1" fmla="*/ 59364 h 65046"/>
                  <a:gd name="connsiteX2" fmla="*/ 59567 w 65249"/>
                  <a:gd name="connsiteY2" fmla="*/ 0 h 65046"/>
                  <a:gd name="connsiteX3" fmla="*/ 65250 w 65249"/>
                  <a:gd name="connsiteY3" fmla="*/ 5784 h 65046"/>
                  <a:gd name="connsiteX4" fmla="*/ 5683 w 65249"/>
                  <a:gd name="connsiteY4" fmla="*/ 65047 h 6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9" h="65046">
                    <a:moveTo>
                      <a:pt x="5683" y="65047"/>
                    </a:moveTo>
                    <a:lnTo>
                      <a:pt x="0" y="59364"/>
                    </a:lnTo>
                    <a:lnTo>
                      <a:pt x="59567" y="0"/>
                    </a:lnTo>
                    <a:lnTo>
                      <a:pt x="65250" y="5784"/>
                    </a:lnTo>
                    <a:lnTo>
                      <a:pt x="5683" y="65047"/>
                    </a:lnTo>
                    <a:close/>
                  </a:path>
                </a:pathLst>
              </a:custGeom>
              <a:solidFill>
                <a:srgbClr val="EBEBEB"/>
              </a:solidFill>
              <a:ln w="10147"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C37B77F-10F6-FF05-B342-0D73F8540FD9}"/>
                  </a:ext>
                </a:extLst>
              </p:cNvPr>
              <p:cNvSpPr/>
              <p:nvPr/>
            </p:nvSpPr>
            <p:spPr>
              <a:xfrm>
                <a:off x="6358490" y="4161744"/>
                <a:ext cx="65249" cy="65046"/>
              </a:xfrm>
              <a:custGeom>
                <a:avLst/>
                <a:gdLst>
                  <a:gd name="connsiteX0" fmla="*/ 5683 w 65249"/>
                  <a:gd name="connsiteY0" fmla="*/ 65047 h 65046"/>
                  <a:gd name="connsiteX1" fmla="*/ 0 w 65249"/>
                  <a:gd name="connsiteY1" fmla="*/ 59364 h 65046"/>
                  <a:gd name="connsiteX2" fmla="*/ 59567 w 65249"/>
                  <a:gd name="connsiteY2" fmla="*/ 0 h 65046"/>
                  <a:gd name="connsiteX3" fmla="*/ 65249 w 65249"/>
                  <a:gd name="connsiteY3" fmla="*/ 5784 h 65046"/>
                  <a:gd name="connsiteX4" fmla="*/ 5683 w 65249"/>
                  <a:gd name="connsiteY4" fmla="*/ 65047 h 6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9" h="65046">
                    <a:moveTo>
                      <a:pt x="5683" y="65047"/>
                    </a:moveTo>
                    <a:lnTo>
                      <a:pt x="0" y="59364"/>
                    </a:lnTo>
                    <a:lnTo>
                      <a:pt x="59567" y="0"/>
                    </a:lnTo>
                    <a:lnTo>
                      <a:pt x="65249" y="5784"/>
                    </a:lnTo>
                    <a:lnTo>
                      <a:pt x="5683" y="65047"/>
                    </a:lnTo>
                    <a:close/>
                  </a:path>
                </a:pathLst>
              </a:custGeom>
              <a:solidFill>
                <a:srgbClr val="EBEBEB"/>
              </a:solidFill>
              <a:ln w="10147"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FF03342-E4E1-7AE9-5F9A-E61B77FC5913}"/>
                  </a:ext>
                </a:extLst>
              </p:cNvPr>
              <p:cNvSpPr/>
              <p:nvPr/>
            </p:nvSpPr>
            <p:spPr>
              <a:xfrm>
                <a:off x="6445253" y="4248912"/>
                <a:ext cx="65249" cy="65046"/>
              </a:xfrm>
              <a:custGeom>
                <a:avLst/>
                <a:gdLst>
                  <a:gd name="connsiteX0" fmla="*/ 5683 w 65249"/>
                  <a:gd name="connsiteY0" fmla="*/ 65047 h 65046"/>
                  <a:gd name="connsiteX1" fmla="*/ 0 w 65249"/>
                  <a:gd name="connsiteY1" fmla="*/ 59364 h 65046"/>
                  <a:gd name="connsiteX2" fmla="*/ 59567 w 65249"/>
                  <a:gd name="connsiteY2" fmla="*/ 0 h 65046"/>
                  <a:gd name="connsiteX3" fmla="*/ 65249 w 65249"/>
                  <a:gd name="connsiteY3" fmla="*/ 5784 h 65046"/>
                  <a:gd name="connsiteX4" fmla="*/ 5683 w 65249"/>
                  <a:gd name="connsiteY4" fmla="*/ 65047 h 6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9" h="65046">
                    <a:moveTo>
                      <a:pt x="5683" y="65047"/>
                    </a:moveTo>
                    <a:lnTo>
                      <a:pt x="0" y="59364"/>
                    </a:lnTo>
                    <a:lnTo>
                      <a:pt x="59567" y="0"/>
                    </a:lnTo>
                    <a:lnTo>
                      <a:pt x="65249" y="5784"/>
                    </a:lnTo>
                    <a:lnTo>
                      <a:pt x="5683" y="65047"/>
                    </a:lnTo>
                    <a:close/>
                  </a:path>
                </a:pathLst>
              </a:custGeom>
              <a:solidFill>
                <a:srgbClr val="EBEBEB"/>
              </a:solidFill>
              <a:ln w="10147"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B2684D16-D2DE-FA89-168D-77014E145AB3}"/>
                  </a:ext>
                </a:extLst>
              </p:cNvPr>
              <p:cNvSpPr/>
              <p:nvPr/>
            </p:nvSpPr>
            <p:spPr>
              <a:xfrm>
                <a:off x="6532015" y="4336080"/>
                <a:ext cx="65249" cy="65046"/>
              </a:xfrm>
              <a:custGeom>
                <a:avLst/>
                <a:gdLst>
                  <a:gd name="connsiteX0" fmla="*/ 5683 w 65249"/>
                  <a:gd name="connsiteY0" fmla="*/ 65047 h 65046"/>
                  <a:gd name="connsiteX1" fmla="*/ 0 w 65249"/>
                  <a:gd name="connsiteY1" fmla="*/ 59364 h 65046"/>
                  <a:gd name="connsiteX2" fmla="*/ 59567 w 65249"/>
                  <a:gd name="connsiteY2" fmla="*/ 0 h 65046"/>
                  <a:gd name="connsiteX3" fmla="*/ 65250 w 65249"/>
                  <a:gd name="connsiteY3" fmla="*/ 5784 h 65046"/>
                  <a:gd name="connsiteX4" fmla="*/ 5683 w 65249"/>
                  <a:gd name="connsiteY4" fmla="*/ 65047 h 6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9" h="65046">
                    <a:moveTo>
                      <a:pt x="5683" y="65047"/>
                    </a:moveTo>
                    <a:lnTo>
                      <a:pt x="0" y="59364"/>
                    </a:lnTo>
                    <a:lnTo>
                      <a:pt x="59567" y="0"/>
                    </a:lnTo>
                    <a:lnTo>
                      <a:pt x="65250" y="5784"/>
                    </a:lnTo>
                    <a:lnTo>
                      <a:pt x="5683" y="65047"/>
                    </a:lnTo>
                    <a:close/>
                  </a:path>
                </a:pathLst>
              </a:custGeom>
              <a:solidFill>
                <a:srgbClr val="EBEBEB"/>
              </a:solidFill>
              <a:ln w="10147"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36DE129-B15A-19A7-94AE-52A3577BEEB4}"/>
                  </a:ext>
                </a:extLst>
              </p:cNvPr>
              <p:cNvSpPr/>
              <p:nvPr/>
            </p:nvSpPr>
            <p:spPr>
              <a:xfrm>
                <a:off x="6618778" y="4423249"/>
                <a:ext cx="65249" cy="65046"/>
              </a:xfrm>
              <a:custGeom>
                <a:avLst/>
                <a:gdLst>
                  <a:gd name="connsiteX0" fmla="*/ 5683 w 65249"/>
                  <a:gd name="connsiteY0" fmla="*/ 65046 h 65046"/>
                  <a:gd name="connsiteX1" fmla="*/ 0 w 65249"/>
                  <a:gd name="connsiteY1" fmla="*/ 59364 h 65046"/>
                  <a:gd name="connsiteX2" fmla="*/ 59567 w 65249"/>
                  <a:gd name="connsiteY2" fmla="*/ 0 h 65046"/>
                  <a:gd name="connsiteX3" fmla="*/ 65249 w 65249"/>
                  <a:gd name="connsiteY3" fmla="*/ 5683 h 65046"/>
                  <a:gd name="connsiteX4" fmla="*/ 5683 w 65249"/>
                  <a:gd name="connsiteY4" fmla="*/ 65046 h 6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9" h="65046">
                    <a:moveTo>
                      <a:pt x="5683" y="65046"/>
                    </a:moveTo>
                    <a:lnTo>
                      <a:pt x="0" y="59364"/>
                    </a:lnTo>
                    <a:lnTo>
                      <a:pt x="59567" y="0"/>
                    </a:lnTo>
                    <a:lnTo>
                      <a:pt x="65249" y="5683"/>
                    </a:lnTo>
                    <a:lnTo>
                      <a:pt x="5683" y="65046"/>
                    </a:lnTo>
                    <a:close/>
                  </a:path>
                </a:pathLst>
              </a:custGeom>
              <a:solidFill>
                <a:srgbClr val="EBEBEB"/>
              </a:solidFill>
              <a:ln w="10147"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9CF52EC4-52DB-DD1C-2B19-7C5A32A2AE7F}"/>
                  </a:ext>
                </a:extLst>
              </p:cNvPr>
              <p:cNvSpPr/>
              <p:nvPr/>
            </p:nvSpPr>
            <p:spPr>
              <a:xfrm>
                <a:off x="6705540" y="4510418"/>
                <a:ext cx="65249" cy="65046"/>
              </a:xfrm>
              <a:custGeom>
                <a:avLst/>
                <a:gdLst>
                  <a:gd name="connsiteX0" fmla="*/ 5683 w 65249"/>
                  <a:gd name="connsiteY0" fmla="*/ 65047 h 65046"/>
                  <a:gd name="connsiteX1" fmla="*/ 0 w 65249"/>
                  <a:gd name="connsiteY1" fmla="*/ 59262 h 65046"/>
                  <a:gd name="connsiteX2" fmla="*/ 59567 w 65249"/>
                  <a:gd name="connsiteY2" fmla="*/ 0 h 65046"/>
                  <a:gd name="connsiteX3" fmla="*/ 65250 w 65249"/>
                  <a:gd name="connsiteY3" fmla="*/ 5683 h 65046"/>
                  <a:gd name="connsiteX4" fmla="*/ 5683 w 65249"/>
                  <a:gd name="connsiteY4" fmla="*/ 65047 h 6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9" h="65046">
                    <a:moveTo>
                      <a:pt x="5683" y="65047"/>
                    </a:moveTo>
                    <a:lnTo>
                      <a:pt x="0" y="59262"/>
                    </a:lnTo>
                    <a:lnTo>
                      <a:pt x="59567" y="0"/>
                    </a:lnTo>
                    <a:lnTo>
                      <a:pt x="65250" y="5683"/>
                    </a:lnTo>
                    <a:lnTo>
                      <a:pt x="5683" y="65047"/>
                    </a:lnTo>
                    <a:close/>
                  </a:path>
                </a:pathLst>
              </a:custGeom>
              <a:solidFill>
                <a:srgbClr val="EBEBEB"/>
              </a:solidFill>
              <a:ln w="10147"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D288A0F7-B8CF-1746-CB5D-9E7B7710E14B}"/>
                  </a:ext>
                </a:extLst>
              </p:cNvPr>
              <p:cNvSpPr/>
              <p:nvPr/>
            </p:nvSpPr>
            <p:spPr>
              <a:xfrm>
                <a:off x="6792303" y="4597586"/>
                <a:ext cx="65249" cy="65046"/>
              </a:xfrm>
              <a:custGeom>
                <a:avLst/>
                <a:gdLst>
                  <a:gd name="connsiteX0" fmla="*/ 5683 w 65249"/>
                  <a:gd name="connsiteY0" fmla="*/ 65047 h 65046"/>
                  <a:gd name="connsiteX1" fmla="*/ 0 w 65249"/>
                  <a:gd name="connsiteY1" fmla="*/ 59262 h 65046"/>
                  <a:gd name="connsiteX2" fmla="*/ 59567 w 65249"/>
                  <a:gd name="connsiteY2" fmla="*/ 0 h 65046"/>
                  <a:gd name="connsiteX3" fmla="*/ 65249 w 65249"/>
                  <a:gd name="connsiteY3" fmla="*/ 5683 h 65046"/>
                  <a:gd name="connsiteX4" fmla="*/ 5683 w 65249"/>
                  <a:gd name="connsiteY4" fmla="*/ 65047 h 6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9" h="65046">
                    <a:moveTo>
                      <a:pt x="5683" y="65047"/>
                    </a:moveTo>
                    <a:lnTo>
                      <a:pt x="0" y="59262"/>
                    </a:lnTo>
                    <a:lnTo>
                      <a:pt x="59567" y="0"/>
                    </a:lnTo>
                    <a:lnTo>
                      <a:pt x="65249" y="5683"/>
                    </a:lnTo>
                    <a:lnTo>
                      <a:pt x="5683" y="65047"/>
                    </a:lnTo>
                    <a:close/>
                  </a:path>
                </a:pathLst>
              </a:custGeom>
              <a:solidFill>
                <a:srgbClr val="EBEBEB"/>
              </a:solidFill>
              <a:ln w="10147"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5809322D-203F-B3DA-D461-B0F82020EC97}"/>
                  </a:ext>
                </a:extLst>
              </p:cNvPr>
              <p:cNvSpPr/>
              <p:nvPr/>
            </p:nvSpPr>
            <p:spPr>
              <a:xfrm>
                <a:off x="6879066" y="4684755"/>
                <a:ext cx="65249" cy="65046"/>
              </a:xfrm>
              <a:custGeom>
                <a:avLst/>
                <a:gdLst>
                  <a:gd name="connsiteX0" fmla="*/ 5683 w 65249"/>
                  <a:gd name="connsiteY0" fmla="*/ 65047 h 65046"/>
                  <a:gd name="connsiteX1" fmla="*/ 0 w 65249"/>
                  <a:gd name="connsiteY1" fmla="*/ 59262 h 65046"/>
                  <a:gd name="connsiteX2" fmla="*/ 59567 w 65249"/>
                  <a:gd name="connsiteY2" fmla="*/ 0 h 65046"/>
                  <a:gd name="connsiteX3" fmla="*/ 65249 w 65249"/>
                  <a:gd name="connsiteY3" fmla="*/ 5683 h 65046"/>
                  <a:gd name="connsiteX4" fmla="*/ 5683 w 65249"/>
                  <a:gd name="connsiteY4" fmla="*/ 65047 h 6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9" h="65046">
                    <a:moveTo>
                      <a:pt x="5683" y="65047"/>
                    </a:moveTo>
                    <a:lnTo>
                      <a:pt x="0" y="59262"/>
                    </a:lnTo>
                    <a:lnTo>
                      <a:pt x="59567" y="0"/>
                    </a:lnTo>
                    <a:lnTo>
                      <a:pt x="65249" y="5683"/>
                    </a:lnTo>
                    <a:lnTo>
                      <a:pt x="5683" y="65047"/>
                    </a:lnTo>
                    <a:close/>
                  </a:path>
                </a:pathLst>
              </a:custGeom>
              <a:solidFill>
                <a:srgbClr val="EBEBEB"/>
              </a:solidFill>
              <a:ln w="10147"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FD8F760D-9A6D-15DD-0C9C-F2B2030D0EA1}"/>
                  </a:ext>
                </a:extLst>
              </p:cNvPr>
              <p:cNvSpPr/>
              <p:nvPr/>
            </p:nvSpPr>
            <p:spPr>
              <a:xfrm>
                <a:off x="6965828" y="4771923"/>
                <a:ext cx="65249" cy="64945"/>
              </a:xfrm>
              <a:custGeom>
                <a:avLst/>
                <a:gdLst>
                  <a:gd name="connsiteX0" fmla="*/ 5683 w 65249"/>
                  <a:gd name="connsiteY0" fmla="*/ 64945 h 64945"/>
                  <a:gd name="connsiteX1" fmla="*/ 0 w 65249"/>
                  <a:gd name="connsiteY1" fmla="*/ 59262 h 64945"/>
                  <a:gd name="connsiteX2" fmla="*/ 59567 w 65249"/>
                  <a:gd name="connsiteY2" fmla="*/ 0 h 64945"/>
                  <a:gd name="connsiteX3" fmla="*/ 65250 w 65249"/>
                  <a:gd name="connsiteY3" fmla="*/ 5683 h 64945"/>
                  <a:gd name="connsiteX4" fmla="*/ 5683 w 65249"/>
                  <a:gd name="connsiteY4" fmla="*/ 64945 h 6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9" h="64945">
                    <a:moveTo>
                      <a:pt x="5683" y="64945"/>
                    </a:moveTo>
                    <a:lnTo>
                      <a:pt x="0" y="59262"/>
                    </a:lnTo>
                    <a:lnTo>
                      <a:pt x="59567" y="0"/>
                    </a:lnTo>
                    <a:lnTo>
                      <a:pt x="65250" y="5683"/>
                    </a:lnTo>
                    <a:lnTo>
                      <a:pt x="5683" y="64945"/>
                    </a:lnTo>
                    <a:close/>
                  </a:path>
                </a:pathLst>
              </a:custGeom>
              <a:solidFill>
                <a:srgbClr val="EBEBEB"/>
              </a:solidFill>
              <a:ln w="10147"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B0D8F2C5-5744-EC98-E558-7C3C59D2ABB0}"/>
                  </a:ext>
                </a:extLst>
              </p:cNvPr>
              <p:cNvSpPr/>
              <p:nvPr/>
            </p:nvSpPr>
            <p:spPr>
              <a:xfrm>
                <a:off x="7052591" y="4859092"/>
                <a:ext cx="65249" cy="64945"/>
              </a:xfrm>
              <a:custGeom>
                <a:avLst/>
                <a:gdLst>
                  <a:gd name="connsiteX0" fmla="*/ 5683 w 65249"/>
                  <a:gd name="connsiteY0" fmla="*/ 64945 h 64945"/>
                  <a:gd name="connsiteX1" fmla="*/ 0 w 65249"/>
                  <a:gd name="connsiteY1" fmla="*/ 59262 h 64945"/>
                  <a:gd name="connsiteX2" fmla="*/ 59567 w 65249"/>
                  <a:gd name="connsiteY2" fmla="*/ 0 h 64945"/>
                  <a:gd name="connsiteX3" fmla="*/ 65249 w 65249"/>
                  <a:gd name="connsiteY3" fmla="*/ 5683 h 64945"/>
                  <a:gd name="connsiteX4" fmla="*/ 5683 w 65249"/>
                  <a:gd name="connsiteY4" fmla="*/ 64945 h 6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9" h="64945">
                    <a:moveTo>
                      <a:pt x="5683" y="64945"/>
                    </a:moveTo>
                    <a:lnTo>
                      <a:pt x="0" y="59262"/>
                    </a:lnTo>
                    <a:lnTo>
                      <a:pt x="59567" y="0"/>
                    </a:lnTo>
                    <a:lnTo>
                      <a:pt x="65249" y="5683"/>
                    </a:lnTo>
                    <a:lnTo>
                      <a:pt x="5683" y="64945"/>
                    </a:lnTo>
                    <a:close/>
                  </a:path>
                </a:pathLst>
              </a:custGeom>
              <a:solidFill>
                <a:srgbClr val="EBEBEB"/>
              </a:solidFill>
              <a:ln w="10147" cap="flat">
                <a:noFill/>
                <a:prstDash val="solid"/>
                <a:miter/>
              </a:ln>
            </p:spPr>
            <p:txBody>
              <a:bodyPr rtlCol="0" anchor="ctr"/>
              <a:lstStyle/>
              <a:p>
                <a:endParaRPr lang="en-US"/>
              </a:p>
            </p:txBody>
          </p:sp>
        </p:grpSp>
        <p:sp>
          <p:nvSpPr>
            <p:cNvPr id="147" name="Freeform: Shape 146">
              <a:extLst>
                <a:ext uri="{FF2B5EF4-FFF2-40B4-BE49-F238E27FC236}">
                  <a16:creationId xmlns:a16="http://schemas.microsoft.com/office/drawing/2014/main" id="{D54C0879-2945-11D0-EC7A-F1971F1A162A}"/>
                </a:ext>
              </a:extLst>
            </p:cNvPr>
            <p:cNvSpPr/>
            <p:nvPr/>
          </p:nvSpPr>
          <p:spPr>
            <a:xfrm>
              <a:off x="5055428" y="3589415"/>
              <a:ext cx="374753" cy="367954"/>
            </a:xfrm>
            <a:custGeom>
              <a:avLst/>
              <a:gdLst>
                <a:gd name="connsiteX0" fmla="*/ 213913 w 374753"/>
                <a:gd name="connsiteY0" fmla="*/ 258664 h 367954"/>
                <a:gd name="connsiteX1" fmla="*/ 89198 w 374753"/>
                <a:gd name="connsiteY1" fmla="*/ 263636 h 367954"/>
                <a:gd name="connsiteX2" fmla="*/ 75803 w 374753"/>
                <a:gd name="connsiteY2" fmla="*/ 298646 h 367954"/>
                <a:gd name="connsiteX3" fmla="*/ 69613 w 374753"/>
                <a:gd name="connsiteY3" fmla="*/ 327263 h 367954"/>
                <a:gd name="connsiteX4" fmla="*/ 82501 w 374753"/>
                <a:gd name="connsiteY4" fmla="*/ 348674 h 367954"/>
                <a:gd name="connsiteX5" fmla="*/ 117409 w 374753"/>
                <a:gd name="connsiteY5" fmla="*/ 353545 h 367954"/>
                <a:gd name="connsiteX6" fmla="*/ 117409 w 374753"/>
                <a:gd name="connsiteY6" fmla="*/ 363185 h 367954"/>
                <a:gd name="connsiteX7" fmla="*/ 0 w 374753"/>
                <a:gd name="connsiteY7" fmla="*/ 367955 h 367954"/>
                <a:gd name="connsiteX8" fmla="*/ 0 w 374753"/>
                <a:gd name="connsiteY8" fmla="*/ 358314 h 367954"/>
                <a:gd name="connsiteX9" fmla="*/ 30443 w 374753"/>
                <a:gd name="connsiteY9" fmla="*/ 341266 h 367954"/>
                <a:gd name="connsiteX10" fmla="*/ 58552 w 374753"/>
                <a:gd name="connsiteY10" fmla="*/ 286773 h 367954"/>
                <a:gd name="connsiteX11" fmla="*/ 173525 w 374753"/>
                <a:gd name="connsiteY11" fmla="*/ 0 h 367954"/>
                <a:gd name="connsiteX12" fmla="*/ 178396 w 374753"/>
                <a:gd name="connsiteY12" fmla="*/ 0 h 367954"/>
                <a:gd name="connsiteX13" fmla="*/ 317419 w 374753"/>
                <a:gd name="connsiteY13" fmla="*/ 284135 h 367954"/>
                <a:gd name="connsiteX14" fmla="*/ 349384 w 374753"/>
                <a:gd name="connsiteY14" fmla="*/ 334873 h 367954"/>
                <a:gd name="connsiteX15" fmla="*/ 374753 w 374753"/>
                <a:gd name="connsiteY15" fmla="*/ 343194 h 367954"/>
                <a:gd name="connsiteX16" fmla="*/ 374753 w 374753"/>
                <a:gd name="connsiteY16" fmla="*/ 353342 h 367954"/>
                <a:gd name="connsiteX17" fmla="*/ 203968 w 374753"/>
                <a:gd name="connsiteY17" fmla="*/ 360242 h 367954"/>
                <a:gd name="connsiteX18" fmla="*/ 203968 w 374753"/>
                <a:gd name="connsiteY18" fmla="*/ 350602 h 367954"/>
                <a:gd name="connsiteX19" fmla="*/ 210970 w 374753"/>
                <a:gd name="connsiteY19" fmla="*/ 350602 h 367954"/>
                <a:gd name="connsiteX20" fmla="*/ 239688 w 374753"/>
                <a:gd name="connsiteY20" fmla="*/ 343702 h 367954"/>
                <a:gd name="connsiteX21" fmla="*/ 244863 w 374753"/>
                <a:gd name="connsiteY21" fmla="*/ 331525 h 367954"/>
                <a:gd name="connsiteX22" fmla="*/ 242935 w 374753"/>
                <a:gd name="connsiteY22" fmla="*/ 321986 h 367954"/>
                <a:gd name="connsiteX23" fmla="*/ 234411 w 374753"/>
                <a:gd name="connsiteY23" fmla="*/ 302705 h 367954"/>
                <a:gd name="connsiteX24" fmla="*/ 204374 w 374753"/>
                <a:gd name="connsiteY24" fmla="*/ 239790 h 367954"/>
                <a:gd name="connsiteX25" fmla="*/ 146837 w 374753"/>
                <a:gd name="connsiteY25" fmla="*/ 120250 h 367954"/>
                <a:gd name="connsiteX26" fmla="*/ 97621 w 374753"/>
                <a:gd name="connsiteY26" fmla="*/ 244052 h 36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4753" h="367954">
                  <a:moveTo>
                    <a:pt x="213913" y="258664"/>
                  </a:moveTo>
                  <a:lnTo>
                    <a:pt x="89198" y="263636"/>
                  </a:lnTo>
                  <a:lnTo>
                    <a:pt x="75803" y="298646"/>
                  </a:lnTo>
                  <a:cubicBezTo>
                    <a:pt x="71890" y="307689"/>
                    <a:pt x="69787" y="317411"/>
                    <a:pt x="69613" y="327263"/>
                  </a:cubicBezTo>
                  <a:cubicBezTo>
                    <a:pt x="69454" y="336279"/>
                    <a:pt x="74459" y="344594"/>
                    <a:pt x="82501" y="348674"/>
                  </a:cubicBezTo>
                  <a:cubicBezTo>
                    <a:pt x="93749" y="352385"/>
                    <a:pt x="105574" y="354035"/>
                    <a:pt x="117409" y="353545"/>
                  </a:cubicBezTo>
                  <a:lnTo>
                    <a:pt x="117409" y="363185"/>
                  </a:lnTo>
                  <a:lnTo>
                    <a:pt x="0" y="367955"/>
                  </a:lnTo>
                  <a:lnTo>
                    <a:pt x="0" y="358314"/>
                  </a:lnTo>
                  <a:cubicBezTo>
                    <a:pt x="11787" y="356248"/>
                    <a:pt x="22522" y="350237"/>
                    <a:pt x="30443" y="341266"/>
                  </a:cubicBezTo>
                  <a:cubicBezTo>
                    <a:pt x="42409" y="324563"/>
                    <a:pt x="51878" y="306206"/>
                    <a:pt x="58552" y="286773"/>
                  </a:cubicBezTo>
                  <a:lnTo>
                    <a:pt x="173525" y="0"/>
                  </a:lnTo>
                  <a:lnTo>
                    <a:pt x="178396" y="0"/>
                  </a:lnTo>
                  <a:lnTo>
                    <a:pt x="317419" y="284135"/>
                  </a:lnTo>
                  <a:cubicBezTo>
                    <a:pt x="330611" y="311026"/>
                    <a:pt x="341266" y="327973"/>
                    <a:pt x="349384" y="334873"/>
                  </a:cubicBezTo>
                  <a:cubicBezTo>
                    <a:pt x="356683" y="340386"/>
                    <a:pt x="365608" y="343313"/>
                    <a:pt x="374753" y="343194"/>
                  </a:cubicBezTo>
                  <a:lnTo>
                    <a:pt x="374753" y="353342"/>
                  </a:lnTo>
                  <a:lnTo>
                    <a:pt x="203968" y="360242"/>
                  </a:lnTo>
                  <a:lnTo>
                    <a:pt x="203968" y="350602"/>
                  </a:lnTo>
                  <a:lnTo>
                    <a:pt x="210970" y="350602"/>
                  </a:lnTo>
                  <a:cubicBezTo>
                    <a:pt x="221002" y="351060"/>
                    <a:pt x="230959" y="348668"/>
                    <a:pt x="239688" y="343702"/>
                  </a:cubicBezTo>
                  <a:cubicBezTo>
                    <a:pt x="243373" y="340788"/>
                    <a:pt x="245323" y="336200"/>
                    <a:pt x="244863" y="331525"/>
                  </a:cubicBezTo>
                  <a:cubicBezTo>
                    <a:pt x="244753" y="328260"/>
                    <a:pt x="244101" y="325037"/>
                    <a:pt x="242935" y="321986"/>
                  </a:cubicBezTo>
                  <a:cubicBezTo>
                    <a:pt x="242935" y="320362"/>
                    <a:pt x="239688" y="313969"/>
                    <a:pt x="234411" y="302705"/>
                  </a:cubicBezTo>
                  <a:close/>
                  <a:moveTo>
                    <a:pt x="204374" y="239790"/>
                  </a:moveTo>
                  <a:lnTo>
                    <a:pt x="146837" y="120250"/>
                  </a:lnTo>
                  <a:lnTo>
                    <a:pt x="97621" y="244052"/>
                  </a:lnTo>
                  <a:close/>
                </a:path>
              </a:pathLst>
            </a:custGeom>
            <a:solidFill>
              <a:srgbClr val="E0E0E0"/>
            </a:solidFill>
            <a:ln w="10147"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A4FF444F-C0FF-9369-32F0-40336B1BA627}"/>
                </a:ext>
              </a:extLst>
            </p:cNvPr>
            <p:cNvSpPr/>
            <p:nvPr/>
          </p:nvSpPr>
          <p:spPr>
            <a:xfrm>
              <a:off x="9159133" y="2359416"/>
              <a:ext cx="635687" cy="650279"/>
            </a:xfrm>
            <a:custGeom>
              <a:avLst/>
              <a:gdLst>
                <a:gd name="connsiteX0" fmla="*/ 428549 w 635687"/>
                <a:gd name="connsiteY0" fmla="*/ 217668 h 650279"/>
                <a:gd name="connsiteX1" fmla="*/ 372635 w 635687"/>
                <a:gd name="connsiteY1" fmla="*/ 169365 h 650279"/>
                <a:gd name="connsiteX2" fmla="*/ 305153 w 635687"/>
                <a:gd name="connsiteY2" fmla="*/ 115785 h 650279"/>
                <a:gd name="connsiteX3" fmla="*/ 208852 w 635687"/>
                <a:gd name="connsiteY3" fmla="*/ 55508 h 650279"/>
                <a:gd name="connsiteX4" fmla="*/ 148778 w 635687"/>
                <a:gd name="connsiteY4" fmla="*/ 29733 h 650279"/>
                <a:gd name="connsiteX5" fmla="*/ 81195 w 635687"/>
                <a:gd name="connsiteY5" fmla="*/ 17353 h 650279"/>
                <a:gd name="connsiteX6" fmla="*/ 48215 w 635687"/>
                <a:gd name="connsiteY6" fmla="*/ 25166 h 650279"/>
                <a:gd name="connsiteX7" fmla="*/ 25788 w 635687"/>
                <a:gd name="connsiteY7" fmla="*/ 49115 h 650279"/>
                <a:gd name="connsiteX8" fmla="*/ 18989 w 635687"/>
                <a:gd name="connsiteY8" fmla="*/ 84632 h 650279"/>
                <a:gd name="connsiteX9" fmla="*/ 23962 w 635687"/>
                <a:gd name="connsiteY9" fmla="*/ 123700 h 650279"/>
                <a:gd name="connsiteX10" fmla="*/ 52984 w 635687"/>
                <a:gd name="connsiteY10" fmla="*/ 202243 h 650279"/>
                <a:gd name="connsiteX11" fmla="*/ 97329 w 635687"/>
                <a:gd name="connsiteY11" fmla="*/ 279061 h 650279"/>
                <a:gd name="connsiteX12" fmla="*/ 215347 w 635687"/>
                <a:gd name="connsiteY12" fmla="*/ 424274 h 650279"/>
                <a:gd name="connsiteX13" fmla="*/ 357414 w 635687"/>
                <a:gd name="connsiteY13" fmla="*/ 546655 h 650279"/>
                <a:gd name="connsiteX14" fmla="*/ 432811 w 635687"/>
                <a:gd name="connsiteY14" fmla="*/ 593436 h 650279"/>
                <a:gd name="connsiteX15" fmla="*/ 510542 w 635687"/>
                <a:gd name="connsiteY15" fmla="*/ 624995 h 650279"/>
                <a:gd name="connsiteX16" fmla="*/ 549509 w 635687"/>
                <a:gd name="connsiteY16" fmla="*/ 631084 h 650279"/>
                <a:gd name="connsiteX17" fmla="*/ 585229 w 635687"/>
                <a:gd name="connsiteY17" fmla="*/ 625401 h 650279"/>
                <a:gd name="connsiteX18" fmla="*/ 609786 w 635687"/>
                <a:gd name="connsiteY18" fmla="*/ 603685 h 650279"/>
                <a:gd name="connsiteX19" fmla="*/ 618615 w 635687"/>
                <a:gd name="connsiteY19" fmla="*/ 571010 h 650279"/>
                <a:gd name="connsiteX20" fmla="*/ 608467 w 635687"/>
                <a:gd name="connsiteY20" fmla="*/ 502817 h 650279"/>
                <a:gd name="connsiteX21" fmla="*/ 584316 w 635687"/>
                <a:gd name="connsiteY21" fmla="*/ 441931 h 650279"/>
                <a:gd name="connsiteX22" fmla="*/ 526880 w 635687"/>
                <a:gd name="connsiteY22" fmla="*/ 343905 h 650279"/>
                <a:gd name="connsiteX23" fmla="*/ 475330 w 635687"/>
                <a:gd name="connsiteY23" fmla="*/ 274799 h 650279"/>
                <a:gd name="connsiteX24" fmla="*/ 428853 w 635687"/>
                <a:gd name="connsiteY24" fmla="*/ 217566 h 650279"/>
                <a:gd name="connsiteX25" fmla="*/ 443568 w 635687"/>
                <a:gd name="connsiteY25" fmla="*/ 229946 h 650279"/>
                <a:gd name="connsiteX26" fmla="*/ 481520 w 635687"/>
                <a:gd name="connsiteY26" fmla="*/ 269624 h 650279"/>
                <a:gd name="connsiteX27" fmla="*/ 536418 w 635687"/>
                <a:gd name="connsiteY27" fmla="*/ 337207 h 650279"/>
                <a:gd name="connsiteX28" fmla="*/ 597304 w 635687"/>
                <a:gd name="connsiteY28" fmla="*/ 435437 h 650279"/>
                <a:gd name="connsiteX29" fmla="*/ 623688 w 635687"/>
                <a:gd name="connsiteY29" fmla="*/ 497946 h 650279"/>
                <a:gd name="connsiteX30" fmla="*/ 635662 w 635687"/>
                <a:gd name="connsiteY30" fmla="*/ 572024 h 650279"/>
                <a:gd name="connsiteX31" fmla="*/ 625515 w 635687"/>
                <a:gd name="connsiteY31" fmla="*/ 612615 h 650279"/>
                <a:gd name="connsiteX32" fmla="*/ 592636 w 635687"/>
                <a:gd name="connsiteY32" fmla="*/ 642449 h 650279"/>
                <a:gd name="connsiteX33" fmla="*/ 549103 w 635687"/>
                <a:gd name="connsiteY33" fmla="*/ 650161 h 650279"/>
                <a:gd name="connsiteX34" fmla="*/ 505874 w 635687"/>
                <a:gd name="connsiteY34" fmla="*/ 643870 h 650279"/>
                <a:gd name="connsiteX35" fmla="*/ 423678 w 635687"/>
                <a:gd name="connsiteY35" fmla="*/ 611296 h 650279"/>
                <a:gd name="connsiteX36" fmla="*/ 345744 w 635687"/>
                <a:gd name="connsiteY36" fmla="*/ 563602 h 650279"/>
                <a:gd name="connsiteX37" fmla="*/ 200936 w 635687"/>
                <a:gd name="connsiteY37" fmla="*/ 438988 h 650279"/>
                <a:gd name="connsiteX38" fmla="*/ 80788 w 635687"/>
                <a:gd name="connsiteY38" fmla="*/ 290528 h 650279"/>
                <a:gd name="connsiteX39" fmla="*/ 35529 w 635687"/>
                <a:gd name="connsiteY39" fmla="*/ 211173 h 650279"/>
                <a:gd name="connsiteX40" fmla="*/ 5086 w 635687"/>
                <a:gd name="connsiteY40" fmla="*/ 128064 h 650279"/>
                <a:gd name="connsiteX41" fmla="*/ 12 w 635687"/>
                <a:gd name="connsiteY41" fmla="*/ 84530 h 650279"/>
                <a:gd name="connsiteX42" fmla="*/ 9044 w 635687"/>
                <a:gd name="connsiteY42" fmla="*/ 41301 h 650279"/>
                <a:gd name="connsiteX43" fmla="*/ 39487 w 635687"/>
                <a:gd name="connsiteY43" fmla="*/ 9336 h 650279"/>
                <a:gd name="connsiteX44" fmla="*/ 80077 w 635687"/>
                <a:gd name="connsiteY44" fmla="*/ 0 h 650279"/>
                <a:gd name="connsiteX45" fmla="*/ 153749 w 635687"/>
                <a:gd name="connsiteY45" fmla="*/ 14207 h 650279"/>
                <a:gd name="connsiteX46" fmla="*/ 215447 w 635687"/>
                <a:gd name="connsiteY46" fmla="*/ 42417 h 650279"/>
                <a:gd name="connsiteX47" fmla="*/ 311749 w 635687"/>
                <a:gd name="connsiteY47" fmla="*/ 106449 h 650279"/>
                <a:gd name="connsiteX48" fmla="*/ 377709 w 635687"/>
                <a:gd name="connsiteY48" fmla="*/ 163378 h 650279"/>
                <a:gd name="connsiteX49" fmla="*/ 416169 w 635687"/>
                <a:gd name="connsiteY49" fmla="*/ 202548 h 650279"/>
                <a:gd name="connsiteX50" fmla="*/ 428549 w 635687"/>
                <a:gd name="connsiteY50" fmla="*/ 217668 h 65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35687" h="650279">
                  <a:moveTo>
                    <a:pt x="428549" y="217668"/>
                  </a:moveTo>
                  <a:cubicBezTo>
                    <a:pt x="427331" y="218784"/>
                    <a:pt x="408253" y="200214"/>
                    <a:pt x="372635" y="169365"/>
                  </a:cubicBezTo>
                  <a:cubicBezTo>
                    <a:pt x="354674" y="154042"/>
                    <a:pt x="332044" y="135674"/>
                    <a:pt x="305153" y="115785"/>
                  </a:cubicBezTo>
                  <a:cubicBezTo>
                    <a:pt x="274623" y="93286"/>
                    <a:pt x="242430" y="73136"/>
                    <a:pt x="208852" y="55508"/>
                  </a:cubicBezTo>
                  <a:cubicBezTo>
                    <a:pt x="189507" y="45411"/>
                    <a:pt x="169424" y="36795"/>
                    <a:pt x="148778" y="29733"/>
                  </a:cubicBezTo>
                  <a:cubicBezTo>
                    <a:pt x="127142" y="21705"/>
                    <a:pt x="104271" y="17515"/>
                    <a:pt x="81195" y="17353"/>
                  </a:cubicBezTo>
                  <a:cubicBezTo>
                    <a:pt x="69764" y="17532"/>
                    <a:pt x="58510" y="20199"/>
                    <a:pt x="48215" y="25166"/>
                  </a:cubicBezTo>
                  <a:cubicBezTo>
                    <a:pt x="38293" y="30445"/>
                    <a:pt x="30405" y="38868"/>
                    <a:pt x="25788" y="49115"/>
                  </a:cubicBezTo>
                  <a:cubicBezTo>
                    <a:pt x="20880" y="60292"/>
                    <a:pt x="18556" y="72432"/>
                    <a:pt x="18989" y="84632"/>
                  </a:cubicBezTo>
                  <a:cubicBezTo>
                    <a:pt x="19168" y="97800"/>
                    <a:pt x="20836" y="110906"/>
                    <a:pt x="23962" y="123700"/>
                  </a:cubicBezTo>
                  <a:cubicBezTo>
                    <a:pt x="30677" y="150881"/>
                    <a:pt x="40411" y="177226"/>
                    <a:pt x="52984" y="202243"/>
                  </a:cubicBezTo>
                  <a:cubicBezTo>
                    <a:pt x="66052" y="228801"/>
                    <a:pt x="80866" y="254463"/>
                    <a:pt x="97329" y="279061"/>
                  </a:cubicBezTo>
                  <a:cubicBezTo>
                    <a:pt x="132233" y="330907"/>
                    <a:pt x="171731" y="379508"/>
                    <a:pt x="215347" y="424274"/>
                  </a:cubicBezTo>
                  <a:cubicBezTo>
                    <a:pt x="258905" y="469280"/>
                    <a:pt x="306455" y="510241"/>
                    <a:pt x="357414" y="546655"/>
                  </a:cubicBezTo>
                  <a:cubicBezTo>
                    <a:pt x="381482" y="563902"/>
                    <a:pt x="406670" y="579530"/>
                    <a:pt x="432811" y="593436"/>
                  </a:cubicBezTo>
                  <a:cubicBezTo>
                    <a:pt x="457493" y="606758"/>
                    <a:pt x="483559" y="617340"/>
                    <a:pt x="510542" y="624995"/>
                  </a:cubicBezTo>
                  <a:cubicBezTo>
                    <a:pt x="523261" y="628481"/>
                    <a:pt x="536333" y="630523"/>
                    <a:pt x="549509" y="631084"/>
                  </a:cubicBezTo>
                  <a:cubicBezTo>
                    <a:pt x="561690" y="631855"/>
                    <a:pt x="573889" y="629914"/>
                    <a:pt x="585229" y="625401"/>
                  </a:cubicBezTo>
                  <a:cubicBezTo>
                    <a:pt x="595626" y="621133"/>
                    <a:pt x="604278" y="613481"/>
                    <a:pt x="609786" y="603685"/>
                  </a:cubicBezTo>
                  <a:cubicBezTo>
                    <a:pt x="615145" y="593594"/>
                    <a:pt x="618162" y="582426"/>
                    <a:pt x="618615" y="571010"/>
                  </a:cubicBezTo>
                  <a:cubicBezTo>
                    <a:pt x="619251" y="547860"/>
                    <a:pt x="615816" y="524779"/>
                    <a:pt x="608467" y="502817"/>
                  </a:cubicBezTo>
                  <a:cubicBezTo>
                    <a:pt x="601950" y="481946"/>
                    <a:pt x="593877" y="461594"/>
                    <a:pt x="584316" y="441931"/>
                  </a:cubicBezTo>
                  <a:cubicBezTo>
                    <a:pt x="567622" y="407880"/>
                    <a:pt x="548424" y="375114"/>
                    <a:pt x="526880" y="343905"/>
                  </a:cubicBezTo>
                  <a:cubicBezTo>
                    <a:pt x="507903" y="316303"/>
                    <a:pt x="490247" y="293166"/>
                    <a:pt x="475330" y="274799"/>
                  </a:cubicBezTo>
                  <a:cubicBezTo>
                    <a:pt x="445597" y="237963"/>
                    <a:pt x="427636" y="218682"/>
                    <a:pt x="428853" y="217566"/>
                  </a:cubicBezTo>
                  <a:cubicBezTo>
                    <a:pt x="430071" y="216450"/>
                    <a:pt x="434434" y="221321"/>
                    <a:pt x="443568" y="229946"/>
                  </a:cubicBezTo>
                  <a:cubicBezTo>
                    <a:pt x="452700" y="238572"/>
                    <a:pt x="465689" y="251764"/>
                    <a:pt x="481520" y="269624"/>
                  </a:cubicBezTo>
                  <a:cubicBezTo>
                    <a:pt x="497350" y="287484"/>
                    <a:pt x="516225" y="310214"/>
                    <a:pt x="536418" y="337207"/>
                  </a:cubicBezTo>
                  <a:cubicBezTo>
                    <a:pt x="559348" y="368242"/>
                    <a:pt x="579711" y="401094"/>
                    <a:pt x="597304" y="435437"/>
                  </a:cubicBezTo>
                  <a:cubicBezTo>
                    <a:pt x="607696" y="455563"/>
                    <a:pt x="616517" y="476461"/>
                    <a:pt x="623688" y="497946"/>
                  </a:cubicBezTo>
                  <a:cubicBezTo>
                    <a:pt x="631993" y="521746"/>
                    <a:pt x="636046" y="546821"/>
                    <a:pt x="635662" y="572024"/>
                  </a:cubicBezTo>
                  <a:cubicBezTo>
                    <a:pt x="635328" y="586139"/>
                    <a:pt x="631863" y="600004"/>
                    <a:pt x="625515" y="612615"/>
                  </a:cubicBezTo>
                  <a:cubicBezTo>
                    <a:pt x="618184" y="625944"/>
                    <a:pt x="606612" y="636444"/>
                    <a:pt x="592636" y="642449"/>
                  </a:cubicBezTo>
                  <a:cubicBezTo>
                    <a:pt x="578888" y="648254"/>
                    <a:pt x="564009" y="650890"/>
                    <a:pt x="549103" y="650161"/>
                  </a:cubicBezTo>
                  <a:cubicBezTo>
                    <a:pt x="534503" y="649690"/>
                    <a:pt x="520003" y="647579"/>
                    <a:pt x="505874" y="643870"/>
                  </a:cubicBezTo>
                  <a:cubicBezTo>
                    <a:pt x="477340" y="636131"/>
                    <a:pt x="449767" y="625204"/>
                    <a:pt x="423678" y="611296"/>
                  </a:cubicBezTo>
                  <a:cubicBezTo>
                    <a:pt x="396660" y="597163"/>
                    <a:pt x="370623" y="581229"/>
                    <a:pt x="345744" y="563602"/>
                  </a:cubicBezTo>
                  <a:cubicBezTo>
                    <a:pt x="293667" y="526705"/>
                    <a:pt x="245184" y="484983"/>
                    <a:pt x="200936" y="438988"/>
                  </a:cubicBezTo>
                  <a:cubicBezTo>
                    <a:pt x="156337" y="393363"/>
                    <a:pt x="116112" y="343659"/>
                    <a:pt x="80788" y="290528"/>
                  </a:cubicBezTo>
                  <a:cubicBezTo>
                    <a:pt x="63947" y="265116"/>
                    <a:pt x="48827" y="238605"/>
                    <a:pt x="35529" y="211173"/>
                  </a:cubicBezTo>
                  <a:cubicBezTo>
                    <a:pt x="22312" y="184693"/>
                    <a:pt x="12101" y="156816"/>
                    <a:pt x="5086" y="128064"/>
                  </a:cubicBezTo>
                  <a:cubicBezTo>
                    <a:pt x="1816" y="113780"/>
                    <a:pt x="115" y="99183"/>
                    <a:pt x="12" y="84530"/>
                  </a:cubicBezTo>
                  <a:cubicBezTo>
                    <a:pt x="-218" y="69629"/>
                    <a:pt x="2867" y="54864"/>
                    <a:pt x="9044" y="41301"/>
                  </a:cubicBezTo>
                  <a:cubicBezTo>
                    <a:pt x="15373" y="27570"/>
                    <a:pt x="26080" y="16327"/>
                    <a:pt x="39487" y="9336"/>
                  </a:cubicBezTo>
                  <a:cubicBezTo>
                    <a:pt x="52145" y="3217"/>
                    <a:pt x="66018" y="26"/>
                    <a:pt x="80077" y="0"/>
                  </a:cubicBezTo>
                  <a:cubicBezTo>
                    <a:pt x="105284" y="317"/>
                    <a:pt x="130232" y="5128"/>
                    <a:pt x="153749" y="14207"/>
                  </a:cubicBezTo>
                  <a:cubicBezTo>
                    <a:pt x="174998" y="22040"/>
                    <a:pt x="195623" y="31470"/>
                    <a:pt x="215447" y="42417"/>
                  </a:cubicBezTo>
                  <a:cubicBezTo>
                    <a:pt x="249206" y="61156"/>
                    <a:pt x="281409" y="82569"/>
                    <a:pt x="311749" y="106449"/>
                  </a:cubicBezTo>
                  <a:cubicBezTo>
                    <a:pt x="338539" y="127455"/>
                    <a:pt x="360357" y="147040"/>
                    <a:pt x="377709" y="163378"/>
                  </a:cubicBezTo>
                  <a:cubicBezTo>
                    <a:pt x="395061" y="179715"/>
                    <a:pt x="408152" y="193212"/>
                    <a:pt x="416169" y="202548"/>
                  </a:cubicBezTo>
                  <a:cubicBezTo>
                    <a:pt x="421030" y="206939"/>
                    <a:pt x="425203" y="212036"/>
                    <a:pt x="428549" y="217668"/>
                  </a:cubicBezTo>
                  <a:close/>
                </a:path>
              </a:pathLst>
            </a:custGeom>
            <a:solidFill>
              <a:srgbClr val="E0E0E0"/>
            </a:solidFill>
            <a:ln w="10147"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EBFB2E65-FE9E-D47A-D12F-56D5F380923B}"/>
                </a:ext>
              </a:extLst>
            </p:cNvPr>
            <p:cNvSpPr/>
            <p:nvPr/>
          </p:nvSpPr>
          <p:spPr>
            <a:xfrm>
              <a:off x="9296646" y="2292035"/>
              <a:ext cx="396647" cy="782918"/>
            </a:xfrm>
            <a:custGeom>
              <a:avLst/>
              <a:gdLst>
                <a:gd name="connsiteX0" fmla="*/ 50537 w 396647"/>
                <a:gd name="connsiteY0" fmla="*/ 345123 h 782918"/>
                <a:gd name="connsiteX1" fmla="*/ 35214 w 396647"/>
                <a:gd name="connsiteY1" fmla="*/ 414837 h 782918"/>
                <a:gd name="connsiteX2" fmla="*/ 20905 w 396647"/>
                <a:gd name="connsiteY2" fmla="*/ 497034 h 782918"/>
                <a:gd name="connsiteX3" fmla="*/ 14918 w 396647"/>
                <a:gd name="connsiteY3" fmla="*/ 606730 h 782918"/>
                <a:gd name="connsiteX4" fmla="*/ 21412 w 396647"/>
                <a:gd name="connsiteY4" fmla="*/ 669645 h 782918"/>
                <a:gd name="connsiteX5" fmla="*/ 43839 w 396647"/>
                <a:gd name="connsiteY5" fmla="*/ 732257 h 782918"/>
                <a:gd name="connsiteX6" fmla="*/ 66265 w 396647"/>
                <a:gd name="connsiteY6" fmla="*/ 756205 h 782918"/>
                <a:gd name="connsiteX7" fmla="*/ 96708 w 396647"/>
                <a:gd name="connsiteY7" fmla="*/ 764526 h 782918"/>
                <a:gd name="connsiteX8" fmla="*/ 130399 w 396647"/>
                <a:gd name="connsiteY8" fmla="*/ 754987 h 782918"/>
                <a:gd name="connsiteX9" fmla="*/ 161958 w 396647"/>
                <a:gd name="connsiteY9" fmla="*/ 733779 h 782918"/>
                <a:gd name="connsiteX10" fmla="*/ 216654 w 396647"/>
                <a:gd name="connsiteY10" fmla="*/ 674110 h 782918"/>
                <a:gd name="connsiteX11" fmla="*/ 262623 w 396647"/>
                <a:gd name="connsiteY11" fmla="*/ 601656 h 782918"/>
                <a:gd name="connsiteX12" fmla="*/ 371711 w 396647"/>
                <a:gd name="connsiteY12" fmla="*/ 258157 h 782918"/>
                <a:gd name="connsiteX13" fmla="*/ 375973 w 396647"/>
                <a:gd name="connsiteY13" fmla="*/ 172511 h 782918"/>
                <a:gd name="connsiteX14" fmla="*/ 365825 w 396647"/>
                <a:gd name="connsiteY14" fmla="*/ 92040 h 782918"/>
                <a:gd name="connsiteX15" fmla="*/ 352633 w 396647"/>
                <a:gd name="connsiteY15" fmla="*/ 56523 h 782918"/>
                <a:gd name="connsiteX16" fmla="*/ 330613 w 396647"/>
                <a:gd name="connsiteY16" fmla="*/ 29429 h 782918"/>
                <a:gd name="connsiteX17" fmla="*/ 300170 w 396647"/>
                <a:gd name="connsiteY17" fmla="*/ 18368 h 782918"/>
                <a:gd name="connsiteX18" fmla="*/ 268002 w 396647"/>
                <a:gd name="connsiteY18" fmla="*/ 24964 h 782918"/>
                <a:gd name="connsiteX19" fmla="*/ 213610 w 396647"/>
                <a:gd name="connsiteY19" fmla="*/ 63119 h 782918"/>
                <a:gd name="connsiteX20" fmla="*/ 171904 w 396647"/>
                <a:gd name="connsiteY20" fmla="*/ 110813 h 782918"/>
                <a:gd name="connsiteX21" fmla="*/ 113656 w 396647"/>
                <a:gd name="connsiteY21" fmla="*/ 203867 h 782918"/>
                <a:gd name="connsiteX22" fmla="*/ 77935 w 396647"/>
                <a:gd name="connsiteY22" fmla="*/ 279264 h 782918"/>
                <a:gd name="connsiteX23" fmla="*/ 50130 w 396647"/>
                <a:gd name="connsiteY23" fmla="*/ 345123 h 782918"/>
                <a:gd name="connsiteX24" fmla="*/ 53885 w 396647"/>
                <a:gd name="connsiteY24" fmla="*/ 326857 h 782918"/>
                <a:gd name="connsiteX25" fmla="*/ 70324 w 396647"/>
                <a:gd name="connsiteY25" fmla="*/ 276119 h 782918"/>
                <a:gd name="connsiteX26" fmla="*/ 103202 w 396647"/>
                <a:gd name="connsiteY26" fmla="*/ 198489 h 782918"/>
                <a:gd name="connsiteX27" fmla="*/ 160029 w 396647"/>
                <a:gd name="connsiteY27" fmla="*/ 101883 h 782918"/>
                <a:gd name="connsiteX28" fmla="*/ 202243 w 396647"/>
                <a:gd name="connsiteY28" fmla="*/ 51145 h 782918"/>
                <a:gd name="connsiteX29" fmla="*/ 261201 w 396647"/>
                <a:gd name="connsiteY29" fmla="*/ 8423 h 782918"/>
                <a:gd name="connsiteX30" fmla="*/ 300777 w 396647"/>
                <a:gd name="connsiteY30" fmla="*/ 1 h 782918"/>
                <a:gd name="connsiteX31" fmla="*/ 341368 w 396647"/>
                <a:gd name="connsiteY31" fmla="*/ 14207 h 782918"/>
                <a:gd name="connsiteX32" fmla="*/ 368868 w 396647"/>
                <a:gd name="connsiteY32" fmla="*/ 47086 h 782918"/>
                <a:gd name="connsiteX33" fmla="*/ 384800 w 396647"/>
                <a:gd name="connsiteY33" fmla="*/ 86966 h 782918"/>
                <a:gd name="connsiteX34" fmla="*/ 396470 w 396647"/>
                <a:gd name="connsiteY34" fmla="*/ 171902 h 782918"/>
                <a:gd name="connsiteX35" fmla="*/ 392513 w 396647"/>
                <a:gd name="connsiteY35" fmla="*/ 260390 h 782918"/>
                <a:gd name="connsiteX36" fmla="*/ 280888 w 396647"/>
                <a:gd name="connsiteY36" fmla="*/ 611601 h 782918"/>
                <a:gd name="connsiteX37" fmla="*/ 233093 w 396647"/>
                <a:gd name="connsiteY37" fmla="*/ 686085 h 782918"/>
                <a:gd name="connsiteX38" fmla="*/ 174540 w 396647"/>
                <a:gd name="connsiteY38" fmla="*/ 748696 h 782918"/>
                <a:gd name="connsiteX39" fmla="*/ 139125 w 396647"/>
                <a:gd name="connsiteY39" fmla="*/ 771934 h 782918"/>
                <a:gd name="connsiteX40" fmla="*/ 97722 w 396647"/>
                <a:gd name="connsiteY40" fmla="*/ 782893 h 782918"/>
                <a:gd name="connsiteX41" fmla="*/ 56421 w 396647"/>
                <a:gd name="connsiteY41" fmla="*/ 771122 h 782918"/>
                <a:gd name="connsiteX42" fmla="*/ 29022 w 396647"/>
                <a:gd name="connsiteY42" fmla="*/ 741389 h 782918"/>
                <a:gd name="connsiteX43" fmla="*/ 5480 w 396647"/>
                <a:gd name="connsiteY43" fmla="*/ 672588 h 782918"/>
                <a:gd name="connsiteX44" fmla="*/ 0 w 396647"/>
                <a:gd name="connsiteY44" fmla="*/ 607034 h 782918"/>
                <a:gd name="connsiteX45" fmla="*/ 9234 w 396647"/>
                <a:gd name="connsiteY45" fmla="*/ 495410 h 782918"/>
                <a:gd name="connsiteX46" fmla="*/ 27196 w 396647"/>
                <a:gd name="connsiteY46" fmla="*/ 413112 h 782918"/>
                <a:gd name="connsiteX47" fmla="*/ 42926 w 396647"/>
                <a:gd name="connsiteY47" fmla="*/ 362374 h 782918"/>
                <a:gd name="connsiteX48" fmla="*/ 50537 w 396647"/>
                <a:gd name="connsiteY48" fmla="*/ 345123 h 78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6647" h="782918">
                  <a:moveTo>
                    <a:pt x="50537" y="345123"/>
                  </a:moveTo>
                  <a:cubicBezTo>
                    <a:pt x="52160" y="345123"/>
                    <a:pt x="44853" y="369985"/>
                    <a:pt x="35214" y="414837"/>
                  </a:cubicBezTo>
                  <a:cubicBezTo>
                    <a:pt x="30444" y="437264"/>
                    <a:pt x="25066" y="464865"/>
                    <a:pt x="20905" y="497034"/>
                  </a:cubicBezTo>
                  <a:cubicBezTo>
                    <a:pt x="16044" y="533386"/>
                    <a:pt x="14042" y="570064"/>
                    <a:pt x="14918" y="606730"/>
                  </a:cubicBezTo>
                  <a:cubicBezTo>
                    <a:pt x="15378" y="627843"/>
                    <a:pt x="17550" y="648884"/>
                    <a:pt x="21412" y="669645"/>
                  </a:cubicBezTo>
                  <a:cubicBezTo>
                    <a:pt x="25085" y="691689"/>
                    <a:pt x="32680" y="712895"/>
                    <a:pt x="43839" y="732257"/>
                  </a:cubicBezTo>
                  <a:cubicBezTo>
                    <a:pt x="49533" y="741738"/>
                    <a:pt x="57177" y="749902"/>
                    <a:pt x="66265" y="756205"/>
                  </a:cubicBezTo>
                  <a:cubicBezTo>
                    <a:pt x="75355" y="761955"/>
                    <a:pt x="85957" y="764853"/>
                    <a:pt x="96708" y="764526"/>
                  </a:cubicBezTo>
                  <a:cubicBezTo>
                    <a:pt x="108494" y="763806"/>
                    <a:pt x="119985" y="760553"/>
                    <a:pt x="130399" y="754987"/>
                  </a:cubicBezTo>
                  <a:cubicBezTo>
                    <a:pt x="141707" y="749167"/>
                    <a:pt x="152298" y="742050"/>
                    <a:pt x="161958" y="733779"/>
                  </a:cubicBezTo>
                  <a:cubicBezTo>
                    <a:pt x="182429" y="716064"/>
                    <a:pt x="200783" y="696042"/>
                    <a:pt x="216654" y="674110"/>
                  </a:cubicBezTo>
                  <a:cubicBezTo>
                    <a:pt x="233612" y="651036"/>
                    <a:pt x="248970" y="626827"/>
                    <a:pt x="262623" y="601656"/>
                  </a:cubicBezTo>
                  <a:cubicBezTo>
                    <a:pt x="319842" y="494857"/>
                    <a:pt x="356826" y="378401"/>
                    <a:pt x="371711" y="258157"/>
                  </a:cubicBezTo>
                  <a:cubicBezTo>
                    <a:pt x="375026" y="229734"/>
                    <a:pt x="376449" y="201123"/>
                    <a:pt x="375973" y="172511"/>
                  </a:cubicBezTo>
                  <a:cubicBezTo>
                    <a:pt x="375712" y="145385"/>
                    <a:pt x="372307" y="118381"/>
                    <a:pt x="365825" y="92040"/>
                  </a:cubicBezTo>
                  <a:cubicBezTo>
                    <a:pt x="362834" y="79725"/>
                    <a:pt x="358406" y="67804"/>
                    <a:pt x="352633" y="56523"/>
                  </a:cubicBezTo>
                  <a:cubicBezTo>
                    <a:pt x="347345" y="46001"/>
                    <a:pt x="339831" y="36756"/>
                    <a:pt x="330613" y="29429"/>
                  </a:cubicBezTo>
                  <a:cubicBezTo>
                    <a:pt x="321886" y="22623"/>
                    <a:pt x="311230" y="18752"/>
                    <a:pt x="300170" y="18368"/>
                  </a:cubicBezTo>
                  <a:cubicBezTo>
                    <a:pt x="289095" y="18203"/>
                    <a:pt x="278118" y="20454"/>
                    <a:pt x="268002" y="24964"/>
                  </a:cubicBezTo>
                  <a:cubicBezTo>
                    <a:pt x="247699" y="34264"/>
                    <a:pt x="229266" y="47195"/>
                    <a:pt x="213610" y="63119"/>
                  </a:cubicBezTo>
                  <a:cubicBezTo>
                    <a:pt x="198472" y="77892"/>
                    <a:pt x="184526" y="93840"/>
                    <a:pt x="171904" y="110813"/>
                  </a:cubicBezTo>
                  <a:cubicBezTo>
                    <a:pt x="150038" y="140229"/>
                    <a:pt x="130560" y="171346"/>
                    <a:pt x="113656" y="203867"/>
                  </a:cubicBezTo>
                  <a:cubicBezTo>
                    <a:pt x="98535" y="232687"/>
                    <a:pt x="86966" y="258157"/>
                    <a:pt x="77935" y="279264"/>
                  </a:cubicBezTo>
                  <a:cubicBezTo>
                    <a:pt x="59872" y="321479"/>
                    <a:pt x="51754" y="345630"/>
                    <a:pt x="50130" y="345123"/>
                  </a:cubicBezTo>
                  <a:cubicBezTo>
                    <a:pt x="50436" y="338878"/>
                    <a:pt x="51703" y="332717"/>
                    <a:pt x="53885" y="326857"/>
                  </a:cubicBezTo>
                  <a:cubicBezTo>
                    <a:pt x="57132" y="315187"/>
                    <a:pt x="62308" y="297936"/>
                    <a:pt x="70324" y="276119"/>
                  </a:cubicBezTo>
                  <a:cubicBezTo>
                    <a:pt x="78341" y="254301"/>
                    <a:pt x="88895" y="228222"/>
                    <a:pt x="103202" y="198489"/>
                  </a:cubicBezTo>
                  <a:cubicBezTo>
                    <a:pt x="119422" y="164761"/>
                    <a:pt x="138430" y="132446"/>
                    <a:pt x="160029" y="101883"/>
                  </a:cubicBezTo>
                  <a:cubicBezTo>
                    <a:pt x="172719" y="83867"/>
                    <a:pt x="186835" y="66899"/>
                    <a:pt x="202243" y="51145"/>
                  </a:cubicBezTo>
                  <a:cubicBezTo>
                    <a:pt x="219129" y="33431"/>
                    <a:pt x="239110" y="18952"/>
                    <a:pt x="261201" y="8423"/>
                  </a:cubicBezTo>
                  <a:cubicBezTo>
                    <a:pt x="273642" y="2827"/>
                    <a:pt x="287136" y="-45"/>
                    <a:pt x="300777" y="1"/>
                  </a:cubicBezTo>
                  <a:cubicBezTo>
                    <a:pt x="315451" y="428"/>
                    <a:pt x="329631" y="5391"/>
                    <a:pt x="341368" y="14207"/>
                  </a:cubicBezTo>
                  <a:cubicBezTo>
                    <a:pt x="352813" y="23040"/>
                    <a:pt x="362198" y="34259"/>
                    <a:pt x="368868" y="47086"/>
                  </a:cubicBezTo>
                  <a:cubicBezTo>
                    <a:pt x="375752" y="59695"/>
                    <a:pt x="381101" y="73084"/>
                    <a:pt x="384800" y="86966"/>
                  </a:cubicBezTo>
                  <a:cubicBezTo>
                    <a:pt x="391921" y="114740"/>
                    <a:pt x="395836" y="143237"/>
                    <a:pt x="396470" y="171902"/>
                  </a:cubicBezTo>
                  <a:cubicBezTo>
                    <a:pt x="397160" y="201454"/>
                    <a:pt x="395838" y="231018"/>
                    <a:pt x="392513" y="260390"/>
                  </a:cubicBezTo>
                  <a:cubicBezTo>
                    <a:pt x="377911" y="383479"/>
                    <a:pt x="340030" y="502667"/>
                    <a:pt x="280888" y="611601"/>
                  </a:cubicBezTo>
                  <a:cubicBezTo>
                    <a:pt x="266710" y="637511"/>
                    <a:pt x="250739" y="662400"/>
                    <a:pt x="233093" y="686085"/>
                  </a:cubicBezTo>
                  <a:cubicBezTo>
                    <a:pt x="216100" y="709181"/>
                    <a:pt x="196447" y="730196"/>
                    <a:pt x="174540" y="748696"/>
                  </a:cubicBezTo>
                  <a:cubicBezTo>
                    <a:pt x="163695" y="757815"/>
                    <a:pt x="151807" y="765615"/>
                    <a:pt x="139125" y="771934"/>
                  </a:cubicBezTo>
                  <a:cubicBezTo>
                    <a:pt x="126295" y="778578"/>
                    <a:pt x="112160" y="782320"/>
                    <a:pt x="97722" y="782893"/>
                  </a:cubicBezTo>
                  <a:cubicBezTo>
                    <a:pt x="83076" y="783285"/>
                    <a:pt x="68660" y="779177"/>
                    <a:pt x="56421" y="771122"/>
                  </a:cubicBezTo>
                  <a:cubicBezTo>
                    <a:pt x="45215" y="763344"/>
                    <a:pt x="35861" y="753192"/>
                    <a:pt x="29022" y="741389"/>
                  </a:cubicBezTo>
                  <a:cubicBezTo>
                    <a:pt x="17014" y="720097"/>
                    <a:pt x="9032" y="696774"/>
                    <a:pt x="5480" y="672588"/>
                  </a:cubicBezTo>
                  <a:cubicBezTo>
                    <a:pt x="1866" y="650923"/>
                    <a:pt x="34" y="628999"/>
                    <a:pt x="0" y="607034"/>
                  </a:cubicBezTo>
                  <a:cubicBezTo>
                    <a:pt x="-28" y="569634"/>
                    <a:pt x="3061" y="532297"/>
                    <a:pt x="9234" y="495410"/>
                  </a:cubicBezTo>
                  <a:cubicBezTo>
                    <a:pt x="14715" y="462937"/>
                    <a:pt x="21210" y="435336"/>
                    <a:pt x="27196" y="413112"/>
                  </a:cubicBezTo>
                  <a:cubicBezTo>
                    <a:pt x="33184" y="390889"/>
                    <a:pt x="38867" y="373739"/>
                    <a:pt x="42926" y="362374"/>
                  </a:cubicBezTo>
                  <a:cubicBezTo>
                    <a:pt x="44524" y="356254"/>
                    <a:pt x="47094" y="350429"/>
                    <a:pt x="50537" y="345123"/>
                  </a:cubicBezTo>
                  <a:close/>
                </a:path>
              </a:pathLst>
            </a:custGeom>
            <a:solidFill>
              <a:srgbClr val="E0E0E0"/>
            </a:solidFill>
            <a:ln w="10147"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27CB949-8032-C1D7-30EB-05E88090C06D}"/>
                </a:ext>
              </a:extLst>
            </p:cNvPr>
            <p:cNvSpPr/>
            <p:nvPr/>
          </p:nvSpPr>
          <p:spPr>
            <a:xfrm>
              <a:off x="9069613" y="2485315"/>
              <a:ext cx="793358" cy="372742"/>
            </a:xfrm>
            <a:custGeom>
              <a:avLst/>
              <a:gdLst>
                <a:gd name="connsiteX0" fmla="*/ 359868 w 793358"/>
                <a:gd name="connsiteY0" fmla="*/ 35753 h 372742"/>
                <a:gd name="connsiteX1" fmla="*/ 292385 w 793358"/>
                <a:gd name="connsiteY1" fmla="*/ 59600 h 372742"/>
                <a:gd name="connsiteX2" fmla="*/ 215060 w 793358"/>
                <a:gd name="connsiteY2" fmla="*/ 90652 h 372742"/>
                <a:gd name="connsiteX3" fmla="*/ 118556 w 793358"/>
                <a:gd name="connsiteY3" fmla="*/ 143217 h 372742"/>
                <a:gd name="connsiteX4" fmla="*/ 68426 w 793358"/>
                <a:gd name="connsiteY4" fmla="*/ 181880 h 372742"/>
                <a:gd name="connsiteX5" fmla="*/ 27023 w 793358"/>
                <a:gd name="connsiteY5" fmla="*/ 233937 h 372742"/>
                <a:gd name="connsiteX6" fmla="*/ 18499 w 793358"/>
                <a:gd name="connsiteY6" fmla="*/ 265497 h 372742"/>
                <a:gd name="connsiteX7" fmla="*/ 27733 w 793358"/>
                <a:gd name="connsiteY7" fmla="*/ 295940 h 372742"/>
                <a:gd name="connsiteX8" fmla="*/ 53508 w 793358"/>
                <a:gd name="connsiteY8" fmla="*/ 319584 h 372742"/>
                <a:gd name="connsiteX9" fmla="*/ 88111 w 793358"/>
                <a:gd name="connsiteY9" fmla="*/ 335211 h 372742"/>
                <a:gd name="connsiteX10" fmla="*/ 167770 w 793358"/>
                <a:gd name="connsiteY10" fmla="*/ 350331 h 372742"/>
                <a:gd name="connsiteX11" fmla="*/ 253417 w 793358"/>
                <a:gd name="connsiteY11" fmla="*/ 351346 h 372742"/>
                <a:gd name="connsiteX12" fmla="*/ 432320 w 793358"/>
                <a:gd name="connsiteY12" fmla="*/ 323440 h 372742"/>
                <a:gd name="connsiteX13" fmla="*/ 603004 w 793358"/>
                <a:gd name="connsiteY13" fmla="*/ 263264 h 372742"/>
                <a:gd name="connsiteX14" fmla="*/ 678097 w 793358"/>
                <a:gd name="connsiteY14" fmla="*/ 221862 h 372742"/>
                <a:gd name="connsiteX15" fmla="*/ 741013 w 793358"/>
                <a:gd name="connsiteY15" fmla="*/ 171123 h 372742"/>
                <a:gd name="connsiteX16" fmla="*/ 764150 w 793358"/>
                <a:gd name="connsiteY16" fmla="*/ 140680 h 372742"/>
                <a:gd name="connsiteX17" fmla="*/ 775617 w 793358"/>
                <a:gd name="connsiteY17" fmla="*/ 107700 h 372742"/>
                <a:gd name="connsiteX18" fmla="*/ 769427 w 793358"/>
                <a:gd name="connsiteY18" fmla="*/ 76344 h 372742"/>
                <a:gd name="connsiteX19" fmla="*/ 746899 w 793358"/>
                <a:gd name="connsiteY19" fmla="*/ 52497 h 372742"/>
                <a:gd name="connsiteX20" fmla="*/ 686013 w 793358"/>
                <a:gd name="connsiteY20" fmla="*/ 26316 h 372742"/>
                <a:gd name="connsiteX21" fmla="*/ 623605 w 793358"/>
                <a:gd name="connsiteY21" fmla="*/ 16168 h 372742"/>
                <a:gd name="connsiteX22" fmla="*/ 513300 w 793358"/>
                <a:gd name="connsiteY22" fmla="*/ 15458 h 372742"/>
                <a:gd name="connsiteX23" fmla="*/ 430394 w 793358"/>
                <a:gd name="connsiteY23" fmla="*/ 24692 h 372742"/>
                <a:gd name="connsiteX24" fmla="*/ 359360 w 793358"/>
                <a:gd name="connsiteY24" fmla="*/ 35652 h 372742"/>
                <a:gd name="connsiteX25" fmla="*/ 376814 w 793358"/>
                <a:gd name="connsiteY25" fmla="*/ 29259 h 372742"/>
                <a:gd name="connsiteX26" fmla="*/ 428466 w 793358"/>
                <a:gd name="connsiteY26" fmla="*/ 16676 h 372742"/>
                <a:gd name="connsiteX27" fmla="*/ 511778 w 793358"/>
                <a:gd name="connsiteY27" fmla="*/ 3788 h 372742"/>
                <a:gd name="connsiteX28" fmla="*/ 623402 w 793358"/>
                <a:gd name="connsiteY28" fmla="*/ 1251 h 372742"/>
                <a:gd name="connsiteX29" fmla="*/ 688550 w 793358"/>
                <a:gd name="connsiteY29" fmla="*/ 10688 h 372742"/>
                <a:gd name="connsiteX30" fmla="*/ 755829 w 793358"/>
                <a:gd name="connsiteY30" fmla="*/ 38392 h 372742"/>
                <a:gd name="connsiteX31" fmla="*/ 783837 w 793358"/>
                <a:gd name="connsiteY31" fmla="*/ 67516 h 372742"/>
                <a:gd name="connsiteX32" fmla="*/ 793071 w 793358"/>
                <a:gd name="connsiteY32" fmla="*/ 109425 h 372742"/>
                <a:gd name="connsiteX33" fmla="*/ 779574 w 793358"/>
                <a:gd name="connsiteY33" fmla="*/ 150016 h 372742"/>
                <a:gd name="connsiteX34" fmla="*/ 754205 w 793358"/>
                <a:gd name="connsiteY34" fmla="*/ 184011 h 372742"/>
                <a:gd name="connsiteX35" fmla="*/ 688144 w 793358"/>
                <a:gd name="connsiteY35" fmla="*/ 238605 h 372742"/>
                <a:gd name="connsiteX36" fmla="*/ 610920 w 793358"/>
                <a:gd name="connsiteY36" fmla="*/ 281936 h 372742"/>
                <a:gd name="connsiteX37" fmla="*/ 436482 w 793358"/>
                <a:gd name="connsiteY37" fmla="*/ 343837 h 372742"/>
                <a:gd name="connsiteX38" fmla="*/ 253824 w 793358"/>
                <a:gd name="connsiteY38" fmla="*/ 371844 h 372742"/>
                <a:gd name="connsiteX39" fmla="*/ 165336 w 793358"/>
                <a:gd name="connsiteY39" fmla="*/ 370322 h 372742"/>
                <a:gd name="connsiteX40" fmla="*/ 81313 w 793358"/>
                <a:gd name="connsiteY40" fmla="*/ 353578 h 372742"/>
                <a:gd name="connsiteX41" fmla="*/ 42854 w 793358"/>
                <a:gd name="connsiteY41" fmla="*/ 335617 h 372742"/>
                <a:gd name="connsiteX42" fmla="*/ 11802 w 793358"/>
                <a:gd name="connsiteY42" fmla="*/ 306189 h 372742"/>
                <a:gd name="connsiteX43" fmla="*/ 31 w 793358"/>
                <a:gd name="connsiteY43" fmla="*/ 264888 h 372742"/>
                <a:gd name="connsiteX44" fmla="*/ 10889 w 793358"/>
                <a:gd name="connsiteY44" fmla="*/ 225921 h 372742"/>
                <a:gd name="connsiteX45" fmla="*/ 57061 w 793358"/>
                <a:gd name="connsiteY45" fmla="*/ 169703 h 372742"/>
                <a:gd name="connsiteX46" fmla="*/ 109930 w 793358"/>
                <a:gd name="connsiteY46" fmla="*/ 130634 h 372742"/>
                <a:gd name="connsiteX47" fmla="*/ 209784 w 793358"/>
                <a:gd name="connsiteY47" fmla="*/ 79896 h 372742"/>
                <a:gd name="connsiteX48" fmla="*/ 289239 w 793358"/>
                <a:gd name="connsiteY48" fmla="*/ 51787 h 372742"/>
                <a:gd name="connsiteX49" fmla="*/ 340790 w 793358"/>
                <a:gd name="connsiteY49" fmla="*/ 38493 h 372742"/>
                <a:gd name="connsiteX50" fmla="*/ 359868 w 793358"/>
                <a:gd name="connsiteY50" fmla="*/ 35753 h 3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93358" h="372742">
                  <a:moveTo>
                    <a:pt x="359868" y="35753"/>
                  </a:moveTo>
                  <a:cubicBezTo>
                    <a:pt x="359868" y="37478"/>
                    <a:pt x="335614" y="44074"/>
                    <a:pt x="292385" y="59600"/>
                  </a:cubicBezTo>
                  <a:cubicBezTo>
                    <a:pt x="270872" y="67313"/>
                    <a:pt x="244691" y="77359"/>
                    <a:pt x="215060" y="90652"/>
                  </a:cubicBezTo>
                  <a:cubicBezTo>
                    <a:pt x="181561" y="105612"/>
                    <a:pt x="149293" y="123188"/>
                    <a:pt x="118556" y="143217"/>
                  </a:cubicBezTo>
                  <a:cubicBezTo>
                    <a:pt x="100837" y="154742"/>
                    <a:pt x="84074" y="167671"/>
                    <a:pt x="68426" y="181880"/>
                  </a:cubicBezTo>
                  <a:cubicBezTo>
                    <a:pt x="51595" y="196590"/>
                    <a:pt x="37567" y="214227"/>
                    <a:pt x="27023" y="233937"/>
                  </a:cubicBezTo>
                  <a:cubicBezTo>
                    <a:pt x="21983" y="243736"/>
                    <a:pt x="19078" y="254492"/>
                    <a:pt x="18499" y="265497"/>
                  </a:cubicBezTo>
                  <a:cubicBezTo>
                    <a:pt x="18365" y="276353"/>
                    <a:pt x="21591" y="286986"/>
                    <a:pt x="27733" y="295940"/>
                  </a:cubicBezTo>
                  <a:cubicBezTo>
                    <a:pt x="34505" y="305600"/>
                    <a:pt x="43301" y="313669"/>
                    <a:pt x="53508" y="319584"/>
                  </a:cubicBezTo>
                  <a:cubicBezTo>
                    <a:pt x="64403" y="326107"/>
                    <a:pt x="76014" y="331351"/>
                    <a:pt x="88111" y="335211"/>
                  </a:cubicBezTo>
                  <a:cubicBezTo>
                    <a:pt x="113983" y="343344"/>
                    <a:pt x="140718" y="348419"/>
                    <a:pt x="167770" y="350331"/>
                  </a:cubicBezTo>
                  <a:cubicBezTo>
                    <a:pt x="196264" y="352605"/>
                    <a:pt x="224878" y="352944"/>
                    <a:pt x="253417" y="351346"/>
                  </a:cubicBezTo>
                  <a:cubicBezTo>
                    <a:pt x="313803" y="347757"/>
                    <a:pt x="373709" y="338412"/>
                    <a:pt x="432320" y="323440"/>
                  </a:cubicBezTo>
                  <a:cubicBezTo>
                    <a:pt x="491019" y="308923"/>
                    <a:pt x="548180" y="288771"/>
                    <a:pt x="603004" y="263264"/>
                  </a:cubicBezTo>
                  <a:cubicBezTo>
                    <a:pt x="628960" y="251213"/>
                    <a:pt x="654052" y="237379"/>
                    <a:pt x="678097" y="221862"/>
                  </a:cubicBezTo>
                  <a:cubicBezTo>
                    <a:pt x="700945" y="207417"/>
                    <a:pt x="722055" y="190392"/>
                    <a:pt x="741013" y="171123"/>
                  </a:cubicBezTo>
                  <a:cubicBezTo>
                    <a:pt x="749901" y="161926"/>
                    <a:pt x="757668" y="151707"/>
                    <a:pt x="764150" y="140680"/>
                  </a:cubicBezTo>
                  <a:cubicBezTo>
                    <a:pt x="770319" y="130649"/>
                    <a:pt x="774232" y="119395"/>
                    <a:pt x="775617" y="107700"/>
                  </a:cubicBezTo>
                  <a:cubicBezTo>
                    <a:pt x="776838" y="96860"/>
                    <a:pt x="774675" y="85907"/>
                    <a:pt x="769427" y="76344"/>
                  </a:cubicBezTo>
                  <a:cubicBezTo>
                    <a:pt x="763732" y="66858"/>
                    <a:pt x="756046" y="58721"/>
                    <a:pt x="746899" y="52497"/>
                  </a:cubicBezTo>
                  <a:cubicBezTo>
                    <a:pt x="728357" y="40154"/>
                    <a:pt x="707727" y="31283"/>
                    <a:pt x="686013" y="26316"/>
                  </a:cubicBezTo>
                  <a:cubicBezTo>
                    <a:pt x="665519" y="21252"/>
                    <a:pt x="644648" y="17858"/>
                    <a:pt x="623605" y="16168"/>
                  </a:cubicBezTo>
                  <a:cubicBezTo>
                    <a:pt x="586915" y="12981"/>
                    <a:pt x="550028" y="12743"/>
                    <a:pt x="513300" y="15458"/>
                  </a:cubicBezTo>
                  <a:cubicBezTo>
                    <a:pt x="480929" y="17690"/>
                    <a:pt x="453125" y="21344"/>
                    <a:pt x="430394" y="24692"/>
                  </a:cubicBezTo>
                  <a:cubicBezTo>
                    <a:pt x="385034" y="31593"/>
                    <a:pt x="360273" y="37377"/>
                    <a:pt x="359360" y="35652"/>
                  </a:cubicBezTo>
                  <a:cubicBezTo>
                    <a:pt x="364851" y="32716"/>
                    <a:pt x="370726" y="30564"/>
                    <a:pt x="376814" y="29259"/>
                  </a:cubicBezTo>
                  <a:cubicBezTo>
                    <a:pt x="388484" y="25910"/>
                    <a:pt x="405836" y="21344"/>
                    <a:pt x="428466" y="16676"/>
                  </a:cubicBezTo>
                  <a:cubicBezTo>
                    <a:pt x="451095" y="12008"/>
                    <a:pt x="479204" y="7238"/>
                    <a:pt x="511778" y="3788"/>
                  </a:cubicBezTo>
                  <a:cubicBezTo>
                    <a:pt x="548849" y="-187"/>
                    <a:pt x="586189" y="-1035"/>
                    <a:pt x="623402" y="1251"/>
                  </a:cubicBezTo>
                  <a:cubicBezTo>
                    <a:pt x="645339" y="2617"/>
                    <a:pt x="667128" y="5773"/>
                    <a:pt x="688550" y="10688"/>
                  </a:cubicBezTo>
                  <a:cubicBezTo>
                    <a:pt x="712476" y="15751"/>
                    <a:pt x="735276" y="25140"/>
                    <a:pt x="755829" y="38392"/>
                  </a:cubicBezTo>
                  <a:cubicBezTo>
                    <a:pt x="767169" y="45951"/>
                    <a:pt x="776726" y="55890"/>
                    <a:pt x="783837" y="67516"/>
                  </a:cubicBezTo>
                  <a:cubicBezTo>
                    <a:pt x="791162" y="80199"/>
                    <a:pt x="794388" y="94837"/>
                    <a:pt x="793071" y="109425"/>
                  </a:cubicBezTo>
                  <a:cubicBezTo>
                    <a:pt x="791567" y="123774"/>
                    <a:pt x="786962" y="137624"/>
                    <a:pt x="779574" y="150016"/>
                  </a:cubicBezTo>
                  <a:cubicBezTo>
                    <a:pt x="772481" y="162304"/>
                    <a:pt x="763966" y="173714"/>
                    <a:pt x="754205" y="184011"/>
                  </a:cubicBezTo>
                  <a:cubicBezTo>
                    <a:pt x="734422" y="204758"/>
                    <a:pt x="712246" y="223084"/>
                    <a:pt x="688144" y="238605"/>
                  </a:cubicBezTo>
                  <a:cubicBezTo>
                    <a:pt x="663445" y="254834"/>
                    <a:pt x="637641" y="269313"/>
                    <a:pt x="610920" y="281936"/>
                  </a:cubicBezTo>
                  <a:cubicBezTo>
                    <a:pt x="554938" y="308224"/>
                    <a:pt x="496512" y="328957"/>
                    <a:pt x="436482" y="343837"/>
                  </a:cubicBezTo>
                  <a:cubicBezTo>
                    <a:pt x="376667" y="359165"/>
                    <a:pt x="315483" y="368546"/>
                    <a:pt x="253824" y="371844"/>
                  </a:cubicBezTo>
                  <a:cubicBezTo>
                    <a:pt x="224329" y="373426"/>
                    <a:pt x="194759" y="372917"/>
                    <a:pt x="165336" y="370322"/>
                  </a:cubicBezTo>
                  <a:cubicBezTo>
                    <a:pt x="136772" y="368029"/>
                    <a:pt x="108575" y="362410"/>
                    <a:pt x="81313" y="353578"/>
                  </a:cubicBezTo>
                  <a:cubicBezTo>
                    <a:pt x="67836" y="349114"/>
                    <a:pt x="54928" y="343086"/>
                    <a:pt x="42854" y="335617"/>
                  </a:cubicBezTo>
                  <a:cubicBezTo>
                    <a:pt x="30477" y="328195"/>
                    <a:pt x="19877" y="318150"/>
                    <a:pt x="11802" y="306189"/>
                  </a:cubicBezTo>
                  <a:cubicBezTo>
                    <a:pt x="3710" y="293966"/>
                    <a:pt x="-401" y="279539"/>
                    <a:pt x="31" y="264888"/>
                  </a:cubicBezTo>
                  <a:cubicBezTo>
                    <a:pt x="816" y="251271"/>
                    <a:pt x="4519" y="237982"/>
                    <a:pt x="10889" y="225921"/>
                  </a:cubicBezTo>
                  <a:cubicBezTo>
                    <a:pt x="22685" y="204497"/>
                    <a:pt x="38338" y="185437"/>
                    <a:pt x="57061" y="169703"/>
                  </a:cubicBezTo>
                  <a:cubicBezTo>
                    <a:pt x="73570" y="155236"/>
                    <a:pt x="91254" y="142168"/>
                    <a:pt x="109930" y="130634"/>
                  </a:cubicBezTo>
                  <a:cubicBezTo>
                    <a:pt x="141719" y="110926"/>
                    <a:pt x="175123" y="93952"/>
                    <a:pt x="209784" y="79896"/>
                  </a:cubicBezTo>
                  <a:cubicBezTo>
                    <a:pt x="240226" y="67414"/>
                    <a:pt x="267118" y="58383"/>
                    <a:pt x="289239" y="51787"/>
                  </a:cubicBezTo>
                  <a:cubicBezTo>
                    <a:pt x="311361" y="45191"/>
                    <a:pt x="328917" y="41030"/>
                    <a:pt x="340790" y="38493"/>
                  </a:cubicBezTo>
                  <a:cubicBezTo>
                    <a:pt x="346990" y="36693"/>
                    <a:pt x="353411" y="35771"/>
                    <a:pt x="359868" y="35753"/>
                  </a:cubicBezTo>
                  <a:close/>
                </a:path>
              </a:pathLst>
            </a:custGeom>
            <a:solidFill>
              <a:srgbClr val="E0E0E0"/>
            </a:solidFill>
            <a:ln w="10147"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198BC24D-ECBC-666F-021B-DC36F40339D4}"/>
                </a:ext>
              </a:extLst>
            </p:cNvPr>
            <p:cNvSpPr/>
            <p:nvPr/>
          </p:nvSpPr>
          <p:spPr>
            <a:xfrm>
              <a:off x="9423486" y="2615512"/>
              <a:ext cx="134387" cy="134386"/>
            </a:xfrm>
            <a:custGeom>
              <a:avLst/>
              <a:gdLst>
                <a:gd name="connsiteX0" fmla="*/ 132333 w 134387"/>
                <a:gd name="connsiteY0" fmla="*/ 50769 h 134386"/>
                <a:gd name="connsiteX1" fmla="*/ 83617 w 134387"/>
                <a:gd name="connsiteY1" fmla="*/ 132332 h 134386"/>
                <a:gd name="connsiteX2" fmla="*/ 2055 w 134387"/>
                <a:gd name="connsiteY2" fmla="*/ 83617 h 134386"/>
                <a:gd name="connsiteX3" fmla="*/ 50770 w 134387"/>
                <a:gd name="connsiteY3" fmla="*/ 2054 h 134386"/>
                <a:gd name="connsiteX4" fmla="*/ 51152 w 134387"/>
                <a:gd name="connsiteY4" fmla="*/ 1959 h 134386"/>
                <a:gd name="connsiteX5" fmla="*/ 132333 w 134387"/>
                <a:gd name="connsiteY5" fmla="*/ 50769 h 13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387" h="134386">
                  <a:moveTo>
                    <a:pt x="132333" y="50769"/>
                  </a:moveTo>
                  <a:cubicBezTo>
                    <a:pt x="141404" y="86745"/>
                    <a:pt x="119593" y="123261"/>
                    <a:pt x="83617" y="132332"/>
                  </a:cubicBezTo>
                  <a:cubicBezTo>
                    <a:pt x="47642" y="141402"/>
                    <a:pt x="11125" y="119592"/>
                    <a:pt x="2055" y="83617"/>
                  </a:cubicBezTo>
                  <a:cubicBezTo>
                    <a:pt x="-7016" y="47641"/>
                    <a:pt x="14795" y="11124"/>
                    <a:pt x="50770" y="2054"/>
                  </a:cubicBezTo>
                  <a:cubicBezTo>
                    <a:pt x="50897" y="2022"/>
                    <a:pt x="51024" y="1990"/>
                    <a:pt x="51152" y="1959"/>
                  </a:cubicBezTo>
                  <a:cubicBezTo>
                    <a:pt x="87030" y="-6864"/>
                    <a:pt x="123300" y="14943"/>
                    <a:pt x="132333" y="50769"/>
                  </a:cubicBezTo>
                  <a:close/>
                </a:path>
              </a:pathLst>
            </a:custGeom>
            <a:solidFill>
              <a:srgbClr val="E0E0E0"/>
            </a:solidFill>
            <a:ln w="10147" cap="flat">
              <a:noFill/>
              <a:prstDash val="solid"/>
              <a:miter/>
            </a:ln>
          </p:spPr>
          <p:txBody>
            <a:bodyPr rtlCol="0" anchor="ctr"/>
            <a:lstStyle/>
            <a:p>
              <a:endParaRPr lang="en-US"/>
            </a:p>
          </p:txBody>
        </p:sp>
      </p:grpSp>
      <p:sp>
        <p:nvSpPr>
          <p:cNvPr id="152" name="Freeform: Shape 151">
            <a:extLst>
              <a:ext uri="{FF2B5EF4-FFF2-40B4-BE49-F238E27FC236}">
                <a16:creationId xmlns:a16="http://schemas.microsoft.com/office/drawing/2014/main" id="{641E7D6F-65F3-6049-C896-72391072E7E8}"/>
              </a:ext>
            </a:extLst>
          </p:cNvPr>
          <p:cNvSpPr/>
          <p:nvPr/>
        </p:nvSpPr>
        <p:spPr>
          <a:xfrm>
            <a:off x="2674784" y="6535014"/>
            <a:ext cx="7126101" cy="5276"/>
          </a:xfrm>
          <a:custGeom>
            <a:avLst/>
            <a:gdLst>
              <a:gd name="connsiteX0" fmla="*/ 7126101 w 7126101"/>
              <a:gd name="connsiteY0" fmla="*/ 2638 h 5276"/>
              <a:gd name="connsiteX1" fmla="*/ 3563152 w 7126101"/>
              <a:gd name="connsiteY1" fmla="*/ 5277 h 5276"/>
              <a:gd name="connsiteX2" fmla="*/ 0 w 7126101"/>
              <a:gd name="connsiteY2" fmla="*/ 2638 h 5276"/>
              <a:gd name="connsiteX3" fmla="*/ 3563254 w 7126101"/>
              <a:gd name="connsiteY3" fmla="*/ 0 h 5276"/>
              <a:gd name="connsiteX4" fmla="*/ 7126101 w 7126101"/>
              <a:gd name="connsiteY4" fmla="*/ 2638 h 5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6101" h="5276">
                <a:moveTo>
                  <a:pt x="7126101" y="2638"/>
                </a:moveTo>
                <a:cubicBezTo>
                  <a:pt x="7126101" y="4059"/>
                  <a:pt x="5530685" y="5277"/>
                  <a:pt x="3563152" y="5277"/>
                </a:cubicBezTo>
                <a:cubicBezTo>
                  <a:pt x="1595620" y="5277"/>
                  <a:pt x="0" y="4059"/>
                  <a:pt x="0" y="2638"/>
                </a:cubicBezTo>
                <a:cubicBezTo>
                  <a:pt x="0" y="1218"/>
                  <a:pt x="1595011" y="0"/>
                  <a:pt x="3563254" y="0"/>
                </a:cubicBezTo>
                <a:cubicBezTo>
                  <a:pt x="5531496" y="0"/>
                  <a:pt x="7126101" y="1218"/>
                  <a:pt x="7126101" y="2638"/>
                </a:cubicBezTo>
                <a:close/>
              </a:path>
            </a:pathLst>
          </a:custGeom>
          <a:solidFill>
            <a:srgbClr val="263238"/>
          </a:solidFill>
          <a:ln w="10147" cap="flat">
            <a:noFill/>
            <a:prstDash val="solid"/>
            <a:miter/>
          </a:ln>
        </p:spPr>
        <p:txBody>
          <a:bodyPr rtlCol="0" anchor="ctr"/>
          <a:lstStyle/>
          <a:p>
            <a:endParaRPr lang="en-US"/>
          </a:p>
        </p:txBody>
      </p:sp>
      <p:grpSp>
        <p:nvGrpSpPr>
          <p:cNvPr id="153" name="Graphic 2">
            <a:extLst>
              <a:ext uri="{FF2B5EF4-FFF2-40B4-BE49-F238E27FC236}">
                <a16:creationId xmlns:a16="http://schemas.microsoft.com/office/drawing/2014/main" id="{6232D5AA-F2F1-9B5D-DAF9-A82AB3E4B8FB}"/>
              </a:ext>
            </a:extLst>
          </p:cNvPr>
          <p:cNvGrpSpPr/>
          <p:nvPr/>
        </p:nvGrpSpPr>
        <p:grpSpPr>
          <a:xfrm>
            <a:off x="2721145" y="6021457"/>
            <a:ext cx="3835013" cy="593286"/>
            <a:chOff x="2721145" y="5594916"/>
            <a:chExt cx="3835013" cy="593286"/>
          </a:xfrm>
        </p:grpSpPr>
        <p:sp>
          <p:nvSpPr>
            <p:cNvPr id="154" name="Freeform: Shape 153">
              <a:extLst>
                <a:ext uri="{FF2B5EF4-FFF2-40B4-BE49-F238E27FC236}">
                  <a16:creationId xmlns:a16="http://schemas.microsoft.com/office/drawing/2014/main" id="{4EE4476D-C39F-6AF9-CD4F-8E9B8A28C206}"/>
                </a:ext>
              </a:extLst>
            </p:cNvPr>
            <p:cNvSpPr/>
            <p:nvPr/>
          </p:nvSpPr>
          <p:spPr>
            <a:xfrm rot="-2158200">
              <a:off x="6047124" y="5679169"/>
              <a:ext cx="424781" cy="424781"/>
            </a:xfrm>
            <a:custGeom>
              <a:avLst/>
              <a:gdLst>
                <a:gd name="connsiteX0" fmla="*/ 424781 w 424781"/>
                <a:gd name="connsiteY0" fmla="*/ 212391 h 424781"/>
                <a:gd name="connsiteX1" fmla="*/ 212391 w 424781"/>
                <a:gd name="connsiteY1" fmla="*/ 424781 h 424781"/>
                <a:gd name="connsiteX2" fmla="*/ 0 w 424781"/>
                <a:gd name="connsiteY2" fmla="*/ 212391 h 424781"/>
                <a:gd name="connsiteX3" fmla="*/ 212391 w 424781"/>
                <a:gd name="connsiteY3" fmla="*/ 0 h 424781"/>
                <a:gd name="connsiteX4" fmla="*/ 424781 w 424781"/>
                <a:gd name="connsiteY4" fmla="*/ 212391 h 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81" h="424781">
                  <a:moveTo>
                    <a:pt x="424781" y="212391"/>
                  </a:moveTo>
                  <a:cubicBezTo>
                    <a:pt x="424781" y="329691"/>
                    <a:pt x="329691" y="424781"/>
                    <a:pt x="212391" y="424781"/>
                  </a:cubicBezTo>
                  <a:cubicBezTo>
                    <a:pt x="95091" y="424781"/>
                    <a:pt x="0" y="329691"/>
                    <a:pt x="0" y="212391"/>
                  </a:cubicBezTo>
                  <a:cubicBezTo>
                    <a:pt x="0" y="95090"/>
                    <a:pt x="95091" y="0"/>
                    <a:pt x="212391" y="0"/>
                  </a:cubicBezTo>
                  <a:cubicBezTo>
                    <a:pt x="329691" y="0"/>
                    <a:pt x="424781" y="95090"/>
                    <a:pt x="424781" y="212391"/>
                  </a:cubicBezTo>
                  <a:close/>
                </a:path>
              </a:pathLst>
            </a:custGeom>
            <a:solidFill>
              <a:srgbClr val="B6D7A8"/>
            </a:solidFill>
            <a:ln w="10147"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135B7CBE-92E5-1232-B4CB-BF70E6E6A95D}"/>
                </a:ext>
              </a:extLst>
            </p:cNvPr>
            <p:cNvSpPr/>
            <p:nvPr/>
          </p:nvSpPr>
          <p:spPr>
            <a:xfrm>
              <a:off x="2722480" y="5676284"/>
              <a:ext cx="3459439" cy="432595"/>
            </a:xfrm>
            <a:custGeom>
              <a:avLst/>
              <a:gdLst>
                <a:gd name="connsiteX0" fmla="*/ 11058 w 3459439"/>
                <a:gd name="connsiteY0" fmla="*/ 239790 h 432595"/>
                <a:gd name="connsiteX1" fmla="*/ 464964 w 3459439"/>
                <a:gd name="connsiteY1" fmla="*/ 432595 h 432595"/>
                <a:gd name="connsiteX2" fmla="*/ 3459440 w 3459439"/>
                <a:gd name="connsiteY2" fmla="*/ 426913 h 432595"/>
                <a:gd name="connsiteX3" fmla="*/ 3448278 w 3459439"/>
                <a:gd name="connsiteY3" fmla="*/ 0 h 432595"/>
                <a:gd name="connsiteX4" fmla="*/ 472777 w 3459439"/>
                <a:gd name="connsiteY4" fmla="*/ 9336 h 432595"/>
                <a:gd name="connsiteX5" fmla="*/ 10957 w 3459439"/>
                <a:gd name="connsiteY5" fmla="*/ 206404 h 432595"/>
                <a:gd name="connsiteX6" fmla="*/ 1498 w 3459439"/>
                <a:gd name="connsiteY6" fmla="*/ 230287 h 432595"/>
                <a:gd name="connsiteX7" fmla="*/ 11058 w 3459439"/>
                <a:gd name="connsiteY7" fmla="*/ 239790 h 43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9439" h="432595">
                  <a:moveTo>
                    <a:pt x="11058" y="239790"/>
                  </a:moveTo>
                  <a:lnTo>
                    <a:pt x="464964" y="432595"/>
                  </a:lnTo>
                  <a:lnTo>
                    <a:pt x="3459440" y="426913"/>
                  </a:lnTo>
                  <a:lnTo>
                    <a:pt x="3448278" y="0"/>
                  </a:lnTo>
                  <a:lnTo>
                    <a:pt x="472777" y="9336"/>
                  </a:lnTo>
                  <a:lnTo>
                    <a:pt x="10957" y="206404"/>
                  </a:lnTo>
                  <a:cubicBezTo>
                    <a:pt x="1750" y="210387"/>
                    <a:pt x="-2485" y="221080"/>
                    <a:pt x="1498" y="230287"/>
                  </a:cubicBezTo>
                  <a:cubicBezTo>
                    <a:pt x="3348" y="234563"/>
                    <a:pt x="6771" y="237966"/>
                    <a:pt x="11058" y="239790"/>
                  </a:cubicBezTo>
                  <a:close/>
                </a:path>
              </a:pathLst>
            </a:custGeom>
            <a:solidFill>
              <a:srgbClr val="F47D7D"/>
            </a:solidFill>
            <a:ln w="10147"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601F788-EBD9-7AB4-2408-D4A31BF97F9C}"/>
                </a:ext>
              </a:extLst>
            </p:cNvPr>
            <p:cNvSpPr/>
            <p:nvPr/>
          </p:nvSpPr>
          <p:spPr>
            <a:xfrm>
              <a:off x="2724865" y="5685620"/>
              <a:ext cx="533446" cy="421940"/>
            </a:xfrm>
            <a:custGeom>
              <a:avLst/>
              <a:gdLst>
                <a:gd name="connsiteX0" fmla="*/ 470393 w 533446"/>
                <a:gd name="connsiteY0" fmla="*/ 0 h 421940"/>
                <a:gd name="connsiteX1" fmla="*/ 460245 w 533446"/>
                <a:gd name="connsiteY1" fmla="*/ 49115 h 421940"/>
                <a:gd name="connsiteX2" fmla="*/ 530803 w 533446"/>
                <a:gd name="connsiteY2" fmla="*/ 164090 h 421940"/>
                <a:gd name="connsiteX3" fmla="*/ 476583 w 533446"/>
                <a:gd name="connsiteY3" fmla="*/ 229135 h 421940"/>
                <a:gd name="connsiteX4" fmla="*/ 504019 w 533446"/>
                <a:gd name="connsiteY4" fmla="*/ 384593 h 421940"/>
                <a:gd name="connsiteX5" fmla="*/ 459332 w 533446"/>
                <a:gd name="connsiteY5" fmla="*/ 421940 h 421940"/>
                <a:gd name="connsiteX6" fmla="*/ 11819 w 533446"/>
                <a:gd name="connsiteY6" fmla="*/ 231570 h 421940"/>
                <a:gd name="connsiteX7" fmla="*/ 1578 w 533446"/>
                <a:gd name="connsiteY7" fmla="*/ 205990 h 421940"/>
                <a:gd name="connsiteX8" fmla="*/ 11819 w 533446"/>
                <a:gd name="connsiteY8" fmla="*/ 195749 h 42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46" h="421940">
                  <a:moveTo>
                    <a:pt x="470393" y="0"/>
                  </a:moveTo>
                  <a:cubicBezTo>
                    <a:pt x="482570" y="17555"/>
                    <a:pt x="479424" y="40591"/>
                    <a:pt x="460245" y="49115"/>
                  </a:cubicBezTo>
                  <a:cubicBezTo>
                    <a:pt x="511479" y="61380"/>
                    <a:pt x="543069" y="112856"/>
                    <a:pt x="530803" y="164090"/>
                  </a:cubicBezTo>
                  <a:cubicBezTo>
                    <a:pt x="523871" y="193045"/>
                    <a:pt x="503817" y="217103"/>
                    <a:pt x="476583" y="229135"/>
                  </a:cubicBezTo>
                  <a:cubicBezTo>
                    <a:pt x="527088" y="264487"/>
                    <a:pt x="539371" y="334088"/>
                    <a:pt x="504019" y="384593"/>
                  </a:cubicBezTo>
                  <a:cubicBezTo>
                    <a:pt x="492691" y="400777"/>
                    <a:pt x="477270" y="413665"/>
                    <a:pt x="459332" y="421940"/>
                  </a:cubicBezTo>
                  <a:lnTo>
                    <a:pt x="11819" y="231570"/>
                  </a:lnTo>
                  <a:cubicBezTo>
                    <a:pt x="1928" y="227334"/>
                    <a:pt x="-2658" y="215882"/>
                    <a:pt x="1578" y="205990"/>
                  </a:cubicBezTo>
                  <a:cubicBezTo>
                    <a:pt x="3549" y="201387"/>
                    <a:pt x="7216" y="197720"/>
                    <a:pt x="11819" y="195749"/>
                  </a:cubicBezTo>
                  <a:close/>
                </a:path>
              </a:pathLst>
            </a:custGeom>
            <a:solidFill>
              <a:srgbClr val="FFFFFF"/>
            </a:solidFill>
            <a:ln w="10147"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8CFFF911-7E2D-8AD9-1C82-4D7A8423E5FF}"/>
                </a:ext>
              </a:extLst>
            </p:cNvPr>
            <p:cNvSpPr/>
            <p:nvPr/>
          </p:nvSpPr>
          <p:spPr>
            <a:xfrm>
              <a:off x="2721145" y="5816596"/>
              <a:ext cx="212862" cy="164882"/>
            </a:xfrm>
            <a:custGeom>
              <a:avLst/>
              <a:gdLst>
                <a:gd name="connsiteX0" fmla="*/ 180236 w 212862"/>
                <a:gd name="connsiteY0" fmla="*/ 160566 h 164882"/>
                <a:gd name="connsiteX1" fmla="*/ 186629 w 212862"/>
                <a:gd name="connsiteY1" fmla="*/ 8351 h 164882"/>
                <a:gd name="connsiteX2" fmla="*/ 165015 w 212862"/>
                <a:gd name="connsiteY2" fmla="*/ 1349 h 164882"/>
                <a:gd name="connsiteX3" fmla="*/ 10364 w 212862"/>
                <a:gd name="connsiteY3" fmla="*/ 67309 h 164882"/>
                <a:gd name="connsiteX4" fmla="*/ 1476 w 212862"/>
                <a:gd name="connsiteY4" fmla="*/ 90183 h 164882"/>
                <a:gd name="connsiteX5" fmla="*/ 10364 w 212862"/>
                <a:gd name="connsiteY5" fmla="*/ 99072 h 164882"/>
                <a:gd name="connsiteX6" fmla="*/ 162579 w 212862"/>
                <a:gd name="connsiteY6" fmla="*/ 163712 h 164882"/>
                <a:gd name="connsiteX7" fmla="*/ 180236 w 212862"/>
                <a:gd name="connsiteY7" fmla="*/ 160566 h 1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862" h="164882">
                  <a:moveTo>
                    <a:pt x="180236" y="160566"/>
                  </a:moveTo>
                  <a:cubicBezTo>
                    <a:pt x="199415" y="143924"/>
                    <a:pt x="239397" y="95317"/>
                    <a:pt x="186629" y="8351"/>
                  </a:cubicBezTo>
                  <a:cubicBezTo>
                    <a:pt x="182137" y="1005"/>
                    <a:pt x="172960" y="-1968"/>
                    <a:pt x="165015" y="1349"/>
                  </a:cubicBezTo>
                  <a:lnTo>
                    <a:pt x="10364" y="67309"/>
                  </a:lnTo>
                  <a:cubicBezTo>
                    <a:pt x="1593" y="71171"/>
                    <a:pt x="-2386" y="81413"/>
                    <a:pt x="1476" y="90183"/>
                  </a:cubicBezTo>
                  <a:cubicBezTo>
                    <a:pt x="3224" y="94153"/>
                    <a:pt x="6395" y="97324"/>
                    <a:pt x="10364" y="99072"/>
                  </a:cubicBezTo>
                  <a:lnTo>
                    <a:pt x="162579" y="163712"/>
                  </a:lnTo>
                  <a:cubicBezTo>
                    <a:pt x="168590" y="166046"/>
                    <a:pt x="175401" y="164833"/>
                    <a:pt x="180236" y="160566"/>
                  </a:cubicBezTo>
                  <a:close/>
                </a:path>
              </a:pathLst>
            </a:custGeom>
            <a:solidFill>
              <a:srgbClr val="F47D7D"/>
            </a:solidFill>
            <a:ln w="10147"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F49BC97-F9DE-0BA6-A5B2-F997854BE883}"/>
                </a:ext>
              </a:extLst>
            </p:cNvPr>
            <p:cNvSpPr/>
            <p:nvPr/>
          </p:nvSpPr>
          <p:spPr>
            <a:xfrm>
              <a:off x="3183385" y="5895473"/>
              <a:ext cx="2984430" cy="213709"/>
            </a:xfrm>
            <a:custGeom>
              <a:avLst/>
              <a:gdLst>
                <a:gd name="connsiteX0" fmla="*/ 17657 w 2984430"/>
                <a:gd name="connsiteY0" fmla="*/ 19281 h 213709"/>
                <a:gd name="connsiteX1" fmla="*/ 2974283 w 2984430"/>
                <a:gd name="connsiteY1" fmla="*/ 0 h 213709"/>
                <a:gd name="connsiteX2" fmla="*/ 2984430 w 2984430"/>
                <a:gd name="connsiteY2" fmla="*/ 207317 h 213709"/>
                <a:gd name="connsiteX3" fmla="*/ 3653 w 2984430"/>
                <a:gd name="connsiteY3" fmla="*/ 213710 h 213709"/>
                <a:gd name="connsiteX4" fmla="*/ 0 w 2984430"/>
                <a:gd name="connsiteY4" fmla="*/ 212188 h 213709"/>
                <a:gd name="connsiteX5" fmla="*/ 39373 w 2984430"/>
                <a:gd name="connsiteY5" fmla="*/ 182557 h 213709"/>
                <a:gd name="connsiteX6" fmla="*/ 64945 w 2984430"/>
                <a:gd name="connsiteY6" fmla="*/ 123903 h 213709"/>
                <a:gd name="connsiteX7" fmla="*/ 46984 w 2984430"/>
                <a:gd name="connsiteY7" fmla="*/ 48912 h 213709"/>
                <a:gd name="connsiteX8" fmla="*/ 17657 w 2984430"/>
                <a:gd name="connsiteY8" fmla="*/ 19280 h 2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4430" h="213709">
                  <a:moveTo>
                    <a:pt x="17657" y="19281"/>
                  </a:moveTo>
                  <a:lnTo>
                    <a:pt x="2974283" y="0"/>
                  </a:lnTo>
                  <a:lnTo>
                    <a:pt x="2984430" y="207317"/>
                  </a:lnTo>
                  <a:lnTo>
                    <a:pt x="3653" y="213710"/>
                  </a:lnTo>
                  <a:lnTo>
                    <a:pt x="0" y="212188"/>
                  </a:lnTo>
                  <a:cubicBezTo>
                    <a:pt x="15237" y="205484"/>
                    <a:pt x="28713" y="195342"/>
                    <a:pt x="39373" y="182557"/>
                  </a:cubicBezTo>
                  <a:cubicBezTo>
                    <a:pt x="53223" y="165787"/>
                    <a:pt x="62084" y="145464"/>
                    <a:pt x="64945" y="123903"/>
                  </a:cubicBezTo>
                  <a:cubicBezTo>
                    <a:pt x="68212" y="97557"/>
                    <a:pt x="61832" y="70919"/>
                    <a:pt x="46984" y="48912"/>
                  </a:cubicBezTo>
                  <a:cubicBezTo>
                    <a:pt x="39156" y="37280"/>
                    <a:pt x="29207" y="27228"/>
                    <a:pt x="17657" y="19280"/>
                  </a:cubicBezTo>
                  <a:close/>
                </a:path>
              </a:pathLst>
            </a:custGeom>
            <a:solidFill>
              <a:srgbClr val="000000"/>
            </a:solidFill>
            <a:ln w="10147"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DE071168-60C8-09D0-14AA-7E8149D8B5B0}"/>
                </a:ext>
              </a:extLst>
            </p:cNvPr>
            <p:cNvSpPr/>
            <p:nvPr/>
          </p:nvSpPr>
          <p:spPr>
            <a:xfrm>
              <a:off x="3184704" y="5674051"/>
              <a:ext cx="2986459" cy="60683"/>
            </a:xfrm>
            <a:custGeom>
              <a:avLst/>
              <a:gdLst>
                <a:gd name="connsiteX0" fmla="*/ 0 w 2986459"/>
                <a:gd name="connsiteY0" fmla="*/ 60683 h 60683"/>
                <a:gd name="connsiteX1" fmla="*/ 2986460 w 2986459"/>
                <a:gd name="connsiteY1" fmla="*/ 54899 h 60683"/>
                <a:gd name="connsiteX2" fmla="*/ 2983720 w 2986459"/>
                <a:gd name="connsiteY2" fmla="*/ 0 h 60683"/>
                <a:gd name="connsiteX3" fmla="*/ 10452 w 2986459"/>
                <a:gd name="connsiteY3" fmla="*/ 11568 h 60683"/>
                <a:gd name="connsiteX4" fmla="*/ 6799 w 2986459"/>
                <a:gd name="connsiteY4" fmla="*/ 56827 h 60683"/>
                <a:gd name="connsiteX5" fmla="*/ 0 w 2986459"/>
                <a:gd name="connsiteY5" fmla="*/ 60683 h 6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6459" h="60683">
                  <a:moveTo>
                    <a:pt x="0" y="60683"/>
                  </a:moveTo>
                  <a:lnTo>
                    <a:pt x="2986460" y="54899"/>
                  </a:lnTo>
                  <a:lnTo>
                    <a:pt x="2983720" y="0"/>
                  </a:lnTo>
                  <a:lnTo>
                    <a:pt x="10452" y="11568"/>
                  </a:lnTo>
                  <a:cubicBezTo>
                    <a:pt x="21061" y="25347"/>
                    <a:pt x="19481" y="44928"/>
                    <a:pt x="6799" y="56827"/>
                  </a:cubicBezTo>
                  <a:cubicBezTo>
                    <a:pt x="4675" y="58348"/>
                    <a:pt x="2396" y="59641"/>
                    <a:pt x="0" y="60683"/>
                  </a:cubicBezTo>
                  <a:close/>
                </a:path>
              </a:pathLst>
            </a:custGeom>
            <a:solidFill>
              <a:srgbClr val="000000"/>
            </a:solidFill>
            <a:ln w="10147"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49378577-6C39-1EB0-A1D1-1C35CA512B9A}"/>
                </a:ext>
              </a:extLst>
            </p:cNvPr>
            <p:cNvSpPr/>
            <p:nvPr/>
          </p:nvSpPr>
          <p:spPr>
            <a:xfrm>
              <a:off x="3001919" y="5900160"/>
              <a:ext cx="151584" cy="155037"/>
            </a:xfrm>
            <a:custGeom>
              <a:avLst/>
              <a:gdLst>
                <a:gd name="connsiteX0" fmla="*/ 95515 w 151584"/>
                <a:gd name="connsiteY0" fmla="*/ 71117 h 155037"/>
                <a:gd name="connsiteX1" fmla="*/ 101401 w 151584"/>
                <a:gd name="connsiteY1" fmla="*/ 70508 h 155037"/>
                <a:gd name="connsiteX2" fmla="*/ 106678 w 151584"/>
                <a:gd name="connsiteY2" fmla="*/ 55895 h 155037"/>
                <a:gd name="connsiteX3" fmla="*/ 88311 w 151584"/>
                <a:gd name="connsiteY3" fmla="*/ 36107 h 155037"/>
                <a:gd name="connsiteX4" fmla="*/ 72176 w 151584"/>
                <a:gd name="connsiteY4" fmla="*/ 31946 h 155037"/>
                <a:gd name="connsiteX5" fmla="*/ 56954 w 151584"/>
                <a:gd name="connsiteY5" fmla="*/ 41079 h 155037"/>
                <a:gd name="connsiteX6" fmla="*/ 56954 w 151584"/>
                <a:gd name="connsiteY6" fmla="*/ 61375 h 155037"/>
                <a:gd name="connsiteX7" fmla="*/ 68624 w 151584"/>
                <a:gd name="connsiteY7" fmla="*/ 81264 h 155037"/>
                <a:gd name="connsiteX8" fmla="*/ 106373 w 151584"/>
                <a:gd name="connsiteY8" fmla="*/ 114751 h 155037"/>
                <a:gd name="connsiteX9" fmla="*/ 132047 w 151584"/>
                <a:gd name="connsiteY9" fmla="*/ 117897 h 155037"/>
                <a:gd name="connsiteX10" fmla="*/ 147979 w 151584"/>
                <a:gd name="connsiteY10" fmla="*/ 96688 h 155037"/>
                <a:gd name="connsiteX11" fmla="*/ 127683 w 151584"/>
                <a:gd name="connsiteY11" fmla="*/ 42196 h 155037"/>
                <a:gd name="connsiteX12" fmla="*/ 23771 w 151584"/>
                <a:gd name="connsiteY12" fmla="*/ 4953 h 155037"/>
                <a:gd name="connsiteX13" fmla="*/ 5505 w 151584"/>
                <a:gd name="connsiteY13" fmla="*/ 21291 h 155037"/>
                <a:gd name="connsiteX14" fmla="*/ 2969 w 151584"/>
                <a:gd name="connsiteY14" fmla="*/ 45239 h 155037"/>
                <a:gd name="connsiteX15" fmla="*/ 15044 w 151584"/>
                <a:gd name="connsiteY15" fmla="*/ 87860 h 155037"/>
                <a:gd name="connsiteX16" fmla="*/ 52489 w 151584"/>
                <a:gd name="connsiteY16" fmla="*/ 140019 h 155037"/>
                <a:gd name="connsiteX17" fmla="*/ 65986 w 151584"/>
                <a:gd name="connsiteY17" fmla="*/ 151283 h 155037"/>
                <a:gd name="connsiteX18" fmla="*/ 70857 w 151584"/>
                <a:gd name="connsiteY18" fmla="*/ 155038 h 155037"/>
                <a:gd name="connsiteX19" fmla="*/ 51677 w 151584"/>
                <a:gd name="connsiteY19" fmla="*/ 140831 h 155037"/>
                <a:gd name="connsiteX20" fmla="*/ 13116 w 151584"/>
                <a:gd name="connsiteY20" fmla="*/ 88773 h 155037"/>
                <a:gd name="connsiteX21" fmla="*/ 533 w 151584"/>
                <a:gd name="connsiteY21" fmla="*/ 45544 h 155037"/>
                <a:gd name="connsiteX22" fmla="*/ 3070 w 151584"/>
                <a:gd name="connsiteY22" fmla="*/ 20277 h 155037"/>
                <a:gd name="connsiteX23" fmla="*/ 23365 w 151584"/>
                <a:gd name="connsiteY23" fmla="*/ 2417 h 155037"/>
                <a:gd name="connsiteX24" fmla="*/ 130525 w 151584"/>
                <a:gd name="connsiteY24" fmla="*/ 40268 h 155037"/>
                <a:gd name="connsiteX25" fmla="*/ 146660 w 151584"/>
                <a:gd name="connsiteY25" fmla="*/ 67058 h 155037"/>
                <a:gd name="connsiteX26" fmla="*/ 151023 w 151584"/>
                <a:gd name="connsiteY26" fmla="*/ 97501 h 155037"/>
                <a:gd name="connsiteX27" fmla="*/ 133265 w 151584"/>
                <a:gd name="connsiteY27" fmla="*/ 120739 h 155037"/>
                <a:gd name="connsiteX28" fmla="*/ 105359 w 151584"/>
                <a:gd name="connsiteY28" fmla="*/ 117390 h 155037"/>
                <a:gd name="connsiteX29" fmla="*/ 66797 w 151584"/>
                <a:gd name="connsiteY29" fmla="*/ 82989 h 155037"/>
                <a:gd name="connsiteX30" fmla="*/ 55026 w 151584"/>
                <a:gd name="connsiteY30" fmla="*/ 62694 h 155037"/>
                <a:gd name="connsiteX31" fmla="*/ 55026 w 151584"/>
                <a:gd name="connsiteY31" fmla="*/ 40978 h 155037"/>
                <a:gd name="connsiteX32" fmla="*/ 71973 w 151584"/>
                <a:gd name="connsiteY32" fmla="*/ 30830 h 155037"/>
                <a:gd name="connsiteX33" fmla="*/ 89021 w 151584"/>
                <a:gd name="connsiteY33" fmla="*/ 35498 h 155037"/>
                <a:gd name="connsiteX34" fmla="*/ 107692 w 151584"/>
                <a:gd name="connsiteY34" fmla="*/ 56402 h 155037"/>
                <a:gd name="connsiteX35" fmla="*/ 101502 w 151584"/>
                <a:gd name="connsiteY35" fmla="*/ 71827 h 155037"/>
                <a:gd name="connsiteX36" fmla="*/ 95515 w 151584"/>
                <a:gd name="connsiteY36" fmla="*/ 71116 h 15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1584" h="155037">
                  <a:moveTo>
                    <a:pt x="95515" y="71117"/>
                  </a:moveTo>
                  <a:cubicBezTo>
                    <a:pt x="97489" y="71588"/>
                    <a:pt x="99565" y="71374"/>
                    <a:pt x="101401" y="70508"/>
                  </a:cubicBezTo>
                  <a:cubicBezTo>
                    <a:pt x="106618" y="67686"/>
                    <a:pt x="108888" y="61399"/>
                    <a:pt x="106678" y="55895"/>
                  </a:cubicBezTo>
                  <a:cubicBezTo>
                    <a:pt x="102711" y="47584"/>
                    <a:pt x="96304" y="40681"/>
                    <a:pt x="88311" y="36107"/>
                  </a:cubicBezTo>
                  <a:cubicBezTo>
                    <a:pt x="83484" y="33103"/>
                    <a:pt x="77853" y="31651"/>
                    <a:pt x="72176" y="31946"/>
                  </a:cubicBezTo>
                  <a:cubicBezTo>
                    <a:pt x="65853" y="32115"/>
                    <a:pt x="60079" y="35580"/>
                    <a:pt x="56954" y="41079"/>
                  </a:cubicBezTo>
                  <a:cubicBezTo>
                    <a:pt x="54041" y="47531"/>
                    <a:pt x="54041" y="54923"/>
                    <a:pt x="56954" y="61375"/>
                  </a:cubicBezTo>
                  <a:cubicBezTo>
                    <a:pt x="59878" y="68526"/>
                    <a:pt x="63807" y="75223"/>
                    <a:pt x="68624" y="81264"/>
                  </a:cubicBezTo>
                  <a:cubicBezTo>
                    <a:pt x="78717" y="94952"/>
                    <a:pt x="91579" y="106362"/>
                    <a:pt x="106373" y="114751"/>
                  </a:cubicBezTo>
                  <a:cubicBezTo>
                    <a:pt x="114097" y="119394"/>
                    <a:pt x="123430" y="120538"/>
                    <a:pt x="132047" y="117897"/>
                  </a:cubicBezTo>
                  <a:cubicBezTo>
                    <a:pt x="140546" y="113906"/>
                    <a:pt x="146513" y="105962"/>
                    <a:pt x="147979" y="96688"/>
                  </a:cubicBezTo>
                  <a:cubicBezTo>
                    <a:pt x="150922" y="77611"/>
                    <a:pt x="140571" y="57925"/>
                    <a:pt x="127683" y="42196"/>
                  </a:cubicBezTo>
                  <a:cubicBezTo>
                    <a:pt x="102719" y="11351"/>
                    <a:pt x="62646" y="-3012"/>
                    <a:pt x="23771" y="4953"/>
                  </a:cubicBezTo>
                  <a:cubicBezTo>
                    <a:pt x="15482" y="7278"/>
                    <a:pt x="8736" y="13311"/>
                    <a:pt x="5505" y="21291"/>
                  </a:cubicBezTo>
                  <a:cubicBezTo>
                    <a:pt x="2750" y="28955"/>
                    <a:pt x="1880" y="37169"/>
                    <a:pt x="2969" y="45239"/>
                  </a:cubicBezTo>
                  <a:cubicBezTo>
                    <a:pt x="4825" y="59973"/>
                    <a:pt x="8896" y="74342"/>
                    <a:pt x="15044" y="87860"/>
                  </a:cubicBezTo>
                  <a:cubicBezTo>
                    <a:pt x="23967" y="107544"/>
                    <a:pt x="36692" y="125270"/>
                    <a:pt x="52489" y="140019"/>
                  </a:cubicBezTo>
                  <a:cubicBezTo>
                    <a:pt x="58172" y="145093"/>
                    <a:pt x="62637" y="148848"/>
                    <a:pt x="65986" y="151283"/>
                  </a:cubicBezTo>
                  <a:cubicBezTo>
                    <a:pt x="69334" y="153719"/>
                    <a:pt x="70857" y="155038"/>
                    <a:pt x="70857" y="155038"/>
                  </a:cubicBezTo>
                  <a:cubicBezTo>
                    <a:pt x="64010" y="150948"/>
                    <a:pt x="57585" y="146189"/>
                    <a:pt x="51677" y="140831"/>
                  </a:cubicBezTo>
                  <a:cubicBezTo>
                    <a:pt x="35394" y="126303"/>
                    <a:pt x="22269" y="108584"/>
                    <a:pt x="13116" y="88773"/>
                  </a:cubicBezTo>
                  <a:cubicBezTo>
                    <a:pt x="6782" y="75075"/>
                    <a:pt x="2541" y="60502"/>
                    <a:pt x="533" y="45544"/>
                  </a:cubicBezTo>
                  <a:cubicBezTo>
                    <a:pt x="-683" y="37041"/>
                    <a:pt x="188" y="28369"/>
                    <a:pt x="3070" y="20277"/>
                  </a:cubicBezTo>
                  <a:cubicBezTo>
                    <a:pt x="6676" y="11481"/>
                    <a:pt x="14183" y="4875"/>
                    <a:pt x="23365" y="2417"/>
                  </a:cubicBezTo>
                  <a:cubicBezTo>
                    <a:pt x="63363" y="-6160"/>
                    <a:pt x="104787" y="8472"/>
                    <a:pt x="130525" y="40268"/>
                  </a:cubicBezTo>
                  <a:cubicBezTo>
                    <a:pt x="137229" y="48329"/>
                    <a:pt x="142669" y="57362"/>
                    <a:pt x="146660" y="67058"/>
                  </a:cubicBezTo>
                  <a:cubicBezTo>
                    <a:pt x="151007" y="76576"/>
                    <a:pt x="152522" y="87144"/>
                    <a:pt x="151023" y="97501"/>
                  </a:cubicBezTo>
                  <a:cubicBezTo>
                    <a:pt x="149456" y="107769"/>
                    <a:pt x="142761" y="116530"/>
                    <a:pt x="133265" y="120739"/>
                  </a:cubicBezTo>
                  <a:cubicBezTo>
                    <a:pt x="123913" y="123673"/>
                    <a:pt x="113751" y="122454"/>
                    <a:pt x="105359" y="117390"/>
                  </a:cubicBezTo>
                  <a:cubicBezTo>
                    <a:pt x="90244" y="108741"/>
                    <a:pt x="77108" y="97023"/>
                    <a:pt x="66797" y="82989"/>
                  </a:cubicBezTo>
                  <a:cubicBezTo>
                    <a:pt x="61919" y="76825"/>
                    <a:pt x="57954" y="69990"/>
                    <a:pt x="55026" y="62694"/>
                  </a:cubicBezTo>
                  <a:cubicBezTo>
                    <a:pt x="51922" y="55788"/>
                    <a:pt x="51922" y="47884"/>
                    <a:pt x="55026" y="40978"/>
                  </a:cubicBezTo>
                  <a:cubicBezTo>
                    <a:pt x="58537" y="34889"/>
                    <a:pt x="64948" y="31050"/>
                    <a:pt x="71973" y="30830"/>
                  </a:cubicBezTo>
                  <a:cubicBezTo>
                    <a:pt x="77999" y="30603"/>
                    <a:pt x="83951" y="32232"/>
                    <a:pt x="89021" y="35498"/>
                  </a:cubicBezTo>
                  <a:cubicBezTo>
                    <a:pt x="97313" y="40298"/>
                    <a:pt x="103855" y="47622"/>
                    <a:pt x="107692" y="56402"/>
                  </a:cubicBezTo>
                  <a:cubicBezTo>
                    <a:pt x="109951" y="62371"/>
                    <a:pt x="107261" y="69075"/>
                    <a:pt x="101502" y="71827"/>
                  </a:cubicBezTo>
                  <a:cubicBezTo>
                    <a:pt x="99513" y="72605"/>
                    <a:pt x="97267" y="72338"/>
                    <a:pt x="95515" y="71116"/>
                  </a:cubicBezTo>
                  <a:close/>
                </a:path>
              </a:pathLst>
            </a:custGeom>
            <a:solidFill>
              <a:srgbClr val="FFFFFF"/>
            </a:solidFill>
            <a:ln w="10147"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62710734-3785-4C7E-BF73-D567CA96524D}"/>
                </a:ext>
              </a:extLst>
            </p:cNvPr>
            <p:cNvSpPr/>
            <p:nvPr/>
          </p:nvSpPr>
          <p:spPr>
            <a:xfrm>
              <a:off x="2989970" y="5778471"/>
              <a:ext cx="213646" cy="322898"/>
            </a:xfrm>
            <a:custGeom>
              <a:avLst/>
              <a:gdLst>
                <a:gd name="connsiteX0" fmla="*/ 0 w 213646"/>
                <a:gd name="connsiteY0" fmla="*/ 0 h 322898"/>
                <a:gd name="connsiteX1" fmla="*/ 7306 w 213646"/>
                <a:gd name="connsiteY1" fmla="*/ 15323 h 322898"/>
                <a:gd name="connsiteX2" fmla="*/ 37749 w 213646"/>
                <a:gd name="connsiteY2" fmla="*/ 49216 h 322898"/>
                <a:gd name="connsiteX3" fmla="*/ 97519 w 213646"/>
                <a:gd name="connsiteY3" fmla="*/ 82501 h 322898"/>
                <a:gd name="connsiteX4" fmla="*/ 169771 w 213646"/>
                <a:gd name="connsiteY4" fmla="*/ 125933 h 322898"/>
                <a:gd name="connsiteX5" fmla="*/ 210361 w 213646"/>
                <a:gd name="connsiteY5" fmla="*/ 198996 h 322898"/>
                <a:gd name="connsiteX6" fmla="*/ 188544 w 213646"/>
                <a:gd name="connsiteY6" fmla="*/ 309707 h 322898"/>
                <a:gd name="connsiteX7" fmla="*/ 177787 w 213646"/>
                <a:gd name="connsiteY7" fmla="*/ 322899 h 322898"/>
                <a:gd name="connsiteX8" fmla="*/ 180324 w 213646"/>
                <a:gd name="connsiteY8" fmla="*/ 319347 h 322898"/>
                <a:gd name="connsiteX9" fmla="*/ 187529 w 213646"/>
                <a:gd name="connsiteY9" fmla="*/ 309200 h 322898"/>
                <a:gd name="connsiteX10" fmla="*/ 206302 w 213646"/>
                <a:gd name="connsiteY10" fmla="*/ 267188 h 322898"/>
                <a:gd name="connsiteX11" fmla="*/ 207723 w 213646"/>
                <a:gd name="connsiteY11" fmla="*/ 199706 h 322898"/>
                <a:gd name="connsiteX12" fmla="*/ 167132 w 213646"/>
                <a:gd name="connsiteY12" fmla="*/ 128165 h 322898"/>
                <a:gd name="connsiteX13" fmla="*/ 96098 w 213646"/>
                <a:gd name="connsiteY13" fmla="*/ 85038 h 322898"/>
                <a:gd name="connsiteX14" fmla="*/ 36735 w 213646"/>
                <a:gd name="connsiteY14" fmla="*/ 50738 h 322898"/>
                <a:gd name="connsiteX15" fmla="*/ 6292 w 213646"/>
                <a:gd name="connsiteY15" fmla="*/ 15729 h 322898"/>
                <a:gd name="connsiteX16" fmla="*/ 0 w 213646"/>
                <a:gd name="connsiteY16" fmla="*/ 0 h 32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646" h="322898">
                  <a:moveTo>
                    <a:pt x="0" y="0"/>
                  </a:moveTo>
                  <a:cubicBezTo>
                    <a:pt x="0" y="0"/>
                    <a:pt x="1928" y="5784"/>
                    <a:pt x="7306" y="15323"/>
                  </a:cubicBezTo>
                  <a:cubicBezTo>
                    <a:pt x="15133" y="28508"/>
                    <a:pt x="25477" y="40024"/>
                    <a:pt x="37749" y="49216"/>
                  </a:cubicBezTo>
                  <a:cubicBezTo>
                    <a:pt x="56325" y="62575"/>
                    <a:pt x="76381" y="73743"/>
                    <a:pt x="97519" y="82501"/>
                  </a:cubicBezTo>
                  <a:cubicBezTo>
                    <a:pt x="123831" y="92900"/>
                    <a:pt x="148243" y="107575"/>
                    <a:pt x="169771" y="125933"/>
                  </a:cubicBezTo>
                  <a:cubicBezTo>
                    <a:pt x="190174" y="145779"/>
                    <a:pt x="204289" y="171188"/>
                    <a:pt x="210361" y="198996"/>
                  </a:cubicBezTo>
                  <a:cubicBezTo>
                    <a:pt x="218772" y="237328"/>
                    <a:pt x="210869" y="277432"/>
                    <a:pt x="188544" y="309707"/>
                  </a:cubicBezTo>
                  <a:cubicBezTo>
                    <a:pt x="185386" y="314437"/>
                    <a:pt x="181785" y="318854"/>
                    <a:pt x="177787" y="322899"/>
                  </a:cubicBezTo>
                  <a:cubicBezTo>
                    <a:pt x="178530" y="321645"/>
                    <a:pt x="179378" y="320457"/>
                    <a:pt x="180324" y="319347"/>
                  </a:cubicBezTo>
                  <a:cubicBezTo>
                    <a:pt x="182901" y="316093"/>
                    <a:pt x="185306" y="312706"/>
                    <a:pt x="187529" y="309200"/>
                  </a:cubicBezTo>
                  <a:cubicBezTo>
                    <a:pt x="195944" y="296263"/>
                    <a:pt x="202278" y="282087"/>
                    <a:pt x="206302" y="267188"/>
                  </a:cubicBezTo>
                  <a:cubicBezTo>
                    <a:pt x="212238" y="245142"/>
                    <a:pt x="212726" y="221983"/>
                    <a:pt x="207723" y="199706"/>
                  </a:cubicBezTo>
                  <a:cubicBezTo>
                    <a:pt x="201436" y="172420"/>
                    <a:pt x="187330" y="147558"/>
                    <a:pt x="167132" y="128165"/>
                  </a:cubicBezTo>
                  <a:cubicBezTo>
                    <a:pt x="145923" y="110069"/>
                    <a:pt x="121938" y="95507"/>
                    <a:pt x="96098" y="85038"/>
                  </a:cubicBezTo>
                  <a:cubicBezTo>
                    <a:pt x="75005" y="76029"/>
                    <a:pt x="55074" y="64513"/>
                    <a:pt x="36735" y="50738"/>
                  </a:cubicBezTo>
                  <a:cubicBezTo>
                    <a:pt x="24226" y="41352"/>
                    <a:pt x="13850" y="29420"/>
                    <a:pt x="6292" y="15729"/>
                  </a:cubicBezTo>
                  <a:cubicBezTo>
                    <a:pt x="3480" y="10800"/>
                    <a:pt x="1363" y="5508"/>
                    <a:pt x="0" y="0"/>
                  </a:cubicBezTo>
                  <a:close/>
                </a:path>
              </a:pathLst>
            </a:custGeom>
            <a:solidFill>
              <a:srgbClr val="FFFFFF"/>
            </a:solidFill>
            <a:ln w="10147"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B6955D59-79C3-EA1C-2510-41AC242BA8C7}"/>
                </a:ext>
              </a:extLst>
            </p:cNvPr>
            <p:cNvSpPr/>
            <p:nvPr/>
          </p:nvSpPr>
          <p:spPr>
            <a:xfrm>
              <a:off x="3096960" y="5723673"/>
              <a:ext cx="134322" cy="166422"/>
            </a:xfrm>
            <a:custGeom>
              <a:avLst/>
              <a:gdLst>
                <a:gd name="connsiteX0" fmla="*/ 4534 w 134322"/>
                <a:gd name="connsiteY0" fmla="*/ 0 h 166422"/>
                <a:gd name="connsiteX1" fmla="*/ 5345 w 134322"/>
                <a:gd name="connsiteY1" fmla="*/ 31357 h 166422"/>
                <a:gd name="connsiteX2" fmla="*/ 50401 w 134322"/>
                <a:gd name="connsiteY2" fmla="*/ 94577 h 166422"/>
                <a:gd name="connsiteX3" fmla="*/ 108040 w 134322"/>
                <a:gd name="connsiteY3" fmla="*/ 147243 h 166422"/>
                <a:gd name="connsiteX4" fmla="*/ 127219 w 134322"/>
                <a:gd name="connsiteY4" fmla="*/ 161247 h 166422"/>
                <a:gd name="connsiteX5" fmla="*/ 134322 w 134322"/>
                <a:gd name="connsiteY5" fmla="*/ 166422 h 166422"/>
                <a:gd name="connsiteX6" fmla="*/ 126610 w 134322"/>
                <a:gd name="connsiteY6" fmla="*/ 162160 h 166422"/>
                <a:gd name="connsiteX7" fmla="*/ 106315 w 134322"/>
                <a:gd name="connsiteY7" fmla="*/ 148968 h 166422"/>
                <a:gd name="connsiteX8" fmla="*/ 47661 w 134322"/>
                <a:gd name="connsiteY8" fmla="*/ 96504 h 166422"/>
                <a:gd name="connsiteX9" fmla="*/ 20364 w 134322"/>
                <a:gd name="connsiteY9" fmla="*/ 62916 h 166422"/>
                <a:gd name="connsiteX10" fmla="*/ 2910 w 134322"/>
                <a:gd name="connsiteY10" fmla="*/ 32473 h 166422"/>
                <a:gd name="connsiteX11" fmla="*/ 779 w 134322"/>
                <a:gd name="connsiteY11" fmla="*/ 8626 h 166422"/>
                <a:gd name="connsiteX12" fmla="*/ 4534 w 134322"/>
                <a:gd name="connsiteY12" fmla="*/ 0 h 16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322" h="166422">
                  <a:moveTo>
                    <a:pt x="4534" y="0"/>
                  </a:moveTo>
                  <a:cubicBezTo>
                    <a:pt x="947" y="10198"/>
                    <a:pt x="1236" y="21358"/>
                    <a:pt x="5345" y="31357"/>
                  </a:cubicBezTo>
                  <a:cubicBezTo>
                    <a:pt x="17055" y="54603"/>
                    <a:pt x="32249" y="75922"/>
                    <a:pt x="50401" y="94577"/>
                  </a:cubicBezTo>
                  <a:cubicBezTo>
                    <a:pt x="67969" y="113852"/>
                    <a:pt x="87262" y="131481"/>
                    <a:pt x="108040" y="147243"/>
                  </a:cubicBezTo>
                  <a:cubicBezTo>
                    <a:pt x="115955" y="153331"/>
                    <a:pt x="122652" y="158000"/>
                    <a:pt x="127219" y="161247"/>
                  </a:cubicBezTo>
                  <a:cubicBezTo>
                    <a:pt x="129745" y="162743"/>
                    <a:pt x="132124" y="164476"/>
                    <a:pt x="134322" y="166422"/>
                  </a:cubicBezTo>
                  <a:cubicBezTo>
                    <a:pt x="131630" y="165234"/>
                    <a:pt x="129049" y="163807"/>
                    <a:pt x="126610" y="162160"/>
                  </a:cubicBezTo>
                  <a:cubicBezTo>
                    <a:pt x="121841" y="159217"/>
                    <a:pt x="114940" y="154854"/>
                    <a:pt x="106315" y="148968"/>
                  </a:cubicBezTo>
                  <a:cubicBezTo>
                    <a:pt x="84973" y="133592"/>
                    <a:pt x="65313" y="116007"/>
                    <a:pt x="47661" y="96504"/>
                  </a:cubicBezTo>
                  <a:cubicBezTo>
                    <a:pt x="37953" y="85817"/>
                    <a:pt x="28840" y="74604"/>
                    <a:pt x="20364" y="62916"/>
                  </a:cubicBezTo>
                  <a:cubicBezTo>
                    <a:pt x="13150" y="53635"/>
                    <a:pt x="7275" y="43387"/>
                    <a:pt x="2910" y="32473"/>
                  </a:cubicBezTo>
                  <a:cubicBezTo>
                    <a:pt x="-15" y="24879"/>
                    <a:pt x="-754" y="16618"/>
                    <a:pt x="779" y="8626"/>
                  </a:cubicBezTo>
                  <a:cubicBezTo>
                    <a:pt x="1526" y="5556"/>
                    <a:pt x="2796" y="2638"/>
                    <a:pt x="4534" y="0"/>
                  </a:cubicBezTo>
                  <a:close/>
                </a:path>
              </a:pathLst>
            </a:custGeom>
            <a:solidFill>
              <a:srgbClr val="FFFFFF"/>
            </a:solidFill>
            <a:ln w="10147"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BE1F0686-94EA-F40F-8AFE-9833F8B9BE81}"/>
                </a:ext>
              </a:extLst>
            </p:cNvPr>
            <p:cNvSpPr/>
            <p:nvPr/>
          </p:nvSpPr>
          <p:spPr>
            <a:xfrm>
              <a:off x="3196375" y="5745484"/>
              <a:ext cx="60681" cy="90524"/>
            </a:xfrm>
            <a:custGeom>
              <a:avLst/>
              <a:gdLst>
                <a:gd name="connsiteX0" fmla="*/ 60682 w 60681"/>
                <a:gd name="connsiteY0" fmla="*/ 90524 h 90524"/>
                <a:gd name="connsiteX1" fmla="*/ 44547 w 60681"/>
                <a:gd name="connsiteY1" fmla="*/ 83320 h 90524"/>
                <a:gd name="connsiteX2" fmla="*/ 11161 w 60681"/>
                <a:gd name="connsiteY2" fmla="*/ 56530 h 90524"/>
                <a:gd name="connsiteX3" fmla="*/ 1014 w 60681"/>
                <a:gd name="connsiteY3" fmla="*/ 15432 h 90524"/>
                <a:gd name="connsiteX4" fmla="*/ 6290 w 60681"/>
                <a:gd name="connsiteY4" fmla="*/ 3457 h 90524"/>
                <a:gd name="connsiteX5" fmla="*/ 9639 w 60681"/>
                <a:gd name="connsiteY5" fmla="*/ 7 h 90524"/>
                <a:gd name="connsiteX6" fmla="*/ 3043 w 60681"/>
                <a:gd name="connsiteY6" fmla="*/ 15939 h 90524"/>
                <a:gd name="connsiteX7" fmla="*/ 13191 w 60681"/>
                <a:gd name="connsiteY7" fmla="*/ 54804 h 90524"/>
                <a:gd name="connsiteX8" fmla="*/ 45258 w 60681"/>
                <a:gd name="connsiteY8" fmla="*/ 81493 h 90524"/>
                <a:gd name="connsiteX9" fmla="*/ 60682 w 60681"/>
                <a:gd name="connsiteY9"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81" h="90524">
                  <a:moveTo>
                    <a:pt x="60682" y="90524"/>
                  </a:moveTo>
                  <a:cubicBezTo>
                    <a:pt x="55047" y="88745"/>
                    <a:pt x="49634" y="86327"/>
                    <a:pt x="44547" y="83320"/>
                  </a:cubicBezTo>
                  <a:cubicBezTo>
                    <a:pt x="31531" y="77037"/>
                    <a:pt x="20114" y="67876"/>
                    <a:pt x="11161" y="56530"/>
                  </a:cubicBezTo>
                  <a:cubicBezTo>
                    <a:pt x="1746" y="45066"/>
                    <a:pt x="-1984" y="29960"/>
                    <a:pt x="1014" y="15432"/>
                  </a:cubicBezTo>
                  <a:cubicBezTo>
                    <a:pt x="2050" y="11159"/>
                    <a:pt x="3837" y="7105"/>
                    <a:pt x="6290" y="3457"/>
                  </a:cubicBezTo>
                  <a:cubicBezTo>
                    <a:pt x="8117" y="920"/>
                    <a:pt x="9538" y="-95"/>
                    <a:pt x="9639" y="7"/>
                  </a:cubicBezTo>
                  <a:cubicBezTo>
                    <a:pt x="6592" y="4925"/>
                    <a:pt x="4364" y="10306"/>
                    <a:pt x="3043" y="15939"/>
                  </a:cubicBezTo>
                  <a:cubicBezTo>
                    <a:pt x="731" y="29748"/>
                    <a:pt x="4423" y="43888"/>
                    <a:pt x="13191" y="54804"/>
                  </a:cubicBezTo>
                  <a:cubicBezTo>
                    <a:pt x="22013" y="65730"/>
                    <a:pt x="32911" y="74801"/>
                    <a:pt x="45258" y="81493"/>
                  </a:cubicBezTo>
                  <a:cubicBezTo>
                    <a:pt x="50571" y="84198"/>
                    <a:pt x="55722" y="87214"/>
                    <a:pt x="60682" y="90524"/>
                  </a:cubicBezTo>
                  <a:close/>
                </a:path>
              </a:pathLst>
            </a:custGeom>
            <a:solidFill>
              <a:srgbClr val="FFFFFF"/>
            </a:solidFill>
            <a:ln w="10147"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01DD2554-23DC-0AED-0F20-82D308C9BDC8}"/>
                </a:ext>
              </a:extLst>
            </p:cNvPr>
            <p:cNvSpPr/>
            <p:nvPr/>
          </p:nvSpPr>
          <p:spPr>
            <a:xfrm>
              <a:off x="2919444" y="5802216"/>
              <a:ext cx="92140" cy="226800"/>
            </a:xfrm>
            <a:custGeom>
              <a:avLst/>
              <a:gdLst>
                <a:gd name="connsiteX0" fmla="*/ 0 w 92140"/>
                <a:gd name="connsiteY0" fmla="*/ 0 h 226800"/>
                <a:gd name="connsiteX1" fmla="*/ 2334 w 92140"/>
                <a:gd name="connsiteY1" fmla="*/ 1015 h 226800"/>
                <a:gd name="connsiteX2" fmla="*/ 8828 w 92140"/>
                <a:gd name="connsiteY2" fmla="*/ 4465 h 226800"/>
                <a:gd name="connsiteX3" fmla="*/ 17961 w 92140"/>
                <a:gd name="connsiteY3" fmla="*/ 11873 h 226800"/>
                <a:gd name="connsiteX4" fmla="*/ 24253 w 92140"/>
                <a:gd name="connsiteY4" fmla="*/ 26080 h 226800"/>
                <a:gd name="connsiteX5" fmla="*/ 29834 w 92140"/>
                <a:gd name="connsiteY5" fmla="*/ 65554 h 226800"/>
                <a:gd name="connsiteX6" fmla="*/ 40895 w 92140"/>
                <a:gd name="connsiteY6" fmla="*/ 112740 h 226800"/>
                <a:gd name="connsiteX7" fmla="*/ 75803 w 92140"/>
                <a:gd name="connsiteY7" fmla="*/ 193922 h 226800"/>
                <a:gd name="connsiteX8" fmla="*/ 87980 w 92140"/>
                <a:gd name="connsiteY8" fmla="*/ 217871 h 226800"/>
                <a:gd name="connsiteX9" fmla="*/ 92141 w 92140"/>
                <a:gd name="connsiteY9" fmla="*/ 226801 h 226800"/>
                <a:gd name="connsiteX10" fmla="*/ 86966 w 92140"/>
                <a:gd name="connsiteY10" fmla="*/ 218378 h 226800"/>
                <a:gd name="connsiteX11" fmla="*/ 73875 w 92140"/>
                <a:gd name="connsiteY11" fmla="*/ 194937 h 226800"/>
                <a:gd name="connsiteX12" fmla="*/ 38054 w 92140"/>
                <a:gd name="connsiteY12" fmla="*/ 113755 h 226800"/>
                <a:gd name="connsiteX13" fmla="*/ 27094 w 92140"/>
                <a:gd name="connsiteY13" fmla="*/ 66061 h 226800"/>
                <a:gd name="connsiteX14" fmla="*/ 22122 w 92140"/>
                <a:gd name="connsiteY14" fmla="*/ 26688 h 226800"/>
                <a:gd name="connsiteX15" fmla="*/ 8220 w 92140"/>
                <a:gd name="connsiteY15" fmla="*/ 5581 h 226800"/>
                <a:gd name="connsiteX16" fmla="*/ 0 w 92140"/>
                <a:gd name="connsiteY16" fmla="*/ 0 h 22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140" h="226800">
                  <a:moveTo>
                    <a:pt x="0" y="0"/>
                  </a:moveTo>
                  <a:cubicBezTo>
                    <a:pt x="0" y="0"/>
                    <a:pt x="913" y="0"/>
                    <a:pt x="2334" y="1015"/>
                  </a:cubicBezTo>
                  <a:cubicBezTo>
                    <a:pt x="3755" y="2030"/>
                    <a:pt x="6089" y="2841"/>
                    <a:pt x="8828" y="4465"/>
                  </a:cubicBezTo>
                  <a:cubicBezTo>
                    <a:pt x="12306" y="6346"/>
                    <a:pt x="15403" y="8858"/>
                    <a:pt x="17961" y="11873"/>
                  </a:cubicBezTo>
                  <a:cubicBezTo>
                    <a:pt x="21111" y="16068"/>
                    <a:pt x="23263" y="20927"/>
                    <a:pt x="24253" y="26080"/>
                  </a:cubicBezTo>
                  <a:cubicBezTo>
                    <a:pt x="27094" y="37242"/>
                    <a:pt x="27805" y="50840"/>
                    <a:pt x="29834" y="65554"/>
                  </a:cubicBezTo>
                  <a:cubicBezTo>
                    <a:pt x="32143" y="81574"/>
                    <a:pt x="35844" y="97363"/>
                    <a:pt x="40895" y="112740"/>
                  </a:cubicBezTo>
                  <a:cubicBezTo>
                    <a:pt x="50354" y="140686"/>
                    <a:pt x="62027" y="167833"/>
                    <a:pt x="75803" y="193922"/>
                  </a:cubicBezTo>
                  <a:lnTo>
                    <a:pt x="87980" y="217871"/>
                  </a:lnTo>
                  <a:cubicBezTo>
                    <a:pt x="89625" y="220720"/>
                    <a:pt x="91018" y="223708"/>
                    <a:pt x="92141" y="226801"/>
                  </a:cubicBezTo>
                  <a:cubicBezTo>
                    <a:pt x="90190" y="224138"/>
                    <a:pt x="88459" y="221321"/>
                    <a:pt x="86966" y="218378"/>
                  </a:cubicBezTo>
                  <a:cubicBezTo>
                    <a:pt x="83820" y="212898"/>
                    <a:pt x="79253" y="204882"/>
                    <a:pt x="73875" y="194937"/>
                  </a:cubicBezTo>
                  <a:cubicBezTo>
                    <a:pt x="59498" y="169018"/>
                    <a:pt x="47508" y="141846"/>
                    <a:pt x="38054" y="113755"/>
                  </a:cubicBezTo>
                  <a:cubicBezTo>
                    <a:pt x="32945" y="98227"/>
                    <a:pt x="29276" y="82262"/>
                    <a:pt x="27094" y="66061"/>
                  </a:cubicBezTo>
                  <a:cubicBezTo>
                    <a:pt x="25166" y="51144"/>
                    <a:pt x="24760" y="37648"/>
                    <a:pt x="22122" y="26688"/>
                  </a:cubicBezTo>
                  <a:cubicBezTo>
                    <a:pt x="21060" y="17860"/>
                    <a:pt x="15911" y="10043"/>
                    <a:pt x="8220" y="5581"/>
                  </a:cubicBezTo>
                  <a:cubicBezTo>
                    <a:pt x="5378" y="3875"/>
                    <a:pt x="2634" y="2011"/>
                    <a:pt x="0" y="0"/>
                  </a:cubicBezTo>
                  <a:close/>
                </a:path>
              </a:pathLst>
            </a:custGeom>
            <a:solidFill>
              <a:srgbClr val="FFFFFF"/>
            </a:solidFill>
            <a:ln w="10147"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39548089-4526-E444-EC52-3AC92122BB7F}"/>
                </a:ext>
              </a:extLst>
            </p:cNvPr>
            <p:cNvSpPr/>
            <p:nvPr/>
          </p:nvSpPr>
          <p:spPr>
            <a:xfrm rot="-5328600">
              <a:off x="6008843" y="5814443"/>
              <a:ext cx="450252" cy="153838"/>
            </a:xfrm>
            <a:custGeom>
              <a:avLst/>
              <a:gdLst>
                <a:gd name="connsiteX0" fmla="*/ 439293 w 450252"/>
                <a:gd name="connsiteY0" fmla="*/ 0 h 153838"/>
                <a:gd name="connsiteX1" fmla="*/ 450252 w 450252"/>
                <a:gd name="connsiteY1" fmla="*/ 0 h 153838"/>
                <a:gd name="connsiteX2" fmla="*/ 450252 w 450252"/>
                <a:gd name="connsiteY2" fmla="*/ 153839 h 153838"/>
                <a:gd name="connsiteX3" fmla="*/ 439293 w 450252"/>
                <a:gd name="connsiteY3" fmla="*/ 153839 h 153838"/>
                <a:gd name="connsiteX4" fmla="*/ 10959 w 450252"/>
                <a:gd name="connsiteY4" fmla="*/ 153839 h 153838"/>
                <a:gd name="connsiteX5" fmla="*/ 0 w 450252"/>
                <a:gd name="connsiteY5" fmla="*/ 153839 h 153838"/>
                <a:gd name="connsiteX6" fmla="*/ 0 w 450252"/>
                <a:gd name="connsiteY6" fmla="*/ 0 h 153838"/>
                <a:gd name="connsiteX7" fmla="*/ 10959 w 450252"/>
                <a:gd name="connsiteY7" fmla="*/ 0 h 15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52" h="153838">
                  <a:moveTo>
                    <a:pt x="439293" y="0"/>
                  </a:moveTo>
                  <a:cubicBezTo>
                    <a:pt x="445345" y="0"/>
                    <a:pt x="450252" y="0"/>
                    <a:pt x="450252" y="0"/>
                  </a:cubicBezTo>
                  <a:lnTo>
                    <a:pt x="450252" y="153839"/>
                  </a:lnTo>
                  <a:cubicBezTo>
                    <a:pt x="450252" y="153839"/>
                    <a:pt x="445345" y="153839"/>
                    <a:pt x="439293" y="153839"/>
                  </a:cubicBezTo>
                  <a:lnTo>
                    <a:pt x="10959" y="153839"/>
                  </a:lnTo>
                  <a:cubicBezTo>
                    <a:pt x="4907" y="153839"/>
                    <a:pt x="0" y="153839"/>
                    <a:pt x="0" y="153839"/>
                  </a:cubicBezTo>
                  <a:lnTo>
                    <a:pt x="0" y="0"/>
                  </a:lnTo>
                  <a:cubicBezTo>
                    <a:pt x="0" y="0"/>
                    <a:pt x="4907" y="0"/>
                    <a:pt x="10959" y="0"/>
                  </a:cubicBezTo>
                  <a:close/>
                </a:path>
              </a:pathLst>
            </a:custGeom>
            <a:solidFill>
              <a:srgbClr val="E0E0E0"/>
            </a:solidFill>
            <a:ln w="10147"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0E291D5B-5DC1-D4BA-2238-8B2900CE40F8}"/>
                </a:ext>
              </a:extLst>
            </p:cNvPr>
            <p:cNvSpPr/>
            <p:nvPr/>
          </p:nvSpPr>
          <p:spPr>
            <a:xfrm>
              <a:off x="6152796" y="5662873"/>
              <a:ext cx="166930" cy="457632"/>
            </a:xfrm>
            <a:custGeom>
              <a:avLst/>
              <a:gdLst>
                <a:gd name="connsiteX0" fmla="*/ 0 w 166930"/>
                <a:gd name="connsiteY0" fmla="*/ 441338 h 457632"/>
                <a:gd name="connsiteX1" fmla="*/ 711 w 166930"/>
                <a:gd name="connsiteY1" fmla="*/ 444281 h 457632"/>
                <a:gd name="connsiteX2" fmla="*/ 6089 w 166930"/>
                <a:gd name="connsiteY2" fmla="*/ 450674 h 457632"/>
                <a:gd name="connsiteX3" fmla="*/ 20296 w 166930"/>
                <a:gd name="connsiteY3" fmla="*/ 451790 h 457632"/>
                <a:gd name="connsiteX4" fmla="*/ 40591 w 166930"/>
                <a:gd name="connsiteY4" fmla="*/ 451790 h 457632"/>
                <a:gd name="connsiteX5" fmla="*/ 95490 w 166930"/>
                <a:gd name="connsiteY5" fmla="*/ 452399 h 457632"/>
                <a:gd name="connsiteX6" fmla="*/ 129688 w 166930"/>
                <a:gd name="connsiteY6" fmla="*/ 452906 h 457632"/>
                <a:gd name="connsiteX7" fmla="*/ 138922 w 166930"/>
                <a:gd name="connsiteY7" fmla="*/ 452906 h 457632"/>
                <a:gd name="connsiteX8" fmla="*/ 147243 w 166930"/>
                <a:gd name="connsiteY8" fmla="*/ 451993 h 457632"/>
                <a:gd name="connsiteX9" fmla="*/ 151911 w 166930"/>
                <a:gd name="connsiteY9" fmla="*/ 445904 h 457632"/>
                <a:gd name="connsiteX10" fmla="*/ 151911 w 166930"/>
                <a:gd name="connsiteY10" fmla="*/ 436366 h 457632"/>
                <a:gd name="connsiteX11" fmla="*/ 159826 w 166930"/>
                <a:gd name="connsiteY11" fmla="*/ 15948 h 457632"/>
                <a:gd name="connsiteX12" fmla="*/ 153332 w 166930"/>
                <a:gd name="connsiteY12" fmla="*/ 7931 h 457632"/>
                <a:gd name="connsiteX13" fmla="*/ 138618 w 166930"/>
                <a:gd name="connsiteY13" fmla="*/ 7931 h 457632"/>
                <a:gd name="connsiteX14" fmla="*/ 108175 w 166930"/>
                <a:gd name="connsiteY14" fmla="*/ 7322 h 457632"/>
                <a:gd name="connsiteX15" fmla="*/ 49115 w 166930"/>
                <a:gd name="connsiteY15" fmla="*/ 6003 h 457632"/>
                <a:gd name="connsiteX16" fmla="*/ 20296 w 166930"/>
                <a:gd name="connsiteY16" fmla="*/ 5394 h 457632"/>
                <a:gd name="connsiteX17" fmla="*/ 11975 w 166930"/>
                <a:gd name="connsiteY17" fmla="*/ 10671 h 457632"/>
                <a:gd name="connsiteX18" fmla="*/ 11975 w 166930"/>
                <a:gd name="connsiteY18" fmla="*/ 13208 h 457632"/>
                <a:gd name="connsiteX19" fmla="*/ 11975 w 166930"/>
                <a:gd name="connsiteY19" fmla="*/ 16760 h 457632"/>
                <a:gd name="connsiteX20" fmla="*/ 11975 w 166930"/>
                <a:gd name="connsiteY20" fmla="*/ 23761 h 457632"/>
                <a:gd name="connsiteX21" fmla="*/ 10757 w 166930"/>
                <a:gd name="connsiteY21" fmla="*/ 78356 h 457632"/>
                <a:gd name="connsiteX22" fmla="*/ 6191 w 166930"/>
                <a:gd name="connsiteY22" fmla="*/ 267407 h 457632"/>
                <a:gd name="connsiteX23" fmla="*/ 2537 w 166930"/>
                <a:gd name="connsiteY23" fmla="*/ 394760 h 457632"/>
                <a:gd name="connsiteX24" fmla="*/ 1320 w 166930"/>
                <a:gd name="connsiteY24" fmla="*/ 429364 h 457632"/>
                <a:gd name="connsiteX25" fmla="*/ 812 w 166930"/>
                <a:gd name="connsiteY25" fmla="*/ 438395 h 457632"/>
                <a:gd name="connsiteX26" fmla="*/ 812 w 166930"/>
                <a:gd name="connsiteY26" fmla="*/ 441439 h 457632"/>
                <a:gd name="connsiteX27" fmla="*/ 812 w 166930"/>
                <a:gd name="connsiteY27" fmla="*/ 438395 h 457632"/>
                <a:gd name="connsiteX28" fmla="*/ 812 w 166930"/>
                <a:gd name="connsiteY28" fmla="*/ 429364 h 457632"/>
                <a:gd name="connsiteX29" fmla="*/ 812 w 166930"/>
                <a:gd name="connsiteY29" fmla="*/ 394659 h 457632"/>
                <a:gd name="connsiteX30" fmla="*/ 2537 w 166930"/>
                <a:gd name="connsiteY30" fmla="*/ 267306 h 457632"/>
                <a:gd name="connsiteX31" fmla="*/ 5886 w 166930"/>
                <a:gd name="connsiteY31" fmla="*/ 78254 h 457632"/>
                <a:gd name="connsiteX32" fmla="*/ 6901 w 166930"/>
                <a:gd name="connsiteY32" fmla="*/ 23660 h 457632"/>
                <a:gd name="connsiteX33" fmla="*/ 6901 w 166930"/>
                <a:gd name="connsiteY33" fmla="*/ 13512 h 457632"/>
                <a:gd name="connsiteX34" fmla="*/ 7713 w 166930"/>
                <a:gd name="connsiteY34" fmla="*/ 9149 h 457632"/>
                <a:gd name="connsiteX35" fmla="*/ 21513 w 166930"/>
                <a:gd name="connsiteY35" fmla="*/ 16 h 457632"/>
                <a:gd name="connsiteX36" fmla="*/ 50333 w 166930"/>
                <a:gd name="connsiteY36" fmla="*/ 625 h 457632"/>
                <a:gd name="connsiteX37" fmla="*/ 109392 w 166930"/>
                <a:gd name="connsiteY37" fmla="*/ 1741 h 457632"/>
                <a:gd name="connsiteX38" fmla="*/ 139835 w 166930"/>
                <a:gd name="connsiteY38" fmla="*/ 2350 h 457632"/>
                <a:gd name="connsiteX39" fmla="*/ 155666 w 166930"/>
                <a:gd name="connsiteY39" fmla="*/ 2959 h 457632"/>
                <a:gd name="connsiteX40" fmla="*/ 166929 w 166930"/>
                <a:gd name="connsiteY40" fmla="*/ 16861 h 457632"/>
                <a:gd name="connsiteX41" fmla="*/ 157289 w 166930"/>
                <a:gd name="connsiteY41" fmla="*/ 437279 h 457632"/>
                <a:gd name="connsiteX42" fmla="*/ 156782 w 166930"/>
                <a:gd name="connsiteY42" fmla="*/ 447427 h 457632"/>
                <a:gd name="connsiteX43" fmla="*/ 149882 w 166930"/>
                <a:gd name="connsiteY43" fmla="*/ 456154 h 457632"/>
                <a:gd name="connsiteX44" fmla="*/ 139734 w 166930"/>
                <a:gd name="connsiteY44" fmla="*/ 457473 h 457632"/>
                <a:gd name="connsiteX45" fmla="*/ 130500 w 166930"/>
                <a:gd name="connsiteY45" fmla="*/ 457473 h 457632"/>
                <a:gd name="connsiteX46" fmla="*/ 96302 w 166930"/>
                <a:gd name="connsiteY46" fmla="*/ 456560 h 457632"/>
                <a:gd name="connsiteX47" fmla="*/ 41504 w 166930"/>
                <a:gd name="connsiteY47" fmla="*/ 454936 h 457632"/>
                <a:gd name="connsiteX48" fmla="*/ 21209 w 166930"/>
                <a:gd name="connsiteY48" fmla="*/ 454226 h 457632"/>
                <a:gd name="connsiteX49" fmla="*/ 6495 w 166930"/>
                <a:gd name="connsiteY49" fmla="*/ 452399 h 457632"/>
                <a:gd name="connsiteX50" fmla="*/ 1015 w 166930"/>
                <a:gd name="connsiteY50" fmla="*/ 445093 h 457632"/>
                <a:gd name="connsiteX51" fmla="*/ 0 w 166930"/>
                <a:gd name="connsiteY51" fmla="*/ 441338 h 45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66930" h="457632">
                  <a:moveTo>
                    <a:pt x="0" y="441338"/>
                  </a:moveTo>
                  <a:cubicBezTo>
                    <a:pt x="0" y="441338"/>
                    <a:pt x="0" y="442454"/>
                    <a:pt x="711" y="444281"/>
                  </a:cubicBezTo>
                  <a:cubicBezTo>
                    <a:pt x="1589" y="447038"/>
                    <a:pt x="3522" y="449337"/>
                    <a:pt x="6089" y="450674"/>
                  </a:cubicBezTo>
                  <a:cubicBezTo>
                    <a:pt x="10717" y="451907"/>
                    <a:pt x="15532" y="452285"/>
                    <a:pt x="20296" y="451790"/>
                  </a:cubicBezTo>
                  <a:lnTo>
                    <a:pt x="40591" y="451790"/>
                  </a:lnTo>
                  <a:lnTo>
                    <a:pt x="95490" y="452399"/>
                  </a:lnTo>
                  <a:lnTo>
                    <a:pt x="129688" y="452906"/>
                  </a:lnTo>
                  <a:lnTo>
                    <a:pt x="138922" y="452906"/>
                  </a:lnTo>
                  <a:cubicBezTo>
                    <a:pt x="141728" y="453316"/>
                    <a:pt x="144593" y="453001"/>
                    <a:pt x="147243" y="451993"/>
                  </a:cubicBezTo>
                  <a:cubicBezTo>
                    <a:pt x="149636" y="450769"/>
                    <a:pt x="151351" y="448533"/>
                    <a:pt x="151911" y="445904"/>
                  </a:cubicBezTo>
                  <a:cubicBezTo>
                    <a:pt x="152075" y="442727"/>
                    <a:pt x="152075" y="439543"/>
                    <a:pt x="151911" y="436366"/>
                  </a:cubicBezTo>
                  <a:cubicBezTo>
                    <a:pt x="153941" y="328394"/>
                    <a:pt x="156782" y="179934"/>
                    <a:pt x="159826" y="15948"/>
                  </a:cubicBezTo>
                  <a:cubicBezTo>
                    <a:pt x="159856" y="12066"/>
                    <a:pt x="157134" y="8707"/>
                    <a:pt x="153332" y="7931"/>
                  </a:cubicBezTo>
                  <a:cubicBezTo>
                    <a:pt x="149273" y="7931"/>
                    <a:pt x="143184" y="7931"/>
                    <a:pt x="138618" y="7931"/>
                  </a:cubicBezTo>
                  <a:lnTo>
                    <a:pt x="108175" y="7322"/>
                  </a:lnTo>
                  <a:lnTo>
                    <a:pt x="49115" y="6003"/>
                  </a:lnTo>
                  <a:lnTo>
                    <a:pt x="20296" y="5394"/>
                  </a:lnTo>
                  <a:cubicBezTo>
                    <a:pt x="16658" y="5111"/>
                    <a:pt x="13270" y="7260"/>
                    <a:pt x="11975" y="10671"/>
                  </a:cubicBezTo>
                  <a:cubicBezTo>
                    <a:pt x="11877" y="11514"/>
                    <a:pt x="11877" y="12365"/>
                    <a:pt x="11975" y="13208"/>
                  </a:cubicBezTo>
                  <a:lnTo>
                    <a:pt x="11975" y="16760"/>
                  </a:lnTo>
                  <a:lnTo>
                    <a:pt x="11975" y="23761"/>
                  </a:lnTo>
                  <a:cubicBezTo>
                    <a:pt x="11975" y="42332"/>
                    <a:pt x="11163" y="60597"/>
                    <a:pt x="10757" y="78356"/>
                  </a:cubicBezTo>
                  <a:cubicBezTo>
                    <a:pt x="9032" y="149389"/>
                    <a:pt x="7510" y="213421"/>
                    <a:pt x="6191" y="267407"/>
                  </a:cubicBezTo>
                  <a:cubicBezTo>
                    <a:pt x="4871" y="321393"/>
                    <a:pt x="3451" y="364216"/>
                    <a:pt x="2537" y="394760"/>
                  </a:cubicBezTo>
                  <a:cubicBezTo>
                    <a:pt x="2030" y="409474"/>
                    <a:pt x="1624" y="421043"/>
                    <a:pt x="1320" y="429364"/>
                  </a:cubicBezTo>
                  <a:cubicBezTo>
                    <a:pt x="1320" y="433017"/>
                    <a:pt x="1320" y="436061"/>
                    <a:pt x="812" y="438395"/>
                  </a:cubicBezTo>
                  <a:cubicBezTo>
                    <a:pt x="987" y="439403"/>
                    <a:pt x="987" y="440432"/>
                    <a:pt x="812" y="441439"/>
                  </a:cubicBezTo>
                  <a:cubicBezTo>
                    <a:pt x="723" y="440427"/>
                    <a:pt x="723" y="439408"/>
                    <a:pt x="812" y="438395"/>
                  </a:cubicBezTo>
                  <a:cubicBezTo>
                    <a:pt x="812" y="435960"/>
                    <a:pt x="812" y="433017"/>
                    <a:pt x="812" y="429364"/>
                  </a:cubicBezTo>
                  <a:cubicBezTo>
                    <a:pt x="812" y="420941"/>
                    <a:pt x="812" y="409069"/>
                    <a:pt x="812" y="394659"/>
                  </a:cubicBezTo>
                  <a:cubicBezTo>
                    <a:pt x="812" y="364216"/>
                    <a:pt x="1827" y="320682"/>
                    <a:pt x="2537" y="267306"/>
                  </a:cubicBezTo>
                  <a:cubicBezTo>
                    <a:pt x="3248" y="213929"/>
                    <a:pt x="4669" y="149288"/>
                    <a:pt x="5886" y="78254"/>
                  </a:cubicBezTo>
                  <a:cubicBezTo>
                    <a:pt x="5886" y="60496"/>
                    <a:pt x="6597" y="42230"/>
                    <a:pt x="6901" y="23660"/>
                  </a:cubicBezTo>
                  <a:lnTo>
                    <a:pt x="6901" y="13512"/>
                  </a:lnTo>
                  <a:cubicBezTo>
                    <a:pt x="6915" y="12021"/>
                    <a:pt x="7190" y="10545"/>
                    <a:pt x="7713" y="9149"/>
                  </a:cubicBezTo>
                  <a:cubicBezTo>
                    <a:pt x="9830" y="3421"/>
                    <a:pt x="15414" y="-274"/>
                    <a:pt x="21513" y="16"/>
                  </a:cubicBezTo>
                  <a:lnTo>
                    <a:pt x="50333" y="625"/>
                  </a:lnTo>
                  <a:lnTo>
                    <a:pt x="109392" y="1741"/>
                  </a:lnTo>
                  <a:lnTo>
                    <a:pt x="139835" y="2350"/>
                  </a:lnTo>
                  <a:cubicBezTo>
                    <a:pt x="145214" y="2350"/>
                    <a:pt x="149983" y="2350"/>
                    <a:pt x="155666" y="2959"/>
                  </a:cubicBezTo>
                  <a:cubicBezTo>
                    <a:pt x="162277" y="4277"/>
                    <a:pt x="167011" y="10120"/>
                    <a:pt x="166929" y="16861"/>
                  </a:cubicBezTo>
                  <a:cubicBezTo>
                    <a:pt x="163175" y="180847"/>
                    <a:pt x="159725" y="329308"/>
                    <a:pt x="157289" y="437279"/>
                  </a:cubicBezTo>
                  <a:cubicBezTo>
                    <a:pt x="157303" y="440668"/>
                    <a:pt x="157134" y="444056"/>
                    <a:pt x="156782" y="447427"/>
                  </a:cubicBezTo>
                  <a:cubicBezTo>
                    <a:pt x="155894" y="451217"/>
                    <a:pt x="153365" y="454416"/>
                    <a:pt x="149882" y="456154"/>
                  </a:cubicBezTo>
                  <a:cubicBezTo>
                    <a:pt x="146667" y="457453"/>
                    <a:pt x="143174" y="457907"/>
                    <a:pt x="139734" y="457473"/>
                  </a:cubicBezTo>
                  <a:lnTo>
                    <a:pt x="130500" y="457473"/>
                  </a:lnTo>
                  <a:lnTo>
                    <a:pt x="96302" y="456560"/>
                  </a:lnTo>
                  <a:lnTo>
                    <a:pt x="41504" y="454936"/>
                  </a:lnTo>
                  <a:lnTo>
                    <a:pt x="21209" y="454226"/>
                  </a:lnTo>
                  <a:cubicBezTo>
                    <a:pt x="16232" y="454590"/>
                    <a:pt x="11232" y="453969"/>
                    <a:pt x="6495" y="452399"/>
                  </a:cubicBezTo>
                  <a:cubicBezTo>
                    <a:pt x="3727" y="450837"/>
                    <a:pt x="1740" y="448187"/>
                    <a:pt x="1015" y="445093"/>
                  </a:cubicBezTo>
                  <a:cubicBezTo>
                    <a:pt x="344" y="443956"/>
                    <a:pt x="-7" y="442658"/>
                    <a:pt x="0" y="441338"/>
                  </a:cubicBezTo>
                  <a:close/>
                </a:path>
              </a:pathLst>
            </a:custGeom>
            <a:solidFill>
              <a:srgbClr val="263238"/>
            </a:solidFill>
            <a:ln w="10147"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0B77731-9182-9366-ABF2-E60BD9DF4ED6}"/>
                </a:ext>
              </a:extLst>
            </p:cNvPr>
            <p:cNvSpPr/>
            <p:nvPr/>
          </p:nvSpPr>
          <p:spPr>
            <a:xfrm>
              <a:off x="6161625" y="5724424"/>
              <a:ext cx="149881" cy="6617"/>
            </a:xfrm>
            <a:custGeom>
              <a:avLst/>
              <a:gdLst>
                <a:gd name="connsiteX0" fmla="*/ 149881 w 149881"/>
                <a:gd name="connsiteY0" fmla="*/ 3308 h 6617"/>
                <a:gd name="connsiteX1" fmla="*/ 74991 w 149881"/>
                <a:gd name="connsiteY1" fmla="*/ 6251 h 6617"/>
                <a:gd name="connsiteX2" fmla="*/ 0 w 149881"/>
                <a:gd name="connsiteY2" fmla="*/ 3308 h 6617"/>
                <a:gd name="connsiteX3" fmla="*/ 74991 w 149881"/>
                <a:gd name="connsiteY3" fmla="*/ 365 h 6617"/>
                <a:gd name="connsiteX4" fmla="*/ 149881 w 149881"/>
                <a:gd name="connsiteY4" fmla="*/ 3308 h 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81" h="6617">
                  <a:moveTo>
                    <a:pt x="149881" y="3308"/>
                  </a:moveTo>
                  <a:cubicBezTo>
                    <a:pt x="149881" y="5033"/>
                    <a:pt x="116394" y="6352"/>
                    <a:pt x="74991" y="6251"/>
                  </a:cubicBezTo>
                  <a:cubicBezTo>
                    <a:pt x="49956" y="7230"/>
                    <a:pt x="24882" y="6246"/>
                    <a:pt x="0" y="3308"/>
                  </a:cubicBezTo>
                  <a:cubicBezTo>
                    <a:pt x="0" y="1583"/>
                    <a:pt x="33488" y="264"/>
                    <a:pt x="74991" y="365"/>
                  </a:cubicBezTo>
                  <a:cubicBezTo>
                    <a:pt x="99993" y="-612"/>
                    <a:pt x="125033" y="372"/>
                    <a:pt x="149881" y="3308"/>
                  </a:cubicBezTo>
                  <a:close/>
                </a:path>
              </a:pathLst>
            </a:custGeom>
            <a:solidFill>
              <a:srgbClr val="263238"/>
            </a:solidFill>
            <a:ln w="10147"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5C17FC5-35B6-5E24-E91F-01D1FA23AF3E}"/>
                </a:ext>
              </a:extLst>
            </p:cNvPr>
            <p:cNvSpPr/>
            <p:nvPr/>
          </p:nvSpPr>
          <p:spPr>
            <a:xfrm>
              <a:off x="6158175" y="5889344"/>
              <a:ext cx="155157" cy="9178"/>
            </a:xfrm>
            <a:custGeom>
              <a:avLst/>
              <a:gdLst>
                <a:gd name="connsiteX0" fmla="*/ 155158 w 155157"/>
                <a:gd name="connsiteY0" fmla="*/ 1563 h 9178"/>
                <a:gd name="connsiteX1" fmla="*/ 77630 w 155157"/>
                <a:gd name="connsiteY1" fmla="*/ 6738 h 9178"/>
                <a:gd name="connsiteX2" fmla="*/ 0 w 155157"/>
                <a:gd name="connsiteY2" fmla="*/ 8869 h 9178"/>
                <a:gd name="connsiteX3" fmla="*/ 155158 w 155157"/>
                <a:gd name="connsiteY3" fmla="*/ 1563 h 9178"/>
              </a:gdLst>
              <a:ahLst/>
              <a:cxnLst>
                <a:cxn ang="0">
                  <a:pos x="connsiteX0" y="connsiteY0"/>
                </a:cxn>
                <a:cxn ang="0">
                  <a:pos x="connsiteX1" y="connsiteY1"/>
                </a:cxn>
                <a:cxn ang="0">
                  <a:pos x="connsiteX2" y="connsiteY2"/>
                </a:cxn>
                <a:cxn ang="0">
                  <a:pos x="connsiteX3" y="connsiteY3"/>
                </a:cxn>
              </a:cxnLst>
              <a:rect l="l" t="t" r="r" b="b"/>
              <a:pathLst>
                <a:path w="155157" h="9178">
                  <a:moveTo>
                    <a:pt x="155158" y="1563"/>
                  </a:moveTo>
                  <a:cubicBezTo>
                    <a:pt x="155158" y="3288"/>
                    <a:pt x="120453" y="4709"/>
                    <a:pt x="77630" y="6738"/>
                  </a:cubicBezTo>
                  <a:cubicBezTo>
                    <a:pt x="51816" y="8943"/>
                    <a:pt x="25896" y="9654"/>
                    <a:pt x="0" y="8869"/>
                  </a:cubicBezTo>
                  <a:cubicBezTo>
                    <a:pt x="51267" y="486"/>
                    <a:pt x="103330" y="-1966"/>
                    <a:pt x="155158" y="1563"/>
                  </a:cubicBezTo>
                  <a:close/>
                </a:path>
              </a:pathLst>
            </a:custGeom>
            <a:solidFill>
              <a:srgbClr val="263238"/>
            </a:solidFill>
            <a:ln w="10147"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E7B2FE0-C23A-EA15-7218-39FD6B790413}"/>
                </a:ext>
              </a:extLst>
            </p:cNvPr>
            <p:cNvSpPr/>
            <p:nvPr/>
          </p:nvSpPr>
          <p:spPr>
            <a:xfrm>
              <a:off x="6154217" y="6076286"/>
              <a:ext cx="152113" cy="7243"/>
            </a:xfrm>
            <a:custGeom>
              <a:avLst/>
              <a:gdLst>
                <a:gd name="connsiteX0" fmla="*/ 0 w 152113"/>
                <a:gd name="connsiteY0" fmla="*/ 4585 h 7243"/>
                <a:gd name="connsiteX1" fmla="*/ 76006 w 152113"/>
                <a:gd name="connsiteY1" fmla="*/ 627 h 7243"/>
                <a:gd name="connsiteX2" fmla="*/ 152114 w 152113"/>
                <a:gd name="connsiteY2" fmla="*/ 2657 h 7243"/>
                <a:gd name="connsiteX3" fmla="*/ 76108 w 152113"/>
                <a:gd name="connsiteY3" fmla="*/ 6615 h 7243"/>
                <a:gd name="connsiteX4" fmla="*/ 0 w 152113"/>
                <a:gd name="connsiteY4" fmla="*/ 4585 h 7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13" h="7243">
                  <a:moveTo>
                    <a:pt x="0" y="4585"/>
                  </a:moveTo>
                  <a:cubicBezTo>
                    <a:pt x="25199" y="1353"/>
                    <a:pt x="50607" y="30"/>
                    <a:pt x="76006" y="627"/>
                  </a:cubicBezTo>
                  <a:cubicBezTo>
                    <a:pt x="101390" y="-652"/>
                    <a:pt x="126834" y="26"/>
                    <a:pt x="152114" y="2657"/>
                  </a:cubicBezTo>
                  <a:cubicBezTo>
                    <a:pt x="152114" y="4382"/>
                    <a:pt x="118119" y="6107"/>
                    <a:pt x="76108" y="6615"/>
                  </a:cubicBezTo>
                  <a:cubicBezTo>
                    <a:pt x="50724" y="7897"/>
                    <a:pt x="25279" y="7219"/>
                    <a:pt x="0" y="4585"/>
                  </a:cubicBezTo>
                  <a:close/>
                </a:path>
              </a:pathLst>
            </a:custGeom>
            <a:solidFill>
              <a:srgbClr val="263238"/>
            </a:solidFill>
            <a:ln w="10147" cap="flat">
              <a:noFill/>
              <a:prstDash val="solid"/>
              <a:miter/>
            </a:ln>
          </p:spPr>
          <p:txBody>
            <a:bodyPr rtlCol="0" anchor="ctr"/>
            <a:lstStyle/>
            <a:p>
              <a:endParaRPr lang="en-US"/>
            </a:p>
          </p:txBody>
        </p:sp>
      </p:grpSp>
      <p:grpSp>
        <p:nvGrpSpPr>
          <p:cNvPr id="170" name="Graphic 2">
            <a:extLst>
              <a:ext uri="{FF2B5EF4-FFF2-40B4-BE49-F238E27FC236}">
                <a16:creationId xmlns:a16="http://schemas.microsoft.com/office/drawing/2014/main" id="{D4532A82-1DAA-9103-FB04-4872DDE6134B}"/>
              </a:ext>
            </a:extLst>
          </p:cNvPr>
          <p:cNvGrpSpPr/>
          <p:nvPr/>
        </p:nvGrpSpPr>
        <p:grpSpPr>
          <a:xfrm>
            <a:off x="5182128" y="3611571"/>
            <a:ext cx="1367209" cy="2638686"/>
            <a:chOff x="5182128" y="3185030"/>
            <a:chExt cx="1367209" cy="2638686"/>
          </a:xfrm>
        </p:grpSpPr>
        <p:sp>
          <p:nvSpPr>
            <p:cNvPr id="171" name="Freeform: Shape 170">
              <a:extLst>
                <a:ext uri="{FF2B5EF4-FFF2-40B4-BE49-F238E27FC236}">
                  <a16:creationId xmlns:a16="http://schemas.microsoft.com/office/drawing/2014/main" id="{4A8A4B0F-06A1-0F8C-740B-1178D8C92155}"/>
                </a:ext>
              </a:extLst>
            </p:cNvPr>
            <p:cNvSpPr/>
            <p:nvPr/>
          </p:nvSpPr>
          <p:spPr>
            <a:xfrm rot="874800">
              <a:off x="5214558" y="5740951"/>
              <a:ext cx="28514" cy="75904"/>
            </a:xfrm>
            <a:custGeom>
              <a:avLst/>
              <a:gdLst>
                <a:gd name="connsiteX0" fmla="*/ 0 w 28514"/>
                <a:gd name="connsiteY0" fmla="*/ 0 h 75904"/>
                <a:gd name="connsiteX1" fmla="*/ 28515 w 28514"/>
                <a:gd name="connsiteY1" fmla="*/ 0 h 75904"/>
                <a:gd name="connsiteX2" fmla="*/ 28515 w 28514"/>
                <a:gd name="connsiteY2" fmla="*/ 75905 h 75904"/>
                <a:gd name="connsiteX3" fmla="*/ 0 w 28514"/>
                <a:gd name="connsiteY3" fmla="*/ 75905 h 75904"/>
              </a:gdLst>
              <a:ahLst/>
              <a:cxnLst>
                <a:cxn ang="0">
                  <a:pos x="connsiteX0" y="connsiteY0"/>
                </a:cxn>
                <a:cxn ang="0">
                  <a:pos x="connsiteX1" y="connsiteY1"/>
                </a:cxn>
                <a:cxn ang="0">
                  <a:pos x="connsiteX2" y="connsiteY2"/>
                </a:cxn>
                <a:cxn ang="0">
                  <a:pos x="connsiteX3" y="connsiteY3"/>
                </a:cxn>
              </a:cxnLst>
              <a:rect l="l" t="t" r="r" b="b"/>
              <a:pathLst>
                <a:path w="28514" h="75904">
                  <a:moveTo>
                    <a:pt x="0" y="0"/>
                  </a:moveTo>
                  <a:lnTo>
                    <a:pt x="28515" y="0"/>
                  </a:lnTo>
                  <a:lnTo>
                    <a:pt x="28515" y="75905"/>
                  </a:lnTo>
                  <a:lnTo>
                    <a:pt x="0" y="75905"/>
                  </a:lnTo>
                  <a:close/>
                </a:path>
              </a:pathLst>
            </a:custGeom>
            <a:solidFill>
              <a:srgbClr val="263238"/>
            </a:solidFill>
            <a:ln w="10147"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AB8936FB-226F-250B-EBF6-7C1AD5E6B8BC}"/>
                </a:ext>
              </a:extLst>
            </p:cNvPr>
            <p:cNvSpPr/>
            <p:nvPr/>
          </p:nvSpPr>
          <p:spPr>
            <a:xfrm rot="867146">
              <a:off x="5241871" y="5747084"/>
              <a:ext cx="14434" cy="76033"/>
            </a:xfrm>
            <a:custGeom>
              <a:avLst/>
              <a:gdLst>
                <a:gd name="connsiteX0" fmla="*/ 1 w 14434"/>
                <a:gd name="connsiteY0" fmla="*/ 1 h 76033"/>
                <a:gd name="connsiteX1" fmla="*/ 14436 w 14434"/>
                <a:gd name="connsiteY1" fmla="*/ 1 h 76033"/>
                <a:gd name="connsiteX2" fmla="*/ 14436 w 14434"/>
                <a:gd name="connsiteY2" fmla="*/ 76034 h 76033"/>
                <a:gd name="connsiteX3" fmla="*/ 1 w 14434"/>
                <a:gd name="connsiteY3" fmla="*/ 76034 h 76033"/>
              </a:gdLst>
              <a:ahLst/>
              <a:cxnLst>
                <a:cxn ang="0">
                  <a:pos x="connsiteX0" y="connsiteY0"/>
                </a:cxn>
                <a:cxn ang="0">
                  <a:pos x="connsiteX1" y="connsiteY1"/>
                </a:cxn>
                <a:cxn ang="0">
                  <a:pos x="connsiteX2" y="connsiteY2"/>
                </a:cxn>
                <a:cxn ang="0">
                  <a:pos x="connsiteX3" y="connsiteY3"/>
                </a:cxn>
              </a:cxnLst>
              <a:rect l="l" t="t" r="r" b="b"/>
              <a:pathLst>
                <a:path w="14434" h="76033">
                  <a:moveTo>
                    <a:pt x="1" y="1"/>
                  </a:moveTo>
                  <a:lnTo>
                    <a:pt x="14436" y="1"/>
                  </a:lnTo>
                  <a:lnTo>
                    <a:pt x="14436" y="76034"/>
                  </a:lnTo>
                  <a:lnTo>
                    <a:pt x="1" y="76034"/>
                  </a:lnTo>
                  <a:close/>
                </a:path>
              </a:pathLst>
            </a:custGeom>
            <a:solidFill>
              <a:srgbClr val="000000"/>
            </a:solidFill>
            <a:ln w="10164"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4C1F8D11-20F9-2FE5-F7C9-F6CFA89415DA}"/>
                </a:ext>
              </a:extLst>
            </p:cNvPr>
            <p:cNvSpPr/>
            <p:nvPr/>
          </p:nvSpPr>
          <p:spPr>
            <a:xfrm>
              <a:off x="5200071" y="5610864"/>
              <a:ext cx="108305" cy="138752"/>
            </a:xfrm>
            <a:custGeom>
              <a:avLst/>
              <a:gdLst>
                <a:gd name="connsiteX0" fmla="*/ 36797 w 108305"/>
                <a:gd name="connsiteY0" fmla="*/ 137164 h 138752"/>
                <a:gd name="connsiteX1" fmla="*/ 36797 w 108305"/>
                <a:gd name="connsiteY1" fmla="*/ 137164 h 138752"/>
                <a:gd name="connsiteX2" fmla="*/ 1585 w 108305"/>
                <a:gd name="connsiteY2" fmla="*/ 77293 h 138752"/>
                <a:gd name="connsiteX3" fmla="*/ 11732 w 108305"/>
                <a:gd name="connsiteY3" fmla="*/ 36702 h 138752"/>
                <a:gd name="connsiteX4" fmla="*/ 71604 w 108305"/>
                <a:gd name="connsiteY4" fmla="*/ 1591 h 138752"/>
                <a:gd name="connsiteX5" fmla="*/ 71604 w 108305"/>
                <a:gd name="connsiteY5" fmla="*/ 1591 h 138752"/>
                <a:gd name="connsiteX6" fmla="*/ 106714 w 108305"/>
                <a:gd name="connsiteY6" fmla="*/ 61462 h 138752"/>
                <a:gd name="connsiteX7" fmla="*/ 96567 w 108305"/>
                <a:gd name="connsiteY7" fmla="*/ 102053 h 138752"/>
                <a:gd name="connsiteX8" fmla="*/ 36803 w 108305"/>
                <a:gd name="connsiteY8" fmla="*/ 137165 h 138752"/>
                <a:gd name="connsiteX9" fmla="*/ 36797 w 108305"/>
                <a:gd name="connsiteY9" fmla="*/ 137164 h 13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305" h="138752">
                  <a:moveTo>
                    <a:pt x="36797" y="137164"/>
                  </a:moveTo>
                  <a:lnTo>
                    <a:pt x="36797" y="137164"/>
                  </a:lnTo>
                  <a:cubicBezTo>
                    <a:pt x="10540" y="130354"/>
                    <a:pt x="-5225" y="103549"/>
                    <a:pt x="1585" y="77293"/>
                  </a:cubicBezTo>
                  <a:lnTo>
                    <a:pt x="11732" y="36702"/>
                  </a:lnTo>
                  <a:cubicBezTo>
                    <a:pt x="18587" y="10486"/>
                    <a:pt x="45378" y="-5225"/>
                    <a:pt x="71604" y="1591"/>
                  </a:cubicBezTo>
                  <a:lnTo>
                    <a:pt x="71604" y="1591"/>
                  </a:lnTo>
                  <a:cubicBezTo>
                    <a:pt x="97819" y="8446"/>
                    <a:pt x="113530" y="35237"/>
                    <a:pt x="106714" y="61462"/>
                  </a:cubicBezTo>
                  <a:lnTo>
                    <a:pt x="96567" y="102053"/>
                  </a:lnTo>
                  <a:cubicBezTo>
                    <a:pt x="89760" y="128252"/>
                    <a:pt x="63002" y="143973"/>
                    <a:pt x="36803" y="137165"/>
                  </a:cubicBezTo>
                  <a:cubicBezTo>
                    <a:pt x="36801" y="137165"/>
                    <a:pt x="36799" y="137164"/>
                    <a:pt x="36797" y="137164"/>
                  </a:cubicBezTo>
                  <a:close/>
                </a:path>
              </a:pathLst>
            </a:custGeom>
            <a:solidFill>
              <a:srgbClr val="263238"/>
            </a:solidFill>
            <a:ln w="10147"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59339771-5EAC-6265-A356-114BE1AF4275}"/>
                </a:ext>
              </a:extLst>
            </p:cNvPr>
            <p:cNvSpPr/>
            <p:nvPr/>
          </p:nvSpPr>
          <p:spPr>
            <a:xfrm>
              <a:off x="5203178" y="5611412"/>
              <a:ext cx="105707" cy="138736"/>
            </a:xfrm>
            <a:custGeom>
              <a:avLst/>
              <a:gdLst>
                <a:gd name="connsiteX0" fmla="*/ 69410 w 105707"/>
                <a:gd name="connsiteY0" fmla="*/ 1449 h 138736"/>
                <a:gd name="connsiteX1" fmla="*/ 50941 w 105707"/>
                <a:gd name="connsiteY1" fmla="*/ 434 h 138736"/>
                <a:gd name="connsiteX2" fmla="*/ 28718 w 105707"/>
                <a:gd name="connsiteY2" fmla="*/ 9770 h 138736"/>
                <a:gd name="connsiteX3" fmla="*/ 9539 w 105707"/>
                <a:gd name="connsiteY3" fmla="*/ 36560 h 138736"/>
                <a:gd name="connsiteX4" fmla="*/ 0 w 105707"/>
                <a:gd name="connsiteY4" fmla="*/ 73497 h 138736"/>
                <a:gd name="connsiteX5" fmla="*/ 42823 w 105707"/>
                <a:gd name="connsiteY5" fmla="*/ 100287 h 138736"/>
                <a:gd name="connsiteX6" fmla="*/ 66975 w 105707"/>
                <a:gd name="connsiteY6" fmla="*/ 102926 h 138736"/>
                <a:gd name="connsiteX7" fmla="*/ 13801 w 105707"/>
                <a:gd name="connsiteY7" fmla="*/ 125149 h 138736"/>
                <a:gd name="connsiteX8" fmla="*/ 81674 w 105707"/>
                <a:gd name="connsiteY8" fmla="*/ 124201 h 138736"/>
                <a:gd name="connsiteX9" fmla="*/ 93968 w 105707"/>
                <a:gd name="connsiteY9" fmla="*/ 101810 h 138736"/>
                <a:gd name="connsiteX10" fmla="*/ 104115 w 105707"/>
                <a:gd name="connsiteY10" fmla="*/ 61219 h 138736"/>
                <a:gd name="connsiteX11" fmla="*/ 69410 w 105707"/>
                <a:gd name="connsiteY11" fmla="*/ 1449 h 13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07" h="138736">
                  <a:moveTo>
                    <a:pt x="69410" y="1449"/>
                  </a:moveTo>
                  <a:cubicBezTo>
                    <a:pt x="63372" y="-42"/>
                    <a:pt x="57107" y="-386"/>
                    <a:pt x="50941" y="434"/>
                  </a:cubicBezTo>
                  <a:cubicBezTo>
                    <a:pt x="43978" y="4514"/>
                    <a:pt x="36506" y="7653"/>
                    <a:pt x="28718" y="9770"/>
                  </a:cubicBezTo>
                  <a:cubicBezTo>
                    <a:pt x="19377" y="16170"/>
                    <a:pt x="12586" y="25654"/>
                    <a:pt x="9539" y="36560"/>
                  </a:cubicBezTo>
                  <a:lnTo>
                    <a:pt x="0" y="73497"/>
                  </a:lnTo>
                  <a:cubicBezTo>
                    <a:pt x="11357" y="86412"/>
                    <a:pt x="26242" y="95724"/>
                    <a:pt x="42823" y="100287"/>
                  </a:cubicBezTo>
                  <a:cubicBezTo>
                    <a:pt x="50717" y="102255"/>
                    <a:pt x="58842" y="103143"/>
                    <a:pt x="66975" y="102926"/>
                  </a:cubicBezTo>
                  <a:cubicBezTo>
                    <a:pt x="56072" y="121228"/>
                    <a:pt x="34485" y="130250"/>
                    <a:pt x="13801" y="125149"/>
                  </a:cubicBezTo>
                  <a:cubicBezTo>
                    <a:pt x="32806" y="143630"/>
                    <a:pt x="63194" y="143205"/>
                    <a:pt x="81674" y="124201"/>
                  </a:cubicBezTo>
                  <a:cubicBezTo>
                    <a:pt x="87719" y="117984"/>
                    <a:pt x="91968" y="110247"/>
                    <a:pt x="93968" y="101810"/>
                  </a:cubicBezTo>
                  <a:lnTo>
                    <a:pt x="104115" y="61219"/>
                  </a:lnTo>
                  <a:cubicBezTo>
                    <a:pt x="110894" y="35150"/>
                    <a:pt x="95411" y="8485"/>
                    <a:pt x="69410" y="1449"/>
                  </a:cubicBezTo>
                  <a:close/>
                </a:path>
              </a:pathLst>
            </a:custGeom>
            <a:solidFill>
              <a:srgbClr val="000000"/>
            </a:solidFill>
            <a:ln w="10147"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B1C39A4B-A8D0-4949-FAD1-85F4B4A9E5D7}"/>
                </a:ext>
              </a:extLst>
            </p:cNvPr>
            <p:cNvSpPr/>
            <p:nvPr/>
          </p:nvSpPr>
          <p:spPr>
            <a:xfrm>
              <a:off x="5182393" y="3674249"/>
              <a:ext cx="676020" cy="2023537"/>
            </a:xfrm>
            <a:custGeom>
              <a:avLst/>
              <a:gdLst>
                <a:gd name="connsiteX0" fmla="*/ 68377 w 676020"/>
                <a:gd name="connsiteY0" fmla="*/ 2020605 h 2023537"/>
                <a:gd name="connsiteX1" fmla="*/ 68377 w 676020"/>
                <a:gd name="connsiteY1" fmla="*/ 2020605 h 2023537"/>
                <a:gd name="connsiteX2" fmla="*/ 2959 w 676020"/>
                <a:gd name="connsiteY2" fmla="*/ 1909238 h 2023537"/>
                <a:gd name="connsiteX3" fmla="*/ 3026 w 676020"/>
                <a:gd name="connsiteY3" fmla="*/ 1908980 h 2023537"/>
                <a:gd name="connsiteX4" fmla="*/ 499450 w 676020"/>
                <a:gd name="connsiteY4" fmla="*/ 0 h 2023537"/>
                <a:gd name="connsiteX5" fmla="*/ 676020 w 676020"/>
                <a:gd name="connsiteY5" fmla="*/ 45969 h 2023537"/>
                <a:gd name="connsiteX6" fmla="*/ 179596 w 676020"/>
                <a:gd name="connsiteY6" fmla="*/ 1955355 h 2023537"/>
                <a:gd name="connsiteX7" fmla="*/ 68377 w 676020"/>
                <a:gd name="connsiteY7" fmla="*/ 2020604 h 202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020" h="2023537">
                  <a:moveTo>
                    <a:pt x="68377" y="2020605"/>
                  </a:moveTo>
                  <a:lnTo>
                    <a:pt x="68377" y="2020605"/>
                  </a:lnTo>
                  <a:cubicBezTo>
                    <a:pt x="19560" y="2007917"/>
                    <a:pt x="-9729" y="1958056"/>
                    <a:pt x="2959" y="1909238"/>
                  </a:cubicBezTo>
                  <a:cubicBezTo>
                    <a:pt x="2981" y="1909152"/>
                    <a:pt x="3004" y="1909066"/>
                    <a:pt x="3026" y="1908980"/>
                  </a:cubicBezTo>
                  <a:lnTo>
                    <a:pt x="499450" y="0"/>
                  </a:lnTo>
                  <a:lnTo>
                    <a:pt x="676020" y="45969"/>
                  </a:lnTo>
                  <a:lnTo>
                    <a:pt x="179596" y="1955355"/>
                  </a:lnTo>
                  <a:cubicBezTo>
                    <a:pt x="166830" y="2004031"/>
                    <a:pt x="117095" y="2033210"/>
                    <a:pt x="68377" y="2020604"/>
                  </a:cubicBezTo>
                  <a:close/>
                </a:path>
              </a:pathLst>
            </a:custGeom>
            <a:solidFill>
              <a:srgbClr val="455A64"/>
            </a:solidFill>
            <a:ln w="10147"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C735C692-123F-603E-1563-79218A031E7D}"/>
                </a:ext>
              </a:extLst>
            </p:cNvPr>
            <p:cNvSpPr/>
            <p:nvPr/>
          </p:nvSpPr>
          <p:spPr>
            <a:xfrm>
              <a:off x="5182128" y="3674655"/>
              <a:ext cx="676285" cy="2022300"/>
            </a:xfrm>
            <a:custGeom>
              <a:avLst/>
              <a:gdLst>
                <a:gd name="connsiteX0" fmla="*/ 676285 w 676285"/>
                <a:gd name="connsiteY0" fmla="*/ 45969 h 2022300"/>
                <a:gd name="connsiteX1" fmla="*/ 499715 w 676285"/>
                <a:gd name="connsiteY1" fmla="*/ 0 h 2022300"/>
                <a:gd name="connsiteX2" fmla="*/ 480841 w 676285"/>
                <a:gd name="connsiteY2" fmla="*/ 72455 h 2022300"/>
                <a:gd name="connsiteX3" fmla="*/ 563849 w 676285"/>
                <a:gd name="connsiteY3" fmla="*/ 150896 h 2022300"/>
                <a:gd name="connsiteX4" fmla="*/ 118062 w 676285"/>
                <a:gd name="connsiteY4" fmla="*/ 1865142 h 2022300"/>
                <a:gd name="connsiteX5" fmla="*/ 6695 w 676285"/>
                <a:gd name="connsiteY5" fmla="*/ 1930561 h 2022300"/>
                <a:gd name="connsiteX6" fmla="*/ 6437 w 676285"/>
                <a:gd name="connsiteY6" fmla="*/ 1930493 h 2022300"/>
                <a:gd name="connsiteX7" fmla="*/ 44 w 676285"/>
                <a:gd name="connsiteY7" fmla="*/ 1928159 h 2022300"/>
                <a:gd name="connsiteX8" fmla="*/ 88519 w 676285"/>
                <a:gd name="connsiteY8" fmla="*/ 2022257 h 2022300"/>
                <a:gd name="connsiteX9" fmla="*/ 179455 w 676285"/>
                <a:gd name="connsiteY9" fmla="*/ 1954949 h 2022300"/>
                <a:gd name="connsiteX10" fmla="*/ 642798 w 676285"/>
                <a:gd name="connsiteY10" fmla="*/ 172916 h 2022300"/>
                <a:gd name="connsiteX11" fmla="*/ 642798 w 676285"/>
                <a:gd name="connsiteY11" fmla="*/ 172916 h 20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6285" h="2022300">
                  <a:moveTo>
                    <a:pt x="676285" y="45969"/>
                  </a:moveTo>
                  <a:lnTo>
                    <a:pt x="499715" y="0"/>
                  </a:lnTo>
                  <a:lnTo>
                    <a:pt x="480841" y="72455"/>
                  </a:lnTo>
                  <a:cubicBezTo>
                    <a:pt x="500431" y="106008"/>
                    <a:pt x="529241" y="133234"/>
                    <a:pt x="563849" y="150896"/>
                  </a:cubicBezTo>
                  <a:lnTo>
                    <a:pt x="118062" y="1865142"/>
                  </a:lnTo>
                  <a:cubicBezTo>
                    <a:pt x="105374" y="1913960"/>
                    <a:pt x="55513" y="1943249"/>
                    <a:pt x="6695" y="1930561"/>
                  </a:cubicBezTo>
                  <a:cubicBezTo>
                    <a:pt x="6609" y="1930539"/>
                    <a:pt x="6523" y="1930516"/>
                    <a:pt x="6437" y="1930493"/>
                  </a:cubicBezTo>
                  <a:cubicBezTo>
                    <a:pt x="4205" y="1929884"/>
                    <a:pt x="2277" y="1928870"/>
                    <a:pt x="44" y="1928159"/>
                  </a:cubicBezTo>
                  <a:cubicBezTo>
                    <a:pt x="-1509" y="1978575"/>
                    <a:pt x="38103" y="2020704"/>
                    <a:pt x="88519" y="2022257"/>
                  </a:cubicBezTo>
                  <a:cubicBezTo>
                    <a:pt x="130751" y="2023557"/>
                    <a:pt x="168362" y="1995719"/>
                    <a:pt x="179455" y="1954949"/>
                  </a:cubicBezTo>
                  <a:lnTo>
                    <a:pt x="642798" y="172916"/>
                  </a:lnTo>
                  <a:lnTo>
                    <a:pt x="642798" y="172916"/>
                  </a:lnTo>
                  <a:close/>
                </a:path>
              </a:pathLst>
            </a:custGeom>
            <a:solidFill>
              <a:srgbClr val="000000"/>
            </a:solidFill>
            <a:ln w="10147"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0945751-3705-BC2E-9FCB-304B665E1393}"/>
                </a:ext>
              </a:extLst>
            </p:cNvPr>
            <p:cNvSpPr/>
            <p:nvPr/>
          </p:nvSpPr>
          <p:spPr>
            <a:xfrm>
              <a:off x="5819243" y="3673032"/>
              <a:ext cx="730095" cy="2048047"/>
            </a:xfrm>
            <a:custGeom>
              <a:avLst/>
              <a:gdLst>
                <a:gd name="connsiteX0" fmla="*/ 663861 w 730095"/>
                <a:gd name="connsiteY0" fmla="*/ 2044553 h 2048047"/>
                <a:gd name="connsiteX1" fmla="*/ 663861 w 730095"/>
                <a:gd name="connsiteY1" fmla="*/ 2044553 h 2048047"/>
                <a:gd name="connsiteX2" fmla="*/ 551120 w 730095"/>
                <a:gd name="connsiteY2" fmla="*/ 1981840 h 2048047"/>
                <a:gd name="connsiteX3" fmla="*/ 0 w 730095"/>
                <a:gd name="connsiteY3" fmla="*/ 50028 h 2048047"/>
                <a:gd name="connsiteX4" fmla="*/ 175453 w 730095"/>
                <a:gd name="connsiteY4" fmla="*/ 0 h 2048047"/>
                <a:gd name="connsiteX5" fmla="*/ 726573 w 730095"/>
                <a:gd name="connsiteY5" fmla="*/ 1931711 h 2048047"/>
                <a:gd name="connsiteX6" fmla="*/ 663861 w 730095"/>
                <a:gd name="connsiteY6" fmla="*/ 2044553 h 20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095" h="2048047">
                  <a:moveTo>
                    <a:pt x="663861" y="2044553"/>
                  </a:moveTo>
                  <a:lnTo>
                    <a:pt x="663861" y="2044553"/>
                  </a:lnTo>
                  <a:cubicBezTo>
                    <a:pt x="615418" y="2058305"/>
                    <a:pt x="564985" y="2030251"/>
                    <a:pt x="551120" y="1981840"/>
                  </a:cubicBezTo>
                  <a:lnTo>
                    <a:pt x="0" y="50028"/>
                  </a:lnTo>
                  <a:lnTo>
                    <a:pt x="175453" y="0"/>
                  </a:lnTo>
                  <a:lnTo>
                    <a:pt x="726573" y="1931711"/>
                  </a:lnTo>
                  <a:cubicBezTo>
                    <a:pt x="740391" y="1980186"/>
                    <a:pt x="712323" y="2030690"/>
                    <a:pt x="663861" y="2044553"/>
                  </a:cubicBezTo>
                  <a:close/>
                </a:path>
              </a:pathLst>
            </a:custGeom>
            <a:solidFill>
              <a:srgbClr val="455A64"/>
            </a:solidFill>
            <a:ln w="10147"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3177E47-27CD-150E-A20B-E9213187D257}"/>
                </a:ext>
              </a:extLst>
            </p:cNvPr>
            <p:cNvSpPr/>
            <p:nvPr/>
          </p:nvSpPr>
          <p:spPr>
            <a:xfrm>
              <a:off x="5819141" y="3672930"/>
              <a:ext cx="729371" cy="2046348"/>
            </a:xfrm>
            <a:custGeom>
              <a:avLst/>
              <a:gdLst>
                <a:gd name="connsiteX0" fmla="*/ 726675 w 729371"/>
                <a:gd name="connsiteY0" fmla="*/ 1931812 h 2046348"/>
                <a:gd name="connsiteX1" fmla="*/ 195749 w 729371"/>
                <a:gd name="connsiteY1" fmla="*/ 71034 h 2046348"/>
                <a:gd name="connsiteX2" fmla="*/ 195749 w 729371"/>
                <a:gd name="connsiteY2" fmla="*/ 71034 h 2046348"/>
                <a:gd name="connsiteX3" fmla="*/ 175453 w 729371"/>
                <a:gd name="connsiteY3" fmla="*/ 0 h 2046348"/>
                <a:gd name="connsiteX4" fmla="*/ 0 w 729371"/>
                <a:gd name="connsiteY4" fmla="*/ 50028 h 2046348"/>
                <a:gd name="connsiteX5" fmla="*/ 35416 w 729371"/>
                <a:gd name="connsiteY5" fmla="*/ 174134 h 2046348"/>
                <a:gd name="connsiteX6" fmla="*/ 131616 w 729371"/>
                <a:gd name="connsiteY6" fmla="*/ 140444 h 2046348"/>
                <a:gd name="connsiteX7" fmla="*/ 630577 w 729371"/>
                <a:gd name="connsiteY7" fmla="*/ 1890207 h 2046348"/>
                <a:gd name="connsiteX8" fmla="*/ 567864 w 729371"/>
                <a:gd name="connsiteY8" fmla="*/ 2002947 h 2046348"/>
                <a:gd name="connsiteX9" fmla="*/ 561065 w 729371"/>
                <a:gd name="connsiteY9" fmla="*/ 2004165 h 2046348"/>
                <a:gd name="connsiteX10" fmla="*/ 687193 w 729371"/>
                <a:gd name="connsiteY10" fmla="*/ 2031980 h 2046348"/>
                <a:gd name="connsiteX11" fmla="*/ 726371 w 729371"/>
                <a:gd name="connsiteY11" fmla="*/ 1931812 h 204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9371" h="2046348">
                  <a:moveTo>
                    <a:pt x="726675" y="1931812"/>
                  </a:moveTo>
                  <a:lnTo>
                    <a:pt x="195749" y="71034"/>
                  </a:lnTo>
                  <a:lnTo>
                    <a:pt x="195749" y="71034"/>
                  </a:lnTo>
                  <a:lnTo>
                    <a:pt x="175453" y="0"/>
                  </a:lnTo>
                  <a:lnTo>
                    <a:pt x="0" y="50028"/>
                  </a:lnTo>
                  <a:lnTo>
                    <a:pt x="35416" y="174134"/>
                  </a:lnTo>
                  <a:cubicBezTo>
                    <a:pt x="69838" y="171328"/>
                    <a:pt x="102964" y="159727"/>
                    <a:pt x="131616" y="140444"/>
                  </a:cubicBezTo>
                  <a:lnTo>
                    <a:pt x="630577" y="1890207"/>
                  </a:lnTo>
                  <a:cubicBezTo>
                    <a:pt x="644329" y="1938650"/>
                    <a:pt x="616275" y="1989083"/>
                    <a:pt x="567864" y="2002947"/>
                  </a:cubicBezTo>
                  <a:cubicBezTo>
                    <a:pt x="565631" y="2003557"/>
                    <a:pt x="563399" y="2003658"/>
                    <a:pt x="561065" y="2004165"/>
                  </a:cubicBezTo>
                  <a:cubicBezTo>
                    <a:pt x="588214" y="2046676"/>
                    <a:pt x="644683" y="2059128"/>
                    <a:pt x="687193" y="2031980"/>
                  </a:cubicBezTo>
                  <a:cubicBezTo>
                    <a:pt x="720613" y="2010636"/>
                    <a:pt x="736442" y="1970166"/>
                    <a:pt x="726371" y="1931812"/>
                  </a:cubicBezTo>
                  <a:close/>
                </a:path>
              </a:pathLst>
            </a:custGeom>
            <a:solidFill>
              <a:srgbClr val="000000"/>
            </a:solidFill>
            <a:ln w="10147"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2CA2656A-1662-5D10-9DA0-11221DDF8D4F}"/>
                </a:ext>
              </a:extLst>
            </p:cNvPr>
            <p:cNvSpPr/>
            <p:nvPr/>
          </p:nvSpPr>
          <p:spPr>
            <a:xfrm>
              <a:off x="5778652" y="3185335"/>
              <a:ext cx="120555" cy="326146"/>
            </a:xfrm>
            <a:custGeom>
              <a:avLst/>
              <a:gdLst>
                <a:gd name="connsiteX0" fmla="*/ 119844 w 120555"/>
                <a:gd name="connsiteY0" fmla="*/ 326146 h 326146"/>
                <a:gd name="connsiteX1" fmla="*/ 0 w 120555"/>
                <a:gd name="connsiteY1" fmla="*/ 326146 h 326146"/>
                <a:gd name="connsiteX2" fmla="*/ 710 w 120555"/>
                <a:gd name="connsiteY2" fmla="*/ 59770 h 326146"/>
                <a:gd name="connsiteX3" fmla="*/ 60785 w 120555"/>
                <a:gd name="connsiteY3" fmla="*/ 0 h 326146"/>
                <a:gd name="connsiteX4" fmla="*/ 60784 w 120555"/>
                <a:gd name="connsiteY4" fmla="*/ 0 h 326146"/>
                <a:gd name="connsiteX5" fmla="*/ 120555 w 120555"/>
                <a:gd name="connsiteY5" fmla="*/ 59972 h 326146"/>
                <a:gd name="connsiteX6" fmla="*/ 120554 w 120555"/>
                <a:gd name="connsiteY6" fmla="*/ 60176 h 32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55" h="326146">
                  <a:moveTo>
                    <a:pt x="119844" y="326146"/>
                  </a:moveTo>
                  <a:lnTo>
                    <a:pt x="0" y="326146"/>
                  </a:lnTo>
                  <a:lnTo>
                    <a:pt x="710" y="59770"/>
                  </a:lnTo>
                  <a:cubicBezTo>
                    <a:pt x="822" y="26687"/>
                    <a:pt x="27702" y="-56"/>
                    <a:pt x="60785" y="0"/>
                  </a:cubicBezTo>
                  <a:lnTo>
                    <a:pt x="60784" y="0"/>
                  </a:lnTo>
                  <a:cubicBezTo>
                    <a:pt x="93850" y="56"/>
                    <a:pt x="120610" y="26906"/>
                    <a:pt x="120555" y="59972"/>
                  </a:cubicBezTo>
                  <a:cubicBezTo>
                    <a:pt x="120555" y="60040"/>
                    <a:pt x="120555" y="60108"/>
                    <a:pt x="120554" y="60176"/>
                  </a:cubicBezTo>
                  <a:close/>
                </a:path>
              </a:pathLst>
            </a:custGeom>
            <a:solidFill>
              <a:srgbClr val="263238"/>
            </a:solidFill>
            <a:ln w="10147"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B96A0C9F-319A-6F35-DFB6-F6892C584106}"/>
                </a:ext>
              </a:extLst>
            </p:cNvPr>
            <p:cNvSpPr/>
            <p:nvPr/>
          </p:nvSpPr>
          <p:spPr>
            <a:xfrm>
              <a:off x="5779159" y="3185030"/>
              <a:ext cx="119844" cy="326146"/>
            </a:xfrm>
            <a:custGeom>
              <a:avLst/>
              <a:gdLst>
                <a:gd name="connsiteX0" fmla="*/ 60277 w 119844"/>
                <a:gd name="connsiteY0" fmla="*/ 0 h 326146"/>
                <a:gd name="connsiteX1" fmla="*/ 50130 w 119844"/>
                <a:gd name="connsiteY1" fmla="*/ 2030 h 326146"/>
                <a:gd name="connsiteX2" fmla="*/ 81993 w 119844"/>
                <a:gd name="connsiteY2" fmla="*/ 54290 h 326146"/>
                <a:gd name="connsiteX3" fmla="*/ 81993 w 119844"/>
                <a:gd name="connsiteY3" fmla="*/ 165915 h 326146"/>
                <a:gd name="connsiteX4" fmla="*/ 59973 w 119844"/>
                <a:gd name="connsiteY4" fmla="*/ 163885 h 326146"/>
                <a:gd name="connsiteX5" fmla="*/ 0 w 119844"/>
                <a:gd name="connsiteY5" fmla="*/ 174033 h 326146"/>
                <a:gd name="connsiteX6" fmla="*/ 0 w 119844"/>
                <a:gd name="connsiteY6" fmla="*/ 320362 h 326146"/>
                <a:gd name="connsiteX7" fmla="*/ 0 w 119844"/>
                <a:gd name="connsiteY7" fmla="*/ 326146 h 326146"/>
                <a:gd name="connsiteX8" fmla="*/ 119844 w 119844"/>
                <a:gd name="connsiteY8" fmla="*/ 326146 h 326146"/>
                <a:gd name="connsiteX9" fmla="*/ 119844 w 119844"/>
                <a:gd name="connsiteY9" fmla="*/ 173931 h 326146"/>
                <a:gd name="connsiteX10" fmla="*/ 119844 w 119844"/>
                <a:gd name="connsiteY10" fmla="*/ 59770 h 326146"/>
                <a:gd name="connsiteX11" fmla="*/ 60278 w 119844"/>
                <a:gd name="connsiteY11" fmla="*/ 0 h 32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44" h="326146">
                  <a:moveTo>
                    <a:pt x="60277" y="0"/>
                  </a:moveTo>
                  <a:cubicBezTo>
                    <a:pt x="56838" y="350"/>
                    <a:pt x="53439" y="1030"/>
                    <a:pt x="50130" y="2030"/>
                  </a:cubicBezTo>
                  <a:cubicBezTo>
                    <a:pt x="69621" y="12192"/>
                    <a:pt x="81886" y="32309"/>
                    <a:pt x="81993" y="54290"/>
                  </a:cubicBezTo>
                  <a:lnTo>
                    <a:pt x="81993" y="165915"/>
                  </a:lnTo>
                  <a:cubicBezTo>
                    <a:pt x="74709" y="164727"/>
                    <a:pt x="67351" y="164048"/>
                    <a:pt x="59973" y="163885"/>
                  </a:cubicBezTo>
                  <a:cubicBezTo>
                    <a:pt x="39580" y="164176"/>
                    <a:pt x="19353" y="167598"/>
                    <a:pt x="0" y="174033"/>
                  </a:cubicBezTo>
                  <a:lnTo>
                    <a:pt x="0" y="320362"/>
                  </a:lnTo>
                  <a:lnTo>
                    <a:pt x="0" y="326146"/>
                  </a:lnTo>
                  <a:lnTo>
                    <a:pt x="119844" y="326146"/>
                  </a:lnTo>
                  <a:lnTo>
                    <a:pt x="119844" y="173931"/>
                  </a:lnTo>
                  <a:lnTo>
                    <a:pt x="119844" y="59770"/>
                  </a:lnTo>
                  <a:cubicBezTo>
                    <a:pt x="119789" y="26862"/>
                    <a:pt x="93185" y="167"/>
                    <a:pt x="60278" y="0"/>
                  </a:cubicBezTo>
                  <a:close/>
                </a:path>
              </a:pathLst>
            </a:custGeom>
            <a:solidFill>
              <a:srgbClr val="000000"/>
            </a:solidFill>
            <a:ln w="10147"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173452B0-32FA-FCBC-A4BE-461E29F651AF}"/>
                </a:ext>
              </a:extLst>
            </p:cNvPr>
            <p:cNvSpPr/>
            <p:nvPr/>
          </p:nvSpPr>
          <p:spPr>
            <a:xfrm>
              <a:off x="5628367" y="3389709"/>
              <a:ext cx="405906" cy="405906"/>
            </a:xfrm>
            <a:custGeom>
              <a:avLst/>
              <a:gdLst>
                <a:gd name="connsiteX0" fmla="*/ 405905 w 405906"/>
                <a:gd name="connsiteY0" fmla="*/ 203765 h 405906"/>
                <a:gd name="connsiteX1" fmla="*/ 202142 w 405906"/>
                <a:gd name="connsiteY1" fmla="*/ 405905 h 405906"/>
                <a:gd name="connsiteX2" fmla="*/ 2 w 405906"/>
                <a:gd name="connsiteY2" fmla="*/ 202142 h 405906"/>
                <a:gd name="connsiteX3" fmla="*/ 202952 w 405906"/>
                <a:gd name="connsiteY3" fmla="*/ 0 h 405906"/>
                <a:gd name="connsiteX4" fmla="*/ 405907 w 405906"/>
                <a:gd name="connsiteY4" fmla="*/ 202952 h 405906"/>
                <a:gd name="connsiteX5" fmla="*/ 405905 w 405906"/>
                <a:gd name="connsiteY5" fmla="*/ 203765 h 40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906" h="405906">
                  <a:moveTo>
                    <a:pt x="405905" y="203765"/>
                  </a:moveTo>
                  <a:cubicBezTo>
                    <a:pt x="405457" y="315852"/>
                    <a:pt x="314229" y="406353"/>
                    <a:pt x="202142" y="405905"/>
                  </a:cubicBezTo>
                  <a:cubicBezTo>
                    <a:pt x="90055" y="405457"/>
                    <a:pt x="-447" y="314229"/>
                    <a:pt x="2" y="202142"/>
                  </a:cubicBezTo>
                  <a:cubicBezTo>
                    <a:pt x="449" y="90372"/>
                    <a:pt x="91181" y="1"/>
                    <a:pt x="202952" y="0"/>
                  </a:cubicBezTo>
                  <a:cubicBezTo>
                    <a:pt x="315040" y="-1"/>
                    <a:pt x="405906" y="90864"/>
                    <a:pt x="405907" y="202952"/>
                  </a:cubicBezTo>
                  <a:cubicBezTo>
                    <a:pt x="405907" y="203223"/>
                    <a:pt x="405906" y="203494"/>
                    <a:pt x="405905" y="203765"/>
                  </a:cubicBezTo>
                  <a:close/>
                </a:path>
              </a:pathLst>
            </a:custGeom>
            <a:solidFill>
              <a:srgbClr val="455A64"/>
            </a:solidFill>
            <a:ln w="10147"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5B122120-2F97-8A37-205A-973D602BF37E}"/>
                </a:ext>
              </a:extLst>
            </p:cNvPr>
            <p:cNvSpPr/>
            <p:nvPr/>
          </p:nvSpPr>
          <p:spPr>
            <a:xfrm>
              <a:off x="5624762" y="3387521"/>
              <a:ext cx="409509" cy="411135"/>
            </a:xfrm>
            <a:custGeom>
              <a:avLst/>
              <a:gdLst>
                <a:gd name="connsiteX0" fmla="*/ 409510 w 409509"/>
                <a:gd name="connsiteY0" fmla="*/ 205953 h 411135"/>
                <a:gd name="connsiteX1" fmla="*/ 409510 w 409509"/>
                <a:gd name="connsiteY1" fmla="*/ 202605 h 411135"/>
                <a:gd name="connsiteX2" fmla="*/ 408799 w 409509"/>
                <a:gd name="connsiteY2" fmla="*/ 192964 h 411135"/>
                <a:gd name="connsiteX3" fmla="*/ 406973 w 409509"/>
                <a:gd name="connsiteY3" fmla="*/ 177438 h 411135"/>
                <a:gd name="connsiteX4" fmla="*/ 402711 w 409509"/>
                <a:gd name="connsiteY4" fmla="*/ 156534 h 411135"/>
                <a:gd name="connsiteX5" fmla="*/ 380285 w 409509"/>
                <a:gd name="connsiteY5" fmla="*/ 102853 h 411135"/>
                <a:gd name="connsiteX6" fmla="*/ 138973 w 409509"/>
                <a:gd name="connsiteY6" fmla="*/ 16598 h 411135"/>
                <a:gd name="connsiteX7" fmla="*/ 88235 w 409509"/>
                <a:gd name="connsiteY7" fmla="*/ 43793 h 411135"/>
                <a:gd name="connsiteX8" fmla="*/ 65402 w 409509"/>
                <a:gd name="connsiteY8" fmla="*/ 63074 h 411135"/>
                <a:gd name="connsiteX9" fmla="*/ 45107 w 409509"/>
                <a:gd name="connsiteY9" fmla="*/ 86312 h 411135"/>
                <a:gd name="connsiteX10" fmla="*/ 5836 w 409509"/>
                <a:gd name="connsiteY10" fmla="*/ 204735 h 411135"/>
                <a:gd name="connsiteX11" fmla="*/ 15983 w 409509"/>
                <a:gd name="connsiteY11" fmla="*/ 268057 h 411135"/>
                <a:gd name="connsiteX12" fmla="*/ 44498 w 409509"/>
                <a:gd name="connsiteY12" fmla="*/ 323463 h 411135"/>
                <a:gd name="connsiteX13" fmla="*/ 64083 w 409509"/>
                <a:gd name="connsiteY13" fmla="*/ 346701 h 411135"/>
                <a:gd name="connsiteX14" fmla="*/ 86712 w 409509"/>
                <a:gd name="connsiteY14" fmla="*/ 366185 h 411135"/>
                <a:gd name="connsiteX15" fmla="*/ 137451 w 409509"/>
                <a:gd name="connsiteY15" fmla="*/ 393685 h 411135"/>
                <a:gd name="connsiteX16" fmla="*/ 379270 w 409509"/>
                <a:gd name="connsiteY16" fmla="*/ 308851 h 411135"/>
                <a:gd name="connsiteX17" fmla="*/ 402102 w 409509"/>
                <a:gd name="connsiteY17" fmla="*/ 255271 h 411135"/>
                <a:gd name="connsiteX18" fmla="*/ 406465 w 409509"/>
                <a:gd name="connsiteY18" fmla="*/ 234367 h 411135"/>
                <a:gd name="connsiteX19" fmla="*/ 408292 w 409509"/>
                <a:gd name="connsiteY19" fmla="*/ 218841 h 411135"/>
                <a:gd name="connsiteX20" fmla="*/ 409104 w 409509"/>
                <a:gd name="connsiteY20" fmla="*/ 209201 h 411135"/>
                <a:gd name="connsiteX21" fmla="*/ 409104 w 409509"/>
                <a:gd name="connsiteY21" fmla="*/ 205953 h 411135"/>
                <a:gd name="connsiteX22" fmla="*/ 409104 w 409509"/>
                <a:gd name="connsiteY22" fmla="*/ 209201 h 411135"/>
                <a:gd name="connsiteX23" fmla="*/ 409104 w 409509"/>
                <a:gd name="connsiteY23" fmla="*/ 219348 h 411135"/>
                <a:gd name="connsiteX24" fmla="*/ 407683 w 409509"/>
                <a:gd name="connsiteY24" fmla="*/ 234976 h 411135"/>
                <a:gd name="connsiteX25" fmla="*/ 403725 w 409509"/>
                <a:gd name="connsiteY25" fmla="*/ 256184 h 411135"/>
                <a:gd name="connsiteX26" fmla="*/ 381502 w 409509"/>
                <a:gd name="connsiteY26" fmla="*/ 310779 h 411135"/>
                <a:gd name="connsiteX27" fmla="*/ 135421 w 409509"/>
                <a:gd name="connsiteY27" fmla="*/ 398658 h 411135"/>
                <a:gd name="connsiteX28" fmla="*/ 83465 w 409509"/>
                <a:gd name="connsiteY28" fmla="*/ 370650 h 411135"/>
                <a:gd name="connsiteX29" fmla="*/ 60125 w 409509"/>
                <a:gd name="connsiteY29" fmla="*/ 350355 h 411135"/>
                <a:gd name="connsiteX30" fmla="*/ 39830 w 409509"/>
                <a:gd name="connsiteY30" fmla="*/ 326508 h 411135"/>
                <a:gd name="connsiteX31" fmla="*/ 10605 w 409509"/>
                <a:gd name="connsiteY31" fmla="*/ 269681 h 411135"/>
                <a:gd name="connsiteX32" fmla="*/ 10605 w 409509"/>
                <a:gd name="connsiteY32" fmla="*/ 139790 h 411135"/>
                <a:gd name="connsiteX33" fmla="*/ 40236 w 409509"/>
                <a:gd name="connsiteY33" fmla="*/ 83166 h 411135"/>
                <a:gd name="connsiteX34" fmla="*/ 60531 w 409509"/>
                <a:gd name="connsiteY34" fmla="*/ 59421 h 411135"/>
                <a:gd name="connsiteX35" fmla="*/ 83972 w 409509"/>
                <a:gd name="connsiteY35" fmla="*/ 39734 h 411135"/>
                <a:gd name="connsiteX36" fmla="*/ 136132 w 409509"/>
                <a:gd name="connsiteY36" fmla="*/ 12031 h 411135"/>
                <a:gd name="connsiteX37" fmla="*/ 381705 w 409509"/>
                <a:gd name="connsiteY37" fmla="*/ 101331 h 411135"/>
                <a:gd name="connsiteX38" fmla="*/ 403624 w 409509"/>
                <a:gd name="connsiteY38" fmla="*/ 156027 h 411135"/>
                <a:gd name="connsiteX39" fmla="*/ 407481 w 409509"/>
                <a:gd name="connsiteY39" fmla="*/ 177235 h 411135"/>
                <a:gd name="connsiteX40" fmla="*/ 408800 w 409509"/>
                <a:gd name="connsiteY40" fmla="*/ 192964 h 411135"/>
                <a:gd name="connsiteX41" fmla="*/ 408799 w 409509"/>
                <a:gd name="connsiteY41" fmla="*/ 202605 h 411135"/>
                <a:gd name="connsiteX42" fmla="*/ 409510 w 409509"/>
                <a:gd name="connsiteY42" fmla="*/ 205953 h 41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09509" h="411135">
                  <a:moveTo>
                    <a:pt x="409510" y="205953"/>
                  </a:moveTo>
                  <a:cubicBezTo>
                    <a:pt x="409400" y="204840"/>
                    <a:pt x="409400" y="203718"/>
                    <a:pt x="409510" y="202605"/>
                  </a:cubicBezTo>
                  <a:cubicBezTo>
                    <a:pt x="409510" y="200169"/>
                    <a:pt x="409510" y="197023"/>
                    <a:pt x="408799" y="192964"/>
                  </a:cubicBezTo>
                  <a:cubicBezTo>
                    <a:pt x="408584" y="187750"/>
                    <a:pt x="407973" y="182560"/>
                    <a:pt x="406973" y="177438"/>
                  </a:cubicBezTo>
                  <a:cubicBezTo>
                    <a:pt x="406078" y="170373"/>
                    <a:pt x="404653" y="163386"/>
                    <a:pt x="402711" y="156534"/>
                  </a:cubicBezTo>
                  <a:cubicBezTo>
                    <a:pt x="397962" y="137619"/>
                    <a:pt x="390403" y="119524"/>
                    <a:pt x="380285" y="102853"/>
                  </a:cubicBezTo>
                  <a:cubicBezTo>
                    <a:pt x="330973" y="19913"/>
                    <a:pt x="229687" y="-16291"/>
                    <a:pt x="138973" y="16598"/>
                  </a:cubicBezTo>
                  <a:cubicBezTo>
                    <a:pt x="120747" y="22964"/>
                    <a:pt x="103627" y="32140"/>
                    <a:pt x="88235" y="43793"/>
                  </a:cubicBezTo>
                  <a:cubicBezTo>
                    <a:pt x="80209" y="49713"/>
                    <a:pt x="72582" y="56153"/>
                    <a:pt x="65402" y="63074"/>
                  </a:cubicBezTo>
                  <a:cubicBezTo>
                    <a:pt x="58124" y="70357"/>
                    <a:pt x="51344" y="78120"/>
                    <a:pt x="45107" y="86312"/>
                  </a:cubicBezTo>
                  <a:cubicBezTo>
                    <a:pt x="19813" y="120635"/>
                    <a:pt x="6063" y="162100"/>
                    <a:pt x="5836" y="204735"/>
                  </a:cubicBezTo>
                  <a:cubicBezTo>
                    <a:pt x="6012" y="226233"/>
                    <a:pt x="9433" y="247581"/>
                    <a:pt x="15983" y="268057"/>
                  </a:cubicBezTo>
                  <a:cubicBezTo>
                    <a:pt x="22394" y="287961"/>
                    <a:pt x="32027" y="306678"/>
                    <a:pt x="44498" y="323463"/>
                  </a:cubicBezTo>
                  <a:cubicBezTo>
                    <a:pt x="50472" y="331661"/>
                    <a:pt x="57016" y="339426"/>
                    <a:pt x="64083" y="346701"/>
                  </a:cubicBezTo>
                  <a:cubicBezTo>
                    <a:pt x="71191" y="353685"/>
                    <a:pt x="78750" y="360194"/>
                    <a:pt x="86712" y="366185"/>
                  </a:cubicBezTo>
                  <a:cubicBezTo>
                    <a:pt x="102114" y="377901"/>
                    <a:pt x="119227" y="387176"/>
                    <a:pt x="137451" y="393685"/>
                  </a:cubicBezTo>
                  <a:cubicBezTo>
                    <a:pt x="227973" y="426769"/>
                    <a:pt x="329256" y="391237"/>
                    <a:pt x="379270" y="308851"/>
                  </a:cubicBezTo>
                  <a:cubicBezTo>
                    <a:pt x="389494" y="292221"/>
                    <a:pt x="397188" y="274164"/>
                    <a:pt x="402102" y="255271"/>
                  </a:cubicBezTo>
                  <a:cubicBezTo>
                    <a:pt x="404027" y="248409"/>
                    <a:pt x="405484" y="241425"/>
                    <a:pt x="406465" y="234367"/>
                  </a:cubicBezTo>
                  <a:cubicBezTo>
                    <a:pt x="407472" y="229246"/>
                    <a:pt x="408083" y="224055"/>
                    <a:pt x="408292" y="218841"/>
                  </a:cubicBezTo>
                  <a:cubicBezTo>
                    <a:pt x="408292" y="214782"/>
                    <a:pt x="408901" y="211636"/>
                    <a:pt x="409104" y="209201"/>
                  </a:cubicBezTo>
                  <a:cubicBezTo>
                    <a:pt x="408998" y="208121"/>
                    <a:pt x="408998" y="207033"/>
                    <a:pt x="409104" y="205953"/>
                  </a:cubicBezTo>
                  <a:cubicBezTo>
                    <a:pt x="409278" y="207029"/>
                    <a:pt x="409278" y="208125"/>
                    <a:pt x="409104" y="209201"/>
                  </a:cubicBezTo>
                  <a:cubicBezTo>
                    <a:pt x="409104" y="211636"/>
                    <a:pt x="409104" y="214883"/>
                    <a:pt x="409104" y="219348"/>
                  </a:cubicBezTo>
                  <a:cubicBezTo>
                    <a:pt x="409055" y="224587"/>
                    <a:pt x="408580" y="229814"/>
                    <a:pt x="407683" y="234976"/>
                  </a:cubicBezTo>
                  <a:cubicBezTo>
                    <a:pt x="406908" y="242136"/>
                    <a:pt x="405585" y="249226"/>
                    <a:pt x="403725" y="256184"/>
                  </a:cubicBezTo>
                  <a:cubicBezTo>
                    <a:pt x="399138" y="275407"/>
                    <a:pt x="391644" y="293817"/>
                    <a:pt x="381502" y="310779"/>
                  </a:cubicBezTo>
                  <a:cubicBezTo>
                    <a:pt x="331387" y="395565"/>
                    <a:pt x="227907" y="432519"/>
                    <a:pt x="135421" y="398658"/>
                  </a:cubicBezTo>
                  <a:cubicBezTo>
                    <a:pt x="116758" y="392065"/>
                    <a:pt x="99231" y="382616"/>
                    <a:pt x="83465" y="370650"/>
                  </a:cubicBezTo>
                  <a:cubicBezTo>
                    <a:pt x="75235" y="364421"/>
                    <a:pt x="67437" y="357640"/>
                    <a:pt x="60125" y="350355"/>
                  </a:cubicBezTo>
                  <a:cubicBezTo>
                    <a:pt x="52874" y="342832"/>
                    <a:pt x="46096" y="334868"/>
                    <a:pt x="39830" y="326508"/>
                  </a:cubicBezTo>
                  <a:cubicBezTo>
                    <a:pt x="27101" y="309257"/>
                    <a:pt x="17233" y="290069"/>
                    <a:pt x="10605" y="269681"/>
                  </a:cubicBezTo>
                  <a:cubicBezTo>
                    <a:pt x="-3535" y="227538"/>
                    <a:pt x="-3535" y="181933"/>
                    <a:pt x="10605" y="139790"/>
                  </a:cubicBezTo>
                  <a:cubicBezTo>
                    <a:pt x="17417" y="119464"/>
                    <a:pt x="27419" y="100350"/>
                    <a:pt x="40236" y="83166"/>
                  </a:cubicBezTo>
                  <a:cubicBezTo>
                    <a:pt x="46509" y="74844"/>
                    <a:pt x="53287" y="66914"/>
                    <a:pt x="60531" y="59421"/>
                  </a:cubicBezTo>
                  <a:cubicBezTo>
                    <a:pt x="67889" y="52334"/>
                    <a:pt x="75721" y="45757"/>
                    <a:pt x="83972" y="39734"/>
                  </a:cubicBezTo>
                  <a:cubicBezTo>
                    <a:pt x="99833" y="27876"/>
                    <a:pt x="117426" y="18532"/>
                    <a:pt x="136132" y="12031"/>
                  </a:cubicBezTo>
                  <a:cubicBezTo>
                    <a:pt x="228813" y="-21211"/>
                    <a:pt x="332025" y="16320"/>
                    <a:pt x="381705" y="101331"/>
                  </a:cubicBezTo>
                  <a:cubicBezTo>
                    <a:pt x="391771" y="118332"/>
                    <a:pt x="399164" y="136779"/>
                    <a:pt x="403624" y="156027"/>
                  </a:cubicBezTo>
                  <a:cubicBezTo>
                    <a:pt x="405455" y="162986"/>
                    <a:pt x="406744" y="170077"/>
                    <a:pt x="407481" y="177235"/>
                  </a:cubicBezTo>
                  <a:cubicBezTo>
                    <a:pt x="408296" y="182440"/>
                    <a:pt x="408737" y="187696"/>
                    <a:pt x="408800" y="192964"/>
                  </a:cubicBezTo>
                  <a:cubicBezTo>
                    <a:pt x="408799" y="196922"/>
                    <a:pt x="408799" y="200169"/>
                    <a:pt x="408799" y="202605"/>
                  </a:cubicBezTo>
                  <a:cubicBezTo>
                    <a:pt x="409224" y="203673"/>
                    <a:pt x="409464" y="204805"/>
                    <a:pt x="409510" y="205953"/>
                  </a:cubicBezTo>
                  <a:close/>
                </a:path>
              </a:pathLst>
            </a:custGeom>
            <a:solidFill>
              <a:srgbClr val="263238"/>
            </a:solidFill>
            <a:ln w="10147"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0FE9F122-E718-18C6-C264-C7FA26488C67}"/>
                </a:ext>
              </a:extLst>
            </p:cNvPr>
            <p:cNvSpPr/>
            <p:nvPr/>
          </p:nvSpPr>
          <p:spPr>
            <a:xfrm>
              <a:off x="5714622" y="3471397"/>
              <a:ext cx="232990" cy="232990"/>
            </a:xfrm>
            <a:custGeom>
              <a:avLst/>
              <a:gdLst>
                <a:gd name="connsiteX0" fmla="*/ 232988 w 232990"/>
                <a:gd name="connsiteY0" fmla="*/ 115786 h 232990"/>
                <a:gd name="connsiteX1" fmla="*/ 117205 w 232990"/>
                <a:gd name="connsiteY1" fmla="*/ 232989 h 232990"/>
                <a:gd name="connsiteX2" fmla="*/ 2 w 232990"/>
                <a:gd name="connsiteY2" fmla="*/ 117205 h 232990"/>
                <a:gd name="connsiteX3" fmla="*/ 115785 w 232990"/>
                <a:gd name="connsiteY3" fmla="*/ 2 h 232990"/>
                <a:gd name="connsiteX4" fmla="*/ 116798 w 232990"/>
                <a:gd name="connsiteY4" fmla="*/ 1 h 232990"/>
                <a:gd name="connsiteX5" fmla="*/ 232988 w 232990"/>
                <a:gd name="connsiteY5" fmla="*/ 115379 h 232990"/>
                <a:gd name="connsiteX6" fmla="*/ 232988 w 232990"/>
                <a:gd name="connsiteY6" fmla="*/ 115786 h 23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990" h="232990">
                  <a:moveTo>
                    <a:pt x="232988" y="115786"/>
                  </a:moveTo>
                  <a:cubicBezTo>
                    <a:pt x="233380" y="180123"/>
                    <a:pt x="181543" y="232597"/>
                    <a:pt x="117205" y="232989"/>
                  </a:cubicBezTo>
                  <a:cubicBezTo>
                    <a:pt x="52868" y="233381"/>
                    <a:pt x="394" y="181543"/>
                    <a:pt x="2" y="117205"/>
                  </a:cubicBezTo>
                  <a:cubicBezTo>
                    <a:pt x="-390" y="52868"/>
                    <a:pt x="51448" y="394"/>
                    <a:pt x="115785" y="2"/>
                  </a:cubicBezTo>
                  <a:cubicBezTo>
                    <a:pt x="116123" y="0"/>
                    <a:pt x="116460" y="0"/>
                    <a:pt x="116798" y="1"/>
                  </a:cubicBezTo>
                  <a:cubicBezTo>
                    <a:pt x="180744" y="-223"/>
                    <a:pt x="232764" y="51433"/>
                    <a:pt x="232988" y="115379"/>
                  </a:cubicBezTo>
                  <a:cubicBezTo>
                    <a:pt x="232988" y="115515"/>
                    <a:pt x="232988" y="115650"/>
                    <a:pt x="232988" y="115786"/>
                  </a:cubicBezTo>
                  <a:close/>
                </a:path>
              </a:pathLst>
            </a:custGeom>
            <a:solidFill>
              <a:srgbClr val="263238"/>
            </a:solidFill>
            <a:ln w="10147" cap="flat">
              <a:noFill/>
              <a:prstDash val="solid"/>
              <a:miter/>
            </a:ln>
          </p:spPr>
          <p:txBody>
            <a:bodyPr rtlCol="0" anchor="ctr"/>
            <a:lstStyle/>
            <a:p>
              <a:endParaRPr lang="en-US"/>
            </a:p>
          </p:txBody>
        </p:sp>
      </p:grpSp>
      <p:grpSp>
        <p:nvGrpSpPr>
          <p:cNvPr id="184" name="Graphic 2">
            <a:extLst>
              <a:ext uri="{FF2B5EF4-FFF2-40B4-BE49-F238E27FC236}">
                <a16:creationId xmlns:a16="http://schemas.microsoft.com/office/drawing/2014/main" id="{4938193B-8B0A-45EB-1ED4-053F0DD30E2A}"/>
              </a:ext>
            </a:extLst>
          </p:cNvPr>
          <p:cNvGrpSpPr/>
          <p:nvPr/>
        </p:nvGrpSpPr>
        <p:grpSpPr>
          <a:xfrm>
            <a:off x="8169748" y="3888215"/>
            <a:ext cx="1553608" cy="1247028"/>
            <a:chOff x="8169748" y="3461674"/>
            <a:chExt cx="1553608" cy="1247028"/>
          </a:xfrm>
        </p:grpSpPr>
        <p:sp>
          <p:nvSpPr>
            <p:cNvPr id="185" name="Freeform: Shape 184">
              <a:extLst>
                <a:ext uri="{FF2B5EF4-FFF2-40B4-BE49-F238E27FC236}">
                  <a16:creationId xmlns:a16="http://schemas.microsoft.com/office/drawing/2014/main" id="{18C7974A-65DD-FD71-1DAD-382B39EF0C00}"/>
                </a:ext>
              </a:extLst>
            </p:cNvPr>
            <p:cNvSpPr/>
            <p:nvPr/>
          </p:nvSpPr>
          <p:spPr>
            <a:xfrm>
              <a:off x="8169748" y="3470383"/>
              <a:ext cx="1553608" cy="1238320"/>
            </a:xfrm>
            <a:custGeom>
              <a:avLst/>
              <a:gdLst>
                <a:gd name="connsiteX0" fmla="*/ 319246 w 1553608"/>
                <a:gd name="connsiteY0" fmla="*/ 0 h 1238320"/>
                <a:gd name="connsiteX1" fmla="*/ 1519919 w 1553608"/>
                <a:gd name="connsiteY1" fmla="*/ 441728 h 1238320"/>
                <a:gd name="connsiteX2" fmla="*/ 1553608 w 1553608"/>
                <a:gd name="connsiteY2" fmla="*/ 458979 h 1238320"/>
                <a:gd name="connsiteX3" fmla="*/ 1256891 w 1553608"/>
                <a:gd name="connsiteY3" fmla="*/ 1238320 h 1238320"/>
                <a:gd name="connsiteX4" fmla="*/ 618399 w 1553608"/>
                <a:gd name="connsiteY4" fmla="*/ 1006547 h 1238320"/>
                <a:gd name="connsiteX5" fmla="*/ 0 w 1553608"/>
                <a:gd name="connsiteY5" fmla="*/ 770513 h 1238320"/>
                <a:gd name="connsiteX6" fmla="*/ 319246 w 1553608"/>
                <a:gd name="connsiteY6" fmla="*/ 0 h 123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608" h="1238320">
                  <a:moveTo>
                    <a:pt x="319246" y="0"/>
                  </a:moveTo>
                  <a:lnTo>
                    <a:pt x="1519919" y="441728"/>
                  </a:lnTo>
                  <a:lnTo>
                    <a:pt x="1553608" y="458979"/>
                  </a:lnTo>
                  <a:lnTo>
                    <a:pt x="1256891" y="1238320"/>
                  </a:lnTo>
                  <a:lnTo>
                    <a:pt x="618399" y="1006547"/>
                  </a:lnTo>
                  <a:lnTo>
                    <a:pt x="0" y="770513"/>
                  </a:lnTo>
                  <a:lnTo>
                    <a:pt x="319246" y="0"/>
                  </a:lnTo>
                  <a:close/>
                </a:path>
              </a:pathLst>
            </a:custGeom>
            <a:solidFill>
              <a:srgbClr val="B6D7A8"/>
            </a:solidFill>
            <a:ln w="10147"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0A445CA3-3968-D766-29ED-A729AF675BC1}"/>
                </a:ext>
              </a:extLst>
            </p:cNvPr>
            <p:cNvSpPr/>
            <p:nvPr/>
          </p:nvSpPr>
          <p:spPr>
            <a:xfrm>
              <a:off x="8207091" y="4207205"/>
              <a:ext cx="1209805" cy="472374"/>
            </a:xfrm>
            <a:custGeom>
              <a:avLst/>
              <a:gdLst>
                <a:gd name="connsiteX0" fmla="*/ 1209806 w 1209805"/>
                <a:gd name="connsiteY0" fmla="*/ 456645 h 472374"/>
                <a:gd name="connsiteX1" fmla="*/ 1192047 w 1209805"/>
                <a:gd name="connsiteY1" fmla="*/ 472374 h 472374"/>
                <a:gd name="connsiteX2" fmla="*/ 0 w 1209805"/>
                <a:gd name="connsiteY2" fmla="*/ 26282 h 472374"/>
                <a:gd name="connsiteX3" fmla="*/ 6799 w 1209805"/>
                <a:gd name="connsiteY3" fmla="*/ 0 h 472374"/>
                <a:gd name="connsiteX4" fmla="*/ 495206 w 1209805"/>
                <a:gd name="connsiteY4" fmla="*/ 111827 h 472374"/>
                <a:gd name="connsiteX5" fmla="*/ 1150340 w 1209805"/>
                <a:gd name="connsiteY5" fmla="*/ 331524 h 472374"/>
                <a:gd name="connsiteX6" fmla="*/ 1209806 w 1209805"/>
                <a:gd name="connsiteY6" fmla="*/ 456645 h 47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805" h="472374">
                  <a:moveTo>
                    <a:pt x="1209806" y="456645"/>
                  </a:moveTo>
                  <a:lnTo>
                    <a:pt x="1192047" y="472374"/>
                  </a:lnTo>
                  <a:lnTo>
                    <a:pt x="0" y="26282"/>
                  </a:lnTo>
                  <a:lnTo>
                    <a:pt x="6799" y="0"/>
                  </a:lnTo>
                  <a:lnTo>
                    <a:pt x="495206" y="111827"/>
                  </a:lnTo>
                  <a:lnTo>
                    <a:pt x="1150340" y="331524"/>
                  </a:lnTo>
                  <a:lnTo>
                    <a:pt x="1209806" y="456645"/>
                  </a:lnTo>
                  <a:close/>
                </a:path>
              </a:pathLst>
            </a:custGeom>
            <a:solidFill>
              <a:srgbClr val="E0E0E0"/>
            </a:solidFill>
            <a:ln w="10147"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A3A51C6-C9BF-3B8F-46DC-9E5A36AFCA3F}"/>
                </a:ext>
              </a:extLst>
            </p:cNvPr>
            <p:cNvSpPr/>
            <p:nvPr/>
          </p:nvSpPr>
          <p:spPr>
            <a:xfrm>
              <a:off x="8213890" y="3463231"/>
              <a:ext cx="1483996" cy="1201025"/>
            </a:xfrm>
            <a:custGeom>
              <a:avLst/>
              <a:gdLst>
                <a:gd name="connsiteX0" fmla="*/ 1483996 w 1483996"/>
                <a:gd name="connsiteY0" fmla="*/ 451417 h 1201025"/>
                <a:gd name="connsiteX1" fmla="*/ 888124 w 1483996"/>
                <a:gd name="connsiteY1" fmla="*/ 215078 h 1201025"/>
                <a:gd name="connsiteX2" fmla="*/ 300980 w 1483996"/>
                <a:gd name="connsiteY2" fmla="*/ 5427 h 1201025"/>
                <a:gd name="connsiteX3" fmla="*/ 0 w 1483996"/>
                <a:gd name="connsiteY3" fmla="*/ 743974 h 1201025"/>
                <a:gd name="connsiteX4" fmla="*/ 519257 w 1483996"/>
                <a:gd name="connsiteY4" fmla="*/ 962048 h 1201025"/>
                <a:gd name="connsiteX5" fmla="*/ 675734 w 1483996"/>
                <a:gd name="connsiteY5" fmla="*/ 1018368 h 1201025"/>
                <a:gd name="connsiteX6" fmla="*/ 1203413 w 1483996"/>
                <a:gd name="connsiteY6" fmla="*/ 1201026 h 120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3996" h="1201025">
                  <a:moveTo>
                    <a:pt x="1483996" y="451417"/>
                  </a:moveTo>
                  <a:cubicBezTo>
                    <a:pt x="1483996" y="451417"/>
                    <a:pt x="1372372" y="238925"/>
                    <a:pt x="888124" y="215078"/>
                  </a:cubicBezTo>
                  <a:cubicBezTo>
                    <a:pt x="888124" y="215078"/>
                    <a:pt x="648741" y="-40035"/>
                    <a:pt x="300980" y="5427"/>
                  </a:cubicBezTo>
                  <a:lnTo>
                    <a:pt x="0" y="743974"/>
                  </a:lnTo>
                  <a:cubicBezTo>
                    <a:pt x="0" y="743974"/>
                    <a:pt x="411793" y="831244"/>
                    <a:pt x="519257" y="962048"/>
                  </a:cubicBezTo>
                  <a:lnTo>
                    <a:pt x="675734" y="1018368"/>
                  </a:lnTo>
                  <a:cubicBezTo>
                    <a:pt x="675734" y="1018368"/>
                    <a:pt x="1071493" y="1024253"/>
                    <a:pt x="1203413" y="1201026"/>
                  </a:cubicBezTo>
                  <a:close/>
                </a:path>
              </a:pathLst>
            </a:custGeom>
            <a:solidFill>
              <a:srgbClr val="FAFAFA"/>
            </a:solidFill>
            <a:ln w="10147"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6867BC7A-2826-80F3-6CEB-849875C41D4C}"/>
                </a:ext>
              </a:extLst>
            </p:cNvPr>
            <p:cNvSpPr/>
            <p:nvPr/>
          </p:nvSpPr>
          <p:spPr>
            <a:xfrm>
              <a:off x="8212064" y="3461674"/>
              <a:ext cx="1485822" cy="1204408"/>
            </a:xfrm>
            <a:custGeom>
              <a:avLst/>
              <a:gdLst>
                <a:gd name="connsiteX0" fmla="*/ 1485823 w 1485822"/>
                <a:gd name="connsiteY0" fmla="*/ 452974 h 1204408"/>
                <a:gd name="connsiteX1" fmla="*/ 1480647 w 1485822"/>
                <a:gd name="connsiteY1" fmla="*/ 466470 h 1204408"/>
                <a:gd name="connsiteX2" fmla="*/ 1465831 w 1485822"/>
                <a:gd name="connsiteY2" fmla="*/ 505640 h 1204408"/>
                <a:gd name="connsiteX3" fmla="*/ 1409207 w 1485822"/>
                <a:gd name="connsiteY3" fmla="*/ 655826 h 1204408"/>
                <a:gd name="connsiteX4" fmla="*/ 1203920 w 1485822"/>
                <a:gd name="connsiteY4" fmla="*/ 1201872 h 1204408"/>
                <a:gd name="connsiteX5" fmla="*/ 1205543 w 1485822"/>
                <a:gd name="connsiteY5" fmla="*/ 1201872 h 1204408"/>
                <a:gd name="connsiteX6" fmla="*/ 1160285 w 1485822"/>
                <a:gd name="connsiteY6" fmla="*/ 1155193 h 1204408"/>
                <a:gd name="connsiteX7" fmla="*/ 1104574 w 1485822"/>
                <a:gd name="connsiteY7" fmla="*/ 1117646 h 1204408"/>
                <a:gd name="connsiteX8" fmla="*/ 974988 w 1485822"/>
                <a:gd name="connsiteY8" fmla="*/ 1064777 h 1204408"/>
                <a:gd name="connsiteX9" fmla="*/ 830992 w 1485822"/>
                <a:gd name="connsiteY9" fmla="*/ 1033420 h 1204408"/>
                <a:gd name="connsiteX10" fmla="*/ 677560 w 1485822"/>
                <a:gd name="connsiteY10" fmla="*/ 1019214 h 1204408"/>
                <a:gd name="connsiteX11" fmla="*/ 677560 w 1485822"/>
                <a:gd name="connsiteY11" fmla="*/ 1019214 h 1204408"/>
                <a:gd name="connsiteX12" fmla="*/ 521185 w 1485822"/>
                <a:gd name="connsiteY12" fmla="*/ 962793 h 1204408"/>
                <a:gd name="connsiteX13" fmla="*/ 521692 w 1485822"/>
                <a:gd name="connsiteY13" fmla="*/ 962793 h 1204408"/>
                <a:gd name="connsiteX14" fmla="*/ 470954 w 1485822"/>
                <a:gd name="connsiteY14" fmla="*/ 917839 h 1204408"/>
                <a:gd name="connsiteX15" fmla="*/ 412300 w 1485822"/>
                <a:gd name="connsiteY15" fmla="*/ 882322 h 1204408"/>
                <a:gd name="connsiteX16" fmla="*/ 283628 w 1485822"/>
                <a:gd name="connsiteY16" fmla="*/ 826205 h 1204408"/>
                <a:gd name="connsiteX17" fmla="*/ 146634 w 1485822"/>
                <a:gd name="connsiteY17" fmla="*/ 781454 h 1204408"/>
                <a:gd name="connsiteX18" fmla="*/ 4059 w 1485822"/>
                <a:gd name="connsiteY18" fmla="*/ 744821 h 1204408"/>
                <a:gd name="connsiteX19" fmla="*/ 1319 w 1485822"/>
                <a:gd name="connsiteY19" fmla="*/ 744313 h 1204408"/>
                <a:gd name="connsiteX20" fmla="*/ 2131 w 1485822"/>
                <a:gd name="connsiteY20" fmla="*/ 745835 h 1204408"/>
                <a:gd name="connsiteX21" fmla="*/ 303111 w 1485822"/>
                <a:gd name="connsiteY21" fmla="*/ 7288 h 1204408"/>
                <a:gd name="connsiteX22" fmla="*/ 302300 w 1485822"/>
                <a:gd name="connsiteY22" fmla="*/ 7897 h 1204408"/>
                <a:gd name="connsiteX23" fmla="*/ 391295 w 1485822"/>
                <a:gd name="connsiteY23" fmla="*/ 2620 h 1204408"/>
                <a:gd name="connsiteX24" fmla="*/ 413214 w 1485822"/>
                <a:gd name="connsiteY24" fmla="*/ 3330 h 1204408"/>
                <a:gd name="connsiteX25" fmla="*/ 435031 w 1485822"/>
                <a:gd name="connsiteY25" fmla="*/ 4548 h 1204408"/>
                <a:gd name="connsiteX26" fmla="*/ 456645 w 1485822"/>
                <a:gd name="connsiteY26" fmla="*/ 6476 h 1204408"/>
                <a:gd name="connsiteX27" fmla="*/ 477956 w 1485822"/>
                <a:gd name="connsiteY27" fmla="*/ 9317 h 1204408"/>
                <a:gd name="connsiteX28" fmla="*/ 639101 w 1485822"/>
                <a:gd name="connsiteY28" fmla="*/ 53866 h 1204408"/>
                <a:gd name="connsiteX29" fmla="*/ 776906 w 1485822"/>
                <a:gd name="connsiteY29" fmla="*/ 126827 h 1204408"/>
                <a:gd name="connsiteX30" fmla="*/ 889343 w 1485822"/>
                <a:gd name="connsiteY30" fmla="*/ 217548 h 1204408"/>
                <a:gd name="connsiteX31" fmla="*/ 889342 w 1485822"/>
                <a:gd name="connsiteY31" fmla="*/ 217548 h 1204408"/>
                <a:gd name="connsiteX32" fmla="*/ 889342 w 1485822"/>
                <a:gd name="connsiteY32" fmla="*/ 217548 h 1204408"/>
                <a:gd name="connsiteX33" fmla="*/ 1161807 w 1485822"/>
                <a:gd name="connsiteY33" fmla="*/ 257428 h 1204408"/>
                <a:gd name="connsiteX34" fmla="*/ 1354613 w 1485822"/>
                <a:gd name="connsiteY34" fmla="*/ 335464 h 1204408"/>
                <a:gd name="connsiteX35" fmla="*/ 1457713 w 1485822"/>
                <a:gd name="connsiteY35" fmla="*/ 416645 h 1204408"/>
                <a:gd name="connsiteX36" fmla="*/ 1479226 w 1485822"/>
                <a:gd name="connsiteY36" fmla="*/ 443333 h 1204408"/>
                <a:gd name="connsiteX37" fmla="*/ 1485517 w 1485822"/>
                <a:gd name="connsiteY37" fmla="*/ 453481 h 1204408"/>
                <a:gd name="connsiteX38" fmla="*/ 1479429 w 1485822"/>
                <a:gd name="connsiteY38" fmla="*/ 443333 h 1204408"/>
                <a:gd name="connsiteX39" fmla="*/ 1458018 w 1485822"/>
                <a:gd name="connsiteY39" fmla="*/ 416544 h 1204408"/>
                <a:gd name="connsiteX40" fmla="*/ 1355120 w 1485822"/>
                <a:gd name="connsiteY40" fmla="*/ 334855 h 1204408"/>
                <a:gd name="connsiteX41" fmla="*/ 1162314 w 1485822"/>
                <a:gd name="connsiteY41" fmla="*/ 256312 h 1204408"/>
                <a:gd name="connsiteX42" fmla="*/ 889545 w 1485822"/>
                <a:gd name="connsiteY42" fmla="*/ 215721 h 1204408"/>
                <a:gd name="connsiteX43" fmla="*/ 889545 w 1485822"/>
                <a:gd name="connsiteY43" fmla="*/ 215721 h 1204408"/>
                <a:gd name="connsiteX44" fmla="*/ 776906 w 1485822"/>
                <a:gd name="connsiteY44" fmla="*/ 124392 h 1204408"/>
                <a:gd name="connsiteX45" fmla="*/ 638797 w 1485822"/>
                <a:gd name="connsiteY45" fmla="*/ 51024 h 1204408"/>
                <a:gd name="connsiteX46" fmla="*/ 477956 w 1485822"/>
                <a:gd name="connsiteY46" fmla="*/ 6882 h 1204408"/>
                <a:gd name="connsiteX47" fmla="*/ 456544 w 1485822"/>
                <a:gd name="connsiteY47" fmla="*/ 3939 h 1204408"/>
                <a:gd name="connsiteX48" fmla="*/ 434930 w 1485822"/>
                <a:gd name="connsiteY48" fmla="*/ 2011 h 1204408"/>
                <a:gd name="connsiteX49" fmla="*/ 413010 w 1485822"/>
                <a:gd name="connsiteY49" fmla="*/ 692 h 1204408"/>
                <a:gd name="connsiteX50" fmla="*/ 390990 w 1485822"/>
                <a:gd name="connsiteY50" fmla="*/ 83 h 1204408"/>
                <a:gd name="connsiteX51" fmla="*/ 301691 w 1485822"/>
                <a:gd name="connsiteY51" fmla="*/ 5360 h 1204408"/>
                <a:gd name="connsiteX52" fmla="*/ 301082 w 1485822"/>
                <a:gd name="connsiteY52" fmla="*/ 5360 h 1204408"/>
                <a:gd name="connsiteX53" fmla="*/ 301082 w 1485822"/>
                <a:gd name="connsiteY53" fmla="*/ 5969 h 1204408"/>
                <a:gd name="connsiteX54" fmla="*/ 0 w 1485822"/>
                <a:gd name="connsiteY54" fmla="*/ 744415 h 1204408"/>
                <a:gd name="connsiteX55" fmla="*/ 0 w 1485822"/>
                <a:gd name="connsiteY55" fmla="*/ 745734 h 1204408"/>
                <a:gd name="connsiteX56" fmla="*/ 1421 w 1485822"/>
                <a:gd name="connsiteY56" fmla="*/ 745734 h 1204408"/>
                <a:gd name="connsiteX57" fmla="*/ 4059 w 1485822"/>
                <a:gd name="connsiteY57" fmla="*/ 746343 h 1204408"/>
                <a:gd name="connsiteX58" fmla="*/ 146127 w 1485822"/>
                <a:gd name="connsiteY58" fmla="*/ 782874 h 1204408"/>
                <a:gd name="connsiteX59" fmla="*/ 283019 w 1485822"/>
                <a:gd name="connsiteY59" fmla="*/ 827524 h 1204408"/>
                <a:gd name="connsiteX60" fmla="*/ 411387 w 1485822"/>
                <a:gd name="connsiteY60" fmla="*/ 883539 h 1204408"/>
                <a:gd name="connsiteX61" fmla="*/ 469838 w 1485822"/>
                <a:gd name="connsiteY61" fmla="*/ 918853 h 1204408"/>
                <a:gd name="connsiteX62" fmla="*/ 519764 w 1485822"/>
                <a:gd name="connsiteY62" fmla="*/ 963402 h 1204408"/>
                <a:gd name="connsiteX63" fmla="*/ 519764 w 1485822"/>
                <a:gd name="connsiteY63" fmla="*/ 963402 h 1204408"/>
                <a:gd name="connsiteX64" fmla="*/ 519764 w 1485822"/>
                <a:gd name="connsiteY64" fmla="*/ 963402 h 1204408"/>
                <a:gd name="connsiteX65" fmla="*/ 676139 w 1485822"/>
                <a:gd name="connsiteY65" fmla="*/ 1019721 h 1204408"/>
                <a:gd name="connsiteX66" fmla="*/ 676139 w 1485822"/>
                <a:gd name="connsiteY66" fmla="*/ 1019721 h 1204408"/>
                <a:gd name="connsiteX67" fmla="*/ 829369 w 1485822"/>
                <a:gd name="connsiteY67" fmla="*/ 1033826 h 1204408"/>
                <a:gd name="connsiteX68" fmla="*/ 973060 w 1485822"/>
                <a:gd name="connsiteY68" fmla="*/ 1065081 h 1204408"/>
                <a:gd name="connsiteX69" fmla="*/ 1103660 w 1485822"/>
                <a:gd name="connsiteY69" fmla="*/ 1119371 h 1204408"/>
                <a:gd name="connsiteX70" fmla="*/ 1159067 w 1485822"/>
                <a:gd name="connsiteY70" fmla="*/ 1156715 h 1204408"/>
                <a:gd name="connsiteX71" fmla="*/ 1204123 w 1485822"/>
                <a:gd name="connsiteY71" fmla="*/ 1203090 h 1204408"/>
                <a:gd name="connsiteX72" fmla="*/ 1205036 w 1485822"/>
                <a:gd name="connsiteY72" fmla="*/ 1204409 h 1204408"/>
                <a:gd name="connsiteX73" fmla="*/ 1205645 w 1485822"/>
                <a:gd name="connsiteY73" fmla="*/ 1202887 h 1204408"/>
                <a:gd name="connsiteX74" fmla="*/ 1410222 w 1485822"/>
                <a:gd name="connsiteY74" fmla="*/ 656333 h 1204408"/>
                <a:gd name="connsiteX75" fmla="*/ 1466339 w 1485822"/>
                <a:gd name="connsiteY75" fmla="*/ 506046 h 1204408"/>
                <a:gd name="connsiteX76" fmla="*/ 1480951 w 1485822"/>
                <a:gd name="connsiteY76" fmla="*/ 466774 h 120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485822" h="1204408">
                  <a:moveTo>
                    <a:pt x="1485823" y="452974"/>
                  </a:moveTo>
                  <a:lnTo>
                    <a:pt x="1480647" y="466470"/>
                  </a:lnTo>
                  <a:lnTo>
                    <a:pt x="1465831" y="505640"/>
                  </a:lnTo>
                  <a:cubicBezTo>
                    <a:pt x="1452843" y="540142"/>
                    <a:pt x="1433765" y="590880"/>
                    <a:pt x="1409207" y="655826"/>
                  </a:cubicBezTo>
                  <a:cubicBezTo>
                    <a:pt x="1360397" y="785919"/>
                    <a:pt x="1289972" y="973042"/>
                    <a:pt x="1203920" y="1201872"/>
                  </a:cubicBezTo>
                  <a:lnTo>
                    <a:pt x="1205543" y="1201872"/>
                  </a:lnTo>
                  <a:cubicBezTo>
                    <a:pt x="1192234" y="1184683"/>
                    <a:pt x="1177054" y="1169027"/>
                    <a:pt x="1160285" y="1155193"/>
                  </a:cubicBezTo>
                  <a:cubicBezTo>
                    <a:pt x="1142812" y="1141121"/>
                    <a:pt x="1124175" y="1128560"/>
                    <a:pt x="1104574" y="1117646"/>
                  </a:cubicBezTo>
                  <a:cubicBezTo>
                    <a:pt x="1063441" y="1095339"/>
                    <a:pt x="1019986" y="1077610"/>
                    <a:pt x="974988" y="1064777"/>
                  </a:cubicBezTo>
                  <a:cubicBezTo>
                    <a:pt x="927749" y="1051098"/>
                    <a:pt x="879642" y="1040622"/>
                    <a:pt x="830992" y="1033420"/>
                  </a:cubicBezTo>
                  <a:cubicBezTo>
                    <a:pt x="780175" y="1025650"/>
                    <a:pt x="728940" y="1020906"/>
                    <a:pt x="677560" y="1019214"/>
                  </a:cubicBezTo>
                  <a:lnTo>
                    <a:pt x="677560" y="1019214"/>
                  </a:lnTo>
                  <a:lnTo>
                    <a:pt x="521185" y="962793"/>
                  </a:lnTo>
                  <a:lnTo>
                    <a:pt x="521692" y="962793"/>
                  </a:lnTo>
                  <a:cubicBezTo>
                    <a:pt x="506866" y="945606"/>
                    <a:pt x="489802" y="930486"/>
                    <a:pt x="470954" y="917839"/>
                  </a:cubicBezTo>
                  <a:cubicBezTo>
                    <a:pt x="452123" y="904848"/>
                    <a:pt x="432538" y="892988"/>
                    <a:pt x="412300" y="882322"/>
                  </a:cubicBezTo>
                  <a:cubicBezTo>
                    <a:pt x="370628" y="860938"/>
                    <a:pt x="327652" y="842195"/>
                    <a:pt x="283628" y="826205"/>
                  </a:cubicBezTo>
                  <a:cubicBezTo>
                    <a:pt x="239079" y="809766"/>
                    <a:pt x="193313" y="794950"/>
                    <a:pt x="146634" y="781454"/>
                  </a:cubicBezTo>
                  <a:cubicBezTo>
                    <a:pt x="99955" y="767957"/>
                    <a:pt x="52362" y="755577"/>
                    <a:pt x="4059" y="744821"/>
                  </a:cubicBezTo>
                  <a:lnTo>
                    <a:pt x="1319" y="744313"/>
                  </a:lnTo>
                  <a:lnTo>
                    <a:pt x="2131" y="745835"/>
                  </a:lnTo>
                  <a:lnTo>
                    <a:pt x="303111" y="7288"/>
                  </a:lnTo>
                  <a:lnTo>
                    <a:pt x="302300" y="7897"/>
                  </a:lnTo>
                  <a:cubicBezTo>
                    <a:pt x="331821" y="4230"/>
                    <a:pt x="361547" y="2468"/>
                    <a:pt x="391295" y="2620"/>
                  </a:cubicBezTo>
                  <a:cubicBezTo>
                    <a:pt x="398702" y="2620"/>
                    <a:pt x="406008" y="2620"/>
                    <a:pt x="413214" y="3330"/>
                  </a:cubicBezTo>
                  <a:cubicBezTo>
                    <a:pt x="420418" y="4041"/>
                    <a:pt x="427826" y="3330"/>
                    <a:pt x="435031" y="4548"/>
                  </a:cubicBezTo>
                  <a:lnTo>
                    <a:pt x="456645" y="6476"/>
                  </a:lnTo>
                  <a:lnTo>
                    <a:pt x="477956" y="9317"/>
                  </a:lnTo>
                  <a:cubicBezTo>
                    <a:pt x="533268" y="17628"/>
                    <a:pt x="587374" y="32586"/>
                    <a:pt x="639101" y="53866"/>
                  </a:cubicBezTo>
                  <a:cubicBezTo>
                    <a:pt x="687314" y="73615"/>
                    <a:pt x="733471" y="98053"/>
                    <a:pt x="776906" y="126827"/>
                  </a:cubicBezTo>
                  <a:cubicBezTo>
                    <a:pt x="817304" y="153259"/>
                    <a:pt x="854969" y="183649"/>
                    <a:pt x="889343" y="217548"/>
                  </a:cubicBezTo>
                  <a:lnTo>
                    <a:pt x="889342" y="217548"/>
                  </a:lnTo>
                  <a:lnTo>
                    <a:pt x="889342" y="217548"/>
                  </a:lnTo>
                  <a:cubicBezTo>
                    <a:pt x="981299" y="221381"/>
                    <a:pt x="1072610" y="234746"/>
                    <a:pt x="1161807" y="257428"/>
                  </a:cubicBezTo>
                  <a:cubicBezTo>
                    <a:pt x="1229347" y="274485"/>
                    <a:pt x="1294222" y="300743"/>
                    <a:pt x="1354613" y="335464"/>
                  </a:cubicBezTo>
                  <a:cubicBezTo>
                    <a:pt x="1392743" y="357368"/>
                    <a:pt x="1427475" y="384716"/>
                    <a:pt x="1457713" y="416645"/>
                  </a:cubicBezTo>
                  <a:cubicBezTo>
                    <a:pt x="1465479" y="425044"/>
                    <a:pt x="1472667" y="433961"/>
                    <a:pt x="1479226" y="443333"/>
                  </a:cubicBezTo>
                  <a:cubicBezTo>
                    <a:pt x="1481523" y="446588"/>
                    <a:pt x="1483625" y="449976"/>
                    <a:pt x="1485517" y="453481"/>
                  </a:cubicBezTo>
                  <a:cubicBezTo>
                    <a:pt x="1483715" y="449967"/>
                    <a:pt x="1481681" y="446577"/>
                    <a:pt x="1479429" y="443333"/>
                  </a:cubicBezTo>
                  <a:cubicBezTo>
                    <a:pt x="1472918" y="433920"/>
                    <a:pt x="1465764" y="424969"/>
                    <a:pt x="1458018" y="416544"/>
                  </a:cubicBezTo>
                  <a:cubicBezTo>
                    <a:pt x="1427926" y="384398"/>
                    <a:pt x="1393253" y="356871"/>
                    <a:pt x="1355120" y="334855"/>
                  </a:cubicBezTo>
                  <a:cubicBezTo>
                    <a:pt x="1294765" y="299940"/>
                    <a:pt x="1229886" y="273510"/>
                    <a:pt x="1162314" y="256312"/>
                  </a:cubicBezTo>
                  <a:cubicBezTo>
                    <a:pt x="1073040" y="233383"/>
                    <a:pt x="981627" y="219780"/>
                    <a:pt x="889545" y="215721"/>
                  </a:cubicBezTo>
                  <a:lnTo>
                    <a:pt x="889545" y="215721"/>
                  </a:lnTo>
                  <a:cubicBezTo>
                    <a:pt x="855153" y="181581"/>
                    <a:pt x="817417" y="150984"/>
                    <a:pt x="776906" y="124392"/>
                  </a:cubicBezTo>
                  <a:cubicBezTo>
                    <a:pt x="733377" y="95483"/>
                    <a:pt x="687119" y="70910"/>
                    <a:pt x="638797" y="51024"/>
                  </a:cubicBezTo>
                  <a:cubicBezTo>
                    <a:pt x="587143" y="29927"/>
                    <a:pt x="533143" y="15107"/>
                    <a:pt x="477956" y="6882"/>
                  </a:cubicBezTo>
                  <a:lnTo>
                    <a:pt x="456544" y="3939"/>
                  </a:lnTo>
                  <a:lnTo>
                    <a:pt x="434930" y="2011"/>
                  </a:lnTo>
                  <a:cubicBezTo>
                    <a:pt x="427623" y="1199"/>
                    <a:pt x="420317" y="996"/>
                    <a:pt x="413010" y="692"/>
                  </a:cubicBezTo>
                  <a:cubicBezTo>
                    <a:pt x="405704" y="387"/>
                    <a:pt x="398398" y="-221"/>
                    <a:pt x="390990" y="83"/>
                  </a:cubicBezTo>
                  <a:cubicBezTo>
                    <a:pt x="361140" y="-114"/>
                    <a:pt x="331309" y="1649"/>
                    <a:pt x="301691" y="5360"/>
                  </a:cubicBezTo>
                  <a:lnTo>
                    <a:pt x="301082" y="5360"/>
                  </a:lnTo>
                  <a:lnTo>
                    <a:pt x="301082" y="5969"/>
                  </a:lnTo>
                  <a:cubicBezTo>
                    <a:pt x="208434" y="233276"/>
                    <a:pt x="106754" y="482909"/>
                    <a:pt x="0" y="744415"/>
                  </a:cubicBezTo>
                  <a:lnTo>
                    <a:pt x="0" y="745734"/>
                  </a:lnTo>
                  <a:lnTo>
                    <a:pt x="1421" y="745734"/>
                  </a:lnTo>
                  <a:lnTo>
                    <a:pt x="4059" y="746343"/>
                  </a:lnTo>
                  <a:cubicBezTo>
                    <a:pt x="52261" y="756998"/>
                    <a:pt x="99853" y="769378"/>
                    <a:pt x="146127" y="782874"/>
                  </a:cubicBezTo>
                  <a:cubicBezTo>
                    <a:pt x="192400" y="796371"/>
                    <a:pt x="238572" y="811085"/>
                    <a:pt x="283019" y="827524"/>
                  </a:cubicBezTo>
                  <a:cubicBezTo>
                    <a:pt x="326975" y="843399"/>
                    <a:pt x="369854" y="862110"/>
                    <a:pt x="411387" y="883539"/>
                  </a:cubicBezTo>
                  <a:cubicBezTo>
                    <a:pt x="431589" y="894077"/>
                    <a:pt x="451112" y="905871"/>
                    <a:pt x="469838" y="918853"/>
                  </a:cubicBezTo>
                  <a:cubicBezTo>
                    <a:pt x="488405" y="931393"/>
                    <a:pt x="505198" y="946377"/>
                    <a:pt x="519764" y="963402"/>
                  </a:cubicBezTo>
                  <a:lnTo>
                    <a:pt x="519764" y="963402"/>
                  </a:lnTo>
                  <a:lnTo>
                    <a:pt x="519764" y="963402"/>
                  </a:lnTo>
                  <a:lnTo>
                    <a:pt x="676139" y="1019721"/>
                  </a:lnTo>
                  <a:lnTo>
                    <a:pt x="676139" y="1019721"/>
                  </a:lnTo>
                  <a:cubicBezTo>
                    <a:pt x="727448" y="1021430"/>
                    <a:pt x="778612" y="1026140"/>
                    <a:pt x="829369" y="1033826"/>
                  </a:cubicBezTo>
                  <a:cubicBezTo>
                    <a:pt x="877909" y="1041033"/>
                    <a:pt x="925913" y="1051474"/>
                    <a:pt x="973060" y="1065081"/>
                  </a:cubicBezTo>
                  <a:cubicBezTo>
                    <a:pt x="1018472" y="1078279"/>
                    <a:pt x="1062274" y="1096488"/>
                    <a:pt x="1103660" y="1119371"/>
                  </a:cubicBezTo>
                  <a:cubicBezTo>
                    <a:pt x="1123136" y="1130255"/>
                    <a:pt x="1141670" y="1142747"/>
                    <a:pt x="1159067" y="1156715"/>
                  </a:cubicBezTo>
                  <a:cubicBezTo>
                    <a:pt x="1175743" y="1170471"/>
                    <a:pt x="1190853" y="1186023"/>
                    <a:pt x="1204123" y="1203090"/>
                  </a:cubicBezTo>
                  <a:lnTo>
                    <a:pt x="1205036" y="1204409"/>
                  </a:lnTo>
                  <a:lnTo>
                    <a:pt x="1205645" y="1202887"/>
                  </a:lnTo>
                  <a:lnTo>
                    <a:pt x="1410222" y="656333"/>
                  </a:lnTo>
                  <a:cubicBezTo>
                    <a:pt x="1434576" y="591286"/>
                    <a:pt x="1453452" y="540548"/>
                    <a:pt x="1466339" y="506046"/>
                  </a:cubicBezTo>
                  <a:cubicBezTo>
                    <a:pt x="1472732" y="488896"/>
                    <a:pt x="1477704" y="475603"/>
                    <a:pt x="1480951" y="466774"/>
                  </a:cubicBezTo>
                  <a:close/>
                </a:path>
              </a:pathLst>
            </a:custGeom>
            <a:solidFill>
              <a:srgbClr val="263238"/>
            </a:solidFill>
            <a:ln w="10147"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1B0E5EE1-0DC4-FE0E-52B2-3CD05FB7272E}"/>
                </a:ext>
              </a:extLst>
            </p:cNvPr>
            <p:cNvSpPr/>
            <p:nvPr/>
          </p:nvSpPr>
          <p:spPr>
            <a:xfrm>
              <a:off x="8796870" y="3679932"/>
              <a:ext cx="306260" cy="771933"/>
            </a:xfrm>
            <a:custGeom>
              <a:avLst/>
              <a:gdLst>
                <a:gd name="connsiteX0" fmla="*/ 4 w 306260"/>
                <a:gd name="connsiteY0" fmla="*/ 771934 h 771933"/>
                <a:gd name="connsiteX1" fmla="*/ 154046 w 306260"/>
                <a:gd name="connsiteY1" fmla="*/ 386322 h 771933"/>
                <a:gd name="connsiteX2" fmla="*/ 306261 w 306260"/>
                <a:gd name="connsiteY2" fmla="*/ 0 h 771933"/>
                <a:gd name="connsiteX3" fmla="*/ 152219 w 306260"/>
                <a:gd name="connsiteY3" fmla="*/ 385612 h 771933"/>
                <a:gd name="connsiteX4" fmla="*/ 4 w 306260"/>
                <a:gd name="connsiteY4" fmla="*/ 771934 h 771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60" h="771933">
                  <a:moveTo>
                    <a:pt x="4" y="771934"/>
                  </a:moveTo>
                  <a:cubicBezTo>
                    <a:pt x="511" y="771934"/>
                    <a:pt x="69516" y="599423"/>
                    <a:pt x="154046" y="386322"/>
                  </a:cubicBezTo>
                  <a:cubicBezTo>
                    <a:pt x="238576" y="173221"/>
                    <a:pt x="306261" y="203"/>
                    <a:pt x="306261" y="0"/>
                  </a:cubicBezTo>
                  <a:cubicBezTo>
                    <a:pt x="306261" y="-203"/>
                    <a:pt x="236749" y="172511"/>
                    <a:pt x="152219" y="385612"/>
                  </a:cubicBezTo>
                  <a:cubicBezTo>
                    <a:pt x="67689" y="598713"/>
                    <a:pt x="-605" y="771731"/>
                    <a:pt x="4" y="771934"/>
                  </a:cubicBezTo>
                  <a:close/>
                </a:path>
              </a:pathLst>
            </a:custGeom>
            <a:solidFill>
              <a:srgbClr val="263238"/>
            </a:solidFill>
            <a:ln w="10147"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D394755C-9D87-3AC8-4AC7-15C922B031D8}"/>
                </a:ext>
              </a:extLst>
            </p:cNvPr>
            <p:cNvSpPr/>
            <p:nvPr/>
          </p:nvSpPr>
          <p:spPr>
            <a:xfrm>
              <a:off x="8552112" y="3574802"/>
              <a:ext cx="463139" cy="185823"/>
            </a:xfrm>
            <a:custGeom>
              <a:avLst/>
              <a:gdLst>
                <a:gd name="connsiteX0" fmla="*/ 102 w 463139"/>
                <a:gd name="connsiteY0" fmla="*/ 304 h 185823"/>
                <a:gd name="connsiteX1" fmla="*/ 1421 w 463139"/>
                <a:gd name="connsiteY1" fmla="*/ 304 h 185823"/>
                <a:gd name="connsiteX2" fmla="*/ 5379 w 463139"/>
                <a:gd name="connsiteY2" fmla="*/ 304 h 185823"/>
                <a:gd name="connsiteX3" fmla="*/ 20194 w 463139"/>
                <a:gd name="connsiteY3" fmla="*/ 913 h 185823"/>
                <a:gd name="connsiteX4" fmla="*/ 30950 w 463139"/>
                <a:gd name="connsiteY4" fmla="*/ 913 h 185823"/>
                <a:gd name="connsiteX5" fmla="*/ 43635 w 463139"/>
                <a:gd name="connsiteY5" fmla="*/ 1827 h 185823"/>
                <a:gd name="connsiteX6" fmla="*/ 74687 w 463139"/>
                <a:gd name="connsiteY6" fmla="*/ 4871 h 185823"/>
                <a:gd name="connsiteX7" fmla="*/ 92648 w 463139"/>
                <a:gd name="connsiteY7" fmla="*/ 7205 h 185823"/>
                <a:gd name="connsiteX8" fmla="*/ 111929 w 463139"/>
                <a:gd name="connsiteY8" fmla="*/ 10452 h 185823"/>
                <a:gd name="connsiteX9" fmla="*/ 154346 w 463139"/>
                <a:gd name="connsiteY9" fmla="*/ 19281 h 185823"/>
                <a:gd name="connsiteX10" fmla="*/ 248720 w 463139"/>
                <a:gd name="connsiteY10" fmla="*/ 49724 h 185823"/>
                <a:gd name="connsiteX11" fmla="*/ 337816 w 463139"/>
                <a:gd name="connsiteY11" fmla="*/ 93257 h 185823"/>
                <a:gd name="connsiteX12" fmla="*/ 374551 w 463139"/>
                <a:gd name="connsiteY12" fmla="*/ 116191 h 185823"/>
                <a:gd name="connsiteX13" fmla="*/ 390787 w 463139"/>
                <a:gd name="connsiteY13" fmla="*/ 127150 h 185823"/>
                <a:gd name="connsiteX14" fmla="*/ 405298 w 463139"/>
                <a:gd name="connsiteY14" fmla="*/ 137907 h 185823"/>
                <a:gd name="connsiteX15" fmla="*/ 429855 w 463139"/>
                <a:gd name="connsiteY15" fmla="*/ 157188 h 185823"/>
                <a:gd name="connsiteX16" fmla="*/ 440003 w 463139"/>
                <a:gd name="connsiteY16" fmla="*/ 165204 h 185823"/>
                <a:gd name="connsiteX17" fmla="*/ 448020 w 463139"/>
                <a:gd name="connsiteY17" fmla="*/ 172409 h 185823"/>
                <a:gd name="connsiteX18" fmla="*/ 459182 w 463139"/>
                <a:gd name="connsiteY18" fmla="*/ 182557 h 185823"/>
                <a:gd name="connsiteX19" fmla="*/ 462125 w 463139"/>
                <a:gd name="connsiteY19" fmla="*/ 184992 h 185823"/>
                <a:gd name="connsiteX20" fmla="*/ 463140 w 463139"/>
                <a:gd name="connsiteY20" fmla="*/ 185804 h 185823"/>
                <a:gd name="connsiteX21" fmla="*/ 462328 w 463139"/>
                <a:gd name="connsiteY21" fmla="*/ 184891 h 185823"/>
                <a:gd name="connsiteX22" fmla="*/ 459487 w 463139"/>
                <a:gd name="connsiteY22" fmla="*/ 182151 h 185823"/>
                <a:gd name="connsiteX23" fmla="*/ 448629 w 463139"/>
                <a:gd name="connsiteY23" fmla="*/ 172003 h 185823"/>
                <a:gd name="connsiteX24" fmla="*/ 440713 w 463139"/>
                <a:gd name="connsiteY24" fmla="*/ 164697 h 185823"/>
                <a:gd name="connsiteX25" fmla="*/ 430566 w 463139"/>
                <a:gd name="connsiteY25" fmla="*/ 156477 h 185823"/>
                <a:gd name="connsiteX26" fmla="*/ 406212 w 463139"/>
                <a:gd name="connsiteY26" fmla="*/ 136892 h 185823"/>
                <a:gd name="connsiteX27" fmla="*/ 391701 w 463139"/>
                <a:gd name="connsiteY27" fmla="*/ 126034 h 185823"/>
                <a:gd name="connsiteX28" fmla="*/ 375464 w 463139"/>
                <a:gd name="connsiteY28" fmla="*/ 114872 h 185823"/>
                <a:gd name="connsiteX29" fmla="*/ 338831 w 463139"/>
                <a:gd name="connsiteY29" fmla="*/ 91735 h 185823"/>
                <a:gd name="connsiteX30" fmla="*/ 249532 w 463139"/>
                <a:gd name="connsiteY30" fmla="*/ 47897 h 185823"/>
                <a:gd name="connsiteX31" fmla="*/ 154752 w 463139"/>
                <a:gd name="connsiteY31" fmla="*/ 17454 h 185823"/>
                <a:gd name="connsiteX32" fmla="*/ 112132 w 463139"/>
                <a:gd name="connsiteY32" fmla="*/ 8829 h 185823"/>
                <a:gd name="connsiteX33" fmla="*/ 92750 w 463139"/>
                <a:gd name="connsiteY33" fmla="*/ 5683 h 185823"/>
                <a:gd name="connsiteX34" fmla="*/ 74687 w 463139"/>
                <a:gd name="connsiteY34" fmla="*/ 3450 h 185823"/>
                <a:gd name="connsiteX35" fmla="*/ 43635 w 463139"/>
                <a:gd name="connsiteY35" fmla="*/ 812 h 185823"/>
                <a:gd name="connsiteX36" fmla="*/ 30849 w 463139"/>
                <a:gd name="connsiteY36" fmla="*/ 0 h 185823"/>
                <a:gd name="connsiteX37" fmla="*/ 20092 w 463139"/>
                <a:gd name="connsiteY37" fmla="*/ 0 h 185823"/>
                <a:gd name="connsiteX38" fmla="*/ 5277 w 463139"/>
                <a:gd name="connsiteY38" fmla="*/ 0 h 185823"/>
                <a:gd name="connsiteX39" fmla="*/ 0 w 463139"/>
                <a:gd name="connsiteY39" fmla="*/ 0 h 18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3139" h="185823">
                  <a:moveTo>
                    <a:pt x="102" y="304"/>
                  </a:moveTo>
                  <a:lnTo>
                    <a:pt x="1421" y="304"/>
                  </a:lnTo>
                  <a:lnTo>
                    <a:pt x="5379" y="304"/>
                  </a:lnTo>
                  <a:lnTo>
                    <a:pt x="20194" y="913"/>
                  </a:lnTo>
                  <a:lnTo>
                    <a:pt x="30950" y="913"/>
                  </a:lnTo>
                  <a:lnTo>
                    <a:pt x="43635" y="1827"/>
                  </a:lnTo>
                  <a:cubicBezTo>
                    <a:pt x="52768" y="2740"/>
                    <a:pt x="63220" y="3247"/>
                    <a:pt x="74687" y="4871"/>
                  </a:cubicBezTo>
                  <a:lnTo>
                    <a:pt x="92648" y="7205"/>
                  </a:lnTo>
                  <a:cubicBezTo>
                    <a:pt x="98838" y="8017"/>
                    <a:pt x="105231" y="9336"/>
                    <a:pt x="111929" y="10452"/>
                  </a:cubicBezTo>
                  <a:cubicBezTo>
                    <a:pt x="125324" y="12583"/>
                    <a:pt x="139429" y="15932"/>
                    <a:pt x="154346" y="19281"/>
                  </a:cubicBezTo>
                  <a:cubicBezTo>
                    <a:pt x="186441" y="27336"/>
                    <a:pt x="217967" y="37506"/>
                    <a:pt x="248720" y="49724"/>
                  </a:cubicBezTo>
                  <a:cubicBezTo>
                    <a:pt x="279335" y="62279"/>
                    <a:pt x="309097" y="76821"/>
                    <a:pt x="337816" y="93257"/>
                  </a:cubicBezTo>
                  <a:cubicBezTo>
                    <a:pt x="350907" y="101071"/>
                    <a:pt x="363388" y="108377"/>
                    <a:pt x="374551" y="116191"/>
                  </a:cubicBezTo>
                  <a:cubicBezTo>
                    <a:pt x="380132" y="119946"/>
                    <a:pt x="385713" y="123497"/>
                    <a:pt x="390787" y="127150"/>
                  </a:cubicBezTo>
                  <a:lnTo>
                    <a:pt x="405298" y="137907"/>
                  </a:lnTo>
                  <a:cubicBezTo>
                    <a:pt x="414735" y="144604"/>
                    <a:pt x="422651" y="151403"/>
                    <a:pt x="429855" y="157188"/>
                  </a:cubicBezTo>
                  <a:cubicBezTo>
                    <a:pt x="433306" y="160029"/>
                    <a:pt x="436756" y="162667"/>
                    <a:pt x="440003" y="165204"/>
                  </a:cubicBezTo>
                  <a:lnTo>
                    <a:pt x="448020" y="172409"/>
                  </a:lnTo>
                  <a:cubicBezTo>
                    <a:pt x="452789" y="176570"/>
                    <a:pt x="456544" y="179817"/>
                    <a:pt x="459182" y="182557"/>
                  </a:cubicBezTo>
                  <a:lnTo>
                    <a:pt x="462125" y="184992"/>
                  </a:lnTo>
                  <a:cubicBezTo>
                    <a:pt x="462835" y="185601"/>
                    <a:pt x="463140" y="185905"/>
                    <a:pt x="463140" y="185804"/>
                  </a:cubicBezTo>
                  <a:cubicBezTo>
                    <a:pt x="463140" y="185702"/>
                    <a:pt x="463140" y="185804"/>
                    <a:pt x="462328" y="184891"/>
                  </a:cubicBezTo>
                  <a:lnTo>
                    <a:pt x="459487" y="182151"/>
                  </a:lnTo>
                  <a:lnTo>
                    <a:pt x="448629" y="172003"/>
                  </a:lnTo>
                  <a:lnTo>
                    <a:pt x="440713" y="164697"/>
                  </a:lnTo>
                  <a:cubicBezTo>
                    <a:pt x="437771" y="162058"/>
                    <a:pt x="434422" y="159420"/>
                    <a:pt x="430566" y="156477"/>
                  </a:cubicBezTo>
                  <a:cubicBezTo>
                    <a:pt x="423462" y="150693"/>
                    <a:pt x="415547" y="143691"/>
                    <a:pt x="406212" y="136892"/>
                  </a:cubicBezTo>
                  <a:lnTo>
                    <a:pt x="391701" y="126034"/>
                  </a:lnTo>
                  <a:cubicBezTo>
                    <a:pt x="386627" y="122279"/>
                    <a:pt x="381553" y="118728"/>
                    <a:pt x="375464" y="114872"/>
                  </a:cubicBezTo>
                  <a:cubicBezTo>
                    <a:pt x="364403" y="107058"/>
                    <a:pt x="351820" y="99650"/>
                    <a:pt x="338831" y="91735"/>
                  </a:cubicBezTo>
                  <a:cubicBezTo>
                    <a:pt x="310092" y="75115"/>
                    <a:pt x="280257" y="60469"/>
                    <a:pt x="249532" y="47897"/>
                  </a:cubicBezTo>
                  <a:cubicBezTo>
                    <a:pt x="218655" y="35641"/>
                    <a:pt x="186991" y="25470"/>
                    <a:pt x="154752" y="17454"/>
                  </a:cubicBezTo>
                  <a:cubicBezTo>
                    <a:pt x="139734" y="14105"/>
                    <a:pt x="125628" y="10757"/>
                    <a:pt x="112132" y="8829"/>
                  </a:cubicBezTo>
                  <a:cubicBezTo>
                    <a:pt x="105434" y="7712"/>
                    <a:pt x="99041" y="6393"/>
                    <a:pt x="92750" y="5683"/>
                  </a:cubicBezTo>
                  <a:lnTo>
                    <a:pt x="74687" y="3450"/>
                  </a:lnTo>
                  <a:cubicBezTo>
                    <a:pt x="63321" y="1928"/>
                    <a:pt x="52768" y="1522"/>
                    <a:pt x="43635" y="812"/>
                  </a:cubicBezTo>
                  <a:cubicBezTo>
                    <a:pt x="39069" y="812"/>
                    <a:pt x="34806" y="102"/>
                    <a:pt x="30849" y="0"/>
                  </a:cubicBezTo>
                  <a:lnTo>
                    <a:pt x="20092" y="0"/>
                  </a:lnTo>
                  <a:lnTo>
                    <a:pt x="5277" y="0"/>
                  </a:lnTo>
                  <a:lnTo>
                    <a:pt x="0" y="0"/>
                  </a:lnTo>
                  <a:close/>
                </a:path>
              </a:pathLst>
            </a:custGeom>
            <a:solidFill>
              <a:srgbClr val="263238"/>
            </a:solidFill>
            <a:ln w="10147"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3A595F47-BCDF-D0AD-939A-EFBC4DEEF4FF}"/>
                </a:ext>
              </a:extLst>
            </p:cNvPr>
            <p:cNvSpPr/>
            <p:nvPr/>
          </p:nvSpPr>
          <p:spPr>
            <a:xfrm>
              <a:off x="8518523" y="3664102"/>
              <a:ext cx="472780" cy="188340"/>
            </a:xfrm>
            <a:custGeom>
              <a:avLst/>
              <a:gdLst>
                <a:gd name="connsiteX0" fmla="*/ 203 w 472780"/>
                <a:gd name="connsiteY0" fmla="*/ 0 h 188340"/>
                <a:gd name="connsiteX1" fmla="*/ 1319 w 472780"/>
                <a:gd name="connsiteY1" fmla="*/ 0 h 188340"/>
                <a:gd name="connsiteX2" fmla="*/ 5175 w 472780"/>
                <a:gd name="connsiteY2" fmla="*/ 0 h 188340"/>
                <a:gd name="connsiteX3" fmla="*/ 20397 w 472780"/>
                <a:gd name="connsiteY3" fmla="*/ 609 h 188340"/>
                <a:gd name="connsiteX4" fmla="*/ 31255 w 472780"/>
                <a:gd name="connsiteY4" fmla="*/ 609 h 188340"/>
                <a:gd name="connsiteX5" fmla="*/ 44244 w 472780"/>
                <a:gd name="connsiteY5" fmla="*/ 1725 h 188340"/>
                <a:gd name="connsiteX6" fmla="*/ 75803 w 472780"/>
                <a:gd name="connsiteY6" fmla="*/ 4871 h 188340"/>
                <a:gd name="connsiteX7" fmla="*/ 94171 w 472780"/>
                <a:gd name="connsiteY7" fmla="*/ 7205 h 188340"/>
                <a:gd name="connsiteX8" fmla="*/ 113857 w 472780"/>
                <a:gd name="connsiteY8" fmla="*/ 10655 h 188340"/>
                <a:gd name="connsiteX9" fmla="*/ 156985 w 472780"/>
                <a:gd name="connsiteY9" fmla="*/ 19585 h 188340"/>
                <a:gd name="connsiteX10" fmla="*/ 344615 w 472780"/>
                <a:gd name="connsiteY10" fmla="*/ 94982 h 188340"/>
                <a:gd name="connsiteX11" fmla="*/ 382162 w 472780"/>
                <a:gd name="connsiteY11" fmla="*/ 118220 h 188340"/>
                <a:gd name="connsiteX12" fmla="*/ 398803 w 472780"/>
                <a:gd name="connsiteY12" fmla="*/ 129281 h 188340"/>
                <a:gd name="connsiteX13" fmla="*/ 413721 w 472780"/>
                <a:gd name="connsiteY13" fmla="*/ 140139 h 188340"/>
                <a:gd name="connsiteX14" fmla="*/ 438785 w 472780"/>
                <a:gd name="connsiteY14" fmla="*/ 159521 h 188340"/>
                <a:gd name="connsiteX15" fmla="*/ 448933 w 472780"/>
                <a:gd name="connsiteY15" fmla="*/ 167640 h 188340"/>
                <a:gd name="connsiteX16" fmla="*/ 457153 w 472780"/>
                <a:gd name="connsiteY16" fmla="*/ 174844 h 188340"/>
                <a:gd name="connsiteX17" fmla="*/ 468619 w 472780"/>
                <a:gd name="connsiteY17" fmla="*/ 184992 h 188340"/>
                <a:gd name="connsiteX18" fmla="*/ 471664 w 472780"/>
                <a:gd name="connsiteY18" fmla="*/ 187529 h 188340"/>
                <a:gd name="connsiteX19" fmla="*/ 472780 w 472780"/>
                <a:gd name="connsiteY19" fmla="*/ 188341 h 188340"/>
                <a:gd name="connsiteX20" fmla="*/ 471867 w 472780"/>
                <a:gd name="connsiteY20" fmla="*/ 187326 h 188340"/>
                <a:gd name="connsiteX21" fmla="*/ 468924 w 472780"/>
                <a:gd name="connsiteY21" fmla="*/ 184688 h 188340"/>
                <a:gd name="connsiteX22" fmla="*/ 457761 w 472780"/>
                <a:gd name="connsiteY22" fmla="*/ 174540 h 188340"/>
                <a:gd name="connsiteX23" fmla="*/ 449643 w 472780"/>
                <a:gd name="connsiteY23" fmla="*/ 167132 h 188340"/>
                <a:gd name="connsiteX24" fmla="*/ 439496 w 472780"/>
                <a:gd name="connsiteY24" fmla="*/ 158811 h 188340"/>
                <a:gd name="connsiteX25" fmla="*/ 414532 w 472780"/>
                <a:gd name="connsiteY25" fmla="*/ 139125 h 188340"/>
                <a:gd name="connsiteX26" fmla="*/ 399717 w 472780"/>
                <a:gd name="connsiteY26" fmla="*/ 128165 h 188340"/>
                <a:gd name="connsiteX27" fmla="*/ 383075 w 472780"/>
                <a:gd name="connsiteY27" fmla="*/ 116901 h 188340"/>
                <a:gd name="connsiteX28" fmla="*/ 345528 w 472780"/>
                <a:gd name="connsiteY28" fmla="*/ 93460 h 188340"/>
                <a:gd name="connsiteX29" fmla="*/ 254199 w 472780"/>
                <a:gd name="connsiteY29" fmla="*/ 49318 h 188340"/>
                <a:gd name="connsiteX30" fmla="*/ 157593 w 472780"/>
                <a:gd name="connsiteY30" fmla="*/ 18875 h 188340"/>
                <a:gd name="connsiteX31" fmla="*/ 114263 w 472780"/>
                <a:gd name="connsiteY31" fmla="*/ 10046 h 188340"/>
                <a:gd name="connsiteX32" fmla="*/ 94475 w 472780"/>
                <a:gd name="connsiteY32" fmla="*/ 6799 h 188340"/>
                <a:gd name="connsiteX33" fmla="*/ 76108 w 472780"/>
                <a:gd name="connsiteY33" fmla="*/ 4566 h 188340"/>
                <a:gd name="connsiteX34" fmla="*/ 44447 w 472780"/>
                <a:gd name="connsiteY34" fmla="*/ 1725 h 188340"/>
                <a:gd name="connsiteX35" fmla="*/ 31458 w 472780"/>
                <a:gd name="connsiteY35" fmla="*/ 913 h 188340"/>
                <a:gd name="connsiteX36" fmla="*/ 20498 w 472780"/>
                <a:gd name="connsiteY36" fmla="*/ 913 h 188340"/>
                <a:gd name="connsiteX37" fmla="*/ 5277 w 472780"/>
                <a:gd name="connsiteY37" fmla="*/ 913 h 188340"/>
                <a:gd name="connsiteX38" fmla="*/ 0 w 472780"/>
                <a:gd name="connsiteY38" fmla="*/ 913 h 1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2780" h="188340">
                  <a:moveTo>
                    <a:pt x="203" y="0"/>
                  </a:moveTo>
                  <a:lnTo>
                    <a:pt x="1319" y="0"/>
                  </a:lnTo>
                  <a:lnTo>
                    <a:pt x="5175" y="0"/>
                  </a:lnTo>
                  <a:lnTo>
                    <a:pt x="20397" y="609"/>
                  </a:lnTo>
                  <a:lnTo>
                    <a:pt x="31255" y="609"/>
                  </a:lnTo>
                  <a:lnTo>
                    <a:pt x="44244" y="1725"/>
                  </a:lnTo>
                  <a:cubicBezTo>
                    <a:pt x="53580" y="2537"/>
                    <a:pt x="64539" y="3146"/>
                    <a:pt x="75803" y="4871"/>
                  </a:cubicBezTo>
                  <a:lnTo>
                    <a:pt x="94171" y="7205"/>
                  </a:lnTo>
                  <a:cubicBezTo>
                    <a:pt x="100462" y="8118"/>
                    <a:pt x="107058" y="9437"/>
                    <a:pt x="113857" y="10655"/>
                  </a:cubicBezTo>
                  <a:cubicBezTo>
                    <a:pt x="127455" y="12786"/>
                    <a:pt x="141864" y="16236"/>
                    <a:pt x="156985" y="19585"/>
                  </a:cubicBezTo>
                  <a:cubicBezTo>
                    <a:pt x="222790" y="35685"/>
                    <a:pt x="285968" y="61072"/>
                    <a:pt x="344615" y="94982"/>
                  </a:cubicBezTo>
                  <a:cubicBezTo>
                    <a:pt x="357909" y="102999"/>
                    <a:pt x="370796" y="110305"/>
                    <a:pt x="382162" y="118220"/>
                  </a:cubicBezTo>
                  <a:cubicBezTo>
                    <a:pt x="387844" y="121975"/>
                    <a:pt x="393527" y="125527"/>
                    <a:pt x="398803" y="129281"/>
                  </a:cubicBezTo>
                  <a:lnTo>
                    <a:pt x="413721" y="140139"/>
                  </a:lnTo>
                  <a:cubicBezTo>
                    <a:pt x="423868" y="146837"/>
                    <a:pt x="431479" y="153737"/>
                    <a:pt x="438785" y="159521"/>
                  </a:cubicBezTo>
                  <a:lnTo>
                    <a:pt x="448933" y="167640"/>
                  </a:lnTo>
                  <a:lnTo>
                    <a:pt x="457153" y="174844"/>
                  </a:lnTo>
                  <a:lnTo>
                    <a:pt x="468619" y="184992"/>
                  </a:lnTo>
                  <a:lnTo>
                    <a:pt x="471664" y="187529"/>
                  </a:lnTo>
                  <a:lnTo>
                    <a:pt x="472780" y="188341"/>
                  </a:lnTo>
                  <a:lnTo>
                    <a:pt x="471867" y="187326"/>
                  </a:lnTo>
                  <a:lnTo>
                    <a:pt x="468924" y="184688"/>
                  </a:lnTo>
                  <a:lnTo>
                    <a:pt x="457761" y="174540"/>
                  </a:lnTo>
                  <a:lnTo>
                    <a:pt x="449643" y="167132"/>
                  </a:lnTo>
                  <a:cubicBezTo>
                    <a:pt x="446599" y="164494"/>
                    <a:pt x="443250" y="161754"/>
                    <a:pt x="439496" y="158811"/>
                  </a:cubicBezTo>
                  <a:cubicBezTo>
                    <a:pt x="432291" y="152925"/>
                    <a:pt x="424173" y="145924"/>
                    <a:pt x="414532" y="139125"/>
                  </a:cubicBezTo>
                  <a:lnTo>
                    <a:pt x="399717" y="128165"/>
                  </a:lnTo>
                  <a:cubicBezTo>
                    <a:pt x="394542" y="124309"/>
                    <a:pt x="388859" y="120757"/>
                    <a:pt x="383075" y="116901"/>
                  </a:cubicBezTo>
                  <a:cubicBezTo>
                    <a:pt x="371709" y="108986"/>
                    <a:pt x="358923" y="101578"/>
                    <a:pt x="345528" y="93460"/>
                  </a:cubicBezTo>
                  <a:cubicBezTo>
                    <a:pt x="316074" y="76782"/>
                    <a:pt x="285567" y="62036"/>
                    <a:pt x="254199" y="49318"/>
                  </a:cubicBezTo>
                  <a:cubicBezTo>
                    <a:pt x="222717" y="37013"/>
                    <a:pt x="190442" y="26843"/>
                    <a:pt x="157593" y="18875"/>
                  </a:cubicBezTo>
                  <a:cubicBezTo>
                    <a:pt x="142372" y="15526"/>
                    <a:pt x="127962" y="12076"/>
                    <a:pt x="114263" y="10046"/>
                  </a:cubicBezTo>
                  <a:cubicBezTo>
                    <a:pt x="107464" y="8930"/>
                    <a:pt x="100868" y="7611"/>
                    <a:pt x="94475" y="6799"/>
                  </a:cubicBezTo>
                  <a:lnTo>
                    <a:pt x="76108" y="4566"/>
                  </a:lnTo>
                  <a:cubicBezTo>
                    <a:pt x="64437" y="2943"/>
                    <a:pt x="53783" y="2435"/>
                    <a:pt x="44447" y="1725"/>
                  </a:cubicBezTo>
                  <a:cubicBezTo>
                    <a:pt x="39779" y="1725"/>
                    <a:pt x="35415" y="1015"/>
                    <a:pt x="31458" y="913"/>
                  </a:cubicBezTo>
                  <a:lnTo>
                    <a:pt x="20498" y="913"/>
                  </a:lnTo>
                  <a:lnTo>
                    <a:pt x="5277" y="913"/>
                  </a:lnTo>
                  <a:lnTo>
                    <a:pt x="0" y="913"/>
                  </a:lnTo>
                  <a:close/>
                </a:path>
              </a:pathLst>
            </a:custGeom>
            <a:solidFill>
              <a:srgbClr val="263238"/>
            </a:solidFill>
            <a:ln w="10147"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E8B7D213-ED46-6F04-A673-98293C6338D1}"/>
                </a:ext>
              </a:extLst>
            </p:cNvPr>
            <p:cNvSpPr/>
            <p:nvPr/>
          </p:nvSpPr>
          <p:spPr>
            <a:xfrm>
              <a:off x="8469003" y="3748936"/>
              <a:ext cx="473185" cy="188137"/>
            </a:xfrm>
            <a:custGeom>
              <a:avLst/>
              <a:gdLst>
                <a:gd name="connsiteX0" fmla="*/ 1015 w 473185"/>
                <a:gd name="connsiteY0" fmla="*/ 0 h 188137"/>
                <a:gd name="connsiteX1" fmla="*/ 2334 w 473185"/>
                <a:gd name="connsiteY1" fmla="*/ 0 h 188137"/>
                <a:gd name="connsiteX2" fmla="*/ 6292 w 473185"/>
                <a:gd name="connsiteY2" fmla="*/ 0 h 188137"/>
                <a:gd name="connsiteX3" fmla="*/ 21411 w 473185"/>
                <a:gd name="connsiteY3" fmla="*/ 710 h 188137"/>
                <a:gd name="connsiteX4" fmla="*/ 32371 w 473185"/>
                <a:gd name="connsiteY4" fmla="*/ 710 h 188137"/>
                <a:gd name="connsiteX5" fmla="*/ 45360 w 473185"/>
                <a:gd name="connsiteY5" fmla="*/ 1725 h 188137"/>
                <a:gd name="connsiteX6" fmla="*/ 76920 w 473185"/>
                <a:gd name="connsiteY6" fmla="*/ 4972 h 188137"/>
                <a:gd name="connsiteX7" fmla="*/ 95185 w 473185"/>
                <a:gd name="connsiteY7" fmla="*/ 7306 h 188137"/>
                <a:gd name="connsiteX8" fmla="*/ 114872 w 473185"/>
                <a:gd name="connsiteY8" fmla="*/ 10655 h 188137"/>
                <a:gd name="connsiteX9" fmla="*/ 158101 w 473185"/>
                <a:gd name="connsiteY9" fmla="*/ 19687 h 188137"/>
                <a:gd name="connsiteX10" fmla="*/ 345122 w 473185"/>
                <a:gd name="connsiteY10" fmla="*/ 94779 h 188137"/>
                <a:gd name="connsiteX11" fmla="*/ 382669 w 473185"/>
                <a:gd name="connsiteY11" fmla="*/ 117916 h 188137"/>
                <a:gd name="connsiteX12" fmla="*/ 399311 w 473185"/>
                <a:gd name="connsiteY12" fmla="*/ 128977 h 188137"/>
                <a:gd name="connsiteX13" fmla="*/ 414228 w 473185"/>
                <a:gd name="connsiteY13" fmla="*/ 139835 h 188137"/>
                <a:gd name="connsiteX14" fmla="*/ 439293 w 473185"/>
                <a:gd name="connsiteY14" fmla="*/ 159217 h 188137"/>
                <a:gd name="connsiteX15" fmla="*/ 449441 w 473185"/>
                <a:gd name="connsiteY15" fmla="*/ 167437 h 188137"/>
                <a:gd name="connsiteX16" fmla="*/ 457660 w 473185"/>
                <a:gd name="connsiteY16" fmla="*/ 174642 h 188137"/>
                <a:gd name="connsiteX17" fmla="*/ 469127 w 473185"/>
                <a:gd name="connsiteY17" fmla="*/ 184789 h 188137"/>
                <a:gd name="connsiteX18" fmla="*/ 472171 w 473185"/>
                <a:gd name="connsiteY18" fmla="*/ 187326 h 188137"/>
                <a:gd name="connsiteX19" fmla="*/ 473186 w 473185"/>
                <a:gd name="connsiteY19" fmla="*/ 188138 h 188137"/>
                <a:gd name="connsiteX20" fmla="*/ 472273 w 473185"/>
                <a:gd name="connsiteY20" fmla="*/ 187123 h 188137"/>
                <a:gd name="connsiteX21" fmla="*/ 469431 w 473185"/>
                <a:gd name="connsiteY21" fmla="*/ 184383 h 188137"/>
                <a:gd name="connsiteX22" fmla="*/ 458269 w 473185"/>
                <a:gd name="connsiteY22" fmla="*/ 174236 h 188137"/>
                <a:gd name="connsiteX23" fmla="*/ 450151 w 473185"/>
                <a:gd name="connsiteY23" fmla="*/ 166929 h 188137"/>
                <a:gd name="connsiteX24" fmla="*/ 440003 w 473185"/>
                <a:gd name="connsiteY24" fmla="*/ 158608 h 188137"/>
                <a:gd name="connsiteX25" fmla="*/ 415040 w 473185"/>
                <a:gd name="connsiteY25" fmla="*/ 138922 h 188137"/>
                <a:gd name="connsiteX26" fmla="*/ 400224 w 473185"/>
                <a:gd name="connsiteY26" fmla="*/ 127861 h 188137"/>
                <a:gd name="connsiteX27" fmla="*/ 383582 w 473185"/>
                <a:gd name="connsiteY27" fmla="*/ 116597 h 188137"/>
                <a:gd name="connsiteX28" fmla="*/ 346036 w 473185"/>
                <a:gd name="connsiteY28" fmla="*/ 93257 h 188137"/>
                <a:gd name="connsiteX29" fmla="*/ 254707 w 473185"/>
                <a:gd name="connsiteY29" fmla="*/ 49115 h 188137"/>
                <a:gd name="connsiteX30" fmla="*/ 158101 w 473185"/>
                <a:gd name="connsiteY30" fmla="*/ 18672 h 188137"/>
                <a:gd name="connsiteX31" fmla="*/ 114770 w 473185"/>
                <a:gd name="connsiteY31" fmla="*/ 9945 h 188137"/>
                <a:gd name="connsiteX32" fmla="*/ 94475 w 473185"/>
                <a:gd name="connsiteY32" fmla="*/ 6698 h 188137"/>
                <a:gd name="connsiteX33" fmla="*/ 76108 w 473185"/>
                <a:gd name="connsiteY33" fmla="*/ 4465 h 188137"/>
                <a:gd name="connsiteX34" fmla="*/ 44447 w 473185"/>
                <a:gd name="connsiteY34" fmla="*/ 1624 h 188137"/>
                <a:gd name="connsiteX35" fmla="*/ 31458 w 473185"/>
                <a:gd name="connsiteY35" fmla="*/ 710 h 188137"/>
                <a:gd name="connsiteX36" fmla="*/ 20498 w 473185"/>
                <a:gd name="connsiteY36" fmla="*/ 710 h 188137"/>
                <a:gd name="connsiteX37" fmla="*/ 5277 w 473185"/>
                <a:gd name="connsiteY37" fmla="*/ 710 h 188137"/>
                <a:gd name="connsiteX38" fmla="*/ 0 w 473185"/>
                <a:gd name="connsiteY38" fmla="*/ 710 h 18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3185" h="188137">
                  <a:moveTo>
                    <a:pt x="1015" y="0"/>
                  </a:moveTo>
                  <a:lnTo>
                    <a:pt x="2334" y="0"/>
                  </a:lnTo>
                  <a:lnTo>
                    <a:pt x="6292" y="0"/>
                  </a:lnTo>
                  <a:lnTo>
                    <a:pt x="21411" y="710"/>
                  </a:lnTo>
                  <a:lnTo>
                    <a:pt x="32371" y="710"/>
                  </a:lnTo>
                  <a:cubicBezTo>
                    <a:pt x="36329" y="710"/>
                    <a:pt x="40692" y="1421"/>
                    <a:pt x="45360" y="1725"/>
                  </a:cubicBezTo>
                  <a:cubicBezTo>
                    <a:pt x="54696" y="2638"/>
                    <a:pt x="65656" y="3146"/>
                    <a:pt x="76920" y="4972"/>
                  </a:cubicBezTo>
                  <a:lnTo>
                    <a:pt x="95185" y="7306"/>
                  </a:lnTo>
                  <a:cubicBezTo>
                    <a:pt x="101578" y="8118"/>
                    <a:pt x="108073" y="9539"/>
                    <a:pt x="114872" y="10655"/>
                  </a:cubicBezTo>
                  <a:cubicBezTo>
                    <a:pt x="128571" y="12786"/>
                    <a:pt x="142981" y="16236"/>
                    <a:pt x="158101" y="19687"/>
                  </a:cubicBezTo>
                  <a:cubicBezTo>
                    <a:pt x="223680" y="35745"/>
                    <a:pt x="286648" y="61028"/>
                    <a:pt x="345122" y="94779"/>
                  </a:cubicBezTo>
                  <a:cubicBezTo>
                    <a:pt x="358416" y="102796"/>
                    <a:pt x="371202" y="110102"/>
                    <a:pt x="382669" y="117916"/>
                  </a:cubicBezTo>
                  <a:cubicBezTo>
                    <a:pt x="388352" y="121772"/>
                    <a:pt x="394034" y="125324"/>
                    <a:pt x="399311" y="128977"/>
                  </a:cubicBezTo>
                  <a:lnTo>
                    <a:pt x="414228" y="139835"/>
                  </a:lnTo>
                  <a:cubicBezTo>
                    <a:pt x="423868" y="146634"/>
                    <a:pt x="431986" y="153534"/>
                    <a:pt x="439293" y="159217"/>
                  </a:cubicBezTo>
                  <a:lnTo>
                    <a:pt x="449441" y="167437"/>
                  </a:lnTo>
                  <a:lnTo>
                    <a:pt x="457660" y="174642"/>
                  </a:lnTo>
                  <a:lnTo>
                    <a:pt x="469127" y="184789"/>
                  </a:lnTo>
                  <a:lnTo>
                    <a:pt x="472171" y="187326"/>
                  </a:lnTo>
                  <a:lnTo>
                    <a:pt x="473186" y="188138"/>
                  </a:lnTo>
                  <a:cubicBezTo>
                    <a:pt x="473186" y="188138"/>
                    <a:pt x="473186" y="188138"/>
                    <a:pt x="472273" y="187123"/>
                  </a:cubicBezTo>
                  <a:lnTo>
                    <a:pt x="469431" y="184383"/>
                  </a:lnTo>
                  <a:lnTo>
                    <a:pt x="458269" y="174236"/>
                  </a:lnTo>
                  <a:lnTo>
                    <a:pt x="450151" y="166929"/>
                  </a:lnTo>
                  <a:cubicBezTo>
                    <a:pt x="447106" y="164291"/>
                    <a:pt x="443657" y="161551"/>
                    <a:pt x="440003" y="158608"/>
                  </a:cubicBezTo>
                  <a:cubicBezTo>
                    <a:pt x="432697" y="152723"/>
                    <a:pt x="424680" y="145721"/>
                    <a:pt x="415040" y="138922"/>
                  </a:cubicBezTo>
                  <a:lnTo>
                    <a:pt x="400224" y="127861"/>
                  </a:lnTo>
                  <a:cubicBezTo>
                    <a:pt x="394947" y="124106"/>
                    <a:pt x="389265" y="120554"/>
                    <a:pt x="383582" y="116597"/>
                  </a:cubicBezTo>
                  <a:cubicBezTo>
                    <a:pt x="372217" y="108682"/>
                    <a:pt x="359329" y="101274"/>
                    <a:pt x="346036" y="93257"/>
                  </a:cubicBezTo>
                  <a:cubicBezTo>
                    <a:pt x="316625" y="76497"/>
                    <a:pt x="286112" y="61750"/>
                    <a:pt x="254707" y="49115"/>
                  </a:cubicBezTo>
                  <a:cubicBezTo>
                    <a:pt x="223207" y="36859"/>
                    <a:pt x="190936" y="26690"/>
                    <a:pt x="158101" y="18672"/>
                  </a:cubicBezTo>
                  <a:cubicBezTo>
                    <a:pt x="142879" y="15323"/>
                    <a:pt x="128470" y="11974"/>
                    <a:pt x="114770" y="9945"/>
                  </a:cubicBezTo>
                  <a:cubicBezTo>
                    <a:pt x="107870" y="8828"/>
                    <a:pt x="101375" y="7509"/>
                    <a:pt x="94475" y="6698"/>
                  </a:cubicBezTo>
                  <a:lnTo>
                    <a:pt x="76108" y="4465"/>
                  </a:lnTo>
                  <a:cubicBezTo>
                    <a:pt x="64438" y="2740"/>
                    <a:pt x="53783" y="2334"/>
                    <a:pt x="44447" y="1624"/>
                  </a:cubicBezTo>
                  <a:lnTo>
                    <a:pt x="31458" y="710"/>
                  </a:lnTo>
                  <a:lnTo>
                    <a:pt x="20498" y="710"/>
                  </a:lnTo>
                  <a:lnTo>
                    <a:pt x="5277" y="710"/>
                  </a:lnTo>
                  <a:lnTo>
                    <a:pt x="0" y="710"/>
                  </a:lnTo>
                  <a:close/>
                </a:path>
              </a:pathLst>
            </a:custGeom>
            <a:solidFill>
              <a:srgbClr val="263238"/>
            </a:solidFill>
            <a:ln w="10147"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32778D70-58A1-1310-1D82-8A9850D4B648}"/>
                </a:ext>
              </a:extLst>
            </p:cNvPr>
            <p:cNvSpPr/>
            <p:nvPr/>
          </p:nvSpPr>
          <p:spPr>
            <a:xfrm>
              <a:off x="8438661" y="3838337"/>
              <a:ext cx="473185" cy="188137"/>
            </a:xfrm>
            <a:custGeom>
              <a:avLst/>
              <a:gdLst>
                <a:gd name="connsiteX0" fmla="*/ 0 w 473185"/>
                <a:gd name="connsiteY0" fmla="*/ 0 h 188137"/>
                <a:gd name="connsiteX1" fmla="*/ 1421 w 473185"/>
                <a:gd name="connsiteY1" fmla="*/ 0 h 188137"/>
                <a:gd name="connsiteX2" fmla="*/ 5277 w 473185"/>
                <a:gd name="connsiteY2" fmla="*/ 0 h 188137"/>
                <a:gd name="connsiteX3" fmla="*/ 20397 w 473185"/>
                <a:gd name="connsiteY3" fmla="*/ 710 h 188137"/>
                <a:gd name="connsiteX4" fmla="*/ 31357 w 473185"/>
                <a:gd name="connsiteY4" fmla="*/ 710 h 188137"/>
                <a:gd name="connsiteX5" fmla="*/ 44345 w 473185"/>
                <a:gd name="connsiteY5" fmla="*/ 1827 h 188137"/>
                <a:gd name="connsiteX6" fmla="*/ 75904 w 473185"/>
                <a:gd name="connsiteY6" fmla="*/ 4972 h 188137"/>
                <a:gd name="connsiteX7" fmla="*/ 94171 w 473185"/>
                <a:gd name="connsiteY7" fmla="*/ 7306 h 188137"/>
                <a:gd name="connsiteX8" fmla="*/ 113958 w 473185"/>
                <a:gd name="connsiteY8" fmla="*/ 10655 h 188137"/>
                <a:gd name="connsiteX9" fmla="*/ 157086 w 473185"/>
                <a:gd name="connsiteY9" fmla="*/ 19687 h 188137"/>
                <a:gd name="connsiteX10" fmla="*/ 345021 w 473185"/>
                <a:gd name="connsiteY10" fmla="*/ 94779 h 188137"/>
                <a:gd name="connsiteX11" fmla="*/ 382567 w 473185"/>
                <a:gd name="connsiteY11" fmla="*/ 117916 h 188137"/>
                <a:gd name="connsiteX12" fmla="*/ 399210 w 473185"/>
                <a:gd name="connsiteY12" fmla="*/ 129078 h 188137"/>
                <a:gd name="connsiteX13" fmla="*/ 414126 w 473185"/>
                <a:gd name="connsiteY13" fmla="*/ 139936 h 188137"/>
                <a:gd name="connsiteX14" fmla="*/ 439192 w 473185"/>
                <a:gd name="connsiteY14" fmla="*/ 159318 h 188137"/>
                <a:gd name="connsiteX15" fmla="*/ 449339 w 473185"/>
                <a:gd name="connsiteY15" fmla="*/ 167437 h 188137"/>
                <a:gd name="connsiteX16" fmla="*/ 457559 w 473185"/>
                <a:gd name="connsiteY16" fmla="*/ 174642 h 188137"/>
                <a:gd name="connsiteX17" fmla="*/ 469025 w 473185"/>
                <a:gd name="connsiteY17" fmla="*/ 184789 h 188137"/>
                <a:gd name="connsiteX18" fmla="*/ 472070 w 473185"/>
                <a:gd name="connsiteY18" fmla="*/ 187326 h 188137"/>
                <a:gd name="connsiteX19" fmla="*/ 473186 w 473185"/>
                <a:gd name="connsiteY19" fmla="*/ 188138 h 188137"/>
                <a:gd name="connsiteX20" fmla="*/ 472171 w 473185"/>
                <a:gd name="connsiteY20" fmla="*/ 187123 h 188137"/>
                <a:gd name="connsiteX21" fmla="*/ 469330 w 473185"/>
                <a:gd name="connsiteY21" fmla="*/ 184485 h 188137"/>
                <a:gd name="connsiteX22" fmla="*/ 458168 w 473185"/>
                <a:gd name="connsiteY22" fmla="*/ 174337 h 188137"/>
                <a:gd name="connsiteX23" fmla="*/ 450049 w 473185"/>
                <a:gd name="connsiteY23" fmla="*/ 166929 h 188137"/>
                <a:gd name="connsiteX24" fmla="*/ 439901 w 473185"/>
                <a:gd name="connsiteY24" fmla="*/ 158608 h 188137"/>
                <a:gd name="connsiteX25" fmla="*/ 414938 w 473185"/>
                <a:gd name="connsiteY25" fmla="*/ 138922 h 188137"/>
                <a:gd name="connsiteX26" fmla="*/ 400123 w 473185"/>
                <a:gd name="connsiteY26" fmla="*/ 127861 h 188137"/>
                <a:gd name="connsiteX27" fmla="*/ 383480 w 473185"/>
                <a:gd name="connsiteY27" fmla="*/ 116698 h 188137"/>
                <a:gd name="connsiteX28" fmla="*/ 345934 w 473185"/>
                <a:gd name="connsiteY28" fmla="*/ 93257 h 188137"/>
                <a:gd name="connsiteX29" fmla="*/ 254605 w 473185"/>
                <a:gd name="connsiteY29" fmla="*/ 49115 h 188137"/>
                <a:gd name="connsiteX30" fmla="*/ 157999 w 473185"/>
                <a:gd name="connsiteY30" fmla="*/ 18672 h 188137"/>
                <a:gd name="connsiteX31" fmla="*/ 114669 w 473185"/>
                <a:gd name="connsiteY31" fmla="*/ 9843 h 188137"/>
                <a:gd name="connsiteX32" fmla="*/ 94880 w 473185"/>
                <a:gd name="connsiteY32" fmla="*/ 6596 h 188137"/>
                <a:gd name="connsiteX33" fmla="*/ 76513 w 473185"/>
                <a:gd name="connsiteY33" fmla="*/ 4364 h 188137"/>
                <a:gd name="connsiteX34" fmla="*/ 44853 w 473185"/>
                <a:gd name="connsiteY34" fmla="*/ 1522 h 188137"/>
                <a:gd name="connsiteX35" fmla="*/ 31864 w 473185"/>
                <a:gd name="connsiteY35" fmla="*/ 609 h 188137"/>
                <a:gd name="connsiteX36" fmla="*/ 20904 w 473185"/>
                <a:gd name="connsiteY36" fmla="*/ 609 h 188137"/>
                <a:gd name="connsiteX37" fmla="*/ 5683 w 473185"/>
                <a:gd name="connsiteY37" fmla="*/ 609 h 188137"/>
                <a:gd name="connsiteX38" fmla="*/ 0 w 473185"/>
                <a:gd name="connsiteY38" fmla="*/ 609 h 18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3185" h="188137">
                  <a:moveTo>
                    <a:pt x="0" y="0"/>
                  </a:moveTo>
                  <a:lnTo>
                    <a:pt x="1421" y="0"/>
                  </a:lnTo>
                  <a:lnTo>
                    <a:pt x="5277" y="0"/>
                  </a:lnTo>
                  <a:lnTo>
                    <a:pt x="20397" y="710"/>
                  </a:lnTo>
                  <a:lnTo>
                    <a:pt x="31357" y="710"/>
                  </a:lnTo>
                  <a:lnTo>
                    <a:pt x="44345" y="1827"/>
                  </a:lnTo>
                  <a:cubicBezTo>
                    <a:pt x="53681" y="2638"/>
                    <a:pt x="64641" y="3247"/>
                    <a:pt x="75904" y="4972"/>
                  </a:cubicBezTo>
                  <a:lnTo>
                    <a:pt x="94171" y="7306"/>
                  </a:lnTo>
                  <a:cubicBezTo>
                    <a:pt x="100563" y="8220"/>
                    <a:pt x="107159" y="9539"/>
                    <a:pt x="113958" y="10655"/>
                  </a:cubicBezTo>
                  <a:cubicBezTo>
                    <a:pt x="127556" y="12786"/>
                    <a:pt x="141966" y="16338"/>
                    <a:pt x="157086" y="19687"/>
                  </a:cubicBezTo>
                  <a:cubicBezTo>
                    <a:pt x="222980" y="35663"/>
                    <a:pt x="286261" y="60948"/>
                    <a:pt x="345021" y="94779"/>
                  </a:cubicBezTo>
                  <a:cubicBezTo>
                    <a:pt x="358314" y="102796"/>
                    <a:pt x="371202" y="110102"/>
                    <a:pt x="382567" y="117916"/>
                  </a:cubicBezTo>
                  <a:cubicBezTo>
                    <a:pt x="388250" y="121772"/>
                    <a:pt x="393933" y="125324"/>
                    <a:pt x="399210" y="129078"/>
                  </a:cubicBezTo>
                  <a:lnTo>
                    <a:pt x="414126" y="139936"/>
                  </a:lnTo>
                  <a:cubicBezTo>
                    <a:pt x="424274" y="146634"/>
                    <a:pt x="431885" y="153534"/>
                    <a:pt x="439192" y="159318"/>
                  </a:cubicBezTo>
                  <a:cubicBezTo>
                    <a:pt x="442845" y="162261"/>
                    <a:pt x="446294" y="164900"/>
                    <a:pt x="449339" y="167437"/>
                  </a:cubicBezTo>
                  <a:lnTo>
                    <a:pt x="457559" y="174642"/>
                  </a:lnTo>
                  <a:lnTo>
                    <a:pt x="469025" y="184789"/>
                  </a:lnTo>
                  <a:lnTo>
                    <a:pt x="472070" y="187326"/>
                  </a:lnTo>
                  <a:lnTo>
                    <a:pt x="473186" y="188138"/>
                  </a:lnTo>
                  <a:cubicBezTo>
                    <a:pt x="472882" y="187767"/>
                    <a:pt x="472542" y="187427"/>
                    <a:pt x="472171" y="187123"/>
                  </a:cubicBezTo>
                  <a:lnTo>
                    <a:pt x="469330" y="184485"/>
                  </a:lnTo>
                  <a:cubicBezTo>
                    <a:pt x="466691" y="181948"/>
                    <a:pt x="462937" y="178599"/>
                    <a:pt x="458168" y="174337"/>
                  </a:cubicBezTo>
                  <a:lnTo>
                    <a:pt x="450049" y="166929"/>
                  </a:lnTo>
                  <a:cubicBezTo>
                    <a:pt x="447005" y="164291"/>
                    <a:pt x="443656" y="161551"/>
                    <a:pt x="439901" y="158608"/>
                  </a:cubicBezTo>
                  <a:cubicBezTo>
                    <a:pt x="432697" y="152723"/>
                    <a:pt x="424579" y="145721"/>
                    <a:pt x="414938" y="138922"/>
                  </a:cubicBezTo>
                  <a:lnTo>
                    <a:pt x="400123" y="127861"/>
                  </a:lnTo>
                  <a:cubicBezTo>
                    <a:pt x="394947" y="124106"/>
                    <a:pt x="389265" y="120554"/>
                    <a:pt x="383480" y="116698"/>
                  </a:cubicBezTo>
                  <a:cubicBezTo>
                    <a:pt x="372115" y="108682"/>
                    <a:pt x="359329" y="101274"/>
                    <a:pt x="345934" y="93257"/>
                  </a:cubicBezTo>
                  <a:cubicBezTo>
                    <a:pt x="316502" y="76538"/>
                    <a:pt x="285992" y="61791"/>
                    <a:pt x="254605" y="49115"/>
                  </a:cubicBezTo>
                  <a:cubicBezTo>
                    <a:pt x="223123" y="36810"/>
                    <a:pt x="190848" y="26640"/>
                    <a:pt x="157999" y="18672"/>
                  </a:cubicBezTo>
                  <a:cubicBezTo>
                    <a:pt x="142778" y="15323"/>
                    <a:pt x="128368" y="11873"/>
                    <a:pt x="114669" y="9843"/>
                  </a:cubicBezTo>
                  <a:cubicBezTo>
                    <a:pt x="107870" y="8727"/>
                    <a:pt x="101274" y="7408"/>
                    <a:pt x="94880" y="6596"/>
                  </a:cubicBezTo>
                  <a:lnTo>
                    <a:pt x="76513" y="4364"/>
                  </a:lnTo>
                  <a:cubicBezTo>
                    <a:pt x="64844" y="2740"/>
                    <a:pt x="54189" y="2233"/>
                    <a:pt x="44853" y="1522"/>
                  </a:cubicBezTo>
                  <a:lnTo>
                    <a:pt x="31864" y="609"/>
                  </a:lnTo>
                  <a:lnTo>
                    <a:pt x="20904" y="609"/>
                  </a:lnTo>
                  <a:lnTo>
                    <a:pt x="5683" y="609"/>
                  </a:lnTo>
                  <a:lnTo>
                    <a:pt x="0" y="609"/>
                  </a:lnTo>
                  <a:close/>
                </a:path>
              </a:pathLst>
            </a:custGeom>
            <a:solidFill>
              <a:srgbClr val="263238"/>
            </a:solidFill>
            <a:ln w="10147"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5D3927E7-9BDA-DC89-B4D6-DB967AB97276}"/>
                </a:ext>
              </a:extLst>
            </p:cNvPr>
            <p:cNvSpPr/>
            <p:nvPr/>
          </p:nvSpPr>
          <p:spPr>
            <a:xfrm>
              <a:off x="8398071" y="3924897"/>
              <a:ext cx="472475" cy="187529"/>
            </a:xfrm>
            <a:custGeom>
              <a:avLst/>
              <a:gdLst>
                <a:gd name="connsiteX0" fmla="*/ 0 w 472475"/>
                <a:gd name="connsiteY0" fmla="*/ 102 h 187529"/>
                <a:gd name="connsiteX1" fmla="*/ 1319 w 472475"/>
                <a:gd name="connsiteY1" fmla="*/ 102 h 187529"/>
                <a:gd name="connsiteX2" fmla="*/ 5277 w 472475"/>
                <a:gd name="connsiteY2" fmla="*/ 102 h 187529"/>
                <a:gd name="connsiteX3" fmla="*/ 20397 w 472475"/>
                <a:gd name="connsiteY3" fmla="*/ 812 h 187529"/>
                <a:gd name="connsiteX4" fmla="*/ 31357 w 472475"/>
                <a:gd name="connsiteY4" fmla="*/ 812 h 187529"/>
                <a:gd name="connsiteX5" fmla="*/ 44345 w 472475"/>
                <a:gd name="connsiteY5" fmla="*/ 1928 h 187529"/>
                <a:gd name="connsiteX6" fmla="*/ 75904 w 472475"/>
                <a:gd name="connsiteY6" fmla="*/ 5074 h 187529"/>
                <a:gd name="connsiteX7" fmla="*/ 94171 w 472475"/>
                <a:gd name="connsiteY7" fmla="*/ 7408 h 187529"/>
                <a:gd name="connsiteX8" fmla="*/ 113857 w 472475"/>
                <a:gd name="connsiteY8" fmla="*/ 10757 h 187529"/>
                <a:gd name="connsiteX9" fmla="*/ 157086 w 472475"/>
                <a:gd name="connsiteY9" fmla="*/ 19788 h 187529"/>
                <a:gd name="connsiteX10" fmla="*/ 344310 w 472475"/>
                <a:gd name="connsiteY10" fmla="*/ 94170 h 187529"/>
                <a:gd name="connsiteX11" fmla="*/ 381857 w 472475"/>
                <a:gd name="connsiteY11" fmla="*/ 117307 h 187529"/>
                <a:gd name="connsiteX12" fmla="*/ 398499 w 472475"/>
                <a:gd name="connsiteY12" fmla="*/ 128470 h 187529"/>
                <a:gd name="connsiteX13" fmla="*/ 413416 w 472475"/>
                <a:gd name="connsiteY13" fmla="*/ 139328 h 187529"/>
                <a:gd name="connsiteX14" fmla="*/ 438582 w 472475"/>
                <a:gd name="connsiteY14" fmla="*/ 158710 h 187529"/>
                <a:gd name="connsiteX15" fmla="*/ 448730 w 472475"/>
                <a:gd name="connsiteY15" fmla="*/ 166828 h 187529"/>
                <a:gd name="connsiteX16" fmla="*/ 456950 w 472475"/>
                <a:gd name="connsiteY16" fmla="*/ 174033 h 187529"/>
                <a:gd name="connsiteX17" fmla="*/ 468416 w 472475"/>
                <a:gd name="connsiteY17" fmla="*/ 184180 h 187529"/>
                <a:gd name="connsiteX18" fmla="*/ 471360 w 472475"/>
                <a:gd name="connsiteY18" fmla="*/ 186717 h 187529"/>
                <a:gd name="connsiteX19" fmla="*/ 472476 w 472475"/>
                <a:gd name="connsiteY19" fmla="*/ 187529 h 187529"/>
                <a:gd name="connsiteX20" fmla="*/ 471562 w 472475"/>
                <a:gd name="connsiteY20" fmla="*/ 186514 h 187529"/>
                <a:gd name="connsiteX21" fmla="*/ 468721 w 472475"/>
                <a:gd name="connsiteY21" fmla="*/ 183876 h 187529"/>
                <a:gd name="connsiteX22" fmla="*/ 457559 w 472475"/>
                <a:gd name="connsiteY22" fmla="*/ 173728 h 187529"/>
                <a:gd name="connsiteX23" fmla="*/ 449440 w 472475"/>
                <a:gd name="connsiteY23" fmla="*/ 166320 h 187529"/>
                <a:gd name="connsiteX24" fmla="*/ 439293 w 472475"/>
                <a:gd name="connsiteY24" fmla="*/ 157999 h 187529"/>
                <a:gd name="connsiteX25" fmla="*/ 414330 w 472475"/>
                <a:gd name="connsiteY25" fmla="*/ 138313 h 187529"/>
                <a:gd name="connsiteX26" fmla="*/ 399412 w 472475"/>
                <a:gd name="connsiteY26" fmla="*/ 127252 h 187529"/>
                <a:gd name="connsiteX27" fmla="*/ 382871 w 472475"/>
                <a:gd name="connsiteY27" fmla="*/ 116089 h 187529"/>
                <a:gd name="connsiteX28" fmla="*/ 345326 w 472475"/>
                <a:gd name="connsiteY28" fmla="*/ 92648 h 187529"/>
                <a:gd name="connsiteX29" fmla="*/ 253997 w 472475"/>
                <a:gd name="connsiteY29" fmla="*/ 48506 h 187529"/>
                <a:gd name="connsiteX30" fmla="*/ 157390 w 472475"/>
                <a:gd name="connsiteY30" fmla="*/ 18063 h 187529"/>
                <a:gd name="connsiteX31" fmla="*/ 113958 w 472475"/>
                <a:gd name="connsiteY31" fmla="*/ 9234 h 187529"/>
                <a:gd name="connsiteX32" fmla="*/ 93663 w 472475"/>
                <a:gd name="connsiteY32" fmla="*/ 5987 h 187529"/>
                <a:gd name="connsiteX33" fmla="*/ 75397 w 472475"/>
                <a:gd name="connsiteY33" fmla="*/ 3755 h 187529"/>
                <a:gd name="connsiteX34" fmla="*/ 43635 w 472475"/>
                <a:gd name="connsiteY34" fmla="*/ 913 h 187529"/>
                <a:gd name="connsiteX35" fmla="*/ 30646 w 472475"/>
                <a:gd name="connsiteY35" fmla="*/ 0 h 187529"/>
                <a:gd name="connsiteX36" fmla="*/ 19687 w 472475"/>
                <a:gd name="connsiteY36" fmla="*/ 0 h 187529"/>
                <a:gd name="connsiteX37" fmla="*/ 4567 w 472475"/>
                <a:gd name="connsiteY37" fmla="*/ 0 h 187529"/>
                <a:gd name="connsiteX38" fmla="*/ 0 w 472475"/>
                <a:gd name="connsiteY38" fmla="*/ 0 h 18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2475" h="187529">
                  <a:moveTo>
                    <a:pt x="0" y="102"/>
                  </a:moveTo>
                  <a:lnTo>
                    <a:pt x="1319" y="102"/>
                  </a:lnTo>
                  <a:lnTo>
                    <a:pt x="5277" y="102"/>
                  </a:lnTo>
                  <a:lnTo>
                    <a:pt x="20397" y="812"/>
                  </a:lnTo>
                  <a:lnTo>
                    <a:pt x="31357" y="812"/>
                  </a:lnTo>
                  <a:lnTo>
                    <a:pt x="44345" y="1928"/>
                  </a:lnTo>
                  <a:cubicBezTo>
                    <a:pt x="53580" y="2740"/>
                    <a:pt x="64641" y="3349"/>
                    <a:pt x="75904" y="5074"/>
                  </a:cubicBezTo>
                  <a:lnTo>
                    <a:pt x="94171" y="7408"/>
                  </a:lnTo>
                  <a:cubicBezTo>
                    <a:pt x="100563" y="8321"/>
                    <a:pt x="107058" y="9640"/>
                    <a:pt x="113857" y="10757"/>
                  </a:cubicBezTo>
                  <a:cubicBezTo>
                    <a:pt x="127556" y="12888"/>
                    <a:pt x="141864" y="16439"/>
                    <a:pt x="157086" y="19788"/>
                  </a:cubicBezTo>
                  <a:cubicBezTo>
                    <a:pt x="222693" y="35619"/>
                    <a:pt x="285727" y="60662"/>
                    <a:pt x="344310" y="94170"/>
                  </a:cubicBezTo>
                  <a:cubicBezTo>
                    <a:pt x="357705" y="102187"/>
                    <a:pt x="370492" y="109493"/>
                    <a:pt x="381857" y="117307"/>
                  </a:cubicBezTo>
                  <a:cubicBezTo>
                    <a:pt x="387641" y="121163"/>
                    <a:pt x="393324" y="124715"/>
                    <a:pt x="398499" y="128470"/>
                  </a:cubicBezTo>
                  <a:lnTo>
                    <a:pt x="413416" y="139328"/>
                  </a:lnTo>
                  <a:cubicBezTo>
                    <a:pt x="423056" y="146025"/>
                    <a:pt x="431174" y="152925"/>
                    <a:pt x="438582" y="158710"/>
                  </a:cubicBezTo>
                  <a:lnTo>
                    <a:pt x="448730" y="166828"/>
                  </a:lnTo>
                  <a:lnTo>
                    <a:pt x="456950" y="174033"/>
                  </a:lnTo>
                  <a:lnTo>
                    <a:pt x="468416" y="184180"/>
                  </a:lnTo>
                  <a:lnTo>
                    <a:pt x="471360" y="186717"/>
                  </a:lnTo>
                  <a:lnTo>
                    <a:pt x="472476" y="187529"/>
                  </a:lnTo>
                  <a:lnTo>
                    <a:pt x="471562" y="186514"/>
                  </a:lnTo>
                  <a:lnTo>
                    <a:pt x="468721" y="183876"/>
                  </a:lnTo>
                  <a:lnTo>
                    <a:pt x="457559" y="173728"/>
                  </a:lnTo>
                  <a:lnTo>
                    <a:pt x="449440" y="166320"/>
                  </a:lnTo>
                  <a:cubicBezTo>
                    <a:pt x="446396" y="163682"/>
                    <a:pt x="442946" y="160942"/>
                    <a:pt x="439293" y="157999"/>
                  </a:cubicBezTo>
                  <a:cubicBezTo>
                    <a:pt x="431986" y="152114"/>
                    <a:pt x="423970" y="145112"/>
                    <a:pt x="414330" y="138313"/>
                  </a:cubicBezTo>
                  <a:lnTo>
                    <a:pt x="399412" y="127252"/>
                  </a:lnTo>
                  <a:cubicBezTo>
                    <a:pt x="394237" y="123497"/>
                    <a:pt x="388554" y="119946"/>
                    <a:pt x="382871" y="116089"/>
                  </a:cubicBezTo>
                  <a:cubicBezTo>
                    <a:pt x="371506" y="108073"/>
                    <a:pt x="358619" y="100665"/>
                    <a:pt x="345326" y="92648"/>
                  </a:cubicBezTo>
                  <a:cubicBezTo>
                    <a:pt x="315893" y="75929"/>
                    <a:pt x="285383" y="61183"/>
                    <a:pt x="253997" y="48506"/>
                  </a:cubicBezTo>
                  <a:cubicBezTo>
                    <a:pt x="222514" y="36202"/>
                    <a:pt x="190239" y="26031"/>
                    <a:pt x="157390" y="18063"/>
                  </a:cubicBezTo>
                  <a:cubicBezTo>
                    <a:pt x="142169" y="14714"/>
                    <a:pt x="127759" y="11264"/>
                    <a:pt x="113958" y="9234"/>
                  </a:cubicBezTo>
                  <a:cubicBezTo>
                    <a:pt x="107159" y="8118"/>
                    <a:pt x="100563" y="6799"/>
                    <a:pt x="93663" y="5987"/>
                  </a:cubicBezTo>
                  <a:lnTo>
                    <a:pt x="75397" y="3755"/>
                  </a:lnTo>
                  <a:cubicBezTo>
                    <a:pt x="63626" y="2131"/>
                    <a:pt x="52971" y="1624"/>
                    <a:pt x="43635" y="913"/>
                  </a:cubicBezTo>
                  <a:lnTo>
                    <a:pt x="30646" y="0"/>
                  </a:lnTo>
                  <a:lnTo>
                    <a:pt x="19687" y="0"/>
                  </a:lnTo>
                  <a:lnTo>
                    <a:pt x="4567" y="0"/>
                  </a:lnTo>
                  <a:lnTo>
                    <a:pt x="0" y="0"/>
                  </a:lnTo>
                  <a:close/>
                </a:path>
              </a:pathLst>
            </a:custGeom>
            <a:solidFill>
              <a:srgbClr val="263238"/>
            </a:solidFill>
            <a:ln w="10147"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8565E7B6-F50D-0FC4-1757-DBBA97F84185}"/>
                </a:ext>
              </a:extLst>
            </p:cNvPr>
            <p:cNvSpPr/>
            <p:nvPr/>
          </p:nvSpPr>
          <p:spPr>
            <a:xfrm>
              <a:off x="8362858" y="4013385"/>
              <a:ext cx="472576" cy="187427"/>
            </a:xfrm>
            <a:custGeom>
              <a:avLst/>
              <a:gdLst>
                <a:gd name="connsiteX0" fmla="*/ 101 w 472576"/>
                <a:gd name="connsiteY0" fmla="*/ 0 h 187427"/>
                <a:gd name="connsiteX1" fmla="*/ 1420 w 472576"/>
                <a:gd name="connsiteY1" fmla="*/ 0 h 187427"/>
                <a:gd name="connsiteX2" fmla="*/ 5378 w 472576"/>
                <a:gd name="connsiteY2" fmla="*/ 0 h 187427"/>
                <a:gd name="connsiteX3" fmla="*/ 20498 w 472576"/>
                <a:gd name="connsiteY3" fmla="*/ 710 h 187427"/>
                <a:gd name="connsiteX4" fmla="*/ 31458 w 472576"/>
                <a:gd name="connsiteY4" fmla="*/ 710 h 187427"/>
                <a:gd name="connsiteX5" fmla="*/ 44446 w 472576"/>
                <a:gd name="connsiteY5" fmla="*/ 1827 h 187427"/>
                <a:gd name="connsiteX6" fmla="*/ 76006 w 472576"/>
                <a:gd name="connsiteY6" fmla="*/ 4972 h 187427"/>
                <a:gd name="connsiteX7" fmla="*/ 94272 w 472576"/>
                <a:gd name="connsiteY7" fmla="*/ 7306 h 187427"/>
                <a:gd name="connsiteX8" fmla="*/ 113958 w 472576"/>
                <a:gd name="connsiteY8" fmla="*/ 10655 h 187427"/>
                <a:gd name="connsiteX9" fmla="*/ 157187 w 472576"/>
                <a:gd name="connsiteY9" fmla="*/ 19687 h 187427"/>
                <a:gd name="connsiteX10" fmla="*/ 344514 w 472576"/>
                <a:gd name="connsiteY10" fmla="*/ 94069 h 187427"/>
                <a:gd name="connsiteX11" fmla="*/ 382059 w 472576"/>
                <a:gd name="connsiteY11" fmla="*/ 117206 h 187427"/>
                <a:gd name="connsiteX12" fmla="*/ 398702 w 472576"/>
                <a:gd name="connsiteY12" fmla="*/ 128368 h 187427"/>
                <a:gd name="connsiteX13" fmla="*/ 413619 w 472576"/>
                <a:gd name="connsiteY13" fmla="*/ 139226 h 187427"/>
                <a:gd name="connsiteX14" fmla="*/ 438684 w 472576"/>
                <a:gd name="connsiteY14" fmla="*/ 158608 h 187427"/>
                <a:gd name="connsiteX15" fmla="*/ 448831 w 472576"/>
                <a:gd name="connsiteY15" fmla="*/ 166726 h 187427"/>
                <a:gd name="connsiteX16" fmla="*/ 457051 w 472576"/>
                <a:gd name="connsiteY16" fmla="*/ 173931 h 187427"/>
                <a:gd name="connsiteX17" fmla="*/ 468518 w 472576"/>
                <a:gd name="connsiteY17" fmla="*/ 184079 h 187427"/>
                <a:gd name="connsiteX18" fmla="*/ 471562 w 472576"/>
                <a:gd name="connsiteY18" fmla="*/ 186616 h 187427"/>
                <a:gd name="connsiteX19" fmla="*/ 472577 w 472576"/>
                <a:gd name="connsiteY19" fmla="*/ 187428 h 187427"/>
                <a:gd name="connsiteX20" fmla="*/ 471664 w 472576"/>
                <a:gd name="connsiteY20" fmla="*/ 186413 h 187427"/>
                <a:gd name="connsiteX21" fmla="*/ 468822 w 472576"/>
                <a:gd name="connsiteY21" fmla="*/ 183775 h 187427"/>
                <a:gd name="connsiteX22" fmla="*/ 457660 w 472576"/>
                <a:gd name="connsiteY22" fmla="*/ 173627 h 187427"/>
                <a:gd name="connsiteX23" fmla="*/ 449542 w 472576"/>
                <a:gd name="connsiteY23" fmla="*/ 166321 h 187427"/>
                <a:gd name="connsiteX24" fmla="*/ 439394 w 472576"/>
                <a:gd name="connsiteY24" fmla="*/ 157999 h 187427"/>
                <a:gd name="connsiteX25" fmla="*/ 414431 w 472576"/>
                <a:gd name="connsiteY25" fmla="*/ 138313 h 187427"/>
                <a:gd name="connsiteX26" fmla="*/ 399615 w 472576"/>
                <a:gd name="connsiteY26" fmla="*/ 127252 h 187427"/>
                <a:gd name="connsiteX27" fmla="*/ 382973 w 472576"/>
                <a:gd name="connsiteY27" fmla="*/ 116089 h 187427"/>
                <a:gd name="connsiteX28" fmla="*/ 345427 w 472576"/>
                <a:gd name="connsiteY28" fmla="*/ 92648 h 187427"/>
                <a:gd name="connsiteX29" fmla="*/ 157593 w 472576"/>
                <a:gd name="connsiteY29" fmla="*/ 17961 h 187427"/>
                <a:gd name="connsiteX30" fmla="*/ 114262 w 472576"/>
                <a:gd name="connsiteY30" fmla="*/ 9234 h 187427"/>
                <a:gd name="connsiteX31" fmla="*/ 94475 w 472576"/>
                <a:gd name="connsiteY31" fmla="*/ 5987 h 187427"/>
                <a:gd name="connsiteX32" fmla="*/ 76108 w 472576"/>
                <a:gd name="connsiteY32" fmla="*/ 3755 h 187427"/>
                <a:gd name="connsiteX33" fmla="*/ 44446 w 472576"/>
                <a:gd name="connsiteY33" fmla="*/ 913 h 187427"/>
                <a:gd name="connsiteX34" fmla="*/ 31458 w 472576"/>
                <a:gd name="connsiteY34" fmla="*/ 0 h 187427"/>
                <a:gd name="connsiteX35" fmla="*/ 20498 w 472576"/>
                <a:gd name="connsiteY35" fmla="*/ 0 h 187427"/>
                <a:gd name="connsiteX36" fmla="*/ 5276 w 472576"/>
                <a:gd name="connsiteY36" fmla="*/ 0 h 187427"/>
                <a:gd name="connsiteX37" fmla="*/ 0 w 472576"/>
                <a:gd name="connsiteY37" fmla="*/ 0 h 18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2576" h="187427">
                  <a:moveTo>
                    <a:pt x="101" y="0"/>
                  </a:moveTo>
                  <a:lnTo>
                    <a:pt x="1420" y="0"/>
                  </a:lnTo>
                  <a:lnTo>
                    <a:pt x="5378" y="0"/>
                  </a:lnTo>
                  <a:lnTo>
                    <a:pt x="20498" y="710"/>
                  </a:lnTo>
                  <a:lnTo>
                    <a:pt x="31458" y="710"/>
                  </a:lnTo>
                  <a:cubicBezTo>
                    <a:pt x="35415" y="710"/>
                    <a:pt x="39779" y="1421"/>
                    <a:pt x="44446" y="1827"/>
                  </a:cubicBezTo>
                  <a:cubicBezTo>
                    <a:pt x="53783" y="2638"/>
                    <a:pt x="64742" y="3146"/>
                    <a:pt x="76006" y="4972"/>
                  </a:cubicBezTo>
                  <a:lnTo>
                    <a:pt x="94272" y="7306"/>
                  </a:lnTo>
                  <a:cubicBezTo>
                    <a:pt x="100665" y="8220"/>
                    <a:pt x="107159" y="9539"/>
                    <a:pt x="113958" y="10655"/>
                  </a:cubicBezTo>
                  <a:cubicBezTo>
                    <a:pt x="127657" y="12786"/>
                    <a:pt x="142067" y="16236"/>
                    <a:pt x="157187" y="19687"/>
                  </a:cubicBezTo>
                  <a:cubicBezTo>
                    <a:pt x="222834" y="35494"/>
                    <a:pt x="285904" y="60538"/>
                    <a:pt x="344514" y="94069"/>
                  </a:cubicBezTo>
                  <a:cubicBezTo>
                    <a:pt x="357806" y="102086"/>
                    <a:pt x="370593" y="109392"/>
                    <a:pt x="382059" y="117206"/>
                  </a:cubicBezTo>
                  <a:cubicBezTo>
                    <a:pt x="387742" y="121062"/>
                    <a:pt x="393425" y="124613"/>
                    <a:pt x="398702" y="128368"/>
                  </a:cubicBezTo>
                  <a:lnTo>
                    <a:pt x="413619" y="139226"/>
                  </a:lnTo>
                  <a:cubicBezTo>
                    <a:pt x="423766" y="145924"/>
                    <a:pt x="431377" y="152824"/>
                    <a:pt x="438684" y="158608"/>
                  </a:cubicBezTo>
                  <a:cubicBezTo>
                    <a:pt x="442337" y="161551"/>
                    <a:pt x="445787" y="164189"/>
                    <a:pt x="448831" y="166726"/>
                  </a:cubicBezTo>
                  <a:lnTo>
                    <a:pt x="457051" y="173931"/>
                  </a:lnTo>
                  <a:lnTo>
                    <a:pt x="468518" y="184079"/>
                  </a:lnTo>
                  <a:lnTo>
                    <a:pt x="471562" y="186616"/>
                  </a:lnTo>
                  <a:lnTo>
                    <a:pt x="472577" y="187428"/>
                  </a:lnTo>
                  <a:cubicBezTo>
                    <a:pt x="472577" y="187428"/>
                    <a:pt x="472577" y="187428"/>
                    <a:pt x="471664" y="186413"/>
                  </a:cubicBezTo>
                  <a:lnTo>
                    <a:pt x="468822" y="183775"/>
                  </a:lnTo>
                  <a:lnTo>
                    <a:pt x="457660" y="173627"/>
                  </a:lnTo>
                  <a:lnTo>
                    <a:pt x="449542" y="166321"/>
                  </a:lnTo>
                  <a:cubicBezTo>
                    <a:pt x="446498" y="163682"/>
                    <a:pt x="443047" y="160942"/>
                    <a:pt x="439394" y="157999"/>
                  </a:cubicBezTo>
                  <a:cubicBezTo>
                    <a:pt x="432087" y="152114"/>
                    <a:pt x="424071" y="145112"/>
                    <a:pt x="414431" y="138313"/>
                  </a:cubicBezTo>
                  <a:lnTo>
                    <a:pt x="399615" y="127252"/>
                  </a:lnTo>
                  <a:cubicBezTo>
                    <a:pt x="394338" y="123497"/>
                    <a:pt x="388656" y="119946"/>
                    <a:pt x="382973" y="116089"/>
                  </a:cubicBezTo>
                  <a:cubicBezTo>
                    <a:pt x="371608" y="108073"/>
                    <a:pt x="358720" y="100665"/>
                    <a:pt x="345427" y="92648"/>
                  </a:cubicBezTo>
                  <a:cubicBezTo>
                    <a:pt x="286745" y="58824"/>
                    <a:pt x="223479" y="33668"/>
                    <a:pt x="157593" y="17961"/>
                  </a:cubicBezTo>
                  <a:cubicBezTo>
                    <a:pt x="142372" y="14714"/>
                    <a:pt x="127962" y="11264"/>
                    <a:pt x="114262" y="9234"/>
                  </a:cubicBezTo>
                  <a:cubicBezTo>
                    <a:pt x="107362" y="8118"/>
                    <a:pt x="100867" y="6799"/>
                    <a:pt x="94475" y="5987"/>
                  </a:cubicBezTo>
                  <a:lnTo>
                    <a:pt x="76108" y="3755"/>
                  </a:lnTo>
                  <a:cubicBezTo>
                    <a:pt x="64437" y="2131"/>
                    <a:pt x="53783" y="1624"/>
                    <a:pt x="44446" y="913"/>
                  </a:cubicBezTo>
                  <a:lnTo>
                    <a:pt x="31458" y="0"/>
                  </a:lnTo>
                  <a:lnTo>
                    <a:pt x="20498" y="0"/>
                  </a:lnTo>
                  <a:lnTo>
                    <a:pt x="5276" y="0"/>
                  </a:lnTo>
                  <a:lnTo>
                    <a:pt x="0" y="0"/>
                  </a:lnTo>
                  <a:close/>
                </a:path>
              </a:pathLst>
            </a:custGeom>
            <a:solidFill>
              <a:srgbClr val="263238"/>
            </a:solidFill>
            <a:ln w="10147"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D39BC487-CB7E-63D2-9DDF-9390D86C3BF2}"/>
                </a:ext>
              </a:extLst>
            </p:cNvPr>
            <p:cNvSpPr/>
            <p:nvPr/>
          </p:nvSpPr>
          <p:spPr>
            <a:xfrm>
              <a:off x="8323586" y="4100452"/>
              <a:ext cx="473185" cy="187427"/>
            </a:xfrm>
            <a:custGeom>
              <a:avLst/>
              <a:gdLst>
                <a:gd name="connsiteX0" fmla="*/ 305 w 473185"/>
                <a:gd name="connsiteY0" fmla="*/ 304 h 187427"/>
                <a:gd name="connsiteX1" fmla="*/ 1624 w 473185"/>
                <a:gd name="connsiteY1" fmla="*/ 304 h 187427"/>
                <a:gd name="connsiteX2" fmla="*/ 5582 w 473185"/>
                <a:gd name="connsiteY2" fmla="*/ 304 h 187427"/>
                <a:gd name="connsiteX3" fmla="*/ 20702 w 473185"/>
                <a:gd name="connsiteY3" fmla="*/ 913 h 187427"/>
                <a:gd name="connsiteX4" fmla="*/ 31661 w 473185"/>
                <a:gd name="connsiteY4" fmla="*/ 913 h 187427"/>
                <a:gd name="connsiteX5" fmla="*/ 44650 w 473185"/>
                <a:gd name="connsiteY5" fmla="*/ 1928 h 187427"/>
                <a:gd name="connsiteX6" fmla="*/ 76209 w 473185"/>
                <a:gd name="connsiteY6" fmla="*/ 5074 h 187427"/>
                <a:gd name="connsiteX7" fmla="*/ 94475 w 473185"/>
                <a:gd name="connsiteY7" fmla="*/ 7509 h 187427"/>
                <a:gd name="connsiteX8" fmla="*/ 114161 w 473185"/>
                <a:gd name="connsiteY8" fmla="*/ 10858 h 187427"/>
                <a:gd name="connsiteX9" fmla="*/ 157390 w 473185"/>
                <a:gd name="connsiteY9" fmla="*/ 19788 h 187427"/>
                <a:gd name="connsiteX10" fmla="*/ 253692 w 473185"/>
                <a:gd name="connsiteY10" fmla="*/ 50231 h 187427"/>
                <a:gd name="connsiteX11" fmla="*/ 345021 w 473185"/>
                <a:gd name="connsiteY11" fmla="*/ 94170 h 187427"/>
                <a:gd name="connsiteX12" fmla="*/ 382567 w 473185"/>
                <a:gd name="connsiteY12" fmla="*/ 117307 h 187427"/>
                <a:gd name="connsiteX13" fmla="*/ 399210 w 473185"/>
                <a:gd name="connsiteY13" fmla="*/ 128368 h 187427"/>
                <a:gd name="connsiteX14" fmla="*/ 414126 w 473185"/>
                <a:gd name="connsiteY14" fmla="*/ 139226 h 187427"/>
                <a:gd name="connsiteX15" fmla="*/ 439293 w 473185"/>
                <a:gd name="connsiteY15" fmla="*/ 158608 h 187427"/>
                <a:gd name="connsiteX16" fmla="*/ 449441 w 473185"/>
                <a:gd name="connsiteY16" fmla="*/ 166726 h 187427"/>
                <a:gd name="connsiteX17" fmla="*/ 457660 w 473185"/>
                <a:gd name="connsiteY17" fmla="*/ 173931 h 187427"/>
                <a:gd name="connsiteX18" fmla="*/ 469127 w 473185"/>
                <a:gd name="connsiteY18" fmla="*/ 184079 h 187427"/>
                <a:gd name="connsiteX19" fmla="*/ 472070 w 473185"/>
                <a:gd name="connsiteY19" fmla="*/ 186616 h 187427"/>
                <a:gd name="connsiteX20" fmla="*/ 473186 w 473185"/>
                <a:gd name="connsiteY20" fmla="*/ 187427 h 187427"/>
                <a:gd name="connsiteX21" fmla="*/ 472273 w 473185"/>
                <a:gd name="connsiteY21" fmla="*/ 186514 h 187427"/>
                <a:gd name="connsiteX22" fmla="*/ 469431 w 473185"/>
                <a:gd name="connsiteY22" fmla="*/ 183774 h 187427"/>
                <a:gd name="connsiteX23" fmla="*/ 458269 w 473185"/>
                <a:gd name="connsiteY23" fmla="*/ 173627 h 187427"/>
                <a:gd name="connsiteX24" fmla="*/ 450151 w 473185"/>
                <a:gd name="connsiteY24" fmla="*/ 166219 h 187427"/>
                <a:gd name="connsiteX25" fmla="*/ 440004 w 473185"/>
                <a:gd name="connsiteY25" fmla="*/ 157898 h 187427"/>
                <a:gd name="connsiteX26" fmla="*/ 415040 w 473185"/>
                <a:gd name="connsiteY26" fmla="*/ 138211 h 187427"/>
                <a:gd name="connsiteX27" fmla="*/ 400123 w 473185"/>
                <a:gd name="connsiteY27" fmla="*/ 127252 h 187427"/>
                <a:gd name="connsiteX28" fmla="*/ 383583 w 473185"/>
                <a:gd name="connsiteY28" fmla="*/ 115988 h 187427"/>
                <a:gd name="connsiteX29" fmla="*/ 346036 w 473185"/>
                <a:gd name="connsiteY29" fmla="*/ 92547 h 187427"/>
                <a:gd name="connsiteX30" fmla="*/ 254707 w 473185"/>
                <a:gd name="connsiteY30" fmla="*/ 48404 h 187427"/>
                <a:gd name="connsiteX31" fmla="*/ 158101 w 473185"/>
                <a:gd name="connsiteY31" fmla="*/ 17961 h 187427"/>
                <a:gd name="connsiteX32" fmla="*/ 114770 w 473185"/>
                <a:gd name="connsiteY32" fmla="*/ 9133 h 187427"/>
                <a:gd name="connsiteX33" fmla="*/ 94475 w 473185"/>
                <a:gd name="connsiteY33" fmla="*/ 5886 h 187427"/>
                <a:gd name="connsiteX34" fmla="*/ 76108 w 473185"/>
                <a:gd name="connsiteY34" fmla="*/ 3653 h 187427"/>
                <a:gd name="connsiteX35" fmla="*/ 44447 w 473185"/>
                <a:gd name="connsiteY35" fmla="*/ 812 h 187427"/>
                <a:gd name="connsiteX36" fmla="*/ 31357 w 473185"/>
                <a:gd name="connsiteY36" fmla="*/ 0 h 187427"/>
                <a:gd name="connsiteX37" fmla="*/ 20397 w 473185"/>
                <a:gd name="connsiteY37" fmla="*/ 0 h 187427"/>
                <a:gd name="connsiteX38" fmla="*/ 5277 w 473185"/>
                <a:gd name="connsiteY38" fmla="*/ 0 h 187427"/>
                <a:gd name="connsiteX39" fmla="*/ 0 w 473185"/>
                <a:gd name="connsiteY39" fmla="*/ 0 h 18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73185" h="187427">
                  <a:moveTo>
                    <a:pt x="305" y="304"/>
                  </a:moveTo>
                  <a:lnTo>
                    <a:pt x="1624" y="304"/>
                  </a:lnTo>
                  <a:lnTo>
                    <a:pt x="5582" y="304"/>
                  </a:lnTo>
                  <a:lnTo>
                    <a:pt x="20702" y="913"/>
                  </a:lnTo>
                  <a:lnTo>
                    <a:pt x="31661" y="913"/>
                  </a:lnTo>
                  <a:cubicBezTo>
                    <a:pt x="35618" y="913"/>
                    <a:pt x="39982" y="1522"/>
                    <a:pt x="44650" y="1928"/>
                  </a:cubicBezTo>
                  <a:cubicBezTo>
                    <a:pt x="53884" y="2740"/>
                    <a:pt x="64945" y="3349"/>
                    <a:pt x="76209" y="5074"/>
                  </a:cubicBezTo>
                  <a:lnTo>
                    <a:pt x="94475" y="7509"/>
                  </a:lnTo>
                  <a:cubicBezTo>
                    <a:pt x="100868" y="8321"/>
                    <a:pt x="107363" y="9640"/>
                    <a:pt x="114161" y="10858"/>
                  </a:cubicBezTo>
                  <a:cubicBezTo>
                    <a:pt x="127861" y="12989"/>
                    <a:pt x="142271" y="16439"/>
                    <a:pt x="157390" y="19788"/>
                  </a:cubicBezTo>
                  <a:cubicBezTo>
                    <a:pt x="190112" y="27855"/>
                    <a:pt x="222279" y="38024"/>
                    <a:pt x="253692" y="50231"/>
                  </a:cubicBezTo>
                  <a:cubicBezTo>
                    <a:pt x="285079" y="62828"/>
                    <a:pt x="315590" y="77507"/>
                    <a:pt x="345021" y="94170"/>
                  </a:cubicBezTo>
                  <a:cubicBezTo>
                    <a:pt x="358416" y="102086"/>
                    <a:pt x="371202" y="109392"/>
                    <a:pt x="382567" y="117307"/>
                  </a:cubicBezTo>
                  <a:cubicBezTo>
                    <a:pt x="388352" y="121163"/>
                    <a:pt x="394034" y="124614"/>
                    <a:pt x="399210" y="128368"/>
                  </a:cubicBezTo>
                  <a:lnTo>
                    <a:pt x="414126" y="139226"/>
                  </a:lnTo>
                  <a:cubicBezTo>
                    <a:pt x="424274" y="145923"/>
                    <a:pt x="431986" y="152824"/>
                    <a:pt x="439293" y="158608"/>
                  </a:cubicBezTo>
                  <a:cubicBezTo>
                    <a:pt x="442946" y="161551"/>
                    <a:pt x="446397" y="164189"/>
                    <a:pt x="449441" y="166726"/>
                  </a:cubicBezTo>
                  <a:lnTo>
                    <a:pt x="457660" y="173931"/>
                  </a:lnTo>
                  <a:lnTo>
                    <a:pt x="469127" y="184079"/>
                  </a:lnTo>
                  <a:lnTo>
                    <a:pt x="472070" y="186616"/>
                  </a:lnTo>
                  <a:lnTo>
                    <a:pt x="473186" y="187427"/>
                  </a:lnTo>
                  <a:lnTo>
                    <a:pt x="472273" y="186514"/>
                  </a:lnTo>
                  <a:lnTo>
                    <a:pt x="469431" y="183774"/>
                  </a:lnTo>
                  <a:lnTo>
                    <a:pt x="458269" y="173627"/>
                  </a:lnTo>
                  <a:lnTo>
                    <a:pt x="450151" y="166219"/>
                  </a:lnTo>
                  <a:cubicBezTo>
                    <a:pt x="447106" y="163581"/>
                    <a:pt x="443657" y="160942"/>
                    <a:pt x="440004" y="157898"/>
                  </a:cubicBezTo>
                  <a:cubicBezTo>
                    <a:pt x="432697" y="152012"/>
                    <a:pt x="424680" y="145010"/>
                    <a:pt x="415040" y="138211"/>
                  </a:cubicBezTo>
                  <a:lnTo>
                    <a:pt x="400123" y="127252"/>
                  </a:lnTo>
                  <a:cubicBezTo>
                    <a:pt x="394948" y="123396"/>
                    <a:pt x="389265" y="119844"/>
                    <a:pt x="383583" y="115988"/>
                  </a:cubicBezTo>
                  <a:cubicBezTo>
                    <a:pt x="372217" y="108073"/>
                    <a:pt x="359329" y="100665"/>
                    <a:pt x="346036" y="92547"/>
                  </a:cubicBezTo>
                  <a:cubicBezTo>
                    <a:pt x="316582" y="75868"/>
                    <a:pt x="286075" y="61123"/>
                    <a:pt x="254707" y="48404"/>
                  </a:cubicBezTo>
                  <a:cubicBezTo>
                    <a:pt x="223209" y="36146"/>
                    <a:pt x="190937" y="25976"/>
                    <a:pt x="158101" y="17961"/>
                  </a:cubicBezTo>
                  <a:cubicBezTo>
                    <a:pt x="142879" y="14613"/>
                    <a:pt x="128470" y="11163"/>
                    <a:pt x="114770" y="9133"/>
                  </a:cubicBezTo>
                  <a:cubicBezTo>
                    <a:pt x="107870" y="8017"/>
                    <a:pt x="101274" y="6698"/>
                    <a:pt x="94475" y="5886"/>
                  </a:cubicBezTo>
                  <a:lnTo>
                    <a:pt x="76108" y="3653"/>
                  </a:lnTo>
                  <a:cubicBezTo>
                    <a:pt x="64438" y="2030"/>
                    <a:pt x="53783" y="1624"/>
                    <a:pt x="44447" y="812"/>
                  </a:cubicBezTo>
                  <a:cubicBezTo>
                    <a:pt x="39779" y="812"/>
                    <a:pt x="35416" y="101"/>
                    <a:pt x="31357" y="0"/>
                  </a:cubicBezTo>
                  <a:lnTo>
                    <a:pt x="20397" y="0"/>
                  </a:lnTo>
                  <a:lnTo>
                    <a:pt x="5277" y="0"/>
                  </a:lnTo>
                  <a:lnTo>
                    <a:pt x="0" y="0"/>
                  </a:lnTo>
                  <a:close/>
                </a:path>
              </a:pathLst>
            </a:custGeom>
            <a:solidFill>
              <a:srgbClr val="263238"/>
            </a:solidFill>
            <a:ln w="10147"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B5F097D6-926C-D98F-F966-F26D2D8EDDEA}"/>
                </a:ext>
              </a:extLst>
            </p:cNvPr>
            <p:cNvSpPr/>
            <p:nvPr/>
          </p:nvSpPr>
          <p:spPr>
            <a:xfrm>
              <a:off x="9130326" y="3805053"/>
              <a:ext cx="462226" cy="186006"/>
            </a:xfrm>
            <a:custGeom>
              <a:avLst/>
              <a:gdLst>
                <a:gd name="connsiteX0" fmla="*/ 462227 w 462226"/>
                <a:gd name="connsiteY0" fmla="*/ 186007 h 186006"/>
                <a:gd name="connsiteX1" fmla="*/ 461313 w 462226"/>
                <a:gd name="connsiteY1" fmla="*/ 185094 h 186006"/>
                <a:gd name="connsiteX2" fmla="*/ 458573 w 462226"/>
                <a:gd name="connsiteY2" fmla="*/ 182354 h 186006"/>
                <a:gd name="connsiteX3" fmla="*/ 447716 w 462226"/>
                <a:gd name="connsiteY3" fmla="*/ 172206 h 186006"/>
                <a:gd name="connsiteX4" fmla="*/ 439800 w 462226"/>
                <a:gd name="connsiteY4" fmla="*/ 164798 h 186006"/>
                <a:gd name="connsiteX5" fmla="*/ 429653 w 462226"/>
                <a:gd name="connsiteY5" fmla="*/ 156579 h 186006"/>
                <a:gd name="connsiteX6" fmla="*/ 405400 w 462226"/>
                <a:gd name="connsiteY6" fmla="*/ 136994 h 186006"/>
                <a:gd name="connsiteX7" fmla="*/ 391294 w 462226"/>
                <a:gd name="connsiteY7" fmla="*/ 126541 h 186006"/>
                <a:gd name="connsiteX8" fmla="*/ 375160 w 462226"/>
                <a:gd name="connsiteY8" fmla="*/ 115379 h 186006"/>
                <a:gd name="connsiteX9" fmla="*/ 338527 w 462226"/>
                <a:gd name="connsiteY9" fmla="*/ 92039 h 186006"/>
                <a:gd name="connsiteX10" fmla="*/ 154549 w 462226"/>
                <a:gd name="connsiteY10" fmla="*/ 17758 h 186006"/>
                <a:gd name="connsiteX11" fmla="*/ 112031 w 462226"/>
                <a:gd name="connsiteY11" fmla="*/ 9031 h 186006"/>
                <a:gd name="connsiteX12" fmla="*/ 92648 w 462226"/>
                <a:gd name="connsiteY12" fmla="*/ 5886 h 186006"/>
                <a:gd name="connsiteX13" fmla="*/ 74586 w 462226"/>
                <a:gd name="connsiteY13" fmla="*/ 3653 h 186006"/>
                <a:gd name="connsiteX14" fmla="*/ 43534 w 462226"/>
                <a:gd name="connsiteY14" fmla="*/ 913 h 186006"/>
                <a:gd name="connsiteX15" fmla="*/ 30748 w 462226"/>
                <a:gd name="connsiteY15" fmla="*/ 0 h 186006"/>
                <a:gd name="connsiteX16" fmla="*/ 19991 w 462226"/>
                <a:gd name="connsiteY16" fmla="*/ 0 h 186006"/>
                <a:gd name="connsiteX17" fmla="*/ 5175 w 462226"/>
                <a:gd name="connsiteY17" fmla="*/ 0 h 186006"/>
                <a:gd name="connsiteX18" fmla="*/ 0 w 462226"/>
                <a:gd name="connsiteY18" fmla="*/ 0 h 186006"/>
                <a:gd name="connsiteX19" fmla="*/ 1319 w 462226"/>
                <a:gd name="connsiteY19" fmla="*/ 0 h 186006"/>
                <a:gd name="connsiteX20" fmla="*/ 5175 w 462226"/>
                <a:gd name="connsiteY20" fmla="*/ 0 h 186006"/>
                <a:gd name="connsiteX21" fmla="*/ 19991 w 462226"/>
                <a:gd name="connsiteY21" fmla="*/ 609 h 186006"/>
                <a:gd name="connsiteX22" fmla="*/ 30748 w 462226"/>
                <a:gd name="connsiteY22" fmla="*/ 609 h 186006"/>
                <a:gd name="connsiteX23" fmla="*/ 43432 w 462226"/>
                <a:gd name="connsiteY23" fmla="*/ 1624 h 186006"/>
                <a:gd name="connsiteX24" fmla="*/ 74484 w 462226"/>
                <a:gd name="connsiteY24" fmla="*/ 4769 h 186006"/>
                <a:gd name="connsiteX25" fmla="*/ 92344 w 462226"/>
                <a:gd name="connsiteY25" fmla="*/ 7103 h 186006"/>
                <a:gd name="connsiteX26" fmla="*/ 111726 w 462226"/>
                <a:gd name="connsiteY26" fmla="*/ 10452 h 186006"/>
                <a:gd name="connsiteX27" fmla="*/ 154143 w 462226"/>
                <a:gd name="connsiteY27" fmla="*/ 19281 h 186006"/>
                <a:gd name="connsiteX28" fmla="*/ 337410 w 462226"/>
                <a:gd name="connsiteY28" fmla="*/ 93359 h 186006"/>
                <a:gd name="connsiteX29" fmla="*/ 374044 w 462226"/>
                <a:gd name="connsiteY29" fmla="*/ 116394 h 186006"/>
                <a:gd name="connsiteX30" fmla="*/ 390280 w 462226"/>
                <a:gd name="connsiteY30" fmla="*/ 127455 h 186006"/>
                <a:gd name="connsiteX31" fmla="*/ 404791 w 462226"/>
                <a:gd name="connsiteY31" fmla="*/ 138313 h 186006"/>
                <a:gd name="connsiteX32" fmla="*/ 429247 w 462226"/>
                <a:gd name="connsiteY32" fmla="*/ 157593 h 186006"/>
                <a:gd name="connsiteX33" fmla="*/ 439395 w 462226"/>
                <a:gd name="connsiteY33" fmla="*/ 165712 h 186006"/>
                <a:gd name="connsiteX34" fmla="*/ 447411 w 462226"/>
                <a:gd name="connsiteY34" fmla="*/ 172815 h 186006"/>
                <a:gd name="connsiteX35" fmla="*/ 458573 w 462226"/>
                <a:gd name="connsiteY35" fmla="*/ 182963 h 186006"/>
                <a:gd name="connsiteX36" fmla="*/ 461517 w 462226"/>
                <a:gd name="connsiteY36" fmla="*/ 185499 h 186006"/>
                <a:gd name="connsiteX37" fmla="*/ 462227 w 462226"/>
                <a:gd name="connsiteY37" fmla="*/ 186007 h 18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2226" h="186006">
                  <a:moveTo>
                    <a:pt x="462227" y="186007"/>
                  </a:moveTo>
                  <a:lnTo>
                    <a:pt x="461313" y="185094"/>
                  </a:lnTo>
                  <a:lnTo>
                    <a:pt x="458573" y="182354"/>
                  </a:lnTo>
                  <a:lnTo>
                    <a:pt x="447716" y="172206"/>
                  </a:lnTo>
                  <a:lnTo>
                    <a:pt x="439800" y="164798"/>
                  </a:lnTo>
                  <a:lnTo>
                    <a:pt x="429653" y="156579"/>
                  </a:lnTo>
                  <a:cubicBezTo>
                    <a:pt x="422549" y="150693"/>
                    <a:pt x="414736" y="143793"/>
                    <a:pt x="405400" y="136994"/>
                  </a:cubicBezTo>
                  <a:lnTo>
                    <a:pt x="391294" y="126541"/>
                  </a:lnTo>
                  <a:cubicBezTo>
                    <a:pt x="386220" y="122787"/>
                    <a:pt x="381147" y="119235"/>
                    <a:pt x="375160" y="115379"/>
                  </a:cubicBezTo>
                  <a:cubicBezTo>
                    <a:pt x="363998" y="107464"/>
                    <a:pt x="351516" y="100056"/>
                    <a:pt x="338527" y="92039"/>
                  </a:cubicBezTo>
                  <a:cubicBezTo>
                    <a:pt x="281206" y="58328"/>
                    <a:pt x="219207" y="33296"/>
                    <a:pt x="154549" y="17758"/>
                  </a:cubicBezTo>
                  <a:cubicBezTo>
                    <a:pt x="139632" y="14410"/>
                    <a:pt x="125527" y="11061"/>
                    <a:pt x="112031" y="9031"/>
                  </a:cubicBezTo>
                  <a:cubicBezTo>
                    <a:pt x="105333" y="7915"/>
                    <a:pt x="98940" y="6698"/>
                    <a:pt x="92648" y="5886"/>
                  </a:cubicBezTo>
                  <a:lnTo>
                    <a:pt x="74586" y="3653"/>
                  </a:lnTo>
                  <a:cubicBezTo>
                    <a:pt x="63220" y="2030"/>
                    <a:pt x="52666" y="1624"/>
                    <a:pt x="43534" y="913"/>
                  </a:cubicBezTo>
                  <a:lnTo>
                    <a:pt x="30748" y="0"/>
                  </a:lnTo>
                  <a:lnTo>
                    <a:pt x="19991" y="0"/>
                  </a:lnTo>
                  <a:lnTo>
                    <a:pt x="5175" y="0"/>
                  </a:lnTo>
                  <a:lnTo>
                    <a:pt x="0" y="0"/>
                  </a:lnTo>
                  <a:lnTo>
                    <a:pt x="1319" y="0"/>
                  </a:lnTo>
                  <a:lnTo>
                    <a:pt x="5175" y="0"/>
                  </a:lnTo>
                  <a:lnTo>
                    <a:pt x="19991" y="609"/>
                  </a:lnTo>
                  <a:lnTo>
                    <a:pt x="30748" y="609"/>
                  </a:lnTo>
                  <a:cubicBezTo>
                    <a:pt x="34604" y="609"/>
                    <a:pt x="38866" y="1319"/>
                    <a:pt x="43432" y="1624"/>
                  </a:cubicBezTo>
                  <a:cubicBezTo>
                    <a:pt x="52565" y="2537"/>
                    <a:pt x="63017" y="3044"/>
                    <a:pt x="74484" y="4769"/>
                  </a:cubicBezTo>
                  <a:lnTo>
                    <a:pt x="92344" y="7103"/>
                  </a:lnTo>
                  <a:cubicBezTo>
                    <a:pt x="98636" y="7915"/>
                    <a:pt x="105029" y="9336"/>
                    <a:pt x="111726" y="10452"/>
                  </a:cubicBezTo>
                  <a:cubicBezTo>
                    <a:pt x="125121" y="12482"/>
                    <a:pt x="139226" y="15932"/>
                    <a:pt x="154143" y="19281"/>
                  </a:cubicBezTo>
                  <a:cubicBezTo>
                    <a:pt x="218466" y="35063"/>
                    <a:pt x="280186" y="60011"/>
                    <a:pt x="337410" y="93359"/>
                  </a:cubicBezTo>
                  <a:cubicBezTo>
                    <a:pt x="350399" y="101274"/>
                    <a:pt x="362982" y="108682"/>
                    <a:pt x="374044" y="116394"/>
                  </a:cubicBezTo>
                  <a:cubicBezTo>
                    <a:pt x="379625" y="120250"/>
                    <a:pt x="385206" y="123802"/>
                    <a:pt x="390280" y="127455"/>
                  </a:cubicBezTo>
                  <a:lnTo>
                    <a:pt x="404791" y="138313"/>
                  </a:lnTo>
                  <a:cubicBezTo>
                    <a:pt x="414228" y="144909"/>
                    <a:pt x="422042" y="151809"/>
                    <a:pt x="429247" y="157593"/>
                  </a:cubicBezTo>
                  <a:cubicBezTo>
                    <a:pt x="432798" y="160435"/>
                    <a:pt x="436147" y="163073"/>
                    <a:pt x="439395" y="165712"/>
                  </a:cubicBezTo>
                  <a:lnTo>
                    <a:pt x="447411" y="172815"/>
                  </a:lnTo>
                  <a:lnTo>
                    <a:pt x="458573" y="182963"/>
                  </a:lnTo>
                  <a:lnTo>
                    <a:pt x="461517" y="185499"/>
                  </a:lnTo>
                  <a:cubicBezTo>
                    <a:pt x="461736" y="185691"/>
                    <a:pt x="461974" y="185861"/>
                    <a:pt x="462227" y="186007"/>
                  </a:cubicBezTo>
                  <a:close/>
                </a:path>
              </a:pathLst>
            </a:custGeom>
            <a:solidFill>
              <a:srgbClr val="263238"/>
            </a:solidFill>
            <a:ln w="10147"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4ED254DF-7B65-EE6D-4489-309C5610AD48}"/>
                </a:ext>
              </a:extLst>
            </p:cNvPr>
            <p:cNvSpPr/>
            <p:nvPr/>
          </p:nvSpPr>
          <p:spPr>
            <a:xfrm>
              <a:off x="9083343" y="3886843"/>
              <a:ext cx="471562" cy="191588"/>
            </a:xfrm>
            <a:custGeom>
              <a:avLst/>
              <a:gdLst>
                <a:gd name="connsiteX0" fmla="*/ 471562 w 471562"/>
                <a:gd name="connsiteY0" fmla="*/ 191588 h 191588"/>
                <a:gd name="connsiteX1" fmla="*/ 470648 w 471562"/>
                <a:gd name="connsiteY1" fmla="*/ 190573 h 191588"/>
                <a:gd name="connsiteX2" fmla="*/ 467807 w 471562"/>
                <a:gd name="connsiteY2" fmla="*/ 187834 h 191588"/>
                <a:gd name="connsiteX3" fmla="*/ 456645 w 471562"/>
                <a:gd name="connsiteY3" fmla="*/ 177686 h 191588"/>
                <a:gd name="connsiteX4" fmla="*/ 448628 w 471562"/>
                <a:gd name="connsiteY4" fmla="*/ 170278 h 191588"/>
                <a:gd name="connsiteX5" fmla="*/ 438481 w 471562"/>
                <a:gd name="connsiteY5" fmla="*/ 161855 h 191588"/>
                <a:gd name="connsiteX6" fmla="*/ 413720 w 471562"/>
                <a:gd name="connsiteY6" fmla="*/ 141560 h 191588"/>
                <a:gd name="connsiteX7" fmla="*/ 398905 w 471562"/>
                <a:gd name="connsiteY7" fmla="*/ 130499 h 191588"/>
                <a:gd name="connsiteX8" fmla="*/ 382465 w 471562"/>
                <a:gd name="connsiteY8" fmla="*/ 119134 h 191588"/>
                <a:gd name="connsiteX9" fmla="*/ 345122 w 471562"/>
                <a:gd name="connsiteY9" fmla="*/ 95388 h 191588"/>
                <a:gd name="connsiteX10" fmla="*/ 157999 w 471562"/>
                <a:gd name="connsiteY10" fmla="*/ 18976 h 191588"/>
                <a:gd name="connsiteX11" fmla="*/ 114669 w 471562"/>
                <a:gd name="connsiteY11" fmla="*/ 9843 h 191588"/>
                <a:gd name="connsiteX12" fmla="*/ 94373 w 471562"/>
                <a:gd name="connsiteY12" fmla="*/ 6393 h 191588"/>
                <a:gd name="connsiteX13" fmla="*/ 76108 w 471562"/>
                <a:gd name="connsiteY13" fmla="*/ 4059 h 191588"/>
                <a:gd name="connsiteX14" fmla="*/ 44446 w 471562"/>
                <a:gd name="connsiteY14" fmla="*/ 1015 h 191588"/>
                <a:gd name="connsiteX15" fmla="*/ 31458 w 471562"/>
                <a:gd name="connsiteY15" fmla="*/ 0 h 191588"/>
                <a:gd name="connsiteX16" fmla="*/ 20498 w 471562"/>
                <a:gd name="connsiteY16" fmla="*/ 0 h 191588"/>
                <a:gd name="connsiteX17" fmla="*/ 5276 w 471562"/>
                <a:gd name="connsiteY17" fmla="*/ 0 h 191588"/>
                <a:gd name="connsiteX18" fmla="*/ 0 w 471562"/>
                <a:gd name="connsiteY18" fmla="*/ 0 h 191588"/>
                <a:gd name="connsiteX19" fmla="*/ 1319 w 471562"/>
                <a:gd name="connsiteY19" fmla="*/ 0 h 191588"/>
                <a:gd name="connsiteX20" fmla="*/ 5276 w 471562"/>
                <a:gd name="connsiteY20" fmla="*/ 0 h 191588"/>
                <a:gd name="connsiteX21" fmla="*/ 20396 w 471562"/>
                <a:gd name="connsiteY21" fmla="*/ 812 h 191588"/>
                <a:gd name="connsiteX22" fmla="*/ 31356 w 471562"/>
                <a:gd name="connsiteY22" fmla="*/ 1319 h 191588"/>
                <a:gd name="connsiteX23" fmla="*/ 44345 w 471562"/>
                <a:gd name="connsiteY23" fmla="*/ 2435 h 191588"/>
                <a:gd name="connsiteX24" fmla="*/ 75904 w 471562"/>
                <a:gd name="connsiteY24" fmla="*/ 5886 h 191588"/>
                <a:gd name="connsiteX25" fmla="*/ 94170 w 471562"/>
                <a:gd name="connsiteY25" fmla="*/ 8423 h 191588"/>
                <a:gd name="connsiteX26" fmla="*/ 113857 w 471562"/>
                <a:gd name="connsiteY26" fmla="*/ 11974 h 191588"/>
                <a:gd name="connsiteX27" fmla="*/ 156984 w 471562"/>
                <a:gd name="connsiteY27" fmla="*/ 21310 h 191588"/>
                <a:gd name="connsiteX28" fmla="*/ 252981 w 471562"/>
                <a:gd name="connsiteY28" fmla="*/ 52768 h 191588"/>
                <a:gd name="connsiteX29" fmla="*/ 343498 w 471562"/>
                <a:gd name="connsiteY29" fmla="*/ 97418 h 191588"/>
                <a:gd name="connsiteX30" fmla="*/ 380842 w 471562"/>
                <a:gd name="connsiteY30" fmla="*/ 120859 h 191588"/>
                <a:gd name="connsiteX31" fmla="*/ 397383 w 471562"/>
                <a:gd name="connsiteY31" fmla="*/ 132123 h 191588"/>
                <a:gd name="connsiteX32" fmla="*/ 412198 w 471562"/>
                <a:gd name="connsiteY32" fmla="*/ 143082 h 191588"/>
                <a:gd name="connsiteX33" fmla="*/ 437161 w 471562"/>
                <a:gd name="connsiteY33" fmla="*/ 162667 h 191588"/>
                <a:gd name="connsiteX34" fmla="*/ 447309 w 471562"/>
                <a:gd name="connsiteY34" fmla="*/ 170887 h 191588"/>
                <a:gd name="connsiteX35" fmla="*/ 455427 w 471562"/>
                <a:gd name="connsiteY35" fmla="*/ 178193 h 191588"/>
                <a:gd name="connsiteX36" fmla="*/ 466793 w 471562"/>
                <a:gd name="connsiteY36" fmla="*/ 188341 h 191588"/>
                <a:gd name="connsiteX37" fmla="*/ 469837 w 471562"/>
                <a:gd name="connsiteY37" fmla="*/ 190979 h 19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1562" h="191588">
                  <a:moveTo>
                    <a:pt x="471562" y="191588"/>
                  </a:moveTo>
                  <a:lnTo>
                    <a:pt x="470648" y="190573"/>
                  </a:lnTo>
                  <a:lnTo>
                    <a:pt x="467807" y="187834"/>
                  </a:lnTo>
                  <a:cubicBezTo>
                    <a:pt x="465067" y="185398"/>
                    <a:pt x="461414" y="181948"/>
                    <a:pt x="456645" y="177686"/>
                  </a:cubicBezTo>
                  <a:lnTo>
                    <a:pt x="448628" y="170278"/>
                  </a:lnTo>
                  <a:lnTo>
                    <a:pt x="438481" y="161855"/>
                  </a:lnTo>
                  <a:cubicBezTo>
                    <a:pt x="431276" y="155970"/>
                    <a:pt x="423259" y="148866"/>
                    <a:pt x="413720" y="141560"/>
                  </a:cubicBezTo>
                  <a:lnTo>
                    <a:pt x="398905" y="130499"/>
                  </a:lnTo>
                  <a:cubicBezTo>
                    <a:pt x="393831" y="126643"/>
                    <a:pt x="388148" y="122990"/>
                    <a:pt x="382465" y="119134"/>
                  </a:cubicBezTo>
                  <a:cubicBezTo>
                    <a:pt x="371100" y="111117"/>
                    <a:pt x="358415" y="103506"/>
                    <a:pt x="345122" y="95388"/>
                  </a:cubicBezTo>
                  <a:cubicBezTo>
                    <a:pt x="286742" y="61060"/>
                    <a:pt x="223720" y="35325"/>
                    <a:pt x="157999" y="18976"/>
                  </a:cubicBezTo>
                  <a:cubicBezTo>
                    <a:pt x="142777" y="15526"/>
                    <a:pt x="128368" y="11974"/>
                    <a:pt x="114669" y="9843"/>
                  </a:cubicBezTo>
                  <a:cubicBezTo>
                    <a:pt x="107869" y="8727"/>
                    <a:pt x="101274" y="7306"/>
                    <a:pt x="94373" y="6393"/>
                  </a:cubicBezTo>
                  <a:lnTo>
                    <a:pt x="76108" y="4059"/>
                  </a:lnTo>
                  <a:cubicBezTo>
                    <a:pt x="64437" y="2334"/>
                    <a:pt x="53783" y="1725"/>
                    <a:pt x="44446" y="1015"/>
                  </a:cubicBezTo>
                  <a:cubicBezTo>
                    <a:pt x="39779" y="1015"/>
                    <a:pt x="35415" y="203"/>
                    <a:pt x="31458" y="0"/>
                  </a:cubicBezTo>
                  <a:lnTo>
                    <a:pt x="20498" y="0"/>
                  </a:lnTo>
                  <a:lnTo>
                    <a:pt x="5276" y="0"/>
                  </a:lnTo>
                  <a:lnTo>
                    <a:pt x="0" y="0"/>
                  </a:lnTo>
                  <a:lnTo>
                    <a:pt x="1319" y="0"/>
                  </a:lnTo>
                  <a:lnTo>
                    <a:pt x="5276" y="0"/>
                  </a:lnTo>
                  <a:lnTo>
                    <a:pt x="20396" y="812"/>
                  </a:lnTo>
                  <a:lnTo>
                    <a:pt x="31356" y="1319"/>
                  </a:lnTo>
                  <a:lnTo>
                    <a:pt x="44345" y="2435"/>
                  </a:lnTo>
                  <a:cubicBezTo>
                    <a:pt x="53579" y="3349"/>
                    <a:pt x="64641" y="4059"/>
                    <a:pt x="75904" y="5886"/>
                  </a:cubicBezTo>
                  <a:lnTo>
                    <a:pt x="94170" y="8423"/>
                  </a:lnTo>
                  <a:cubicBezTo>
                    <a:pt x="100462" y="9336"/>
                    <a:pt x="107058" y="10757"/>
                    <a:pt x="113857" y="11974"/>
                  </a:cubicBezTo>
                  <a:cubicBezTo>
                    <a:pt x="127455" y="14207"/>
                    <a:pt x="141763" y="17758"/>
                    <a:pt x="156984" y="21310"/>
                  </a:cubicBezTo>
                  <a:cubicBezTo>
                    <a:pt x="189647" y="29650"/>
                    <a:pt x="221717" y="40160"/>
                    <a:pt x="252981" y="52768"/>
                  </a:cubicBezTo>
                  <a:cubicBezTo>
                    <a:pt x="284091" y="65671"/>
                    <a:pt x="314328" y="80586"/>
                    <a:pt x="343498" y="97418"/>
                  </a:cubicBezTo>
                  <a:cubicBezTo>
                    <a:pt x="356792" y="105434"/>
                    <a:pt x="369578" y="112944"/>
                    <a:pt x="380842" y="120859"/>
                  </a:cubicBezTo>
                  <a:cubicBezTo>
                    <a:pt x="386524" y="124816"/>
                    <a:pt x="392207" y="128368"/>
                    <a:pt x="397383" y="132123"/>
                  </a:cubicBezTo>
                  <a:lnTo>
                    <a:pt x="412198" y="143082"/>
                  </a:lnTo>
                  <a:cubicBezTo>
                    <a:pt x="421838" y="149881"/>
                    <a:pt x="429855" y="156883"/>
                    <a:pt x="437161" y="162667"/>
                  </a:cubicBezTo>
                  <a:lnTo>
                    <a:pt x="447309" y="170887"/>
                  </a:lnTo>
                  <a:lnTo>
                    <a:pt x="455427" y="178193"/>
                  </a:lnTo>
                  <a:lnTo>
                    <a:pt x="466793" y="188341"/>
                  </a:lnTo>
                  <a:lnTo>
                    <a:pt x="469837" y="190979"/>
                  </a:lnTo>
                  <a:close/>
                </a:path>
              </a:pathLst>
            </a:custGeom>
            <a:solidFill>
              <a:srgbClr val="263238"/>
            </a:solidFill>
            <a:ln w="10147"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1906F6F7-6F0B-8055-AD2B-49117A7560C7}"/>
                </a:ext>
              </a:extLst>
            </p:cNvPr>
            <p:cNvSpPr/>
            <p:nvPr/>
          </p:nvSpPr>
          <p:spPr>
            <a:xfrm>
              <a:off x="9059801" y="3981724"/>
              <a:ext cx="471663" cy="191588"/>
            </a:xfrm>
            <a:custGeom>
              <a:avLst/>
              <a:gdLst>
                <a:gd name="connsiteX0" fmla="*/ 471664 w 471663"/>
                <a:gd name="connsiteY0" fmla="*/ 191588 h 191588"/>
                <a:gd name="connsiteX1" fmla="*/ 470750 w 471663"/>
                <a:gd name="connsiteY1" fmla="*/ 190573 h 191588"/>
                <a:gd name="connsiteX2" fmla="*/ 467909 w 471663"/>
                <a:gd name="connsiteY2" fmla="*/ 187833 h 191588"/>
                <a:gd name="connsiteX3" fmla="*/ 456746 w 471663"/>
                <a:gd name="connsiteY3" fmla="*/ 177686 h 191588"/>
                <a:gd name="connsiteX4" fmla="*/ 448730 w 471663"/>
                <a:gd name="connsiteY4" fmla="*/ 170177 h 191588"/>
                <a:gd name="connsiteX5" fmla="*/ 438582 w 471663"/>
                <a:gd name="connsiteY5" fmla="*/ 161855 h 191588"/>
                <a:gd name="connsiteX6" fmla="*/ 413720 w 471663"/>
                <a:gd name="connsiteY6" fmla="*/ 141560 h 191588"/>
                <a:gd name="connsiteX7" fmla="*/ 398905 w 471663"/>
                <a:gd name="connsiteY7" fmla="*/ 130499 h 191588"/>
                <a:gd name="connsiteX8" fmla="*/ 382466 w 471663"/>
                <a:gd name="connsiteY8" fmla="*/ 119134 h 191588"/>
                <a:gd name="connsiteX9" fmla="*/ 345122 w 471663"/>
                <a:gd name="connsiteY9" fmla="*/ 95388 h 191588"/>
                <a:gd name="connsiteX10" fmla="*/ 253793 w 471663"/>
                <a:gd name="connsiteY10" fmla="*/ 50434 h 191588"/>
                <a:gd name="connsiteX11" fmla="*/ 157491 w 471663"/>
                <a:gd name="connsiteY11" fmla="*/ 19078 h 191588"/>
                <a:gd name="connsiteX12" fmla="*/ 114161 w 471663"/>
                <a:gd name="connsiteY12" fmla="*/ 9843 h 191588"/>
                <a:gd name="connsiteX13" fmla="*/ 94373 w 471663"/>
                <a:gd name="connsiteY13" fmla="*/ 6495 h 191588"/>
                <a:gd name="connsiteX14" fmla="*/ 76108 w 471663"/>
                <a:gd name="connsiteY14" fmla="*/ 4059 h 191588"/>
                <a:gd name="connsiteX15" fmla="*/ 44447 w 471663"/>
                <a:gd name="connsiteY15" fmla="*/ 1015 h 191588"/>
                <a:gd name="connsiteX16" fmla="*/ 31458 w 471663"/>
                <a:gd name="connsiteY16" fmla="*/ 0 h 191588"/>
                <a:gd name="connsiteX17" fmla="*/ 20498 w 471663"/>
                <a:gd name="connsiteY17" fmla="*/ 0 h 191588"/>
                <a:gd name="connsiteX18" fmla="*/ 5276 w 471663"/>
                <a:gd name="connsiteY18" fmla="*/ 0 h 191588"/>
                <a:gd name="connsiteX19" fmla="*/ 0 w 471663"/>
                <a:gd name="connsiteY19" fmla="*/ 0 h 191588"/>
                <a:gd name="connsiteX20" fmla="*/ 1420 w 471663"/>
                <a:gd name="connsiteY20" fmla="*/ 0 h 191588"/>
                <a:gd name="connsiteX21" fmla="*/ 5276 w 471663"/>
                <a:gd name="connsiteY21" fmla="*/ 0 h 191588"/>
                <a:gd name="connsiteX22" fmla="*/ 20396 w 471663"/>
                <a:gd name="connsiteY22" fmla="*/ 812 h 191588"/>
                <a:gd name="connsiteX23" fmla="*/ 31356 w 471663"/>
                <a:gd name="connsiteY23" fmla="*/ 812 h 191588"/>
                <a:gd name="connsiteX24" fmla="*/ 44345 w 471663"/>
                <a:gd name="connsiteY24" fmla="*/ 1928 h 191588"/>
                <a:gd name="connsiteX25" fmla="*/ 75904 w 471663"/>
                <a:gd name="connsiteY25" fmla="*/ 5378 h 191588"/>
                <a:gd name="connsiteX26" fmla="*/ 94170 w 471663"/>
                <a:gd name="connsiteY26" fmla="*/ 7915 h 191588"/>
                <a:gd name="connsiteX27" fmla="*/ 113857 w 471663"/>
                <a:gd name="connsiteY27" fmla="*/ 11467 h 191588"/>
                <a:gd name="connsiteX28" fmla="*/ 156984 w 471663"/>
                <a:gd name="connsiteY28" fmla="*/ 20803 h 191588"/>
                <a:gd name="connsiteX29" fmla="*/ 343498 w 471663"/>
                <a:gd name="connsiteY29" fmla="*/ 96910 h 191588"/>
                <a:gd name="connsiteX30" fmla="*/ 380842 w 471663"/>
                <a:gd name="connsiteY30" fmla="*/ 120351 h 191588"/>
                <a:gd name="connsiteX31" fmla="*/ 397383 w 471663"/>
                <a:gd name="connsiteY31" fmla="*/ 131615 h 191588"/>
                <a:gd name="connsiteX32" fmla="*/ 412300 w 471663"/>
                <a:gd name="connsiteY32" fmla="*/ 142575 h 191588"/>
                <a:gd name="connsiteX33" fmla="*/ 437161 w 471663"/>
                <a:gd name="connsiteY33" fmla="*/ 162160 h 191588"/>
                <a:gd name="connsiteX34" fmla="*/ 447309 w 471663"/>
                <a:gd name="connsiteY34" fmla="*/ 170379 h 191588"/>
                <a:gd name="connsiteX35" fmla="*/ 455428 w 471663"/>
                <a:gd name="connsiteY35" fmla="*/ 177686 h 191588"/>
                <a:gd name="connsiteX36" fmla="*/ 466894 w 471663"/>
                <a:gd name="connsiteY36" fmla="*/ 187833 h 191588"/>
                <a:gd name="connsiteX37" fmla="*/ 469837 w 471663"/>
                <a:gd name="connsiteY37" fmla="*/ 190370 h 19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1663" h="191588">
                  <a:moveTo>
                    <a:pt x="471664" y="191588"/>
                  </a:moveTo>
                  <a:lnTo>
                    <a:pt x="470750" y="190573"/>
                  </a:lnTo>
                  <a:lnTo>
                    <a:pt x="467909" y="187833"/>
                  </a:lnTo>
                  <a:lnTo>
                    <a:pt x="456746" y="177686"/>
                  </a:lnTo>
                  <a:lnTo>
                    <a:pt x="448730" y="170177"/>
                  </a:lnTo>
                  <a:lnTo>
                    <a:pt x="438582" y="161855"/>
                  </a:lnTo>
                  <a:cubicBezTo>
                    <a:pt x="431276" y="155868"/>
                    <a:pt x="423259" y="148765"/>
                    <a:pt x="413720" y="141560"/>
                  </a:cubicBezTo>
                  <a:lnTo>
                    <a:pt x="398905" y="130499"/>
                  </a:lnTo>
                  <a:cubicBezTo>
                    <a:pt x="393831" y="126643"/>
                    <a:pt x="388148" y="123091"/>
                    <a:pt x="382466" y="119134"/>
                  </a:cubicBezTo>
                  <a:cubicBezTo>
                    <a:pt x="371100" y="111117"/>
                    <a:pt x="358416" y="103506"/>
                    <a:pt x="345122" y="95388"/>
                  </a:cubicBezTo>
                  <a:cubicBezTo>
                    <a:pt x="315721" y="78372"/>
                    <a:pt x="285209" y="63354"/>
                    <a:pt x="253793" y="50434"/>
                  </a:cubicBezTo>
                  <a:cubicBezTo>
                    <a:pt x="222441" y="37809"/>
                    <a:pt x="190266" y="27332"/>
                    <a:pt x="157491" y="19078"/>
                  </a:cubicBezTo>
                  <a:cubicBezTo>
                    <a:pt x="142270" y="15627"/>
                    <a:pt x="127860" y="12076"/>
                    <a:pt x="114161" y="9843"/>
                  </a:cubicBezTo>
                  <a:cubicBezTo>
                    <a:pt x="107362" y="8727"/>
                    <a:pt x="100766" y="7306"/>
                    <a:pt x="94373" y="6495"/>
                  </a:cubicBezTo>
                  <a:lnTo>
                    <a:pt x="76108" y="4059"/>
                  </a:lnTo>
                  <a:cubicBezTo>
                    <a:pt x="64437" y="2334"/>
                    <a:pt x="53783" y="1827"/>
                    <a:pt x="44447" y="1015"/>
                  </a:cubicBezTo>
                  <a:cubicBezTo>
                    <a:pt x="39779" y="1015"/>
                    <a:pt x="35415" y="203"/>
                    <a:pt x="31458" y="0"/>
                  </a:cubicBezTo>
                  <a:lnTo>
                    <a:pt x="20498" y="0"/>
                  </a:lnTo>
                  <a:lnTo>
                    <a:pt x="5276" y="0"/>
                  </a:lnTo>
                  <a:lnTo>
                    <a:pt x="0" y="0"/>
                  </a:lnTo>
                  <a:lnTo>
                    <a:pt x="1420" y="0"/>
                  </a:lnTo>
                  <a:lnTo>
                    <a:pt x="5276" y="0"/>
                  </a:lnTo>
                  <a:lnTo>
                    <a:pt x="20396" y="812"/>
                  </a:lnTo>
                  <a:lnTo>
                    <a:pt x="31356" y="812"/>
                  </a:lnTo>
                  <a:lnTo>
                    <a:pt x="44345" y="1928"/>
                  </a:lnTo>
                  <a:cubicBezTo>
                    <a:pt x="53681" y="2943"/>
                    <a:pt x="64641" y="3552"/>
                    <a:pt x="75904" y="5378"/>
                  </a:cubicBezTo>
                  <a:lnTo>
                    <a:pt x="94170" y="7915"/>
                  </a:lnTo>
                  <a:cubicBezTo>
                    <a:pt x="100462" y="8828"/>
                    <a:pt x="107058" y="10249"/>
                    <a:pt x="113857" y="11467"/>
                  </a:cubicBezTo>
                  <a:cubicBezTo>
                    <a:pt x="127455" y="13699"/>
                    <a:pt x="141763" y="17251"/>
                    <a:pt x="156984" y="20803"/>
                  </a:cubicBezTo>
                  <a:cubicBezTo>
                    <a:pt x="222441" y="37227"/>
                    <a:pt x="285237" y="62852"/>
                    <a:pt x="343498" y="96910"/>
                  </a:cubicBezTo>
                  <a:cubicBezTo>
                    <a:pt x="356792" y="105028"/>
                    <a:pt x="369578" y="112436"/>
                    <a:pt x="380842" y="120351"/>
                  </a:cubicBezTo>
                  <a:cubicBezTo>
                    <a:pt x="386626" y="124309"/>
                    <a:pt x="392207" y="127861"/>
                    <a:pt x="397383" y="131615"/>
                  </a:cubicBezTo>
                  <a:lnTo>
                    <a:pt x="412300" y="142575"/>
                  </a:lnTo>
                  <a:cubicBezTo>
                    <a:pt x="421839" y="149374"/>
                    <a:pt x="429855" y="156376"/>
                    <a:pt x="437161" y="162160"/>
                  </a:cubicBezTo>
                  <a:lnTo>
                    <a:pt x="447309" y="170379"/>
                  </a:lnTo>
                  <a:lnTo>
                    <a:pt x="455428" y="177686"/>
                  </a:lnTo>
                  <a:lnTo>
                    <a:pt x="466894" y="187833"/>
                  </a:lnTo>
                  <a:lnTo>
                    <a:pt x="469837" y="190370"/>
                  </a:lnTo>
                  <a:close/>
                </a:path>
              </a:pathLst>
            </a:custGeom>
            <a:solidFill>
              <a:srgbClr val="263238"/>
            </a:solidFill>
            <a:ln w="10147"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D2BFA86-C2E2-48AC-4255-DA14DB5EE588}"/>
                </a:ext>
              </a:extLst>
            </p:cNvPr>
            <p:cNvSpPr/>
            <p:nvPr/>
          </p:nvSpPr>
          <p:spPr>
            <a:xfrm>
              <a:off x="9021544" y="4067675"/>
              <a:ext cx="470243" cy="191505"/>
            </a:xfrm>
            <a:custGeom>
              <a:avLst/>
              <a:gdLst>
                <a:gd name="connsiteX0" fmla="*/ 470243 w 470243"/>
                <a:gd name="connsiteY0" fmla="*/ 191487 h 191505"/>
                <a:gd name="connsiteX1" fmla="*/ 469330 w 470243"/>
                <a:gd name="connsiteY1" fmla="*/ 190573 h 191505"/>
                <a:gd name="connsiteX2" fmla="*/ 466488 w 470243"/>
                <a:gd name="connsiteY2" fmla="*/ 187834 h 191505"/>
                <a:gd name="connsiteX3" fmla="*/ 455326 w 470243"/>
                <a:gd name="connsiteY3" fmla="*/ 177686 h 191505"/>
                <a:gd name="connsiteX4" fmla="*/ 447310 w 470243"/>
                <a:gd name="connsiteY4" fmla="*/ 170278 h 191505"/>
                <a:gd name="connsiteX5" fmla="*/ 437162 w 470243"/>
                <a:gd name="connsiteY5" fmla="*/ 161855 h 191505"/>
                <a:gd name="connsiteX6" fmla="*/ 412402 w 470243"/>
                <a:gd name="connsiteY6" fmla="*/ 141560 h 191505"/>
                <a:gd name="connsiteX7" fmla="*/ 397586 w 470243"/>
                <a:gd name="connsiteY7" fmla="*/ 130398 h 191505"/>
                <a:gd name="connsiteX8" fmla="*/ 381147 w 470243"/>
                <a:gd name="connsiteY8" fmla="*/ 119032 h 191505"/>
                <a:gd name="connsiteX9" fmla="*/ 343803 w 470243"/>
                <a:gd name="connsiteY9" fmla="*/ 95388 h 191505"/>
                <a:gd name="connsiteX10" fmla="*/ 156680 w 470243"/>
                <a:gd name="connsiteY10" fmla="*/ 18976 h 191505"/>
                <a:gd name="connsiteX11" fmla="*/ 113349 w 470243"/>
                <a:gd name="connsiteY11" fmla="*/ 9843 h 191505"/>
                <a:gd name="connsiteX12" fmla="*/ 93054 w 470243"/>
                <a:gd name="connsiteY12" fmla="*/ 6393 h 191505"/>
                <a:gd name="connsiteX13" fmla="*/ 74788 w 470243"/>
                <a:gd name="connsiteY13" fmla="*/ 4059 h 191505"/>
                <a:gd name="connsiteX14" fmla="*/ 43128 w 470243"/>
                <a:gd name="connsiteY14" fmla="*/ 913 h 191505"/>
                <a:gd name="connsiteX15" fmla="*/ 30138 w 470243"/>
                <a:gd name="connsiteY15" fmla="*/ 0 h 191505"/>
                <a:gd name="connsiteX16" fmla="*/ 19179 w 470243"/>
                <a:gd name="connsiteY16" fmla="*/ 0 h 191505"/>
                <a:gd name="connsiteX17" fmla="*/ 3958 w 470243"/>
                <a:gd name="connsiteY17" fmla="*/ 0 h 191505"/>
                <a:gd name="connsiteX18" fmla="*/ 0 w 470243"/>
                <a:gd name="connsiteY18" fmla="*/ 0 h 191505"/>
                <a:gd name="connsiteX19" fmla="*/ 3958 w 470243"/>
                <a:gd name="connsiteY19" fmla="*/ 0 h 191505"/>
                <a:gd name="connsiteX20" fmla="*/ 19078 w 470243"/>
                <a:gd name="connsiteY20" fmla="*/ 812 h 191505"/>
                <a:gd name="connsiteX21" fmla="*/ 30037 w 470243"/>
                <a:gd name="connsiteY21" fmla="*/ 812 h 191505"/>
                <a:gd name="connsiteX22" fmla="*/ 43026 w 470243"/>
                <a:gd name="connsiteY22" fmla="*/ 1928 h 191505"/>
                <a:gd name="connsiteX23" fmla="*/ 74585 w 470243"/>
                <a:gd name="connsiteY23" fmla="*/ 5378 h 191505"/>
                <a:gd name="connsiteX24" fmla="*/ 92851 w 470243"/>
                <a:gd name="connsiteY24" fmla="*/ 7814 h 191505"/>
                <a:gd name="connsiteX25" fmla="*/ 112538 w 470243"/>
                <a:gd name="connsiteY25" fmla="*/ 11365 h 191505"/>
                <a:gd name="connsiteX26" fmla="*/ 155666 w 470243"/>
                <a:gd name="connsiteY26" fmla="*/ 20701 h 191505"/>
                <a:gd name="connsiteX27" fmla="*/ 251663 w 470243"/>
                <a:gd name="connsiteY27" fmla="*/ 52159 h 191505"/>
                <a:gd name="connsiteX28" fmla="*/ 342180 w 470243"/>
                <a:gd name="connsiteY28" fmla="*/ 96910 h 191505"/>
                <a:gd name="connsiteX29" fmla="*/ 379523 w 470243"/>
                <a:gd name="connsiteY29" fmla="*/ 120351 h 191505"/>
                <a:gd name="connsiteX30" fmla="*/ 396063 w 470243"/>
                <a:gd name="connsiteY30" fmla="*/ 131615 h 191505"/>
                <a:gd name="connsiteX31" fmla="*/ 410879 w 470243"/>
                <a:gd name="connsiteY31" fmla="*/ 142575 h 191505"/>
                <a:gd name="connsiteX32" fmla="*/ 435843 w 470243"/>
                <a:gd name="connsiteY32" fmla="*/ 162160 h 191505"/>
                <a:gd name="connsiteX33" fmla="*/ 445990 w 470243"/>
                <a:gd name="connsiteY33" fmla="*/ 170380 h 191505"/>
                <a:gd name="connsiteX34" fmla="*/ 454108 w 470243"/>
                <a:gd name="connsiteY34" fmla="*/ 177686 h 191505"/>
                <a:gd name="connsiteX35" fmla="*/ 465474 w 470243"/>
                <a:gd name="connsiteY35" fmla="*/ 187834 h 191505"/>
                <a:gd name="connsiteX36" fmla="*/ 468518 w 470243"/>
                <a:gd name="connsiteY36" fmla="*/ 190370 h 191505"/>
                <a:gd name="connsiteX37" fmla="*/ 470243 w 470243"/>
                <a:gd name="connsiteY37" fmla="*/ 191487 h 19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0243" h="191505">
                  <a:moveTo>
                    <a:pt x="470243" y="191487"/>
                  </a:moveTo>
                  <a:lnTo>
                    <a:pt x="469330" y="190573"/>
                  </a:lnTo>
                  <a:lnTo>
                    <a:pt x="466488" y="187834"/>
                  </a:lnTo>
                  <a:cubicBezTo>
                    <a:pt x="463749" y="185398"/>
                    <a:pt x="460096" y="181846"/>
                    <a:pt x="455326" y="177686"/>
                  </a:cubicBezTo>
                  <a:lnTo>
                    <a:pt x="447310" y="170278"/>
                  </a:lnTo>
                  <a:lnTo>
                    <a:pt x="437162" y="161855"/>
                  </a:lnTo>
                  <a:cubicBezTo>
                    <a:pt x="429957" y="155970"/>
                    <a:pt x="421940" y="148866"/>
                    <a:pt x="412402" y="141560"/>
                  </a:cubicBezTo>
                  <a:lnTo>
                    <a:pt x="397586" y="130398"/>
                  </a:lnTo>
                  <a:cubicBezTo>
                    <a:pt x="392512" y="126643"/>
                    <a:pt x="386829" y="122990"/>
                    <a:pt x="381147" y="119032"/>
                  </a:cubicBezTo>
                  <a:cubicBezTo>
                    <a:pt x="369781" y="111016"/>
                    <a:pt x="357097" y="103506"/>
                    <a:pt x="343803" y="95388"/>
                  </a:cubicBezTo>
                  <a:cubicBezTo>
                    <a:pt x="285479" y="60947"/>
                    <a:pt x="222441" y="35205"/>
                    <a:pt x="156680" y="18976"/>
                  </a:cubicBezTo>
                  <a:cubicBezTo>
                    <a:pt x="141459" y="15526"/>
                    <a:pt x="127049" y="11974"/>
                    <a:pt x="113349" y="9843"/>
                  </a:cubicBezTo>
                  <a:cubicBezTo>
                    <a:pt x="106551" y="8625"/>
                    <a:pt x="99954" y="7306"/>
                    <a:pt x="93054" y="6393"/>
                  </a:cubicBezTo>
                  <a:lnTo>
                    <a:pt x="74788" y="4059"/>
                  </a:lnTo>
                  <a:cubicBezTo>
                    <a:pt x="63118" y="2334"/>
                    <a:pt x="52463" y="1725"/>
                    <a:pt x="43128" y="913"/>
                  </a:cubicBezTo>
                  <a:lnTo>
                    <a:pt x="30138" y="0"/>
                  </a:lnTo>
                  <a:lnTo>
                    <a:pt x="19179" y="0"/>
                  </a:lnTo>
                  <a:lnTo>
                    <a:pt x="3958" y="0"/>
                  </a:lnTo>
                  <a:lnTo>
                    <a:pt x="0" y="0"/>
                  </a:lnTo>
                  <a:lnTo>
                    <a:pt x="3958" y="0"/>
                  </a:lnTo>
                  <a:lnTo>
                    <a:pt x="19078" y="812"/>
                  </a:lnTo>
                  <a:lnTo>
                    <a:pt x="30037" y="812"/>
                  </a:lnTo>
                  <a:cubicBezTo>
                    <a:pt x="33994" y="812"/>
                    <a:pt x="38358" y="1522"/>
                    <a:pt x="43026" y="1928"/>
                  </a:cubicBezTo>
                  <a:cubicBezTo>
                    <a:pt x="52261" y="2841"/>
                    <a:pt x="63321" y="3450"/>
                    <a:pt x="74585" y="5378"/>
                  </a:cubicBezTo>
                  <a:lnTo>
                    <a:pt x="92851" y="7814"/>
                  </a:lnTo>
                  <a:cubicBezTo>
                    <a:pt x="99143" y="8828"/>
                    <a:pt x="105739" y="10148"/>
                    <a:pt x="112538" y="11365"/>
                  </a:cubicBezTo>
                  <a:cubicBezTo>
                    <a:pt x="126135" y="13598"/>
                    <a:pt x="140444" y="17251"/>
                    <a:pt x="155666" y="20701"/>
                  </a:cubicBezTo>
                  <a:cubicBezTo>
                    <a:pt x="188301" y="29134"/>
                    <a:pt x="220366" y="39642"/>
                    <a:pt x="251663" y="52159"/>
                  </a:cubicBezTo>
                  <a:cubicBezTo>
                    <a:pt x="282775" y="65094"/>
                    <a:pt x="313011" y="80043"/>
                    <a:pt x="342180" y="96910"/>
                  </a:cubicBezTo>
                  <a:cubicBezTo>
                    <a:pt x="355473" y="104927"/>
                    <a:pt x="368259" y="112436"/>
                    <a:pt x="379523" y="120351"/>
                  </a:cubicBezTo>
                  <a:cubicBezTo>
                    <a:pt x="385206" y="124207"/>
                    <a:pt x="390889" y="127759"/>
                    <a:pt x="396063" y="131615"/>
                  </a:cubicBezTo>
                  <a:lnTo>
                    <a:pt x="410879" y="142575"/>
                  </a:lnTo>
                  <a:cubicBezTo>
                    <a:pt x="421027" y="149374"/>
                    <a:pt x="428536" y="156274"/>
                    <a:pt x="435843" y="162160"/>
                  </a:cubicBezTo>
                  <a:cubicBezTo>
                    <a:pt x="439496" y="165103"/>
                    <a:pt x="442946" y="167741"/>
                    <a:pt x="445990" y="170380"/>
                  </a:cubicBezTo>
                  <a:lnTo>
                    <a:pt x="454108" y="177686"/>
                  </a:lnTo>
                  <a:lnTo>
                    <a:pt x="465474" y="187834"/>
                  </a:lnTo>
                  <a:lnTo>
                    <a:pt x="468518" y="190370"/>
                  </a:lnTo>
                  <a:cubicBezTo>
                    <a:pt x="469837" y="191284"/>
                    <a:pt x="470142" y="191588"/>
                    <a:pt x="470243" y="191487"/>
                  </a:cubicBezTo>
                  <a:close/>
                </a:path>
              </a:pathLst>
            </a:custGeom>
            <a:solidFill>
              <a:srgbClr val="263238"/>
            </a:solidFill>
            <a:ln w="10147"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A8CFE34F-8122-6246-00FD-8E9898A852C8}"/>
                </a:ext>
              </a:extLst>
            </p:cNvPr>
            <p:cNvSpPr/>
            <p:nvPr/>
          </p:nvSpPr>
          <p:spPr>
            <a:xfrm>
              <a:off x="8990086" y="4159004"/>
              <a:ext cx="471562" cy="191486"/>
            </a:xfrm>
            <a:custGeom>
              <a:avLst/>
              <a:gdLst>
                <a:gd name="connsiteX0" fmla="*/ 471562 w 471562"/>
                <a:gd name="connsiteY0" fmla="*/ 191487 h 191486"/>
                <a:gd name="connsiteX1" fmla="*/ 470648 w 471562"/>
                <a:gd name="connsiteY1" fmla="*/ 190472 h 191486"/>
                <a:gd name="connsiteX2" fmla="*/ 467807 w 471562"/>
                <a:gd name="connsiteY2" fmla="*/ 187732 h 191486"/>
                <a:gd name="connsiteX3" fmla="*/ 456746 w 471562"/>
                <a:gd name="connsiteY3" fmla="*/ 177584 h 191486"/>
                <a:gd name="connsiteX4" fmla="*/ 448628 w 471562"/>
                <a:gd name="connsiteY4" fmla="*/ 170176 h 191486"/>
                <a:gd name="connsiteX5" fmla="*/ 438481 w 471562"/>
                <a:gd name="connsiteY5" fmla="*/ 161855 h 191486"/>
                <a:gd name="connsiteX6" fmla="*/ 413619 w 471562"/>
                <a:gd name="connsiteY6" fmla="*/ 141560 h 191486"/>
                <a:gd name="connsiteX7" fmla="*/ 398905 w 471562"/>
                <a:gd name="connsiteY7" fmla="*/ 130499 h 191486"/>
                <a:gd name="connsiteX8" fmla="*/ 382364 w 471562"/>
                <a:gd name="connsiteY8" fmla="*/ 119134 h 191486"/>
                <a:gd name="connsiteX9" fmla="*/ 345021 w 471562"/>
                <a:gd name="connsiteY9" fmla="*/ 95388 h 191486"/>
                <a:gd name="connsiteX10" fmla="*/ 253692 w 471562"/>
                <a:gd name="connsiteY10" fmla="*/ 50434 h 191486"/>
                <a:gd name="connsiteX11" fmla="*/ 157390 w 471562"/>
                <a:gd name="connsiteY11" fmla="*/ 19078 h 191486"/>
                <a:gd name="connsiteX12" fmla="*/ 114060 w 471562"/>
                <a:gd name="connsiteY12" fmla="*/ 9843 h 191486"/>
                <a:gd name="connsiteX13" fmla="*/ 94373 w 471562"/>
                <a:gd name="connsiteY13" fmla="*/ 6495 h 191486"/>
                <a:gd name="connsiteX14" fmla="*/ 76006 w 471562"/>
                <a:gd name="connsiteY14" fmla="*/ 4059 h 191486"/>
                <a:gd name="connsiteX15" fmla="*/ 44345 w 471562"/>
                <a:gd name="connsiteY15" fmla="*/ 1015 h 191486"/>
                <a:gd name="connsiteX16" fmla="*/ 31356 w 471562"/>
                <a:gd name="connsiteY16" fmla="*/ 0 h 191486"/>
                <a:gd name="connsiteX17" fmla="*/ 20396 w 471562"/>
                <a:gd name="connsiteY17" fmla="*/ 0 h 191486"/>
                <a:gd name="connsiteX18" fmla="*/ 5276 w 471562"/>
                <a:gd name="connsiteY18" fmla="*/ 0 h 191486"/>
                <a:gd name="connsiteX19" fmla="*/ 0 w 471562"/>
                <a:gd name="connsiteY19" fmla="*/ 0 h 191486"/>
                <a:gd name="connsiteX20" fmla="*/ 1319 w 471562"/>
                <a:gd name="connsiteY20" fmla="*/ 0 h 191486"/>
                <a:gd name="connsiteX21" fmla="*/ 5276 w 471562"/>
                <a:gd name="connsiteY21" fmla="*/ 0 h 191486"/>
                <a:gd name="connsiteX22" fmla="*/ 20396 w 471562"/>
                <a:gd name="connsiteY22" fmla="*/ 812 h 191486"/>
                <a:gd name="connsiteX23" fmla="*/ 31254 w 471562"/>
                <a:gd name="connsiteY23" fmla="*/ 1319 h 191486"/>
                <a:gd name="connsiteX24" fmla="*/ 44244 w 471562"/>
                <a:gd name="connsiteY24" fmla="*/ 2435 h 191486"/>
                <a:gd name="connsiteX25" fmla="*/ 75803 w 471562"/>
                <a:gd name="connsiteY25" fmla="*/ 5886 h 191486"/>
                <a:gd name="connsiteX26" fmla="*/ 94069 w 471562"/>
                <a:gd name="connsiteY26" fmla="*/ 8423 h 191486"/>
                <a:gd name="connsiteX27" fmla="*/ 113755 w 471562"/>
                <a:gd name="connsiteY27" fmla="*/ 11974 h 191486"/>
                <a:gd name="connsiteX28" fmla="*/ 156883 w 471562"/>
                <a:gd name="connsiteY28" fmla="*/ 21310 h 191486"/>
                <a:gd name="connsiteX29" fmla="*/ 343498 w 471562"/>
                <a:gd name="connsiteY29" fmla="*/ 97418 h 191486"/>
                <a:gd name="connsiteX30" fmla="*/ 380842 w 471562"/>
                <a:gd name="connsiteY30" fmla="*/ 120859 h 191486"/>
                <a:gd name="connsiteX31" fmla="*/ 397383 w 471562"/>
                <a:gd name="connsiteY31" fmla="*/ 132123 h 191486"/>
                <a:gd name="connsiteX32" fmla="*/ 412604 w 471562"/>
                <a:gd name="connsiteY32" fmla="*/ 142981 h 191486"/>
                <a:gd name="connsiteX33" fmla="*/ 437568 w 471562"/>
                <a:gd name="connsiteY33" fmla="*/ 162566 h 191486"/>
                <a:gd name="connsiteX34" fmla="*/ 447715 w 471562"/>
                <a:gd name="connsiteY34" fmla="*/ 170785 h 191486"/>
                <a:gd name="connsiteX35" fmla="*/ 455935 w 471562"/>
                <a:gd name="connsiteY35" fmla="*/ 178092 h 191486"/>
                <a:gd name="connsiteX36" fmla="*/ 467300 w 471562"/>
                <a:gd name="connsiteY36" fmla="*/ 188239 h 191486"/>
                <a:gd name="connsiteX37" fmla="*/ 470243 w 471562"/>
                <a:gd name="connsiteY37" fmla="*/ 190776 h 1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1562" h="191486">
                  <a:moveTo>
                    <a:pt x="471562" y="191487"/>
                  </a:moveTo>
                  <a:lnTo>
                    <a:pt x="470648" y="190472"/>
                  </a:lnTo>
                  <a:lnTo>
                    <a:pt x="467807" y="187732"/>
                  </a:lnTo>
                  <a:lnTo>
                    <a:pt x="456746" y="177584"/>
                  </a:lnTo>
                  <a:lnTo>
                    <a:pt x="448628" y="170176"/>
                  </a:lnTo>
                  <a:cubicBezTo>
                    <a:pt x="445686" y="167538"/>
                    <a:pt x="442235" y="164798"/>
                    <a:pt x="438481" y="161855"/>
                  </a:cubicBezTo>
                  <a:cubicBezTo>
                    <a:pt x="431174" y="155868"/>
                    <a:pt x="423259" y="148765"/>
                    <a:pt x="413619" y="141560"/>
                  </a:cubicBezTo>
                  <a:lnTo>
                    <a:pt x="398905" y="130499"/>
                  </a:lnTo>
                  <a:cubicBezTo>
                    <a:pt x="393730" y="126643"/>
                    <a:pt x="388047" y="123091"/>
                    <a:pt x="382364" y="119134"/>
                  </a:cubicBezTo>
                  <a:cubicBezTo>
                    <a:pt x="371100" y="111117"/>
                    <a:pt x="358314" y="103506"/>
                    <a:pt x="345021" y="95388"/>
                  </a:cubicBezTo>
                  <a:cubicBezTo>
                    <a:pt x="315620" y="78372"/>
                    <a:pt x="285108" y="63354"/>
                    <a:pt x="253692" y="50434"/>
                  </a:cubicBezTo>
                  <a:cubicBezTo>
                    <a:pt x="222346" y="37794"/>
                    <a:pt x="190170" y="27317"/>
                    <a:pt x="157390" y="19078"/>
                  </a:cubicBezTo>
                  <a:cubicBezTo>
                    <a:pt x="142168" y="15627"/>
                    <a:pt x="127759" y="11974"/>
                    <a:pt x="114060" y="9843"/>
                  </a:cubicBezTo>
                  <a:cubicBezTo>
                    <a:pt x="107260" y="8727"/>
                    <a:pt x="100665" y="7306"/>
                    <a:pt x="94373" y="6495"/>
                  </a:cubicBezTo>
                  <a:lnTo>
                    <a:pt x="76006" y="4059"/>
                  </a:lnTo>
                  <a:cubicBezTo>
                    <a:pt x="64336" y="2334"/>
                    <a:pt x="53681" y="1827"/>
                    <a:pt x="44345" y="1015"/>
                  </a:cubicBezTo>
                  <a:cubicBezTo>
                    <a:pt x="39677" y="1015"/>
                    <a:pt x="35314" y="203"/>
                    <a:pt x="31356" y="0"/>
                  </a:cubicBezTo>
                  <a:lnTo>
                    <a:pt x="20396" y="0"/>
                  </a:lnTo>
                  <a:lnTo>
                    <a:pt x="5276" y="0"/>
                  </a:lnTo>
                  <a:lnTo>
                    <a:pt x="0" y="0"/>
                  </a:lnTo>
                  <a:lnTo>
                    <a:pt x="1319" y="0"/>
                  </a:lnTo>
                  <a:lnTo>
                    <a:pt x="5276" y="0"/>
                  </a:lnTo>
                  <a:lnTo>
                    <a:pt x="20396" y="812"/>
                  </a:lnTo>
                  <a:lnTo>
                    <a:pt x="31254" y="1319"/>
                  </a:lnTo>
                  <a:lnTo>
                    <a:pt x="44244" y="2435"/>
                  </a:lnTo>
                  <a:cubicBezTo>
                    <a:pt x="53579" y="3450"/>
                    <a:pt x="64539" y="4059"/>
                    <a:pt x="75803" y="5886"/>
                  </a:cubicBezTo>
                  <a:lnTo>
                    <a:pt x="94069" y="8423"/>
                  </a:lnTo>
                  <a:cubicBezTo>
                    <a:pt x="100462" y="9336"/>
                    <a:pt x="106956" y="10757"/>
                    <a:pt x="113755" y="11974"/>
                  </a:cubicBezTo>
                  <a:cubicBezTo>
                    <a:pt x="127353" y="14207"/>
                    <a:pt x="141763" y="17758"/>
                    <a:pt x="156883" y="21310"/>
                  </a:cubicBezTo>
                  <a:cubicBezTo>
                    <a:pt x="222364" y="37758"/>
                    <a:pt x="285191" y="63381"/>
                    <a:pt x="343498" y="97418"/>
                  </a:cubicBezTo>
                  <a:cubicBezTo>
                    <a:pt x="356690" y="105536"/>
                    <a:pt x="369476" y="112944"/>
                    <a:pt x="380842" y="120859"/>
                  </a:cubicBezTo>
                  <a:cubicBezTo>
                    <a:pt x="386524" y="124816"/>
                    <a:pt x="392207" y="128368"/>
                    <a:pt x="397383" y="132123"/>
                  </a:cubicBezTo>
                  <a:lnTo>
                    <a:pt x="412604" y="142981"/>
                  </a:lnTo>
                  <a:cubicBezTo>
                    <a:pt x="422143" y="149780"/>
                    <a:pt x="430261" y="156781"/>
                    <a:pt x="437568" y="162566"/>
                  </a:cubicBezTo>
                  <a:lnTo>
                    <a:pt x="447715" y="170785"/>
                  </a:lnTo>
                  <a:lnTo>
                    <a:pt x="455935" y="178092"/>
                  </a:lnTo>
                  <a:lnTo>
                    <a:pt x="467300" y="188239"/>
                  </a:lnTo>
                  <a:lnTo>
                    <a:pt x="470243" y="190776"/>
                  </a:lnTo>
                  <a:close/>
                </a:path>
              </a:pathLst>
            </a:custGeom>
            <a:solidFill>
              <a:srgbClr val="263238"/>
            </a:solidFill>
            <a:ln w="10147"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35A3EFEA-92F7-42B6-EE79-1438C57DC6AE}"/>
                </a:ext>
              </a:extLst>
            </p:cNvPr>
            <p:cNvSpPr/>
            <p:nvPr/>
          </p:nvSpPr>
          <p:spPr>
            <a:xfrm>
              <a:off x="8956193" y="4246679"/>
              <a:ext cx="469025" cy="191588"/>
            </a:xfrm>
            <a:custGeom>
              <a:avLst/>
              <a:gdLst>
                <a:gd name="connsiteX0" fmla="*/ 469025 w 469025"/>
                <a:gd name="connsiteY0" fmla="*/ 191588 h 191588"/>
                <a:gd name="connsiteX1" fmla="*/ 468112 w 469025"/>
                <a:gd name="connsiteY1" fmla="*/ 190573 h 191588"/>
                <a:gd name="connsiteX2" fmla="*/ 465271 w 469025"/>
                <a:gd name="connsiteY2" fmla="*/ 187834 h 191588"/>
                <a:gd name="connsiteX3" fmla="*/ 454210 w 469025"/>
                <a:gd name="connsiteY3" fmla="*/ 177686 h 191588"/>
                <a:gd name="connsiteX4" fmla="*/ 446092 w 469025"/>
                <a:gd name="connsiteY4" fmla="*/ 170278 h 191588"/>
                <a:gd name="connsiteX5" fmla="*/ 435944 w 469025"/>
                <a:gd name="connsiteY5" fmla="*/ 161856 h 191588"/>
                <a:gd name="connsiteX6" fmla="*/ 411184 w 469025"/>
                <a:gd name="connsiteY6" fmla="*/ 141560 h 191588"/>
                <a:gd name="connsiteX7" fmla="*/ 396368 w 469025"/>
                <a:gd name="connsiteY7" fmla="*/ 130499 h 191588"/>
                <a:gd name="connsiteX8" fmla="*/ 379827 w 469025"/>
                <a:gd name="connsiteY8" fmla="*/ 119032 h 191588"/>
                <a:gd name="connsiteX9" fmla="*/ 342484 w 469025"/>
                <a:gd name="connsiteY9" fmla="*/ 95388 h 191588"/>
                <a:gd name="connsiteX10" fmla="*/ 251764 w 469025"/>
                <a:gd name="connsiteY10" fmla="*/ 50434 h 191588"/>
                <a:gd name="connsiteX11" fmla="*/ 155361 w 469025"/>
                <a:gd name="connsiteY11" fmla="*/ 18976 h 191588"/>
                <a:gd name="connsiteX12" fmla="*/ 112132 w 469025"/>
                <a:gd name="connsiteY12" fmla="*/ 9843 h 191588"/>
                <a:gd name="connsiteX13" fmla="*/ 91836 w 469025"/>
                <a:gd name="connsiteY13" fmla="*/ 6393 h 191588"/>
                <a:gd name="connsiteX14" fmla="*/ 73469 w 469025"/>
                <a:gd name="connsiteY14" fmla="*/ 4059 h 191588"/>
                <a:gd name="connsiteX15" fmla="*/ 41808 w 469025"/>
                <a:gd name="connsiteY15" fmla="*/ 914 h 191588"/>
                <a:gd name="connsiteX16" fmla="*/ 28820 w 469025"/>
                <a:gd name="connsiteY16" fmla="*/ 0 h 191588"/>
                <a:gd name="connsiteX17" fmla="*/ 17860 w 469025"/>
                <a:gd name="connsiteY17" fmla="*/ 0 h 191588"/>
                <a:gd name="connsiteX18" fmla="*/ 2740 w 469025"/>
                <a:gd name="connsiteY18" fmla="*/ 0 h 191588"/>
                <a:gd name="connsiteX19" fmla="*/ 0 w 469025"/>
                <a:gd name="connsiteY19" fmla="*/ 0 h 191588"/>
                <a:gd name="connsiteX20" fmla="*/ 3958 w 469025"/>
                <a:gd name="connsiteY20" fmla="*/ 0 h 191588"/>
                <a:gd name="connsiteX21" fmla="*/ 19078 w 469025"/>
                <a:gd name="connsiteY21" fmla="*/ 812 h 191588"/>
                <a:gd name="connsiteX22" fmla="*/ 30037 w 469025"/>
                <a:gd name="connsiteY22" fmla="*/ 1319 h 191588"/>
                <a:gd name="connsiteX23" fmla="*/ 42924 w 469025"/>
                <a:gd name="connsiteY23" fmla="*/ 2436 h 191588"/>
                <a:gd name="connsiteX24" fmla="*/ 74484 w 469025"/>
                <a:gd name="connsiteY24" fmla="*/ 5886 h 191588"/>
                <a:gd name="connsiteX25" fmla="*/ 92750 w 469025"/>
                <a:gd name="connsiteY25" fmla="*/ 8423 h 191588"/>
                <a:gd name="connsiteX26" fmla="*/ 112436 w 469025"/>
                <a:gd name="connsiteY26" fmla="*/ 11873 h 191588"/>
                <a:gd name="connsiteX27" fmla="*/ 155564 w 469025"/>
                <a:gd name="connsiteY27" fmla="*/ 21209 h 191588"/>
                <a:gd name="connsiteX28" fmla="*/ 251561 w 469025"/>
                <a:gd name="connsiteY28" fmla="*/ 52768 h 191588"/>
                <a:gd name="connsiteX29" fmla="*/ 342180 w 469025"/>
                <a:gd name="connsiteY29" fmla="*/ 97418 h 191588"/>
                <a:gd name="connsiteX30" fmla="*/ 379523 w 469025"/>
                <a:gd name="connsiteY30" fmla="*/ 120859 h 191588"/>
                <a:gd name="connsiteX31" fmla="*/ 396064 w 469025"/>
                <a:gd name="connsiteY31" fmla="*/ 132123 h 191588"/>
                <a:gd name="connsiteX32" fmla="*/ 410879 w 469025"/>
                <a:gd name="connsiteY32" fmla="*/ 143082 h 191588"/>
                <a:gd name="connsiteX33" fmla="*/ 435843 w 469025"/>
                <a:gd name="connsiteY33" fmla="*/ 162667 h 191588"/>
                <a:gd name="connsiteX34" fmla="*/ 445990 w 469025"/>
                <a:gd name="connsiteY34" fmla="*/ 170887 h 191588"/>
                <a:gd name="connsiteX35" fmla="*/ 454210 w 469025"/>
                <a:gd name="connsiteY35" fmla="*/ 178193 h 191588"/>
                <a:gd name="connsiteX36" fmla="*/ 465575 w 469025"/>
                <a:gd name="connsiteY36" fmla="*/ 188341 h 191588"/>
                <a:gd name="connsiteX37" fmla="*/ 468619 w 469025"/>
                <a:gd name="connsiteY37" fmla="*/ 190979 h 19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9025" h="191588">
                  <a:moveTo>
                    <a:pt x="469025" y="191588"/>
                  </a:moveTo>
                  <a:cubicBezTo>
                    <a:pt x="469025" y="191588"/>
                    <a:pt x="469025" y="191588"/>
                    <a:pt x="468112" y="190573"/>
                  </a:cubicBezTo>
                  <a:lnTo>
                    <a:pt x="465271" y="187834"/>
                  </a:lnTo>
                  <a:lnTo>
                    <a:pt x="454210" y="177686"/>
                  </a:lnTo>
                  <a:lnTo>
                    <a:pt x="446092" y="170278"/>
                  </a:lnTo>
                  <a:cubicBezTo>
                    <a:pt x="443149" y="167640"/>
                    <a:pt x="439699" y="164900"/>
                    <a:pt x="435944" y="161856"/>
                  </a:cubicBezTo>
                  <a:cubicBezTo>
                    <a:pt x="428739" y="155970"/>
                    <a:pt x="420723" y="148866"/>
                    <a:pt x="411184" y="141560"/>
                  </a:cubicBezTo>
                  <a:lnTo>
                    <a:pt x="396368" y="130499"/>
                  </a:lnTo>
                  <a:cubicBezTo>
                    <a:pt x="391193" y="126643"/>
                    <a:pt x="385612" y="122990"/>
                    <a:pt x="379827" y="119032"/>
                  </a:cubicBezTo>
                  <a:cubicBezTo>
                    <a:pt x="368564" y="111016"/>
                    <a:pt x="355777" y="103506"/>
                    <a:pt x="342484" y="95388"/>
                  </a:cubicBezTo>
                  <a:cubicBezTo>
                    <a:pt x="313294" y="78372"/>
                    <a:pt x="282984" y="63353"/>
                    <a:pt x="251764" y="50434"/>
                  </a:cubicBezTo>
                  <a:cubicBezTo>
                    <a:pt x="220368" y="37808"/>
                    <a:pt x="188162" y="27298"/>
                    <a:pt x="155361" y="18976"/>
                  </a:cubicBezTo>
                  <a:cubicBezTo>
                    <a:pt x="140139" y="15526"/>
                    <a:pt x="125831" y="11974"/>
                    <a:pt x="112132" y="9843"/>
                  </a:cubicBezTo>
                  <a:cubicBezTo>
                    <a:pt x="105231" y="8626"/>
                    <a:pt x="98737" y="7306"/>
                    <a:pt x="91836" y="6393"/>
                  </a:cubicBezTo>
                  <a:lnTo>
                    <a:pt x="73469" y="4059"/>
                  </a:lnTo>
                  <a:cubicBezTo>
                    <a:pt x="61800" y="2334"/>
                    <a:pt x="51144" y="1725"/>
                    <a:pt x="41808" y="914"/>
                  </a:cubicBezTo>
                  <a:lnTo>
                    <a:pt x="28820" y="0"/>
                  </a:lnTo>
                  <a:lnTo>
                    <a:pt x="17860" y="0"/>
                  </a:lnTo>
                  <a:lnTo>
                    <a:pt x="2740" y="0"/>
                  </a:lnTo>
                  <a:lnTo>
                    <a:pt x="0" y="0"/>
                  </a:lnTo>
                  <a:lnTo>
                    <a:pt x="3958" y="0"/>
                  </a:lnTo>
                  <a:lnTo>
                    <a:pt x="19078" y="812"/>
                  </a:lnTo>
                  <a:lnTo>
                    <a:pt x="30037" y="1319"/>
                  </a:lnTo>
                  <a:cubicBezTo>
                    <a:pt x="33994" y="1319"/>
                    <a:pt x="38358" y="2030"/>
                    <a:pt x="42924" y="2436"/>
                  </a:cubicBezTo>
                  <a:cubicBezTo>
                    <a:pt x="52261" y="3349"/>
                    <a:pt x="63220" y="4059"/>
                    <a:pt x="74484" y="5886"/>
                  </a:cubicBezTo>
                  <a:lnTo>
                    <a:pt x="92750" y="8423"/>
                  </a:lnTo>
                  <a:cubicBezTo>
                    <a:pt x="99143" y="9336"/>
                    <a:pt x="105637" y="10757"/>
                    <a:pt x="112436" y="11873"/>
                  </a:cubicBezTo>
                  <a:cubicBezTo>
                    <a:pt x="126135" y="14105"/>
                    <a:pt x="140444" y="17758"/>
                    <a:pt x="155564" y="21209"/>
                  </a:cubicBezTo>
                  <a:cubicBezTo>
                    <a:pt x="188219" y="29617"/>
                    <a:pt x="220287" y="40159"/>
                    <a:pt x="251561" y="52768"/>
                  </a:cubicBezTo>
                  <a:cubicBezTo>
                    <a:pt x="282722" y="65629"/>
                    <a:pt x="312995" y="80546"/>
                    <a:pt x="342180" y="97418"/>
                  </a:cubicBezTo>
                  <a:cubicBezTo>
                    <a:pt x="355473" y="105434"/>
                    <a:pt x="368158" y="112944"/>
                    <a:pt x="379523" y="120859"/>
                  </a:cubicBezTo>
                  <a:cubicBezTo>
                    <a:pt x="385206" y="124715"/>
                    <a:pt x="390889" y="128267"/>
                    <a:pt x="396064" y="132123"/>
                  </a:cubicBezTo>
                  <a:lnTo>
                    <a:pt x="410879" y="143082"/>
                  </a:lnTo>
                  <a:cubicBezTo>
                    <a:pt x="420520" y="149881"/>
                    <a:pt x="428536" y="156883"/>
                    <a:pt x="435843" y="162667"/>
                  </a:cubicBezTo>
                  <a:cubicBezTo>
                    <a:pt x="439496" y="165610"/>
                    <a:pt x="442845" y="168249"/>
                    <a:pt x="445990" y="170887"/>
                  </a:cubicBezTo>
                  <a:lnTo>
                    <a:pt x="454210" y="178193"/>
                  </a:lnTo>
                  <a:lnTo>
                    <a:pt x="465575" y="188341"/>
                  </a:lnTo>
                  <a:lnTo>
                    <a:pt x="468619" y="190979"/>
                  </a:lnTo>
                  <a:close/>
                </a:path>
              </a:pathLst>
            </a:custGeom>
            <a:solidFill>
              <a:srgbClr val="263238"/>
            </a:solidFill>
            <a:ln w="10147"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06717E6C-15BC-23B9-66B5-DDFBC013E978}"/>
                </a:ext>
              </a:extLst>
            </p:cNvPr>
            <p:cNvSpPr/>
            <p:nvPr/>
          </p:nvSpPr>
          <p:spPr>
            <a:xfrm>
              <a:off x="8920980" y="4336690"/>
              <a:ext cx="471562" cy="191587"/>
            </a:xfrm>
            <a:custGeom>
              <a:avLst/>
              <a:gdLst>
                <a:gd name="connsiteX0" fmla="*/ 471562 w 471562"/>
                <a:gd name="connsiteY0" fmla="*/ 191588 h 191587"/>
                <a:gd name="connsiteX1" fmla="*/ 470648 w 471562"/>
                <a:gd name="connsiteY1" fmla="*/ 190573 h 191587"/>
                <a:gd name="connsiteX2" fmla="*/ 467807 w 471562"/>
                <a:gd name="connsiteY2" fmla="*/ 187833 h 191587"/>
                <a:gd name="connsiteX3" fmla="*/ 456645 w 471562"/>
                <a:gd name="connsiteY3" fmla="*/ 177686 h 191587"/>
                <a:gd name="connsiteX4" fmla="*/ 448628 w 471562"/>
                <a:gd name="connsiteY4" fmla="*/ 170278 h 191587"/>
                <a:gd name="connsiteX5" fmla="*/ 438481 w 471562"/>
                <a:gd name="connsiteY5" fmla="*/ 161855 h 191587"/>
                <a:gd name="connsiteX6" fmla="*/ 413720 w 471562"/>
                <a:gd name="connsiteY6" fmla="*/ 141560 h 191587"/>
                <a:gd name="connsiteX7" fmla="*/ 398905 w 471562"/>
                <a:gd name="connsiteY7" fmla="*/ 130499 h 191587"/>
                <a:gd name="connsiteX8" fmla="*/ 382465 w 471562"/>
                <a:gd name="connsiteY8" fmla="*/ 119134 h 191587"/>
                <a:gd name="connsiteX9" fmla="*/ 345122 w 471562"/>
                <a:gd name="connsiteY9" fmla="*/ 95388 h 191587"/>
                <a:gd name="connsiteX10" fmla="*/ 157999 w 471562"/>
                <a:gd name="connsiteY10" fmla="*/ 18976 h 191587"/>
                <a:gd name="connsiteX11" fmla="*/ 114669 w 471562"/>
                <a:gd name="connsiteY11" fmla="*/ 9843 h 191587"/>
                <a:gd name="connsiteX12" fmla="*/ 94373 w 471562"/>
                <a:gd name="connsiteY12" fmla="*/ 6393 h 191587"/>
                <a:gd name="connsiteX13" fmla="*/ 76108 w 471562"/>
                <a:gd name="connsiteY13" fmla="*/ 4059 h 191587"/>
                <a:gd name="connsiteX14" fmla="*/ 44446 w 471562"/>
                <a:gd name="connsiteY14" fmla="*/ 1015 h 191587"/>
                <a:gd name="connsiteX15" fmla="*/ 31458 w 471562"/>
                <a:gd name="connsiteY15" fmla="*/ 0 h 191587"/>
                <a:gd name="connsiteX16" fmla="*/ 20498 w 471562"/>
                <a:gd name="connsiteY16" fmla="*/ 0 h 191587"/>
                <a:gd name="connsiteX17" fmla="*/ 5276 w 471562"/>
                <a:gd name="connsiteY17" fmla="*/ 0 h 191587"/>
                <a:gd name="connsiteX18" fmla="*/ 0 w 471562"/>
                <a:gd name="connsiteY18" fmla="*/ 0 h 191587"/>
                <a:gd name="connsiteX19" fmla="*/ 1319 w 471562"/>
                <a:gd name="connsiteY19" fmla="*/ 0 h 191587"/>
                <a:gd name="connsiteX20" fmla="*/ 5276 w 471562"/>
                <a:gd name="connsiteY20" fmla="*/ 0 h 191587"/>
                <a:gd name="connsiteX21" fmla="*/ 20396 w 471562"/>
                <a:gd name="connsiteY21" fmla="*/ 812 h 191587"/>
                <a:gd name="connsiteX22" fmla="*/ 31356 w 471562"/>
                <a:gd name="connsiteY22" fmla="*/ 1319 h 191587"/>
                <a:gd name="connsiteX23" fmla="*/ 44345 w 471562"/>
                <a:gd name="connsiteY23" fmla="*/ 2435 h 191587"/>
                <a:gd name="connsiteX24" fmla="*/ 75904 w 471562"/>
                <a:gd name="connsiteY24" fmla="*/ 5886 h 191587"/>
                <a:gd name="connsiteX25" fmla="*/ 94170 w 471562"/>
                <a:gd name="connsiteY25" fmla="*/ 8422 h 191587"/>
                <a:gd name="connsiteX26" fmla="*/ 113857 w 471562"/>
                <a:gd name="connsiteY26" fmla="*/ 11873 h 191587"/>
                <a:gd name="connsiteX27" fmla="*/ 156883 w 471562"/>
                <a:gd name="connsiteY27" fmla="*/ 21310 h 191587"/>
                <a:gd name="connsiteX28" fmla="*/ 252981 w 471562"/>
                <a:gd name="connsiteY28" fmla="*/ 52768 h 191587"/>
                <a:gd name="connsiteX29" fmla="*/ 343498 w 471562"/>
                <a:gd name="connsiteY29" fmla="*/ 97417 h 191587"/>
                <a:gd name="connsiteX30" fmla="*/ 380842 w 471562"/>
                <a:gd name="connsiteY30" fmla="*/ 120859 h 191587"/>
                <a:gd name="connsiteX31" fmla="*/ 397383 w 471562"/>
                <a:gd name="connsiteY31" fmla="*/ 132123 h 191587"/>
                <a:gd name="connsiteX32" fmla="*/ 412198 w 471562"/>
                <a:gd name="connsiteY32" fmla="*/ 143082 h 191587"/>
                <a:gd name="connsiteX33" fmla="*/ 437161 w 471562"/>
                <a:gd name="connsiteY33" fmla="*/ 162667 h 191587"/>
                <a:gd name="connsiteX34" fmla="*/ 447309 w 471562"/>
                <a:gd name="connsiteY34" fmla="*/ 170887 h 191587"/>
                <a:gd name="connsiteX35" fmla="*/ 455427 w 471562"/>
                <a:gd name="connsiteY35" fmla="*/ 178193 h 191587"/>
                <a:gd name="connsiteX36" fmla="*/ 466793 w 471562"/>
                <a:gd name="connsiteY36" fmla="*/ 188341 h 191587"/>
                <a:gd name="connsiteX37" fmla="*/ 469837 w 471562"/>
                <a:gd name="connsiteY37" fmla="*/ 190979 h 19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1562" h="191587">
                  <a:moveTo>
                    <a:pt x="471562" y="191588"/>
                  </a:moveTo>
                  <a:lnTo>
                    <a:pt x="470648" y="190573"/>
                  </a:lnTo>
                  <a:lnTo>
                    <a:pt x="467807" y="187833"/>
                  </a:lnTo>
                  <a:cubicBezTo>
                    <a:pt x="465067" y="185398"/>
                    <a:pt x="461414" y="181948"/>
                    <a:pt x="456645" y="177686"/>
                  </a:cubicBezTo>
                  <a:lnTo>
                    <a:pt x="448628" y="170278"/>
                  </a:lnTo>
                  <a:lnTo>
                    <a:pt x="438481" y="161855"/>
                  </a:lnTo>
                  <a:cubicBezTo>
                    <a:pt x="431276" y="155970"/>
                    <a:pt x="423259" y="148866"/>
                    <a:pt x="413720" y="141560"/>
                  </a:cubicBezTo>
                  <a:lnTo>
                    <a:pt x="398905" y="130499"/>
                  </a:lnTo>
                  <a:cubicBezTo>
                    <a:pt x="393831" y="126643"/>
                    <a:pt x="388148" y="122990"/>
                    <a:pt x="382465" y="119134"/>
                  </a:cubicBezTo>
                  <a:cubicBezTo>
                    <a:pt x="371100" y="111117"/>
                    <a:pt x="358415" y="103506"/>
                    <a:pt x="345122" y="95388"/>
                  </a:cubicBezTo>
                  <a:cubicBezTo>
                    <a:pt x="286742" y="61060"/>
                    <a:pt x="223720" y="35325"/>
                    <a:pt x="157999" y="18976"/>
                  </a:cubicBezTo>
                  <a:cubicBezTo>
                    <a:pt x="142777" y="15526"/>
                    <a:pt x="128368" y="11974"/>
                    <a:pt x="114669" y="9843"/>
                  </a:cubicBezTo>
                  <a:cubicBezTo>
                    <a:pt x="107869" y="8727"/>
                    <a:pt x="101274" y="7306"/>
                    <a:pt x="94373" y="6393"/>
                  </a:cubicBezTo>
                  <a:lnTo>
                    <a:pt x="76108" y="4059"/>
                  </a:lnTo>
                  <a:cubicBezTo>
                    <a:pt x="64437" y="2334"/>
                    <a:pt x="53783" y="1725"/>
                    <a:pt x="44446" y="1015"/>
                  </a:cubicBezTo>
                  <a:cubicBezTo>
                    <a:pt x="39779" y="1015"/>
                    <a:pt x="35415" y="203"/>
                    <a:pt x="31458" y="0"/>
                  </a:cubicBezTo>
                  <a:lnTo>
                    <a:pt x="20498" y="0"/>
                  </a:lnTo>
                  <a:lnTo>
                    <a:pt x="5276" y="0"/>
                  </a:lnTo>
                  <a:lnTo>
                    <a:pt x="0" y="0"/>
                  </a:lnTo>
                  <a:lnTo>
                    <a:pt x="1319" y="0"/>
                  </a:lnTo>
                  <a:lnTo>
                    <a:pt x="5276" y="0"/>
                  </a:lnTo>
                  <a:lnTo>
                    <a:pt x="20396" y="812"/>
                  </a:lnTo>
                  <a:lnTo>
                    <a:pt x="31356" y="1319"/>
                  </a:lnTo>
                  <a:cubicBezTo>
                    <a:pt x="35314" y="1319"/>
                    <a:pt x="39677" y="2029"/>
                    <a:pt x="44345" y="2435"/>
                  </a:cubicBezTo>
                  <a:cubicBezTo>
                    <a:pt x="53579" y="3349"/>
                    <a:pt x="64641" y="4059"/>
                    <a:pt x="75904" y="5886"/>
                  </a:cubicBezTo>
                  <a:lnTo>
                    <a:pt x="94170" y="8422"/>
                  </a:lnTo>
                  <a:cubicBezTo>
                    <a:pt x="100462" y="9336"/>
                    <a:pt x="107058" y="10757"/>
                    <a:pt x="113857" y="11873"/>
                  </a:cubicBezTo>
                  <a:cubicBezTo>
                    <a:pt x="127455" y="14105"/>
                    <a:pt x="141763" y="17758"/>
                    <a:pt x="156883" y="21310"/>
                  </a:cubicBezTo>
                  <a:cubicBezTo>
                    <a:pt x="189583" y="29634"/>
                    <a:pt x="221688" y="40144"/>
                    <a:pt x="252981" y="52768"/>
                  </a:cubicBezTo>
                  <a:cubicBezTo>
                    <a:pt x="284090" y="65670"/>
                    <a:pt x="314327" y="80585"/>
                    <a:pt x="343498" y="97417"/>
                  </a:cubicBezTo>
                  <a:cubicBezTo>
                    <a:pt x="356792" y="105434"/>
                    <a:pt x="369578" y="112943"/>
                    <a:pt x="380842" y="120859"/>
                  </a:cubicBezTo>
                  <a:cubicBezTo>
                    <a:pt x="386524" y="124816"/>
                    <a:pt x="392207" y="128368"/>
                    <a:pt x="397383" y="132123"/>
                  </a:cubicBezTo>
                  <a:lnTo>
                    <a:pt x="412198" y="143082"/>
                  </a:lnTo>
                  <a:cubicBezTo>
                    <a:pt x="422346" y="149881"/>
                    <a:pt x="429855" y="156883"/>
                    <a:pt x="437161" y="162667"/>
                  </a:cubicBezTo>
                  <a:lnTo>
                    <a:pt x="447309" y="170887"/>
                  </a:lnTo>
                  <a:lnTo>
                    <a:pt x="455427" y="178193"/>
                  </a:lnTo>
                  <a:lnTo>
                    <a:pt x="466793" y="188341"/>
                  </a:lnTo>
                  <a:lnTo>
                    <a:pt x="469837" y="190979"/>
                  </a:lnTo>
                  <a:close/>
                </a:path>
              </a:pathLst>
            </a:custGeom>
            <a:solidFill>
              <a:srgbClr val="263238"/>
            </a:solidFill>
            <a:ln w="10147"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090D8A2E-6D63-4059-6A36-C9CC9745D289}"/>
                </a:ext>
              </a:extLst>
            </p:cNvPr>
            <p:cNvSpPr/>
            <p:nvPr/>
          </p:nvSpPr>
          <p:spPr>
            <a:xfrm>
              <a:off x="8249813" y="4260278"/>
              <a:ext cx="185296" cy="137602"/>
            </a:xfrm>
            <a:custGeom>
              <a:avLst/>
              <a:gdLst>
                <a:gd name="connsiteX0" fmla="*/ 76311 w 185296"/>
                <a:gd name="connsiteY0" fmla="*/ 0 h 137602"/>
                <a:gd name="connsiteX1" fmla="*/ 0 w 185296"/>
                <a:gd name="connsiteY1" fmla="*/ 101477 h 137602"/>
                <a:gd name="connsiteX2" fmla="*/ 87980 w 185296"/>
                <a:gd name="connsiteY2" fmla="*/ 73063 h 137602"/>
                <a:gd name="connsiteX3" fmla="*/ 75195 w 185296"/>
                <a:gd name="connsiteY3" fmla="*/ 137602 h 137602"/>
                <a:gd name="connsiteX4" fmla="*/ 185297 w 185296"/>
                <a:gd name="connsiteY4" fmla="*/ 39271 h 137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96" h="137602">
                  <a:moveTo>
                    <a:pt x="76311" y="0"/>
                  </a:moveTo>
                  <a:cubicBezTo>
                    <a:pt x="56856" y="37936"/>
                    <a:pt x="31046" y="72258"/>
                    <a:pt x="0" y="101477"/>
                  </a:cubicBezTo>
                  <a:cubicBezTo>
                    <a:pt x="31230" y="99450"/>
                    <a:pt x="61465" y="89686"/>
                    <a:pt x="87980" y="73063"/>
                  </a:cubicBezTo>
                  <a:cubicBezTo>
                    <a:pt x="90518" y="88995"/>
                    <a:pt x="82501" y="119641"/>
                    <a:pt x="75195" y="137602"/>
                  </a:cubicBezTo>
                  <a:cubicBezTo>
                    <a:pt x="120889" y="116552"/>
                    <a:pt x="159236" y="82306"/>
                    <a:pt x="185297" y="39271"/>
                  </a:cubicBezTo>
                  <a:close/>
                </a:path>
              </a:pathLst>
            </a:custGeom>
            <a:solidFill>
              <a:srgbClr val="455A64"/>
            </a:solidFill>
            <a:ln w="10147"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66FF31CC-B6FB-A9F3-4E30-99C8BE83F203}"/>
                </a:ext>
              </a:extLst>
            </p:cNvPr>
            <p:cNvSpPr/>
            <p:nvPr/>
          </p:nvSpPr>
          <p:spPr>
            <a:xfrm>
              <a:off x="8236317" y="4229936"/>
              <a:ext cx="378203" cy="139530"/>
            </a:xfrm>
            <a:custGeom>
              <a:avLst/>
              <a:gdLst>
                <a:gd name="connsiteX0" fmla="*/ 0 w 378203"/>
                <a:gd name="connsiteY0" fmla="*/ 0 h 139530"/>
                <a:gd name="connsiteX1" fmla="*/ 914 w 378203"/>
                <a:gd name="connsiteY1" fmla="*/ 508 h 139530"/>
                <a:gd name="connsiteX2" fmla="*/ 3755 w 378203"/>
                <a:gd name="connsiteY2" fmla="*/ 1522 h 139530"/>
                <a:gd name="connsiteX3" fmla="*/ 14917 w 378203"/>
                <a:gd name="connsiteY3" fmla="*/ 5378 h 139530"/>
                <a:gd name="connsiteX4" fmla="*/ 55508 w 378203"/>
                <a:gd name="connsiteY4" fmla="*/ 19484 h 139530"/>
                <a:gd name="connsiteX5" fmla="*/ 189660 w 378203"/>
                <a:gd name="connsiteY5" fmla="*/ 67381 h 139530"/>
                <a:gd name="connsiteX6" fmla="*/ 322797 w 378203"/>
                <a:gd name="connsiteY6" fmla="*/ 118119 h 139530"/>
                <a:gd name="connsiteX7" fmla="*/ 363388 w 378203"/>
                <a:gd name="connsiteY7" fmla="*/ 134152 h 139530"/>
                <a:gd name="connsiteX8" fmla="*/ 374348 w 378203"/>
                <a:gd name="connsiteY8" fmla="*/ 138516 h 139530"/>
                <a:gd name="connsiteX9" fmla="*/ 377189 w 378203"/>
                <a:gd name="connsiteY9" fmla="*/ 139530 h 139530"/>
                <a:gd name="connsiteX10" fmla="*/ 378204 w 378203"/>
                <a:gd name="connsiteY10" fmla="*/ 139530 h 139530"/>
                <a:gd name="connsiteX11" fmla="*/ 377290 w 378203"/>
                <a:gd name="connsiteY11" fmla="*/ 139023 h 139530"/>
                <a:gd name="connsiteX12" fmla="*/ 374449 w 378203"/>
                <a:gd name="connsiteY12" fmla="*/ 137704 h 139530"/>
                <a:gd name="connsiteX13" fmla="*/ 364302 w 378203"/>
                <a:gd name="connsiteY13" fmla="*/ 132935 h 139530"/>
                <a:gd name="connsiteX14" fmla="*/ 324421 w 378203"/>
                <a:gd name="connsiteY14" fmla="*/ 116292 h 139530"/>
                <a:gd name="connsiteX15" fmla="*/ 191487 w 378203"/>
                <a:gd name="connsiteY15" fmla="*/ 64945 h 139530"/>
                <a:gd name="connsiteX16" fmla="*/ 57030 w 378203"/>
                <a:gd name="connsiteY16" fmla="*/ 17657 h 139530"/>
                <a:gd name="connsiteX17" fmla="*/ 15932 w 378203"/>
                <a:gd name="connsiteY17" fmla="*/ 4262 h 139530"/>
                <a:gd name="connsiteX18" fmla="*/ 4770 w 378203"/>
                <a:gd name="connsiteY18" fmla="*/ 812 h 139530"/>
                <a:gd name="connsiteX19" fmla="*/ 1827 w 378203"/>
                <a:gd name="connsiteY19" fmla="*/ 0 h 13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8203" h="139530">
                  <a:moveTo>
                    <a:pt x="0" y="0"/>
                  </a:moveTo>
                  <a:cubicBezTo>
                    <a:pt x="0" y="0"/>
                    <a:pt x="0" y="0"/>
                    <a:pt x="914" y="508"/>
                  </a:cubicBezTo>
                  <a:lnTo>
                    <a:pt x="3755" y="1522"/>
                  </a:lnTo>
                  <a:lnTo>
                    <a:pt x="14917" y="5378"/>
                  </a:lnTo>
                  <a:lnTo>
                    <a:pt x="55508" y="19484"/>
                  </a:lnTo>
                  <a:cubicBezTo>
                    <a:pt x="89908" y="31458"/>
                    <a:pt x="137399" y="48201"/>
                    <a:pt x="189660" y="67381"/>
                  </a:cubicBezTo>
                  <a:cubicBezTo>
                    <a:pt x="241921" y="86560"/>
                    <a:pt x="288905" y="104622"/>
                    <a:pt x="322797" y="118119"/>
                  </a:cubicBezTo>
                  <a:lnTo>
                    <a:pt x="363388" y="134152"/>
                  </a:lnTo>
                  <a:lnTo>
                    <a:pt x="374348" y="138516"/>
                  </a:lnTo>
                  <a:lnTo>
                    <a:pt x="377189" y="139530"/>
                  </a:lnTo>
                  <a:lnTo>
                    <a:pt x="378204" y="139530"/>
                  </a:lnTo>
                  <a:lnTo>
                    <a:pt x="377290" y="139023"/>
                  </a:lnTo>
                  <a:lnTo>
                    <a:pt x="374449" y="137704"/>
                  </a:lnTo>
                  <a:lnTo>
                    <a:pt x="364302" y="132935"/>
                  </a:lnTo>
                  <a:cubicBezTo>
                    <a:pt x="354864" y="128876"/>
                    <a:pt x="341266" y="122787"/>
                    <a:pt x="324421" y="116292"/>
                  </a:cubicBezTo>
                  <a:cubicBezTo>
                    <a:pt x="290629" y="102390"/>
                    <a:pt x="243240" y="84124"/>
                    <a:pt x="191487" y="64945"/>
                  </a:cubicBezTo>
                  <a:cubicBezTo>
                    <a:pt x="139734" y="45766"/>
                    <a:pt x="91634" y="29225"/>
                    <a:pt x="57030" y="17657"/>
                  </a:cubicBezTo>
                  <a:cubicBezTo>
                    <a:pt x="39779" y="11873"/>
                    <a:pt x="25674" y="7509"/>
                    <a:pt x="15932" y="4262"/>
                  </a:cubicBezTo>
                  <a:lnTo>
                    <a:pt x="4770" y="812"/>
                  </a:lnTo>
                  <a:lnTo>
                    <a:pt x="1827" y="0"/>
                  </a:lnTo>
                  <a:close/>
                </a:path>
              </a:pathLst>
            </a:custGeom>
            <a:solidFill>
              <a:srgbClr val="263238"/>
            </a:solidFill>
            <a:ln w="10147" cap="flat">
              <a:noFill/>
              <a:prstDash val="solid"/>
              <a:miter/>
            </a:ln>
          </p:spPr>
          <p:txBody>
            <a:bodyPr rtlCol="0" anchor="ctr"/>
            <a:lstStyle/>
            <a:p>
              <a:endParaRPr lang="en-US"/>
            </a:p>
          </p:txBody>
        </p:sp>
      </p:grpSp>
      <p:grpSp>
        <p:nvGrpSpPr>
          <p:cNvPr id="206" name="Graphic 2">
            <a:extLst>
              <a:ext uri="{FF2B5EF4-FFF2-40B4-BE49-F238E27FC236}">
                <a16:creationId xmlns:a16="http://schemas.microsoft.com/office/drawing/2014/main" id="{EB908A31-8FF7-8006-7BE1-72423297A47E}"/>
              </a:ext>
            </a:extLst>
          </p:cNvPr>
          <p:cNvGrpSpPr/>
          <p:nvPr/>
        </p:nvGrpSpPr>
        <p:grpSpPr>
          <a:xfrm>
            <a:off x="7219926" y="4096750"/>
            <a:ext cx="1960196" cy="2440902"/>
            <a:chOff x="7219926" y="3670209"/>
            <a:chExt cx="1960196" cy="2440902"/>
          </a:xfrm>
        </p:grpSpPr>
        <p:sp>
          <p:nvSpPr>
            <p:cNvPr id="207" name="Freeform: Shape 206">
              <a:extLst>
                <a:ext uri="{FF2B5EF4-FFF2-40B4-BE49-F238E27FC236}">
                  <a16:creationId xmlns:a16="http://schemas.microsoft.com/office/drawing/2014/main" id="{F766A343-EEF4-F67E-D1E3-CE893D317F0C}"/>
                </a:ext>
              </a:extLst>
            </p:cNvPr>
            <p:cNvSpPr/>
            <p:nvPr/>
          </p:nvSpPr>
          <p:spPr>
            <a:xfrm>
              <a:off x="7333072" y="3674452"/>
              <a:ext cx="1846876" cy="1840584"/>
            </a:xfrm>
            <a:custGeom>
              <a:avLst/>
              <a:gdLst>
                <a:gd name="connsiteX0" fmla="*/ 1846876 w 1846876"/>
                <a:gd name="connsiteY0" fmla="*/ 921815 h 1840584"/>
                <a:gd name="connsiteX1" fmla="*/ 920292 w 1846876"/>
                <a:gd name="connsiteY1" fmla="*/ 1840585 h 1840584"/>
                <a:gd name="connsiteX2" fmla="*/ 0 w 1846876"/>
                <a:gd name="connsiteY2" fmla="*/ 920292 h 1840584"/>
                <a:gd name="connsiteX3" fmla="*/ 920292 w 1846876"/>
                <a:gd name="connsiteY3" fmla="*/ 0 h 1840584"/>
                <a:gd name="connsiteX4" fmla="*/ 1846876 w 1846876"/>
                <a:gd name="connsiteY4" fmla="*/ 921815 h 184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876" h="1840584">
                  <a:moveTo>
                    <a:pt x="1846876" y="921815"/>
                  </a:moveTo>
                  <a:cubicBezTo>
                    <a:pt x="1846876" y="1401089"/>
                    <a:pt x="1497188" y="1840585"/>
                    <a:pt x="920292" y="1840585"/>
                  </a:cubicBezTo>
                  <a:cubicBezTo>
                    <a:pt x="412029" y="1840585"/>
                    <a:pt x="0" y="1428556"/>
                    <a:pt x="0" y="920292"/>
                  </a:cubicBezTo>
                  <a:cubicBezTo>
                    <a:pt x="0" y="412029"/>
                    <a:pt x="412029" y="0"/>
                    <a:pt x="920292" y="0"/>
                  </a:cubicBezTo>
                  <a:cubicBezTo>
                    <a:pt x="1428590" y="0"/>
                    <a:pt x="1846876" y="413518"/>
                    <a:pt x="1846876" y="921815"/>
                  </a:cubicBezTo>
                  <a:close/>
                </a:path>
              </a:pathLst>
            </a:custGeom>
            <a:solidFill>
              <a:srgbClr val="455A64"/>
            </a:solidFill>
            <a:ln w="10147"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5280ADAB-5A90-BE87-6596-E900DBF0C739}"/>
                </a:ext>
              </a:extLst>
            </p:cNvPr>
            <p:cNvSpPr/>
            <p:nvPr/>
          </p:nvSpPr>
          <p:spPr>
            <a:xfrm>
              <a:off x="8711599" y="4963715"/>
              <a:ext cx="155802" cy="183394"/>
            </a:xfrm>
            <a:custGeom>
              <a:avLst/>
              <a:gdLst>
                <a:gd name="connsiteX0" fmla="*/ 119472 w 155802"/>
                <a:gd name="connsiteY0" fmla="*/ 122076 h 183394"/>
                <a:gd name="connsiteX1" fmla="*/ 75634 w 155802"/>
                <a:gd name="connsiteY1" fmla="*/ 126642 h 183394"/>
                <a:gd name="connsiteX2" fmla="*/ 64878 w 155802"/>
                <a:gd name="connsiteY2" fmla="*/ 150083 h 183394"/>
                <a:gd name="connsiteX3" fmla="*/ 43771 w 155802"/>
                <a:gd name="connsiteY3" fmla="*/ 178700 h 183394"/>
                <a:gd name="connsiteX4" fmla="*/ 9167 w 155802"/>
                <a:gd name="connsiteY4" fmla="*/ 178091 h 183394"/>
                <a:gd name="connsiteX5" fmla="*/ 4499 w 155802"/>
                <a:gd name="connsiteY5" fmla="*/ 146024 h 183394"/>
                <a:gd name="connsiteX6" fmla="*/ 17387 w 155802"/>
                <a:gd name="connsiteY6" fmla="*/ 135877 h 183394"/>
                <a:gd name="connsiteX7" fmla="*/ 38697 w 155802"/>
                <a:gd name="connsiteY7" fmla="*/ 60987 h 183394"/>
                <a:gd name="connsiteX8" fmla="*/ 71271 w 155802"/>
                <a:gd name="connsiteY8" fmla="*/ 21614 h 183394"/>
                <a:gd name="connsiteX9" fmla="*/ 95321 w 155802"/>
                <a:gd name="connsiteY9" fmla="*/ 811 h 183394"/>
                <a:gd name="connsiteX10" fmla="*/ 119472 w 155802"/>
                <a:gd name="connsiteY10" fmla="*/ 122076 h 18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802" h="183394">
                  <a:moveTo>
                    <a:pt x="119472" y="122076"/>
                  </a:moveTo>
                  <a:cubicBezTo>
                    <a:pt x="104556" y="124105"/>
                    <a:pt x="86899" y="116799"/>
                    <a:pt x="75634" y="126642"/>
                  </a:cubicBezTo>
                  <a:cubicBezTo>
                    <a:pt x="69960" y="133317"/>
                    <a:pt x="66237" y="141429"/>
                    <a:pt x="64878" y="150083"/>
                  </a:cubicBezTo>
                  <a:cubicBezTo>
                    <a:pt x="61525" y="161856"/>
                    <a:pt x="54028" y="172019"/>
                    <a:pt x="43771" y="178700"/>
                  </a:cubicBezTo>
                  <a:cubicBezTo>
                    <a:pt x="33080" y="185173"/>
                    <a:pt x="19623" y="184936"/>
                    <a:pt x="9167" y="178091"/>
                  </a:cubicBezTo>
                  <a:cubicBezTo>
                    <a:pt x="-915" y="170488"/>
                    <a:pt x="-2996" y="156186"/>
                    <a:pt x="4499" y="146024"/>
                  </a:cubicBezTo>
                  <a:cubicBezTo>
                    <a:pt x="8598" y="142399"/>
                    <a:pt x="12901" y="139011"/>
                    <a:pt x="17387" y="135877"/>
                  </a:cubicBezTo>
                  <a:cubicBezTo>
                    <a:pt x="37175" y="117306"/>
                    <a:pt x="23577" y="83007"/>
                    <a:pt x="38697" y="60987"/>
                  </a:cubicBezTo>
                  <a:cubicBezTo>
                    <a:pt x="47526" y="47998"/>
                    <a:pt x="61530" y="34806"/>
                    <a:pt x="71271" y="21614"/>
                  </a:cubicBezTo>
                  <a:cubicBezTo>
                    <a:pt x="78780" y="11466"/>
                    <a:pt x="81419" y="3449"/>
                    <a:pt x="95321" y="811"/>
                  </a:cubicBezTo>
                  <a:cubicBezTo>
                    <a:pt x="155700" y="-11163"/>
                    <a:pt x="182997" y="113247"/>
                    <a:pt x="119472" y="122076"/>
                  </a:cubicBezTo>
                  <a:close/>
                </a:path>
              </a:pathLst>
            </a:custGeom>
            <a:solidFill>
              <a:srgbClr val="000000"/>
            </a:solidFill>
            <a:ln w="10147"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733C8851-06B4-D5C8-692E-50DEA49EBCED}"/>
                </a:ext>
              </a:extLst>
            </p:cNvPr>
            <p:cNvSpPr/>
            <p:nvPr/>
          </p:nvSpPr>
          <p:spPr>
            <a:xfrm>
              <a:off x="7738472" y="5357241"/>
              <a:ext cx="40489" cy="25369"/>
            </a:xfrm>
            <a:custGeom>
              <a:avLst/>
              <a:gdLst>
                <a:gd name="connsiteX0" fmla="*/ 0 w 40489"/>
                <a:gd name="connsiteY0" fmla="*/ 0 h 25369"/>
                <a:gd name="connsiteX1" fmla="*/ 23644 w 40489"/>
                <a:gd name="connsiteY1" fmla="*/ 15222 h 25369"/>
                <a:gd name="connsiteX2" fmla="*/ 40489 w 40489"/>
                <a:gd name="connsiteY2" fmla="*/ 25369 h 25369"/>
                <a:gd name="connsiteX3" fmla="*/ 23644 w 40489"/>
                <a:gd name="connsiteY3" fmla="*/ 15222 h 25369"/>
                <a:gd name="connsiteX4" fmla="*/ 0 w 40489"/>
                <a:gd name="connsiteY4" fmla="*/ 0 h 25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9" h="25369">
                  <a:moveTo>
                    <a:pt x="0" y="0"/>
                  </a:moveTo>
                  <a:cubicBezTo>
                    <a:pt x="7712" y="5175"/>
                    <a:pt x="15627" y="10148"/>
                    <a:pt x="23644" y="15222"/>
                  </a:cubicBezTo>
                  <a:cubicBezTo>
                    <a:pt x="29225" y="18672"/>
                    <a:pt x="34705" y="22021"/>
                    <a:pt x="40489" y="25369"/>
                  </a:cubicBezTo>
                  <a:cubicBezTo>
                    <a:pt x="34705" y="22021"/>
                    <a:pt x="29225" y="18672"/>
                    <a:pt x="23644" y="15222"/>
                  </a:cubicBezTo>
                  <a:cubicBezTo>
                    <a:pt x="15526" y="10249"/>
                    <a:pt x="7611" y="5175"/>
                    <a:pt x="0" y="0"/>
                  </a:cubicBezTo>
                  <a:close/>
                </a:path>
              </a:pathLst>
            </a:custGeom>
            <a:solidFill>
              <a:srgbClr val="263238"/>
            </a:solidFill>
            <a:ln w="10147"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F4914E5-C511-D21C-69AC-41DCC147F77F}"/>
                </a:ext>
              </a:extLst>
            </p:cNvPr>
            <p:cNvSpPr/>
            <p:nvPr/>
          </p:nvSpPr>
          <p:spPr>
            <a:xfrm>
              <a:off x="9177615" y="4544412"/>
              <a:ext cx="2206" cy="112233"/>
            </a:xfrm>
            <a:custGeom>
              <a:avLst/>
              <a:gdLst>
                <a:gd name="connsiteX0" fmla="*/ 1827 w 2206"/>
                <a:gd name="connsiteY0" fmla="*/ 39271 h 112233"/>
                <a:gd name="connsiteX1" fmla="*/ 609 w 2206"/>
                <a:gd name="connsiteY1" fmla="*/ 0 h 112233"/>
                <a:gd name="connsiteX2" fmla="*/ 1827 w 2206"/>
                <a:gd name="connsiteY2" fmla="*/ 39271 h 112233"/>
                <a:gd name="connsiteX3" fmla="*/ 1827 w 2206"/>
                <a:gd name="connsiteY3" fmla="*/ 51854 h 112233"/>
                <a:gd name="connsiteX4" fmla="*/ 0 w 2206"/>
                <a:gd name="connsiteY4" fmla="*/ 112233 h 112233"/>
                <a:gd name="connsiteX5" fmla="*/ 1827 w 2206"/>
                <a:gd name="connsiteY5" fmla="*/ 51854 h 112233"/>
                <a:gd name="connsiteX6" fmla="*/ 1827 w 2206"/>
                <a:gd name="connsiteY6" fmla="*/ 39271 h 11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 h="112233">
                  <a:moveTo>
                    <a:pt x="1827" y="39271"/>
                  </a:moveTo>
                  <a:cubicBezTo>
                    <a:pt x="1827" y="25741"/>
                    <a:pt x="1421" y="12651"/>
                    <a:pt x="609" y="0"/>
                  </a:cubicBezTo>
                  <a:cubicBezTo>
                    <a:pt x="1353" y="12989"/>
                    <a:pt x="1759" y="26079"/>
                    <a:pt x="1827" y="39271"/>
                  </a:cubicBezTo>
                  <a:cubicBezTo>
                    <a:pt x="1827" y="43432"/>
                    <a:pt x="1827" y="47694"/>
                    <a:pt x="1827" y="51854"/>
                  </a:cubicBezTo>
                  <a:cubicBezTo>
                    <a:pt x="1827" y="72150"/>
                    <a:pt x="1116" y="92445"/>
                    <a:pt x="0" y="112233"/>
                  </a:cubicBezTo>
                  <a:cubicBezTo>
                    <a:pt x="1116" y="91938"/>
                    <a:pt x="1827" y="72150"/>
                    <a:pt x="1827" y="51854"/>
                  </a:cubicBezTo>
                  <a:cubicBezTo>
                    <a:pt x="2334" y="47694"/>
                    <a:pt x="2334" y="43432"/>
                    <a:pt x="1827" y="39271"/>
                  </a:cubicBezTo>
                  <a:close/>
                </a:path>
              </a:pathLst>
            </a:custGeom>
            <a:solidFill>
              <a:srgbClr val="263238"/>
            </a:solidFill>
            <a:ln w="10147"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DC01A346-DF5A-F11E-E015-E958B1976070}"/>
                </a:ext>
              </a:extLst>
            </p:cNvPr>
            <p:cNvSpPr/>
            <p:nvPr/>
          </p:nvSpPr>
          <p:spPr>
            <a:xfrm>
              <a:off x="9121803" y="4276615"/>
              <a:ext cx="12481" cy="35009"/>
            </a:xfrm>
            <a:custGeom>
              <a:avLst/>
              <a:gdLst>
                <a:gd name="connsiteX0" fmla="*/ 0 w 12481"/>
                <a:gd name="connsiteY0" fmla="*/ 0 h 35009"/>
                <a:gd name="connsiteX1" fmla="*/ 12481 w 12481"/>
                <a:gd name="connsiteY1" fmla="*/ 35010 h 35009"/>
                <a:gd name="connsiteX2" fmla="*/ 0 w 12481"/>
                <a:gd name="connsiteY2" fmla="*/ 0 h 35009"/>
                <a:gd name="connsiteX3" fmla="*/ 0 w 12481"/>
                <a:gd name="connsiteY3" fmla="*/ 0 h 35009"/>
                <a:gd name="connsiteX4" fmla="*/ 0 w 12481"/>
                <a:gd name="connsiteY4" fmla="*/ 0 h 35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1" h="35009">
                  <a:moveTo>
                    <a:pt x="0" y="0"/>
                  </a:moveTo>
                  <a:cubicBezTo>
                    <a:pt x="4329" y="11568"/>
                    <a:pt x="8490" y="23238"/>
                    <a:pt x="12481" y="35010"/>
                  </a:cubicBezTo>
                  <a:cubicBezTo>
                    <a:pt x="8490" y="23238"/>
                    <a:pt x="4329" y="11568"/>
                    <a:pt x="0" y="0"/>
                  </a:cubicBezTo>
                  <a:cubicBezTo>
                    <a:pt x="0" y="0"/>
                    <a:pt x="0" y="0"/>
                    <a:pt x="0" y="0"/>
                  </a:cubicBezTo>
                  <a:lnTo>
                    <a:pt x="0" y="0"/>
                  </a:lnTo>
                  <a:close/>
                </a:path>
              </a:pathLst>
            </a:custGeom>
            <a:solidFill>
              <a:srgbClr val="263238"/>
            </a:solidFill>
            <a:ln w="10147"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5FBFEE2D-3D3B-4448-8E1B-5F2BC5813137}"/>
                </a:ext>
              </a:extLst>
            </p:cNvPr>
            <p:cNvSpPr/>
            <p:nvPr/>
          </p:nvSpPr>
          <p:spPr>
            <a:xfrm>
              <a:off x="8078988" y="4272853"/>
              <a:ext cx="781485" cy="1024810"/>
            </a:xfrm>
            <a:custGeom>
              <a:avLst/>
              <a:gdLst>
                <a:gd name="connsiteX0" fmla="*/ 747315 w 781485"/>
                <a:gd name="connsiteY0" fmla="*/ 511146 h 1024810"/>
                <a:gd name="connsiteX1" fmla="*/ 753200 w 781485"/>
                <a:gd name="connsiteY1" fmla="*/ 392723 h 1024810"/>
                <a:gd name="connsiteX2" fmla="*/ 699215 w 781485"/>
                <a:gd name="connsiteY2" fmla="*/ 385011 h 1024810"/>
                <a:gd name="connsiteX3" fmla="*/ 658624 w 781485"/>
                <a:gd name="connsiteY3" fmla="*/ 329604 h 1024810"/>
                <a:gd name="connsiteX4" fmla="*/ 595302 w 781485"/>
                <a:gd name="connsiteY4" fmla="*/ 154557 h 1024810"/>
                <a:gd name="connsiteX5" fmla="*/ 525892 w 781485"/>
                <a:gd name="connsiteY5" fmla="*/ 73375 h 1024810"/>
                <a:gd name="connsiteX6" fmla="*/ 463180 w 781485"/>
                <a:gd name="connsiteY6" fmla="*/ 84132 h 1024810"/>
                <a:gd name="connsiteX7" fmla="*/ 213953 w 781485"/>
                <a:gd name="connsiteY7" fmla="*/ 40599 h 1024810"/>
                <a:gd name="connsiteX8" fmla="*/ 137541 w 781485"/>
                <a:gd name="connsiteY8" fmla="*/ 48920 h 1024810"/>
                <a:gd name="connsiteX9" fmla="*/ 91065 w 781485"/>
                <a:gd name="connsiteY9" fmla="*/ 133957 h 1024810"/>
                <a:gd name="connsiteX10" fmla="*/ 24902 w 781485"/>
                <a:gd name="connsiteY10" fmla="*/ 168561 h 1024810"/>
                <a:gd name="connsiteX11" fmla="*/ 9984 w 781485"/>
                <a:gd name="connsiteY11" fmla="*/ 217878 h 1024810"/>
                <a:gd name="connsiteX12" fmla="*/ 1562 w 781485"/>
                <a:gd name="connsiteY12" fmla="*/ 317934 h 1024810"/>
                <a:gd name="connsiteX13" fmla="*/ 10898 w 781485"/>
                <a:gd name="connsiteY13" fmla="*/ 397086 h 1024810"/>
                <a:gd name="connsiteX14" fmla="*/ 79699 w 781485"/>
                <a:gd name="connsiteY14" fmla="*/ 415352 h 1024810"/>
                <a:gd name="connsiteX15" fmla="*/ 99994 w 781485"/>
                <a:gd name="connsiteY15" fmla="*/ 384909 h 1024810"/>
                <a:gd name="connsiteX16" fmla="*/ 154081 w 781485"/>
                <a:gd name="connsiteY16" fmla="*/ 366440 h 1024810"/>
                <a:gd name="connsiteX17" fmla="*/ 195179 w 781485"/>
                <a:gd name="connsiteY17" fmla="*/ 395158 h 1024810"/>
                <a:gd name="connsiteX18" fmla="*/ 327099 w 781485"/>
                <a:gd name="connsiteY18" fmla="*/ 775290 h 1024810"/>
                <a:gd name="connsiteX19" fmla="*/ 337247 w 781485"/>
                <a:gd name="connsiteY19" fmla="*/ 849469 h 1024810"/>
                <a:gd name="connsiteX20" fmla="*/ 377838 w 781485"/>
                <a:gd name="connsiteY20" fmla="*/ 927505 h 1024810"/>
                <a:gd name="connsiteX21" fmla="*/ 387985 w 781485"/>
                <a:gd name="connsiteY21" fmla="*/ 994074 h 1024810"/>
                <a:gd name="connsiteX22" fmla="*/ 496058 w 781485"/>
                <a:gd name="connsiteY22" fmla="*/ 1006352 h 1024810"/>
                <a:gd name="connsiteX23" fmla="*/ 545477 w 781485"/>
                <a:gd name="connsiteY23" fmla="*/ 894728 h 1024810"/>
                <a:gd name="connsiteX24" fmla="*/ 579371 w 781485"/>
                <a:gd name="connsiteY24" fmla="*/ 775797 h 1024810"/>
                <a:gd name="connsiteX25" fmla="*/ 625035 w 781485"/>
                <a:gd name="connsiteY25" fmla="*/ 713389 h 1024810"/>
                <a:gd name="connsiteX26" fmla="*/ 641779 w 781485"/>
                <a:gd name="connsiteY26" fmla="*/ 607143 h 1024810"/>
                <a:gd name="connsiteX27" fmla="*/ 747315 w 781485"/>
                <a:gd name="connsiteY27" fmla="*/ 511146 h 102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81485" h="1024810">
                  <a:moveTo>
                    <a:pt x="747315" y="511146"/>
                  </a:moveTo>
                  <a:cubicBezTo>
                    <a:pt x="783846" y="479790"/>
                    <a:pt x="798662" y="409061"/>
                    <a:pt x="753200" y="392723"/>
                  </a:cubicBezTo>
                  <a:cubicBezTo>
                    <a:pt x="736051" y="386533"/>
                    <a:pt x="716263" y="391607"/>
                    <a:pt x="699215" y="385011"/>
                  </a:cubicBezTo>
                  <a:cubicBezTo>
                    <a:pt x="676991" y="376487"/>
                    <a:pt x="666539" y="351828"/>
                    <a:pt x="658624" y="329604"/>
                  </a:cubicBezTo>
                  <a:lnTo>
                    <a:pt x="595302" y="154557"/>
                  </a:lnTo>
                  <a:cubicBezTo>
                    <a:pt x="582618" y="119446"/>
                    <a:pt x="563337" y="78754"/>
                    <a:pt x="525892" y="73375"/>
                  </a:cubicBezTo>
                  <a:cubicBezTo>
                    <a:pt x="504785" y="70433"/>
                    <a:pt x="484186" y="80377"/>
                    <a:pt x="463180" y="84132"/>
                  </a:cubicBezTo>
                  <a:cubicBezTo>
                    <a:pt x="390827" y="97222"/>
                    <a:pt x="269055" y="-76100"/>
                    <a:pt x="213953" y="40599"/>
                  </a:cubicBezTo>
                  <a:cubicBezTo>
                    <a:pt x="206241" y="8836"/>
                    <a:pt x="154183" y="20303"/>
                    <a:pt x="137541" y="48920"/>
                  </a:cubicBezTo>
                  <a:cubicBezTo>
                    <a:pt x="120898" y="77536"/>
                    <a:pt x="117245" y="114372"/>
                    <a:pt x="91065" y="133957"/>
                  </a:cubicBezTo>
                  <a:cubicBezTo>
                    <a:pt x="70770" y="148874"/>
                    <a:pt x="41341" y="149686"/>
                    <a:pt x="24902" y="168561"/>
                  </a:cubicBezTo>
                  <a:cubicBezTo>
                    <a:pt x="13333" y="181753"/>
                    <a:pt x="11405" y="200526"/>
                    <a:pt x="9984" y="217878"/>
                  </a:cubicBezTo>
                  <a:cubicBezTo>
                    <a:pt x="7143" y="251264"/>
                    <a:pt x="4403" y="284549"/>
                    <a:pt x="1562" y="317934"/>
                  </a:cubicBezTo>
                  <a:cubicBezTo>
                    <a:pt x="-671" y="344826"/>
                    <a:pt x="-2497" y="373544"/>
                    <a:pt x="10898" y="397086"/>
                  </a:cubicBezTo>
                  <a:cubicBezTo>
                    <a:pt x="24293" y="420629"/>
                    <a:pt x="59505" y="433516"/>
                    <a:pt x="79699" y="415352"/>
                  </a:cubicBezTo>
                  <a:cubicBezTo>
                    <a:pt x="88934" y="406930"/>
                    <a:pt x="92790" y="394346"/>
                    <a:pt x="99994" y="384909"/>
                  </a:cubicBezTo>
                  <a:cubicBezTo>
                    <a:pt x="112886" y="368742"/>
                    <a:pt x="133994" y="361534"/>
                    <a:pt x="154081" y="366440"/>
                  </a:cubicBezTo>
                  <a:cubicBezTo>
                    <a:pt x="170192" y="371992"/>
                    <a:pt x="184427" y="381939"/>
                    <a:pt x="195179" y="395158"/>
                  </a:cubicBezTo>
                  <a:cubicBezTo>
                    <a:pt x="289452" y="495519"/>
                    <a:pt x="323243" y="638702"/>
                    <a:pt x="327099" y="775290"/>
                  </a:cubicBezTo>
                  <a:cubicBezTo>
                    <a:pt x="327810" y="800355"/>
                    <a:pt x="327810" y="826028"/>
                    <a:pt x="337247" y="849469"/>
                  </a:cubicBezTo>
                  <a:cubicBezTo>
                    <a:pt x="348207" y="876767"/>
                    <a:pt x="371242" y="898889"/>
                    <a:pt x="377838" y="927505"/>
                  </a:cubicBezTo>
                  <a:cubicBezTo>
                    <a:pt x="383115" y="949424"/>
                    <a:pt x="377838" y="973576"/>
                    <a:pt x="387985" y="994074"/>
                  </a:cubicBezTo>
                  <a:cubicBezTo>
                    <a:pt x="405541" y="1031823"/>
                    <a:pt x="464194" y="1033447"/>
                    <a:pt x="496058" y="1006352"/>
                  </a:cubicBezTo>
                  <a:cubicBezTo>
                    <a:pt x="527922" y="979258"/>
                    <a:pt x="538983" y="935319"/>
                    <a:pt x="545477" y="894728"/>
                  </a:cubicBezTo>
                  <a:cubicBezTo>
                    <a:pt x="551972" y="854137"/>
                    <a:pt x="555625" y="810401"/>
                    <a:pt x="579371" y="775797"/>
                  </a:cubicBezTo>
                  <a:cubicBezTo>
                    <a:pt x="593780" y="754386"/>
                    <a:pt x="614989" y="737135"/>
                    <a:pt x="625035" y="713389"/>
                  </a:cubicBezTo>
                  <a:cubicBezTo>
                    <a:pt x="639140" y="680206"/>
                    <a:pt x="628688" y="640732"/>
                    <a:pt x="641779" y="607143"/>
                  </a:cubicBezTo>
                  <a:cubicBezTo>
                    <a:pt x="659435" y="561884"/>
                    <a:pt x="710783" y="541589"/>
                    <a:pt x="747315" y="511146"/>
                  </a:cubicBezTo>
                  <a:close/>
                </a:path>
              </a:pathLst>
            </a:custGeom>
            <a:solidFill>
              <a:srgbClr val="000000"/>
            </a:solidFill>
            <a:ln w="10147"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1AAA9621-FADB-A6AA-F018-60EAFBF468FD}"/>
                </a:ext>
              </a:extLst>
            </p:cNvPr>
            <p:cNvSpPr/>
            <p:nvPr/>
          </p:nvSpPr>
          <p:spPr>
            <a:xfrm>
              <a:off x="7333405" y="4516074"/>
              <a:ext cx="606791" cy="866535"/>
            </a:xfrm>
            <a:custGeom>
              <a:avLst/>
              <a:gdLst>
                <a:gd name="connsiteX0" fmla="*/ 358388 w 606791"/>
                <a:gd name="connsiteY0" fmla="*/ 804026 h 866535"/>
                <a:gd name="connsiteX1" fmla="*/ 358388 w 606791"/>
                <a:gd name="connsiteY1" fmla="*/ 804026 h 866535"/>
                <a:gd name="connsiteX2" fmla="*/ 387004 w 606791"/>
                <a:gd name="connsiteY2" fmla="*/ 825235 h 866535"/>
                <a:gd name="connsiteX3" fmla="*/ 410141 w 606791"/>
                <a:gd name="connsiteY3" fmla="*/ 841166 h 866535"/>
                <a:gd name="connsiteX4" fmla="*/ 433785 w 606791"/>
                <a:gd name="connsiteY4" fmla="*/ 856388 h 866535"/>
                <a:gd name="connsiteX5" fmla="*/ 450630 w 606791"/>
                <a:gd name="connsiteY5" fmla="*/ 866536 h 866535"/>
                <a:gd name="connsiteX6" fmla="*/ 448398 w 606791"/>
                <a:gd name="connsiteY6" fmla="*/ 861868 h 866535"/>
                <a:gd name="connsiteX7" fmla="*/ 470722 w 606791"/>
                <a:gd name="connsiteY7" fmla="*/ 731978 h 866535"/>
                <a:gd name="connsiteX8" fmla="*/ 495483 w 606791"/>
                <a:gd name="connsiteY8" fmla="*/ 719090 h 866535"/>
                <a:gd name="connsiteX9" fmla="*/ 518518 w 606791"/>
                <a:gd name="connsiteY9" fmla="*/ 644809 h 866535"/>
                <a:gd name="connsiteX10" fmla="*/ 560225 w 606791"/>
                <a:gd name="connsiteY10" fmla="*/ 629283 h 866535"/>
                <a:gd name="connsiteX11" fmla="*/ 590668 w 606791"/>
                <a:gd name="connsiteY11" fmla="*/ 560482 h 866535"/>
                <a:gd name="connsiteX12" fmla="*/ 582854 w 606791"/>
                <a:gd name="connsiteY12" fmla="*/ 481026 h 866535"/>
                <a:gd name="connsiteX13" fmla="*/ 601222 w 606791"/>
                <a:gd name="connsiteY13" fmla="*/ 363820 h 866535"/>
                <a:gd name="connsiteX14" fmla="*/ 479450 w 606791"/>
                <a:gd name="connsiteY14" fmla="*/ 311763 h 866535"/>
                <a:gd name="connsiteX15" fmla="*/ 364984 w 606791"/>
                <a:gd name="connsiteY15" fmla="*/ 164114 h 866535"/>
                <a:gd name="connsiteX16" fmla="*/ 190444 w 606791"/>
                <a:gd name="connsiteY16" fmla="*/ 82932 h 866535"/>
                <a:gd name="connsiteX17" fmla="*/ 126818 w 606791"/>
                <a:gd name="connsiteY17" fmla="*/ 150617 h 866535"/>
                <a:gd name="connsiteX18" fmla="*/ 121237 w 606791"/>
                <a:gd name="connsiteY18" fmla="*/ 149805 h 866535"/>
                <a:gd name="connsiteX19" fmla="*/ 76993 w 606791"/>
                <a:gd name="connsiteY19" fmla="*/ 133772 h 866535"/>
                <a:gd name="connsiteX20" fmla="*/ 66135 w 606791"/>
                <a:gd name="connsiteY20" fmla="*/ 79990 h 866535"/>
                <a:gd name="connsiteX21" fmla="*/ 42998 w 606791"/>
                <a:gd name="connsiteY21" fmla="*/ 62942 h 866535"/>
                <a:gd name="connsiteX22" fmla="*/ 32850 w 606791"/>
                <a:gd name="connsiteY22" fmla="*/ 38587 h 866535"/>
                <a:gd name="connsiteX23" fmla="*/ 52131 w 606791"/>
                <a:gd name="connsiteY23" fmla="*/ 23467 h 866535"/>
                <a:gd name="connsiteX24" fmla="*/ 52131 w 606791"/>
                <a:gd name="connsiteY24" fmla="*/ 5303 h 866535"/>
                <a:gd name="connsiteX25" fmla="*/ 7481 w 606791"/>
                <a:gd name="connsiteY25" fmla="*/ 35035 h 866535"/>
                <a:gd name="connsiteX26" fmla="*/ 73 w 606791"/>
                <a:gd name="connsiteY26" fmla="*/ 42037 h 866535"/>
                <a:gd name="connsiteX27" fmla="*/ 73 w 606791"/>
                <a:gd name="connsiteY27" fmla="*/ 42037 h 866535"/>
                <a:gd name="connsiteX28" fmla="*/ 73 w 606791"/>
                <a:gd name="connsiteY28" fmla="*/ 47111 h 866535"/>
                <a:gd name="connsiteX29" fmla="*/ 73 w 606791"/>
                <a:gd name="connsiteY29" fmla="*/ 63652 h 866535"/>
                <a:gd name="connsiteX30" fmla="*/ 73 w 606791"/>
                <a:gd name="connsiteY30" fmla="*/ 80193 h 866535"/>
                <a:gd name="connsiteX31" fmla="*/ 73 w 606791"/>
                <a:gd name="connsiteY31" fmla="*/ 93588 h 866535"/>
                <a:gd name="connsiteX32" fmla="*/ 73 w 606791"/>
                <a:gd name="connsiteY32" fmla="*/ 107084 h 866535"/>
                <a:gd name="connsiteX33" fmla="*/ 73 w 606791"/>
                <a:gd name="connsiteY33" fmla="*/ 113375 h 866535"/>
                <a:gd name="connsiteX34" fmla="*/ 59031 w 606791"/>
                <a:gd name="connsiteY34" fmla="*/ 404106 h 866535"/>
                <a:gd name="connsiteX35" fmla="*/ 115554 w 606791"/>
                <a:gd name="connsiteY35" fmla="*/ 524153 h 866535"/>
                <a:gd name="connsiteX36" fmla="*/ 145084 w 606791"/>
                <a:gd name="connsiteY36" fmla="*/ 573370 h 866535"/>
                <a:gd name="connsiteX37" fmla="*/ 185674 w 606791"/>
                <a:gd name="connsiteY37" fmla="*/ 631313 h 866535"/>
                <a:gd name="connsiteX38" fmla="*/ 228599 w 606791"/>
                <a:gd name="connsiteY38" fmla="*/ 683675 h 866535"/>
                <a:gd name="connsiteX39" fmla="*/ 294051 w 606791"/>
                <a:gd name="connsiteY39" fmla="*/ 750345 h 866535"/>
                <a:gd name="connsiteX40" fmla="*/ 357880 w 606791"/>
                <a:gd name="connsiteY40" fmla="*/ 804026 h 86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6791" h="866535">
                  <a:moveTo>
                    <a:pt x="358388" y="804026"/>
                  </a:moveTo>
                  <a:lnTo>
                    <a:pt x="358388" y="804026"/>
                  </a:lnTo>
                  <a:cubicBezTo>
                    <a:pt x="367825" y="811434"/>
                    <a:pt x="377364" y="818436"/>
                    <a:pt x="387004" y="825235"/>
                  </a:cubicBezTo>
                  <a:cubicBezTo>
                    <a:pt x="394615" y="830613"/>
                    <a:pt x="402327" y="835991"/>
                    <a:pt x="410141" y="841166"/>
                  </a:cubicBezTo>
                  <a:cubicBezTo>
                    <a:pt x="417955" y="846342"/>
                    <a:pt x="425768" y="851314"/>
                    <a:pt x="433785" y="856388"/>
                  </a:cubicBezTo>
                  <a:cubicBezTo>
                    <a:pt x="439366" y="859838"/>
                    <a:pt x="444846" y="863187"/>
                    <a:pt x="450630" y="866536"/>
                  </a:cubicBezTo>
                  <a:cubicBezTo>
                    <a:pt x="449920" y="864912"/>
                    <a:pt x="449108" y="863491"/>
                    <a:pt x="448398" y="861868"/>
                  </a:cubicBezTo>
                  <a:cubicBezTo>
                    <a:pt x="428102" y="817624"/>
                    <a:pt x="426885" y="753897"/>
                    <a:pt x="470722" y="731978"/>
                  </a:cubicBezTo>
                  <a:cubicBezTo>
                    <a:pt x="479525" y="728831"/>
                    <a:pt x="487856" y="724495"/>
                    <a:pt x="495483" y="719090"/>
                  </a:cubicBezTo>
                  <a:cubicBezTo>
                    <a:pt x="514966" y="700824"/>
                    <a:pt x="498933" y="663075"/>
                    <a:pt x="518518" y="644809"/>
                  </a:cubicBezTo>
                  <a:cubicBezTo>
                    <a:pt x="529478" y="634662"/>
                    <a:pt x="546627" y="635372"/>
                    <a:pt x="560225" y="629283"/>
                  </a:cubicBezTo>
                  <a:cubicBezTo>
                    <a:pt x="584681" y="618121"/>
                    <a:pt x="592596" y="587069"/>
                    <a:pt x="590668" y="560482"/>
                  </a:cubicBezTo>
                  <a:cubicBezTo>
                    <a:pt x="588740" y="533895"/>
                    <a:pt x="579810" y="507511"/>
                    <a:pt x="582854" y="481026"/>
                  </a:cubicBezTo>
                  <a:cubicBezTo>
                    <a:pt x="587725" y="440435"/>
                    <a:pt x="619386" y="399844"/>
                    <a:pt x="601222" y="363820"/>
                  </a:cubicBezTo>
                  <a:cubicBezTo>
                    <a:pt x="580926" y="323229"/>
                    <a:pt x="521461" y="329927"/>
                    <a:pt x="479450" y="311763"/>
                  </a:cubicBezTo>
                  <a:cubicBezTo>
                    <a:pt x="421101" y="286393"/>
                    <a:pt x="403139" y="214751"/>
                    <a:pt x="364984" y="164114"/>
                  </a:cubicBezTo>
                  <a:cubicBezTo>
                    <a:pt x="330888" y="118957"/>
                    <a:pt x="251127" y="69233"/>
                    <a:pt x="190444" y="82932"/>
                  </a:cubicBezTo>
                  <a:cubicBezTo>
                    <a:pt x="146403" y="93080"/>
                    <a:pt x="131384" y="118754"/>
                    <a:pt x="126818" y="150617"/>
                  </a:cubicBezTo>
                  <a:lnTo>
                    <a:pt x="121237" y="149805"/>
                  </a:lnTo>
                  <a:cubicBezTo>
                    <a:pt x="105000" y="147979"/>
                    <a:pt x="85923" y="147167"/>
                    <a:pt x="76993" y="133772"/>
                  </a:cubicBezTo>
                  <a:cubicBezTo>
                    <a:pt x="66845" y="118348"/>
                    <a:pt x="76993" y="95211"/>
                    <a:pt x="66135" y="79990"/>
                  </a:cubicBezTo>
                  <a:cubicBezTo>
                    <a:pt x="59447" y="73034"/>
                    <a:pt x="51623" y="67269"/>
                    <a:pt x="42998" y="62942"/>
                  </a:cubicBezTo>
                  <a:cubicBezTo>
                    <a:pt x="35083" y="57360"/>
                    <a:pt x="28284" y="47010"/>
                    <a:pt x="32850" y="38587"/>
                  </a:cubicBezTo>
                  <a:cubicBezTo>
                    <a:pt x="37417" y="30165"/>
                    <a:pt x="47057" y="29961"/>
                    <a:pt x="52131" y="23467"/>
                  </a:cubicBezTo>
                  <a:cubicBezTo>
                    <a:pt x="56278" y="18122"/>
                    <a:pt x="56278" y="10648"/>
                    <a:pt x="52131" y="5303"/>
                  </a:cubicBezTo>
                  <a:cubicBezTo>
                    <a:pt x="35387" y="-14181"/>
                    <a:pt x="16716" y="25598"/>
                    <a:pt x="7481" y="35035"/>
                  </a:cubicBezTo>
                  <a:cubicBezTo>
                    <a:pt x="5171" y="37532"/>
                    <a:pt x="2697" y="39872"/>
                    <a:pt x="73" y="42037"/>
                  </a:cubicBezTo>
                  <a:lnTo>
                    <a:pt x="73" y="42037"/>
                  </a:lnTo>
                  <a:cubicBezTo>
                    <a:pt x="-24" y="43727"/>
                    <a:pt x="-24" y="45421"/>
                    <a:pt x="73" y="47111"/>
                  </a:cubicBezTo>
                  <a:cubicBezTo>
                    <a:pt x="73" y="52591"/>
                    <a:pt x="73" y="58172"/>
                    <a:pt x="73" y="63652"/>
                  </a:cubicBezTo>
                  <a:cubicBezTo>
                    <a:pt x="73" y="69132"/>
                    <a:pt x="73" y="74713"/>
                    <a:pt x="73" y="80193"/>
                  </a:cubicBezTo>
                  <a:cubicBezTo>
                    <a:pt x="73" y="85672"/>
                    <a:pt x="73" y="89123"/>
                    <a:pt x="73" y="93588"/>
                  </a:cubicBezTo>
                  <a:cubicBezTo>
                    <a:pt x="73" y="98053"/>
                    <a:pt x="73" y="102619"/>
                    <a:pt x="73" y="107084"/>
                  </a:cubicBezTo>
                  <a:cubicBezTo>
                    <a:pt x="73" y="109215"/>
                    <a:pt x="73" y="111244"/>
                    <a:pt x="73" y="113375"/>
                  </a:cubicBezTo>
                  <a:cubicBezTo>
                    <a:pt x="3551" y="212875"/>
                    <a:pt x="23472" y="311113"/>
                    <a:pt x="59031" y="404106"/>
                  </a:cubicBezTo>
                  <a:cubicBezTo>
                    <a:pt x="74788" y="445503"/>
                    <a:pt x="93684" y="485635"/>
                    <a:pt x="115554" y="524153"/>
                  </a:cubicBezTo>
                  <a:cubicBezTo>
                    <a:pt x="124687" y="540897"/>
                    <a:pt x="134632" y="557235"/>
                    <a:pt x="145084" y="573370"/>
                  </a:cubicBezTo>
                  <a:cubicBezTo>
                    <a:pt x="157971" y="593665"/>
                    <a:pt x="171366" y="612641"/>
                    <a:pt x="185674" y="631313"/>
                  </a:cubicBezTo>
                  <a:cubicBezTo>
                    <a:pt x="199983" y="649984"/>
                    <a:pt x="213479" y="666830"/>
                    <a:pt x="228599" y="683675"/>
                  </a:cubicBezTo>
                  <a:cubicBezTo>
                    <a:pt x="249249" y="707015"/>
                    <a:pt x="271096" y="729268"/>
                    <a:pt x="294051" y="750345"/>
                  </a:cubicBezTo>
                  <a:cubicBezTo>
                    <a:pt x="314347" y="769219"/>
                    <a:pt x="335623" y="787113"/>
                    <a:pt x="357880" y="804026"/>
                  </a:cubicBezTo>
                </a:path>
              </a:pathLst>
            </a:custGeom>
            <a:solidFill>
              <a:srgbClr val="000000"/>
            </a:solidFill>
            <a:ln w="10147"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8C41B36C-D9C5-1AB1-732F-2C1E57AC5DED}"/>
                </a:ext>
              </a:extLst>
            </p:cNvPr>
            <p:cNvSpPr/>
            <p:nvPr/>
          </p:nvSpPr>
          <p:spPr>
            <a:xfrm>
              <a:off x="7346467" y="3927840"/>
              <a:ext cx="505683" cy="536570"/>
            </a:xfrm>
            <a:custGeom>
              <a:avLst/>
              <a:gdLst>
                <a:gd name="connsiteX0" fmla="*/ 45259 w 505683"/>
                <a:gd name="connsiteY0" fmla="*/ 395049 h 536570"/>
                <a:gd name="connsiteX1" fmla="*/ 106145 w 505683"/>
                <a:gd name="connsiteY1" fmla="*/ 396875 h 536570"/>
                <a:gd name="connsiteX2" fmla="*/ 111016 w 505683"/>
                <a:gd name="connsiteY2" fmla="*/ 443758 h 536570"/>
                <a:gd name="connsiteX3" fmla="*/ 100868 w 505683"/>
                <a:gd name="connsiteY3" fmla="*/ 508094 h 536570"/>
                <a:gd name="connsiteX4" fmla="*/ 101680 w 505683"/>
                <a:gd name="connsiteY4" fmla="*/ 527375 h 536570"/>
                <a:gd name="connsiteX5" fmla="*/ 139429 w 505683"/>
                <a:gd name="connsiteY5" fmla="*/ 526258 h 536570"/>
                <a:gd name="connsiteX6" fmla="*/ 144807 w 505683"/>
                <a:gd name="connsiteY6" fmla="*/ 482623 h 536570"/>
                <a:gd name="connsiteX7" fmla="*/ 144807 w 505683"/>
                <a:gd name="connsiteY7" fmla="*/ 438075 h 536570"/>
                <a:gd name="connsiteX8" fmla="*/ 241718 w 505683"/>
                <a:gd name="connsiteY8" fmla="*/ 386322 h 536570"/>
                <a:gd name="connsiteX9" fmla="*/ 280380 w 505683"/>
                <a:gd name="connsiteY9" fmla="*/ 328480 h 536570"/>
                <a:gd name="connsiteX10" fmla="*/ 333554 w 505683"/>
                <a:gd name="connsiteY10" fmla="*/ 288600 h 536570"/>
                <a:gd name="connsiteX11" fmla="*/ 357198 w 505683"/>
                <a:gd name="connsiteY11" fmla="*/ 291542 h 536570"/>
                <a:gd name="connsiteX12" fmla="*/ 377494 w 505683"/>
                <a:gd name="connsiteY12" fmla="*/ 240804 h 536570"/>
                <a:gd name="connsiteX13" fmla="*/ 367346 w 505683"/>
                <a:gd name="connsiteY13" fmla="*/ 230657 h 536570"/>
                <a:gd name="connsiteX14" fmla="*/ 374652 w 505683"/>
                <a:gd name="connsiteY14" fmla="*/ 207926 h 536570"/>
                <a:gd name="connsiteX15" fmla="*/ 399311 w 505683"/>
                <a:gd name="connsiteY15" fmla="*/ 200011 h 536570"/>
                <a:gd name="connsiteX16" fmla="*/ 458675 w 505683"/>
                <a:gd name="connsiteY16" fmla="*/ 190776 h 536570"/>
                <a:gd name="connsiteX17" fmla="*/ 505456 w 505683"/>
                <a:gd name="connsiteY17" fmla="*/ 154650 h 536570"/>
                <a:gd name="connsiteX18" fmla="*/ 473389 w 505683"/>
                <a:gd name="connsiteY18" fmla="*/ 108986 h 536570"/>
                <a:gd name="connsiteX19" fmla="*/ 470852 w 505683"/>
                <a:gd name="connsiteY19" fmla="*/ 95388 h 536570"/>
                <a:gd name="connsiteX20" fmla="*/ 435234 w 505683"/>
                <a:gd name="connsiteY20" fmla="*/ 94678 h 536570"/>
                <a:gd name="connsiteX21" fmla="*/ 398503 w 505683"/>
                <a:gd name="connsiteY21" fmla="*/ 77349 h 536570"/>
                <a:gd name="connsiteX22" fmla="*/ 391701 w 505683"/>
                <a:gd name="connsiteY22" fmla="*/ 80877 h 536570"/>
                <a:gd name="connsiteX23" fmla="*/ 374449 w 505683"/>
                <a:gd name="connsiteY23" fmla="*/ 121468 h 536570"/>
                <a:gd name="connsiteX24" fmla="*/ 310113 w 505683"/>
                <a:gd name="connsiteY24" fmla="*/ 207215 h 536570"/>
                <a:gd name="connsiteX25" fmla="*/ 278858 w 505683"/>
                <a:gd name="connsiteY25" fmla="*/ 224568 h 536570"/>
                <a:gd name="connsiteX26" fmla="*/ 259476 w 505683"/>
                <a:gd name="connsiteY26" fmla="*/ 201736 h 536570"/>
                <a:gd name="connsiteX27" fmla="*/ 272871 w 505683"/>
                <a:gd name="connsiteY27" fmla="*/ 182151 h 536570"/>
                <a:gd name="connsiteX28" fmla="*/ 249937 w 505683"/>
                <a:gd name="connsiteY28" fmla="*/ 162972 h 536570"/>
                <a:gd name="connsiteX29" fmla="*/ 315796 w 505683"/>
                <a:gd name="connsiteY29" fmla="*/ 106956 h 536570"/>
                <a:gd name="connsiteX30" fmla="*/ 383075 w 505683"/>
                <a:gd name="connsiteY30" fmla="*/ 25268 h 536570"/>
                <a:gd name="connsiteX31" fmla="*/ 383988 w 505683"/>
                <a:gd name="connsiteY31" fmla="*/ 8422 h 536570"/>
                <a:gd name="connsiteX32" fmla="*/ 361967 w 505683"/>
                <a:gd name="connsiteY32" fmla="*/ 0 h 536570"/>
                <a:gd name="connsiteX33" fmla="*/ 310620 w 505683"/>
                <a:gd name="connsiteY33" fmla="*/ 20295 h 536570"/>
                <a:gd name="connsiteX34" fmla="*/ 307272 w 505683"/>
                <a:gd name="connsiteY34" fmla="*/ 51246 h 536570"/>
                <a:gd name="connsiteX35" fmla="*/ 233092 w 505683"/>
                <a:gd name="connsiteY35" fmla="*/ 102694 h 536570"/>
                <a:gd name="connsiteX36" fmla="*/ 204374 w 505683"/>
                <a:gd name="connsiteY36" fmla="*/ 124715 h 536570"/>
                <a:gd name="connsiteX37" fmla="*/ 165407 w 505683"/>
                <a:gd name="connsiteY37" fmla="*/ 131006 h 536570"/>
                <a:gd name="connsiteX38" fmla="*/ 158304 w 505683"/>
                <a:gd name="connsiteY38" fmla="*/ 131717 h 536570"/>
                <a:gd name="connsiteX39" fmla="*/ 135065 w 505683"/>
                <a:gd name="connsiteY39" fmla="*/ 165610 h 536570"/>
                <a:gd name="connsiteX40" fmla="*/ 113350 w 505683"/>
                <a:gd name="connsiteY40" fmla="*/ 200619 h 536570"/>
                <a:gd name="connsiteX41" fmla="*/ 32980 w 505683"/>
                <a:gd name="connsiteY41" fmla="*/ 377798 h 536570"/>
                <a:gd name="connsiteX42" fmla="*/ 14004 w 505683"/>
                <a:gd name="connsiteY42" fmla="*/ 443859 h 536570"/>
                <a:gd name="connsiteX43" fmla="*/ 0 w 505683"/>
                <a:gd name="connsiteY43" fmla="*/ 511849 h 536570"/>
                <a:gd name="connsiteX44" fmla="*/ 16744 w 505683"/>
                <a:gd name="connsiteY44" fmla="*/ 454210 h 536570"/>
                <a:gd name="connsiteX45" fmla="*/ 45259 w 505683"/>
                <a:gd name="connsiteY45" fmla="*/ 395049 h 53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5683" h="536570">
                  <a:moveTo>
                    <a:pt x="45259" y="395049"/>
                  </a:moveTo>
                  <a:cubicBezTo>
                    <a:pt x="62510" y="380335"/>
                    <a:pt x="92445" y="378610"/>
                    <a:pt x="106145" y="396875"/>
                  </a:cubicBezTo>
                  <a:cubicBezTo>
                    <a:pt x="115683" y="409966"/>
                    <a:pt x="113451" y="427826"/>
                    <a:pt x="111016" y="443758"/>
                  </a:cubicBezTo>
                  <a:cubicBezTo>
                    <a:pt x="107667" y="465169"/>
                    <a:pt x="104217" y="486682"/>
                    <a:pt x="100868" y="508094"/>
                  </a:cubicBezTo>
                  <a:cubicBezTo>
                    <a:pt x="99247" y="514462"/>
                    <a:pt x="99529" y="521165"/>
                    <a:pt x="101680" y="527375"/>
                  </a:cubicBezTo>
                  <a:cubicBezTo>
                    <a:pt x="108174" y="541074"/>
                    <a:pt x="130702" y="538435"/>
                    <a:pt x="139429" y="526258"/>
                  </a:cubicBezTo>
                  <a:cubicBezTo>
                    <a:pt x="146750" y="512941"/>
                    <a:pt x="148676" y="497320"/>
                    <a:pt x="144807" y="482623"/>
                  </a:cubicBezTo>
                  <a:cubicBezTo>
                    <a:pt x="140743" y="468052"/>
                    <a:pt x="140743" y="452646"/>
                    <a:pt x="144807" y="438075"/>
                  </a:cubicBezTo>
                  <a:cubicBezTo>
                    <a:pt x="159521" y="403573"/>
                    <a:pt x="211579" y="408850"/>
                    <a:pt x="241718" y="386322"/>
                  </a:cubicBezTo>
                  <a:cubicBezTo>
                    <a:pt x="260085" y="372419"/>
                    <a:pt x="268710" y="348775"/>
                    <a:pt x="280380" y="328480"/>
                  </a:cubicBezTo>
                  <a:cubicBezTo>
                    <a:pt x="292050" y="308185"/>
                    <a:pt x="310113" y="287889"/>
                    <a:pt x="333554" y="288600"/>
                  </a:cubicBezTo>
                  <a:cubicBezTo>
                    <a:pt x="341469" y="288600"/>
                    <a:pt x="349283" y="291847"/>
                    <a:pt x="357198" y="291542"/>
                  </a:cubicBezTo>
                  <a:cubicBezTo>
                    <a:pt x="380335" y="290832"/>
                    <a:pt x="393831" y="257345"/>
                    <a:pt x="377494" y="240804"/>
                  </a:cubicBezTo>
                  <a:cubicBezTo>
                    <a:pt x="373732" y="237824"/>
                    <a:pt x="370326" y="234419"/>
                    <a:pt x="367346" y="230657"/>
                  </a:cubicBezTo>
                  <a:cubicBezTo>
                    <a:pt x="364071" y="222306"/>
                    <a:pt x="367125" y="212804"/>
                    <a:pt x="374652" y="207926"/>
                  </a:cubicBezTo>
                  <a:cubicBezTo>
                    <a:pt x="382142" y="203401"/>
                    <a:pt x="390586" y="200690"/>
                    <a:pt x="399311" y="200011"/>
                  </a:cubicBezTo>
                  <a:lnTo>
                    <a:pt x="458675" y="190776"/>
                  </a:lnTo>
                  <a:cubicBezTo>
                    <a:pt x="480492" y="187428"/>
                    <a:pt x="508500" y="176265"/>
                    <a:pt x="505456" y="154650"/>
                  </a:cubicBezTo>
                  <a:cubicBezTo>
                    <a:pt x="502817" y="135979"/>
                    <a:pt x="477144" y="127556"/>
                    <a:pt x="473389" y="108986"/>
                  </a:cubicBezTo>
                  <a:cubicBezTo>
                    <a:pt x="473063" y="104372"/>
                    <a:pt x="472212" y="99810"/>
                    <a:pt x="470852" y="95388"/>
                  </a:cubicBezTo>
                  <a:cubicBezTo>
                    <a:pt x="464865" y="83515"/>
                    <a:pt x="446802" y="88285"/>
                    <a:pt x="435234" y="94678"/>
                  </a:cubicBezTo>
                  <a:cubicBezTo>
                    <a:pt x="429876" y="79750"/>
                    <a:pt x="413431" y="71991"/>
                    <a:pt x="398503" y="77349"/>
                  </a:cubicBezTo>
                  <a:cubicBezTo>
                    <a:pt x="396088" y="78216"/>
                    <a:pt x="393800" y="79402"/>
                    <a:pt x="391701" y="80877"/>
                  </a:cubicBezTo>
                  <a:cubicBezTo>
                    <a:pt x="379929" y="90416"/>
                    <a:pt x="378508" y="107261"/>
                    <a:pt x="374449" y="121468"/>
                  </a:cubicBezTo>
                  <a:cubicBezTo>
                    <a:pt x="364302" y="156274"/>
                    <a:pt x="336700" y="182354"/>
                    <a:pt x="310113" y="207215"/>
                  </a:cubicBezTo>
                  <a:cubicBezTo>
                    <a:pt x="301988" y="216407"/>
                    <a:pt x="290956" y="222532"/>
                    <a:pt x="278858" y="224568"/>
                  </a:cubicBezTo>
                  <a:cubicBezTo>
                    <a:pt x="266681" y="225177"/>
                    <a:pt x="253895" y="212289"/>
                    <a:pt x="259476" y="201736"/>
                  </a:cubicBezTo>
                  <a:cubicBezTo>
                    <a:pt x="263332" y="194429"/>
                    <a:pt x="273886" y="190269"/>
                    <a:pt x="272871" y="182151"/>
                  </a:cubicBezTo>
                  <a:cubicBezTo>
                    <a:pt x="271349" y="172003"/>
                    <a:pt x="253489" y="172713"/>
                    <a:pt x="249937" y="162972"/>
                  </a:cubicBezTo>
                  <a:cubicBezTo>
                    <a:pt x="257041" y="134254"/>
                    <a:pt x="290528" y="122381"/>
                    <a:pt x="315796" y="106956"/>
                  </a:cubicBezTo>
                  <a:cubicBezTo>
                    <a:pt x="346962" y="88289"/>
                    <a:pt x="370727" y="59434"/>
                    <a:pt x="383075" y="25268"/>
                  </a:cubicBezTo>
                  <a:cubicBezTo>
                    <a:pt x="385732" y="20030"/>
                    <a:pt x="386063" y="13917"/>
                    <a:pt x="383988" y="8422"/>
                  </a:cubicBezTo>
                  <a:cubicBezTo>
                    <a:pt x="380132" y="1116"/>
                    <a:pt x="370288" y="0"/>
                    <a:pt x="361967" y="0"/>
                  </a:cubicBezTo>
                  <a:cubicBezTo>
                    <a:pt x="342281" y="0"/>
                    <a:pt x="317825" y="2334"/>
                    <a:pt x="310620" y="20295"/>
                  </a:cubicBezTo>
                  <a:cubicBezTo>
                    <a:pt x="306866" y="30443"/>
                    <a:pt x="309606" y="41098"/>
                    <a:pt x="307272" y="51246"/>
                  </a:cubicBezTo>
                  <a:cubicBezTo>
                    <a:pt x="300371" y="81689"/>
                    <a:pt x="258563" y="84733"/>
                    <a:pt x="233092" y="102694"/>
                  </a:cubicBezTo>
                  <a:cubicBezTo>
                    <a:pt x="224114" y="110779"/>
                    <a:pt x="214512" y="118142"/>
                    <a:pt x="204374" y="124715"/>
                  </a:cubicBezTo>
                  <a:cubicBezTo>
                    <a:pt x="191878" y="129173"/>
                    <a:pt x="178671" y="131305"/>
                    <a:pt x="165407" y="131006"/>
                  </a:cubicBezTo>
                  <a:cubicBezTo>
                    <a:pt x="163073" y="131006"/>
                    <a:pt x="160739" y="131006"/>
                    <a:pt x="158304" y="131717"/>
                  </a:cubicBezTo>
                  <a:cubicBezTo>
                    <a:pt x="150287" y="142778"/>
                    <a:pt x="142473" y="154143"/>
                    <a:pt x="135065" y="165610"/>
                  </a:cubicBezTo>
                  <a:cubicBezTo>
                    <a:pt x="127658" y="177077"/>
                    <a:pt x="120352" y="188747"/>
                    <a:pt x="113350" y="200619"/>
                  </a:cubicBezTo>
                  <a:cubicBezTo>
                    <a:pt x="80248" y="256607"/>
                    <a:pt x="53302" y="316013"/>
                    <a:pt x="32980" y="377798"/>
                  </a:cubicBezTo>
                  <a:cubicBezTo>
                    <a:pt x="25877" y="399412"/>
                    <a:pt x="19484" y="421433"/>
                    <a:pt x="14004" y="443859"/>
                  </a:cubicBezTo>
                  <a:cubicBezTo>
                    <a:pt x="8524" y="466285"/>
                    <a:pt x="3856" y="488915"/>
                    <a:pt x="0" y="511849"/>
                  </a:cubicBezTo>
                  <a:cubicBezTo>
                    <a:pt x="7828" y="493361"/>
                    <a:pt x="13448" y="474014"/>
                    <a:pt x="16744" y="454210"/>
                  </a:cubicBezTo>
                  <a:cubicBezTo>
                    <a:pt x="20904" y="432595"/>
                    <a:pt x="28109" y="409661"/>
                    <a:pt x="45259" y="395049"/>
                  </a:cubicBezTo>
                  <a:close/>
                </a:path>
              </a:pathLst>
            </a:custGeom>
            <a:solidFill>
              <a:srgbClr val="000000"/>
            </a:solidFill>
            <a:ln w="10147"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530D57DA-4E1B-4838-2348-344B2E827C2D}"/>
                </a:ext>
              </a:extLst>
            </p:cNvPr>
            <p:cNvSpPr/>
            <p:nvPr/>
          </p:nvSpPr>
          <p:spPr>
            <a:xfrm>
              <a:off x="7920964" y="3699829"/>
              <a:ext cx="342502" cy="287378"/>
            </a:xfrm>
            <a:custGeom>
              <a:avLst/>
              <a:gdLst>
                <a:gd name="connsiteX0" fmla="*/ 241985 w 342502"/>
                <a:gd name="connsiteY0" fmla="*/ 178490 h 287378"/>
                <a:gd name="connsiteX1" fmla="*/ 253857 w 342502"/>
                <a:gd name="connsiteY1" fmla="*/ 137900 h 287378"/>
                <a:gd name="connsiteX2" fmla="*/ 302769 w 342502"/>
                <a:gd name="connsiteY2" fmla="*/ 87161 h 287378"/>
                <a:gd name="connsiteX3" fmla="*/ 314439 w 342502"/>
                <a:gd name="connsiteY3" fmla="*/ 62604 h 287378"/>
                <a:gd name="connsiteX4" fmla="*/ 334734 w 342502"/>
                <a:gd name="connsiteY4" fmla="*/ 51848 h 287378"/>
                <a:gd name="connsiteX5" fmla="*/ 328240 w 342502"/>
                <a:gd name="connsiteY5" fmla="*/ 8821 h 287378"/>
                <a:gd name="connsiteX6" fmla="*/ 193580 w 342502"/>
                <a:gd name="connsiteY6" fmla="*/ 34799 h 287378"/>
                <a:gd name="connsiteX7" fmla="*/ 60037 w 342502"/>
                <a:gd name="connsiteY7" fmla="*/ 95077 h 287378"/>
                <a:gd name="connsiteX8" fmla="*/ 15996 w 342502"/>
                <a:gd name="connsiteY8" fmla="*/ 95077 h 287378"/>
                <a:gd name="connsiteX9" fmla="*/ 5848 w 342502"/>
                <a:gd name="connsiteY9" fmla="*/ 129477 h 287378"/>
                <a:gd name="connsiteX10" fmla="*/ 29391 w 342502"/>
                <a:gd name="connsiteY10" fmla="*/ 136479 h 287378"/>
                <a:gd name="connsiteX11" fmla="*/ 37814 w 342502"/>
                <a:gd name="connsiteY11" fmla="*/ 176157 h 287378"/>
                <a:gd name="connsiteX12" fmla="*/ 10922 w 342502"/>
                <a:gd name="connsiteY12" fmla="*/ 212587 h 287378"/>
                <a:gd name="connsiteX13" fmla="*/ 774 w 342502"/>
                <a:gd name="connsiteY13" fmla="*/ 254598 h 287378"/>
                <a:gd name="connsiteX14" fmla="*/ 13357 w 342502"/>
                <a:gd name="connsiteY14" fmla="*/ 281591 h 287378"/>
                <a:gd name="connsiteX15" fmla="*/ 69576 w 342502"/>
                <a:gd name="connsiteY15" fmla="*/ 267587 h 287378"/>
                <a:gd name="connsiteX16" fmla="*/ 111892 w 342502"/>
                <a:gd name="connsiteY16" fmla="*/ 220400 h 287378"/>
                <a:gd name="connsiteX17" fmla="*/ 142335 w 342502"/>
                <a:gd name="connsiteY17" fmla="*/ 210253 h 287378"/>
                <a:gd name="connsiteX18" fmla="*/ 212353 w 342502"/>
                <a:gd name="connsiteY18" fmla="*/ 193813 h 287378"/>
                <a:gd name="connsiteX19" fmla="*/ 241984 w 342502"/>
                <a:gd name="connsiteY19" fmla="*/ 178490 h 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2502" h="287378">
                  <a:moveTo>
                    <a:pt x="241985" y="178490"/>
                  </a:moveTo>
                  <a:cubicBezTo>
                    <a:pt x="250813" y="167125"/>
                    <a:pt x="248175" y="150787"/>
                    <a:pt x="253857" y="137900"/>
                  </a:cubicBezTo>
                  <a:cubicBezTo>
                    <a:pt x="263295" y="116082"/>
                    <a:pt x="292622" y="108269"/>
                    <a:pt x="302769" y="87161"/>
                  </a:cubicBezTo>
                  <a:cubicBezTo>
                    <a:pt x="306727" y="78840"/>
                    <a:pt x="307640" y="68794"/>
                    <a:pt x="314439" y="62604"/>
                  </a:cubicBezTo>
                  <a:cubicBezTo>
                    <a:pt x="321238" y="56414"/>
                    <a:pt x="328646" y="56414"/>
                    <a:pt x="334734" y="51848"/>
                  </a:cubicBezTo>
                  <a:cubicBezTo>
                    <a:pt x="348332" y="41700"/>
                    <a:pt x="342751" y="17954"/>
                    <a:pt x="328240" y="8821"/>
                  </a:cubicBezTo>
                  <a:cubicBezTo>
                    <a:pt x="291911" y="-14112"/>
                    <a:pt x="225038" y="12373"/>
                    <a:pt x="193580" y="34799"/>
                  </a:cubicBezTo>
                  <a:cubicBezTo>
                    <a:pt x="152990" y="63720"/>
                    <a:pt x="113820" y="98527"/>
                    <a:pt x="60037" y="95077"/>
                  </a:cubicBezTo>
                  <a:cubicBezTo>
                    <a:pt x="45323" y="94163"/>
                    <a:pt x="29594" y="90104"/>
                    <a:pt x="15996" y="95077"/>
                  </a:cubicBezTo>
                  <a:cubicBezTo>
                    <a:pt x="2398" y="100049"/>
                    <a:pt x="-6431" y="120852"/>
                    <a:pt x="5848" y="129477"/>
                  </a:cubicBezTo>
                  <a:cubicBezTo>
                    <a:pt x="12444" y="134348"/>
                    <a:pt x="21882" y="133029"/>
                    <a:pt x="29391" y="136479"/>
                  </a:cubicBezTo>
                  <a:cubicBezTo>
                    <a:pt x="43192" y="142771"/>
                    <a:pt x="44612" y="162559"/>
                    <a:pt x="37814" y="176157"/>
                  </a:cubicBezTo>
                  <a:cubicBezTo>
                    <a:pt x="31014" y="189754"/>
                    <a:pt x="18939" y="199801"/>
                    <a:pt x="10922" y="212587"/>
                  </a:cubicBezTo>
                  <a:cubicBezTo>
                    <a:pt x="3121" y="225140"/>
                    <a:pt x="-436" y="239868"/>
                    <a:pt x="774" y="254598"/>
                  </a:cubicBezTo>
                  <a:cubicBezTo>
                    <a:pt x="1162" y="264923"/>
                    <a:pt x="5699" y="274655"/>
                    <a:pt x="13357" y="281591"/>
                  </a:cubicBezTo>
                  <a:cubicBezTo>
                    <a:pt x="30101" y="294783"/>
                    <a:pt x="55471" y="283417"/>
                    <a:pt x="69576" y="267587"/>
                  </a:cubicBezTo>
                  <a:cubicBezTo>
                    <a:pt x="83681" y="251757"/>
                    <a:pt x="93524" y="231258"/>
                    <a:pt x="111892" y="220400"/>
                  </a:cubicBezTo>
                  <a:cubicBezTo>
                    <a:pt x="121468" y="215499"/>
                    <a:pt x="131732" y="212078"/>
                    <a:pt x="142335" y="210253"/>
                  </a:cubicBezTo>
                  <a:lnTo>
                    <a:pt x="212353" y="193813"/>
                  </a:lnTo>
                  <a:cubicBezTo>
                    <a:pt x="223675" y="192191"/>
                    <a:pt x="234116" y="186792"/>
                    <a:pt x="241984" y="178490"/>
                  </a:cubicBezTo>
                  <a:close/>
                </a:path>
              </a:pathLst>
            </a:custGeom>
            <a:solidFill>
              <a:srgbClr val="000000"/>
            </a:solidFill>
            <a:ln w="10147"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A6DF9343-8FA7-5058-ABF3-8BB084FD1CB0}"/>
                </a:ext>
              </a:extLst>
            </p:cNvPr>
            <p:cNvSpPr/>
            <p:nvPr/>
          </p:nvSpPr>
          <p:spPr>
            <a:xfrm>
              <a:off x="8209557" y="3873242"/>
              <a:ext cx="970564" cy="805221"/>
            </a:xfrm>
            <a:custGeom>
              <a:avLst/>
              <a:gdLst>
                <a:gd name="connsiteX0" fmla="*/ 970392 w 970564"/>
                <a:gd name="connsiteY0" fmla="*/ 714196 h 805221"/>
                <a:gd name="connsiteX1" fmla="*/ 969276 w 970564"/>
                <a:gd name="connsiteY1" fmla="*/ 674925 h 805221"/>
                <a:gd name="connsiteX2" fmla="*/ 966130 w 970564"/>
                <a:gd name="connsiteY2" fmla="*/ 636059 h 805221"/>
                <a:gd name="connsiteX3" fmla="*/ 962477 w 970564"/>
                <a:gd name="connsiteY3" fmla="*/ 605007 h 805221"/>
                <a:gd name="connsiteX4" fmla="*/ 957606 w 970564"/>
                <a:gd name="connsiteY4" fmla="*/ 572535 h 805221"/>
                <a:gd name="connsiteX5" fmla="*/ 935991 w 970564"/>
                <a:gd name="connsiteY5" fmla="*/ 477451 h 805221"/>
                <a:gd name="connsiteX6" fmla="*/ 924930 w 970564"/>
                <a:gd name="connsiteY6" fmla="*/ 441833 h 805221"/>
                <a:gd name="connsiteX7" fmla="*/ 912550 w 970564"/>
                <a:gd name="connsiteY7" fmla="*/ 406823 h 805221"/>
                <a:gd name="connsiteX8" fmla="*/ 912550 w 970564"/>
                <a:gd name="connsiteY8" fmla="*/ 406823 h 805221"/>
                <a:gd name="connsiteX9" fmla="*/ 912550 w 970564"/>
                <a:gd name="connsiteY9" fmla="*/ 406823 h 805221"/>
                <a:gd name="connsiteX10" fmla="*/ 897430 w 970564"/>
                <a:gd name="connsiteY10" fmla="*/ 381150 h 805221"/>
                <a:gd name="connsiteX11" fmla="*/ 714772 w 970564"/>
                <a:gd name="connsiteY11" fmla="*/ 160235 h 805221"/>
                <a:gd name="connsiteX12" fmla="*/ 649218 w 970564"/>
                <a:gd name="connsiteY12" fmla="*/ 109497 h 805221"/>
                <a:gd name="connsiteX13" fmla="*/ 542059 w 970564"/>
                <a:gd name="connsiteY13" fmla="*/ 83924 h 805221"/>
                <a:gd name="connsiteX14" fmla="*/ 503092 w 970564"/>
                <a:gd name="connsiteY14" fmla="*/ 67688 h 805221"/>
                <a:gd name="connsiteX15" fmla="*/ 513239 w 970564"/>
                <a:gd name="connsiteY15" fmla="*/ 97015 h 805221"/>
                <a:gd name="connsiteX16" fmla="*/ 514457 w 970564"/>
                <a:gd name="connsiteY16" fmla="*/ 103408 h 805221"/>
                <a:gd name="connsiteX17" fmla="*/ 497612 w 970564"/>
                <a:gd name="connsiteY17" fmla="*/ 108279 h 805221"/>
                <a:gd name="connsiteX18" fmla="*/ 484724 w 970564"/>
                <a:gd name="connsiteY18" fmla="*/ 91941 h 805221"/>
                <a:gd name="connsiteX19" fmla="*/ 417580 w 970564"/>
                <a:gd name="connsiteY19" fmla="*/ 84162 h 805221"/>
                <a:gd name="connsiteX20" fmla="*/ 415111 w 970564"/>
                <a:gd name="connsiteY20" fmla="*/ 86258 h 805221"/>
                <a:gd name="connsiteX21" fmla="*/ 399687 w 970564"/>
                <a:gd name="connsiteY21" fmla="*/ 64847 h 805221"/>
                <a:gd name="connsiteX22" fmla="*/ 362927 w 970564"/>
                <a:gd name="connsiteY22" fmla="*/ 90910 h 805221"/>
                <a:gd name="connsiteX23" fmla="*/ 359807 w 970564"/>
                <a:gd name="connsiteY23" fmla="*/ 90216 h 805221"/>
                <a:gd name="connsiteX24" fmla="*/ 378579 w 970564"/>
                <a:gd name="connsiteY24" fmla="*/ 72255 h 805221"/>
                <a:gd name="connsiteX25" fmla="*/ 370969 w 970564"/>
                <a:gd name="connsiteY25" fmla="*/ 49321 h 805221"/>
                <a:gd name="connsiteX26" fmla="*/ 307241 w 970564"/>
                <a:gd name="connsiteY26" fmla="*/ 24764 h 805221"/>
                <a:gd name="connsiteX27" fmla="*/ 263505 w 970564"/>
                <a:gd name="connsiteY27" fmla="*/ 19690 h 805221"/>
                <a:gd name="connsiteX28" fmla="*/ 243210 w 970564"/>
                <a:gd name="connsiteY28" fmla="*/ 3961 h 805221"/>
                <a:gd name="connsiteX29" fmla="*/ 190137 w 970564"/>
                <a:gd name="connsiteY29" fmla="*/ 12180 h 805221"/>
                <a:gd name="connsiteX30" fmla="*/ 136659 w 970564"/>
                <a:gd name="connsiteY30" fmla="*/ 64238 h 805221"/>
                <a:gd name="connsiteX31" fmla="*/ 171871 w 970564"/>
                <a:gd name="connsiteY31" fmla="*/ 117919 h 805221"/>
                <a:gd name="connsiteX32" fmla="*/ 191355 w 970564"/>
                <a:gd name="connsiteY32" fmla="*/ 115687 h 805221"/>
                <a:gd name="connsiteX33" fmla="*/ 205257 w 970564"/>
                <a:gd name="connsiteY33" fmla="*/ 137910 h 805221"/>
                <a:gd name="connsiteX34" fmla="*/ 209519 w 970564"/>
                <a:gd name="connsiteY34" fmla="*/ 165004 h 805221"/>
                <a:gd name="connsiteX35" fmla="*/ 232352 w 970564"/>
                <a:gd name="connsiteY35" fmla="*/ 169469 h 805221"/>
                <a:gd name="connsiteX36" fmla="*/ 239861 w 970564"/>
                <a:gd name="connsiteY36" fmla="*/ 123095 h 805221"/>
                <a:gd name="connsiteX37" fmla="*/ 243210 w 970564"/>
                <a:gd name="connsiteY37" fmla="*/ 75705 h 805221"/>
                <a:gd name="connsiteX38" fmla="*/ 279031 w 970564"/>
                <a:gd name="connsiteY38" fmla="*/ 82910 h 805221"/>
                <a:gd name="connsiteX39" fmla="*/ 267260 w 970564"/>
                <a:gd name="connsiteY39" fmla="*/ 109192 h 805221"/>
                <a:gd name="connsiteX40" fmla="*/ 289889 w 970564"/>
                <a:gd name="connsiteY40" fmla="*/ 123805 h 805221"/>
                <a:gd name="connsiteX41" fmla="*/ 319622 w 970564"/>
                <a:gd name="connsiteY41" fmla="*/ 122384 h 805221"/>
                <a:gd name="connsiteX42" fmla="*/ 329769 w 970564"/>
                <a:gd name="connsiteY42" fmla="*/ 144405 h 805221"/>
                <a:gd name="connsiteX43" fmla="*/ 279640 w 970564"/>
                <a:gd name="connsiteY43" fmla="*/ 151711 h 805221"/>
                <a:gd name="connsiteX44" fmla="*/ 279640 w 970564"/>
                <a:gd name="connsiteY44" fmla="*/ 165613 h 805221"/>
                <a:gd name="connsiteX45" fmla="*/ 246152 w 970564"/>
                <a:gd name="connsiteY45" fmla="*/ 186720 h 805221"/>
                <a:gd name="connsiteX46" fmla="*/ 203431 w 970564"/>
                <a:gd name="connsiteY46" fmla="*/ 183676 h 805221"/>
                <a:gd name="connsiteX47" fmla="*/ 188919 w 970564"/>
                <a:gd name="connsiteY47" fmla="*/ 148464 h 805221"/>
                <a:gd name="connsiteX48" fmla="*/ 166859 w 970564"/>
                <a:gd name="connsiteY48" fmla="*/ 155801 h 805221"/>
                <a:gd name="connsiteX49" fmla="*/ 166493 w 970564"/>
                <a:gd name="connsiteY49" fmla="*/ 156582 h 805221"/>
                <a:gd name="connsiteX50" fmla="*/ 164870 w 970564"/>
                <a:gd name="connsiteY50" fmla="*/ 182966 h 805221"/>
                <a:gd name="connsiteX51" fmla="*/ 127425 w 970564"/>
                <a:gd name="connsiteY51" fmla="*/ 204986 h 805221"/>
                <a:gd name="connsiteX52" fmla="*/ 95460 w 970564"/>
                <a:gd name="connsiteY52" fmla="*/ 237053 h 805221"/>
                <a:gd name="connsiteX53" fmla="*/ 52231 w 970564"/>
                <a:gd name="connsiteY53" fmla="*/ 248824 h 805221"/>
                <a:gd name="connsiteX54" fmla="*/ 61161 w 970564"/>
                <a:gd name="connsiteY54" fmla="*/ 305549 h 805221"/>
                <a:gd name="connsiteX55" fmla="*/ 30109 w 970564"/>
                <a:gd name="connsiteY55" fmla="*/ 317930 h 805221"/>
                <a:gd name="connsiteX56" fmla="*/ 10422 w 970564"/>
                <a:gd name="connsiteY56" fmla="*/ 391602 h 805221"/>
                <a:gd name="connsiteX57" fmla="*/ 91604 w 970564"/>
                <a:gd name="connsiteY57" fmla="*/ 391602 h 805221"/>
                <a:gd name="connsiteX58" fmla="*/ 123163 w 970564"/>
                <a:gd name="connsiteY58" fmla="*/ 337718 h 805221"/>
                <a:gd name="connsiteX59" fmla="*/ 173901 w 970564"/>
                <a:gd name="connsiteY59" fmla="*/ 309406 h 805221"/>
                <a:gd name="connsiteX60" fmla="*/ 194805 w 970564"/>
                <a:gd name="connsiteY60" fmla="*/ 322496 h 805221"/>
                <a:gd name="connsiteX61" fmla="*/ 224335 w 970564"/>
                <a:gd name="connsiteY61" fmla="*/ 346952 h 805221"/>
                <a:gd name="connsiteX62" fmla="*/ 236918 w 970564"/>
                <a:gd name="connsiteY62" fmla="*/ 367247 h 805221"/>
                <a:gd name="connsiteX63" fmla="*/ 229003 w 970564"/>
                <a:gd name="connsiteY63" fmla="*/ 384904 h 805221"/>
                <a:gd name="connsiteX64" fmla="*/ 264621 w 970564"/>
                <a:gd name="connsiteY64" fmla="*/ 409563 h 805221"/>
                <a:gd name="connsiteX65" fmla="*/ 271522 w 970564"/>
                <a:gd name="connsiteY65" fmla="*/ 360448 h 805221"/>
                <a:gd name="connsiteX66" fmla="*/ 222711 w 970564"/>
                <a:gd name="connsiteY66" fmla="*/ 303317 h 805221"/>
                <a:gd name="connsiteX67" fmla="*/ 278219 w 970564"/>
                <a:gd name="connsiteY67" fmla="*/ 324221 h 805221"/>
                <a:gd name="connsiteX68" fmla="*/ 297398 w 970564"/>
                <a:gd name="connsiteY68" fmla="*/ 388761 h 805221"/>
                <a:gd name="connsiteX69" fmla="*/ 350471 w 970564"/>
                <a:gd name="connsiteY69" fmla="*/ 417884 h 805221"/>
                <a:gd name="connsiteX70" fmla="*/ 334843 w 970564"/>
                <a:gd name="connsiteY70" fmla="*/ 364203 h 805221"/>
                <a:gd name="connsiteX71" fmla="*/ 377971 w 970564"/>
                <a:gd name="connsiteY71" fmla="*/ 377801 h 805221"/>
                <a:gd name="connsiteX72" fmla="*/ 384364 w 970564"/>
                <a:gd name="connsiteY72" fmla="*/ 352635 h 805221"/>
                <a:gd name="connsiteX73" fmla="*/ 371273 w 970564"/>
                <a:gd name="connsiteY73" fmla="*/ 326352 h 805221"/>
                <a:gd name="connsiteX74" fmla="*/ 406384 w 970564"/>
                <a:gd name="connsiteY74" fmla="*/ 295909 h 805221"/>
                <a:gd name="connsiteX75" fmla="*/ 440683 w 970564"/>
                <a:gd name="connsiteY75" fmla="*/ 333253 h 805221"/>
                <a:gd name="connsiteX76" fmla="*/ 445351 w 970564"/>
                <a:gd name="connsiteY76" fmla="*/ 354055 h 805221"/>
                <a:gd name="connsiteX77" fmla="*/ 483912 w 970564"/>
                <a:gd name="connsiteY77" fmla="*/ 377902 h 805221"/>
                <a:gd name="connsiteX78" fmla="*/ 507353 w 970564"/>
                <a:gd name="connsiteY78" fmla="*/ 412303 h 805221"/>
                <a:gd name="connsiteX79" fmla="*/ 500352 w 970564"/>
                <a:gd name="connsiteY79" fmla="*/ 430873 h 805221"/>
                <a:gd name="connsiteX80" fmla="*/ 510499 w 970564"/>
                <a:gd name="connsiteY80" fmla="*/ 445080 h 805221"/>
                <a:gd name="connsiteX81" fmla="*/ 502280 w 970564"/>
                <a:gd name="connsiteY81" fmla="*/ 453503 h 805221"/>
                <a:gd name="connsiteX82" fmla="*/ 472649 w 970564"/>
                <a:gd name="connsiteY82" fmla="*/ 463650 h 805221"/>
                <a:gd name="connsiteX83" fmla="*/ 455499 w 970564"/>
                <a:gd name="connsiteY83" fmla="*/ 487091 h 805221"/>
                <a:gd name="connsiteX84" fmla="*/ 482391 w 970564"/>
                <a:gd name="connsiteY84" fmla="*/ 520579 h 805221"/>
                <a:gd name="connsiteX85" fmla="*/ 494060 w 970564"/>
                <a:gd name="connsiteY85" fmla="*/ 560358 h 805221"/>
                <a:gd name="connsiteX86" fmla="*/ 516182 w 970564"/>
                <a:gd name="connsiteY86" fmla="*/ 592120 h 805221"/>
                <a:gd name="connsiteX87" fmla="*/ 558193 w 970564"/>
                <a:gd name="connsiteY87" fmla="*/ 705875 h 805221"/>
                <a:gd name="connsiteX88" fmla="*/ 591275 w 970564"/>
                <a:gd name="connsiteY88" fmla="*/ 746466 h 805221"/>
                <a:gd name="connsiteX89" fmla="*/ 620602 w 970564"/>
                <a:gd name="connsiteY89" fmla="*/ 740783 h 805221"/>
                <a:gd name="connsiteX90" fmla="*/ 692447 w 970564"/>
                <a:gd name="connsiteY90" fmla="*/ 698467 h 805221"/>
                <a:gd name="connsiteX91" fmla="*/ 698130 w 970564"/>
                <a:gd name="connsiteY91" fmla="*/ 622157 h 805221"/>
                <a:gd name="connsiteX92" fmla="*/ 689200 w 970564"/>
                <a:gd name="connsiteY92" fmla="*/ 616576 h 805221"/>
                <a:gd name="connsiteX93" fmla="*/ 675399 w 970564"/>
                <a:gd name="connsiteY93" fmla="*/ 621345 h 805221"/>
                <a:gd name="connsiteX94" fmla="*/ 634808 w 970564"/>
                <a:gd name="connsiteY94" fmla="*/ 612618 h 805221"/>
                <a:gd name="connsiteX95" fmla="*/ 610454 w 970564"/>
                <a:gd name="connsiteY95" fmla="*/ 576493 h 805221"/>
                <a:gd name="connsiteX96" fmla="*/ 588840 w 970564"/>
                <a:gd name="connsiteY96" fmla="*/ 533162 h 805221"/>
                <a:gd name="connsiteX97" fmla="*/ 620196 w 970564"/>
                <a:gd name="connsiteY97" fmla="*/ 536105 h 805221"/>
                <a:gd name="connsiteX98" fmla="*/ 641608 w 970564"/>
                <a:gd name="connsiteY98" fmla="*/ 562185 h 805221"/>
                <a:gd name="connsiteX99" fmla="*/ 734053 w 970564"/>
                <a:gd name="connsiteY99" fmla="*/ 605109 h 805221"/>
                <a:gd name="connsiteX100" fmla="*/ 760132 w 970564"/>
                <a:gd name="connsiteY100" fmla="*/ 610487 h 805221"/>
                <a:gd name="connsiteX101" fmla="*/ 821018 w 970564"/>
                <a:gd name="connsiteY101" fmla="*/ 668126 h 805221"/>
                <a:gd name="connsiteX102" fmla="*/ 844256 w 970564"/>
                <a:gd name="connsiteY102" fmla="*/ 673403 h 805221"/>
                <a:gd name="connsiteX103" fmla="*/ 863740 w 970564"/>
                <a:gd name="connsiteY103" fmla="*/ 702120 h 805221"/>
                <a:gd name="connsiteX104" fmla="*/ 880889 w 970564"/>
                <a:gd name="connsiteY104" fmla="*/ 766152 h 805221"/>
                <a:gd name="connsiteX105" fmla="*/ 930512 w 970564"/>
                <a:gd name="connsiteY105" fmla="*/ 805221 h 805221"/>
                <a:gd name="connsiteX106" fmla="*/ 967652 w 970564"/>
                <a:gd name="connsiteY106" fmla="*/ 788782 h 805221"/>
                <a:gd name="connsiteX107" fmla="*/ 967652 w 970564"/>
                <a:gd name="connsiteY107" fmla="*/ 788782 h 805221"/>
                <a:gd name="connsiteX108" fmla="*/ 969580 w 970564"/>
                <a:gd name="connsiteY108" fmla="*/ 728403 h 805221"/>
                <a:gd name="connsiteX109" fmla="*/ 970392 w 970564"/>
                <a:gd name="connsiteY109" fmla="*/ 714196 h 80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970564" h="805221">
                  <a:moveTo>
                    <a:pt x="970392" y="714196"/>
                  </a:moveTo>
                  <a:cubicBezTo>
                    <a:pt x="970392" y="701004"/>
                    <a:pt x="970392" y="687914"/>
                    <a:pt x="969276" y="674925"/>
                  </a:cubicBezTo>
                  <a:cubicBezTo>
                    <a:pt x="968160" y="661936"/>
                    <a:pt x="967449" y="648947"/>
                    <a:pt x="966130" y="636059"/>
                  </a:cubicBezTo>
                  <a:cubicBezTo>
                    <a:pt x="965115" y="625912"/>
                    <a:pt x="963999" y="615764"/>
                    <a:pt x="962477" y="605007"/>
                  </a:cubicBezTo>
                  <a:cubicBezTo>
                    <a:pt x="960955" y="594251"/>
                    <a:pt x="959432" y="583292"/>
                    <a:pt x="957606" y="572535"/>
                  </a:cubicBezTo>
                  <a:cubicBezTo>
                    <a:pt x="952179" y="540462"/>
                    <a:pt x="944963" y="508718"/>
                    <a:pt x="935991" y="477451"/>
                  </a:cubicBezTo>
                  <a:cubicBezTo>
                    <a:pt x="932541" y="465477"/>
                    <a:pt x="928888" y="453604"/>
                    <a:pt x="924930" y="441833"/>
                  </a:cubicBezTo>
                  <a:cubicBezTo>
                    <a:pt x="920973" y="430062"/>
                    <a:pt x="916914" y="418392"/>
                    <a:pt x="912550" y="406823"/>
                  </a:cubicBezTo>
                  <a:lnTo>
                    <a:pt x="912550" y="406823"/>
                  </a:lnTo>
                  <a:lnTo>
                    <a:pt x="912550" y="406823"/>
                  </a:lnTo>
                  <a:cubicBezTo>
                    <a:pt x="907882" y="398198"/>
                    <a:pt x="902402" y="389572"/>
                    <a:pt x="897430" y="381150"/>
                  </a:cubicBezTo>
                  <a:cubicBezTo>
                    <a:pt x="845981" y="300577"/>
                    <a:pt x="771193" y="237357"/>
                    <a:pt x="714772" y="160235"/>
                  </a:cubicBezTo>
                  <a:cubicBezTo>
                    <a:pt x="696303" y="135170"/>
                    <a:pt x="681894" y="114368"/>
                    <a:pt x="649218" y="109497"/>
                  </a:cubicBezTo>
                  <a:cubicBezTo>
                    <a:pt x="600814" y="102089"/>
                    <a:pt x="576358" y="129792"/>
                    <a:pt x="542059" y="83924"/>
                  </a:cubicBezTo>
                  <a:cubicBezTo>
                    <a:pt x="532824" y="71747"/>
                    <a:pt x="516690" y="60483"/>
                    <a:pt x="503092" y="67688"/>
                  </a:cubicBezTo>
                  <a:cubicBezTo>
                    <a:pt x="506643" y="77836"/>
                    <a:pt x="510297" y="87172"/>
                    <a:pt x="513239" y="97015"/>
                  </a:cubicBezTo>
                  <a:cubicBezTo>
                    <a:pt x="514194" y="99004"/>
                    <a:pt x="514614" y="101207"/>
                    <a:pt x="514457" y="103408"/>
                  </a:cubicBezTo>
                  <a:cubicBezTo>
                    <a:pt x="513747" y="110207"/>
                    <a:pt x="503497" y="112033"/>
                    <a:pt x="497612" y="108279"/>
                  </a:cubicBezTo>
                  <a:cubicBezTo>
                    <a:pt x="492346" y="103674"/>
                    <a:pt x="487976" y="98135"/>
                    <a:pt x="484724" y="91941"/>
                  </a:cubicBezTo>
                  <a:cubicBezTo>
                    <a:pt x="468331" y="71252"/>
                    <a:pt x="438269" y="67769"/>
                    <a:pt x="417580" y="84162"/>
                  </a:cubicBezTo>
                  <a:cubicBezTo>
                    <a:pt x="416734" y="84833"/>
                    <a:pt x="415910" y="85532"/>
                    <a:pt x="415111" y="86258"/>
                  </a:cubicBezTo>
                  <a:cubicBezTo>
                    <a:pt x="414145" y="76886"/>
                    <a:pt x="408271" y="68732"/>
                    <a:pt x="399687" y="64847"/>
                  </a:cubicBezTo>
                  <a:cubicBezTo>
                    <a:pt x="396733" y="82195"/>
                    <a:pt x="380275" y="93864"/>
                    <a:pt x="362927" y="90910"/>
                  </a:cubicBezTo>
                  <a:cubicBezTo>
                    <a:pt x="361876" y="90731"/>
                    <a:pt x="360835" y="90499"/>
                    <a:pt x="359807" y="90216"/>
                  </a:cubicBezTo>
                  <a:cubicBezTo>
                    <a:pt x="357066" y="81388"/>
                    <a:pt x="372998" y="80068"/>
                    <a:pt x="378579" y="72255"/>
                  </a:cubicBezTo>
                  <a:cubicBezTo>
                    <a:pt x="384161" y="64441"/>
                    <a:pt x="377565" y="55207"/>
                    <a:pt x="370969" y="49321"/>
                  </a:cubicBezTo>
                  <a:cubicBezTo>
                    <a:pt x="353158" y="34090"/>
                    <a:pt x="330667" y="25423"/>
                    <a:pt x="307241" y="24764"/>
                  </a:cubicBezTo>
                  <a:cubicBezTo>
                    <a:pt x="292426" y="24764"/>
                    <a:pt x="276799" y="27300"/>
                    <a:pt x="263505" y="19690"/>
                  </a:cubicBezTo>
                  <a:cubicBezTo>
                    <a:pt x="255996" y="15326"/>
                    <a:pt x="250719" y="8121"/>
                    <a:pt x="243210" y="3961"/>
                  </a:cubicBezTo>
                  <a:cubicBezTo>
                    <a:pt x="226973" y="-5172"/>
                    <a:pt x="206577" y="3149"/>
                    <a:pt x="190137" y="12180"/>
                  </a:cubicBezTo>
                  <a:cubicBezTo>
                    <a:pt x="167711" y="24459"/>
                    <a:pt x="144574" y="39985"/>
                    <a:pt x="136659" y="64238"/>
                  </a:cubicBezTo>
                  <a:cubicBezTo>
                    <a:pt x="128744" y="88491"/>
                    <a:pt x="146807" y="120963"/>
                    <a:pt x="171871" y="117919"/>
                  </a:cubicBezTo>
                  <a:cubicBezTo>
                    <a:pt x="178153" y="115886"/>
                    <a:pt x="184777" y="115127"/>
                    <a:pt x="191355" y="115687"/>
                  </a:cubicBezTo>
                  <a:cubicBezTo>
                    <a:pt x="200104" y="119547"/>
                    <a:pt x="205613" y="128354"/>
                    <a:pt x="205257" y="137910"/>
                  </a:cubicBezTo>
                  <a:cubicBezTo>
                    <a:pt x="204701" y="147143"/>
                    <a:pt x="206155" y="156388"/>
                    <a:pt x="209519" y="165004"/>
                  </a:cubicBezTo>
                  <a:cubicBezTo>
                    <a:pt x="213883" y="173122"/>
                    <a:pt x="227278" y="177182"/>
                    <a:pt x="232352" y="169469"/>
                  </a:cubicBezTo>
                  <a:cubicBezTo>
                    <a:pt x="244428" y="158205"/>
                    <a:pt x="242499" y="139026"/>
                    <a:pt x="239861" y="123095"/>
                  </a:cubicBezTo>
                  <a:cubicBezTo>
                    <a:pt x="237222" y="107163"/>
                    <a:pt x="233569" y="88897"/>
                    <a:pt x="243210" y="75705"/>
                  </a:cubicBezTo>
                  <a:cubicBezTo>
                    <a:pt x="252850" y="62513"/>
                    <a:pt x="280857" y="66673"/>
                    <a:pt x="279031" y="82910"/>
                  </a:cubicBezTo>
                  <a:cubicBezTo>
                    <a:pt x="277813" y="92550"/>
                    <a:pt x="266853" y="99450"/>
                    <a:pt x="267260" y="109192"/>
                  </a:cubicBezTo>
                  <a:cubicBezTo>
                    <a:pt x="267665" y="118934"/>
                    <a:pt x="279843" y="124211"/>
                    <a:pt x="289889" y="123805"/>
                  </a:cubicBezTo>
                  <a:cubicBezTo>
                    <a:pt x="299688" y="121971"/>
                    <a:pt x="309692" y="121493"/>
                    <a:pt x="319622" y="122384"/>
                  </a:cubicBezTo>
                  <a:cubicBezTo>
                    <a:pt x="329769" y="124718"/>
                    <a:pt x="337177" y="137301"/>
                    <a:pt x="329769" y="144405"/>
                  </a:cubicBezTo>
                  <a:cubicBezTo>
                    <a:pt x="317592" y="158003"/>
                    <a:pt x="285931" y="134257"/>
                    <a:pt x="279640" y="151711"/>
                  </a:cubicBezTo>
                  <a:cubicBezTo>
                    <a:pt x="277813" y="155973"/>
                    <a:pt x="279640" y="160945"/>
                    <a:pt x="279640" y="165613"/>
                  </a:cubicBezTo>
                  <a:cubicBezTo>
                    <a:pt x="278524" y="179820"/>
                    <a:pt x="260461" y="184995"/>
                    <a:pt x="246152" y="186720"/>
                  </a:cubicBezTo>
                  <a:cubicBezTo>
                    <a:pt x="231900" y="189609"/>
                    <a:pt x="217130" y="188557"/>
                    <a:pt x="203431" y="183676"/>
                  </a:cubicBezTo>
                  <a:cubicBezTo>
                    <a:pt x="190442" y="177587"/>
                    <a:pt x="181512" y="160641"/>
                    <a:pt x="188919" y="148464"/>
                  </a:cubicBezTo>
                  <a:cubicBezTo>
                    <a:pt x="180801" y="144398"/>
                    <a:pt x="170925" y="147683"/>
                    <a:pt x="166859" y="155801"/>
                  </a:cubicBezTo>
                  <a:cubicBezTo>
                    <a:pt x="166730" y="156058"/>
                    <a:pt x="166608" y="156318"/>
                    <a:pt x="166493" y="156582"/>
                  </a:cubicBezTo>
                  <a:cubicBezTo>
                    <a:pt x="163409" y="165034"/>
                    <a:pt x="162845" y="174199"/>
                    <a:pt x="164870" y="182966"/>
                  </a:cubicBezTo>
                  <a:cubicBezTo>
                    <a:pt x="149648" y="179617"/>
                    <a:pt x="136050" y="192403"/>
                    <a:pt x="127425" y="204986"/>
                  </a:cubicBezTo>
                  <a:cubicBezTo>
                    <a:pt x="118799" y="217569"/>
                    <a:pt x="110275" y="232588"/>
                    <a:pt x="95460" y="237053"/>
                  </a:cubicBezTo>
                  <a:cubicBezTo>
                    <a:pt x="80644" y="241518"/>
                    <a:pt x="59943" y="235429"/>
                    <a:pt x="52231" y="248824"/>
                  </a:cubicBezTo>
                  <a:cubicBezTo>
                    <a:pt x="42083" y="266177"/>
                    <a:pt x="71410" y="288299"/>
                    <a:pt x="61161" y="305549"/>
                  </a:cubicBezTo>
                  <a:cubicBezTo>
                    <a:pt x="55275" y="315697"/>
                    <a:pt x="40865" y="314885"/>
                    <a:pt x="30109" y="317930"/>
                  </a:cubicBezTo>
                  <a:cubicBezTo>
                    <a:pt x="579" y="326251"/>
                    <a:pt x="-9671" y="368668"/>
                    <a:pt x="10422" y="391602"/>
                  </a:cubicBezTo>
                  <a:cubicBezTo>
                    <a:pt x="30514" y="414536"/>
                    <a:pt x="70699" y="413115"/>
                    <a:pt x="91604" y="391602"/>
                  </a:cubicBezTo>
                  <a:cubicBezTo>
                    <a:pt x="106419" y="376685"/>
                    <a:pt x="111899" y="355679"/>
                    <a:pt x="123163" y="337718"/>
                  </a:cubicBezTo>
                  <a:cubicBezTo>
                    <a:pt x="134426" y="319756"/>
                    <a:pt x="153606" y="303622"/>
                    <a:pt x="173901" y="309406"/>
                  </a:cubicBezTo>
                  <a:cubicBezTo>
                    <a:pt x="181689" y="312297"/>
                    <a:pt x="188803" y="316752"/>
                    <a:pt x="194805" y="322496"/>
                  </a:cubicBezTo>
                  <a:lnTo>
                    <a:pt x="224335" y="346952"/>
                  </a:lnTo>
                  <a:cubicBezTo>
                    <a:pt x="230627" y="352229"/>
                    <a:pt x="237527" y="358723"/>
                    <a:pt x="236918" y="367247"/>
                  </a:cubicBezTo>
                  <a:cubicBezTo>
                    <a:pt x="236310" y="373742"/>
                    <a:pt x="231236" y="378816"/>
                    <a:pt x="229003" y="384904"/>
                  </a:cubicBezTo>
                  <a:cubicBezTo>
                    <a:pt x="222813" y="402460"/>
                    <a:pt x="248486" y="419204"/>
                    <a:pt x="264621" y="409563"/>
                  </a:cubicBezTo>
                  <a:cubicBezTo>
                    <a:pt x="280756" y="399923"/>
                    <a:pt x="282481" y="375569"/>
                    <a:pt x="271522" y="360448"/>
                  </a:cubicBezTo>
                  <a:cubicBezTo>
                    <a:pt x="256300" y="339544"/>
                    <a:pt x="221798" y="329092"/>
                    <a:pt x="222711" y="303317"/>
                  </a:cubicBezTo>
                  <a:cubicBezTo>
                    <a:pt x="240267" y="289110"/>
                    <a:pt x="267970" y="304027"/>
                    <a:pt x="278219" y="324221"/>
                  </a:cubicBezTo>
                  <a:cubicBezTo>
                    <a:pt x="288468" y="344415"/>
                    <a:pt x="288367" y="367958"/>
                    <a:pt x="297398" y="388761"/>
                  </a:cubicBezTo>
                  <a:cubicBezTo>
                    <a:pt x="306430" y="409563"/>
                    <a:pt x="330276" y="428032"/>
                    <a:pt x="350471" y="417884"/>
                  </a:cubicBezTo>
                  <a:cubicBezTo>
                    <a:pt x="345194" y="399923"/>
                    <a:pt x="340323" y="382063"/>
                    <a:pt x="334843" y="364203"/>
                  </a:cubicBezTo>
                  <a:cubicBezTo>
                    <a:pt x="347731" y="354664"/>
                    <a:pt x="362547" y="382469"/>
                    <a:pt x="377971" y="377801"/>
                  </a:cubicBezTo>
                  <a:cubicBezTo>
                    <a:pt x="387307" y="374960"/>
                    <a:pt x="388118" y="361565"/>
                    <a:pt x="384364" y="352635"/>
                  </a:cubicBezTo>
                  <a:cubicBezTo>
                    <a:pt x="379019" y="344398"/>
                    <a:pt x="374627" y="335581"/>
                    <a:pt x="371273" y="326352"/>
                  </a:cubicBezTo>
                  <a:cubicBezTo>
                    <a:pt x="368432" y="308696"/>
                    <a:pt x="388321" y="292865"/>
                    <a:pt x="406384" y="295909"/>
                  </a:cubicBezTo>
                  <a:cubicBezTo>
                    <a:pt x="424357" y="300208"/>
                    <a:pt x="437924" y="314981"/>
                    <a:pt x="440683" y="333253"/>
                  </a:cubicBezTo>
                  <a:cubicBezTo>
                    <a:pt x="441347" y="340357"/>
                    <a:pt x="442915" y="347349"/>
                    <a:pt x="445351" y="354055"/>
                  </a:cubicBezTo>
                  <a:cubicBezTo>
                    <a:pt x="452049" y="367958"/>
                    <a:pt x="469503" y="372118"/>
                    <a:pt x="483912" y="377902"/>
                  </a:cubicBezTo>
                  <a:cubicBezTo>
                    <a:pt x="498322" y="383687"/>
                    <a:pt x="513341" y="398198"/>
                    <a:pt x="507353" y="412303"/>
                  </a:cubicBezTo>
                  <a:cubicBezTo>
                    <a:pt x="504614" y="418595"/>
                    <a:pt x="498018" y="424480"/>
                    <a:pt x="500352" y="430873"/>
                  </a:cubicBezTo>
                  <a:cubicBezTo>
                    <a:pt x="502686" y="437266"/>
                    <a:pt x="510499" y="438992"/>
                    <a:pt x="510499" y="445080"/>
                  </a:cubicBezTo>
                  <a:cubicBezTo>
                    <a:pt x="510499" y="449139"/>
                    <a:pt x="506136" y="451879"/>
                    <a:pt x="502280" y="453503"/>
                  </a:cubicBezTo>
                  <a:cubicBezTo>
                    <a:pt x="492639" y="457359"/>
                    <a:pt x="481984" y="458678"/>
                    <a:pt x="472649" y="463650"/>
                  </a:cubicBezTo>
                  <a:cubicBezTo>
                    <a:pt x="462759" y="467331"/>
                    <a:pt x="456013" y="476551"/>
                    <a:pt x="455499" y="487091"/>
                  </a:cubicBezTo>
                  <a:cubicBezTo>
                    <a:pt x="456717" y="501603"/>
                    <a:pt x="474171" y="508604"/>
                    <a:pt x="482391" y="520579"/>
                  </a:cubicBezTo>
                  <a:cubicBezTo>
                    <a:pt x="490610" y="532553"/>
                    <a:pt x="489088" y="547267"/>
                    <a:pt x="494060" y="560358"/>
                  </a:cubicBezTo>
                  <a:cubicBezTo>
                    <a:pt x="500031" y="571856"/>
                    <a:pt x="507467" y="582532"/>
                    <a:pt x="516182" y="592120"/>
                  </a:cubicBezTo>
                  <a:cubicBezTo>
                    <a:pt x="540537" y="624897"/>
                    <a:pt x="546625" y="667010"/>
                    <a:pt x="558193" y="705875"/>
                  </a:cubicBezTo>
                  <a:cubicBezTo>
                    <a:pt x="563470" y="723431"/>
                    <a:pt x="573111" y="743016"/>
                    <a:pt x="591275" y="746466"/>
                  </a:cubicBezTo>
                  <a:cubicBezTo>
                    <a:pt x="601384" y="747246"/>
                    <a:pt x="611516" y="745283"/>
                    <a:pt x="620602" y="740783"/>
                  </a:cubicBezTo>
                  <a:cubicBezTo>
                    <a:pt x="646782" y="730636"/>
                    <a:pt x="674080" y="719473"/>
                    <a:pt x="692447" y="698467"/>
                  </a:cubicBezTo>
                  <a:cubicBezTo>
                    <a:pt x="710814" y="677462"/>
                    <a:pt x="717005" y="642960"/>
                    <a:pt x="698130" y="622157"/>
                  </a:cubicBezTo>
                  <a:cubicBezTo>
                    <a:pt x="695950" y="619252"/>
                    <a:pt x="692766" y="617262"/>
                    <a:pt x="689200" y="616576"/>
                  </a:cubicBezTo>
                  <a:cubicBezTo>
                    <a:pt x="684248" y="616862"/>
                    <a:pt x="679471" y="618513"/>
                    <a:pt x="675399" y="621345"/>
                  </a:cubicBezTo>
                  <a:cubicBezTo>
                    <a:pt x="661306" y="626337"/>
                    <a:pt x="645604" y="622961"/>
                    <a:pt x="634808" y="612618"/>
                  </a:cubicBezTo>
                  <a:cubicBezTo>
                    <a:pt x="624443" y="602255"/>
                    <a:pt x="616173" y="589989"/>
                    <a:pt x="610454" y="576493"/>
                  </a:cubicBezTo>
                  <a:cubicBezTo>
                    <a:pt x="603351" y="562184"/>
                    <a:pt x="596146" y="547673"/>
                    <a:pt x="588840" y="533162"/>
                  </a:cubicBezTo>
                  <a:cubicBezTo>
                    <a:pt x="598754" y="526937"/>
                    <a:pt x="611613" y="528144"/>
                    <a:pt x="620196" y="536105"/>
                  </a:cubicBezTo>
                  <a:cubicBezTo>
                    <a:pt x="628169" y="544077"/>
                    <a:pt x="635340" y="552813"/>
                    <a:pt x="641608" y="562185"/>
                  </a:cubicBezTo>
                  <a:cubicBezTo>
                    <a:pt x="663425" y="589177"/>
                    <a:pt x="699348" y="601050"/>
                    <a:pt x="734053" y="605109"/>
                  </a:cubicBezTo>
                  <a:cubicBezTo>
                    <a:pt x="742969" y="605565"/>
                    <a:pt x="751763" y="607379"/>
                    <a:pt x="760132" y="610487"/>
                  </a:cubicBezTo>
                  <a:cubicBezTo>
                    <a:pt x="786110" y="622157"/>
                    <a:pt x="793518" y="660008"/>
                    <a:pt x="821018" y="668126"/>
                  </a:cubicBezTo>
                  <a:cubicBezTo>
                    <a:pt x="828875" y="669357"/>
                    <a:pt x="836639" y="671120"/>
                    <a:pt x="844256" y="673403"/>
                  </a:cubicBezTo>
                  <a:cubicBezTo>
                    <a:pt x="854577" y="679730"/>
                    <a:pt x="861675" y="690193"/>
                    <a:pt x="863740" y="702120"/>
                  </a:cubicBezTo>
                  <a:cubicBezTo>
                    <a:pt x="869829" y="723431"/>
                    <a:pt x="871858" y="745857"/>
                    <a:pt x="880889" y="766152"/>
                  </a:cubicBezTo>
                  <a:cubicBezTo>
                    <a:pt x="889921" y="786448"/>
                    <a:pt x="908187" y="804917"/>
                    <a:pt x="930512" y="805221"/>
                  </a:cubicBezTo>
                  <a:cubicBezTo>
                    <a:pt x="944569" y="804828"/>
                    <a:pt x="957909" y="798923"/>
                    <a:pt x="967652" y="788782"/>
                  </a:cubicBezTo>
                  <a:lnTo>
                    <a:pt x="967652" y="788782"/>
                  </a:lnTo>
                  <a:cubicBezTo>
                    <a:pt x="968870" y="768487"/>
                    <a:pt x="969580" y="748698"/>
                    <a:pt x="969580" y="728403"/>
                  </a:cubicBezTo>
                  <a:cubicBezTo>
                    <a:pt x="970697" y="722619"/>
                    <a:pt x="970697" y="717951"/>
                    <a:pt x="970392" y="714196"/>
                  </a:cubicBezTo>
                  <a:close/>
                </a:path>
              </a:pathLst>
            </a:custGeom>
            <a:solidFill>
              <a:srgbClr val="000000"/>
            </a:solidFill>
            <a:ln w="10147"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849BAE2A-1504-EBD9-2FC9-C5B68A683198}"/>
                </a:ext>
              </a:extLst>
            </p:cNvPr>
            <p:cNvSpPr/>
            <p:nvPr/>
          </p:nvSpPr>
          <p:spPr>
            <a:xfrm>
              <a:off x="8194407" y="5579272"/>
              <a:ext cx="119032" cy="461110"/>
            </a:xfrm>
            <a:custGeom>
              <a:avLst/>
              <a:gdLst>
                <a:gd name="connsiteX0" fmla="*/ 0 w 119032"/>
                <a:gd name="connsiteY0" fmla="*/ 0 h 461110"/>
                <a:gd name="connsiteX1" fmla="*/ 119032 w 119032"/>
                <a:gd name="connsiteY1" fmla="*/ 0 h 461110"/>
                <a:gd name="connsiteX2" fmla="*/ 119032 w 119032"/>
                <a:gd name="connsiteY2" fmla="*/ 461110 h 461110"/>
                <a:gd name="connsiteX3" fmla="*/ 0 w 119032"/>
                <a:gd name="connsiteY3" fmla="*/ 461110 h 461110"/>
              </a:gdLst>
              <a:ahLst/>
              <a:cxnLst>
                <a:cxn ang="0">
                  <a:pos x="connsiteX0" y="connsiteY0"/>
                </a:cxn>
                <a:cxn ang="0">
                  <a:pos x="connsiteX1" y="connsiteY1"/>
                </a:cxn>
                <a:cxn ang="0">
                  <a:pos x="connsiteX2" y="connsiteY2"/>
                </a:cxn>
                <a:cxn ang="0">
                  <a:pos x="connsiteX3" y="connsiteY3"/>
                </a:cxn>
              </a:cxnLst>
              <a:rect l="l" t="t" r="r" b="b"/>
              <a:pathLst>
                <a:path w="119032" h="461110">
                  <a:moveTo>
                    <a:pt x="0" y="0"/>
                  </a:moveTo>
                  <a:lnTo>
                    <a:pt x="119032" y="0"/>
                  </a:lnTo>
                  <a:lnTo>
                    <a:pt x="119032" y="461110"/>
                  </a:lnTo>
                  <a:lnTo>
                    <a:pt x="0" y="461110"/>
                  </a:lnTo>
                  <a:close/>
                </a:path>
              </a:pathLst>
            </a:custGeom>
            <a:solidFill>
              <a:srgbClr val="263238"/>
            </a:solidFill>
            <a:ln w="10147"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3272D8B7-5933-08FB-226B-7B1EAB0E7B65}"/>
                </a:ext>
              </a:extLst>
            </p:cNvPr>
            <p:cNvSpPr/>
            <p:nvPr/>
          </p:nvSpPr>
          <p:spPr>
            <a:xfrm>
              <a:off x="7219926" y="3681759"/>
              <a:ext cx="1701453" cy="1924201"/>
            </a:xfrm>
            <a:custGeom>
              <a:avLst/>
              <a:gdLst>
                <a:gd name="connsiteX0" fmla="*/ 1033946 w 1701453"/>
                <a:gd name="connsiteY0" fmla="*/ 1924202 h 1924201"/>
                <a:gd name="connsiteX1" fmla="*/ 0 w 1701453"/>
                <a:gd name="connsiteY1" fmla="*/ 901215 h 1924201"/>
                <a:gd name="connsiteX2" fmla="*/ 532550 w 1701453"/>
                <a:gd name="connsiteY2" fmla="*/ 6292 h 1924201"/>
                <a:gd name="connsiteX3" fmla="*/ 544017 w 1701453"/>
                <a:gd name="connsiteY3" fmla="*/ 0 h 1924201"/>
                <a:gd name="connsiteX4" fmla="*/ 612209 w 1701453"/>
                <a:gd name="connsiteY4" fmla="*/ 94475 h 1924201"/>
                <a:gd name="connsiteX5" fmla="*/ 582984 w 1701453"/>
                <a:gd name="connsiteY5" fmla="*/ 110305 h 1924201"/>
                <a:gd name="connsiteX6" fmla="*/ 535391 w 1701453"/>
                <a:gd name="connsiteY6" fmla="*/ 38663 h 1924201"/>
                <a:gd name="connsiteX7" fmla="*/ 29631 w 1701453"/>
                <a:gd name="connsiteY7" fmla="*/ 901215 h 1924201"/>
                <a:gd name="connsiteX8" fmla="*/ 1034251 w 1701453"/>
                <a:gd name="connsiteY8" fmla="*/ 1894570 h 1924201"/>
                <a:gd name="connsiteX9" fmla="*/ 1664624 w 1701453"/>
                <a:gd name="connsiteY9" fmla="*/ 1674569 h 1924201"/>
                <a:gd name="connsiteX10" fmla="*/ 1624642 w 1701453"/>
                <a:gd name="connsiteY10" fmla="*/ 1635399 h 1924201"/>
                <a:gd name="connsiteX11" fmla="*/ 1648895 w 1701453"/>
                <a:gd name="connsiteY11" fmla="*/ 1615104 h 1924201"/>
                <a:gd name="connsiteX12" fmla="*/ 1697299 w 1701453"/>
                <a:gd name="connsiteY12" fmla="*/ 1665030 h 1924201"/>
                <a:gd name="connsiteX13" fmla="*/ 1696986 w 1701453"/>
                <a:gd name="connsiteY13" fmla="*/ 1685837 h 1924201"/>
                <a:gd name="connsiteX14" fmla="*/ 1696082 w 1701453"/>
                <a:gd name="connsiteY14" fmla="*/ 1686645 h 1924201"/>
                <a:gd name="connsiteX15" fmla="*/ 1696082 w 1701453"/>
                <a:gd name="connsiteY15" fmla="*/ 1686645 h 1924201"/>
                <a:gd name="connsiteX16" fmla="*/ 1033946 w 1701453"/>
                <a:gd name="connsiteY16" fmla="*/ 1924202 h 192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1453" h="1924201">
                  <a:moveTo>
                    <a:pt x="1033946" y="1924202"/>
                  </a:moveTo>
                  <a:cubicBezTo>
                    <a:pt x="463850" y="1924202"/>
                    <a:pt x="0" y="1465222"/>
                    <a:pt x="0" y="901215"/>
                  </a:cubicBezTo>
                  <a:cubicBezTo>
                    <a:pt x="970" y="528094"/>
                    <a:pt x="205070" y="185114"/>
                    <a:pt x="532550" y="6292"/>
                  </a:cubicBezTo>
                  <a:lnTo>
                    <a:pt x="544017" y="0"/>
                  </a:lnTo>
                  <a:lnTo>
                    <a:pt x="612209" y="94475"/>
                  </a:lnTo>
                  <a:lnTo>
                    <a:pt x="582984" y="110305"/>
                  </a:lnTo>
                  <a:lnTo>
                    <a:pt x="535391" y="38663"/>
                  </a:lnTo>
                  <a:cubicBezTo>
                    <a:pt x="223778" y="214126"/>
                    <a:pt x="30590" y="543599"/>
                    <a:pt x="29631" y="901215"/>
                  </a:cubicBezTo>
                  <a:cubicBezTo>
                    <a:pt x="29631" y="1449189"/>
                    <a:pt x="480188" y="1894570"/>
                    <a:pt x="1034251" y="1894570"/>
                  </a:cubicBezTo>
                  <a:cubicBezTo>
                    <a:pt x="1263207" y="1894624"/>
                    <a:pt x="1485420" y="1817071"/>
                    <a:pt x="1664624" y="1674569"/>
                  </a:cubicBezTo>
                  <a:lnTo>
                    <a:pt x="1624642" y="1635399"/>
                  </a:lnTo>
                  <a:lnTo>
                    <a:pt x="1648895" y="1615104"/>
                  </a:lnTo>
                  <a:lnTo>
                    <a:pt x="1697299" y="1665030"/>
                  </a:lnTo>
                  <a:cubicBezTo>
                    <a:pt x="1702959" y="1670862"/>
                    <a:pt x="1702818" y="1680177"/>
                    <a:pt x="1696986" y="1685837"/>
                  </a:cubicBezTo>
                  <a:cubicBezTo>
                    <a:pt x="1696696" y="1686118"/>
                    <a:pt x="1696394" y="1686388"/>
                    <a:pt x="1696082" y="1686645"/>
                  </a:cubicBezTo>
                  <a:lnTo>
                    <a:pt x="1696082" y="1686645"/>
                  </a:lnTo>
                  <a:cubicBezTo>
                    <a:pt x="1509586" y="1840201"/>
                    <a:pt x="1275524" y="1924176"/>
                    <a:pt x="1033946" y="1924202"/>
                  </a:cubicBezTo>
                  <a:close/>
                </a:path>
              </a:pathLst>
            </a:custGeom>
            <a:solidFill>
              <a:srgbClr val="263238"/>
            </a:solidFill>
            <a:ln w="10147"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C41D66BA-9F88-0665-6E32-D03F9865B91C}"/>
                </a:ext>
              </a:extLst>
            </p:cNvPr>
            <p:cNvSpPr/>
            <p:nvPr/>
          </p:nvSpPr>
          <p:spPr>
            <a:xfrm>
              <a:off x="7798546" y="6040281"/>
              <a:ext cx="915928" cy="70830"/>
            </a:xfrm>
            <a:custGeom>
              <a:avLst/>
              <a:gdLst>
                <a:gd name="connsiteX0" fmla="*/ 0 w 915928"/>
                <a:gd name="connsiteY0" fmla="*/ 0 h 70830"/>
                <a:gd name="connsiteX1" fmla="*/ 915929 w 915928"/>
                <a:gd name="connsiteY1" fmla="*/ 0 h 70830"/>
                <a:gd name="connsiteX2" fmla="*/ 915929 w 915928"/>
                <a:gd name="connsiteY2" fmla="*/ 70831 h 70830"/>
                <a:gd name="connsiteX3" fmla="*/ 0 w 915928"/>
                <a:gd name="connsiteY3" fmla="*/ 70831 h 70830"/>
              </a:gdLst>
              <a:ahLst/>
              <a:cxnLst>
                <a:cxn ang="0">
                  <a:pos x="connsiteX0" y="connsiteY0"/>
                </a:cxn>
                <a:cxn ang="0">
                  <a:pos x="connsiteX1" y="connsiteY1"/>
                </a:cxn>
                <a:cxn ang="0">
                  <a:pos x="connsiteX2" y="connsiteY2"/>
                </a:cxn>
                <a:cxn ang="0">
                  <a:pos x="connsiteX3" y="connsiteY3"/>
                </a:cxn>
              </a:cxnLst>
              <a:rect l="l" t="t" r="r" b="b"/>
              <a:pathLst>
                <a:path w="915928" h="70830">
                  <a:moveTo>
                    <a:pt x="0" y="0"/>
                  </a:moveTo>
                  <a:lnTo>
                    <a:pt x="915929" y="0"/>
                  </a:lnTo>
                  <a:lnTo>
                    <a:pt x="915929" y="70831"/>
                  </a:lnTo>
                  <a:lnTo>
                    <a:pt x="0" y="70831"/>
                  </a:lnTo>
                  <a:close/>
                </a:path>
              </a:pathLst>
            </a:custGeom>
            <a:solidFill>
              <a:srgbClr val="263238"/>
            </a:solidFill>
            <a:ln w="10147"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73DC785D-FEE1-E9B0-6696-A4EE4C0F5E17}"/>
                </a:ext>
              </a:extLst>
            </p:cNvPr>
            <p:cNvSpPr/>
            <p:nvPr/>
          </p:nvSpPr>
          <p:spPr>
            <a:xfrm>
              <a:off x="7325187" y="3670209"/>
              <a:ext cx="1854931" cy="1848078"/>
            </a:xfrm>
            <a:custGeom>
              <a:avLst/>
              <a:gdLst>
                <a:gd name="connsiteX0" fmla="*/ 1854762 w 1854931"/>
                <a:gd name="connsiteY0" fmla="*/ 926058 h 1848078"/>
                <a:gd name="connsiteX1" fmla="*/ 1854051 w 1854931"/>
                <a:gd name="connsiteY1" fmla="*/ 911141 h 1848078"/>
                <a:gd name="connsiteX2" fmla="*/ 1851921 w 1854931"/>
                <a:gd name="connsiteY2" fmla="*/ 867202 h 1848078"/>
                <a:gd name="connsiteX3" fmla="*/ 1721624 w 1854931"/>
                <a:gd name="connsiteY3" fmla="*/ 455917 h 1848078"/>
                <a:gd name="connsiteX4" fmla="*/ 1486503 w 1854931"/>
                <a:gd name="connsiteY4" fmla="*/ 195324 h 1848078"/>
                <a:gd name="connsiteX5" fmla="*/ 1098862 w 1854931"/>
                <a:gd name="connsiteY5" fmla="*/ 23626 h 1848078"/>
                <a:gd name="connsiteX6" fmla="*/ 27410 w 1854931"/>
                <a:gd name="connsiteY6" fmla="*/ 753824 h 1848078"/>
                <a:gd name="connsiteX7" fmla="*/ 621921 w 1854931"/>
                <a:gd name="connsiteY7" fmla="*/ 1788611 h 1848078"/>
                <a:gd name="connsiteX8" fmla="*/ 1105965 w 1854931"/>
                <a:gd name="connsiteY8" fmla="*/ 1826461 h 1848078"/>
                <a:gd name="connsiteX9" fmla="*/ 1319066 w 1854931"/>
                <a:gd name="connsiteY9" fmla="*/ 1764053 h 1848078"/>
                <a:gd name="connsiteX10" fmla="*/ 1496143 w 1854931"/>
                <a:gd name="connsiteY10" fmla="*/ 1661765 h 1848078"/>
                <a:gd name="connsiteX11" fmla="*/ 1728221 w 1854931"/>
                <a:gd name="connsiteY11" fmla="*/ 1399041 h 1848078"/>
                <a:gd name="connsiteX12" fmla="*/ 1790629 w 1854931"/>
                <a:gd name="connsiteY12" fmla="*/ 1268339 h 1848078"/>
                <a:gd name="connsiteX13" fmla="*/ 1826755 w 1854931"/>
                <a:gd name="connsiteY13" fmla="*/ 1152047 h 1848078"/>
                <a:gd name="connsiteX14" fmla="*/ 1852022 w 1854931"/>
                <a:gd name="connsiteY14" fmla="*/ 985422 h 1848078"/>
                <a:gd name="connsiteX15" fmla="*/ 1854051 w 1854931"/>
                <a:gd name="connsiteY15" fmla="*/ 941584 h 1848078"/>
                <a:gd name="connsiteX16" fmla="*/ 1854762 w 1854931"/>
                <a:gd name="connsiteY16" fmla="*/ 926565 h 1848078"/>
                <a:gd name="connsiteX17" fmla="*/ 1853646 w 1854931"/>
                <a:gd name="connsiteY17" fmla="*/ 985523 h 1848078"/>
                <a:gd name="connsiteX18" fmla="*/ 1829697 w 1854931"/>
                <a:gd name="connsiteY18" fmla="*/ 1152757 h 1848078"/>
                <a:gd name="connsiteX19" fmla="*/ 1794079 w 1854931"/>
                <a:gd name="connsiteY19" fmla="*/ 1269658 h 1848078"/>
                <a:gd name="connsiteX20" fmla="*/ 1732077 w 1854931"/>
                <a:gd name="connsiteY20" fmla="*/ 1401578 h 1848078"/>
                <a:gd name="connsiteX21" fmla="*/ 1499086 w 1854931"/>
                <a:gd name="connsiteY21" fmla="*/ 1665722 h 1848078"/>
                <a:gd name="connsiteX22" fmla="*/ 1321096 w 1854931"/>
                <a:gd name="connsiteY22" fmla="*/ 1769634 h 1848078"/>
                <a:gd name="connsiteX23" fmla="*/ 1106777 w 1854931"/>
                <a:gd name="connsiteY23" fmla="*/ 1832955 h 1848078"/>
                <a:gd name="connsiteX24" fmla="*/ 619689 w 1854931"/>
                <a:gd name="connsiteY24" fmla="*/ 1795511 h 1848078"/>
                <a:gd name="connsiteX25" fmla="*/ 51726 w 1854931"/>
                <a:gd name="connsiteY25" fmla="*/ 619546 h 1848078"/>
                <a:gd name="connsiteX26" fmla="*/ 1100181 w 1854931"/>
                <a:gd name="connsiteY26" fmla="*/ 17131 h 1848078"/>
                <a:gd name="connsiteX27" fmla="*/ 1489953 w 1854931"/>
                <a:gd name="connsiteY27" fmla="*/ 190859 h 1848078"/>
                <a:gd name="connsiteX28" fmla="*/ 1725379 w 1854931"/>
                <a:gd name="connsiteY28" fmla="*/ 454191 h 1848078"/>
                <a:gd name="connsiteX29" fmla="*/ 1827972 w 1854931"/>
                <a:gd name="connsiteY29" fmla="*/ 700678 h 1848078"/>
                <a:gd name="connsiteX30" fmla="*/ 1853544 w 1854931"/>
                <a:gd name="connsiteY30" fmla="*/ 867608 h 1848078"/>
                <a:gd name="connsiteX31" fmla="*/ 1854762 w 1854931"/>
                <a:gd name="connsiteY31" fmla="*/ 926058 h 184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4931" h="1848078">
                  <a:moveTo>
                    <a:pt x="1854762" y="926058"/>
                  </a:moveTo>
                  <a:cubicBezTo>
                    <a:pt x="1854762" y="926058"/>
                    <a:pt x="1854762" y="920984"/>
                    <a:pt x="1854051" y="911141"/>
                  </a:cubicBezTo>
                  <a:cubicBezTo>
                    <a:pt x="1853341" y="901298"/>
                    <a:pt x="1854051" y="886482"/>
                    <a:pt x="1851921" y="867202"/>
                  </a:cubicBezTo>
                  <a:cubicBezTo>
                    <a:pt x="1842055" y="721650"/>
                    <a:pt x="1797370" y="580597"/>
                    <a:pt x="1721624" y="455917"/>
                  </a:cubicBezTo>
                  <a:cubicBezTo>
                    <a:pt x="1660330" y="355043"/>
                    <a:pt x="1580563" y="266634"/>
                    <a:pt x="1486503" y="195324"/>
                  </a:cubicBezTo>
                  <a:cubicBezTo>
                    <a:pt x="1372301" y="108893"/>
                    <a:pt x="1239612" y="50120"/>
                    <a:pt x="1098862" y="23626"/>
                  </a:cubicBezTo>
                  <a:cubicBezTo>
                    <a:pt x="601350" y="-70609"/>
                    <a:pt x="121644" y="256312"/>
                    <a:pt x="27410" y="753824"/>
                  </a:cubicBezTo>
                  <a:cubicBezTo>
                    <a:pt x="-56755" y="1198171"/>
                    <a:pt x="195660" y="1637516"/>
                    <a:pt x="621921" y="1788611"/>
                  </a:cubicBezTo>
                  <a:cubicBezTo>
                    <a:pt x="785096" y="1847568"/>
                    <a:pt x="954866" y="1851932"/>
                    <a:pt x="1105965" y="1826461"/>
                  </a:cubicBezTo>
                  <a:cubicBezTo>
                    <a:pt x="1179244" y="1814277"/>
                    <a:pt x="1250791" y="1793324"/>
                    <a:pt x="1319066" y="1764053"/>
                  </a:cubicBezTo>
                  <a:cubicBezTo>
                    <a:pt x="1381874" y="1736970"/>
                    <a:pt x="1441303" y="1702641"/>
                    <a:pt x="1496143" y="1661765"/>
                  </a:cubicBezTo>
                  <a:cubicBezTo>
                    <a:pt x="1590562" y="1590882"/>
                    <a:pt x="1669531" y="1501486"/>
                    <a:pt x="1728221" y="1399041"/>
                  </a:cubicBezTo>
                  <a:cubicBezTo>
                    <a:pt x="1752256" y="1357092"/>
                    <a:pt x="1773116" y="1313403"/>
                    <a:pt x="1790629" y="1268339"/>
                  </a:cubicBezTo>
                  <a:cubicBezTo>
                    <a:pt x="1804936" y="1230315"/>
                    <a:pt x="1816998" y="1191484"/>
                    <a:pt x="1826755" y="1152047"/>
                  </a:cubicBezTo>
                  <a:cubicBezTo>
                    <a:pt x="1840090" y="1097362"/>
                    <a:pt x="1848545" y="1041602"/>
                    <a:pt x="1852022" y="985422"/>
                  </a:cubicBezTo>
                  <a:cubicBezTo>
                    <a:pt x="1853849" y="966142"/>
                    <a:pt x="1853442" y="951427"/>
                    <a:pt x="1854051" y="941584"/>
                  </a:cubicBezTo>
                  <a:cubicBezTo>
                    <a:pt x="1854660" y="931741"/>
                    <a:pt x="1854762" y="926565"/>
                    <a:pt x="1854762" y="926565"/>
                  </a:cubicBezTo>
                  <a:cubicBezTo>
                    <a:pt x="1854762" y="926565"/>
                    <a:pt x="1855574" y="946861"/>
                    <a:pt x="1853646" y="985523"/>
                  </a:cubicBezTo>
                  <a:cubicBezTo>
                    <a:pt x="1850841" y="1041887"/>
                    <a:pt x="1842823" y="1097871"/>
                    <a:pt x="1829697" y="1152757"/>
                  </a:cubicBezTo>
                  <a:cubicBezTo>
                    <a:pt x="1820276" y="1192429"/>
                    <a:pt x="1808379" y="1231473"/>
                    <a:pt x="1794079" y="1269658"/>
                  </a:cubicBezTo>
                  <a:cubicBezTo>
                    <a:pt x="1776807" y="1315148"/>
                    <a:pt x="1756078" y="1359250"/>
                    <a:pt x="1732077" y="1401578"/>
                  </a:cubicBezTo>
                  <a:cubicBezTo>
                    <a:pt x="1673208" y="1504571"/>
                    <a:pt x="1593924" y="1594455"/>
                    <a:pt x="1499086" y="1665722"/>
                  </a:cubicBezTo>
                  <a:cubicBezTo>
                    <a:pt x="1444024" y="1707202"/>
                    <a:pt x="1384286" y="1742078"/>
                    <a:pt x="1321096" y="1769634"/>
                  </a:cubicBezTo>
                  <a:cubicBezTo>
                    <a:pt x="1252454" y="1799260"/>
                    <a:pt x="1180498" y="1820520"/>
                    <a:pt x="1106777" y="1832955"/>
                  </a:cubicBezTo>
                  <a:cubicBezTo>
                    <a:pt x="954562" y="1858832"/>
                    <a:pt x="783777" y="1854672"/>
                    <a:pt x="619689" y="1795511"/>
                  </a:cubicBezTo>
                  <a:cubicBezTo>
                    <a:pt x="138116" y="1627616"/>
                    <a:pt x="-116169" y="1101118"/>
                    <a:pt x="51726" y="619546"/>
                  </a:cubicBezTo>
                  <a:cubicBezTo>
                    <a:pt x="202867" y="186029"/>
                    <a:pt x="649536" y="-70616"/>
                    <a:pt x="1100181" y="17131"/>
                  </a:cubicBezTo>
                  <a:cubicBezTo>
                    <a:pt x="1241775" y="44172"/>
                    <a:pt x="1375184" y="103635"/>
                    <a:pt x="1489953" y="190859"/>
                  </a:cubicBezTo>
                  <a:cubicBezTo>
                    <a:pt x="1584354" y="262982"/>
                    <a:pt x="1664238" y="352334"/>
                    <a:pt x="1725379" y="454191"/>
                  </a:cubicBezTo>
                  <a:cubicBezTo>
                    <a:pt x="1771454" y="530890"/>
                    <a:pt x="1806021" y="613938"/>
                    <a:pt x="1827972" y="700678"/>
                  </a:cubicBezTo>
                  <a:cubicBezTo>
                    <a:pt x="1841734" y="755392"/>
                    <a:pt x="1850296" y="811283"/>
                    <a:pt x="1853544" y="867608"/>
                  </a:cubicBezTo>
                  <a:cubicBezTo>
                    <a:pt x="1855371" y="905763"/>
                    <a:pt x="1854762" y="926058"/>
                    <a:pt x="1854762" y="926058"/>
                  </a:cubicBezTo>
                  <a:close/>
                </a:path>
              </a:pathLst>
            </a:custGeom>
            <a:solidFill>
              <a:srgbClr val="263238"/>
            </a:solidFill>
            <a:ln w="10147" cap="flat">
              <a:noFill/>
              <a:prstDash val="solid"/>
              <a:miter/>
            </a:ln>
          </p:spPr>
          <p:txBody>
            <a:bodyPr rtlCol="0" anchor="ctr"/>
            <a:lstStyle/>
            <a:p>
              <a:endParaRPr lang="en-US"/>
            </a:p>
          </p:txBody>
        </p:sp>
      </p:grpSp>
      <p:grpSp>
        <p:nvGrpSpPr>
          <p:cNvPr id="221" name="Graphic 2">
            <a:extLst>
              <a:ext uri="{FF2B5EF4-FFF2-40B4-BE49-F238E27FC236}">
                <a16:creationId xmlns:a16="http://schemas.microsoft.com/office/drawing/2014/main" id="{477D88C9-BAEC-1629-D0DB-56AB18416AF6}"/>
              </a:ext>
            </a:extLst>
          </p:cNvPr>
          <p:cNvGrpSpPr/>
          <p:nvPr/>
        </p:nvGrpSpPr>
        <p:grpSpPr>
          <a:xfrm>
            <a:off x="8589241" y="5159903"/>
            <a:ext cx="964276" cy="1379538"/>
            <a:chOff x="8589241" y="4733362"/>
            <a:chExt cx="964276" cy="1379538"/>
          </a:xfrm>
        </p:grpSpPr>
        <p:sp>
          <p:nvSpPr>
            <p:cNvPr id="222" name="Freeform: Shape 221">
              <a:extLst>
                <a:ext uri="{FF2B5EF4-FFF2-40B4-BE49-F238E27FC236}">
                  <a16:creationId xmlns:a16="http://schemas.microsoft.com/office/drawing/2014/main" id="{974AA8C1-53DB-CBF9-EB85-7098B7FEA5FA}"/>
                </a:ext>
              </a:extLst>
            </p:cNvPr>
            <p:cNvSpPr/>
            <p:nvPr/>
          </p:nvSpPr>
          <p:spPr>
            <a:xfrm>
              <a:off x="9295196" y="4910743"/>
              <a:ext cx="258321" cy="320370"/>
            </a:xfrm>
            <a:custGeom>
              <a:avLst/>
              <a:gdLst>
                <a:gd name="connsiteX0" fmla="*/ 29053 w 258321"/>
                <a:gd name="connsiteY0" fmla="*/ 94272 h 320370"/>
                <a:gd name="connsiteX1" fmla="*/ 149303 w 258321"/>
                <a:gd name="connsiteY1" fmla="*/ 3755 h 320370"/>
                <a:gd name="connsiteX2" fmla="*/ 146258 w 258321"/>
                <a:gd name="connsiteY2" fmla="*/ 0 h 320370"/>
                <a:gd name="connsiteX3" fmla="*/ 231803 w 258321"/>
                <a:gd name="connsiteY3" fmla="*/ 78543 h 320370"/>
                <a:gd name="connsiteX4" fmla="*/ 225410 w 258321"/>
                <a:gd name="connsiteY4" fmla="*/ 130905 h 320370"/>
                <a:gd name="connsiteX5" fmla="*/ 233123 w 258321"/>
                <a:gd name="connsiteY5" fmla="*/ 181643 h 320370"/>
                <a:gd name="connsiteX6" fmla="*/ 251591 w 258321"/>
                <a:gd name="connsiteY6" fmla="*/ 202954 h 320370"/>
                <a:gd name="connsiteX7" fmla="*/ 256868 w 258321"/>
                <a:gd name="connsiteY7" fmla="*/ 229135 h 320370"/>
                <a:gd name="connsiteX8" fmla="*/ 225207 w 258321"/>
                <a:gd name="connsiteY8" fmla="*/ 240196 h 320370"/>
                <a:gd name="connsiteX9" fmla="*/ 189690 w 258321"/>
                <a:gd name="connsiteY9" fmla="*/ 235528 h 320370"/>
                <a:gd name="connsiteX10" fmla="*/ 182680 w 258321"/>
                <a:gd name="connsiteY10" fmla="*/ 288306 h 320370"/>
                <a:gd name="connsiteX11" fmla="*/ 129902 w 258321"/>
                <a:gd name="connsiteY11" fmla="*/ 281296 h 320370"/>
                <a:gd name="connsiteX12" fmla="*/ 126572 w 258321"/>
                <a:gd name="connsiteY12" fmla="*/ 276119 h 320370"/>
                <a:gd name="connsiteX13" fmla="*/ 88518 w 258321"/>
                <a:gd name="connsiteY13" fmla="*/ 319855 h 320370"/>
                <a:gd name="connsiteX14" fmla="*/ 31590 w 258321"/>
                <a:gd name="connsiteY14" fmla="*/ 298545 h 320370"/>
                <a:gd name="connsiteX15" fmla="*/ 4496 w 258321"/>
                <a:gd name="connsiteY15" fmla="*/ 242124 h 320370"/>
                <a:gd name="connsiteX16" fmla="*/ 29053 w 258321"/>
                <a:gd name="connsiteY16" fmla="*/ 94272 h 32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321" h="320370">
                  <a:moveTo>
                    <a:pt x="29053" y="94272"/>
                  </a:moveTo>
                  <a:cubicBezTo>
                    <a:pt x="56231" y="49964"/>
                    <a:pt x="99205" y="17615"/>
                    <a:pt x="149303" y="3755"/>
                  </a:cubicBezTo>
                  <a:lnTo>
                    <a:pt x="146258" y="0"/>
                  </a:lnTo>
                  <a:cubicBezTo>
                    <a:pt x="190880" y="-101"/>
                    <a:pt x="228103" y="34075"/>
                    <a:pt x="231803" y="78543"/>
                  </a:cubicBezTo>
                  <a:cubicBezTo>
                    <a:pt x="231282" y="96156"/>
                    <a:pt x="229142" y="113684"/>
                    <a:pt x="225410" y="130905"/>
                  </a:cubicBezTo>
                  <a:cubicBezTo>
                    <a:pt x="221761" y="148194"/>
                    <a:pt x="224501" y="166220"/>
                    <a:pt x="233123" y="181643"/>
                  </a:cubicBezTo>
                  <a:cubicBezTo>
                    <a:pt x="238298" y="189457"/>
                    <a:pt x="245909" y="195444"/>
                    <a:pt x="251591" y="202954"/>
                  </a:cubicBezTo>
                  <a:cubicBezTo>
                    <a:pt x="257984" y="210070"/>
                    <a:pt x="260005" y="220098"/>
                    <a:pt x="256868" y="229135"/>
                  </a:cubicBezTo>
                  <a:cubicBezTo>
                    <a:pt x="251794" y="240094"/>
                    <a:pt x="236572" y="242327"/>
                    <a:pt x="225207" y="240196"/>
                  </a:cubicBezTo>
                  <a:cubicBezTo>
                    <a:pt x="213736" y="236556"/>
                    <a:pt x="201712" y="234976"/>
                    <a:pt x="189690" y="235528"/>
                  </a:cubicBezTo>
                  <a:cubicBezTo>
                    <a:pt x="202329" y="252038"/>
                    <a:pt x="199190" y="275668"/>
                    <a:pt x="182680" y="288306"/>
                  </a:cubicBezTo>
                  <a:cubicBezTo>
                    <a:pt x="166170" y="300945"/>
                    <a:pt x="142540" y="297807"/>
                    <a:pt x="129902" y="281296"/>
                  </a:cubicBezTo>
                  <a:cubicBezTo>
                    <a:pt x="128652" y="279664"/>
                    <a:pt x="127539" y="277932"/>
                    <a:pt x="126572" y="276119"/>
                  </a:cubicBezTo>
                  <a:cubicBezTo>
                    <a:pt x="126075" y="297959"/>
                    <a:pt x="110080" y="316342"/>
                    <a:pt x="88518" y="319855"/>
                  </a:cubicBezTo>
                  <a:cubicBezTo>
                    <a:pt x="67192" y="322547"/>
                    <a:pt x="45907" y="314578"/>
                    <a:pt x="31590" y="298545"/>
                  </a:cubicBezTo>
                  <a:cubicBezTo>
                    <a:pt x="17708" y="282478"/>
                    <a:pt x="8356" y="263003"/>
                    <a:pt x="4496" y="242124"/>
                  </a:cubicBezTo>
                  <a:cubicBezTo>
                    <a:pt x="-6286" y="191507"/>
                    <a:pt x="2488" y="138686"/>
                    <a:pt x="29053" y="94272"/>
                  </a:cubicBezTo>
                  <a:close/>
                </a:path>
              </a:pathLst>
            </a:custGeom>
            <a:solidFill>
              <a:srgbClr val="263238"/>
            </a:solidFill>
            <a:ln w="10147"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933229B-D553-9B9D-EF82-69CCAD88A561}"/>
                </a:ext>
              </a:extLst>
            </p:cNvPr>
            <p:cNvSpPr/>
            <p:nvPr/>
          </p:nvSpPr>
          <p:spPr>
            <a:xfrm>
              <a:off x="9083515" y="4733362"/>
              <a:ext cx="393156" cy="281863"/>
            </a:xfrm>
            <a:custGeom>
              <a:avLst/>
              <a:gdLst>
                <a:gd name="connsiteX0" fmla="*/ 14745 w 393156"/>
                <a:gd name="connsiteY0" fmla="*/ 91227 h 281863"/>
                <a:gd name="connsiteX1" fmla="*/ 51682 w 393156"/>
                <a:gd name="connsiteY1" fmla="*/ 73266 h 281863"/>
                <a:gd name="connsiteX2" fmla="*/ 92273 w 393156"/>
                <a:gd name="connsiteY2" fmla="*/ 87168 h 281863"/>
                <a:gd name="connsiteX3" fmla="*/ 102421 w 393156"/>
                <a:gd name="connsiteY3" fmla="*/ 30443 h 281863"/>
                <a:gd name="connsiteX4" fmla="*/ 147476 w 393156"/>
                <a:gd name="connsiteY4" fmla="*/ 0 h 281863"/>
                <a:gd name="connsiteX5" fmla="*/ 188067 w 393156"/>
                <a:gd name="connsiteY5" fmla="*/ 26790 h 281863"/>
                <a:gd name="connsiteX6" fmla="*/ 219221 w 393156"/>
                <a:gd name="connsiteY6" fmla="*/ 65655 h 281863"/>
                <a:gd name="connsiteX7" fmla="*/ 342312 w 393156"/>
                <a:gd name="connsiteY7" fmla="*/ 102694 h 281863"/>
                <a:gd name="connsiteX8" fmla="*/ 387266 w 393156"/>
                <a:gd name="connsiteY8" fmla="*/ 221118 h 281863"/>
                <a:gd name="connsiteX9" fmla="*/ 162292 w 393156"/>
                <a:gd name="connsiteY9" fmla="*/ 260897 h 281863"/>
                <a:gd name="connsiteX10" fmla="*/ 42346 w 393156"/>
                <a:gd name="connsiteY10" fmla="*/ 275002 h 281863"/>
                <a:gd name="connsiteX11" fmla="*/ 6290 w 393156"/>
                <a:gd name="connsiteY11" fmla="*/ 180317 h 281863"/>
                <a:gd name="connsiteX12" fmla="*/ 32909 w 393156"/>
                <a:gd name="connsiteY12" fmla="*/ 149373 h 281863"/>
                <a:gd name="connsiteX13" fmla="*/ 14745 w 393156"/>
                <a:gd name="connsiteY13" fmla="*/ 91227 h 2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3156" h="281863">
                  <a:moveTo>
                    <a:pt x="14745" y="91227"/>
                  </a:moveTo>
                  <a:cubicBezTo>
                    <a:pt x="22510" y="78559"/>
                    <a:pt x="36923" y="71550"/>
                    <a:pt x="51682" y="73266"/>
                  </a:cubicBezTo>
                  <a:cubicBezTo>
                    <a:pt x="65980" y="75252"/>
                    <a:pt x="79761" y="79972"/>
                    <a:pt x="92273" y="87168"/>
                  </a:cubicBezTo>
                  <a:cubicBezTo>
                    <a:pt x="91871" y="67775"/>
                    <a:pt x="95320" y="48494"/>
                    <a:pt x="102421" y="30443"/>
                  </a:cubicBezTo>
                  <a:cubicBezTo>
                    <a:pt x="110069" y="12255"/>
                    <a:pt x="127748" y="310"/>
                    <a:pt x="147476" y="0"/>
                  </a:cubicBezTo>
                  <a:cubicBezTo>
                    <a:pt x="164197" y="2761"/>
                    <a:pt x="178955" y="12501"/>
                    <a:pt x="188067" y="26790"/>
                  </a:cubicBezTo>
                  <a:cubicBezTo>
                    <a:pt x="196998" y="40846"/>
                    <a:pt x="207445" y="53880"/>
                    <a:pt x="219221" y="65655"/>
                  </a:cubicBezTo>
                  <a:cubicBezTo>
                    <a:pt x="252403" y="93562"/>
                    <a:pt x="303446" y="83515"/>
                    <a:pt x="342312" y="102694"/>
                  </a:cubicBezTo>
                  <a:cubicBezTo>
                    <a:pt x="381177" y="121873"/>
                    <a:pt x="404821" y="180222"/>
                    <a:pt x="387266" y="221118"/>
                  </a:cubicBezTo>
                  <a:cubicBezTo>
                    <a:pt x="311361" y="228830"/>
                    <a:pt x="235051" y="236643"/>
                    <a:pt x="162292" y="260897"/>
                  </a:cubicBezTo>
                  <a:cubicBezTo>
                    <a:pt x="123122" y="273987"/>
                    <a:pt x="80096" y="291847"/>
                    <a:pt x="42346" y="275002"/>
                  </a:cubicBezTo>
                  <a:cubicBezTo>
                    <a:pt x="6243" y="258812"/>
                    <a:pt x="-9900" y="216420"/>
                    <a:pt x="6290" y="180317"/>
                  </a:cubicBezTo>
                  <a:cubicBezTo>
                    <a:pt x="11975" y="167639"/>
                    <a:pt x="21223" y="156889"/>
                    <a:pt x="32909" y="149373"/>
                  </a:cubicBezTo>
                  <a:cubicBezTo>
                    <a:pt x="19311" y="131818"/>
                    <a:pt x="4597" y="109899"/>
                    <a:pt x="14745" y="91227"/>
                  </a:cubicBezTo>
                  <a:close/>
                </a:path>
              </a:pathLst>
            </a:custGeom>
            <a:solidFill>
              <a:srgbClr val="263238"/>
            </a:solidFill>
            <a:ln w="10147"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E46C9158-126F-D606-3066-5050479C5259}"/>
                </a:ext>
              </a:extLst>
            </p:cNvPr>
            <p:cNvSpPr/>
            <p:nvPr/>
          </p:nvSpPr>
          <p:spPr>
            <a:xfrm>
              <a:off x="9090369" y="4861197"/>
              <a:ext cx="368235" cy="572877"/>
            </a:xfrm>
            <a:custGeom>
              <a:avLst/>
              <a:gdLst>
                <a:gd name="connsiteX0" fmla="*/ 50714 w 368235"/>
                <a:gd name="connsiteY0" fmla="*/ 77250 h 572877"/>
                <a:gd name="connsiteX1" fmla="*/ 198769 w 368235"/>
                <a:gd name="connsiteY1" fmla="*/ 6216 h 572877"/>
                <a:gd name="connsiteX2" fmla="*/ 368235 w 368235"/>
                <a:gd name="connsiteY2" fmla="*/ 90949 h 572877"/>
                <a:gd name="connsiteX3" fmla="*/ 359204 w 368235"/>
                <a:gd name="connsiteY3" fmla="*/ 120580 h 572877"/>
                <a:gd name="connsiteX4" fmla="*/ 243825 w 368235"/>
                <a:gd name="connsiteY4" fmla="*/ 486607 h 572877"/>
                <a:gd name="connsiteX5" fmla="*/ 243825 w 368235"/>
                <a:gd name="connsiteY5" fmla="*/ 486607 h 572877"/>
                <a:gd name="connsiteX6" fmla="*/ 96176 w 368235"/>
                <a:gd name="connsiteY6" fmla="*/ 566164 h 572877"/>
                <a:gd name="connsiteX7" fmla="*/ 39552 w 368235"/>
                <a:gd name="connsiteY7" fmla="*/ 440333 h 572877"/>
                <a:gd name="connsiteX8" fmla="*/ 62080 w 368235"/>
                <a:gd name="connsiteY8" fmla="*/ 371532 h 572877"/>
                <a:gd name="connsiteX9" fmla="*/ 1194 w 368235"/>
                <a:gd name="connsiteY9" fmla="*/ 251485 h 572877"/>
                <a:gd name="connsiteX10" fmla="*/ 50714 w 368235"/>
                <a:gd name="connsiteY10" fmla="*/ 77250 h 57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235" h="572877">
                  <a:moveTo>
                    <a:pt x="50714" y="77250"/>
                  </a:moveTo>
                  <a:cubicBezTo>
                    <a:pt x="69893" y="22858"/>
                    <a:pt x="145189" y="-15602"/>
                    <a:pt x="198769" y="6216"/>
                  </a:cubicBezTo>
                  <a:lnTo>
                    <a:pt x="368235" y="90949"/>
                  </a:lnTo>
                  <a:lnTo>
                    <a:pt x="359204" y="120580"/>
                  </a:lnTo>
                  <a:lnTo>
                    <a:pt x="243825" y="486607"/>
                  </a:lnTo>
                  <a:lnTo>
                    <a:pt x="243825" y="486607"/>
                  </a:lnTo>
                  <a:cubicBezTo>
                    <a:pt x="243825" y="486607"/>
                    <a:pt x="194811" y="601377"/>
                    <a:pt x="96176" y="566164"/>
                  </a:cubicBezTo>
                  <a:cubicBezTo>
                    <a:pt x="7891" y="534098"/>
                    <a:pt x="39552" y="440333"/>
                    <a:pt x="39552" y="440333"/>
                  </a:cubicBezTo>
                  <a:lnTo>
                    <a:pt x="62080" y="371532"/>
                  </a:lnTo>
                  <a:cubicBezTo>
                    <a:pt x="62080" y="371532"/>
                    <a:pt x="-10070" y="347989"/>
                    <a:pt x="1194" y="251485"/>
                  </a:cubicBezTo>
                  <a:cubicBezTo>
                    <a:pt x="7079" y="203284"/>
                    <a:pt x="29404" y="137730"/>
                    <a:pt x="50714" y="77250"/>
                  </a:cubicBezTo>
                  <a:close/>
                </a:path>
              </a:pathLst>
            </a:custGeom>
            <a:solidFill>
              <a:srgbClr val="B5675E"/>
            </a:solidFill>
            <a:ln w="10147"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ADED5273-0FBA-2718-0A42-F08B259CF3F2}"/>
                </a:ext>
              </a:extLst>
            </p:cNvPr>
            <p:cNvSpPr/>
            <p:nvPr/>
          </p:nvSpPr>
          <p:spPr>
            <a:xfrm>
              <a:off x="9141398" y="5019601"/>
              <a:ext cx="24255" cy="23930"/>
            </a:xfrm>
            <a:custGeom>
              <a:avLst/>
              <a:gdLst>
                <a:gd name="connsiteX0" fmla="*/ 497 w 24255"/>
                <a:gd name="connsiteY0" fmla="*/ 7942 h 23930"/>
                <a:gd name="connsiteX1" fmla="*/ 8513 w 24255"/>
                <a:gd name="connsiteY1" fmla="*/ 23163 h 23930"/>
                <a:gd name="connsiteX2" fmla="*/ 23572 w 24255"/>
                <a:gd name="connsiteY2" fmla="*/ 16412 h 23930"/>
                <a:gd name="connsiteX3" fmla="*/ 23735 w 24255"/>
                <a:gd name="connsiteY3" fmla="*/ 15959 h 23930"/>
                <a:gd name="connsiteX4" fmla="*/ 15718 w 24255"/>
                <a:gd name="connsiteY4" fmla="*/ 737 h 23930"/>
                <a:gd name="connsiteX5" fmla="*/ 590 w 24255"/>
                <a:gd name="connsiteY5" fmla="*/ 7683 h 23930"/>
                <a:gd name="connsiteX6" fmla="*/ 497 w 24255"/>
                <a:gd name="connsiteY6" fmla="*/ 7942 h 2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55" h="23930">
                  <a:moveTo>
                    <a:pt x="497" y="7942"/>
                  </a:moveTo>
                  <a:cubicBezTo>
                    <a:pt x="-1369" y="14347"/>
                    <a:pt x="2176" y="21078"/>
                    <a:pt x="8513" y="23163"/>
                  </a:cubicBezTo>
                  <a:cubicBezTo>
                    <a:pt x="14536" y="25458"/>
                    <a:pt x="21278" y="22435"/>
                    <a:pt x="23572" y="16412"/>
                  </a:cubicBezTo>
                  <a:cubicBezTo>
                    <a:pt x="23629" y="16262"/>
                    <a:pt x="23683" y="16111"/>
                    <a:pt x="23735" y="15959"/>
                  </a:cubicBezTo>
                  <a:cubicBezTo>
                    <a:pt x="25658" y="9548"/>
                    <a:pt x="22092" y="2778"/>
                    <a:pt x="15718" y="737"/>
                  </a:cubicBezTo>
                  <a:cubicBezTo>
                    <a:pt x="9622" y="-1523"/>
                    <a:pt x="2849" y="1587"/>
                    <a:pt x="590" y="7683"/>
                  </a:cubicBezTo>
                  <a:cubicBezTo>
                    <a:pt x="558" y="7769"/>
                    <a:pt x="527" y="7856"/>
                    <a:pt x="497" y="7942"/>
                  </a:cubicBezTo>
                  <a:close/>
                </a:path>
              </a:pathLst>
            </a:custGeom>
            <a:solidFill>
              <a:srgbClr val="263238"/>
            </a:solidFill>
            <a:ln w="10147"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BC552A20-725D-3948-96DB-0B5ED12F250F}"/>
                </a:ext>
              </a:extLst>
            </p:cNvPr>
            <p:cNvSpPr/>
            <p:nvPr/>
          </p:nvSpPr>
          <p:spPr>
            <a:xfrm>
              <a:off x="9143417" y="4985015"/>
              <a:ext cx="47509" cy="20298"/>
            </a:xfrm>
            <a:custGeom>
              <a:avLst/>
              <a:gdLst>
                <a:gd name="connsiteX0" fmla="*/ 102 w 47509"/>
                <a:gd name="connsiteY0" fmla="*/ 7214 h 20298"/>
                <a:gd name="connsiteX1" fmla="*/ 24659 w 47509"/>
                <a:gd name="connsiteY1" fmla="*/ 8736 h 20298"/>
                <a:gd name="connsiteX2" fmla="*/ 46781 w 47509"/>
                <a:gd name="connsiteY2" fmla="*/ 20203 h 20298"/>
                <a:gd name="connsiteX3" fmla="*/ 43737 w 47509"/>
                <a:gd name="connsiteY3" fmla="*/ 12389 h 20298"/>
                <a:gd name="connsiteX4" fmla="*/ 26587 w 47509"/>
                <a:gd name="connsiteY4" fmla="*/ 1227 h 20298"/>
                <a:gd name="connsiteX5" fmla="*/ 6292 w 47509"/>
                <a:gd name="connsiteY5" fmla="*/ 2039 h 20298"/>
                <a:gd name="connsiteX6" fmla="*/ 102 w 47509"/>
                <a:gd name="connsiteY6" fmla="*/ 7214 h 2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9" h="20298">
                  <a:moveTo>
                    <a:pt x="102" y="7214"/>
                  </a:moveTo>
                  <a:cubicBezTo>
                    <a:pt x="1116" y="9142"/>
                    <a:pt x="11974" y="5083"/>
                    <a:pt x="24659" y="8736"/>
                  </a:cubicBezTo>
                  <a:cubicBezTo>
                    <a:pt x="37344" y="12389"/>
                    <a:pt x="44954" y="21319"/>
                    <a:pt x="46781" y="20203"/>
                  </a:cubicBezTo>
                  <a:cubicBezTo>
                    <a:pt x="48607" y="19087"/>
                    <a:pt x="46781" y="16448"/>
                    <a:pt x="43737" y="12389"/>
                  </a:cubicBezTo>
                  <a:cubicBezTo>
                    <a:pt x="39325" y="6970"/>
                    <a:pt x="33328" y="3067"/>
                    <a:pt x="26587" y="1227"/>
                  </a:cubicBezTo>
                  <a:cubicBezTo>
                    <a:pt x="19906" y="-651"/>
                    <a:pt x="12802" y="-367"/>
                    <a:pt x="6292" y="2039"/>
                  </a:cubicBezTo>
                  <a:cubicBezTo>
                    <a:pt x="1624" y="3865"/>
                    <a:pt x="-507" y="6301"/>
                    <a:pt x="102" y="7214"/>
                  </a:cubicBezTo>
                  <a:close/>
                </a:path>
              </a:pathLst>
            </a:custGeom>
            <a:solidFill>
              <a:srgbClr val="263238"/>
            </a:solidFill>
            <a:ln w="10147"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5477BD02-D09E-AC83-6C2E-49ECE4CFE59E}"/>
                </a:ext>
              </a:extLst>
            </p:cNvPr>
            <p:cNvSpPr/>
            <p:nvPr/>
          </p:nvSpPr>
          <p:spPr>
            <a:xfrm>
              <a:off x="9249166" y="5050044"/>
              <a:ext cx="24231" cy="23930"/>
            </a:xfrm>
            <a:custGeom>
              <a:avLst/>
              <a:gdLst>
                <a:gd name="connsiteX0" fmla="*/ 497 w 24231"/>
                <a:gd name="connsiteY0" fmla="*/ 7942 h 23930"/>
                <a:gd name="connsiteX1" fmla="*/ 8513 w 24231"/>
                <a:gd name="connsiteY1" fmla="*/ 23163 h 23930"/>
                <a:gd name="connsiteX2" fmla="*/ 23572 w 24231"/>
                <a:gd name="connsiteY2" fmla="*/ 16412 h 23930"/>
                <a:gd name="connsiteX3" fmla="*/ 23735 w 24231"/>
                <a:gd name="connsiteY3" fmla="*/ 15959 h 23930"/>
                <a:gd name="connsiteX4" fmla="*/ 15718 w 24231"/>
                <a:gd name="connsiteY4" fmla="*/ 737 h 23930"/>
                <a:gd name="connsiteX5" fmla="*/ 590 w 24231"/>
                <a:gd name="connsiteY5" fmla="*/ 7683 h 23930"/>
                <a:gd name="connsiteX6" fmla="*/ 497 w 24231"/>
                <a:gd name="connsiteY6" fmla="*/ 7942 h 2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1" h="23930">
                  <a:moveTo>
                    <a:pt x="497" y="7942"/>
                  </a:moveTo>
                  <a:cubicBezTo>
                    <a:pt x="-1369" y="14347"/>
                    <a:pt x="2176" y="21078"/>
                    <a:pt x="8513" y="23163"/>
                  </a:cubicBezTo>
                  <a:cubicBezTo>
                    <a:pt x="14536" y="25458"/>
                    <a:pt x="21278" y="22435"/>
                    <a:pt x="23572" y="16412"/>
                  </a:cubicBezTo>
                  <a:cubicBezTo>
                    <a:pt x="23629" y="16262"/>
                    <a:pt x="23683" y="16111"/>
                    <a:pt x="23735" y="15959"/>
                  </a:cubicBezTo>
                  <a:cubicBezTo>
                    <a:pt x="25600" y="9554"/>
                    <a:pt x="22055" y="2822"/>
                    <a:pt x="15718" y="737"/>
                  </a:cubicBezTo>
                  <a:cubicBezTo>
                    <a:pt x="9622" y="-1523"/>
                    <a:pt x="2849" y="1587"/>
                    <a:pt x="590" y="7683"/>
                  </a:cubicBezTo>
                  <a:cubicBezTo>
                    <a:pt x="558" y="7769"/>
                    <a:pt x="527" y="7856"/>
                    <a:pt x="497" y="7942"/>
                  </a:cubicBezTo>
                  <a:close/>
                </a:path>
              </a:pathLst>
            </a:custGeom>
            <a:solidFill>
              <a:srgbClr val="263238"/>
            </a:solidFill>
            <a:ln w="10147"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B0F8A0B5-681A-CA4A-4633-819CCF39D337}"/>
                </a:ext>
              </a:extLst>
            </p:cNvPr>
            <p:cNvSpPr/>
            <p:nvPr/>
          </p:nvSpPr>
          <p:spPr>
            <a:xfrm>
              <a:off x="9260416" y="5020339"/>
              <a:ext cx="47713" cy="20305"/>
            </a:xfrm>
            <a:custGeom>
              <a:avLst/>
              <a:gdLst>
                <a:gd name="connsiteX0" fmla="*/ 206 w 47713"/>
                <a:gd name="connsiteY0" fmla="*/ 7204 h 20305"/>
                <a:gd name="connsiteX1" fmla="*/ 24865 w 47713"/>
                <a:gd name="connsiteY1" fmla="*/ 8726 h 20305"/>
                <a:gd name="connsiteX2" fmla="*/ 46987 w 47713"/>
                <a:gd name="connsiteY2" fmla="*/ 20193 h 20305"/>
                <a:gd name="connsiteX3" fmla="*/ 43841 w 47713"/>
                <a:gd name="connsiteY3" fmla="*/ 12380 h 20305"/>
                <a:gd name="connsiteX4" fmla="*/ 26692 w 47713"/>
                <a:gd name="connsiteY4" fmla="*/ 1319 h 20305"/>
                <a:gd name="connsiteX5" fmla="*/ 6396 w 47713"/>
                <a:gd name="connsiteY5" fmla="*/ 2029 h 20305"/>
                <a:gd name="connsiteX6" fmla="*/ 206 w 47713"/>
                <a:gd name="connsiteY6" fmla="*/ 7204 h 2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13" h="20305">
                  <a:moveTo>
                    <a:pt x="206" y="7204"/>
                  </a:moveTo>
                  <a:cubicBezTo>
                    <a:pt x="1221" y="9234"/>
                    <a:pt x="12079" y="5073"/>
                    <a:pt x="24865" y="8726"/>
                  </a:cubicBezTo>
                  <a:cubicBezTo>
                    <a:pt x="37651" y="12380"/>
                    <a:pt x="45160" y="21411"/>
                    <a:pt x="46987" y="20193"/>
                  </a:cubicBezTo>
                  <a:cubicBezTo>
                    <a:pt x="48813" y="18976"/>
                    <a:pt x="46987" y="16540"/>
                    <a:pt x="43841" y="12380"/>
                  </a:cubicBezTo>
                  <a:cubicBezTo>
                    <a:pt x="39410" y="7003"/>
                    <a:pt x="33417" y="3138"/>
                    <a:pt x="26692" y="1319"/>
                  </a:cubicBezTo>
                  <a:cubicBezTo>
                    <a:pt x="20029" y="-657"/>
                    <a:pt x="12904" y="-407"/>
                    <a:pt x="6396" y="2029"/>
                  </a:cubicBezTo>
                  <a:cubicBezTo>
                    <a:pt x="1424" y="3754"/>
                    <a:pt x="-707" y="6190"/>
                    <a:pt x="206" y="7204"/>
                  </a:cubicBezTo>
                  <a:close/>
                </a:path>
              </a:pathLst>
            </a:custGeom>
            <a:solidFill>
              <a:srgbClr val="263238"/>
            </a:solidFill>
            <a:ln w="10147"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39FFD2F5-D07D-C576-FB52-E1955A244D78}"/>
                </a:ext>
              </a:extLst>
            </p:cNvPr>
            <p:cNvSpPr/>
            <p:nvPr/>
          </p:nvSpPr>
          <p:spPr>
            <a:xfrm>
              <a:off x="9164727" y="5020237"/>
              <a:ext cx="60987" cy="88487"/>
            </a:xfrm>
            <a:custGeom>
              <a:avLst/>
              <a:gdLst>
                <a:gd name="connsiteX0" fmla="*/ 30950 w 60987"/>
                <a:gd name="connsiteY0" fmla="*/ 88488 h 88487"/>
                <a:gd name="connsiteX1" fmla="*/ 10655 w 60987"/>
                <a:gd name="connsiteY1" fmla="*/ 79355 h 88487"/>
                <a:gd name="connsiteX2" fmla="*/ 4567 w 60987"/>
                <a:gd name="connsiteY2" fmla="*/ 74585 h 88487"/>
                <a:gd name="connsiteX3" fmla="*/ 8930 w 60987"/>
                <a:gd name="connsiteY3" fmla="*/ 67076 h 88487"/>
                <a:gd name="connsiteX4" fmla="*/ 24355 w 60987"/>
                <a:gd name="connsiteY4" fmla="*/ 48810 h 88487"/>
                <a:gd name="connsiteX5" fmla="*/ 60988 w 60987"/>
                <a:gd name="connsiteY5" fmla="*/ 0 h 88487"/>
                <a:gd name="connsiteX6" fmla="*/ 19585 w 60987"/>
                <a:gd name="connsiteY6" fmla="*/ 45665 h 88487"/>
                <a:gd name="connsiteX7" fmla="*/ 4668 w 60987"/>
                <a:gd name="connsiteY7" fmla="*/ 64133 h 88487"/>
                <a:gd name="connsiteX8" fmla="*/ 0 w 60987"/>
                <a:gd name="connsiteY8" fmla="*/ 74281 h 88487"/>
                <a:gd name="connsiteX9" fmla="*/ 4160 w 60987"/>
                <a:gd name="connsiteY9" fmla="*/ 79862 h 88487"/>
                <a:gd name="connsiteX10" fmla="*/ 9539 w 60987"/>
                <a:gd name="connsiteY10" fmla="*/ 82095 h 88487"/>
                <a:gd name="connsiteX11" fmla="*/ 30950 w 60987"/>
                <a:gd name="connsiteY11" fmla="*/ 88488 h 8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87" h="88487">
                  <a:moveTo>
                    <a:pt x="30950" y="88488"/>
                  </a:moveTo>
                  <a:cubicBezTo>
                    <a:pt x="24563" y="84664"/>
                    <a:pt x="17752" y="81599"/>
                    <a:pt x="10655" y="79355"/>
                  </a:cubicBezTo>
                  <a:cubicBezTo>
                    <a:pt x="7509" y="78137"/>
                    <a:pt x="4567" y="76615"/>
                    <a:pt x="4567" y="74585"/>
                  </a:cubicBezTo>
                  <a:cubicBezTo>
                    <a:pt x="4567" y="72556"/>
                    <a:pt x="6495" y="69816"/>
                    <a:pt x="8930" y="67076"/>
                  </a:cubicBezTo>
                  <a:lnTo>
                    <a:pt x="24355" y="48810"/>
                  </a:lnTo>
                  <a:cubicBezTo>
                    <a:pt x="30037" y="42113"/>
                    <a:pt x="59668" y="4059"/>
                    <a:pt x="60988" y="0"/>
                  </a:cubicBezTo>
                  <a:cubicBezTo>
                    <a:pt x="45839" y="13942"/>
                    <a:pt x="31981" y="29226"/>
                    <a:pt x="19585" y="45665"/>
                  </a:cubicBezTo>
                  <a:lnTo>
                    <a:pt x="4668" y="64133"/>
                  </a:lnTo>
                  <a:cubicBezTo>
                    <a:pt x="1811" y="66751"/>
                    <a:pt x="129" y="70408"/>
                    <a:pt x="0" y="74281"/>
                  </a:cubicBezTo>
                  <a:cubicBezTo>
                    <a:pt x="530" y="76649"/>
                    <a:pt x="2043" y="78679"/>
                    <a:pt x="4160" y="79862"/>
                  </a:cubicBezTo>
                  <a:cubicBezTo>
                    <a:pt x="5881" y="80768"/>
                    <a:pt x="7682" y="81515"/>
                    <a:pt x="9539" y="82095"/>
                  </a:cubicBezTo>
                  <a:cubicBezTo>
                    <a:pt x="16407" y="85041"/>
                    <a:pt x="23592" y="87186"/>
                    <a:pt x="30950" y="88488"/>
                  </a:cubicBezTo>
                  <a:close/>
                </a:path>
              </a:pathLst>
            </a:custGeom>
            <a:solidFill>
              <a:srgbClr val="263238"/>
            </a:solidFill>
            <a:ln w="10147"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9BC866AE-F67C-38AD-0FAE-B7F1026509DA}"/>
                </a:ext>
              </a:extLst>
            </p:cNvPr>
            <p:cNvSpPr/>
            <p:nvPr/>
          </p:nvSpPr>
          <p:spPr>
            <a:xfrm>
              <a:off x="9144838" y="5232932"/>
              <a:ext cx="139834" cy="34186"/>
            </a:xfrm>
            <a:custGeom>
              <a:avLst/>
              <a:gdLst>
                <a:gd name="connsiteX0" fmla="*/ 6799 w 139834"/>
                <a:gd name="connsiteY0" fmla="*/ 0 h 34186"/>
                <a:gd name="connsiteX1" fmla="*/ 139835 w 139834"/>
                <a:gd name="connsiteY1" fmla="*/ 1928 h 34186"/>
                <a:gd name="connsiteX2" fmla="*/ 0 w 139834"/>
                <a:gd name="connsiteY2" fmla="*/ 22731 h 34186"/>
              </a:gdLst>
              <a:ahLst/>
              <a:cxnLst>
                <a:cxn ang="0">
                  <a:pos x="connsiteX0" y="connsiteY0"/>
                </a:cxn>
                <a:cxn ang="0">
                  <a:pos x="connsiteX1" y="connsiteY1"/>
                </a:cxn>
                <a:cxn ang="0">
                  <a:pos x="connsiteX2" y="connsiteY2"/>
                </a:cxn>
              </a:cxnLst>
              <a:rect l="l" t="t" r="r" b="b"/>
              <a:pathLst>
                <a:path w="139834" h="34186">
                  <a:moveTo>
                    <a:pt x="6799" y="0"/>
                  </a:moveTo>
                  <a:cubicBezTo>
                    <a:pt x="50115" y="12914"/>
                    <a:pt x="96162" y="13582"/>
                    <a:pt x="139835" y="1928"/>
                  </a:cubicBezTo>
                  <a:cubicBezTo>
                    <a:pt x="139835" y="1928"/>
                    <a:pt x="90010" y="57537"/>
                    <a:pt x="0" y="22731"/>
                  </a:cubicBezTo>
                  <a:close/>
                </a:path>
              </a:pathLst>
            </a:custGeom>
            <a:solidFill>
              <a:srgbClr val="894943"/>
            </a:solidFill>
            <a:ln w="10147"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8A6000E1-73E2-984B-4A26-01B3121D925D}"/>
                </a:ext>
              </a:extLst>
            </p:cNvPr>
            <p:cNvSpPr/>
            <p:nvPr/>
          </p:nvSpPr>
          <p:spPr>
            <a:xfrm>
              <a:off x="9183607" y="5121078"/>
              <a:ext cx="50901" cy="29336"/>
            </a:xfrm>
            <a:custGeom>
              <a:avLst/>
              <a:gdLst>
                <a:gd name="connsiteX0" fmla="*/ 50023 w 50901"/>
                <a:gd name="connsiteY0" fmla="*/ 26 h 29336"/>
                <a:gd name="connsiteX1" fmla="*/ 29728 w 50901"/>
                <a:gd name="connsiteY1" fmla="*/ 19611 h 29336"/>
                <a:gd name="connsiteX2" fmla="*/ 96 w 50901"/>
                <a:gd name="connsiteY2" fmla="*/ 22250 h 29336"/>
                <a:gd name="connsiteX3" fmla="*/ 8824 w 50901"/>
                <a:gd name="connsiteY3" fmla="*/ 27831 h 29336"/>
                <a:gd name="connsiteX4" fmla="*/ 33279 w 50901"/>
                <a:gd name="connsiteY4" fmla="*/ 26410 h 29336"/>
                <a:gd name="connsiteX5" fmla="*/ 49719 w 50901"/>
                <a:gd name="connsiteY5" fmla="*/ 9667 h 29336"/>
                <a:gd name="connsiteX6" fmla="*/ 50023 w 50901"/>
                <a:gd name="connsiteY6" fmla="*/ 26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01" h="29336">
                  <a:moveTo>
                    <a:pt x="50023" y="26"/>
                  </a:moveTo>
                  <a:cubicBezTo>
                    <a:pt x="47994" y="-684"/>
                    <a:pt x="44036" y="13117"/>
                    <a:pt x="29728" y="19611"/>
                  </a:cubicBezTo>
                  <a:cubicBezTo>
                    <a:pt x="15419" y="26106"/>
                    <a:pt x="807" y="20423"/>
                    <a:pt x="96" y="22250"/>
                  </a:cubicBezTo>
                  <a:cubicBezTo>
                    <a:pt x="-614" y="24076"/>
                    <a:pt x="2633" y="25903"/>
                    <a:pt x="8824" y="27831"/>
                  </a:cubicBezTo>
                  <a:cubicBezTo>
                    <a:pt x="16889" y="30246"/>
                    <a:pt x="25548" y="29743"/>
                    <a:pt x="33279" y="26410"/>
                  </a:cubicBezTo>
                  <a:cubicBezTo>
                    <a:pt x="40696" y="23132"/>
                    <a:pt x="46577" y="17141"/>
                    <a:pt x="49719" y="9667"/>
                  </a:cubicBezTo>
                  <a:cubicBezTo>
                    <a:pt x="51545" y="4085"/>
                    <a:pt x="50936" y="229"/>
                    <a:pt x="50023" y="26"/>
                  </a:cubicBezTo>
                  <a:close/>
                </a:path>
              </a:pathLst>
            </a:custGeom>
            <a:solidFill>
              <a:srgbClr val="263238"/>
            </a:solidFill>
            <a:ln w="10147"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465558A4-30FD-2423-A8B0-98910FEF417E}"/>
                </a:ext>
              </a:extLst>
            </p:cNvPr>
            <p:cNvSpPr/>
            <p:nvPr/>
          </p:nvSpPr>
          <p:spPr>
            <a:xfrm>
              <a:off x="9276451" y="4978126"/>
              <a:ext cx="51053" cy="26197"/>
            </a:xfrm>
            <a:custGeom>
              <a:avLst/>
              <a:gdLst>
                <a:gd name="connsiteX0" fmla="*/ 2 w 51053"/>
                <a:gd name="connsiteY0" fmla="*/ 7913 h 26197"/>
                <a:gd name="connsiteX1" fmla="*/ 25168 w 51053"/>
                <a:gd name="connsiteY1" fmla="*/ 17148 h 26197"/>
                <a:gd name="connsiteX2" fmla="*/ 50639 w 51053"/>
                <a:gd name="connsiteY2" fmla="*/ 25266 h 26197"/>
                <a:gd name="connsiteX3" fmla="*/ 46986 w 51053"/>
                <a:gd name="connsiteY3" fmla="*/ 14611 h 26197"/>
                <a:gd name="connsiteX4" fmla="*/ 29329 w 51053"/>
                <a:gd name="connsiteY4" fmla="*/ 2028 h 26197"/>
                <a:gd name="connsiteX5" fmla="*/ 8425 w 51053"/>
                <a:gd name="connsiteY5" fmla="*/ 1317 h 26197"/>
                <a:gd name="connsiteX6" fmla="*/ 2 w 51053"/>
                <a:gd name="connsiteY6" fmla="*/ 7913 h 2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53" h="26197">
                  <a:moveTo>
                    <a:pt x="2" y="7913"/>
                  </a:moveTo>
                  <a:cubicBezTo>
                    <a:pt x="2" y="12277"/>
                    <a:pt x="12180" y="12479"/>
                    <a:pt x="25168" y="17148"/>
                  </a:cubicBezTo>
                  <a:cubicBezTo>
                    <a:pt x="38158" y="21815"/>
                    <a:pt x="48204" y="28716"/>
                    <a:pt x="50639" y="25266"/>
                  </a:cubicBezTo>
                  <a:cubicBezTo>
                    <a:pt x="51755" y="23642"/>
                    <a:pt x="50639" y="19380"/>
                    <a:pt x="46986" y="14611"/>
                  </a:cubicBezTo>
                  <a:cubicBezTo>
                    <a:pt x="42505" y="8731"/>
                    <a:pt x="36350" y="4344"/>
                    <a:pt x="29329" y="2028"/>
                  </a:cubicBezTo>
                  <a:cubicBezTo>
                    <a:pt x="22610" y="-407"/>
                    <a:pt x="15294" y="-656"/>
                    <a:pt x="8425" y="1317"/>
                  </a:cubicBezTo>
                  <a:cubicBezTo>
                    <a:pt x="3047" y="3042"/>
                    <a:pt x="-99" y="5884"/>
                    <a:pt x="2" y="7913"/>
                  </a:cubicBezTo>
                  <a:close/>
                </a:path>
              </a:pathLst>
            </a:custGeom>
            <a:solidFill>
              <a:srgbClr val="263238"/>
            </a:solidFill>
            <a:ln w="10147"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99A7D30E-8AAC-DC7B-A081-1FD971A95AD7}"/>
                </a:ext>
              </a:extLst>
            </p:cNvPr>
            <p:cNvSpPr/>
            <p:nvPr/>
          </p:nvSpPr>
          <p:spPr>
            <a:xfrm>
              <a:off x="9155429" y="4939148"/>
              <a:ext cx="45754" cy="24382"/>
            </a:xfrm>
            <a:custGeom>
              <a:avLst/>
              <a:gdLst>
                <a:gd name="connsiteX0" fmla="*/ 64 w 45754"/>
                <a:gd name="connsiteY0" fmla="*/ 9141 h 24382"/>
                <a:gd name="connsiteX1" fmla="*/ 22287 w 45754"/>
                <a:gd name="connsiteY1" fmla="*/ 16955 h 24382"/>
                <a:gd name="connsiteX2" fmla="*/ 44815 w 45754"/>
                <a:gd name="connsiteY2" fmla="*/ 23652 h 24382"/>
                <a:gd name="connsiteX3" fmla="*/ 43293 w 45754"/>
                <a:gd name="connsiteY3" fmla="*/ 13505 h 24382"/>
                <a:gd name="connsiteX4" fmla="*/ 7167 w 45754"/>
                <a:gd name="connsiteY4" fmla="*/ 1835 h 24382"/>
                <a:gd name="connsiteX5" fmla="*/ 64 w 45754"/>
                <a:gd name="connsiteY5" fmla="*/ 9141 h 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4" h="24382">
                  <a:moveTo>
                    <a:pt x="64" y="9141"/>
                  </a:moveTo>
                  <a:cubicBezTo>
                    <a:pt x="1078" y="13302"/>
                    <a:pt x="11327" y="13099"/>
                    <a:pt x="22287" y="16955"/>
                  </a:cubicBezTo>
                  <a:cubicBezTo>
                    <a:pt x="33246" y="20811"/>
                    <a:pt x="41466" y="26393"/>
                    <a:pt x="44815" y="23652"/>
                  </a:cubicBezTo>
                  <a:cubicBezTo>
                    <a:pt x="46337" y="22333"/>
                    <a:pt x="46134" y="18477"/>
                    <a:pt x="43293" y="13505"/>
                  </a:cubicBezTo>
                  <a:cubicBezTo>
                    <a:pt x="35308" y="1850"/>
                    <a:pt x="20462" y="-2946"/>
                    <a:pt x="7167" y="1835"/>
                  </a:cubicBezTo>
                  <a:cubicBezTo>
                    <a:pt x="2093" y="4169"/>
                    <a:pt x="-444" y="7213"/>
                    <a:pt x="64" y="9141"/>
                  </a:cubicBezTo>
                  <a:close/>
                </a:path>
              </a:pathLst>
            </a:custGeom>
            <a:solidFill>
              <a:srgbClr val="263238"/>
            </a:solidFill>
            <a:ln w="10147"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44ECEC2-D5CD-C0FF-BB1B-9DC980EB4B36}"/>
                </a:ext>
              </a:extLst>
            </p:cNvPr>
            <p:cNvSpPr/>
            <p:nvPr/>
          </p:nvSpPr>
          <p:spPr>
            <a:xfrm>
              <a:off x="9156436" y="4848207"/>
              <a:ext cx="323730" cy="302528"/>
            </a:xfrm>
            <a:custGeom>
              <a:avLst/>
              <a:gdLst>
                <a:gd name="connsiteX0" fmla="*/ 7378 w 323730"/>
                <a:gd name="connsiteY0" fmla="*/ 40110 h 302528"/>
                <a:gd name="connsiteX1" fmla="*/ 108043 w 323730"/>
                <a:gd name="connsiteY1" fmla="*/ 27 h 302528"/>
                <a:gd name="connsiteX2" fmla="*/ 214390 w 323730"/>
                <a:gd name="connsiteY2" fmla="*/ 29150 h 302528"/>
                <a:gd name="connsiteX3" fmla="*/ 306734 w 323730"/>
                <a:gd name="connsiteY3" fmla="*/ 91051 h 302528"/>
                <a:gd name="connsiteX4" fmla="*/ 321602 w 323730"/>
                <a:gd name="connsiteY4" fmla="*/ 127143 h 302528"/>
                <a:gd name="connsiteX5" fmla="*/ 320535 w 323730"/>
                <a:gd name="connsiteY5" fmla="*/ 129409 h 302528"/>
                <a:gd name="connsiteX6" fmla="*/ 271522 w 323730"/>
                <a:gd name="connsiteY6" fmla="*/ 275841 h 302528"/>
                <a:gd name="connsiteX7" fmla="*/ 249806 w 323730"/>
                <a:gd name="connsiteY7" fmla="*/ 302529 h 302528"/>
                <a:gd name="connsiteX8" fmla="*/ 216217 w 323730"/>
                <a:gd name="connsiteY8" fmla="*/ 267824 h 302528"/>
                <a:gd name="connsiteX9" fmla="*/ 206069 w 323730"/>
                <a:gd name="connsiteY9" fmla="*/ 97952 h 302528"/>
                <a:gd name="connsiteX10" fmla="*/ 191355 w 323730"/>
                <a:gd name="connsiteY10" fmla="*/ 117030 h 302528"/>
                <a:gd name="connsiteX11" fmla="*/ 172074 w 323730"/>
                <a:gd name="connsiteY11" fmla="*/ 130019 h 302528"/>
                <a:gd name="connsiteX12" fmla="*/ 153504 w 323730"/>
                <a:gd name="connsiteY12" fmla="*/ 99576 h 302528"/>
                <a:gd name="connsiteX13" fmla="*/ 157868 w 323730"/>
                <a:gd name="connsiteY13" fmla="*/ 59594 h 302528"/>
                <a:gd name="connsiteX14" fmla="*/ 96373 w 323730"/>
                <a:gd name="connsiteY14" fmla="*/ 91052 h 302528"/>
                <a:gd name="connsiteX15" fmla="*/ 65930 w 323730"/>
                <a:gd name="connsiteY15" fmla="*/ 85470 h 302528"/>
                <a:gd name="connsiteX16" fmla="*/ 65930 w 323730"/>
                <a:gd name="connsiteY16" fmla="*/ 63450 h 302528"/>
                <a:gd name="connsiteX17" fmla="*/ 81963 w 323730"/>
                <a:gd name="connsiteY17" fmla="*/ 46807 h 302528"/>
                <a:gd name="connsiteX18" fmla="*/ 15293 w 323730"/>
                <a:gd name="connsiteY18" fmla="*/ 65377 h 302528"/>
                <a:gd name="connsiteX19" fmla="*/ 1391 w 323730"/>
                <a:gd name="connsiteY19" fmla="*/ 60202 h 302528"/>
                <a:gd name="connsiteX20" fmla="*/ 7378 w 323730"/>
                <a:gd name="connsiteY20" fmla="*/ 40110 h 30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730" h="302528">
                  <a:moveTo>
                    <a:pt x="7378" y="40110"/>
                  </a:moveTo>
                  <a:cubicBezTo>
                    <a:pt x="34170" y="13744"/>
                    <a:pt x="70461" y="-706"/>
                    <a:pt x="108043" y="27"/>
                  </a:cubicBezTo>
                  <a:cubicBezTo>
                    <a:pt x="145327" y="978"/>
                    <a:pt x="181824" y="10972"/>
                    <a:pt x="214390" y="29150"/>
                  </a:cubicBezTo>
                  <a:cubicBezTo>
                    <a:pt x="246797" y="47249"/>
                    <a:pt x="277680" y="67950"/>
                    <a:pt x="306734" y="91051"/>
                  </a:cubicBezTo>
                  <a:cubicBezTo>
                    <a:pt x="320806" y="96912"/>
                    <a:pt x="327463" y="113071"/>
                    <a:pt x="321602" y="127143"/>
                  </a:cubicBezTo>
                  <a:cubicBezTo>
                    <a:pt x="321281" y="127915"/>
                    <a:pt x="320925" y="128671"/>
                    <a:pt x="320535" y="129409"/>
                  </a:cubicBezTo>
                  <a:lnTo>
                    <a:pt x="271522" y="275841"/>
                  </a:lnTo>
                  <a:lnTo>
                    <a:pt x="249806" y="302529"/>
                  </a:lnTo>
                  <a:cubicBezTo>
                    <a:pt x="233671" y="298267"/>
                    <a:pt x="223320" y="282842"/>
                    <a:pt x="216217" y="267824"/>
                  </a:cubicBezTo>
                  <a:cubicBezTo>
                    <a:pt x="191245" y="214579"/>
                    <a:pt x="187614" y="153791"/>
                    <a:pt x="206069" y="97952"/>
                  </a:cubicBezTo>
                  <a:cubicBezTo>
                    <a:pt x="200157" y="103467"/>
                    <a:pt x="195188" y="109911"/>
                    <a:pt x="191355" y="117030"/>
                  </a:cubicBezTo>
                  <a:cubicBezTo>
                    <a:pt x="187369" y="124188"/>
                    <a:pt x="180206" y="129013"/>
                    <a:pt x="172074" y="130019"/>
                  </a:cubicBezTo>
                  <a:cubicBezTo>
                    <a:pt x="158578" y="130019"/>
                    <a:pt x="151779" y="112767"/>
                    <a:pt x="153504" y="99576"/>
                  </a:cubicBezTo>
                  <a:cubicBezTo>
                    <a:pt x="155230" y="86383"/>
                    <a:pt x="161115" y="72786"/>
                    <a:pt x="157868" y="59594"/>
                  </a:cubicBezTo>
                  <a:cubicBezTo>
                    <a:pt x="140051" y="74654"/>
                    <a:pt x="119011" y="85417"/>
                    <a:pt x="96373" y="91052"/>
                  </a:cubicBezTo>
                  <a:cubicBezTo>
                    <a:pt x="86225" y="93690"/>
                    <a:pt x="72425" y="94299"/>
                    <a:pt x="65930" y="85470"/>
                  </a:cubicBezTo>
                  <a:cubicBezTo>
                    <a:pt x="61602" y="78768"/>
                    <a:pt x="61602" y="70152"/>
                    <a:pt x="65930" y="63450"/>
                  </a:cubicBezTo>
                  <a:cubicBezTo>
                    <a:pt x="70163" y="56929"/>
                    <a:pt x="75606" y="51280"/>
                    <a:pt x="81963" y="46807"/>
                  </a:cubicBezTo>
                  <a:cubicBezTo>
                    <a:pt x="62004" y="59315"/>
                    <a:pt x="38845" y="65766"/>
                    <a:pt x="15293" y="65377"/>
                  </a:cubicBezTo>
                  <a:cubicBezTo>
                    <a:pt x="10102" y="65943"/>
                    <a:pt x="4948" y="64025"/>
                    <a:pt x="1391" y="60202"/>
                  </a:cubicBezTo>
                  <a:cubicBezTo>
                    <a:pt x="-2567" y="53911"/>
                    <a:pt x="2710" y="45590"/>
                    <a:pt x="7378" y="40110"/>
                  </a:cubicBezTo>
                  <a:close/>
                </a:path>
              </a:pathLst>
            </a:custGeom>
            <a:solidFill>
              <a:srgbClr val="263238"/>
            </a:solidFill>
            <a:ln w="10147"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0DB4B5AB-29B1-5BC2-1BA3-98855894D0FA}"/>
                </a:ext>
              </a:extLst>
            </p:cNvPr>
            <p:cNvSpPr/>
            <p:nvPr/>
          </p:nvSpPr>
          <p:spPr>
            <a:xfrm>
              <a:off x="9374274" y="5080007"/>
              <a:ext cx="73197" cy="89058"/>
            </a:xfrm>
            <a:custGeom>
              <a:avLst/>
              <a:gdLst>
                <a:gd name="connsiteX0" fmla="*/ 26691 w 73197"/>
                <a:gd name="connsiteY0" fmla="*/ 0 h 89058"/>
                <a:gd name="connsiteX1" fmla="*/ 69920 w 73197"/>
                <a:gd name="connsiteY1" fmla="*/ 55406 h 89058"/>
                <a:gd name="connsiteX2" fmla="*/ 2 w 73197"/>
                <a:gd name="connsiteY2" fmla="*/ 79862 h 89058"/>
                <a:gd name="connsiteX3" fmla="*/ 26691 w 73197"/>
                <a:gd name="connsiteY3" fmla="*/ 0 h 89058"/>
              </a:gdLst>
              <a:ahLst/>
              <a:cxnLst>
                <a:cxn ang="0">
                  <a:pos x="connsiteX0" y="connsiteY0"/>
                </a:cxn>
                <a:cxn ang="0">
                  <a:pos x="connsiteX1" y="connsiteY1"/>
                </a:cxn>
                <a:cxn ang="0">
                  <a:pos x="connsiteX2" y="connsiteY2"/>
                </a:cxn>
                <a:cxn ang="0">
                  <a:pos x="connsiteX3" y="connsiteY3"/>
                </a:cxn>
              </a:cxnLst>
              <a:rect l="l" t="t" r="r" b="b"/>
              <a:pathLst>
                <a:path w="73197" h="89058">
                  <a:moveTo>
                    <a:pt x="26691" y="0"/>
                  </a:moveTo>
                  <a:cubicBezTo>
                    <a:pt x="28213" y="0"/>
                    <a:pt x="87577" y="0"/>
                    <a:pt x="69920" y="55406"/>
                  </a:cubicBezTo>
                  <a:cubicBezTo>
                    <a:pt x="52262" y="110812"/>
                    <a:pt x="-404" y="81486"/>
                    <a:pt x="2" y="79862"/>
                  </a:cubicBezTo>
                  <a:cubicBezTo>
                    <a:pt x="408" y="78238"/>
                    <a:pt x="26691" y="0"/>
                    <a:pt x="26691" y="0"/>
                  </a:cubicBezTo>
                  <a:close/>
                </a:path>
              </a:pathLst>
            </a:custGeom>
            <a:solidFill>
              <a:srgbClr val="B5675E"/>
            </a:solidFill>
            <a:ln w="10147"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5A7B7BD9-1F53-545D-EFB7-7EC63A3CD3B2}"/>
                </a:ext>
              </a:extLst>
            </p:cNvPr>
            <p:cNvSpPr/>
            <p:nvPr/>
          </p:nvSpPr>
          <p:spPr>
            <a:xfrm>
              <a:off x="9398016" y="5102677"/>
              <a:ext cx="33240" cy="48667"/>
            </a:xfrm>
            <a:custGeom>
              <a:avLst/>
              <a:gdLst>
                <a:gd name="connsiteX0" fmla="*/ 209 w 33240"/>
                <a:gd name="connsiteY0" fmla="*/ 41564 h 48667"/>
                <a:gd name="connsiteX1" fmla="*/ 2341 w 33240"/>
                <a:gd name="connsiteY1" fmla="*/ 43898 h 48667"/>
                <a:gd name="connsiteX2" fmla="*/ 9546 w 33240"/>
                <a:gd name="connsiteY2" fmla="*/ 46333 h 48667"/>
                <a:gd name="connsiteX3" fmla="*/ 27710 w 33240"/>
                <a:gd name="connsiteY3" fmla="*/ 28372 h 48667"/>
                <a:gd name="connsiteX4" fmla="*/ 29435 w 33240"/>
                <a:gd name="connsiteY4" fmla="*/ 13658 h 48667"/>
                <a:gd name="connsiteX5" fmla="*/ 24564 w 33240"/>
                <a:gd name="connsiteY5" fmla="*/ 3510 h 48667"/>
                <a:gd name="connsiteX6" fmla="*/ 17968 w 33240"/>
                <a:gd name="connsiteY6" fmla="*/ 4322 h 48667"/>
                <a:gd name="connsiteX7" fmla="*/ 16445 w 33240"/>
                <a:gd name="connsiteY7" fmla="*/ 6859 h 48667"/>
                <a:gd name="connsiteX8" fmla="*/ 16445 w 33240"/>
                <a:gd name="connsiteY8" fmla="*/ 3307 h 48667"/>
                <a:gd name="connsiteX9" fmla="*/ 19693 w 33240"/>
                <a:gd name="connsiteY9" fmla="*/ 567 h 48667"/>
                <a:gd name="connsiteX10" fmla="*/ 25578 w 33240"/>
                <a:gd name="connsiteY10" fmla="*/ 567 h 48667"/>
                <a:gd name="connsiteX11" fmla="*/ 32884 w 33240"/>
                <a:gd name="connsiteY11" fmla="*/ 12542 h 48667"/>
                <a:gd name="connsiteX12" fmla="*/ 31160 w 33240"/>
                <a:gd name="connsiteY12" fmla="*/ 29184 h 48667"/>
                <a:gd name="connsiteX13" fmla="*/ 9241 w 33240"/>
                <a:gd name="connsiteY13" fmla="*/ 48668 h 48667"/>
                <a:gd name="connsiteX14" fmla="*/ 818 w 33240"/>
                <a:gd name="connsiteY14" fmla="*/ 44304 h 48667"/>
                <a:gd name="connsiteX15" fmla="*/ 209 w 33240"/>
                <a:gd name="connsiteY15" fmla="*/ 41564 h 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240" h="48667">
                  <a:moveTo>
                    <a:pt x="209" y="41564"/>
                  </a:moveTo>
                  <a:cubicBezTo>
                    <a:pt x="209" y="41564"/>
                    <a:pt x="920" y="42579"/>
                    <a:pt x="2341" y="43898"/>
                  </a:cubicBezTo>
                  <a:cubicBezTo>
                    <a:pt x="4335" y="45613"/>
                    <a:pt x="6919" y="46486"/>
                    <a:pt x="9546" y="46333"/>
                  </a:cubicBezTo>
                  <a:cubicBezTo>
                    <a:pt x="16141" y="46333"/>
                    <a:pt x="24158" y="38418"/>
                    <a:pt x="27710" y="28372"/>
                  </a:cubicBezTo>
                  <a:cubicBezTo>
                    <a:pt x="29356" y="23653"/>
                    <a:pt x="29945" y="18630"/>
                    <a:pt x="29435" y="13658"/>
                  </a:cubicBezTo>
                  <a:cubicBezTo>
                    <a:pt x="29718" y="9652"/>
                    <a:pt x="27866" y="5795"/>
                    <a:pt x="24564" y="3510"/>
                  </a:cubicBezTo>
                  <a:cubicBezTo>
                    <a:pt x="22459" y="2147"/>
                    <a:pt x="19680" y="2489"/>
                    <a:pt x="17968" y="4322"/>
                  </a:cubicBezTo>
                  <a:cubicBezTo>
                    <a:pt x="16750" y="5641"/>
                    <a:pt x="16750" y="6859"/>
                    <a:pt x="16445" y="6859"/>
                  </a:cubicBezTo>
                  <a:cubicBezTo>
                    <a:pt x="16141" y="6859"/>
                    <a:pt x="15532" y="5540"/>
                    <a:pt x="16445" y="3307"/>
                  </a:cubicBezTo>
                  <a:cubicBezTo>
                    <a:pt x="17156" y="2028"/>
                    <a:pt x="18311" y="1053"/>
                    <a:pt x="19693" y="567"/>
                  </a:cubicBezTo>
                  <a:cubicBezTo>
                    <a:pt x="21582" y="-189"/>
                    <a:pt x="23689" y="-189"/>
                    <a:pt x="25578" y="567"/>
                  </a:cubicBezTo>
                  <a:cubicBezTo>
                    <a:pt x="29923" y="3024"/>
                    <a:pt x="32688" y="7554"/>
                    <a:pt x="32884" y="12542"/>
                  </a:cubicBezTo>
                  <a:cubicBezTo>
                    <a:pt x="33701" y="18146"/>
                    <a:pt x="33107" y="23866"/>
                    <a:pt x="31160" y="29184"/>
                  </a:cubicBezTo>
                  <a:cubicBezTo>
                    <a:pt x="28493" y="39530"/>
                    <a:pt x="19828" y="47232"/>
                    <a:pt x="9241" y="48668"/>
                  </a:cubicBezTo>
                  <a:cubicBezTo>
                    <a:pt x="5924" y="48538"/>
                    <a:pt x="2837" y="46939"/>
                    <a:pt x="818" y="44304"/>
                  </a:cubicBezTo>
                  <a:cubicBezTo>
                    <a:pt x="-196" y="42985"/>
                    <a:pt x="-95" y="41564"/>
                    <a:pt x="209" y="41564"/>
                  </a:cubicBezTo>
                  <a:close/>
                </a:path>
              </a:pathLst>
            </a:custGeom>
            <a:solidFill>
              <a:srgbClr val="894943"/>
            </a:solidFill>
            <a:ln w="10147"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95F6C0AF-1AB1-74A7-D9B0-1366CB9482EF}"/>
                </a:ext>
              </a:extLst>
            </p:cNvPr>
            <p:cNvSpPr/>
            <p:nvPr/>
          </p:nvSpPr>
          <p:spPr>
            <a:xfrm>
              <a:off x="9376222" y="4942607"/>
              <a:ext cx="136307" cy="100915"/>
            </a:xfrm>
            <a:custGeom>
              <a:avLst/>
              <a:gdLst>
                <a:gd name="connsiteX0" fmla="*/ 85 w 136307"/>
                <a:gd name="connsiteY0" fmla="*/ 0 h 100915"/>
                <a:gd name="connsiteX1" fmla="*/ 85 w 136307"/>
                <a:gd name="connsiteY1" fmla="*/ 3552 h 100915"/>
                <a:gd name="connsiteX2" fmla="*/ 1606 w 136307"/>
                <a:gd name="connsiteY2" fmla="*/ 13699 h 100915"/>
                <a:gd name="connsiteX3" fmla="*/ 12464 w 136307"/>
                <a:gd name="connsiteY3" fmla="*/ 50434 h 100915"/>
                <a:gd name="connsiteX4" fmla="*/ 24134 w 136307"/>
                <a:gd name="connsiteY4" fmla="*/ 74281 h 100915"/>
                <a:gd name="connsiteX5" fmla="*/ 32049 w 136307"/>
                <a:gd name="connsiteY5" fmla="*/ 86762 h 100915"/>
                <a:gd name="connsiteX6" fmla="*/ 44328 w 136307"/>
                <a:gd name="connsiteY6" fmla="*/ 96910 h 100915"/>
                <a:gd name="connsiteX7" fmla="*/ 61173 w 136307"/>
                <a:gd name="connsiteY7" fmla="*/ 94170 h 100915"/>
                <a:gd name="connsiteX8" fmla="*/ 71321 w 136307"/>
                <a:gd name="connsiteY8" fmla="*/ 79761 h 100915"/>
                <a:gd name="connsiteX9" fmla="*/ 75481 w 136307"/>
                <a:gd name="connsiteY9" fmla="*/ 43939 h 100915"/>
                <a:gd name="connsiteX10" fmla="*/ 76496 w 136307"/>
                <a:gd name="connsiteY10" fmla="*/ 39474 h 100915"/>
                <a:gd name="connsiteX11" fmla="*/ 73554 w 136307"/>
                <a:gd name="connsiteY11" fmla="*/ 39474 h 100915"/>
                <a:gd name="connsiteX12" fmla="*/ 89282 w 136307"/>
                <a:gd name="connsiteY12" fmla="*/ 71034 h 100915"/>
                <a:gd name="connsiteX13" fmla="*/ 96792 w 136307"/>
                <a:gd name="connsiteY13" fmla="*/ 85951 h 100915"/>
                <a:gd name="connsiteX14" fmla="*/ 106939 w 136307"/>
                <a:gd name="connsiteY14" fmla="*/ 99041 h 100915"/>
                <a:gd name="connsiteX15" fmla="*/ 115362 w 136307"/>
                <a:gd name="connsiteY15" fmla="*/ 100767 h 100915"/>
                <a:gd name="connsiteX16" fmla="*/ 122465 w 136307"/>
                <a:gd name="connsiteY16" fmla="*/ 96708 h 100915"/>
                <a:gd name="connsiteX17" fmla="*/ 129771 w 136307"/>
                <a:gd name="connsiteY17" fmla="*/ 83820 h 100915"/>
                <a:gd name="connsiteX18" fmla="*/ 135657 w 136307"/>
                <a:gd name="connsiteY18" fmla="*/ 58654 h 100915"/>
                <a:gd name="connsiteX19" fmla="*/ 132917 w 136307"/>
                <a:gd name="connsiteY19" fmla="*/ 21615 h 100915"/>
                <a:gd name="connsiteX20" fmla="*/ 129771 w 136307"/>
                <a:gd name="connsiteY20" fmla="*/ 11974 h 100915"/>
                <a:gd name="connsiteX21" fmla="*/ 128351 w 136307"/>
                <a:gd name="connsiteY21" fmla="*/ 8829 h 100915"/>
                <a:gd name="connsiteX22" fmla="*/ 131801 w 136307"/>
                <a:gd name="connsiteY22" fmla="*/ 21919 h 100915"/>
                <a:gd name="connsiteX23" fmla="*/ 133526 w 136307"/>
                <a:gd name="connsiteY23" fmla="*/ 58451 h 100915"/>
                <a:gd name="connsiteX24" fmla="*/ 127336 w 136307"/>
                <a:gd name="connsiteY24" fmla="*/ 82907 h 100915"/>
                <a:gd name="connsiteX25" fmla="*/ 120537 w 136307"/>
                <a:gd name="connsiteY25" fmla="*/ 94780 h 100915"/>
                <a:gd name="connsiteX26" fmla="*/ 108462 w 136307"/>
                <a:gd name="connsiteY26" fmla="*/ 96606 h 100915"/>
                <a:gd name="connsiteX27" fmla="*/ 99430 w 136307"/>
                <a:gd name="connsiteY27" fmla="*/ 84530 h 100915"/>
                <a:gd name="connsiteX28" fmla="*/ 92123 w 136307"/>
                <a:gd name="connsiteY28" fmla="*/ 69613 h 100915"/>
                <a:gd name="connsiteX29" fmla="*/ 77207 w 136307"/>
                <a:gd name="connsiteY29" fmla="*/ 39069 h 100915"/>
                <a:gd name="connsiteX30" fmla="*/ 75380 w 136307"/>
                <a:gd name="connsiteY30" fmla="*/ 35314 h 100915"/>
                <a:gd name="connsiteX31" fmla="*/ 74365 w 136307"/>
                <a:gd name="connsiteY31" fmla="*/ 39271 h 100915"/>
                <a:gd name="connsiteX32" fmla="*/ 73249 w 136307"/>
                <a:gd name="connsiteY32" fmla="*/ 44041 h 100915"/>
                <a:gd name="connsiteX33" fmla="*/ 69291 w 136307"/>
                <a:gd name="connsiteY33" fmla="*/ 79355 h 100915"/>
                <a:gd name="connsiteX34" fmla="*/ 59854 w 136307"/>
                <a:gd name="connsiteY34" fmla="*/ 92344 h 100915"/>
                <a:gd name="connsiteX35" fmla="*/ 45850 w 136307"/>
                <a:gd name="connsiteY35" fmla="*/ 94881 h 100915"/>
                <a:gd name="connsiteX36" fmla="*/ 34789 w 136307"/>
                <a:gd name="connsiteY36" fmla="*/ 85444 h 100915"/>
                <a:gd name="connsiteX37" fmla="*/ 26874 w 136307"/>
                <a:gd name="connsiteY37" fmla="*/ 73165 h 100915"/>
                <a:gd name="connsiteX38" fmla="*/ 15001 w 136307"/>
                <a:gd name="connsiteY38" fmla="*/ 49825 h 100915"/>
                <a:gd name="connsiteX39" fmla="*/ 3331 w 136307"/>
                <a:gd name="connsiteY39" fmla="*/ 13598 h 100915"/>
                <a:gd name="connsiteX40" fmla="*/ 1201 w 136307"/>
                <a:gd name="connsiteY40" fmla="*/ 3450 h 100915"/>
                <a:gd name="connsiteX41" fmla="*/ 85 w 136307"/>
                <a:gd name="connsiteY41" fmla="*/ 0 h 10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6307" h="100915">
                  <a:moveTo>
                    <a:pt x="85" y="0"/>
                  </a:moveTo>
                  <a:cubicBezTo>
                    <a:pt x="-28" y="1181"/>
                    <a:pt x="-28" y="2371"/>
                    <a:pt x="85" y="3552"/>
                  </a:cubicBezTo>
                  <a:cubicBezTo>
                    <a:pt x="85" y="5987"/>
                    <a:pt x="592" y="9370"/>
                    <a:pt x="1606" y="13699"/>
                  </a:cubicBezTo>
                  <a:cubicBezTo>
                    <a:pt x="3980" y="26278"/>
                    <a:pt x="7618" y="38586"/>
                    <a:pt x="12464" y="50434"/>
                  </a:cubicBezTo>
                  <a:cubicBezTo>
                    <a:pt x="15813" y="58637"/>
                    <a:pt x="19712" y="66604"/>
                    <a:pt x="24134" y="74281"/>
                  </a:cubicBezTo>
                  <a:cubicBezTo>
                    <a:pt x="26570" y="78340"/>
                    <a:pt x="29107" y="82602"/>
                    <a:pt x="32049" y="86762"/>
                  </a:cubicBezTo>
                  <a:cubicBezTo>
                    <a:pt x="35069" y="91266"/>
                    <a:pt x="39336" y="94793"/>
                    <a:pt x="44328" y="96910"/>
                  </a:cubicBezTo>
                  <a:cubicBezTo>
                    <a:pt x="50043" y="98932"/>
                    <a:pt x="56394" y="97899"/>
                    <a:pt x="61173" y="94170"/>
                  </a:cubicBezTo>
                  <a:cubicBezTo>
                    <a:pt x="65793" y="90370"/>
                    <a:pt x="69299" y="85391"/>
                    <a:pt x="71321" y="79761"/>
                  </a:cubicBezTo>
                  <a:cubicBezTo>
                    <a:pt x="73668" y="67951"/>
                    <a:pt x="75060" y="55972"/>
                    <a:pt x="75481" y="43939"/>
                  </a:cubicBezTo>
                  <a:cubicBezTo>
                    <a:pt x="75482" y="42417"/>
                    <a:pt x="76091" y="40895"/>
                    <a:pt x="76496" y="39474"/>
                  </a:cubicBezTo>
                  <a:lnTo>
                    <a:pt x="73554" y="39474"/>
                  </a:lnTo>
                  <a:lnTo>
                    <a:pt x="89282" y="71034"/>
                  </a:lnTo>
                  <a:lnTo>
                    <a:pt x="96792" y="85951"/>
                  </a:lnTo>
                  <a:cubicBezTo>
                    <a:pt x="99013" y="91102"/>
                    <a:pt x="102505" y="95606"/>
                    <a:pt x="106939" y="99041"/>
                  </a:cubicBezTo>
                  <a:cubicBezTo>
                    <a:pt x="109447" y="100613"/>
                    <a:pt x="112438" y="101225"/>
                    <a:pt x="115362" y="100767"/>
                  </a:cubicBezTo>
                  <a:cubicBezTo>
                    <a:pt x="118068" y="100118"/>
                    <a:pt x="120532" y="98709"/>
                    <a:pt x="122465" y="96708"/>
                  </a:cubicBezTo>
                  <a:cubicBezTo>
                    <a:pt x="125753" y="92954"/>
                    <a:pt x="128239" y="88569"/>
                    <a:pt x="129771" y="83820"/>
                  </a:cubicBezTo>
                  <a:cubicBezTo>
                    <a:pt x="132839" y="75729"/>
                    <a:pt x="134818" y="67266"/>
                    <a:pt x="135657" y="58654"/>
                  </a:cubicBezTo>
                  <a:cubicBezTo>
                    <a:pt x="137086" y="46245"/>
                    <a:pt x="136156" y="33678"/>
                    <a:pt x="132917" y="21615"/>
                  </a:cubicBezTo>
                  <a:cubicBezTo>
                    <a:pt x="132098" y="18331"/>
                    <a:pt x="131047" y="15110"/>
                    <a:pt x="129771" y="11974"/>
                  </a:cubicBezTo>
                  <a:cubicBezTo>
                    <a:pt x="129467" y="10857"/>
                    <a:pt x="128987" y="9796"/>
                    <a:pt x="128351" y="8829"/>
                  </a:cubicBezTo>
                  <a:cubicBezTo>
                    <a:pt x="128351" y="8828"/>
                    <a:pt x="129873" y="13395"/>
                    <a:pt x="131801" y="21919"/>
                  </a:cubicBezTo>
                  <a:cubicBezTo>
                    <a:pt x="134553" y="33896"/>
                    <a:pt x="135137" y="46268"/>
                    <a:pt x="133526" y="58451"/>
                  </a:cubicBezTo>
                  <a:cubicBezTo>
                    <a:pt x="132521" y="66835"/>
                    <a:pt x="130441" y="75054"/>
                    <a:pt x="127336" y="82907"/>
                  </a:cubicBezTo>
                  <a:cubicBezTo>
                    <a:pt x="126000" y="87329"/>
                    <a:pt x="123675" y="91389"/>
                    <a:pt x="120537" y="94780"/>
                  </a:cubicBezTo>
                  <a:cubicBezTo>
                    <a:pt x="117547" y="98343"/>
                    <a:pt x="112372" y="99126"/>
                    <a:pt x="108462" y="96606"/>
                  </a:cubicBezTo>
                  <a:cubicBezTo>
                    <a:pt x="104454" y="93434"/>
                    <a:pt x="101341" y="89272"/>
                    <a:pt x="99430" y="84530"/>
                  </a:cubicBezTo>
                  <a:cubicBezTo>
                    <a:pt x="97096" y="79659"/>
                    <a:pt x="94559" y="74382"/>
                    <a:pt x="92123" y="69613"/>
                  </a:cubicBezTo>
                  <a:lnTo>
                    <a:pt x="77207" y="39069"/>
                  </a:lnTo>
                  <a:lnTo>
                    <a:pt x="75380" y="35314"/>
                  </a:lnTo>
                  <a:lnTo>
                    <a:pt x="74365" y="39271"/>
                  </a:lnTo>
                  <a:cubicBezTo>
                    <a:pt x="73886" y="40834"/>
                    <a:pt x="73513" y="42428"/>
                    <a:pt x="73249" y="44041"/>
                  </a:cubicBezTo>
                  <a:cubicBezTo>
                    <a:pt x="72791" y="55893"/>
                    <a:pt x="71469" y="67696"/>
                    <a:pt x="69291" y="79355"/>
                  </a:cubicBezTo>
                  <a:cubicBezTo>
                    <a:pt x="67419" y="84481"/>
                    <a:pt x="64150" y="88980"/>
                    <a:pt x="59854" y="92344"/>
                  </a:cubicBezTo>
                  <a:cubicBezTo>
                    <a:pt x="55977" y="95635"/>
                    <a:pt x="50636" y="96603"/>
                    <a:pt x="45850" y="94881"/>
                  </a:cubicBezTo>
                  <a:cubicBezTo>
                    <a:pt x="41346" y="92842"/>
                    <a:pt x="37511" y="89570"/>
                    <a:pt x="34789" y="85444"/>
                  </a:cubicBezTo>
                  <a:cubicBezTo>
                    <a:pt x="31847" y="81384"/>
                    <a:pt x="29310" y="77224"/>
                    <a:pt x="26874" y="73165"/>
                  </a:cubicBezTo>
                  <a:cubicBezTo>
                    <a:pt x="22439" y="65637"/>
                    <a:pt x="18473" y="57842"/>
                    <a:pt x="15001" y="49825"/>
                  </a:cubicBezTo>
                  <a:cubicBezTo>
                    <a:pt x="9995" y="38138"/>
                    <a:pt x="6089" y="26010"/>
                    <a:pt x="3331" y="13598"/>
                  </a:cubicBezTo>
                  <a:cubicBezTo>
                    <a:pt x="2317" y="9234"/>
                    <a:pt x="1606" y="5784"/>
                    <a:pt x="1201" y="3450"/>
                  </a:cubicBezTo>
                  <a:cubicBezTo>
                    <a:pt x="1007" y="2250"/>
                    <a:pt x="631" y="1086"/>
                    <a:pt x="85" y="0"/>
                  </a:cubicBezTo>
                  <a:close/>
                </a:path>
              </a:pathLst>
            </a:custGeom>
            <a:solidFill>
              <a:srgbClr val="455A64"/>
            </a:solidFill>
            <a:ln w="10147"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D7D7A37C-6425-F118-72C6-38504D9CED20}"/>
                </a:ext>
              </a:extLst>
            </p:cNvPr>
            <p:cNvSpPr/>
            <p:nvPr/>
          </p:nvSpPr>
          <p:spPr>
            <a:xfrm>
              <a:off x="8592818" y="5191358"/>
              <a:ext cx="176251" cy="208300"/>
            </a:xfrm>
            <a:custGeom>
              <a:avLst/>
              <a:gdLst>
                <a:gd name="connsiteX0" fmla="*/ 176251 w 176251"/>
                <a:gd name="connsiteY0" fmla="*/ 141427 h 208300"/>
                <a:gd name="connsiteX1" fmla="*/ 154535 w 176251"/>
                <a:gd name="connsiteY1" fmla="*/ 69785 h 208300"/>
                <a:gd name="connsiteX2" fmla="*/ 80052 w 176251"/>
                <a:gd name="connsiteY2" fmla="*/ 41980 h 208300"/>
                <a:gd name="connsiteX3" fmla="*/ 80052 w 176251"/>
                <a:gd name="connsiteY3" fmla="*/ 41980 h 208300"/>
                <a:gd name="connsiteX4" fmla="*/ 18151 w 176251"/>
                <a:gd name="connsiteY4" fmla="*/ 1897 h 208300"/>
                <a:gd name="connsiteX5" fmla="*/ 9626 w 176251"/>
                <a:gd name="connsiteY5" fmla="*/ 171 h 208300"/>
                <a:gd name="connsiteX6" fmla="*/ 14 w 176251"/>
                <a:gd name="connsiteY6" fmla="*/ 10827 h 208300"/>
                <a:gd name="connsiteX7" fmla="*/ 3944 w 176251"/>
                <a:gd name="connsiteY7" fmla="*/ 18336 h 208300"/>
                <a:gd name="connsiteX8" fmla="*/ 50826 w 176251"/>
                <a:gd name="connsiteY8" fmla="*/ 67958 h 208300"/>
                <a:gd name="connsiteX9" fmla="*/ 34045 w 176251"/>
                <a:gd name="connsiteY9" fmla="*/ 78743 h 208300"/>
                <a:gd name="connsiteX10" fmla="*/ 34082 w 176251"/>
                <a:gd name="connsiteY10" fmla="*/ 84905 h 208300"/>
                <a:gd name="connsiteX11" fmla="*/ 27182 w 176251"/>
                <a:gd name="connsiteY11" fmla="*/ 108853 h 208300"/>
                <a:gd name="connsiteX12" fmla="*/ 24239 w 176251"/>
                <a:gd name="connsiteY12" fmla="*/ 131178 h 208300"/>
                <a:gd name="connsiteX13" fmla="*/ 56306 w 176251"/>
                <a:gd name="connsiteY13" fmla="*/ 168623 h 208300"/>
                <a:gd name="connsiteX14" fmla="*/ 115061 w 176251"/>
                <a:gd name="connsiteY14" fmla="*/ 208301 h 2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6251" h="208300">
                  <a:moveTo>
                    <a:pt x="176251" y="141427"/>
                  </a:moveTo>
                  <a:cubicBezTo>
                    <a:pt x="176251" y="141427"/>
                    <a:pt x="164379" y="74960"/>
                    <a:pt x="154535" y="69785"/>
                  </a:cubicBezTo>
                  <a:cubicBezTo>
                    <a:pt x="144692" y="64609"/>
                    <a:pt x="80052" y="41980"/>
                    <a:pt x="80052" y="41980"/>
                  </a:cubicBezTo>
                  <a:lnTo>
                    <a:pt x="80052" y="41980"/>
                  </a:lnTo>
                  <a:lnTo>
                    <a:pt x="18151" y="1897"/>
                  </a:lnTo>
                  <a:cubicBezTo>
                    <a:pt x="15622" y="283"/>
                    <a:pt x="12584" y="-332"/>
                    <a:pt x="9626" y="171"/>
                  </a:cubicBezTo>
                  <a:cubicBezTo>
                    <a:pt x="4029" y="459"/>
                    <a:pt x="-274" y="5230"/>
                    <a:pt x="14" y="10827"/>
                  </a:cubicBezTo>
                  <a:cubicBezTo>
                    <a:pt x="166" y="13783"/>
                    <a:pt x="1601" y="16526"/>
                    <a:pt x="3944" y="18336"/>
                  </a:cubicBezTo>
                  <a:cubicBezTo>
                    <a:pt x="18517" y="35842"/>
                    <a:pt x="34175" y="52415"/>
                    <a:pt x="50826" y="67958"/>
                  </a:cubicBezTo>
                  <a:cubicBezTo>
                    <a:pt x="43214" y="66303"/>
                    <a:pt x="35701" y="71131"/>
                    <a:pt x="34045" y="78743"/>
                  </a:cubicBezTo>
                  <a:cubicBezTo>
                    <a:pt x="33603" y="80775"/>
                    <a:pt x="33615" y="82879"/>
                    <a:pt x="34082" y="84905"/>
                  </a:cubicBezTo>
                  <a:cubicBezTo>
                    <a:pt x="34082" y="84905"/>
                    <a:pt x="22413" y="98198"/>
                    <a:pt x="27182" y="108853"/>
                  </a:cubicBezTo>
                  <a:cubicBezTo>
                    <a:pt x="21286" y="114784"/>
                    <a:pt x="20082" y="123923"/>
                    <a:pt x="24239" y="131178"/>
                  </a:cubicBezTo>
                  <a:cubicBezTo>
                    <a:pt x="32808" y="145330"/>
                    <a:pt x="43640" y="157980"/>
                    <a:pt x="56306" y="168623"/>
                  </a:cubicBezTo>
                  <a:lnTo>
                    <a:pt x="115061" y="208301"/>
                  </a:lnTo>
                  <a:close/>
                </a:path>
              </a:pathLst>
            </a:custGeom>
            <a:solidFill>
              <a:srgbClr val="B5675E"/>
            </a:solidFill>
            <a:ln w="10147"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C1D4BEA4-51AA-5FD8-D0B4-80EAB22F6DC2}"/>
                </a:ext>
              </a:extLst>
            </p:cNvPr>
            <p:cNvSpPr/>
            <p:nvPr/>
          </p:nvSpPr>
          <p:spPr>
            <a:xfrm>
              <a:off x="8665194" y="5232983"/>
              <a:ext cx="55674" cy="119387"/>
            </a:xfrm>
            <a:custGeom>
              <a:avLst/>
              <a:gdLst>
                <a:gd name="connsiteX0" fmla="*/ 25434 w 55674"/>
                <a:gd name="connsiteY0" fmla="*/ 6545 h 119387"/>
                <a:gd name="connsiteX1" fmla="*/ 23810 w 55674"/>
                <a:gd name="connsiteY1" fmla="*/ 5835 h 119387"/>
                <a:gd name="connsiteX2" fmla="*/ 19244 w 55674"/>
                <a:gd name="connsiteY2" fmla="*/ 3907 h 119387"/>
                <a:gd name="connsiteX3" fmla="*/ 11734 w 55674"/>
                <a:gd name="connsiteY3" fmla="*/ 1370 h 119387"/>
                <a:gd name="connsiteX4" fmla="*/ 6864 w 55674"/>
                <a:gd name="connsiteY4" fmla="*/ 152 h 119387"/>
                <a:gd name="connsiteX5" fmla="*/ 4022 w 55674"/>
                <a:gd name="connsiteY5" fmla="*/ 152 h 119387"/>
                <a:gd name="connsiteX6" fmla="*/ 1688 w 55674"/>
                <a:gd name="connsiteY6" fmla="*/ 2283 h 119387"/>
                <a:gd name="connsiteX7" fmla="*/ 6864 w 55674"/>
                <a:gd name="connsiteY7" fmla="*/ 27957 h 119387"/>
                <a:gd name="connsiteX8" fmla="*/ 35277 w 55674"/>
                <a:gd name="connsiteY8" fmla="*/ 45106 h 119387"/>
                <a:gd name="connsiteX9" fmla="*/ 44816 w 55674"/>
                <a:gd name="connsiteY9" fmla="*/ 47846 h 119387"/>
                <a:gd name="connsiteX10" fmla="*/ 44207 w 55674"/>
                <a:gd name="connsiteY10" fmla="*/ 46831 h 119387"/>
                <a:gd name="connsiteX11" fmla="*/ 45526 w 55674"/>
                <a:gd name="connsiteY11" fmla="*/ 100208 h 119387"/>
                <a:gd name="connsiteX12" fmla="*/ 55674 w 55674"/>
                <a:gd name="connsiteY12" fmla="*/ 119388 h 119387"/>
                <a:gd name="connsiteX13" fmla="*/ 52731 w 55674"/>
                <a:gd name="connsiteY13" fmla="*/ 114314 h 119387"/>
                <a:gd name="connsiteX14" fmla="*/ 46237 w 55674"/>
                <a:gd name="connsiteY14" fmla="*/ 99803 h 119387"/>
                <a:gd name="connsiteX15" fmla="*/ 45425 w 55674"/>
                <a:gd name="connsiteY15" fmla="*/ 47339 h 119387"/>
                <a:gd name="connsiteX16" fmla="*/ 45425 w 55674"/>
                <a:gd name="connsiteY16" fmla="*/ 46527 h 119387"/>
                <a:gd name="connsiteX17" fmla="*/ 44613 w 55674"/>
                <a:gd name="connsiteY17" fmla="*/ 46527 h 119387"/>
                <a:gd name="connsiteX18" fmla="*/ 35176 w 55674"/>
                <a:gd name="connsiteY18" fmla="*/ 43787 h 119387"/>
                <a:gd name="connsiteX19" fmla="*/ 7371 w 55674"/>
                <a:gd name="connsiteY19" fmla="*/ 27246 h 119387"/>
                <a:gd name="connsiteX20" fmla="*/ 2602 w 55674"/>
                <a:gd name="connsiteY20" fmla="*/ 2791 h 119387"/>
                <a:gd name="connsiteX21" fmla="*/ 4225 w 55674"/>
                <a:gd name="connsiteY21" fmla="*/ 1066 h 119387"/>
                <a:gd name="connsiteX22" fmla="*/ 6661 w 55674"/>
                <a:gd name="connsiteY22" fmla="*/ 1066 h 119387"/>
                <a:gd name="connsiteX23" fmla="*/ 11430 w 55674"/>
                <a:gd name="connsiteY23" fmla="*/ 1979 h 119387"/>
                <a:gd name="connsiteX24" fmla="*/ 18940 w 55674"/>
                <a:gd name="connsiteY24" fmla="*/ 4313 h 119387"/>
                <a:gd name="connsiteX25" fmla="*/ 23608 w 55674"/>
                <a:gd name="connsiteY25" fmla="*/ 5936 h 119387"/>
                <a:gd name="connsiteX26" fmla="*/ 25434 w 55674"/>
                <a:gd name="connsiteY26" fmla="*/ 6545 h 11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674" h="119387">
                  <a:moveTo>
                    <a:pt x="25434" y="6545"/>
                  </a:moveTo>
                  <a:lnTo>
                    <a:pt x="23810" y="5835"/>
                  </a:lnTo>
                  <a:lnTo>
                    <a:pt x="19244" y="3907"/>
                  </a:lnTo>
                  <a:cubicBezTo>
                    <a:pt x="17215" y="3197"/>
                    <a:pt x="14678" y="2182"/>
                    <a:pt x="11734" y="1370"/>
                  </a:cubicBezTo>
                  <a:cubicBezTo>
                    <a:pt x="10150" y="821"/>
                    <a:pt x="8520" y="414"/>
                    <a:pt x="6864" y="152"/>
                  </a:cubicBezTo>
                  <a:cubicBezTo>
                    <a:pt x="5927" y="-51"/>
                    <a:pt x="4959" y="-51"/>
                    <a:pt x="4022" y="152"/>
                  </a:cubicBezTo>
                  <a:cubicBezTo>
                    <a:pt x="2969" y="485"/>
                    <a:pt x="2115" y="1264"/>
                    <a:pt x="1688" y="2283"/>
                  </a:cubicBezTo>
                  <a:cubicBezTo>
                    <a:pt x="-1806" y="11112"/>
                    <a:pt x="222" y="21171"/>
                    <a:pt x="6864" y="27957"/>
                  </a:cubicBezTo>
                  <a:cubicBezTo>
                    <a:pt x="14360" y="36442"/>
                    <a:pt x="24277" y="42427"/>
                    <a:pt x="35277" y="45106"/>
                  </a:cubicBezTo>
                  <a:lnTo>
                    <a:pt x="44816" y="47846"/>
                  </a:lnTo>
                  <a:lnTo>
                    <a:pt x="44207" y="46831"/>
                  </a:lnTo>
                  <a:cubicBezTo>
                    <a:pt x="38787" y="64288"/>
                    <a:pt x="39250" y="83041"/>
                    <a:pt x="45526" y="100208"/>
                  </a:cubicBezTo>
                  <a:cubicBezTo>
                    <a:pt x="47839" y="107113"/>
                    <a:pt x="51267" y="113591"/>
                    <a:pt x="55674" y="119388"/>
                  </a:cubicBezTo>
                  <a:cubicBezTo>
                    <a:pt x="55674" y="119388"/>
                    <a:pt x="54558" y="117561"/>
                    <a:pt x="52731" y="114314"/>
                  </a:cubicBezTo>
                  <a:cubicBezTo>
                    <a:pt x="50103" y="109698"/>
                    <a:pt x="47928" y="104838"/>
                    <a:pt x="46237" y="99803"/>
                  </a:cubicBezTo>
                  <a:cubicBezTo>
                    <a:pt x="40323" y="82859"/>
                    <a:pt x="40038" y="64458"/>
                    <a:pt x="45425" y="47339"/>
                  </a:cubicBezTo>
                  <a:lnTo>
                    <a:pt x="45425" y="46527"/>
                  </a:lnTo>
                  <a:lnTo>
                    <a:pt x="44613" y="46527"/>
                  </a:lnTo>
                  <a:lnTo>
                    <a:pt x="35176" y="43787"/>
                  </a:lnTo>
                  <a:cubicBezTo>
                    <a:pt x="24470" y="41157"/>
                    <a:pt x="14791" y="35399"/>
                    <a:pt x="7371" y="27246"/>
                  </a:cubicBezTo>
                  <a:cubicBezTo>
                    <a:pt x="1199" y="20696"/>
                    <a:pt x="-657" y="11180"/>
                    <a:pt x="2602" y="2791"/>
                  </a:cubicBezTo>
                  <a:cubicBezTo>
                    <a:pt x="2602" y="1979"/>
                    <a:pt x="3616" y="1167"/>
                    <a:pt x="4225" y="1066"/>
                  </a:cubicBezTo>
                  <a:cubicBezTo>
                    <a:pt x="5034" y="968"/>
                    <a:pt x="5852" y="968"/>
                    <a:pt x="6661" y="1066"/>
                  </a:cubicBezTo>
                  <a:cubicBezTo>
                    <a:pt x="8269" y="1263"/>
                    <a:pt x="9863" y="1568"/>
                    <a:pt x="11430" y="1979"/>
                  </a:cubicBezTo>
                  <a:cubicBezTo>
                    <a:pt x="14373" y="2791"/>
                    <a:pt x="16808" y="3704"/>
                    <a:pt x="18940" y="4313"/>
                  </a:cubicBezTo>
                  <a:lnTo>
                    <a:pt x="23608" y="5936"/>
                  </a:lnTo>
                  <a:cubicBezTo>
                    <a:pt x="24825" y="6545"/>
                    <a:pt x="25434" y="6647"/>
                    <a:pt x="25434" y="6545"/>
                  </a:cubicBezTo>
                  <a:close/>
                </a:path>
              </a:pathLst>
            </a:custGeom>
            <a:solidFill>
              <a:srgbClr val="894943"/>
            </a:solidFill>
            <a:ln w="10147"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8B9730B5-E05E-67DB-C044-D50A65A876E7}"/>
                </a:ext>
              </a:extLst>
            </p:cNvPr>
            <p:cNvSpPr/>
            <p:nvPr/>
          </p:nvSpPr>
          <p:spPr>
            <a:xfrm>
              <a:off x="8627002" y="5259316"/>
              <a:ext cx="49318" cy="52088"/>
            </a:xfrm>
            <a:custGeom>
              <a:avLst/>
              <a:gdLst>
                <a:gd name="connsiteX0" fmla="*/ 0 w 49318"/>
                <a:gd name="connsiteY0" fmla="*/ 18266 h 52088"/>
                <a:gd name="connsiteX1" fmla="*/ 2943 w 49318"/>
                <a:gd name="connsiteY1" fmla="*/ 21919 h 52088"/>
                <a:gd name="connsiteX2" fmla="*/ 11467 w 49318"/>
                <a:gd name="connsiteY2" fmla="*/ 31559 h 52088"/>
                <a:gd name="connsiteX3" fmla="*/ 24355 w 49318"/>
                <a:gd name="connsiteY3" fmla="*/ 45563 h 52088"/>
                <a:gd name="connsiteX4" fmla="*/ 34502 w 49318"/>
                <a:gd name="connsiteY4" fmla="*/ 51651 h 52088"/>
                <a:gd name="connsiteX5" fmla="*/ 46477 w 49318"/>
                <a:gd name="connsiteY5" fmla="*/ 48708 h 52088"/>
                <a:gd name="connsiteX6" fmla="*/ 49318 w 49318"/>
                <a:gd name="connsiteY6" fmla="*/ 42721 h 52088"/>
                <a:gd name="connsiteX7" fmla="*/ 47593 w 49318"/>
                <a:gd name="connsiteY7" fmla="*/ 36734 h 52088"/>
                <a:gd name="connsiteX8" fmla="*/ 41504 w 49318"/>
                <a:gd name="connsiteY8" fmla="*/ 27094 h 52088"/>
                <a:gd name="connsiteX9" fmla="*/ 29632 w 49318"/>
                <a:gd name="connsiteY9" fmla="*/ 12177 h 52088"/>
                <a:gd name="connsiteX10" fmla="*/ 20600 w 49318"/>
                <a:gd name="connsiteY10" fmla="*/ 3044 h 52088"/>
                <a:gd name="connsiteX11" fmla="*/ 16947 w 49318"/>
                <a:gd name="connsiteY11" fmla="*/ 0 h 52088"/>
                <a:gd name="connsiteX12" fmla="*/ 20194 w 49318"/>
                <a:gd name="connsiteY12" fmla="*/ 3450 h 52088"/>
                <a:gd name="connsiteX13" fmla="*/ 28820 w 49318"/>
                <a:gd name="connsiteY13" fmla="*/ 12989 h 52088"/>
                <a:gd name="connsiteX14" fmla="*/ 40287 w 49318"/>
                <a:gd name="connsiteY14" fmla="*/ 28007 h 52088"/>
                <a:gd name="connsiteX15" fmla="*/ 46070 w 49318"/>
                <a:gd name="connsiteY15" fmla="*/ 37445 h 52088"/>
                <a:gd name="connsiteX16" fmla="*/ 45360 w 49318"/>
                <a:gd name="connsiteY16" fmla="*/ 47592 h 52088"/>
                <a:gd name="connsiteX17" fmla="*/ 35212 w 49318"/>
                <a:gd name="connsiteY17" fmla="*/ 50028 h 52088"/>
                <a:gd name="connsiteX18" fmla="*/ 26079 w 49318"/>
                <a:gd name="connsiteY18" fmla="*/ 44447 h 52088"/>
                <a:gd name="connsiteX19" fmla="*/ 12989 w 49318"/>
                <a:gd name="connsiteY19" fmla="*/ 30747 h 52088"/>
                <a:gd name="connsiteX20" fmla="*/ 4059 w 49318"/>
                <a:gd name="connsiteY20" fmla="*/ 21513 h 52088"/>
                <a:gd name="connsiteX21" fmla="*/ 0 w 49318"/>
                <a:gd name="connsiteY21" fmla="*/ 18265 h 5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18" h="52088">
                  <a:moveTo>
                    <a:pt x="0" y="18266"/>
                  </a:moveTo>
                  <a:cubicBezTo>
                    <a:pt x="857" y="19578"/>
                    <a:pt x="1843" y="20802"/>
                    <a:pt x="2943" y="21919"/>
                  </a:cubicBezTo>
                  <a:lnTo>
                    <a:pt x="11467" y="31559"/>
                  </a:lnTo>
                  <a:cubicBezTo>
                    <a:pt x="15120" y="35517"/>
                    <a:pt x="19281" y="40388"/>
                    <a:pt x="24355" y="45563"/>
                  </a:cubicBezTo>
                  <a:cubicBezTo>
                    <a:pt x="27200" y="48376"/>
                    <a:pt x="30681" y="50464"/>
                    <a:pt x="34502" y="51651"/>
                  </a:cubicBezTo>
                  <a:cubicBezTo>
                    <a:pt x="38734" y="52787"/>
                    <a:pt x="43253" y="51676"/>
                    <a:pt x="46477" y="48708"/>
                  </a:cubicBezTo>
                  <a:cubicBezTo>
                    <a:pt x="48202" y="47185"/>
                    <a:pt x="49229" y="45021"/>
                    <a:pt x="49318" y="42721"/>
                  </a:cubicBezTo>
                  <a:cubicBezTo>
                    <a:pt x="49241" y="40615"/>
                    <a:pt x="48649" y="38559"/>
                    <a:pt x="47593" y="36734"/>
                  </a:cubicBezTo>
                  <a:cubicBezTo>
                    <a:pt x="45665" y="33182"/>
                    <a:pt x="43533" y="30138"/>
                    <a:pt x="41504" y="27094"/>
                  </a:cubicBezTo>
                  <a:cubicBezTo>
                    <a:pt x="37873" y="21870"/>
                    <a:pt x="33907" y="16888"/>
                    <a:pt x="29632" y="12177"/>
                  </a:cubicBezTo>
                  <a:cubicBezTo>
                    <a:pt x="25978" y="8118"/>
                    <a:pt x="22832" y="5074"/>
                    <a:pt x="20600" y="3044"/>
                  </a:cubicBezTo>
                  <a:cubicBezTo>
                    <a:pt x="19464" y="1936"/>
                    <a:pt x="18242" y="918"/>
                    <a:pt x="16947" y="0"/>
                  </a:cubicBezTo>
                  <a:cubicBezTo>
                    <a:pt x="17917" y="1251"/>
                    <a:pt x="19004" y="2407"/>
                    <a:pt x="20194" y="3450"/>
                  </a:cubicBezTo>
                  <a:cubicBezTo>
                    <a:pt x="22223" y="5682"/>
                    <a:pt x="25268" y="8828"/>
                    <a:pt x="28820" y="12989"/>
                  </a:cubicBezTo>
                  <a:cubicBezTo>
                    <a:pt x="32371" y="17149"/>
                    <a:pt x="36227" y="22122"/>
                    <a:pt x="40287" y="28007"/>
                  </a:cubicBezTo>
                  <a:cubicBezTo>
                    <a:pt x="42214" y="30950"/>
                    <a:pt x="44244" y="34096"/>
                    <a:pt x="46070" y="37445"/>
                  </a:cubicBezTo>
                  <a:cubicBezTo>
                    <a:pt x="48369" y="40539"/>
                    <a:pt x="48068" y="44848"/>
                    <a:pt x="45360" y="47592"/>
                  </a:cubicBezTo>
                  <a:cubicBezTo>
                    <a:pt x="42557" y="49970"/>
                    <a:pt x="38790" y="50874"/>
                    <a:pt x="35212" y="50028"/>
                  </a:cubicBezTo>
                  <a:cubicBezTo>
                    <a:pt x="31759" y="48939"/>
                    <a:pt x="28623" y="47023"/>
                    <a:pt x="26079" y="44447"/>
                  </a:cubicBezTo>
                  <a:cubicBezTo>
                    <a:pt x="21006" y="39474"/>
                    <a:pt x="16744" y="34299"/>
                    <a:pt x="12989" y="30747"/>
                  </a:cubicBezTo>
                  <a:lnTo>
                    <a:pt x="4059" y="21513"/>
                  </a:lnTo>
                  <a:cubicBezTo>
                    <a:pt x="2824" y="20291"/>
                    <a:pt x="1464" y="19202"/>
                    <a:pt x="0" y="18265"/>
                  </a:cubicBezTo>
                  <a:close/>
                </a:path>
              </a:pathLst>
            </a:custGeom>
            <a:solidFill>
              <a:srgbClr val="894943"/>
            </a:solidFill>
            <a:ln w="10147"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82652DE8-CD40-4D92-768F-B29942A64C94}"/>
                </a:ext>
              </a:extLst>
            </p:cNvPr>
            <p:cNvSpPr/>
            <p:nvPr/>
          </p:nvSpPr>
          <p:spPr>
            <a:xfrm>
              <a:off x="8618985" y="5298892"/>
              <a:ext cx="40836" cy="30801"/>
            </a:xfrm>
            <a:custGeom>
              <a:avLst/>
              <a:gdLst>
                <a:gd name="connsiteX0" fmla="*/ 1 w 40836"/>
                <a:gd name="connsiteY0" fmla="*/ 0 h 30801"/>
                <a:gd name="connsiteX1" fmla="*/ 1320 w 40836"/>
                <a:gd name="connsiteY1" fmla="*/ 2537 h 30801"/>
                <a:gd name="connsiteX2" fmla="*/ 5683 w 40836"/>
                <a:gd name="connsiteY2" fmla="*/ 9336 h 30801"/>
                <a:gd name="connsiteX3" fmla="*/ 23847 w 40836"/>
                <a:gd name="connsiteY3" fmla="*/ 28414 h 30801"/>
                <a:gd name="connsiteX4" fmla="*/ 38054 w 40836"/>
                <a:gd name="connsiteY4" fmla="*/ 27805 h 30801"/>
                <a:gd name="connsiteX5" fmla="*/ 40287 w 40836"/>
                <a:gd name="connsiteY5" fmla="*/ 16033 h 30801"/>
                <a:gd name="connsiteX6" fmla="*/ 35213 w 40836"/>
                <a:gd name="connsiteY6" fmla="*/ 5886 h 30801"/>
                <a:gd name="connsiteX7" fmla="*/ 39170 w 40836"/>
                <a:gd name="connsiteY7" fmla="*/ 16033 h 30801"/>
                <a:gd name="connsiteX8" fmla="*/ 36837 w 40836"/>
                <a:gd name="connsiteY8" fmla="*/ 26181 h 30801"/>
                <a:gd name="connsiteX9" fmla="*/ 24659 w 40836"/>
                <a:gd name="connsiteY9" fmla="*/ 26181 h 30801"/>
                <a:gd name="connsiteX10" fmla="*/ 6596 w 40836"/>
                <a:gd name="connsiteY10" fmla="*/ 7814 h 30801"/>
                <a:gd name="connsiteX11" fmla="*/ 0 w 40836"/>
                <a:gd name="connsiteY11" fmla="*/ 0 h 3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36" h="30801">
                  <a:moveTo>
                    <a:pt x="1" y="0"/>
                  </a:moveTo>
                  <a:cubicBezTo>
                    <a:pt x="350" y="890"/>
                    <a:pt x="792" y="1740"/>
                    <a:pt x="1320" y="2537"/>
                  </a:cubicBezTo>
                  <a:cubicBezTo>
                    <a:pt x="2334" y="4262"/>
                    <a:pt x="3755" y="6495"/>
                    <a:pt x="5683" y="9336"/>
                  </a:cubicBezTo>
                  <a:cubicBezTo>
                    <a:pt x="10638" y="16659"/>
                    <a:pt x="16776" y="23107"/>
                    <a:pt x="23847" y="28414"/>
                  </a:cubicBezTo>
                  <a:cubicBezTo>
                    <a:pt x="28061" y="31816"/>
                    <a:pt x="34147" y="31555"/>
                    <a:pt x="38054" y="27805"/>
                  </a:cubicBezTo>
                  <a:cubicBezTo>
                    <a:pt x="40672" y="24479"/>
                    <a:pt x="41505" y="20087"/>
                    <a:pt x="40287" y="16033"/>
                  </a:cubicBezTo>
                  <a:cubicBezTo>
                    <a:pt x="39319" y="12335"/>
                    <a:pt x="37591" y="8879"/>
                    <a:pt x="35213" y="5886"/>
                  </a:cubicBezTo>
                  <a:cubicBezTo>
                    <a:pt x="35213" y="5886"/>
                    <a:pt x="37446" y="9640"/>
                    <a:pt x="39170" y="16033"/>
                  </a:cubicBezTo>
                  <a:cubicBezTo>
                    <a:pt x="40028" y="19595"/>
                    <a:pt x="39164" y="23353"/>
                    <a:pt x="36837" y="26181"/>
                  </a:cubicBezTo>
                  <a:cubicBezTo>
                    <a:pt x="33353" y="29236"/>
                    <a:pt x="28143" y="29236"/>
                    <a:pt x="24659" y="26181"/>
                  </a:cubicBezTo>
                  <a:cubicBezTo>
                    <a:pt x="17807" y="20936"/>
                    <a:pt x="11726" y="14753"/>
                    <a:pt x="6596" y="7814"/>
                  </a:cubicBezTo>
                  <a:cubicBezTo>
                    <a:pt x="4576" y="5064"/>
                    <a:pt x="2372" y="2453"/>
                    <a:pt x="0" y="0"/>
                  </a:cubicBezTo>
                  <a:close/>
                </a:path>
              </a:pathLst>
            </a:custGeom>
            <a:solidFill>
              <a:srgbClr val="894943"/>
            </a:solidFill>
            <a:ln w="10147"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549146C7-9035-DDEC-DF03-8BAAAFB22D7A}"/>
                </a:ext>
              </a:extLst>
            </p:cNvPr>
            <p:cNvSpPr/>
            <p:nvPr/>
          </p:nvSpPr>
          <p:spPr>
            <a:xfrm>
              <a:off x="8638773" y="5328219"/>
              <a:ext cx="18977" cy="26229"/>
            </a:xfrm>
            <a:custGeom>
              <a:avLst/>
              <a:gdLst>
                <a:gd name="connsiteX0" fmla="*/ 0 w 18977"/>
                <a:gd name="connsiteY0" fmla="*/ 22223 h 26229"/>
                <a:gd name="connsiteX1" fmla="*/ 5480 w 18977"/>
                <a:gd name="connsiteY1" fmla="*/ 25775 h 26229"/>
                <a:gd name="connsiteX2" fmla="*/ 18753 w 18977"/>
                <a:gd name="connsiteY2" fmla="*/ 18640 h 26229"/>
                <a:gd name="connsiteX3" fmla="*/ 18774 w 18977"/>
                <a:gd name="connsiteY3" fmla="*/ 18570 h 26229"/>
                <a:gd name="connsiteX4" fmla="*/ 12989 w 18977"/>
                <a:gd name="connsiteY4" fmla="*/ 3755 h 26229"/>
                <a:gd name="connsiteX5" fmla="*/ 7712 w 18977"/>
                <a:gd name="connsiteY5" fmla="*/ 0 h 26229"/>
                <a:gd name="connsiteX6" fmla="*/ 12177 w 18977"/>
                <a:gd name="connsiteY6" fmla="*/ 4668 h 26229"/>
                <a:gd name="connsiteX7" fmla="*/ 17048 w 18977"/>
                <a:gd name="connsiteY7" fmla="*/ 17961 h 26229"/>
                <a:gd name="connsiteX8" fmla="*/ 5683 w 18977"/>
                <a:gd name="connsiteY8" fmla="*/ 24456 h 26229"/>
                <a:gd name="connsiteX9" fmla="*/ 0 w 18977"/>
                <a:gd name="connsiteY9" fmla="*/ 22223 h 2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7" h="26229">
                  <a:moveTo>
                    <a:pt x="0" y="22223"/>
                  </a:moveTo>
                  <a:cubicBezTo>
                    <a:pt x="0" y="22223"/>
                    <a:pt x="1421" y="24658"/>
                    <a:pt x="5480" y="25775"/>
                  </a:cubicBezTo>
                  <a:cubicBezTo>
                    <a:pt x="11115" y="27470"/>
                    <a:pt x="17058" y="24276"/>
                    <a:pt x="18753" y="18640"/>
                  </a:cubicBezTo>
                  <a:cubicBezTo>
                    <a:pt x="18759" y="18617"/>
                    <a:pt x="18767" y="18594"/>
                    <a:pt x="18774" y="18570"/>
                  </a:cubicBezTo>
                  <a:cubicBezTo>
                    <a:pt x="19691" y="12946"/>
                    <a:pt x="17474" y="7269"/>
                    <a:pt x="12989" y="3755"/>
                  </a:cubicBezTo>
                  <a:cubicBezTo>
                    <a:pt x="11471" y="2195"/>
                    <a:pt x="9683" y="923"/>
                    <a:pt x="7712" y="0"/>
                  </a:cubicBezTo>
                  <a:cubicBezTo>
                    <a:pt x="7712" y="0"/>
                    <a:pt x="9438" y="1826"/>
                    <a:pt x="12177" y="4668"/>
                  </a:cubicBezTo>
                  <a:cubicBezTo>
                    <a:pt x="15983" y="7964"/>
                    <a:pt x="17823" y="12987"/>
                    <a:pt x="17048" y="17961"/>
                  </a:cubicBezTo>
                  <a:cubicBezTo>
                    <a:pt x="15349" y="22607"/>
                    <a:pt x="10548" y="25350"/>
                    <a:pt x="5683" y="24456"/>
                  </a:cubicBezTo>
                  <a:cubicBezTo>
                    <a:pt x="3701" y="23956"/>
                    <a:pt x="1792" y="23206"/>
                    <a:pt x="0" y="22223"/>
                  </a:cubicBezTo>
                  <a:close/>
                </a:path>
              </a:pathLst>
            </a:custGeom>
            <a:solidFill>
              <a:srgbClr val="894943"/>
            </a:solidFill>
            <a:ln w="10147"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C04A3E82-C49B-9A39-609D-6AC525F645A7}"/>
                </a:ext>
              </a:extLst>
            </p:cNvPr>
            <p:cNvSpPr/>
            <p:nvPr/>
          </p:nvSpPr>
          <p:spPr>
            <a:xfrm>
              <a:off x="8698848" y="5332785"/>
              <a:ext cx="437567" cy="283409"/>
            </a:xfrm>
            <a:custGeom>
              <a:avLst/>
              <a:gdLst>
                <a:gd name="connsiteX0" fmla="*/ 0 w 437567"/>
                <a:gd name="connsiteY0" fmla="*/ 58857 h 283409"/>
                <a:gd name="connsiteX1" fmla="*/ 153838 w 437567"/>
                <a:gd name="connsiteY1" fmla="*/ 266174 h 283409"/>
                <a:gd name="connsiteX2" fmla="*/ 273480 w 437567"/>
                <a:gd name="connsiteY2" fmla="*/ 260592 h 283409"/>
                <a:gd name="connsiteX3" fmla="*/ 437568 w 437567"/>
                <a:gd name="connsiteY3" fmla="*/ 132021 h 283409"/>
                <a:gd name="connsiteX4" fmla="*/ 371303 w 437567"/>
                <a:gd name="connsiteY4" fmla="*/ 26283 h 283409"/>
                <a:gd name="connsiteX5" fmla="*/ 212492 w 437567"/>
                <a:gd name="connsiteY5" fmla="*/ 139530 h 283409"/>
                <a:gd name="connsiteX6" fmla="*/ 70425 w 437567"/>
                <a:gd name="connsiteY6" fmla="*/ 0 h 28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567" h="283409">
                  <a:moveTo>
                    <a:pt x="0" y="58857"/>
                  </a:moveTo>
                  <a:cubicBezTo>
                    <a:pt x="0" y="58857"/>
                    <a:pt x="130194" y="239993"/>
                    <a:pt x="153838" y="266174"/>
                  </a:cubicBezTo>
                  <a:cubicBezTo>
                    <a:pt x="181948" y="297225"/>
                    <a:pt x="239181" y="280685"/>
                    <a:pt x="273480" y="260592"/>
                  </a:cubicBezTo>
                  <a:cubicBezTo>
                    <a:pt x="303923" y="243138"/>
                    <a:pt x="437568" y="132021"/>
                    <a:pt x="437568" y="132021"/>
                  </a:cubicBezTo>
                  <a:lnTo>
                    <a:pt x="371303" y="26283"/>
                  </a:lnTo>
                  <a:lnTo>
                    <a:pt x="212492" y="139530"/>
                  </a:lnTo>
                  <a:lnTo>
                    <a:pt x="70425" y="0"/>
                  </a:lnTo>
                </a:path>
              </a:pathLst>
            </a:custGeom>
            <a:solidFill>
              <a:srgbClr val="B5675E"/>
            </a:solidFill>
            <a:ln w="10147"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498C38DA-2A02-A575-9550-C1CFB1F62ED7}"/>
                </a:ext>
              </a:extLst>
            </p:cNvPr>
            <p:cNvSpPr/>
            <p:nvPr/>
          </p:nvSpPr>
          <p:spPr>
            <a:xfrm>
              <a:off x="8967761" y="5298283"/>
              <a:ext cx="135978" cy="260490"/>
            </a:xfrm>
            <a:custGeom>
              <a:avLst/>
              <a:gdLst>
                <a:gd name="connsiteX0" fmla="*/ 126541 w 135978"/>
                <a:gd name="connsiteY0" fmla="*/ 5480 h 260490"/>
                <a:gd name="connsiteX1" fmla="*/ 0 w 135978"/>
                <a:gd name="connsiteY1" fmla="*/ 122482 h 260490"/>
                <a:gd name="connsiteX2" fmla="*/ 100766 w 135978"/>
                <a:gd name="connsiteY2" fmla="*/ 260491 h 260490"/>
                <a:gd name="connsiteX3" fmla="*/ 134355 w 135978"/>
                <a:gd name="connsiteY3" fmla="*/ 192603 h 260490"/>
                <a:gd name="connsiteX4" fmla="*/ 135978 w 135978"/>
                <a:gd name="connsiteY4" fmla="*/ 0 h 260490"/>
                <a:gd name="connsiteX5" fmla="*/ 126541 w 135978"/>
                <a:gd name="connsiteY5" fmla="*/ 5480 h 26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978" h="260490">
                  <a:moveTo>
                    <a:pt x="126541" y="5480"/>
                  </a:moveTo>
                  <a:lnTo>
                    <a:pt x="0" y="122482"/>
                  </a:lnTo>
                  <a:lnTo>
                    <a:pt x="100766" y="260491"/>
                  </a:lnTo>
                  <a:lnTo>
                    <a:pt x="134355" y="192603"/>
                  </a:lnTo>
                  <a:lnTo>
                    <a:pt x="135978" y="0"/>
                  </a:lnTo>
                  <a:lnTo>
                    <a:pt x="126541" y="5480"/>
                  </a:lnTo>
                  <a:close/>
                </a:path>
              </a:pathLst>
            </a:custGeom>
            <a:solidFill>
              <a:srgbClr val="F47D7D"/>
            </a:solidFill>
            <a:ln w="10147"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01BC7284-E44B-B418-7F5C-12160F7A0ACB}"/>
                </a:ext>
              </a:extLst>
            </p:cNvPr>
            <p:cNvSpPr/>
            <p:nvPr/>
          </p:nvSpPr>
          <p:spPr>
            <a:xfrm>
              <a:off x="8589241" y="5850203"/>
              <a:ext cx="850690" cy="262698"/>
            </a:xfrm>
            <a:custGeom>
              <a:avLst/>
              <a:gdLst>
                <a:gd name="connsiteX0" fmla="*/ 683051 w 850690"/>
                <a:gd name="connsiteY0" fmla="*/ 16553 h 262698"/>
                <a:gd name="connsiteX1" fmla="*/ 413428 w 850690"/>
                <a:gd name="connsiteY1" fmla="*/ 12 h 262698"/>
                <a:gd name="connsiteX2" fmla="*/ 175059 w 850690"/>
                <a:gd name="connsiteY2" fmla="*/ 12 h 262698"/>
                <a:gd name="connsiteX3" fmla="*/ 41211 w 850690"/>
                <a:gd name="connsiteY3" fmla="*/ 52881 h 262698"/>
                <a:gd name="connsiteX4" fmla="*/ 50648 w 850690"/>
                <a:gd name="connsiteY4" fmla="*/ 232495 h 262698"/>
                <a:gd name="connsiteX5" fmla="*/ 131018 w 850690"/>
                <a:gd name="connsiteY5" fmla="*/ 260909 h 262698"/>
                <a:gd name="connsiteX6" fmla="*/ 429460 w 850690"/>
                <a:gd name="connsiteY6" fmla="*/ 260909 h 262698"/>
                <a:gd name="connsiteX7" fmla="*/ 784629 w 850690"/>
                <a:gd name="connsiteY7" fmla="*/ 260198 h 262698"/>
                <a:gd name="connsiteX8" fmla="*/ 850690 w 850690"/>
                <a:gd name="connsiteY8" fmla="*/ 143906 h 26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90" h="262698">
                  <a:moveTo>
                    <a:pt x="683051" y="16553"/>
                  </a:moveTo>
                  <a:lnTo>
                    <a:pt x="413428" y="12"/>
                  </a:lnTo>
                  <a:lnTo>
                    <a:pt x="175059" y="12"/>
                  </a:lnTo>
                  <a:cubicBezTo>
                    <a:pt x="125246" y="-546"/>
                    <a:pt x="77197" y="18433"/>
                    <a:pt x="41211" y="52881"/>
                  </a:cubicBezTo>
                  <a:cubicBezTo>
                    <a:pt x="-25358" y="118435"/>
                    <a:pt x="-3236" y="194949"/>
                    <a:pt x="50648" y="232495"/>
                  </a:cubicBezTo>
                  <a:lnTo>
                    <a:pt x="131018" y="260909"/>
                  </a:lnTo>
                  <a:lnTo>
                    <a:pt x="429460" y="260909"/>
                  </a:lnTo>
                  <a:cubicBezTo>
                    <a:pt x="429460" y="260909"/>
                    <a:pt x="761391" y="265374"/>
                    <a:pt x="784629" y="260198"/>
                  </a:cubicBezTo>
                  <a:cubicBezTo>
                    <a:pt x="821465" y="251877"/>
                    <a:pt x="850690" y="143906"/>
                    <a:pt x="850690" y="143906"/>
                  </a:cubicBezTo>
                  <a:close/>
                </a:path>
              </a:pathLst>
            </a:custGeom>
            <a:solidFill>
              <a:srgbClr val="263238"/>
            </a:solidFill>
            <a:ln w="10147"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F31142B7-63F3-2C16-F876-ABCA24C60866}"/>
                </a:ext>
              </a:extLst>
            </p:cNvPr>
            <p:cNvSpPr/>
            <p:nvPr/>
          </p:nvSpPr>
          <p:spPr>
            <a:xfrm>
              <a:off x="9039302" y="5271290"/>
              <a:ext cx="436231" cy="748695"/>
            </a:xfrm>
            <a:custGeom>
              <a:avLst/>
              <a:gdLst>
                <a:gd name="connsiteX0" fmla="*/ 426101 w 436231"/>
                <a:gd name="connsiteY0" fmla="*/ 159319 h 748695"/>
                <a:gd name="connsiteX1" fmla="*/ 322189 w 436231"/>
                <a:gd name="connsiteY1" fmla="*/ 4973 h 748695"/>
                <a:gd name="connsiteX2" fmla="*/ 88792 w 436231"/>
                <a:gd name="connsiteY2" fmla="*/ 0 h 748695"/>
                <a:gd name="connsiteX3" fmla="*/ 55102 w 436231"/>
                <a:gd name="connsiteY3" fmla="*/ 32473 h 748695"/>
                <a:gd name="connsiteX4" fmla="*/ 0 w 436231"/>
                <a:gd name="connsiteY4" fmla="*/ 572430 h 748695"/>
                <a:gd name="connsiteX5" fmla="*/ 143184 w 436231"/>
                <a:gd name="connsiteY5" fmla="*/ 614847 h 748695"/>
                <a:gd name="connsiteX6" fmla="*/ 410981 w 436231"/>
                <a:gd name="connsiteY6" fmla="*/ 748695 h 748695"/>
                <a:gd name="connsiteX7" fmla="*/ 422448 w 436231"/>
                <a:gd name="connsiteY7" fmla="*/ 697247 h 748695"/>
                <a:gd name="connsiteX8" fmla="*/ 426101 w 436231"/>
                <a:gd name="connsiteY8" fmla="*/ 159319 h 74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231" h="748695">
                  <a:moveTo>
                    <a:pt x="426101" y="159319"/>
                  </a:moveTo>
                  <a:cubicBezTo>
                    <a:pt x="413112" y="76412"/>
                    <a:pt x="322189" y="11061"/>
                    <a:pt x="322189" y="4973"/>
                  </a:cubicBezTo>
                  <a:cubicBezTo>
                    <a:pt x="238470" y="21818"/>
                    <a:pt x="136588" y="16947"/>
                    <a:pt x="88792" y="0"/>
                  </a:cubicBezTo>
                  <a:lnTo>
                    <a:pt x="55102" y="32473"/>
                  </a:lnTo>
                  <a:lnTo>
                    <a:pt x="0" y="572430"/>
                  </a:lnTo>
                  <a:cubicBezTo>
                    <a:pt x="0" y="572430"/>
                    <a:pt x="68801" y="596582"/>
                    <a:pt x="143184" y="614847"/>
                  </a:cubicBezTo>
                  <a:cubicBezTo>
                    <a:pt x="255620" y="642551"/>
                    <a:pt x="410981" y="748695"/>
                    <a:pt x="410981" y="748695"/>
                  </a:cubicBezTo>
                  <a:lnTo>
                    <a:pt x="422448" y="697247"/>
                  </a:lnTo>
                  <a:cubicBezTo>
                    <a:pt x="422448" y="697247"/>
                    <a:pt x="450861" y="317216"/>
                    <a:pt x="426101" y="159319"/>
                  </a:cubicBezTo>
                  <a:close/>
                </a:path>
              </a:pathLst>
            </a:custGeom>
            <a:solidFill>
              <a:srgbClr val="F47D7D"/>
            </a:solidFill>
            <a:ln w="10147"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687AB670-77B0-8B7A-F581-0BDC94018D20}"/>
                </a:ext>
              </a:extLst>
            </p:cNvPr>
            <p:cNvSpPr/>
            <p:nvPr/>
          </p:nvSpPr>
          <p:spPr>
            <a:xfrm>
              <a:off x="9055009" y="5326899"/>
              <a:ext cx="39214" cy="365316"/>
            </a:xfrm>
            <a:custGeom>
              <a:avLst/>
              <a:gdLst>
                <a:gd name="connsiteX0" fmla="*/ 124 w 39214"/>
                <a:gd name="connsiteY0" fmla="*/ 365316 h 365316"/>
                <a:gd name="connsiteX1" fmla="*/ 21637 w 39214"/>
                <a:gd name="connsiteY1" fmla="*/ 182658 h 365316"/>
                <a:gd name="connsiteX2" fmla="*/ 39091 w 39214"/>
                <a:gd name="connsiteY2" fmla="*/ 0 h 365316"/>
                <a:gd name="connsiteX3" fmla="*/ 17577 w 39214"/>
                <a:gd name="connsiteY3" fmla="*/ 182658 h 365316"/>
                <a:gd name="connsiteX4" fmla="*/ 124 w 39214"/>
                <a:gd name="connsiteY4" fmla="*/ 365316 h 36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4" h="365316">
                  <a:moveTo>
                    <a:pt x="124" y="365316"/>
                  </a:moveTo>
                  <a:cubicBezTo>
                    <a:pt x="1240" y="365316"/>
                    <a:pt x="10880" y="284135"/>
                    <a:pt x="21637" y="182658"/>
                  </a:cubicBezTo>
                  <a:cubicBezTo>
                    <a:pt x="32393" y="81181"/>
                    <a:pt x="40309" y="0"/>
                    <a:pt x="39091" y="0"/>
                  </a:cubicBezTo>
                  <a:cubicBezTo>
                    <a:pt x="37873" y="0"/>
                    <a:pt x="28335" y="81181"/>
                    <a:pt x="17577" y="182658"/>
                  </a:cubicBezTo>
                  <a:cubicBezTo>
                    <a:pt x="6821" y="284135"/>
                    <a:pt x="-1094" y="365215"/>
                    <a:pt x="124" y="365316"/>
                  </a:cubicBezTo>
                  <a:close/>
                </a:path>
              </a:pathLst>
            </a:custGeom>
            <a:solidFill>
              <a:srgbClr val="263238"/>
            </a:solidFill>
            <a:ln w="10147"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F17C020A-11C7-2E72-8903-A5EBBFD7C72A}"/>
                </a:ext>
              </a:extLst>
            </p:cNvPr>
            <p:cNvSpPr/>
            <p:nvPr/>
          </p:nvSpPr>
          <p:spPr>
            <a:xfrm>
              <a:off x="8904744" y="5595204"/>
              <a:ext cx="426912" cy="293187"/>
            </a:xfrm>
            <a:custGeom>
              <a:avLst/>
              <a:gdLst>
                <a:gd name="connsiteX0" fmla="*/ 254909 w 426912"/>
                <a:gd name="connsiteY0" fmla="*/ 0 h 293187"/>
                <a:gd name="connsiteX1" fmla="*/ 200112 w 426912"/>
                <a:gd name="connsiteY1" fmla="*/ 161145 h 293187"/>
                <a:gd name="connsiteX2" fmla="*/ 59465 w 426912"/>
                <a:gd name="connsiteY2" fmla="*/ 194531 h 293187"/>
                <a:gd name="connsiteX3" fmla="*/ 0 w 426912"/>
                <a:gd name="connsiteY3" fmla="*/ 255417 h 293187"/>
                <a:gd name="connsiteX4" fmla="*/ 324726 w 426912"/>
                <a:gd name="connsiteY4" fmla="*/ 281496 h 293187"/>
                <a:gd name="connsiteX5" fmla="*/ 426913 w 426912"/>
                <a:gd name="connsiteY5" fmla="*/ 63220 h 29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912" h="293187">
                  <a:moveTo>
                    <a:pt x="254909" y="0"/>
                  </a:moveTo>
                  <a:lnTo>
                    <a:pt x="200112" y="161145"/>
                  </a:lnTo>
                  <a:lnTo>
                    <a:pt x="59465" y="194531"/>
                  </a:lnTo>
                  <a:cubicBezTo>
                    <a:pt x="36126" y="202040"/>
                    <a:pt x="0" y="224060"/>
                    <a:pt x="0" y="255417"/>
                  </a:cubicBezTo>
                  <a:cubicBezTo>
                    <a:pt x="0" y="255417"/>
                    <a:pt x="277640" y="318637"/>
                    <a:pt x="324726" y="281496"/>
                  </a:cubicBezTo>
                  <a:cubicBezTo>
                    <a:pt x="371811" y="244356"/>
                    <a:pt x="426913" y="63220"/>
                    <a:pt x="426913" y="63220"/>
                  </a:cubicBezTo>
                  <a:close/>
                </a:path>
              </a:pathLst>
            </a:custGeom>
            <a:solidFill>
              <a:srgbClr val="B5675E"/>
            </a:solidFill>
            <a:ln w="10147"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417A211E-EC26-3286-EA32-0A6C2B3DFB7E}"/>
                </a:ext>
              </a:extLst>
            </p:cNvPr>
            <p:cNvSpPr/>
            <p:nvPr/>
          </p:nvSpPr>
          <p:spPr>
            <a:xfrm>
              <a:off x="9137328" y="5331998"/>
              <a:ext cx="277640" cy="350374"/>
            </a:xfrm>
            <a:custGeom>
              <a:avLst/>
              <a:gdLst>
                <a:gd name="connsiteX0" fmla="*/ 79558 w 277640"/>
                <a:gd name="connsiteY0" fmla="*/ 29201 h 350374"/>
                <a:gd name="connsiteX1" fmla="*/ 181035 w 277640"/>
                <a:gd name="connsiteY1" fmla="*/ 21590 h 350374"/>
                <a:gd name="connsiteX2" fmla="*/ 215943 w 277640"/>
                <a:gd name="connsiteY2" fmla="*/ 51323 h 350374"/>
                <a:gd name="connsiteX3" fmla="*/ 277641 w 277640"/>
                <a:gd name="connsiteY3" fmla="*/ 159091 h 350374"/>
                <a:gd name="connsiteX4" fmla="*/ 229845 w 277640"/>
                <a:gd name="connsiteY4" fmla="*/ 350375 h 350374"/>
                <a:gd name="connsiteX5" fmla="*/ 0 w 277640"/>
                <a:gd name="connsiteY5" fmla="*/ 275079 h 350374"/>
                <a:gd name="connsiteX6" fmla="*/ 47796 w 277640"/>
                <a:gd name="connsiteY6" fmla="*/ 84709 h 350374"/>
                <a:gd name="connsiteX7" fmla="*/ 79558 w 277640"/>
                <a:gd name="connsiteY7" fmla="*/ 29201 h 35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640" h="350374">
                  <a:moveTo>
                    <a:pt x="79558" y="29201"/>
                  </a:moveTo>
                  <a:cubicBezTo>
                    <a:pt x="109291" y="-10679"/>
                    <a:pt x="139937" y="-6214"/>
                    <a:pt x="181035" y="21590"/>
                  </a:cubicBezTo>
                  <a:cubicBezTo>
                    <a:pt x="193812" y="30077"/>
                    <a:pt x="205531" y="40059"/>
                    <a:pt x="215943" y="51323"/>
                  </a:cubicBezTo>
                  <a:cubicBezTo>
                    <a:pt x="243646" y="81766"/>
                    <a:pt x="277641" y="159091"/>
                    <a:pt x="277641" y="159091"/>
                  </a:cubicBezTo>
                  <a:lnTo>
                    <a:pt x="229845" y="350375"/>
                  </a:lnTo>
                  <a:lnTo>
                    <a:pt x="0" y="275079"/>
                  </a:lnTo>
                  <a:lnTo>
                    <a:pt x="47796" y="84709"/>
                  </a:lnTo>
                  <a:cubicBezTo>
                    <a:pt x="56971" y="65433"/>
                    <a:pt x="67589" y="46878"/>
                    <a:pt x="79558" y="29201"/>
                  </a:cubicBezTo>
                  <a:close/>
                </a:path>
              </a:pathLst>
            </a:custGeom>
            <a:solidFill>
              <a:srgbClr val="F47D7D"/>
            </a:solidFill>
            <a:ln w="10147"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CCD676B0-AB7C-5077-BD66-A3D081CE764F}"/>
                </a:ext>
              </a:extLst>
            </p:cNvPr>
            <p:cNvSpPr/>
            <p:nvPr/>
          </p:nvSpPr>
          <p:spPr>
            <a:xfrm>
              <a:off x="9138242" y="5321318"/>
              <a:ext cx="279162" cy="361358"/>
            </a:xfrm>
            <a:custGeom>
              <a:avLst/>
              <a:gdLst>
                <a:gd name="connsiteX0" fmla="*/ 165610 w 279162"/>
                <a:gd name="connsiteY0" fmla="*/ 507 h 361358"/>
                <a:gd name="connsiteX1" fmla="*/ 155462 w 279162"/>
                <a:gd name="connsiteY1" fmla="*/ 507 h 361358"/>
                <a:gd name="connsiteX2" fmla="*/ 149678 w 279162"/>
                <a:gd name="connsiteY2" fmla="*/ 507 h 361358"/>
                <a:gd name="connsiteX3" fmla="*/ 142676 w 279162"/>
                <a:gd name="connsiteY3" fmla="*/ 1623 h 361358"/>
                <a:gd name="connsiteX4" fmla="*/ 134660 w 279162"/>
                <a:gd name="connsiteY4" fmla="*/ 3044 h 361358"/>
                <a:gd name="connsiteX5" fmla="*/ 125730 w 279162"/>
                <a:gd name="connsiteY5" fmla="*/ 5683 h 361358"/>
                <a:gd name="connsiteX6" fmla="*/ 85139 w 279162"/>
                <a:gd name="connsiteY6" fmla="*/ 30545 h 361358"/>
                <a:gd name="connsiteX7" fmla="*/ 66061 w 279162"/>
                <a:gd name="connsiteY7" fmla="*/ 53275 h 361358"/>
                <a:gd name="connsiteX8" fmla="*/ 50738 w 279162"/>
                <a:gd name="connsiteY8" fmla="*/ 82703 h 361358"/>
                <a:gd name="connsiteX9" fmla="*/ 50738 w 279162"/>
                <a:gd name="connsiteY9" fmla="*/ 82703 h 361358"/>
                <a:gd name="connsiteX10" fmla="*/ 0 w 279162"/>
                <a:gd name="connsiteY10" fmla="*/ 284642 h 361358"/>
                <a:gd name="connsiteX11" fmla="*/ 0 w 279162"/>
                <a:gd name="connsiteY11" fmla="*/ 286164 h 361358"/>
                <a:gd name="connsiteX12" fmla="*/ 1421 w 279162"/>
                <a:gd name="connsiteY12" fmla="*/ 286164 h 361358"/>
                <a:gd name="connsiteX13" fmla="*/ 39271 w 279162"/>
                <a:gd name="connsiteY13" fmla="*/ 298646 h 361358"/>
                <a:gd name="connsiteX14" fmla="*/ 231367 w 279162"/>
                <a:gd name="connsiteY14" fmla="*/ 361358 h 361358"/>
                <a:gd name="connsiteX15" fmla="*/ 232788 w 279162"/>
                <a:gd name="connsiteY15" fmla="*/ 361358 h 361358"/>
                <a:gd name="connsiteX16" fmla="*/ 232788 w 279162"/>
                <a:gd name="connsiteY16" fmla="*/ 359938 h 361358"/>
                <a:gd name="connsiteX17" fmla="*/ 266884 w 279162"/>
                <a:gd name="connsiteY17" fmla="*/ 221118 h 361358"/>
                <a:gd name="connsiteX18" fmla="*/ 276219 w 279162"/>
                <a:gd name="connsiteY18" fmla="*/ 182151 h 361358"/>
                <a:gd name="connsiteX19" fmla="*/ 278554 w 279162"/>
                <a:gd name="connsiteY19" fmla="*/ 172003 h 361358"/>
                <a:gd name="connsiteX20" fmla="*/ 279163 w 279162"/>
                <a:gd name="connsiteY20" fmla="*/ 168350 h 361358"/>
                <a:gd name="connsiteX21" fmla="*/ 278147 w 279162"/>
                <a:gd name="connsiteY21" fmla="*/ 171902 h 361358"/>
                <a:gd name="connsiteX22" fmla="*/ 275306 w 279162"/>
                <a:gd name="connsiteY22" fmla="*/ 182049 h 361358"/>
                <a:gd name="connsiteX23" fmla="*/ 265159 w 279162"/>
                <a:gd name="connsiteY23" fmla="*/ 220813 h 361358"/>
                <a:gd name="connsiteX24" fmla="*/ 230048 w 279162"/>
                <a:gd name="connsiteY24" fmla="*/ 359329 h 361358"/>
                <a:gd name="connsiteX25" fmla="*/ 231773 w 279162"/>
                <a:gd name="connsiteY25" fmla="*/ 358314 h 361358"/>
                <a:gd name="connsiteX26" fmla="*/ 39880 w 279162"/>
                <a:gd name="connsiteY26" fmla="*/ 295196 h 361358"/>
                <a:gd name="connsiteX27" fmla="*/ 2030 w 279162"/>
                <a:gd name="connsiteY27" fmla="*/ 282816 h 361358"/>
                <a:gd name="connsiteX28" fmla="*/ 3044 w 279162"/>
                <a:gd name="connsiteY28" fmla="*/ 284744 h 361358"/>
                <a:gd name="connsiteX29" fmla="*/ 53783 w 279162"/>
                <a:gd name="connsiteY29" fmla="*/ 82602 h 361358"/>
                <a:gd name="connsiteX30" fmla="*/ 53783 w 279162"/>
                <a:gd name="connsiteY30" fmla="*/ 82602 h 361358"/>
                <a:gd name="connsiteX31" fmla="*/ 87168 w 279162"/>
                <a:gd name="connsiteY31" fmla="*/ 31052 h 361358"/>
                <a:gd name="connsiteX32" fmla="*/ 126744 w 279162"/>
                <a:gd name="connsiteY32" fmla="*/ 6190 h 361358"/>
                <a:gd name="connsiteX33" fmla="*/ 135573 w 279162"/>
                <a:gd name="connsiteY33" fmla="*/ 3349 h 361358"/>
                <a:gd name="connsiteX34" fmla="*/ 143488 w 279162"/>
                <a:gd name="connsiteY34" fmla="*/ 1725 h 361358"/>
                <a:gd name="connsiteX35" fmla="*/ 150389 w 279162"/>
                <a:gd name="connsiteY35" fmla="*/ 507 h 361358"/>
                <a:gd name="connsiteX36" fmla="*/ 156173 w 279162"/>
                <a:gd name="connsiteY36" fmla="*/ 0 h 361358"/>
                <a:gd name="connsiteX37" fmla="*/ 162972 w 279162"/>
                <a:gd name="connsiteY37" fmla="*/ 507 h 36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9162" h="361358">
                  <a:moveTo>
                    <a:pt x="165610" y="507"/>
                  </a:moveTo>
                  <a:lnTo>
                    <a:pt x="155462" y="507"/>
                  </a:lnTo>
                  <a:cubicBezTo>
                    <a:pt x="153737" y="507"/>
                    <a:pt x="151809" y="507"/>
                    <a:pt x="149678" y="507"/>
                  </a:cubicBezTo>
                  <a:lnTo>
                    <a:pt x="142676" y="1623"/>
                  </a:lnTo>
                  <a:cubicBezTo>
                    <a:pt x="139978" y="1934"/>
                    <a:pt x="137301" y="2409"/>
                    <a:pt x="134660" y="3044"/>
                  </a:cubicBezTo>
                  <a:lnTo>
                    <a:pt x="125730" y="5683"/>
                  </a:lnTo>
                  <a:cubicBezTo>
                    <a:pt x="110594" y="11006"/>
                    <a:pt x="96759" y="19480"/>
                    <a:pt x="85139" y="30545"/>
                  </a:cubicBezTo>
                  <a:cubicBezTo>
                    <a:pt x="77932" y="37368"/>
                    <a:pt x="71532" y="44994"/>
                    <a:pt x="66061" y="53275"/>
                  </a:cubicBezTo>
                  <a:cubicBezTo>
                    <a:pt x="59775" y="62425"/>
                    <a:pt x="54629" y="72307"/>
                    <a:pt x="50738" y="82703"/>
                  </a:cubicBezTo>
                  <a:lnTo>
                    <a:pt x="50738" y="82703"/>
                  </a:lnTo>
                  <a:lnTo>
                    <a:pt x="0" y="284642"/>
                  </a:lnTo>
                  <a:lnTo>
                    <a:pt x="0" y="286164"/>
                  </a:lnTo>
                  <a:lnTo>
                    <a:pt x="1421" y="286164"/>
                  </a:lnTo>
                  <a:lnTo>
                    <a:pt x="39271" y="298646"/>
                  </a:lnTo>
                  <a:lnTo>
                    <a:pt x="231367" y="361358"/>
                  </a:lnTo>
                  <a:lnTo>
                    <a:pt x="232788" y="361358"/>
                  </a:lnTo>
                  <a:lnTo>
                    <a:pt x="232788" y="359938"/>
                  </a:lnTo>
                  <a:cubicBezTo>
                    <a:pt x="246893" y="302603"/>
                    <a:pt x="258562" y="254808"/>
                    <a:pt x="266884" y="221118"/>
                  </a:cubicBezTo>
                  <a:cubicBezTo>
                    <a:pt x="270841" y="204476"/>
                    <a:pt x="273987" y="191283"/>
                    <a:pt x="276219" y="182151"/>
                  </a:cubicBezTo>
                  <a:cubicBezTo>
                    <a:pt x="277133" y="177787"/>
                    <a:pt x="277945" y="174337"/>
                    <a:pt x="278554" y="172003"/>
                  </a:cubicBezTo>
                  <a:cubicBezTo>
                    <a:pt x="278902" y="170814"/>
                    <a:pt x="279107" y="169587"/>
                    <a:pt x="279163" y="168350"/>
                  </a:cubicBezTo>
                  <a:cubicBezTo>
                    <a:pt x="279163" y="168350"/>
                    <a:pt x="279163" y="169568"/>
                    <a:pt x="278147" y="171902"/>
                  </a:cubicBezTo>
                  <a:lnTo>
                    <a:pt x="275306" y="182049"/>
                  </a:lnTo>
                  <a:cubicBezTo>
                    <a:pt x="272973" y="191182"/>
                    <a:pt x="269624" y="204272"/>
                    <a:pt x="265159" y="220813"/>
                  </a:cubicBezTo>
                  <a:lnTo>
                    <a:pt x="230048" y="359329"/>
                  </a:lnTo>
                  <a:lnTo>
                    <a:pt x="231773" y="358314"/>
                  </a:lnTo>
                  <a:lnTo>
                    <a:pt x="39880" y="295196"/>
                  </a:lnTo>
                  <a:lnTo>
                    <a:pt x="2030" y="282816"/>
                  </a:lnTo>
                  <a:lnTo>
                    <a:pt x="3044" y="284744"/>
                  </a:lnTo>
                  <a:lnTo>
                    <a:pt x="53783" y="82602"/>
                  </a:lnTo>
                  <a:lnTo>
                    <a:pt x="53783" y="82602"/>
                  </a:lnTo>
                  <a:cubicBezTo>
                    <a:pt x="60975" y="63167"/>
                    <a:pt x="72375" y="45564"/>
                    <a:pt x="87168" y="31052"/>
                  </a:cubicBezTo>
                  <a:cubicBezTo>
                    <a:pt x="98444" y="20048"/>
                    <a:pt x="111936" y="11572"/>
                    <a:pt x="126744" y="6190"/>
                  </a:cubicBezTo>
                  <a:lnTo>
                    <a:pt x="135573" y="3349"/>
                  </a:lnTo>
                  <a:cubicBezTo>
                    <a:pt x="138175" y="2643"/>
                    <a:pt x="140818" y="2101"/>
                    <a:pt x="143488" y="1725"/>
                  </a:cubicBezTo>
                  <a:lnTo>
                    <a:pt x="150389" y="507"/>
                  </a:lnTo>
                  <a:cubicBezTo>
                    <a:pt x="152519" y="507"/>
                    <a:pt x="154447" y="507"/>
                    <a:pt x="156173" y="0"/>
                  </a:cubicBezTo>
                  <a:lnTo>
                    <a:pt x="162972" y="507"/>
                  </a:lnTo>
                  <a:close/>
                </a:path>
              </a:pathLst>
            </a:custGeom>
            <a:solidFill>
              <a:srgbClr val="263238"/>
            </a:solidFill>
            <a:ln w="10147" cap="flat">
              <a:noFill/>
              <a:prstDash val="solid"/>
              <a:miter/>
            </a:ln>
          </p:spPr>
          <p:txBody>
            <a:bodyPr rtlCol="0" anchor="ctr"/>
            <a:lstStyle/>
            <a:p>
              <a:endParaRPr lang="en-US"/>
            </a:p>
          </p:txBody>
        </p:sp>
      </p:grpSp>
      <p:grpSp>
        <p:nvGrpSpPr>
          <p:cNvPr id="251" name="Graphic 2">
            <a:extLst>
              <a:ext uri="{FF2B5EF4-FFF2-40B4-BE49-F238E27FC236}">
                <a16:creationId xmlns:a16="http://schemas.microsoft.com/office/drawing/2014/main" id="{8E2DFACA-6089-87DB-9899-2A8363C5DF13}"/>
              </a:ext>
            </a:extLst>
          </p:cNvPr>
          <p:cNvGrpSpPr/>
          <p:nvPr/>
        </p:nvGrpSpPr>
        <p:grpSpPr>
          <a:xfrm>
            <a:off x="4670425" y="3412919"/>
            <a:ext cx="3228222" cy="3260848"/>
            <a:chOff x="4670425" y="2986378"/>
            <a:chExt cx="3228222" cy="3260848"/>
          </a:xfrm>
        </p:grpSpPr>
        <p:sp>
          <p:nvSpPr>
            <p:cNvPr id="252" name="Freeform: Shape 251">
              <a:extLst>
                <a:ext uri="{FF2B5EF4-FFF2-40B4-BE49-F238E27FC236}">
                  <a16:creationId xmlns:a16="http://schemas.microsoft.com/office/drawing/2014/main" id="{0AD0B009-0D87-093D-D4AB-716A18634B15}"/>
                </a:ext>
              </a:extLst>
            </p:cNvPr>
            <p:cNvSpPr/>
            <p:nvPr/>
          </p:nvSpPr>
          <p:spPr>
            <a:xfrm>
              <a:off x="5009864" y="4899378"/>
              <a:ext cx="928308" cy="403573"/>
            </a:xfrm>
            <a:custGeom>
              <a:avLst/>
              <a:gdLst>
                <a:gd name="connsiteX0" fmla="*/ 928309 w 928308"/>
                <a:gd name="connsiteY0" fmla="*/ 403573 h 403573"/>
                <a:gd name="connsiteX1" fmla="*/ 201837 w 928308"/>
                <a:gd name="connsiteY1" fmla="*/ 403573 h 403573"/>
                <a:gd name="connsiteX2" fmla="*/ 0 w 928308"/>
                <a:gd name="connsiteY2" fmla="*/ 201837 h 403573"/>
                <a:gd name="connsiteX3" fmla="*/ 0 w 928308"/>
                <a:gd name="connsiteY3" fmla="*/ 201837 h 403573"/>
                <a:gd name="connsiteX4" fmla="*/ 201837 w 928308"/>
                <a:gd name="connsiteY4" fmla="*/ 0 h 403573"/>
                <a:gd name="connsiteX5" fmla="*/ 928207 w 928308"/>
                <a:gd name="connsiteY5" fmla="*/ 0 h 40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308" h="403573">
                  <a:moveTo>
                    <a:pt x="928309" y="403573"/>
                  </a:moveTo>
                  <a:lnTo>
                    <a:pt x="201837" y="403573"/>
                  </a:lnTo>
                  <a:cubicBezTo>
                    <a:pt x="90405" y="403573"/>
                    <a:pt x="56" y="313269"/>
                    <a:pt x="0" y="201837"/>
                  </a:cubicBezTo>
                  <a:lnTo>
                    <a:pt x="0" y="201837"/>
                  </a:lnTo>
                  <a:cubicBezTo>
                    <a:pt x="0" y="90366"/>
                    <a:pt x="90365" y="0"/>
                    <a:pt x="201837" y="0"/>
                  </a:cubicBezTo>
                  <a:lnTo>
                    <a:pt x="928207" y="0"/>
                  </a:lnTo>
                  <a:close/>
                </a:path>
              </a:pathLst>
            </a:custGeom>
            <a:solidFill>
              <a:srgbClr val="F47D7D"/>
            </a:solidFill>
            <a:ln w="10147"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A84744F1-8868-730C-F031-E6AAD0AE4A75}"/>
                </a:ext>
              </a:extLst>
            </p:cNvPr>
            <p:cNvSpPr/>
            <p:nvPr/>
          </p:nvSpPr>
          <p:spPr>
            <a:xfrm>
              <a:off x="5737148" y="4899378"/>
              <a:ext cx="1648498" cy="67279"/>
            </a:xfrm>
            <a:custGeom>
              <a:avLst/>
              <a:gdLst>
                <a:gd name="connsiteX0" fmla="*/ 0 w 1648498"/>
                <a:gd name="connsiteY0" fmla="*/ 0 h 67279"/>
                <a:gd name="connsiteX1" fmla="*/ 1618757 w 1648498"/>
                <a:gd name="connsiteY1" fmla="*/ 0 h 67279"/>
                <a:gd name="connsiteX2" fmla="*/ 1648489 w 1648498"/>
                <a:gd name="connsiteY2" fmla="*/ 29733 h 67279"/>
                <a:gd name="connsiteX3" fmla="*/ 1648490 w 1648498"/>
                <a:gd name="connsiteY3" fmla="*/ 36836 h 67279"/>
                <a:gd name="connsiteX4" fmla="*/ 1619476 w 1648498"/>
                <a:gd name="connsiteY4" fmla="*/ 67271 h 67279"/>
                <a:gd name="connsiteX5" fmla="*/ 1618757 w 1648498"/>
                <a:gd name="connsiteY5" fmla="*/ 67279 h 67279"/>
                <a:gd name="connsiteX6" fmla="*/ 0 w 1648498"/>
                <a:gd name="connsiteY6" fmla="*/ 67279 h 67279"/>
                <a:gd name="connsiteX7" fmla="*/ 0 w 1648498"/>
                <a:gd name="connsiteY7" fmla="*/ 67279 h 67279"/>
                <a:gd name="connsiteX8" fmla="*/ 0 w 1648498"/>
                <a:gd name="connsiteY8" fmla="*/ 304 h 67279"/>
                <a:gd name="connsiteX9" fmla="*/ 0 w 1648498"/>
                <a:gd name="connsiteY9" fmla="*/ 304 h 6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8498" h="67279">
                  <a:moveTo>
                    <a:pt x="0" y="0"/>
                  </a:moveTo>
                  <a:lnTo>
                    <a:pt x="1618757" y="0"/>
                  </a:lnTo>
                  <a:cubicBezTo>
                    <a:pt x="1635177" y="0"/>
                    <a:pt x="1648489" y="13312"/>
                    <a:pt x="1648489" y="29733"/>
                  </a:cubicBezTo>
                  <a:lnTo>
                    <a:pt x="1648490" y="36836"/>
                  </a:lnTo>
                  <a:cubicBezTo>
                    <a:pt x="1648882" y="53252"/>
                    <a:pt x="1635892" y="66878"/>
                    <a:pt x="1619476" y="67271"/>
                  </a:cubicBezTo>
                  <a:cubicBezTo>
                    <a:pt x="1619236" y="67276"/>
                    <a:pt x="1618997" y="67279"/>
                    <a:pt x="1618757" y="67279"/>
                  </a:cubicBezTo>
                  <a:lnTo>
                    <a:pt x="0" y="67279"/>
                  </a:lnTo>
                  <a:lnTo>
                    <a:pt x="0" y="67279"/>
                  </a:lnTo>
                  <a:lnTo>
                    <a:pt x="0" y="304"/>
                  </a:lnTo>
                  <a:lnTo>
                    <a:pt x="0" y="304"/>
                  </a:lnTo>
                  <a:close/>
                </a:path>
              </a:pathLst>
            </a:custGeom>
            <a:solidFill>
              <a:srgbClr val="F47D7D"/>
            </a:solidFill>
            <a:ln w="10147"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A704E6E0-B446-8F08-1AF2-664FF608DA39}"/>
                </a:ext>
              </a:extLst>
            </p:cNvPr>
            <p:cNvSpPr/>
            <p:nvPr/>
          </p:nvSpPr>
          <p:spPr>
            <a:xfrm>
              <a:off x="5737148" y="5235976"/>
              <a:ext cx="1648489" cy="66974"/>
            </a:xfrm>
            <a:custGeom>
              <a:avLst/>
              <a:gdLst>
                <a:gd name="connsiteX0" fmla="*/ 0 w 1648489"/>
                <a:gd name="connsiteY0" fmla="*/ 0 h 66974"/>
                <a:gd name="connsiteX1" fmla="*/ 1618757 w 1648489"/>
                <a:gd name="connsiteY1" fmla="*/ 0 h 66974"/>
                <a:gd name="connsiteX2" fmla="*/ 1648489 w 1648489"/>
                <a:gd name="connsiteY2" fmla="*/ 29733 h 66974"/>
                <a:gd name="connsiteX3" fmla="*/ 1648490 w 1648489"/>
                <a:gd name="connsiteY3" fmla="*/ 37242 h 66974"/>
                <a:gd name="connsiteX4" fmla="*/ 1618757 w 1648489"/>
                <a:gd name="connsiteY4" fmla="*/ 66974 h 66974"/>
                <a:gd name="connsiteX5" fmla="*/ 0 w 1648489"/>
                <a:gd name="connsiteY5" fmla="*/ 66975 h 66974"/>
                <a:gd name="connsiteX6" fmla="*/ 0 w 1648489"/>
                <a:gd name="connsiteY6" fmla="*/ 66975 h 66974"/>
                <a:gd name="connsiteX7" fmla="*/ 0 w 1648489"/>
                <a:gd name="connsiteY7" fmla="*/ 0 h 66974"/>
                <a:gd name="connsiteX8" fmla="*/ 0 w 1648489"/>
                <a:gd name="connsiteY8" fmla="*/ 0 h 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8489" h="66974">
                  <a:moveTo>
                    <a:pt x="0" y="0"/>
                  </a:moveTo>
                  <a:lnTo>
                    <a:pt x="1618757" y="0"/>
                  </a:lnTo>
                  <a:cubicBezTo>
                    <a:pt x="1635177" y="0"/>
                    <a:pt x="1648489" y="13312"/>
                    <a:pt x="1648489" y="29733"/>
                  </a:cubicBezTo>
                  <a:lnTo>
                    <a:pt x="1648490" y="37242"/>
                  </a:lnTo>
                  <a:cubicBezTo>
                    <a:pt x="1648490" y="53663"/>
                    <a:pt x="1635178" y="66974"/>
                    <a:pt x="1618757" y="66974"/>
                  </a:cubicBezTo>
                  <a:lnTo>
                    <a:pt x="0" y="66975"/>
                  </a:lnTo>
                  <a:lnTo>
                    <a:pt x="0" y="66975"/>
                  </a:lnTo>
                  <a:lnTo>
                    <a:pt x="0" y="0"/>
                  </a:lnTo>
                  <a:lnTo>
                    <a:pt x="0" y="0"/>
                  </a:lnTo>
                  <a:close/>
                </a:path>
              </a:pathLst>
            </a:custGeom>
            <a:solidFill>
              <a:srgbClr val="F47D7D"/>
            </a:solidFill>
            <a:ln w="10147"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79AA81AF-4DFA-B9A7-5798-5D56CFBE4CAC}"/>
                </a:ext>
              </a:extLst>
            </p:cNvPr>
            <p:cNvSpPr/>
            <p:nvPr/>
          </p:nvSpPr>
          <p:spPr>
            <a:xfrm>
              <a:off x="5786364" y="4966657"/>
              <a:ext cx="1550056" cy="269319"/>
            </a:xfrm>
            <a:custGeom>
              <a:avLst/>
              <a:gdLst>
                <a:gd name="connsiteX0" fmla="*/ 1550057 w 1550056"/>
                <a:gd name="connsiteY0" fmla="*/ 269319 h 269319"/>
                <a:gd name="connsiteX1" fmla="*/ 134761 w 1550056"/>
                <a:gd name="connsiteY1" fmla="*/ 269319 h 269319"/>
                <a:gd name="connsiteX2" fmla="*/ 0 w 1550056"/>
                <a:gd name="connsiteY2" fmla="*/ 134558 h 269319"/>
                <a:gd name="connsiteX3" fmla="*/ 0 w 1550056"/>
                <a:gd name="connsiteY3" fmla="*/ 134558 h 269319"/>
                <a:gd name="connsiteX4" fmla="*/ 134761 w 1550056"/>
                <a:gd name="connsiteY4" fmla="*/ 0 h 269319"/>
                <a:gd name="connsiteX5" fmla="*/ 1550057 w 1550056"/>
                <a:gd name="connsiteY5" fmla="*/ 0 h 269319"/>
                <a:gd name="connsiteX6" fmla="*/ 1550057 w 1550056"/>
                <a:gd name="connsiteY6" fmla="*/ 269319 h 26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056" h="269319">
                  <a:moveTo>
                    <a:pt x="1550057" y="269319"/>
                  </a:moveTo>
                  <a:lnTo>
                    <a:pt x="134761" y="269319"/>
                  </a:lnTo>
                  <a:cubicBezTo>
                    <a:pt x="60334" y="269319"/>
                    <a:pt x="0" y="208985"/>
                    <a:pt x="0" y="134558"/>
                  </a:cubicBezTo>
                  <a:lnTo>
                    <a:pt x="0" y="134558"/>
                  </a:lnTo>
                  <a:cubicBezTo>
                    <a:pt x="112" y="60211"/>
                    <a:pt x="60414" y="0"/>
                    <a:pt x="134761" y="0"/>
                  </a:cubicBezTo>
                  <a:lnTo>
                    <a:pt x="1550057" y="0"/>
                  </a:lnTo>
                  <a:cubicBezTo>
                    <a:pt x="1512191" y="85780"/>
                    <a:pt x="1512191" y="183539"/>
                    <a:pt x="1550057" y="269319"/>
                  </a:cubicBezTo>
                  <a:close/>
                </a:path>
              </a:pathLst>
            </a:custGeom>
            <a:solidFill>
              <a:srgbClr val="F5F5F5"/>
            </a:solidFill>
            <a:ln w="10147"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C3140923-BC6F-2911-191C-543F77342DD1}"/>
                </a:ext>
              </a:extLst>
            </p:cNvPr>
            <p:cNvSpPr/>
            <p:nvPr/>
          </p:nvSpPr>
          <p:spPr>
            <a:xfrm>
              <a:off x="5009966" y="4899377"/>
              <a:ext cx="792228" cy="403573"/>
            </a:xfrm>
            <a:custGeom>
              <a:avLst/>
              <a:gdLst>
                <a:gd name="connsiteX0" fmla="*/ 776399 w 792228"/>
                <a:gd name="connsiteY0" fmla="*/ 403574 h 403573"/>
                <a:gd name="connsiteX1" fmla="*/ 202446 w 792228"/>
                <a:gd name="connsiteY1" fmla="*/ 403574 h 403573"/>
                <a:gd name="connsiteX2" fmla="*/ 0 w 792228"/>
                <a:gd name="connsiteY2" fmla="*/ 201128 h 403573"/>
                <a:gd name="connsiteX3" fmla="*/ 0 w 792228"/>
                <a:gd name="connsiteY3" fmla="*/ 201128 h 403573"/>
                <a:gd name="connsiteX4" fmla="*/ 201329 w 792228"/>
                <a:gd name="connsiteY4" fmla="*/ 0 h 403573"/>
                <a:gd name="connsiteX5" fmla="*/ 201736 w 792228"/>
                <a:gd name="connsiteY5" fmla="*/ 1 h 403573"/>
                <a:gd name="connsiteX6" fmla="*/ 792229 w 792228"/>
                <a:gd name="connsiteY6" fmla="*/ 1 h 403573"/>
                <a:gd name="connsiteX7" fmla="*/ 776399 w 792228"/>
                <a:gd name="connsiteY7" fmla="*/ 403574 h 40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228" h="403573">
                  <a:moveTo>
                    <a:pt x="776399" y="403574"/>
                  </a:moveTo>
                  <a:lnTo>
                    <a:pt x="202446" y="403574"/>
                  </a:lnTo>
                  <a:cubicBezTo>
                    <a:pt x="90754" y="403295"/>
                    <a:pt x="279" y="312820"/>
                    <a:pt x="0" y="201128"/>
                  </a:cubicBezTo>
                  <a:lnTo>
                    <a:pt x="0" y="201128"/>
                  </a:lnTo>
                  <a:cubicBezTo>
                    <a:pt x="56" y="89992"/>
                    <a:pt x="90194" y="-56"/>
                    <a:pt x="201329" y="0"/>
                  </a:cubicBezTo>
                  <a:cubicBezTo>
                    <a:pt x="201465" y="0"/>
                    <a:pt x="201600" y="0"/>
                    <a:pt x="201736" y="1"/>
                  </a:cubicBezTo>
                  <a:lnTo>
                    <a:pt x="792229" y="1"/>
                  </a:lnTo>
                  <a:cubicBezTo>
                    <a:pt x="645595" y="88488"/>
                    <a:pt x="656555" y="300676"/>
                    <a:pt x="776399" y="403574"/>
                  </a:cubicBezTo>
                  <a:close/>
                </a:path>
              </a:pathLst>
            </a:custGeom>
            <a:solidFill>
              <a:srgbClr val="000000"/>
            </a:solidFill>
            <a:ln w="10147"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36E45F48-2BBF-C57F-9061-19454C4C412F}"/>
                </a:ext>
              </a:extLst>
            </p:cNvPr>
            <p:cNvSpPr/>
            <p:nvPr/>
          </p:nvSpPr>
          <p:spPr>
            <a:xfrm>
              <a:off x="5866835" y="5111261"/>
              <a:ext cx="1297684" cy="4870"/>
            </a:xfrm>
            <a:custGeom>
              <a:avLst/>
              <a:gdLst>
                <a:gd name="connsiteX0" fmla="*/ 1297684 w 1297684"/>
                <a:gd name="connsiteY0" fmla="*/ 2435 h 4870"/>
                <a:gd name="connsiteX1" fmla="*/ 648842 w 1297684"/>
                <a:gd name="connsiteY1" fmla="*/ 4871 h 4870"/>
                <a:gd name="connsiteX2" fmla="*/ 0 w 1297684"/>
                <a:gd name="connsiteY2" fmla="*/ 2435 h 4870"/>
                <a:gd name="connsiteX3" fmla="*/ 648842 w 1297684"/>
                <a:gd name="connsiteY3" fmla="*/ 0 h 4870"/>
                <a:gd name="connsiteX4" fmla="*/ 1297684 w 1297684"/>
                <a:gd name="connsiteY4" fmla="*/ 2435 h 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684" h="4870">
                  <a:moveTo>
                    <a:pt x="1297684" y="2435"/>
                  </a:moveTo>
                  <a:cubicBezTo>
                    <a:pt x="1297684" y="3755"/>
                    <a:pt x="1007156" y="4871"/>
                    <a:pt x="648842" y="4871"/>
                  </a:cubicBezTo>
                  <a:cubicBezTo>
                    <a:pt x="290528" y="4871"/>
                    <a:pt x="0" y="3755"/>
                    <a:pt x="0" y="2435"/>
                  </a:cubicBezTo>
                  <a:cubicBezTo>
                    <a:pt x="0" y="1116"/>
                    <a:pt x="290528" y="0"/>
                    <a:pt x="648842" y="0"/>
                  </a:cubicBezTo>
                  <a:cubicBezTo>
                    <a:pt x="1007156" y="0"/>
                    <a:pt x="1297684" y="1116"/>
                    <a:pt x="1297684" y="2435"/>
                  </a:cubicBezTo>
                  <a:close/>
                </a:path>
              </a:pathLst>
            </a:custGeom>
            <a:solidFill>
              <a:srgbClr val="263238"/>
            </a:solidFill>
            <a:ln w="10147"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9432CF2B-346E-6D87-2A86-DBEB534389FC}"/>
                </a:ext>
              </a:extLst>
            </p:cNvPr>
            <p:cNvSpPr/>
            <p:nvPr/>
          </p:nvSpPr>
          <p:spPr>
            <a:xfrm>
              <a:off x="6000379" y="5171132"/>
              <a:ext cx="1297684" cy="4870"/>
            </a:xfrm>
            <a:custGeom>
              <a:avLst/>
              <a:gdLst>
                <a:gd name="connsiteX0" fmla="*/ 1297684 w 1297684"/>
                <a:gd name="connsiteY0" fmla="*/ 2436 h 4870"/>
                <a:gd name="connsiteX1" fmla="*/ 648842 w 1297684"/>
                <a:gd name="connsiteY1" fmla="*/ 4871 h 4870"/>
                <a:gd name="connsiteX2" fmla="*/ 0 w 1297684"/>
                <a:gd name="connsiteY2" fmla="*/ 2436 h 4870"/>
                <a:gd name="connsiteX3" fmla="*/ 648842 w 1297684"/>
                <a:gd name="connsiteY3" fmla="*/ 0 h 4870"/>
                <a:gd name="connsiteX4" fmla="*/ 1297684 w 1297684"/>
                <a:gd name="connsiteY4" fmla="*/ 2436 h 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684" h="4870">
                  <a:moveTo>
                    <a:pt x="1297684" y="2436"/>
                  </a:moveTo>
                  <a:cubicBezTo>
                    <a:pt x="1297684" y="3755"/>
                    <a:pt x="1007156" y="4871"/>
                    <a:pt x="648842" y="4871"/>
                  </a:cubicBezTo>
                  <a:cubicBezTo>
                    <a:pt x="290528" y="4871"/>
                    <a:pt x="0" y="3755"/>
                    <a:pt x="0" y="2436"/>
                  </a:cubicBezTo>
                  <a:cubicBezTo>
                    <a:pt x="0" y="1116"/>
                    <a:pt x="290426" y="0"/>
                    <a:pt x="648842" y="0"/>
                  </a:cubicBezTo>
                  <a:cubicBezTo>
                    <a:pt x="1007258" y="0"/>
                    <a:pt x="1297684" y="1116"/>
                    <a:pt x="1297684" y="2436"/>
                  </a:cubicBezTo>
                  <a:close/>
                </a:path>
              </a:pathLst>
            </a:custGeom>
            <a:solidFill>
              <a:srgbClr val="263238"/>
            </a:solidFill>
            <a:ln w="10147"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A92645EB-CE31-0404-AD86-9C2570076C7A}"/>
                </a:ext>
              </a:extLst>
            </p:cNvPr>
            <p:cNvSpPr/>
            <p:nvPr/>
          </p:nvSpPr>
          <p:spPr>
            <a:xfrm>
              <a:off x="5961006" y="5026325"/>
              <a:ext cx="1297684" cy="4769"/>
            </a:xfrm>
            <a:custGeom>
              <a:avLst/>
              <a:gdLst>
                <a:gd name="connsiteX0" fmla="*/ 1297684 w 1297684"/>
                <a:gd name="connsiteY0" fmla="*/ 2334 h 4769"/>
                <a:gd name="connsiteX1" fmla="*/ 648842 w 1297684"/>
                <a:gd name="connsiteY1" fmla="*/ 4769 h 4769"/>
                <a:gd name="connsiteX2" fmla="*/ 0 w 1297684"/>
                <a:gd name="connsiteY2" fmla="*/ 2334 h 4769"/>
                <a:gd name="connsiteX3" fmla="*/ 648842 w 1297684"/>
                <a:gd name="connsiteY3" fmla="*/ 0 h 4769"/>
                <a:gd name="connsiteX4" fmla="*/ 1297684 w 1297684"/>
                <a:gd name="connsiteY4" fmla="*/ 2334 h 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684" h="4769">
                  <a:moveTo>
                    <a:pt x="1297684" y="2334"/>
                  </a:moveTo>
                  <a:cubicBezTo>
                    <a:pt x="1297684" y="3755"/>
                    <a:pt x="1007156" y="4769"/>
                    <a:pt x="648842" y="4769"/>
                  </a:cubicBezTo>
                  <a:cubicBezTo>
                    <a:pt x="290528" y="4769"/>
                    <a:pt x="0" y="3755"/>
                    <a:pt x="0" y="2334"/>
                  </a:cubicBezTo>
                  <a:cubicBezTo>
                    <a:pt x="0" y="913"/>
                    <a:pt x="290426" y="0"/>
                    <a:pt x="648842" y="0"/>
                  </a:cubicBezTo>
                  <a:cubicBezTo>
                    <a:pt x="1007258" y="0"/>
                    <a:pt x="1297684" y="1218"/>
                    <a:pt x="1297684" y="2334"/>
                  </a:cubicBezTo>
                  <a:close/>
                </a:path>
              </a:pathLst>
            </a:custGeom>
            <a:solidFill>
              <a:srgbClr val="263238"/>
            </a:solidFill>
            <a:ln w="10147"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BC201800-8497-5A1D-2E9A-D86ED0A590E6}"/>
                </a:ext>
              </a:extLst>
            </p:cNvPr>
            <p:cNvSpPr/>
            <p:nvPr/>
          </p:nvSpPr>
          <p:spPr>
            <a:xfrm>
              <a:off x="5107891" y="5272203"/>
              <a:ext cx="607338" cy="4870"/>
            </a:xfrm>
            <a:custGeom>
              <a:avLst/>
              <a:gdLst>
                <a:gd name="connsiteX0" fmla="*/ 607338 w 607338"/>
                <a:gd name="connsiteY0" fmla="*/ 2436 h 4870"/>
                <a:gd name="connsiteX1" fmla="*/ 303720 w 607338"/>
                <a:gd name="connsiteY1" fmla="*/ 4871 h 4870"/>
                <a:gd name="connsiteX2" fmla="*/ 0 w 607338"/>
                <a:gd name="connsiteY2" fmla="*/ 2436 h 4870"/>
                <a:gd name="connsiteX3" fmla="*/ 303720 w 607338"/>
                <a:gd name="connsiteY3" fmla="*/ 0 h 4870"/>
                <a:gd name="connsiteX4" fmla="*/ 607338 w 607338"/>
                <a:gd name="connsiteY4" fmla="*/ 2436 h 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338" h="4870">
                  <a:moveTo>
                    <a:pt x="607338" y="2436"/>
                  </a:moveTo>
                  <a:cubicBezTo>
                    <a:pt x="607338" y="3755"/>
                    <a:pt x="471360" y="4871"/>
                    <a:pt x="303720" y="4871"/>
                  </a:cubicBezTo>
                  <a:cubicBezTo>
                    <a:pt x="136080" y="4871"/>
                    <a:pt x="0" y="3755"/>
                    <a:pt x="0" y="2436"/>
                  </a:cubicBezTo>
                  <a:cubicBezTo>
                    <a:pt x="0" y="1116"/>
                    <a:pt x="135979" y="0"/>
                    <a:pt x="303720" y="0"/>
                  </a:cubicBezTo>
                  <a:cubicBezTo>
                    <a:pt x="471461" y="0"/>
                    <a:pt x="607338" y="1116"/>
                    <a:pt x="607338" y="2436"/>
                  </a:cubicBezTo>
                  <a:close/>
                </a:path>
              </a:pathLst>
            </a:custGeom>
            <a:solidFill>
              <a:srgbClr val="263238"/>
            </a:solidFill>
            <a:ln w="10147"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EFFAD0C6-BC76-7361-3FEC-00FA546AD530}"/>
                </a:ext>
              </a:extLst>
            </p:cNvPr>
            <p:cNvSpPr/>
            <p:nvPr/>
          </p:nvSpPr>
          <p:spPr>
            <a:xfrm>
              <a:off x="5107891" y="4930430"/>
              <a:ext cx="607338" cy="4870"/>
            </a:xfrm>
            <a:custGeom>
              <a:avLst/>
              <a:gdLst>
                <a:gd name="connsiteX0" fmla="*/ 607338 w 607338"/>
                <a:gd name="connsiteY0" fmla="*/ 2436 h 4870"/>
                <a:gd name="connsiteX1" fmla="*/ 303720 w 607338"/>
                <a:gd name="connsiteY1" fmla="*/ 4871 h 4870"/>
                <a:gd name="connsiteX2" fmla="*/ 0 w 607338"/>
                <a:gd name="connsiteY2" fmla="*/ 2436 h 4870"/>
                <a:gd name="connsiteX3" fmla="*/ 303720 w 607338"/>
                <a:gd name="connsiteY3" fmla="*/ 0 h 4870"/>
                <a:gd name="connsiteX4" fmla="*/ 607338 w 607338"/>
                <a:gd name="connsiteY4" fmla="*/ 2436 h 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338" h="4870">
                  <a:moveTo>
                    <a:pt x="607338" y="2436"/>
                  </a:moveTo>
                  <a:cubicBezTo>
                    <a:pt x="607338" y="3755"/>
                    <a:pt x="471360" y="4871"/>
                    <a:pt x="303720" y="4871"/>
                  </a:cubicBezTo>
                  <a:cubicBezTo>
                    <a:pt x="136080" y="4871"/>
                    <a:pt x="0" y="3755"/>
                    <a:pt x="0" y="2436"/>
                  </a:cubicBezTo>
                  <a:cubicBezTo>
                    <a:pt x="0" y="1116"/>
                    <a:pt x="135979" y="0"/>
                    <a:pt x="303720" y="0"/>
                  </a:cubicBezTo>
                  <a:cubicBezTo>
                    <a:pt x="471461" y="0"/>
                    <a:pt x="607338" y="1116"/>
                    <a:pt x="607338" y="2436"/>
                  </a:cubicBezTo>
                  <a:close/>
                </a:path>
              </a:pathLst>
            </a:custGeom>
            <a:solidFill>
              <a:srgbClr val="263238"/>
            </a:solidFill>
            <a:ln w="10147"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CE32B792-10EF-761F-073C-84472751A3BF}"/>
                </a:ext>
              </a:extLst>
            </p:cNvPr>
            <p:cNvSpPr/>
            <p:nvPr/>
          </p:nvSpPr>
          <p:spPr>
            <a:xfrm>
              <a:off x="4670425" y="5586274"/>
              <a:ext cx="1195395" cy="519763"/>
            </a:xfrm>
            <a:custGeom>
              <a:avLst/>
              <a:gdLst>
                <a:gd name="connsiteX0" fmla="*/ 259882 w 1195395"/>
                <a:gd name="connsiteY0" fmla="*/ 0 h 519763"/>
                <a:gd name="connsiteX1" fmla="*/ 1195396 w 1195395"/>
                <a:gd name="connsiteY1" fmla="*/ 0 h 519763"/>
                <a:gd name="connsiteX2" fmla="*/ 1195396 w 1195395"/>
                <a:gd name="connsiteY2" fmla="*/ 0 h 519763"/>
                <a:gd name="connsiteX3" fmla="*/ 1195396 w 1195395"/>
                <a:gd name="connsiteY3" fmla="*/ 519764 h 519763"/>
                <a:gd name="connsiteX4" fmla="*/ 1195396 w 1195395"/>
                <a:gd name="connsiteY4" fmla="*/ 519764 h 519763"/>
                <a:gd name="connsiteX5" fmla="*/ 259882 w 1195395"/>
                <a:gd name="connsiteY5" fmla="*/ 519764 h 519763"/>
                <a:gd name="connsiteX6" fmla="*/ 0 w 1195395"/>
                <a:gd name="connsiteY6" fmla="*/ 259882 h 519763"/>
                <a:gd name="connsiteX7" fmla="*/ 0 w 1195395"/>
                <a:gd name="connsiteY7" fmla="*/ 259882 h 519763"/>
                <a:gd name="connsiteX8" fmla="*/ 259882 w 1195395"/>
                <a:gd name="connsiteY8" fmla="*/ 0 h 51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395" h="519763">
                  <a:moveTo>
                    <a:pt x="259882" y="0"/>
                  </a:moveTo>
                  <a:lnTo>
                    <a:pt x="1195396" y="0"/>
                  </a:lnTo>
                  <a:lnTo>
                    <a:pt x="1195396" y="0"/>
                  </a:lnTo>
                  <a:lnTo>
                    <a:pt x="1195396" y="519764"/>
                  </a:lnTo>
                  <a:lnTo>
                    <a:pt x="1195396" y="519764"/>
                  </a:lnTo>
                  <a:lnTo>
                    <a:pt x="259882" y="519764"/>
                  </a:lnTo>
                  <a:cubicBezTo>
                    <a:pt x="116353" y="519764"/>
                    <a:pt x="0" y="403411"/>
                    <a:pt x="0" y="259882"/>
                  </a:cubicBezTo>
                  <a:lnTo>
                    <a:pt x="0" y="259882"/>
                  </a:lnTo>
                  <a:cubicBezTo>
                    <a:pt x="0" y="116353"/>
                    <a:pt x="116353" y="0"/>
                    <a:pt x="259882" y="0"/>
                  </a:cubicBezTo>
                  <a:close/>
                </a:path>
              </a:pathLst>
            </a:custGeom>
            <a:solidFill>
              <a:srgbClr val="F47D7D"/>
            </a:solidFill>
            <a:ln w="10147"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5D10B2CE-AC64-BCEC-7963-2032E0753E6F}"/>
                </a:ext>
              </a:extLst>
            </p:cNvPr>
            <p:cNvSpPr/>
            <p:nvPr/>
          </p:nvSpPr>
          <p:spPr>
            <a:xfrm>
              <a:off x="5607461" y="5586274"/>
              <a:ext cx="2122486" cy="86255"/>
            </a:xfrm>
            <a:custGeom>
              <a:avLst/>
              <a:gdLst>
                <a:gd name="connsiteX0" fmla="*/ 0 w 2122486"/>
                <a:gd name="connsiteY0" fmla="*/ 0 h 86255"/>
                <a:gd name="connsiteX1" fmla="*/ 2092754 w 2122486"/>
                <a:gd name="connsiteY1" fmla="*/ 0 h 86255"/>
                <a:gd name="connsiteX2" fmla="*/ 2122487 w 2122486"/>
                <a:gd name="connsiteY2" fmla="*/ 29733 h 86255"/>
                <a:gd name="connsiteX3" fmla="*/ 2122487 w 2122486"/>
                <a:gd name="connsiteY3" fmla="*/ 56523 h 86255"/>
                <a:gd name="connsiteX4" fmla="*/ 2092754 w 2122486"/>
                <a:gd name="connsiteY4" fmla="*/ 86255 h 86255"/>
                <a:gd name="connsiteX5" fmla="*/ 0 w 2122486"/>
                <a:gd name="connsiteY5" fmla="*/ 86255 h 86255"/>
                <a:gd name="connsiteX6" fmla="*/ 0 w 2122486"/>
                <a:gd name="connsiteY6" fmla="*/ 86255 h 86255"/>
                <a:gd name="connsiteX7" fmla="*/ 0 w 2122486"/>
                <a:gd name="connsiteY7" fmla="*/ 0 h 86255"/>
                <a:gd name="connsiteX8" fmla="*/ 0 w 2122486"/>
                <a:gd name="connsiteY8" fmla="*/ 0 h 8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86" h="86255">
                  <a:moveTo>
                    <a:pt x="0" y="0"/>
                  </a:moveTo>
                  <a:lnTo>
                    <a:pt x="2092754" y="0"/>
                  </a:lnTo>
                  <a:cubicBezTo>
                    <a:pt x="2109175" y="0"/>
                    <a:pt x="2122487" y="13312"/>
                    <a:pt x="2122487" y="29733"/>
                  </a:cubicBezTo>
                  <a:lnTo>
                    <a:pt x="2122487" y="56523"/>
                  </a:lnTo>
                  <a:cubicBezTo>
                    <a:pt x="2122487" y="72944"/>
                    <a:pt x="2109175" y="86255"/>
                    <a:pt x="2092754" y="86255"/>
                  </a:cubicBezTo>
                  <a:lnTo>
                    <a:pt x="0" y="86255"/>
                  </a:lnTo>
                  <a:lnTo>
                    <a:pt x="0" y="86255"/>
                  </a:lnTo>
                  <a:lnTo>
                    <a:pt x="0" y="0"/>
                  </a:lnTo>
                  <a:lnTo>
                    <a:pt x="0" y="0"/>
                  </a:lnTo>
                  <a:close/>
                </a:path>
              </a:pathLst>
            </a:custGeom>
            <a:solidFill>
              <a:srgbClr val="F47D7D"/>
            </a:solidFill>
            <a:ln w="10147"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60DEFAB3-561E-4EB6-B9ED-5331677D5532}"/>
                </a:ext>
              </a:extLst>
            </p:cNvPr>
            <p:cNvSpPr/>
            <p:nvPr/>
          </p:nvSpPr>
          <p:spPr>
            <a:xfrm>
              <a:off x="5607461" y="6019681"/>
              <a:ext cx="2122486" cy="86255"/>
            </a:xfrm>
            <a:custGeom>
              <a:avLst/>
              <a:gdLst>
                <a:gd name="connsiteX0" fmla="*/ 0 w 2122486"/>
                <a:gd name="connsiteY0" fmla="*/ 0 h 86255"/>
                <a:gd name="connsiteX1" fmla="*/ 2092754 w 2122486"/>
                <a:gd name="connsiteY1" fmla="*/ 0 h 86255"/>
                <a:gd name="connsiteX2" fmla="*/ 2122487 w 2122486"/>
                <a:gd name="connsiteY2" fmla="*/ 29733 h 86255"/>
                <a:gd name="connsiteX3" fmla="*/ 2122487 w 2122486"/>
                <a:gd name="connsiteY3" fmla="*/ 56523 h 86255"/>
                <a:gd name="connsiteX4" fmla="*/ 2092754 w 2122486"/>
                <a:gd name="connsiteY4" fmla="*/ 86255 h 86255"/>
                <a:gd name="connsiteX5" fmla="*/ 0 w 2122486"/>
                <a:gd name="connsiteY5" fmla="*/ 86255 h 86255"/>
                <a:gd name="connsiteX6" fmla="*/ 0 w 2122486"/>
                <a:gd name="connsiteY6" fmla="*/ 86255 h 86255"/>
                <a:gd name="connsiteX7" fmla="*/ 0 w 2122486"/>
                <a:gd name="connsiteY7" fmla="*/ 0 h 86255"/>
                <a:gd name="connsiteX8" fmla="*/ 0 w 2122486"/>
                <a:gd name="connsiteY8" fmla="*/ 0 h 8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86" h="86255">
                  <a:moveTo>
                    <a:pt x="0" y="0"/>
                  </a:moveTo>
                  <a:lnTo>
                    <a:pt x="2092754" y="0"/>
                  </a:lnTo>
                  <a:cubicBezTo>
                    <a:pt x="2109175" y="0"/>
                    <a:pt x="2122487" y="13312"/>
                    <a:pt x="2122487" y="29733"/>
                  </a:cubicBezTo>
                  <a:lnTo>
                    <a:pt x="2122487" y="56523"/>
                  </a:lnTo>
                  <a:cubicBezTo>
                    <a:pt x="2122487" y="72944"/>
                    <a:pt x="2109175" y="86255"/>
                    <a:pt x="2092754" y="86255"/>
                  </a:cubicBezTo>
                  <a:lnTo>
                    <a:pt x="0" y="86255"/>
                  </a:lnTo>
                  <a:lnTo>
                    <a:pt x="0" y="86255"/>
                  </a:lnTo>
                  <a:lnTo>
                    <a:pt x="0" y="0"/>
                  </a:lnTo>
                  <a:lnTo>
                    <a:pt x="0" y="0"/>
                  </a:lnTo>
                  <a:close/>
                </a:path>
              </a:pathLst>
            </a:custGeom>
            <a:solidFill>
              <a:srgbClr val="F47D7D"/>
            </a:solidFill>
            <a:ln w="10147"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4E962DAA-5D47-485E-3166-678DF1CDFEB4}"/>
                </a:ext>
              </a:extLst>
            </p:cNvPr>
            <p:cNvSpPr/>
            <p:nvPr/>
          </p:nvSpPr>
          <p:spPr>
            <a:xfrm>
              <a:off x="5670275" y="5672529"/>
              <a:ext cx="1996351" cy="347151"/>
            </a:xfrm>
            <a:custGeom>
              <a:avLst/>
              <a:gdLst>
                <a:gd name="connsiteX0" fmla="*/ 1996351 w 1996351"/>
                <a:gd name="connsiteY0" fmla="*/ 347152 h 347151"/>
                <a:gd name="connsiteX1" fmla="*/ 173627 w 1996351"/>
                <a:gd name="connsiteY1" fmla="*/ 347152 h 347151"/>
                <a:gd name="connsiteX2" fmla="*/ 0 w 1996351"/>
                <a:gd name="connsiteY2" fmla="*/ 173525 h 347151"/>
                <a:gd name="connsiteX3" fmla="*/ 0 w 1996351"/>
                <a:gd name="connsiteY3" fmla="*/ 173525 h 347151"/>
                <a:gd name="connsiteX4" fmla="*/ 173627 w 1996351"/>
                <a:gd name="connsiteY4" fmla="*/ 0 h 347151"/>
                <a:gd name="connsiteX5" fmla="*/ 1996351 w 1996351"/>
                <a:gd name="connsiteY5" fmla="*/ 0 h 347151"/>
                <a:gd name="connsiteX6" fmla="*/ 1996351 w 1996351"/>
                <a:gd name="connsiteY6" fmla="*/ 347152 h 34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6351" h="347151">
                  <a:moveTo>
                    <a:pt x="1996351" y="347152"/>
                  </a:moveTo>
                  <a:lnTo>
                    <a:pt x="173627" y="347152"/>
                  </a:lnTo>
                  <a:cubicBezTo>
                    <a:pt x="77735" y="347152"/>
                    <a:pt x="0" y="269417"/>
                    <a:pt x="0" y="173525"/>
                  </a:cubicBezTo>
                  <a:lnTo>
                    <a:pt x="0" y="173525"/>
                  </a:lnTo>
                  <a:cubicBezTo>
                    <a:pt x="56" y="77674"/>
                    <a:pt x="77775" y="0"/>
                    <a:pt x="173627" y="0"/>
                  </a:cubicBezTo>
                  <a:lnTo>
                    <a:pt x="1996351" y="0"/>
                  </a:lnTo>
                  <a:cubicBezTo>
                    <a:pt x="1947446" y="110550"/>
                    <a:pt x="1947446" y="236602"/>
                    <a:pt x="1996351" y="347152"/>
                  </a:cubicBezTo>
                  <a:close/>
                </a:path>
              </a:pathLst>
            </a:custGeom>
            <a:solidFill>
              <a:srgbClr val="F5F5F5"/>
            </a:solidFill>
            <a:ln w="10147"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5DD86D63-1BF8-9DE6-3B88-971E10657C35}"/>
                </a:ext>
              </a:extLst>
            </p:cNvPr>
            <p:cNvSpPr/>
            <p:nvPr/>
          </p:nvSpPr>
          <p:spPr>
            <a:xfrm>
              <a:off x="4670526" y="5586274"/>
              <a:ext cx="1019536" cy="519662"/>
            </a:xfrm>
            <a:custGeom>
              <a:avLst/>
              <a:gdLst>
                <a:gd name="connsiteX0" fmla="*/ 999749 w 1019536"/>
                <a:gd name="connsiteY0" fmla="*/ 519662 h 519662"/>
                <a:gd name="connsiteX1" fmla="*/ 257041 w 1019536"/>
                <a:gd name="connsiteY1" fmla="*/ 519662 h 519662"/>
                <a:gd name="connsiteX2" fmla="*/ 0 w 1019536"/>
                <a:gd name="connsiteY2" fmla="*/ 262622 h 519662"/>
                <a:gd name="connsiteX3" fmla="*/ 0 w 1019536"/>
                <a:gd name="connsiteY3" fmla="*/ 262622 h 519662"/>
                <a:gd name="connsiteX4" fmla="*/ 262419 w 1019536"/>
                <a:gd name="connsiteY4" fmla="*/ 0 h 519662"/>
                <a:gd name="connsiteX5" fmla="*/ 262622 w 1019536"/>
                <a:gd name="connsiteY5" fmla="*/ 0 h 519662"/>
                <a:gd name="connsiteX6" fmla="*/ 1019537 w 1019536"/>
                <a:gd name="connsiteY6" fmla="*/ 0 h 519662"/>
                <a:gd name="connsiteX7" fmla="*/ 999749 w 1019536"/>
                <a:gd name="connsiteY7" fmla="*/ 519662 h 51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9536" h="519662">
                  <a:moveTo>
                    <a:pt x="999749" y="519662"/>
                  </a:moveTo>
                  <a:lnTo>
                    <a:pt x="257041" y="519662"/>
                  </a:lnTo>
                  <a:cubicBezTo>
                    <a:pt x="115081" y="519662"/>
                    <a:pt x="0" y="404581"/>
                    <a:pt x="0" y="262622"/>
                  </a:cubicBezTo>
                  <a:lnTo>
                    <a:pt x="0" y="262622"/>
                  </a:lnTo>
                  <a:cubicBezTo>
                    <a:pt x="-56" y="117636"/>
                    <a:pt x="117433" y="56"/>
                    <a:pt x="262419" y="0"/>
                  </a:cubicBezTo>
                  <a:cubicBezTo>
                    <a:pt x="262487" y="0"/>
                    <a:pt x="262554" y="0"/>
                    <a:pt x="262622" y="0"/>
                  </a:cubicBezTo>
                  <a:lnTo>
                    <a:pt x="1019537" y="0"/>
                  </a:lnTo>
                  <a:cubicBezTo>
                    <a:pt x="831399" y="113958"/>
                    <a:pt x="845606" y="386931"/>
                    <a:pt x="999749" y="519662"/>
                  </a:cubicBezTo>
                  <a:close/>
                </a:path>
              </a:pathLst>
            </a:custGeom>
            <a:solidFill>
              <a:srgbClr val="000000"/>
            </a:solidFill>
            <a:ln w="10147"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9D2DB59A-BF49-D300-E98B-9C1F71B8A067}"/>
                </a:ext>
              </a:extLst>
            </p:cNvPr>
            <p:cNvSpPr/>
            <p:nvPr/>
          </p:nvSpPr>
          <p:spPr>
            <a:xfrm>
              <a:off x="5773984" y="5859754"/>
              <a:ext cx="1671118" cy="4870"/>
            </a:xfrm>
            <a:custGeom>
              <a:avLst/>
              <a:gdLst>
                <a:gd name="connsiteX0" fmla="*/ 1671119 w 1671118"/>
                <a:gd name="connsiteY0" fmla="*/ 2435 h 4870"/>
                <a:gd name="connsiteX1" fmla="*/ 835661 w 1671118"/>
                <a:gd name="connsiteY1" fmla="*/ 4871 h 4870"/>
                <a:gd name="connsiteX2" fmla="*/ 0 w 1671118"/>
                <a:gd name="connsiteY2" fmla="*/ 2435 h 4870"/>
                <a:gd name="connsiteX3" fmla="*/ 835661 w 1671118"/>
                <a:gd name="connsiteY3" fmla="*/ 0 h 4870"/>
                <a:gd name="connsiteX4" fmla="*/ 1671119 w 1671118"/>
                <a:gd name="connsiteY4" fmla="*/ 2435 h 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118" h="4870">
                  <a:moveTo>
                    <a:pt x="1671119" y="2435"/>
                  </a:moveTo>
                  <a:cubicBezTo>
                    <a:pt x="1671119" y="3755"/>
                    <a:pt x="1296974" y="4871"/>
                    <a:pt x="835661" y="4871"/>
                  </a:cubicBezTo>
                  <a:cubicBezTo>
                    <a:pt x="374347" y="4871"/>
                    <a:pt x="0" y="3755"/>
                    <a:pt x="0" y="2435"/>
                  </a:cubicBezTo>
                  <a:cubicBezTo>
                    <a:pt x="0" y="1116"/>
                    <a:pt x="374043" y="0"/>
                    <a:pt x="835661" y="0"/>
                  </a:cubicBezTo>
                  <a:cubicBezTo>
                    <a:pt x="1297278" y="0"/>
                    <a:pt x="1671119" y="1116"/>
                    <a:pt x="1671119" y="2435"/>
                  </a:cubicBezTo>
                  <a:close/>
                </a:path>
              </a:pathLst>
            </a:custGeom>
            <a:solidFill>
              <a:srgbClr val="263238"/>
            </a:solidFill>
            <a:ln w="10147"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07625A26-0381-A09D-646C-0132720263EF}"/>
                </a:ext>
              </a:extLst>
            </p:cNvPr>
            <p:cNvSpPr/>
            <p:nvPr/>
          </p:nvSpPr>
          <p:spPr>
            <a:xfrm>
              <a:off x="5945581" y="5936977"/>
              <a:ext cx="1671118" cy="4769"/>
            </a:xfrm>
            <a:custGeom>
              <a:avLst/>
              <a:gdLst>
                <a:gd name="connsiteX0" fmla="*/ 1671119 w 1671118"/>
                <a:gd name="connsiteY0" fmla="*/ 2435 h 4769"/>
                <a:gd name="connsiteX1" fmla="*/ 835559 w 1671118"/>
                <a:gd name="connsiteY1" fmla="*/ 4769 h 4769"/>
                <a:gd name="connsiteX2" fmla="*/ 0 w 1671118"/>
                <a:gd name="connsiteY2" fmla="*/ 2435 h 4769"/>
                <a:gd name="connsiteX3" fmla="*/ 835559 w 1671118"/>
                <a:gd name="connsiteY3" fmla="*/ 0 h 4769"/>
                <a:gd name="connsiteX4" fmla="*/ 1671119 w 1671118"/>
                <a:gd name="connsiteY4" fmla="*/ 2435 h 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118" h="4769">
                  <a:moveTo>
                    <a:pt x="1671119" y="2435"/>
                  </a:moveTo>
                  <a:cubicBezTo>
                    <a:pt x="1671119" y="3755"/>
                    <a:pt x="1296974" y="4769"/>
                    <a:pt x="835559" y="4769"/>
                  </a:cubicBezTo>
                  <a:cubicBezTo>
                    <a:pt x="374145" y="4769"/>
                    <a:pt x="0" y="3755"/>
                    <a:pt x="0" y="2435"/>
                  </a:cubicBezTo>
                  <a:cubicBezTo>
                    <a:pt x="0" y="1116"/>
                    <a:pt x="374043" y="0"/>
                    <a:pt x="835559" y="0"/>
                  </a:cubicBezTo>
                  <a:cubicBezTo>
                    <a:pt x="1297076" y="0"/>
                    <a:pt x="1671119" y="1015"/>
                    <a:pt x="1671119" y="2435"/>
                  </a:cubicBezTo>
                  <a:close/>
                </a:path>
              </a:pathLst>
            </a:custGeom>
            <a:solidFill>
              <a:srgbClr val="263238"/>
            </a:solidFill>
            <a:ln w="10147"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50084D63-C367-FB34-A191-1882C52A19D9}"/>
                </a:ext>
              </a:extLst>
            </p:cNvPr>
            <p:cNvSpPr/>
            <p:nvPr/>
          </p:nvSpPr>
          <p:spPr>
            <a:xfrm>
              <a:off x="5894843" y="5788212"/>
              <a:ext cx="1671118" cy="4769"/>
            </a:xfrm>
            <a:custGeom>
              <a:avLst/>
              <a:gdLst>
                <a:gd name="connsiteX0" fmla="*/ 1671119 w 1671118"/>
                <a:gd name="connsiteY0" fmla="*/ 2436 h 4769"/>
                <a:gd name="connsiteX1" fmla="*/ 835661 w 1671118"/>
                <a:gd name="connsiteY1" fmla="*/ 4769 h 4769"/>
                <a:gd name="connsiteX2" fmla="*/ 0 w 1671118"/>
                <a:gd name="connsiteY2" fmla="*/ 2436 h 4769"/>
                <a:gd name="connsiteX3" fmla="*/ 835661 w 1671118"/>
                <a:gd name="connsiteY3" fmla="*/ 0 h 4769"/>
                <a:gd name="connsiteX4" fmla="*/ 1671119 w 1671118"/>
                <a:gd name="connsiteY4" fmla="*/ 2436 h 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118" h="4769">
                  <a:moveTo>
                    <a:pt x="1671119" y="2436"/>
                  </a:moveTo>
                  <a:cubicBezTo>
                    <a:pt x="1671119" y="3755"/>
                    <a:pt x="1296974" y="4769"/>
                    <a:pt x="835661" y="4769"/>
                  </a:cubicBezTo>
                  <a:cubicBezTo>
                    <a:pt x="374347" y="4769"/>
                    <a:pt x="0" y="3755"/>
                    <a:pt x="0" y="2436"/>
                  </a:cubicBezTo>
                  <a:cubicBezTo>
                    <a:pt x="0" y="1116"/>
                    <a:pt x="374043" y="0"/>
                    <a:pt x="835661" y="0"/>
                  </a:cubicBezTo>
                  <a:cubicBezTo>
                    <a:pt x="1297278" y="0"/>
                    <a:pt x="1671119" y="1015"/>
                    <a:pt x="1671119" y="2436"/>
                  </a:cubicBezTo>
                  <a:close/>
                </a:path>
              </a:pathLst>
            </a:custGeom>
            <a:solidFill>
              <a:srgbClr val="263238"/>
            </a:solidFill>
            <a:ln w="10147"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E3EE4461-B694-D2DB-5143-FDDB854F2DC3}"/>
                </a:ext>
              </a:extLst>
            </p:cNvPr>
            <p:cNvSpPr/>
            <p:nvPr/>
          </p:nvSpPr>
          <p:spPr>
            <a:xfrm>
              <a:off x="4796560" y="6067071"/>
              <a:ext cx="782182" cy="4870"/>
            </a:xfrm>
            <a:custGeom>
              <a:avLst/>
              <a:gdLst>
                <a:gd name="connsiteX0" fmla="*/ 782183 w 782182"/>
                <a:gd name="connsiteY0" fmla="*/ 2435 h 4870"/>
                <a:gd name="connsiteX1" fmla="*/ 391091 w 782182"/>
                <a:gd name="connsiteY1" fmla="*/ 4871 h 4870"/>
                <a:gd name="connsiteX2" fmla="*/ 0 w 782182"/>
                <a:gd name="connsiteY2" fmla="*/ 2435 h 4870"/>
                <a:gd name="connsiteX3" fmla="*/ 391091 w 782182"/>
                <a:gd name="connsiteY3" fmla="*/ 0 h 4870"/>
                <a:gd name="connsiteX4" fmla="*/ 782183 w 782182"/>
                <a:gd name="connsiteY4" fmla="*/ 2435 h 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82" h="4870">
                  <a:moveTo>
                    <a:pt x="782183" y="2435"/>
                  </a:moveTo>
                  <a:cubicBezTo>
                    <a:pt x="782183" y="3755"/>
                    <a:pt x="607135" y="4871"/>
                    <a:pt x="391091" y="4871"/>
                  </a:cubicBezTo>
                  <a:cubicBezTo>
                    <a:pt x="175047" y="4871"/>
                    <a:pt x="0" y="3755"/>
                    <a:pt x="0" y="2435"/>
                  </a:cubicBezTo>
                  <a:cubicBezTo>
                    <a:pt x="0" y="1116"/>
                    <a:pt x="175047" y="0"/>
                    <a:pt x="391091" y="0"/>
                  </a:cubicBezTo>
                  <a:cubicBezTo>
                    <a:pt x="607135" y="0"/>
                    <a:pt x="782183" y="1116"/>
                    <a:pt x="782183" y="2435"/>
                  </a:cubicBezTo>
                  <a:close/>
                </a:path>
              </a:pathLst>
            </a:custGeom>
            <a:solidFill>
              <a:srgbClr val="263238"/>
            </a:solidFill>
            <a:ln w="10147"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58A355C9-DF83-85DB-4379-3190D8D9173D}"/>
                </a:ext>
              </a:extLst>
            </p:cNvPr>
            <p:cNvSpPr/>
            <p:nvPr/>
          </p:nvSpPr>
          <p:spPr>
            <a:xfrm>
              <a:off x="4796560" y="5626966"/>
              <a:ext cx="782182" cy="4769"/>
            </a:xfrm>
            <a:custGeom>
              <a:avLst/>
              <a:gdLst>
                <a:gd name="connsiteX0" fmla="*/ 782183 w 782182"/>
                <a:gd name="connsiteY0" fmla="*/ 2435 h 4769"/>
                <a:gd name="connsiteX1" fmla="*/ 391091 w 782182"/>
                <a:gd name="connsiteY1" fmla="*/ 4769 h 4769"/>
                <a:gd name="connsiteX2" fmla="*/ 0 w 782182"/>
                <a:gd name="connsiteY2" fmla="*/ 2435 h 4769"/>
                <a:gd name="connsiteX3" fmla="*/ 391091 w 782182"/>
                <a:gd name="connsiteY3" fmla="*/ 0 h 4769"/>
                <a:gd name="connsiteX4" fmla="*/ 782183 w 782182"/>
                <a:gd name="connsiteY4" fmla="*/ 2435 h 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82" h="4769">
                  <a:moveTo>
                    <a:pt x="782183" y="2435"/>
                  </a:moveTo>
                  <a:cubicBezTo>
                    <a:pt x="782183" y="3755"/>
                    <a:pt x="607135" y="4769"/>
                    <a:pt x="391091" y="4769"/>
                  </a:cubicBezTo>
                  <a:cubicBezTo>
                    <a:pt x="175047" y="4769"/>
                    <a:pt x="0" y="3755"/>
                    <a:pt x="0" y="2435"/>
                  </a:cubicBezTo>
                  <a:cubicBezTo>
                    <a:pt x="0" y="1116"/>
                    <a:pt x="175047" y="0"/>
                    <a:pt x="391091" y="0"/>
                  </a:cubicBezTo>
                  <a:cubicBezTo>
                    <a:pt x="607135" y="0"/>
                    <a:pt x="782183" y="1116"/>
                    <a:pt x="782183" y="2435"/>
                  </a:cubicBezTo>
                  <a:close/>
                </a:path>
              </a:pathLst>
            </a:custGeom>
            <a:solidFill>
              <a:srgbClr val="263238"/>
            </a:solidFill>
            <a:ln w="10147"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2622C226-BBE2-0AC2-9555-9D5BDF58654C}"/>
                </a:ext>
              </a:extLst>
            </p:cNvPr>
            <p:cNvSpPr/>
            <p:nvPr/>
          </p:nvSpPr>
          <p:spPr>
            <a:xfrm>
              <a:off x="5205004" y="5290570"/>
              <a:ext cx="971335" cy="297529"/>
            </a:xfrm>
            <a:custGeom>
              <a:avLst/>
              <a:gdLst>
                <a:gd name="connsiteX0" fmla="*/ 971335 w 971335"/>
                <a:gd name="connsiteY0" fmla="*/ 297530 h 297529"/>
                <a:gd name="connsiteX1" fmla="*/ 148765 w 971335"/>
                <a:gd name="connsiteY1" fmla="*/ 297530 h 297529"/>
                <a:gd name="connsiteX2" fmla="*/ 0 w 971335"/>
                <a:gd name="connsiteY2" fmla="*/ 148765 h 297529"/>
                <a:gd name="connsiteX3" fmla="*/ 0 w 971335"/>
                <a:gd name="connsiteY3" fmla="*/ 148765 h 297529"/>
                <a:gd name="connsiteX4" fmla="*/ 148765 w 971335"/>
                <a:gd name="connsiteY4" fmla="*/ 0 h 297529"/>
                <a:gd name="connsiteX5" fmla="*/ 971234 w 971335"/>
                <a:gd name="connsiteY5" fmla="*/ 0 h 2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335" h="297529">
                  <a:moveTo>
                    <a:pt x="971335" y="297530"/>
                  </a:moveTo>
                  <a:lnTo>
                    <a:pt x="148765" y="297530"/>
                  </a:lnTo>
                  <a:cubicBezTo>
                    <a:pt x="66604" y="297530"/>
                    <a:pt x="0" y="230926"/>
                    <a:pt x="0" y="148765"/>
                  </a:cubicBezTo>
                  <a:lnTo>
                    <a:pt x="0" y="148765"/>
                  </a:lnTo>
                  <a:cubicBezTo>
                    <a:pt x="0" y="66604"/>
                    <a:pt x="66604" y="0"/>
                    <a:pt x="148765" y="0"/>
                  </a:cubicBezTo>
                  <a:lnTo>
                    <a:pt x="971234" y="0"/>
                  </a:lnTo>
                  <a:close/>
                </a:path>
              </a:pathLst>
            </a:custGeom>
            <a:solidFill>
              <a:srgbClr val="455A64"/>
            </a:solidFill>
            <a:ln w="10147"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8349ADC6-D0D6-8F20-81A8-97820C913DEF}"/>
                </a:ext>
              </a:extLst>
            </p:cNvPr>
            <p:cNvSpPr/>
            <p:nvPr/>
          </p:nvSpPr>
          <p:spPr>
            <a:xfrm>
              <a:off x="5965978" y="5290571"/>
              <a:ext cx="1724799" cy="70323"/>
            </a:xfrm>
            <a:custGeom>
              <a:avLst/>
              <a:gdLst>
                <a:gd name="connsiteX0" fmla="*/ 0 w 1724799"/>
                <a:gd name="connsiteY0" fmla="*/ 0 h 70323"/>
                <a:gd name="connsiteX1" fmla="*/ 1693646 w 1724799"/>
                <a:gd name="connsiteY1" fmla="*/ 0 h 70323"/>
                <a:gd name="connsiteX2" fmla="*/ 1724800 w 1724799"/>
                <a:gd name="connsiteY2" fmla="*/ 31153 h 70323"/>
                <a:gd name="connsiteX3" fmla="*/ 1724800 w 1724799"/>
                <a:gd name="connsiteY3" fmla="*/ 31255 h 70323"/>
                <a:gd name="connsiteX4" fmla="*/ 1724800 w 1724799"/>
                <a:gd name="connsiteY4" fmla="*/ 39170 h 70323"/>
                <a:gd name="connsiteX5" fmla="*/ 1693646 w 1724799"/>
                <a:gd name="connsiteY5" fmla="*/ 70323 h 70323"/>
                <a:gd name="connsiteX6" fmla="*/ 0 w 1724799"/>
                <a:gd name="connsiteY6" fmla="*/ 70323 h 70323"/>
                <a:gd name="connsiteX7" fmla="*/ 0 w 1724799"/>
                <a:gd name="connsiteY7" fmla="*/ 70323 h 70323"/>
                <a:gd name="connsiteX8" fmla="*/ 0 w 1724799"/>
                <a:gd name="connsiteY8" fmla="*/ 203 h 70323"/>
                <a:gd name="connsiteX9" fmla="*/ 0 w 1724799"/>
                <a:gd name="connsiteY9" fmla="*/ 0 h 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4799" h="70323">
                  <a:moveTo>
                    <a:pt x="0" y="0"/>
                  </a:moveTo>
                  <a:lnTo>
                    <a:pt x="1693646" y="0"/>
                  </a:lnTo>
                  <a:cubicBezTo>
                    <a:pt x="1710852" y="0"/>
                    <a:pt x="1724800" y="13948"/>
                    <a:pt x="1724800" y="31153"/>
                  </a:cubicBezTo>
                  <a:cubicBezTo>
                    <a:pt x="1724800" y="31187"/>
                    <a:pt x="1724800" y="31221"/>
                    <a:pt x="1724800" y="31255"/>
                  </a:cubicBezTo>
                  <a:lnTo>
                    <a:pt x="1724800" y="39170"/>
                  </a:lnTo>
                  <a:cubicBezTo>
                    <a:pt x="1724800" y="56376"/>
                    <a:pt x="1710852" y="70323"/>
                    <a:pt x="1693646" y="70323"/>
                  </a:cubicBezTo>
                  <a:lnTo>
                    <a:pt x="0" y="70323"/>
                  </a:lnTo>
                  <a:lnTo>
                    <a:pt x="0" y="70323"/>
                  </a:lnTo>
                  <a:lnTo>
                    <a:pt x="0" y="203"/>
                  </a:lnTo>
                  <a:lnTo>
                    <a:pt x="0" y="0"/>
                  </a:lnTo>
                  <a:close/>
                </a:path>
              </a:pathLst>
            </a:custGeom>
            <a:solidFill>
              <a:srgbClr val="455A64"/>
            </a:solidFill>
            <a:ln w="10147"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87C13792-D8A5-339D-94A9-4973F72CECE5}"/>
                </a:ext>
              </a:extLst>
            </p:cNvPr>
            <p:cNvSpPr/>
            <p:nvPr/>
          </p:nvSpPr>
          <p:spPr>
            <a:xfrm>
              <a:off x="5965978" y="5517980"/>
              <a:ext cx="1724799" cy="70222"/>
            </a:xfrm>
            <a:custGeom>
              <a:avLst/>
              <a:gdLst>
                <a:gd name="connsiteX0" fmla="*/ 0 w 1724799"/>
                <a:gd name="connsiteY0" fmla="*/ 0 h 70222"/>
                <a:gd name="connsiteX1" fmla="*/ 1693646 w 1724799"/>
                <a:gd name="connsiteY1" fmla="*/ 0 h 70222"/>
                <a:gd name="connsiteX2" fmla="*/ 1724800 w 1724799"/>
                <a:gd name="connsiteY2" fmla="*/ 31153 h 70222"/>
                <a:gd name="connsiteX3" fmla="*/ 1724800 w 1724799"/>
                <a:gd name="connsiteY3" fmla="*/ 39069 h 70222"/>
                <a:gd name="connsiteX4" fmla="*/ 1693646 w 1724799"/>
                <a:gd name="connsiteY4" fmla="*/ 70222 h 70222"/>
                <a:gd name="connsiteX5" fmla="*/ 0 w 1724799"/>
                <a:gd name="connsiteY5" fmla="*/ 70222 h 70222"/>
                <a:gd name="connsiteX6" fmla="*/ 0 w 1724799"/>
                <a:gd name="connsiteY6" fmla="*/ 70222 h 70222"/>
                <a:gd name="connsiteX7" fmla="*/ 0 w 1724799"/>
                <a:gd name="connsiteY7" fmla="*/ 102 h 70222"/>
                <a:gd name="connsiteX8" fmla="*/ 0 w 1724799"/>
                <a:gd name="connsiteY8" fmla="*/ 0 h 7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799" h="70222">
                  <a:moveTo>
                    <a:pt x="0" y="0"/>
                  </a:moveTo>
                  <a:lnTo>
                    <a:pt x="1693646" y="0"/>
                  </a:lnTo>
                  <a:cubicBezTo>
                    <a:pt x="1710852" y="0"/>
                    <a:pt x="1724800" y="13948"/>
                    <a:pt x="1724800" y="31153"/>
                  </a:cubicBezTo>
                  <a:lnTo>
                    <a:pt x="1724800" y="39069"/>
                  </a:lnTo>
                  <a:cubicBezTo>
                    <a:pt x="1724800" y="56274"/>
                    <a:pt x="1710852" y="70222"/>
                    <a:pt x="1693646" y="70222"/>
                  </a:cubicBezTo>
                  <a:lnTo>
                    <a:pt x="0" y="70222"/>
                  </a:lnTo>
                  <a:lnTo>
                    <a:pt x="0" y="70222"/>
                  </a:lnTo>
                  <a:lnTo>
                    <a:pt x="0" y="102"/>
                  </a:lnTo>
                  <a:lnTo>
                    <a:pt x="0" y="0"/>
                  </a:lnTo>
                  <a:close/>
                </a:path>
              </a:pathLst>
            </a:custGeom>
            <a:solidFill>
              <a:srgbClr val="455A64"/>
            </a:solidFill>
            <a:ln w="10147"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F56FC10C-486C-DA4B-36B8-7A2EE9AC1F99}"/>
                </a:ext>
              </a:extLst>
            </p:cNvPr>
            <p:cNvSpPr/>
            <p:nvPr/>
          </p:nvSpPr>
          <p:spPr>
            <a:xfrm>
              <a:off x="6017427" y="5360691"/>
              <a:ext cx="1621902" cy="157288"/>
            </a:xfrm>
            <a:custGeom>
              <a:avLst/>
              <a:gdLst>
                <a:gd name="connsiteX0" fmla="*/ 1621903 w 1621902"/>
                <a:gd name="connsiteY0" fmla="*/ 157289 h 157288"/>
                <a:gd name="connsiteX1" fmla="*/ 78644 w 1621902"/>
                <a:gd name="connsiteY1" fmla="*/ 157289 h 157288"/>
                <a:gd name="connsiteX2" fmla="*/ 0 w 1621902"/>
                <a:gd name="connsiteY2" fmla="*/ 78644 h 157288"/>
                <a:gd name="connsiteX3" fmla="*/ 0 w 1621902"/>
                <a:gd name="connsiteY3" fmla="*/ 78644 h 157288"/>
                <a:gd name="connsiteX4" fmla="*/ 78644 w 1621902"/>
                <a:gd name="connsiteY4" fmla="*/ 0 h 157288"/>
                <a:gd name="connsiteX5" fmla="*/ 1621903 w 1621902"/>
                <a:gd name="connsiteY5" fmla="*/ 0 h 157288"/>
                <a:gd name="connsiteX6" fmla="*/ 1621903 w 1621902"/>
                <a:gd name="connsiteY6" fmla="*/ 157289 h 15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902" h="157288">
                  <a:moveTo>
                    <a:pt x="1621903" y="157289"/>
                  </a:moveTo>
                  <a:lnTo>
                    <a:pt x="78644" y="157289"/>
                  </a:lnTo>
                  <a:cubicBezTo>
                    <a:pt x="35210" y="157289"/>
                    <a:pt x="0" y="122079"/>
                    <a:pt x="0" y="78644"/>
                  </a:cubicBezTo>
                  <a:lnTo>
                    <a:pt x="0" y="78644"/>
                  </a:lnTo>
                  <a:cubicBezTo>
                    <a:pt x="0" y="35210"/>
                    <a:pt x="35210" y="0"/>
                    <a:pt x="78644" y="0"/>
                  </a:cubicBezTo>
                  <a:lnTo>
                    <a:pt x="1621903" y="0"/>
                  </a:lnTo>
                  <a:cubicBezTo>
                    <a:pt x="1582259" y="52497"/>
                    <a:pt x="1582259" y="104927"/>
                    <a:pt x="1621903" y="157289"/>
                  </a:cubicBezTo>
                  <a:close/>
                </a:path>
              </a:pathLst>
            </a:custGeom>
            <a:solidFill>
              <a:srgbClr val="F5F5F5"/>
            </a:solidFill>
            <a:ln w="10147"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632A8570-31B8-CE58-B41F-3D99A853DFE1}"/>
                </a:ext>
              </a:extLst>
            </p:cNvPr>
            <p:cNvSpPr/>
            <p:nvPr/>
          </p:nvSpPr>
          <p:spPr>
            <a:xfrm>
              <a:off x="5205106" y="5290571"/>
              <a:ext cx="828557" cy="297529"/>
            </a:xfrm>
            <a:custGeom>
              <a:avLst/>
              <a:gdLst>
                <a:gd name="connsiteX0" fmla="*/ 812321 w 828557"/>
                <a:gd name="connsiteY0" fmla="*/ 297530 h 297529"/>
                <a:gd name="connsiteX1" fmla="*/ 147547 w 828557"/>
                <a:gd name="connsiteY1" fmla="*/ 297530 h 297529"/>
                <a:gd name="connsiteX2" fmla="*/ 0 w 828557"/>
                <a:gd name="connsiteY2" fmla="*/ 149982 h 297529"/>
                <a:gd name="connsiteX3" fmla="*/ 0 w 828557"/>
                <a:gd name="connsiteY3" fmla="*/ 149983 h 297529"/>
                <a:gd name="connsiteX4" fmla="*/ 149983 w 828557"/>
                <a:gd name="connsiteY4" fmla="*/ 0 h 297529"/>
                <a:gd name="connsiteX5" fmla="*/ 828557 w 828557"/>
                <a:gd name="connsiteY5" fmla="*/ 0 h 297529"/>
                <a:gd name="connsiteX6" fmla="*/ 812321 w 828557"/>
                <a:gd name="connsiteY6" fmla="*/ 297530 h 2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557" h="297529">
                  <a:moveTo>
                    <a:pt x="812321" y="297530"/>
                  </a:moveTo>
                  <a:lnTo>
                    <a:pt x="147547" y="297530"/>
                  </a:lnTo>
                  <a:cubicBezTo>
                    <a:pt x="66059" y="297530"/>
                    <a:pt x="0" y="231471"/>
                    <a:pt x="0" y="149982"/>
                  </a:cubicBezTo>
                  <a:lnTo>
                    <a:pt x="0" y="149983"/>
                  </a:lnTo>
                  <a:cubicBezTo>
                    <a:pt x="0" y="67149"/>
                    <a:pt x="67149" y="0"/>
                    <a:pt x="149983" y="0"/>
                  </a:cubicBezTo>
                  <a:lnTo>
                    <a:pt x="828557" y="0"/>
                  </a:lnTo>
                  <a:cubicBezTo>
                    <a:pt x="675429" y="65249"/>
                    <a:pt x="686490" y="221524"/>
                    <a:pt x="812321" y="297530"/>
                  </a:cubicBezTo>
                  <a:close/>
                </a:path>
              </a:pathLst>
            </a:custGeom>
            <a:solidFill>
              <a:srgbClr val="000000"/>
            </a:solidFill>
            <a:ln w="10147"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251E30D1-E64B-F887-DB87-D05EBF5BF376}"/>
                </a:ext>
              </a:extLst>
            </p:cNvPr>
            <p:cNvSpPr/>
            <p:nvPr/>
          </p:nvSpPr>
          <p:spPr>
            <a:xfrm>
              <a:off x="6101653" y="5424520"/>
              <a:ext cx="1357758" cy="4870"/>
            </a:xfrm>
            <a:custGeom>
              <a:avLst/>
              <a:gdLst>
                <a:gd name="connsiteX0" fmla="*/ 1357758 w 1357758"/>
                <a:gd name="connsiteY0" fmla="*/ 2435 h 4870"/>
                <a:gd name="connsiteX1" fmla="*/ 678879 w 1357758"/>
                <a:gd name="connsiteY1" fmla="*/ 4871 h 4870"/>
                <a:gd name="connsiteX2" fmla="*/ 0 w 1357758"/>
                <a:gd name="connsiteY2" fmla="*/ 2435 h 4870"/>
                <a:gd name="connsiteX3" fmla="*/ 678879 w 1357758"/>
                <a:gd name="connsiteY3" fmla="*/ 0 h 4870"/>
                <a:gd name="connsiteX4" fmla="*/ 1357758 w 1357758"/>
                <a:gd name="connsiteY4" fmla="*/ 2435 h 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758" h="4870">
                  <a:moveTo>
                    <a:pt x="1357758" y="2435"/>
                  </a:moveTo>
                  <a:cubicBezTo>
                    <a:pt x="1357758" y="3755"/>
                    <a:pt x="1053836" y="4871"/>
                    <a:pt x="678879" y="4871"/>
                  </a:cubicBezTo>
                  <a:cubicBezTo>
                    <a:pt x="303923" y="4871"/>
                    <a:pt x="0" y="3755"/>
                    <a:pt x="0" y="2435"/>
                  </a:cubicBezTo>
                  <a:cubicBezTo>
                    <a:pt x="0" y="1116"/>
                    <a:pt x="303923" y="0"/>
                    <a:pt x="678879" y="0"/>
                  </a:cubicBezTo>
                  <a:cubicBezTo>
                    <a:pt x="1053836" y="0"/>
                    <a:pt x="1357758" y="1116"/>
                    <a:pt x="1357758" y="2435"/>
                  </a:cubicBezTo>
                  <a:close/>
                </a:path>
              </a:pathLst>
            </a:custGeom>
            <a:solidFill>
              <a:srgbClr val="263238"/>
            </a:solidFill>
            <a:ln w="10147"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CE354570-0927-91A0-0FA7-1FB17484B7A4}"/>
                </a:ext>
              </a:extLst>
            </p:cNvPr>
            <p:cNvSpPr/>
            <p:nvPr/>
          </p:nvSpPr>
          <p:spPr>
            <a:xfrm>
              <a:off x="6241386" y="5466937"/>
              <a:ext cx="1357758" cy="4769"/>
            </a:xfrm>
            <a:custGeom>
              <a:avLst/>
              <a:gdLst>
                <a:gd name="connsiteX0" fmla="*/ 1357758 w 1357758"/>
                <a:gd name="connsiteY0" fmla="*/ 2334 h 4769"/>
                <a:gd name="connsiteX1" fmla="*/ 678879 w 1357758"/>
                <a:gd name="connsiteY1" fmla="*/ 4769 h 4769"/>
                <a:gd name="connsiteX2" fmla="*/ 0 w 1357758"/>
                <a:gd name="connsiteY2" fmla="*/ 2334 h 4769"/>
                <a:gd name="connsiteX3" fmla="*/ 678879 w 1357758"/>
                <a:gd name="connsiteY3" fmla="*/ 0 h 4769"/>
                <a:gd name="connsiteX4" fmla="*/ 1357758 w 1357758"/>
                <a:gd name="connsiteY4" fmla="*/ 2334 h 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758" h="4769">
                  <a:moveTo>
                    <a:pt x="1357758" y="2334"/>
                  </a:moveTo>
                  <a:cubicBezTo>
                    <a:pt x="1357758" y="3653"/>
                    <a:pt x="1053328" y="4769"/>
                    <a:pt x="678879" y="4769"/>
                  </a:cubicBezTo>
                  <a:cubicBezTo>
                    <a:pt x="304430" y="4769"/>
                    <a:pt x="0" y="3653"/>
                    <a:pt x="0" y="2334"/>
                  </a:cubicBezTo>
                  <a:cubicBezTo>
                    <a:pt x="0" y="1015"/>
                    <a:pt x="303923" y="0"/>
                    <a:pt x="678879" y="0"/>
                  </a:cubicBezTo>
                  <a:cubicBezTo>
                    <a:pt x="1053836" y="0"/>
                    <a:pt x="1357758" y="1015"/>
                    <a:pt x="1357758" y="2334"/>
                  </a:cubicBezTo>
                  <a:close/>
                </a:path>
              </a:pathLst>
            </a:custGeom>
            <a:solidFill>
              <a:srgbClr val="263238"/>
            </a:solidFill>
            <a:ln w="10147"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F54F3C7A-9E92-8A26-2DA8-7C6BFE74C6F0}"/>
                </a:ext>
              </a:extLst>
            </p:cNvPr>
            <p:cNvSpPr/>
            <p:nvPr/>
          </p:nvSpPr>
          <p:spPr>
            <a:xfrm>
              <a:off x="5307496" y="5556135"/>
              <a:ext cx="635548" cy="4769"/>
            </a:xfrm>
            <a:custGeom>
              <a:avLst/>
              <a:gdLst>
                <a:gd name="connsiteX0" fmla="*/ 635549 w 635548"/>
                <a:gd name="connsiteY0" fmla="*/ 2435 h 4769"/>
                <a:gd name="connsiteX1" fmla="*/ 317825 w 635548"/>
                <a:gd name="connsiteY1" fmla="*/ 4769 h 4769"/>
                <a:gd name="connsiteX2" fmla="*/ 0 w 635548"/>
                <a:gd name="connsiteY2" fmla="*/ 2435 h 4769"/>
                <a:gd name="connsiteX3" fmla="*/ 317825 w 635548"/>
                <a:gd name="connsiteY3" fmla="*/ 0 h 4769"/>
                <a:gd name="connsiteX4" fmla="*/ 635549 w 635548"/>
                <a:gd name="connsiteY4" fmla="*/ 2435 h 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548" h="4769">
                  <a:moveTo>
                    <a:pt x="635549" y="2435"/>
                  </a:moveTo>
                  <a:cubicBezTo>
                    <a:pt x="635549" y="3755"/>
                    <a:pt x="493481" y="4769"/>
                    <a:pt x="317825" y="4769"/>
                  </a:cubicBezTo>
                  <a:cubicBezTo>
                    <a:pt x="142169" y="4769"/>
                    <a:pt x="0" y="3755"/>
                    <a:pt x="0" y="2435"/>
                  </a:cubicBezTo>
                  <a:cubicBezTo>
                    <a:pt x="0" y="1116"/>
                    <a:pt x="142067" y="0"/>
                    <a:pt x="317825" y="0"/>
                  </a:cubicBezTo>
                  <a:cubicBezTo>
                    <a:pt x="493583" y="0"/>
                    <a:pt x="635549" y="1015"/>
                    <a:pt x="635549" y="2435"/>
                  </a:cubicBezTo>
                  <a:close/>
                </a:path>
              </a:pathLst>
            </a:custGeom>
            <a:solidFill>
              <a:srgbClr val="263238"/>
            </a:solidFill>
            <a:ln w="10147"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1E491902-7EB3-5DCE-1A52-06B412E66EE7}"/>
                </a:ext>
              </a:extLst>
            </p:cNvPr>
            <p:cNvSpPr/>
            <p:nvPr/>
          </p:nvSpPr>
          <p:spPr>
            <a:xfrm>
              <a:off x="5307496" y="5323145"/>
              <a:ext cx="635548" cy="4870"/>
            </a:xfrm>
            <a:custGeom>
              <a:avLst/>
              <a:gdLst>
                <a:gd name="connsiteX0" fmla="*/ 635549 w 635548"/>
                <a:gd name="connsiteY0" fmla="*/ 2435 h 4870"/>
                <a:gd name="connsiteX1" fmla="*/ 317825 w 635548"/>
                <a:gd name="connsiteY1" fmla="*/ 4871 h 4870"/>
                <a:gd name="connsiteX2" fmla="*/ 0 w 635548"/>
                <a:gd name="connsiteY2" fmla="*/ 2435 h 4870"/>
                <a:gd name="connsiteX3" fmla="*/ 317825 w 635548"/>
                <a:gd name="connsiteY3" fmla="*/ 0 h 4870"/>
                <a:gd name="connsiteX4" fmla="*/ 635549 w 635548"/>
                <a:gd name="connsiteY4" fmla="*/ 2435 h 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548" h="4870">
                  <a:moveTo>
                    <a:pt x="635549" y="2435"/>
                  </a:moveTo>
                  <a:cubicBezTo>
                    <a:pt x="635549" y="3755"/>
                    <a:pt x="493481" y="4871"/>
                    <a:pt x="317825" y="4871"/>
                  </a:cubicBezTo>
                  <a:cubicBezTo>
                    <a:pt x="142169" y="4871"/>
                    <a:pt x="0" y="3755"/>
                    <a:pt x="0" y="2435"/>
                  </a:cubicBezTo>
                  <a:cubicBezTo>
                    <a:pt x="0" y="1116"/>
                    <a:pt x="142067" y="0"/>
                    <a:pt x="317825" y="0"/>
                  </a:cubicBezTo>
                  <a:cubicBezTo>
                    <a:pt x="493583" y="0"/>
                    <a:pt x="635549" y="1116"/>
                    <a:pt x="635549" y="2435"/>
                  </a:cubicBezTo>
                  <a:close/>
                </a:path>
              </a:pathLst>
            </a:custGeom>
            <a:solidFill>
              <a:srgbClr val="263238"/>
            </a:solidFill>
            <a:ln w="10147"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96AE10E7-11D7-9CEB-53CB-F556100E5AAA}"/>
                </a:ext>
              </a:extLst>
            </p:cNvPr>
            <p:cNvSpPr/>
            <p:nvPr/>
          </p:nvSpPr>
          <p:spPr>
            <a:xfrm>
              <a:off x="5339156" y="5288135"/>
              <a:ext cx="2331326" cy="4870"/>
            </a:xfrm>
            <a:custGeom>
              <a:avLst/>
              <a:gdLst>
                <a:gd name="connsiteX0" fmla="*/ 2331326 w 2331326"/>
                <a:gd name="connsiteY0" fmla="*/ 2436 h 4870"/>
                <a:gd name="connsiteX1" fmla="*/ 1165765 w 2331326"/>
                <a:gd name="connsiteY1" fmla="*/ 4871 h 4870"/>
                <a:gd name="connsiteX2" fmla="*/ 0 w 2331326"/>
                <a:gd name="connsiteY2" fmla="*/ 2436 h 4870"/>
                <a:gd name="connsiteX3" fmla="*/ 1165765 w 2331326"/>
                <a:gd name="connsiteY3" fmla="*/ 0 h 4870"/>
                <a:gd name="connsiteX4" fmla="*/ 2331326 w 2331326"/>
                <a:gd name="connsiteY4" fmla="*/ 2436 h 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326" h="4870">
                  <a:moveTo>
                    <a:pt x="2331326" y="2436"/>
                  </a:moveTo>
                  <a:cubicBezTo>
                    <a:pt x="2331326" y="3755"/>
                    <a:pt x="1809431" y="4871"/>
                    <a:pt x="1165765" y="4871"/>
                  </a:cubicBezTo>
                  <a:cubicBezTo>
                    <a:pt x="522098" y="4871"/>
                    <a:pt x="0" y="3755"/>
                    <a:pt x="0" y="2436"/>
                  </a:cubicBezTo>
                  <a:cubicBezTo>
                    <a:pt x="0" y="1116"/>
                    <a:pt x="521793" y="0"/>
                    <a:pt x="1165765" y="0"/>
                  </a:cubicBezTo>
                  <a:cubicBezTo>
                    <a:pt x="1809736" y="0"/>
                    <a:pt x="2331326" y="1116"/>
                    <a:pt x="2331326" y="2436"/>
                  </a:cubicBezTo>
                  <a:close/>
                </a:path>
              </a:pathLst>
            </a:custGeom>
            <a:solidFill>
              <a:srgbClr val="263238"/>
            </a:solidFill>
            <a:ln w="10147"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21DE221D-3798-8769-EF04-B4A1B718CA4D}"/>
                </a:ext>
              </a:extLst>
            </p:cNvPr>
            <p:cNvSpPr/>
            <p:nvPr/>
          </p:nvSpPr>
          <p:spPr>
            <a:xfrm>
              <a:off x="6386295" y="5030486"/>
              <a:ext cx="118524" cy="161550"/>
            </a:xfrm>
            <a:custGeom>
              <a:avLst/>
              <a:gdLst>
                <a:gd name="connsiteX0" fmla="*/ 0 w 118524"/>
                <a:gd name="connsiteY0" fmla="*/ 0 h 161550"/>
                <a:gd name="connsiteX1" fmla="*/ 0 w 118524"/>
                <a:gd name="connsiteY1" fmla="*/ 161551 h 161550"/>
                <a:gd name="connsiteX2" fmla="*/ 56015 w 118524"/>
                <a:gd name="connsiteY2" fmla="*/ 125628 h 161550"/>
                <a:gd name="connsiteX3" fmla="*/ 118525 w 118524"/>
                <a:gd name="connsiteY3" fmla="*/ 161551 h 161550"/>
                <a:gd name="connsiteX4" fmla="*/ 118525 w 118524"/>
                <a:gd name="connsiteY4" fmla="*/ 0 h 161550"/>
                <a:gd name="connsiteX5" fmla="*/ 0 w 118524"/>
                <a:gd name="connsiteY5" fmla="*/ 0 h 16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524" h="161550">
                  <a:moveTo>
                    <a:pt x="0" y="0"/>
                  </a:moveTo>
                  <a:lnTo>
                    <a:pt x="0" y="161551"/>
                  </a:lnTo>
                  <a:lnTo>
                    <a:pt x="56015" y="125628"/>
                  </a:lnTo>
                  <a:lnTo>
                    <a:pt x="118525" y="161551"/>
                  </a:lnTo>
                  <a:lnTo>
                    <a:pt x="118525" y="0"/>
                  </a:lnTo>
                  <a:lnTo>
                    <a:pt x="0" y="0"/>
                  </a:lnTo>
                  <a:close/>
                </a:path>
              </a:pathLst>
            </a:custGeom>
            <a:solidFill>
              <a:srgbClr val="F47D7D"/>
            </a:solidFill>
            <a:ln w="10147"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7A193786-7117-F357-4472-A7C308C9B554}"/>
                </a:ext>
              </a:extLst>
            </p:cNvPr>
            <p:cNvSpPr/>
            <p:nvPr/>
          </p:nvSpPr>
          <p:spPr>
            <a:xfrm>
              <a:off x="7574080" y="3854984"/>
              <a:ext cx="324567" cy="285145"/>
            </a:xfrm>
            <a:custGeom>
              <a:avLst/>
              <a:gdLst>
                <a:gd name="connsiteX0" fmla="*/ 154955 w 324567"/>
                <a:gd name="connsiteY0" fmla="*/ 243540 h 285145"/>
                <a:gd name="connsiteX1" fmla="*/ 204882 w 324567"/>
                <a:gd name="connsiteY1" fmla="*/ 221723 h 285145"/>
                <a:gd name="connsiteX2" fmla="*/ 228019 w 324567"/>
                <a:gd name="connsiteY2" fmla="*/ 210763 h 285145"/>
                <a:gd name="connsiteX3" fmla="*/ 228019 w 324567"/>
                <a:gd name="connsiteY3" fmla="*/ 215837 h 285145"/>
                <a:gd name="connsiteX4" fmla="*/ 229033 w 324567"/>
                <a:gd name="connsiteY4" fmla="*/ 225376 h 285145"/>
                <a:gd name="connsiteX5" fmla="*/ 245269 w 324567"/>
                <a:gd name="connsiteY5" fmla="*/ 231464 h 285145"/>
                <a:gd name="connsiteX6" fmla="*/ 274291 w 324567"/>
                <a:gd name="connsiteY6" fmla="*/ 208531 h 285145"/>
                <a:gd name="connsiteX7" fmla="*/ 269217 w 324567"/>
                <a:gd name="connsiteY7" fmla="*/ 173521 h 285145"/>
                <a:gd name="connsiteX8" fmla="*/ 268101 w 324567"/>
                <a:gd name="connsiteY8" fmla="*/ 163374 h 285145"/>
                <a:gd name="connsiteX9" fmla="*/ 227511 w 324567"/>
                <a:gd name="connsiteY9" fmla="*/ 130292 h 285145"/>
                <a:gd name="connsiteX10" fmla="*/ 235020 w 324567"/>
                <a:gd name="connsiteY10" fmla="*/ 125320 h 285145"/>
                <a:gd name="connsiteX11" fmla="*/ 290325 w 324567"/>
                <a:gd name="connsiteY11" fmla="*/ 157386 h 285145"/>
                <a:gd name="connsiteX12" fmla="*/ 307373 w 324567"/>
                <a:gd name="connsiteY12" fmla="*/ 168549 h 285145"/>
                <a:gd name="connsiteX13" fmla="*/ 319550 w 324567"/>
                <a:gd name="connsiteY13" fmla="*/ 166316 h 285145"/>
                <a:gd name="connsiteX14" fmla="*/ 308794 w 324567"/>
                <a:gd name="connsiteY14" fmla="*/ 127755 h 285145"/>
                <a:gd name="connsiteX15" fmla="*/ 247908 w 324567"/>
                <a:gd name="connsiteY15" fmla="*/ 87164 h 285145"/>
                <a:gd name="connsiteX16" fmla="*/ 220712 w 324567"/>
                <a:gd name="connsiteY16" fmla="*/ 88078 h 285145"/>
                <a:gd name="connsiteX17" fmla="*/ 290021 w 324567"/>
                <a:gd name="connsiteY17" fmla="*/ 35817 h 285145"/>
                <a:gd name="connsiteX18" fmla="*/ 301488 w 324567"/>
                <a:gd name="connsiteY18" fmla="*/ 5374 h 285145"/>
                <a:gd name="connsiteX19" fmla="*/ 275611 w 324567"/>
                <a:gd name="connsiteY19" fmla="*/ 6592 h 285145"/>
                <a:gd name="connsiteX20" fmla="*/ 128876 w 324567"/>
                <a:gd name="connsiteY20" fmla="*/ 94065 h 285145"/>
                <a:gd name="connsiteX21" fmla="*/ 71237 w 324567"/>
                <a:gd name="connsiteY21" fmla="*/ 132220 h 285145"/>
                <a:gd name="connsiteX22" fmla="*/ 28820 w 324567"/>
                <a:gd name="connsiteY22" fmla="*/ 171390 h 285145"/>
                <a:gd name="connsiteX23" fmla="*/ 0 w 324567"/>
                <a:gd name="connsiteY23" fmla="*/ 188235 h 285145"/>
                <a:gd name="connsiteX24" fmla="*/ 59567 w 324567"/>
                <a:gd name="connsiteY24" fmla="*/ 285146 h 285145"/>
                <a:gd name="connsiteX25" fmla="*/ 100157 w 324567"/>
                <a:gd name="connsiteY25" fmla="*/ 247904 h 285145"/>
                <a:gd name="connsiteX26" fmla="*/ 154955 w 324567"/>
                <a:gd name="connsiteY26" fmla="*/ 243540 h 28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4567" h="285145">
                  <a:moveTo>
                    <a:pt x="154955" y="243540"/>
                  </a:moveTo>
                  <a:cubicBezTo>
                    <a:pt x="178396" y="232784"/>
                    <a:pt x="204882" y="221723"/>
                    <a:pt x="204882" y="221723"/>
                  </a:cubicBezTo>
                  <a:lnTo>
                    <a:pt x="228019" y="210763"/>
                  </a:lnTo>
                  <a:cubicBezTo>
                    <a:pt x="228170" y="212451"/>
                    <a:pt x="228170" y="214149"/>
                    <a:pt x="228019" y="215837"/>
                  </a:cubicBezTo>
                  <a:cubicBezTo>
                    <a:pt x="227525" y="219051"/>
                    <a:pt x="227875" y="222338"/>
                    <a:pt x="229033" y="225376"/>
                  </a:cubicBezTo>
                  <a:cubicBezTo>
                    <a:pt x="232666" y="230567"/>
                    <a:pt x="239119" y="232987"/>
                    <a:pt x="245269" y="231464"/>
                  </a:cubicBezTo>
                  <a:cubicBezTo>
                    <a:pt x="258299" y="229446"/>
                    <a:pt x="269315" y="220741"/>
                    <a:pt x="274291" y="208531"/>
                  </a:cubicBezTo>
                  <a:cubicBezTo>
                    <a:pt x="278681" y="196759"/>
                    <a:pt x="276768" y="183562"/>
                    <a:pt x="269217" y="173521"/>
                  </a:cubicBezTo>
                  <a:cubicBezTo>
                    <a:pt x="269534" y="170098"/>
                    <a:pt x="269154" y="166646"/>
                    <a:pt x="268101" y="163374"/>
                  </a:cubicBezTo>
                  <a:cubicBezTo>
                    <a:pt x="261100" y="140338"/>
                    <a:pt x="227511" y="130292"/>
                    <a:pt x="227511" y="130292"/>
                  </a:cubicBezTo>
                  <a:lnTo>
                    <a:pt x="235020" y="125320"/>
                  </a:lnTo>
                  <a:cubicBezTo>
                    <a:pt x="235020" y="125320"/>
                    <a:pt x="262520" y="120043"/>
                    <a:pt x="290325" y="157386"/>
                  </a:cubicBezTo>
                  <a:cubicBezTo>
                    <a:pt x="294471" y="163046"/>
                    <a:pt x="300528" y="167011"/>
                    <a:pt x="307373" y="168549"/>
                  </a:cubicBezTo>
                  <a:cubicBezTo>
                    <a:pt x="311562" y="169660"/>
                    <a:pt x="316028" y="168842"/>
                    <a:pt x="319550" y="166316"/>
                  </a:cubicBezTo>
                  <a:cubicBezTo>
                    <a:pt x="328480" y="159416"/>
                    <a:pt x="325842" y="151298"/>
                    <a:pt x="308794" y="127755"/>
                  </a:cubicBezTo>
                  <a:cubicBezTo>
                    <a:pt x="291746" y="104213"/>
                    <a:pt x="267392" y="87164"/>
                    <a:pt x="247908" y="87164"/>
                  </a:cubicBezTo>
                  <a:cubicBezTo>
                    <a:pt x="238832" y="86862"/>
                    <a:pt x="229747" y="87168"/>
                    <a:pt x="220712" y="88078"/>
                  </a:cubicBezTo>
                  <a:cubicBezTo>
                    <a:pt x="220712" y="88078"/>
                    <a:pt x="286063" y="39064"/>
                    <a:pt x="290021" y="35817"/>
                  </a:cubicBezTo>
                  <a:cubicBezTo>
                    <a:pt x="301691" y="26380"/>
                    <a:pt x="307069" y="13289"/>
                    <a:pt x="301488" y="5374"/>
                  </a:cubicBezTo>
                  <a:cubicBezTo>
                    <a:pt x="297936" y="97"/>
                    <a:pt x="289412" y="-3962"/>
                    <a:pt x="275611" y="6592"/>
                  </a:cubicBezTo>
                  <a:cubicBezTo>
                    <a:pt x="263637" y="15725"/>
                    <a:pt x="128876" y="94065"/>
                    <a:pt x="128876" y="94065"/>
                  </a:cubicBezTo>
                  <a:lnTo>
                    <a:pt x="71237" y="132220"/>
                  </a:lnTo>
                  <a:lnTo>
                    <a:pt x="28820" y="171390"/>
                  </a:lnTo>
                  <a:lnTo>
                    <a:pt x="0" y="188235"/>
                  </a:lnTo>
                  <a:lnTo>
                    <a:pt x="59567" y="285146"/>
                  </a:lnTo>
                  <a:lnTo>
                    <a:pt x="100157" y="247904"/>
                  </a:lnTo>
                  <a:cubicBezTo>
                    <a:pt x="118361" y="253015"/>
                    <a:pt x="137790" y="251468"/>
                    <a:pt x="154955" y="243540"/>
                  </a:cubicBezTo>
                  <a:close/>
                </a:path>
              </a:pathLst>
            </a:custGeom>
            <a:solidFill>
              <a:srgbClr val="FFBF9D"/>
            </a:solidFill>
            <a:ln w="10147"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0E02F163-8ED1-ABBE-64EB-CC4EEA4AE72B}"/>
                </a:ext>
              </a:extLst>
            </p:cNvPr>
            <p:cNvSpPr/>
            <p:nvPr/>
          </p:nvSpPr>
          <p:spPr>
            <a:xfrm>
              <a:off x="7658305" y="3954528"/>
              <a:ext cx="135268" cy="49639"/>
            </a:xfrm>
            <a:custGeom>
              <a:avLst/>
              <a:gdLst>
                <a:gd name="connsiteX0" fmla="*/ 0 w 135268"/>
                <a:gd name="connsiteY0" fmla="*/ 38866 h 49639"/>
                <a:gd name="connsiteX1" fmla="*/ 22528 w 135268"/>
                <a:gd name="connsiteY1" fmla="*/ 49013 h 49639"/>
                <a:gd name="connsiteX2" fmla="*/ 48405 w 135268"/>
                <a:gd name="connsiteY2" fmla="*/ 42620 h 49639"/>
                <a:gd name="connsiteX3" fmla="*/ 127455 w 135268"/>
                <a:gd name="connsiteY3" fmla="*/ 48303 h 49639"/>
                <a:gd name="connsiteX4" fmla="*/ 135269 w 135268"/>
                <a:gd name="connsiteY4" fmla="*/ 41707 h 49639"/>
                <a:gd name="connsiteX5" fmla="*/ 128368 w 135268"/>
                <a:gd name="connsiteY5" fmla="*/ 34807 h 49639"/>
                <a:gd name="connsiteX6" fmla="*/ 47187 w 135268"/>
                <a:gd name="connsiteY6" fmla="*/ 0 h 4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68" h="49639">
                  <a:moveTo>
                    <a:pt x="0" y="38866"/>
                  </a:moveTo>
                  <a:cubicBezTo>
                    <a:pt x="4560" y="46725"/>
                    <a:pt x="13620" y="50806"/>
                    <a:pt x="22528" y="49013"/>
                  </a:cubicBezTo>
                  <a:cubicBezTo>
                    <a:pt x="31458" y="48100"/>
                    <a:pt x="39678" y="44244"/>
                    <a:pt x="48405" y="42620"/>
                  </a:cubicBezTo>
                  <a:cubicBezTo>
                    <a:pt x="74586" y="37952"/>
                    <a:pt x="101578" y="54290"/>
                    <a:pt x="127455" y="48303"/>
                  </a:cubicBezTo>
                  <a:cubicBezTo>
                    <a:pt x="131108" y="47491"/>
                    <a:pt x="135269" y="45360"/>
                    <a:pt x="135269" y="41707"/>
                  </a:cubicBezTo>
                  <a:cubicBezTo>
                    <a:pt x="135269" y="38054"/>
                    <a:pt x="131514" y="36227"/>
                    <a:pt x="128368" y="34807"/>
                  </a:cubicBezTo>
                  <a:lnTo>
                    <a:pt x="47187" y="0"/>
                  </a:lnTo>
                </a:path>
              </a:pathLst>
            </a:custGeom>
            <a:solidFill>
              <a:srgbClr val="FFBF9D"/>
            </a:solidFill>
            <a:ln w="10147"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DFDF52D2-534E-E190-32E2-4DC0AC03918D}"/>
                </a:ext>
              </a:extLst>
            </p:cNvPr>
            <p:cNvSpPr/>
            <p:nvPr/>
          </p:nvSpPr>
          <p:spPr>
            <a:xfrm>
              <a:off x="7657251" y="3954630"/>
              <a:ext cx="138148" cy="52060"/>
            </a:xfrm>
            <a:custGeom>
              <a:avLst/>
              <a:gdLst>
                <a:gd name="connsiteX0" fmla="*/ 48545 w 138148"/>
                <a:gd name="connsiteY0" fmla="*/ 0 h 52060"/>
                <a:gd name="connsiteX1" fmla="*/ 57679 w 138148"/>
                <a:gd name="connsiteY1" fmla="*/ 2841 h 52060"/>
                <a:gd name="connsiteX2" fmla="*/ 81829 w 138148"/>
                <a:gd name="connsiteY2" fmla="*/ 12380 h 52060"/>
                <a:gd name="connsiteX3" fmla="*/ 117448 w 138148"/>
                <a:gd name="connsiteY3" fmla="*/ 27196 h 52060"/>
                <a:gd name="connsiteX4" fmla="*/ 127596 w 138148"/>
                <a:gd name="connsiteY4" fmla="*/ 31458 h 52060"/>
                <a:gd name="connsiteX5" fmla="*/ 137743 w 138148"/>
                <a:gd name="connsiteY5" fmla="*/ 39271 h 52060"/>
                <a:gd name="connsiteX6" fmla="*/ 135511 w 138148"/>
                <a:gd name="connsiteY6" fmla="*/ 47288 h 52060"/>
                <a:gd name="connsiteX7" fmla="*/ 129118 w 138148"/>
                <a:gd name="connsiteY7" fmla="*/ 50535 h 52060"/>
                <a:gd name="connsiteX8" fmla="*/ 116230 w 138148"/>
                <a:gd name="connsiteY8" fmla="*/ 52057 h 52060"/>
                <a:gd name="connsiteX9" fmla="*/ 69348 w 138148"/>
                <a:gd name="connsiteY9" fmla="*/ 44751 h 52060"/>
                <a:gd name="connsiteX10" fmla="*/ 49053 w 138148"/>
                <a:gd name="connsiteY10" fmla="*/ 44751 h 52060"/>
                <a:gd name="connsiteX11" fmla="*/ 31801 w 138148"/>
                <a:gd name="connsiteY11" fmla="*/ 49115 h 52060"/>
                <a:gd name="connsiteX12" fmla="*/ 5620 w 138148"/>
                <a:gd name="connsiteY12" fmla="*/ 46679 h 52060"/>
                <a:gd name="connsiteX13" fmla="*/ 39 w 138148"/>
                <a:gd name="connsiteY13" fmla="*/ 38866 h 52060"/>
                <a:gd name="connsiteX14" fmla="*/ 6736 w 138148"/>
                <a:gd name="connsiteY14" fmla="*/ 45056 h 52060"/>
                <a:gd name="connsiteX15" fmla="*/ 30888 w 138148"/>
                <a:gd name="connsiteY15" fmla="*/ 45665 h 52060"/>
                <a:gd name="connsiteX16" fmla="*/ 48342 w 138148"/>
                <a:gd name="connsiteY16" fmla="*/ 40692 h 52060"/>
                <a:gd name="connsiteX17" fmla="*/ 69450 w 138148"/>
                <a:gd name="connsiteY17" fmla="*/ 40692 h 52060"/>
                <a:gd name="connsiteX18" fmla="*/ 115824 w 138148"/>
                <a:gd name="connsiteY18" fmla="*/ 47491 h 52060"/>
                <a:gd name="connsiteX19" fmla="*/ 127495 w 138148"/>
                <a:gd name="connsiteY19" fmla="*/ 46172 h 52060"/>
                <a:gd name="connsiteX20" fmla="*/ 132669 w 138148"/>
                <a:gd name="connsiteY20" fmla="*/ 41403 h 52060"/>
                <a:gd name="connsiteX21" fmla="*/ 124754 w 138148"/>
                <a:gd name="connsiteY21" fmla="*/ 36227 h 52060"/>
                <a:gd name="connsiteX22" fmla="*/ 114606 w 138148"/>
                <a:gd name="connsiteY22" fmla="*/ 31762 h 52060"/>
                <a:gd name="connsiteX23" fmla="*/ 79394 w 138148"/>
                <a:gd name="connsiteY23" fmla="*/ 16033 h 52060"/>
                <a:gd name="connsiteX24" fmla="*/ 55851 w 138148"/>
                <a:gd name="connsiteY24" fmla="*/ 5074 h 52060"/>
                <a:gd name="connsiteX25" fmla="*/ 48545 w 138148"/>
                <a:gd name="connsiteY25" fmla="*/ 0 h 5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8148" h="52060">
                  <a:moveTo>
                    <a:pt x="48545" y="0"/>
                  </a:moveTo>
                  <a:cubicBezTo>
                    <a:pt x="51704" y="532"/>
                    <a:pt x="54776" y="1488"/>
                    <a:pt x="57679" y="2841"/>
                  </a:cubicBezTo>
                  <a:cubicBezTo>
                    <a:pt x="63462" y="4972"/>
                    <a:pt x="71682" y="8321"/>
                    <a:pt x="81829" y="12380"/>
                  </a:cubicBezTo>
                  <a:lnTo>
                    <a:pt x="117448" y="27196"/>
                  </a:lnTo>
                  <a:lnTo>
                    <a:pt x="127596" y="31458"/>
                  </a:lnTo>
                  <a:cubicBezTo>
                    <a:pt x="130741" y="33081"/>
                    <a:pt x="135612" y="33792"/>
                    <a:pt x="137743" y="39271"/>
                  </a:cubicBezTo>
                  <a:cubicBezTo>
                    <a:pt x="138742" y="42148"/>
                    <a:pt x="137853" y="45342"/>
                    <a:pt x="135511" y="47288"/>
                  </a:cubicBezTo>
                  <a:cubicBezTo>
                    <a:pt x="133693" y="48899"/>
                    <a:pt x="131491" y="50017"/>
                    <a:pt x="129118" y="50535"/>
                  </a:cubicBezTo>
                  <a:cubicBezTo>
                    <a:pt x="124905" y="51592"/>
                    <a:pt x="120574" y="52104"/>
                    <a:pt x="116230" y="52057"/>
                  </a:cubicBezTo>
                  <a:cubicBezTo>
                    <a:pt x="100451" y="50725"/>
                    <a:pt x="84784" y="48283"/>
                    <a:pt x="69348" y="44751"/>
                  </a:cubicBezTo>
                  <a:cubicBezTo>
                    <a:pt x="62620" y="43748"/>
                    <a:pt x="55781" y="43748"/>
                    <a:pt x="49053" y="44751"/>
                  </a:cubicBezTo>
                  <a:cubicBezTo>
                    <a:pt x="42964" y="45766"/>
                    <a:pt x="37281" y="47795"/>
                    <a:pt x="31801" y="49115"/>
                  </a:cubicBezTo>
                  <a:cubicBezTo>
                    <a:pt x="23134" y="52136"/>
                    <a:pt x="13582" y="51248"/>
                    <a:pt x="5620" y="46679"/>
                  </a:cubicBezTo>
                  <a:cubicBezTo>
                    <a:pt x="242" y="42823"/>
                    <a:pt x="-164" y="38764"/>
                    <a:pt x="39" y="38866"/>
                  </a:cubicBezTo>
                  <a:cubicBezTo>
                    <a:pt x="1883" y="41314"/>
                    <a:pt x="4151" y="43410"/>
                    <a:pt x="6736" y="45056"/>
                  </a:cubicBezTo>
                  <a:cubicBezTo>
                    <a:pt x="14358" y="48581"/>
                    <a:pt x="23098" y="48801"/>
                    <a:pt x="30888" y="45665"/>
                  </a:cubicBezTo>
                  <a:cubicBezTo>
                    <a:pt x="36063" y="44244"/>
                    <a:pt x="41644" y="42011"/>
                    <a:pt x="48342" y="40692"/>
                  </a:cubicBezTo>
                  <a:cubicBezTo>
                    <a:pt x="55333" y="39570"/>
                    <a:pt x="62458" y="39570"/>
                    <a:pt x="69450" y="40692"/>
                  </a:cubicBezTo>
                  <a:cubicBezTo>
                    <a:pt x="84762" y="43861"/>
                    <a:pt x="100247" y="46131"/>
                    <a:pt x="115824" y="47491"/>
                  </a:cubicBezTo>
                  <a:cubicBezTo>
                    <a:pt x="119753" y="47515"/>
                    <a:pt x="123671" y="47072"/>
                    <a:pt x="127495" y="46172"/>
                  </a:cubicBezTo>
                  <a:cubicBezTo>
                    <a:pt x="131045" y="45360"/>
                    <a:pt x="133582" y="43128"/>
                    <a:pt x="132669" y="41403"/>
                  </a:cubicBezTo>
                  <a:cubicBezTo>
                    <a:pt x="131756" y="39677"/>
                    <a:pt x="128204" y="37749"/>
                    <a:pt x="124754" y="36227"/>
                  </a:cubicBezTo>
                  <a:lnTo>
                    <a:pt x="114606" y="31762"/>
                  </a:lnTo>
                  <a:lnTo>
                    <a:pt x="79394" y="16033"/>
                  </a:lnTo>
                  <a:lnTo>
                    <a:pt x="55851" y="5074"/>
                  </a:lnTo>
                  <a:cubicBezTo>
                    <a:pt x="53230" y="3668"/>
                    <a:pt x="50778" y="1965"/>
                    <a:pt x="48545" y="0"/>
                  </a:cubicBezTo>
                  <a:close/>
                </a:path>
              </a:pathLst>
            </a:custGeom>
            <a:solidFill>
              <a:srgbClr val="FF9A6C"/>
            </a:solidFill>
            <a:ln w="10147"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2FE539EF-FB4D-93F7-0170-854B8E872E42}"/>
                </a:ext>
              </a:extLst>
            </p:cNvPr>
            <p:cNvSpPr/>
            <p:nvPr/>
          </p:nvSpPr>
          <p:spPr>
            <a:xfrm>
              <a:off x="7800873" y="3976659"/>
              <a:ext cx="96713" cy="48325"/>
            </a:xfrm>
            <a:custGeom>
              <a:avLst/>
              <a:gdLst>
                <a:gd name="connsiteX0" fmla="*/ 7 w 96713"/>
                <a:gd name="connsiteY0" fmla="*/ 7703 h 48325"/>
                <a:gd name="connsiteX1" fmla="*/ 15736 w 96713"/>
                <a:gd name="connsiteY1" fmla="*/ 2427 h 48325"/>
                <a:gd name="connsiteX2" fmla="*/ 32682 w 96713"/>
                <a:gd name="connsiteY2" fmla="*/ 7297 h 48325"/>
                <a:gd name="connsiteX3" fmla="*/ 48716 w 96713"/>
                <a:gd name="connsiteY3" fmla="*/ 22823 h 48325"/>
                <a:gd name="connsiteX4" fmla="*/ 64343 w 96713"/>
                <a:gd name="connsiteY4" fmla="*/ 39770 h 48325"/>
                <a:gd name="connsiteX5" fmla="*/ 81696 w 96713"/>
                <a:gd name="connsiteY5" fmla="*/ 48091 h 48325"/>
                <a:gd name="connsiteX6" fmla="*/ 94075 w 96713"/>
                <a:gd name="connsiteY6" fmla="*/ 44438 h 48325"/>
                <a:gd name="connsiteX7" fmla="*/ 96714 w 96713"/>
                <a:gd name="connsiteY7" fmla="*/ 40480 h 48325"/>
                <a:gd name="connsiteX8" fmla="*/ 93264 w 96713"/>
                <a:gd name="connsiteY8" fmla="*/ 43525 h 48325"/>
                <a:gd name="connsiteX9" fmla="*/ 82000 w 96713"/>
                <a:gd name="connsiteY9" fmla="*/ 45859 h 48325"/>
                <a:gd name="connsiteX10" fmla="*/ 66271 w 96713"/>
                <a:gd name="connsiteY10" fmla="*/ 37538 h 48325"/>
                <a:gd name="connsiteX11" fmla="*/ 51152 w 96713"/>
                <a:gd name="connsiteY11" fmla="*/ 20794 h 48325"/>
                <a:gd name="connsiteX12" fmla="*/ 34307 w 96713"/>
                <a:gd name="connsiteY12" fmla="*/ 4862 h 48325"/>
                <a:gd name="connsiteX13" fmla="*/ 15635 w 96713"/>
                <a:gd name="connsiteY13" fmla="*/ 93 h 48325"/>
                <a:gd name="connsiteX14" fmla="*/ 3457 w 96713"/>
                <a:gd name="connsiteY14" fmla="*/ 4456 h 48325"/>
                <a:gd name="connsiteX15" fmla="*/ 7 w 96713"/>
                <a:gd name="connsiteY15" fmla="*/ 7703 h 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713" h="48325">
                  <a:moveTo>
                    <a:pt x="7" y="7703"/>
                  </a:moveTo>
                  <a:cubicBezTo>
                    <a:pt x="4776" y="4761"/>
                    <a:pt x="10158" y="2956"/>
                    <a:pt x="15736" y="2427"/>
                  </a:cubicBezTo>
                  <a:cubicBezTo>
                    <a:pt x="21761" y="2191"/>
                    <a:pt x="27702" y="3898"/>
                    <a:pt x="32682" y="7297"/>
                  </a:cubicBezTo>
                  <a:cubicBezTo>
                    <a:pt x="38779" y="11635"/>
                    <a:pt x="44184" y="16869"/>
                    <a:pt x="48716" y="22823"/>
                  </a:cubicBezTo>
                  <a:cubicBezTo>
                    <a:pt x="53342" y="28983"/>
                    <a:pt x="58578" y="34660"/>
                    <a:pt x="64343" y="39770"/>
                  </a:cubicBezTo>
                  <a:cubicBezTo>
                    <a:pt x="69266" y="44066"/>
                    <a:pt x="75263" y="46942"/>
                    <a:pt x="81696" y="48091"/>
                  </a:cubicBezTo>
                  <a:cubicBezTo>
                    <a:pt x="86169" y="48910"/>
                    <a:pt x="90764" y="47554"/>
                    <a:pt x="94075" y="44438"/>
                  </a:cubicBezTo>
                  <a:cubicBezTo>
                    <a:pt x="95301" y="43385"/>
                    <a:pt x="96213" y="42016"/>
                    <a:pt x="96714" y="40480"/>
                  </a:cubicBezTo>
                  <a:cubicBezTo>
                    <a:pt x="96714" y="40480"/>
                    <a:pt x="95496" y="41698"/>
                    <a:pt x="93264" y="43525"/>
                  </a:cubicBezTo>
                  <a:cubicBezTo>
                    <a:pt x="90017" y="45880"/>
                    <a:pt x="85916" y="46730"/>
                    <a:pt x="82000" y="45859"/>
                  </a:cubicBezTo>
                  <a:cubicBezTo>
                    <a:pt x="76153" y="44420"/>
                    <a:pt x="70751" y="41562"/>
                    <a:pt x="66271" y="37538"/>
                  </a:cubicBezTo>
                  <a:cubicBezTo>
                    <a:pt x="60785" y="32377"/>
                    <a:pt x="55728" y="26777"/>
                    <a:pt x="51152" y="20794"/>
                  </a:cubicBezTo>
                  <a:cubicBezTo>
                    <a:pt x="46474" y="14573"/>
                    <a:pt x="40778" y="9186"/>
                    <a:pt x="34307" y="4862"/>
                  </a:cubicBezTo>
                  <a:cubicBezTo>
                    <a:pt x="28782" y="1250"/>
                    <a:pt x="22215" y="-427"/>
                    <a:pt x="15635" y="93"/>
                  </a:cubicBezTo>
                  <a:cubicBezTo>
                    <a:pt x="11274" y="506"/>
                    <a:pt x="7087" y="2006"/>
                    <a:pt x="3457" y="4456"/>
                  </a:cubicBezTo>
                  <a:cubicBezTo>
                    <a:pt x="920" y="6181"/>
                    <a:pt x="-95" y="7500"/>
                    <a:pt x="7" y="7703"/>
                  </a:cubicBezTo>
                  <a:close/>
                </a:path>
              </a:pathLst>
            </a:custGeom>
            <a:solidFill>
              <a:srgbClr val="FF9A6C"/>
            </a:solidFill>
            <a:ln w="10147"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169FD329-3230-06FE-CE8E-FD21D655CE04}"/>
                </a:ext>
              </a:extLst>
            </p:cNvPr>
            <p:cNvSpPr/>
            <p:nvPr/>
          </p:nvSpPr>
          <p:spPr>
            <a:xfrm>
              <a:off x="7781498" y="3886539"/>
              <a:ext cx="87371" cy="67380"/>
            </a:xfrm>
            <a:custGeom>
              <a:avLst/>
              <a:gdLst>
                <a:gd name="connsiteX0" fmla="*/ 87371 w 87371"/>
                <a:gd name="connsiteY0" fmla="*/ 0 h 67380"/>
                <a:gd name="connsiteX1" fmla="*/ 74281 w 87371"/>
                <a:gd name="connsiteY1" fmla="*/ 9640 h 67380"/>
                <a:gd name="connsiteX2" fmla="*/ 43838 w 87371"/>
                <a:gd name="connsiteY2" fmla="*/ 33589 h 67380"/>
                <a:gd name="connsiteX3" fmla="*/ 12685 w 87371"/>
                <a:gd name="connsiteY3" fmla="*/ 57233 h 67380"/>
                <a:gd name="connsiteX4" fmla="*/ 0 w 87371"/>
                <a:gd name="connsiteY4" fmla="*/ 67381 h 67380"/>
                <a:gd name="connsiteX5" fmla="*/ 14004 w 87371"/>
                <a:gd name="connsiteY5" fmla="*/ 59161 h 67380"/>
                <a:gd name="connsiteX6" fmla="*/ 45868 w 87371"/>
                <a:gd name="connsiteY6" fmla="*/ 36227 h 67380"/>
                <a:gd name="connsiteX7" fmla="*/ 76311 w 87371"/>
                <a:gd name="connsiteY7" fmla="*/ 11467 h 67380"/>
                <a:gd name="connsiteX8" fmla="*/ 87372 w 87371"/>
                <a:gd name="connsiteY8" fmla="*/ 0 h 6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1" h="67380">
                  <a:moveTo>
                    <a:pt x="87371" y="0"/>
                  </a:moveTo>
                  <a:cubicBezTo>
                    <a:pt x="82716" y="2798"/>
                    <a:pt x="78334" y="6025"/>
                    <a:pt x="74281" y="9640"/>
                  </a:cubicBezTo>
                  <a:lnTo>
                    <a:pt x="43838" y="33589"/>
                  </a:lnTo>
                  <a:lnTo>
                    <a:pt x="12685" y="57233"/>
                  </a:lnTo>
                  <a:cubicBezTo>
                    <a:pt x="8149" y="60212"/>
                    <a:pt x="3902" y="63609"/>
                    <a:pt x="0" y="67381"/>
                  </a:cubicBezTo>
                  <a:cubicBezTo>
                    <a:pt x="4964" y="65179"/>
                    <a:pt x="9661" y="62421"/>
                    <a:pt x="14004" y="59161"/>
                  </a:cubicBezTo>
                  <a:cubicBezTo>
                    <a:pt x="22427" y="53580"/>
                    <a:pt x="33690" y="45563"/>
                    <a:pt x="45868" y="36227"/>
                  </a:cubicBezTo>
                  <a:cubicBezTo>
                    <a:pt x="58045" y="26891"/>
                    <a:pt x="68700" y="18063"/>
                    <a:pt x="76311" y="11467"/>
                  </a:cubicBezTo>
                  <a:cubicBezTo>
                    <a:pt x="80393" y="8047"/>
                    <a:pt x="84100" y="4203"/>
                    <a:pt x="87372" y="0"/>
                  </a:cubicBezTo>
                  <a:close/>
                </a:path>
              </a:pathLst>
            </a:custGeom>
            <a:solidFill>
              <a:srgbClr val="FF9A6C"/>
            </a:solidFill>
            <a:ln w="10147"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10F7E0D-2E15-91FE-40A7-9CCA4F56CE54}"/>
                </a:ext>
              </a:extLst>
            </p:cNvPr>
            <p:cNvSpPr/>
            <p:nvPr/>
          </p:nvSpPr>
          <p:spPr>
            <a:xfrm>
              <a:off x="7788738" y="4009984"/>
              <a:ext cx="53759" cy="55328"/>
            </a:xfrm>
            <a:custGeom>
              <a:avLst/>
              <a:gdLst>
                <a:gd name="connsiteX0" fmla="*/ 8793 w 53759"/>
                <a:gd name="connsiteY0" fmla="*/ 52 h 55328"/>
                <a:gd name="connsiteX1" fmla="*/ 13156 w 53759"/>
                <a:gd name="connsiteY1" fmla="*/ 2691 h 55328"/>
                <a:gd name="connsiteX2" fmla="*/ 21274 w 53759"/>
                <a:gd name="connsiteY2" fmla="*/ 12229 h 55328"/>
                <a:gd name="connsiteX3" fmla="*/ 18433 w 53759"/>
                <a:gd name="connsiteY3" fmla="*/ 19637 h 55328"/>
                <a:gd name="connsiteX4" fmla="*/ 9604 w 53759"/>
                <a:gd name="connsiteY4" fmla="*/ 25421 h 55328"/>
                <a:gd name="connsiteX5" fmla="*/ 674 w 53759"/>
                <a:gd name="connsiteY5" fmla="*/ 34757 h 55328"/>
                <a:gd name="connsiteX6" fmla="*/ 3110 w 53759"/>
                <a:gd name="connsiteY6" fmla="*/ 48457 h 55328"/>
                <a:gd name="connsiteX7" fmla="*/ 15287 w 53759"/>
                <a:gd name="connsiteY7" fmla="*/ 55154 h 55328"/>
                <a:gd name="connsiteX8" fmla="*/ 28073 w 53759"/>
                <a:gd name="connsiteY8" fmla="*/ 53023 h 55328"/>
                <a:gd name="connsiteX9" fmla="*/ 44411 w 53759"/>
                <a:gd name="connsiteY9" fmla="*/ 40135 h 55328"/>
                <a:gd name="connsiteX10" fmla="*/ 52630 w 53759"/>
                <a:gd name="connsiteY10" fmla="*/ 28669 h 55328"/>
                <a:gd name="connsiteX11" fmla="*/ 53747 w 53759"/>
                <a:gd name="connsiteY11" fmla="*/ 23696 h 55328"/>
                <a:gd name="connsiteX12" fmla="*/ 51515 w 53759"/>
                <a:gd name="connsiteY12" fmla="*/ 28161 h 55328"/>
                <a:gd name="connsiteX13" fmla="*/ 42788 w 53759"/>
                <a:gd name="connsiteY13" fmla="*/ 38309 h 55328"/>
                <a:gd name="connsiteX14" fmla="*/ 26653 w 53759"/>
                <a:gd name="connsiteY14" fmla="*/ 50182 h 55328"/>
                <a:gd name="connsiteX15" fmla="*/ 5749 w 53759"/>
                <a:gd name="connsiteY15" fmla="*/ 46326 h 55328"/>
                <a:gd name="connsiteX16" fmla="*/ 3618 w 53759"/>
                <a:gd name="connsiteY16" fmla="*/ 35467 h 55328"/>
                <a:gd name="connsiteX17" fmla="*/ 11127 w 53759"/>
                <a:gd name="connsiteY17" fmla="*/ 27755 h 55328"/>
                <a:gd name="connsiteX18" fmla="*/ 20361 w 53759"/>
                <a:gd name="connsiteY18" fmla="*/ 21261 h 55328"/>
                <a:gd name="connsiteX19" fmla="*/ 23507 w 53759"/>
                <a:gd name="connsiteY19" fmla="*/ 11113 h 55328"/>
                <a:gd name="connsiteX20" fmla="*/ 13359 w 53759"/>
                <a:gd name="connsiteY20" fmla="*/ 965 h 55328"/>
                <a:gd name="connsiteX21" fmla="*/ 8793 w 53759"/>
                <a:gd name="connsiteY21" fmla="*/ 52 h 5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759" h="55328">
                  <a:moveTo>
                    <a:pt x="8793" y="52"/>
                  </a:moveTo>
                  <a:cubicBezTo>
                    <a:pt x="10140" y="1099"/>
                    <a:pt x="11604" y="1985"/>
                    <a:pt x="13156" y="2691"/>
                  </a:cubicBezTo>
                  <a:cubicBezTo>
                    <a:pt x="17140" y="4514"/>
                    <a:pt x="20112" y="8006"/>
                    <a:pt x="21274" y="12229"/>
                  </a:cubicBezTo>
                  <a:cubicBezTo>
                    <a:pt x="21745" y="15032"/>
                    <a:pt x="20657" y="17868"/>
                    <a:pt x="18433" y="19637"/>
                  </a:cubicBezTo>
                  <a:cubicBezTo>
                    <a:pt x="15754" y="21941"/>
                    <a:pt x="12786" y="23886"/>
                    <a:pt x="9604" y="25421"/>
                  </a:cubicBezTo>
                  <a:cubicBezTo>
                    <a:pt x="5567" y="27310"/>
                    <a:pt x="2382" y="30640"/>
                    <a:pt x="674" y="34757"/>
                  </a:cubicBezTo>
                  <a:cubicBezTo>
                    <a:pt x="-771" y="39449"/>
                    <a:pt x="136" y="44550"/>
                    <a:pt x="3110" y="48457"/>
                  </a:cubicBezTo>
                  <a:cubicBezTo>
                    <a:pt x="6067" y="52279"/>
                    <a:pt x="10476" y="54704"/>
                    <a:pt x="15287" y="55154"/>
                  </a:cubicBezTo>
                  <a:cubicBezTo>
                    <a:pt x="19665" y="55700"/>
                    <a:pt x="24108" y="54959"/>
                    <a:pt x="28073" y="53023"/>
                  </a:cubicBezTo>
                  <a:cubicBezTo>
                    <a:pt x="34113" y="49538"/>
                    <a:pt x="39616" y="45197"/>
                    <a:pt x="44411" y="40135"/>
                  </a:cubicBezTo>
                  <a:cubicBezTo>
                    <a:pt x="47815" y="36836"/>
                    <a:pt x="50600" y="32952"/>
                    <a:pt x="52630" y="28669"/>
                  </a:cubicBezTo>
                  <a:cubicBezTo>
                    <a:pt x="53452" y="27145"/>
                    <a:pt x="53838" y="25425"/>
                    <a:pt x="53747" y="23696"/>
                  </a:cubicBezTo>
                  <a:cubicBezTo>
                    <a:pt x="53747" y="23696"/>
                    <a:pt x="53037" y="25421"/>
                    <a:pt x="51515" y="28161"/>
                  </a:cubicBezTo>
                  <a:cubicBezTo>
                    <a:pt x="49055" y="31905"/>
                    <a:pt x="46122" y="35316"/>
                    <a:pt x="42788" y="38309"/>
                  </a:cubicBezTo>
                  <a:cubicBezTo>
                    <a:pt x="37960" y="42965"/>
                    <a:pt x="32535" y="46957"/>
                    <a:pt x="26653" y="50182"/>
                  </a:cubicBezTo>
                  <a:cubicBezTo>
                    <a:pt x="19616" y="53777"/>
                    <a:pt x="11041" y="52195"/>
                    <a:pt x="5749" y="46326"/>
                  </a:cubicBezTo>
                  <a:cubicBezTo>
                    <a:pt x="3340" y="43257"/>
                    <a:pt x="2548" y="39219"/>
                    <a:pt x="3618" y="35467"/>
                  </a:cubicBezTo>
                  <a:cubicBezTo>
                    <a:pt x="5143" y="32098"/>
                    <a:pt x="7800" y="29370"/>
                    <a:pt x="11127" y="27755"/>
                  </a:cubicBezTo>
                  <a:cubicBezTo>
                    <a:pt x="14498" y="26040"/>
                    <a:pt x="17607" y="23854"/>
                    <a:pt x="20361" y="21261"/>
                  </a:cubicBezTo>
                  <a:cubicBezTo>
                    <a:pt x="23238" y="18741"/>
                    <a:pt x="24454" y="14818"/>
                    <a:pt x="23507" y="11113"/>
                  </a:cubicBezTo>
                  <a:cubicBezTo>
                    <a:pt x="21969" y="6286"/>
                    <a:pt x="18186" y="2503"/>
                    <a:pt x="13359" y="965"/>
                  </a:cubicBezTo>
                  <a:cubicBezTo>
                    <a:pt x="10620" y="255"/>
                    <a:pt x="8895" y="-151"/>
                    <a:pt x="8793" y="52"/>
                  </a:cubicBezTo>
                  <a:close/>
                </a:path>
              </a:pathLst>
            </a:custGeom>
            <a:solidFill>
              <a:srgbClr val="FF9A6C"/>
            </a:solidFill>
            <a:ln w="10147"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63F560FF-E369-CEF1-261E-C43A274E8257}"/>
                </a:ext>
              </a:extLst>
            </p:cNvPr>
            <p:cNvSpPr/>
            <p:nvPr/>
          </p:nvSpPr>
          <p:spPr>
            <a:xfrm>
              <a:off x="7799897" y="4030324"/>
              <a:ext cx="52626" cy="58855"/>
            </a:xfrm>
            <a:custGeom>
              <a:avLst/>
              <a:gdLst>
                <a:gd name="connsiteX0" fmla="*/ 5347 w 52626"/>
                <a:gd name="connsiteY0" fmla="*/ 32277 h 58855"/>
                <a:gd name="connsiteX1" fmla="*/ 1896 w 52626"/>
                <a:gd name="connsiteY1" fmla="*/ 35422 h 58855"/>
                <a:gd name="connsiteX2" fmla="*/ 1084 w 52626"/>
                <a:gd name="connsiteY2" fmla="*/ 48005 h 58855"/>
                <a:gd name="connsiteX3" fmla="*/ 16408 w 52626"/>
                <a:gd name="connsiteY3" fmla="*/ 58762 h 58855"/>
                <a:gd name="connsiteX4" fmla="*/ 38326 w 52626"/>
                <a:gd name="connsiteY4" fmla="*/ 51963 h 58855"/>
                <a:gd name="connsiteX5" fmla="*/ 51416 w 52626"/>
                <a:gd name="connsiteY5" fmla="*/ 33291 h 58855"/>
                <a:gd name="connsiteX6" fmla="*/ 51416 w 52626"/>
                <a:gd name="connsiteY6" fmla="*/ 14721 h 58855"/>
                <a:gd name="connsiteX7" fmla="*/ 46241 w 52626"/>
                <a:gd name="connsiteY7" fmla="*/ 3356 h 58855"/>
                <a:gd name="connsiteX8" fmla="*/ 43096 w 52626"/>
                <a:gd name="connsiteY8" fmla="*/ 7 h 58855"/>
                <a:gd name="connsiteX9" fmla="*/ 49184 w 52626"/>
                <a:gd name="connsiteY9" fmla="*/ 15228 h 58855"/>
                <a:gd name="connsiteX10" fmla="*/ 48170 w 52626"/>
                <a:gd name="connsiteY10" fmla="*/ 32378 h 58855"/>
                <a:gd name="connsiteX11" fmla="*/ 35992 w 52626"/>
                <a:gd name="connsiteY11" fmla="*/ 49426 h 58855"/>
                <a:gd name="connsiteX12" fmla="*/ 16306 w 52626"/>
                <a:gd name="connsiteY12" fmla="*/ 55819 h 58855"/>
                <a:gd name="connsiteX13" fmla="*/ 2708 w 52626"/>
                <a:gd name="connsiteY13" fmla="*/ 47092 h 58855"/>
                <a:gd name="connsiteX14" fmla="*/ 2708 w 52626"/>
                <a:gd name="connsiteY14" fmla="*/ 36031 h 58855"/>
                <a:gd name="connsiteX15" fmla="*/ 5347 w 52626"/>
                <a:gd name="connsiteY15" fmla="*/ 32277 h 5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26" h="58855">
                  <a:moveTo>
                    <a:pt x="5347" y="32277"/>
                  </a:moveTo>
                  <a:cubicBezTo>
                    <a:pt x="5347" y="32277"/>
                    <a:pt x="3621" y="32784"/>
                    <a:pt x="1896" y="35422"/>
                  </a:cubicBezTo>
                  <a:cubicBezTo>
                    <a:pt x="-307" y="39265"/>
                    <a:pt x="-607" y="43911"/>
                    <a:pt x="1084" y="48005"/>
                  </a:cubicBezTo>
                  <a:cubicBezTo>
                    <a:pt x="3929" y="54050"/>
                    <a:pt x="9756" y="58141"/>
                    <a:pt x="16408" y="58762"/>
                  </a:cubicBezTo>
                  <a:cubicBezTo>
                    <a:pt x="24314" y="59378"/>
                    <a:pt x="32157" y="56945"/>
                    <a:pt x="38326" y="51963"/>
                  </a:cubicBezTo>
                  <a:cubicBezTo>
                    <a:pt x="44545" y="47271"/>
                    <a:pt x="49125" y="40737"/>
                    <a:pt x="51416" y="33291"/>
                  </a:cubicBezTo>
                  <a:cubicBezTo>
                    <a:pt x="53030" y="27206"/>
                    <a:pt x="53030" y="20806"/>
                    <a:pt x="51416" y="14721"/>
                  </a:cubicBezTo>
                  <a:cubicBezTo>
                    <a:pt x="50426" y="10639"/>
                    <a:pt x="48670" y="6783"/>
                    <a:pt x="46241" y="3356"/>
                  </a:cubicBezTo>
                  <a:cubicBezTo>
                    <a:pt x="44517" y="920"/>
                    <a:pt x="43198" y="-95"/>
                    <a:pt x="43096" y="7"/>
                  </a:cubicBezTo>
                  <a:cubicBezTo>
                    <a:pt x="45778" y="4795"/>
                    <a:pt x="47824" y="9912"/>
                    <a:pt x="49184" y="15228"/>
                  </a:cubicBezTo>
                  <a:cubicBezTo>
                    <a:pt x="50284" y="20940"/>
                    <a:pt x="49936" y="26836"/>
                    <a:pt x="48170" y="32378"/>
                  </a:cubicBezTo>
                  <a:cubicBezTo>
                    <a:pt x="45895" y="39144"/>
                    <a:pt x="41655" y="45080"/>
                    <a:pt x="35992" y="49426"/>
                  </a:cubicBezTo>
                  <a:cubicBezTo>
                    <a:pt x="30430" y="53887"/>
                    <a:pt x="23428" y="56161"/>
                    <a:pt x="16306" y="55819"/>
                  </a:cubicBezTo>
                  <a:cubicBezTo>
                    <a:pt x="10589" y="55397"/>
                    <a:pt x="5473" y="52114"/>
                    <a:pt x="2708" y="47092"/>
                  </a:cubicBezTo>
                  <a:cubicBezTo>
                    <a:pt x="1114" y="43577"/>
                    <a:pt x="1114" y="39546"/>
                    <a:pt x="2708" y="36031"/>
                  </a:cubicBezTo>
                  <a:cubicBezTo>
                    <a:pt x="4230" y="33190"/>
                    <a:pt x="5549" y="32479"/>
                    <a:pt x="5347" y="32277"/>
                  </a:cubicBezTo>
                  <a:close/>
                </a:path>
              </a:pathLst>
            </a:custGeom>
            <a:solidFill>
              <a:srgbClr val="FF9A6C"/>
            </a:solidFill>
            <a:ln w="10147"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6DDC216-C99B-B041-CD2A-4E0C9414CACA}"/>
                </a:ext>
              </a:extLst>
            </p:cNvPr>
            <p:cNvSpPr/>
            <p:nvPr/>
          </p:nvSpPr>
          <p:spPr>
            <a:xfrm>
              <a:off x="7700317" y="3998772"/>
              <a:ext cx="29123" cy="52578"/>
            </a:xfrm>
            <a:custGeom>
              <a:avLst/>
              <a:gdLst>
                <a:gd name="connsiteX0" fmla="*/ 27094 w 29123"/>
                <a:gd name="connsiteY0" fmla="*/ 52565 h 52578"/>
                <a:gd name="connsiteX1" fmla="*/ 22223 w 29123"/>
                <a:gd name="connsiteY1" fmla="*/ 46476 h 52578"/>
                <a:gd name="connsiteX2" fmla="*/ 3653 w 29123"/>
                <a:gd name="connsiteY2" fmla="*/ 39271 h 52578"/>
                <a:gd name="connsiteX3" fmla="*/ 4770 w 29123"/>
                <a:gd name="connsiteY3" fmla="*/ 41910 h 52578"/>
                <a:gd name="connsiteX4" fmla="*/ 12279 w 29123"/>
                <a:gd name="connsiteY4" fmla="*/ 33893 h 52578"/>
                <a:gd name="connsiteX5" fmla="*/ 29124 w 29123"/>
                <a:gd name="connsiteY5" fmla="*/ 0 h 52578"/>
                <a:gd name="connsiteX6" fmla="*/ 9742 w 29123"/>
                <a:gd name="connsiteY6" fmla="*/ 31864 h 52578"/>
                <a:gd name="connsiteX7" fmla="*/ 2537 w 29123"/>
                <a:gd name="connsiteY7" fmla="*/ 39677 h 52578"/>
                <a:gd name="connsiteX8" fmla="*/ 0 w 29123"/>
                <a:gd name="connsiteY8" fmla="*/ 42316 h 52578"/>
                <a:gd name="connsiteX9" fmla="*/ 3653 w 29123"/>
                <a:gd name="connsiteY9" fmla="*/ 42316 h 52578"/>
                <a:gd name="connsiteX10" fmla="*/ 21107 w 29123"/>
                <a:gd name="connsiteY10" fmla="*/ 47897 h 52578"/>
                <a:gd name="connsiteX11" fmla="*/ 27094 w 29123"/>
                <a:gd name="connsiteY11" fmla="*/ 52565 h 5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23" h="52578">
                  <a:moveTo>
                    <a:pt x="27094" y="52565"/>
                  </a:moveTo>
                  <a:cubicBezTo>
                    <a:pt x="27094" y="52565"/>
                    <a:pt x="26080" y="49724"/>
                    <a:pt x="22223" y="46476"/>
                  </a:cubicBezTo>
                  <a:cubicBezTo>
                    <a:pt x="17016" y="42060"/>
                    <a:pt x="10476" y="39523"/>
                    <a:pt x="3653" y="39271"/>
                  </a:cubicBezTo>
                  <a:lnTo>
                    <a:pt x="4770" y="41910"/>
                  </a:lnTo>
                  <a:cubicBezTo>
                    <a:pt x="7423" y="39382"/>
                    <a:pt x="9930" y="36706"/>
                    <a:pt x="12279" y="33893"/>
                  </a:cubicBezTo>
                  <a:cubicBezTo>
                    <a:pt x="20912" y="24365"/>
                    <a:pt x="26742" y="12635"/>
                    <a:pt x="29124" y="0"/>
                  </a:cubicBezTo>
                  <a:cubicBezTo>
                    <a:pt x="23824" y="11285"/>
                    <a:pt x="17325" y="21968"/>
                    <a:pt x="9742" y="31864"/>
                  </a:cubicBezTo>
                  <a:cubicBezTo>
                    <a:pt x="7496" y="34608"/>
                    <a:pt x="5091" y="37217"/>
                    <a:pt x="2537" y="39677"/>
                  </a:cubicBezTo>
                  <a:lnTo>
                    <a:pt x="0" y="42316"/>
                  </a:lnTo>
                  <a:lnTo>
                    <a:pt x="3653" y="42316"/>
                  </a:lnTo>
                  <a:cubicBezTo>
                    <a:pt x="9891" y="42433"/>
                    <a:pt x="15959" y="44373"/>
                    <a:pt x="21107" y="47897"/>
                  </a:cubicBezTo>
                  <a:cubicBezTo>
                    <a:pt x="24963" y="50637"/>
                    <a:pt x="26790" y="52768"/>
                    <a:pt x="27094" y="52565"/>
                  </a:cubicBezTo>
                  <a:close/>
                </a:path>
              </a:pathLst>
            </a:custGeom>
            <a:solidFill>
              <a:srgbClr val="FF9A6C"/>
            </a:solidFill>
            <a:ln w="10147"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A8512F48-702C-B91B-7436-9D4577A3B74B}"/>
                </a:ext>
              </a:extLst>
            </p:cNvPr>
            <p:cNvSpPr/>
            <p:nvPr/>
          </p:nvSpPr>
          <p:spPr>
            <a:xfrm>
              <a:off x="7836390" y="3968329"/>
              <a:ext cx="8682" cy="24129"/>
            </a:xfrm>
            <a:custGeom>
              <a:avLst/>
              <a:gdLst>
                <a:gd name="connsiteX0" fmla="*/ 2443 w 8682"/>
                <a:gd name="connsiteY0" fmla="*/ 0 h 24129"/>
                <a:gd name="connsiteX1" fmla="*/ 920 w 8682"/>
                <a:gd name="connsiteY1" fmla="*/ 13192 h 24129"/>
                <a:gd name="connsiteX2" fmla="*/ 8633 w 8682"/>
                <a:gd name="connsiteY2" fmla="*/ 24050 h 24129"/>
                <a:gd name="connsiteX3" fmla="*/ 4066 w 8682"/>
                <a:gd name="connsiteY3" fmla="*/ 12380 h 24129"/>
                <a:gd name="connsiteX4" fmla="*/ 2443 w 8682"/>
                <a:gd name="connsiteY4" fmla="*/ 0 h 24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2" h="24129">
                  <a:moveTo>
                    <a:pt x="2443" y="0"/>
                  </a:moveTo>
                  <a:cubicBezTo>
                    <a:pt x="-149" y="3900"/>
                    <a:pt x="-715" y="8805"/>
                    <a:pt x="920" y="13192"/>
                  </a:cubicBezTo>
                  <a:cubicBezTo>
                    <a:pt x="2848" y="20701"/>
                    <a:pt x="8125" y="24760"/>
                    <a:pt x="8633" y="24050"/>
                  </a:cubicBezTo>
                  <a:cubicBezTo>
                    <a:pt x="9140" y="23340"/>
                    <a:pt x="5690" y="18976"/>
                    <a:pt x="4066" y="12380"/>
                  </a:cubicBezTo>
                  <a:cubicBezTo>
                    <a:pt x="2443" y="5784"/>
                    <a:pt x="3559" y="203"/>
                    <a:pt x="2443" y="0"/>
                  </a:cubicBezTo>
                  <a:close/>
                </a:path>
              </a:pathLst>
            </a:custGeom>
            <a:solidFill>
              <a:srgbClr val="FF9A6C"/>
            </a:solidFill>
            <a:ln w="10147"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C7FC21B1-FF79-FE8C-928F-ABDB9B51DFA2}"/>
                </a:ext>
              </a:extLst>
            </p:cNvPr>
            <p:cNvSpPr/>
            <p:nvPr/>
          </p:nvSpPr>
          <p:spPr>
            <a:xfrm>
              <a:off x="6297261" y="4517318"/>
              <a:ext cx="217097" cy="589391"/>
            </a:xfrm>
            <a:custGeom>
              <a:avLst/>
              <a:gdLst>
                <a:gd name="connsiteX0" fmla="*/ 48646 w 217097"/>
                <a:gd name="connsiteY0" fmla="*/ 323102 h 589391"/>
                <a:gd name="connsiteX1" fmla="*/ 6736 w 217097"/>
                <a:gd name="connsiteY1" fmla="*/ 385307 h 589391"/>
                <a:gd name="connsiteX2" fmla="*/ 140 w 217097"/>
                <a:gd name="connsiteY2" fmla="*/ 465169 h 589391"/>
                <a:gd name="connsiteX3" fmla="*/ 20435 w 217097"/>
                <a:gd name="connsiteY3" fmla="*/ 490640 h 589391"/>
                <a:gd name="connsiteX4" fmla="*/ 27031 w 217097"/>
                <a:gd name="connsiteY4" fmla="*/ 444468 h 589391"/>
                <a:gd name="connsiteX5" fmla="*/ 66201 w 217097"/>
                <a:gd name="connsiteY5" fmla="*/ 565530 h 589391"/>
                <a:gd name="connsiteX6" fmla="*/ 82742 w 217097"/>
                <a:gd name="connsiteY6" fmla="*/ 562384 h 589391"/>
                <a:gd name="connsiteX7" fmla="*/ 102225 w 217097"/>
                <a:gd name="connsiteY7" fmla="*/ 589174 h 589391"/>
                <a:gd name="connsiteX8" fmla="*/ 115113 w 217097"/>
                <a:gd name="connsiteY8" fmla="*/ 565530 h 589391"/>
                <a:gd name="connsiteX9" fmla="*/ 139625 w 217097"/>
                <a:gd name="connsiteY9" fmla="*/ 557846 h 589391"/>
                <a:gd name="connsiteX10" fmla="*/ 141091 w 217097"/>
                <a:gd name="connsiteY10" fmla="*/ 554063 h 589391"/>
                <a:gd name="connsiteX11" fmla="*/ 147078 w 217097"/>
                <a:gd name="connsiteY11" fmla="*/ 466895 h 589391"/>
                <a:gd name="connsiteX12" fmla="*/ 184625 w 217097"/>
                <a:gd name="connsiteY12" fmla="*/ 434320 h 589391"/>
                <a:gd name="connsiteX13" fmla="*/ 191525 w 217097"/>
                <a:gd name="connsiteY13" fmla="*/ 394237 h 589391"/>
                <a:gd name="connsiteX14" fmla="*/ 161082 w 217097"/>
                <a:gd name="connsiteY14" fmla="*/ 328785 h 589391"/>
                <a:gd name="connsiteX15" fmla="*/ 193250 w 217097"/>
                <a:gd name="connsiteY15" fmla="*/ 136588 h 589391"/>
                <a:gd name="connsiteX16" fmla="*/ 217097 w 217097"/>
                <a:gd name="connsiteY16" fmla="*/ 37547 h 589391"/>
                <a:gd name="connsiteX17" fmla="*/ 77364 w 217097"/>
                <a:gd name="connsiteY17" fmla="*/ 0 h 58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097" h="589391">
                  <a:moveTo>
                    <a:pt x="48646" y="323102"/>
                  </a:moveTo>
                  <a:cubicBezTo>
                    <a:pt x="31967" y="341878"/>
                    <a:pt x="17873" y="362798"/>
                    <a:pt x="6736" y="385307"/>
                  </a:cubicBezTo>
                  <a:cubicBezTo>
                    <a:pt x="-2194" y="407733"/>
                    <a:pt x="444" y="444062"/>
                    <a:pt x="140" y="465169"/>
                  </a:cubicBezTo>
                  <a:cubicBezTo>
                    <a:pt x="-165" y="486277"/>
                    <a:pt x="10287" y="491147"/>
                    <a:pt x="20435" y="490640"/>
                  </a:cubicBezTo>
                  <a:cubicBezTo>
                    <a:pt x="30583" y="490132"/>
                    <a:pt x="27031" y="444468"/>
                    <a:pt x="27031" y="444468"/>
                  </a:cubicBezTo>
                  <a:cubicBezTo>
                    <a:pt x="27031" y="444468"/>
                    <a:pt x="44891" y="570401"/>
                    <a:pt x="66201" y="565530"/>
                  </a:cubicBezTo>
                  <a:cubicBezTo>
                    <a:pt x="87511" y="560659"/>
                    <a:pt x="82742" y="562384"/>
                    <a:pt x="82742" y="562384"/>
                  </a:cubicBezTo>
                  <a:cubicBezTo>
                    <a:pt x="82742" y="562384"/>
                    <a:pt x="82742" y="592218"/>
                    <a:pt x="102225" y="589174"/>
                  </a:cubicBezTo>
                  <a:cubicBezTo>
                    <a:pt x="121709" y="586130"/>
                    <a:pt x="115113" y="565530"/>
                    <a:pt x="115113" y="565530"/>
                  </a:cubicBezTo>
                  <a:cubicBezTo>
                    <a:pt x="124004" y="570177"/>
                    <a:pt x="134978" y="566736"/>
                    <a:pt x="139625" y="557846"/>
                  </a:cubicBezTo>
                  <a:cubicBezTo>
                    <a:pt x="140253" y="556644"/>
                    <a:pt x="140745" y="555375"/>
                    <a:pt x="141091" y="554063"/>
                  </a:cubicBezTo>
                  <a:cubicBezTo>
                    <a:pt x="147383" y="533768"/>
                    <a:pt x="147078" y="466895"/>
                    <a:pt x="147078" y="466895"/>
                  </a:cubicBezTo>
                  <a:lnTo>
                    <a:pt x="184625" y="434320"/>
                  </a:lnTo>
                  <a:lnTo>
                    <a:pt x="191525" y="394237"/>
                  </a:lnTo>
                  <a:cubicBezTo>
                    <a:pt x="183392" y="371538"/>
                    <a:pt x="173202" y="349629"/>
                    <a:pt x="161082" y="328785"/>
                  </a:cubicBezTo>
                  <a:cubicBezTo>
                    <a:pt x="151949" y="313563"/>
                    <a:pt x="193250" y="136588"/>
                    <a:pt x="193250" y="136588"/>
                  </a:cubicBezTo>
                  <a:lnTo>
                    <a:pt x="217097" y="37547"/>
                  </a:lnTo>
                  <a:lnTo>
                    <a:pt x="77364" y="0"/>
                  </a:lnTo>
                  <a:close/>
                </a:path>
              </a:pathLst>
            </a:custGeom>
            <a:solidFill>
              <a:srgbClr val="FFBF9D"/>
            </a:solidFill>
            <a:ln w="10147"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982E0C78-D5D2-F814-22AA-93B2F7039D55}"/>
                </a:ext>
              </a:extLst>
            </p:cNvPr>
            <p:cNvSpPr/>
            <p:nvPr/>
          </p:nvSpPr>
          <p:spPr>
            <a:xfrm>
              <a:off x="7119464" y="5655988"/>
              <a:ext cx="252372" cy="338627"/>
            </a:xfrm>
            <a:custGeom>
              <a:avLst/>
              <a:gdLst>
                <a:gd name="connsiteX0" fmla="*/ 252373 w 252372"/>
                <a:gd name="connsiteY0" fmla="*/ 59161 h 338627"/>
                <a:gd name="connsiteX1" fmla="*/ 127049 w 252372"/>
                <a:gd name="connsiteY1" fmla="*/ 338628 h 338627"/>
                <a:gd name="connsiteX2" fmla="*/ 0 w 252372"/>
                <a:gd name="connsiteY2" fmla="*/ 294993 h 338627"/>
                <a:gd name="connsiteX3" fmla="*/ 76716 w 252372"/>
                <a:gd name="connsiteY3" fmla="*/ 0 h 338627"/>
              </a:gdLst>
              <a:ahLst/>
              <a:cxnLst>
                <a:cxn ang="0">
                  <a:pos x="connsiteX0" y="connsiteY0"/>
                </a:cxn>
                <a:cxn ang="0">
                  <a:pos x="connsiteX1" y="connsiteY1"/>
                </a:cxn>
                <a:cxn ang="0">
                  <a:pos x="connsiteX2" y="connsiteY2"/>
                </a:cxn>
                <a:cxn ang="0">
                  <a:pos x="connsiteX3" y="connsiteY3"/>
                </a:cxn>
              </a:cxnLst>
              <a:rect l="l" t="t" r="r" b="b"/>
              <a:pathLst>
                <a:path w="252372" h="338627">
                  <a:moveTo>
                    <a:pt x="252373" y="59161"/>
                  </a:moveTo>
                  <a:cubicBezTo>
                    <a:pt x="247705" y="68700"/>
                    <a:pt x="127049" y="338628"/>
                    <a:pt x="127049" y="338628"/>
                  </a:cubicBezTo>
                  <a:lnTo>
                    <a:pt x="0" y="294993"/>
                  </a:lnTo>
                  <a:lnTo>
                    <a:pt x="76716" y="0"/>
                  </a:lnTo>
                  <a:close/>
                </a:path>
              </a:pathLst>
            </a:custGeom>
            <a:solidFill>
              <a:srgbClr val="FFBF9D"/>
            </a:solidFill>
            <a:ln w="10147"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3F16CA58-BAEE-74DA-3A91-DA84526CC2B3}"/>
                </a:ext>
              </a:extLst>
            </p:cNvPr>
            <p:cNvSpPr/>
            <p:nvPr/>
          </p:nvSpPr>
          <p:spPr>
            <a:xfrm>
              <a:off x="7087492" y="5886341"/>
              <a:ext cx="194639" cy="360885"/>
            </a:xfrm>
            <a:custGeom>
              <a:avLst/>
              <a:gdLst>
                <a:gd name="connsiteX0" fmla="*/ 44759 w 194639"/>
                <a:gd name="connsiteY0" fmla="*/ 0 h 360885"/>
                <a:gd name="connsiteX1" fmla="*/ 192204 w 194639"/>
                <a:gd name="connsiteY1" fmla="*/ 61698 h 360885"/>
                <a:gd name="connsiteX2" fmla="*/ 194640 w 194639"/>
                <a:gd name="connsiteY2" fmla="*/ 96403 h 360885"/>
                <a:gd name="connsiteX3" fmla="*/ 178099 w 194639"/>
                <a:gd name="connsiteY3" fmla="*/ 331829 h 360885"/>
                <a:gd name="connsiteX4" fmla="*/ 149888 w 194639"/>
                <a:gd name="connsiteY4" fmla="*/ 360851 h 360885"/>
                <a:gd name="connsiteX5" fmla="*/ 122287 w 194639"/>
                <a:gd name="connsiteY5" fmla="*/ 345021 h 360885"/>
                <a:gd name="connsiteX6" fmla="*/ 515 w 194639"/>
                <a:gd name="connsiteY6" fmla="*/ 71541 h 360885"/>
                <a:gd name="connsiteX7" fmla="*/ 19389 w 194639"/>
                <a:gd name="connsiteY7" fmla="*/ 18875 h 360885"/>
                <a:gd name="connsiteX8" fmla="*/ 45063 w 194639"/>
                <a:gd name="connsiteY8" fmla="*/ 0 h 36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639" h="360885">
                  <a:moveTo>
                    <a:pt x="44759" y="0"/>
                  </a:moveTo>
                  <a:cubicBezTo>
                    <a:pt x="44759" y="0"/>
                    <a:pt x="121475" y="107159"/>
                    <a:pt x="192204" y="61698"/>
                  </a:cubicBezTo>
                  <a:lnTo>
                    <a:pt x="194640" y="96403"/>
                  </a:lnTo>
                  <a:lnTo>
                    <a:pt x="178099" y="331829"/>
                  </a:lnTo>
                  <a:cubicBezTo>
                    <a:pt x="177418" y="347258"/>
                    <a:pt x="165292" y="359734"/>
                    <a:pt x="149888" y="360851"/>
                  </a:cubicBezTo>
                  <a:cubicBezTo>
                    <a:pt x="138389" y="361406"/>
                    <a:pt x="127614" y="355227"/>
                    <a:pt x="122287" y="345021"/>
                  </a:cubicBezTo>
                  <a:cubicBezTo>
                    <a:pt x="94178" y="290832"/>
                    <a:pt x="-8111" y="91329"/>
                    <a:pt x="515" y="71541"/>
                  </a:cubicBezTo>
                  <a:lnTo>
                    <a:pt x="19389" y="18875"/>
                  </a:lnTo>
                  <a:cubicBezTo>
                    <a:pt x="23282" y="7925"/>
                    <a:pt x="33451" y="449"/>
                    <a:pt x="45063" y="0"/>
                  </a:cubicBezTo>
                  <a:close/>
                </a:path>
              </a:pathLst>
            </a:custGeom>
            <a:solidFill>
              <a:srgbClr val="455A64"/>
            </a:solidFill>
            <a:ln w="10147"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DB08A37D-6748-909C-93BD-614D3B4F108A}"/>
                </a:ext>
              </a:extLst>
            </p:cNvPr>
            <p:cNvSpPr/>
            <p:nvPr/>
          </p:nvSpPr>
          <p:spPr>
            <a:xfrm>
              <a:off x="7087328" y="5939514"/>
              <a:ext cx="144572" cy="307373"/>
            </a:xfrm>
            <a:custGeom>
              <a:avLst/>
              <a:gdLst>
                <a:gd name="connsiteX0" fmla="*/ 144572 w 144572"/>
                <a:gd name="connsiteY0" fmla="*/ 307373 h 307373"/>
                <a:gd name="connsiteX1" fmla="*/ 6665 w 144572"/>
                <a:gd name="connsiteY1" fmla="*/ 0 h 307373"/>
                <a:gd name="connsiteX2" fmla="*/ 2708 w 144572"/>
                <a:gd name="connsiteY2" fmla="*/ 11467 h 307373"/>
                <a:gd name="connsiteX3" fmla="*/ 4331 w 144572"/>
                <a:gd name="connsiteY3" fmla="*/ 40489 h 307373"/>
                <a:gd name="connsiteX4" fmla="*/ 121639 w 144572"/>
                <a:gd name="connsiteY4" fmla="*/ 291441 h 307373"/>
                <a:gd name="connsiteX5" fmla="*/ 144572 w 144572"/>
                <a:gd name="connsiteY5" fmla="*/ 307272 h 30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72" h="307373">
                  <a:moveTo>
                    <a:pt x="144572" y="307373"/>
                  </a:moveTo>
                  <a:lnTo>
                    <a:pt x="6665" y="0"/>
                  </a:lnTo>
                  <a:lnTo>
                    <a:pt x="2708" y="11467"/>
                  </a:lnTo>
                  <a:cubicBezTo>
                    <a:pt x="-2670" y="23543"/>
                    <a:pt x="1084" y="30443"/>
                    <a:pt x="4331" y="40489"/>
                  </a:cubicBezTo>
                  <a:cubicBezTo>
                    <a:pt x="13667" y="70323"/>
                    <a:pt x="44212" y="140444"/>
                    <a:pt x="121639" y="291441"/>
                  </a:cubicBezTo>
                  <a:cubicBezTo>
                    <a:pt x="126084" y="300283"/>
                    <a:pt x="134729" y="306250"/>
                    <a:pt x="144572" y="307272"/>
                  </a:cubicBezTo>
                  <a:close/>
                </a:path>
              </a:pathLst>
            </a:custGeom>
            <a:solidFill>
              <a:srgbClr val="FFFFFF"/>
            </a:solidFill>
            <a:ln w="10147"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1A08597A-B5DE-AC94-E758-C8372301896D}"/>
                </a:ext>
              </a:extLst>
            </p:cNvPr>
            <p:cNvSpPr/>
            <p:nvPr/>
          </p:nvSpPr>
          <p:spPr>
            <a:xfrm>
              <a:off x="7108027" y="5909443"/>
              <a:ext cx="33027" cy="33780"/>
            </a:xfrm>
            <a:custGeom>
              <a:avLst/>
              <a:gdLst>
                <a:gd name="connsiteX0" fmla="*/ 29804 w 33027"/>
                <a:gd name="connsiteY0" fmla="*/ 6630 h 33780"/>
                <a:gd name="connsiteX1" fmla="*/ 26963 w 33027"/>
                <a:gd name="connsiteY1" fmla="*/ 30274 h 33780"/>
                <a:gd name="connsiteX2" fmla="*/ 3420 w 33027"/>
                <a:gd name="connsiteY2" fmla="*/ 27635 h 33780"/>
                <a:gd name="connsiteX3" fmla="*/ 6566 w 33027"/>
                <a:gd name="connsiteY3" fmla="*/ 2571 h 33780"/>
                <a:gd name="connsiteX4" fmla="*/ 30718 w 33027"/>
                <a:gd name="connsiteY4" fmla="*/ 8051 h 3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7" h="33780">
                  <a:moveTo>
                    <a:pt x="29804" y="6630"/>
                  </a:moveTo>
                  <a:cubicBezTo>
                    <a:pt x="35017" y="14085"/>
                    <a:pt x="33793" y="24266"/>
                    <a:pt x="26963" y="30274"/>
                  </a:cubicBezTo>
                  <a:cubicBezTo>
                    <a:pt x="19671" y="35827"/>
                    <a:pt x="9302" y="34665"/>
                    <a:pt x="3420" y="27635"/>
                  </a:cubicBezTo>
                  <a:cubicBezTo>
                    <a:pt x="-2150" y="19719"/>
                    <a:pt x="-788" y="8865"/>
                    <a:pt x="6566" y="2571"/>
                  </a:cubicBezTo>
                  <a:cubicBezTo>
                    <a:pt x="14781" y="-2387"/>
                    <a:pt x="25446" y="33"/>
                    <a:pt x="30718" y="8051"/>
                  </a:cubicBezTo>
                </a:path>
              </a:pathLst>
            </a:custGeom>
            <a:solidFill>
              <a:srgbClr val="FFFFFF"/>
            </a:solidFill>
            <a:ln w="10147"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7FF3AAE6-4EE2-05CD-C8EA-90EBE22CBD4C}"/>
                </a:ext>
              </a:extLst>
            </p:cNvPr>
            <p:cNvSpPr/>
            <p:nvPr/>
          </p:nvSpPr>
          <p:spPr>
            <a:xfrm>
              <a:off x="7209970" y="6086458"/>
              <a:ext cx="64854" cy="19883"/>
            </a:xfrm>
            <a:custGeom>
              <a:avLst/>
              <a:gdLst>
                <a:gd name="connsiteX0" fmla="*/ 113 w 64854"/>
                <a:gd name="connsiteY0" fmla="*/ 19884 h 19883"/>
                <a:gd name="connsiteX1" fmla="*/ 31266 w 64854"/>
                <a:gd name="connsiteY1" fmla="*/ 6590 h 19883"/>
                <a:gd name="connsiteX2" fmla="*/ 64855 w 64854"/>
                <a:gd name="connsiteY2" fmla="*/ 11360 h 19883"/>
                <a:gd name="connsiteX3" fmla="*/ 56432 w 64854"/>
                <a:gd name="connsiteY3" fmla="*/ 4358 h 19883"/>
                <a:gd name="connsiteX4" fmla="*/ 6404 w 64854"/>
                <a:gd name="connsiteY4" fmla="*/ 10852 h 19883"/>
                <a:gd name="connsiteX5" fmla="*/ 113 w 64854"/>
                <a:gd name="connsiteY5" fmla="*/ 19884 h 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54" h="19883">
                  <a:moveTo>
                    <a:pt x="113" y="19884"/>
                  </a:moveTo>
                  <a:cubicBezTo>
                    <a:pt x="9554" y="13506"/>
                    <a:pt x="20129" y="8993"/>
                    <a:pt x="31266" y="6590"/>
                  </a:cubicBezTo>
                  <a:cubicBezTo>
                    <a:pt x="42663" y="6049"/>
                    <a:pt x="54059" y="7667"/>
                    <a:pt x="64855" y="11360"/>
                  </a:cubicBezTo>
                  <a:cubicBezTo>
                    <a:pt x="64855" y="10751"/>
                    <a:pt x="62521" y="7402"/>
                    <a:pt x="56432" y="4358"/>
                  </a:cubicBezTo>
                  <a:cubicBezTo>
                    <a:pt x="39894" y="-3271"/>
                    <a:pt x="20447" y="-746"/>
                    <a:pt x="6404" y="10852"/>
                  </a:cubicBezTo>
                  <a:cubicBezTo>
                    <a:pt x="1330" y="15520"/>
                    <a:pt x="-496" y="19376"/>
                    <a:pt x="113" y="19884"/>
                  </a:cubicBezTo>
                  <a:close/>
                </a:path>
              </a:pathLst>
            </a:custGeom>
            <a:solidFill>
              <a:srgbClr val="263238"/>
            </a:solidFill>
            <a:ln w="10147"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0B20DF2A-DADB-1A02-F577-765FA3128DA8}"/>
                </a:ext>
              </a:extLst>
            </p:cNvPr>
            <p:cNvSpPr/>
            <p:nvPr/>
          </p:nvSpPr>
          <p:spPr>
            <a:xfrm>
              <a:off x="7217013" y="6139598"/>
              <a:ext cx="56150" cy="12241"/>
            </a:xfrm>
            <a:custGeom>
              <a:avLst/>
              <a:gdLst>
                <a:gd name="connsiteX0" fmla="*/ 71 w 56150"/>
                <a:gd name="connsiteY0" fmla="*/ 9872 h 12241"/>
                <a:gd name="connsiteX1" fmla="*/ 28282 w 56150"/>
                <a:gd name="connsiteY1" fmla="*/ 6422 h 12241"/>
                <a:gd name="connsiteX2" fmla="*/ 56087 w 56150"/>
                <a:gd name="connsiteY2" fmla="*/ 12003 h 12241"/>
                <a:gd name="connsiteX3" fmla="*/ 28485 w 56150"/>
                <a:gd name="connsiteY3" fmla="*/ 29 h 12241"/>
                <a:gd name="connsiteX4" fmla="*/ 71 w 56150"/>
                <a:gd name="connsiteY4" fmla="*/ 9872 h 12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50" h="12241">
                  <a:moveTo>
                    <a:pt x="71" y="9872"/>
                  </a:moveTo>
                  <a:cubicBezTo>
                    <a:pt x="9398" y="8159"/>
                    <a:pt x="18818" y="7007"/>
                    <a:pt x="28282" y="6422"/>
                  </a:cubicBezTo>
                  <a:cubicBezTo>
                    <a:pt x="43808" y="6422"/>
                    <a:pt x="55072" y="13627"/>
                    <a:pt x="56087" y="12003"/>
                  </a:cubicBezTo>
                  <a:cubicBezTo>
                    <a:pt x="57101" y="10379"/>
                    <a:pt x="45939" y="638"/>
                    <a:pt x="28485" y="29"/>
                  </a:cubicBezTo>
                  <a:cubicBezTo>
                    <a:pt x="11031" y="-580"/>
                    <a:pt x="-1045" y="8654"/>
                    <a:pt x="71" y="9872"/>
                  </a:cubicBezTo>
                  <a:close/>
                </a:path>
              </a:pathLst>
            </a:custGeom>
            <a:solidFill>
              <a:srgbClr val="263238"/>
            </a:solidFill>
            <a:ln w="10147"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622E5006-B033-80FF-9DF2-DF1A58BFC557}"/>
                </a:ext>
              </a:extLst>
            </p:cNvPr>
            <p:cNvSpPr/>
            <p:nvPr/>
          </p:nvSpPr>
          <p:spPr>
            <a:xfrm>
              <a:off x="7189746" y="6031954"/>
              <a:ext cx="87006" cy="15342"/>
            </a:xfrm>
            <a:custGeom>
              <a:avLst/>
              <a:gdLst>
                <a:gd name="connsiteX0" fmla="*/ 41 w 87006"/>
                <a:gd name="connsiteY0" fmla="*/ 15126 h 15342"/>
                <a:gd name="connsiteX1" fmla="*/ 43270 w 87006"/>
                <a:gd name="connsiteY1" fmla="*/ 6805 h 15342"/>
                <a:gd name="connsiteX2" fmla="*/ 87007 w 87006"/>
                <a:gd name="connsiteY2" fmla="*/ 11067 h 15342"/>
                <a:gd name="connsiteX3" fmla="*/ 42966 w 87006"/>
                <a:gd name="connsiteY3" fmla="*/ 412 h 15342"/>
                <a:gd name="connsiteX4" fmla="*/ 41 w 87006"/>
                <a:gd name="connsiteY4" fmla="*/ 15126 h 15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06" h="15342">
                  <a:moveTo>
                    <a:pt x="41" y="15126"/>
                  </a:moveTo>
                  <a:cubicBezTo>
                    <a:pt x="954" y="16851"/>
                    <a:pt x="19017" y="7718"/>
                    <a:pt x="43270" y="6805"/>
                  </a:cubicBezTo>
                  <a:cubicBezTo>
                    <a:pt x="67523" y="5892"/>
                    <a:pt x="86296" y="12894"/>
                    <a:pt x="87007" y="11067"/>
                  </a:cubicBezTo>
                  <a:cubicBezTo>
                    <a:pt x="74034" y="2450"/>
                    <a:pt x="58442" y="-1322"/>
                    <a:pt x="42966" y="412"/>
                  </a:cubicBezTo>
                  <a:cubicBezTo>
                    <a:pt x="16988" y="1528"/>
                    <a:pt x="-974" y="13908"/>
                    <a:pt x="41" y="15126"/>
                  </a:cubicBezTo>
                  <a:close/>
                </a:path>
              </a:pathLst>
            </a:custGeom>
            <a:solidFill>
              <a:srgbClr val="263238"/>
            </a:solidFill>
            <a:ln w="10147"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3C604521-0EC9-7847-134B-7AE20924B38C}"/>
                </a:ext>
              </a:extLst>
            </p:cNvPr>
            <p:cNvSpPr/>
            <p:nvPr/>
          </p:nvSpPr>
          <p:spPr>
            <a:xfrm>
              <a:off x="7207637" y="5977404"/>
              <a:ext cx="72328" cy="23742"/>
            </a:xfrm>
            <a:custGeom>
              <a:avLst/>
              <a:gdLst>
                <a:gd name="connsiteX0" fmla="*/ 10 w 72328"/>
                <a:gd name="connsiteY0" fmla="*/ 2397 h 23742"/>
                <a:gd name="connsiteX1" fmla="*/ 37252 w 72328"/>
                <a:gd name="connsiteY1" fmla="*/ 9094 h 23742"/>
                <a:gd name="connsiteX2" fmla="*/ 72262 w 72328"/>
                <a:gd name="connsiteY2" fmla="*/ 23605 h 23742"/>
                <a:gd name="connsiteX3" fmla="*/ 39079 w 72328"/>
                <a:gd name="connsiteY3" fmla="*/ 3310 h 23742"/>
                <a:gd name="connsiteX4" fmla="*/ 10 w 72328"/>
                <a:gd name="connsiteY4" fmla="*/ 2397 h 23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28" h="23742">
                  <a:moveTo>
                    <a:pt x="10" y="2397"/>
                  </a:moveTo>
                  <a:cubicBezTo>
                    <a:pt x="10" y="4325"/>
                    <a:pt x="17363" y="3107"/>
                    <a:pt x="37252" y="9094"/>
                  </a:cubicBezTo>
                  <a:cubicBezTo>
                    <a:pt x="57142" y="15081"/>
                    <a:pt x="71146" y="25026"/>
                    <a:pt x="72262" y="23605"/>
                  </a:cubicBezTo>
                  <a:cubicBezTo>
                    <a:pt x="73378" y="22185"/>
                    <a:pt x="60490" y="9196"/>
                    <a:pt x="39079" y="3310"/>
                  </a:cubicBezTo>
                  <a:cubicBezTo>
                    <a:pt x="17667" y="-2576"/>
                    <a:pt x="-497" y="875"/>
                    <a:pt x="10" y="2397"/>
                  </a:cubicBezTo>
                  <a:close/>
                </a:path>
              </a:pathLst>
            </a:custGeom>
            <a:solidFill>
              <a:srgbClr val="263238"/>
            </a:solidFill>
            <a:ln w="10147"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35A5238-D7E0-6427-BC25-EB8F92D8E585}"/>
                </a:ext>
              </a:extLst>
            </p:cNvPr>
            <p:cNvSpPr/>
            <p:nvPr/>
          </p:nvSpPr>
          <p:spPr>
            <a:xfrm>
              <a:off x="7221806" y="5929626"/>
              <a:ext cx="84562" cy="60120"/>
            </a:xfrm>
            <a:custGeom>
              <a:avLst/>
              <a:gdLst>
                <a:gd name="connsiteX0" fmla="*/ 34449 w 84562"/>
                <a:gd name="connsiteY0" fmla="*/ 60120 h 60120"/>
                <a:gd name="connsiteX1" fmla="*/ 36479 w 84562"/>
                <a:gd name="connsiteY1" fmla="*/ 49363 h 60120"/>
                <a:gd name="connsiteX2" fmla="*/ 32115 w 84562"/>
                <a:gd name="connsiteY2" fmla="*/ 19833 h 60120"/>
                <a:gd name="connsiteX3" fmla="*/ 20141 w 84562"/>
                <a:gd name="connsiteY3" fmla="*/ 1872 h 60120"/>
                <a:gd name="connsiteX4" fmla="*/ 6543 w 84562"/>
                <a:gd name="connsiteY4" fmla="*/ 2481 h 60120"/>
                <a:gd name="connsiteX5" fmla="*/ 150 w 84562"/>
                <a:gd name="connsiteY5" fmla="*/ 14658 h 60120"/>
                <a:gd name="connsiteX6" fmla="*/ 30593 w 84562"/>
                <a:gd name="connsiteY6" fmla="*/ 58293 h 60120"/>
                <a:gd name="connsiteX7" fmla="*/ 81331 w 84562"/>
                <a:gd name="connsiteY7" fmla="*/ 40230 h 60120"/>
                <a:gd name="connsiteX8" fmla="*/ 84173 w 84562"/>
                <a:gd name="connsiteY8" fmla="*/ 26531 h 60120"/>
                <a:gd name="connsiteX9" fmla="*/ 73010 w 84562"/>
                <a:gd name="connsiteY9" fmla="*/ 18616 h 60120"/>
                <a:gd name="connsiteX10" fmla="*/ 52715 w 84562"/>
                <a:gd name="connsiteY10" fmla="*/ 25618 h 60120"/>
                <a:gd name="connsiteX11" fmla="*/ 29984 w 84562"/>
                <a:gd name="connsiteY11" fmla="*/ 44898 h 60120"/>
                <a:gd name="connsiteX12" fmla="*/ 24099 w 84562"/>
                <a:gd name="connsiteY12" fmla="*/ 54133 h 60120"/>
                <a:gd name="connsiteX13" fmla="*/ 54542 w 84562"/>
                <a:gd name="connsiteY13" fmla="*/ 29474 h 60120"/>
                <a:gd name="connsiteX14" fmla="*/ 72402 w 84562"/>
                <a:gd name="connsiteY14" fmla="*/ 23893 h 60120"/>
                <a:gd name="connsiteX15" fmla="*/ 78490 w 84562"/>
                <a:gd name="connsiteY15" fmla="*/ 28155 h 60120"/>
                <a:gd name="connsiteX16" fmla="*/ 76055 w 84562"/>
                <a:gd name="connsiteY16" fmla="*/ 36983 h 60120"/>
                <a:gd name="connsiteX17" fmla="*/ 31811 w 84562"/>
                <a:gd name="connsiteY17" fmla="*/ 52205 h 60120"/>
                <a:gd name="connsiteX18" fmla="*/ 5326 w 84562"/>
                <a:gd name="connsiteY18" fmla="*/ 15572 h 60120"/>
                <a:gd name="connsiteX19" fmla="*/ 9487 w 84562"/>
                <a:gd name="connsiteY19" fmla="*/ 6845 h 60120"/>
                <a:gd name="connsiteX20" fmla="*/ 16996 w 84562"/>
                <a:gd name="connsiteY20" fmla="*/ 6338 h 60120"/>
                <a:gd name="connsiteX21" fmla="*/ 27144 w 84562"/>
                <a:gd name="connsiteY21" fmla="*/ 21458 h 60120"/>
                <a:gd name="connsiteX22" fmla="*/ 34450 w 84562"/>
                <a:gd name="connsiteY22" fmla="*/ 60120 h 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562" h="60120">
                  <a:moveTo>
                    <a:pt x="34449" y="60120"/>
                  </a:moveTo>
                  <a:cubicBezTo>
                    <a:pt x="35972" y="56747"/>
                    <a:pt x="36668" y="53059"/>
                    <a:pt x="36479" y="49363"/>
                  </a:cubicBezTo>
                  <a:cubicBezTo>
                    <a:pt x="36996" y="39328"/>
                    <a:pt x="35512" y="29290"/>
                    <a:pt x="32115" y="19833"/>
                  </a:cubicBezTo>
                  <a:cubicBezTo>
                    <a:pt x="30209" y="12692"/>
                    <a:pt x="26000" y="6379"/>
                    <a:pt x="20141" y="1872"/>
                  </a:cubicBezTo>
                  <a:cubicBezTo>
                    <a:pt x="15939" y="-832"/>
                    <a:pt x="10487" y="-588"/>
                    <a:pt x="6543" y="2481"/>
                  </a:cubicBezTo>
                  <a:cubicBezTo>
                    <a:pt x="2948" y="5585"/>
                    <a:pt x="664" y="9937"/>
                    <a:pt x="150" y="14658"/>
                  </a:cubicBezTo>
                  <a:cubicBezTo>
                    <a:pt x="-1544" y="34639"/>
                    <a:pt x="11256" y="52985"/>
                    <a:pt x="30593" y="58293"/>
                  </a:cubicBezTo>
                  <a:cubicBezTo>
                    <a:pt x="49600" y="63049"/>
                    <a:pt x="69605" y="55927"/>
                    <a:pt x="81331" y="40230"/>
                  </a:cubicBezTo>
                  <a:cubicBezTo>
                    <a:pt x="84171" y="36270"/>
                    <a:pt x="85203" y="31294"/>
                    <a:pt x="84173" y="26531"/>
                  </a:cubicBezTo>
                  <a:cubicBezTo>
                    <a:pt x="82552" y="21759"/>
                    <a:pt x="78050" y="18567"/>
                    <a:pt x="73010" y="18616"/>
                  </a:cubicBezTo>
                  <a:cubicBezTo>
                    <a:pt x="65739" y="19086"/>
                    <a:pt x="58729" y="21504"/>
                    <a:pt x="52715" y="25618"/>
                  </a:cubicBezTo>
                  <a:cubicBezTo>
                    <a:pt x="44004" y="30573"/>
                    <a:pt x="36294" y="37112"/>
                    <a:pt x="29984" y="44898"/>
                  </a:cubicBezTo>
                  <a:cubicBezTo>
                    <a:pt x="27396" y="47529"/>
                    <a:pt x="25390" y="50675"/>
                    <a:pt x="24099" y="54133"/>
                  </a:cubicBezTo>
                  <a:cubicBezTo>
                    <a:pt x="32988" y="44471"/>
                    <a:pt x="43245" y="36163"/>
                    <a:pt x="54542" y="29474"/>
                  </a:cubicBezTo>
                  <a:cubicBezTo>
                    <a:pt x="59952" y="26186"/>
                    <a:pt x="66083" y="24271"/>
                    <a:pt x="72402" y="23893"/>
                  </a:cubicBezTo>
                  <a:cubicBezTo>
                    <a:pt x="75174" y="23729"/>
                    <a:pt x="77695" y="25494"/>
                    <a:pt x="78490" y="28155"/>
                  </a:cubicBezTo>
                  <a:cubicBezTo>
                    <a:pt x="78928" y="31307"/>
                    <a:pt x="78047" y="34501"/>
                    <a:pt x="76055" y="36983"/>
                  </a:cubicBezTo>
                  <a:cubicBezTo>
                    <a:pt x="65596" y="50333"/>
                    <a:pt x="48270" y="56294"/>
                    <a:pt x="31811" y="52205"/>
                  </a:cubicBezTo>
                  <a:cubicBezTo>
                    <a:pt x="15558" y="47610"/>
                    <a:pt x="4595" y="32446"/>
                    <a:pt x="5326" y="15572"/>
                  </a:cubicBezTo>
                  <a:cubicBezTo>
                    <a:pt x="5674" y="12273"/>
                    <a:pt x="7143" y="9193"/>
                    <a:pt x="9487" y="6845"/>
                  </a:cubicBezTo>
                  <a:cubicBezTo>
                    <a:pt x="11615" y="5064"/>
                    <a:pt x="14648" y="4859"/>
                    <a:pt x="16996" y="6338"/>
                  </a:cubicBezTo>
                  <a:cubicBezTo>
                    <a:pt x="21842" y="10224"/>
                    <a:pt x="25383" y="15500"/>
                    <a:pt x="27144" y="21458"/>
                  </a:cubicBezTo>
                  <a:cubicBezTo>
                    <a:pt x="31849" y="33811"/>
                    <a:pt x="34323" y="46902"/>
                    <a:pt x="34450" y="60120"/>
                  </a:cubicBezTo>
                  <a:close/>
                </a:path>
              </a:pathLst>
            </a:custGeom>
            <a:solidFill>
              <a:srgbClr val="263238"/>
            </a:solidFill>
            <a:ln w="10147"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EB19AF0C-7A2D-4585-6707-20E5FB4B1F50}"/>
                </a:ext>
              </a:extLst>
            </p:cNvPr>
            <p:cNvSpPr/>
            <p:nvPr/>
          </p:nvSpPr>
          <p:spPr>
            <a:xfrm>
              <a:off x="7095516" y="5682778"/>
              <a:ext cx="260592" cy="344006"/>
            </a:xfrm>
            <a:custGeom>
              <a:avLst/>
              <a:gdLst>
                <a:gd name="connsiteX0" fmla="*/ 172104 w 260592"/>
                <a:gd name="connsiteY0" fmla="*/ 0 h 344006"/>
                <a:gd name="connsiteX1" fmla="*/ 260592 w 260592"/>
                <a:gd name="connsiteY1" fmla="*/ 293268 h 344006"/>
                <a:gd name="connsiteX2" fmla="*/ 135370 w 260592"/>
                <a:gd name="connsiteY2" fmla="*/ 344006 h 344006"/>
                <a:gd name="connsiteX3" fmla="*/ 0 w 260592"/>
                <a:gd name="connsiteY3" fmla="*/ 70932 h 344006"/>
              </a:gdLst>
              <a:ahLst/>
              <a:cxnLst>
                <a:cxn ang="0">
                  <a:pos x="connsiteX0" y="connsiteY0"/>
                </a:cxn>
                <a:cxn ang="0">
                  <a:pos x="connsiteX1" y="connsiteY1"/>
                </a:cxn>
                <a:cxn ang="0">
                  <a:pos x="connsiteX2" y="connsiteY2"/>
                </a:cxn>
                <a:cxn ang="0">
                  <a:pos x="connsiteX3" y="connsiteY3"/>
                </a:cxn>
              </a:cxnLst>
              <a:rect l="l" t="t" r="r" b="b"/>
              <a:pathLst>
                <a:path w="260592" h="344006">
                  <a:moveTo>
                    <a:pt x="172104" y="0"/>
                  </a:moveTo>
                  <a:cubicBezTo>
                    <a:pt x="174743" y="10148"/>
                    <a:pt x="260592" y="293268"/>
                    <a:pt x="260592" y="293268"/>
                  </a:cubicBezTo>
                  <a:lnTo>
                    <a:pt x="135370" y="344006"/>
                  </a:lnTo>
                  <a:lnTo>
                    <a:pt x="0" y="70932"/>
                  </a:lnTo>
                  <a:close/>
                </a:path>
              </a:pathLst>
            </a:custGeom>
            <a:solidFill>
              <a:srgbClr val="FFBF9D"/>
            </a:solidFill>
            <a:ln w="10147"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1D0AD674-E4D4-8506-BF88-192975A0B85F}"/>
                </a:ext>
              </a:extLst>
            </p:cNvPr>
            <p:cNvSpPr/>
            <p:nvPr/>
          </p:nvSpPr>
          <p:spPr>
            <a:xfrm>
              <a:off x="7190500" y="5919016"/>
              <a:ext cx="333811" cy="262129"/>
            </a:xfrm>
            <a:custGeom>
              <a:avLst/>
              <a:gdLst>
                <a:gd name="connsiteX0" fmla="*/ 8319 w 333811"/>
                <a:gd name="connsiteY0" fmla="*/ 50028 h 262129"/>
                <a:gd name="connsiteX1" fmla="*/ 160534 w 333811"/>
                <a:gd name="connsiteY1" fmla="*/ 0 h 262129"/>
                <a:gd name="connsiteX2" fmla="*/ 185091 w 333811"/>
                <a:gd name="connsiteY2" fmla="*/ 24659 h 262129"/>
                <a:gd name="connsiteX3" fmla="*/ 327158 w 333811"/>
                <a:gd name="connsiteY3" fmla="*/ 213304 h 262129"/>
                <a:gd name="connsiteX4" fmla="*/ 324824 w 333811"/>
                <a:gd name="connsiteY4" fmla="*/ 253895 h 262129"/>
                <a:gd name="connsiteX5" fmla="*/ 293569 w 333811"/>
                <a:gd name="connsiteY5" fmla="*/ 260085 h 262129"/>
                <a:gd name="connsiteX6" fmla="*/ 22221 w 333811"/>
                <a:gd name="connsiteY6" fmla="*/ 133442 h 262129"/>
                <a:gd name="connsiteX7" fmla="*/ 1925 w 333811"/>
                <a:gd name="connsiteY7" fmla="*/ 81283 h 262129"/>
                <a:gd name="connsiteX8" fmla="*/ 9029 w 333811"/>
                <a:gd name="connsiteY8" fmla="*/ 50231 h 2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811" h="262129">
                  <a:moveTo>
                    <a:pt x="8319" y="50028"/>
                  </a:moveTo>
                  <a:cubicBezTo>
                    <a:pt x="8319" y="50028"/>
                    <a:pt x="136484" y="80471"/>
                    <a:pt x="160534" y="0"/>
                  </a:cubicBezTo>
                  <a:lnTo>
                    <a:pt x="185091" y="24659"/>
                  </a:lnTo>
                  <a:lnTo>
                    <a:pt x="327158" y="213304"/>
                  </a:lnTo>
                  <a:cubicBezTo>
                    <a:pt x="336853" y="225447"/>
                    <a:pt x="335847" y="242943"/>
                    <a:pt x="324824" y="253895"/>
                  </a:cubicBezTo>
                  <a:cubicBezTo>
                    <a:pt x="316508" y="261884"/>
                    <a:pt x="304302" y="264301"/>
                    <a:pt x="293569" y="260085"/>
                  </a:cubicBezTo>
                  <a:cubicBezTo>
                    <a:pt x="236844" y="237557"/>
                    <a:pt x="28715" y="153636"/>
                    <a:pt x="22221" y="133442"/>
                  </a:cubicBezTo>
                  <a:lnTo>
                    <a:pt x="1925" y="81283"/>
                  </a:lnTo>
                  <a:cubicBezTo>
                    <a:pt x="-2277" y="70453"/>
                    <a:pt x="536" y="58156"/>
                    <a:pt x="9029" y="50231"/>
                  </a:cubicBezTo>
                  <a:close/>
                </a:path>
              </a:pathLst>
            </a:custGeom>
            <a:solidFill>
              <a:srgbClr val="455A64"/>
            </a:solidFill>
            <a:ln w="10147"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E9783D56-76AA-92ED-555E-19B7E8972B96}"/>
                </a:ext>
              </a:extLst>
            </p:cNvPr>
            <p:cNvSpPr/>
            <p:nvPr/>
          </p:nvSpPr>
          <p:spPr>
            <a:xfrm>
              <a:off x="7204704" y="6034091"/>
              <a:ext cx="305647" cy="147037"/>
            </a:xfrm>
            <a:custGeom>
              <a:avLst/>
              <a:gdLst>
                <a:gd name="connsiteX0" fmla="*/ 305648 w 305647"/>
                <a:gd name="connsiteY0" fmla="*/ 142067 h 147037"/>
                <a:gd name="connsiteX1" fmla="*/ 0 w 305647"/>
                <a:gd name="connsiteY1" fmla="*/ 0 h 147037"/>
                <a:gd name="connsiteX2" fmla="*/ 4567 w 305647"/>
                <a:gd name="connsiteY2" fmla="*/ 11264 h 147037"/>
                <a:gd name="connsiteX3" fmla="*/ 24862 w 305647"/>
                <a:gd name="connsiteY3" fmla="*/ 32270 h 147037"/>
                <a:gd name="connsiteX4" fmla="*/ 277843 w 305647"/>
                <a:gd name="connsiteY4" fmla="*/ 144909 h 147037"/>
                <a:gd name="connsiteX5" fmla="*/ 305648 w 305647"/>
                <a:gd name="connsiteY5" fmla="*/ 141865 h 14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647" h="147037">
                  <a:moveTo>
                    <a:pt x="305648" y="142067"/>
                  </a:moveTo>
                  <a:lnTo>
                    <a:pt x="0" y="0"/>
                  </a:lnTo>
                  <a:lnTo>
                    <a:pt x="4567" y="11264"/>
                  </a:lnTo>
                  <a:cubicBezTo>
                    <a:pt x="8524" y="24050"/>
                    <a:pt x="15830" y="26688"/>
                    <a:pt x="24862" y="32270"/>
                  </a:cubicBezTo>
                  <a:cubicBezTo>
                    <a:pt x="51550" y="48607"/>
                    <a:pt x="120453" y="81587"/>
                    <a:pt x="277843" y="144909"/>
                  </a:cubicBezTo>
                  <a:cubicBezTo>
                    <a:pt x="287040" y="148589"/>
                    <a:pt x="297465" y="147448"/>
                    <a:pt x="305648" y="141865"/>
                  </a:cubicBezTo>
                  <a:close/>
                </a:path>
              </a:pathLst>
            </a:custGeom>
            <a:solidFill>
              <a:srgbClr val="FFFFFF"/>
            </a:solidFill>
            <a:ln w="10147"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0629FCD5-1E0F-28C0-62CB-0026E1B17EAD}"/>
                </a:ext>
              </a:extLst>
            </p:cNvPr>
            <p:cNvSpPr/>
            <p:nvPr/>
          </p:nvSpPr>
          <p:spPr>
            <a:xfrm>
              <a:off x="7202068" y="5987654"/>
              <a:ext cx="33862" cy="33660"/>
            </a:xfrm>
            <a:custGeom>
              <a:avLst/>
              <a:gdLst>
                <a:gd name="connsiteX0" fmla="*/ 20395 w 33862"/>
                <a:gd name="connsiteY0" fmla="*/ 163 h 33660"/>
                <a:gd name="connsiteX1" fmla="*/ 33688 w 33862"/>
                <a:gd name="connsiteY1" fmla="*/ 19951 h 33660"/>
                <a:gd name="connsiteX2" fmla="*/ 14205 w 33862"/>
                <a:gd name="connsiteY2" fmla="*/ 33447 h 33660"/>
                <a:gd name="connsiteX3" fmla="*/ 201 w 33862"/>
                <a:gd name="connsiteY3" fmla="*/ 12340 h 33660"/>
                <a:gd name="connsiteX4" fmla="*/ 22018 w 33862"/>
                <a:gd name="connsiteY4" fmla="*/ 670 h 3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62" h="33660">
                  <a:moveTo>
                    <a:pt x="20395" y="163"/>
                  </a:moveTo>
                  <a:cubicBezTo>
                    <a:pt x="29224" y="2404"/>
                    <a:pt x="34952" y="10930"/>
                    <a:pt x="33688" y="19951"/>
                  </a:cubicBezTo>
                  <a:cubicBezTo>
                    <a:pt x="31848" y="28936"/>
                    <a:pt x="23263" y="34882"/>
                    <a:pt x="14205" y="33447"/>
                  </a:cubicBezTo>
                  <a:cubicBezTo>
                    <a:pt x="4837" y="31013"/>
                    <a:pt x="-1197" y="21917"/>
                    <a:pt x="201" y="12340"/>
                  </a:cubicBezTo>
                  <a:cubicBezTo>
                    <a:pt x="3165" y="3227"/>
                    <a:pt x="12793" y="-1923"/>
                    <a:pt x="22018" y="670"/>
                  </a:cubicBezTo>
                </a:path>
              </a:pathLst>
            </a:custGeom>
            <a:solidFill>
              <a:srgbClr val="FFFFFF"/>
            </a:solidFill>
            <a:ln w="10147"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9402CF8-C175-B547-E9E4-71721DEBF52E}"/>
                </a:ext>
              </a:extLst>
            </p:cNvPr>
            <p:cNvSpPr/>
            <p:nvPr/>
          </p:nvSpPr>
          <p:spPr>
            <a:xfrm>
              <a:off x="7400329" y="6034515"/>
              <a:ext cx="44773" cy="49704"/>
            </a:xfrm>
            <a:custGeom>
              <a:avLst/>
              <a:gdLst>
                <a:gd name="connsiteX0" fmla="*/ 1341 w 44773"/>
                <a:gd name="connsiteY0" fmla="*/ 49705 h 49704"/>
                <a:gd name="connsiteX1" fmla="*/ 16360 w 44773"/>
                <a:gd name="connsiteY1" fmla="*/ 19262 h 49704"/>
                <a:gd name="connsiteX2" fmla="*/ 44773 w 44773"/>
                <a:gd name="connsiteY2" fmla="*/ 895 h 49704"/>
                <a:gd name="connsiteX3" fmla="*/ 33814 w 44773"/>
                <a:gd name="connsiteY3" fmla="*/ 895 h 49704"/>
                <a:gd name="connsiteX4" fmla="*/ 11591 w 44773"/>
                <a:gd name="connsiteY4" fmla="*/ 14797 h 49704"/>
                <a:gd name="connsiteX5" fmla="*/ 327 w 44773"/>
                <a:gd name="connsiteY5" fmla="*/ 38542 h 49704"/>
                <a:gd name="connsiteX6" fmla="*/ 1341 w 44773"/>
                <a:gd name="connsiteY6" fmla="*/ 49705 h 4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3" h="49704">
                  <a:moveTo>
                    <a:pt x="1341" y="49705"/>
                  </a:moveTo>
                  <a:cubicBezTo>
                    <a:pt x="4362" y="38693"/>
                    <a:pt x="9460" y="28360"/>
                    <a:pt x="16360" y="19262"/>
                  </a:cubicBezTo>
                  <a:cubicBezTo>
                    <a:pt x="24538" y="11338"/>
                    <a:pt x="34191" y="5098"/>
                    <a:pt x="44773" y="895"/>
                  </a:cubicBezTo>
                  <a:cubicBezTo>
                    <a:pt x="44773" y="83"/>
                    <a:pt x="40512" y="-627"/>
                    <a:pt x="33814" y="895"/>
                  </a:cubicBezTo>
                  <a:cubicBezTo>
                    <a:pt x="25207" y="3257"/>
                    <a:pt x="17480" y="8090"/>
                    <a:pt x="11591" y="14797"/>
                  </a:cubicBezTo>
                  <a:cubicBezTo>
                    <a:pt x="5639" y="21470"/>
                    <a:pt x="1730" y="29712"/>
                    <a:pt x="327" y="38542"/>
                  </a:cubicBezTo>
                  <a:cubicBezTo>
                    <a:pt x="-587" y="45646"/>
                    <a:pt x="631" y="49705"/>
                    <a:pt x="1341" y="49705"/>
                  </a:cubicBezTo>
                  <a:close/>
                </a:path>
              </a:pathLst>
            </a:custGeom>
            <a:solidFill>
              <a:srgbClr val="263238"/>
            </a:solidFill>
            <a:ln w="10147"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2061CF9D-639A-0F95-A4EF-D831D883AE6A}"/>
                </a:ext>
              </a:extLst>
            </p:cNvPr>
            <p:cNvSpPr/>
            <p:nvPr/>
          </p:nvSpPr>
          <p:spPr>
            <a:xfrm>
              <a:off x="7434995" y="6076152"/>
              <a:ext cx="44006" cy="36105"/>
            </a:xfrm>
            <a:custGeom>
              <a:avLst/>
              <a:gdLst>
                <a:gd name="connsiteX0" fmla="*/ 265 w 44006"/>
                <a:gd name="connsiteY0" fmla="*/ 36076 h 36105"/>
                <a:gd name="connsiteX1" fmla="*/ 19343 w 44006"/>
                <a:gd name="connsiteY1" fmla="*/ 14968 h 36105"/>
                <a:gd name="connsiteX2" fmla="*/ 44001 w 44006"/>
                <a:gd name="connsiteY2" fmla="*/ 964 h 36105"/>
                <a:gd name="connsiteX3" fmla="*/ 15385 w 44006"/>
                <a:gd name="connsiteY3" fmla="*/ 9996 h 36105"/>
                <a:gd name="connsiteX4" fmla="*/ 265 w 44006"/>
                <a:gd name="connsiteY4" fmla="*/ 36076 h 36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06" h="36105">
                  <a:moveTo>
                    <a:pt x="265" y="36076"/>
                  </a:moveTo>
                  <a:cubicBezTo>
                    <a:pt x="2091" y="36786"/>
                    <a:pt x="7064" y="24609"/>
                    <a:pt x="19343" y="14968"/>
                  </a:cubicBezTo>
                  <a:cubicBezTo>
                    <a:pt x="31621" y="5328"/>
                    <a:pt x="44306" y="2791"/>
                    <a:pt x="44001" y="964"/>
                  </a:cubicBezTo>
                  <a:cubicBezTo>
                    <a:pt x="43697" y="-862"/>
                    <a:pt x="29084" y="-1166"/>
                    <a:pt x="15385" y="9996"/>
                  </a:cubicBezTo>
                  <a:cubicBezTo>
                    <a:pt x="1686" y="21159"/>
                    <a:pt x="-953" y="35974"/>
                    <a:pt x="265" y="36076"/>
                  </a:cubicBezTo>
                  <a:close/>
                </a:path>
              </a:pathLst>
            </a:custGeom>
            <a:solidFill>
              <a:srgbClr val="263238"/>
            </a:solidFill>
            <a:ln w="10147"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5DFD0421-9E79-0306-0722-2EDDEE059F2D}"/>
                </a:ext>
              </a:extLst>
            </p:cNvPr>
            <p:cNvSpPr/>
            <p:nvPr/>
          </p:nvSpPr>
          <p:spPr>
            <a:xfrm>
              <a:off x="7347297" y="5992112"/>
              <a:ext cx="63323" cy="60365"/>
            </a:xfrm>
            <a:custGeom>
              <a:avLst/>
              <a:gdLst>
                <a:gd name="connsiteX0" fmla="*/ 287 w 63323"/>
                <a:gd name="connsiteY0" fmla="*/ 60346 h 60365"/>
                <a:gd name="connsiteX1" fmla="*/ 27381 w 63323"/>
                <a:gd name="connsiteY1" fmla="*/ 25742 h 60365"/>
                <a:gd name="connsiteX2" fmla="*/ 63304 w 63323"/>
                <a:gd name="connsiteY2" fmla="*/ 373 h 60365"/>
                <a:gd name="connsiteX3" fmla="*/ 22713 w 63323"/>
                <a:gd name="connsiteY3" fmla="*/ 21176 h 60365"/>
                <a:gd name="connsiteX4" fmla="*/ 287 w 63323"/>
                <a:gd name="connsiteY4" fmla="*/ 60346 h 60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3" h="60365">
                  <a:moveTo>
                    <a:pt x="287" y="60346"/>
                  </a:moveTo>
                  <a:cubicBezTo>
                    <a:pt x="2012" y="61056"/>
                    <a:pt x="9724" y="42283"/>
                    <a:pt x="27381" y="25742"/>
                  </a:cubicBezTo>
                  <a:cubicBezTo>
                    <a:pt x="45038" y="9201"/>
                    <a:pt x="64014" y="2199"/>
                    <a:pt x="63304" y="373"/>
                  </a:cubicBezTo>
                  <a:cubicBezTo>
                    <a:pt x="62594" y="-1454"/>
                    <a:pt x="41791" y="3113"/>
                    <a:pt x="22713" y="21176"/>
                  </a:cubicBezTo>
                  <a:cubicBezTo>
                    <a:pt x="3636" y="39239"/>
                    <a:pt x="-1337" y="60346"/>
                    <a:pt x="287" y="60346"/>
                  </a:cubicBezTo>
                  <a:close/>
                </a:path>
              </a:pathLst>
            </a:custGeom>
            <a:solidFill>
              <a:srgbClr val="263238"/>
            </a:solidFill>
            <a:ln w="10147"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B3A246EC-51C6-EEDC-BBE3-06FF745F345E}"/>
                </a:ext>
              </a:extLst>
            </p:cNvPr>
            <p:cNvSpPr/>
            <p:nvPr/>
          </p:nvSpPr>
          <p:spPr>
            <a:xfrm>
              <a:off x="7316832" y="5957591"/>
              <a:ext cx="68603" cy="32760"/>
            </a:xfrm>
            <a:custGeom>
              <a:avLst/>
              <a:gdLst>
                <a:gd name="connsiteX0" fmla="*/ 106 w 68603"/>
                <a:gd name="connsiteY0" fmla="*/ 32662 h 32760"/>
                <a:gd name="connsiteX1" fmla="*/ 32680 w 68603"/>
                <a:gd name="connsiteY1" fmla="*/ 13280 h 32760"/>
                <a:gd name="connsiteX2" fmla="*/ 68603 w 68603"/>
                <a:gd name="connsiteY2" fmla="*/ 1306 h 32760"/>
                <a:gd name="connsiteX3" fmla="*/ 30042 w 68603"/>
                <a:gd name="connsiteY3" fmla="*/ 7496 h 32760"/>
                <a:gd name="connsiteX4" fmla="*/ 106 w 68603"/>
                <a:gd name="connsiteY4" fmla="*/ 32662 h 3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03" h="32760">
                  <a:moveTo>
                    <a:pt x="106" y="32662"/>
                  </a:moveTo>
                  <a:cubicBezTo>
                    <a:pt x="1425" y="33981"/>
                    <a:pt x="13704" y="21804"/>
                    <a:pt x="32680" y="13280"/>
                  </a:cubicBezTo>
                  <a:cubicBezTo>
                    <a:pt x="51656" y="4756"/>
                    <a:pt x="68704" y="3132"/>
                    <a:pt x="68603" y="1306"/>
                  </a:cubicBezTo>
                  <a:cubicBezTo>
                    <a:pt x="68501" y="-521"/>
                    <a:pt x="50235" y="-1840"/>
                    <a:pt x="30042" y="7496"/>
                  </a:cubicBezTo>
                  <a:cubicBezTo>
                    <a:pt x="9848" y="16832"/>
                    <a:pt x="-1213" y="31749"/>
                    <a:pt x="106" y="32662"/>
                  </a:cubicBezTo>
                  <a:close/>
                </a:path>
              </a:pathLst>
            </a:custGeom>
            <a:solidFill>
              <a:srgbClr val="263238"/>
            </a:solidFill>
            <a:ln w="10147"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78E96EFF-E914-B365-DD1D-E313C24CAA0E}"/>
                </a:ext>
              </a:extLst>
            </p:cNvPr>
            <p:cNvSpPr/>
            <p:nvPr/>
          </p:nvSpPr>
          <p:spPr>
            <a:xfrm>
              <a:off x="7301379" y="5906260"/>
              <a:ext cx="81670" cy="64850"/>
            </a:xfrm>
            <a:custGeom>
              <a:avLst/>
              <a:gdLst>
                <a:gd name="connsiteX0" fmla="*/ 58889 w 81670"/>
                <a:gd name="connsiteY0" fmla="*/ 59638 h 64850"/>
                <a:gd name="connsiteX1" fmla="*/ 53308 w 81670"/>
                <a:gd name="connsiteY1" fmla="*/ 50201 h 64850"/>
                <a:gd name="connsiteX2" fmla="*/ 30578 w 81670"/>
                <a:gd name="connsiteY2" fmla="*/ 30818 h 64850"/>
                <a:gd name="connsiteX3" fmla="*/ 10282 w 81670"/>
                <a:gd name="connsiteY3" fmla="*/ 25034 h 64850"/>
                <a:gd name="connsiteX4" fmla="*/ 134 w 81670"/>
                <a:gd name="connsiteY4" fmla="*/ 34471 h 64850"/>
                <a:gd name="connsiteX5" fmla="*/ 3280 w 81670"/>
                <a:gd name="connsiteY5" fmla="*/ 47866 h 64850"/>
                <a:gd name="connsiteX6" fmla="*/ 55033 w 81670"/>
                <a:gd name="connsiteY6" fmla="*/ 60754 h 64850"/>
                <a:gd name="connsiteX7" fmla="*/ 81519 w 81670"/>
                <a:gd name="connsiteY7" fmla="*/ 13770 h 64850"/>
                <a:gd name="connsiteX8" fmla="*/ 74618 w 81670"/>
                <a:gd name="connsiteY8" fmla="*/ 1593 h 64850"/>
                <a:gd name="connsiteX9" fmla="*/ 61021 w 81670"/>
                <a:gd name="connsiteY9" fmla="*/ 2912 h 64850"/>
                <a:gd name="connsiteX10" fmla="*/ 50366 w 81670"/>
                <a:gd name="connsiteY10" fmla="*/ 21482 h 64850"/>
                <a:gd name="connsiteX11" fmla="*/ 45799 w 81670"/>
                <a:gd name="connsiteY11" fmla="*/ 51012 h 64850"/>
                <a:gd name="connsiteX12" fmla="*/ 47423 w 81670"/>
                <a:gd name="connsiteY12" fmla="*/ 61768 h 64850"/>
                <a:gd name="connsiteX13" fmla="*/ 54526 w 81670"/>
                <a:gd name="connsiteY13" fmla="*/ 23004 h 64850"/>
                <a:gd name="connsiteX14" fmla="*/ 64674 w 81670"/>
                <a:gd name="connsiteY14" fmla="*/ 7072 h 64850"/>
                <a:gd name="connsiteX15" fmla="*/ 72082 w 81670"/>
                <a:gd name="connsiteY15" fmla="*/ 6261 h 64850"/>
                <a:gd name="connsiteX16" fmla="*/ 76141 w 81670"/>
                <a:gd name="connsiteY16" fmla="*/ 14582 h 64850"/>
                <a:gd name="connsiteX17" fmla="*/ 52700 w 81670"/>
                <a:gd name="connsiteY17" fmla="*/ 55173 h 64850"/>
                <a:gd name="connsiteX18" fmla="*/ 8659 w 81670"/>
                <a:gd name="connsiteY18" fmla="*/ 45025 h 64850"/>
                <a:gd name="connsiteX19" fmla="*/ 6020 w 81670"/>
                <a:gd name="connsiteY19" fmla="*/ 35689 h 64850"/>
                <a:gd name="connsiteX20" fmla="*/ 11399 w 81670"/>
                <a:gd name="connsiteY20" fmla="*/ 30412 h 64850"/>
                <a:gd name="connsiteX21" fmla="*/ 29157 w 81670"/>
                <a:gd name="connsiteY21" fmla="*/ 35080 h 64850"/>
                <a:gd name="connsiteX22" fmla="*/ 58890 w 81670"/>
                <a:gd name="connsiteY22" fmla="*/ 5963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670" h="64850">
                  <a:moveTo>
                    <a:pt x="58889" y="59638"/>
                  </a:moveTo>
                  <a:cubicBezTo>
                    <a:pt x="57710" y="56136"/>
                    <a:pt x="55809" y="52921"/>
                    <a:pt x="53308" y="50201"/>
                  </a:cubicBezTo>
                  <a:cubicBezTo>
                    <a:pt x="47084" y="42304"/>
                    <a:pt x="39359" y="35716"/>
                    <a:pt x="30578" y="30818"/>
                  </a:cubicBezTo>
                  <a:cubicBezTo>
                    <a:pt x="24635" y="26706"/>
                    <a:pt x="17500" y="24672"/>
                    <a:pt x="10282" y="25034"/>
                  </a:cubicBezTo>
                  <a:cubicBezTo>
                    <a:pt x="5224" y="25675"/>
                    <a:pt x="1140" y="29473"/>
                    <a:pt x="134" y="34471"/>
                  </a:cubicBezTo>
                  <a:cubicBezTo>
                    <a:pt x="-409" y="39167"/>
                    <a:pt x="704" y="43904"/>
                    <a:pt x="3280" y="47866"/>
                  </a:cubicBezTo>
                  <a:cubicBezTo>
                    <a:pt x="15219" y="64001"/>
                    <a:pt x="36922" y="69405"/>
                    <a:pt x="55033" y="60754"/>
                  </a:cubicBezTo>
                  <a:cubicBezTo>
                    <a:pt x="72598" y="51939"/>
                    <a:pt x="83070" y="33361"/>
                    <a:pt x="81519" y="13770"/>
                  </a:cubicBezTo>
                  <a:cubicBezTo>
                    <a:pt x="81120" y="8894"/>
                    <a:pt x="78597" y="4440"/>
                    <a:pt x="74618" y="1593"/>
                  </a:cubicBezTo>
                  <a:cubicBezTo>
                    <a:pt x="70275" y="-944"/>
                    <a:pt x="64795" y="-412"/>
                    <a:pt x="61021" y="2912"/>
                  </a:cubicBezTo>
                  <a:cubicBezTo>
                    <a:pt x="55898" y="8058"/>
                    <a:pt x="52223" y="14463"/>
                    <a:pt x="50366" y="21482"/>
                  </a:cubicBezTo>
                  <a:cubicBezTo>
                    <a:pt x="47072" y="30969"/>
                    <a:pt x="45525" y="40974"/>
                    <a:pt x="45799" y="51012"/>
                  </a:cubicBezTo>
                  <a:cubicBezTo>
                    <a:pt x="45540" y="54673"/>
                    <a:pt x="46094" y="58347"/>
                    <a:pt x="47423" y="61768"/>
                  </a:cubicBezTo>
                  <a:cubicBezTo>
                    <a:pt x="47836" y="48564"/>
                    <a:pt x="50231" y="35497"/>
                    <a:pt x="54526" y="23004"/>
                  </a:cubicBezTo>
                  <a:cubicBezTo>
                    <a:pt x="56532" y="16933"/>
                    <a:pt x="60020" y="11457"/>
                    <a:pt x="64674" y="7072"/>
                  </a:cubicBezTo>
                  <a:cubicBezTo>
                    <a:pt x="66714" y="5242"/>
                    <a:pt x="69694" y="4915"/>
                    <a:pt x="72082" y="6261"/>
                  </a:cubicBezTo>
                  <a:cubicBezTo>
                    <a:pt x="74544" y="8340"/>
                    <a:pt x="76018" y="11361"/>
                    <a:pt x="76141" y="14582"/>
                  </a:cubicBezTo>
                  <a:cubicBezTo>
                    <a:pt x="76926" y="31529"/>
                    <a:pt x="67770" y="47382"/>
                    <a:pt x="52700" y="55173"/>
                  </a:cubicBezTo>
                  <a:cubicBezTo>
                    <a:pt x="37446" y="62444"/>
                    <a:pt x="19192" y="58239"/>
                    <a:pt x="8659" y="45025"/>
                  </a:cubicBezTo>
                  <a:cubicBezTo>
                    <a:pt x="6734" y="42308"/>
                    <a:pt x="5803" y="39011"/>
                    <a:pt x="6020" y="35689"/>
                  </a:cubicBezTo>
                  <a:cubicBezTo>
                    <a:pt x="6533" y="32978"/>
                    <a:pt x="8679" y="30873"/>
                    <a:pt x="11399" y="30412"/>
                  </a:cubicBezTo>
                  <a:cubicBezTo>
                    <a:pt x="17657" y="30103"/>
                    <a:pt x="23859" y="31734"/>
                    <a:pt x="29157" y="35080"/>
                  </a:cubicBezTo>
                  <a:cubicBezTo>
                    <a:pt x="40399" y="41506"/>
                    <a:pt x="50456" y="49812"/>
                    <a:pt x="58890" y="59638"/>
                  </a:cubicBezTo>
                  <a:close/>
                </a:path>
              </a:pathLst>
            </a:custGeom>
            <a:solidFill>
              <a:srgbClr val="263238"/>
            </a:solidFill>
            <a:ln w="10147"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C64C161-B7C4-B174-E427-15D54C7826A4}"/>
                </a:ext>
              </a:extLst>
            </p:cNvPr>
            <p:cNvSpPr/>
            <p:nvPr/>
          </p:nvSpPr>
          <p:spPr>
            <a:xfrm>
              <a:off x="6498853" y="4586931"/>
              <a:ext cx="833711" cy="1342334"/>
            </a:xfrm>
            <a:custGeom>
              <a:avLst/>
              <a:gdLst>
                <a:gd name="connsiteX0" fmla="*/ 62489 w 833711"/>
                <a:gd name="connsiteY0" fmla="*/ 355270 h 1342334"/>
                <a:gd name="connsiteX1" fmla="*/ 383561 w 833711"/>
                <a:gd name="connsiteY1" fmla="*/ 616776 h 1342334"/>
                <a:gd name="connsiteX2" fmla="*/ 460683 w 833711"/>
                <a:gd name="connsiteY2" fmla="*/ 962507 h 1342334"/>
                <a:gd name="connsiteX3" fmla="*/ 678453 w 833711"/>
                <a:gd name="connsiteY3" fmla="*/ 1342334 h 1342334"/>
                <a:gd name="connsiteX4" fmla="*/ 833712 w 833711"/>
                <a:gd name="connsiteY4" fmla="*/ 1295959 h 1342334"/>
                <a:gd name="connsiteX5" fmla="*/ 677133 w 833711"/>
                <a:gd name="connsiteY5" fmla="*/ 535493 h 1342334"/>
                <a:gd name="connsiteX6" fmla="*/ 562160 w 833711"/>
                <a:gd name="connsiteY6" fmla="*/ 251358 h 1342334"/>
                <a:gd name="connsiteX7" fmla="*/ 498027 w 833711"/>
                <a:gd name="connsiteY7" fmla="*/ 159521 h 1342334"/>
                <a:gd name="connsiteX8" fmla="*/ 488691 w 833711"/>
                <a:gd name="connsiteY8" fmla="*/ 8017 h 1342334"/>
                <a:gd name="connsiteX9" fmla="*/ 66548 w 833711"/>
                <a:gd name="connsiteY9" fmla="*/ 0 h 1342334"/>
                <a:gd name="connsiteX10" fmla="*/ 2212 w 833711"/>
                <a:gd name="connsiteY10" fmla="*/ 254605 h 1342334"/>
                <a:gd name="connsiteX11" fmla="*/ 62489 w 833711"/>
                <a:gd name="connsiteY11" fmla="*/ 355270 h 134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3711" h="1342334">
                  <a:moveTo>
                    <a:pt x="62489" y="355270"/>
                  </a:moveTo>
                  <a:cubicBezTo>
                    <a:pt x="67563" y="355270"/>
                    <a:pt x="366919" y="592929"/>
                    <a:pt x="383561" y="616776"/>
                  </a:cubicBezTo>
                  <a:cubicBezTo>
                    <a:pt x="400203" y="640623"/>
                    <a:pt x="409235" y="807044"/>
                    <a:pt x="460683" y="962507"/>
                  </a:cubicBezTo>
                  <a:cubicBezTo>
                    <a:pt x="512132" y="1117969"/>
                    <a:pt x="678453" y="1342334"/>
                    <a:pt x="678453" y="1342334"/>
                  </a:cubicBezTo>
                  <a:lnTo>
                    <a:pt x="833712" y="1295959"/>
                  </a:lnTo>
                  <a:cubicBezTo>
                    <a:pt x="833712" y="1295959"/>
                    <a:pt x="707475" y="641840"/>
                    <a:pt x="677133" y="535493"/>
                  </a:cubicBezTo>
                  <a:cubicBezTo>
                    <a:pt x="646792" y="429145"/>
                    <a:pt x="562160" y="251358"/>
                    <a:pt x="562160" y="251358"/>
                  </a:cubicBezTo>
                  <a:lnTo>
                    <a:pt x="498027" y="159521"/>
                  </a:lnTo>
                  <a:lnTo>
                    <a:pt x="488691" y="8017"/>
                  </a:lnTo>
                  <a:lnTo>
                    <a:pt x="66548" y="0"/>
                  </a:lnTo>
                  <a:cubicBezTo>
                    <a:pt x="61474" y="0"/>
                    <a:pt x="-13720" y="131210"/>
                    <a:pt x="2212" y="254605"/>
                  </a:cubicBezTo>
                  <a:cubicBezTo>
                    <a:pt x="10330" y="317115"/>
                    <a:pt x="62489" y="355270"/>
                    <a:pt x="62489" y="355270"/>
                  </a:cubicBezTo>
                  <a:close/>
                </a:path>
              </a:pathLst>
            </a:custGeom>
            <a:solidFill>
              <a:srgbClr val="263238"/>
            </a:solidFill>
            <a:ln w="10147"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D1BD1DC6-7689-9AAA-41D3-3202CF1C6EED}"/>
                </a:ext>
              </a:extLst>
            </p:cNvPr>
            <p:cNvSpPr/>
            <p:nvPr/>
          </p:nvSpPr>
          <p:spPr>
            <a:xfrm>
              <a:off x="6946040" y="4592715"/>
              <a:ext cx="586344" cy="1181493"/>
            </a:xfrm>
            <a:custGeom>
              <a:avLst/>
              <a:gdLst>
                <a:gd name="connsiteX0" fmla="*/ 564515 w 586344"/>
                <a:gd name="connsiteY0" fmla="*/ 299458 h 1181493"/>
                <a:gd name="connsiteX1" fmla="*/ 288092 w 586344"/>
                <a:gd name="connsiteY1" fmla="*/ 13293 h 1181493"/>
                <a:gd name="connsiteX2" fmla="*/ 247502 w 586344"/>
                <a:gd name="connsiteY2" fmla="*/ 3755 h 1181493"/>
                <a:gd name="connsiteX3" fmla="*/ 0 w 586344"/>
                <a:gd name="connsiteY3" fmla="*/ 0 h 1181493"/>
                <a:gd name="connsiteX4" fmla="*/ 6190 w 586344"/>
                <a:gd name="connsiteY4" fmla="*/ 119438 h 1181493"/>
                <a:gd name="connsiteX5" fmla="*/ 119641 w 586344"/>
                <a:gd name="connsiteY5" fmla="*/ 396876 h 1181493"/>
                <a:gd name="connsiteX6" fmla="*/ 272769 w 586344"/>
                <a:gd name="connsiteY6" fmla="*/ 503426 h 1181493"/>
                <a:gd name="connsiteX7" fmla="*/ 299153 w 586344"/>
                <a:gd name="connsiteY7" fmla="*/ 533869 h 1181493"/>
                <a:gd name="connsiteX8" fmla="*/ 248415 w 586344"/>
                <a:gd name="connsiteY8" fmla="*/ 757118 h 1181493"/>
                <a:gd name="connsiteX9" fmla="*/ 242428 w 586344"/>
                <a:gd name="connsiteY9" fmla="*/ 1150340 h 1181493"/>
                <a:gd name="connsiteX10" fmla="*/ 411691 w 586344"/>
                <a:gd name="connsiteY10" fmla="*/ 1181493 h 1181493"/>
                <a:gd name="connsiteX11" fmla="*/ 569284 w 586344"/>
                <a:gd name="connsiteY11" fmla="*/ 661121 h 1181493"/>
                <a:gd name="connsiteX12" fmla="*/ 564515 w 586344"/>
                <a:gd name="connsiteY12" fmla="*/ 299458 h 118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6344" h="1181493">
                  <a:moveTo>
                    <a:pt x="564515" y="299458"/>
                  </a:moveTo>
                  <a:cubicBezTo>
                    <a:pt x="529404" y="179512"/>
                    <a:pt x="288092" y="13293"/>
                    <a:pt x="288092" y="13293"/>
                  </a:cubicBezTo>
                  <a:lnTo>
                    <a:pt x="247502" y="3755"/>
                  </a:lnTo>
                  <a:lnTo>
                    <a:pt x="0" y="0"/>
                  </a:lnTo>
                  <a:cubicBezTo>
                    <a:pt x="0" y="0"/>
                    <a:pt x="6292" y="114466"/>
                    <a:pt x="6190" y="119438"/>
                  </a:cubicBezTo>
                  <a:cubicBezTo>
                    <a:pt x="6089" y="124411"/>
                    <a:pt x="119641" y="396876"/>
                    <a:pt x="119641" y="396876"/>
                  </a:cubicBezTo>
                  <a:lnTo>
                    <a:pt x="272769" y="503426"/>
                  </a:lnTo>
                  <a:lnTo>
                    <a:pt x="299153" y="533869"/>
                  </a:lnTo>
                  <a:cubicBezTo>
                    <a:pt x="299153" y="533869"/>
                    <a:pt x="260288" y="658888"/>
                    <a:pt x="248415" y="757118"/>
                  </a:cubicBezTo>
                  <a:cubicBezTo>
                    <a:pt x="236542" y="855347"/>
                    <a:pt x="242428" y="1150340"/>
                    <a:pt x="242428" y="1150340"/>
                  </a:cubicBezTo>
                  <a:lnTo>
                    <a:pt x="411691" y="1181493"/>
                  </a:lnTo>
                  <a:cubicBezTo>
                    <a:pt x="411691" y="1181493"/>
                    <a:pt x="552947" y="734996"/>
                    <a:pt x="569284" y="661121"/>
                  </a:cubicBezTo>
                  <a:cubicBezTo>
                    <a:pt x="585622" y="587246"/>
                    <a:pt x="599626" y="419302"/>
                    <a:pt x="564515" y="299458"/>
                  </a:cubicBezTo>
                  <a:close/>
                </a:path>
              </a:pathLst>
            </a:custGeom>
            <a:solidFill>
              <a:srgbClr val="263238"/>
            </a:solidFill>
            <a:ln w="10147"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B5019BF8-28C3-3011-3EF9-744017A413BC}"/>
                </a:ext>
              </a:extLst>
            </p:cNvPr>
            <p:cNvSpPr/>
            <p:nvPr/>
          </p:nvSpPr>
          <p:spPr>
            <a:xfrm>
              <a:off x="6852781" y="4634016"/>
              <a:ext cx="223352" cy="76137"/>
            </a:xfrm>
            <a:custGeom>
              <a:avLst/>
              <a:gdLst>
                <a:gd name="connsiteX0" fmla="*/ 2 w 223352"/>
                <a:gd name="connsiteY0" fmla="*/ 16135 h 76137"/>
                <a:gd name="connsiteX1" fmla="*/ 10150 w 223352"/>
                <a:gd name="connsiteY1" fmla="*/ 18063 h 76137"/>
                <a:gd name="connsiteX2" fmla="*/ 36635 w 223352"/>
                <a:gd name="connsiteY2" fmla="*/ 27297 h 76137"/>
                <a:gd name="connsiteX3" fmla="*/ 54292 w 223352"/>
                <a:gd name="connsiteY3" fmla="*/ 35517 h 76137"/>
                <a:gd name="connsiteX4" fmla="*/ 73877 w 223352"/>
                <a:gd name="connsiteY4" fmla="*/ 47491 h 76137"/>
                <a:gd name="connsiteX5" fmla="*/ 93361 w 223352"/>
                <a:gd name="connsiteY5" fmla="*/ 62205 h 76137"/>
                <a:gd name="connsiteX6" fmla="*/ 104016 w 223352"/>
                <a:gd name="connsiteY6" fmla="*/ 68598 h 76137"/>
                <a:gd name="connsiteX7" fmla="*/ 109496 w 223352"/>
                <a:gd name="connsiteY7" fmla="*/ 70425 h 76137"/>
                <a:gd name="connsiteX8" fmla="*/ 114062 w 223352"/>
                <a:gd name="connsiteY8" fmla="*/ 69410 h 76137"/>
                <a:gd name="connsiteX9" fmla="*/ 132429 w 223352"/>
                <a:gd name="connsiteY9" fmla="*/ 51652 h 76137"/>
                <a:gd name="connsiteX10" fmla="*/ 152116 w 223352"/>
                <a:gd name="connsiteY10" fmla="*/ 36430 h 76137"/>
                <a:gd name="connsiteX11" fmla="*/ 187531 w 223352"/>
                <a:gd name="connsiteY11" fmla="*/ 14308 h 76137"/>
                <a:gd name="connsiteX12" fmla="*/ 213205 w 223352"/>
                <a:gd name="connsiteY12" fmla="*/ 2841 h 76137"/>
                <a:gd name="connsiteX13" fmla="*/ 223353 w 223352"/>
                <a:gd name="connsiteY13" fmla="*/ 0 h 76137"/>
                <a:gd name="connsiteX14" fmla="*/ 189662 w 223352"/>
                <a:gd name="connsiteY14" fmla="*/ 17860 h 76137"/>
                <a:gd name="connsiteX15" fmla="*/ 155465 w 223352"/>
                <a:gd name="connsiteY15" fmla="*/ 40692 h 76137"/>
                <a:gd name="connsiteX16" fmla="*/ 136590 w 223352"/>
                <a:gd name="connsiteY16" fmla="*/ 55609 h 76137"/>
                <a:gd name="connsiteX17" fmla="*/ 117106 w 223352"/>
                <a:gd name="connsiteY17" fmla="*/ 74383 h 76137"/>
                <a:gd name="connsiteX18" fmla="*/ 108887 w 223352"/>
                <a:gd name="connsiteY18" fmla="*/ 76006 h 76137"/>
                <a:gd name="connsiteX19" fmla="*/ 101885 w 223352"/>
                <a:gd name="connsiteY19" fmla="*/ 73672 h 76137"/>
                <a:gd name="connsiteX20" fmla="*/ 90316 w 223352"/>
                <a:gd name="connsiteY20" fmla="*/ 66670 h 76137"/>
                <a:gd name="connsiteX21" fmla="*/ 70833 w 223352"/>
                <a:gd name="connsiteY21" fmla="*/ 51652 h 76137"/>
                <a:gd name="connsiteX22" fmla="*/ 52770 w 223352"/>
                <a:gd name="connsiteY22" fmla="*/ 39677 h 76137"/>
                <a:gd name="connsiteX23" fmla="*/ 35621 w 223352"/>
                <a:gd name="connsiteY23" fmla="*/ 30950 h 76137"/>
                <a:gd name="connsiteX24" fmla="*/ 2 w 223352"/>
                <a:gd name="connsiteY24" fmla="*/ 16135 h 7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3352" h="76137">
                  <a:moveTo>
                    <a:pt x="2" y="16135"/>
                  </a:moveTo>
                  <a:cubicBezTo>
                    <a:pt x="3470" y="16195"/>
                    <a:pt x="6902" y="16847"/>
                    <a:pt x="10150" y="18063"/>
                  </a:cubicBezTo>
                  <a:cubicBezTo>
                    <a:pt x="19167" y="20570"/>
                    <a:pt x="28014" y="23654"/>
                    <a:pt x="36635" y="27297"/>
                  </a:cubicBezTo>
                  <a:cubicBezTo>
                    <a:pt x="42115" y="29631"/>
                    <a:pt x="48102" y="32371"/>
                    <a:pt x="54292" y="35517"/>
                  </a:cubicBezTo>
                  <a:cubicBezTo>
                    <a:pt x="61233" y="38791"/>
                    <a:pt x="67799" y="42806"/>
                    <a:pt x="73877" y="47491"/>
                  </a:cubicBezTo>
                  <a:cubicBezTo>
                    <a:pt x="80169" y="52260"/>
                    <a:pt x="86460" y="57639"/>
                    <a:pt x="93361" y="62205"/>
                  </a:cubicBezTo>
                  <a:cubicBezTo>
                    <a:pt x="96770" y="64565"/>
                    <a:pt x="100329" y="66701"/>
                    <a:pt x="104016" y="68598"/>
                  </a:cubicBezTo>
                  <a:cubicBezTo>
                    <a:pt x="105765" y="69418"/>
                    <a:pt x="107604" y="70031"/>
                    <a:pt x="109496" y="70425"/>
                  </a:cubicBezTo>
                  <a:cubicBezTo>
                    <a:pt x="111092" y="70697"/>
                    <a:pt x="112731" y="70333"/>
                    <a:pt x="114062" y="69410"/>
                  </a:cubicBezTo>
                  <a:cubicBezTo>
                    <a:pt x="120796" y="64157"/>
                    <a:pt x="126953" y="58204"/>
                    <a:pt x="132429" y="51652"/>
                  </a:cubicBezTo>
                  <a:cubicBezTo>
                    <a:pt x="138731" y="46249"/>
                    <a:pt x="145301" y="41169"/>
                    <a:pt x="152116" y="36430"/>
                  </a:cubicBezTo>
                  <a:cubicBezTo>
                    <a:pt x="163230" y="28003"/>
                    <a:pt x="175083" y="20599"/>
                    <a:pt x="187531" y="14308"/>
                  </a:cubicBezTo>
                  <a:cubicBezTo>
                    <a:pt x="195875" y="10023"/>
                    <a:pt x="204445" y="6195"/>
                    <a:pt x="213205" y="2841"/>
                  </a:cubicBezTo>
                  <a:cubicBezTo>
                    <a:pt x="216413" y="1355"/>
                    <a:pt x="219839" y="395"/>
                    <a:pt x="223353" y="0"/>
                  </a:cubicBezTo>
                  <a:cubicBezTo>
                    <a:pt x="223353" y="812"/>
                    <a:pt x="210059" y="6292"/>
                    <a:pt x="189662" y="17860"/>
                  </a:cubicBezTo>
                  <a:cubicBezTo>
                    <a:pt x="177685" y="24567"/>
                    <a:pt x="166251" y="32201"/>
                    <a:pt x="155465" y="40692"/>
                  </a:cubicBezTo>
                  <a:cubicBezTo>
                    <a:pt x="148921" y="45337"/>
                    <a:pt x="142621" y="50316"/>
                    <a:pt x="136590" y="55609"/>
                  </a:cubicBezTo>
                  <a:cubicBezTo>
                    <a:pt x="130830" y="62587"/>
                    <a:pt x="124293" y="68885"/>
                    <a:pt x="117106" y="74383"/>
                  </a:cubicBezTo>
                  <a:cubicBezTo>
                    <a:pt x="114632" y="75847"/>
                    <a:pt x="111732" y="76420"/>
                    <a:pt x="108887" y="76006"/>
                  </a:cubicBezTo>
                  <a:cubicBezTo>
                    <a:pt x="106449" y="75582"/>
                    <a:pt x="104089" y="74796"/>
                    <a:pt x="101885" y="73672"/>
                  </a:cubicBezTo>
                  <a:cubicBezTo>
                    <a:pt x="97841" y="71664"/>
                    <a:pt x="93971" y="69322"/>
                    <a:pt x="90316" y="66670"/>
                  </a:cubicBezTo>
                  <a:cubicBezTo>
                    <a:pt x="83314" y="61698"/>
                    <a:pt x="76921" y="56523"/>
                    <a:pt x="70833" y="51652"/>
                  </a:cubicBezTo>
                  <a:cubicBezTo>
                    <a:pt x="65233" y="47060"/>
                    <a:pt x="59181" y="43047"/>
                    <a:pt x="52770" y="39677"/>
                  </a:cubicBezTo>
                  <a:cubicBezTo>
                    <a:pt x="46682" y="36430"/>
                    <a:pt x="40999" y="33487"/>
                    <a:pt x="35621" y="30950"/>
                  </a:cubicBezTo>
                  <a:cubicBezTo>
                    <a:pt x="13904" y="21006"/>
                    <a:pt x="-201" y="16947"/>
                    <a:pt x="2" y="16135"/>
                  </a:cubicBezTo>
                  <a:close/>
                </a:path>
              </a:pathLst>
            </a:custGeom>
            <a:solidFill>
              <a:srgbClr val="455A64"/>
            </a:solidFill>
            <a:ln w="10147"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B6EA341C-B739-1468-89BB-0F60CA26FE46}"/>
                </a:ext>
              </a:extLst>
            </p:cNvPr>
            <p:cNvSpPr/>
            <p:nvPr/>
          </p:nvSpPr>
          <p:spPr>
            <a:xfrm>
              <a:off x="6966132" y="4706470"/>
              <a:ext cx="366432" cy="1176419"/>
            </a:xfrm>
            <a:custGeom>
              <a:avLst/>
              <a:gdLst>
                <a:gd name="connsiteX0" fmla="*/ 366433 w 366432"/>
                <a:gd name="connsiteY0" fmla="*/ 1176420 h 1176419"/>
                <a:gd name="connsiteX1" fmla="*/ 365519 w 366432"/>
                <a:gd name="connsiteY1" fmla="*/ 1173376 h 1176419"/>
                <a:gd name="connsiteX2" fmla="*/ 363388 w 366432"/>
                <a:gd name="connsiteY2" fmla="*/ 1164141 h 1176419"/>
                <a:gd name="connsiteX3" fmla="*/ 355676 w 366432"/>
                <a:gd name="connsiteY3" fmla="*/ 1128827 h 1176419"/>
                <a:gd name="connsiteX4" fmla="*/ 327973 w 366432"/>
                <a:gd name="connsiteY4" fmla="*/ 998632 h 1176419"/>
                <a:gd name="connsiteX5" fmla="*/ 234411 w 366432"/>
                <a:gd name="connsiteY5" fmla="*/ 569792 h 1176419"/>
                <a:gd name="connsiteX6" fmla="*/ 175555 w 366432"/>
                <a:gd name="connsiteY6" fmla="*/ 335584 h 1176419"/>
                <a:gd name="connsiteX7" fmla="*/ 132123 w 366432"/>
                <a:gd name="connsiteY7" fmla="*/ 240094 h 1176419"/>
                <a:gd name="connsiteX8" fmla="*/ 88488 w 366432"/>
                <a:gd name="connsiteY8" fmla="*/ 158913 h 1176419"/>
                <a:gd name="connsiteX9" fmla="*/ 23543 w 366432"/>
                <a:gd name="connsiteY9" fmla="*/ 42823 h 1176419"/>
                <a:gd name="connsiteX10" fmla="*/ 5886 w 366432"/>
                <a:gd name="connsiteY10" fmla="*/ 11264 h 1176419"/>
                <a:gd name="connsiteX11" fmla="*/ 1319 w 366432"/>
                <a:gd name="connsiteY11" fmla="*/ 2943 h 1176419"/>
                <a:gd name="connsiteX12" fmla="*/ 0 w 366432"/>
                <a:gd name="connsiteY12" fmla="*/ 0 h 1176419"/>
                <a:gd name="connsiteX13" fmla="*/ 1827 w 366432"/>
                <a:gd name="connsiteY13" fmla="*/ 2638 h 1176419"/>
                <a:gd name="connsiteX14" fmla="*/ 6799 w 366432"/>
                <a:gd name="connsiteY14" fmla="*/ 10655 h 1176419"/>
                <a:gd name="connsiteX15" fmla="*/ 25471 w 366432"/>
                <a:gd name="connsiteY15" fmla="*/ 41707 h 1176419"/>
                <a:gd name="connsiteX16" fmla="*/ 91938 w 366432"/>
                <a:gd name="connsiteY16" fmla="*/ 156985 h 1176419"/>
                <a:gd name="connsiteX17" fmla="*/ 136283 w 366432"/>
                <a:gd name="connsiteY17" fmla="*/ 237557 h 1176419"/>
                <a:gd name="connsiteX18" fmla="*/ 159927 w 366432"/>
                <a:gd name="connsiteY18" fmla="*/ 283019 h 1176419"/>
                <a:gd name="connsiteX19" fmla="*/ 180223 w 366432"/>
                <a:gd name="connsiteY19" fmla="*/ 333757 h 1176419"/>
                <a:gd name="connsiteX20" fmla="*/ 239587 w 366432"/>
                <a:gd name="connsiteY20" fmla="*/ 568270 h 1176419"/>
                <a:gd name="connsiteX21" fmla="*/ 331626 w 366432"/>
                <a:gd name="connsiteY21" fmla="*/ 997618 h 1176419"/>
                <a:gd name="connsiteX22" fmla="*/ 357503 w 366432"/>
                <a:gd name="connsiteY22" fmla="*/ 1128218 h 1176419"/>
                <a:gd name="connsiteX23" fmla="*/ 364200 w 366432"/>
                <a:gd name="connsiteY23" fmla="*/ 1163735 h 1176419"/>
                <a:gd name="connsiteX24" fmla="*/ 365824 w 366432"/>
                <a:gd name="connsiteY24" fmla="*/ 1173071 h 1176419"/>
                <a:gd name="connsiteX25" fmla="*/ 366433 w 366432"/>
                <a:gd name="connsiteY25" fmla="*/ 1176420 h 117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6432" h="1176419">
                  <a:moveTo>
                    <a:pt x="366433" y="1176420"/>
                  </a:moveTo>
                  <a:cubicBezTo>
                    <a:pt x="366007" y="1175445"/>
                    <a:pt x="365701" y="1174423"/>
                    <a:pt x="365519" y="1173376"/>
                  </a:cubicBezTo>
                  <a:cubicBezTo>
                    <a:pt x="365519" y="1170940"/>
                    <a:pt x="364302" y="1167997"/>
                    <a:pt x="363388" y="1164141"/>
                  </a:cubicBezTo>
                  <a:cubicBezTo>
                    <a:pt x="361562" y="1155719"/>
                    <a:pt x="358923" y="1143846"/>
                    <a:pt x="355676" y="1128827"/>
                  </a:cubicBezTo>
                  <a:cubicBezTo>
                    <a:pt x="349080" y="1097674"/>
                    <a:pt x="339541" y="1053329"/>
                    <a:pt x="327973" y="998632"/>
                  </a:cubicBezTo>
                  <a:cubicBezTo>
                    <a:pt x="304430" y="888733"/>
                    <a:pt x="272567" y="736823"/>
                    <a:pt x="234411" y="569792"/>
                  </a:cubicBezTo>
                  <a:cubicBezTo>
                    <a:pt x="215029" y="486277"/>
                    <a:pt x="196764" y="406516"/>
                    <a:pt x="175555" y="335584"/>
                  </a:cubicBezTo>
                  <a:cubicBezTo>
                    <a:pt x="165407" y="300168"/>
                    <a:pt x="146938" y="269522"/>
                    <a:pt x="132123" y="240094"/>
                  </a:cubicBezTo>
                  <a:cubicBezTo>
                    <a:pt x="117307" y="210666"/>
                    <a:pt x="101680" y="183977"/>
                    <a:pt x="88488" y="158913"/>
                  </a:cubicBezTo>
                  <a:lnTo>
                    <a:pt x="23543" y="42823"/>
                  </a:lnTo>
                  <a:cubicBezTo>
                    <a:pt x="16033" y="29327"/>
                    <a:pt x="10148" y="18773"/>
                    <a:pt x="5886" y="11264"/>
                  </a:cubicBezTo>
                  <a:cubicBezTo>
                    <a:pt x="4059" y="7814"/>
                    <a:pt x="2537" y="5074"/>
                    <a:pt x="1319" y="2943"/>
                  </a:cubicBezTo>
                  <a:cubicBezTo>
                    <a:pt x="754" y="2023"/>
                    <a:pt x="311" y="1034"/>
                    <a:pt x="0" y="0"/>
                  </a:cubicBezTo>
                  <a:cubicBezTo>
                    <a:pt x="685" y="824"/>
                    <a:pt x="1296" y="1707"/>
                    <a:pt x="1827" y="2638"/>
                  </a:cubicBezTo>
                  <a:lnTo>
                    <a:pt x="6799" y="10655"/>
                  </a:lnTo>
                  <a:lnTo>
                    <a:pt x="25471" y="41707"/>
                  </a:lnTo>
                  <a:cubicBezTo>
                    <a:pt x="41403" y="68700"/>
                    <a:pt x="64337" y="107971"/>
                    <a:pt x="91938" y="156985"/>
                  </a:cubicBezTo>
                  <a:cubicBezTo>
                    <a:pt x="105739" y="181440"/>
                    <a:pt x="120758" y="208332"/>
                    <a:pt x="136283" y="237557"/>
                  </a:cubicBezTo>
                  <a:cubicBezTo>
                    <a:pt x="144097" y="252068"/>
                    <a:pt x="152012" y="267290"/>
                    <a:pt x="159927" y="283019"/>
                  </a:cubicBezTo>
                  <a:cubicBezTo>
                    <a:pt x="168183" y="299297"/>
                    <a:pt x="174975" y="316276"/>
                    <a:pt x="180223" y="333757"/>
                  </a:cubicBezTo>
                  <a:cubicBezTo>
                    <a:pt x="201837" y="404791"/>
                    <a:pt x="220205" y="484755"/>
                    <a:pt x="239587" y="568270"/>
                  </a:cubicBezTo>
                  <a:cubicBezTo>
                    <a:pt x="277742" y="735503"/>
                    <a:pt x="309098" y="887516"/>
                    <a:pt x="331626" y="997618"/>
                  </a:cubicBezTo>
                  <a:lnTo>
                    <a:pt x="357503" y="1128218"/>
                  </a:lnTo>
                  <a:lnTo>
                    <a:pt x="364200" y="1163735"/>
                  </a:lnTo>
                  <a:cubicBezTo>
                    <a:pt x="364809" y="1167591"/>
                    <a:pt x="365418" y="1170636"/>
                    <a:pt x="365824" y="1173071"/>
                  </a:cubicBezTo>
                  <a:cubicBezTo>
                    <a:pt x="366182" y="1174153"/>
                    <a:pt x="366387" y="1175281"/>
                    <a:pt x="366433" y="1176420"/>
                  </a:cubicBezTo>
                  <a:close/>
                </a:path>
              </a:pathLst>
            </a:custGeom>
            <a:solidFill>
              <a:srgbClr val="455A64"/>
            </a:solidFill>
            <a:ln w="10147"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5D87EC77-EEB1-99E9-B765-509995C36852}"/>
                </a:ext>
              </a:extLst>
            </p:cNvPr>
            <p:cNvSpPr/>
            <p:nvPr/>
          </p:nvSpPr>
          <p:spPr>
            <a:xfrm>
              <a:off x="7153256" y="3719914"/>
              <a:ext cx="511747" cy="617621"/>
            </a:xfrm>
            <a:custGeom>
              <a:avLst/>
              <a:gdLst>
                <a:gd name="connsiteX0" fmla="*/ 408545 w 511747"/>
                <a:gd name="connsiteY0" fmla="*/ 302401 h 617621"/>
                <a:gd name="connsiteX1" fmla="*/ 260491 w 511747"/>
                <a:gd name="connsiteY1" fmla="*/ 387844 h 617621"/>
                <a:gd name="connsiteX2" fmla="*/ 165712 w 511747"/>
                <a:gd name="connsiteY2" fmla="*/ 149171 h 617621"/>
                <a:gd name="connsiteX3" fmla="*/ 43940 w 511747"/>
                <a:gd name="connsiteY3" fmla="*/ 0 h 617621"/>
                <a:gd name="connsiteX4" fmla="*/ 0 w 511747"/>
                <a:gd name="connsiteY4" fmla="*/ 325537 h 617621"/>
                <a:gd name="connsiteX5" fmla="*/ 45462 w 511747"/>
                <a:gd name="connsiteY5" fmla="*/ 452485 h 617621"/>
                <a:gd name="connsiteX6" fmla="*/ 152114 w 511747"/>
                <a:gd name="connsiteY6" fmla="*/ 607541 h 617621"/>
                <a:gd name="connsiteX7" fmla="*/ 511747 w 511747"/>
                <a:gd name="connsiteY7" fmla="*/ 433610 h 6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747" h="617621">
                  <a:moveTo>
                    <a:pt x="408545" y="302401"/>
                  </a:moveTo>
                  <a:lnTo>
                    <a:pt x="260491" y="387844"/>
                  </a:lnTo>
                  <a:cubicBezTo>
                    <a:pt x="260491" y="387844"/>
                    <a:pt x="212695" y="284439"/>
                    <a:pt x="165712" y="149171"/>
                  </a:cubicBezTo>
                  <a:cubicBezTo>
                    <a:pt x="114364" y="1015"/>
                    <a:pt x="43940" y="0"/>
                    <a:pt x="43940" y="0"/>
                  </a:cubicBezTo>
                  <a:lnTo>
                    <a:pt x="0" y="325537"/>
                  </a:lnTo>
                  <a:lnTo>
                    <a:pt x="45462" y="452485"/>
                  </a:lnTo>
                  <a:cubicBezTo>
                    <a:pt x="45462" y="452485"/>
                    <a:pt x="115278" y="590290"/>
                    <a:pt x="152114" y="607541"/>
                  </a:cubicBezTo>
                  <a:cubicBezTo>
                    <a:pt x="281293" y="668427"/>
                    <a:pt x="511747" y="433610"/>
                    <a:pt x="511747" y="433610"/>
                  </a:cubicBezTo>
                  <a:close/>
                </a:path>
              </a:pathLst>
            </a:custGeom>
            <a:solidFill>
              <a:srgbClr val="F47D7D"/>
            </a:solidFill>
            <a:ln w="10147"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11200165-1924-D1D2-593E-0E9CF55A291D}"/>
                </a:ext>
              </a:extLst>
            </p:cNvPr>
            <p:cNvSpPr/>
            <p:nvPr/>
          </p:nvSpPr>
          <p:spPr>
            <a:xfrm>
              <a:off x="6557224" y="3656789"/>
              <a:ext cx="735029" cy="947011"/>
            </a:xfrm>
            <a:custGeom>
              <a:avLst/>
              <a:gdLst>
                <a:gd name="connsiteX0" fmla="*/ 722674 w 735029"/>
                <a:gd name="connsiteY0" fmla="*/ 408349 h 947011"/>
                <a:gd name="connsiteX1" fmla="*/ 701567 w 735029"/>
                <a:gd name="connsiteY1" fmla="*/ 109703 h 947011"/>
                <a:gd name="connsiteX2" fmla="*/ 637231 w 735029"/>
                <a:gd name="connsiteY2" fmla="*/ 55920 h 947011"/>
                <a:gd name="connsiteX3" fmla="*/ 482174 w 735029"/>
                <a:gd name="connsiteY3" fmla="*/ 5181 h 947011"/>
                <a:gd name="connsiteX4" fmla="*/ 239239 w 735029"/>
                <a:gd name="connsiteY4" fmla="*/ 6 h 947011"/>
                <a:gd name="connsiteX5" fmla="*/ 234470 w 735029"/>
                <a:gd name="connsiteY5" fmla="*/ 615 h 947011"/>
                <a:gd name="connsiteX6" fmla="*/ 98390 w 735029"/>
                <a:gd name="connsiteY6" fmla="*/ 51556 h 947011"/>
                <a:gd name="connsiteX7" fmla="*/ 65105 w 735029"/>
                <a:gd name="connsiteY7" fmla="*/ 106963 h 947011"/>
                <a:gd name="connsiteX8" fmla="*/ 95548 w 735029"/>
                <a:gd name="connsiteY8" fmla="*/ 432196 h 947011"/>
                <a:gd name="connsiteX9" fmla="*/ 107929 w 735029"/>
                <a:gd name="connsiteY9" fmla="*/ 575278 h 947011"/>
                <a:gd name="connsiteX10" fmla="*/ 89358 w 735029"/>
                <a:gd name="connsiteY10" fmla="*/ 646311 h 947011"/>
                <a:gd name="connsiteX11" fmla="*/ 3509 w 735029"/>
                <a:gd name="connsiteY11" fmla="*/ 867226 h 947011"/>
                <a:gd name="connsiteX12" fmla="*/ 35475 w 735029"/>
                <a:gd name="connsiteY12" fmla="*/ 937664 h 947011"/>
                <a:gd name="connsiteX13" fmla="*/ 52218 w 735029"/>
                <a:gd name="connsiteY13" fmla="*/ 941101 h 947011"/>
                <a:gd name="connsiteX14" fmla="*/ 655294 w 735029"/>
                <a:gd name="connsiteY14" fmla="*/ 946682 h 947011"/>
                <a:gd name="connsiteX15" fmla="*/ 694159 w 735029"/>
                <a:gd name="connsiteY15" fmla="*/ 917051 h 947011"/>
                <a:gd name="connsiteX16" fmla="*/ 650119 w 735029"/>
                <a:gd name="connsiteY16" fmla="*/ 791930 h 947011"/>
                <a:gd name="connsiteX17" fmla="*/ 672849 w 735029"/>
                <a:gd name="connsiteY17" fmla="*/ 539964 h 947011"/>
                <a:gd name="connsiteX18" fmla="*/ 722674 w 735029"/>
                <a:gd name="connsiteY18" fmla="*/ 408349 h 94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5029" h="947011">
                  <a:moveTo>
                    <a:pt x="722674" y="408349"/>
                  </a:moveTo>
                  <a:cubicBezTo>
                    <a:pt x="738606" y="324021"/>
                    <a:pt x="745913" y="185607"/>
                    <a:pt x="701567" y="109703"/>
                  </a:cubicBezTo>
                  <a:cubicBezTo>
                    <a:pt x="684327" y="87272"/>
                    <a:pt x="662363" y="68910"/>
                    <a:pt x="637231" y="55920"/>
                  </a:cubicBezTo>
                  <a:cubicBezTo>
                    <a:pt x="591262" y="37857"/>
                    <a:pt x="486335" y="9342"/>
                    <a:pt x="482174" y="5181"/>
                  </a:cubicBezTo>
                  <a:cubicBezTo>
                    <a:pt x="478014" y="1021"/>
                    <a:pt x="295356" y="-95"/>
                    <a:pt x="239239" y="6"/>
                  </a:cubicBezTo>
                  <a:cubicBezTo>
                    <a:pt x="232034" y="6"/>
                    <a:pt x="234470" y="615"/>
                    <a:pt x="234470" y="615"/>
                  </a:cubicBezTo>
                  <a:lnTo>
                    <a:pt x="98390" y="51556"/>
                  </a:lnTo>
                  <a:cubicBezTo>
                    <a:pt x="76380" y="60768"/>
                    <a:pt x="62901" y="83205"/>
                    <a:pt x="65105" y="106963"/>
                  </a:cubicBezTo>
                  <a:lnTo>
                    <a:pt x="95548" y="432196"/>
                  </a:lnTo>
                  <a:cubicBezTo>
                    <a:pt x="95548" y="432196"/>
                    <a:pt x="106914" y="546154"/>
                    <a:pt x="107929" y="575278"/>
                  </a:cubicBezTo>
                  <a:cubicBezTo>
                    <a:pt x="108943" y="604402"/>
                    <a:pt x="89358" y="646311"/>
                    <a:pt x="89358" y="646311"/>
                  </a:cubicBezTo>
                  <a:cubicBezTo>
                    <a:pt x="73731" y="681828"/>
                    <a:pt x="31517" y="792945"/>
                    <a:pt x="3509" y="867226"/>
                  </a:cubicBezTo>
                  <a:cubicBezTo>
                    <a:pt x="-7115" y="895504"/>
                    <a:pt x="7197" y="927040"/>
                    <a:pt x="35475" y="937664"/>
                  </a:cubicBezTo>
                  <a:cubicBezTo>
                    <a:pt x="40841" y="939680"/>
                    <a:pt x="46491" y="940840"/>
                    <a:pt x="52218" y="941101"/>
                  </a:cubicBezTo>
                  <a:lnTo>
                    <a:pt x="655294" y="946682"/>
                  </a:lnTo>
                  <a:cubicBezTo>
                    <a:pt x="685737" y="948002"/>
                    <a:pt x="700147" y="946682"/>
                    <a:pt x="694159" y="917051"/>
                  </a:cubicBezTo>
                  <a:cubicBezTo>
                    <a:pt x="680866" y="850381"/>
                    <a:pt x="653569" y="841045"/>
                    <a:pt x="650119" y="791930"/>
                  </a:cubicBezTo>
                  <a:cubicBezTo>
                    <a:pt x="645146" y="729116"/>
                    <a:pt x="671327" y="544327"/>
                    <a:pt x="672849" y="539964"/>
                  </a:cubicBezTo>
                  <a:cubicBezTo>
                    <a:pt x="674371" y="535601"/>
                    <a:pt x="702075" y="517436"/>
                    <a:pt x="722674" y="408349"/>
                  </a:cubicBezTo>
                  <a:close/>
                </a:path>
              </a:pathLst>
            </a:custGeom>
            <a:solidFill>
              <a:srgbClr val="F47D7D"/>
            </a:solidFill>
            <a:ln w="10147"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7259511C-8CD5-0496-7B9E-7989276D2226}"/>
                </a:ext>
              </a:extLst>
            </p:cNvPr>
            <p:cNvSpPr/>
            <p:nvPr/>
          </p:nvSpPr>
          <p:spPr>
            <a:xfrm>
              <a:off x="6336368" y="3714536"/>
              <a:ext cx="347050" cy="1097470"/>
            </a:xfrm>
            <a:custGeom>
              <a:avLst/>
              <a:gdLst>
                <a:gd name="connsiteX0" fmla="*/ 308692 w 347050"/>
                <a:gd name="connsiteY0" fmla="*/ 0 h 1097470"/>
                <a:gd name="connsiteX1" fmla="*/ 151911 w 347050"/>
                <a:gd name="connsiteY1" fmla="*/ 239485 h 1097470"/>
                <a:gd name="connsiteX2" fmla="*/ 49927 w 347050"/>
                <a:gd name="connsiteY2" fmla="*/ 695217 h 1097470"/>
                <a:gd name="connsiteX3" fmla="*/ 0 w 347050"/>
                <a:gd name="connsiteY3" fmla="*/ 1072812 h 1097470"/>
                <a:gd name="connsiteX4" fmla="*/ 132833 w 347050"/>
                <a:gd name="connsiteY4" fmla="*/ 1097471 h 1097470"/>
                <a:gd name="connsiteX5" fmla="*/ 279670 w 347050"/>
                <a:gd name="connsiteY5" fmla="*/ 565124 h 1097470"/>
                <a:gd name="connsiteX6" fmla="*/ 317927 w 347050"/>
                <a:gd name="connsiteY6" fmla="*/ 393527 h 1097470"/>
                <a:gd name="connsiteX7" fmla="*/ 347051 w 347050"/>
                <a:gd name="connsiteY7" fmla="*/ 255518 h 109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050" h="1097470">
                  <a:moveTo>
                    <a:pt x="308692" y="0"/>
                  </a:moveTo>
                  <a:cubicBezTo>
                    <a:pt x="308692" y="0"/>
                    <a:pt x="179614" y="47390"/>
                    <a:pt x="151911" y="239485"/>
                  </a:cubicBezTo>
                  <a:cubicBezTo>
                    <a:pt x="124208" y="431580"/>
                    <a:pt x="71846" y="578823"/>
                    <a:pt x="49927" y="695217"/>
                  </a:cubicBezTo>
                  <a:cubicBezTo>
                    <a:pt x="32879" y="786039"/>
                    <a:pt x="0" y="1072812"/>
                    <a:pt x="0" y="1072812"/>
                  </a:cubicBezTo>
                  <a:lnTo>
                    <a:pt x="132833" y="1097471"/>
                  </a:lnTo>
                  <a:lnTo>
                    <a:pt x="279670" y="565124"/>
                  </a:lnTo>
                  <a:lnTo>
                    <a:pt x="317927" y="393527"/>
                  </a:lnTo>
                  <a:lnTo>
                    <a:pt x="347051" y="255518"/>
                  </a:lnTo>
                  <a:close/>
                </a:path>
              </a:pathLst>
            </a:custGeom>
            <a:solidFill>
              <a:srgbClr val="F47D7D"/>
            </a:solidFill>
            <a:ln w="10147"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2DF7A4AC-BEFC-05F9-0CC6-3794EF487921}"/>
                </a:ext>
              </a:extLst>
            </p:cNvPr>
            <p:cNvSpPr/>
            <p:nvPr/>
          </p:nvSpPr>
          <p:spPr>
            <a:xfrm>
              <a:off x="7196079" y="3849398"/>
              <a:ext cx="73336" cy="376275"/>
            </a:xfrm>
            <a:custGeom>
              <a:avLst/>
              <a:gdLst>
                <a:gd name="connsiteX0" fmla="*/ 0 w 73336"/>
                <a:gd name="connsiteY0" fmla="*/ 0 h 376275"/>
                <a:gd name="connsiteX1" fmla="*/ 10148 w 73336"/>
                <a:gd name="connsiteY1" fmla="*/ 12177 h 376275"/>
                <a:gd name="connsiteX2" fmla="*/ 32878 w 73336"/>
                <a:gd name="connsiteY2" fmla="*/ 48506 h 376275"/>
                <a:gd name="connsiteX3" fmla="*/ 53783 w 73336"/>
                <a:gd name="connsiteY3" fmla="*/ 323406 h 376275"/>
                <a:gd name="connsiteX4" fmla="*/ 36836 w 73336"/>
                <a:gd name="connsiteY4" fmla="*/ 362779 h 376275"/>
                <a:gd name="connsiteX5" fmla="*/ 28819 w 73336"/>
                <a:gd name="connsiteY5" fmla="*/ 376276 h 376275"/>
                <a:gd name="connsiteX6" fmla="*/ 34806 w 73336"/>
                <a:gd name="connsiteY6" fmla="*/ 361866 h 376275"/>
                <a:gd name="connsiteX7" fmla="*/ 50028 w 73336"/>
                <a:gd name="connsiteY7" fmla="*/ 322087 h 376275"/>
                <a:gd name="connsiteX8" fmla="*/ 29732 w 73336"/>
                <a:gd name="connsiteY8" fmla="*/ 50332 h 376275"/>
                <a:gd name="connsiteX9" fmla="*/ 8727 w 73336"/>
                <a:gd name="connsiteY9" fmla="*/ 13395 h 376275"/>
                <a:gd name="connsiteX10" fmla="*/ 0 w 73336"/>
                <a:gd name="connsiteY10" fmla="*/ 0 h 3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336" h="376275">
                  <a:moveTo>
                    <a:pt x="0" y="0"/>
                  </a:moveTo>
                  <a:cubicBezTo>
                    <a:pt x="3793" y="3699"/>
                    <a:pt x="7194" y="7780"/>
                    <a:pt x="10148" y="12177"/>
                  </a:cubicBezTo>
                  <a:cubicBezTo>
                    <a:pt x="18542" y="23756"/>
                    <a:pt x="26136" y="35894"/>
                    <a:pt x="32878" y="48506"/>
                  </a:cubicBezTo>
                  <a:cubicBezTo>
                    <a:pt x="78234" y="133111"/>
                    <a:pt x="85824" y="232916"/>
                    <a:pt x="53783" y="323406"/>
                  </a:cubicBezTo>
                  <a:cubicBezTo>
                    <a:pt x="49077" y="336917"/>
                    <a:pt x="43413" y="350074"/>
                    <a:pt x="36836" y="362779"/>
                  </a:cubicBezTo>
                  <a:cubicBezTo>
                    <a:pt x="34553" y="367498"/>
                    <a:pt x="31871" y="372013"/>
                    <a:pt x="28819" y="376276"/>
                  </a:cubicBezTo>
                  <a:cubicBezTo>
                    <a:pt x="30394" y="371308"/>
                    <a:pt x="32397" y="366487"/>
                    <a:pt x="34806" y="361866"/>
                  </a:cubicBezTo>
                  <a:cubicBezTo>
                    <a:pt x="40574" y="348882"/>
                    <a:pt x="45655" y="335604"/>
                    <a:pt x="50028" y="322087"/>
                  </a:cubicBezTo>
                  <a:cubicBezTo>
                    <a:pt x="79508" y="232388"/>
                    <a:pt x="72209" y="134658"/>
                    <a:pt x="29732" y="50332"/>
                  </a:cubicBezTo>
                  <a:cubicBezTo>
                    <a:pt x="21615" y="34299"/>
                    <a:pt x="14105" y="21818"/>
                    <a:pt x="8727" y="13395"/>
                  </a:cubicBezTo>
                  <a:cubicBezTo>
                    <a:pt x="5392" y="9222"/>
                    <a:pt x="2470" y="4736"/>
                    <a:pt x="0" y="0"/>
                  </a:cubicBezTo>
                  <a:close/>
                </a:path>
              </a:pathLst>
            </a:custGeom>
            <a:solidFill>
              <a:srgbClr val="263238"/>
            </a:solidFill>
            <a:ln w="10147"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D0BAF6ED-76C8-EF10-2429-67C08EC7CED0}"/>
                </a:ext>
              </a:extLst>
            </p:cNvPr>
            <p:cNvSpPr/>
            <p:nvPr/>
          </p:nvSpPr>
          <p:spPr>
            <a:xfrm>
              <a:off x="6611320" y="3921447"/>
              <a:ext cx="50837" cy="235731"/>
            </a:xfrm>
            <a:custGeom>
              <a:avLst/>
              <a:gdLst>
                <a:gd name="connsiteX0" fmla="*/ 151 w 50837"/>
                <a:gd name="connsiteY0" fmla="*/ 0 h 235731"/>
                <a:gd name="connsiteX1" fmla="*/ 28159 w 50837"/>
                <a:gd name="connsiteY1" fmla="*/ 117307 h 235731"/>
                <a:gd name="connsiteX2" fmla="*/ 50687 w 50837"/>
                <a:gd name="connsiteY2" fmla="*/ 235730 h 235731"/>
                <a:gd name="connsiteX3" fmla="*/ 22679 w 50837"/>
                <a:gd name="connsiteY3" fmla="*/ 118423 h 235731"/>
                <a:gd name="connsiteX4" fmla="*/ 151 w 50837"/>
                <a:gd name="connsiteY4" fmla="*/ 0 h 23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 h="235731">
                  <a:moveTo>
                    <a:pt x="151" y="0"/>
                  </a:moveTo>
                  <a:cubicBezTo>
                    <a:pt x="1673" y="0"/>
                    <a:pt x="14256" y="52159"/>
                    <a:pt x="28159" y="117307"/>
                  </a:cubicBezTo>
                  <a:cubicBezTo>
                    <a:pt x="42061" y="182455"/>
                    <a:pt x="52209" y="235426"/>
                    <a:pt x="50687" y="235730"/>
                  </a:cubicBezTo>
                  <a:cubicBezTo>
                    <a:pt x="49164" y="236035"/>
                    <a:pt x="36581" y="183571"/>
                    <a:pt x="22679" y="118423"/>
                  </a:cubicBezTo>
                  <a:cubicBezTo>
                    <a:pt x="8777" y="53275"/>
                    <a:pt x="-1371" y="0"/>
                    <a:pt x="151" y="0"/>
                  </a:cubicBezTo>
                  <a:close/>
                </a:path>
              </a:pathLst>
            </a:custGeom>
            <a:solidFill>
              <a:srgbClr val="263238"/>
            </a:solidFill>
            <a:ln w="10147"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1EC49FD1-CCF9-0D3F-CE88-BBE7B235EF00}"/>
                </a:ext>
              </a:extLst>
            </p:cNvPr>
            <p:cNvSpPr/>
            <p:nvPr/>
          </p:nvSpPr>
          <p:spPr>
            <a:xfrm>
              <a:off x="6703105" y="4510587"/>
              <a:ext cx="466285" cy="18215"/>
            </a:xfrm>
            <a:custGeom>
              <a:avLst/>
              <a:gdLst>
                <a:gd name="connsiteX0" fmla="*/ 466286 w 466285"/>
                <a:gd name="connsiteY0" fmla="*/ 33 h 18215"/>
                <a:gd name="connsiteX1" fmla="*/ 448121 w 466285"/>
                <a:gd name="connsiteY1" fmla="*/ 3281 h 18215"/>
                <a:gd name="connsiteX2" fmla="*/ 398398 w 466285"/>
                <a:gd name="connsiteY2" fmla="*/ 9471 h 18215"/>
                <a:gd name="connsiteX3" fmla="*/ 233194 w 466285"/>
                <a:gd name="connsiteY3" fmla="*/ 18198 h 18215"/>
                <a:gd name="connsiteX4" fmla="*/ 67888 w 466285"/>
                <a:gd name="connsiteY4" fmla="*/ 10587 h 18215"/>
                <a:gd name="connsiteX5" fmla="*/ 18164 w 466285"/>
                <a:gd name="connsiteY5" fmla="*/ 4803 h 18215"/>
                <a:gd name="connsiteX6" fmla="*/ 0 w 466285"/>
                <a:gd name="connsiteY6" fmla="*/ 1657 h 18215"/>
                <a:gd name="connsiteX7" fmla="*/ 18367 w 466285"/>
                <a:gd name="connsiteY7" fmla="*/ 2672 h 18215"/>
                <a:gd name="connsiteX8" fmla="*/ 68294 w 466285"/>
                <a:gd name="connsiteY8" fmla="*/ 6629 h 18215"/>
                <a:gd name="connsiteX9" fmla="*/ 233194 w 466285"/>
                <a:gd name="connsiteY9" fmla="*/ 12515 h 18215"/>
                <a:gd name="connsiteX10" fmla="*/ 397992 w 466285"/>
                <a:gd name="connsiteY10" fmla="*/ 5412 h 18215"/>
                <a:gd name="connsiteX11" fmla="*/ 447918 w 466285"/>
                <a:gd name="connsiteY11" fmla="*/ 1150 h 18215"/>
                <a:gd name="connsiteX12" fmla="*/ 466285 w 466285"/>
                <a:gd name="connsiteY12" fmla="*/ 34 h 1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6285" h="18215">
                  <a:moveTo>
                    <a:pt x="466286" y="33"/>
                  </a:moveTo>
                  <a:cubicBezTo>
                    <a:pt x="460316" y="1545"/>
                    <a:pt x="454246" y="2631"/>
                    <a:pt x="448121" y="3281"/>
                  </a:cubicBezTo>
                  <a:cubicBezTo>
                    <a:pt x="436451" y="5107"/>
                    <a:pt x="419403" y="7238"/>
                    <a:pt x="398398" y="9471"/>
                  </a:cubicBezTo>
                  <a:cubicBezTo>
                    <a:pt x="356285" y="13936"/>
                    <a:pt x="297834" y="17893"/>
                    <a:pt x="233194" y="18198"/>
                  </a:cubicBezTo>
                  <a:cubicBezTo>
                    <a:pt x="168553" y="18502"/>
                    <a:pt x="110102" y="14748"/>
                    <a:pt x="67888" y="10587"/>
                  </a:cubicBezTo>
                  <a:cubicBezTo>
                    <a:pt x="46882" y="8557"/>
                    <a:pt x="29834" y="6528"/>
                    <a:pt x="18164" y="4803"/>
                  </a:cubicBezTo>
                  <a:cubicBezTo>
                    <a:pt x="12029" y="4287"/>
                    <a:pt x="5951" y="3235"/>
                    <a:pt x="0" y="1657"/>
                  </a:cubicBezTo>
                  <a:cubicBezTo>
                    <a:pt x="6140" y="1494"/>
                    <a:pt x="12283" y="1834"/>
                    <a:pt x="18367" y="2672"/>
                  </a:cubicBezTo>
                  <a:lnTo>
                    <a:pt x="68294" y="6629"/>
                  </a:lnTo>
                  <a:cubicBezTo>
                    <a:pt x="110407" y="9775"/>
                    <a:pt x="168756" y="12718"/>
                    <a:pt x="233194" y="12515"/>
                  </a:cubicBezTo>
                  <a:cubicBezTo>
                    <a:pt x="297631" y="12312"/>
                    <a:pt x="355879" y="8862"/>
                    <a:pt x="397992" y="5412"/>
                  </a:cubicBezTo>
                  <a:lnTo>
                    <a:pt x="447918" y="1150"/>
                  </a:lnTo>
                  <a:cubicBezTo>
                    <a:pt x="453997" y="253"/>
                    <a:pt x="460142" y="-120"/>
                    <a:pt x="466285" y="34"/>
                  </a:cubicBezTo>
                  <a:close/>
                </a:path>
              </a:pathLst>
            </a:custGeom>
            <a:solidFill>
              <a:srgbClr val="263238"/>
            </a:solidFill>
            <a:ln w="10147"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AF017976-9583-0EAA-63B7-65BEFACC735D}"/>
                </a:ext>
              </a:extLst>
            </p:cNvPr>
            <p:cNvSpPr/>
            <p:nvPr/>
          </p:nvSpPr>
          <p:spPr>
            <a:xfrm>
              <a:off x="6774621" y="2986378"/>
              <a:ext cx="570711" cy="631686"/>
            </a:xfrm>
            <a:custGeom>
              <a:avLst/>
              <a:gdLst>
                <a:gd name="connsiteX0" fmla="*/ 96428 w 570711"/>
                <a:gd name="connsiteY0" fmla="*/ 122037 h 631686"/>
                <a:gd name="connsiteX1" fmla="*/ 79684 w 570711"/>
                <a:gd name="connsiteY1" fmla="*/ 46437 h 631686"/>
                <a:gd name="connsiteX2" fmla="*/ 148079 w 570711"/>
                <a:gd name="connsiteY2" fmla="*/ 1483 h 631686"/>
                <a:gd name="connsiteX3" fmla="*/ 260312 w 570711"/>
                <a:gd name="connsiteY3" fmla="*/ 38725 h 631686"/>
                <a:gd name="connsiteX4" fmla="*/ 309123 w 570711"/>
                <a:gd name="connsiteY4" fmla="*/ 82563 h 631686"/>
                <a:gd name="connsiteX5" fmla="*/ 367168 w 570711"/>
                <a:gd name="connsiteY5" fmla="*/ 85709 h 631686"/>
                <a:gd name="connsiteX6" fmla="*/ 428054 w 570711"/>
                <a:gd name="connsiteY6" fmla="*/ 129953 h 631686"/>
                <a:gd name="connsiteX7" fmla="*/ 449871 w 570711"/>
                <a:gd name="connsiteY7" fmla="*/ 204436 h 631686"/>
                <a:gd name="connsiteX8" fmla="*/ 471080 w 570711"/>
                <a:gd name="connsiteY8" fmla="*/ 271716 h 631686"/>
                <a:gd name="connsiteX9" fmla="*/ 532575 w 570711"/>
                <a:gd name="connsiteY9" fmla="*/ 304290 h 631686"/>
                <a:gd name="connsiteX10" fmla="*/ 557944 w 570711"/>
                <a:gd name="connsiteY10" fmla="*/ 419263 h 631686"/>
                <a:gd name="connsiteX11" fmla="*/ 537649 w 570711"/>
                <a:gd name="connsiteY11" fmla="*/ 455388 h 631686"/>
                <a:gd name="connsiteX12" fmla="*/ 548912 w 570711"/>
                <a:gd name="connsiteY12" fmla="*/ 491717 h 631686"/>
                <a:gd name="connsiteX13" fmla="*/ 507921 w 570711"/>
                <a:gd name="connsiteY13" fmla="*/ 560842 h 631686"/>
                <a:gd name="connsiteX14" fmla="*/ 500305 w 570711"/>
                <a:gd name="connsiteY14" fmla="*/ 562243 h 631686"/>
                <a:gd name="connsiteX15" fmla="*/ 451089 w 570711"/>
                <a:gd name="connsiteY15" fmla="*/ 564171 h 631686"/>
                <a:gd name="connsiteX16" fmla="*/ 421356 w 570711"/>
                <a:gd name="connsiteY16" fmla="*/ 602834 h 631686"/>
                <a:gd name="connsiteX17" fmla="*/ 334695 w 570711"/>
                <a:gd name="connsiteY17" fmla="*/ 625260 h 631686"/>
                <a:gd name="connsiteX18" fmla="*/ 297453 w 570711"/>
                <a:gd name="connsiteY18" fmla="*/ 610242 h 631686"/>
                <a:gd name="connsiteX19" fmla="*/ 259907 w 570711"/>
                <a:gd name="connsiteY19" fmla="*/ 625362 h 631686"/>
                <a:gd name="connsiteX20" fmla="*/ 215562 w 570711"/>
                <a:gd name="connsiteY20" fmla="*/ 601413 h 631686"/>
                <a:gd name="connsiteX21" fmla="*/ 185119 w 570711"/>
                <a:gd name="connsiteY21" fmla="*/ 558184 h 631686"/>
                <a:gd name="connsiteX22" fmla="*/ 121290 w 570711"/>
                <a:gd name="connsiteY22" fmla="*/ 531394 h 631686"/>
                <a:gd name="connsiteX23" fmla="*/ 9857 w 570711"/>
                <a:gd name="connsiteY23" fmla="*/ 302810 h 631686"/>
                <a:gd name="connsiteX24" fmla="*/ 19813 w 570711"/>
                <a:gd name="connsiteY24" fmla="*/ 279428 h 63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0711" h="631686">
                  <a:moveTo>
                    <a:pt x="96428" y="122037"/>
                  </a:moveTo>
                  <a:cubicBezTo>
                    <a:pt x="72581" y="106816"/>
                    <a:pt x="66797" y="71299"/>
                    <a:pt x="79684" y="46437"/>
                  </a:cubicBezTo>
                  <a:cubicBezTo>
                    <a:pt x="94269" y="21649"/>
                    <a:pt x="119539" y="5039"/>
                    <a:pt x="148079" y="1483"/>
                  </a:cubicBezTo>
                  <a:cubicBezTo>
                    <a:pt x="189295" y="-4789"/>
                    <a:pt x="231022" y="9058"/>
                    <a:pt x="260312" y="38725"/>
                  </a:cubicBezTo>
                  <a:cubicBezTo>
                    <a:pt x="275737" y="54555"/>
                    <a:pt x="288219" y="75358"/>
                    <a:pt x="309123" y="82563"/>
                  </a:cubicBezTo>
                  <a:cubicBezTo>
                    <a:pt x="327490" y="88956"/>
                    <a:pt x="347887" y="83172"/>
                    <a:pt x="367168" y="85709"/>
                  </a:cubicBezTo>
                  <a:cubicBezTo>
                    <a:pt x="393112" y="90484"/>
                    <a:pt x="415499" y="106751"/>
                    <a:pt x="428054" y="129953"/>
                  </a:cubicBezTo>
                  <a:cubicBezTo>
                    <a:pt x="440432" y="152991"/>
                    <a:pt x="447864" y="178360"/>
                    <a:pt x="449871" y="204436"/>
                  </a:cubicBezTo>
                  <a:cubicBezTo>
                    <a:pt x="452713" y="228284"/>
                    <a:pt x="454539" y="254363"/>
                    <a:pt x="471080" y="271716"/>
                  </a:cubicBezTo>
                  <a:cubicBezTo>
                    <a:pt x="487621" y="289068"/>
                    <a:pt x="512584" y="292011"/>
                    <a:pt x="532575" y="304290"/>
                  </a:cubicBezTo>
                  <a:cubicBezTo>
                    <a:pt x="570910" y="329324"/>
                    <a:pt x="582184" y="380420"/>
                    <a:pt x="557944" y="419263"/>
                  </a:cubicBezTo>
                  <a:cubicBezTo>
                    <a:pt x="550029" y="430831"/>
                    <a:pt x="538663" y="441385"/>
                    <a:pt x="537649" y="455388"/>
                  </a:cubicBezTo>
                  <a:cubicBezTo>
                    <a:pt x="536634" y="469392"/>
                    <a:pt x="545056" y="479438"/>
                    <a:pt x="548912" y="491717"/>
                  </a:cubicBezTo>
                  <a:cubicBezTo>
                    <a:pt x="556681" y="522125"/>
                    <a:pt x="538329" y="553073"/>
                    <a:pt x="507921" y="560842"/>
                  </a:cubicBezTo>
                  <a:cubicBezTo>
                    <a:pt x="505417" y="561482"/>
                    <a:pt x="502872" y="561950"/>
                    <a:pt x="500305" y="562243"/>
                  </a:cubicBezTo>
                  <a:cubicBezTo>
                    <a:pt x="483663" y="563157"/>
                    <a:pt x="465904" y="556662"/>
                    <a:pt x="451089" y="564171"/>
                  </a:cubicBezTo>
                  <a:cubicBezTo>
                    <a:pt x="436273" y="571681"/>
                    <a:pt x="430794" y="589338"/>
                    <a:pt x="421356" y="602834"/>
                  </a:cubicBezTo>
                  <a:cubicBezTo>
                    <a:pt x="401406" y="629860"/>
                    <a:pt x="365251" y="639217"/>
                    <a:pt x="334695" y="625260"/>
                  </a:cubicBezTo>
                  <a:cubicBezTo>
                    <a:pt x="322518" y="619273"/>
                    <a:pt x="310950" y="609329"/>
                    <a:pt x="297453" y="610242"/>
                  </a:cubicBezTo>
                  <a:cubicBezTo>
                    <a:pt x="283957" y="611155"/>
                    <a:pt x="273200" y="622724"/>
                    <a:pt x="259907" y="625362"/>
                  </a:cubicBezTo>
                  <a:cubicBezTo>
                    <a:pt x="242453" y="628711"/>
                    <a:pt x="225912" y="615823"/>
                    <a:pt x="215562" y="601413"/>
                  </a:cubicBezTo>
                  <a:cubicBezTo>
                    <a:pt x="205211" y="587004"/>
                    <a:pt x="197904" y="570057"/>
                    <a:pt x="185119" y="558184"/>
                  </a:cubicBezTo>
                  <a:cubicBezTo>
                    <a:pt x="167766" y="542760"/>
                    <a:pt x="143310" y="538904"/>
                    <a:pt x="121290" y="531394"/>
                  </a:cubicBezTo>
                  <a:cubicBezTo>
                    <a:pt x="27396" y="499044"/>
                    <a:pt x="-22493" y="396703"/>
                    <a:pt x="9857" y="302810"/>
                  </a:cubicBezTo>
                  <a:cubicBezTo>
                    <a:pt x="12620" y="294791"/>
                    <a:pt x="15947" y="286977"/>
                    <a:pt x="19813" y="279428"/>
                  </a:cubicBezTo>
                </a:path>
              </a:pathLst>
            </a:custGeom>
            <a:solidFill>
              <a:srgbClr val="263238"/>
            </a:solidFill>
            <a:ln w="10147"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68BC15B5-377F-6332-F934-41F9765C69C8}"/>
                </a:ext>
              </a:extLst>
            </p:cNvPr>
            <p:cNvSpPr/>
            <p:nvPr/>
          </p:nvSpPr>
          <p:spPr>
            <a:xfrm>
              <a:off x="7114142" y="3406606"/>
              <a:ext cx="70144" cy="78425"/>
            </a:xfrm>
            <a:custGeom>
              <a:avLst/>
              <a:gdLst>
                <a:gd name="connsiteX0" fmla="*/ 9787 w 70144"/>
                <a:gd name="connsiteY0" fmla="*/ 14256 h 78425"/>
                <a:gd name="connsiteX1" fmla="*/ 29169 w 70144"/>
                <a:gd name="connsiteY1" fmla="*/ 1470 h 78425"/>
                <a:gd name="connsiteX2" fmla="*/ 27647 w 70144"/>
                <a:gd name="connsiteY2" fmla="*/ 1470 h 78425"/>
                <a:gd name="connsiteX3" fmla="*/ 31808 w 70144"/>
                <a:gd name="connsiteY3" fmla="*/ 760 h 78425"/>
                <a:gd name="connsiteX4" fmla="*/ 47029 w 70144"/>
                <a:gd name="connsiteY4" fmla="*/ 2688 h 78425"/>
                <a:gd name="connsiteX5" fmla="*/ 47029 w 70144"/>
                <a:gd name="connsiteY5" fmla="*/ 2688 h 78425"/>
                <a:gd name="connsiteX6" fmla="*/ 66208 w 70144"/>
                <a:gd name="connsiteY6" fmla="*/ 19635 h 78425"/>
                <a:gd name="connsiteX7" fmla="*/ 61236 w 70144"/>
                <a:gd name="connsiteY7" fmla="*/ 63371 h 78425"/>
                <a:gd name="connsiteX8" fmla="*/ 26024 w 70144"/>
                <a:gd name="connsiteY8" fmla="*/ 77882 h 78425"/>
                <a:gd name="connsiteX9" fmla="*/ 1669 w 70144"/>
                <a:gd name="connsiteY9" fmla="*/ 52209 h 78425"/>
                <a:gd name="connsiteX10" fmla="*/ 9787 w 70144"/>
                <a:gd name="connsiteY10" fmla="*/ 14256 h 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144" h="78425">
                  <a:moveTo>
                    <a:pt x="9787" y="14256"/>
                  </a:moveTo>
                  <a:cubicBezTo>
                    <a:pt x="15123" y="8494"/>
                    <a:pt x="21772" y="4108"/>
                    <a:pt x="29169" y="1470"/>
                  </a:cubicBezTo>
                  <a:lnTo>
                    <a:pt x="27647" y="1470"/>
                  </a:lnTo>
                  <a:lnTo>
                    <a:pt x="31808" y="760"/>
                  </a:lnTo>
                  <a:cubicBezTo>
                    <a:pt x="36931" y="-718"/>
                    <a:pt x="42437" y="-21"/>
                    <a:pt x="47029" y="2688"/>
                  </a:cubicBezTo>
                  <a:lnTo>
                    <a:pt x="47029" y="2688"/>
                  </a:lnTo>
                  <a:cubicBezTo>
                    <a:pt x="55301" y="5766"/>
                    <a:pt x="62135" y="11805"/>
                    <a:pt x="66208" y="19635"/>
                  </a:cubicBezTo>
                  <a:cubicBezTo>
                    <a:pt x="72885" y="33992"/>
                    <a:pt x="70965" y="50879"/>
                    <a:pt x="61236" y="63371"/>
                  </a:cubicBezTo>
                  <a:cubicBezTo>
                    <a:pt x="53304" y="74624"/>
                    <a:pt x="39582" y="80279"/>
                    <a:pt x="26024" y="77882"/>
                  </a:cubicBezTo>
                  <a:cubicBezTo>
                    <a:pt x="13972" y="74176"/>
                    <a:pt x="4735" y="64439"/>
                    <a:pt x="1669" y="52209"/>
                  </a:cubicBezTo>
                  <a:cubicBezTo>
                    <a:pt x="-2240" y="39000"/>
                    <a:pt x="817" y="24710"/>
                    <a:pt x="9787" y="14256"/>
                  </a:cubicBezTo>
                  <a:close/>
                </a:path>
              </a:pathLst>
            </a:custGeom>
            <a:solidFill>
              <a:srgbClr val="455A64"/>
            </a:solidFill>
            <a:ln w="10147"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B6628117-B77D-EB63-D1FF-0797E0F23855}"/>
                </a:ext>
              </a:extLst>
            </p:cNvPr>
            <p:cNvSpPr/>
            <p:nvPr/>
          </p:nvSpPr>
          <p:spPr>
            <a:xfrm>
              <a:off x="6783121" y="3108132"/>
              <a:ext cx="371394" cy="701690"/>
            </a:xfrm>
            <a:custGeom>
              <a:avLst/>
              <a:gdLst>
                <a:gd name="connsiteX0" fmla="*/ 23998 w 371394"/>
                <a:gd name="connsiteY0" fmla="*/ 539328 h 701690"/>
                <a:gd name="connsiteX1" fmla="*/ 49 w 371394"/>
                <a:gd name="connsiteY1" fmla="*/ 100847 h 701690"/>
                <a:gd name="connsiteX2" fmla="*/ 34348 w 371394"/>
                <a:gd name="connsiteY2" fmla="*/ 59749 h 701690"/>
                <a:gd name="connsiteX3" fmla="*/ 242680 w 371394"/>
                <a:gd name="connsiteY3" fmla="*/ 689 h 701690"/>
                <a:gd name="connsiteX4" fmla="*/ 362930 w 371394"/>
                <a:gd name="connsiteY4" fmla="*/ 140524 h 701690"/>
                <a:gd name="connsiteX5" fmla="*/ 367902 w 371394"/>
                <a:gd name="connsiteY5" fmla="*/ 363164 h 701690"/>
                <a:gd name="connsiteX6" fmla="*/ 260743 w 371394"/>
                <a:gd name="connsiteY6" fmla="*/ 493156 h 701690"/>
                <a:gd name="connsiteX7" fmla="*/ 260743 w 371394"/>
                <a:gd name="connsiteY7" fmla="*/ 562465 h 701690"/>
                <a:gd name="connsiteX8" fmla="*/ 218224 w 371394"/>
                <a:gd name="connsiteY8" fmla="*/ 701691 h 70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394" h="701690">
                  <a:moveTo>
                    <a:pt x="23998" y="539328"/>
                  </a:moveTo>
                  <a:lnTo>
                    <a:pt x="49" y="100847"/>
                  </a:lnTo>
                  <a:cubicBezTo>
                    <a:pt x="-971" y="80304"/>
                    <a:pt x="13954" y="62420"/>
                    <a:pt x="34348" y="59749"/>
                  </a:cubicBezTo>
                  <a:lnTo>
                    <a:pt x="242680" y="689"/>
                  </a:lnTo>
                  <a:cubicBezTo>
                    <a:pt x="309756" y="-8342"/>
                    <a:pt x="356740" y="73144"/>
                    <a:pt x="362930" y="140524"/>
                  </a:cubicBezTo>
                  <a:cubicBezTo>
                    <a:pt x="369831" y="215313"/>
                    <a:pt x="375209" y="306946"/>
                    <a:pt x="367902" y="363164"/>
                  </a:cubicBezTo>
                  <a:cubicBezTo>
                    <a:pt x="353290" y="476108"/>
                    <a:pt x="260743" y="493156"/>
                    <a:pt x="260743" y="493156"/>
                  </a:cubicBezTo>
                  <a:cubicBezTo>
                    <a:pt x="260743" y="493156"/>
                    <a:pt x="260033" y="521569"/>
                    <a:pt x="260743" y="562465"/>
                  </a:cubicBezTo>
                  <a:lnTo>
                    <a:pt x="218224" y="701691"/>
                  </a:lnTo>
                  <a:close/>
                </a:path>
              </a:pathLst>
            </a:custGeom>
            <a:solidFill>
              <a:srgbClr val="FFBF9D"/>
            </a:solidFill>
            <a:ln w="10147"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6D361BA-066C-1BFA-9B1D-6630D32D70C6}"/>
                </a:ext>
              </a:extLst>
            </p:cNvPr>
            <p:cNvSpPr/>
            <p:nvPr/>
          </p:nvSpPr>
          <p:spPr>
            <a:xfrm>
              <a:off x="7088301" y="3337166"/>
              <a:ext cx="28738" cy="27659"/>
            </a:xfrm>
            <a:custGeom>
              <a:avLst/>
              <a:gdLst>
                <a:gd name="connsiteX0" fmla="*/ 28728 w 28738"/>
                <a:gd name="connsiteY0" fmla="*/ 12663 h 27659"/>
                <a:gd name="connsiteX1" fmla="*/ 15232 w 28738"/>
                <a:gd name="connsiteY1" fmla="*/ 27580 h 27659"/>
                <a:gd name="connsiteX2" fmla="*/ 41 w 28738"/>
                <a:gd name="connsiteY2" fmla="*/ 15325 h 27659"/>
                <a:gd name="connsiteX3" fmla="*/ 10 w 28738"/>
                <a:gd name="connsiteY3" fmla="*/ 14997 h 27659"/>
                <a:gd name="connsiteX4" fmla="*/ 13506 w 28738"/>
                <a:gd name="connsiteY4" fmla="*/ 79 h 27659"/>
                <a:gd name="connsiteX5" fmla="*/ 28697 w 28738"/>
                <a:gd name="connsiteY5" fmla="*/ 12334 h 27659"/>
                <a:gd name="connsiteX6" fmla="*/ 28728 w 28738"/>
                <a:gd name="connsiteY6" fmla="*/ 12663 h 2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38" h="27659">
                  <a:moveTo>
                    <a:pt x="28728" y="12663"/>
                  </a:moveTo>
                  <a:cubicBezTo>
                    <a:pt x="29018" y="20472"/>
                    <a:pt x="23031" y="27090"/>
                    <a:pt x="15232" y="27580"/>
                  </a:cubicBezTo>
                  <a:cubicBezTo>
                    <a:pt x="7653" y="28390"/>
                    <a:pt x="852" y="22904"/>
                    <a:pt x="41" y="15325"/>
                  </a:cubicBezTo>
                  <a:cubicBezTo>
                    <a:pt x="30" y="15216"/>
                    <a:pt x="19" y="15106"/>
                    <a:pt x="10" y="14997"/>
                  </a:cubicBezTo>
                  <a:cubicBezTo>
                    <a:pt x="-280" y="7187"/>
                    <a:pt x="5707" y="569"/>
                    <a:pt x="13506" y="79"/>
                  </a:cubicBezTo>
                  <a:cubicBezTo>
                    <a:pt x="21085" y="-731"/>
                    <a:pt x="27886" y="4755"/>
                    <a:pt x="28697" y="12334"/>
                  </a:cubicBezTo>
                  <a:cubicBezTo>
                    <a:pt x="28708" y="12443"/>
                    <a:pt x="28719" y="12553"/>
                    <a:pt x="28728" y="12663"/>
                  </a:cubicBezTo>
                  <a:close/>
                </a:path>
              </a:pathLst>
            </a:custGeom>
            <a:solidFill>
              <a:srgbClr val="263238"/>
            </a:solidFill>
            <a:ln w="10147"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86615393-B315-730E-B389-958ACEABEC53}"/>
                </a:ext>
              </a:extLst>
            </p:cNvPr>
            <p:cNvSpPr/>
            <p:nvPr/>
          </p:nvSpPr>
          <p:spPr>
            <a:xfrm>
              <a:off x="7070214" y="3282128"/>
              <a:ext cx="57560" cy="16318"/>
            </a:xfrm>
            <a:custGeom>
              <a:avLst/>
              <a:gdLst>
                <a:gd name="connsiteX0" fmla="*/ 57368 w 57560"/>
                <a:gd name="connsiteY0" fmla="*/ 14628 h 16318"/>
                <a:gd name="connsiteX1" fmla="*/ 28954 w 57560"/>
                <a:gd name="connsiteY1" fmla="*/ 9351 h 16318"/>
                <a:gd name="connsiteX2" fmla="*/ 541 w 57560"/>
                <a:gd name="connsiteY2" fmla="*/ 16048 h 16318"/>
                <a:gd name="connsiteX3" fmla="*/ 6224 w 57560"/>
                <a:gd name="connsiteY3" fmla="*/ 8031 h 16318"/>
                <a:gd name="connsiteX4" fmla="*/ 28954 w 57560"/>
                <a:gd name="connsiteY4" fmla="*/ 15 h 16318"/>
                <a:gd name="connsiteX5" fmla="*/ 51584 w 57560"/>
                <a:gd name="connsiteY5" fmla="*/ 6611 h 16318"/>
                <a:gd name="connsiteX6" fmla="*/ 57368 w 57560"/>
                <a:gd name="connsiteY6" fmla="*/ 14628 h 1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60" h="16318">
                  <a:moveTo>
                    <a:pt x="57368" y="14628"/>
                  </a:moveTo>
                  <a:cubicBezTo>
                    <a:pt x="55541" y="16657"/>
                    <a:pt x="44480" y="8843"/>
                    <a:pt x="28954" y="9351"/>
                  </a:cubicBezTo>
                  <a:cubicBezTo>
                    <a:pt x="13428" y="9858"/>
                    <a:pt x="2266" y="17875"/>
                    <a:pt x="541" y="16048"/>
                  </a:cubicBezTo>
                  <a:cubicBezTo>
                    <a:pt x="-1184" y="14222"/>
                    <a:pt x="1353" y="11786"/>
                    <a:pt x="6224" y="8031"/>
                  </a:cubicBezTo>
                  <a:cubicBezTo>
                    <a:pt x="12770" y="3036"/>
                    <a:pt x="20723" y="232"/>
                    <a:pt x="28954" y="15"/>
                  </a:cubicBezTo>
                  <a:cubicBezTo>
                    <a:pt x="37002" y="-209"/>
                    <a:pt x="44917" y="2098"/>
                    <a:pt x="51584" y="6611"/>
                  </a:cubicBezTo>
                  <a:cubicBezTo>
                    <a:pt x="56454" y="10163"/>
                    <a:pt x="58180" y="13816"/>
                    <a:pt x="57368" y="14628"/>
                  </a:cubicBezTo>
                  <a:close/>
                </a:path>
              </a:pathLst>
            </a:custGeom>
            <a:solidFill>
              <a:srgbClr val="263238"/>
            </a:solidFill>
            <a:ln w="10147"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B969E03E-B87A-A2F7-DCB8-9845E948E46D}"/>
                </a:ext>
              </a:extLst>
            </p:cNvPr>
            <p:cNvSpPr/>
            <p:nvPr/>
          </p:nvSpPr>
          <p:spPr>
            <a:xfrm>
              <a:off x="6946639" y="3339387"/>
              <a:ext cx="28742" cy="27670"/>
            </a:xfrm>
            <a:custGeom>
              <a:avLst/>
              <a:gdLst>
                <a:gd name="connsiteX0" fmla="*/ 28728 w 28742"/>
                <a:gd name="connsiteY0" fmla="*/ 12674 h 27670"/>
                <a:gd name="connsiteX1" fmla="*/ 15333 w 28742"/>
                <a:gd name="connsiteY1" fmla="*/ 27591 h 27670"/>
                <a:gd name="connsiteX2" fmla="*/ 33 w 28742"/>
                <a:gd name="connsiteY2" fmla="*/ 15243 h 27670"/>
                <a:gd name="connsiteX3" fmla="*/ 10 w 28742"/>
                <a:gd name="connsiteY3" fmla="*/ 15008 h 27670"/>
                <a:gd name="connsiteX4" fmla="*/ 13506 w 28742"/>
                <a:gd name="connsiteY4" fmla="*/ 90 h 27670"/>
                <a:gd name="connsiteX5" fmla="*/ 28677 w 28742"/>
                <a:gd name="connsiteY5" fmla="*/ 12140 h 27670"/>
                <a:gd name="connsiteX6" fmla="*/ 28728 w 28742"/>
                <a:gd name="connsiteY6" fmla="*/ 12673 h 2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42" h="27670">
                  <a:moveTo>
                    <a:pt x="28728" y="12674"/>
                  </a:moveTo>
                  <a:cubicBezTo>
                    <a:pt x="29076" y="20466"/>
                    <a:pt x="23118" y="27101"/>
                    <a:pt x="15333" y="27591"/>
                  </a:cubicBezTo>
                  <a:cubicBezTo>
                    <a:pt x="7699" y="28406"/>
                    <a:pt x="849" y="22878"/>
                    <a:pt x="33" y="15243"/>
                  </a:cubicBezTo>
                  <a:cubicBezTo>
                    <a:pt x="25" y="15165"/>
                    <a:pt x="17" y="15086"/>
                    <a:pt x="10" y="15008"/>
                  </a:cubicBezTo>
                  <a:cubicBezTo>
                    <a:pt x="-280" y="7198"/>
                    <a:pt x="5707" y="580"/>
                    <a:pt x="13506" y="90"/>
                  </a:cubicBezTo>
                  <a:cubicBezTo>
                    <a:pt x="21023" y="-772"/>
                    <a:pt x="27815" y="4623"/>
                    <a:pt x="28677" y="12140"/>
                  </a:cubicBezTo>
                  <a:cubicBezTo>
                    <a:pt x="28698" y="12318"/>
                    <a:pt x="28714" y="12495"/>
                    <a:pt x="28728" y="12673"/>
                  </a:cubicBezTo>
                  <a:close/>
                </a:path>
              </a:pathLst>
            </a:custGeom>
            <a:solidFill>
              <a:srgbClr val="263238"/>
            </a:solidFill>
            <a:ln w="10147"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9ABDC25-EE3B-472B-45B9-EF59CBB535A8}"/>
                </a:ext>
              </a:extLst>
            </p:cNvPr>
            <p:cNvSpPr/>
            <p:nvPr/>
          </p:nvSpPr>
          <p:spPr>
            <a:xfrm>
              <a:off x="6917706" y="3289649"/>
              <a:ext cx="57590" cy="16002"/>
            </a:xfrm>
            <a:custGeom>
              <a:avLst/>
              <a:gdLst>
                <a:gd name="connsiteX0" fmla="*/ 57356 w 57590"/>
                <a:gd name="connsiteY0" fmla="*/ 14414 h 16002"/>
                <a:gd name="connsiteX1" fmla="*/ 28943 w 57590"/>
                <a:gd name="connsiteY1" fmla="*/ 9035 h 16002"/>
                <a:gd name="connsiteX2" fmla="*/ 529 w 57590"/>
                <a:gd name="connsiteY2" fmla="*/ 15733 h 16002"/>
                <a:gd name="connsiteX3" fmla="*/ 6313 w 57590"/>
                <a:gd name="connsiteY3" fmla="*/ 7716 h 16002"/>
                <a:gd name="connsiteX4" fmla="*/ 51673 w 57590"/>
                <a:gd name="connsiteY4" fmla="*/ 6600 h 16002"/>
                <a:gd name="connsiteX5" fmla="*/ 57356 w 57590"/>
                <a:gd name="connsiteY5" fmla="*/ 14414 h 1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90" h="16002">
                  <a:moveTo>
                    <a:pt x="57356" y="14414"/>
                  </a:moveTo>
                  <a:cubicBezTo>
                    <a:pt x="55631" y="16342"/>
                    <a:pt x="44469" y="8528"/>
                    <a:pt x="28943" y="9035"/>
                  </a:cubicBezTo>
                  <a:cubicBezTo>
                    <a:pt x="13417" y="9543"/>
                    <a:pt x="2254" y="17559"/>
                    <a:pt x="529" y="15733"/>
                  </a:cubicBezTo>
                  <a:cubicBezTo>
                    <a:pt x="-1196" y="13906"/>
                    <a:pt x="1443" y="11471"/>
                    <a:pt x="6313" y="7716"/>
                  </a:cubicBezTo>
                  <a:cubicBezTo>
                    <a:pt x="19698" y="-2147"/>
                    <a:pt x="37820" y="-2593"/>
                    <a:pt x="51673" y="6600"/>
                  </a:cubicBezTo>
                  <a:cubicBezTo>
                    <a:pt x="56544" y="10152"/>
                    <a:pt x="58269" y="13500"/>
                    <a:pt x="57356" y="14414"/>
                  </a:cubicBezTo>
                  <a:close/>
                </a:path>
              </a:pathLst>
            </a:custGeom>
            <a:solidFill>
              <a:srgbClr val="263238"/>
            </a:solidFill>
            <a:ln w="10147"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24D4BA16-5BB4-AE33-936D-3CFDF6D8FDC7}"/>
                </a:ext>
              </a:extLst>
            </p:cNvPr>
            <p:cNvSpPr/>
            <p:nvPr/>
          </p:nvSpPr>
          <p:spPr>
            <a:xfrm>
              <a:off x="7023700" y="3288424"/>
              <a:ext cx="49986" cy="129753"/>
            </a:xfrm>
            <a:custGeom>
              <a:avLst/>
              <a:gdLst>
                <a:gd name="connsiteX0" fmla="*/ 10929 w 49986"/>
                <a:gd name="connsiteY0" fmla="*/ 129089 h 129753"/>
                <a:gd name="connsiteX1" fmla="*/ 35994 w 49986"/>
                <a:gd name="connsiteY1" fmla="*/ 123813 h 129753"/>
                <a:gd name="connsiteX2" fmla="*/ 44315 w 49986"/>
                <a:gd name="connsiteY2" fmla="*/ 119652 h 129753"/>
                <a:gd name="connsiteX3" fmla="*/ 41372 w 49986"/>
                <a:gd name="connsiteY3" fmla="*/ 107982 h 129753"/>
                <a:gd name="connsiteX4" fmla="*/ 28789 w 49986"/>
                <a:gd name="connsiteY4" fmla="*/ 78148 h 129753"/>
                <a:gd name="connsiteX5" fmla="*/ 173 w 49986"/>
                <a:gd name="connsiteY5" fmla="*/ 11 h 129753"/>
                <a:gd name="connsiteX6" fmla="*/ 34979 w 49986"/>
                <a:gd name="connsiteY6" fmla="*/ 75713 h 129753"/>
                <a:gd name="connsiteX7" fmla="*/ 47055 w 49986"/>
                <a:gd name="connsiteY7" fmla="*/ 106156 h 129753"/>
                <a:gd name="connsiteX8" fmla="*/ 49592 w 49986"/>
                <a:gd name="connsiteY8" fmla="*/ 121682 h 129753"/>
                <a:gd name="connsiteX9" fmla="*/ 43199 w 49986"/>
                <a:gd name="connsiteY9" fmla="*/ 127669 h 129753"/>
                <a:gd name="connsiteX10" fmla="*/ 36501 w 49986"/>
                <a:gd name="connsiteY10" fmla="*/ 128785 h 129753"/>
                <a:gd name="connsiteX11" fmla="*/ 10929 w 49986"/>
                <a:gd name="connsiteY11" fmla="*/ 129089 h 12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986" h="129753">
                  <a:moveTo>
                    <a:pt x="10929" y="129089"/>
                  </a:moveTo>
                  <a:cubicBezTo>
                    <a:pt x="19025" y="126269"/>
                    <a:pt x="27448" y="124496"/>
                    <a:pt x="35994" y="123813"/>
                  </a:cubicBezTo>
                  <a:cubicBezTo>
                    <a:pt x="39952" y="123813"/>
                    <a:pt x="43706" y="122392"/>
                    <a:pt x="44315" y="119652"/>
                  </a:cubicBezTo>
                  <a:cubicBezTo>
                    <a:pt x="44536" y="115554"/>
                    <a:pt x="43510" y="111485"/>
                    <a:pt x="41372" y="107982"/>
                  </a:cubicBezTo>
                  <a:cubicBezTo>
                    <a:pt x="37313" y="98545"/>
                    <a:pt x="33152" y="88600"/>
                    <a:pt x="28789" y="78148"/>
                  </a:cubicBezTo>
                  <a:cubicBezTo>
                    <a:pt x="11234" y="35731"/>
                    <a:pt x="-1654" y="721"/>
                    <a:pt x="173" y="11"/>
                  </a:cubicBezTo>
                  <a:cubicBezTo>
                    <a:pt x="1999" y="-699"/>
                    <a:pt x="17525" y="33194"/>
                    <a:pt x="34979" y="75713"/>
                  </a:cubicBezTo>
                  <a:cubicBezTo>
                    <a:pt x="39241" y="85860"/>
                    <a:pt x="43199" y="96008"/>
                    <a:pt x="47055" y="106156"/>
                  </a:cubicBezTo>
                  <a:cubicBezTo>
                    <a:pt x="49688" y="110876"/>
                    <a:pt x="50586" y="116369"/>
                    <a:pt x="49592" y="121682"/>
                  </a:cubicBezTo>
                  <a:cubicBezTo>
                    <a:pt x="48476" y="124542"/>
                    <a:pt x="46126" y="126743"/>
                    <a:pt x="43199" y="127669"/>
                  </a:cubicBezTo>
                  <a:cubicBezTo>
                    <a:pt x="41015" y="128289"/>
                    <a:pt x="38769" y="128664"/>
                    <a:pt x="36501" y="128785"/>
                  </a:cubicBezTo>
                  <a:cubicBezTo>
                    <a:pt x="28024" y="129964"/>
                    <a:pt x="19432" y="130067"/>
                    <a:pt x="10929" y="129089"/>
                  </a:cubicBezTo>
                  <a:close/>
                </a:path>
              </a:pathLst>
            </a:custGeom>
            <a:solidFill>
              <a:srgbClr val="263238"/>
            </a:solidFill>
            <a:ln w="10147"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6DD079FE-BB62-3D58-FE88-D51D7B331CC7}"/>
                </a:ext>
              </a:extLst>
            </p:cNvPr>
            <p:cNvSpPr/>
            <p:nvPr/>
          </p:nvSpPr>
          <p:spPr>
            <a:xfrm>
              <a:off x="6898853" y="3564959"/>
              <a:ext cx="145010" cy="71434"/>
            </a:xfrm>
            <a:custGeom>
              <a:avLst/>
              <a:gdLst>
                <a:gd name="connsiteX0" fmla="*/ 145010 w 145010"/>
                <a:gd name="connsiteY0" fmla="*/ 36227 h 71434"/>
                <a:gd name="connsiteX1" fmla="*/ 0 w 145010"/>
                <a:gd name="connsiteY1" fmla="*/ 0 h 71434"/>
                <a:gd name="connsiteX2" fmla="*/ 144807 w 145010"/>
                <a:gd name="connsiteY2" fmla="*/ 69917 h 71434"/>
              </a:gdLst>
              <a:ahLst/>
              <a:cxnLst>
                <a:cxn ang="0">
                  <a:pos x="connsiteX0" y="connsiteY0"/>
                </a:cxn>
                <a:cxn ang="0">
                  <a:pos x="connsiteX1" y="connsiteY1"/>
                </a:cxn>
                <a:cxn ang="0">
                  <a:pos x="connsiteX2" y="connsiteY2"/>
                </a:cxn>
              </a:cxnLst>
              <a:rect l="l" t="t" r="r" b="b"/>
              <a:pathLst>
                <a:path w="145010" h="71434">
                  <a:moveTo>
                    <a:pt x="145010" y="36227"/>
                  </a:moveTo>
                  <a:cubicBezTo>
                    <a:pt x="94228" y="38036"/>
                    <a:pt x="43965" y="25479"/>
                    <a:pt x="0" y="0"/>
                  </a:cubicBezTo>
                  <a:cubicBezTo>
                    <a:pt x="0" y="0"/>
                    <a:pt x="32574" y="83617"/>
                    <a:pt x="144807" y="69917"/>
                  </a:cubicBezTo>
                  <a:close/>
                </a:path>
              </a:pathLst>
            </a:custGeom>
            <a:solidFill>
              <a:srgbClr val="FF9A6C"/>
            </a:solidFill>
            <a:ln w="10147"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C116D51F-8FDE-7216-CCB7-7E5239E34467}"/>
                </a:ext>
              </a:extLst>
            </p:cNvPr>
            <p:cNvSpPr/>
            <p:nvPr/>
          </p:nvSpPr>
          <p:spPr>
            <a:xfrm>
              <a:off x="6978259" y="3438913"/>
              <a:ext cx="57435" cy="46033"/>
            </a:xfrm>
            <a:custGeom>
              <a:avLst/>
              <a:gdLst>
                <a:gd name="connsiteX0" fmla="*/ 55152 w 57435"/>
                <a:gd name="connsiteY0" fmla="*/ 15740 h 46033"/>
                <a:gd name="connsiteX1" fmla="*/ 23289 w 57435"/>
                <a:gd name="connsiteY1" fmla="*/ 11 h 46033"/>
                <a:gd name="connsiteX2" fmla="*/ 2993 w 57435"/>
                <a:gd name="connsiteY2" fmla="*/ 11681 h 46033"/>
                <a:gd name="connsiteX3" fmla="*/ 4109 w 57435"/>
                <a:gd name="connsiteY3" fmla="*/ 36746 h 46033"/>
                <a:gd name="connsiteX4" fmla="*/ 29580 w 57435"/>
                <a:gd name="connsiteY4" fmla="*/ 45067 h 46033"/>
                <a:gd name="connsiteX5" fmla="*/ 52006 w 57435"/>
                <a:gd name="connsiteY5" fmla="*/ 30353 h 46033"/>
                <a:gd name="connsiteX6" fmla="*/ 56776 w 57435"/>
                <a:gd name="connsiteY6" fmla="*/ 24366 h 46033"/>
                <a:gd name="connsiteX7" fmla="*/ 55964 w 57435"/>
                <a:gd name="connsiteY7" fmla="*/ 16552 h 4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35" h="46033">
                  <a:moveTo>
                    <a:pt x="55152" y="15740"/>
                  </a:moveTo>
                  <a:cubicBezTo>
                    <a:pt x="47758" y="5584"/>
                    <a:pt x="35848" y="-296"/>
                    <a:pt x="23289" y="11"/>
                  </a:cubicBezTo>
                  <a:cubicBezTo>
                    <a:pt x="15000" y="273"/>
                    <a:pt x="7389" y="4650"/>
                    <a:pt x="2993" y="11681"/>
                  </a:cubicBezTo>
                  <a:cubicBezTo>
                    <a:pt x="-1367" y="19584"/>
                    <a:pt x="-936" y="29262"/>
                    <a:pt x="4109" y="36746"/>
                  </a:cubicBezTo>
                  <a:cubicBezTo>
                    <a:pt x="10057" y="44527"/>
                    <a:pt x="20186" y="47836"/>
                    <a:pt x="29580" y="45067"/>
                  </a:cubicBezTo>
                  <a:cubicBezTo>
                    <a:pt x="38135" y="42047"/>
                    <a:pt x="45830" y="36998"/>
                    <a:pt x="52006" y="30353"/>
                  </a:cubicBezTo>
                  <a:cubicBezTo>
                    <a:pt x="53999" y="28714"/>
                    <a:pt x="55624" y="26674"/>
                    <a:pt x="56776" y="24366"/>
                  </a:cubicBezTo>
                  <a:cubicBezTo>
                    <a:pt x="57887" y="21798"/>
                    <a:pt x="57580" y="18837"/>
                    <a:pt x="55964" y="16552"/>
                  </a:cubicBezTo>
                </a:path>
              </a:pathLst>
            </a:custGeom>
            <a:solidFill>
              <a:srgbClr val="FF9A6C"/>
            </a:solidFill>
            <a:ln w="10147"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1E4A68CC-08F3-19F0-500F-3D101FF14F9D}"/>
                </a:ext>
              </a:extLst>
            </p:cNvPr>
            <p:cNvSpPr/>
            <p:nvPr/>
          </p:nvSpPr>
          <p:spPr>
            <a:xfrm>
              <a:off x="6987030" y="3429587"/>
              <a:ext cx="52883" cy="43567"/>
            </a:xfrm>
            <a:custGeom>
              <a:avLst/>
              <a:gdLst>
                <a:gd name="connsiteX0" fmla="*/ 2240 w 52883"/>
                <a:gd name="connsiteY0" fmla="*/ 2 h 43567"/>
                <a:gd name="connsiteX1" fmla="*/ 20099 w 52883"/>
                <a:gd name="connsiteY1" fmla="*/ 28111 h 43567"/>
                <a:gd name="connsiteX2" fmla="*/ 52877 w 52883"/>
                <a:gd name="connsiteY2" fmla="*/ 39679 h 43567"/>
                <a:gd name="connsiteX3" fmla="*/ 41410 w 52883"/>
                <a:gd name="connsiteY3" fmla="*/ 43535 h 43567"/>
                <a:gd name="connsiteX4" fmla="*/ 14011 w 52883"/>
                <a:gd name="connsiteY4" fmla="*/ 34808 h 43567"/>
                <a:gd name="connsiteX5" fmla="*/ 210 w 52883"/>
                <a:gd name="connsiteY5" fmla="*/ 11164 h 43567"/>
                <a:gd name="connsiteX6" fmla="*/ 2240 w 52883"/>
                <a:gd name="connsiteY6" fmla="*/ 2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83" h="43567">
                  <a:moveTo>
                    <a:pt x="2240" y="2"/>
                  </a:moveTo>
                  <a:cubicBezTo>
                    <a:pt x="4777" y="2"/>
                    <a:pt x="5284" y="16644"/>
                    <a:pt x="20099" y="28111"/>
                  </a:cubicBezTo>
                  <a:cubicBezTo>
                    <a:pt x="34915" y="39578"/>
                    <a:pt x="52674" y="37345"/>
                    <a:pt x="52877" y="39679"/>
                  </a:cubicBezTo>
                  <a:cubicBezTo>
                    <a:pt x="53079" y="42013"/>
                    <a:pt x="49020" y="43028"/>
                    <a:pt x="41410" y="43535"/>
                  </a:cubicBezTo>
                  <a:cubicBezTo>
                    <a:pt x="31537" y="43922"/>
                    <a:pt x="21841" y="40834"/>
                    <a:pt x="14011" y="34808"/>
                  </a:cubicBezTo>
                  <a:cubicBezTo>
                    <a:pt x="6487" y="29043"/>
                    <a:pt x="1530" y="20551"/>
                    <a:pt x="210" y="11164"/>
                  </a:cubicBezTo>
                  <a:cubicBezTo>
                    <a:pt x="-602" y="4162"/>
                    <a:pt x="1123" y="-100"/>
                    <a:pt x="2240" y="2"/>
                  </a:cubicBezTo>
                  <a:close/>
                </a:path>
              </a:pathLst>
            </a:custGeom>
            <a:solidFill>
              <a:srgbClr val="263238"/>
            </a:solidFill>
            <a:ln w="10147"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F13FAAB0-1762-3800-3585-36806B8E6E8F}"/>
                </a:ext>
              </a:extLst>
            </p:cNvPr>
            <p:cNvSpPr/>
            <p:nvPr/>
          </p:nvSpPr>
          <p:spPr>
            <a:xfrm>
              <a:off x="6909448" y="3228801"/>
              <a:ext cx="70758" cy="22217"/>
            </a:xfrm>
            <a:custGeom>
              <a:avLst/>
              <a:gdLst>
                <a:gd name="connsiteX0" fmla="*/ 70688 w 70758"/>
                <a:gd name="connsiteY0" fmla="*/ 11128 h 22217"/>
                <a:gd name="connsiteX1" fmla="*/ 35577 w 70758"/>
                <a:gd name="connsiteY1" fmla="*/ 16608 h 22217"/>
                <a:gd name="connsiteX2" fmla="*/ 263 w 70758"/>
                <a:gd name="connsiteY2" fmla="*/ 20971 h 22217"/>
                <a:gd name="connsiteX3" fmla="*/ 7469 w 70758"/>
                <a:gd name="connsiteY3" fmla="*/ 10824 h 22217"/>
                <a:gd name="connsiteX4" fmla="*/ 33345 w 70758"/>
                <a:gd name="connsiteY4" fmla="*/ 676 h 22217"/>
                <a:gd name="connsiteX5" fmla="*/ 61048 w 70758"/>
                <a:gd name="connsiteY5" fmla="*/ 3111 h 22217"/>
                <a:gd name="connsiteX6" fmla="*/ 70688 w 70758"/>
                <a:gd name="connsiteY6" fmla="*/ 11128 h 2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58" h="22217">
                  <a:moveTo>
                    <a:pt x="70688" y="11128"/>
                  </a:moveTo>
                  <a:cubicBezTo>
                    <a:pt x="69268" y="15390"/>
                    <a:pt x="53742" y="13868"/>
                    <a:pt x="35577" y="16608"/>
                  </a:cubicBezTo>
                  <a:cubicBezTo>
                    <a:pt x="17413" y="19348"/>
                    <a:pt x="2800" y="24624"/>
                    <a:pt x="263" y="20971"/>
                  </a:cubicBezTo>
                  <a:cubicBezTo>
                    <a:pt x="-853" y="19145"/>
                    <a:pt x="1583" y="15086"/>
                    <a:pt x="7469" y="10824"/>
                  </a:cubicBezTo>
                  <a:cubicBezTo>
                    <a:pt x="15180" y="5461"/>
                    <a:pt x="24044" y="1985"/>
                    <a:pt x="33345" y="676"/>
                  </a:cubicBezTo>
                  <a:cubicBezTo>
                    <a:pt x="42641" y="-749"/>
                    <a:pt x="52143" y="86"/>
                    <a:pt x="61048" y="3111"/>
                  </a:cubicBezTo>
                  <a:cubicBezTo>
                    <a:pt x="67949" y="5953"/>
                    <a:pt x="71297" y="9098"/>
                    <a:pt x="70688" y="11128"/>
                  </a:cubicBezTo>
                  <a:close/>
                </a:path>
              </a:pathLst>
            </a:custGeom>
            <a:solidFill>
              <a:srgbClr val="263238"/>
            </a:solidFill>
            <a:ln w="10147"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EEE9C025-7ABA-934D-5526-DFCE44461DBE}"/>
                </a:ext>
              </a:extLst>
            </p:cNvPr>
            <p:cNvSpPr/>
            <p:nvPr/>
          </p:nvSpPr>
          <p:spPr>
            <a:xfrm>
              <a:off x="7067579" y="3227809"/>
              <a:ext cx="53340" cy="17351"/>
            </a:xfrm>
            <a:custGeom>
              <a:avLst/>
              <a:gdLst>
                <a:gd name="connsiteX0" fmla="*/ 53001 w 53340"/>
                <a:gd name="connsiteY0" fmla="*/ 15773 h 17351"/>
                <a:gd name="connsiteX1" fmla="*/ 26719 w 53340"/>
                <a:gd name="connsiteY1" fmla="*/ 15773 h 17351"/>
                <a:gd name="connsiteX2" fmla="*/ 437 w 53340"/>
                <a:gd name="connsiteY2" fmla="*/ 15164 h 17351"/>
                <a:gd name="connsiteX3" fmla="*/ 5510 w 53340"/>
                <a:gd name="connsiteY3" fmla="*/ 6437 h 17351"/>
                <a:gd name="connsiteX4" fmla="*/ 47928 w 53340"/>
                <a:gd name="connsiteY4" fmla="*/ 6437 h 17351"/>
                <a:gd name="connsiteX5" fmla="*/ 53001 w 53340"/>
                <a:gd name="connsiteY5" fmla="*/ 15773 h 1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 h="17351">
                  <a:moveTo>
                    <a:pt x="53001" y="15773"/>
                  </a:moveTo>
                  <a:cubicBezTo>
                    <a:pt x="50363" y="19325"/>
                    <a:pt x="39505" y="15773"/>
                    <a:pt x="26719" y="15773"/>
                  </a:cubicBezTo>
                  <a:cubicBezTo>
                    <a:pt x="13933" y="15773"/>
                    <a:pt x="2973" y="18818"/>
                    <a:pt x="437" y="15164"/>
                  </a:cubicBezTo>
                  <a:cubicBezTo>
                    <a:pt x="-781" y="13439"/>
                    <a:pt x="437" y="9888"/>
                    <a:pt x="5510" y="6437"/>
                  </a:cubicBezTo>
                  <a:cubicBezTo>
                    <a:pt x="18347" y="-2146"/>
                    <a:pt x="35091" y="-2146"/>
                    <a:pt x="47928" y="6437"/>
                  </a:cubicBezTo>
                  <a:cubicBezTo>
                    <a:pt x="52494" y="10395"/>
                    <a:pt x="54118" y="13744"/>
                    <a:pt x="53001" y="15773"/>
                  </a:cubicBezTo>
                  <a:close/>
                </a:path>
              </a:pathLst>
            </a:custGeom>
            <a:solidFill>
              <a:srgbClr val="263238"/>
            </a:solidFill>
            <a:ln w="10147"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F6CD3FAA-7695-11DF-3ABB-63DA4CA49B42}"/>
                </a:ext>
              </a:extLst>
            </p:cNvPr>
            <p:cNvSpPr/>
            <p:nvPr/>
          </p:nvSpPr>
          <p:spPr>
            <a:xfrm>
              <a:off x="6874601" y="3050992"/>
              <a:ext cx="354661" cy="227775"/>
            </a:xfrm>
            <a:custGeom>
              <a:avLst/>
              <a:gdLst>
                <a:gd name="connsiteX0" fmla="*/ 347253 w 354661"/>
                <a:gd name="connsiteY0" fmla="*/ 173918 h 227775"/>
                <a:gd name="connsiteX1" fmla="*/ 317622 w 354661"/>
                <a:gd name="connsiteY1" fmla="*/ 131399 h 227775"/>
                <a:gd name="connsiteX2" fmla="*/ 292557 w 354661"/>
                <a:gd name="connsiteY2" fmla="*/ 116787 h 227775"/>
                <a:gd name="connsiteX3" fmla="*/ 262115 w 354661"/>
                <a:gd name="connsiteY3" fmla="*/ 62497 h 227775"/>
                <a:gd name="connsiteX4" fmla="*/ 197474 w 354661"/>
                <a:gd name="connsiteY4" fmla="*/ 19572 h 227775"/>
                <a:gd name="connsiteX5" fmla="*/ 130499 w 354661"/>
                <a:gd name="connsiteY5" fmla="*/ 18557 h 227775"/>
                <a:gd name="connsiteX6" fmla="*/ 84124 w 354661"/>
                <a:gd name="connsiteY6" fmla="*/ 1002 h 227775"/>
                <a:gd name="connsiteX7" fmla="*/ 0 w 354661"/>
                <a:gd name="connsiteY7" fmla="*/ 40273 h 227775"/>
                <a:gd name="connsiteX8" fmla="*/ 35415 w 354661"/>
                <a:gd name="connsiteY8" fmla="*/ 92737 h 227775"/>
                <a:gd name="connsiteX9" fmla="*/ 99041 w 354661"/>
                <a:gd name="connsiteY9" fmla="*/ 109480 h 227775"/>
                <a:gd name="connsiteX10" fmla="*/ 150287 w 354661"/>
                <a:gd name="connsiteY10" fmla="*/ 106842 h 227775"/>
                <a:gd name="connsiteX11" fmla="*/ 180730 w 354661"/>
                <a:gd name="connsiteY11" fmla="*/ 152405 h 227775"/>
                <a:gd name="connsiteX12" fmla="*/ 257751 w 354661"/>
                <a:gd name="connsiteY12" fmla="*/ 161031 h 227775"/>
                <a:gd name="connsiteX13" fmla="*/ 302604 w 354661"/>
                <a:gd name="connsiteY13" fmla="*/ 201621 h 227775"/>
                <a:gd name="connsiteX14" fmla="*/ 354661 w 354661"/>
                <a:gd name="connsiteY14" fmla="*/ 226585 h 227775"/>
                <a:gd name="connsiteX15" fmla="*/ 347253 w 354661"/>
                <a:gd name="connsiteY15" fmla="*/ 173918 h 2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61" h="227775">
                  <a:moveTo>
                    <a:pt x="347253" y="173918"/>
                  </a:moveTo>
                  <a:cubicBezTo>
                    <a:pt x="342608" y="156737"/>
                    <a:pt x="332132" y="141706"/>
                    <a:pt x="317622" y="131399"/>
                  </a:cubicBezTo>
                  <a:cubicBezTo>
                    <a:pt x="309019" y="126967"/>
                    <a:pt x="300653" y="122090"/>
                    <a:pt x="292557" y="116787"/>
                  </a:cubicBezTo>
                  <a:cubicBezTo>
                    <a:pt x="276321" y="103696"/>
                    <a:pt x="272262" y="80864"/>
                    <a:pt x="262115" y="62497"/>
                  </a:cubicBezTo>
                  <a:cubicBezTo>
                    <a:pt x="248745" y="38607"/>
                    <a:pt x="224679" y="22627"/>
                    <a:pt x="197474" y="19572"/>
                  </a:cubicBezTo>
                  <a:cubicBezTo>
                    <a:pt x="175149" y="17339"/>
                    <a:pt x="152215" y="24037"/>
                    <a:pt x="130499" y="18557"/>
                  </a:cubicBezTo>
                  <a:cubicBezTo>
                    <a:pt x="114364" y="14498"/>
                    <a:pt x="100056" y="4046"/>
                    <a:pt x="84124" y="1002"/>
                  </a:cubicBezTo>
                  <a:cubicBezTo>
                    <a:pt x="52464" y="-5087"/>
                    <a:pt x="23238" y="17644"/>
                    <a:pt x="0" y="40273"/>
                  </a:cubicBezTo>
                  <a:cubicBezTo>
                    <a:pt x="0" y="63004"/>
                    <a:pt x="17962" y="78124"/>
                    <a:pt x="35415" y="92737"/>
                  </a:cubicBezTo>
                  <a:cubicBezTo>
                    <a:pt x="53139" y="107385"/>
                    <a:pt x="76403" y="113507"/>
                    <a:pt x="99041" y="109480"/>
                  </a:cubicBezTo>
                  <a:cubicBezTo>
                    <a:pt x="116394" y="106335"/>
                    <a:pt x="135370" y="97608"/>
                    <a:pt x="150287" y="106842"/>
                  </a:cubicBezTo>
                  <a:cubicBezTo>
                    <a:pt x="165204" y="116076"/>
                    <a:pt x="166726" y="140228"/>
                    <a:pt x="180730" y="152405"/>
                  </a:cubicBezTo>
                  <a:cubicBezTo>
                    <a:pt x="201025" y="169758"/>
                    <a:pt x="232382" y="153521"/>
                    <a:pt x="257751" y="161031"/>
                  </a:cubicBezTo>
                  <a:cubicBezTo>
                    <a:pt x="277336" y="166815"/>
                    <a:pt x="289615" y="185486"/>
                    <a:pt x="302604" y="201621"/>
                  </a:cubicBezTo>
                  <a:cubicBezTo>
                    <a:pt x="315593" y="217756"/>
                    <a:pt x="335076" y="232064"/>
                    <a:pt x="354661" y="226585"/>
                  </a:cubicBezTo>
                  <a:cubicBezTo>
                    <a:pt x="354274" y="208799"/>
                    <a:pt x="351788" y="191121"/>
                    <a:pt x="347253" y="173918"/>
                  </a:cubicBezTo>
                  <a:close/>
                </a:path>
              </a:pathLst>
            </a:custGeom>
            <a:solidFill>
              <a:srgbClr val="263238"/>
            </a:solidFill>
            <a:ln w="10147"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8711BD70-699F-F36E-335C-63946768517E}"/>
                </a:ext>
              </a:extLst>
            </p:cNvPr>
            <p:cNvSpPr/>
            <p:nvPr/>
          </p:nvSpPr>
          <p:spPr>
            <a:xfrm>
              <a:off x="6604520" y="3060112"/>
              <a:ext cx="379944" cy="523377"/>
            </a:xfrm>
            <a:custGeom>
              <a:avLst/>
              <a:gdLst>
                <a:gd name="connsiteX0" fmla="*/ 379472 w 379944"/>
                <a:gd name="connsiteY0" fmla="*/ 69005 h 523377"/>
                <a:gd name="connsiteX1" fmla="*/ 328734 w 379944"/>
                <a:gd name="connsiteY1" fmla="*/ 43331 h 523377"/>
                <a:gd name="connsiteX2" fmla="*/ 253235 w 379944"/>
                <a:gd name="connsiteY2" fmla="*/ 1 h 523377"/>
                <a:gd name="connsiteX3" fmla="*/ 188696 w 379944"/>
                <a:gd name="connsiteY3" fmla="*/ 56625 h 523377"/>
                <a:gd name="connsiteX4" fmla="*/ 100208 w 379944"/>
                <a:gd name="connsiteY4" fmla="*/ 113655 h 523377"/>
                <a:gd name="connsiteX5" fmla="*/ 94526 w 379944"/>
                <a:gd name="connsiteY5" fmla="*/ 126847 h 523377"/>
                <a:gd name="connsiteX6" fmla="*/ 89350 w 379944"/>
                <a:gd name="connsiteY6" fmla="*/ 192603 h 523377"/>
                <a:gd name="connsiteX7" fmla="*/ 96048 w 379944"/>
                <a:gd name="connsiteY7" fmla="*/ 231774 h 523377"/>
                <a:gd name="connsiteX8" fmla="*/ 59110 w 379944"/>
                <a:gd name="connsiteY8" fmla="*/ 248923 h 523377"/>
                <a:gd name="connsiteX9" fmla="*/ 26333 w 379944"/>
                <a:gd name="connsiteY9" fmla="*/ 307069 h 523377"/>
                <a:gd name="connsiteX10" fmla="*/ 30494 w 379944"/>
                <a:gd name="connsiteY10" fmla="*/ 332743 h 523377"/>
                <a:gd name="connsiteX11" fmla="*/ 15171 w 379944"/>
                <a:gd name="connsiteY11" fmla="*/ 354865 h 523377"/>
                <a:gd name="connsiteX12" fmla="*/ 23102 w 379944"/>
                <a:gd name="connsiteY12" fmla="*/ 446080 h 523377"/>
                <a:gd name="connsiteX13" fmla="*/ 53123 w 379944"/>
                <a:gd name="connsiteY13" fmla="*/ 460197 h 523377"/>
                <a:gd name="connsiteX14" fmla="*/ 82957 w 379944"/>
                <a:gd name="connsiteY14" fmla="*/ 466996 h 523377"/>
                <a:gd name="connsiteX15" fmla="*/ 104369 w 379944"/>
                <a:gd name="connsiteY15" fmla="*/ 494700 h 523377"/>
                <a:gd name="connsiteX16" fmla="*/ 165255 w 379944"/>
                <a:gd name="connsiteY16" fmla="*/ 513676 h 523377"/>
                <a:gd name="connsiteX17" fmla="*/ 177432 w 379944"/>
                <a:gd name="connsiteY17" fmla="*/ 507486 h 523377"/>
                <a:gd name="connsiteX18" fmla="*/ 212949 w 379944"/>
                <a:gd name="connsiteY18" fmla="*/ 523215 h 523377"/>
                <a:gd name="connsiteX19" fmla="*/ 208788 w 379944"/>
                <a:gd name="connsiteY19" fmla="*/ 286165 h 523377"/>
                <a:gd name="connsiteX20" fmla="*/ 223198 w 379944"/>
                <a:gd name="connsiteY20" fmla="*/ 297429 h 523377"/>
                <a:gd name="connsiteX21" fmla="*/ 258309 w 379944"/>
                <a:gd name="connsiteY21" fmla="*/ 206100 h 523377"/>
                <a:gd name="connsiteX22" fmla="*/ 296464 w 379944"/>
                <a:gd name="connsiteY22" fmla="*/ 166017 h 523377"/>
                <a:gd name="connsiteX23" fmla="*/ 314020 w 379944"/>
                <a:gd name="connsiteY23" fmla="*/ 88996 h 523377"/>
                <a:gd name="connsiteX24" fmla="*/ 379472 w 379944"/>
                <a:gd name="connsiteY24" fmla="*/ 69005 h 52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944" h="523377">
                  <a:moveTo>
                    <a:pt x="379472" y="69005"/>
                  </a:moveTo>
                  <a:cubicBezTo>
                    <a:pt x="365266" y="64844"/>
                    <a:pt x="336243" y="55711"/>
                    <a:pt x="328734" y="43331"/>
                  </a:cubicBezTo>
                  <a:cubicBezTo>
                    <a:pt x="313143" y="16410"/>
                    <a:pt x="284345" y="-118"/>
                    <a:pt x="253235" y="1"/>
                  </a:cubicBezTo>
                  <a:cubicBezTo>
                    <a:pt x="221542" y="2466"/>
                    <a:pt x="195264" y="25522"/>
                    <a:pt x="188696" y="56625"/>
                  </a:cubicBezTo>
                  <a:cubicBezTo>
                    <a:pt x="150979" y="57987"/>
                    <a:pt x="117028" y="79868"/>
                    <a:pt x="100208" y="113655"/>
                  </a:cubicBezTo>
                  <a:cubicBezTo>
                    <a:pt x="98005" y="117912"/>
                    <a:pt x="96106" y="122321"/>
                    <a:pt x="94526" y="126847"/>
                  </a:cubicBezTo>
                  <a:cubicBezTo>
                    <a:pt x="83194" y="146932"/>
                    <a:pt x="81300" y="170993"/>
                    <a:pt x="89350" y="192603"/>
                  </a:cubicBezTo>
                  <a:cubicBezTo>
                    <a:pt x="94221" y="205491"/>
                    <a:pt x="102644" y="219698"/>
                    <a:pt x="96048" y="231774"/>
                  </a:cubicBezTo>
                  <a:cubicBezTo>
                    <a:pt x="89452" y="243849"/>
                    <a:pt x="72302" y="244458"/>
                    <a:pt x="59110" y="248923"/>
                  </a:cubicBezTo>
                  <a:cubicBezTo>
                    <a:pt x="35561" y="257829"/>
                    <a:pt x="21761" y="282311"/>
                    <a:pt x="26333" y="307069"/>
                  </a:cubicBezTo>
                  <a:cubicBezTo>
                    <a:pt x="29445" y="315257"/>
                    <a:pt x="30861" y="323991"/>
                    <a:pt x="30494" y="332743"/>
                  </a:cubicBezTo>
                  <a:cubicBezTo>
                    <a:pt x="27186" y="341213"/>
                    <a:pt x="21938" y="348790"/>
                    <a:pt x="15171" y="354865"/>
                  </a:cubicBezTo>
                  <a:cubicBezTo>
                    <a:pt x="-7828" y="382243"/>
                    <a:pt x="-4277" y="423081"/>
                    <a:pt x="23102" y="446080"/>
                  </a:cubicBezTo>
                  <a:cubicBezTo>
                    <a:pt x="31713" y="453313"/>
                    <a:pt x="42060" y="458179"/>
                    <a:pt x="53123" y="460197"/>
                  </a:cubicBezTo>
                  <a:cubicBezTo>
                    <a:pt x="63394" y="460663"/>
                    <a:pt x="73499" y="462966"/>
                    <a:pt x="82957" y="466996"/>
                  </a:cubicBezTo>
                  <a:cubicBezTo>
                    <a:pt x="93105" y="473187"/>
                    <a:pt x="97367" y="485262"/>
                    <a:pt x="104369" y="494700"/>
                  </a:cubicBezTo>
                  <a:cubicBezTo>
                    <a:pt x="118749" y="513064"/>
                    <a:pt x="142988" y="520618"/>
                    <a:pt x="165255" y="513676"/>
                  </a:cubicBezTo>
                  <a:cubicBezTo>
                    <a:pt x="169565" y="512148"/>
                    <a:pt x="173658" y="510067"/>
                    <a:pt x="177432" y="507486"/>
                  </a:cubicBezTo>
                  <a:cubicBezTo>
                    <a:pt x="185758" y="518514"/>
                    <a:pt x="199188" y="524461"/>
                    <a:pt x="212949" y="523215"/>
                  </a:cubicBezTo>
                  <a:lnTo>
                    <a:pt x="208788" y="286165"/>
                  </a:lnTo>
                  <a:cubicBezTo>
                    <a:pt x="211532" y="291994"/>
                    <a:pt x="216879" y="296174"/>
                    <a:pt x="223198" y="297429"/>
                  </a:cubicBezTo>
                  <a:cubicBezTo>
                    <a:pt x="261252" y="306054"/>
                    <a:pt x="266833" y="227613"/>
                    <a:pt x="258309" y="206100"/>
                  </a:cubicBezTo>
                  <a:cubicBezTo>
                    <a:pt x="272689" y="194425"/>
                    <a:pt x="285512" y="180954"/>
                    <a:pt x="296464" y="166017"/>
                  </a:cubicBezTo>
                  <a:cubicBezTo>
                    <a:pt x="308685" y="142222"/>
                    <a:pt x="314722" y="115736"/>
                    <a:pt x="314020" y="88996"/>
                  </a:cubicBezTo>
                  <a:cubicBezTo>
                    <a:pt x="327313" y="90112"/>
                    <a:pt x="385764" y="70730"/>
                    <a:pt x="379472" y="69005"/>
                  </a:cubicBezTo>
                  <a:close/>
                </a:path>
              </a:pathLst>
            </a:custGeom>
            <a:solidFill>
              <a:srgbClr val="263238"/>
            </a:solidFill>
            <a:ln w="10147"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620D08D9-53FF-1F2E-95B9-55BCFF014D09}"/>
                </a:ext>
              </a:extLst>
            </p:cNvPr>
            <p:cNvSpPr/>
            <p:nvPr/>
          </p:nvSpPr>
          <p:spPr>
            <a:xfrm>
              <a:off x="6752530" y="3342112"/>
              <a:ext cx="71723" cy="104422"/>
            </a:xfrm>
            <a:custGeom>
              <a:avLst/>
              <a:gdLst>
                <a:gd name="connsiteX0" fmla="*/ 70825 w 71723"/>
                <a:gd name="connsiteY0" fmla="*/ 23445 h 104422"/>
                <a:gd name="connsiteX1" fmla="*/ 19274 w 71723"/>
                <a:gd name="connsiteY1" fmla="*/ 6296 h 104422"/>
                <a:gd name="connsiteX2" fmla="*/ 95 w 71723"/>
                <a:gd name="connsiteY2" fmla="*/ 51757 h 104422"/>
                <a:gd name="connsiteX3" fmla="*/ 71129 w 71723"/>
                <a:gd name="connsiteY3" fmla="*/ 101176 h 104422"/>
                <a:gd name="connsiteX4" fmla="*/ 70825 w 71723"/>
                <a:gd name="connsiteY4" fmla="*/ 23445 h 104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23" h="104422">
                  <a:moveTo>
                    <a:pt x="70825" y="23445"/>
                  </a:moveTo>
                  <a:cubicBezTo>
                    <a:pt x="69607" y="-706"/>
                    <a:pt x="40382" y="-5780"/>
                    <a:pt x="19274" y="6296"/>
                  </a:cubicBezTo>
                  <a:cubicBezTo>
                    <a:pt x="7807" y="12891"/>
                    <a:pt x="-1021" y="26591"/>
                    <a:pt x="95" y="51757"/>
                  </a:cubicBezTo>
                  <a:cubicBezTo>
                    <a:pt x="2937" y="120051"/>
                    <a:pt x="71129" y="103104"/>
                    <a:pt x="71129" y="101176"/>
                  </a:cubicBezTo>
                  <a:cubicBezTo>
                    <a:pt x="71129" y="99248"/>
                    <a:pt x="72651" y="51656"/>
                    <a:pt x="70825" y="23445"/>
                  </a:cubicBezTo>
                  <a:close/>
                </a:path>
              </a:pathLst>
            </a:custGeom>
            <a:solidFill>
              <a:srgbClr val="FFBF9D"/>
            </a:solidFill>
            <a:ln w="10147"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2A09F90E-D93B-7530-DC21-421D24F3CEAB}"/>
                </a:ext>
              </a:extLst>
            </p:cNvPr>
            <p:cNvSpPr/>
            <p:nvPr/>
          </p:nvSpPr>
          <p:spPr>
            <a:xfrm>
              <a:off x="6769968" y="3364814"/>
              <a:ext cx="31568" cy="59544"/>
            </a:xfrm>
            <a:custGeom>
              <a:avLst/>
              <a:gdLst>
                <a:gd name="connsiteX0" fmla="*/ 31468 w 31568"/>
                <a:gd name="connsiteY0" fmla="*/ 53511 h 59544"/>
                <a:gd name="connsiteX1" fmla="*/ 28424 w 31568"/>
                <a:gd name="connsiteY1" fmla="*/ 55338 h 59544"/>
                <a:gd name="connsiteX2" fmla="*/ 19494 w 31568"/>
                <a:gd name="connsiteY2" fmla="*/ 55947 h 59544"/>
                <a:gd name="connsiteX3" fmla="*/ 4779 w 31568"/>
                <a:gd name="connsiteY3" fmla="*/ 30070 h 59544"/>
                <a:gd name="connsiteX4" fmla="*/ 7418 w 31568"/>
                <a:gd name="connsiteY4" fmla="*/ 12920 h 59544"/>
                <a:gd name="connsiteX5" fmla="*/ 16043 w 31568"/>
                <a:gd name="connsiteY5" fmla="*/ 3382 h 59544"/>
                <a:gd name="connsiteX6" fmla="*/ 23147 w 31568"/>
                <a:gd name="connsiteY6" fmla="*/ 6426 h 59544"/>
                <a:gd name="connsiteX7" fmla="*/ 24162 w 31568"/>
                <a:gd name="connsiteY7" fmla="*/ 9775 h 59544"/>
                <a:gd name="connsiteX8" fmla="*/ 24872 w 31568"/>
                <a:gd name="connsiteY8" fmla="*/ 5716 h 59544"/>
                <a:gd name="connsiteX9" fmla="*/ 22031 w 31568"/>
                <a:gd name="connsiteY9" fmla="*/ 1555 h 59544"/>
                <a:gd name="connsiteX10" fmla="*/ 15333 w 31568"/>
                <a:gd name="connsiteY10" fmla="*/ 134 h 59544"/>
                <a:gd name="connsiteX11" fmla="*/ 3359 w 31568"/>
                <a:gd name="connsiteY11" fmla="*/ 11195 h 59544"/>
                <a:gd name="connsiteX12" fmla="*/ 112 w 31568"/>
                <a:gd name="connsiteY12" fmla="*/ 30374 h 59544"/>
                <a:gd name="connsiteX13" fmla="*/ 18581 w 31568"/>
                <a:gd name="connsiteY13" fmla="*/ 59194 h 59544"/>
                <a:gd name="connsiteX14" fmla="*/ 29439 w 31568"/>
                <a:gd name="connsiteY14" fmla="*/ 56860 h 59544"/>
                <a:gd name="connsiteX15" fmla="*/ 31468 w 31568"/>
                <a:gd name="connsiteY15" fmla="*/ 53511 h 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568" h="59544">
                  <a:moveTo>
                    <a:pt x="31468" y="53511"/>
                  </a:moveTo>
                  <a:cubicBezTo>
                    <a:pt x="31468" y="53511"/>
                    <a:pt x="30352" y="54323"/>
                    <a:pt x="28424" y="55338"/>
                  </a:cubicBezTo>
                  <a:cubicBezTo>
                    <a:pt x="25632" y="56667"/>
                    <a:pt x="22440" y="56885"/>
                    <a:pt x="19494" y="55947"/>
                  </a:cubicBezTo>
                  <a:cubicBezTo>
                    <a:pt x="10329" y="50559"/>
                    <a:pt x="4723" y="40701"/>
                    <a:pt x="4779" y="30070"/>
                  </a:cubicBezTo>
                  <a:cubicBezTo>
                    <a:pt x="4412" y="24230"/>
                    <a:pt x="5312" y="18380"/>
                    <a:pt x="7418" y="12920"/>
                  </a:cubicBezTo>
                  <a:cubicBezTo>
                    <a:pt x="8561" y="8522"/>
                    <a:pt x="11782" y="4960"/>
                    <a:pt x="16043" y="3382"/>
                  </a:cubicBezTo>
                  <a:cubicBezTo>
                    <a:pt x="18834" y="2571"/>
                    <a:pt x="21809" y="3846"/>
                    <a:pt x="23147" y="6426"/>
                  </a:cubicBezTo>
                  <a:cubicBezTo>
                    <a:pt x="24162" y="8252"/>
                    <a:pt x="23756" y="9673"/>
                    <a:pt x="24162" y="9775"/>
                  </a:cubicBezTo>
                  <a:cubicBezTo>
                    <a:pt x="24568" y="9876"/>
                    <a:pt x="25582" y="8557"/>
                    <a:pt x="24872" y="5716"/>
                  </a:cubicBezTo>
                  <a:cubicBezTo>
                    <a:pt x="24404" y="4056"/>
                    <a:pt x="23406" y="2595"/>
                    <a:pt x="22031" y="1555"/>
                  </a:cubicBezTo>
                  <a:cubicBezTo>
                    <a:pt x="20063" y="241"/>
                    <a:pt x="17666" y="-268"/>
                    <a:pt x="15333" y="134"/>
                  </a:cubicBezTo>
                  <a:cubicBezTo>
                    <a:pt x="9705" y="1516"/>
                    <a:pt x="5182" y="5694"/>
                    <a:pt x="3359" y="11195"/>
                  </a:cubicBezTo>
                  <a:cubicBezTo>
                    <a:pt x="738" y="17231"/>
                    <a:pt x="-376" y="23813"/>
                    <a:pt x="112" y="30374"/>
                  </a:cubicBezTo>
                  <a:cubicBezTo>
                    <a:pt x="-227" y="42860"/>
                    <a:pt x="7095" y="54286"/>
                    <a:pt x="18581" y="59194"/>
                  </a:cubicBezTo>
                  <a:cubicBezTo>
                    <a:pt x="22367" y="60095"/>
                    <a:pt x="26357" y="59237"/>
                    <a:pt x="29439" y="56860"/>
                  </a:cubicBezTo>
                  <a:cubicBezTo>
                    <a:pt x="31468" y="55135"/>
                    <a:pt x="31773" y="53612"/>
                    <a:pt x="31468" y="53511"/>
                  </a:cubicBezTo>
                  <a:close/>
                </a:path>
              </a:pathLst>
            </a:custGeom>
            <a:solidFill>
              <a:srgbClr val="FF9A6C"/>
            </a:solidFill>
            <a:ln w="10147"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5CCECCE1-BA9C-0570-97D4-E8EBCE4C1AFE}"/>
                </a:ext>
              </a:extLst>
            </p:cNvPr>
            <p:cNvSpPr/>
            <p:nvPr/>
          </p:nvSpPr>
          <p:spPr>
            <a:xfrm>
              <a:off x="6727144" y="3110600"/>
              <a:ext cx="162982" cy="333140"/>
            </a:xfrm>
            <a:custGeom>
              <a:avLst/>
              <a:gdLst>
                <a:gd name="connsiteX0" fmla="*/ 162982 w 162982"/>
                <a:gd name="connsiteY0" fmla="*/ 48 h 333140"/>
                <a:gd name="connsiteX1" fmla="*/ 149283 w 162982"/>
                <a:gd name="connsiteY1" fmla="*/ 11413 h 333140"/>
                <a:gd name="connsiteX2" fmla="*/ 144311 w 162982"/>
                <a:gd name="connsiteY2" fmla="*/ 58600 h 333140"/>
                <a:gd name="connsiteX3" fmla="*/ 144311 w 162982"/>
                <a:gd name="connsiteY3" fmla="*/ 60325 h 333140"/>
                <a:gd name="connsiteX4" fmla="*/ 142586 w 162982"/>
                <a:gd name="connsiteY4" fmla="*/ 60325 h 333140"/>
                <a:gd name="connsiteX5" fmla="*/ 98646 w 162982"/>
                <a:gd name="connsiteY5" fmla="*/ 99089 h 333140"/>
                <a:gd name="connsiteX6" fmla="*/ 95095 w 162982"/>
                <a:gd name="connsiteY6" fmla="*/ 115731 h 333140"/>
                <a:gd name="connsiteX7" fmla="*/ 97226 w 162982"/>
                <a:gd name="connsiteY7" fmla="*/ 133794 h 333140"/>
                <a:gd name="connsiteX8" fmla="*/ 99864 w 162982"/>
                <a:gd name="connsiteY8" fmla="*/ 153176 h 333140"/>
                <a:gd name="connsiteX9" fmla="*/ 94384 w 162982"/>
                <a:gd name="connsiteY9" fmla="*/ 173472 h 333140"/>
                <a:gd name="connsiteX10" fmla="*/ 60593 w 162982"/>
                <a:gd name="connsiteY10" fmla="*/ 198942 h 333140"/>
                <a:gd name="connsiteX11" fmla="*/ 28932 w 162982"/>
                <a:gd name="connsiteY11" fmla="*/ 219745 h 333140"/>
                <a:gd name="connsiteX12" fmla="*/ 3360 w 162982"/>
                <a:gd name="connsiteY12" fmla="*/ 276877 h 333140"/>
                <a:gd name="connsiteX13" fmla="*/ 12392 w 162982"/>
                <a:gd name="connsiteY13" fmla="*/ 319091 h 333140"/>
                <a:gd name="connsiteX14" fmla="*/ 20306 w 162982"/>
                <a:gd name="connsiteY14" fmla="*/ 333095 h 333140"/>
                <a:gd name="connsiteX15" fmla="*/ 17465 w 162982"/>
                <a:gd name="connsiteY15" fmla="*/ 330050 h 333140"/>
                <a:gd name="connsiteX16" fmla="*/ 10767 w 162982"/>
                <a:gd name="connsiteY16" fmla="*/ 319903 h 333140"/>
                <a:gd name="connsiteX17" fmla="*/ 25786 w 162982"/>
                <a:gd name="connsiteY17" fmla="*/ 216599 h 333140"/>
                <a:gd name="connsiteX18" fmla="*/ 58461 w 162982"/>
                <a:gd name="connsiteY18" fmla="*/ 194782 h 333140"/>
                <a:gd name="connsiteX19" fmla="*/ 90325 w 162982"/>
                <a:gd name="connsiteY19" fmla="*/ 170935 h 333140"/>
                <a:gd name="connsiteX20" fmla="*/ 92557 w 162982"/>
                <a:gd name="connsiteY20" fmla="*/ 134809 h 333140"/>
                <a:gd name="connsiteX21" fmla="*/ 90427 w 162982"/>
                <a:gd name="connsiteY21" fmla="*/ 115833 h 333140"/>
                <a:gd name="connsiteX22" fmla="*/ 94486 w 162982"/>
                <a:gd name="connsiteY22" fmla="*/ 97669 h 333140"/>
                <a:gd name="connsiteX23" fmla="*/ 141774 w 162982"/>
                <a:gd name="connsiteY23" fmla="*/ 57078 h 333140"/>
                <a:gd name="connsiteX24" fmla="*/ 140454 w 162982"/>
                <a:gd name="connsiteY24" fmla="*/ 59209 h 333140"/>
                <a:gd name="connsiteX25" fmla="*/ 147355 w 162982"/>
                <a:gd name="connsiteY25" fmla="*/ 10094 h 333140"/>
                <a:gd name="connsiteX26" fmla="*/ 158010 w 162982"/>
                <a:gd name="connsiteY26" fmla="*/ 1367 h 333140"/>
                <a:gd name="connsiteX27" fmla="*/ 162982 w 162982"/>
                <a:gd name="connsiteY27" fmla="*/ 48 h 3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2982" h="333140">
                  <a:moveTo>
                    <a:pt x="162982" y="48"/>
                  </a:moveTo>
                  <a:cubicBezTo>
                    <a:pt x="157612" y="2747"/>
                    <a:pt x="152927" y="6634"/>
                    <a:pt x="149283" y="11413"/>
                  </a:cubicBezTo>
                  <a:cubicBezTo>
                    <a:pt x="141572" y="25903"/>
                    <a:pt x="139790" y="42821"/>
                    <a:pt x="144311" y="58600"/>
                  </a:cubicBezTo>
                  <a:lnTo>
                    <a:pt x="144311" y="60325"/>
                  </a:lnTo>
                  <a:lnTo>
                    <a:pt x="142586" y="60325"/>
                  </a:lnTo>
                  <a:cubicBezTo>
                    <a:pt x="122696" y="65689"/>
                    <a:pt x="106448" y="80024"/>
                    <a:pt x="98646" y="99089"/>
                  </a:cubicBezTo>
                  <a:cubicBezTo>
                    <a:pt x="96545" y="104401"/>
                    <a:pt x="95345" y="110025"/>
                    <a:pt x="95095" y="115731"/>
                  </a:cubicBezTo>
                  <a:cubicBezTo>
                    <a:pt x="95277" y="121803"/>
                    <a:pt x="95990" y="127847"/>
                    <a:pt x="97226" y="133794"/>
                  </a:cubicBezTo>
                  <a:cubicBezTo>
                    <a:pt x="98543" y="140188"/>
                    <a:pt x="99425" y="146663"/>
                    <a:pt x="99864" y="153176"/>
                  </a:cubicBezTo>
                  <a:cubicBezTo>
                    <a:pt x="100386" y="160367"/>
                    <a:pt x="98454" y="167521"/>
                    <a:pt x="94384" y="173472"/>
                  </a:cubicBezTo>
                  <a:cubicBezTo>
                    <a:pt x="85536" y="184766"/>
                    <a:pt x="73886" y="193547"/>
                    <a:pt x="60593" y="198942"/>
                  </a:cubicBezTo>
                  <a:cubicBezTo>
                    <a:pt x="48931" y="204022"/>
                    <a:pt x="38223" y="211058"/>
                    <a:pt x="28932" y="219745"/>
                  </a:cubicBezTo>
                  <a:cubicBezTo>
                    <a:pt x="13446" y="234839"/>
                    <a:pt x="4300" y="255272"/>
                    <a:pt x="3360" y="276877"/>
                  </a:cubicBezTo>
                  <a:cubicBezTo>
                    <a:pt x="2902" y="291472"/>
                    <a:pt x="6001" y="305960"/>
                    <a:pt x="12392" y="319091"/>
                  </a:cubicBezTo>
                  <a:cubicBezTo>
                    <a:pt x="16957" y="328325"/>
                    <a:pt x="20712" y="332790"/>
                    <a:pt x="20306" y="333095"/>
                  </a:cubicBezTo>
                  <a:cubicBezTo>
                    <a:pt x="19900" y="333399"/>
                    <a:pt x="19190" y="332181"/>
                    <a:pt x="17465" y="330050"/>
                  </a:cubicBezTo>
                  <a:cubicBezTo>
                    <a:pt x="14953" y="326861"/>
                    <a:pt x="12712" y="323466"/>
                    <a:pt x="10767" y="319903"/>
                  </a:cubicBezTo>
                  <a:cubicBezTo>
                    <a:pt x="-7961" y="285997"/>
                    <a:pt x="-1822" y="243769"/>
                    <a:pt x="25786" y="216599"/>
                  </a:cubicBezTo>
                  <a:cubicBezTo>
                    <a:pt x="35364" y="207529"/>
                    <a:pt x="46413" y="200152"/>
                    <a:pt x="58461" y="194782"/>
                  </a:cubicBezTo>
                  <a:cubicBezTo>
                    <a:pt x="70936" y="189669"/>
                    <a:pt x="81902" y="181462"/>
                    <a:pt x="90325" y="170935"/>
                  </a:cubicBezTo>
                  <a:cubicBezTo>
                    <a:pt x="97936" y="160787"/>
                    <a:pt x="94587" y="146986"/>
                    <a:pt x="92557" y="134809"/>
                  </a:cubicBezTo>
                  <a:cubicBezTo>
                    <a:pt x="91286" y="128559"/>
                    <a:pt x="90573" y="122209"/>
                    <a:pt x="90427" y="115833"/>
                  </a:cubicBezTo>
                  <a:cubicBezTo>
                    <a:pt x="90765" y="109595"/>
                    <a:pt x="92136" y="103457"/>
                    <a:pt x="94486" y="97669"/>
                  </a:cubicBezTo>
                  <a:cubicBezTo>
                    <a:pt x="102920" y="77406"/>
                    <a:pt x="120466" y="62344"/>
                    <a:pt x="141774" y="57078"/>
                  </a:cubicBezTo>
                  <a:lnTo>
                    <a:pt x="140454" y="59209"/>
                  </a:lnTo>
                  <a:cubicBezTo>
                    <a:pt x="135920" y="42584"/>
                    <a:pt x="138415" y="24826"/>
                    <a:pt x="147355" y="10094"/>
                  </a:cubicBezTo>
                  <a:cubicBezTo>
                    <a:pt x="150125" y="6344"/>
                    <a:pt x="153787" y="3344"/>
                    <a:pt x="158010" y="1367"/>
                  </a:cubicBezTo>
                  <a:cubicBezTo>
                    <a:pt x="161257" y="285"/>
                    <a:pt x="162915" y="-155"/>
                    <a:pt x="162982" y="48"/>
                  </a:cubicBezTo>
                  <a:close/>
                </a:path>
              </a:pathLst>
            </a:custGeom>
            <a:solidFill>
              <a:srgbClr val="455A64"/>
            </a:solidFill>
            <a:ln w="10147"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2E036B93-74B7-D107-4CE5-E6C4EECF3396}"/>
                </a:ext>
              </a:extLst>
            </p:cNvPr>
            <p:cNvSpPr/>
            <p:nvPr/>
          </p:nvSpPr>
          <p:spPr>
            <a:xfrm>
              <a:off x="6766432" y="3429602"/>
              <a:ext cx="70259" cy="78933"/>
            </a:xfrm>
            <a:custGeom>
              <a:avLst/>
              <a:gdLst>
                <a:gd name="connsiteX0" fmla="*/ 9533 w 70259"/>
                <a:gd name="connsiteY0" fmla="*/ 14194 h 78933"/>
                <a:gd name="connsiteX1" fmla="*/ 28915 w 70259"/>
                <a:gd name="connsiteY1" fmla="*/ 1509 h 78933"/>
                <a:gd name="connsiteX2" fmla="*/ 27495 w 70259"/>
                <a:gd name="connsiteY2" fmla="*/ 1509 h 78933"/>
                <a:gd name="connsiteX3" fmla="*/ 31656 w 70259"/>
                <a:gd name="connsiteY3" fmla="*/ 799 h 78933"/>
                <a:gd name="connsiteX4" fmla="*/ 46775 w 70259"/>
                <a:gd name="connsiteY4" fmla="*/ 2625 h 78933"/>
                <a:gd name="connsiteX5" fmla="*/ 46775 w 70259"/>
                <a:gd name="connsiteY5" fmla="*/ 2625 h 78933"/>
                <a:gd name="connsiteX6" fmla="*/ 66360 w 70259"/>
                <a:gd name="connsiteY6" fmla="*/ 19673 h 78933"/>
                <a:gd name="connsiteX7" fmla="*/ 61388 w 70259"/>
                <a:gd name="connsiteY7" fmla="*/ 63511 h 78933"/>
                <a:gd name="connsiteX8" fmla="*/ 16700 w 70259"/>
                <a:gd name="connsiteY8" fmla="*/ 74090 h 78933"/>
                <a:gd name="connsiteX9" fmla="*/ 1821 w 70259"/>
                <a:gd name="connsiteY9" fmla="*/ 52349 h 78933"/>
                <a:gd name="connsiteX10" fmla="*/ 9534 w 70259"/>
                <a:gd name="connsiteY10" fmla="*/ 14194 h 7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59" h="78933">
                  <a:moveTo>
                    <a:pt x="9533" y="14194"/>
                  </a:moveTo>
                  <a:cubicBezTo>
                    <a:pt x="14875" y="8462"/>
                    <a:pt x="21525" y="4110"/>
                    <a:pt x="28915" y="1509"/>
                  </a:cubicBezTo>
                  <a:lnTo>
                    <a:pt x="27495" y="1509"/>
                  </a:lnTo>
                  <a:cubicBezTo>
                    <a:pt x="28851" y="1117"/>
                    <a:pt x="30246" y="878"/>
                    <a:pt x="31656" y="799"/>
                  </a:cubicBezTo>
                  <a:cubicBezTo>
                    <a:pt x="36731" y="-718"/>
                    <a:pt x="42208" y="-56"/>
                    <a:pt x="46775" y="2625"/>
                  </a:cubicBezTo>
                  <a:lnTo>
                    <a:pt x="46775" y="2625"/>
                  </a:lnTo>
                  <a:cubicBezTo>
                    <a:pt x="55201" y="5667"/>
                    <a:pt x="62186" y="11748"/>
                    <a:pt x="66360" y="19673"/>
                  </a:cubicBezTo>
                  <a:cubicBezTo>
                    <a:pt x="72984" y="34074"/>
                    <a:pt x="71068" y="50960"/>
                    <a:pt x="61388" y="63511"/>
                  </a:cubicBezTo>
                  <a:cubicBezTo>
                    <a:pt x="51969" y="78773"/>
                    <a:pt x="31961" y="83509"/>
                    <a:pt x="16700" y="74090"/>
                  </a:cubicBezTo>
                  <a:cubicBezTo>
                    <a:pt x="8891" y="69271"/>
                    <a:pt x="3486" y="61373"/>
                    <a:pt x="1821" y="52349"/>
                  </a:cubicBezTo>
                  <a:cubicBezTo>
                    <a:pt x="-2272" y="39147"/>
                    <a:pt x="634" y="24769"/>
                    <a:pt x="9534" y="14194"/>
                  </a:cubicBezTo>
                  <a:close/>
                </a:path>
              </a:pathLst>
            </a:custGeom>
            <a:solidFill>
              <a:srgbClr val="455A64"/>
            </a:solidFill>
            <a:ln w="10147" cap="flat">
              <a:noFill/>
              <a:prstDash val="solid"/>
              <a:miter/>
            </a:ln>
          </p:spPr>
          <p:txBody>
            <a:bodyPr rtlCol="0" anchor="ctr"/>
            <a:lstStyle/>
            <a:p>
              <a:endParaRPr lang="en-US"/>
            </a:p>
          </p:txBody>
        </p:sp>
      </p:grpSp>
      <p:grpSp>
        <p:nvGrpSpPr>
          <p:cNvPr id="340" name="Graphic 2">
            <a:extLst>
              <a:ext uri="{FF2B5EF4-FFF2-40B4-BE49-F238E27FC236}">
                <a16:creationId xmlns:a16="http://schemas.microsoft.com/office/drawing/2014/main" id="{AB3EBC50-C292-A788-3B3A-979158BCA70E}"/>
              </a:ext>
            </a:extLst>
          </p:cNvPr>
          <p:cNvGrpSpPr/>
          <p:nvPr/>
        </p:nvGrpSpPr>
        <p:grpSpPr>
          <a:xfrm>
            <a:off x="2867274" y="4022539"/>
            <a:ext cx="2004176" cy="1720260"/>
            <a:chOff x="2867274" y="3595998"/>
            <a:chExt cx="2004176" cy="1720260"/>
          </a:xfrm>
        </p:grpSpPr>
        <p:sp>
          <p:nvSpPr>
            <p:cNvPr id="341" name="Freeform: Shape 340">
              <a:extLst>
                <a:ext uri="{FF2B5EF4-FFF2-40B4-BE49-F238E27FC236}">
                  <a16:creationId xmlns:a16="http://schemas.microsoft.com/office/drawing/2014/main" id="{BB72E26E-4D75-2904-C618-9374675AC707}"/>
                </a:ext>
              </a:extLst>
            </p:cNvPr>
            <p:cNvSpPr/>
            <p:nvPr/>
          </p:nvSpPr>
          <p:spPr>
            <a:xfrm>
              <a:off x="2873678" y="3652229"/>
              <a:ext cx="1997772" cy="1662898"/>
            </a:xfrm>
            <a:custGeom>
              <a:avLst/>
              <a:gdLst>
                <a:gd name="connsiteX0" fmla="*/ 67178 w 1997772"/>
                <a:gd name="connsiteY0" fmla="*/ 0 h 1662898"/>
                <a:gd name="connsiteX1" fmla="*/ 1939017 w 1997772"/>
                <a:gd name="connsiteY1" fmla="*/ 0 h 1662898"/>
                <a:gd name="connsiteX2" fmla="*/ 1997772 w 1997772"/>
                <a:gd name="connsiteY2" fmla="*/ 58755 h 1662898"/>
                <a:gd name="connsiteX3" fmla="*/ 1997772 w 1997772"/>
                <a:gd name="connsiteY3" fmla="*/ 1591865 h 1662898"/>
                <a:gd name="connsiteX4" fmla="*/ 1926739 w 1997772"/>
                <a:gd name="connsiteY4" fmla="*/ 1662899 h 1662898"/>
                <a:gd name="connsiteX5" fmla="*/ 58146 w 1997772"/>
                <a:gd name="connsiteY5" fmla="*/ 1662899 h 1662898"/>
                <a:gd name="connsiteX6" fmla="*/ 0 w 1997772"/>
                <a:gd name="connsiteY6" fmla="*/ 1604753 h 1662898"/>
                <a:gd name="connsiteX7" fmla="*/ 0 w 1997772"/>
                <a:gd name="connsiteY7" fmla="*/ 67178 h 1662898"/>
                <a:gd name="connsiteX8" fmla="*/ 67178 w 1997772"/>
                <a:gd name="connsiteY8" fmla="*/ 0 h 166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7772" h="1662898">
                  <a:moveTo>
                    <a:pt x="67178" y="0"/>
                  </a:moveTo>
                  <a:lnTo>
                    <a:pt x="1939017" y="0"/>
                  </a:lnTo>
                  <a:cubicBezTo>
                    <a:pt x="1971467" y="0"/>
                    <a:pt x="1997772" y="26306"/>
                    <a:pt x="1997772" y="58755"/>
                  </a:cubicBezTo>
                  <a:lnTo>
                    <a:pt x="1997772" y="1591865"/>
                  </a:lnTo>
                  <a:cubicBezTo>
                    <a:pt x="1997772" y="1631096"/>
                    <a:pt x="1965969" y="1662899"/>
                    <a:pt x="1926739" y="1662899"/>
                  </a:cubicBezTo>
                  <a:lnTo>
                    <a:pt x="58146" y="1662899"/>
                  </a:lnTo>
                  <a:cubicBezTo>
                    <a:pt x="26033" y="1662899"/>
                    <a:pt x="0" y="1636866"/>
                    <a:pt x="0" y="1604753"/>
                  </a:cubicBezTo>
                  <a:lnTo>
                    <a:pt x="0" y="67178"/>
                  </a:lnTo>
                  <a:cubicBezTo>
                    <a:pt x="0" y="30076"/>
                    <a:pt x="30076" y="0"/>
                    <a:pt x="67178" y="0"/>
                  </a:cubicBezTo>
                  <a:close/>
                </a:path>
              </a:pathLst>
            </a:custGeom>
            <a:solidFill>
              <a:srgbClr val="FAFAFA"/>
            </a:solidFill>
            <a:ln w="10147"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C848DC7C-0C72-40B4-E0CC-9F067FA9A493}"/>
                </a:ext>
              </a:extLst>
            </p:cNvPr>
            <p:cNvSpPr/>
            <p:nvPr/>
          </p:nvSpPr>
          <p:spPr>
            <a:xfrm>
              <a:off x="2870025" y="3651823"/>
              <a:ext cx="1998279" cy="241717"/>
            </a:xfrm>
            <a:custGeom>
              <a:avLst/>
              <a:gdLst>
                <a:gd name="connsiteX0" fmla="*/ 61393 w 1998279"/>
                <a:gd name="connsiteY0" fmla="*/ 0 h 241717"/>
                <a:gd name="connsiteX1" fmla="*/ 1929783 w 1998279"/>
                <a:gd name="connsiteY1" fmla="*/ 0 h 241717"/>
                <a:gd name="connsiteX2" fmla="*/ 1998280 w 1998279"/>
                <a:gd name="connsiteY2" fmla="*/ 68497 h 241717"/>
                <a:gd name="connsiteX3" fmla="*/ 1998280 w 1998279"/>
                <a:gd name="connsiteY3" fmla="*/ 241718 h 241717"/>
                <a:gd name="connsiteX4" fmla="*/ 1998280 w 1998279"/>
                <a:gd name="connsiteY4" fmla="*/ 241718 h 241717"/>
                <a:gd name="connsiteX5" fmla="*/ 0 w 1998279"/>
                <a:gd name="connsiteY5" fmla="*/ 241718 h 241717"/>
                <a:gd name="connsiteX6" fmla="*/ 0 w 1998279"/>
                <a:gd name="connsiteY6" fmla="*/ 241718 h 241717"/>
                <a:gd name="connsiteX7" fmla="*/ 0 w 1998279"/>
                <a:gd name="connsiteY7" fmla="*/ 61495 h 241717"/>
                <a:gd name="connsiteX8" fmla="*/ 61393 w 1998279"/>
                <a:gd name="connsiteY8" fmla="*/ 0 h 24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279" h="241717">
                  <a:moveTo>
                    <a:pt x="61393" y="0"/>
                  </a:moveTo>
                  <a:lnTo>
                    <a:pt x="1929783" y="0"/>
                  </a:lnTo>
                  <a:cubicBezTo>
                    <a:pt x="1967613" y="0"/>
                    <a:pt x="1998280" y="30667"/>
                    <a:pt x="1998280" y="68497"/>
                  </a:cubicBezTo>
                  <a:lnTo>
                    <a:pt x="1998280" y="241718"/>
                  </a:lnTo>
                  <a:lnTo>
                    <a:pt x="1998280" y="241718"/>
                  </a:lnTo>
                  <a:lnTo>
                    <a:pt x="0" y="241718"/>
                  </a:lnTo>
                  <a:lnTo>
                    <a:pt x="0" y="241718"/>
                  </a:lnTo>
                  <a:lnTo>
                    <a:pt x="0" y="61495"/>
                  </a:lnTo>
                  <a:cubicBezTo>
                    <a:pt x="0" y="27572"/>
                    <a:pt x="27470" y="56"/>
                    <a:pt x="61393" y="0"/>
                  </a:cubicBezTo>
                  <a:close/>
                </a:path>
              </a:pathLst>
            </a:custGeom>
            <a:solidFill>
              <a:srgbClr val="E0E0E0"/>
            </a:solidFill>
            <a:ln w="10147"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0F2CBE06-96A4-AFD8-AE69-5EB9F88E13D0}"/>
                </a:ext>
              </a:extLst>
            </p:cNvPr>
            <p:cNvSpPr/>
            <p:nvPr/>
          </p:nvSpPr>
          <p:spPr>
            <a:xfrm>
              <a:off x="2867274" y="3649185"/>
              <a:ext cx="2002623" cy="1665537"/>
            </a:xfrm>
            <a:custGeom>
              <a:avLst/>
              <a:gdLst>
                <a:gd name="connsiteX0" fmla="*/ 1935680 w 2002623"/>
                <a:gd name="connsiteY0" fmla="*/ 1665538 h 1665537"/>
                <a:gd name="connsiteX1" fmla="*/ 1940348 w 2002623"/>
                <a:gd name="connsiteY1" fmla="*/ 1665538 h 1665537"/>
                <a:gd name="connsiteX2" fmla="*/ 1953945 w 2002623"/>
                <a:gd name="connsiteY2" fmla="*/ 1663001 h 1665537"/>
                <a:gd name="connsiteX3" fmla="*/ 1974241 w 2002623"/>
                <a:gd name="connsiteY3" fmla="*/ 1652853 h 1665537"/>
                <a:gd name="connsiteX4" fmla="*/ 1993927 w 2002623"/>
                <a:gd name="connsiteY4" fmla="*/ 1628701 h 1665537"/>
                <a:gd name="connsiteX5" fmla="*/ 1999914 w 2002623"/>
                <a:gd name="connsiteY5" fmla="*/ 1589633 h 1665537"/>
                <a:gd name="connsiteX6" fmla="*/ 1999915 w 2002623"/>
                <a:gd name="connsiteY6" fmla="*/ 1541026 h 1665537"/>
                <a:gd name="connsiteX7" fmla="*/ 1999915 w 2002623"/>
                <a:gd name="connsiteY7" fmla="*/ 1419254 h 1665537"/>
                <a:gd name="connsiteX8" fmla="*/ 1999001 w 2002623"/>
                <a:gd name="connsiteY8" fmla="*/ 646711 h 1665537"/>
                <a:gd name="connsiteX9" fmla="*/ 1999001 w 2002623"/>
                <a:gd name="connsiteY9" fmla="*/ 113147 h 1665537"/>
                <a:gd name="connsiteX10" fmla="*/ 1999001 w 2002623"/>
                <a:gd name="connsiteY10" fmla="*/ 77123 h 1665537"/>
                <a:gd name="connsiteX11" fmla="*/ 1993623 w 2002623"/>
                <a:gd name="connsiteY11" fmla="*/ 42316 h 1665537"/>
                <a:gd name="connsiteX12" fmla="*/ 1937506 w 2002623"/>
                <a:gd name="connsiteY12" fmla="*/ 5074 h 1665537"/>
                <a:gd name="connsiteX13" fmla="*/ 1470713 w 2002623"/>
                <a:gd name="connsiteY13" fmla="*/ 5074 h 1665537"/>
                <a:gd name="connsiteX14" fmla="*/ 67696 w 2002623"/>
                <a:gd name="connsiteY14" fmla="*/ 5074 h 1665537"/>
                <a:gd name="connsiteX15" fmla="*/ 27106 w 2002623"/>
                <a:gd name="connsiteY15" fmla="*/ 20498 h 1665537"/>
                <a:gd name="connsiteX16" fmla="*/ 6810 w 2002623"/>
                <a:gd name="connsiteY16" fmla="*/ 58755 h 1665537"/>
                <a:gd name="connsiteX17" fmla="*/ 6201 w 2002623"/>
                <a:gd name="connsiteY17" fmla="*/ 81588 h 1665537"/>
                <a:gd name="connsiteX18" fmla="*/ 6201 w 2002623"/>
                <a:gd name="connsiteY18" fmla="*/ 334163 h 1665537"/>
                <a:gd name="connsiteX19" fmla="*/ 6201 w 2002623"/>
                <a:gd name="connsiteY19" fmla="*/ 692173 h 1665537"/>
                <a:gd name="connsiteX20" fmla="*/ 6201 w 2002623"/>
                <a:gd name="connsiteY20" fmla="*/ 1368921 h 1665537"/>
                <a:gd name="connsiteX21" fmla="*/ 6201 w 2002623"/>
                <a:gd name="connsiteY21" fmla="*/ 1528646 h 1665537"/>
                <a:gd name="connsiteX22" fmla="*/ 6201 w 2002623"/>
                <a:gd name="connsiteY22" fmla="*/ 1606681 h 1665537"/>
                <a:gd name="connsiteX23" fmla="*/ 50851 w 2002623"/>
                <a:gd name="connsiteY23" fmla="*/ 1660667 h 1665537"/>
                <a:gd name="connsiteX24" fmla="*/ 88093 w 2002623"/>
                <a:gd name="connsiteY24" fmla="*/ 1663204 h 1665537"/>
                <a:gd name="connsiteX25" fmla="*/ 346351 w 2002623"/>
                <a:gd name="connsiteY25" fmla="*/ 1663204 h 1665537"/>
                <a:gd name="connsiteX26" fmla="*/ 879916 w 2002623"/>
                <a:gd name="connsiteY26" fmla="*/ 1663204 h 1665537"/>
                <a:gd name="connsiteX27" fmla="*/ 1652458 w 2002623"/>
                <a:gd name="connsiteY27" fmla="*/ 1664015 h 1665537"/>
                <a:gd name="connsiteX28" fmla="*/ 1862414 w 2002623"/>
                <a:gd name="connsiteY28" fmla="*/ 1664523 h 1665537"/>
                <a:gd name="connsiteX29" fmla="*/ 1917110 w 2002623"/>
                <a:gd name="connsiteY29" fmla="*/ 1664523 h 1665537"/>
                <a:gd name="connsiteX30" fmla="*/ 1935680 w 2002623"/>
                <a:gd name="connsiteY30" fmla="*/ 1664523 h 1665537"/>
                <a:gd name="connsiteX31" fmla="*/ 1917110 w 2002623"/>
                <a:gd name="connsiteY31" fmla="*/ 1664523 h 1665537"/>
                <a:gd name="connsiteX32" fmla="*/ 1862414 w 2002623"/>
                <a:gd name="connsiteY32" fmla="*/ 1664523 h 1665537"/>
                <a:gd name="connsiteX33" fmla="*/ 1652458 w 2002623"/>
                <a:gd name="connsiteY33" fmla="*/ 1664523 h 1665537"/>
                <a:gd name="connsiteX34" fmla="*/ 879916 w 2002623"/>
                <a:gd name="connsiteY34" fmla="*/ 1665335 h 1665537"/>
                <a:gd name="connsiteX35" fmla="*/ 346351 w 2002623"/>
                <a:gd name="connsiteY35" fmla="*/ 1665335 h 1665537"/>
                <a:gd name="connsiteX36" fmla="*/ 68204 w 2002623"/>
                <a:gd name="connsiteY36" fmla="*/ 1665335 h 1665537"/>
                <a:gd name="connsiteX37" fmla="*/ 48720 w 2002623"/>
                <a:gd name="connsiteY37" fmla="*/ 1662595 h 1665537"/>
                <a:gd name="connsiteX38" fmla="*/ 316 w 2002623"/>
                <a:gd name="connsiteY38" fmla="*/ 1607087 h 1665537"/>
                <a:gd name="connsiteX39" fmla="*/ 316 w 2002623"/>
                <a:gd name="connsiteY39" fmla="*/ 1528646 h 1665537"/>
                <a:gd name="connsiteX40" fmla="*/ 316 w 2002623"/>
                <a:gd name="connsiteY40" fmla="*/ 1368921 h 1665537"/>
                <a:gd name="connsiteX41" fmla="*/ 316 w 2002623"/>
                <a:gd name="connsiteY41" fmla="*/ 692173 h 1665537"/>
                <a:gd name="connsiteX42" fmla="*/ 316 w 2002623"/>
                <a:gd name="connsiteY42" fmla="*/ 81790 h 1665537"/>
                <a:gd name="connsiteX43" fmla="*/ 1026 w 2002623"/>
                <a:gd name="connsiteY43" fmla="*/ 58248 h 1665537"/>
                <a:gd name="connsiteX44" fmla="*/ 23452 w 2002623"/>
                <a:gd name="connsiteY44" fmla="*/ 16642 h 1665537"/>
                <a:gd name="connsiteX45" fmla="*/ 67899 w 2002623"/>
                <a:gd name="connsiteY45" fmla="*/ 0 h 1665537"/>
                <a:gd name="connsiteX46" fmla="*/ 1470916 w 2002623"/>
                <a:gd name="connsiteY46" fmla="*/ 0 h 1665537"/>
                <a:gd name="connsiteX47" fmla="*/ 1785494 w 2002623"/>
                <a:gd name="connsiteY47" fmla="*/ 0 h 1665537"/>
                <a:gd name="connsiteX48" fmla="*/ 1936492 w 2002623"/>
                <a:gd name="connsiteY48" fmla="*/ 0 h 1665537"/>
                <a:gd name="connsiteX49" fmla="*/ 1996667 w 2002623"/>
                <a:gd name="connsiteY49" fmla="*/ 39982 h 1665537"/>
                <a:gd name="connsiteX50" fmla="*/ 2002350 w 2002623"/>
                <a:gd name="connsiteY50" fmla="*/ 76514 h 1665537"/>
                <a:gd name="connsiteX51" fmla="*/ 2002350 w 2002623"/>
                <a:gd name="connsiteY51" fmla="*/ 112538 h 1665537"/>
                <a:gd name="connsiteX52" fmla="*/ 2002350 w 2002623"/>
                <a:gd name="connsiteY52" fmla="*/ 646102 h 1665537"/>
                <a:gd name="connsiteX53" fmla="*/ 2001538 w 2002623"/>
                <a:gd name="connsiteY53" fmla="*/ 1418645 h 1665537"/>
                <a:gd name="connsiteX54" fmla="*/ 2001538 w 2002623"/>
                <a:gd name="connsiteY54" fmla="*/ 1540417 h 1665537"/>
                <a:gd name="connsiteX55" fmla="*/ 2001538 w 2002623"/>
                <a:gd name="connsiteY55" fmla="*/ 1589024 h 1665537"/>
                <a:gd name="connsiteX56" fmla="*/ 1995145 w 2002623"/>
                <a:gd name="connsiteY56" fmla="*/ 1628600 h 1665537"/>
                <a:gd name="connsiteX57" fmla="*/ 1974850 w 2002623"/>
                <a:gd name="connsiteY57" fmla="*/ 1652955 h 1665537"/>
                <a:gd name="connsiteX58" fmla="*/ 1954554 w 2002623"/>
                <a:gd name="connsiteY58" fmla="*/ 1663102 h 1665537"/>
                <a:gd name="connsiteX59" fmla="*/ 1940754 w 2002623"/>
                <a:gd name="connsiteY59" fmla="*/ 1665436 h 166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02623" h="1665537">
                  <a:moveTo>
                    <a:pt x="1935680" y="1665538"/>
                  </a:moveTo>
                  <a:lnTo>
                    <a:pt x="1940348" y="1665538"/>
                  </a:lnTo>
                  <a:cubicBezTo>
                    <a:pt x="1944960" y="1665196"/>
                    <a:pt x="1949520" y="1664345"/>
                    <a:pt x="1953945" y="1663001"/>
                  </a:cubicBezTo>
                  <a:cubicBezTo>
                    <a:pt x="1961255" y="1660839"/>
                    <a:pt x="1968126" y="1657404"/>
                    <a:pt x="1974241" y="1652853"/>
                  </a:cubicBezTo>
                  <a:cubicBezTo>
                    <a:pt x="1982694" y="1646549"/>
                    <a:pt x="1989457" y="1638252"/>
                    <a:pt x="1993927" y="1628701"/>
                  </a:cubicBezTo>
                  <a:cubicBezTo>
                    <a:pt x="1999111" y="1616371"/>
                    <a:pt x="2001168" y="1602950"/>
                    <a:pt x="1999914" y="1589633"/>
                  </a:cubicBezTo>
                  <a:cubicBezTo>
                    <a:pt x="1999915" y="1574817"/>
                    <a:pt x="1999915" y="1558581"/>
                    <a:pt x="1999915" y="1541026"/>
                  </a:cubicBezTo>
                  <a:cubicBezTo>
                    <a:pt x="1999915" y="1505915"/>
                    <a:pt x="1999915" y="1465425"/>
                    <a:pt x="1999915" y="1419254"/>
                  </a:cubicBezTo>
                  <a:cubicBezTo>
                    <a:pt x="1999915" y="1236596"/>
                    <a:pt x="1999915" y="972756"/>
                    <a:pt x="1999001" y="646711"/>
                  </a:cubicBezTo>
                  <a:cubicBezTo>
                    <a:pt x="1999001" y="483638"/>
                    <a:pt x="1999001" y="304938"/>
                    <a:pt x="1999001" y="113147"/>
                  </a:cubicBezTo>
                  <a:lnTo>
                    <a:pt x="1999001" y="77123"/>
                  </a:lnTo>
                  <a:cubicBezTo>
                    <a:pt x="1999958" y="65259"/>
                    <a:pt x="1998116" y="53337"/>
                    <a:pt x="1993623" y="42316"/>
                  </a:cubicBezTo>
                  <a:cubicBezTo>
                    <a:pt x="1983756" y="20042"/>
                    <a:pt x="1961864" y="5513"/>
                    <a:pt x="1937506" y="5074"/>
                  </a:cubicBezTo>
                  <a:lnTo>
                    <a:pt x="1470713" y="5074"/>
                  </a:lnTo>
                  <a:lnTo>
                    <a:pt x="67696" y="5074"/>
                  </a:lnTo>
                  <a:cubicBezTo>
                    <a:pt x="52769" y="5262"/>
                    <a:pt x="38390" y="10726"/>
                    <a:pt x="27106" y="20498"/>
                  </a:cubicBezTo>
                  <a:cubicBezTo>
                    <a:pt x="15881" y="30333"/>
                    <a:pt x="8658" y="43947"/>
                    <a:pt x="6810" y="58755"/>
                  </a:cubicBezTo>
                  <a:cubicBezTo>
                    <a:pt x="6196" y="66349"/>
                    <a:pt x="5993" y="73971"/>
                    <a:pt x="6201" y="81588"/>
                  </a:cubicBezTo>
                  <a:lnTo>
                    <a:pt x="6201" y="334163"/>
                  </a:lnTo>
                  <a:cubicBezTo>
                    <a:pt x="6201" y="455461"/>
                    <a:pt x="6201" y="574798"/>
                    <a:pt x="6201" y="692173"/>
                  </a:cubicBezTo>
                  <a:cubicBezTo>
                    <a:pt x="6201" y="926889"/>
                    <a:pt x="6201" y="1153283"/>
                    <a:pt x="6201" y="1368921"/>
                  </a:cubicBezTo>
                  <a:cubicBezTo>
                    <a:pt x="6201" y="1423042"/>
                    <a:pt x="6201" y="1476283"/>
                    <a:pt x="6201" y="1528646"/>
                  </a:cubicBezTo>
                  <a:cubicBezTo>
                    <a:pt x="6201" y="1554827"/>
                    <a:pt x="6201" y="1581210"/>
                    <a:pt x="6201" y="1606681"/>
                  </a:cubicBezTo>
                  <a:cubicBezTo>
                    <a:pt x="8682" y="1632098"/>
                    <a:pt x="26351" y="1653461"/>
                    <a:pt x="50851" y="1660667"/>
                  </a:cubicBezTo>
                  <a:cubicBezTo>
                    <a:pt x="63083" y="1663264"/>
                    <a:pt x="75622" y="1664118"/>
                    <a:pt x="88093" y="1663204"/>
                  </a:cubicBezTo>
                  <a:lnTo>
                    <a:pt x="346351" y="1663204"/>
                  </a:lnTo>
                  <a:lnTo>
                    <a:pt x="879916" y="1663204"/>
                  </a:lnTo>
                  <a:lnTo>
                    <a:pt x="1652458" y="1664015"/>
                  </a:lnTo>
                  <a:lnTo>
                    <a:pt x="1862414" y="1664523"/>
                  </a:lnTo>
                  <a:lnTo>
                    <a:pt x="1917110" y="1664523"/>
                  </a:lnTo>
                  <a:lnTo>
                    <a:pt x="1935680" y="1664523"/>
                  </a:lnTo>
                  <a:lnTo>
                    <a:pt x="1917110" y="1664523"/>
                  </a:lnTo>
                  <a:lnTo>
                    <a:pt x="1862414" y="1664523"/>
                  </a:lnTo>
                  <a:lnTo>
                    <a:pt x="1652458" y="1664523"/>
                  </a:lnTo>
                  <a:lnTo>
                    <a:pt x="879916" y="1665335"/>
                  </a:lnTo>
                  <a:lnTo>
                    <a:pt x="346351" y="1665335"/>
                  </a:lnTo>
                  <a:lnTo>
                    <a:pt x="68204" y="1665335"/>
                  </a:lnTo>
                  <a:cubicBezTo>
                    <a:pt x="61617" y="1665286"/>
                    <a:pt x="55065" y="1664364"/>
                    <a:pt x="48720" y="1662595"/>
                  </a:cubicBezTo>
                  <a:cubicBezTo>
                    <a:pt x="22947" y="1655421"/>
                    <a:pt x="3916" y="1633597"/>
                    <a:pt x="316" y="1607087"/>
                  </a:cubicBezTo>
                  <a:cubicBezTo>
                    <a:pt x="-395" y="1580805"/>
                    <a:pt x="316" y="1555030"/>
                    <a:pt x="316" y="1528646"/>
                  </a:cubicBezTo>
                  <a:lnTo>
                    <a:pt x="316" y="1368921"/>
                  </a:lnTo>
                  <a:cubicBezTo>
                    <a:pt x="316" y="1153283"/>
                    <a:pt x="316" y="926889"/>
                    <a:pt x="316" y="692173"/>
                  </a:cubicBezTo>
                  <a:lnTo>
                    <a:pt x="316" y="81790"/>
                  </a:lnTo>
                  <a:cubicBezTo>
                    <a:pt x="51" y="73936"/>
                    <a:pt x="289" y="66072"/>
                    <a:pt x="1026" y="58248"/>
                  </a:cubicBezTo>
                  <a:cubicBezTo>
                    <a:pt x="3152" y="42100"/>
                    <a:pt x="11132" y="27295"/>
                    <a:pt x="23452" y="16642"/>
                  </a:cubicBezTo>
                  <a:cubicBezTo>
                    <a:pt x="35788" y="5936"/>
                    <a:pt x="51566" y="28"/>
                    <a:pt x="67899" y="0"/>
                  </a:cubicBezTo>
                  <a:lnTo>
                    <a:pt x="1470916" y="0"/>
                  </a:lnTo>
                  <a:lnTo>
                    <a:pt x="1785494" y="0"/>
                  </a:lnTo>
                  <a:lnTo>
                    <a:pt x="1936492" y="0"/>
                  </a:lnTo>
                  <a:cubicBezTo>
                    <a:pt x="1962643" y="413"/>
                    <a:pt x="1986153" y="16034"/>
                    <a:pt x="1996667" y="39982"/>
                  </a:cubicBezTo>
                  <a:cubicBezTo>
                    <a:pt x="2001445" y="51533"/>
                    <a:pt x="2003393" y="64058"/>
                    <a:pt x="2002350" y="76514"/>
                  </a:cubicBezTo>
                  <a:lnTo>
                    <a:pt x="2002350" y="112538"/>
                  </a:lnTo>
                  <a:cubicBezTo>
                    <a:pt x="2002350" y="304329"/>
                    <a:pt x="2002350" y="483029"/>
                    <a:pt x="2002350" y="646102"/>
                  </a:cubicBezTo>
                  <a:cubicBezTo>
                    <a:pt x="2002350" y="972249"/>
                    <a:pt x="2001741" y="1236190"/>
                    <a:pt x="2001538" y="1418645"/>
                  </a:cubicBezTo>
                  <a:cubicBezTo>
                    <a:pt x="2001538" y="1464309"/>
                    <a:pt x="2001538" y="1504798"/>
                    <a:pt x="2001538" y="1540417"/>
                  </a:cubicBezTo>
                  <a:cubicBezTo>
                    <a:pt x="2001538" y="1557972"/>
                    <a:pt x="2001538" y="1574208"/>
                    <a:pt x="2001538" y="1589024"/>
                  </a:cubicBezTo>
                  <a:cubicBezTo>
                    <a:pt x="2002811" y="1602545"/>
                    <a:pt x="2000611" y="1616168"/>
                    <a:pt x="1995145" y="1628600"/>
                  </a:cubicBezTo>
                  <a:cubicBezTo>
                    <a:pt x="1990478" y="1638259"/>
                    <a:pt x="1983509" y="1646622"/>
                    <a:pt x="1974850" y="1652955"/>
                  </a:cubicBezTo>
                  <a:cubicBezTo>
                    <a:pt x="1968735" y="1657506"/>
                    <a:pt x="1961864" y="1660941"/>
                    <a:pt x="1954554" y="1663102"/>
                  </a:cubicBezTo>
                  <a:cubicBezTo>
                    <a:pt x="1950057" y="1664398"/>
                    <a:pt x="1945427" y="1665181"/>
                    <a:pt x="1940754" y="1665436"/>
                  </a:cubicBezTo>
                  <a:close/>
                </a:path>
              </a:pathLst>
            </a:custGeom>
            <a:solidFill>
              <a:srgbClr val="263238"/>
            </a:solidFill>
            <a:ln w="10147"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427F5094-C247-4F89-7FDC-33FB3D78BB7D}"/>
                </a:ext>
              </a:extLst>
            </p:cNvPr>
            <p:cNvSpPr/>
            <p:nvPr/>
          </p:nvSpPr>
          <p:spPr>
            <a:xfrm>
              <a:off x="3099161" y="4547863"/>
              <a:ext cx="417067" cy="764931"/>
            </a:xfrm>
            <a:custGeom>
              <a:avLst/>
              <a:gdLst>
                <a:gd name="connsiteX0" fmla="*/ 325536 w 417067"/>
                <a:gd name="connsiteY0" fmla="*/ 0 h 764931"/>
                <a:gd name="connsiteX1" fmla="*/ 257242 w 417067"/>
                <a:gd name="connsiteY1" fmla="*/ 110001 h 764931"/>
                <a:gd name="connsiteX2" fmla="*/ 18467 w 417067"/>
                <a:gd name="connsiteY2" fmla="*/ 565530 h 764931"/>
                <a:gd name="connsiteX3" fmla="*/ 63726 w 417067"/>
                <a:gd name="connsiteY3" fmla="*/ 764931 h 764931"/>
                <a:gd name="connsiteX4" fmla="*/ 240092 w 417067"/>
                <a:gd name="connsiteY4" fmla="*/ 764931 h 764931"/>
                <a:gd name="connsiteX5" fmla="*/ 417068 w 417067"/>
                <a:gd name="connsiteY5" fmla="*/ 417678 h 764931"/>
                <a:gd name="connsiteX6" fmla="*/ 376477 w 417067"/>
                <a:gd name="connsiteY6" fmla="*/ 121163 h 76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067" h="764931">
                  <a:moveTo>
                    <a:pt x="325536" y="0"/>
                  </a:moveTo>
                  <a:cubicBezTo>
                    <a:pt x="300219" y="35020"/>
                    <a:pt x="277398" y="71777"/>
                    <a:pt x="257242" y="110001"/>
                  </a:cubicBezTo>
                  <a:cubicBezTo>
                    <a:pt x="234613" y="157086"/>
                    <a:pt x="36733" y="527375"/>
                    <a:pt x="18467" y="565530"/>
                  </a:cubicBezTo>
                  <a:cubicBezTo>
                    <a:pt x="-3553" y="611803"/>
                    <a:pt x="-22124" y="735097"/>
                    <a:pt x="63726" y="764931"/>
                  </a:cubicBezTo>
                  <a:lnTo>
                    <a:pt x="240092" y="764931"/>
                  </a:lnTo>
                  <a:lnTo>
                    <a:pt x="417068" y="417678"/>
                  </a:lnTo>
                  <a:lnTo>
                    <a:pt x="376477" y="121163"/>
                  </a:lnTo>
                  <a:close/>
                </a:path>
              </a:pathLst>
            </a:custGeom>
            <a:solidFill>
              <a:srgbClr val="AE7461"/>
            </a:solidFill>
            <a:ln w="10147"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2E482F75-8B5B-7D63-EF3B-13321E62F032}"/>
                </a:ext>
              </a:extLst>
            </p:cNvPr>
            <p:cNvSpPr/>
            <p:nvPr/>
          </p:nvSpPr>
          <p:spPr>
            <a:xfrm>
              <a:off x="4311400" y="4462825"/>
              <a:ext cx="380289" cy="819712"/>
            </a:xfrm>
            <a:custGeom>
              <a:avLst/>
              <a:gdLst>
                <a:gd name="connsiteX0" fmla="*/ 66873 w 380289"/>
                <a:gd name="connsiteY0" fmla="*/ 0 h 819712"/>
                <a:gd name="connsiteX1" fmla="*/ 186007 w 380289"/>
                <a:gd name="connsiteY1" fmla="*/ 134457 h 819712"/>
                <a:gd name="connsiteX2" fmla="*/ 314172 w 380289"/>
                <a:gd name="connsiteY2" fmla="*/ 484957 h 819712"/>
                <a:gd name="connsiteX3" fmla="*/ 378914 w 380289"/>
                <a:gd name="connsiteY3" fmla="*/ 640217 h 819712"/>
                <a:gd name="connsiteX4" fmla="*/ 354763 w 380289"/>
                <a:gd name="connsiteY4" fmla="*/ 802072 h 819712"/>
                <a:gd name="connsiteX5" fmla="*/ 313157 w 380289"/>
                <a:gd name="connsiteY5" fmla="*/ 819526 h 819712"/>
                <a:gd name="connsiteX6" fmla="*/ 88488 w 380289"/>
                <a:gd name="connsiteY6" fmla="*/ 798114 h 819712"/>
                <a:gd name="connsiteX7" fmla="*/ 0 w 380289"/>
                <a:gd name="connsiteY7" fmla="*/ 205896 h 8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289" h="819712">
                  <a:moveTo>
                    <a:pt x="66873" y="0"/>
                  </a:moveTo>
                  <a:cubicBezTo>
                    <a:pt x="66873" y="0"/>
                    <a:pt x="155564" y="25268"/>
                    <a:pt x="186007" y="134457"/>
                  </a:cubicBezTo>
                  <a:cubicBezTo>
                    <a:pt x="216450" y="243645"/>
                    <a:pt x="314172" y="484957"/>
                    <a:pt x="314172" y="484957"/>
                  </a:cubicBezTo>
                  <a:cubicBezTo>
                    <a:pt x="314172" y="484957"/>
                    <a:pt x="373231" y="593740"/>
                    <a:pt x="378914" y="640217"/>
                  </a:cubicBezTo>
                  <a:cubicBezTo>
                    <a:pt x="384597" y="686693"/>
                    <a:pt x="371912" y="781066"/>
                    <a:pt x="354763" y="802072"/>
                  </a:cubicBezTo>
                  <a:cubicBezTo>
                    <a:pt x="344620" y="814393"/>
                    <a:pt x="329055" y="820922"/>
                    <a:pt x="313157" y="819526"/>
                  </a:cubicBezTo>
                  <a:lnTo>
                    <a:pt x="88488" y="798114"/>
                  </a:lnTo>
                  <a:lnTo>
                    <a:pt x="0" y="205896"/>
                  </a:lnTo>
                  <a:close/>
                </a:path>
              </a:pathLst>
            </a:custGeom>
            <a:solidFill>
              <a:srgbClr val="AE7461"/>
            </a:solidFill>
            <a:ln w="10147"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A28A049D-2E36-AF97-4229-5121184F9E96}"/>
                </a:ext>
              </a:extLst>
            </p:cNvPr>
            <p:cNvSpPr/>
            <p:nvPr/>
          </p:nvSpPr>
          <p:spPr>
            <a:xfrm>
              <a:off x="3416477" y="4359928"/>
              <a:ext cx="932672" cy="955403"/>
            </a:xfrm>
            <a:custGeom>
              <a:avLst/>
              <a:gdLst>
                <a:gd name="connsiteX0" fmla="*/ 206708 w 932672"/>
                <a:gd name="connsiteY0" fmla="*/ 56624 h 955403"/>
                <a:gd name="connsiteX1" fmla="*/ 0 w 932672"/>
                <a:gd name="connsiteY1" fmla="*/ 150795 h 955403"/>
                <a:gd name="connsiteX2" fmla="*/ 135471 w 932672"/>
                <a:gd name="connsiteY2" fmla="*/ 762598 h 955403"/>
                <a:gd name="connsiteX3" fmla="*/ 133340 w 932672"/>
                <a:gd name="connsiteY3" fmla="*/ 955403 h 955403"/>
                <a:gd name="connsiteX4" fmla="*/ 918162 w 932672"/>
                <a:gd name="connsiteY4" fmla="*/ 955403 h 955403"/>
                <a:gd name="connsiteX5" fmla="*/ 925163 w 932672"/>
                <a:gd name="connsiteY5" fmla="*/ 314578 h 955403"/>
                <a:gd name="connsiteX6" fmla="*/ 932673 w 932672"/>
                <a:gd name="connsiteY6" fmla="*/ 45462 h 955403"/>
                <a:gd name="connsiteX7" fmla="*/ 932673 w 932672"/>
                <a:gd name="connsiteY7" fmla="*/ 45462 h 955403"/>
                <a:gd name="connsiteX8" fmla="*/ 614746 w 932672"/>
                <a:gd name="connsiteY8" fmla="*/ 0 h 955403"/>
                <a:gd name="connsiteX9" fmla="*/ 348978 w 932672"/>
                <a:gd name="connsiteY9" fmla="*/ 14714 h 955403"/>
                <a:gd name="connsiteX10" fmla="*/ 280888 w 932672"/>
                <a:gd name="connsiteY10" fmla="*/ 38460 h 95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2672" h="955403">
                  <a:moveTo>
                    <a:pt x="206708" y="56624"/>
                  </a:moveTo>
                  <a:cubicBezTo>
                    <a:pt x="206708" y="56624"/>
                    <a:pt x="41200" y="107363"/>
                    <a:pt x="0" y="150795"/>
                  </a:cubicBezTo>
                  <a:lnTo>
                    <a:pt x="135471" y="762598"/>
                  </a:lnTo>
                  <a:lnTo>
                    <a:pt x="133340" y="955403"/>
                  </a:lnTo>
                  <a:lnTo>
                    <a:pt x="918162" y="955403"/>
                  </a:lnTo>
                  <a:cubicBezTo>
                    <a:pt x="918162" y="945865"/>
                    <a:pt x="925163" y="314578"/>
                    <a:pt x="925163" y="314578"/>
                  </a:cubicBezTo>
                  <a:lnTo>
                    <a:pt x="932673" y="45462"/>
                  </a:lnTo>
                  <a:lnTo>
                    <a:pt x="932673" y="45462"/>
                  </a:lnTo>
                  <a:lnTo>
                    <a:pt x="614746" y="0"/>
                  </a:lnTo>
                  <a:lnTo>
                    <a:pt x="348978" y="14714"/>
                  </a:lnTo>
                  <a:lnTo>
                    <a:pt x="280888" y="38460"/>
                  </a:lnTo>
                  <a:close/>
                </a:path>
              </a:pathLst>
            </a:custGeom>
            <a:solidFill>
              <a:srgbClr val="F47D7D"/>
            </a:solidFill>
            <a:ln w="10147"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34916687-8662-5D15-E9C5-C3F66A688617}"/>
                </a:ext>
              </a:extLst>
            </p:cNvPr>
            <p:cNvSpPr/>
            <p:nvPr/>
          </p:nvSpPr>
          <p:spPr>
            <a:xfrm>
              <a:off x="3550528" y="4935177"/>
              <a:ext cx="169652" cy="319470"/>
            </a:xfrm>
            <a:custGeom>
              <a:avLst/>
              <a:gdLst>
                <a:gd name="connsiteX0" fmla="*/ 156477 w 169652"/>
                <a:gd name="connsiteY0" fmla="*/ 12097 h 319470"/>
                <a:gd name="connsiteX1" fmla="*/ 145213 w 169652"/>
                <a:gd name="connsiteY1" fmla="*/ 225 h 319470"/>
                <a:gd name="connsiteX2" fmla="*/ 126846 w 169652"/>
                <a:gd name="connsiteY2" fmla="*/ 17983 h 319470"/>
                <a:gd name="connsiteX3" fmla="*/ 1116 w 169652"/>
                <a:gd name="connsiteY3" fmla="*/ 217486 h 319470"/>
                <a:gd name="connsiteX4" fmla="*/ 0 w 169652"/>
                <a:gd name="connsiteY4" fmla="*/ 319471 h 319470"/>
                <a:gd name="connsiteX5" fmla="*/ 141256 w 169652"/>
                <a:gd name="connsiteY5" fmla="*/ 179128 h 319470"/>
                <a:gd name="connsiteX6" fmla="*/ 156477 w 169652"/>
                <a:gd name="connsiteY6" fmla="*/ 12097 h 31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652" h="319470">
                  <a:moveTo>
                    <a:pt x="156477" y="12097"/>
                  </a:moveTo>
                  <a:cubicBezTo>
                    <a:pt x="154143" y="6922"/>
                    <a:pt x="150794" y="1341"/>
                    <a:pt x="145213" y="225"/>
                  </a:cubicBezTo>
                  <a:cubicBezTo>
                    <a:pt x="136080" y="-1703"/>
                    <a:pt x="129890" y="9155"/>
                    <a:pt x="126846" y="17983"/>
                  </a:cubicBezTo>
                  <a:cubicBezTo>
                    <a:pt x="102086" y="88002"/>
                    <a:pt x="43736" y="156600"/>
                    <a:pt x="1116" y="217486"/>
                  </a:cubicBezTo>
                  <a:lnTo>
                    <a:pt x="0" y="319471"/>
                  </a:lnTo>
                  <a:cubicBezTo>
                    <a:pt x="44345" y="282127"/>
                    <a:pt x="112944" y="229866"/>
                    <a:pt x="141256" y="179128"/>
                  </a:cubicBezTo>
                  <a:cubicBezTo>
                    <a:pt x="169568" y="128390"/>
                    <a:pt x="180426" y="64967"/>
                    <a:pt x="156477" y="12097"/>
                  </a:cubicBezTo>
                  <a:close/>
                </a:path>
              </a:pathLst>
            </a:custGeom>
            <a:solidFill>
              <a:srgbClr val="000000"/>
            </a:solidFill>
            <a:ln w="10147"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BB2AAD09-0408-CB60-3448-21C0B64A72F5}"/>
                </a:ext>
              </a:extLst>
            </p:cNvPr>
            <p:cNvSpPr/>
            <p:nvPr/>
          </p:nvSpPr>
          <p:spPr>
            <a:xfrm>
              <a:off x="4138979" y="4927893"/>
              <a:ext cx="199007" cy="351109"/>
            </a:xfrm>
            <a:custGeom>
              <a:avLst/>
              <a:gdLst>
                <a:gd name="connsiteX0" fmla="*/ 1635 w 199007"/>
                <a:gd name="connsiteY0" fmla="*/ 0 h 351109"/>
                <a:gd name="connsiteX1" fmla="*/ 45575 w 199007"/>
                <a:gd name="connsiteY1" fmla="*/ 205186 h 351109"/>
                <a:gd name="connsiteX2" fmla="*/ 197790 w 199007"/>
                <a:gd name="connsiteY2" fmla="*/ 351110 h 351109"/>
                <a:gd name="connsiteX3" fmla="*/ 199008 w 199007"/>
                <a:gd name="connsiteY3" fmla="*/ 151606 h 351109"/>
              </a:gdLst>
              <a:ahLst/>
              <a:cxnLst>
                <a:cxn ang="0">
                  <a:pos x="connsiteX0" y="connsiteY0"/>
                </a:cxn>
                <a:cxn ang="0">
                  <a:pos x="connsiteX1" y="connsiteY1"/>
                </a:cxn>
                <a:cxn ang="0">
                  <a:pos x="connsiteX2" y="connsiteY2"/>
                </a:cxn>
                <a:cxn ang="0">
                  <a:pos x="connsiteX3" y="connsiteY3"/>
                </a:cxn>
              </a:cxnLst>
              <a:rect l="l" t="t" r="r" b="b"/>
              <a:pathLst>
                <a:path w="199007" h="351109">
                  <a:moveTo>
                    <a:pt x="1635" y="0"/>
                  </a:moveTo>
                  <a:cubicBezTo>
                    <a:pt x="-5322" y="71295"/>
                    <a:pt x="10031" y="142992"/>
                    <a:pt x="45575" y="205186"/>
                  </a:cubicBezTo>
                  <a:cubicBezTo>
                    <a:pt x="80990" y="266782"/>
                    <a:pt x="132946" y="321681"/>
                    <a:pt x="197790" y="351110"/>
                  </a:cubicBezTo>
                  <a:cubicBezTo>
                    <a:pt x="199921" y="288397"/>
                    <a:pt x="196877" y="214420"/>
                    <a:pt x="199008" y="151606"/>
                  </a:cubicBezTo>
                  <a:close/>
                </a:path>
              </a:pathLst>
            </a:custGeom>
            <a:solidFill>
              <a:srgbClr val="000000"/>
            </a:solidFill>
            <a:ln w="10147"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FCBB8966-0D93-8E2B-0D19-87B388634429}"/>
                </a:ext>
              </a:extLst>
            </p:cNvPr>
            <p:cNvSpPr/>
            <p:nvPr/>
          </p:nvSpPr>
          <p:spPr>
            <a:xfrm>
              <a:off x="4311908" y="4403968"/>
              <a:ext cx="286976" cy="535695"/>
            </a:xfrm>
            <a:custGeom>
              <a:avLst/>
              <a:gdLst>
                <a:gd name="connsiteX0" fmla="*/ 25877 w 286976"/>
                <a:gd name="connsiteY0" fmla="*/ 0 h 535695"/>
                <a:gd name="connsiteX1" fmla="*/ 185499 w 286976"/>
                <a:gd name="connsiteY1" fmla="*/ 153027 h 535695"/>
                <a:gd name="connsiteX2" fmla="*/ 286976 w 286976"/>
                <a:gd name="connsiteY2" fmla="*/ 428841 h 535695"/>
                <a:gd name="connsiteX3" fmla="*/ 26384 w 286976"/>
                <a:gd name="connsiteY3" fmla="*/ 535696 h 535695"/>
                <a:gd name="connsiteX4" fmla="*/ 0 w 286976"/>
                <a:gd name="connsiteY4" fmla="*/ 291441 h 535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76" h="535695">
                  <a:moveTo>
                    <a:pt x="25877" y="0"/>
                  </a:moveTo>
                  <a:cubicBezTo>
                    <a:pt x="25877" y="0"/>
                    <a:pt x="114669" y="15222"/>
                    <a:pt x="185499" y="153027"/>
                  </a:cubicBezTo>
                  <a:cubicBezTo>
                    <a:pt x="217668" y="215537"/>
                    <a:pt x="286976" y="428841"/>
                    <a:pt x="286976" y="428841"/>
                  </a:cubicBezTo>
                  <a:lnTo>
                    <a:pt x="26384" y="535696"/>
                  </a:lnTo>
                  <a:lnTo>
                    <a:pt x="0" y="291441"/>
                  </a:lnTo>
                  <a:close/>
                </a:path>
              </a:pathLst>
            </a:custGeom>
            <a:solidFill>
              <a:srgbClr val="F47D7D"/>
            </a:solidFill>
            <a:ln w="10147"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91CDB296-5DAD-A933-0B09-7BF055F3D922}"/>
                </a:ext>
              </a:extLst>
            </p:cNvPr>
            <p:cNvSpPr/>
            <p:nvPr/>
          </p:nvSpPr>
          <p:spPr>
            <a:xfrm>
              <a:off x="4317083" y="4514984"/>
              <a:ext cx="64133" cy="172409"/>
            </a:xfrm>
            <a:custGeom>
              <a:avLst/>
              <a:gdLst>
                <a:gd name="connsiteX0" fmla="*/ 0 w 64133"/>
                <a:gd name="connsiteY0" fmla="*/ 172409 h 172409"/>
                <a:gd name="connsiteX1" fmla="*/ 2233 w 64133"/>
                <a:gd name="connsiteY1" fmla="*/ 165509 h 172409"/>
                <a:gd name="connsiteX2" fmla="*/ 9437 w 64133"/>
                <a:gd name="connsiteY2" fmla="*/ 147141 h 172409"/>
                <a:gd name="connsiteX3" fmla="*/ 32777 w 64133"/>
                <a:gd name="connsiteY3" fmla="*/ 86255 h 172409"/>
                <a:gd name="connsiteX4" fmla="*/ 54798 w 64133"/>
                <a:gd name="connsiteY4" fmla="*/ 25369 h 172409"/>
                <a:gd name="connsiteX5" fmla="*/ 61393 w 64133"/>
                <a:gd name="connsiteY5" fmla="*/ 6698 h 172409"/>
                <a:gd name="connsiteX6" fmla="*/ 64133 w 64133"/>
                <a:gd name="connsiteY6" fmla="*/ 0 h 172409"/>
                <a:gd name="connsiteX7" fmla="*/ 62611 w 64133"/>
                <a:gd name="connsiteY7" fmla="*/ 7103 h 172409"/>
                <a:gd name="connsiteX8" fmla="*/ 57030 w 64133"/>
                <a:gd name="connsiteY8" fmla="*/ 26080 h 172409"/>
                <a:gd name="connsiteX9" fmla="*/ 35923 w 64133"/>
                <a:gd name="connsiteY9" fmla="*/ 87676 h 172409"/>
                <a:gd name="connsiteX10" fmla="*/ 11568 w 64133"/>
                <a:gd name="connsiteY10" fmla="*/ 148562 h 172409"/>
                <a:gd name="connsiteX11" fmla="*/ 3450 w 64133"/>
                <a:gd name="connsiteY11" fmla="*/ 166523 h 172409"/>
                <a:gd name="connsiteX12" fmla="*/ 0 w 64133"/>
                <a:gd name="connsiteY12" fmla="*/ 172409 h 17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33" h="172409">
                  <a:moveTo>
                    <a:pt x="0" y="172409"/>
                  </a:moveTo>
                  <a:cubicBezTo>
                    <a:pt x="479" y="170031"/>
                    <a:pt x="1228" y="167717"/>
                    <a:pt x="2233" y="165509"/>
                  </a:cubicBezTo>
                  <a:lnTo>
                    <a:pt x="9437" y="147141"/>
                  </a:lnTo>
                  <a:cubicBezTo>
                    <a:pt x="15526" y="131717"/>
                    <a:pt x="23949" y="110305"/>
                    <a:pt x="32777" y="86255"/>
                  </a:cubicBezTo>
                  <a:cubicBezTo>
                    <a:pt x="41606" y="62205"/>
                    <a:pt x="49318" y="40794"/>
                    <a:pt x="54798" y="25369"/>
                  </a:cubicBezTo>
                  <a:lnTo>
                    <a:pt x="61393" y="6698"/>
                  </a:lnTo>
                  <a:cubicBezTo>
                    <a:pt x="62106" y="4388"/>
                    <a:pt x="63023" y="2146"/>
                    <a:pt x="64133" y="0"/>
                  </a:cubicBezTo>
                  <a:cubicBezTo>
                    <a:pt x="63926" y="2422"/>
                    <a:pt x="63415" y="4809"/>
                    <a:pt x="62611" y="7103"/>
                  </a:cubicBezTo>
                  <a:cubicBezTo>
                    <a:pt x="61393" y="11670"/>
                    <a:pt x="59465" y="18063"/>
                    <a:pt x="57030" y="26080"/>
                  </a:cubicBezTo>
                  <a:cubicBezTo>
                    <a:pt x="52058" y="42012"/>
                    <a:pt x="44751" y="63829"/>
                    <a:pt x="35923" y="87676"/>
                  </a:cubicBezTo>
                  <a:cubicBezTo>
                    <a:pt x="27094" y="111523"/>
                    <a:pt x="18266" y="132833"/>
                    <a:pt x="11568" y="148562"/>
                  </a:cubicBezTo>
                  <a:cubicBezTo>
                    <a:pt x="8220" y="156173"/>
                    <a:pt x="5480" y="162363"/>
                    <a:pt x="3450" y="166523"/>
                  </a:cubicBezTo>
                  <a:cubicBezTo>
                    <a:pt x="2536" y="168614"/>
                    <a:pt x="1377" y="170589"/>
                    <a:pt x="0" y="172409"/>
                  </a:cubicBezTo>
                  <a:close/>
                </a:path>
              </a:pathLst>
            </a:custGeom>
            <a:solidFill>
              <a:srgbClr val="263238"/>
            </a:solidFill>
            <a:ln w="10147"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8794699F-2E07-6419-3B96-4426685795B1}"/>
                </a:ext>
              </a:extLst>
            </p:cNvPr>
            <p:cNvSpPr/>
            <p:nvPr/>
          </p:nvSpPr>
          <p:spPr>
            <a:xfrm>
              <a:off x="3492483" y="4558619"/>
              <a:ext cx="27682" cy="135065"/>
            </a:xfrm>
            <a:custGeom>
              <a:avLst/>
              <a:gdLst>
                <a:gd name="connsiteX0" fmla="*/ 27601 w 27682"/>
                <a:gd name="connsiteY0" fmla="*/ 135065 h 135065"/>
                <a:gd name="connsiteX1" fmla="*/ 12177 w 27682"/>
                <a:gd name="connsiteY1" fmla="*/ 67786 h 135065"/>
                <a:gd name="connsiteX2" fmla="*/ 101 w 27682"/>
                <a:gd name="connsiteY2" fmla="*/ 0 h 135065"/>
                <a:gd name="connsiteX3" fmla="*/ 15424 w 27682"/>
                <a:gd name="connsiteY3" fmla="*/ 67178 h 135065"/>
                <a:gd name="connsiteX4" fmla="*/ 27601 w 27682"/>
                <a:gd name="connsiteY4" fmla="*/ 135065 h 135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82" h="135065">
                  <a:moveTo>
                    <a:pt x="27601" y="135065"/>
                  </a:moveTo>
                  <a:cubicBezTo>
                    <a:pt x="26688" y="135065"/>
                    <a:pt x="19788" y="104622"/>
                    <a:pt x="12177" y="67786"/>
                  </a:cubicBezTo>
                  <a:cubicBezTo>
                    <a:pt x="4566" y="30950"/>
                    <a:pt x="-812" y="203"/>
                    <a:pt x="101" y="0"/>
                  </a:cubicBezTo>
                  <a:cubicBezTo>
                    <a:pt x="6335" y="22121"/>
                    <a:pt x="11449" y="44542"/>
                    <a:pt x="15424" y="67178"/>
                  </a:cubicBezTo>
                  <a:cubicBezTo>
                    <a:pt x="23035" y="104419"/>
                    <a:pt x="28413" y="134862"/>
                    <a:pt x="27601" y="135065"/>
                  </a:cubicBezTo>
                  <a:close/>
                </a:path>
              </a:pathLst>
            </a:custGeom>
            <a:solidFill>
              <a:srgbClr val="263238"/>
            </a:solidFill>
            <a:ln w="10147"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8FAC7C70-6C57-FDBE-6F3A-B355B3A744EC}"/>
                </a:ext>
              </a:extLst>
            </p:cNvPr>
            <p:cNvSpPr/>
            <p:nvPr/>
          </p:nvSpPr>
          <p:spPr>
            <a:xfrm>
              <a:off x="3231079" y="4493389"/>
              <a:ext cx="323203" cy="491736"/>
            </a:xfrm>
            <a:custGeom>
              <a:avLst/>
              <a:gdLst>
                <a:gd name="connsiteX0" fmla="*/ 0 w 323203"/>
                <a:gd name="connsiteY0" fmla="*/ 334143 h 491736"/>
                <a:gd name="connsiteX1" fmla="*/ 199503 w 323203"/>
                <a:gd name="connsiteY1" fmla="*/ 5257 h 491736"/>
                <a:gd name="connsiteX2" fmla="*/ 261505 w 323203"/>
                <a:gd name="connsiteY2" fmla="*/ 65230 h 491736"/>
                <a:gd name="connsiteX3" fmla="*/ 323203 w 323203"/>
                <a:gd name="connsiteY3" fmla="*/ 407105 h 491736"/>
                <a:gd name="connsiteX4" fmla="*/ 279771 w 323203"/>
                <a:gd name="connsiteY4" fmla="*/ 491737 h 49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203" h="491736">
                  <a:moveTo>
                    <a:pt x="0" y="334143"/>
                  </a:moveTo>
                  <a:cubicBezTo>
                    <a:pt x="0" y="334143"/>
                    <a:pt x="152215" y="32453"/>
                    <a:pt x="199503" y="5257"/>
                  </a:cubicBezTo>
                  <a:cubicBezTo>
                    <a:pt x="246791" y="-21938"/>
                    <a:pt x="261505" y="65230"/>
                    <a:pt x="261505" y="65230"/>
                  </a:cubicBezTo>
                  <a:lnTo>
                    <a:pt x="323203" y="407105"/>
                  </a:lnTo>
                  <a:lnTo>
                    <a:pt x="279771" y="491737"/>
                  </a:lnTo>
                  <a:close/>
                </a:path>
              </a:pathLst>
            </a:custGeom>
            <a:solidFill>
              <a:srgbClr val="F47D7D"/>
            </a:solidFill>
            <a:ln w="10147"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5ED4414-FA7A-6690-792E-D0292492C9DA}"/>
                </a:ext>
              </a:extLst>
            </p:cNvPr>
            <p:cNvSpPr/>
            <p:nvPr/>
          </p:nvSpPr>
          <p:spPr>
            <a:xfrm>
              <a:off x="3796036" y="3595998"/>
              <a:ext cx="382879" cy="270356"/>
            </a:xfrm>
            <a:custGeom>
              <a:avLst/>
              <a:gdLst>
                <a:gd name="connsiteX0" fmla="*/ 3820 w 382879"/>
                <a:gd name="connsiteY0" fmla="*/ 56739 h 270356"/>
                <a:gd name="connsiteX1" fmla="*/ 62372 w 382879"/>
                <a:gd name="connsiteY1" fmla="*/ 21121 h 270356"/>
                <a:gd name="connsiteX2" fmla="*/ 161921 w 382879"/>
                <a:gd name="connsiteY2" fmla="*/ 13611 h 270356"/>
                <a:gd name="connsiteX3" fmla="*/ 232955 w 382879"/>
                <a:gd name="connsiteY3" fmla="*/ 5595 h 270356"/>
                <a:gd name="connsiteX4" fmla="*/ 276082 w 382879"/>
                <a:gd name="connsiteY4" fmla="*/ 61610 h 270356"/>
                <a:gd name="connsiteX5" fmla="*/ 341738 w 382879"/>
                <a:gd name="connsiteY5" fmla="*/ 87080 h 270356"/>
                <a:gd name="connsiteX6" fmla="*/ 338084 w 382879"/>
                <a:gd name="connsiteY6" fmla="*/ 156896 h 270356"/>
                <a:gd name="connsiteX7" fmla="*/ 381456 w 382879"/>
                <a:gd name="connsiteY7" fmla="*/ 225575 h 270356"/>
                <a:gd name="connsiteX8" fmla="*/ 324385 w 382879"/>
                <a:gd name="connsiteY8" fmla="*/ 270347 h 270356"/>
                <a:gd name="connsiteX9" fmla="*/ 20970 w 382879"/>
                <a:gd name="connsiteY9" fmla="*/ 122496 h 270356"/>
                <a:gd name="connsiteX10" fmla="*/ 3820 w 382879"/>
                <a:gd name="connsiteY10" fmla="*/ 56739 h 270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2879" h="270356">
                  <a:moveTo>
                    <a:pt x="3820" y="56739"/>
                  </a:moveTo>
                  <a:cubicBezTo>
                    <a:pt x="13869" y="33703"/>
                    <a:pt x="37295" y="19452"/>
                    <a:pt x="62372" y="21121"/>
                  </a:cubicBezTo>
                  <a:cubicBezTo>
                    <a:pt x="89913" y="-3901"/>
                    <a:pt x="130938" y="-6996"/>
                    <a:pt x="161921" y="13611"/>
                  </a:cubicBezTo>
                  <a:cubicBezTo>
                    <a:pt x="182658" y="-1064"/>
                    <a:pt x="209468" y="-4090"/>
                    <a:pt x="232955" y="5595"/>
                  </a:cubicBezTo>
                  <a:cubicBezTo>
                    <a:pt x="256008" y="15606"/>
                    <a:pt x="272297" y="36763"/>
                    <a:pt x="276082" y="61610"/>
                  </a:cubicBezTo>
                  <a:cubicBezTo>
                    <a:pt x="301137" y="55580"/>
                    <a:pt x="327304" y="65732"/>
                    <a:pt x="341738" y="87080"/>
                  </a:cubicBezTo>
                  <a:cubicBezTo>
                    <a:pt x="355333" y="108802"/>
                    <a:pt x="353873" y="136712"/>
                    <a:pt x="338084" y="156896"/>
                  </a:cubicBezTo>
                  <a:cubicBezTo>
                    <a:pt x="369026" y="163885"/>
                    <a:pt x="388444" y="194633"/>
                    <a:pt x="381456" y="225575"/>
                  </a:cubicBezTo>
                  <a:cubicBezTo>
                    <a:pt x="375455" y="252143"/>
                    <a:pt x="351618" y="270843"/>
                    <a:pt x="324385" y="270347"/>
                  </a:cubicBezTo>
                  <a:lnTo>
                    <a:pt x="20970" y="122496"/>
                  </a:lnTo>
                  <a:cubicBezTo>
                    <a:pt x="1844" y="106458"/>
                    <a:pt x="-5037" y="80074"/>
                    <a:pt x="3820" y="56739"/>
                  </a:cubicBezTo>
                  <a:close/>
                </a:path>
              </a:pathLst>
            </a:custGeom>
            <a:solidFill>
              <a:srgbClr val="263238"/>
            </a:solidFill>
            <a:ln w="10147"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1AD44337-5A71-5EAF-2B80-CCAA45575EFF}"/>
                </a:ext>
              </a:extLst>
            </p:cNvPr>
            <p:cNvSpPr/>
            <p:nvPr/>
          </p:nvSpPr>
          <p:spPr>
            <a:xfrm>
              <a:off x="3676720" y="3672343"/>
              <a:ext cx="500488" cy="872972"/>
            </a:xfrm>
            <a:custGeom>
              <a:avLst/>
              <a:gdLst>
                <a:gd name="connsiteX0" fmla="*/ 499919 w 500488"/>
                <a:gd name="connsiteY0" fmla="*/ 509290 h 872972"/>
                <a:gd name="connsiteX1" fmla="*/ 452732 w 500488"/>
                <a:gd name="connsiteY1" fmla="*/ 201308 h 872972"/>
                <a:gd name="connsiteX2" fmla="*/ 187574 w 500488"/>
                <a:gd name="connsiteY2" fmla="*/ 1196 h 872972"/>
                <a:gd name="connsiteX3" fmla="*/ 174889 w 500488"/>
                <a:gd name="connsiteY3" fmla="*/ 2413 h 872972"/>
                <a:gd name="connsiteX4" fmla="*/ 5524 w 500488"/>
                <a:gd name="connsiteY4" fmla="*/ 283402 h 872972"/>
                <a:gd name="connsiteX5" fmla="*/ 80516 w 500488"/>
                <a:gd name="connsiteY5" fmla="*/ 743396 h 872972"/>
                <a:gd name="connsiteX6" fmla="*/ 252113 w 500488"/>
                <a:gd name="connsiteY6" fmla="*/ 871764 h 872972"/>
                <a:gd name="connsiteX7" fmla="*/ 252113 w 500488"/>
                <a:gd name="connsiteY7" fmla="*/ 871764 h 872972"/>
                <a:gd name="connsiteX8" fmla="*/ 386094 w 500488"/>
                <a:gd name="connsiteY8" fmla="*/ 699443 h 872972"/>
                <a:gd name="connsiteX9" fmla="*/ 384540 w 500488"/>
                <a:gd name="connsiteY9" fmla="*/ 689613 h 872972"/>
                <a:gd name="connsiteX10" fmla="*/ 381293 w 500488"/>
                <a:gd name="connsiteY10" fmla="*/ 672363 h 872972"/>
                <a:gd name="connsiteX11" fmla="*/ 499919 w 500488"/>
                <a:gd name="connsiteY11" fmla="*/ 509290 h 87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0488" h="872972">
                  <a:moveTo>
                    <a:pt x="499919" y="509290"/>
                  </a:moveTo>
                  <a:cubicBezTo>
                    <a:pt x="494744" y="446374"/>
                    <a:pt x="473332" y="317600"/>
                    <a:pt x="452732" y="201308"/>
                  </a:cubicBezTo>
                  <a:cubicBezTo>
                    <a:pt x="429936" y="75735"/>
                    <a:pt x="314583" y="-11320"/>
                    <a:pt x="187574" y="1196"/>
                  </a:cubicBezTo>
                  <a:lnTo>
                    <a:pt x="174889" y="2413"/>
                  </a:lnTo>
                  <a:cubicBezTo>
                    <a:pt x="39012" y="23216"/>
                    <a:pt x="-19135" y="149250"/>
                    <a:pt x="5524" y="283402"/>
                  </a:cubicBezTo>
                  <a:lnTo>
                    <a:pt x="80516" y="743396"/>
                  </a:lnTo>
                  <a:cubicBezTo>
                    <a:pt x="93897" y="825363"/>
                    <a:pt x="169703" y="882071"/>
                    <a:pt x="252113" y="871764"/>
                  </a:cubicBezTo>
                  <a:lnTo>
                    <a:pt x="252113" y="871764"/>
                  </a:lnTo>
                  <a:cubicBezTo>
                    <a:pt x="336696" y="861177"/>
                    <a:pt x="396681" y="784026"/>
                    <a:pt x="386094" y="699443"/>
                  </a:cubicBezTo>
                  <a:cubicBezTo>
                    <a:pt x="385681" y="696151"/>
                    <a:pt x="385163" y="692873"/>
                    <a:pt x="384540" y="689613"/>
                  </a:cubicBezTo>
                  <a:lnTo>
                    <a:pt x="381293" y="672363"/>
                  </a:lnTo>
                  <a:cubicBezTo>
                    <a:pt x="381293" y="672363"/>
                    <a:pt x="510067" y="639687"/>
                    <a:pt x="499919" y="509290"/>
                  </a:cubicBezTo>
                  <a:close/>
                </a:path>
              </a:pathLst>
            </a:custGeom>
            <a:solidFill>
              <a:srgbClr val="AE7461"/>
            </a:solidFill>
            <a:ln w="10147"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64B0C140-3D1E-688B-E839-4377C1C5496E}"/>
                </a:ext>
              </a:extLst>
            </p:cNvPr>
            <p:cNvSpPr/>
            <p:nvPr/>
          </p:nvSpPr>
          <p:spPr>
            <a:xfrm>
              <a:off x="3882357" y="4310711"/>
              <a:ext cx="179309" cy="69877"/>
            </a:xfrm>
            <a:custGeom>
              <a:avLst/>
              <a:gdLst>
                <a:gd name="connsiteX0" fmla="*/ 176468 w 179309"/>
                <a:gd name="connsiteY0" fmla="*/ 33690 h 69877"/>
                <a:gd name="connsiteX1" fmla="*/ 0 w 179309"/>
                <a:gd name="connsiteY1" fmla="*/ 0 h 69877"/>
                <a:gd name="connsiteX2" fmla="*/ 179309 w 179309"/>
                <a:gd name="connsiteY2" fmla="*/ 65757 h 69877"/>
              </a:gdLst>
              <a:ahLst/>
              <a:cxnLst>
                <a:cxn ang="0">
                  <a:pos x="connsiteX0" y="connsiteY0"/>
                </a:cxn>
                <a:cxn ang="0">
                  <a:pos x="connsiteX1" y="connsiteY1"/>
                </a:cxn>
                <a:cxn ang="0">
                  <a:pos x="connsiteX2" y="connsiteY2"/>
                </a:cxn>
              </a:cxnLst>
              <a:rect l="l" t="t" r="r" b="b"/>
              <a:pathLst>
                <a:path w="179309" h="69877">
                  <a:moveTo>
                    <a:pt x="176468" y="33690"/>
                  </a:moveTo>
                  <a:cubicBezTo>
                    <a:pt x="115642" y="39402"/>
                    <a:pt x="54444" y="27719"/>
                    <a:pt x="0" y="0"/>
                  </a:cubicBezTo>
                  <a:cubicBezTo>
                    <a:pt x="0" y="0"/>
                    <a:pt x="49419" y="89909"/>
                    <a:pt x="179309" y="65757"/>
                  </a:cubicBezTo>
                  <a:close/>
                </a:path>
              </a:pathLst>
            </a:custGeom>
            <a:solidFill>
              <a:srgbClr val="6F4439"/>
            </a:solidFill>
            <a:ln w="10147"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2FF24A5B-B284-F7F5-8419-1634A17E5BA3}"/>
                </a:ext>
              </a:extLst>
            </p:cNvPr>
            <p:cNvSpPr/>
            <p:nvPr/>
          </p:nvSpPr>
          <p:spPr>
            <a:xfrm>
              <a:off x="4046562" y="3985296"/>
              <a:ext cx="37411" cy="35778"/>
            </a:xfrm>
            <a:custGeom>
              <a:avLst/>
              <a:gdLst>
                <a:gd name="connsiteX0" fmla="*/ 37327 w 37411"/>
                <a:gd name="connsiteY0" fmla="*/ 15201 h 35778"/>
                <a:gd name="connsiteX1" fmla="*/ 20990 w 37411"/>
                <a:gd name="connsiteY1" fmla="*/ 35496 h 35778"/>
                <a:gd name="connsiteX2" fmla="*/ 151 w 37411"/>
                <a:gd name="connsiteY2" fmla="*/ 20971 h 35778"/>
                <a:gd name="connsiteX3" fmla="*/ 85 w 37411"/>
                <a:gd name="connsiteY3" fmla="*/ 20579 h 35778"/>
                <a:gd name="connsiteX4" fmla="*/ 16322 w 37411"/>
                <a:gd name="connsiteY4" fmla="*/ 284 h 35778"/>
                <a:gd name="connsiteX5" fmla="*/ 37276 w 37411"/>
                <a:gd name="connsiteY5" fmla="*/ 14894 h 35778"/>
                <a:gd name="connsiteX6" fmla="*/ 37327 w 37411"/>
                <a:gd name="connsiteY6" fmla="*/ 15201 h 3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11" h="35778">
                  <a:moveTo>
                    <a:pt x="37327" y="15201"/>
                  </a:moveTo>
                  <a:cubicBezTo>
                    <a:pt x="38281" y="25276"/>
                    <a:pt x="31036" y="34276"/>
                    <a:pt x="20990" y="35496"/>
                  </a:cubicBezTo>
                  <a:cubicBezTo>
                    <a:pt x="11224" y="37240"/>
                    <a:pt x="1894" y="30737"/>
                    <a:pt x="151" y="20971"/>
                  </a:cubicBezTo>
                  <a:cubicBezTo>
                    <a:pt x="128" y="20841"/>
                    <a:pt x="106" y="20710"/>
                    <a:pt x="85" y="20579"/>
                  </a:cubicBezTo>
                  <a:cubicBezTo>
                    <a:pt x="-872" y="10539"/>
                    <a:pt x="6317" y="1554"/>
                    <a:pt x="16322" y="284"/>
                  </a:cubicBezTo>
                  <a:cubicBezTo>
                    <a:pt x="26143" y="-1468"/>
                    <a:pt x="35524" y="5074"/>
                    <a:pt x="37276" y="14894"/>
                  </a:cubicBezTo>
                  <a:cubicBezTo>
                    <a:pt x="37294" y="14996"/>
                    <a:pt x="37311" y="15098"/>
                    <a:pt x="37327" y="15201"/>
                  </a:cubicBezTo>
                  <a:close/>
                </a:path>
              </a:pathLst>
            </a:custGeom>
            <a:solidFill>
              <a:srgbClr val="263238"/>
            </a:solidFill>
            <a:ln w="10147"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485C1441-0297-EAE3-19EB-6EFEB53C835C}"/>
                </a:ext>
              </a:extLst>
            </p:cNvPr>
            <p:cNvSpPr/>
            <p:nvPr/>
          </p:nvSpPr>
          <p:spPr>
            <a:xfrm>
              <a:off x="4032336" y="3923607"/>
              <a:ext cx="74911" cy="23297"/>
            </a:xfrm>
            <a:custGeom>
              <a:avLst/>
              <a:gdLst>
                <a:gd name="connsiteX0" fmla="*/ 74690 w 74911"/>
                <a:gd name="connsiteY0" fmla="*/ 16410 h 23297"/>
                <a:gd name="connsiteX1" fmla="*/ 37245 w 74911"/>
                <a:gd name="connsiteY1" fmla="*/ 11945 h 23297"/>
                <a:gd name="connsiteX2" fmla="*/ 815 w 74911"/>
                <a:gd name="connsiteY2" fmla="*/ 23006 h 23297"/>
                <a:gd name="connsiteX3" fmla="*/ 7613 w 74911"/>
                <a:gd name="connsiteY3" fmla="*/ 12148 h 23297"/>
                <a:gd name="connsiteX4" fmla="*/ 36433 w 74911"/>
                <a:gd name="connsiteY4" fmla="*/ 275 h 23297"/>
                <a:gd name="connsiteX5" fmla="*/ 66876 w 74911"/>
                <a:gd name="connsiteY5" fmla="*/ 6871 h 23297"/>
                <a:gd name="connsiteX6" fmla="*/ 74690 w 74911"/>
                <a:gd name="connsiteY6" fmla="*/ 16410 h 2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11" h="23297">
                  <a:moveTo>
                    <a:pt x="74690" y="16410"/>
                  </a:moveTo>
                  <a:cubicBezTo>
                    <a:pt x="72660" y="19048"/>
                    <a:pt x="57439" y="9915"/>
                    <a:pt x="37245" y="11945"/>
                  </a:cubicBezTo>
                  <a:cubicBezTo>
                    <a:pt x="17051" y="13974"/>
                    <a:pt x="3250" y="25238"/>
                    <a:pt x="815" y="23006"/>
                  </a:cubicBezTo>
                  <a:cubicBezTo>
                    <a:pt x="-1621" y="20773"/>
                    <a:pt x="1626" y="17424"/>
                    <a:pt x="7613" y="12148"/>
                  </a:cubicBezTo>
                  <a:cubicBezTo>
                    <a:pt x="15778" y="5334"/>
                    <a:pt x="25838" y="1190"/>
                    <a:pt x="36433" y="275"/>
                  </a:cubicBezTo>
                  <a:cubicBezTo>
                    <a:pt x="47025" y="-844"/>
                    <a:pt x="57697" y="1469"/>
                    <a:pt x="66876" y="6871"/>
                  </a:cubicBezTo>
                  <a:cubicBezTo>
                    <a:pt x="73269" y="11032"/>
                    <a:pt x="75704" y="15192"/>
                    <a:pt x="74690" y="16410"/>
                  </a:cubicBezTo>
                  <a:close/>
                </a:path>
              </a:pathLst>
            </a:custGeom>
            <a:solidFill>
              <a:srgbClr val="263238"/>
            </a:solidFill>
            <a:ln w="10147"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49A271AB-3728-B7B9-5535-82472505BF37}"/>
                </a:ext>
              </a:extLst>
            </p:cNvPr>
            <p:cNvSpPr/>
            <p:nvPr/>
          </p:nvSpPr>
          <p:spPr>
            <a:xfrm>
              <a:off x="3863396" y="4003143"/>
              <a:ext cx="37302" cy="35890"/>
            </a:xfrm>
            <a:custGeom>
              <a:avLst/>
              <a:gdLst>
                <a:gd name="connsiteX0" fmla="*/ 37226 w 37302"/>
                <a:gd name="connsiteY0" fmla="*/ 15316 h 35890"/>
                <a:gd name="connsiteX1" fmla="*/ 20990 w 37302"/>
                <a:gd name="connsiteY1" fmla="*/ 35611 h 35890"/>
                <a:gd name="connsiteX2" fmla="*/ 164 w 37302"/>
                <a:gd name="connsiteY2" fmla="*/ 21068 h 35890"/>
                <a:gd name="connsiteX3" fmla="*/ 85 w 37302"/>
                <a:gd name="connsiteY3" fmla="*/ 20592 h 35890"/>
                <a:gd name="connsiteX4" fmla="*/ 16322 w 37302"/>
                <a:gd name="connsiteY4" fmla="*/ 297 h 35890"/>
                <a:gd name="connsiteX5" fmla="*/ 37115 w 37302"/>
                <a:gd name="connsiteY5" fmla="*/ 14636 h 35890"/>
                <a:gd name="connsiteX6" fmla="*/ 37226 w 37302"/>
                <a:gd name="connsiteY6" fmla="*/ 15316 h 3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02" h="35890">
                  <a:moveTo>
                    <a:pt x="37226" y="15316"/>
                  </a:moveTo>
                  <a:cubicBezTo>
                    <a:pt x="38129" y="25339"/>
                    <a:pt x="30967" y="34292"/>
                    <a:pt x="20990" y="35611"/>
                  </a:cubicBezTo>
                  <a:cubicBezTo>
                    <a:pt x="11223" y="37346"/>
                    <a:pt x="1899" y="30835"/>
                    <a:pt x="164" y="21068"/>
                  </a:cubicBezTo>
                  <a:cubicBezTo>
                    <a:pt x="135" y="20910"/>
                    <a:pt x="109" y="20751"/>
                    <a:pt x="85" y="20592"/>
                  </a:cubicBezTo>
                  <a:cubicBezTo>
                    <a:pt x="-872" y="10553"/>
                    <a:pt x="6317" y="1567"/>
                    <a:pt x="16322" y="297"/>
                  </a:cubicBezTo>
                  <a:cubicBezTo>
                    <a:pt x="26023" y="-1485"/>
                    <a:pt x="35332" y="4935"/>
                    <a:pt x="37115" y="14636"/>
                  </a:cubicBezTo>
                  <a:cubicBezTo>
                    <a:pt x="37156" y="14862"/>
                    <a:pt x="37193" y="15088"/>
                    <a:pt x="37226" y="15316"/>
                  </a:cubicBezTo>
                  <a:close/>
                </a:path>
              </a:pathLst>
            </a:custGeom>
            <a:solidFill>
              <a:srgbClr val="263238"/>
            </a:solidFill>
            <a:ln w="10147"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E79DE4B1-FD48-83F0-579C-CE5382C89D3A}"/>
                </a:ext>
              </a:extLst>
            </p:cNvPr>
            <p:cNvSpPr/>
            <p:nvPr/>
          </p:nvSpPr>
          <p:spPr>
            <a:xfrm>
              <a:off x="3834343" y="3945656"/>
              <a:ext cx="74918" cy="23365"/>
            </a:xfrm>
            <a:custGeom>
              <a:avLst/>
              <a:gdLst>
                <a:gd name="connsiteX0" fmla="*/ 74702 w 74918"/>
                <a:gd name="connsiteY0" fmla="*/ 16381 h 23365"/>
                <a:gd name="connsiteX1" fmla="*/ 37257 w 74918"/>
                <a:gd name="connsiteY1" fmla="*/ 11916 h 23365"/>
                <a:gd name="connsiteX2" fmla="*/ 827 w 74918"/>
                <a:gd name="connsiteY2" fmla="*/ 23079 h 23365"/>
                <a:gd name="connsiteX3" fmla="*/ 7626 w 74918"/>
                <a:gd name="connsiteY3" fmla="*/ 12221 h 23365"/>
                <a:gd name="connsiteX4" fmla="*/ 36445 w 74918"/>
                <a:gd name="connsiteY4" fmla="*/ 247 h 23365"/>
                <a:gd name="connsiteX5" fmla="*/ 66888 w 74918"/>
                <a:gd name="connsiteY5" fmla="*/ 6843 h 23365"/>
                <a:gd name="connsiteX6" fmla="*/ 74702 w 74918"/>
                <a:gd name="connsiteY6" fmla="*/ 16381 h 2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18" h="23365">
                  <a:moveTo>
                    <a:pt x="74702" y="16381"/>
                  </a:moveTo>
                  <a:cubicBezTo>
                    <a:pt x="72571" y="19020"/>
                    <a:pt x="57349" y="9988"/>
                    <a:pt x="37257" y="11916"/>
                  </a:cubicBezTo>
                  <a:cubicBezTo>
                    <a:pt x="17165" y="13844"/>
                    <a:pt x="3262" y="25311"/>
                    <a:pt x="827" y="23079"/>
                  </a:cubicBezTo>
                  <a:cubicBezTo>
                    <a:pt x="-1609" y="20846"/>
                    <a:pt x="1537" y="17498"/>
                    <a:pt x="7626" y="12221"/>
                  </a:cubicBezTo>
                  <a:cubicBezTo>
                    <a:pt x="15778" y="5370"/>
                    <a:pt x="25839" y="1190"/>
                    <a:pt x="36445" y="247"/>
                  </a:cubicBezTo>
                  <a:cubicBezTo>
                    <a:pt x="47033" y="-801"/>
                    <a:pt x="57683" y="1506"/>
                    <a:pt x="66888" y="6843"/>
                  </a:cubicBezTo>
                  <a:cubicBezTo>
                    <a:pt x="73180" y="11409"/>
                    <a:pt x="75717" y="15570"/>
                    <a:pt x="74702" y="16381"/>
                  </a:cubicBezTo>
                  <a:close/>
                </a:path>
              </a:pathLst>
            </a:custGeom>
            <a:solidFill>
              <a:srgbClr val="263238"/>
            </a:solidFill>
            <a:ln w="10147"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6B379C03-6D21-DC3D-8C76-1BCFFC77544A}"/>
                </a:ext>
              </a:extLst>
            </p:cNvPr>
            <p:cNvSpPr/>
            <p:nvPr/>
          </p:nvSpPr>
          <p:spPr>
            <a:xfrm>
              <a:off x="3971585" y="3937665"/>
              <a:ext cx="75106" cy="166510"/>
            </a:xfrm>
            <a:custGeom>
              <a:avLst/>
              <a:gdLst>
                <a:gd name="connsiteX0" fmla="*/ 24832 w 75106"/>
                <a:gd name="connsiteY0" fmla="*/ 166440 h 166510"/>
                <a:gd name="connsiteX1" fmla="*/ 57000 w 75106"/>
                <a:gd name="connsiteY1" fmla="*/ 157510 h 166510"/>
                <a:gd name="connsiteX2" fmla="*/ 67147 w 75106"/>
                <a:gd name="connsiteY2" fmla="*/ 151421 h 166510"/>
                <a:gd name="connsiteX3" fmla="*/ 62987 w 75106"/>
                <a:gd name="connsiteY3" fmla="*/ 135997 h 166510"/>
                <a:gd name="connsiteX4" fmla="*/ 44011 w 75106"/>
                <a:gd name="connsiteY4" fmla="*/ 98552 h 166510"/>
                <a:gd name="connsiteX5" fmla="*/ 173 w 75106"/>
                <a:gd name="connsiteY5" fmla="*/ 18 h 166510"/>
                <a:gd name="connsiteX6" fmla="*/ 51926 w 75106"/>
                <a:gd name="connsiteY6" fmla="*/ 94797 h 166510"/>
                <a:gd name="connsiteX7" fmla="*/ 70293 w 75106"/>
                <a:gd name="connsiteY7" fmla="*/ 132546 h 166510"/>
                <a:gd name="connsiteX8" fmla="*/ 74859 w 75106"/>
                <a:gd name="connsiteY8" fmla="*/ 152842 h 166510"/>
                <a:gd name="connsiteX9" fmla="*/ 67046 w 75106"/>
                <a:gd name="connsiteY9" fmla="*/ 161163 h 166510"/>
                <a:gd name="connsiteX10" fmla="*/ 58420 w 75106"/>
                <a:gd name="connsiteY10" fmla="*/ 163192 h 166510"/>
                <a:gd name="connsiteX11" fmla="*/ 24831 w 75106"/>
                <a:gd name="connsiteY11" fmla="*/ 166440 h 16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106" h="166510">
                  <a:moveTo>
                    <a:pt x="24832" y="166440"/>
                  </a:moveTo>
                  <a:cubicBezTo>
                    <a:pt x="35139" y="162131"/>
                    <a:pt x="45946" y="159131"/>
                    <a:pt x="57000" y="157510"/>
                  </a:cubicBezTo>
                  <a:cubicBezTo>
                    <a:pt x="62175" y="156495"/>
                    <a:pt x="67147" y="155074"/>
                    <a:pt x="67147" y="151421"/>
                  </a:cubicBezTo>
                  <a:cubicBezTo>
                    <a:pt x="67361" y="145976"/>
                    <a:pt x="65910" y="140595"/>
                    <a:pt x="62987" y="135997"/>
                  </a:cubicBezTo>
                  <a:lnTo>
                    <a:pt x="44011" y="98552"/>
                  </a:lnTo>
                  <a:cubicBezTo>
                    <a:pt x="17627" y="45175"/>
                    <a:pt x="-2060" y="1033"/>
                    <a:pt x="173" y="18"/>
                  </a:cubicBezTo>
                  <a:cubicBezTo>
                    <a:pt x="2405" y="-997"/>
                    <a:pt x="25542" y="41420"/>
                    <a:pt x="51926" y="94797"/>
                  </a:cubicBezTo>
                  <a:cubicBezTo>
                    <a:pt x="58319" y="107989"/>
                    <a:pt x="64407" y="120572"/>
                    <a:pt x="70293" y="132546"/>
                  </a:cubicBezTo>
                  <a:cubicBezTo>
                    <a:pt x="74151" y="138565"/>
                    <a:pt x="75768" y="145750"/>
                    <a:pt x="74859" y="152842"/>
                  </a:cubicBezTo>
                  <a:cubicBezTo>
                    <a:pt x="73665" y="156665"/>
                    <a:pt x="70786" y="159731"/>
                    <a:pt x="67046" y="161163"/>
                  </a:cubicBezTo>
                  <a:cubicBezTo>
                    <a:pt x="64268" y="162203"/>
                    <a:pt x="61370" y="162885"/>
                    <a:pt x="58420" y="163192"/>
                  </a:cubicBezTo>
                  <a:cubicBezTo>
                    <a:pt x="47411" y="165721"/>
                    <a:pt x="36121" y="166812"/>
                    <a:pt x="24831" y="166440"/>
                  </a:cubicBezTo>
                  <a:close/>
                </a:path>
              </a:pathLst>
            </a:custGeom>
            <a:solidFill>
              <a:srgbClr val="263238"/>
            </a:solidFill>
            <a:ln w="10147"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5B75830B-9982-81B7-D911-76D48E2234FA}"/>
                </a:ext>
              </a:extLst>
            </p:cNvPr>
            <p:cNvSpPr/>
            <p:nvPr/>
          </p:nvSpPr>
          <p:spPr>
            <a:xfrm>
              <a:off x="3815547" y="3872111"/>
              <a:ext cx="91316" cy="31714"/>
            </a:xfrm>
            <a:custGeom>
              <a:avLst/>
              <a:gdLst>
                <a:gd name="connsiteX0" fmla="*/ 91265 w 91316"/>
                <a:gd name="connsiteY0" fmla="*/ 11485 h 31714"/>
                <a:gd name="connsiteX1" fmla="*/ 46006 w 91316"/>
                <a:gd name="connsiteY1" fmla="*/ 21633 h 31714"/>
                <a:gd name="connsiteX2" fmla="*/ 443 w 91316"/>
                <a:gd name="connsiteY2" fmla="*/ 30360 h 31714"/>
                <a:gd name="connsiteX3" fmla="*/ 8866 w 91316"/>
                <a:gd name="connsiteY3" fmla="*/ 16762 h 31714"/>
                <a:gd name="connsiteX4" fmla="*/ 78073 w 91316"/>
                <a:gd name="connsiteY4" fmla="*/ 2454 h 31714"/>
                <a:gd name="connsiteX5" fmla="*/ 91265 w 91316"/>
                <a:gd name="connsiteY5" fmla="*/ 11485 h 3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6" h="31714">
                  <a:moveTo>
                    <a:pt x="91265" y="11485"/>
                  </a:moveTo>
                  <a:cubicBezTo>
                    <a:pt x="89743" y="17067"/>
                    <a:pt x="69346" y="16356"/>
                    <a:pt x="46006" y="21633"/>
                  </a:cubicBezTo>
                  <a:cubicBezTo>
                    <a:pt x="22667" y="26910"/>
                    <a:pt x="3995" y="34926"/>
                    <a:pt x="443" y="30360"/>
                  </a:cubicBezTo>
                  <a:cubicBezTo>
                    <a:pt x="-1180" y="28128"/>
                    <a:pt x="1661" y="22749"/>
                    <a:pt x="8866" y="16762"/>
                  </a:cubicBezTo>
                  <a:cubicBezTo>
                    <a:pt x="28540" y="1675"/>
                    <a:pt x="54029" y="-3595"/>
                    <a:pt x="78073" y="2454"/>
                  </a:cubicBezTo>
                  <a:cubicBezTo>
                    <a:pt x="87104" y="4889"/>
                    <a:pt x="91874" y="8745"/>
                    <a:pt x="91265" y="11485"/>
                  </a:cubicBezTo>
                  <a:close/>
                </a:path>
              </a:pathLst>
            </a:custGeom>
            <a:solidFill>
              <a:srgbClr val="263238"/>
            </a:solidFill>
            <a:ln w="10147"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C65FFE69-5A06-A255-B57D-5C247C0A8DDB}"/>
                </a:ext>
              </a:extLst>
            </p:cNvPr>
            <p:cNvSpPr/>
            <p:nvPr/>
          </p:nvSpPr>
          <p:spPr>
            <a:xfrm>
              <a:off x="4025048" y="3865129"/>
              <a:ext cx="69445" cy="23929"/>
            </a:xfrm>
            <a:custGeom>
              <a:avLst/>
              <a:gdLst>
                <a:gd name="connsiteX0" fmla="*/ 69091 w 69445"/>
                <a:gd name="connsiteY0" fmla="*/ 17655 h 23929"/>
                <a:gd name="connsiteX1" fmla="*/ 34893 w 69445"/>
                <a:gd name="connsiteY1" fmla="*/ 20496 h 23929"/>
                <a:gd name="connsiteX2" fmla="*/ 594 w 69445"/>
                <a:gd name="connsiteY2" fmla="*/ 22018 h 23929"/>
                <a:gd name="connsiteX3" fmla="*/ 6479 w 69445"/>
                <a:gd name="connsiteY3" fmla="*/ 10145 h 23929"/>
                <a:gd name="connsiteX4" fmla="*/ 61683 w 69445"/>
                <a:gd name="connsiteY4" fmla="*/ 6695 h 23929"/>
                <a:gd name="connsiteX5" fmla="*/ 69091 w 69445"/>
                <a:gd name="connsiteY5" fmla="*/ 17655 h 2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5" h="23929">
                  <a:moveTo>
                    <a:pt x="69091" y="17655"/>
                  </a:moveTo>
                  <a:cubicBezTo>
                    <a:pt x="65945" y="22526"/>
                    <a:pt x="51637" y="19075"/>
                    <a:pt x="34893" y="20496"/>
                  </a:cubicBezTo>
                  <a:cubicBezTo>
                    <a:pt x="18149" y="21917"/>
                    <a:pt x="4450" y="26483"/>
                    <a:pt x="594" y="22018"/>
                  </a:cubicBezTo>
                  <a:cubicBezTo>
                    <a:pt x="-1030" y="19786"/>
                    <a:pt x="594" y="15118"/>
                    <a:pt x="6479" y="10145"/>
                  </a:cubicBezTo>
                  <a:cubicBezTo>
                    <a:pt x="22514" y="-1997"/>
                    <a:pt x="44261" y="-3356"/>
                    <a:pt x="61683" y="6695"/>
                  </a:cubicBezTo>
                  <a:cubicBezTo>
                    <a:pt x="68076" y="10754"/>
                    <a:pt x="70410" y="15727"/>
                    <a:pt x="69091" y="17655"/>
                  </a:cubicBezTo>
                  <a:close/>
                </a:path>
              </a:pathLst>
            </a:custGeom>
            <a:solidFill>
              <a:srgbClr val="263238"/>
            </a:solidFill>
            <a:ln w="10147"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CE192EBA-7111-EA04-9BF8-230C373BD9C2}"/>
                </a:ext>
              </a:extLst>
            </p:cNvPr>
            <p:cNvSpPr/>
            <p:nvPr/>
          </p:nvSpPr>
          <p:spPr>
            <a:xfrm>
              <a:off x="3643125" y="3654454"/>
              <a:ext cx="467757" cy="480545"/>
            </a:xfrm>
            <a:custGeom>
              <a:avLst/>
              <a:gdLst>
                <a:gd name="connsiteX0" fmla="*/ 467758 w 467757"/>
                <a:gd name="connsiteY0" fmla="*/ 160645 h 480545"/>
                <a:gd name="connsiteX1" fmla="*/ 383938 w 467757"/>
                <a:gd name="connsiteY1" fmla="*/ 67083 h 480545"/>
                <a:gd name="connsiteX2" fmla="*/ 271096 w 467757"/>
                <a:gd name="connsiteY2" fmla="*/ 94380 h 480545"/>
                <a:gd name="connsiteX3" fmla="*/ 132783 w 467757"/>
                <a:gd name="connsiteY3" fmla="*/ 107775 h 480545"/>
                <a:gd name="connsiteX4" fmla="*/ 114111 w 467757"/>
                <a:gd name="connsiteY4" fmla="*/ 233708 h 480545"/>
                <a:gd name="connsiteX5" fmla="*/ 63982 w 467757"/>
                <a:gd name="connsiteY5" fmla="*/ 430370 h 480545"/>
                <a:gd name="connsiteX6" fmla="*/ 16897 w 467757"/>
                <a:gd name="connsiteY6" fmla="*/ 361366 h 480545"/>
                <a:gd name="connsiteX7" fmla="*/ 4313 w 467757"/>
                <a:gd name="connsiteY7" fmla="*/ 167139 h 480545"/>
                <a:gd name="connsiteX8" fmla="*/ 71288 w 467757"/>
                <a:gd name="connsiteY8" fmla="*/ 62821 h 480545"/>
                <a:gd name="connsiteX9" fmla="*/ 280330 w 467757"/>
                <a:gd name="connsiteY9" fmla="*/ 7 h 480545"/>
                <a:gd name="connsiteX10" fmla="*/ 467758 w 467757"/>
                <a:gd name="connsiteY10" fmla="*/ 160645 h 48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757" h="480545">
                  <a:moveTo>
                    <a:pt x="467758" y="160645"/>
                  </a:moveTo>
                  <a:cubicBezTo>
                    <a:pt x="467758" y="160645"/>
                    <a:pt x="425340" y="82406"/>
                    <a:pt x="383938" y="67083"/>
                  </a:cubicBezTo>
                  <a:cubicBezTo>
                    <a:pt x="333707" y="48614"/>
                    <a:pt x="318080" y="102803"/>
                    <a:pt x="271096" y="94380"/>
                  </a:cubicBezTo>
                  <a:cubicBezTo>
                    <a:pt x="224112" y="85958"/>
                    <a:pt x="176215" y="68301"/>
                    <a:pt x="132783" y="107775"/>
                  </a:cubicBezTo>
                  <a:cubicBezTo>
                    <a:pt x="85292" y="151004"/>
                    <a:pt x="111777" y="175663"/>
                    <a:pt x="114111" y="233708"/>
                  </a:cubicBezTo>
                  <a:cubicBezTo>
                    <a:pt x="123650" y="469235"/>
                    <a:pt x="86814" y="539457"/>
                    <a:pt x="63982" y="430370"/>
                  </a:cubicBezTo>
                  <a:cubicBezTo>
                    <a:pt x="61546" y="418395"/>
                    <a:pt x="26740" y="412002"/>
                    <a:pt x="16897" y="361366"/>
                  </a:cubicBezTo>
                  <a:cubicBezTo>
                    <a:pt x="4111" y="295710"/>
                    <a:pt x="-6139" y="215543"/>
                    <a:pt x="4313" y="167139"/>
                  </a:cubicBezTo>
                  <a:cubicBezTo>
                    <a:pt x="13142" y="126548"/>
                    <a:pt x="33234" y="96816"/>
                    <a:pt x="71288" y="62821"/>
                  </a:cubicBezTo>
                  <a:cubicBezTo>
                    <a:pt x="131159" y="9140"/>
                    <a:pt x="219647" y="-297"/>
                    <a:pt x="280330" y="7"/>
                  </a:cubicBezTo>
                  <a:cubicBezTo>
                    <a:pt x="341013" y="311"/>
                    <a:pt x="463597" y="58052"/>
                    <a:pt x="467758" y="160645"/>
                  </a:cubicBezTo>
                  <a:close/>
                </a:path>
              </a:pathLst>
            </a:custGeom>
            <a:solidFill>
              <a:srgbClr val="263238"/>
            </a:solidFill>
            <a:ln w="10147"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63C07EC3-9E5A-097B-CD40-E1DE95BF62B5}"/>
                </a:ext>
              </a:extLst>
            </p:cNvPr>
            <p:cNvSpPr/>
            <p:nvPr/>
          </p:nvSpPr>
          <p:spPr>
            <a:xfrm>
              <a:off x="3628465" y="4049470"/>
              <a:ext cx="99849" cy="134898"/>
            </a:xfrm>
            <a:custGeom>
              <a:avLst/>
              <a:gdLst>
                <a:gd name="connsiteX0" fmla="*/ 86658 w 99849"/>
                <a:gd name="connsiteY0" fmla="*/ 30990 h 134898"/>
                <a:gd name="connsiteX1" fmla="*/ 46329 w 99849"/>
                <a:gd name="connsiteY1" fmla="*/ 332 h 134898"/>
                <a:gd name="connsiteX2" fmla="*/ 44951 w 99849"/>
                <a:gd name="connsiteY2" fmla="*/ 547 h 134898"/>
                <a:gd name="connsiteX3" fmla="*/ 1113 w 99849"/>
                <a:gd name="connsiteY3" fmla="*/ 71581 h 134898"/>
                <a:gd name="connsiteX4" fmla="*/ 99850 w 99849"/>
                <a:gd name="connsiteY4" fmla="*/ 128103 h 134898"/>
                <a:gd name="connsiteX5" fmla="*/ 86658 w 99849"/>
                <a:gd name="connsiteY5" fmla="*/ 30990 h 1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49" h="134898">
                  <a:moveTo>
                    <a:pt x="86658" y="30990"/>
                  </a:moveTo>
                  <a:cubicBezTo>
                    <a:pt x="83987" y="11388"/>
                    <a:pt x="65931" y="-2338"/>
                    <a:pt x="46329" y="332"/>
                  </a:cubicBezTo>
                  <a:cubicBezTo>
                    <a:pt x="45868" y="395"/>
                    <a:pt x="45409" y="467"/>
                    <a:pt x="44951" y="547"/>
                  </a:cubicBezTo>
                  <a:cubicBezTo>
                    <a:pt x="20698" y="5215"/>
                    <a:pt x="-5788" y="21553"/>
                    <a:pt x="1113" y="71581"/>
                  </a:cubicBezTo>
                  <a:cubicBezTo>
                    <a:pt x="12478" y="160373"/>
                    <a:pt x="100052" y="130640"/>
                    <a:pt x="99850" y="128103"/>
                  </a:cubicBezTo>
                  <a:cubicBezTo>
                    <a:pt x="99647" y="125567"/>
                    <a:pt x="91528" y="68029"/>
                    <a:pt x="86658" y="30990"/>
                  </a:cubicBezTo>
                  <a:close/>
                </a:path>
              </a:pathLst>
            </a:custGeom>
            <a:solidFill>
              <a:srgbClr val="AE7461"/>
            </a:solidFill>
            <a:ln w="10147"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72573300-F41A-B4D2-C816-8689231F2F04}"/>
                </a:ext>
              </a:extLst>
            </p:cNvPr>
            <p:cNvSpPr/>
            <p:nvPr/>
          </p:nvSpPr>
          <p:spPr>
            <a:xfrm>
              <a:off x="3659776" y="4078439"/>
              <a:ext cx="44899" cy="77233"/>
            </a:xfrm>
            <a:custGeom>
              <a:avLst/>
              <a:gdLst>
                <a:gd name="connsiteX0" fmla="*/ 44794 w 44899"/>
                <a:gd name="connsiteY0" fmla="*/ 68185 h 77233"/>
                <a:gd name="connsiteX1" fmla="*/ 40836 w 44899"/>
                <a:gd name="connsiteY1" fmla="*/ 71026 h 77233"/>
                <a:gd name="connsiteX2" fmla="*/ 29268 w 44899"/>
                <a:gd name="connsiteY2" fmla="*/ 72751 h 77233"/>
                <a:gd name="connsiteX3" fmla="*/ 7044 w 44899"/>
                <a:gd name="connsiteY3" fmla="*/ 40684 h 77233"/>
                <a:gd name="connsiteX4" fmla="*/ 8566 w 44899"/>
                <a:gd name="connsiteY4" fmla="*/ 17953 h 77233"/>
                <a:gd name="connsiteX5" fmla="*/ 18714 w 44899"/>
                <a:gd name="connsiteY5" fmla="*/ 4660 h 77233"/>
                <a:gd name="connsiteX6" fmla="*/ 28862 w 44899"/>
                <a:gd name="connsiteY6" fmla="*/ 7704 h 77233"/>
                <a:gd name="connsiteX7" fmla="*/ 30485 w 44899"/>
                <a:gd name="connsiteY7" fmla="*/ 11966 h 77233"/>
                <a:gd name="connsiteX8" fmla="*/ 30485 w 44899"/>
                <a:gd name="connsiteY8" fmla="*/ 6690 h 77233"/>
                <a:gd name="connsiteX9" fmla="*/ 26325 w 44899"/>
                <a:gd name="connsiteY9" fmla="*/ 1514 h 77233"/>
                <a:gd name="connsiteX10" fmla="*/ 17395 w 44899"/>
                <a:gd name="connsiteY10" fmla="*/ 398 h 77233"/>
                <a:gd name="connsiteX11" fmla="*/ 2884 w 44899"/>
                <a:gd name="connsiteY11" fmla="*/ 16228 h 77233"/>
                <a:gd name="connsiteX12" fmla="*/ 651 w 44899"/>
                <a:gd name="connsiteY12" fmla="*/ 41598 h 77233"/>
                <a:gd name="connsiteX13" fmla="*/ 28253 w 44899"/>
                <a:gd name="connsiteY13" fmla="*/ 77013 h 77233"/>
                <a:gd name="connsiteX14" fmla="*/ 42155 w 44899"/>
                <a:gd name="connsiteY14" fmla="*/ 72852 h 77233"/>
                <a:gd name="connsiteX15" fmla="*/ 44794 w 44899"/>
                <a:gd name="connsiteY15" fmla="*/ 68185 h 7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99" h="77233">
                  <a:moveTo>
                    <a:pt x="44794" y="68185"/>
                  </a:moveTo>
                  <a:cubicBezTo>
                    <a:pt x="44794" y="68185"/>
                    <a:pt x="43373" y="69504"/>
                    <a:pt x="40836" y="71026"/>
                  </a:cubicBezTo>
                  <a:cubicBezTo>
                    <a:pt x="37335" y="73037"/>
                    <a:pt x="33203" y="73653"/>
                    <a:pt x="29268" y="72751"/>
                  </a:cubicBezTo>
                  <a:cubicBezTo>
                    <a:pt x="19120" y="70417"/>
                    <a:pt x="8972" y="56616"/>
                    <a:pt x="7044" y="40684"/>
                  </a:cubicBezTo>
                  <a:cubicBezTo>
                    <a:pt x="5822" y="33090"/>
                    <a:pt x="6343" y="25317"/>
                    <a:pt x="8566" y="17953"/>
                  </a:cubicBezTo>
                  <a:cubicBezTo>
                    <a:pt x="9570" y="12129"/>
                    <a:pt x="13360" y="7164"/>
                    <a:pt x="18714" y="4660"/>
                  </a:cubicBezTo>
                  <a:cubicBezTo>
                    <a:pt x="22381" y="2977"/>
                    <a:pt x="26727" y="4280"/>
                    <a:pt x="28862" y="7704"/>
                  </a:cubicBezTo>
                  <a:cubicBezTo>
                    <a:pt x="30384" y="10038"/>
                    <a:pt x="29978" y="11865"/>
                    <a:pt x="30485" y="11966"/>
                  </a:cubicBezTo>
                  <a:cubicBezTo>
                    <a:pt x="30993" y="12068"/>
                    <a:pt x="32210" y="10241"/>
                    <a:pt x="30485" y="6690"/>
                  </a:cubicBezTo>
                  <a:cubicBezTo>
                    <a:pt x="29718" y="4547"/>
                    <a:pt x="28253" y="2724"/>
                    <a:pt x="26325" y="1514"/>
                  </a:cubicBezTo>
                  <a:cubicBezTo>
                    <a:pt x="23603" y="6"/>
                    <a:pt x="20404" y="-394"/>
                    <a:pt x="17395" y="398"/>
                  </a:cubicBezTo>
                  <a:cubicBezTo>
                    <a:pt x="10105" y="2747"/>
                    <a:pt x="4591" y="8762"/>
                    <a:pt x="2884" y="16228"/>
                  </a:cubicBezTo>
                  <a:cubicBezTo>
                    <a:pt x="63" y="24372"/>
                    <a:pt x="-704" y="33086"/>
                    <a:pt x="651" y="41598"/>
                  </a:cubicBezTo>
                  <a:cubicBezTo>
                    <a:pt x="3493" y="59457"/>
                    <a:pt x="14858" y="74983"/>
                    <a:pt x="28253" y="77013"/>
                  </a:cubicBezTo>
                  <a:cubicBezTo>
                    <a:pt x="33280" y="77841"/>
                    <a:pt x="38409" y="76307"/>
                    <a:pt x="42155" y="72852"/>
                  </a:cubicBezTo>
                  <a:cubicBezTo>
                    <a:pt x="44895" y="70315"/>
                    <a:pt x="45098" y="68286"/>
                    <a:pt x="44794" y="68185"/>
                  </a:cubicBezTo>
                  <a:close/>
                </a:path>
              </a:pathLst>
            </a:custGeom>
            <a:solidFill>
              <a:srgbClr val="6F4439"/>
            </a:solidFill>
            <a:ln w="10147"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D4CA01D1-F1D5-400E-968A-05944CFCF932}"/>
                </a:ext>
              </a:extLst>
            </p:cNvPr>
            <p:cNvSpPr/>
            <p:nvPr/>
          </p:nvSpPr>
          <p:spPr>
            <a:xfrm>
              <a:off x="3607761" y="3624754"/>
              <a:ext cx="431527" cy="296693"/>
            </a:xfrm>
            <a:custGeom>
              <a:avLst/>
              <a:gdLst>
                <a:gd name="connsiteX0" fmla="*/ 92750 w 431527"/>
                <a:gd name="connsiteY0" fmla="*/ 283095 h 296693"/>
                <a:gd name="connsiteX1" fmla="*/ 132529 w 431527"/>
                <a:gd name="connsiteY1" fmla="*/ 296693 h 296693"/>
                <a:gd name="connsiteX2" fmla="*/ 162972 w 431527"/>
                <a:gd name="connsiteY2" fmla="*/ 273151 h 296693"/>
                <a:gd name="connsiteX3" fmla="*/ 164900 w 431527"/>
                <a:gd name="connsiteY3" fmla="*/ 254682 h 296693"/>
                <a:gd name="connsiteX4" fmla="*/ 186007 w 431527"/>
                <a:gd name="connsiteY4" fmla="*/ 249507 h 296693"/>
                <a:gd name="connsiteX5" fmla="*/ 241616 w 431527"/>
                <a:gd name="connsiteY5" fmla="*/ 203132 h 296693"/>
                <a:gd name="connsiteX6" fmla="*/ 274190 w 431527"/>
                <a:gd name="connsiteY6" fmla="*/ 203132 h 296693"/>
                <a:gd name="connsiteX7" fmla="*/ 296211 w 431527"/>
                <a:gd name="connsiteY7" fmla="*/ 174820 h 296693"/>
                <a:gd name="connsiteX8" fmla="*/ 325537 w 431527"/>
                <a:gd name="connsiteY8" fmla="*/ 156655 h 296693"/>
                <a:gd name="connsiteX9" fmla="*/ 345833 w 431527"/>
                <a:gd name="connsiteY9" fmla="*/ 159091 h 296693"/>
                <a:gd name="connsiteX10" fmla="*/ 362678 w 431527"/>
                <a:gd name="connsiteY10" fmla="*/ 130880 h 296693"/>
                <a:gd name="connsiteX11" fmla="*/ 372825 w 431527"/>
                <a:gd name="connsiteY11" fmla="*/ 98205 h 296693"/>
                <a:gd name="connsiteX12" fmla="*/ 404892 w 431527"/>
                <a:gd name="connsiteY12" fmla="*/ 94349 h 296693"/>
                <a:gd name="connsiteX13" fmla="*/ 431479 w 431527"/>
                <a:gd name="connsiteY13" fmla="*/ 80243 h 296693"/>
                <a:gd name="connsiteX14" fmla="*/ 425898 w 431527"/>
                <a:gd name="connsiteY14" fmla="*/ 64514 h 296693"/>
                <a:gd name="connsiteX15" fmla="*/ 354864 w 431527"/>
                <a:gd name="connsiteY15" fmla="*/ 49090 h 296693"/>
                <a:gd name="connsiteX16" fmla="*/ 251061 w 431527"/>
                <a:gd name="connsiteY16" fmla="*/ 6061 h 296693"/>
                <a:gd name="connsiteX17" fmla="*/ 208636 w 431527"/>
                <a:gd name="connsiteY17" fmla="*/ 47669 h 296693"/>
                <a:gd name="connsiteX18" fmla="*/ 95199 w 431527"/>
                <a:gd name="connsiteY18" fmla="*/ 65356 h 296693"/>
                <a:gd name="connsiteX19" fmla="*/ 83515 w 431527"/>
                <a:gd name="connsiteY19" fmla="*/ 88260 h 296693"/>
                <a:gd name="connsiteX20" fmla="*/ 24963 w 431527"/>
                <a:gd name="connsiteY20" fmla="*/ 114340 h 296693"/>
                <a:gd name="connsiteX21" fmla="*/ 26181 w 431527"/>
                <a:gd name="connsiteY21" fmla="*/ 178067 h 296693"/>
                <a:gd name="connsiteX22" fmla="*/ 0 w 431527"/>
                <a:gd name="connsiteY22" fmla="*/ 224442 h 296693"/>
                <a:gd name="connsiteX23" fmla="*/ 38764 w 431527"/>
                <a:gd name="connsiteY23" fmla="*/ 252957 h 296693"/>
                <a:gd name="connsiteX24" fmla="*/ 55406 w 431527"/>
                <a:gd name="connsiteY24" fmla="*/ 293547 h 296693"/>
                <a:gd name="connsiteX25" fmla="*/ 97316 w 431527"/>
                <a:gd name="connsiteY25" fmla="*/ 279442 h 29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1527" h="296693">
                  <a:moveTo>
                    <a:pt x="92750" y="283095"/>
                  </a:moveTo>
                  <a:cubicBezTo>
                    <a:pt x="104685" y="290839"/>
                    <a:pt x="118350" y="295511"/>
                    <a:pt x="132529" y="296693"/>
                  </a:cubicBezTo>
                  <a:cubicBezTo>
                    <a:pt x="146735" y="296693"/>
                    <a:pt x="162058" y="287154"/>
                    <a:pt x="162972" y="273151"/>
                  </a:cubicBezTo>
                  <a:cubicBezTo>
                    <a:pt x="163479" y="266859"/>
                    <a:pt x="161247" y="259857"/>
                    <a:pt x="164900" y="254682"/>
                  </a:cubicBezTo>
                  <a:cubicBezTo>
                    <a:pt x="168553" y="249507"/>
                    <a:pt x="178498" y="249405"/>
                    <a:pt x="186007" y="249507"/>
                  </a:cubicBezTo>
                  <a:cubicBezTo>
                    <a:pt x="213166" y="249112"/>
                    <a:pt x="236349" y="229778"/>
                    <a:pt x="241616" y="203132"/>
                  </a:cubicBezTo>
                  <a:cubicBezTo>
                    <a:pt x="249227" y="212366"/>
                    <a:pt x="264753" y="210539"/>
                    <a:pt x="274190" y="203132"/>
                  </a:cubicBezTo>
                  <a:cubicBezTo>
                    <a:pt x="282785" y="194741"/>
                    <a:pt x="290194" y="185215"/>
                    <a:pt x="296211" y="174820"/>
                  </a:cubicBezTo>
                  <a:cubicBezTo>
                    <a:pt x="302436" y="164342"/>
                    <a:pt x="313383" y="157562"/>
                    <a:pt x="325537" y="156655"/>
                  </a:cubicBezTo>
                  <a:cubicBezTo>
                    <a:pt x="332187" y="158239"/>
                    <a:pt x="338997" y="159056"/>
                    <a:pt x="345833" y="159091"/>
                  </a:cubicBezTo>
                  <a:cubicBezTo>
                    <a:pt x="357604" y="156960"/>
                    <a:pt x="362069" y="142652"/>
                    <a:pt x="362678" y="130880"/>
                  </a:cubicBezTo>
                  <a:cubicBezTo>
                    <a:pt x="363287" y="119109"/>
                    <a:pt x="363490" y="105511"/>
                    <a:pt x="372825" y="98205"/>
                  </a:cubicBezTo>
                  <a:cubicBezTo>
                    <a:pt x="382161" y="90898"/>
                    <a:pt x="393933" y="93740"/>
                    <a:pt x="404892" y="94349"/>
                  </a:cubicBezTo>
                  <a:cubicBezTo>
                    <a:pt x="415852" y="94957"/>
                    <a:pt x="429652" y="91000"/>
                    <a:pt x="431479" y="80243"/>
                  </a:cubicBezTo>
                  <a:cubicBezTo>
                    <a:pt x="431871" y="74455"/>
                    <a:pt x="429851" y="68762"/>
                    <a:pt x="425898" y="64514"/>
                  </a:cubicBezTo>
                  <a:cubicBezTo>
                    <a:pt x="408623" y="43586"/>
                    <a:pt x="379263" y="37210"/>
                    <a:pt x="354864" y="49090"/>
                  </a:cubicBezTo>
                  <a:cubicBezTo>
                    <a:pt x="338082" y="8543"/>
                    <a:pt x="291607" y="-10721"/>
                    <a:pt x="251061" y="6061"/>
                  </a:cubicBezTo>
                  <a:cubicBezTo>
                    <a:pt x="232070" y="13921"/>
                    <a:pt x="216864" y="28835"/>
                    <a:pt x="208636" y="47669"/>
                  </a:cubicBezTo>
                  <a:cubicBezTo>
                    <a:pt x="172427" y="21228"/>
                    <a:pt x="121640" y="29147"/>
                    <a:pt x="95199" y="65356"/>
                  </a:cubicBezTo>
                  <a:cubicBezTo>
                    <a:pt x="90112" y="72321"/>
                    <a:pt x="86168" y="80053"/>
                    <a:pt x="83515" y="88260"/>
                  </a:cubicBezTo>
                  <a:cubicBezTo>
                    <a:pt x="60593" y="84868"/>
                    <a:pt x="37775" y="95031"/>
                    <a:pt x="24963" y="114340"/>
                  </a:cubicBezTo>
                  <a:cubicBezTo>
                    <a:pt x="12811" y="133976"/>
                    <a:pt x="13287" y="158910"/>
                    <a:pt x="26181" y="178067"/>
                  </a:cubicBezTo>
                  <a:cubicBezTo>
                    <a:pt x="10024" y="187960"/>
                    <a:pt x="124" y="205497"/>
                    <a:pt x="0" y="224442"/>
                  </a:cubicBezTo>
                  <a:cubicBezTo>
                    <a:pt x="1421" y="242809"/>
                    <a:pt x="21310" y="259451"/>
                    <a:pt x="38764" y="252957"/>
                  </a:cubicBezTo>
                  <a:cubicBezTo>
                    <a:pt x="33204" y="268750"/>
                    <a:pt x="40360" y="286203"/>
                    <a:pt x="55406" y="293547"/>
                  </a:cubicBezTo>
                  <a:cubicBezTo>
                    <a:pt x="70937" y="300002"/>
                    <a:pt x="88848" y="293974"/>
                    <a:pt x="97316" y="279442"/>
                  </a:cubicBezTo>
                </a:path>
              </a:pathLst>
            </a:custGeom>
            <a:solidFill>
              <a:srgbClr val="263238"/>
            </a:solidFill>
            <a:ln w="10147"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5CCBACDF-43E0-CC50-92AB-DB75837D9D9E}"/>
                </a:ext>
              </a:extLst>
            </p:cNvPr>
            <p:cNvSpPr/>
            <p:nvPr/>
          </p:nvSpPr>
          <p:spPr>
            <a:xfrm>
              <a:off x="3639787" y="3878725"/>
              <a:ext cx="133418" cy="45463"/>
            </a:xfrm>
            <a:custGeom>
              <a:avLst/>
              <a:gdLst>
                <a:gd name="connsiteX0" fmla="*/ 40 w 133418"/>
                <a:gd name="connsiteY0" fmla="*/ 0 h 45463"/>
                <a:gd name="connsiteX1" fmla="*/ 7245 w 133418"/>
                <a:gd name="connsiteY1" fmla="*/ 16642 h 45463"/>
                <a:gd name="connsiteX2" fmla="*/ 26221 w 133418"/>
                <a:gd name="connsiteY2" fmla="*/ 25572 h 45463"/>
                <a:gd name="connsiteX3" fmla="*/ 51083 w 133418"/>
                <a:gd name="connsiteY3" fmla="*/ 15425 h 45463"/>
                <a:gd name="connsiteX4" fmla="*/ 47226 w 133418"/>
                <a:gd name="connsiteY4" fmla="*/ 15425 h 45463"/>
                <a:gd name="connsiteX5" fmla="*/ 67522 w 133418"/>
                <a:gd name="connsiteY5" fmla="*/ 35720 h 45463"/>
                <a:gd name="connsiteX6" fmla="*/ 84773 w 133418"/>
                <a:gd name="connsiteY6" fmla="*/ 44244 h 45463"/>
                <a:gd name="connsiteX7" fmla="*/ 103039 w 133418"/>
                <a:gd name="connsiteY7" fmla="*/ 44244 h 45463"/>
                <a:gd name="connsiteX8" fmla="*/ 127596 w 133418"/>
                <a:gd name="connsiteY8" fmla="*/ 27094 h 45463"/>
                <a:gd name="connsiteX9" fmla="*/ 133076 w 133418"/>
                <a:gd name="connsiteY9" fmla="*/ 7814 h 45463"/>
                <a:gd name="connsiteX10" fmla="*/ 133076 w 133418"/>
                <a:gd name="connsiteY10" fmla="*/ 609 h 45463"/>
                <a:gd name="connsiteX11" fmla="*/ 131046 w 133418"/>
                <a:gd name="connsiteY11" fmla="*/ 7509 h 45463"/>
                <a:gd name="connsiteX12" fmla="*/ 124349 w 133418"/>
                <a:gd name="connsiteY12" fmla="*/ 25268 h 45463"/>
                <a:gd name="connsiteX13" fmla="*/ 72562 w 133418"/>
                <a:gd name="connsiteY13" fmla="*/ 33137 h 45463"/>
                <a:gd name="connsiteX14" fmla="*/ 70566 w 133418"/>
                <a:gd name="connsiteY14" fmla="*/ 31559 h 45463"/>
                <a:gd name="connsiteX15" fmla="*/ 51488 w 133418"/>
                <a:gd name="connsiteY15" fmla="*/ 12380 h 45463"/>
                <a:gd name="connsiteX16" fmla="*/ 49662 w 133418"/>
                <a:gd name="connsiteY16" fmla="*/ 9945 h 45463"/>
                <a:gd name="connsiteX17" fmla="*/ 47632 w 133418"/>
                <a:gd name="connsiteY17" fmla="*/ 12177 h 45463"/>
                <a:gd name="connsiteX18" fmla="*/ 26627 w 133418"/>
                <a:gd name="connsiteY18" fmla="*/ 21107 h 45463"/>
                <a:gd name="connsiteX19" fmla="*/ 9579 w 133418"/>
                <a:gd name="connsiteY19" fmla="*/ 14105 h 45463"/>
                <a:gd name="connsiteX20" fmla="*/ 40 w 133418"/>
                <a:gd name="connsiteY20" fmla="*/ 0 h 4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418" h="45463">
                  <a:moveTo>
                    <a:pt x="40" y="0"/>
                  </a:moveTo>
                  <a:cubicBezTo>
                    <a:pt x="40" y="0"/>
                    <a:pt x="-975" y="7611"/>
                    <a:pt x="7245" y="16642"/>
                  </a:cubicBezTo>
                  <a:cubicBezTo>
                    <a:pt x="12259" y="21848"/>
                    <a:pt x="19013" y="25027"/>
                    <a:pt x="26221" y="25572"/>
                  </a:cubicBezTo>
                  <a:cubicBezTo>
                    <a:pt x="35608" y="26074"/>
                    <a:pt x="44728" y="22352"/>
                    <a:pt x="51083" y="15425"/>
                  </a:cubicBezTo>
                  <a:lnTo>
                    <a:pt x="47226" y="15425"/>
                  </a:lnTo>
                  <a:cubicBezTo>
                    <a:pt x="52824" y="23265"/>
                    <a:pt x="59682" y="30123"/>
                    <a:pt x="67522" y="35720"/>
                  </a:cubicBezTo>
                  <a:cubicBezTo>
                    <a:pt x="72665" y="39653"/>
                    <a:pt x="78524" y="42548"/>
                    <a:pt x="84773" y="44244"/>
                  </a:cubicBezTo>
                  <a:cubicBezTo>
                    <a:pt x="90753" y="45870"/>
                    <a:pt x="97059" y="45870"/>
                    <a:pt x="103039" y="44244"/>
                  </a:cubicBezTo>
                  <a:cubicBezTo>
                    <a:pt x="113331" y="42376"/>
                    <a:pt x="122298" y="36114"/>
                    <a:pt x="127596" y="27094"/>
                  </a:cubicBezTo>
                  <a:cubicBezTo>
                    <a:pt x="130628" y="21073"/>
                    <a:pt x="132488" y="14530"/>
                    <a:pt x="133076" y="7814"/>
                  </a:cubicBezTo>
                  <a:cubicBezTo>
                    <a:pt x="133533" y="5434"/>
                    <a:pt x="133533" y="2989"/>
                    <a:pt x="133076" y="609"/>
                  </a:cubicBezTo>
                  <a:cubicBezTo>
                    <a:pt x="133076" y="609"/>
                    <a:pt x="132162" y="3044"/>
                    <a:pt x="131046" y="7509"/>
                  </a:cubicBezTo>
                  <a:cubicBezTo>
                    <a:pt x="129775" y="13748"/>
                    <a:pt x="127514" y="19743"/>
                    <a:pt x="124349" y="25268"/>
                  </a:cubicBezTo>
                  <a:cubicBezTo>
                    <a:pt x="112221" y="41741"/>
                    <a:pt x="89036" y="45265"/>
                    <a:pt x="72562" y="33137"/>
                  </a:cubicBezTo>
                  <a:cubicBezTo>
                    <a:pt x="71879" y="32634"/>
                    <a:pt x="71213" y="32108"/>
                    <a:pt x="70566" y="31559"/>
                  </a:cubicBezTo>
                  <a:cubicBezTo>
                    <a:pt x="63252" y="26193"/>
                    <a:pt x="56816" y="19723"/>
                    <a:pt x="51488" y="12380"/>
                  </a:cubicBezTo>
                  <a:lnTo>
                    <a:pt x="49662" y="9945"/>
                  </a:lnTo>
                  <a:lnTo>
                    <a:pt x="47632" y="12177"/>
                  </a:lnTo>
                  <a:cubicBezTo>
                    <a:pt x="42247" y="18045"/>
                    <a:pt x="34589" y="21301"/>
                    <a:pt x="26627" y="21107"/>
                  </a:cubicBezTo>
                  <a:cubicBezTo>
                    <a:pt x="20295" y="20863"/>
                    <a:pt x="14254" y="18382"/>
                    <a:pt x="9579" y="14105"/>
                  </a:cubicBezTo>
                  <a:cubicBezTo>
                    <a:pt x="5437" y="10131"/>
                    <a:pt x="2186" y="5323"/>
                    <a:pt x="40" y="0"/>
                  </a:cubicBezTo>
                  <a:close/>
                </a:path>
              </a:pathLst>
            </a:custGeom>
            <a:solidFill>
              <a:srgbClr val="455A64"/>
            </a:solidFill>
            <a:ln w="10147"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EDBA92A2-06AE-1B5D-2785-39A3098A3978}"/>
                </a:ext>
              </a:extLst>
            </p:cNvPr>
            <p:cNvSpPr/>
            <p:nvPr/>
          </p:nvSpPr>
          <p:spPr>
            <a:xfrm>
              <a:off x="3976628" y="3603522"/>
              <a:ext cx="85331" cy="123394"/>
            </a:xfrm>
            <a:custGeom>
              <a:avLst/>
              <a:gdLst>
                <a:gd name="connsiteX0" fmla="*/ 56421 w 85331"/>
                <a:gd name="connsiteY0" fmla="*/ 100 h 123394"/>
                <a:gd name="connsiteX1" fmla="*/ 74585 w 85331"/>
                <a:gd name="connsiteY1" fmla="*/ 18873 h 123394"/>
                <a:gd name="connsiteX2" fmla="*/ 84733 w 85331"/>
                <a:gd name="connsiteY2" fmla="*/ 45866 h 123394"/>
                <a:gd name="connsiteX3" fmla="*/ 77528 w 85331"/>
                <a:gd name="connsiteY3" fmla="*/ 80672 h 123394"/>
                <a:gd name="connsiteX4" fmla="*/ 50738 w 85331"/>
                <a:gd name="connsiteY4" fmla="*/ 103911 h 123394"/>
                <a:gd name="connsiteX5" fmla="*/ 24760 w 85331"/>
                <a:gd name="connsiteY5" fmla="*/ 115479 h 123394"/>
                <a:gd name="connsiteX6" fmla="*/ 0 w 85331"/>
                <a:gd name="connsiteY6" fmla="*/ 123394 h 123394"/>
                <a:gd name="connsiteX7" fmla="*/ 23035 w 85331"/>
                <a:gd name="connsiteY7" fmla="*/ 111318 h 123394"/>
                <a:gd name="connsiteX8" fmla="*/ 47796 w 85331"/>
                <a:gd name="connsiteY8" fmla="*/ 98837 h 123394"/>
                <a:gd name="connsiteX9" fmla="*/ 72150 w 85331"/>
                <a:gd name="connsiteY9" fmla="*/ 77222 h 123394"/>
                <a:gd name="connsiteX10" fmla="*/ 78949 w 85331"/>
                <a:gd name="connsiteY10" fmla="*/ 46779 h 123394"/>
                <a:gd name="connsiteX11" fmla="*/ 71135 w 85331"/>
                <a:gd name="connsiteY11" fmla="*/ 21106 h 123394"/>
                <a:gd name="connsiteX12" fmla="*/ 56421 w 85331"/>
                <a:gd name="connsiteY12" fmla="*/ 100 h 12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331" h="123394">
                  <a:moveTo>
                    <a:pt x="56421" y="100"/>
                  </a:moveTo>
                  <a:cubicBezTo>
                    <a:pt x="56421" y="-813"/>
                    <a:pt x="66569" y="4463"/>
                    <a:pt x="74585" y="18873"/>
                  </a:cubicBezTo>
                  <a:cubicBezTo>
                    <a:pt x="79708" y="27117"/>
                    <a:pt x="83157" y="36289"/>
                    <a:pt x="84733" y="45866"/>
                  </a:cubicBezTo>
                  <a:cubicBezTo>
                    <a:pt x="86607" y="57957"/>
                    <a:pt x="84048" y="70319"/>
                    <a:pt x="77528" y="80672"/>
                  </a:cubicBezTo>
                  <a:cubicBezTo>
                    <a:pt x="70648" y="90507"/>
                    <a:pt x="61446" y="98489"/>
                    <a:pt x="50738" y="103911"/>
                  </a:cubicBezTo>
                  <a:cubicBezTo>
                    <a:pt x="42366" y="108381"/>
                    <a:pt x="33684" y="112247"/>
                    <a:pt x="24760" y="115479"/>
                  </a:cubicBezTo>
                  <a:cubicBezTo>
                    <a:pt x="16852" y="119096"/>
                    <a:pt x="8540" y="121753"/>
                    <a:pt x="0" y="123394"/>
                  </a:cubicBezTo>
                  <a:cubicBezTo>
                    <a:pt x="7115" y="118376"/>
                    <a:pt x="14860" y="114316"/>
                    <a:pt x="23035" y="111318"/>
                  </a:cubicBezTo>
                  <a:cubicBezTo>
                    <a:pt x="31497" y="107584"/>
                    <a:pt x="39761" y="103418"/>
                    <a:pt x="47796" y="98837"/>
                  </a:cubicBezTo>
                  <a:cubicBezTo>
                    <a:pt x="57478" y="93615"/>
                    <a:pt x="65815" y="86216"/>
                    <a:pt x="72150" y="77222"/>
                  </a:cubicBezTo>
                  <a:cubicBezTo>
                    <a:pt x="77863" y="68164"/>
                    <a:pt x="80266" y="57407"/>
                    <a:pt x="78949" y="46779"/>
                  </a:cubicBezTo>
                  <a:cubicBezTo>
                    <a:pt x="77800" y="37844"/>
                    <a:pt x="75158" y="29166"/>
                    <a:pt x="71135" y="21106"/>
                  </a:cubicBezTo>
                  <a:cubicBezTo>
                    <a:pt x="67054" y="13561"/>
                    <a:pt x="62116" y="6513"/>
                    <a:pt x="56421" y="100"/>
                  </a:cubicBezTo>
                  <a:close/>
                </a:path>
              </a:pathLst>
            </a:custGeom>
            <a:solidFill>
              <a:srgbClr val="E0E0E0"/>
            </a:solidFill>
            <a:ln w="10147"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CEA12423-14B6-F7E9-F284-CC8E96D4CD1D}"/>
                </a:ext>
              </a:extLst>
            </p:cNvPr>
            <p:cNvSpPr/>
            <p:nvPr/>
          </p:nvSpPr>
          <p:spPr>
            <a:xfrm>
              <a:off x="4032035" y="3658825"/>
              <a:ext cx="62502" cy="64580"/>
            </a:xfrm>
            <a:custGeom>
              <a:avLst/>
              <a:gdLst>
                <a:gd name="connsiteX0" fmla="*/ 61596 w 62502"/>
                <a:gd name="connsiteY0" fmla="*/ 0 h 64580"/>
                <a:gd name="connsiteX1" fmla="*/ 61596 w 62502"/>
                <a:gd name="connsiteY1" fmla="*/ 14511 h 64580"/>
                <a:gd name="connsiteX2" fmla="*/ 14511 w 62502"/>
                <a:gd name="connsiteY2" fmla="*/ 63017 h 64580"/>
                <a:gd name="connsiteX3" fmla="*/ 0 w 62502"/>
                <a:gd name="connsiteY3" fmla="*/ 63930 h 64580"/>
                <a:gd name="connsiteX4" fmla="*/ 13090 w 62502"/>
                <a:gd name="connsiteY4" fmla="*/ 58755 h 64580"/>
                <a:gd name="connsiteX5" fmla="*/ 57233 w 62502"/>
                <a:gd name="connsiteY5" fmla="*/ 13192 h 64580"/>
                <a:gd name="connsiteX6" fmla="*/ 61596 w 62502"/>
                <a:gd name="connsiteY6" fmla="*/ 0 h 6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502" h="64580">
                  <a:moveTo>
                    <a:pt x="61596" y="0"/>
                  </a:moveTo>
                  <a:cubicBezTo>
                    <a:pt x="62307" y="0"/>
                    <a:pt x="63220" y="5581"/>
                    <a:pt x="61596" y="14511"/>
                  </a:cubicBezTo>
                  <a:cubicBezTo>
                    <a:pt x="55773" y="37974"/>
                    <a:pt x="37791" y="56498"/>
                    <a:pt x="14511" y="63017"/>
                  </a:cubicBezTo>
                  <a:cubicBezTo>
                    <a:pt x="5683" y="65250"/>
                    <a:pt x="0" y="64641"/>
                    <a:pt x="0" y="63930"/>
                  </a:cubicBezTo>
                  <a:cubicBezTo>
                    <a:pt x="0" y="63220"/>
                    <a:pt x="5277" y="61901"/>
                    <a:pt x="13090" y="58755"/>
                  </a:cubicBezTo>
                  <a:cubicBezTo>
                    <a:pt x="33652" y="50591"/>
                    <a:pt x="49724" y="34001"/>
                    <a:pt x="57233" y="13192"/>
                  </a:cubicBezTo>
                  <a:cubicBezTo>
                    <a:pt x="59871" y="5277"/>
                    <a:pt x="60582" y="0"/>
                    <a:pt x="61596" y="0"/>
                  </a:cubicBezTo>
                  <a:close/>
                </a:path>
              </a:pathLst>
            </a:custGeom>
            <a:solidFill>
              <a:srgbClr val="E0E0E0"/>
            </a:solidFill>
            <a:ln w="10147"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CE712EA2-26F3-684F-C9B1-AC8AB575224D}"/>
                </a:ext>
              </a:extLst>
            </p:cNvPr>
            <p:cNvSpPr/>
            <p:nvPr/>
          </p:nvSpPr>
          <p:spPr>
            <a:xfrm>
              <a:off x="3935961" y="4133939"/>
              <a:ext cx="69037" cy="63700"/>
            </a:xfrm>
            <a:custGeom>
              <a:avLst/>
              <a:gdLst>
                <a:gd name="connsiteX0" fmla="*/ 66849 w 69037"/>
                <a:gd name="connsiteY0" fmla="*/ 10757 h 63700"/>
                <a:gd name="connsiteX1" fmla="*/ 19155 w 69037"/>
                <a:gd name="connsiteY1" fmla="*/ 609 h 63700"/>
                <a:gd name="connsiteX2" fmla="*/ 10834 w 69037"/>
                <a:gd name="connsiteY2" fmla="*/ 609 h 63700"/>
                <a:gd name="connsiteX3" fmla="*/ 4542 w 69037"/>
                <a:gd name="connsiteY3" fmla="*/ 7307 h 63700"/>
                <a:gd name="connsiteX4" fmla="*/ 9616 w 69037"/>
                <a:gd name="connsiteY4" fmla="*/ 52565 h 63700"/>
                <a:gd name="connsiteX5" fmla="*/ 53454 w 69037"/>
                <a:gd name="connsiteY5" fmla="*/ 58350 h 63700"/>
                <a:gd name="connsiteX6" fmla="*/ 68269 w 69037"/>
                <a:gd name="connsiteY6" fmla="*/ 12381 h 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7" h="63700">
                  <a:moveTo>
                    <a:pt x="66849" y="10757"/>
                  </a:moveTo>
                  <a:lnTo>
                    <a:pt x="19155" y="609"/>
                  </a:lnTo>
                  <a:cubicBezTo>
                    <a:pt x="16440" y="-203"/>
                    <a:pt x="13548" y="-203"/>
                    <a:pt x="10834" y="609"/>
                  </a:cubicBezTo>
                  <a:cubicBezTo>
                    <a:pt x="7955" y="1952"/>
                    <a:pt x="5702" y="4350"/>
                    <a:pt x="4542" y="7307"/>
                  </a:cubicBezTo>
                  <a:cubicBezTo>
                    <a:pt x="-3016" y="22042"/>
                    <a:pt x="-1018" y="39870"/>
                    <a:pt x="9616" y="52565"/>
                  </a:cubicBezTo>
                  <a:cubicBezTo>
                    <a:pt x="20910" y="64834"/>
                    <a:pt x="39363" y="67269"/>
                    <a:pt x="53454" y="58350"/>
                  </a:cubicBezTo>
                  <a:cubicBezTo>
                    <a:pt x="67356" y="48202"/>
                    <a:pt x="70806" y="29226"/>
                    <a:pt x="68269" y="12381"/>
                  </a:cubicBezTo>
                  <a:close/>
                </a:path>
              </a:pathLst>
            </a:custGeom>
            <a:solidFill>
              <a:srgbClr val="6F4439"/>
            </a:solidFill>
            <a:ln w="10147"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B1C6D9C5-186C-200E-EC67-F3A2B6CF9BE8}"/>
                </a:ext>
              </a:extLst>
            </p:cNvPr>
            <p:cNvSpPr/>
            <p:nvPr/>
          </p:nvSpPr>
          <p:spPr>
            <a:xfrm>
              <a:off x="3930702" y="4127243"/>
              <a:ext cx="72310" cy="73990"/>
            </a:xfrm>
            <a:custGeom>
              <a:avLst/>
              <a:gdLst>
                <a:gd name="connsiteX0" fmla="*/ 60742 w 72310"/>
                <a:gd name="connsiteY0" fmla="*/ 67074 h 73990"/>
                <a:gd name="connsiteX1" fmla="*/ 54958 w 72310"/>
                <a:gd name="connsiteY1" fmla="*/ 70930 h 73990"/>
                <a:gd name="connsiteX2" fmla="*/ 36083 w 72310"/>
                <a:gd name="connsiteY2" fmla="*/ 73772 h 73990"/>
                <a:gd name="connsiteX3" fmla="*/ 10612 w 72310"/>
                <a:gd name="connsiteY3" fmla="*/ 60681 h 73990"/>
                <a:gd name="connsiteX4" fmla="*/ 465 w 72310"/>
                <a:gd name="connsiteY4" fmla="*/ 27194 h 73990"/>
                <a:gd name="connsiteX5" fmla="*/ 7061 w 72310"/>
                <a:gd name="connsiteY5" fmla="*/ 9841 h 73990"/>
                <a:gd name="connsiteX6" fmla="*/ 12946 w 72310"/>
                <a:gd name="connsiteY6" fmla="*/ 3042 h 73990"/>
                <a:gd name="connsiteX7" fmla="*/ 17513 w 72310"/>
                <a:gd name="connsiteY7" fmla="*/ 302 h 73990"/>
                <a:gd name="connsiteX8" fmla="*/ 22789 w 72310"/>
                <a:gd name="connsiteY8" fmla="*/ 302 h 73990"/>
                <a:gd name="connsiteX9" fmla="*/ 30400 w 72310"/>
                <a:gd name="connsiteY9" fmla="*/ 2636 h 73990"/>
                <a:gd name="connsiteX10" fmla="*/ 36996 w 72310"/>
                <a:gd name="connsiteY10" fmla="*/ 4869 h 73990"/>
                <a:gd name="connsiteX11" fmla="*/ 49072 w 72310"/>
                <a:gd name="connsiteY11" fmla="*/ 9131 h 73990"/>
                <a:gd name="connsiteX12" fmla="*/ 72310 w 72310"/>
                <a:gd name="connsiteY12" fmla="*/ 19279 h 73990"/>
                <a:gd name="connsiteX13" fmla="*/ 47651 w 72310"/>
                <a:gd name="connsiteY13" fmla="*/ 13900 h 73990"/>
                <a:gd name="connsiteX14" fmla="*/ 35373 w 72310"/>
                <a:gd name="connsiteY14" fmla="*/ 10450 h 73990"/>
                <a:gd name="connsiteX15" fmla="*/ 28574 w 72310"/>
                <a:gd name="connsiteY15" fmla="*/ 8421 h 73990"/>
                <a:gd name="connsiteX16" fmla="*/ 21775 w 72310"/>
                <a:gd name="connsiteY16" fmla="*/ 6594 h 73990"/>
                <a:gd name="connsiteX17" fmla="*/ 17107 w 72310"/>
                <a:gd name="connsiteY17" fmla="*/ 8116 h 73990"/>
                <a:gd name="connsiteX18" fmla="*/ 6959 w 72310"/>
                <a:gd name="connsiteY18" fmla="*/ 28411 h 73990"/>
                <a:gd name="connsiteX19" fmla="*/ 15179 w 72310"/>
                <a:gd name="connsiteY19" fmla="*/ 56926 h 73990"/>
                <a:gd name="connsiteX20" fmla="*/ 36692 w 72310"/>
                <a:gd name="connsiteY20" fmla="*/ 69307 h 73990"/>
                <a:gd name="connsiteX21" fmla="*/ 54146 w 72310"/>
                <a:gd name="connsiteY21" fmla="*/ 68698 h 73990"/>
                <a:gd name="connsiteX22" fmla="*/ 60742 w 72310"/>
                <a:gd name="connsiteY22" fmla="*/ 67074 h 7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310" h="73990">
                  <a:moveTo>
                    <a:pt x="60742" y="67074"/>
                  </a:moveTo>
                  <a:cubicBezTo>
                    <a:pt x="60742" y="67074"/>
                    <a:pt x="59118" y="69104"/>
                    <a:pt x="54958" y="70930"/>
                  </a:cubicBezTo>
                  <a:cubicBezTo>
                    <a:pt x="49017" y="73492"/>
                    <a:pt x="42514" y="74471"/>
                    <a:pt x="36083" y="73772"/>
                  </a:cubicBezTo>
                  <a:cubicBezTo>
                    <a:pt x="26284" y="72647"/>
                    <a:pt x="17230" y="67994"/>
                    <a:pt x="10612" y="60681"/>
                  </a:cubicBezTo>
                  <a:cubicBezTo>
                    <a:pt x="2345" y="51624"/>
                    <a:pt x="-1385" y="39316"/>
                    <a:pt x="465" y="27194"/>
                  </a:cubicBezTo>
                  <a:cubicBezTo>
                    <a:pt x="1371" y="20997"/>
                    <a:pt x="3623" y="15075"/>
                    <a:pt x="7061" y="9841"/>
                  </a:cubicBezTo>
                  <a:cubicBezTo>
                    <a:pt x="8771" y="7369"/>
                    <a:pt x="10744" y="5089"/>
                    <a:pt x="12946" y="3042"/>
                  </a:cubicBezTo>
                  <a:cubicBezTo>
                    <a:pt x="14197" y="1739"/>
                    <a:pt x="15774" y="793"/>
                    <a:pt x="17513" y="302"/>
                  </a:cubicBezTo>
                  <a:cubicBezTo>
                    <a:pt x="19249" y="-101"/>
                    <a:pt x="21054" y="-101"/>
                    <a:pt x="22789" y="302"/>
                  </a:cubicBezTo>
                  <a:cubicBezTo>
                    <a:pt x="25378" y="901"/>
                    <a:pt x="27921" y="1681"/>
                    <a:pt x="30400" y="2636"/>
                  </a:cubicBezTo>
                  <a:lnTo>
                    <a:pt x="36996" y="4869"/>
                  </a:lnTo>
                  <a:lnTo>
                    <a:pt x="49072" y="9131"/>
                  </a:lnTo>
                  <a:cubicBezTo>
                    <a:pt x="57233" y="11471"/>
                    <a:pt x="65047" y="14883"/>
                    <a:pt x="72310" y="19279"/>
                  </a:cubicBezTo>
                  <a:cubicBezTo>
                    <a:pt x="63881" y="18636"/>
                    <a:pt x="55582" y="16826"/>
                    <a:pt x="47651" y="13900"/>
                  </a:cubicBezTo>
                  <a:lnTo>
                    <a:pt x="35373" y="10450"/>
                  </a:lnTo>
                  <a:lnTo>
                    <a:pt x="28574" y="8421"/>
                  </a:lnTo>
                  <a:cubicBezTo>
                    <a:pt x="26240" y="7812"/>
                    <a:pt x="23703" y="6899"/>
                    <a:pt x="21775" y="6594"/>
                  </a:cubicBezTo>
                  <a:cubicBezTo>
                    <a:pt x="20056" y="6176"/>
                    <a:pt x="18249" y="6765"/>
                    <a:pt x="17107" y="8116"/>
                  </a:cubicBezTo>
                  <a:cubicBezTo>
                    <a:pt x="11559" y="13562"/>
                    <a:pt x="7987" y="20705"/>
                    <a:pt x="6959" y="28411"/>
                  </a:cubicBezTo>
                  <a:cubicBezTo>
                    <a:pt x="5434" y="38659"/>
                    <a:pt x="8433" y="49063"/>
                    <a:pt x="15179" y="56926"/>
                  </a:cubicBezTo>
                  <a:cubicBezTo>
                    <a:pt x="20679" y="63444"/>
                    <a:pt x="28293" y="67825"/>
                    <a:pt x="36692" y="69307"/>
                  </a:cubicBezTo>
                  <a:cubicBezTo>
                    <a:pt x="42487" y="70350"/>
                    <a:pt x="48438" y="70142"/>
                    <a:pt x="54146" y="68698"/>
                  </a:cubicBezTo>
                  <a:cubicBezTo>
                    <a:pt x="58205" y="67480"/>
                    <a:pt x="60437" y="66567"/>
                    <a:pt x="60742" y="67074"/>
                  </a:cubicBezTo>
                  <a:close/>
                </a:path>
              </a:pathLst>
            </a:custGeom>
            <a:solidFill>
              <a:srgbClr val="263238"/>
            </a:solidFill>
            <a:ln w="10147"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D4FEAD32-A6CE-0194-4074-96D25C25BB5D}"/>
                </a:ext>
              </a:extLst>
            </p:cNvPr>
            <p:cNvSpPr/>
            <p:nvPr/>
          </p:nvSpPr>
          <p:spPr>
            <a:xfrm>
              <a:off x="4118767" y="4695348"/>
              <a:ext cx="298781" cy="543367"/>
            </a:xfrm>
            <a:custGeom>
              <a:avLst/>
              <a:gdLst>
                <a:gd name="connsiteX0" fmla="*/ 14643 w 298781"/>
                <a:gd name="connsiteY0" fmla="*/ 149536 h 543367"/>
                <a:gd name="connsiteX1" fmla="*/ 7743 w 298781"/>
                <a:gd name="connsiteY1" fmla="*/ 213873 h 543367"/>
                <a:gd name="connsiteX2" fmla="*/ 49247 w 298781"/>
                <a:gd name="connsiteY2" fmla="*/ 320119 h 543367"/>
                <a:gd name="connsiteX3" fmla="*/ 103334 w 298781"/>
                <a:gd name="connsiteY3" fmla="*/ 452039 h 543367"/>
                <a:gd name="connsiteX4" fmla="*/ 217495 w 298781"/>
                <a:gd name="connsiteY4" fmla="*/ 543368 h 543367"/>
                <a:gd name="connsiteX5" fmla="*/ 298676 w 298781"/>
                <a:gd name="connsiteY5" fmla="*/ 467260 h 543367"/>
                <a:gd name="connsiteX6" fmla="*/ 288529 w 298781"/>
                <a:gd name="connsiteY6" fmla="*/ 372075 h 543367"/>
                <a:gd name="connsiteX7" fmla="*/ 298676 w 298781"/>
                <a:gd name="connsiteY7" fmla="*/ 223005 h 543367"/>
                <a:gd name="connsiteX8" fmla="*/ 280208 w 298781"/>
                <a:gd name="connsiteY8" fmla="*/ 167701 h 543367"/>
                <a:gd name="connsiteX9" fmla="*/ 280208 w 298781"/>
                <a:gd name="connsiteY9" fmla="*/ 140404 h 543367"/>
                <a:gd name="connsiteX10" fmla="*/ 238704 w 298781"/>
                <a:gd name="connsiteY10" fmla="*/ 12746 h 543367"/>
                <a:gd name="connsiteX11" fmla="*/ 207550 w 298781"/>
                <a:gd name="connsiteY11" fmla="*/ 39231 h 543367"/>
                <a:gd name="connsiteX12" fmla="*/ 193750 w 298781"/>
                <a:gd name="connsiteY12" fmla="*/ 61 h 543367"/>
                <a:gd name="connsiteX13" fmla="*/ 166148 w 298781"/>
                <a:gd name="connsiteY13" fmla="*/ 41565 h 543367"/>
                <a:gd name="connsiteX14" fmla="*/ 170714 w 298781"/>
                <a:gd name="connsiteY14" fmla="*/ 148724 h 543367"/>
                <a:gd name="connsiteX15" fmla="*/ 159146 w 298781"/>
                <a:gd name="connsiteY15" fmla="*/ 227065 h 543367"/>
                <a:gd name="connsiteX16" fmla="*/ 141895 w 298781"/>
                <a:gd name="connsiteY16" fmla="*/ 280137 h 543367"/>
                <a:gd name="connsiteX17" fmla="*/ 126978 w 298781"/>
                <a:gd name="connsiteY17" fmla="*/ 282369 h 543367"/>
                <a:gd name="connsiteX18" fmla="*/ 92070 w 298781"/>
                <a:gd name="connsiteY18" fmla="*/ 233762 h 543367"/>
                <a:gd name="connsiteX19" fmla="*/ 14643 w 298781"/>
                <a:gd name="connsiteY19" fmla="*/ 149536 h 54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8781" h="543367">
                  <a:moveTo>
                    <a:pt x="14643" y="149536"/>
                  </a:moveTo>
                  <a:cubicBezTo>
                    <a:pt x="14643" y="149536"/>
                    <a:pt x="-13060" y="157249"/>
                    <a:pt x="7743" y="213873"/>
                  </a:cubicBezTo>
                  <a:cubicBezTo>
                    <a:pt x="28545" y="270497"/>
                    <a:pt x="35344" y="267148"/>
                    <a:pt x="49247" y="320119"/>
                  </a:cubicBezTo>
                  <a:cubicBezTo>
                    <a:pt x="63149" y="373090"/>
                    <a:pt x="79182" y="421595"/>
                    <a:pt x="103334" y="452039"/>
                  </a:cubicBezTo>
                  <a:cubicBezTo>
                    <a:pt x="127485" y="482482"/>
                    <a:pt x="217495" y="543368"/>
                    <a:pt x="217495" y="543368"/>
                  </a:cubicBezTo>
                  <a:lnTo>
                    <a:pt x="298676" y="467260"/>
                  </a:lnTo>
                  <a:cubicBezTo>
                    <a:pt x="291371" y="436073"/>
                    <a:pt x="287963" y="404101"/>
                    <a:pt x="288529" y="372075"/>
                  </a:cubicBezTo>
                  <a:cubicBezTo>
                    <a:pt x="291675" y="333615"/>
                    <a:pt x="299793" y="239140"/>
                    <a:pt x="298676" y="223005"/>
                  </a:cubicBezTo>
                  <a:cubicBezTo>
                    <a:pt x="294493" y="203969"/>
                    <a:pt x="288302" y="185431"/>
                    <a:pt x="280208" y="167701"/>
                  </a:cubicBezTo>
                  <a:lnTo>
                    <a:pt x="280208" y="140404"/>
                  </a:lnTo>
                  <a:lnTo>
                    <a:pt x="238704" y="12746"/>
                  </a:lnTo>
                  <a:cubicBezTo>
                    <a:pt x="238704" y="12746"/>
                    <a:pt x="215669" y="2598"/>
                    <a:pt x="207550" y="39231"/>
                  </a:cubicBezTo>
                  <a:lnTo>
                    <a:pt x="193750" y="61"/>
                  </a:lnTo>
                  <a:cubicBezTo>
                    <a:pt x="193750" y="61"/>
                    <a:pt x="171831" y="-3389"/>
                    <a:pt x="166148" y="41565"/>
                  </a:cubicBezTo>
                  <a:cubicBezTo>
                    <a:pt x="163408" y="77340"/>
                    <a:pt x="164940" y="113313"/>
                    <a:pt x="170714" y="148724"/>
                  </a:cubicBezTo>
                  <a:lnTo>
                    <a:pt x="159146" y="227065"/>
                  </a:lnTo>
                  <a:lnTo>
                    <a:pt x="141895" y="280137"/>
                  </a:lnTo>
                  <a:lnTo>
                    <a:pt x="126978" y="282369"/>
                  </a:lnTo>
                  <a:cubicBezTo>
                    <a:pt x="126978" y="282369"/>
                    <a:pt x="104349" y="276281"/>
                    <a:pt x="92070" y="233762"/>
                  </a:cubicBezTo>
                  <a:cubicBezTo>
                    <a:pt x="79791" y="191243"/>
                    <a:pt x="45797" y="140606"/>
                    <a:pt x="14643" y="149536"/>
                  </a:cubicBezTo>
                  <a:close/>
                </a:path>
              </a:pathLst>
            </a:custGeom>
            <a:solidFill>
              <a:srgbClr val="AE7461"/>
            </a:solidFill>
            <a:ln w="10147"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42057D9E-D02F-99C1-80EA-B4947FE02CEF}"/>
                </a:ext>
              </a:extLst>
            </p:cNvPr>
            <p:cNvSpPr/>
            <p:nvPr/>
          </p:nvSpPr>
          <p:spPr>
            <a:xfrm>
              <a:off x="4299143" y="4885127"/>
              <a:ext cx="90597" cy="286512"/>
            </a:xfrm>
            <a:custGeom>
              <a:avLst/>
              <a:gdLst>
                <a:gd name="connsiteX0" fmla="*/ 90597 w 90597"/>
                <a:gd name="connsiteY0" fmla="*/ 160580 h 286512"/>
                <a:gd name="connsiteX1" fmla="*/ 90597 w 90597"/>
                <a:gd name="connsiteY1" fmla="*/ 157637 h 286512"/>
                <a:gd name="connsiteX2" fmla="*/ 89989 w 90597"/>
                <a:gd name="connsiteY2" fmla="*/ 149215 h 286512"/>
                <a:gd name="connsiteX3" fmla="*/ 88263 w 90597"/>
                <a:gd name="connsiteY3" fmla="*/ 117453 h 286512"/>
                <a:gd name="connsiteX4" fmla="*/ 83291 w 90597"/>
                <a:gd name="connsiteY4" fmla="*/ 6944 h 286512"/>
                <a:gd name="connsiteX5" fmla="*/ 83291 w 90597"/>
                <a:gd name="connsiteY5" fmla="*/ 7858 h 286512"/>
                <a:gd name="connsiteX6" fmla="*/ 66953 w 90597"/>
                <a:gd name="connsiteY6" fmla="*/ 3596 h 286512"/>
                <a:gd name="connsiteX7" fmla="*/ 51935 w 90597"/>
                <a:gd name="connsiteY7" fmla="*/ 14555 h 286512"/>
                <a:gd name="connsiteX8" fmla="*/ 41787 w 90597"/>
                <a:gd name="connsiteY8" fmla="*/ 55146 h 286512"/>
                <a:gd name="connsiteX9" fmla="*/ 29508 w 90597"/>
                <a:gd name="connsiteY9" fmla="*/ 146475 h 286512"/>
                <a:gd name="connsiteX10" fmla="*/ 22811 w 90597"/>
                <a:gd name="connsiteY10" fmla="*/ 186051 h 286512"/>
                <a:gd name="connsiteX11" fmla="*/ 12663 w 90597"/>
                <a:gd name="connsiteY11" fmla="*/ 219741 h 286512"/>
                <a:gd name="connsiteX12" fmla="*/ 3936 w 90597"/>
                <a:gd name="connsiteY12" fmla="*/ 247038 h 286512"/>
                <a:gd name="connsiteX13" fmla="*/ 1298 w 90597"/>
                <a:gd name="connsiteY13" fmla="*/ 268450 h 286512"/>
                <a:gd name="connsiteX14" fmla="*/ 4545 w 90597"/>
                <a:gd name="connsiteY14" fmla="*/ 286513 h 286512"/>
                <a:gd name="connsiteX15" fmla="*/ 2617 w 90597"/>
                <a:gd name="connsiteY15" fmla="*/ 282048 h 286512"/>
                <a:gd name="connsiteX16" fmla="*/ 80 w 90597"/>
                <a:gd name="connsiteY16" fmla="*/ 268450 h 286512"/>
                <a:gd name="connsiteX17" fmla="*/ 2110 w 90597"/>
                <a:gd name="connsiteY17" fmla="*/ 246632 h 286512"/>
                <a:gd name="connsiteX18" fmla="*/ 10431 w 90597"/>
                <a:gd name="connsiteY18" fmla="*/ 218929 h 286512"/>
                <a:gd name="connsiteX19" fmla="*/ 19970 w 90597"/>
                <a:gd name="connsiteY19" fmla="*/ 185543 h 286512"/>
                <a:gd name="connsiteX20" fmla="*/ 26261 w 90597"/>
                <a:gd name="connsiteY20" fmla="*/ 146069 h 286512"/>
                <a:gd name="connsiteX21" fmla="*/ 38337 w 90597"/>
                <a:gd name="connsiteY21" fmla="*/ 54740 h 286512"/>
                <a:gd name="connsiteX22" fmla="*/ 41381 w 90597"/>
                <a:gd name="connsiteY22" fmla="*/ 33328 h 286512"/>
                <a:gd name="connsiteX23" fmla="*/ 48484 w 90597"/>
                <a:gd name="connsiteY23" fmla="*/ 13033 h 286512"/>
                <a:gd name="connsiteX24" fmla="*/ 65532 w 90597"/>
                <a:gd name="connsiteY24" fmla="*/ 755 h 286512"/>
                <a:gd name="connsiteX25" fmla="*/ 84915 w 90597"/>
                <a:gd name="connsiteY25" fmla="*/ 6133 h 286512"/>
                <a:gd name="connsiteX26" fmla="*/ 84915 w 90597"/>
                <a:gd name="connsiteY26" fmla="*/ 6133 h 286512"/>
                <a:gd name="connsiteX27" fmla="*/ 84915 w 90597"/>
                <a:gd name="connsiteY27" fmla="*/ 6640 h 286512"/>
                <a:gd name="connsiteX28" fmla="*/ 88771 w 90597"/>
                <a:gd name="connsiteY28" fmla="*/ 117148 h 286512"/>
                <a:gd name="connsiteX29" fmla="*/ 89583 w 90597"/>
                <a:gd name="connsiteY29" fmla="*/ 148911 h 286512"/>
                <a:gd name="connsiteX30" fmla="*/ 89583 w 90597"/>
                <a:gd name="connsiteY30" fmla="*/ 157435 h 286512"/>
                <a:gd name="connsiteX31" fmla="*/ 90597 w 90597"/>
                <a:gd name="connsiteY31" fmla="*/ 160580 h 28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0597" h="286512">
                  <a:moveTo>
                    <a:pt x="90597" y="160580"/>
                  </a:moveTo>
                  <a:cubicBezTo>
                    <a:pt x="90534" y="159601"/>
                    <a:pt x="90534" y="158618"/>
                    <a:pt x="90597" y="157637"/>
                  </a:cubicBezTo>
                  <a:cubicBezTo>
                    <a:pt x="90597" y="155405"/>
                    <a:pt x="90597" y="152665"/>
                    <a:pt x="89989" y="149215"/>
                  </a:cubicBezTo>
                  <a:cubicBezTo>
                    <a:pt x="89989" y="141503"/>
                    <a:pt x="88974" y="130746"/>
                    <a:pt x="88263" y="117453"/>
                  </a:cubicBezTo>
                  <a:cubicBezTo>
                    <a:pt x="87046" y="89952"/>
                    <a:pt x="85321" y="51594"/>
                    <a:pt x="83291" y="6944"/>
                  </a:cubicBezTo>
                  <a:lnTo>
                    <a:pt x="83291" y="7858"/>
                  </a:lnTo>
                  <a:cubicBezTo>
                    <a:pt x="79082" y="3474"/>
                    <a:pt x="72767" y="1826"/>
                    <a:pt x="66953" y="3596"/>
                  </a:cubicBezTo>
                  <a:cubicBezTo>
                    <a:pt x="60695" y="5119"/>
                    <a:pt x="55295" y="9060"/>
                    <a:pt x="51935" y="14555"/>
                  </a:cubicBezTo>
                  <a:cubicBezTo>
                    <a:pt x="45972" y="27306"/>
                    <a:pt x="42527" y="41088"/>
                    <a:pt x="41787" y="55146"/>
                  </a:cubicBezTo>
                  <a:cubicBezTo>
                    <a:pt x="37424" y="87415"/>
                    <a:pt x="33263" y="118163"/>
                    <a:pt x="29508" y="146475"/>
                  </a:cubicBezTo>
                  <a:cubicBezTo>
                    <a:pt x="27580" y="160479"/>
                    <a:pt x="25551" y="173772"/>
                    <a:pt x="22811" y="186051"/>
                  </a:cubicBezTo>
                  <a:cubicBezTo>
                    <a:pt x="20171" y="197491"/>
                    <a:pt x="16782" y="208746"/>
                    <a:pt x="12663" y="219741"/>
                  </a:cubicBezTo>
                  <a:cubicBezTo>
                    <a:pt x="9252" y="228672"/>
                    <a:pt x="6338" y="237785"/>
                    <a:pt x="3936" y="247038"/>
                  </a:cubicBezTo>
                  <a:cubicBezTo>
                    <a:pt x="2190" y="254042"/>
                    <a:pt x="1304" y="261232"/>
                    <a:pt x="1298" y="268450"/>
                  </a:cubicBezTo>
                  <a:cubicBezTo>
                    <a:pt x="1571" y="274588"/>
                    <a:pt x="2663" y="280663"/>
                    <a:pt x="4545" y="286513"/>
                  </a:cubicBezTo>
                  <a:cubicBezTo>
                    <a:pt x="3764" y="285088"/>
                    <a:pt x="3119" y="283593"/>
                    <a:pt x="2617" y="282048"/>
                  </a:cubicBezTo>
                  <a:cubicBezTo>
                    <a:pt x="1083" y="277671"/>
                    <a:pt x="227" y="273085"/>
                    <a:pt x="80" y="268450"/>
                  </a:cubicBezTo>
                  <a:cubicBezTo>
                    <a:pt x="-249" y="261119"/>
                    <a:pt x="434" y="253777"/>
                    <a:pt x="2110" y="246632"/>
                  </a:cubicBezTo>
                  <a:cubicBezTo>
                    <a:pt x="4387" y="237256"/>
                    <a:pt x="7165" y="228008"/>
                    <a:pt x="10431" y="218929"/>
                  </a:cubicBezTo>
                  <a:cubicBezTo>
                    <a:pt x="14325" y="208017"/>
                    <a:pt x="17512" y="196866"/>
                    <a:pt x="19970" y="185543"/>
                  </a:cubicBezTo>
                  <a:cubicBezTo>
                    <a:pt x="22506" y="173265"/>
                    <a:pt x="24435" y="160073"/>
                    <a:pt x="26261" y="146069"/>
                  </a:cubicBezTo>
                  <a:cubicBezTo>
                    <a:pt x="30016" y="117960"/>
                    <a:pt x="34075" y="87213"/>
                    <a:pt x="38337" y="54740"/>
                  </a:cubicBezTo>
                  <a:cubicBezTo>
                    <a:pt x="39352" y="47535"/>
                    <a:pt x="40163" y="40432"/>
                    <a:pt x="41381" y="33328"/>
                  </a:cubicBezTo>
                  <a:cubicBezTo>
                    <a:pt x="42438" y="26174"/>
                    <a:pt x="44849" y="19286"/>
                    <a:pt x="48484" y="13033"/>
                  </a:cubicBezTo>
                  <a:cubicBezTo>
                    <a:pt x="52293" y="6822"/>
                    <a:pt x="58435" y="2398"/>
                    <a:pt x="65532" y="755"/>
                  </a:cubicBezTo>
                  <a:cubicBezTo>
                    <a:pt x="72490" y="-1256"/>
                    <a:pt x="79988" y="824"/>
                    <a:pt x="84915" y="6133"/>
                  </a:cubicBezTo>
                  <a:lnTo>
                    <a:pt x="84915" y="6133"/>
                  </a:lnTo>
                  <a:lnTo>
                    <a:pt x="84915" y="6640"/>
                  </a:lnTo>
                  <a:cubicBezTo>
                    <a:pt x="86538" y="51290"/>
                    <a:pt x="87857" y="89648"/>
                    <a:pt x="88771" y="117148"/>
                  </a:cubicBezTo>
                  <a:cubicBezTo>
                    <a:pt x="88771" y="130543"/>
                    <a:pt x="89380" y="141198"/>
                    <a:pt x="89583" y="148911"/>
                  </a:cubicBezTo>
                  <a:cubicBezTo>
                    <a:pt x="89583" y="152361"/>
                    <a:pt x="89583" y="155202"/>
                    <a:pt x="89583" y="157435"/>
                  </a:cubicBezTo>
                  <a:cubicBezTo>
                    <a:pt x="90101" y="158416"/>
                    <a:pt x="90445" y="159481"/>
                    <a:pt x="90597" y="160580"/>
                  </a:cubicBezTo>
                  <a:close/>
                </a:path>
              </a:pathLst>
            </a:custGeom>
            <a:solidFill>
              <a:srgbClr val="6F4439"/>
            </a:solidFill>
            <a:ln w="10147"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8553F0BF-1A9A-D87C-A24B-FC744357D3EC}"/>
                </a:ext>
              </a:extLst>
            </p:cNvPr>
            <p:cNvSpPr/>
            <p:nvPr/>
          </p:nvSpPr>
          <p:spPr>
            <a:xfrm>
              <a:off x="4329369" y="4791102"/>
              <a:ext cx="64024" cy="109391"/>
            </a:xfrm>
            <a:custGeom>
              <a:avLst/>
              <a:gdLst>
                <a:gd name="connsiteX0" fmla="*/ 16432 w 64024"/>
                <a:gd name="connsiteY0" fmla="*/ 109392 h 109391"/>
                <a:gd name="connsiteX1" fmla="*/ 12982 w 64024"/>
                <a:gd name="connsiteY1" fmla="*/ 102086 h 109391"/>
                <a:gd name="connsiteX2" fmla="*/ 6284 w 64024"/>
                <a:gd name="connsiteY2" fmla="*/ 81790 h 109391"/>
                <a:gd name="connsiteX3" fmla="*/ 500 w 64024"/>
                <a:gd name="connsiteY3" fmla="*/ 50028 h 109391"/>
                <a:gd name="connsiteX4" fmla="*/ 500 w 64024"/>
                <a:gd name="connsiteY4" fmla="*/ 30747 h 109391"/>
                <a:gd name="connsiteX5" fmla="*/ 7502 w 64024"/>
                <a:gd name="connsiteY5" fmla="*/ 11061 h 109391"/>
                <a:gd name="connsiteX6" fmla="*/ 22216 w 64024"/>
                <a:gd name="connsiteY6" fmla="*/ 0 h 109391"/>
                <a:gd name="connsiteX7" fmla="*/ 23434 w 64024"/>
                <a:gd name="connsiteY7" fmla="*/ 0 h 109391"/>
                <a:gd name="connsiteX8" fmla="*/ 24144 w 64024"/>
                <a:gd name="connsiteY8" fmla="*/ 1116 h 109391"/>
                <a:gd name="connsiteX9" fmla="*/ 53065 w 64024"/>
                <a:gd name="connsiteY9" fmla="*/ 52971 h 109391"/>
                <a:gd name="connsiteX10" fmla="*/ 61285 w 64024"/>
                <a:gd name="connsiteY10" fmla="*/ 68497 h 109391"/>
                <a:gd name="connsiteX11" fmla="*/ 64025 w 64024"/>
                <a:gd name="connsiteY11" fmla="*/ 74281 h 109391"/>
                <a:gd name="connsiteX12" fmla="*/ 60372 w 64024"/>
                <a:gd name="connsiteY12" fmla="*/ 69004 h 109391"/>
                <a:gd name="connsiteX13" fmla="*/ 51239 w 64024"/>
                <a:gd name="connsiteY13" fmla="*/ 54087 h 109391"/>
                <a:gd name="connsiteX14" fmla="*/ 21303 w 64024"/>
                <a:gd name="connsiteY14" fmla="*/ 2740 h 109391"/>
                <a:gd name="connsiteX15" fmla="*/ 23130 w 64024"/>
                <a:gd name="connsiteY15" fmla="*/ 3450 h 109391"/>
                <a:gd name="connsiteX16" fmla="*/ 10141 w 64024"/>
                <a:gd name="connsiteY16" fmla="*/ 13598 h 109391"/>
                <a:gd name="connsiteX17" fmla="*/ 3748 w 64024"/>
                <a:gd name="connsiteY17" fmla="*/ 31864 h 109391"/>
                <a:gd name="connsiteX18" fmla="*/ 3748 w 64024"/>
                <a:gd name="connsiteY18" fmla="*/ 50434 h 109391"/>
                <a:gd name="connsiteX19" fmla="*/ 8821 w 64024"/>
                <a:gd name="connsiteY19" fmla="*/ 81891 h 109391"/>
                <a:gd name="connsiteX20" fmla="*/ 14504 w 64024"/>
                <a:gd name="connsiteY20" fmla="*/ 102694 h 109391"/>
                <a:gd name="connsiteX21" fmla="*/ 16432 w 64024"/>
                <a:gd name="connsiteY21" fmla="*/ 109392 h 10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024" h="109391">
                  <a:moveTo>
                    <a:pt x="16432" y="109392"/>
                  </a:moveTo>
                  <a:cubicBezTo>
                    <a:pt x="15009" y="107095"/>
                    <a:pt x="13852" y="104644"/>
                    <a:pt x="12982" y="102086"/>
                  </a:cubicBezTo>
                  <a:cubicBezTo>
                    <a:pt x="10387" y="95445"/>
                    <a:pt x="8151" y="88671"/>
                    <a:pt x="6284" y="81790"/>
                  </a:cubicBezTo>
                  <a:cubicBezTo>
                    <a:pt x="3538" y="71368"/>
                    <a:pt x="1604" y="60749"/>
                    <a:pt x="500" y="50028"/>
                  </a:cubicBezTo>
                  <a:cubicBezTo>
                    <a:pt x="-167" y="43618"/>
                    <a:pt x="-167" y="37157"/>
                    <a:pt x="500" y="30747"/>
                  </a:cubicBezTo>
                  <a:cubicBezTo>
                    <a:pt x="1122" y="23697"/>
                    <a:pt x="3532" y="16921"/>
                    <a:pt x="7502" y="11061"/>
                  </a:cubicBezTo>
                  <a:cubicBezTo>
                    <a:pt x="11009" y="5810"/>
                    <a:pt x="16198" y="1909"/>
                    <a:pt x="22216" y="0"/>
                  </a:cubicBezTo>
                  <a:lnTo>
                    <a:pt x="23434" y="0"/>
                  </a:lnTo>
                  <a:lnTo>
                    <a:pt x="24144" y="1116"/>
                  </a:lnTo>
                  <a:cubicBezTo>
                    <a:pt x="35814" y="21411"/>
                    <a:pt x="45962" y="39880"/>
                    <a:pt x="53065" y="52971"/>
                  </a:cubicBezTo>
                  <a:lnTo>
                    <a:pt x="61285" y="68497"/>
                  </a:lnTo>
                  <a:cubicBezTo>
                    <a:pt x="62380" y="70334"/>
                    <a:pt x="63297" y="72270"/>
                    <a:pt x="64025" y="74281"/>
                  </a:cubicBezTo>
                  <a:cubicBezTo>
                    <a:pt x="62550" y="72715"/>
                    <a:pt x="61319" y="70936"/>
                    <a:pt x="60372" y="69004"/>
                  </a:cubicBezTo>
                  <a:lnTo>
                    <a:pt x="51239" y="54087"/>
                  </a:lnTo>
                  <a:cubicBezTo>
                    <a:pt x="43628" y="41301"/>
                    <a:pt x="33074" y="23644"/>
                    <a:pt x="21303" y="2740"/>
                  </a:cubicBezTo>
                  <a:lnTo>
                    <a:pt x="23130" y="3450"/>
                  </a:lnTo>
                  <a:cubicBezTo>
                    <a:pt x="17799" y="5306"/>
                    <a:pt x="13232" y="8874"/>
                    <a:pt x="10141" y="13598"/>
                  </a:cubicBezTo>
                  <a:cubicBezTo>
                    <a:pt x="6500" y="19048"/>
                    <a:pt x="4300" y="25332"/>
                    <a:pt x="3748" y="31864"/>
                  </a:cubicBezTo>
                  <a:cubicBezTo>
                    <a:pt x="3138" y="38039"/>
                    <a:pt x="3138" y="44259"/>
                    <a:pt x="3748" y="50434"/>
                  </a:cubicBezTo>
                  <a:cubicBezTo>
                    <a:pt x="4741" y="61020"/>
                    <a:pt x="6436" y="71529"/>
                    <a:pt x="8821" y="81891"/>
                  </a:cubicBezTo>
                  <a:cubicBezTo>
                    <a:pt x="10851" y="90821"/>
                    <a:pt x="12982" y="97823"/>
                    <a:pt x="14504" y="102694"/>
                  </a:cubicBezTo>
                  <a:cubicBezTo>
                    <a:pt x="15299" y="104880"/>
                    <a:pt x="15944" y="107118"/>
                    <a:pt x="16432" y="109392"/>
                  </a:cubicBezTo>
                  <a:close/>
                </a:path>
              </a:pathLst>
            </a:custGeom>
            <a:solidFill>
              <a:srgbClr val="6F4439"/>
            </a:solidFill>
            <a:ln w="10147"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8D4DC554-20B9-997F-88E1-A02164EE9EE0}"/>
                </a:ext>
              </a:extLst>
            </p:cNvPr>
            <p:cNvSpPr/>
            <p:nvPr/>
          </p:nvSpPr>
          <p:spPr>
            <a:xfrm>
              <a:off x="4322944" y="4724026"/>
              <a:ext cx="8853" cy="186818"/>
            </a:xfrm>
            <a:custGeom>
              <a:avLst/>
              <a:gdLst>
                <a:gd name="connsiteX0" fmla="*/ 3576 w 8853"/>
                <a:gd name="connsiteY0" fmla="*/ 186819 h 186818"/>
                <a:gd name="connsiteX1" fmla="*/ 2765 w 8853"/>
                <a:gd name="connsiteY1" fmla="*/ 179411 h 186818"/>
                <a:gd name="connsiteX2" fmla="*/ 1953 w 8853"/>
                <a:gd name="connsiteY2" fmla="*/ 159116 h 186818"/>
                <a:gd name="connsiteX3" fmla="*/ 532 w 8853"/>
                <a:gd name="connsiteY3" fmla="*/ 92851 h 186818"/>
                <a:gd name="connsiteX4" fmla="*/ 1547 w 8853"/>
                <a:gd name="connsiteY4" fmla="*/ 26587 h 186818"/>
                <a:gd name="connsiteX5" fmla="*/ 5910 w 8853"/>
                <a:gd name="connsiteY5" fmla="*/ 6799 h 186818"/>
                <a:gd name="connsiteX6" fmla="*/ 8853 w 8853"/>
                <a:gd name="connsiteY6" fmla="*/ 0 h 186818"/>
                <a:gd name="connsiteX7" fmla="*/ 3881 w 8853"/>
                <a:gd name="connsiteY7" fmla="*/ 26790 h 186818"/>
                <a:gd name="connsiteX8" fmla="*/ 3881 w 8853"/>
                <a:gd name="connsiteY8" fmla="*/ 92851 h 186818"/>
                <a:gd name="connsiteX9" fmla="*/ 3881 w 8853"/>
                <a:gd name="connsiteY9" fmla="*/ 159014 h 186818"/>
                <a:gd name="connsiteX10" fmla="*/ 3881 w 8853"/>
                <a:gd name="connsiteY10" fmla="*/ 179310 h 186818"/>
                <a:gd name="connsiteX11" fmla="*/ 3576 w 8853"/>
                <a:gd name="connsiteY11" fmla="*/ 186819 h 18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3" h="186818">
                  <a:moveTo>
                    <a:pt x="3576" y="186819"/>
                  </a:moveTo>
                  <a:cubicBezTo>
                    <a:pt x="3037" y="184387"/>
                    <a:pt x="2765" y="181903"/>
                    <a:pt x="2765" y="179411"/>
                  </a:cubicBezTo>
                  <a:cubicBezTo>
                    <a:pt x="2765" y="174033"/>
                    <a:pt x="2765" y="167335"/>
                    <a:pt x="1953" y="159116"/>
                  </a:cubicBezTo>
                  <a:cubicBezTo>
                    <a:pt x="1445" y="142169"/>
                    <a:pt x="938" y="118525"/>
                    <a:pt x="532" y="92851"/>
                  </a:cubicBezTo>
                  <a:cubicBezTo>
                    <a:pt x="-428" y="70762"/>
                    <a:pt x="-89" y="48636"/>
                    <a:pt x="1547" y="26587"/>
                  </a:cubicBezTo>
                  <a:cubicBezTo>
                    <a:pt x="2376" y="19869"/>
                    <a:pt x="3837" y="13243"/>
                    <a:pt x="5910" y="6799"/>
                  </a:cubicBezTo>
                  <a:cubicBezTo>
                    <a:pt x="6556" y="4402"/>
                    <a:pt x="7547" y="2112"/>
                    <a:pt x="8853" y="0"/>
                  </a:cubicBezTo>
                  <a:cubicBezTo>
                    <a:pt x="6562" y="8801"/>
                    <a:pt x="4900" y="17753"/>
                    <a:pt x="3881" y="26790"/>
                  </a:cubicBezTo>
                  <a:cubicBezTo>
                    <a:pt x="2257" y="43534"/>
                    <a:pt x="3881" y="67381"/>
                    <a:pt x="3881" y="92851"/>
                  </a:cubicBezTo>
                  <a:cubicBezTo>
                    <a:pt x="3881" y="118322"/>
                    <a:pt x="3881" y="142068"/>
                    <a:pt x="3881" y="159014"/>
                  </a:cubicBezTo>
                  <a:cubicBezTo>
                    <a:pt x="3881" y="166930"/>
                    <a:pt x="3881" y="173728"/>
                    <a:pt x="3881" y="179310"/>
                  </a:cubicBezTo>
                  <a:cubicBezTo>
                    <a:pt x="4063" y="181816"/>
                    <a:pt x="3961" y="184336"/>
                    <a:pt x="3576" y="186819"/>
                  </a:cubicBezTo>
                  <a:close/>
                </a:path>
              </a:pathLst>
            </a:custGeom>
            <a:solidFill>
              <a:srgbClr val="6F4439"/>
            </a:solidFill>
            <a:ln w="10147"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F4079346-CD09-5EA9-F1E7-33C6A050F480}"/>
                </a:ext>
              </a:extLst>
            </p:cNvPr>
            <p:cNvSpPr/>
            <p:nvPr/>
          </p:nvSpPr>
          <p:spPr>
            <a:xfrm>
              <a:off x="4258293" y="4992838"/>
              <a:ext cx="32739" cy="130499"/>
            </a:xfrm>
            <a:custGeom>
              <a:avLst/>
              <a:gdLst>
                <a:gd name="connsiteX0" fmla="*/ 35 w 32739"/>
                <a:gd name="connsiteY0" fmla="*/ 130499 h 130499"/>
                <a:gd name="connsiteX1" fmla="*/ 10792 w 32739"/>
                <a:gd name="connsiteY1" fmla="*/ 113350 h 130499"/>
                <a:gd name="connsiteX2" fmla="*/ 20229 w 32739"/>
                <a:gd name="connsiteY2" fmla="*/ 93663 h 130499"/>
                <a:gd name="connsiteX3" fmla="*/ 29666 w 32739"/>
                <a:gd name="connsiteY3" fmla="*/ 41504 h 130499"/>
                <a:gd name="connsiteX4" fmla="*/ 27738 w 32739"/>
                <a:gd name="connsiteY4" fmla="*/ 19788 h 130499"/>
                <a:gd name="connsiteX5" fmla="*/ 23578 w 32739"/>
                <a:gd name="connsiteY5" fmla="*/ 0 h 130499"/>
                <a:gd name="connsiteX6" fmla="*/ 25810 w 32739"/>
                <a:gd name="connsiteY6" fmla="*/ 4972 h 130499"/>
                <a:gd name="connsiteX7" fmla="*/ 29971 w 32739"/>
                <a:gd name="connsiteY7" fmla="*/ 19382 h 130499"/>
                <a:gd name="connsiteX8" fmla="*/ 32711 w 32739"/>
                <a:gd name="connsiteY8" fmla="*/ 41403 h 130499"/>
                <a:gd name="connsiteX9" fmla="*/ 22563 w 32739"/>
                <a:gd name="connsiteY9" fmla="*/ 94780 h 130499"/>
                <a:gd name="connsiteX10" fmla="*/ 12415 w 32739"/>
                <a:gd name="connsiteY10" fmla="*/ 114568 h 130499"/>
                <a:gd name="connsiteX11" fmla="*/ 3485 w 32739"/>
                <a:gd name="connsiteY11" fmla="*/ 126643 h 130499"/>
                <a:gd name="connsiteX12" fmla="*/ 35 w 32739"/>
                <a:gd name="connsiteY12" fmla="*/ 130500 h 13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39" h="130499">
                  <a:moveTo>
                    <a:pt x="35" y="130499"/>
                  </a:moveTo>
                  <a:cubicBezTo>
                    <a:pt x="-472" y="130499"/>
                    <a:pt x="4601" y="124106"/>
                    <a:pt x="10792" y="113350"/>
                  </a:cubicBezTo>
                  <a:cubicBezTo>
                    <a:pt x="14412" y="107026"/>
                    <a:pt x="17566" y="100446"/>
                    <a:pt x="20229" y="93663"/>
                  </a:cubicBezTo>
                  <a:cubicBezTo>
                    <a:pt x="26652" y="77032"/>
                    <a:pt x="29855" y="59331"/>
                    <a:pt x="29666" y="41504"/>
                  </a:cubicBezTo>
                  <a:cubicBezTo>
                    <a:pt x="29574" y="34227"/>
                    <a:pt x="28929" y="26967"/>
                    <a:pt x="27738" y="19788"/>
                  </a:cubicBezTo>
                  <a:cubicBezTo>
                    <a:pt x="25607" y="7509"/>
                    <a:pt x="22969" y="203"/>
                    <a:pt x="23578" y="0"/>
                  </a:cubicBezTo>
                  <a:cubicBezTo>
                    <a:pt x="24607" y="1514"/>
                    <a:pt x="25363" y="3197"/>
                    <a:pt x="25810" y="4972"/>
                  </a:cubicBezTo>
                  <a:cubicBezTo>
                    <a:pt x="27639" y="9637"/>
                    <a:pt x="29031" y="14461"/>
                    <a:pt x="29971" y="19382"/>
                  </a:cubicBezTo>
                  <a:cubicBezTo>
                    <a:pt x="31522" y="26629"/>
                    <a:pt x="32439" y="33997"/>
                    <a:pt x="32711" y="41403"/>
                  </a:cubicBezTo>
                  <a:cubicBezTo>
                    <a:pt x="33092" y="59708"/>
                    <a:pt x="29635" y="77891"/>
                    <a:pt x="22563" y="94780"/>
                  </a:cubicBezTo>
                  <a:cubicBezTo>
                    <a:pt x="19787" y="101670"/>
                    <a:pt x="16391" y="108293"/>
                    <a:pt x="12415" y="114568"/>
                  </a:cubicBezTo>
                  <a:cubicBezTo>
                    <a:pt x="9775" y="118831"/>
                    <a:pt x="6788" y="122870"/>
                    <a:pt x="3485" y="126643"/>
                  </a:cubicBezTo>
                  <a:cubicBezTo>
                    <a:pt x="2496" y="128064"/>
                    <a:pt x="1337" y="129359"/>
                    <a:pt x="35" y="130500"/>
                  </a:cubicBezTo>
                  <a:close/>
                </a:path>
              </a:pathLst>
            </a:custGeom>
            <a:solidFill>
              <a:srgbClr val="6F4439"/>
            </a:solidFill>
            <a:ln w="10147"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8F424D83-B881-5CA3-A690-20F886F57C52}"/>
                </a:ext>
              </a:extLst>
            </p:cNvPr>
            <p:cNvSpPr/>
            <p:nvPr/>
          </p:nvSpPr>
          <p:spPr>
            <a:xfrm>
              <a:off x="4336262" y="5083660"/>
              <a:ext cx="322433" cy="232598"/>
            </a:xfrm>
            <a:custGeom>
              <a:avLst/>
              <a:gdLst>
                <a:gd name="connsiteX0" fmla="*/ 63626 w 322433"/>
                <a:gd name="connsiteY0" fmla="*/ 0 h 232598"/>
                <a:gd name="connsiteX1" fmla="*/ 133645 w 322433"/>
                <a:gd name="connsiteY1" fmla="*/ 24253 h 232598"/>
                <a:gd name="connsiteX2" fmla="*/ 246588 w 322433"/>
                <a:gd name="connsiteY2" fmla="*/ 24253 h 232598"/>
                <a:gd name="connsiteX3" fmla="*/ 320058 w 322433"/>
                <a:gd name="connsiteY3" fmla="*/ 186616 h 232598"/>
                <a:gd name="connsiteX4" fmla="*/ 264042 w 322433"/>
                <a:gd name="connsiteY4" fmla="*/ 231671 h 232598"/>
                <a:gd name="connsiteX5" fmla="*/ 106551 w 322433"/>
                <a:gd name="connsiteY5" fmla="*/ 206404 h 232598"/>
                <a:gd name="connsiteX6" fmla="*/ 0 w 322433"/>
                <a:gd name="connsiteY6" fmla="*/ 154346 h 23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433" h="232598">
                  <a:moveTo>
                    <a:pt x="63626" y="0"/>
                  </a:moveTo>
                  <a:lnTo>
                    <a:pt x="133645" y="24253"/>
                  </a:lnTo>
                  <a:cubicBezTo>
                    <a:pt x="133645" y="24253"/>
                    <a:pt x="200518" y="-10249"/>
                    <a:pt x="246588" y="24253"/>
                  </a:cubicBezTo>
                  <a:cubicBezTo>
                    <a:pt x="292659" y="58755"/>
                    <a:pt x="332742" y="149983"/>
                    <a:pt x="320058" y="186616"/>
                  </a:cubicBezTo>
                  <a:cubicBezTo>
                    <a:pt x="320058" y="186616"/>
                    <a:pt x="288194" y="225887"/>
                    <a:pt x="264042" y="231671"/>
                  </a:cubicBezTo>
                  <a:cubicBezTo>
                    <a:pt x="239891" y="237455"/>
                    <a:pt x="145721" y="214623"/>
                    <a:pt x="106551" y="206404"/>
                  </a:cubicBezTo>
                  <a:cubicBezTo>
                    <a:pt x="67381" y="198184"/>
                    <a:pt x="0" y="154346"/>
                    <a:pt x="0" y="154346"/>
                  </a:cubicBezTo>
                  <a:close/>
                </a:path>
              </a:pathLst>
            </a:custGeom>
            <a:solidFill>
              <a:srgbClr val="AE7461"/>
            </a:solidFill>
            <a:ln w="10147"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5074CEC4-DECA-2439-CF88-F45335EF422D}"/>
                </a:ext>
              </a:extLst>
            </p:cNvPr>
            <p:cNvSpPr/>
            <p:nvPr/>
          </p:nvSpPr>
          <p:spPr>
            <a:xfrm>
              <a:off x="4357166" y="4708094"/>
              <a:ext cx="59769" cy="454007"/>
            </a:xfrm>
            <a:custGeom>
              <a:avLst/>
              <a:gdLst>
                <a:gd name="connsiteX0" fmla="*/ 59770 w 59769"/>
                <a:gd name="connsiteY0" fmla="*/ 454007 h 454007"/>
                <a:gd name="connsiteX1" fmla="*/ 56015 w 59769"/>
                <a:gd name="connsiteY1" fmla="*/ 451064 h 454007"/>
                <a:gd name="connsiteX2" fmla="*/ 52463 w 59769"/>
                <a:gd name="connsiteY2" fmla="*/ 437872 h 454007"/>
                <a:gd name="connsiteX3" fmla="*/ 49013 w 59769"/>
                <a:gd name="connsiteY3" fmla="*/ 387946 h 454007"/>
                <a:gd name="connsiteX4" fmla="*/ 53783 w 59769"/>
                <a:gd name="connsiteY4" fmla="*/ 223249 h 454007"/>
                <a:gd name="connsiteX5" fmla="*/ 39170 w 59769"/>
                <a:gd name="connsiteY5" fmla="*/ 155767 h 454007"/>
                <a:gd name="connsiteX6" fmla="*/ 39170 w 59769"/>
                <a:gd name="connsiteY6" fmla="*/ 155056 h 454007"/>
                <a:gd name="connsiteX7" fmla="*/ 39170 w 59769"/>
                <a:gd name="connsiteY7" fmla="*/ 154448 h 454007"/>
                <a:gd name="connsiteX8" fmla="*/ 39170 w 59769"/>
                <a:gd name="connsiteY8" fmla="*/ 127658 h 454007"/>
                <a:gd name="connsiteX9" fmla="*/ 39170 w 59769"/>
                <a:gd name="connsiteY9" fmla="*/ 128368 h 454007"/>
                <a:gd name="connsiteX10" fmla="*/ 10148 w 59769"/>
                <a:gd name="connsiteY10" fmla="*/ 35923 h 454007"/>
                <a:gd name="connsiteX11" fmla="*/ 2334 w 59769"/>
                <a:gd name="connsiteY11" fmla="*/ 9539 h 454007"/>
                <a:gd name="connsiteX12" fmla="*/ 0 w 59769"/>
                <a:gd name="connsiteY12" fmla="*/ 0 h 454007"/>
                <a:gd name="connsiteX13" fmla="*/ 3755 w 59769"/>
                <a:gd name="connsiteY13" fmla="*/ 9032 h 454007"/>
                <a:gd name="connsiteX14" fmla="*/ 12887 w 59769"/>
                <a:gd name="connsiteY14" fmla="*/ 35010 h 454007"/>
                <a:gd name="connsiteX15" fmla="*/ 43330 w 59769"/>
                <a:gd name="connsiteY15" fmla="*/ 126339 h 454007"/>
                <a:gd name="connsiteX16" fmla="*/ 43330 w 59769"/>
                <a:gd name="connsiteY16" fmla="*/ 127150 h 454007"/>
                <a:gd name="connsiteX17" fmla="*/ 43330 w 59769"/>
                <a:gd name="connsiteY17" fmla="*/ 153940 h 454007"/>
                <a:gd name="connsiteX18" fmla="*/ 43330 w 59769"/>
                <a:gd name="connsiteY18" fmla="*/ 152520 h 454007"/>
                <a:gd name="connsiteX19" fmla="*/ 58958 w 59769"/>
                <a:gd name="connsiteY19" fmla="*/ 223553 h 454007"/>
                <a:gd name="connsiteX20" fmla="*/ 52666 w 59769"/>
                <a:gd name="connsiteY20" fmla="*/ 387743 h 454007"/>
                <a:gd name="connsiteX21" fmla="*/ 54391 w 59769"/>
                <a:gd name="connsiteY21" fmla="*/ 437466 h 454007"/>
                <a:gd name="connsiteX22" fmla="*/ 56928 w 59769"/>
                <a:gd name="connsiteY22" fmla="*/ 450557 h 454007"/>
                <a:gd name="connsiteX23" fmla="*/ 59770 w 59769"/>
                <a:gd name="connsiteY23" fmla="*/ 454007 h 45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769" h="454007">
                  <a:moveTo>
                    <a:pt x="59770" y="454007"/>
                  </a:moveTo>
                  <a:cubicBezTo>
                    <a:pt x="59770" y="454007"/>
                    <a:pt x="57334" y="454007"/>
                    <a:pt x="56015" y="451064"/>
                  </a:cubicBezTo>
                  <a:cubicBezTo>
                    <a:pt x="54217" y="446856"/>
                    <a:pt x="53022" y="442414"/>
                    <a:pt x="52463" y="437872"/>
                  </a:cubicBezTo>
                  <a:cubicBezTo>
                    <a:pt x="50266" y="421319"/>
                    <a:pt x="49114" y="404644"/>
                    <a:pt x="49013" y="387946"/>
                  </a:cubicBezTo>
                  <a:cubicBezTo>
                    <a:pt x="48303" y="345731"/>
                    <a:pt x="49825" y="287484"/>
                    <a:pt x="53783" y="223249"/>
                  </a:cubicBezTo>
                  <a:cubicBezTo>
                    <a:pt x="55869" y="199793"/>
                    <a:pt x="50772" y="176258"/>
                    <a:pt x="39170" y="155767"/>
                  </a:cubicBezTo>
                  <a:lnTo>
                    <a:pt x="39170" y="155056"/>
                  </a:lnTo>
                  <a:lnTo>
                    <a:pt x="39170" y="154448"/>
                  </a:lnTo>
                  <a:cubicBezTo>
                    <a:pt x="39170" y="145213"/>
                    <a:pt x="39170" y="136283"/>
                    <a:pt x="39170" y="127658"/>
                  </a:cubicBezTo>
                  <a:lnTo>
                    <a:pt x="39170" y="128368"/>
                  </a:lnTo>
                  <a:cubicBezTo>
                    <a:pt x="27500" y="91025"/>
                    <a:pt x="17555" y="59262"/>
                    <a:pt x="10148" y="35923"/>
                  </a:cubicBezTo>
                  <a:cubicBezTo>
                    <a:pt x="7002" y="25166"/>
                    <a:pt x="4363" y="16439"/>
                    <a:pt x="2334" y="9539"/>
                  </a:cubicBezTo>
                  <a:cubicBezTo>
                    <a:pt x="1274" y="6435"/>
                    <a:pt x="493" y="3243"/>
                    <a:pt x="0" y="0"/>
                  </a:cubicBezTo>
                  <a:cubicBezTo>
                    <a:pt x="1584" y="2861"/>
                    <a:pt x="2844" y="5890"/>
                    <a:pt x="3755" y="9032"/>
                  </a:cubicBezTo>
                  <a:cubicBezTo>
                    <a:pt x="6089" y="15830"/>
                    <a:pt x="9133" y="24456"/>
                    <a:pt x="12887" y="35010"/>
                  </a:cubicBezTo>
                  <a:cubicBezTo>
                    <a:pt x="20701" y="58248"/>
                    <a:pt x="31255" y="89807"/>
                    <a:pt x="43330" y="126339"/>
                  </a:cubicBezTo>
                  <a:lnTo>
                    <a:pt x="43330" y="127150"/>
                  </a:lnTo>
                  <a:cubicBezTo>
                    <a:pt x="43330" y="135776"/>
                    <a:pt x="43330" y="144706"/>
                    <a:pt x="43330" y="153940"/>
                  </a:cubicBezTo>
                  <a:lnTo>
                    <a:pt x="43330" y="152520"/>
                  </a:lnTo>
                  <a:cubicBezTo>
                    <a:pt x="55716" y="174029"/>
                    <a:pt x="61173" y="198832"/>
                    <a:pt x="58958" y="223553"/>
                  </a:cubicBezTo>
                  <a:cubicBezTo>
                    <a:pt x="55000" y="287585"/>
                    <a:pt x="52869" y="345325"/>
                    <a:pt x="52666" y="387743"/>
                  </a:cubicBezTo>
                  <a:cubicBezTo>
                    <a:pt x="52666" y="408850"/>
                    <a:pt x="52666" y="425797"/>
                    <a:pt x="54391" y="437466"/>
                  </a:cubicBezTo>
                  <a:cubicBezTo>
                    <a:pt x="54701" y="441917"/>
                    <a:pt x="55553" y="446313"/>
                    <a:pt x="56928" y="450557"/>
                  </a:cubicBezTo>
                  <a:cubicBezTo>
                    <a:pt x="57227" y="452115"/>
                    <a:pt x="58298" y="453415"/>
                    <a:pt x="59770" y="454007"/>
                  </a:cubicBezTo>
                  <a:close/>
                </a:path>
              </a:pathLst>
            </a:custGeom>
            <a:solidFill>
              <a:srgbClr val="6F4439"/>
            </a:solidFill>
            <a:ln w="10147"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D8442135-3E30-B109-3493-B21784A45580}"/>
                </a:ext>
              </a:extLst>
            </p:cNvPr>
            <p:cNvSpPr/>
            <p:nvPr/>
          </p:nvSpPr>
          <p:spPr>
            <a:xfrm>
              <a:off x="4406255" y="5065474"/>
              <a:ext cx="235248" cy="47918"/>
            </a:xfrm>
            <a:custGeom>
              <a:avLst/>
              <a:gdLst>
                <a:gd name="connsiteX0" fmla="*/ 235249 w 235248"/>
                <a:gd name="connsiteY0" fmla="*/ 33915 h 47918"/>
                <a:gd name="connsiteX1" fmla="*/ 203689 w 235248"/>
                <a:gd name="connsiteY1" fmla="*/ 12808 h 47918"/>
                <a:gd name="connsiteX2" fmla="*/ 163606 w 235248"/>
                <a:gd name="connsiteY2" fmla="*/ 4588 h 47918"/>
                <a:gd name="connsiteX3" fmla="*/ 115100 w 235248"/>
                <a:gd name="connsiteY3" fmla="*/ 15547 h 47918"/>
                <a:gd name="connsiteX4" fmla="*/ 65478 w 235248"/>
                <a:gd name="connsiteY4" fmla="*/ 47310 h 47918"/>
                <a:gd name="connsiteX5" fmla="*/ 64463 w 235248"/>
                <a:gd name="connsiteY5" fmla="*/ 47918 h 47918"/>
                <a:gd name="connsiteX6" fmla="*/ 63347 w 235248"/>
                <a:gd name="connsiteY6" fmla="*/ 47918 h 47918"/>
                <a:gd name="connsiteX7" fmla="*/ 15146 w 235248"/>
                <a:gd name="connsiteY7" fmla="*/ 25797 h 47918"/>
                <a:gd name="connsiteX8" fmla="*/ 26 w 235248"/>
                <a:gd name="connsiteY8" fmla="*/ 12199 h 47918"/>
                <a:gd name="connsiteX9" fmla="*/ 16567 w 235248"/>
                <a:gd name="connsiteY9" fmla="*/ 23361 h 47918"/>
                <a:gd name="connsiteX10" fmla="*/ 64869 w 235248"/>
                <a:gd name="connsiteY10" fmla="*/ 43657 h 47918"/>
                <a:gd name="connsiteX11" fmla="*/ 62840 w 235248"/>
                <a:gd name="connsiteY11" fmla="*/ 43657 h 47918"/>
                <a:gd name="connsiteX12" fmla="*/ 112766 w 235248"/>
                <a:gd name="connsiteY12" fmla="*/ 11184 h 47918"/>
                <a:gd name="connsiteX13" fmla="*/ 163505 w 235248"/>
                <a:gd name="connsiteY13" fmla="*/ 21 h 47918"/>
                <a:gd name="connsiteX14" fmla="*/ 205009 w 235248"/>
                <a:gd name="connsiteY14" fmla="*/ 9662 h 47918"/>
                <a:gd name="connsiteX15" fmla="*/ 228551 w 235248"/>
                <a:gd name="connsiteY15" fmla="*/ 26101 h 47918"/>
                <a:gd name="connsiteX16" fmla="*/ 235249 w 235248"/>
                <a:gd name="connsiteY16" fmla="*/ 33915 h 4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5248" h="47918">
                  <a:moveTo>
                    <a:pt x="235249" y="33915"/>
                  </a:moveTo>
                  <a:cubicBezTo>
                    <a:pt x="225863" y="25316"/>
                    <a:pt x="215221" y="18198"/>
                    <a:pt x="203689" y="12808"/>
                  </a:cubicBezTo>
                  <a:cubicBezTo>
                    <a:pt x="191010" y="7422"/>
                    <a:pt x="177382" y="4628"/>
                    <a:pt x="163606" y="4588"/>
                  </a:cubicBezTo>
                  <a:cubicBezTo>
                    <a:pt x="146819" y="4547"/>
                    <a:pt x="130239" y="8293"/>
                    <a:pt x="115100" y="15547"/>
                  </a:cubicBezTo>
                  <a:cubicBezTo>
                    <a:pt x="97923" y="25106"/>
                    <a:pt x="81351" y="35713"/>
                    <a:pt x="65478" y="47310"/>
                  </a:cubicBezTo>
                  <a:lnTo>
                    <a:pt x="64463" y="47918"/>
                  </a:lnTo>
                  <a:lnTo>
                    <a:pt x="63347" y="47918"/>
                  </a:lnTo>
                  <a:cubicBezTo>
                    <a:pt x="46576" y="42187"/>
                    <a:pt x="30427" y="34775"/>
                    <a:pt x="15146" y="25797"/>
                  </a:cubicBezTo>
                  <a:cubicBezTo>
                    <a:pt x="3983" y="18997"/>
                    <a:pt x="-380" y="12503"/>
                    <a:pt x="26" y="12199"/>
                  </a:cubicBezTo>
                  <a:cubicBezTo>
                    <a:pt x="5213" y="16381"/>
                    <a:pt x="10747" y="20116"/>
                    <a:pt x="16567" y="23361"/>
                  </a:cubicBezTo>
                  <a:cubicBezTo>
                    <a:pt x="32088" y="31429"/>
                    <a:pt x="48243" y="38217"/>
                    <a:pt x="64869" y="43657"/>
                  </a:cubicBezTo>
                  <a:lnTo>
                    <a:pt x="62840" y="43657"/>
                  </a:lnTo>
                  <a:cubicBezTo>
                    <a:pt x="78664" y="31624"/>
                    <a:pt x="95352" y="20771"/>
                    <a:pt x="112766" y="11184"/>
                  </a:cubicBezTo>
                  <a:cubicBezTo>
                    <a:pt x="128558" y="3502"/>
                    <a:pt x="145947" y="-323"/>
                    <a:pt x="163505" y="21"/>
                  </a:cubicBezTo>
                  <a:cubicBezTo>
                    <a:pt x="177862" y="292"/>
                    <a:pt x="192002" y="3576"/>
                    <a:pt x="205009" y="9662"/>
                  </a:cubicBezTo>
                  <a:cubicBezTo>
                    <a:pt x="213736" y="13759"/>
                    <a:pt x="221699" y="19319"/>
                    <a:pt x="228551" y="26101"/>
                  </a:cubicBezTo>
                  <a:cubicBezTo>
                    <a:pt x="231270" y="28246"/>
                    <a:pt x="233544" y="30900"/>
                    <a:pt x="235249" y="33915"/>
                  </a:cubicBezTo>
                  <a:close/>
                </a:path>
              </a:pathLst>
            </a:custGeom>
            <a:solidFill>
              <a:srgbClr val="6F4439"/>
            </a:solidFill>
            <a:ln w="10147"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3D5BBEC3-46E7-0695-9010-1E8E0F84FB83}"/>
                </a:ext>
              </a:extLst>
            </p:cNvPr>
            <p:cNvSpPr/>
            <p:nvPr/>
          </p:nvSpPr>
          <p:spPr>
            <a:xfrm>
              <a:off x="3484974" y="4657898"/>
              <a:ext cx="214804" cy="535620"/>
            </a:xfrm>
            <a:custGeom>
              <a:avLst/>
              <a:gdLst>
                <a:gd name="connsiteX0" fmla="*/ 23137 w 214804"/>
                <a:gd name="connsiteY0" fmla="*/ 411757 h 535620"/>
                <a:gd name="connsiteX1" fmla="*/ 0 w 214804"/>
                <a:gd name="connsiteY1" fmla="*/ 214791 h 535620"/>
                <a:gd name="connsiteX2" fmla="*/ 24760 w 214804"/>
                <a:gd name="connsiteY2" fmla="*/ 57604 h 535620"/>
                <a:gd name="connsiteX3" fmla="*/ 24760 w 214804"/>
                <a:gd name="connsiteY3" fmla="*/ 4531 h 535620"/>
                <a:gd name="connsiteX4" fmla="*/ 55914 w 214804"/>
                <a:gd name="connsiteY4" fmla="*/ 13664 h 535620"/>
                <a:gd name="connsiteX5" fmla="*/ 81486 w 214804"/>
                <a:gd name="connsiteY5" fmla="*/ 39845 h 535620"/>
                <a:gd name="connsiteX6" fmla="*/ 86154 w 214804"/>
                <a:gd name="connsiteY6" fmla="*/ 131174 h 535620"/>
                <a:gd name="connsiteX7" fmla="*/ 121975 w 214804"/>
                <a:gd name="connsiteY7" fmla="*/ 256802 h 535620"/>
                <a:gd name="connsiteX8" fmla="*/ 121975 w 214804"/>
                <a:gd name="connsiteY8" fmla="*/ 256802 h 535620"/>
                <a:gd name="connsiteX9" fmla="*/ 140545 w 214804"/>
                <a:gd name="connsiteY9" fmla="*/ 240871 h 535620"/>
                <a:gd name="connsiteX10" fmla="*/ 159116 w 214804"/>
                <a:gd name="connsiteY10" fmla="*/ 147512 h 535620"/>
                <a:gd name="connsiteX11" fmla="*/ 192298 w 214804"/>
                <a:gd name="connsiteY11" fmla="*/ 104689 h 535620"/>
                <a:gd name="connsiteX12" fmla="*/ 213101 w 214804"/>
                <a:gd name="connsiteY12" fmla="*/ 159791 h 535620"/>
                <a:gd name="connsiteX13" fmla="*/ 205693 w 214804"/>
                <a:gd name="connsiteY13" fmla="*/ 242799 h 535620"/>
                <a:gd name="connsiteX14" fmla="*/ 213913 w 214804"/>
                <a:gd name="connsiteY14" fmla="*/ 341941 h 535620"/>
                <a:gd name="connsiteX15" fmla="*/ 171800 w 214804"/>
                <a:gd name="connsiteY15" fmla="*/ 439765 h 535620"/>
                <a:gd name="connsiteX16" fmla="*/ 92344 w 214804"/>
                <a:gd name="connsiteY16" fmla="*/ 535457 h 535620"/>
                <a:gd name="connsiteX17" fmla="*/ 23137 w 214804"/>
                <a:gd name="connsiteY17" fmla="*/ 411757 h 535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804" h="535620">
                  <a:moveTo>
                    <a:pt x="23137" y="411757"/>
                  </a:moveTo>
                  <a:cubicBezTo>
                    <a:pt x="25166" y="412772"/>
                    <a:pt x="0" y="214791"/>
                    <a:pt x="0" y="214791"/>
                  </a:cubicBezTo>
                  <a:cubicBezTo>
                    <a:pt x="0" y="214791"/>
                    <a:pt x="15830" y="64504"/>
                    <a:pt x="24760" y="57604"/>
                  </a:cubicBezTo>
                  <a:lnTo>
                    <a:pt x="24760" y="4531"/>
                  </a:lnTo>
                  <a:cubicBezTo>
                    <a:pt x="24760" y="4531"/>
                    <a:pt x="49318" y="-10284"/>
                    <a:pt x="55914" y="13664"/>
                  </a:cubicBezTo>
                  <a:cubicBezTo>
                    <a:pt x="55914" y="13664"/>
                    <a:pt x="77731" y="-5211"/>
                    <a:pt x="81486" y="39845"/>
                  </a:cubicBezTo>
                  <a:cubicBezTo>
                    <a:pt x="85240" y="84901"/>
                    <a:pt x="86154" y="131174"/>
                    <a:pt x="86154" y="131174"/>
                  </a:cubicBezTo>
                  <a:lnTo>
                    <a:pt x="121975" y="256802"/>
                  </a:lnTo>
                  <a:lnTo>
                    <a:pt x="121975" y="256802"/>
                  </a:lnTo>
                  <a:cubicBezTo>
                    <a:pt x="131204" y="256683"/>
                    <a:pt x="139024" y="249974"/>
                    <a:pt x="140545" y="240871"/>
                  </a:cubicBezTo>
                  <a:cubicBezTo>
                    <a:pt x="145061" y="209441"/>
                    <a:pt x="151260" y="178277"/>
                    <a:pt x="159116" y="147512"/>
                  </a:cubicBezTo>
                  <a:cubicBezTo>
                    <a:pt x="165103" y="133508"/>
                    <a:pt x="169263" y="99514"/>
                    <a:pt x="192298" y="104689"/>
                  </a:cubicBezTo>
                  <a:cubicBezTo>
                    <a:pt x="215334" y="109864"/>
                    <a:pt x="217160" y="128739"/>
                    <a:pt x="213101" y="159791"/>
                  </a:cubicBezTo>
                  <a:cubicBezTo>
                    <a:pt x="209042" y="190843"/>
                    <a:pt x="203765" y="222808"/>
                    <a:pt x="205693" y="242799"/>
                  </a:cubicBezTo>
                  <a:cubicBezTo>
                    <a:pt x="207621" y="262790"/>
                    <a:pt x="216754" y="306932"/>
                    <a:pt x="213913" y="341941"/>
                  </a:cubicBezTo>
                  <a:cubicBezTo>
                    <a:pt x="209120" y="377796"/>
                    <a:pt x="194550" y="411640"/>
                    <a:pt x="171800" y="439765"/>
                  </a:cubicBezTo>
                  <a:cubicBezTo>
                    <a:pt x="151505" y="465743"/>
                    <a:pt x="113248" y="519323"/>
                    <a:pt x="92344" y="535457"/>
                  </a:cubicBezTo>
                  <a:cubicBezTo>
                    <a:pt x="85342" y="540836"/>
                    <a:pt x="23137" y="411757"/>
                    <a:pt x="23137" y="411757"/>
                  </a:cubicBezTo>
                  <a:close/>
                </a:path>
              </a:pathLst>
            </a:custGeom>
            <a:solidFill>
              <a:srgbClr val="AE7461"/>
            </a:solidFill>
            <a:ln w="10147"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22FE1F4A-0FDE-AC86-37C2-CE9140A96815}"/>
                </a:ext>
              </a:extLst>
            </p:cNvPr>
            <p:cNvSpPr/>
            <p:nvPr/>
          </p:nvSpPr>
          <p:spPr>
            <a:xfrm>
              <a:off x="3211629" y="5042866"/>
              <a:ext cx="380909" cy="272408"/>
            </a:xfrm>
            <a:custGeom>
              <a:avLst/>
              <a:gdLst>
                <a:gd name="connsiteX0" fmla="*/ 296785 w 380909"/>
                <a:gd name="connsiteY0" fmla="*/ 0 h 272408"/>
                <a:gd name="connsiteX1" fmla="*/ 171056 w 380909"/>
                <a:gd name="connsiteY1" fmla="*/ 55711 h 272408"/>
                <a:gd name="connsiteX2" fmla="*/ 94745 w 380909"/>
                <a:gd name="connsiteY2" fmla="*/ 55711 h 272408"/>
                <a:gd name="connsiteX3" fmla="*/ 7577 w 380909"/>
                <a:gd name="connsiteY3" fmla="*/ 149983 h 272408"/>
                <a:gd name="connsiteX4" fmla="*/ 27872 w 380909"/>
                <a:gd name="connsiteY4" fmla="*/ 265970 h 272408"/>
                <a:gd name="connsiteX5" fmla="*/ 201296 w 380909"/>
                <a:gd name="connsiteY5" fmla="*/ 260288 h 272408"/>
                <a:gd name="connsiteX6" fmla="*/ 369138 w 380909"/>
                <a:gd name="connsiteY6" fmla="*/ 147040 h 272408"/>
                <a:gd name="connsiteX7" fmla="*/ 380910 w 380909"/>
                <a:gd name="connsiteY7" fmla="*/ 76006 h 27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909" h="272408">
                  <a:moveTo>
                    <a:pt x="296785" y="0"/>
                  </a:moveTo>
                  <a:lnTo>
                    <a:pt x="171056" y="55711"/>
                  </a:lnTo>
                  <a:lnTo>
                    <a:pt x="94745" y="55711"/>
                  </a:lnTo>
                  <a:cubicBezTo>
                    <a:pt x="94745" y="55711"/>
                    <a:pt x="19247" y="79253"/>
                    <a:pt x="7577" y="149983"/>
                  </a:cubicBezTo>
                  <a:cubicBezTo>
                    <a:pt x="-4093" y="220712"/>
                    <a:pt x="-5717" y="257243"/>
                    <a:pt x="27872" y="265970"/>
                  </a:cubicBezTo>
                  <a:cubicBezTo>
                    <a:pt x="61461" y="274697"/>
                    <a:pt x="154820" y="276118"/>
                    <a:pt x="201296" y="260288"/>
                  </a:cubicBezTo>
                  <a:cubicBezTo>
                    <a:pt x="247772" y="244457"/>
                    <a:pt x="369138" y="147040"/>
                    <a:pt x="369138" y="147040"/>
                  </a:cubicBezTo>
                  <a:lnTo>
                    <a:pt x="380910" y="76006"/>
                  </a:lnTo>
                  <a:close/>
                </a:path>
              </a:pathLst>
            </a:custGeom>
            <a:solidFill>
              <a:srgbClr val="AE7461"/>
            </a:solidFill>
            <a:ln w="10147"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96FD3CFB-4333-F25D-E7CD-AC62C05DDBA0}"/>
                </a:ext>
              </a:extLst>
            </p:cNvPr>
            <p:cNvSpPr/>
            <p:nvPr/>
          </p:nvSpPr>
          <p:spPr>
            <a:xfrm>
              <a:off x="3127558" y="5045099"/>
              <a:ext cx="378725" cy="125932"/>
            </a:xfrm>
            <a:custGeom>
              <a:avLst/>
              <a:gdLst>
                <a:gd name="connsiteX0" fmla="*/ 378726 w 378725"/>
                <a:gd name="connsiteY0" fmla="*/ 0 h 125932"/>
                <a:gd name="connsiteX1" fmla="*/ 371521 w 378725"/>
                <a:gd name="connsiteY1" fmla="*/ 3755 h 125932"/>
                <a:gd name="connsiteX2" fmla="*/ 350617 w 378725"/>
                <a:gd name="connsiteY2" fmla="*/ 13293 h 125932"/>
                <a:gd name="connsiteX3" fmla="*/ 275727 w 378725"/>
                <a:gd name="connsiteY3" fmla="*/ 45766 h 125932"/>
                <a:gd name="connsiteX4" fmla="*/ 274712 w 378725"/>
                <a:gd name="connsiteY4" fmla="*/ 46273 h 125932"/>
                <a:gd name="connsiteX5" fmla="*/ 273697 w 378725"/>
                <a:gd name="connsiteY5" fmla="*/ 45563 h 125932"/>
                <a:gd name="connsiteX6" fmla="*/ 173439 w 378725"/>
                <a:gd name="connsiteY6" fmla="*/ 16946 h 125932"/>
                <a:gd name="connsiteX7" fmla="*/ 130311 w 378725"/>
                <a:gd name="connsiteY7" fmla="*/ 21310 h 125932"/>
                <a:gd name="connsiteX8" fmla="*/ 92866 w 378725"/>
                <a:gd name="connsiteY8" fmla="*/ 36734 h 125932"/>
                <a:gd name="connsiteX9" fmla="*/ 34821 w 378725"/>
                <a:gd name="connsiteY9" fmla="*/ 73773 h 125932"/>
                <a:gd name="connsiteX10" fmla="*/ 6205 w 378725"/>
                <a:gd name="connsiteY10" fmla="*/ 110000 h 125932"/>
                <a:gd name="connsiteX11" fmla="*/ 1638 w 378725"/>
                <a:gd name="connsiteY11" fmla="*/ 121772 h 125932"/>
                <a:gd name="connsiteX12" fmla="*/ 15 w 378725"/>
                <a:gd name="connsiteY12" fmla="*/ 125932 h 125932"/>
                <a:gd name="connsiteX13" fmla="*/ 624 w 378725"/>
                <a:gd name="connsiteY13" fmla="*/ 121467 h 125932"/>
                <a:gd name="connsiteX14" fmla="*/ 4378 w 378725"/>
                <a:gd name="connsiteY14" fmla="*/ 109087 h 125932"/>
                <a:gd name="connsiteX15" fmla="*/ 32284 w 378725"/>
                <a:gd name="connsiteY15" fmla="*/ 71033 h 125932"/>
                <a:gd name="connsiteX16" fmla="*/ 90633 w 378725"/>
                <a:gd name="connsiteY16" fmla="*/ 32269 h 125932"/>
                <a:gd name="connsiteX17" fmla="*/ 128992 w 378725"/>
                <a:gd name="connsiteY17" fmla="*/ 16134 h 125932"/>
                <a:gd name="connsiteX18" fmla="*/ 173540 w 378725"/>
                <a:gd name="connsiteY18" fmla="*/ 11467 h 125932"/>
                <a:gd name="connsiteX19" fmla="*/ 276031 w 378725"/>
                <a:gd name="connsiteY19" fmla="*/ 41910 h 125932"/>
                <a:gd name="connsiteX20" fmla="*/ 274002 w 378725"/>
                <a:gd name="connsiteY20" fmla="*/ 41910 h 125932"/>
                <a:gd name="connsiteX21" fmla="*/ 349602 w 378725"/>
                <a:gd name="connsiteY21" fmla="*/ 11467 h 125932"/>
                <a:gd name="connsiteX22" fmla="*/ 371014 w 378725"/>
                <a:gd name="connsiteY22" fmla="*/ 3146 h 125932"/>
                <a:gd name="connsiteX23" fmla="*/ 378726 w 378725"/>
                <a:gd name="connsiteY23" fmla="*/ 0 h 1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8725" h="125932">
                  <a:moveTo>
                    <a:pt x="378726" y="0"/>
                  </a:moveTo>
                  <a:cubicBezTo>
                    <a:pt x="376485" y="1539"/>
                    <a:pt x="374066" y="2799"/>
                    <a:pt x="371521" y="3755"/>
                  </a:cubicBezTo>
                  <a:lnTo>
                    <a:pt x="350617" y="13293"/>
                  </a:lnTo>
                  <a:lnTo>
                    <a:pt x="275727" y="45766"/>
                  </a:lnTo>
                  <a:lnTo>
                    <a:pt x="274712" y="46273"/>
                  </a:lnTo>
                  <a:lnTo>
                    <a:pt x="273697" y="45563"/>
                  </a:lnTo>
                  <a:cubicBezTo>
                    <a:pt x="243072" y="28084"/>
                    <a:pt x="208676" y="18266"/>
                    <a:pt x="173439" y="16946"/>
                  </a:cubicBezTo>
                  <a:cubicBezTo>
                    <a:pt x="158927" y="16312"/>
                    <a:pt x="144401" y="17782"/>
                    <a:pt x="130311" y="21310"/>
                  </a:cubicBezTo>
                  <a:cubicBezTo>
                    <a:pt x="117381" y="25286"/>
                    <a:pt x="104846" y="30450"/>
                    <a:pt x="92866" y="36734"/>
                  </a:cubicBezTo>
                  <a:cubicBezTo>
                    <a:pt x="71992" y="46509"/>
                    <a:pt x="52480" y="58960"/>
                    <a:pt x="34821" y="73773"/>
                  </a:cubicBezTo>
                  <a:cubicBezTo>
                    <a:pt x="22947" y="83806"/>
                    <a:pt x="13215" y="96126"/>
                    <a:pt x="6205" y="110000"/>
                  </a:cubicBezTo>
                  <a:cubicBezTo>
                    <a:pt x="4376" y="113798"/>
                    <a:pt x="2849" y="117734"/>
                    <a:pt x="1638" y="121772"/>
                  </a:cubicBezTo>
                  <a:cubicBezTo>
                    <a:pt x="1301" y="123230"/>
                    <a:pt x="754" y="124631"/>
                    <a:pt x="15" y="125932"/>
                  </a:cubicBezTo>
                  <a:cubicBezTo>
                    <a:pt x="-59" y="124419"/>
                    <a:pt x="147" y="122906"/>
                    <a:pt x="624" y="121467"/>
                  </a:cubicBezTo>
                  <a:cubicBezTo>
                    <a:pt x="1393" y="117210"/>
                    <a:pt x="2653" y="113055"/>
                    <a:pt x="4378" y="109087"/>
                  </a:cubicBezTo>
                  <a:cubicBezTo>
                    <a:pt x="10764" y="94502"/>
                    <a:pt x="20293" y="81507"/>
                    <a:pt x="32284" y="71033"/>
                  </a:cubicBezTo>
                  <a:cubicBezTo>
                    <a:pt x="49861" y="55493"/>
                    <a:pt x="69495" y="42448"/>
                    <a:pt x="90633" y="32269"/>
                  </a:cubicBezTo>
                  <a:cubicBezTo>
                    <a:pt x="102869" y="25666"/>
                    <a:pt x="115715" y="20263"/>
                    <a:pt x="128992" y="16134"/>
                  </a:cubicBezTo>
                  <a:cubicBezTo>
                    <a:pt x="143525" y="12367"/>
                    <a:pt x="158541" y="10793"/>
                    <a:pt x="173540" y="11467"/>
                  </a:cubicBezTo>
                  <a:cubicBezTo>
                    <a:pt x="209718" y="12850"/>
                    <a:pt x="244965" y="23319"/>
                    <a:pt x="276031" y="41910"/>
                  </a:cubicBezTo>
                  <a:lnTo>
                    <a:pt x="274002" y="41910"/>
                  </a:lnTo>
                  <a:lnTo>
                    <a:pt x="349602" y="11467"/>
                  </a:lnTo>
                  <a:lnTo>
                    <a:pt x="371014" y="3146"/>
                  </a:lnTo>
                  <a:cubicBezTo>
                    <a:pt x="373453" y="1799"/>
                    <a:pt x="376041" y="743"/>
                    <a:pt x="378726" y="0"/>
                  </a:cubicBezTo>
                  <a:close/>
                </a:path>
              </a:pathLst>
            </a:custGeom>
            <a:solidFill>
              <a:srgbClr val="6F4439"/>
            </a:solidFill>
            <a:ln w="10147"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52666156-22D4-2F4D-4CD3-27D6559F9B54}"/>
                </a:ext>
              </a:extLst>
            </p:cNvPr>
            <p:cNvSpPr/>
            <p:nvPr/>
          </p:nvSpPr>
          <p:spPr>
            <a:xfrm>
              <a:off x="3484205" y="4872690"/>
              <a:ext cx="39573" cy="273479"/>
            </a:xfrm>
            <a:custGeom>
              <a:avLst/>
              <a:gdLst>
                <a:gd name="connsiteX0" fmla="*/ 39533 w 39573"/>
                <a:gd name="connsiteY0" fmla="*/ 273480 h 273479"/>
                <a:gd name="connsiteX1" fmla="*/ 32430 w 39573"/>
                <a:gd name="connsiteY1" fmla="*/ 265057 h 273479"/>
                <a:gd name="connsiteX2" fmla="*/ 24007 w 39573"/>
                <a:gd name="connsiteY2" fmla="*/ 236136 h 273479"/>
                <a:gd name="connsiteX3" fmla="*/ 12845 w 39573"/>
                <a:gd name="connsiteY3" fmla="*/ 138414 h 273479"/>
                <a:gd name="connsiteX4" fmla="*/ 2697 w 39573"/>
                <a:gd name="connsiteY4" fmla="*/ 40692 h 273479"/>
                <a:gd name="connsiteX5" fmla="*/ 363 w 39573"/>
                <a:gd name="connsiteY5" fmla="*/ 10959 h 273479"/>
                <a:gd name="connsiteX6" fmla="*/ 363 w 39573"/>
                <a:gd name="connsiteY6" fmla="*/ 0 h 273479"/>
                <a:gd name="connsiteX7" fmla="*/ 2494 w 39573"/>
                <a:gd name="connsiteY7" fmla="*/ 10757 h 273479"/>
                <a:gd name="connsiteX8" fmla="*/ 6553 w 39573"/>
                <a:gd name="connsiteY8" fmla="*/ 40286 h 273479"/>
                <a:gd name="connsiteX9" fmla="*/ 17716 w 39573"/>
                <a:gd name="connsiteY9" fmla="*/ 138008 h 273479"/>
                <a:gd name="connsiteX10" fmla="*/ 27255 w 39573"/>
                <a:gd name="connsiteY10" fmla="*/ 235730 h 273479"/>
                <a:gd name="connsiteX11" fmla="*/ 33851 w 39573"/>
                <a:gd name="connsiteY11" fmla="*/ 264042 h 273479"/>
                <a:gd name="connsiteX12" fmla="*/ 39533 w 39573"/>
                <a:gd name="connsiteY12" fmla="*/ 273480 h 27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573" h="273479">
                  <a:moveTo>
                    <a:pt x="39533" y="273480"/>
                  </a:moveTo>
                  <a:cubicBezTo>
                    <a:pt x="36499" y="271310"/>
                    <a:pt x="34057" y="268414"/>
                    <a:pt x="32430" y="265057"/>
                  </a:cubicBezTo>
                  <a:cubicBezTo>
                    <a:pt x="27726" y="256073"/>
                    <a:pt x="24863" y="246241"/>
                    <a:pt x="24007" y="236136"/>
                  </a:cubicBezTo>
                  <a:cubicBezTo>
                    <a:pt x="20963" y="211071"/>
                    <a:pt x="16904" y="176569"/>
                    <a:pt x="12845" y="138414"/>
                  </a:cubicBezTo>
                  <a:cubicBezTo>
                    <a:pt x="8786" y="100259"/>
                    <a:pt x="5437" y="65655"/>
                    <a:pt x="2697" y="40692"/>
                  </a:cubicBezTo>
                  <a:cubicBezTo>
                    <a:pt x="1581" y="28109"/>
                    <a:pt x="769" y="17961"/>
                    <a:pt x="363" y="10959"/>
                  </a:cubicBezTo>
                  <a:cubicBezTo>
                    <a:pt x="-121" y="7322"/>
                    <a:pt x="-121" y="3637"/>
                    <a:pt x="363" y="0"/>
                  </a:cubicBezTo>
                  <a:cubicBezTo>
                    <a:pt x="1539" y="3477"/>
                    <a:pt x="2256" y="7094"/>
                    <a:pt x="2494" y="10757"/>
                  </a:cubicBezTo>
                  <a:cubicBezTo>
                    <a:pt x="3611" y="17758"/>
                    <a:pt x="4930" y="27805"/>
                    <a:pt x="6553" y="40286"/>
                  </a:cubicBezTo>
                  <a:cubicBezTo>
                    <a:pt x="9699" y="65249"/>
                    <a:pt x="13657" y="99853"/>
                    <a:pt x="17716" y="138008"/>
                  </a:cubicBezTo>
                  <a:cubicBezTo>
                    <a:pt x="21775" y="176163"/>
                    <a:pt x="25225" y="210767"/>
                    <a:pt x="27255" y="235730"/>
                  </a:cubicBezTo>
                  <a:cubicBezTo>
                    <a:pt x="27804" y="245477"/>
                    <a:pt x="30035" y="255056"/>
                    <a:pt x="33851" y="264042"/>
                  </a:cubicBezTo>
                  <a:cubicBezTo>
                    <a:pt x="37199" y="270334"/>
                    <a:pt x="39939" y="273175"/>
                    <a:pt x="39533" y="273480"/>
                  </a:cubicBezTo>
                  <a:close/>
                </a:path>
              </a:pathLst>
            </a:custGeom>
            <a:solidFill>
              <a:srgbClr val="6F4439"/>
            </a:solidFill>
            <a:ln w="10147"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9849CA64-B8B4-D8F7-7701-45630EF56AB4}"/>
                </a:ext>
              </a:extLst>
            </p:cNvPr>
            <p:cNvSpPr/>
            <p:nvPr/>
          </p:nvSpPr>
          <p:spPr>
            <a:xfrm>
              <a:off x="3527320" y="4831693"/>
              <a:ext cx="42691" cy="132426"/>
            </a:xfrm>
            <a:custGeom>
              <a:avLst/>
              <a:gdLst>
                <a:gd name="connsiteX0" fmla="*/ 42692 w 42691"/>
                <a:gd name="connsiteY0" fmla="*/ 0 h 132426"/>
                <a:gd name="connsiteX1" fmla="*/ 12249 w 42691"/>
                <a:gd name="connsiteY1" fmla="*/ 63017 h 132426"/>
                <a:gd name="connsiteX2" fmla="*/ 2710 w 42691"/>
                <a:gd name="connsiteY2" fmla="*/ 132427 h 132426"/>
                <a:gd name="connsiteX3" fmla="*/ 71 w 42691"/>
                <a:gd name="connsiteY3" fmla="*/ 111624 h 132426"/>
                <a:gd name="connsiteX4" fmla="*/ 28992 w 42691"/>
                <a:gd name="connsiteY4" fmla="*/ 15830 h 132426"/>
                <a:gd name="connsiteX5" fmla="*/ 42692 w 42691"/>
                <a:gd name="connsiteY5" fmla="*/ 0 h 13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91" h="132426">
                  <a:moveTo>
                    <a:pt x="42692" y="0"/>
                  </a:moveTo>
                  <a:cubicBezTo>
                    <a:pt x="30114" y="19743"/>
                    <a:pt x="19897" y="40893"/>
                    <a:pt x="12249" y="63017"/>
                  </a:cubicBezTo>
                  <a:cubicBezTo>
                    <a:pt x="6416" y="85711"/>
                    <a:pt x="3216" y="109001"/>
                    <a:pt x="2710" y="132427"/>
                  </a:cubicBezTo>
                  <a:cubicBezTo>
                    <a:pt x="622" y="125700"/>
                    <a:pt x="-271" y="118659"/>
                    <a:pt x="71" y="111624"/>
                  </a:cubicBezTo>
                  <a:cubicBezTo>
                    <a:pt x="-330" y="77484"/>
                    <a:pt x="9765" y="44045"/>
                    <a:pt x="28992" y="15830"/>
                  </a:cubicBezTo>
                  <a:cubicBezTo>
                    <a:pt x="32567" y="9771"/>
                    <a:pt x="37208" y="4408"/>
                    <a:pt x="42692" y="0"/>
                  </a:cubicBezTo>
                  <a:close/>
                </a:path>
              </a:pathLst>
            </a:custGeom>
            <a:solidFill>
              <a:srgbClr val="6F4439"/>
            </a:solidFill>
            <a:ln w="10147"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DBF624FC-EC27-4F28-C0C7-32B5B623BFC6}"/>
                </a:ext>
              </a:extLst>
            </p:cNvPr>
            <p:cNvSpPr/>
            <p:nvPr/>
          </p:nvSpPr>
          <p:spPr>
            <a:xfrm>
              <a:off x="3539893" y="4666996"/>
              <a:ext cx="19941" cy="153635"/>
            </a:xfrm>
            <a:custGeom>
              <a:avLst/>
              <a:gdLst>
                <a:gd name="connsiteX0" fmla="*/ 16723 w 19941"/>
                <a:gd name="connsiteY0" fmla="*/ 153636 h 153635"/>
                <a:gd name="connsiteX1" fmla="*/ 12461 w 19941"/>
                <a:gd name="connsiteY1" fmla="*/ 76412 h 153635"/>
                <a:gd name="connsiteX2" fmla="*/ 182 w 19941"/>
                <a:gd name="connsiteY2" fmla="*/ 0 h 153635"/>
                <a:gd name="connsiteX3" fmla="*/ 7692 w 19941"/>
                <a:gd name="connsiteY3" fmla="*/ 21615 h 153635"/>
                <a:gd name="connsiteX4" fmla="*/ 17839 w 19941"/>
                <a:gd name="connsiteY4" fmla="*/ 75803 h 153635"/>
                <a:gd name="connsiteX5" fmla="*/ 19564 w 19941"/>
                <a:gd name="connsiteY5" fmla="*/ 130905 h 153635"/>
                <a:gd name="connsiteX6" fmla="*/ 16723 w 19941"/>
                <a:gd name="connsiteY6" fmla="*/ 153636 h 15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41" h="153635">
                  <a:moveTo>
                    <a:pt x="16723" y="153636"/>
                  </a:moveTo>
                  <a:cubicBezTo>
                    <a:pt x="15099" y="153636"/>
                    <a:pt x="16723" y="118829"/>
                    <a:pt x="12461" y="76412"/>
                  </a:cubicBezTo>
                  <a:cubicBezTo>
                    <a:pt x="8199" y="33995"/>
                    <a:pt x="-1441" y="507"/>
                    <a:pt x="182" y="0"/>
                  </a:cubicBezTo>
                  <a:cubicBezTo>
                    <a:pt x="3608" y="6850"/>
                    <a:pt x="6132" y="14116"/>
                    <a:pt x="7692" y="21615"/>
                  </a:cubicBezTo>
                  <a:cubicBezTo>
                    <a:pt x="12421" y="39399"/>
                    <a:pt x="15814" y="57512"/>
                    <a:pt x="17839" y="75803"/>
                  </a:cubicBezTo>
                  <a:cubicBezTo>
                    <a:pt x="19833" y="94099"/>
                    <a:pt x="20410" y="112521"/>
                    <a:pt x="19564" y="130905"/>
                  </a:cubicBezTo>
                  <a:cubicBezTo>
                    <a:pt x="19683" y="138577"/>
                    <a:pt x="18726" y="146229"/>
                    <a:pt x="16723" y="153636"/>
                  </a:cubicBezTo>
                  <a:close/>
                </a:path>
              </a:pathLst>
            </a:custGeom>
            <a:solidFill>
              <a:srgbClr val="6F4439"/>
            </a:solidFill>
            <a:ln w="10147"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B911683B-0E17-36FF-8614-F6372D192514}"/>
                </a:ext>
              </a:extLst>
            </p:cNvPr>
            <p:cNvSpPr/>
            <p:nvPr/>
          </p:nvSpPr>
          <p:spPr>
            <a:xfrm>
              <a:off x="3509125" y="4717532"/>
              <a:ext cx="36629" cy="154650"/>
            </a:xfrm>
            <a:custGeom>
              <a:avLst/>
              <a:gdLst>
                <a:gd name="connsiteX0" fmla="*/ 28211 w 36629"/>
                <a:gd name="connsiteY0" fmla="*/ 154650 h 154650"/>
                <a:gd name="connsiteX1" fmla="*/ 23746 w 36629"/>
                <a:gd name="connsiteY1" fmla="*/ 130093 h 154650"/>
                <a:gd name="connsiteX2" fmla="*/ 30646 w 36629"/>
                <a:gd name="connsiteY2" fmla="*/ 70526 h 154650"/>
                <a:gd name="connsiteX3" fmla="*/ 29428 w 36629"/>
                <a:gd name="connsiteY3" fmla="*/ 38561 h 154650"/>
                <a:gd name="connsiteX4" fmla="*/ 18570 w 36629"/>
                <a:gd name="connsiteY4" fmla="*/ 15222 h 154650"/>
                <a:gd name="connsiteX5" fmla="*/ 0 w 36629"/>
                <a:gd name="connsiteY5" fmla="*/ 0 h 154650"/>
                <a:gd name="connsiteX6" fmla="*/ 21513 w 36629"/>
                <a:gd name="connsiteY6" fmla="*/ 12786 h 154650"/>
                <a:gd name="connsiteX7" fmla="*/ 34096 w 36629"/>
                <a:gd name="connsiteY7" fmla="*/ 37445 h 154650"/>
                <a:gd name="connsiteX8" fmla="*/ 35923 w 36629"/>
                <a:gd name="connsiteY8" fmla="*/ 71034 h 154650"/>
                <a:gd name="connsiteX9" fmla="*/ 27399 w 36629"/>
                <a:gd name="connsiteY9" fmla="*/ 130093 h 154650"/>
                <a:gd name="connsiteX10" fmla="*/ 28211 w 36629"/>
                <a:gd name="connsiteY10" fmla="*/ 154650 h 15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9" h="154650">
                  <a:moveTo>
                    <a:pt x="28211" y="154650"/>
                  </a:moveTo>
                  <a:cubicBezTo>
                    <a:pt x="24583" y="147002"/>
                    <a:pt x="23042" y="138529"/>
                    <a:pt x="23746" y="130093"/>
                  </a:cubicBezTo>
                  <a:cubicBezTo>
                    <a:pt x="24938" y="110125"/>
                    <a:pt x="27242" y="90238"/>
                    <a:pt x="30646" y="70526"/>
                  </a:cubicBezTo>
                  <a:cubicBezTo>
                    <a:pt x="31955" y="59875"/>
                    <a:pt x="31544" y="49082"/>
                    <a:pt x="29428" y="38561"/>
                  </a:cubicBezTo>
                  <a:cubicBezTo>
                    <a:pt x="27538" y="30088"/>
                    <a:pt x="23833" y="22125"/>
                    <a:pt x="18570" y="15222"/>
                  </a:cubicBezTo>
                  <a:cubicBezTo>
                    <a:pt x="13408" y="9010"/>
                    <a:pt x="7104" y="3843"/>
                    <a:pt x="0" y="0"/>
                  </a:cubicBezTo>
                  <a:cubicBezTo>
                    <a:pt x="8611" y="1161"/>
                    <a:pt x="16378" y="5777"/>
                    <a:pt x="21513" y="12786"/>
                  </a:cubicBezTo>
                  <a:cubicBezTo>
                    <a:pt x="27545" y="19931"/>
                    <a:pt x="31851" y="28368"/>
                    <a:pt x="34096" y="37445"/>
                  </a:cubicBezTo>
                  <a:cubicBezTo>
                    <a:pt x="36671" y="48447"/>
                    <a:pt x="37289" y="59817"/>
                    <a:pt x="35923" y="71034"/>
                  </a:cubicBezTo>
                  <a:cubicBezTo>
                    <a:pt x="33284" y="94576"/>
                    <a:pt x="27906" y="114973"/>
                    <a:pt x="27399" y="130093"/>
                  </a:cubicBezTo>
                  <a:cubicBezTo>
                    <a:pt x="26891" y="145213"/>
                    <a:pt x="29022" y="154448"/>
                    <a:pt x="28211" y="154650"/>
                  </a:cubicBezTo>
                  <a:close/>
                </a:path>
              </a:pathLst>
            </a:custGeom>
            <a:solidFill>
              <a:srgbClr val="6F4439"/>
            </a:solidFill>
            <a:ln w="10147"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5093B19B-02A6-D038-809C-78380E6E669E}"/>
                </a:ext>
              </a:extLst>
            </p:cNvPr>
            <p:cNvSpPr/>
            <p:nvPr/>
          </p:nvSpPr>
          <p:spPr>
            <a:xfrm>
              <a:off x="3548802" y="4949913"/>
              <a:ext cx="64237" cy="196459"/>
            </a:xfrm>
            <a:custGeom>
              <a:avLst/>
              <a:gdLst>
                <a:gd name="connsiteX0" fmla="*/ 0 w 64237"/>
                <a:gd name="connsiteY0" fmla="*/ 0 h 196459"/>
                <a:gd name="connsiteX1" fmla="*/ 7408 w 64237"/>
                <a:gd name="connsiteY1" fmla="*/ 30443 h 196459"/>
                <a:gd name="connsiteX2" fmla="*/ 16541 w 64237"/>
                <a:gd name="connsiteY2" fmla="*/ 62713 h 196459"/>
                <a:gd name="connsiteX3" fmla="*/ 39881 w 64237"/>
                <a:gd name="connsiteY3" fmla="*/ 95185 h 196459"/>
                <a:gd name="connsiteX4" fmla="*/ 53884 w 64237"/>
                <a:gd name="connsiteY4" fmla="*/ 112436 h 196459"/>
                <a:gd name="connsiteX5" fmla="*/ 60988 w 64237"/>
                <a:gd name="connsiteY5" fmla="*/ 131717 h 196459"/>
                <a:gd name="connsiteX6" fmla="*/ 63930 w 64237"/>
                <a:gd name="connsiteY6" fmla="*/ 166016 h 196459"/>
                <a:gd name="connsiteX7" fmla="*/ 59567 w 64237"/>
                <a:gd name="connsiteY7" fmla="*/ 188747 h 196459"/>
                <a:gd name="connsiteX8" fmla="*/ 56117 w 64237"/>
                <a:gd name="connsiteY8" fmla="*/ 196459 h 196459"/>
                <a:gd name="connsiteX9" fmla="*/ 60277 w 64237"/>
                <a:gd name="connsiteY9" fmla="*/ 166016 h 196459"/>
                <a:gd name="connsiteX10" fmla="*/ 56320 w 64237"/>
                <a:gd name="connsiteY10" fmla="*/ 133239 h 196459"/>
                <a:gd name="connsiteX11" fmla="*/ 49318 w 64237"/>
                <a:gd name="connsiteY11" fmla="*/ 115075 h 196459"/>
                <a:gd name="connsiteX12" fmla="*/ 36329 w 64237"/>
                <a:gd name="connsiteY12" fmla="*/ 99244 h 196459"/>
                <a:gd name="connsiteX13" fmla="*/ 11974 w 64237"/>
                <a:gd name="connsiteY13" fmla="*/ 64641 h 196459"/>
                <a:gd name="connsiteX14" fmla="*/ 3755 w 64237"/>
                <a:gd name="connsiteY14" fmla="*/ 31458 h 196459"/>
                <a:gd name="connsiteX15" fmla="*/ 0 w 64237"/>
                <a:gd name="connsiteY15" fmla="*/ 0 h 19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37" h="196459">
                  <a:moveTo>
                    <a:pt x="0" y="0"/>
                  </a:moveTo>
                  <a:cubicBezTo>
                    <a:pt x="2996" y="10012"/>
                    <a:pt x="5469" y="20174"/>
                    <a:pt x="7408" y="30443"/>
                  </a:cubicBezTo>
                  <a:cubicBezTo>
                    <a:pt x="9814" y="41370"/>
                    <a:pt x="12864" y="52145"/>
                    <a:pt x="16541" y="62713"/>
                  </a:cubicBezTo>
                  <a:cubicBezTo>
                    <a:pt x="21802" y="75141"/>
                    <a:pt x="29777" y="86236"/>
                    <a:pt x="39881" y="95185"/>
                  </a:cubicBezTo>
                  <a:cubicBezTo>
                    <a:pt x="45481" y="100112"/>
                    <a:pt x="50214" y="105943"/>
                    <a:pt x="53884" y="112436"/>
                  </a:cubicBezTo>
                  <a:cubicBezTo>
                    <a:pt x="56970" y="118576"/>
                    <a:pt x="59353" y="125043"/>
                    <a:pt x="60988" y="131717"/>
                  </a:cubicBezTo>
                  <a:cubicBezTo>
                    <a:pt x="63811" y="142917"/>
                    <a:pt x="64804" y="154499"/>
                    <a:pt x="63930" y="166016"/>
                  </a:cubicBezTo>
                  <a:cubicBezTo>
                    <a:pt x="63473" y="173751"/>
                    <a:pt x="62006" y="181392"/>
                    <a:pt x="59567" y="188747"/>
                  </a:cubicBezTo>
                  <a:cubicBezTo>
                    <a:pt x="58881" y="191501"/>
                    <a:pt x="57713" y="194112"/>
                    <a:pt x="56117" y="196459"/>
                  </a:cubicBezTo>
                  <a:cubicBezTo>
                    <a:pt x="58069" y="186397"/>
                    <a:pt x="59458" y="176233"/>
                    <a:pt x="60277" y="166016"/>
                  </a:cubicBezTo>
                  <a:cubicBezTo>
                    <a:pt x="60521" y="154958"/>
                    <a:pt x="59188" y="143921"/>
                    <a:pt x="56320" y="133239"/>
                  </a:cubicBezTo>
                  <a:cubicBezTo>
                    <a:pt x="54663" y="126945"/>
                    <a:pt x="52314" y="120853"/>
                    <a:pt x="49318" y="115075"/>
                  </a:cubicBezTo>
                  <a:cubicBezTo>
                    <a:pt x="45851" y="109145"/>
                    <a:pt x="41467" y="103802"/>
                    <a:pt x="36329" y="99244"/>
                  </a:cubicBezTo>
                  <a:cubicBezTo>
                    <a:pt x="25614" y="89775"/>
                    <a:pt x="17272" y="77923"/>
                    <a:pt x="11974" y="64641"/>
                  </a:cubicBezTo>
                  <a:cubicBezTo>
                    <a:pt x="8466" y="53784"/>
                    <a:pt x="5719" y="42697"/>
                    <a:pt x="3755" y="31458"/>
                  </a:cubicBezTo>
                  <a:cubicBezTo>
                    <a:pt x="1244" y="21161"/>
                    <a:pt x="-16" y="10599"/>
                    <a:pt x="0" y="0"/>
                  </a:cubicBezTo>
                  <a:close/>
                </a:path>
              </a:pathLst>
            </a:custGeom>
            <a:solidFill>
              <a:srgbClr val="6F4439"/>
            </a:solidFill>
            <a:ln w="10147"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00379F91-5315-864B-EE21-639DCACB4E1E}"/>
                </a:ext>
              </a:extLst>
            </p:cNvPr>
            <p:cNvSpPr/>
            <p:nvPr/>
          </p:nvSpPr>
          <p:spPr>
            <a:xfrm>
              <a:off x="2953950" y="3730772"/>
              <a:ext cx="59871" cy="59871"/>
            </a:xfrm>
            <a:custGeom>
              <a:avLst/>
              <a:gdLst>
                <a:gd name="connsiteX0" fmla="*/ 59867 w 59871"/>
                <a:gd name="connsiteY0" fmla="*/ 30443 h 59871"/>
                <a:gd name="connsiteX1" fmla="*/ 29428 w 59871"/>
                <a:gd name="connsiteY1" fmla="*/ 59867 h 59871"/>
                <a:gd name="connsiteX2" fmla="*/ 4 w 59871"/>
                <a:gd name="connsiteY2" fmla="*/ 29428 h 59871"/>
                <a:gd name="connsiteX3" fmla="*/ 29931 w 59871"/>
                <a:gd name="connsiteY3" fmla="*/ 0 h 59871"/>
                <a:gd name="connsiteX4" fmla="*/ 59871 w 59871"/>
                <a:gd name="connsiteY4" fmla="*/ 29931 h 59871"/>
                <a:gd name="connsiteX5" fmla="*/ 59867 w 59871"/>
                <a:gd name="connsiteY5" fmla="*/ 30443 h 5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71" h="59871">
                  <a:moveTo>
                    <a:pt x="59867" y="30443"/>
                  </a:moveTo>
                  <a:cubicBezTo>
                    <a:pt x="59587" y="46974"/>
                    <a:pt x="45959" y="60147"/>
                    <a:pt x="29428" y="59867"/>
                  </a:cubicBezTo>
                  <a:cubicBezTo>
                    <a:pt x="12898" y="59587"/>
                    <a:pt x="-276" y="45959"/>
                    <a:pt x="4" y="29428"/>
                  </a:cubicBezTo>
                  <a:cubicBezTo>
                    <a:pt x="281" y="13097"/>
                    <a:pt x="13598" y="2"/>
                    <a:pt x="29931" y="0"/>
                  </a:cubicBezTo>
                  <a:cubicBezTo>
                    <a:pt x="46464" y="-2"/>
                    <a:pt x="59869" y="13398"/>
                    <a:pt x="59871" y="29931"/>
                  </a:cubicBezTo>
                  <a:cubicBezTo>
                    <a:pt x="59871" y="30102"/>
                    <a:pt x="59870" y="30272"/>
                    <a:pt x="59867" y="30443"/>
                  </a:cubicBezTo>
                  <a:close/>
                </a:path>
              </a:pathLst>
            </a:custGeom>
            <a:solidFill>
              <a:srgbClr val="FFFFFF"/>
            </a:solidFill>
            <a:ln w="10147"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9273DBCD-EE4E-1A1B-45CC-99E4D5A98E85}"/>
                </a:ext>
              </a:extLst>
            </p:cNvPr>
            <p:cNvSpPr/>
            <p:nvPr/>
          </p:nvSpPr>
          <p:spPr>
            <a:xfrm>
              <a:off x="3041723" y="3730768"/>
              <a:ext cx="60890" cy="60886"/>
            </a:xfrm>
            <a:custGeom>
              <a:avLst/>
              <a:gdLst>
                <a:gd name="connsiteX0" fmla="*/ 60886 w 60890"/>
                <a:gd name="connsiteY0" fmla="*/ 30447 h 60886"/>
                <a:gd name="connsiteX1" fmla="*/ 30439 w 60890"/>
                <a:gd name="connsiteY1" fmla="*/ 60886 h 60886"/>
                <a:gd name="connsiteX2" fmla="*/ 0 w 60890"/>
                <a:gd name="connsiteY2" fmla="*/ 30439 h 60886"/>
                <a:gd name="connsiteX3" fmla="*/ 30447 w 60890"/>
                <a:gd name="connsiteY3" fmla="*/ 0 h 60886"/>
                <a:gd name="connsiteX4" fmla="*/ 30950 w 60890"/>
                <a:gd name="connsiteY4" fmla="*/ 4 h 60886"/>
                <a:gd name="connsiteX5" fmla="*/ 60890 w 60890"/>
                <a:gd name="connsiteY5" fmla="*/ 29935 h 60886"/>
                <a:gd name="connsiteX6" fmla="*/ 60886 w 60890"/>
                <a:gd name="connsiteY6" fmla="*/ 30447 h 6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90" h="60886">
                  <a:moveTo>
                    <a:pt x="60886" y="30447"/>
                  </a:moveTo>
                  <a:cubicBezTo>
                    <a:pt x="60884" y="47260"/>
                    <a:pt x="47252" y="60888"/>
                    <a:pt x="30439" y="60886"/>
                  </a:cubicBezTo>
                  <a:cubicBezTo>
                    <a:pt x="13626" y="60884"/>
                    <a:pt x="-2" y="47252"/>
                    <a:pt x="0" y="30439"/>
                  </a:cubicBezTo>
                  <a:cubicBezTo>
                    <a:pt x="2" y="13626"/>
                    <a:pt x="13634" y="-2"/>
                    <a:pt x="30447" y="0"/>
                  </a:cubicBezTo>
                  <a:cubicBezTo>
                    <a:pt x="30615" y="0"/>
                    <a:pt x="30783" y="1"/>
                    <a:pt x="30950" y="4"/>
                  </a:cubicBezTo>
                  <a:cubicBezTo>
                    <a:pt x="47483" y="2"/>
                    <a:pt x="60888" y="13403"/>
                    <a:pt x="60890" y="29935"/>
                  </a:cubicBezTo>
                  <a:cubicBezTo>
                    <a:pt x="60890" y="30106"/>
                    <a:pt x="60889" y="30277"/>
                    <a:pt x="60886" y="30447"/>
                  </a:cubicBezTo>
                  <a:close/>
                </a:path>
              </a:pathLst>
            </a:custGeom>
            <a:solidFill>
              <a:srgbClr val="FFFFFF"/>
            </a:solidFill>
            <a:ln w="10147"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98F6F0D1-CE5A-9E39-759E-558BF2403B04}"/>
                </a:ext>
              </a:extLst>
            </p:cNvPr>
            <p:cNvSpPr/>
            <p:nvPr/>
          </p:nvSpPr>
          <p:spPr>
            <a:xfrm>
              <a:off x="3131433" y="3730772"/>
              <a:ext cx="59873" cy="59871"/>
            </a:xfrm>
            <a:custGeom>
              <a:avLst/>
              <a:gdLst>
                <a:gd name="connsiteX0" fmla="*/ 59867 w 59873"/>
                <a:gd name="connsiteY0" fmla="*/ 30443 h 59871"/>
                <a:gd name="connsiteX1" fmla="*/ 29428 w 59873"/>
                <a:gd name="connsiteY1" fmla="*/ 59867 h 59871"/>
                <a:gd name="connsiteX2" fmla="*/ 4 w 59873"/>
                <a:gd name="connsiteY2" fmla="*/ 29428 h 59871"/>
                <a:gd name="connsiteX3" fmla="*/ 30033 w 59873"/>
                <a:gd name="connsiteY3" fmla="*/ 0 h 59871"/>
                <a:gd name="connsiteX4" fmla="*/ 59873 w 59873"/>
                <a:gd name="connsiteY4" fmla="*/ 29828 h 59871"/>
                <a:gd name="connsiteX5" fmla="*/ 59867 w 59873"/>
                <a:gd name="connsiteY5" fmla="*/ 30443 h 5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73" h="59871">
                  <a:moveTo>
                    <a:pt x="59867" y="30443"/>
                  </a:moveTo>
                  <a:cubicBezTo>
                    <a:pt x="59587" y="46974"/>
                    <a:pt x="45959" y="60147"/>
                    <a:pt x="29428" y="59867"/>
                  </a:cubicBezTo>
                  <a:cubicBezTo>
                    <a:pt x="12898" y="59587"/>
                    <a:pt x="-276" y="45959"/>
                    <a:pt x="4" y="29428"/>
                  </a:cubicBezTo>
                  <a:cubicBezTo>
                    <a:pt x="282" y="13057"/>
                    <a:pt x="13660" y="-53"/>
                    <a:pt x="30033" y="0"/>
                  </a:cubicBezTo>
                  <a:cubicBezTo>
                    <a:pt x="46510" y="-3"/>
                    <a:pt x="59870" y="13351"/>
                    <a:pt x="59873" y="29828"/>
                  </a:cubicBezTo>
                  <a:cubicBezTo>
                    <a:pt x="59873" y="30033"/>
                    <a:pt x="59871" y="30238"/>
                    <a:pt x="59867" y="30443"/>
                  </a:cubicBezTo>
                  <a:close/>
                </a:path>
              </a:pathLst>
            </a:custGeom>
            <a:solidFill>
              <a:srgbClr val="FFFFFF"/>
            </a:solidFill>
            <a:ln w="10147" cap="flat">
              <a:noFill/>
              <a:prstDash val="solid"/>
              <a:miter/>
            </a:ln>
          </p:spPr>
          <p:txBody>
            <a:bodyPr rtlCol="0" anchor="ctr"/>
            <a:lstStyle/>
            <a:p>
              <a:endParaRPr lang="en-US"/>
            </a:p>
          </p:txBody>
        </p:sp>
      </p:grpSp>
      <p:grpSp>
        <p:nvGrpSpPr>
          <p:cNvPr id="391" name="Graphic 2">
            <a:extLst>
              <a:ext uri="{FF2B5EF4-FFF2-40B4-BE49-F238E27FC236}">
                <a16:creationId xmlns:a16="http://schemas.microsoft.com/office/drawing/2014/main" id="{211D3F9F-F106-F68E-57C2-4499E068E89D}"/>
              </a:ext>
            </a:extLst>
          </p:cNvPr>
          <p:cNvGrpSpPr/>
          <p:nvPr/>
        </p:nvGrpSpPr>
        <p:grpSpPr>
          <a:xfrm>
            <a:off x="2983903" y="4276756"/>
            <a:ext cx="536688" cy="517431"/>
            <a:chOff x="2983903" y="3850215"/>
            <a:chExt cx="536688" cy="517431"/>
          </a:xfrm>
        </p:grpSpPr>
        <p:sp>
          <p:nvSpPr>
            <p:cNvPr id="392" name="Freeform: Shape 391">
              <a:extLst>
                <a:ext uri="{FF2B5EF4-FFF2-40B4-BE49-F238E27FC236}">
                  <a16:creationId xmlns:a16="http://schemas.microsoft.com/office/drawing/2014/main" id="{9C66CECE-4264-BA90-34CF-2C043A655C1E}"/>
                </a:ext>
              </a:extLst>
            </p:cNvPr>
            <p:cNvSpPr/>
            <p:nvPr/>
          </p:nvSpPr>
          <p:spPr>
            <a:xfrm>
              <a:off x="2983903" y="3851121"/>
              <a:ext cx="536282" cy="516116"/>
            </a:xfrm>
            <a:custGeom>
              <a:avLst/>
              <a:gdLst>
                <a:gd name="connsiteX0" fmla="*/ 536283 w 536282"/>
                <a:gd name="connsiteY0" fmla="*/ 414027 h 516116"/>
                <a:gd name="connsiteX1" fmla="*/ 451245 w 536282"/>
                <a:gd name="connsiteY1" fmla="*/ 429147 h 516116"/>
                <a:gd name="connsiteX2" fmla="*/ 86970 w 536282"/>
                <a:gd name="connsiteY2" fmla="*/ 451245 h 516116"/>
                <a:gd name="connsiteX3" fmla="*/ 64871 w 536282"/>
                <a:gd name="connsiteY3" fmla="*/ 86970 h 516116"/>
                <a:gd name="connsiteX4" fmla="*/ 429147 w 536282"/>
                <a:gd name="connsiteY4" fmla="*/ 64871 h 516116"/>
                <a:gd name="connsiteX5" fmla="*/ 499142 w 536282"/>
                <a:gd name="connsiteY5" fmla="*/ 350096 h 516116"/>
                <a:gd name="connsiteX6" fmla="*/ 499142 w 536282"/>
                <a:gd name="connsiteY6" fmla="*/ 350097 h 51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282" h="516116">
                  <a:moveTo>
                    <a:pt x="536283" y="414027"/>
                  </a:moveTo>
                  <a:lnTo>
                    <a:pt x="451245" y="429147"/>
                  </a:lnTo>
                  <a:cubicBezTo>
                    <a:pt x="356756" y="535841"/>
                    <a:pt x="193664" y="545735"/>
                    <a:pt x="86970" y="451245"/>
                  </a:cubicBezTo>
                  <a:cubicBezTo>
                    <a:pt x="-19725" y="356756"/>
                    <a:pt x="-29618" y="193664"/>
                    <a:pt x="64871" y="86970"/>
                  </a:cubicBezTo>
                  <a:cubicBezTo>
                    <a:pt x="159361" y="-19725"/>
                    <a:pt x="322453" y="-29618"/>
                    <a:pt x="429147" y="64871"/>
                  </a:cubicBezTo>
                  <a:cubicBezTo>
                    <a:pt x="509581" y="136104"/>
                    <a:pt x="537463" y="249721"/>
                    <a:pt x="499142" y="350096"/>
                  </a:cubicBezTo>
                  <a:lnTo>
                    <a:pt x="499142" y="350097"/>
                  </a:lnTo>
                  <a:close/>
                </a:path>
              </a:pathLst>
            </a:custGeom>
            <a:solidFill>
              <a:srgbClr val="FAFAFA"/>
            </a:solidFill>
            <a:ln w="10147"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684471B9-C947-C61A-7F70-D6CD04C450E4}"/>
                </a:ext>
              </a:extLst>
            </p:cNvPr>
            <p:cNvSpPr/>
            <p:nvPr/>
          </p:nvSpPr>
          <p:spPr>
            <a:xfrm>
              <a:off x="2984434" y="3850215"/>
              <a:ext cx="536157" cy="517431"/>
            </a:xfrm>
            <a:custGeom>
              <a:avLst/>
              <a:gdLst>
                <a:gd name="connsiteX0" fmla="*/ 535752 w 536157"/>
                <a:gd name="connsiteY0" fmla="*/ 414933 h 517431"/>
                <a:gd name="connsiteX1" fmla="*/ 533215 w 536157"/>
                <a:gd name="connsiteY1" fmla="*/ 410672 h 517431"/>
                <a:gd name="connsiteX2" fmla="*/ 525909 w 536157"/>
                <a:gd name="connsiteY2" fmla="*/ 398393 h 517431"/>
                <a:gd name="connsiteX3" fmla="*/ 498104 w 536157"/>
                <a:gd name="connsiteY3" fmla="*/ 351206 h 517431"/>
                <a:gd name="connsiteX4" fmla="*/ 499220 w 536157"/>
                <a:gd name="connsiteY4" fmla="*/ 351206 h 517431"/>
                <a:gd name="connsiteX5" fmla="*/ 499220 w 536157"/>
                <a:gd name="connsiteY5" fmla="*/ 351206 h 517431"/>
                <a:gd name="connsiteX6" fmla="*/ 498307 w 536157"/>
                <a:gd name="connsiteY6" fmla="*/ 351206 h 517431"/>
                <a:gd name="connsiteX7" fmla="*/ 498307 w 536157"/>
                <a:gd name="connsiteY7" fmla="*/ 350496 h 517431"/>
                <a:gd name="connsiteX8" fmla="*/ 504599 w 536157"/>
                <a:gd name="connsiteY8" fmla="*/ 187220 h 517431"/>
                <a:gd name="connsiteX9" fmla="*/ 497698 w 536157"/>
                <a:gd name="connsiteY9" fmla="*/ 166924 h 517431"/>
                <a:gd name="connsiteX10" fmla="*/ 488971 w 536157"/>
                <a:gd name="connsiteY10" fmla="*/ 146629 h 517431"/>
                <a:gd name="connsiteX11" fmla="*/ 433666 w 536157"/>
                <a:gd name="connsiteY11" fmla="*/ 71333 h 517431"/>
                <a:gd name="connsiteX12" fmla="*/ 345788 w 536157"/>
                <a:gd name="connsiteY12" fmla="*/ 17347 h 517431"/>
                <a:gd name="connsiteX13" fmla="*/ 235279 w 536157"/>
                <a:gd name="connsiteY13" fmla="*/ 2633 h 517431"/>
                <a:gd name="connsiteX14" fmla="*/ 123046 w 536157"/>
                <a:gd name="connsiteY14" fmla="*/ 40789 h 517431"/>
                <a:gd name="connsiteX15" fmla="*/ 97880 w 536157"/>
                <a:gd name="connsiteY15" fmla="*/ 58547 h 517431"/>
                <a:gd name="connsiteX16" fmla="*/ 86109 w 536157"/>
                <a:gd name="connsiteY16" fmla="*/ 68695 h 517431"/>
                <a:gd name="connsiteX17" fmla="*/ 74845 w 536157"/>
                <a:gd name="connsiteY17" fmla="*/ 79451 h 517431"/>
                <a:gd name="connsiteX18" fmla="*/ 54549 w 536157"/>
                <a:gd name="connsiteY18" fmla="*/ 103501 h 517431"/>
                <a:gd name="connsiteX19" fmla="*/ 45214 w 536157"/>
                <a:gd name="connsiteY19" fmla="*/ 116389 h 517431"/>
                <a:gd name="connsiteX20" fmla="*/ 37095 w 536157"/>
                <a:gd name="connsiteY20" fmla="*/ 130088 h 517431"/>
                <a:gd name="connsiteX21" fmla="*/ 24208 w 536157"/>
                <a:gd name="connsiteY21" fmla="*/ 359933 h 517431"/>
                <a:gd name="connsiteX22" fmla="*/ 175104 w 536157"/>
                <a:gd name="connsiteY22" fmla="*/ 499768 h 517431"/>
                <a:gd name="connsiteX23" fmla="*/ 266433 w 536157"/>
                <a:gd name="connsiteY23" fmla="*/ 513873 h 517431"/>
                <a:gd name="connsiteX24" fmla="*/ 308546 w 536157"/>
                <a:gd name="connsiteY24" fmla="*/ 509510 h 517431"/>
                <a:gd name="connsiteX25" fmla="*/ 346701 w 536157"/>
                <a:gd name="connsiteY25" fmla="*/ 499362 h 517431"/>
                <a:gd name="connsiteX26" fmla="*/ 451019 w 536157"/>
                <a:gd name="connsiteY26" fmla="*/ 428937 h 517431"/>
                <a:gd name="connsiteX27" fmla="*/ 451019 w 536157"/>
                <a:gd name="connsiteY27" fmla="*/ 428937 h 517431"/>
                <a:gd name="connsiteX28" fmla="*/ 514137 w 536157"/>
                <a:gd name="connsiteY28" fmla="*/ 418181 h 517431"/>
                <a:gd name="connsiteX29" fmla="*/ 530475 w 536157"/>
                <a:gd name="connsiteY29" fmla="*/ 415441 h 517431"/>
                <a:gd name="connsiteX30" fmla="*/ 536158 w 536157"/>
                <a:gd name="connsiteY30" fmla="*/ 414527 h 517431"/>
                <a:gd name="connsiteX31" fmla="*/ 530780 w 536157"/>
                <a:gd name="connsiteY31" fmla="*/ 415542 h 517431"/>
                <a:gd name="connsiteX32" fmla="*/ 514645 w 536157"/>
                <a:gd name="connsiteY32" fmla="*/ 418587 h 517431"/>
                <a:gd name="connsiteX33" fmla="*/ 451222 w 536157"/>
                <a:gd name="connsiteY33" fmla="*/ 430358 h 517431"/>
                <a:gd name="connsiteX34" fmla="*/ 451222 w 536157"/>
                <a:gd name="connsiteY34" fmla="*/ 430358 h 517431"/>
                <a:gd name="connsiteX35" fmla="*/ 346599 w 536157"/>
                <a:gd name="connsiteY35" fmla="*/ 501899 h 517431"/>
                <a:gd name="connsiteX36" fmla="*/ 308241 w 536157"/>
                <a:gd name="connsiteY36" fmla="*/ 512757 h 517431"/>
                <a:gd name="connsiteX37" fmla="*/ 265723 w 536157"/>
                <a:gd name="connsiteY37" fmla="*/ 517324 h 517431"/>
                <a:gd name="connsiteX38" fmla="*/ 174393 w 536157"/>
                <a:gd name="connsiteY38" fmla="*/ 503320 h 517431"/>
                <a:gd name="connsiteX39" fmla="*/ 21569 w 536157"/>
                <a:gd name="connsiteY39" fmla="*/ 362166 h 517431"/>
                <a:gd name="connsiteX40" fmla="*/ 34457 w 536157"/>
                <a:gd name="connsiteY40" fmla="*/ 129480 h 517431"/>
                <a:gd name="connsiteX41" fmla="*/ 42778 w 536157"/>
                <a:gd name="connsiteY41" fmla="*/ 115679 h 517431"/>
                <a:gd name="connsiteX42" fmla="*/ 52215 w 536157"/>
                <a:gd name="connsiteY42" fmla="*/ 102690 h 517431"/>
                <a:gd name="connsiteX43" fmla="*/ 72511 w 536157"/>
                <a:gd name="connsiteY43" fmla="*/ 78335 h 517431"/>
                <a:gd name="connsiteX44" fmla="*/ 83978 w 536157"/>
                <a:gd name="connsiteY44" fmla="*/ 67477 h 517431"/>
                <a:gd name="connsiteX45" fmla="*/ 95749 w 536157"/>
                <a:gd name="connsiteY45" fmla="*/ 57329 h 517431"/>
                <a:gd name="connsiteX46" fmla="*/ 121321 w 536157"/>
                <a:gd name="connsiteY46" fmla="*/ 39368 h 517431"/>
                <a:gd name="connsiteX47" fmla="*/ 234874 w 536157"/>
                <a:gd name="connsiteY47" fmla="*/ 908 h 517431"/>
                <a:gd name="connsiteX48" fmla="*/ 346498 w 536157"/>
                <a:gd name="connsiteY48" fmla="*/ 15927 h 517431"/>
                <a:gd name="connsiteX49" fmla="*/ 435189 w 536157"/>
                <a:gd name="connsiteY49" fmla="*/ 70623 h 517431"/>
                <a:gd name="connsiteX50" fmla="*/ 490798 w 536157"/>
                <a:gd name="connsiteY50" fmla="*/ 146832 h 517431"/>
                <a:gd name="connsiteX51" fmla="*/ 499423 w 536157"/>
                <a:gd name="connsiteY51" fmla="*/ 167127 h 517431"/>
                <a:gd name="connsiteX52" fmla="*/ 506425 w 536157"/>
                <a:gd name="connsiteY52" fmla="*/ 187423 h 517431"/>
                <a:gd name="connsiteX53" fmla="*/ 499220 w 536157"/>
                <a:gd name="connsiteY53" fmla="*/ 351713 h 517431"/>
                <a:gd name="connsiteX54" fmla="*/ 498104 w 536157"/>
                <a:gd name="connsiteY54" fmla="*/ 351104 h 517431"/>
                <a:gd name="connsiteX55" fmla="*/ 498104 w 536157"/>
                <a:gd name="connsiteY55" fmla="*/ 351104 h 517431"/>
                <a:gd name="connsiteX56" fmla="*/ 498814 w 536157"/>
                <a:gd name="connsiteY56" fmla="*/ 351003 h 517431"/>
                <a:gd name="connsiteX57" fmla="*/ 498916 w 536157"/>
                <a:gd name="connsiteY57" fmla="*/ 351104 h 517431"/>
                <a:gd name="connsiteX58" fmla="*/ 498916 w 536157"/>
                <a:gd name="connsiteY58" fmla="*/ 351104 h 517431"/>
                <a:gd name="connsiteX59" fmla="*/ 526213 w 536157"/>
                <a:gd name="connsiteY59" fmla="*/ 399103 h 517431"/>
                <a:gd name="connsiteX60" fmla="*/ 533215 w 536157"/>
                <a:gd name="connsiteY60" fmla="*/ 411382 h 51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36157" h="517431">
                  <a:moveTo>
                    <a:pt x="535752" y="414933"/>
                  </a:moveTo>
                  <a:cubicBezTo>
                    <a:pt x="535752" y="414933"/>
                    <a:pt x="534839" y="413513"/>
                    <a:pt x="533215" y="410672"/>
                  </a:cubicBezTo>
                  <a:lnTo>
                    <a:pt x="525909" y="398393"/>
                  </a:lnTo>
                  <a:lnTo>
                    <a:pt x="498104" y="351206"/>
                  </a:lnTo>
                  <a:lnTo>
                    <a:pt x="499220" y="351206"/>
                  </a:lnTo>
                  <a:lnTo>
                    <a:pt x="499220" y="351206"/>
                  </a:lnTo>
                  <a:cubicBezTo>
                    <a:pt x="498956" y="351428"/>
                    <a:pt x="498571" y="351428"/>
                    <a:pt x="498307" y="351206"/>
                  </a:cubicBezTo>
                  <a:cubicBezTo>
                    <a:pt x="498180" y="350986"/>
                    <a:pt x="498180" y="350715"/>
                    <a:pt x="498307" y="350496"/>
                  </a:cubicBezTo>
                  <a:cubicBezTo>
                    <a:pt x="518122" y="298206"/>
                    <a:pt x="520331" y="240879"/>
                    <a:pt x="504599" y="187220"/>
                  </a:cubicBezTo>
                  <a:cubicBezTo>
                    <a:pt x="502671" y="180624"/>
                    <a:pt x="500032" y="174129"/>
                    <a:pt x="497698" y="166924"/>
                  </a:cubicBezTo>
                  <a:cubicBezTo>
                    <a:pt x="495250" y="159970"/>
                    <a:pt x="492334" y="153190"/>
                    <a:pt x="488971" y="146629"/>
                  </a:cubicBezTo>
                  <a:cubicBezTo>
                    <a:pt x="475393" y="118301"/>
                    <a:pt x="456636" y="92763"/>
                    <a:pt x="433666" y="71333"/>
                  </a:cubicBezTo>
                  <a:cubicBezTo>
                    <a:pt x="408351" y="47547"/>
                    <a:pt x="378448" y="29177"/>
                    <a:pt x="345788" y="17347"/>
                  </a:cubicBezTo>
                  <a:cubicBezTo>
                    <a:pt x="310460" y="4465"/>
                    <a:pt x="272747" y="-556"/>
                    <a:pt x="235279" y="2633"/>
                  </a:cubicBezTo>
                  <a:cubicBezTo>
                    <a:pt x="195451" y="6639"/>
                    <a:pt x="157063" y="19689"/>
                    <a:pt x="123046" y="40789"/>
                  </a:cubicBezTo>
                  <a:cubicBezTo>
                    <a:pt x="114262" y="46127"/>
                    <a:pt x="105854" y="52061"/>
                    <a:pt x="97880" y="58547"/>
                  </a:cubicBezTo>
                  <a:cubicBezTo>
                    <a:pt x="93618" y="61490"/>
                    <a:pt x="90066" y="65447"/>
                    <a:pt x="86109" y="68695"/>
                  </a:cubicBezTo>
                  <a:cubicBezTo>
                    <a:pt x="82151" y="71942"/>
                    <a:pt x="78295" y="75595"/>
                    <a:pt x="74845" y="79451"/>
                  </a:cubicBezTo>
                  <a:cubicBezTo>
                    <a:pt x="67620" y="87069"/>
                    <a:pt x="60844" y="95099"/>
                    <a:pt x="54549" y="103501"/>
                  </a:cubicBezTo>
                  <a:cubicBezTo>
                    <a:pt x="51505" y="107865"/>
                    <a:pt x="48258" y="112025"/>
                    <a:pt x="45214" y="116389"/>
                  </a:cubicBezTo>
                  <a:cubicBezTo>
                    <a:pt x="42169" y="120752"/>
                    <a:pt x="39835" y="125522"/>
                    <a:pt x="37095" y="130088"/>
                  </a:cubicBezTo>
                  <a:cubicBezTo>
                    <a:pt x="-3234" y="200376"/>
                    <a:pt x="-8011" y="285578"/>
                    <a:pt x="24208" y="359933"/>
                  </a:cubicBezTo>
                  <a:cubicBezTo>
                    <a:pt x="52847" y="425519"/>
                    <a:pt x="107532" y="476195"/>
                    <a:pt x="175104" y="499768"/>
                  </a:cubicBezTo>
                  <a:cubicBezTo>
                    <a:pt x="204426" y="510022"/>
                    <a:pt x="235383" y="514803"/>
                    <a:pt x="266433" y="513873"/>
                  </a:cubicBezTo>
                  <a:cubicBezTo>
                    <a:pt x="280560" y="513482"/>
                    <a:pt x="294638" y="512024"/>
                    <a:pt x="308546" y="509510"/>
                  </a:cubicBezTo>
                  <a:cubicBezTo>
                    <a:pt x="321452" y="506877"/>
                    <a:pt x="334192" y="503488"/>
                    <a:pt x="346701" y="499362"/>
                  </a:cubicBezTo>
                  <a:cubicBezTo>
                    <a:pt x="386774" y="484899"/>
                    <a:pt x="422623" y="460698"/>
                    <a:pt x="451019" y="428937"/>
                  </a:cubicBezTo>
                  <a:cubicBezTo>
                    <a:pt x="451019" y="428937"/>
                    <a:pt x="451019" y="428937"/>
                    <a:pt x="451019" y="428937"/>
                  </a:cubicBezTo>
                  <a:lnTo>
                    <a:pt x="514137" y="418181"/>
                  </a:lnTo>
                  <a:lnTo>
                    <a:pt x="530475" y="415441"/>
                  </a:lnTo>
                  <a:lnTo>
                    <a:pt x="536158" y="414527"/>
                  </a:lnTo>
                  <a:lnTo>
                    <a:pt x="530780" y="415542"/>
                  </a:lnTo>
                  <a:lnTo>
                    <a:pt x="514645" y="418587"/>
                  </a:lnTo>
                  <a:lnTo>
                    <a:pt x="451222" y="430358"/>
                  </a:lnTo>
                  <a:lnTo>
                    <a:pt x="451222" y="430358"/>
                  </a:lnTo>
                  <a:cubicBezTo>
                    <a:pt x="422912" y="462616"/>
                    <a:pt x="386930" y="487221"/>
                    <a:pt x="346599" y="501899"/>
                  </a:cubicBezTo>
                  <a:cubicBezTo>
                    <a:pt x="334033" y="506252"/>
                    <a:pt x="321225" y="509877"/>
                    <a:pt x="308241" y="512757"/>
                  </a:cubicBezTo>
                  <a:cubicBezTo>
                    <a:pt x="294194" y="515284"/>
                    <a:pt x="279986" y="516810"/>
                    <a:pt x="265723" y="517324"/>
                  </a:cubicBezTo>
                  <a:cubicBezTo>
                    <a:pt x="234683" y="518226"/>
                    <a:pt x="203737" y="513481"/>
                    <a:pt x="174393" y="503320"/>
                  </a:cubicBezTo>
                  <a:cubicBezTo>
                    <a:pt x="105988" y="479654"/>
                    <a:pt x="50583" y="428480"/>
                    <a:pt x="21569" y="362166"/>
                  </a:cubicBezTo>
                  <a:cubicBezTo>
                    <a:pt x="-11198" y="286934"/>
                    <a:pt x="-6418" y="200632"/>
                    <a:pt x="34457" y="129480"/>
                  </a:cubicBezTo>
                  <a:lnTo>
                    <a:pt x="42778" y="115679"/>
                  </a:lnTo>
                  <a:cubicBezTo>
                    <a:pt x="45822" y="111214"/>
                    <a:pt x="49070" y="107053"/>
                    <a:pt x="52215" y="102690"/>
                  </a:cubicBezTo>
                  <a:cubicBezTo>
                    <a:pt x="58486" y="94172"/>
                    <a:pt x="65264" y="86039"/>
                    <a:pt x="72511" y="78335"/>
                  </a:cubicBezTo>
                  <a:cubicBezTo>
                    <a:pt x="75961" y="74377"/>
                    <a:pt x="80122" y="71130"/>
                    <a:pt x="83978" y="67477"/>
                  </a:cubicBezTo>
                  <a:cubicBezTo>
                    <a:pt x="87834" y="63824"/>
                    <a:pt x="91487" y="60069"/>
                    <a:pt x="95749" y="57329"/>
                  </a:cubicBezTo>
                  <a:cubicBezTo>
                    <a:pt x="103902" y="50831"/>
                    <a:pt x="112442" y="44833"/>
                    <a:pt x="121321" y="39368"/>
                  </a:cubicBezTo>
                  <a:cubicBezTo>
                    <a:pt x="155750" y="18070"/>
                    <a:pt x="194588" y="4916"/>
                    <a:pt x="234874" y="908"/>
                  </a:cubicBezTo>
                  <a:cubicBezTo>
                    <a:pt x="272731" y="-2256"/>
                    <a:pt x="310823" y="2869"/>
                    <a:pt x="346498" y="15927"/>
                  </a:cubicBezTo>
                  <a:cubicBezTo>
                    <a:pt x="379474" y="27936"/>
                    <a:pt x="409654" y="46548"/>
                    <a:pt x="435189" y="70623"/>
                  </a:cubicBezTo>
                  <a:cubicBezTo>
                    <a:pt x="458307" y="92343"/>
                    <a:pt x="477167" y="118189"/>
                    <a:pt x="490798" y="146832"/>
                  </a:cubicBezTo>
                  <a:cubicBezTo>
                    <a:pt x="494140" y="153389"/>
                    <a:pt x="497022" y="160170"/>
                    <a:pt x="499423" y="167127"/>
                  </a:cubicBezTo>
                  <a:cubicBezTo>
                    <a:pt x="501757" y="173926"/>
                    <a:pt x="504497" y="180522"/>
                    <a:pt x="506425" y="187423"/>
                  </a:cubicBezTo>
                  <a:cubicBezTo>
                    <a:pt x="522064" y="241499"/>
                    <a:pt x="519533" y="299213"/>
                    <a:pt x="499220" y="351713"/>
                  </a:cubicBezTo>
                  <a:lnTo>
                    <a:pt x="498104" y="351104"/>
                  </a:lnTo>
                  <a:lnTo>
                    <a:pt x="498104" y="351104"/>
                  </a:lnTo>
                  <a:cubicBezTo>
                    <a:pt x="498272" y="350880"/>
                    <a:pt x="498590" y="350835"/>
                    <a:pt x="498814" y="351003"/>
                  </a:cubicBezTo>
                  <a:cubicBezTo>
                    <a:pt x="498853" y="351032"/>
                    <a:pt x="498887" y="351066"/>
                    <a:pt x="498916" y="351104"/>
                  </a:cubicBezTo>
                  <a:lnTo>
                    <a:pt x="498916" y="351104"/>
                  </a:lnTo>
                  <a:cubicBezTo>
                    <a:pt x="510789" y="372009"/>
                    <a:pt x="520023" y="388042"/>
                    <a:pt x="526213" y="399103"/>
                  </a:cubicBezTo>
                  <a:lnTo>
                    <a:pt x="533215" y="411382"/>
                  </a:lnTo>
                  <a:close/>
                </a:path>
              </a:pathLst>
            </a:custGeom>
            <a:solidFill>
              <a:srgbClr val="263238"/>
            </a:solidFill>
            <a:ln w="10147"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0B22D5F5-A8B7-FCB7-D771-930C55C0EEDE}"/>
                </a:ext>
              </a:extLst>
            </p:cNvPr>
            <p:cNvSpPr/>
            <p:nvPr/>
          </p:nvSpPr>
          <p:spPr>
            <a:xfrm>
              <a:off x="3126250" y="3994307"/>
              <a:ext cx="240003" cy="245914"/>
            </a:xfrm>
            <a:custGeom>
              <a:avLst/>
              <a:gdLst>
                <a:gd name="connsiteX0" fmla="*/ 162062 w 240003"/>
                <a:gd name="connsiteY0" fmla="*/ 82196 h 245914"/>
                <a:gd name="connsiteX1" fmla="*/ 140955 w 240003"/>
                <a:gd name="connsiteY1" fmla="*/ 64032 h 245914"/>
                <a:gd name="connsiteX2" fmla="*/ 115382 w 240003"/>
                <a:gd name="connsiteY2" fmla="*/ 43736 h 245914"/>
                <a:gd name="connsiteX3" fmla="*/ 79054 w 240003"/>
                <a:gd name="connsiteY3" fmla="*/ 20904 h 245914"/>
                <a:gd name="connsiteX4" fmla="*/ 56323 w 240003"/>
                <a:gd name="connsiteY4" fmla="*/ 10757 h 245914"/>
                <a:gd name="connsiteX5" fmla="*/ 30649 w 240003"/>
                <a:gd name="connsiteY5" fmla="*/ 6190 h 245914"/>
                <a:gd name="connsiteX6" fmla="*/ 18168 w 240003"/>
                <a:gd name="connsiteY6" fmla="*/ 9234 h 245914"/>
                <a:gd name="connsiteX7" fmla="*/ 9644 w 240003"/>
                <a:gd name="connsiteY7" fmla="*/ 18266 h 245914"/>
                <a:gd name="connsiteX8" fmla="*/ 7107 w 240003"/>
                <a:gd name="connsiteY8" fmla="*/ 31661 h 245914"/>
                <a:gd name="connsiteX9" fmla="*/ 9035 w 240003"/>
                <a:gd name="connsiteY9" fmla="*/ 46477 h 245914"/>
                <a:gd name="connsiteX10" fmla="*/ 20096 w 240003"/>
                <a:gd name="connsiteY10" fmla="*/ 76209 h 245914"/>
                <a:gd name="connsiteX11" fmla="*/ 36839 w 240003"/>
                <a:gd name="connsiteY11" fmla="*/ 105231 h 245914"/>
                <a:gd name="connsiteX12" fmla="*/ 81489 w 240003"/>
                <a:gd name="connsiteY12" fmla="*/ 160130 h 245914"/>
                <a:gd name="connsiteX13" fmla="*/ 135069 w 240003"/>
                <a:gd name="connsiteY13" fmla="*/ 206404 h 245914"/>
                <a:gd name="connsiteX14" fmla="*/ 163482 w 240003"/>
                <a:gd name="connsiteY14" fmla="*/ 224061 h 245914"/>
                <a:gd name="connsiteX15" fmla="*/ 192911 w 240003"/>
                <a:gd name="connsiteY15" fmla="*/ 236035 h 245914"/>
                <a:gd name="connsiteX16" fmla="*/ 207625 w 240003"/>
                <a:gd name="connsiteY16" fmla="*/ 238267 h 245914"/>
                <a:gd name="connsiteX17" fmla="*/ 221121 w 240003"/>
                <a:gd name="connsiteY17" fmla="*/ 236136 h 245914"/>
                <a:gd name="connsiteX18" fmla="*/ 230457 w 240003"/>
                <a:gd name="connsiteY18" fmla="*/ 227917 h 245914"/>
                <a:gd name="connsiteX19" fmla="*/ 233704 w 240003"/>
                <a:gd name="connsiteY19" fmla="*/ 215537 h 245914"/>
                <a:gd name="connsiteX20" fmla="*/ 229950 w 240003"/>
                <a:gd name="connsiteY20" fmla="*/ 189761 h 245914"/>
                <a:gd name="connsiteX21" fmla="*/ 220817 w 240003"/>
                <a:gd name="connsiteY21" fmla="*/ 166828 h 245914"/>
                <a:gd name="connsiteX22" fmla="*/ 199101 w 240003"/>
                <a:gd name="connsiteY22" fmla="*/ 130093 h 245914"/>
                <a:gd name="connsiteX23" fmla="*/ 179617 w 240003"/>
                <a:gd name="connsiteY23" fmla="*/ 104013 h 245914"/>
                <a:gd name="connsiteX24" fmla="*/ 162062 w 240003"/>
                <a:gd name="connsiteY24" fmla="*/ 82297 h 245914"/>
                <a:gd name="connsiteX25" fmla="*/ 167643 w 240003"/>
                <a:gd name="connsiteY25" fmla="*/ 87067 h 245914"/>
                <a:gd name="connsiteX26" fmla="*/ 181951 w 240003"/>
                <a:gd name="connsiteY26" fmla="*/ 101984 h 245914"/>
                <a:gd name="connsiteX27" fmla="*/ 202246 w 240003"/>
                <a:gd name="connsiteY27" fmla="*/ 127556 h 245914"/>
                <a:gd name="connsiteX28" fmla="*/ 225282 w 240003"/>
                <a:gd name="connsiteY28" fmla="*/ 164697 h 245914"/>
                <a:gd name="connsiteX29" fmla="*/ 235429 w 240003"/>
                <a:gd name="connsiteY29" fmla="*/ 188341 h 245914"/>
                <a:gd name="connsiteX30" fmla="*/ 239996 w 240003"/>
                <a:gd name="connsiteY30" fmla="*/ 216348 h 245914"/>
                <a:gd name="connsiteX31" fmla="*/ 236038 w 240003"/>
                <a:gd name="connsiteY31" fmla="*/ 231671 h 245914"/>
                <a:gd name="connsiteX32" fmla="*/ 223556 w 240003"/>
                <a:gd name="connsiteY32" fmla="*/ 242935 h 245914"/>
                <a:gd name="connsiteX33" fmla="*/ 207117 w 240003"/>
                <a:gd name="connsiteY33" fmla="*/ 245878 h 245914"/>
                <a:gd name="connsiteX34" fmla="*/ 190779 w 240003"/>
                <a:gd name="connsiteY34" fmla="*/ 243443 h 245914"/>
                <a:gd name="connsiteX35" fmla="*/ 160032 w 240003"/>
                <a:gd name="connsiteY35" fmla="*/ 231570 h 245914"/>
                <a:gd name="connsiteX36" fmla="*/ 130604 w 240003"/>
                <a:gd name="connsiteY36" fmla="*/ 213507 h 245914"/>
                <a:gd name="connsiteX37" fmla="*/ 75806 w 240003"/>
                <a:gd name="connsiteY37" fmla="*/ 166422 h 245914"/>
                <a:gd name="connsiteX38" fmla="*/ 30345 w 240003"/>
                <a:gd name="connsiteY38" fmla="*/ 109798 h 245914"/>
                <a:gd name="connsiteX39" fmla="*/ 13297 w 240003"/>
                <a:gd name="connsiteY39" fmla="*/ 79355 h 245914"/>
                <a:gd name="connsiteX40" fmla="*/ 1931 w 240003"/>
                <a:gd name="connsiteY40" fmla="*/ 47897 h 245914"/>
                <a:gd name="connsiteX41" fmla="*/ 3 w 240003"/>
                <a:gd name="connsiteY41" fmla="*/ 31559 h 245914"/>
                <a:gd name="connsiteX42" fmla="*/ 3453 w 240003"/>
                <a:gd name="connsiteY42" fmla="*/ 15120 h 245914"/>
                <a:gd name="connsiteX43" fmla="*/ 15326 w 240003"/>
                <a:gd name="connsiteY43" fmla="*/ 3450 h 245914"/>
                <a:gd name="connsiteX44" fmla="*/ 30750 w 240003"/>
                <a:gd name="connsiteY44" fmla="*/ 0 h 245914"/>
                <a:gd name="connsiteX45" fmla="*/ 58555 w 240003"/>
                <a:gd name="connsiteY45" fmla="*/ 5378 h 245914"/>
                <a:gd name="connsiteX46" fmla="*/ 81895 w 240003"/>
                <a:gd name="connsiteY46" fmla="*/ 15526 h 245914"/>
                <a:gd name="connsiteX47" fmla="*/ 118325 w 240003"/>
                <a:gd name="connsiteY47" fmla="*/ 39677 h 245914"/>
                <a:gd name="connsiteX48" fmla="*/ 143289 w 240003"/>
                <a:gd name="connsiteY48" fmla="*/ 61190 h 245914"/>
                <a:gd name="connsiteX49" fmla="*/ 157800 w 240003"/>
                <a:gd name="connsiteY49" fmla="*/ 76006 h 245914"/>
                <a:gd name="connsiteX50" fmla="*/ 162062 w 240003"/>
                <a:gd name="connsiteY50" fmla="*/ 82196 h 24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0003" h="245914">
                  <a:moveTo>
                    <a:pt x="162062" y="82196"/>
                  </a:moveTo>
                  <a:cubicBezTo>
                    <a:pt x="162062" y="82703"/>
                    <a:pt x="154552" y="75702"/>
                    <a:pt x="140955" y="64032"/>
                  </a:cubicBezTo>
                  <a:cubicBezTo>
                    <a:pt x="134156" y="58146"/>
                    <a:pt x="125632" y="51246"/>
                    <a:pt x="115382" y="43736"/>
                  </a:cubicBezTo>
                  <a:cubicBezTo>
                    <a:pt x="103845" y="35252"/>
                    <a:pt x="91703" y="27621"/>
                    <a:pt x="79054" y="20904"/>
                  </a:cubicBezTo>
                  <a:cubicBezTo>
                    <a:pt x="71722" y="16996"/>
                    <a:pt x="64127" y="13605"/>
                    <a:pt x="56323" y="10757"/>
                  </a:cubicBezTo>
                  <a:cubicBezTo>
                    <a:pt x="48094" y="7759"/>
                    <a:pt x="39407" y="6214"/>
                    <a:pt x="30649" y="6190"/>
                  </a:cubicBezTo>
                  <a:cubicBezTo>
                    <a:pt x="26314" y="6260"/>
                    <a:pt x="22049" y="7300"/>
                    <a:pt x="18168" y="9234"/>
                  </a:cubicBezTo>
                  <a:cubicBezTo>
                    <a:pt x="14394" y="11204"/>
                    <a:pt x="11392" y="14385"/>
                    <a:pt x="9644" y="18266"/>
                  </a:cubicBezTo>
                  <a:cubicBezTo>
                    <a:pt x="7842" y="22495"/>
                    <a:pt x="6976" y="27065"/>
                    <a:pt x="7107" y="31661"/>
                  </a:cubicBezTo>
                  <a:cubicBezTo>
                    <a:pt x="7167" y="36658"/>
                    <a:pt x="7814" y="41630"/>
                    <a:pt x="9035" y="46477"/>
                  </a:cubicBezTo>
                  <a:cubicBezTo>
                    <a:pt x="11579" y="56776"/>
                    <a:pt x="15290" y="66751"/>
                    <a:pt x="20096" y="76209"/>
                  </a:cubicBezTo>
                  <a:cubicBezTo>
                    <a:pt x="25056" y="86228"/>
                    <a:pt x="30649" y="95922"/>
                    <a:pt x="36839" y="105231"/>
                  </a:cubicBezTo>
                  <a:cubicBezTo>
                    <a:pt x="50062" y="124821"/>
                    <a:pt x="65005" y="143194"/>
                    <a:pt x="81489" y="160130"/>
                  </a:cubicBezTo>
                  <a:cubicBezTo>
                    <a:pt x="97892" y="177165"/>
                    <a:pt x="115828" y="192655"/>
                    <a:pt x="135069" y="206404"/>
                  </a:cubicBezTo>
                  <a:cubicBezTo>
                    <a:pt x="144156" y="212887"/>
                    <a:pt x="153646" y="218785"/>
                    <a:pt x="163482" y="224061"/>
                  </a:cubicBezTo>
                  <a:cubicBezTo>
                    <a:pt x="172851" y="229060"/>
                    <a:pt x="182713" y="233073"/>
                    <a:pt x="192911" y="236035"/>
                  </a:cubicBezTo>
                  <a:cubicBezTo>
                    <a:pt x="197721" y="237307"/>
                    <a:pt x="202654" y="238056"/>
                    <a:pt x="207625" y="238267"/>
                  </a:cubicBezTo>
                  <a:cubicBezTo>
                    <a:pt x="212228" y="238622"/>
                    <a:pt x="216851" y="237892"/>
                    <a:pt x="221121" y="236136"/>
                  </a:cubicBezTo>
                  <a:cubicBezTo>
                    <a:pt x="225068" y="234523"/>
                    <a:pt x="228357" y="231628"/>
                    <a:pt x="230457" y="227917"/>
                  </a:cubicBezTo>
                  <a:cubicBezTo>
                    <a:pt x="232467" y="224091"/>
                    <a:pt x="233577" y="219857"/>
                    <a:pt x="233704" y="215537"/>
                  </a:cubicBezTo>
                  <a:cubicBezTo>
                    <a:pt x="233989" y="206790"/>
                    <a:pt x="232718" y="198063"/>
                    <a:pt x="229950" y="189761"/>
                  </a:cubicBezTo>
                  <a:cubicBezTo>
                    <a:pt x="227523" y="181885"/>
                    <a:pt x="224469" y="174216"/>
                    <a:pt x="220817" y="166828"/>
                  </a:cubicBezTo>
                  <a:cubicBezTo>
                    <a:pt x="214467" y="154079"/>
                    <a:pt x="207209" y="141802"/>
                    <a:pt x="199101" y="130093"/>
                  </a:cubicBezTo>
                  <a:cubicBezTo>
                    <a:pt x="191896" y="119945"/>
                    <a:pt x="185198" y="111015"/>
                    <a:pt x="179617" y="104013"/>
                  </a:cubicBezTo>
                  <a:cubicBezTo>
                    <a:pt x="168353" y="90010"/>
                    <a:pt x="161554" y="82805"/>
                    <a:pt x="162062" y="82297"/>
                  </a:cubicBezTo>
                  <a:cubicBezTo>
                    <a:pt x="164130" y="83627"/>
                    <a:pt x="166007" y="85231"/>
                    <a:pt x="167643" y="87067"/>
                  </a:cubicBezTo>
                  <a:cubicBezTo>
                    <a:pt x="170992" y="90314"/>
                    <a:pt x="175964" y="95287"/>
                    <a:pt x="181951" y="101984"/>
                  </a:cubicBezTo>
                  <a:cubicBezTo>
                    <a:pt x="187938" y="108681"/>
                    <a:pt x="195143" y="117205"/>
                    <a:pt x="202246" y="127556"/>
                  </a:cubicBezTo>
                  <a:cubicBezTo>
                    <a:pt x="210898" y="139305"/>
                    <a:pt x="218601" y="151725"/>
                    <a:pt x="225282" y="164697"/>
                  </a:cubicBezTo>
                  <a:cubicBezTo>
                    <a:pt x="229310" y="172285"/>
                    <a:pt x="232704" y="180193"/>
                    <a:pt x="235429" y="188341"/>
                  </a:cubicBezTo>
                  <a:cubicBezTo>
                    <a:pt x="238584" y="197336"/>
                    <a:pt x="240130" y="206817"/>
                    <a:pt x="239996" y="216348"/>
                  </a:cubicBezTo>
                  <a:cubicBezTo>
                    <a:pt x="239799" y="221682"/>
                    <a:pt x="238449" y="226909"/>
                    <a:pt x="236038" y="231671"/>
                  </a:cubicBezTo>
                  <a:cubicBezTo>
                    <a:pt x="233211" y="236682"/>
                    <a:pt x="228830" y="240636"/>
                    <a:pt x="223556" y="242935"/>
                  </a:cubicBezTo>
                  <a:cubicBezTo>
                    <a:pt x="218361" y="245118"/>
                    <a:pt x="212747" y="246123"/>
                    <a:pt x="207117" y="245878"/>
                  </a:cubicBezTo>
                  <a:cubicBezTo>
                    <a:pt x="201603" y="245624"/>
                    <a:pt x="196128" y="244808"/>
                    <a:pt x="190779" y="243443"/>
                  </a:cubicBezTo>
                  <a:cubicBezTo>
                    <a:pt x="180125" y="240628"/>
                    <a:pt x="169813" y="236647"/>
                    <a:pt x="160032" y="231570"/>
                  </a:cubicBezTo>
                  <a:cubicBezTo>
                    <a:pt x="149825" y="226222"/>
                    <a:pt x="139993" y="220187"/>
                    <a:pt x="130604" y="213507"/>
                  </a:cubicBezTo>
                  <a:cubicBezTo>
                    <a:pt x="110870" y="199605"/>
                    <a:pt x="92520" y="183838"/>
                    <a:pt x="75806" y="166422"/>
                  </a:cubicBezTo>
                  <a:cubicBezTo>
                    <a:pt x="58930" y="148997"/>
                    <a:pt x="43710" y="130041"/>
                    <a:pt x="30345" y="109798"/>
                  </a:cubicBezTo>
                  <a:cubicBezTo>
                    <a:pt x="23965" y="100057"/>
                    <a:pt x="18268" y="89885"/>
                    <a:pt x="13297" y="79355"/>
                  </a:cubicBezTo>
                  <a:cubicBezTo>
                    <a:pt x="8317" y="69338"/>
                    <a:pt x="4504" y="58783"/>
                    <a:pt x="1931" y="47897"/>
                  </a:cubicBezTo>
                  <a:cubicBezTo>
                    <a:pt x="684" y="42539"/>
                    <a:pt x="37" y="37060"/>
                    <a:pt x="3" y="31559"/>
                  </a:cubicBezTo>
                  <a:cubicBezTo>
                    <a:pt x="-69" y="25892"/>
                    <a:pt x="1109" y="20280"/>
                    <a:pt x="3453" y="15120"/>
                  </a:cubicBezTo>
                  <a:cubicBezTo>
                    <a:pt x="6036" y="10042"/>
                    <a:pt x="10204" y="5945"/>
                    <a:pt x="15326" y="3450"/>
                  </a:cubicBezTo>
                  <a:cubicBezTo>
                    <a:pt x="20158" y="1201"/>
                    <a:pt x="25420" y="24"/>
                    <a:pt x="30750" y="0"/>
                  </a:cubicBezTo>
                  <a:cubicBezTo>
                    <a:pt x="40272" y="49"/>
                    <a:pt x="49702" y="1873"/>
                    <a:pt x="58555" y="5378"/>
                  </a:cubicBezTo>
                  <a:cubicBezTo>
                    <a:pt x="66617" y="8071"/>
                    <a:pt x="74427" y="11467"/>
                    <a:pt x="81895" y="15526"/>
                  </a:cubicBezTo>
                  <a:cubicBezTo>
                    <a:pt x="94657" y="22602"/>
                    <a:pt x="106838" y="30678"/>
                    <a:pt x="118325" y="39677"/>
                  </a:cubicBezTo>
                  <a:cubicBezTo>
                    <a:pt x="128473" y="47592"/>
                    <a:pt x="136693" y="55000"/>
                    <a:pt x="143289" y="61190"/>
                  </a:cubicBezTo>
                  <a:cubicBezTo>
                    <a:pt x="149885" y="67381"/>
                    <a:pt x="154654" y="72556"/>
                    <a:pt x="157800" y="76006"/>
                  </a:cubicBezTo>
                  <a:cubicBezTo>
                    <a:pt x="159471" y="77885"/>
                    <a:pt x="160902" y="79965"/>
                    <a:pt x="162062" y="82196"/>
                  </a:cubicBezTo>
                  <a:close/>
                </a:path>
              </a:pathLst>
            </a:custGeom>
            <a:solidFill>
              <a:srgbClr val="B6D7A8"/>
            </a:solidFill>
            <a:ln w="10147"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6398904A-9053-0FD3-9FC5-E8365B512CED}"/>
                </a:ext>
              </a:extLst>
            </p:cNvPr>
            <p:cNvSpPr/>
            <p:nvPr/>
          </p:nvSpPr>
          <p:spPr>
            <a:xfrm>
              <a:off x="3178209" y="3968938"/>
              <a:ext cx="149738" cy="295824"/>
            </a:xfrm>
            <a:custGeom>
              <a:avLst/>
              <a:gdLst>
                <a:gd name="connsiteX0" fmla="*/ 19179 w 149738"/>
                <a:gd name="connsiteY0" fmla="*/ 130296 h 295824"/>
                <a:gd name="connsiteX1" fmla="*/ 13395 w 149738"/>
                <a:gd name="connsiteY1" fmla="*/ 156680 h 295824"/>
                <a:gd name="connsiteX2" fmla="*/ 8017 w 149738"/>
                <a:gd name="connsiteY2" fmla="*/ 187732 h 295824"/>
                <a:gd name="connsiteX3" fmla="*/ 5683 w 149738"/>
                <a:gd name="connsiteY3" fmla="*/ 229236 h 295824"/>
                <a:gd name="connsiteX4" fmla="*/ 8118 w 149738"/>
                <a:gd name="connsiteY4" fmla="*/ 253083 h 295824"/>
                <a:gd name="connsiteX5" fmla="*/ 16642 w 149738"/>
                <a:gd name="connsiteY5" fmla="*/ 276727 h 295824"/>
                <a:gd name="connsiteX6" fmla="*/ 25166 w 149738"/>
                <a:gd name="connsiteY6" fmla="*/ 285758 h 295824"/>
                <a:gd name="connsiteX7" fmla="*/ 36836 w 149738"/>
                <a:gd name="connsiteY7" fmla="*/ 288904 h 295824"/>
                <a:gd name="connsiteX8" fmla="*/ 49521 w 149738"/>
                <a:gd name="connsiteY8" fmla="*/ 285353 h 295824"/>
                <a:gd name="connsiteX9" fmla="*/ 61495 w 149738"/>
                <a:gd name="connsiteY9" fmla="*/ 277336 h 295824"/>
                <a:gd name="connsiteX10" fmla="*/ 81790 w 149738"/>
                <a:gd name="connsiteY10" fmla="*/ 254706 h 295824"/>
                <a:gd name="connsiteX11" fmla="*/ 99143 w 149738"/>
                <a:gd name="connsiteY11" fmla="*/ 227307 h 295824"/>
                <a:gd name="connsiteX12" fmla="*/ 140342 w 149738"/>
                <a:gd name="connsiteY12" fmla="*/ 97417 h 295824"/>
                <a:gd name="connsiteX13" fmla="*/ 141966 w 149738"/>
                <a:gd name="connsiteY13" fmla="*/ 65046 h 295824"/>
                <a:gd name="connsiteX14" fmla="*/ 138110 w 149738"/>
                <a:gd name="connsiteY14" fmla="*/ 34603 h 295824"/>
                <a:gd name="connsiteX15" fmla="*/ 132935 w 149738"/>
                <a:gd name="connsiteY15" fmla="*/ 21107 h 295824"/>
                <a:gd name="connsiteX16" fmla="*/ 124614 w 149738"/>
                <a:gd name="connsiteY16" fmla="*/ 10959 h 295824"/>
                <a:gd name="connsiteX17" fmla="*/ 113248 w 149738"/>
                <a:gd name="connsiteY17" fmla="*/ 6798 h 295824"/>
                <a:gd name="connsiteX18" fmla="*/ 101172 w 149738"/>
                <a:gd name="connsiteY18" fmla="*/ 9234 h 295824"/>
                <a:gd name="connsiteX19" fmla="*/ 80877 w 149738"/>
                <a:gd name="connsiteY19" fmla="*/ 23745 h 295824"/>
                <a:gd name="connsiteX20" fmla="*/ 64844 w 149738"/>
                <a:gd name="connsiteY20" fmla="*/ 41706 h 295824"/>
                <a:gd name="connsiteX21" fmla="*/ 42722 w 149738"/>
                <a:gd name="connsiteY21" fmla="*/ 76919 h 295824"/>
                <a:gd name="connsiteX22" fmla="*/ 29226 w 149738"/>
                <a:gd name="connsiteY22" fmla="*/ 105434 h 295824"/>
                <a:gd name="connsiteX23" fmla="*/ 19078 w 149738"/>
                <a:gd name="connsiteY23" fmla="*/ 130296 h 295824"/>
                <a:gd name="connsiteX24" fmla="*/ 20499 w 149738"/>
                <a:gd name="connsiteY24" fmla="*/ 123396 h 295824"/>
                <a:gd name="connsiteX25" fmla="*/ 26689 w 149738"/>
                <a:gd name="connsiteY25" fmla="*/ 104318 h 295824"/>
                <a:gd name="connsiteX26" fmla="*/ 39170 w 149738"/>
                <a:gd name="connsiteY26" fmla="*/ 74991 h 295824"/>
                <a:gd name="connsiteX27" fmla="*/ 60582 w 149738"/>
                <a:gd name="connsiteY27" fmla="*/ 38460 h 295824"/>
                <a:gd name="connsiteX28" fmla="*/ 76615 w 149738"/>
                <a:gd name="connsiteY28" fmla="*/ 19382 h 295824"/>
                <a:gd name="connsiteX29" fmla="*/ 98940 w 149738"/>
                <a:gd name="connsiteY29" fmla="*/ 3247 h 295824"/>
                <a:gd name="connsiteX30" fmla="*/ 113959 w 149738"/>
                <a:gd name="connsiteY30" fmla="*/ 0 h 295824"/>
                <a:gd name="connsiteX31" fmla="*/ 129180 w 149738"/>
                <a:gd name="connsiteY31" fmla="*/ 5378 h 295824"/>
                <a:gd name="connsiteX32" fmla="*/ 139328 w 149738"/>
                <a:gd name="connsiteY32" fmla="*/ 17860 h 295824"/>
                <a:gd name="connsiteX33" fmla="*/ 145214 w 149738"/>
                <a:gd name="connsiteY33" fmla="*/ 32777 h 295824"/>
                <a:gd name="connsiteX34" fmla="*/ 149679 w 149738"/>
                <a:gd name="connsiteY34" fmla="*/ 64844 h 295824"/>
                <a:gd name="connsiteX35" fmla="*/ 148156 w 149738"/>
                <a:gd name="connsiteY35" fmla="*/ 98331 h 295824"/>
                <a:gd name="connsiteX36" fmla="*/ 106044 w 149738"/>
                <a:gd name="connsiteY36" fmla="*/ 231062 h 295824"/>
                <a:gd name="connsiteX37" fmla="*/ 87879 w 149738"/>
                <a:gd name="connsiteY37" fmla="*/ 259273 h 295824"/>
                <a:gd name="connsiteX38" fmla="*/ 65757 w 149738"/>
                <a:gd name="connsiteY38" fmla="*/ 282917 h 295824"/>
                <a:gd name="connsiteX39" fmla="*/ 52362 w 149738"/>
                <a:gd name="connsiteY39" fmla="*/ 291745 h 295824"/>
                <a:gd name="connsiteX40" fmla="*/ 36735 w 149738"/>
                <a:gd name="connsiteY40" fmla="*/ 295804 h 295824"/>
                <a:gd name="connsiteX41" fmla="*/ 21107 w 149738"/>
                <a:gd name="connsiteY41" fmla="*/ 291441 h 295824"/>
                <a:gd name="connsiteX42" fmla="*/ 10960 w 149738"/>
                <a:gd name="connsiteY42" fmla="*/ 280177 h 295824"/>
                <a:gd name="connsiteX43" fmla="*/ 2030 w 149738"/>
                <a:gd name="connsiteY43" fmla="*/ 254097 h 295824"/>
                <a:gd name="connsiteX44" fmla="*/ 0 w 149738"/>
                <a:gd name="connsiteY44" fmla="*/ 229337 h 295824"/>
                <a:gd name="connsiteX45" fmla="*/ 3552 w 149738"/>
                <a:gd name="connsiteY45" fmla="*/ 187123 h 295824"/>
                <a:gd name="connsiteX46" fmla="*/ 10249 w 149738"/>
                <a:gd name="connsiteY46" fmla="*/ 155970 h 295824"/>
                <a:gd name="connsiteX47" fmla="*/ 16237 w 149738"/>
                <a:gd name="connsiteY47" fmla="*/ 136791 h 295824"/>
                <a:gd name="connsiteX48" fmla="*/ 19179 w 149738"/>
                <a:gd name="connsiteY48" fmla="*/ 130296 h 29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9738" h="295824">
                  <a:moveTo>
                    <a:pt x="19179" y="130296"/>
                  </a:moveTo>
                  <a:cubicBezTo>
                    <a:pt x="19788" y="130296"/>
                    <a:pt x="17048" y="139733"/>
                    <a:pt x="13395" y="156680"/>
                  </a:cubicBezTo>
                  <a:cubicBezTo>
                    <a:pt x="11569" y="165204"/>
                    <a:pt x="9539" y="175555"/>
                    <a:pt x="8017" y="187732"/>
                  </a:cubicBezTo>
                  <a:cubicBezTo>
                    <a:pt x="6137" y="201483"/>
                    <a:pt x="5357" y="215361"/>
                    <a:pt x="5683" y="229236"/>
                  </a:cubicBezTo>
                  <a:cubicBezTo>
                    <a:pt x="5912" y="237234"/>
                    <a:pt x="6726" y="245204"/>
                    <a:pt x="8118" y="253083"/>
                  </a:cubicBezTo>
                  <a:cubicBezTo>
                    <a:pt x="9550" y="261404"/>
                    <a:pt x="12436" y="269407"/>
                    <a:pt x="16642" y="276727"/>
                  </a:cubicBezTo>
                  <a:cubicBezTo>
                    <a:pt x="18799" y="280317"/>
                    <a:pt x="21707" y="283398"/>
                    <a:pt x="25166" y="285758"/>
                  </a:cubicBezTo>
                  <a:cubicBezTo>
                    <a:pt x="28647" y="287968"/>
                    <a:pt x="32717" y="289065"/>
                    <a:pt x="36836" y="288904"/>
                  </a:cubicBezTo>
                  <a:cubicBezTo>
                    <a:pt x="41268" y="288629"/>
                    <a:pt x="45591" y="287418"/>
                    <a:pt x="49521" y="285353"/>
                  </a:cubicBezTo>
                  <a:cubicBezTo>
                    <a:pt x="53797" y="283133"/>
                    <a:pt x="57813" y="280444"/>
                    <a:pt x="61495" y="277336"/>
                  </a:cubicBezTo>
                  <a:cubicBezTo>
                    <a:pt x="69069" y="270560"/>
                    <a:pt x="75875" y="262971"/>
                    <a:pt x="81790" y="254706"/>
                  </a:cubicBezTo>
                  <a:cubicBezTo>
                    <a:pt x="88205" y="245988"/>
                    <a:pt x="94003" y="236833"/>
                    <a:pt x="99143" y="227307"/>
                  </a:cubicBezTo>
                  <a:cubicBezTo>
                    <a:pt x="120752" y="186915"/>
                    <a:pt x="134719" y="142880"/>
                    <a:pt x="140342" y="97417"/>
                  </a:cubicBezTo>
                  <a:cubicBezTo>
                    <a:pt x="141633" y="86678"/>
                    <a:pt x="142176" y="75861"/>
                    <a:pt x="141966" y="65046"/>
                  </a:cubicBezTo>
                  <a:cubicBezTo>
                    <a:pt x="141855" y="54784"/>
                    <a:pt x="140561" y="44569"/>
                    <a:pt x="138110" y="34603"/>
                  </a:cubicBezTo>
                  <a:cubicBezTo>
                    <a:pt x="136890" y="29927"/>
                    <a:pt x="135154" y="25400"/>
                    <a:pt x="132935" y="21107"/>
                  </a:cubicBezTo>
                  <a:cubicBezTo>
                    <a:pt x="130954" y="17145"/>
                    <a:pt x="128111" y="13677"/>
                    <a:pt x="124614" y="10959"/>
                  </a:cubicBezTo>
                  <a:cubicBezTo>
                    <a:pt x="121363" y="8401"/>
                    <a:pt x="117382" y="6944"/>
                    <a:pt x="113248" y="6798"/>
                  </a:cubicBezTo>
                  <a:cubicBezTo>
                    <a:pt x="109097" y="6752"/>
                    <a:pt x="104982" y="7582"/>
                    <a:pt x="101172" y="9234"/>
                  </a:cubicBezTo>
                  <a:cubicBezTo>
                    <a:pt x="93604" y="12836"/>
                    <a:pt x="86733" y="17749"/>
                    <a:pt x="80877" y="23745"/>
                  </a:cubicBezTo>
                  <a:cubicBezTo>
                    <a:pt x="75034" y="29268"/>
                    <a:pt x="69670" y="35276"/>
                    <a:pt x="64844" y="41706"/>
                  </a:cubicBezTo>
                  <a:cubicBezTo>
                    <a:pt x="56584" y="52863"/>
                    <a:pt x="49188" y="64635"/>
                    <a:pt x="42722" y="76919"/>
                  </a:cubicBezTo>
                  <a:cubicBezTo>
                    <a:pt x="37039" y="87777"/>
                    <a:pt x="32574" y="97215"/>
                    <a:pt x="29226" y="105434"/>
                  </a:cubicBezTo>
                  <a:cubicBezTo>
                    <a:pt x="22427" y="121366"/>
                    <a:pt x="19078" y="130499"/>
                    <a:pt x="19078" y="130296"/>
                  </a:cubicBezTo>
                  <a:cubicBezTo>
                    <a:pt x="19156" y="127932"/>
                    <a:pt x="19636" y="125599"/>
                    <a:pt x="20499" y="123396"/>
                  </a:cubicBezTo>
                  <a:cubicBezTo>
                    <a:pt x="21716" y="119032"/>
                    <a:pt x="23644" y="112538"/>
                    <a:pt x="26689" y="104318"/>
                  </a:cubicBezTo>
                  <a:cubicBezTo>
                    <a:pt x="30342" y="94334"/>
                    <a:pt x="34508" y="84546"/>
                    <a:pt x="39170" y="74991"/>
                  </a:cubicBezTo>
                  <a:cubicBezTo>
                    <a:pt x="45264" y="62232"/>
                    <a:pt x="52427" y="50011"/>
                    <a:pt x="60582" y="38460"/>
                  </a:cubicBezTo>
                  <a:cubicBezTo>
                    <a:pt x="65396" y="31673"/>
                    <a:pt x="70758" y="25292"/>
                    <a:pt x="76615" y="19382"/>
                  </a:cubicBezTo>
                  <a:cubicBezTo>
                    <a:pt x="82992" y="12666"/>
                    <a:pt x="90562" y="7195"/>
                    <a:pt x="98940" y="3247"/>
                  </a:cubicBezTo>
                  <a:cubicBezTo>
                    <a:pt x="103663" y="1124"/>
                    <a:pt x="108780" y="18"/>
                    <a:pt x="113959" y="0"/>
                  </a:cubicBezTo>
                  <a:cubicBezTo>
                    <a:pt x="119464" y="192"/>
                    <a:pt x="124777" y="2069"/>
                    <a:pt x="129180" y="5378"/>
                  </a:cubicBezTo>
                  <a:cubicBezTo>
                    <a:pt x="133427" y="8755"/>
                    <a:pt x="136890" y="13013"/>
                    <a:pt x="139328" y="17860"/>
                  </a:cubicBezTo>
                  <a:cubicBezTo>
                    <a:pt x="141896" y="22571"/>
                    <a:pt x="143872" y="27582"/>
                    <a:pt x="145214" y="32777"/>
                  </a:cubicBezTo>
                  <a:cubicBezTo>
                    <a:pt x="147933" y="43258"/>
                    <a:pt x="149431" y="54018"/>
                    <a:pt x="149679" y="64844"/>
                  </a:cubicBezTo>
                  <a:cubicBezTo>
                    <a:pt x="149924" y="76028"/>
                    <a:pt x="149416" y="87215"/>
                    <a:pt x="148156" y="98331"/>
                  </a:cubicBezTo>
                  <a:cubicBezTo>
                    <a:pt x="142584" y="144828"/>
                    <a:pt x="128297" y="189858"/>
                    <a:pt x="106044" y="231062"/>
                  </a:cubicBezTo>
                  <a:cubicBezTo>
                    <a:pt x="100644" y="240872"/>
                    <a:pt x="94575" y="250298"/>
                    <a:pt x="87879" y="259273"/>
                  </a:cubicBezTo>
                  <a:cubicBezTo>
                    <a:pt x="81472" y="268007"/>
                    <a:pt x="74046" y="275944"/>
                    <a:pt x="65757" y="282917"/>
                  </a:cubicBezTo>
                  <a:cubicBezTo>
                    <a:pt x="61640" y="286356"/>
                    <a:pt x="57146" y="289318"/>
                    <a:pt x="52362" y="291745"/>
                  </a:cubicBezTo>
                  <a:cubicBezTo>
                    <a:pt x="47514" y="294228"/>
                    <a:pt x="42179" y="295614"/>
                    <a:pt x="36735" y="295804"/>
                  </a:cubicBezTo>
                  <a:cubicBezTo>
                    <a:pt x="31198" y="296020"/>
                    <a:pt x="25732" y="294494"/>
                    <a:pt x="21107" y="291441"/>
                  </a:cubicBezTo>
                  <a:cubicBezTo>
                    <a:pt x="16968" y="288444"/>
                    <a:pt x="13510" y="284605"/>
                    <a:pt x="10960" y="280177"/>
                  </a:cubicBezTo>
                  <a:cubicBezTo>
                    <a:pt x="6386" y="272115"/>
                    <a:pt x="3358" y="263271"/>
                    <a:pt x="2030" y="254097"/>
                  </a:cubicBezTo>
                  <a:cubicBezTo>
                    <a:pt x="673" y="245914"/>
                    <a:pt x="-5" y="237632"/>
                    <a:pt x="0" y="229337"/>
                  </a:cubicBezTo>
                  <a:cubicBezTo>
                    <a:pt x="-24" y="215190"/>
                    <a:pt x="1164" y="201067"/>
                    <a:pt x="3552" y="187123"/>
                  </a:cubicBezTo>
                  <a:cubicBezTo>
                    <a:pt x="5582" y="174845"/>
                    <a:pt x="8017" y="164392"/>
                    <a:pt x="10249" y="155970"/>
                  </a:cubicBezTo>
                  <a:cubicBezTo>
                    <a:pt x="12482" y="147547"/>
                    <a:pt x="14714" y="141053"/>
                    <a:pt x="16237" y="136791"/>
                  </a:cubicBezTo>
                  <a:cubicBezTo>
                    <a:pt x="17759" y="132529"/>
                    <a:pt x="18875" y="130195"/>
                    <a:pt x="19179" y="130296"/>
                  </a:cubicBezTo>
                  <a:close/>
                </a:path>
              </a:pathLst>
            </a:custGeom>
            <a:solidFill>
              <a:srgbClr val="B6D7A8"/>
            </a:solidFill>
            <a:ln w="10147"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CB6BC211-3083-6519-6812-F77BB00E805B}"/>
                </a:ext>
              </a:extLst>
            </p:cNvPr>
            <p:cNvSpPr/>
            <p:nvPr/>
          </p:nvSpPr>
          <p:spPr>
            <a:xfrm>
              <a:off x="3093162" y="4042307"/>
              <a:ext cx="299875" cy="140584"/>
            </a:xfrm>
            <a:custGeom>
              <a:avLst/>
              <a:gdLst>
                <a:gd name="connsiteX0" fmla="*/ 135279 w 299875"/>
                <a:gd name="connsiteY0" fmla="*/ 13089 h 140584"/>
                <a:gd name="connsiteX1" fmla="*/ 109808 w 299875"/>
                <a:gd name="connsiteY1" fmla="*/ 22121 h 140584"/>
                <a:gd name="connsiteX2" fmla="*/ 80583 w 299875"/>
                <a:gd name="connsiteY2" fmla="*/ 33790 h 140584"/>
                <a:gd name="connsiteX3" fmla="*/ 44051 w 299875"/>
                <a:gd name="connsiteY3" fmla="*/ 54086 h 140584"/>
                <a:gd name="connsiteX4" fmla="*/ 25176 w 299875"/>
                <a:gd name="connsiteY4" fmla="*/ 68698 h 140584"/>
                <a:gd name="connsiteX5" fmla="*/ 9448 w 299875"/>
                <a:gd name="connsiteY5" fmla="*/ 88385 h 140584"/>
                <a:gd name="connsiteX6" fmla="*/ 6302 w 299875"/>
                <a:gd name="connsiteY6" fmla="*/ 100359 h 140584"/>
                <a:gd name="connsiteX7" fmla="*/ 9752 w 299875"/>
                <a:gd name="connsiteY7" fmla="*/ 111927 h 140584"/>
                <a:gd name="connsiteX8" fmla="*/ 19900 w 299875"/>
                <a:gd name="connsiteY8" fmla="*/ 120857 h 140584"/>
                <a:gd name="connsiteX9" fmla="*/ 32990 w 299875"/>
                <a:gd name="connsiteY9" fmla="*/ 126845 h 140584"/>
                <a:gd name="connsiteX10" fmla="*/ 63433 w 299875"/>
                <a:gd name="connsiteY10" fmla="*/ 132527 h 140584"/>
                <a:gd name="connsiteX11" fmla="*/ 95804 w 299875"/>
                <a:gd name="connsiteY11" fmla="*/ 132527 h 140584"/>
                <a:gd name="connsiteX12" fmla="*/ 163388 w 299875"/>
                <a:gd name="connsiteY12" fmla="*/ 122380 h 140584"/>
                <a:gd name="connsiteX13" fmla="*/ 227927 w 299875"/>
                <a:gd name="connsiteY13" fmla="*/ 99649 h 140584"/>
                <a:gd name="connsiteX14" fmla="*/ 256341 w 299875"/>
                <a:gd name="connsiteY14" fmla="*/ 83920 h 140584"/>
                <a:gd name="connsiteX15" fmla="*/ 280188 w 299875"/>
                <a:gd name="connsiteY15" fmla="*/ 64639 h 140584"/>
                <a:gd name="connsiteX16" fmla="*/ 288915 w 299875"/>
                <a:gd name="connsiteY16" fmla="*/ 53274 h 140584"/>
                <a:gd name="connsiteX17" fmla="*/ 293177 w 299875"/>
                <a:gd name="connsiteY17" fmla="*/ 40792 h 140584"/>
                <a:gd name="connsiteX18" fmla="*/ 290741 w 299875"/>
                <a:gd name="connsiteY18" fmla="*/ 28920 h 140584"/>
                <a:gd name="connsiteX19" fmla="*/ 282319 w 299875"/>
                <a:gd name="connsiteY19" fmla="*/ 19888 h 140584"/>
                <a:gd name="connsiteX20" fmla="*/ 259182 w 299875"/>
                <a:gd name="connsiteY20" fmla="*/ 9741 h 140584"/>
                <a:gd name="connsiteX21" fmla="*/ 235538 w 299875"/>
                <a:gd name="connsiteY21" fmla="*/ 5884 h 140584"/>
                <a:gd name="connsiteX22" fmla="*/ 194034 w 299875"/>
                <a:gd name="connsiteY22" fmla="*/ 5884 h 140584"/>
                <a:gd name="connsiteX23" fmla="*/ 162677 w 299875"/>
                <a:gd name="connsiteY23" fmla="*/ 9335 h 140584"/>
                <a:gd name="connsiteX24" fmla="*/ 135989 w 299875"/>
                <a:gd name="connsiteY24" fmla="*/ 13495 h 140584"/>
                <a:gd name="connsiteX25" fmla="*/ 142585 w 299875"/>
                <a:gd name="connsiteY25" fmla="*/ 11060 h 140584"/>
                <a:gd name="connsiteX26" fmla="*/ 162170 w 299875"/>
                <a:gd name="connsiteY26" fmla="*/ 6290 h 140584"/>
                <a:gd name="connsiteX27" fmla="*/ 193628 w 299875"/>
                <a:gd name="connsiteY27" fmla="*/ 1419 h 140584"/>
                <a:gd name="connsiteX28" fmla="*/ 236045 w 299875"/>
                <a:gd name="connsiteY28" fmla="*/ 506 h 140584"/>
                <a:gd name="connsiteX29" fmla="*/ 260602 w 299875"/>
                <a:gd name="connsiteY29" fmla="*/ 4058 h 140584"/>
                <a:gd name="connsiteX30" fmla="*/ 286073 w 299875"/>
                <a:gd name="connsiteY30" fmla="*/ 14206 h 140584"/>
                <a:gd name="connsiteX31" fmla="*/ 296221 w 299875"/>
                <a:gd name="connsiteY31" fmla="*/ 25266 h 140584"/>
                <a:gd name="connsiteX32" fmla="*/ 299772 w 299875"/>
                <a:gd name="connsiteY32" fmla="*/ 41097 h 140584"/>
                <a:gd name="connsiteX33" fmla="*/ 294699 w 299875"/>
                <a:gd name="connsiteY33" fmla="*/ 56521 h 140584"/>
                <a:gd name="connsiteX34" fmla="*/ 285058 w 299875"/>
                <a:gd name="connsiteY34" fmla="*/ 69307 h 140584"/>
                <a:gd name="connsiteX35" fmla="*/ 260095 w 299875"/>
                <a:gd name="connsiteY35" fmla="*/ 89603 h 140584"/>
                <a:gd name="connsiteX36" fmla="*/ 231073 w 299875"/>
                <a:gd name="connsiteY36" fmla="*/ 106245 h 140584"/>
                <a:gd name="connsiteX37" fmla="*/ 165113 w 299875"/>
                <a:gd name="connsiteY37" fmla="*/ 129584 h 140584"/>
                <a:gd name="connsiteX38" fmla="*/ 96007 w 299875"/>
                <a:gd name="connsiteY38" fmla="*/ 140240 h 140584"/>
                <a:gd name="connsiteX39" fmla="*/ 62520 w 299875"/>
                <a:gd name="connsiteY39" fmla="*/ 139631 h 140584"/>
                <a:gd name="connsiteX40" fmla="*/ 30758 w 299875"/>
                <a:gd name="connsiteY40" fmla="*/ 133339 h 140584"/>
                <a:gd name="connsiteX41" fmla="*/ 16246 w 299875"/>
                <a:gd name="connsiteY41" fmla="*/ 126540 h 140584"/>
                <a:gd name="connsiteX42" fmla="*/ 4475 w 299875"/>
                <a:gd name="connsiteY42" fmla="*/ 115378 h 140584"/>
                <a:gd name="connsiteX43" fmla="*/ 10 w 299875"/>
                <a:gd name="connsiteY43" fmla="*/ 99750 h 140584"/>
                <a:gd name="connsiteX44" fmla="*/ 4171 w 299875"/>
                <a:gd name="connsiteY44" fmla="*/ 85036 h 140584"/>
                <a:gd name="connsiteX45" fmla="*/ 21625 w 299875"/>
                <a:gd name="connsiteY45" fmla="*/ 63828 h 140584"/>
                <a:gd name="connsiteX46" fmla="*/ 41920 w 299875"/>
                <a:gd name="connsiteY46" fmla="*/ 49012 h 140584"/>
                <a:gd name="connsiteX47" fmla="*/ 79669 w 299875"/>
                <a:gd name="connsiteY47" fmla="*/ 29732 h 140584"/>
                <a:gd name="connsiteX48" fmla="*/ 110112 w 299875"/>
                <a:gd name="connsiteY48" fmla="*/ 19584 h 140584"/>
                <a:gd name="connsiteX49" fmla="*/ 129596 w 299875"/>
                <a:gd name="connsiteY49" fmla="*/ 14510 h 140584"/>
                <a:gd name="connsiteX50" fmla="*/ 135279 w 299875"/>
                <a:gd name="connsiteY50" fmla="*/ 13089 h 14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99875" h="140584">
                  <a:moveTo>
                    <a:pt x="135279" y="13089"/>
                  </a:moveTo>
                  <a:cubicBezTo>
                    <a:pt x="135279" y="13698"/>
                    <a:pt x="126146" y="16235"/>
                    <a:pt x="109808" y="22121"/>
                  </a:cubicBezTo>
                  <a:cubicBezTo>
                    <a:pt x="101690" y="24962"/>
                    <a:pt x="91745" y="28818"/>
                    <a:pt x="80583" y="33790"/>
                  </a:cubicBezTo>
                  <a:cubicBezTo>
                    <a:pt x="67924" y="39650"/>
                    <a:pt x="55714" y="46433"/>
                    <a:pt x="44051" y="54086"/>
                  </a:cubicBezTo>
                  <a:cubicBezTo>
                    <a:pt x="37409" y="58487"/>
                    <a:pt x="31101" y="63371"/>
                    <a:pt x="25176" y="68698"/>
                  </a:cubicBezTo>
                  <a:cubicBezTo>
                    <a:pt x="18771" y="74241"/>
                    <a:pt x="13440" y="80914"/>
                    <a:pt x="9448" y="88385"/>
                  </a:cubicBezTo>
                  <a:cubicBezTo>
                    <a:pt x="7567" y="92110"/>
                    <a:pt x="6495" y="96191"/>
                    <a:pt x="6302" y="100359"/>
                  </a:cubicBezTo>
                  <a:cubicBezTo>
                    <a:pt x="6252" y="104476"/>
                    <a:pt x="7455" y="108511"/>
                    <a:pt x="9752" y="111927"/>
                  </a:cubicBezTo>
                  <a:cubicBezTo>
                    <a:pt x="12399" y="115649"/>
                    <a:pt x="15872" y="118706"/>
                    <a:pt x="19900" y="120857"/>
                  </a:cubicBezTo>
                  <a:cubicBezTo>
                    <a:pt x="24014" y="123359"/>
                    <a:pt x="28407" y="125368"/>
                    <a:pt x="32990" y="126845"/>
                  </a:cubicBezTo>
                  <a:cubicBezTo>
                    <a:pt x="42890" y="129886"/>
                    <a:pt x="53103" y="131792"/>
                    <a:pt x="63433" y="132527"/>
                  </a:cubicBezTo>
                  <a:cubicBezTo>
                    <a:pt x="74210" y="133292"/>
                    <a:pt x="85027" y="133292"/>
                    <a:pt x="95804" y="132527"/>
                  </a:cubicBezTo>
                  <a:cubicBezTo>
                    <a:pt x="118601" y="131276"/>
                    <a:pt x="141229" y="127878"/>
                    <a:pt x="163388" y="122380"/>
                  </a:cubicBezTo>
                  <a:cubicBezTo>
                    <a:pt x="185585" y="116907"/>
                    <a:pt x="207199" y="109295"/>
                    <a:pt x="227927" y="99649"/>
                  </a:cubicBezTo>
                  <a:cubicBezTo>
                    <a:pt x="237765" y="95098"/>
                    <a:pt x="247261" y="89841"/>
                    <a:pt x="256341" y="83920"/>
                  </a:cubicBezTo>
                  <a:cubicBezTo>
                    <a:pt x="265012" y="78442"/>
                    <a:pt x="273015" y="71971"/>
                    <a:pt x="280188" y="64639"/>
                  </a:cubicBezTo>
                  <a:cubicBezTo>
                    <a:pt x="283505" y="61183"/>
                    <a:pt x="286432" y="57371"/>
                    <a:pt x="288915" y="53274"/>
                  </a:cubicBezTo>
                  <a:cubicBezTo>
                    <a:pt x="291230" y="49475"/>
                    <a:pt x="292685" y="45214"/>
                    <a:pt x="293177" y="40792"/>
                  </a:cubicBezTo>
                  <a:cubicBezTo>
                    <a:pt x="293677" y="36675"/>
                    <a:pt x="292822" y="32507"/>
                    <a:pt x="290741" y="28920"/>
                  </a:cubicBezTo>
                  <a:cubicBezTo>
                    <a:pt x="288655" y="25309"/>
                    <a:pt x="285774" y="22221"/>
                    <a:pt x="282319" y="19888"/>
                  </a:cubicBezTo>
                  <a:cubicBezTo>
                    <a:pt x="275275" y="15150"/>
                    <a:pt x="267438" y="11713"/>
                    <a:pt x="259182" y="9741"/>
                  </a:cubicBezTo>
                  <a:cubicBezTo>
                    <a:pt x="251414" y="7838"/>
                    <a:pt x="243508" y="6549"/>
                    <a:pt x="235538" y="5884"/>
                  </a:cubicBezTo>
                  <a:cubicBezTo>
                    <a:pt x="221725" y="4772"/>
                    <a:pt x="207846" y="4772"/>
                    <a:pt x="194034" y="5884"/>
                  </a:cubicBezTo>
                  <a:cubicBezTo>
                    <a:pt x="181755" y="6696"/>
                    <a:pt x="171303" y="8015"/>
                    <a:pt x="162677" y="9335"/>
                  </a:cubicBezTo>
                  <a:cubicBezTo>
                    <a:pt x="145528" y="11973"/>
                    <a:pt x="136192" y="14104"/>
                    <a:pt x="135989" y="13495"/>
                  </a:cubicBezTo>
                  <a:cubicBezTo>
                    <a:pt x="138050" y="12351"/>
                    <a:pt x="140275" y="11529"/>
                    <a:pt x="142585" y="11060"/>
                  </a:cubicBezTo>
                  <a:cubicBezTo>
                    <a:pt x="147050" y="9842"/>
                    <a:pt x="153646" y="8015"/>
                    <a:pt x="162170" y="6290"/>
                  </a:cubicBezTo>
                  <a:cubicBezTo>
                    <a:pt x="170694" y="4565"/>
                    <a:pt x="181248" y="2738"/>
                    <a:pt x="193628" y="1419"/>
                  </a:cubicBezTo>
                  <a:cubicBezTo>
                    <a:pt x="207715" y="-91"/>
                    <a:pt x="221906" y="-397"/>
                    <a:pt x="236045" y="506"/>
                  </a:cubicBezTo>
                  <a:cubicBezTo>
                    <a:pt x="244312" y="1035"/>
                    <a:pt x="252524" y="2223"/>
                    <a:pt x="260602" y="4058"/>
                  </a:cubicBezTo>
                  <a:cubicBezTo>
                    <a:pt x="269650" y="5826"/>
                    <a:pt x="278288" y="9267"/>
                    <a:pt x="286073" y="14206"/>
                  </a:cubicBezTo>
                  <a:cubicBezTo>
                    <a:pt x="290203" y="17130"/>
                    <a:pt x="293662" y="20901"/>
                    <a:pt x="296221" y="25266"/>
                  </a:cubicBezTo>
                  <a:cubicBezTo>
                    <a:pt x="299019" y="30047"/>
                    <a:pt x="300260" y="35579"/>
                    <a:pt x="299772" y="41097"/>
                  </a:cubicBezTo>
                  <a:cubicBezTo>
                    <a:pt x="299183" y="46537"/>
                    <a:pt x="297454" y="51793"/>
                    <a:pt x="294699" y="56521"/>
                  </a:cubicBezTo>
                  <a:cubicBezTo>
                    <a:pt x="291982" y="61136"/>
                    <a:pt x="288747" y="65426"/>
                    <a:pt x="285058" y="69307"/>
                  </a:cubicBezTo>
                  <a:cubicBezTo>
                    <a:pt x="277539" y="77002"/>
                    <a:pt x="269163" y="83812"/>
                    <a:pt x="260095" y="89603"/>
                  </a:cubicBezTo>
                  <a:cubicBezTo>
                    <a:pt x="250809" y="95801"/>
                    <a:pt x="241113" y="101362"/>
                    <a:pt x="231073" y="106245"/>
                  </a:cubicBezTo>
                  <a:cubicBezTo>
                    <a:pt x="209897" y="116151"/>
                    <a:pt x="187806" y="123967"/>
                    <a:pt x="165113" y="129584"/>
                  </a:cubicBezTo>
                  <a:cubicBezTo>
                    <a:pt x="142486" y="135412"/>
                    <a:pt x="119338" y="138981"/>
                    <a:pt x="96007" y="140240"/>
                  </a:cubicBezTo>
                  <a:cubicBezTo>
                    <a:pt x="84845" y="140852"/>
                    <a:pt x="73653" y="140649"/>
                    <a:pt x="62520" y="139631"/>
                  </a:cubicBezTo>
                  <a:cubicBezTo>
                    <a:pt x="51722" y="138790"/>
                    <a:pt x="41061" y="136678"/>
                    <a:pt x="30758" y="133339"/>
                  </a:cubicBezTo>
                  <a:cubicBezTo>
                    <a:pt x="25676" y="131636"/>
                    <a:pt x="20807" y="129355"/>
                    <a:pt x="16246" y="126540"/>
                  </a:cubicBezTo>
                  <a:cubicBezTo>
                    <a:pt x="11554" y="123724"/>
                    <a:pt x="7536" y="119914"/>
                    <a:pt x="4475" y="115378"/>
                  </a:cubicBezTo>
                  <a:cubicBezTo>
                    <a:pt x="1417" y="110751"/>
                    <a:pt x="-142" y="105295"/>
                    <a:pt x="10" y="99750"/>
                  </a:cubicBezTo>
                  <a:cubicBezTo>
                    <a:pt x="309" y="94601"/>
                    <a:pt x="1729" y="89580"/>
                    <a:pt x="4171" y="85036"/>
                  </a:cubicBezTo>
                  <a:cubicBezTo>
                    <a:pt x="8610" y="76936"/>
                    <a:pt x="14530" y="69742"/>
                    <a:pt x="21625" y="63828"/>
                  </a:cubicBezTo>
                  <a:cubicBezTo>
                    <a:pt x="27948" y="58311"/>
                    <a:pt x="34739" y="53354"/>
                    <a:pt x="41920" y="49012"/>
                  </a:cubicBezTo>
                  <a:cubicBezTo>
                    <a:pt x="53938" y="41534"/>
                    <a:pt x="66566" y="35084"/>
                    <a:pt x="79669" y="29732"/>
                  </a:cubicBezTo>
                  <a:cubicBezTo>
                    <a:pt x="89633" y="25819"/>
                    <a:pt x="99794" y="22432"/>
                    <a:pt x="110112" y="19584"/>
                  </a:cubicBezTo>
                  <a:cubicBezTo>
                    <a:pt x="118434" y="17047"/>
                    <a:pt x="125030" y="15525"/>
                    <a:pt x="129596" y="14510"/>
                  </a:cubicBezTo>
                  <a:cubicBezTo>
                    <a:pt x="131419" y="13788"/>
                    <a:pt x="133330" y="13310"/>
                    <a:pt x="135279" y="13089"/>
                  </a:cubicBezTo>
                  <a:close/>
                </a:path>
              </a:pathLst>
            </a:custGeom>
            <a:solidFill>
              <a:srgbClr val="B6D7A8"/>
            </a:solidFill>
            <a:ln w="10147"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2AF4155C-6772-031E-5719-D3B5AD26939B}"/>
                </a:ext>
              </a:extLst>
            </p:cNvPr>
            <p:cNvSpPr/>
            <p:nvPr/>
          </p:nvSpPr>
          <p:spPr>
            <a:xfrm>
              <a:off x="3226090" y="4091138"/>
              <a:ext cx="50953" cy="50972"/>
            </a:xfrm>
            <a:custGeom>
              <a:avLst/>
              <a:gdLst>
                <a:gd name="connsiteX0" fmla="*/ 50146 w 50953"/>
                <a:gd name="connsiteY0" fmla="*/ 19157 h 50972"/>
                <a:gd name="connsiteX1" fmla="*/ 31816 w 50953"/>
                <a:gd name="connsiteY1" fmla="*/ 50165 h 50972"/>
                <a:gd name="connsiteX2" fmla="*/ 808 w 50953"/>
                <a:gd name="connsiteY2" fmla="*/ 31835 h 50972"/>
                <a:gd name="connsiteX3" fmla="*/ 19138 w 50953"/>
                <a:gd name="connsiteY3" fmla="*/ 827 h 50972"/>
                <a:gd name="connsiteX4" fmla="*/ 19703 w 50953"/>
                <a:gd name="connsiteY4" fmla="*/ 689 h 50972"/>
                <a:gd name="connsiteX5" fmla="*/ 50146 w 50953"/>
                <a:gd name="connsiteY5" fmla="*/ 19157 h 5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3" h="50972">
                  <a:moveTo>
                    <a:pt x="50146" y="19157"/>
                  </a:moveTo>
                  <a:cubicBezTo>
                    <a:pt x="53647" y="32782"/>
                    <a:pt x="45440" y="46665"/>
                    <a:pt x="31816" y="50165"/>
                  </a:cubicBezTo>
                  <a:cubicBezTo>
                    <a:pt x="18191" y="53666"/>
                    <a:pt x="4308" y="45460"/>
                    <a:pt x="808" y="31835"/>
                  </a:cubicBezTo>
                  <a:cubicBezTo>
                    <a:pt x="-2693" y="18211"/>
                    <a:pt x="5513" y="4328"/>
                    <a:pt x="19138" y="827"/>
                  </a:cubicBezTo>
                  <a:cubicBezTo>
                    <a:pt x="19326" y="779"/>
                    <a:pt x="19514" y="732"/>
                    <a:pt x="19703" y="689"/>
                  </a:cubicBezTo>
                  <a:cubicBezTo>
                    <a:pt x="33192" y="-2507"/>
                    <a:pt x="46749" y="5718"/>
                    <a:pt x="50146" y="19157"/>
                  </a:cubicBezTo>
                  <a:close/>
                </a:path>
              </a:pathLst>
            </a:custGeom>
            <a:solidFill>
              <a:srgbClr val="B6D7A8"/>
            </a:solidFill>
            <a:ln w="10147" cap="flat">
              <a:noFill/>
              <a:prstDash val="solid"/>
              <a:miter/>
            </a:ln>
          </p:spPr>
          <p:txBody>
            <a:bodyPr rtlCol="0" anchor="ctr"/>
            <a:lstStyle/>
            <a:p>
              <a:endParaRPr lang="en-US"/>
            </a:p>
          </p:txBody>
        </p:sp>
      </p:grpSp>
      <p:grpSp>
        <p:nvGrpSpPr>
          <p:cNvPr id="398" name="Graphic 2">
            <a:extLst>
              <a:ext uri="{FF2B5EF4-FFF2-40B4-BE49-F238E27FC236}">
                <a16:creationId xmlns:a16="http://schemas.microsoft.com/office/drawing/2014/main" id="{6BFEAA72-BC44-8D7E-268A-FF3F11252C0C}"/>
              </a:ext>
            </a:extLst>
          </p:cNvPr>
          <p:cNvGrpSpPr/>
          <p:nvPr/>
        </p:nvGrpSpPr>
        <p:grpSpPr>
          <a:xfrm>
            <a:off x="3725947" y="4616700"/>
            <a:ext cx="1750609" cy="1952372"/>
            <a:chOff x="3725947" y="4190159"/>
            <a:chExt cx="1750609" cy="1952372"/>
          </a:xfrm>
        </p:grpSpPr>
        <p:sp>
          <p:nvSpPr>
            <p:cNvPr id="399" name="Freeform: Shape 398">
              <a:extLst>
                <a:ext uri="{FF2B5EF4-FFF2-40B4-BE49-F238E27FC236}">
                  <a16:creationId xmlns:a16="http://schemas.microsoft.com/office/drawing/2014/main" id="{FEE8D38A-E4B7-F89B-869F-6D68BF46CE96}"/>
                </a:ext>
              </a:extLst>
            </p:cNvPr>
            <p:cNvSpPr/>
            <p:nvPr/>
          </p:nvSpPr>
          <p:spPr>
            <a:xfrm>
              <a:off x="4712642" y="4398895"/>
              <a:ext cx="314275" cy="586808"/>
            </a:xfrm>
            <a:custGeom>
              <a:avLst/>
              <a:gdLst>
                <a:gd name="connsiteX0" fmla="*/ 313459 w 314275"/>
                <a:gd name="connsiteY0" fmla="*/ 517024 h 586808"/>
                <a:gd name="connsiteX1" fmla="*/ 296107 w 314275"/>
                <a:gd name="connsiteY1" fmla="*/ 335787 h 586808"/>
                <a:gd name="connsiteX2" fmla="*/ 24352 w 314275"/>
                <a:gd name="connsiteY2" fmla="*/ 0 h 586808"/>
                <a:gd name="connsiteX3" fmla="*/ 13189 w 314275"/>
                <a:gd name="connsiteY3" fmla="*/ 323711 h 586808"/>
                <a:gd name="connsiteX4" fmla="*/ 33485 w 314275"/>
                <a:gd name="connsiteY4" fmla="*/ 416461 h 586808"/>
                <a:gd name="connsiteX5" fmla="*/ 15118 w 314275"/>
                <a:gd name="connsiteY5" fmla="*/ 502919 h 586808"/>
                <a:gd name="connsiteX6" fmla="*/ 41806 w 314275"/>
                <a:gd name="connsiteY6" fmla="*/ 562891 h 586808"/>
                <a:gd name="connsiteX7" fmla="*/ 89571 w 314275"/>
                <a:gd name="connsiteY7" fmla="*/ 584392 h 586808"/>
                <a:gd name="connsiteX8" fmla="*/ 89804 w 314275"/>
                <a:gd name="connsiteY8" fmla="*/ 584303 h 586808"/>
                <a:gd name="connsiteX9" fmla="*/ 294280 w 314275"/>
                <a:gd name="connsiteY9" fmla="*/ 543712 h 586808"/>
                <a:gd name="connsiteX10" fmla="*/ 311430 w 314275"/>
                <a:gd name="connsiteY10" fmla="*/ 535493 h 586808"/>
                <a:gd name="connsiteX11" fmla="*/ 313459 w 314275"/>
                <a:gd name="connsiteY11" fmla="*/ 517024 h 58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275" h="586808">
                  <a:moveTo>
                    <a:pt x="313459" y="517024"/>
                  </a:moveTo>
                  <a:lnTo>
                    <a:pt x="296107" y="335787"/>
                  </a:lnTo>
                  <a:lnTo>
                    <a:pt x="24352" y="0"/>
                  </a:lnTo>
                  <a:cubicBezTo>
                    <a:pt x="6289" y="83109"/>
                    <a:pt x="-13905" y="243544"/>
                    <a:pt x="13189" y="323711"/>
                  </a:cubicBezTo>
                  <a:cubicBezTo>
                    <a:pt x="23337" y="354154"/>
                    <a:pt x="36732" y="384597"/>
                    <a:pt x="33485" y="416461"/>
                  </a:cubicBezTo>
                  <a:cubicBezTo>
                    <a:pt x="30339" y="445889"/>
                    <a:pt x="13189" y="473389"/>
                    <a:pt x="15118" y="502919"/>
                  </a:cubicBezTo>
                  <a:cubicBezTo>
                    <a:pt x="16843" y="524939"/>
                    <a:pt x="29527" y="544423"/>
                    <a:pt x="41806" y="562891"/>
                  </a:cubicBezTo>
                  <a:cubicBezTo>
                    <a:pt x="49059" y="582019"/>
                    <a:pt x="70444" y="591645"/>
                    <a:pt x="89571" y="584392"/>
                  </a:cubicBezTo>
                  <a:cubicBezTo>
                    <a:pt x="89649" y="584363"/>
                    <a:pt x="89727" y="584333"/>
                    <a:pt x="89804" y="584303"/>
                  </a:cubicBezTo>
                  <a:lnTo>
                    <a:pt x="294280" y="543712"/>
                  </a:lnTo>
                  <a:cubicBezTo>
                    <a:pt x="300830" y="543239"/>
                    <a:pt x="306958" y="540302"/>
                    <a:pt x="311430" y="535493"/>
                  </a:cubicBezTo>
                  <a:cubicBezTo>
                    <a:pt x="314314" y="529784"/>
                    <a:pt x="315035" y="523224"/>
                    <a:pt x="313459" y="517024"/>
                  </a:cubicBezTo>
                  <a:close/>
                </a:path>
              </a:pathLst>
            </a:custGeom>
            <a:solidFill>
              <a:srgbClr val="263238"/>
            </a:solidFill>
            <a:ln w="10147"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DE4F1561-9A8F-C39E-516B-58A25D92B1CC}"/>
                </a:ext>
              </a:extLst>
            </p:cNvPr>
            <p:cNvSpPr/>
            <p:nvPr/>
          </p:nvSpPr>
          <p:spPr>
            <a:xfrm>
              <a:off x="4354629" y="5095634"/>
              <a:ext cx="506876" cy="525954"/>
            </a:xfrm>
            <a:custGeom>
              <a:avLst/>
              <a:gdLst>
                <a:gd name="connsiteX0" fmla="*/ 21615 w 506876"/>
                <a:gd name="connsiteY0" fmla="*/ 418287 h 525954"/>
                <a:gd name="connsiteX1" fmla="*/ 195952 w 506876"/>
                <a:gd name="connsiteY1" fmla="*/ 347964 h 525954"/>
                <a:gd name="connsiteX2" fmla="*/ 329394 w 506876"/>
                <a:gd name="connsiteY2" fmla="*/ 0 h 525954"/>
                <a:gd name="connsiteX3" fmla="*/ 506876 w 506876"/>
                <a:gd name="connsiteY3" fmla="*/ 91329 h 525954"/>
                <a:gd name="connsiteX4" fmla="*/ 453094 w 506876"/>
                <a:gd name="connsiteY4" fmla="*/ 210767 h 525954"/>
                <a:gd name="connsiteX5" fmla="*/ 372826 w 506876"/>
                <a:gd name="connsiteY5" fmla="*/ 379624 h 525954"/>
                <a:gd name="connsiteX6" fmla="*/ 163581 w 506876"/>
                <a:gd name="connsiteY6" fmla="*/ 521692 h 525954"/>
                <a:gd name="connsiteX7" fmla="*/ 0 w 506876"/>
                <a:gd name="connsiteY7" fmla="*/ 525954 h 5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876" h="525954">
                  <a:moveTo>
                    <a:pt x="21615" y="418287"/>
                  </a:moveTo>
                  <a:lnTo>
                    <a:pt x="195952" y="347964"/>
                  </a:lnTo>
                  <a:lnTo>
                    <a:pt x="329394" y="0"/>
                  </a:lnTo>
                  <a:lnTo>
                    <a:pt x="506876" y="91329"/>
                  </a:lnTo>
                  <a:cubicBezTo>
                    <a:pt x="506876" y="91329"/>
                    <a:pt x="489727" y="125730"/>
                    <a:pt x="453094" y="210767"/>
                  </a:cubicBezTo>
                  <a:cubicBezTo>
                    <a:pt x="438887" y="243544"/>
                    <a:pt x="392208" y="335076"/>
                    <a:pt x="372826" y="379624"/>
                  </a:cubicBezTo>
                  <a:cubicBezTo>
                    <a:pt x="336819" y="463790"/>
                    <a:pt x="255093" y="519278"/>
                    <a:pt x="163581" y="521692"/>
                  </a:cubicBezTo>
                  <a:lnTo>
                    <a:pt x="0" y="525954"/>
                  </a:lnTo>
                  <a:close/>
                </a:path>
              </a:pathLst>
            </a:custGeom>
            <a:solidFill>
              <a:srgbClr val="FFBF9D"/>
            </a:solidFill>
            <a:ln w="10147"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94F8B999-B554-09C5-CC42-C43DD0A408E3}"/>
                </a:ext>
              </a:extLst>
            </p:cNvPr>
            <p:cNvSpPr/>
            <p:nvPr/>
          </p:nvSpPr>
          <p:spPr>
            <a:xfrm>
              <a:off x="4075670" y="5414153"/>
              <a:ext cx="304633" cy="212815"/>
            </a:xfrm>
            <a:custGeom>
              <a:avLst/>
              <a:gdLst>
                <a:gd name="connsiteX0" fmla="*/ 213913 w 304633"/>
                <a:gd name="connsiteY0" fmla="*/ 32388 h 212815"/>
                <a:gd name="connsiteX1" fmla="*/ 187630 w 304633"/>
                <a:gd name="connsiteY1" fmla="*/ 4685 h 212815"/>
                <a:gd name="connsiteX2" fmla="*/ 170582 w 304633"/>
                <a:gd name="connsiteY2" fmla="*/ 17 h 212815"/>
                <a:gd name="connsiteX3" fmla="*/ 87067 w 304633"/>
                <a:gd name="connsiteY3" fmla="*/ 2554 h 212815"/>
                <a:gd name="connsiteX4" fmla="*/ 48506 w 304633"/>
                <a:gd name="connsiteY4" fmla="*/ 25893 h 212815"/>
                <a:gd name="connsiteX5" fmla="*/ 18063 w 304633"/>
                <a:gd name="connsiteY5" fmla="*/ 77545 h 212815"/>
                <a:gd name="connsiteX6" fmla="*/ 203 w 304633"/>
                <a:gd name="connsiteY6" fmla="*/ 121484 h 212815"/>
                <a:gd name="connsiteX7" fmla="*/ 17860 w 304633"/>
                <a:gd name="connsiteY7" fmla="*/ 131632 h 212815"/>
                <a:gd name="connsiteX8" fmla="*/ 26181 w 304633"/>
                <a:gd name="connsiteY8" fmla="*/ 151319 h 212815"/>
                <a:gd name="connsiteX9" fmla="*/ 46476 w 304633"/>
                <a:gd name="connsiteY9" fmla="*/ 152536 h 212815"/>
                <a:gd name="connsiteX10" fmla="*/ 62915 w 304633"/>
                <a:gd name="connsiteY10" fmla="*/ 162684 h 212815"/>
                <a:gd name="connsiteX11" fmla="*/ 67177 w 304633"/>
                <a:gd name="connsiteY11" fmla="*/ 161974 h 212815"/>
                <a:gd name="connsiteX12" fmla="*/ 81587 w 304633"/>
                <a:gd name="connsiteY12" fmla="*/ 139750 h 212815"/>
                <a:gd name="connsiteX13" fmla="*/ 123903 w 304633"/>
                <a:gd name="connsiteY13" fmla="*/ 131936 h 212815"/>
                <a:gd name="connsiteX14" fmla="*/ 206099 w 304633"/>
                <a:gd name="connsiteY14" fmla="*/ 199114 h 212815"/>
                <a:gd name="connsiteX15" fmla="*/ 283627 w 304633"/>
                <a:gd name="connsiteY15" fmla="*/ 205406 h 212815"/>
                <a:gd name="connsiteX16" fmla="*/ 304633 w 304633"/>
                <a:gd name="connsiteY16" fmla="*/ 105045 h 21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633" h="212815">
                  <a:moveTo>
                    <a:pt x="213913" y="32388"/>
                  </a:moveTo>
                  <a:lnTo>
                    <a:pt x="187630" y="4685"/>
                  </a:lnTo>
                  <a:cubicBezTo>
                    <a:pt x="182549" y="1442"/>
                    <a:pt x="176606" y="-185"/>
                    <a:pt x="170582" y="17"/>
                  </a:cubicBezTo>
                  <a:lnTo>
                    <a:pt x="87067" y="2554"/>
                  </a:lnTo>
                  <a:cubicBezTo>
                    <a:pt x="71342" y="4091"/>
                    <a:pt x="57161" y="12674"/>
                    <a:pt x="48506" y="25893"/>
                  </a:cubicBezTo>
                  <a:lnTo>
                    <a:pt x="18063" y="77545"/>
                  </a:lnTo>
                  <a:cubicBezTo>
                    <a:pt x="18063" y="77545"/>
                    <a:pt x="-2233" y="112960"/>
                    <a:pt x="203" y="121484"/>
                  </a:cubicBezTo>
                  <a:cubicBezTo>
                    <a:pt x="2664" y="128855"/>
                    <a:pt x="10253" y="133216"/>
                    <a:pt x="17860" y="131632"/>
                  </a:cubicBezTo>
                  <a:cubicBezTo>
                    <a:pt x="17860" y="131632"/>
                    <a:pt x="20701" y="147970"/>
                    <a:pt x="26181" y="151319"/>
                  </a:cubicBezTo>
                  <a:cubicBezTo>
                    <a:pt x="32493" y="154488"/>
                    <a:pt x="39830" y="154929"/>
                    <a:pt x="46476" y="152536"/>
                  </a:cubicBezTo>
                  <a:cubicBezTo>
                    <a:pt x="49348" y="158977"/>
                    <a:pt x="55870" y="163003"/>
                    <a:pt x="62915" y="162684"/>
                  </a:cubicBezTo>
                  <a:cubicBezTo>
                    <a:pt x="64356" y="162587"/>
                    <a:pt x="65784" y="162349"/>
                    <a:pt x="67177" y="161974"/>
                  </a:cubicBezTo>
                  <a:cubicBezTo>
                    <a:pt x="77325" y="158929"/>
                    <a:pt x="81587" y="139750"/>
                    <a:pt x="81587" y="139750"/>
                  </a:cubicBezTo>
                  <a:lnTo>
                    <a:pt x="123903" y="131936"/>
                  </a:lnTo>
                  <a:cubicBezTo>
                    <a:pt x="123903" y="131936"/>
                    <a:pt x="184789" y="172527"/>
                    <a:pt x="206099" y="199114"/>
                  </a:cubicBezTo>
                  <a:cubicBezTo>
                    <a:pt x="227409" y="225701"/>
                    <a:pt x="283627" y="205406"/>
                    <a:pt x="283627" y="205406"/>
                  </a:cubicBezTo>
                  <a:lnTo>
                    <a:pt x="304633" y="105045"/>
                  </a:lnTo>
                  <a:close/>
                </a:path>
              </a:pathLst>
            </a:custGeom>
            <a:solidFill>
              <a:srgbClr val="FFBF9D"/>
            </a:solidFill>
            <a:ln w="10147"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8A95B33E-D6D0-009D-2435-9ADA97A98D8C}"/>
                </a:ext>
              </a:extLst>
            </p:cNvPr>
            <p:cNvSpPr/>
            <p:nvPr/>
          </p:nvSpPr>
          <p:spPr>
            <a:xfrm>
              <a:off x="4093810" y="5458265"/>
              <a:ext cx="134277" cy="88838"/>
            </a:xfrm>
            <a:custGeom>
              <a:avLst/>
              <a:gdLst>
                <a:gd name="connsiteX0" fmla="*/ 134277 w 134277"/>
                <a:gd name="connsiteY0" fmla="*/ 249 h 88838"/>
                <a:gd name="connsiteX1" fmla="*/ 116012 w 134277"/>
                <a:gd name="connsiteY1" fmla="*/ 3293 h 88838"/>
                <a:gd name="connsiteX2" fmla="*/ 69941 w 134277"/>
                <a:gd name="connsiteY2" fmla="*/ 7454 h 88838"/>
                <a:gd name="connsiteX3" fmla="*/ 71869 w 134277"/>
                <a:gd name="connsiteY3" fmla="*/ 6033 h 88838"/>
                <a:gd name="connsiteX4" fmla="*/ 61011 w 134277"/>
                <a:gd name="connsiteY4" fmla="*/ 26329 h 88838"/>
                <a:gd name="connsiteX5" fmla="*/ 20928 w 134277"/>
                <a:gd name="connsiteY5" fmla="*/ 73820 h 88838"/>
                <a:gd name="connsiteX6" fmla="*/ 24 w 134277"/>
                <a:gd name="connsiteY6" fmla="*/ 88838 h 88838"/>
                <a:gd name="connsiteX7" fmla="*/ 18391 w 134277"/>
                <a:gd name="connsiteY7" fmla="*/ 71181 h 88838"/>
                <a:gd name="connsiteX8" fmla="*/ 56546 w 134277"/>
                <a:gd name="connsiteY8" fmla="*/ 23589 h 88838"/>
                <a:gd name="connsiteX9" fmla="*/ 67303 w 134277"/>
                <a:gd name="connsiteY9" fmla="*/ 4308 h 88838"/>
                <a:gd name="connsiteX10" fmla="*/ 67912 w 134277"/>
                <a:gd name="connsiteY10" fmla="*/ 2989 h 88838"/>
                <a:gd name="connsiteX11" fmla="*/ 69231 w 134277"/>
                <a:gd name="connsiteY11" fmla="*/ 2989 h 88838"/>
                <a:gd name="connsiteX12" fmla="*/ 115809 w 134277"/>
                <a:gd name="connsiteY12" fmla="*/ 756 h 88838"/>
                <a:gd name="connsiteX13" fmla="*/ 134277 w 134277"/>
                <a:gd name="connsiteY13" fmla="*/ 249 h 8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277" h="88838">
                  <a:moveTo>
                    <a:pt x="134277" y="249"/>
                  </a:moveTo>
                  <a:cubicBezTo>
                    <a:pt x="128371" y="2155"/>
                    <a:pt x="122217" y="3181"/>
                    <a:pt x="116012" y="3293"/>
                  </a:cubicBezTo>
                  <a:cubicBezTo>
                    <a:pt x="104545" y="4613"/>
                    <a:pt x="88207" y="5019"/>
                    <a:pt x="69941" y="7454"/>
                  </a:cubicBezTo>
                  <a:lnTo>
                    <a:pt x="71869" y="6033"/>
                  </a:lnTo>
                  <a:cubicBezTo>
                    <a:pt x="68737" y="13048"/>
                    <a:pt x="65109" y="19831"/>
                    <a:pt x="61011" y="26329"/>
                  </a:cubicBezTo>
                  <a:cubicBezTo>
                    <a:pt x="49971" y="43981"/>
                    <a:pt x="36475" y="59972"/>
                    <a:pt x="20928" y="73820"/>
                  </a:cubicBezTo>
                  <a:cubicBezTo>
                    <a:pt x="14812" y="79916"/>
                    <a:pt x="7753" y="84988"/>
                    <a:pt x="24" y="88838"/>
                  </a:cubicBezTo>
                  <a:cubicBezTo>
                    <a:pt x="-484" y="88128"/>
                    <a:pt x="7229" y="82242"/>
                    <a:pt x="18391" y="71181"/>
                  </a:cubicBezTo>
                  <a:cubicBezTo>
                    <a:pt x="32828" y="56775"/>
                    <a:pt x="45625" y="40814"/>
                    <a:pt x="56546" y="23589"/>
                  </a:cubicBezTo>
                  <a:cubicBezTo>
                    <a:pt x="60490" y="17368"/>
                    <a:pt x="64081" y="10931"/>
                    <a:pt x="67303" y="4308"/>
                  </a:cubicBezTo>
                  <a:lnTo>
                    <a:pt x="67912" y="2989"/>
                  </a:lnTo>
                  <a:lnTo>
                    <a:pt x="69231" y="2989"/>
                  </a:lnTo>
                  <a:cubicBezTo>
                    <a:pt x="88106" y="858"/>
                    <a:pt x="104342" y="1061"/>
                    <a:pt x="115809" y="756"/>
                  </a:cubicBezTo>
                  <a:cubicBezTo>
                    <a:pt x="121932" y="-37"/>
                    <a:pt x="128120" y="-207"/>
                    <a:pt x="134277" y="249"/>
                  </a:cubicBezTo>
                  <a:close/>
                </a:path>
              </a:pathLst>
            </a:custGeom>
            <a:solidFill>
              <a:srgbClr val="FF9A6C"/>
            </a:solidFill>
            <a:ln w="10147"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BE7811D0-9001-E300-73A3-DF955BAA4E18}"/>
                </a:ext>
              </a:extLst>
            </p:cNvPr>
            <p:cNvSpPr/>
            <p:nvPr/>
          </p:nvSpPr>
          <p:spPr>
            <a:xfrm>
              <a:off x="4121233" y="5495858"/>
              <a:ext cx="108783" cy="71642"/>
            </a:xfrm>
            <a:custGeom>
              <a:avLst/>
              <a:gdLst>
                <a:gd name="connsiteX0" fmla="*/ 108783 w 108783"/>
                <a:gd name="connsiteY0" fmla="*/ 2537 h 71642"/>
                <a:gd name="connsiteX1" fmla="*/ 93054 w 108783"/>
                <a:gd name="connsiteY1" fmla="*/ 6698 h 71642"/>
                <a:gd name="connsiteX2" fmla="*/ 52463 w 108783"/>
                <a:gd name="connsiteY2" fmla="*/ 5277 h 71642"/>
                <a:gd name="connsiteX3" fmla="*/ 55406 w 108783"/>
                <a:gd name="connsiteY3" fmla="*/ 3552 h 71642"/>
                <a:gd name="connsiteX4" fmla="*/ 49318 w 108783"/>
                <a:gd name="connsiteY4" fmla="*/ 18672 h 71642"/>
                <a:gd name="connsiteX5" fmla="*/ 17961 w 108783"/>
                <a:gd name="connsiteY5" fmla="*/ 59973 h 71642"/>
                <a:gd name="connsiteX6" fmla="*/ 0 w 108783"/>
                <a:gd name="connsiteY6" fmla="*/ 71643 h 71642"/>
                <a:gd name="connsiteX7" fmla="*/ 15425 w 108783"/>
                <a:gd name="connsiteY7" fmla="*/ 57233 h 71642"/>
                <a:gd name="connsiteX8" fmla="*/ 44548 w 108783"/>
                <a:gd name="connsiteY8" fmla="*/ 16642 h 71642"/>
                <a:gd name="connsiteX9" fmla="*/ 50535 w 108783"/>
                <a:gd name="connsiteY9" fmla="*/ 2131 h 71642"/>
                <a:gd name="connsiteX10" fmla="*/ 51347 w 108783"/>
                <a:gd name="connsiteY10" fmla="*/ 0 h 71642"/>
                <a:gd name="connsiteX11" fmla="*/ 53478 w 108783"/>
                <a:gd name="connsiteY11" fmla="*/ 508 h 71642"/>
                <a:gd name="connsiteX12" fmla="*/ 108783 w 108783"/>
                <a:gd name="connsiteY12" fmla="*/ 2537 h 7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783" h="71642">
                  <a:moveTo>
                    <a:pt x="108783" y="2537"/>
                  </a:moveTo>
                  <a:cubicBezTo>
                    <a:pt x="103858" y="4926"/>
                    <a:pt x="98516" y="6339"/>
                    <a:pt x="93054" y="6698"/>
                  </a:cubicBezTo>
                  <a:cubicBezTo>
                    <a:pt x="79543" y="8561"/>
                    <a:pt x="65811" y="8080"/>
                    <a:pt x="52463" y="5277"/>
                  </a:cubicBezTo>
                  <a:lnTo>
                    <a:pt x="55406" y="3552"/>
                  </a:lnTo>
                  <a:cubicBezTo>
                    <a:pt x="53667" y="8704"/>
                    <a:pt x="51634" y="13752"/>
                    <a:pt x="49318" y="18672"/>
                  </a:cubicBezTo>
                  <a:cubicBezTo>
                    <a:pt x="41787" y="34430"/>
                    <a:pt x="31116" y="48484"/>
                    <a:pt x="17961" y="59973"/>
                  </a:cubicBezTo>
                  <a:cubicBezTo>
                    <a:pt x="12873" y="65096"/>
                    <a:pt x="6749" y="69075"/>
                    <a:pt x="0" y="71643"/>
                  </a:cubicBezTo>
                  <a:cubicBezTo>
                    <a:pt x="0" y="71034"/>
                    <a:pt x="6190" y="66264"/>
                    <a:pt x="15425" y="57233"/>
                  </a:cubicBezTo>
                  <a:cubicBezTo>
                    <a:pt x="27342" y="45434"/>
                    <a:pt x="37188" y="31711"/>
                    <a:pt x="44548" y="16642"/>
                  </a:cubicBezTo>
                  <a:cubicBezTo>
                    <a:pt x="46785" y="11908"/>
                    <a:pt x="48783" y="7065"/>
                    <a:pt x="50535" y="2131"/>
                  </a:cubicBezTo>
                  <a:lnTo>
                    <a:pt x="51347" y="0"/>
                  </a:lnTo>
                  <a:lnTo>
                    <a:pt x="53478" y="508"/>
                  </a:lnTo>
                  <a:cubicBezTo>
                    <a:pt x="71738" y="3668"/>
                    <a:pt x="90341" y="4351"/>
                    <a:pt x="108783" y="2537"/>
                  </a:cubicBezTo>
                  <a:close/>
                </a:path>
              </a:pathLst>
            </a:custGeom>
            <a:solidFill>
              <a:srgbClr val="FF9A6C"/>
            </a:solidFill>
            <a:ln w="10147"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0C9F31BA-C671-027F-543F-7FC017DDB148}"/>
                </a:ext>
              </a:extLst>
            </p:cNvPr>
            <p:cNvSpPr/>
            <p:nvPr/>
          </p:nvSpPr>
          <p:spPr>
            <a:xfrm>
              <a:off x="4149145" y="5474548"/>
              <a:ext cx="186812" cy="119354"/>
            </a:xfrm>
            <a:custGeom>
              <a:avLst/>
              <a:gdLst>
                <a:gd name="connsiteX0" fmla="*/ 186812 w 186812"/>
                <a:gd name="connsiteY0" fmla="*/ 44447 h 119354"/>
                <a:gd name="connsiteX1" fmla="*/ 112430 w 186812"/>
                <a:gd name="connsiteY1" fmla="*/ 9640 h 119354"/>
                <a:gd name="connsiteX2" fmla="*/ 79957 w 186812"/>
                <a:gd name="connsiteY2" fmla="*/ 0 h 119354"/>
                <a:gd name="connsiteX3" fmla="*/ 45455 w 186812"/>
                <a:gd name="connsiteY3" fmla="*/ 11365 h 119354"/>
                <a:gd name="connsiteX4" fmla="*/ 5473 w 186812"/>
                <a:gd name="connsiteY4" fmla="*/ 32168 h 119354"/>
                <a:gd name="connsiteX5" fmla="*/ 95 w 186812"/>
                <a:gd name="connsiteY5" fmla="*/ 36938 h 119354"/>
                <a:gd name="connsiteX6" fmla="*/ 3545 w 186812"/>
                <a:gd name="connsiteY6" fmla="*/ 45360 h 119354"/>
                <a:gd name="connsiteX7" fmla="*/ 81175 w 186812"/>
                <a:gd name="connsiteY7" fmla="*/ 48607 h 119354"/>
                <a:gd name="connsiteX8" fmla="*/ 106240 w 186812"/>
                <a:gd name="connsiteY8" fmla="*/ 98128 h 119354"/>
                <a:gd name="connsiteX9" fmla="*/ 155253 w 186812"/>
                <a:gd name="connsiteY9" fmla="*/ 119032 h 11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12" h="119354">
                  <a:moveTo>
                    <a:pt x="186812" y="44447"/>
                  </a:moveTo>
                  <a:lnTo>
                    <a:pt x="112430" y="9640"/>
                  </a:lnTo>
                  <a:cubicBezTo>
                    <a:pt x="102461" y="4044"/>
                    <a:pt x="91365" y="751"/>
                    <a:pt x="79957" y="0"/>
                  </a:cubicBezTo>
                  <a:cubicBezTo>
                    <a:pt x="67723" y="1022"/>
                    <a:pt x="55902" y="4916"/>
                    <a:pt x="45455" y="11365"/>
                  </a:cubicBezTo>
                  <a:lnTo>
                    <a:pt x="5473" y="32168"/>
                  </a:lnTo>
                  <a:cubicBezTo>
                    <a:pt x="3159" y="33049"/>
                    <a:pt x="1246" y="34745"/>
                    <a:pt x="95" y="36938"/>
                  </a:cubicBezTo>
                  <a:cubicBezTo>
                    <a:pt x="-379" y="40165"/>
                    <a:pt x="943" y="43394"/>
                    <a:pt x="3545" y="45360"/>
                  </a:cubicBezTo>
                  <a:cubicBezTo>
                    <a:pt x="24985" y="65664"/>
                    <a:pt x="58114" y="67050"/>
                    <a:pt x="81175" y="48607"/>
                  </a:cubicBezTo>
                  <a:cubicBezTo>
                    <a:pt x="86548" y="66462"/>
                    <a:pt x="95034" y="83226"/>
                    <a:pt x="106240" y="98128"/>
                  </a:cubicBezTo>
                  <a:cubicBezTo>
                    <a:pt x="117812" y="113170"/>
                    <a:pt x="136387" y="121092"/>
                    <a:pt x="155253" y="119032"/>
                  </a:cubicBezTo>
                </a:path>
              </a:pathLst>
            </a:custGeom>
            <a:solidFill>
              <a:srgbClr val="FFBF9D"/>
            </a:solidFill>
            <a:ln w="10147"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70A6F048-549F-A531-3BEB-65D46777440F}"/>
                </a:ext>
              </a:extLst>
            </p:cNvPr>
            <p:cNvSpPr/>
            <p:nvPr/>
          </p:nvSpPr>
          <p:spPr>
            <a:xfrm>
              <a:off x="4146558" y="5472265"/>
              <a:ext cx="189501" cy="122842"/>
            </a:xfrm>
            <a:custGeom>
              <a:avLst/>
              <a:gdLst>
                <a:gd name="connsiteX0" fmla="*/ 157841 w 189501"/>
                <a:gd name="connsiteY0" fmla="*/ 121518 h 122842"/>
                <a:gd name="connsiteX1" fmla="*/ 155913 w 189501"/>
                <a:gd name="connsiteY1" fmla="*/ 122127 h 122842"/>
                <a:gd name="connsiteX2" fmla="*/ 149824 w 189501"/>
                <a:gd name="connsiteY2" fmla="*/ 122837 h 122842"/>
                <a:gd name="connsiteX3" fmla="*/ 127397 w 189501"/>
                <a:gd name="connsiteY3" fmla="*/ 117459 h 122842"/>
                <a:gd name="connsiteX4" fmla="*/ 101115 w 189501"/>
                <a:gd name="connsiteY4" fmla="*/ 93104 h 122842"/>
                <a:gd name="connsiteX5" fmla="*/ 81632 w 189501"/>
                <a:gd name="connsiteY5" fmla="*/ 51499 h 122842"/>
                <a:gd name="connsiteX6" fmla="*/ 85386 w 189501"/>
                <a:gd name="connsiteY6" fmla="*/ 52514 h 122842"/>
                <a:gd name="connsiteX7" fmla="*/ 41954 w 189501"/>
                <a:gd name="connsiteY7" fmla="*/ 66112 h 122842"/>
                <a:gd name="connsiteX8" fmla="*/ 7046 w 189501"/>
                <a:gd name="connsiteY8" fmla="*/ 51905 h 122842"/>
                <a:gd name="connsiteX9" fmla="*/ 2277 w 189501"/>
                <a:gd name="connsiteY9" fmla="*/ 46933 h 122842"/>
                <a:gd name="connsiteX10" fmla="*/ 146 w 189501"/>
                <a:gd name="connsiteY10" fmla="*/ 38815 h 122842"/>
                <a:gd name="connsiteX11" fmla="*/ 4611 w 189501"/>
                <a:gd name="connsiteY11" fmla="*/ 33335 h 122842"/>
                <a:gd name="connsiteX12" fmla="*/ 9482 w 189501"/>
                <a:gd name="connsiteY12" fmla="*/ 30696 h 122842"/>
                <a:gd name="connsiteX13" fmla="*/ 18716 w 189501"/>
                <a:gd name="connsiteY13" fmla="*/ 25927 h 122842"/>
                <a:gd name="connsiteX14" fmla="*/ 36880 w 189501"/>
                <a:gd name="connsiteY14" fmla="*/ 16490 h 122842"/>
                <a:gd name="connsiteX15" fmla="*/ 72803 w 189501"/>
                <a:gd name="connsiteY15" fmla="*/ 862 h 122842"/>
                <a:gd name="connsiteX16" fmla="*/ 108117 w 189501"/>
                <a:gd name="connsiteY16" fmla="*/ 6240 h 122842"/>
                <a:gd name="connsiteX17" fmla="*/ 135719 w 189501"/>
                <a:gd name="connsiteY17" fmla="*/ 19331 h 122842"/>
                <a:gd name="connsiteX18" fmla="*/ 175295 w 189501"/>
                <a:gd name="connsiteY18" fmla="*/ 38611 h 122842"/>
                <a:gd name="connsiteX19" fmla="*/ 189501 w 189501"/>
                <a:gd name="connsiteY19" fmla="*/ 46425 h 122842"/>
                <a:gd name="connsiteX20" fmla="*/ 174381 w 189501"/>
                <a:gd name="connsiteY20" fmla="*/ 40539 h 122842"/>
                <a:gd name="connsiteX21" fmla="*/ 133791 w 189501"/>
                <a:gd name="connsiteY21" fmla="*/ 22679 h 122842"/>
                <a:gd name="connsiteX22" fmla="*/ 106088 w 189501"/>
                <a:gd name="connsiteY22" fmla="*/ 10299 h 122842"/>
                <a:gd name="connsiteX23" fmla="*/ 73513 w 189501"/>
                <a:gd name="connsiteY23" fmla="*/ 5631 h 122842"/>
                <a:gd name="connsiteX24" fmla="*/ 39011 w 189501"/>
                <a:gd name="connsiteY24" fmla="*/ 21056 h 122842"/>
                <a:gd name="connsiteX25" fmla="*/ 20847 w 189501"/>
                <a:gd name="connsiteY25" fmla="*/ 30493 h 122842"/>
                <a:gd name="connsiteX26" fmla="*/ 11613 w 189501"/>
                <a:gd name="connsiteY26" fmla="*/ 35364 h 122842"/>
                <a:gd name="connsiteX27" fmla="*/ 5017 w 189501"/>
                <a:gd name="connsiteY27" fmla="*/ 40133 h 122842"/>
                <a:gd name="connsiteX28" fmla="*/ 10294 w 189501"/>
                <a:gd name="connsiteY28" fmla="*/ 47947 h 122842"/>
                <a:gd name="connsiteX29" fmla="*/ 20441 w 189501"/>
                <a:gd name="connsiteY29" fmla="*/ 54645 h 122842"/>
                <a:gd name="connsiteX30" fmla="*/ 42563 w 189501"/>
                <a:gd name="connsiteY30" fmla="*/ 60936 h 122842"/>
                <a:gd name="connsiteX31" fmla="*/ 82545 w 189501"/>
                <a:gd name="connsiteY31" fmla="*/ 48962 h 122842"/>
                <a:gd name="connsiteX32" fmla="*/ 85082 w 189501"/>
                <a:gd name="connsiteY32" fmla="*/ 46729 h 122842"/>
                <a:gd name="connsiteX33" fmla="*/ 86198 w 189501"/>
                <a:gd name="connsiteY33" fmla="*/ 49977 h 122842"/>
                <a:gd name="connsiteX34" fmla="*/ 104565 w 189501"/>
                <a:gd name="connsiteY34" fmla="*/ 90567 h 122842"/>
                <a:gd name="connsiteX35" fmla="*/ 129021 w 189501"/>
                <a:gd name="connsiteY35" fmla="*/ 114313 h 122842"/>
                <a:gd name="connsiteX36" fmla="*/ 157841 w 189501"/>
                <a:gd name="connsiteY36" fmla="*/ 121518 h 1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9501" h="122842">
                  <a:moveTo>
                    <a:pt x="157841" y="121518"/>
                  </a:moveTo>
                  <a:cubicBezTo>
                    <a:pt x="157841" y="121518"/>
                    <a:pt x="157232" y="121518"/>
                    <a:pt x="155913" y="122127"/>
                  </a:cubicBezTo>
                  <a:cubicBezTo>
                    <a:pt x="153925" y="122638"/>
                    <a:pt x="151876" y="122877"/>
                    <a:pt x="149824" y="122837"/>
                  </a:cubicBezTo>
                  <a:cubicBezTo>
                    <a:pt x="142015" y="122957"/>
                    <a:pt x="134302" y="121107"/>
                    <a:pt x="127397" y="117459"/>
                  </a:cubicBezTo>
                  <a:cubicBezTo>
                    <a:pt x="116699" y="111720"/>
                    <a:pt x="107651" y="103335"/>
                    <a:pt x="101115" y="93104"/>
                  </a:cubicBezTo>
                  <a:cubicBezTo>
                    <a:pt x="93008" y="80050"/>
                    <a:pt x="86469" y="66085"/>
                    <a:pt x="81632" y="51499"/>
                  </a:cubicBezTo>
                  <a:lnTo>
                    <a:pt x="85386" y="52514"/>
                  </a:lnTo>
                  <a:cubicBezTo>
                    <a:pt x="73263" y="62587"/>
                    <a:pt x="57657" y="67473"/>
                    <a:pt x="41954" y="66112"/>
                  </a:cubicBezTo>
                  <a:cubicBezTo>
                    <a:pt x="29067" y="65368"/>
                    <a:pt x="16790" y="60371"/>
                    <a:pt x="7046" y="51905"/>
                  </a:cubicBezTo>
                  <a:cubicBezTo>
                    <a:pt x="5307" y="50397"/>
                    <a:pt x="3711" y="48732"/>
                    <a:pt x="2277" y="46933"/>
                  </a:cubicBezTo>
                  <a:cubicBezTo>
                    <a:pt x="428" y="44661"/>
                    <a:pt x="-349" y="41701"/>
                    <a:pt x="146" y="38815"/>
                  </a:cubicBezTo>
                  <a:cubicBezTo>
                    <a:pt x="877" y="36484"/>
                    <a:pt x="2476" y="34522"/>
                    <a:pt x="4611" y="33335"/>
                  </a:cubicBezTo>
                  <a:cubicBezTo>
                    <a:pt x="6437" y="32218"/>
                    <a:pt x="7858" y="31508"/>
                    <a:pt x="9482" y="30696"/>
                  </a:cubicBezTo>
                  <a:lnTo>
                    <a:pt x="18716" y="25927"/>
                  </a:lnTo>
                  <a:lnTo>
                    <a:pt x="36880" y="16490"/>
                  </a:lnTo>
                  <a:cubicBezTo>
                    <a:pt x="48200" y="9889"/>
                    <a:pt x="60257" y="4643"/>
                    <a:pt x="72803" y="862"/>
                  </a:cubicBezTo>
                  <a:cubicBezTo>
                    <a:pt x="84845" y="-1285"/>
                    <a:pt x="97260" y="605"/>
                    <a:pt x="108117" y="6240"/>
                  </a:cubicBezTo>
                  <a:cubicBezTo>
                    <a:pt x="118265" y="10807"/>
                    <a:pt x="127195" y="15272"/>
                    <a:pt x="135719" y="19331"/>
                  </a:cubicBezTo>
                  <a:lnTo>
                    <a:pt x="175295" y="38611"/>
                  </a:lnTo>
                  <a:cubicBezTo>
                    <a:pt x="180288" y="40718"/>
                    <a:pt x="185049" y="43336"/>
                    <a:pt x="189501" y="46425"/>
                  </a:cubicBezTo>
                  <a:cubicBezTo>
                    <a:pt x="184325" y="44834"/>
                    <a:pt x="179271" y="42867"/>
                    <a:pt x="174381" y="40539"/>
                  </a:cubicBezTo>
                  <a:lnTo>
                    <a:pt x="133791" y="22679"/>
                  </a:lnTo>
                  <a:lnTo>
                    <a:pt x="106088" y="10299"/>
                  </a:lnTo>
                  <a:cubicBezTo>
                    <a:pt x="96050" y="5168"/>
                    <a:pt x="84589" y="3525"/>
                    <a:pt x="73513" y="5631"/>
                  </a:cubicBezTo>
                  <a:cubicBezTo>
                    <a:pt x="61460" y="9435"/>
                    <a:pt x="49883" y="14610"/>
                    <a:pt x="39011" y="21056"/>
                  </a:cubicBezTo>
                  <a:lnTo>
                    <a:pt x="20847" y="30493"/>
                  </a:lnTo>
                  <a:lnTo>
                    <a:pt x="11613" y="35364"/>
                  </a:lnTo>
                  <a:cubicBezTo>
                    <a:pt x="8467" y="36988"/>
                    <a:pt x="5118" y="38510"/>
                    <a:pt x="5017" y="40133"/>
                  </a:cubicBezTo>
                  <a:cubicBezTo>
                    <a:pt x="4915" y="41757"/>
                    <a:pt x="7249" y="45512"/>
                    <a:pt x="10294" y="47947"/>
                  </a:cubicBezTo>
                  <a:cubicBezTo>
                    <a:pt x="13426" y="50538"/>
                    <a:pt x="16828" y="52783"/>
                    <a:pt x="20441" y="54645"/>
                  </a:cubicBezTo>
                  <a:cubicBezTo>
                    <a:pt x="27322" y="58196"/>
                    <a:pt x="34843" y="60336"/>
                    <a:pt x="42563" y="60936"/>
                  </a:cubicBezTo>
                  <a:cubicBezTo>
                    <a:pt x="56946" y="62353"/>
                    <a:pt x="71309" y="58051"/>
                    <a:pt x="82545" y="48962"/>
                  </a:cubicBezTo>
                  <a:lnTo>
                    <a:pt x="85082" y="46729"/>
                  </a:lnTo>
                  <a:lnTo>
                    <a:pt x="86198" y="49977"/>
                  </a:lnTo>
                  <a:cubicBezTo>
                    <a:pt x="90792" y="64148"/>
                    <a:pt x="96953" y="77762"/>
                    <a:pt x="104565" y="90567"/>
                  </a:cubicBezTo>
                  <a:cubicBezTo>
                    <a:pt x="110610" y="100398"/>
                    <a:pt x="119017" y="108561"/>
                    <a:pt x="129021" y="114313"/>
                  </a:cubicBezTo>
                  <a:cubicBezTo>
                    <a:pt x="137748" y="119404"/>
                    <a:pt x="147745" y="121903"/>
                    <a:pt x="157841" y="121518"/>
                  </a:cubicBezTo>
                  <a:close/>
                </a:path>
              </a:pathLst>
            </a:custGeom>
            <a:solidFill>
              <a:srgbClr val="FF9A6C"/>
            </a:solidFill>
            <a:ln w="10147"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3E0FA866-9219-F8DB-6756-0CA8F5878B7F}"/>
                </a:ext>
              </a:extLst>
            </p:cNvPr>
            <p:cNvSpPr/>
            <p:nvPr/>
          </p:nvSpPr>
          <p:spPr>
            <a:xfrm>
              <a:off x="5025086" y="4244929"/>
              <a:ext cx="368165" cy="838222"/>
            </a:xfrm>
            <a:custGeom>
              <a:avLst/>
              <a:gdLst>
                <a:gd name="connsiteX0" fmla="*/ 303720 w 368165"/>
                <a:gd name="connsiteY0" fmla="*/ 489854 h 838222"/>
                <a:gd name="connsiteX1" fmla="*/ 234614 w 368165"/>
                <a:gd name="connsiteY1" fmla="*/ 202269 h 838222"/>
                <a:gd name="connsiteX2" fmla="*/ 161551 w 368165"/>
                <a:gd name="connsiteY2" fmla="*/ 40515 h 838222"/>
                <a:gd name="connsiteX3" fmla="*/ 9336 w 368165"/>
                <a:gd name="connsiteY3" fmla="*/ 17480 h 838222"/>
                <a:gd name="connsiteX4" fmla="*/ 0 w 368165"/>
                <a:gd name="connsiteY4" fmla="*/ 64971 h 838222"/>
                <a:gd name="connsiteX5" fmla="*/ 33386 w 368165"/>
                <a:gd name="connsiteY5" fmla="*/ 714422 h 838222"/>
                <a:gd name="connsiteX6" fmla="*/ 71643 w 368165"/>
                <a:gd name="connsiteY6" fmla="*/ 793675 h 838222"/>
                <a:gd name="connsiteX7" fmla="*/ 138617 w 368165"/>
                <a:gd name="connsiteY7" fmla="*/ 838122 h 838222"/>
                <a:gd name="connsiteX8" fmla="*/ 243443 w 368165"/>
                <a:gd name="connsiteY8" fmla="*/ 783528 h 838222"/>
                <a:gd name="connsiteX9" fmla="*/ 303720 w 368165"/>
                <a:gd name="connsiteY9" fmla="*/ 489854 h 83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65" h="838222">
                  <a:moveTo>
                    <a:pt x="303720" y="489854"/>
                  </a:moveTo>
                  <a:cubicBezTo>
                    <a:pt x="266985" y="428968"/>
                    <a:pt x="236745" y="258081"/>
                    <a:pt x="234614" y="202269"/>
                  </a:cubicBezTo>
                  <a:cubicBezTo>
                    <a:pt x="232483" y="146457"/>
                    <a:pt x="200518" y="80497"/>
                    <a:pt x="161551" y="40515"/>
                  </a:cubicBezTo>
                  <a:cubicBezTo>
                    <a:pt x="122584" y="533"/>
                    <a:pt x="55000" y="-14891"/>
                    <a:pt x="9336" y="17480"/>
                  </a:cubicBezTo>
                  <a:lnTo>
                    <a:pt x="0" y="64971"/>
                  </a:lnTo>
                  <a:cubicBezTo>
                    <a:pt x="17961" y="280406"/>
                    <a:pt x="15526" y="499291"/>
                    <a:pt x="33386" y="714422"/>
                  </a:cubicBezTo>
                  <a:cubicBezTo>
                    <a:pt x="35821" y="742734"/>
                    <a:pt x="58755" y="768306"/>
                    <a:pt x="71643" y="793675"/>
                  </a:cubicBezTo>
                  <a:cubicBezTo>
                    <a:pt x="84530" y="819045"/>
                    <a:pt x="110305" y="839848"/>
                    <a:pt x="138617" y="838122"/>
                  </a:cubicBezTo>
                  <a:cubicBezTo>
                    <a:pt x="175758" y="835788"/>
                    <a:pt x="231976" y="818943"/>
                    <a:pt x="243443" y="783528"/>
                  </a:cubicBezTo>
                  <a:cubicBezTo>
                    <a:pt x="285353" y="655870"/>
                    <a:pt x="461415" y="750243"/>
                    <a:pt x="303720" y="489854"/>
                  </a:cubicBezTo>
                  <a:close/>
                </a:path>
              </a:pathLst>
            </a:custGeom>
            <a:solidFill>
              <a:srgbClr val="263238"/>
            </a:solidFill>
            <a:ln w="10147"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5DD2AFDB-9D47-4809-9F1C-AC6E352303B0}"/>
                </a:ext>
              </a:extLst>
            </p:cNvPr>
            <p:cNvSpPr/>
            <p:nvPr/>
          </p:nvSpPr>
          <p:spPr>
            <a:xfrm>
              <a:off x="4729579" y="4200869"/>
              <a:ext cx="526441" cy="481807"/>
            </a:xfrm>
            <a:custGeom>
              <a:avLst/>
              <a:gdLst>
                <a:gd name="connsiteX0" fmla="*/ 471975 w 526441"/>
                <a:gd name="connsiteY0" fmla="*/ 108726 h 481807"/>
                <a:gd name="connsiteX1" fmla="*/ 253597 w 526441"/>
                <a:gd name="connsiteY1" fmla="*/ 45 h 481807"/>
                <a:gd name="connsiteX2" fmla="*/ 147757 w 526441"/>
                <a:gd name="connsiteY2" fmla="*/ 19224 h 481807"/>
                <a:gd name="connsiteX3" fmla="*/ 58559 w 526441"/>
                <a:gd name="connsiteY3" fmla="*/ 78182 h 481807"/>
                <a:gd name="connsiteX4" fmla="*/ 7211 w 526441"/>
                <a:gd name="connsiteY4" fmla="*/ 198026 h 481807"/>
                <a:gd name="connsiteX5" fmla="*/ 717 w 526441"/>
                <a:gd name="connsiteY5" fmla="*/ 333091 h 481807"/>
                <a:gd name="connsiteX6" fmla="*/ 42830 w 526441"/>
                <a:gd name="connsiteY6" fmla="*/ 459937 h 481807"/>
                <a:gd name="connsiteX7" fmla="*/ 157397 w 526441"/>
                <a:gd name="connsiteY7" fmla="*/ 480233 h 481807"/>
                <a:gd name="connsiteX8" fmla="*/ 346346 w 526441"/>
                <a:gd name="connsiteY8" fmla="*/ 470085 h 481807"/>
                <a:gd name="connsiteX9" fmla="*/ 500794 w 526441"/>
                <a:gd name="connsiteY9" fmla="*/ 368608 h 481807"/>
                <a:gd name="connsiteX10" fmla="*/ 471975 w 526441"/>
                <a:gd name="connsiteY10" fmla="*/ 108726 h 48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441" h="481807">
                  <a:moveTo>
                    <a:pt x="471975" y="108726"/>
                  </a:moveTo>
                  <a:cubicBezTo>
                    <a:pt x="419416" y="41274"/>
                    <a:pt x="339099" y="1303"/>
                    <a:pt x="253597" y="45"/>
                  </a:cubicBezTo>
                  <a:cubicBezTo>
                    <a:pt x="203975" y="-767"/>
                    <a:pt x="183476" y="9584"/>
                    <a:pt x="147757" y="19224"/>
                  </a:cubicBezTo>
                  <a:cubicBezTo>
                    <a:pt x="112020" y="27785"/>
                    <a:pt x="80440" y="48659"/>
                    <a:pt x="58559" y="78182"/>
                  </a:cubicBezTo>
                  <a:cubicBezTo>
                    <a:pt x="33189" y="114105"/>
                    <a:pt x="11981" y="154391"/>
                    <a:pt x="7211" y="198026"/>
                  </a:cubicBezTo>
                  <a:cubicBezTo>
                    <a:pt x="895" y="242752"/>
                    <a:pt x="-1279" y="287966"/>
                    <a:pt x="717" y="333091"/>
                  </a:cubicBezTo>
                  <a:cubicBezTo>
                    <a:pt x="2794" y="378447"/>
                    <a:pt x="17368" y="422345"/>
                    <a:pt x="42830" y="459937"/>
                  </a:cubicBezTo>
                  <a:lnTo>
                    <a:pt x="157397" y="480233"/>
                  </a:lnTo>
                  <a:cubicBezTo>
                    <a:pt x="220617" y="482465"/>
                    <a:pt x="284750" y="484495"/>
                    <a:pt x="346346" y="470085"/>
                  </a:cubicBezTo>
                  <a:cubicBezTo>
                    <a:pt x="407943" y="455675"/>
                    <a:pt x="468119" y="422493"/>
                    <a:pt x="500794" y="368608"/>
                  </a:cubicBezTo>
                  <a:cubicBezTo>
                    <a:pt x="546560" y="293008"/>
                    <a:pt x="527483" y="177223"/>
                    <a:pt x="471975" y="108726"/>
                  </a:cubicBezTo>
                  <a:close/>
                </a:path>
              </a:pathLst>
            </a:custGeom>
            <a:solidFill>
              <a:srgbClr val="263238"/>
            </a:solidFill>
            <a:ln w="10147"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1C31C356-80BA-E1ED-8C9C-8D400C8AC788}"/>
                </a:ext>
              </a:extLst>
            </p:cNvPr>
            <p:cNvSpPr/>
            <p:nvPr/>
          </p:nvSpPr>
          <p:spPr>
            <a:xfrm>
              <a:off x="4755679" y="4247999"/>
              <a:ext cx="384785" cy="649552"/>
            </a:xfrm>
            <a:custGeom>
              <a:avLst/>
              <a:gdLst>
                <a:gd name="connsiteX0" fmla="*/ 344398 w 384785"/>
                <a:gd name="connsiteY0" fmla="*/ 60886 h 649552"/>
                <a:gd name="connsiteX1" fmla="*/ 192183 w 384785"/>
                <a:gd name="connsiteY1" fmla="*/ 0 h 649552"/>
                <a:gd name="connsiteX2" fmla="*/ 152303 w 384785"/>
                <a:gd name="connsiteY2" fmla="*/ 4567 h 649552"/>
                <a:gd name="connsiteX3" fmla="*/ 87 w 384785"/>
                <a:gd name="connsiteY3" fmla="*/ 177077 h 649552"/>
                <a:gd name="connsiteX4" fmla="*/ 14700 w 384785"/>
                <a:gd name="connsiteY4" fmla="*/ 415953 h 649552"/>
                <a:gd name="connsiteX5" fmla="*/ 142561 w 384785"/>
                <a:gd name="connsiteY5" fmla="*/ 545641 h 649552"/>
                <a:gd name="connsiteX6" fmla="*/ 139719 w 384785"/>
                <a:gd name="connsiteY6" fmla="*/ 649553 h 649552"/>
                <a:gd name="connsiteX7" fmla="*/ 373116 w 384785"/>
                <a:gd name="connsiteY7" fmla="*/ 632707 h 649552"/>
                <a:gd name="connsiteX8" fmla="*/ 384786 w 384785"/>
                <a:gd name="connsiteY8" fmla="*/ 102187 h 649552"/>
                <a:gd name="connsiteX9" fmla="*/ 344398 w 384785"/>
                <a:gd name="connsiteY9" fmla="*/ 60886 h 64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785" h="649552">
                  <a:moveTo>
                    <a:pt x="344398" y="60886"/>
                  </a:moveTo>
                  <a:lnTo>
                    <a:pt x="192183" y="0"/>
                  </a:lnTo>
                  <a:lnTo>
                    <a:pt x="152303" y="4567"/>
                  </a:lnTo>
                  <a:cubicBezTo>
                    <a:pt x="62597" y="4567"/>
                    <a:pt x="696" y="103912"/>
                    <a:pt x="87" y="177077"/>
                  </a:cubicBezTo>
                  <a:cubicBezTo>
                    <a:pt x="-522" y="258258"/>
                    <a:pt x="1813" y="356488"/>
                    <a:pt x="14700" y="415953"/>
                  </a:cubicBezTo>
                  <a:cubicBezTo>
                    <a:pt x="40475" y="535696"/>
                    <a:pt x="142561" y="545641"/>
                    <a:pt x="142561" y="545641"/>
                  </a:cubicBezTo>
                  <a:cubicBezTo>
                    <a:pt x="142561" y="545641"/>
                    <a:pt x="140531" y="609368"/>
                    <a:pt x="139719" y="649553"/>
                  </a:cubicBezTo>
                  <a:lnTo>
                    <a:pt x="373116" y="632707"/>
                  </a:lnTo>
                  <a:lnTo>
                    <a:pt x="384786" y="102187"/>
                  </a:lnTo>
                  <a:cubicBezTo>
                    <a:pt x="384226" y="79964"/>
                    <a:pt x="366603" y="61943"/>
                    <a:pt x="344398" y="60886"/>
                  </a:cubicBezTo>
                  <a:close/>
                </a:path>
              </a:pathLst>
            </a:custGeom>
            <a:solidFill>
              <a:srgbClr val="FFBF9D"/>
            </a:solidFill>
            <a:ln w="10147"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0EED3A3F-5895-6B69-40E7-C35D75A4323E}"/>
                </a:ext>
              </a:extLst>
            </p:cNvPr>
            <p:cNvSpPr/>
            <p:nvPr/>
          </p:nvSpPr>
          <p:spPr>
            <a:xfrm>
              <a:off x="4894621" y="4613543"/>
              <a:ext cx="54380" cy="50509"/>
            </a:xfrm>
            <a:custGeom>
              <a:avLst/>
              <a:gdLst>
                <a:gd name="connsiteX0" fmla="*/ 54256 w 54380"/>
                <a:gd name="connsiteY0" fmla="*/ 22097 h 50509"/>
                <a:gd name="connsiteX1" fmla="*/ 24308 w 54380"/>
                <a:gd name="connsiteY1" fmla="*/ 325 h 50509"/>
                <a:gd name="connsiteX2" fmla="*/ 13665 w 54380"/>
                <a:gd name="connsiteY2" fmla="*/ 4541 h 50509"/>
                <a:gd name="connsiteX3" fmla="*/ 372 w 54380"/>
                <a:gd name="connsiteY3" fmla="*/ 37318 h 50509"/>
                <a:gd name="connsiteX4" fmla="*/ 372 w 54380"/>
                <a:gd name="connsiteY4" fmla="*/ 37318 h 50509"/>
                <a:gd name="connsiteX5" fmla="*/ 23103 w 54380"/>
                <a:gd name="connsiteY5" fmla="*/ 50510 h 50509"/>
                <a:gd name="connsiteX6" fmla="*/ 27365 w 54380"/>
                <a:gd name="connsiteY6" fmla="*/ 50510 h 50509"/>
                <a:gd name="connsiteX7" fmla="*/ 46544 w 54380"/>
                <a:gd name="connsiteY7" fmla="*/ 42899 h 50509"/>
                <a:gd name="connsiteX8" fmla="*/ 54256 w 54380"/>
                <a:gd name="connsiteY8" fmla="*/ 22097 h 5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80" h="50509">
                  <a:moveTo>
                    <a:pt x="54256" y="22097"/>
                  </a:moveTo>
                  <a:cubicBezTo>
                    <a:pt x="51998" y="7815"/>
                    <a:pt x="38590" y="-1933"/>
                    <a:pt x="24308" y="325"/>
                  </a:cubicBezTo>
                  <a:cubicBezTo>
                    <a:pt x="20493" y="928"/>
                    <a:pt x="16858" y="2368"/>
                    <a:pt x="13665" y="4541"/>
                  </a:cubicBezTo>
                  <a:cubicBezTo>
                    <a:pt x="3617" y="12247"/>
                    <a:pt x="-1470" y="24790"/>
                    <a:pt x="372" y="37318"/>
                  </a:cubicBezTo>
                  <a:lnTo>
                    <a:pt x="372" y="37318"/>
                  </a:lnTo>
                  <a:cubicBezTo>
                    <a:pt x="5689" y="44791"/>
                    <a:pt x="13976" y="49601"/>
                    <a:pt x="23103" y="50510"/>
                  </a:cubicBezTo>
                  <a:lnTo>
                    <a:pt x="27365" y="50510"/>
                  </a:lnTo>
                  <a:cubicBezTo>
                    <a:pt x="34482" y="50446"/>
                    <a:pt x="41319" y="47733"/>
                    <a:pt x="46544" y="42899"/>
                  </a:cubicBezTo>
                  <a:cubicBezTo>
                    <a:pt x="52184" y="37525"/>
                    <a:pt x="55030" y="29849"/>
                    <a:pt x="54256" y="22097"/>
                  </a:cubicBezTo>
                  <a:close/>
                </a:path>
              </a:pathLst>
            </a:custGeom>
            <a:solidFill>
              <a:srgbClr val="FF9A6C"/>
            </a:solidFill>
            <a:ln w="10147"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3D281C1B-773D-1CBD-7BAA-87595A283AD2}"/>
                </a:ext>
              </a:extLst>
            </p:cNvPr>
            <p:cNvSpPr/>
            <p:nvPr/>
          </p:nvSpPr>
          <p:spPr>
            <a:xfrm>
              <a:off x="4795647" y="4512134"/>
              <a:ext cx="30950" cy="29645"/>
            </a:xfrm>
            <a:custGeom>
              <a:avLst/>
              <a:gdLst>
                <a:gd name="connsiteX0" fmla="*/ 0 w 30950"/>
                <a:gd name="connsiteY0" fmla="*/ 14825 h 29645"/>
                <a:gd name="connsiteX1" fmla="*/ 15729 w 30950"/>
                <a:gd name="connsiteY1" fmla="*/ 29640 h 29645"/>
                <a:gd name="connsiteX2" fmla="*/ 30945 w 30950"/>
                <a:gd name="connsiteY2" fmla="*/ 15236 h 29645"/>
                <a:gd name="connsiteX3" fmla="*/ 30951 w 30950"/>
                <a:gd name="connsiteY3" fmla="*/ 14824 h 29645"/>
                <a:gd name="connsiteX4" fmla="*/ 15222 w 30950"/>
                <a:gd name="connsiteY4" fmla="*/ 9 h 29645"/>
                <a:gd name="connsiteX5" fmla="*/ 9 w 30950"/>
                <a:gd name="connsiteY5" fmla="*/ 14207 h 29645"/>
                <a:gd name="connsiteX6" fmla="*/ 0 w 30950"/>
                <a:gd name="connsiteY6" fmla="*/ 14825 h 2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0" h="29645">
                  <a:moveTo>
                    <a:pt x="0" y="14825"/>
                  </a:moveTo>
                  <a:cubicBezTo>
                    <a:pt x="330" y="23224"/>
                    <a:pt x="7325" y="29813"/>
                    <a:pt x="15729" y="29640"/>
                  </a:cubicBezTo>
                  <a:cubicBezTo>
                    <a:pt x="23909" y="29864"/>
                    <a:pt x="30721" y="23415"/>
                    <a:pt x="30945" y="15236"/>
                  </a:cubicBezTo>
                  <a:cubicBezTo>
                    <a:pt x="30949" y="15099"/>
                    <a:pt x="30951" y="14962"/>
                    <a:pt x="30951" y="14824"/>
                  </a:cubicBezTo>
                  <a:cubicBezTo>
                    <a:pt x="30568" y="6449"/>
                    <a:pt x="23605" y="-109"/>
                    <a:pt x="15222" y="9"/>
                  </a:cubicBezTo>
                  <a:cubicBezTo>
                    <a:pt x="7100" y="-272"/>
                    <a:pt x="289" y="6085"/>
                    <a:pt x="9" y="14207"/>
                  </a:cubicBezTo>
                  <a:cubicBezTo>
                    <a:pt x="2" y="14413"/>
                    <a:pt x="-1" y="14619"/>
                    <a:pt x="0" y="14825"/>
                  </a:cubicBezTo>
                  <a:close/>
                </a:path>
              </a:pathLst>
            </a:custGeom>
            <a:solidFill>
              <a:srgbClr val="263238"/>
            </a:solidFill>
            <a:ln w="10147"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79670DD6-6E2E-67C5-3153-8358642E9487}"/>
                </a:ext>
              </a:extLst>
            </p:cNvPr>
            <p:cNvSpPr/>
            <p:nvPr/>
          </p:nvSpPr>
          <p:spPr>
            <a:xfrm>
              <a:off x="4781852" y="4447110"/>
              <a:ext cx="61449" cy="18310"/>
            </a:xfrm>
            <a:custGeom>
              <a:avLst/>
              <a:gdLst>
                <a:gd name="connsiteX0" fmla="*/ 298 w 61449"/>
                <a:gd name="connsiteY0" fmla="*/ 18049 h 18310"/>
                <a:gd name="connsiteX1" fmla="*/ 30741 w 61449"/>
                <a:gd name="connsiteY1" fmla="*/ 9728 h 18310"/>
                <a:gd name="connsiteX2" fmla="*/ 61184 w 61449"/>
                <a:gd name="connsiteY2" fmla="*/ 14396 h 18310"/>
                <a:gd name="connsiteX3" fmla="*/ 54385 w 61449"/>
                <a:gd name="connsiteY3" fmla="*/ 6379 h 18310"/>
                <a:gd name="connsiteX4" fmla="*/ 29422 w 61449"/>
                <a:gd name="connsiteY4" fmla="*/ 87 h 18310"/>
                <a:gd name="connsiteX5" fmla="*/ 5676 w 61449"/>
                <a:gd name="connsiteY5" fmla="*/ 9220 h 18310"/>
                <a:gd name="connsiteX6" fmla="*/ 298 w 61449"/>
                <a:gd name="connsiteY6" fmla="*/ 18049 h 1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49" h="18310">
                  <a:moveTo>
                    <a:pt x="298" y="18049"/>
                  </a:moveTo>
                  <a:cubicBezTo>
                    <a:pt x="2328" y="19977"/>
                    <a:pt x="13490" y="10641"/>
                    <a:pt x="30741" y="9728"/>
                  </a:cubicBezTo>
                  <a:cubicBezTo>
                    <a:pt x="47992" y="8815"/>
                    <a:pt x="60068" y="16527"/>
                    <a:pt x="61184" y="14396"/>
                  </a:cubicBezTo>
                  <a:cubicBezTo>
                    <a:pt x="62300" y="12265"/>
                    <a:pt x="59865" y="9931"/>
                    <a:pt x="54385" y="6379"/>
                  </a:cubicBezTo>
                  <a:cubicBezTo>
                    <a:pt x="46928" y="1721"/>
                    <a:pt x="38197" y="-480"/>
                    <a:pt x="29422" y="87"/>
                  </a:cubicBezTo>
                  <a:cubicBezTo>
                    <a:pt x="20743" y="557"/>
                    <a:pt x="12433" y="3753"/>
                    <a:pt x="5676" y="9220"/>
                  </a:cubicBezTo>
                  <a:cubicBezTo>
                    <a:pt x="806" y="13482"/>
                    <a:pt x="-716" y="17237"/>
                    <a:pt x="298" y="18049"/>
                  </a:cubicBezTo>
                  <a:close/>
                </a:path>
              </a:pathLst>
            </a:custGeom>
            <a:solidFill>
              <a:srgbClr val="263238"/>
            </a:solidFill>
            <a:ln w="10147"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1701CEC9-C847-E348-65DB-745314944500}"/>
                </a:ext>
              </a:extLst>
            </p:cNvPr>
            <p:cNvSpPr/>
            <p:nvPr/>
          </p:nvSpPr>
          <p:spPr>
            <a:xfrm>
              <a:off x="4846401" y="4456630"/>
              <a:ext cx="43012" cy="140931"/>
            </a:xfrm>
            <a:custGeom>
              <a:avLst/>
              <a:gdLst>
                <a:gd name="connsiteX0" fmla="*/ 42807 w 43012"/>
                <a:gd name="connsiteY0" fmla="*/ 139231 h 140931"/>
                <a:gd name="connsiteX1" fmla="*/ 15409 w 43012"/>
                <a:gd name="connsiteY1" fmla="*/ 135781 h 140931"/>
                <a:gd name="connsiteX2" fmla="*/ 6174 w 43012"/>
                <a:gd name="connsiteY2" fmla="*/ 132128 h 140931"/>
                <a:gd name="connsiteX3" fmla="*/ 8407 w 43012"/>
                <a:gd name="connsiteY3" fmla="*/ 119342 h 140931"/>
                <a:gd name="connsiteX4" fmla="*/ 19163 w 43012"/>
                <a:gd name="connsiteY4" fmla="*/ 86260 h 140931"/>
                <a:gd name="connsiteX5" fmla="*/ 42807 w 43012"/>
                <a:gd name="connsiteY5" fmla="*/ 5 h 140931"/>
                <a:gd name="connsiteX6" fmla="*/ 12364 w 43012"/>
                <a:gd name="connsiteY6" fmla="*/ 84129 h 140931"/>
                <a:gd name="connsiteX7" fmla="*/ 2217 w 43012"/>
                <a:gd name="connsiteY7" fmla="*/ 117414 h 140931"/>
                <a:gd name="connsiteX8" fmla="*/ 897 w 43012"/>
                <a:gd name="connsiteY8" fmla="*/ 134259 h 140931"/>
                <a:gd name="connsiteX9" fmla="*/ 8305 w 43012"/>
                <a:gd name="connsiteY9" fmla="*/ 140043 h 140931"/>
                <a:gd name="connsiteX10" fmla="*/ 15510 w 43012"/>
                <a:gd name="connsiteY10" fmla="*/ 140652 h 140931"/>
                <a:gd name="connsiteX11" fmla="*/ 42807 w 43012"/>
                <a:gd name="connsiteY11" fmla="*/ 139231 h 14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012" h="140931">
                  <a:moveTo>
                    <a:pt x="42807" y="139231"/>
                  </a:moveTo>
                  <a:cubicBezTo>
                    <a:pt x="33865" y="136885"/>
                    <a:pt x="24653" y="135725"/>
                    <a:pt x="15409" y="135781"/>
                  </a:cubicBezTo>
                  <a:cubicBezTo>
                    <a:pt x="11147" y="135781"/>
                    <a:pt x="7087" y="134969"/>
                    <a:pt x="6174" y="132128"/>
                  </a:cubicBezTo>
                  <a:cubicBezTo>
                    <a:pt x="5617" y="127739"/>
                    <a:pt x="6395" y="123283"/>
                    <a:pt x="8407" y="119342"/>
                  </a:cubicBezTo>
                  <a:cubicBezTo>
                    <a:pt x="11755" y="109194"/>
                    <a:pt x="15409" y="97829"/>
                    <a:pt x="19163" y="86260"/>
                  </a:cubicBezTo>
                  <a:cubicBezTo>
                    <a:pt x="34080" y="39175"/>
                    <a:pt x="44634" y="513"/>
                    <a:pt x="42807" y="5"/>
                  </a:cubicBezTo>
                  <a:cubicBezTo>
                    <a:pt x="40981" y="-502"/>
                    <a:pt x="27180" y="37044"/>
                    <a:pt x="12364" y="84129"/>
                  </a:cubicBezTo>
                  <a:cubicBezTo>
                    <a:pt x="8813" y="95799"/>
                    <a:pt x="5362" y="106860"/>
                    <a:pt x="2217" y="117414"/>
                  </a:cubicBezTo>
                  <a:cubicBezTo>
                    <a:pt x="-185" y="122700"/>
                    <a:pt x="-652" y="128663"/>
                    <a:pt x="897" y="134259"/>
                  </a:cubicBezTo>
                  <a:cubicBezTo>
                    <a:pt x="2361" y="137211"/>
                    <a:pt x="5086" y="139339"/>
                    <a:pt x="8305" y="140043"/>
                  </a:cubicBezTo>
                  <a:cubicBezTo>
                    <a:pt x="10668" y="140570"/>
                    <a:pt x="13092" y="140774"/>
                    <a:pt x="15510" y="140652"/>
                  </a:cubicBezTo>
                  <a:cubicBezTo>
                    <a:pt x="24633" y="141299"/>
                    <a:pt x="33801" y="140821"/>
                    <a:pt x="42807" y="139231"/>
                  </a:cubicBezTo>
                  <a:close/>
                </a:path>
              </a:pathLst>
            </a:custGeom>
            <a:solidFill>
              <a:srgbClr val="263238"/>
            </a:solidFill>
            <a:ln w="10147"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2DD0399C-64AC-30AD-891B-9314B4CF19FC}"/>
                </a:ext>
              </a:extLst>
            </p:cNvPr>
            <p:cNvSpPr/>
            <p:nvPr/>
          </p:nvSpPr>
          <p:spPr>
            <a:xfrm>
              <a:off x="4896515" y="4741176"/>
              <a:ext cx="159927" cy="81380"/>
            </a:xfrm>
            <a:custGeom>
              <a:avLst/>
              <a:gdLst>
                <a:gd name="connsiteX0" fmla="*/ 609 w 159927"/>
                <a:gd name="connsiteY0" fmla="*/ 51956 h 81380"/>
                <a:gd name="connsiteX1" fmla="*/ 159927 w 159927"/>
                <a:gd name="connsiteY1" fmla="*/ 0 h 81380"/>
                <a:gd name="connsiteX2" fmla="*/ 0 w 159927"/>
                <a:gd name="connsiteY2" fmla="*/ 81181 h 81380"/>
              </a:gdLst>
              <a:ahLst/>
              <a:cxnLst>
                <a:cxn ang="0">
                  <a:pos x="connsiteX0" y="connsiteY0"/>
                </a:cxn>
                <a:cxn ang="0">
                  <a:pos x="connsiteX1" y="connsiteY1"/>
                </a:cxn>
                <a:cxn ang="0">
                  <a:pos x="connsiteX2" y="connsiteY2"/>
                </a:cxn>
              </a:cxnLst>
              <a:rect l="l" t="t" r="r" b="b"/>
              <a:pathLst>
                <a:path w="159927" h="81380">
                  <a:moveTo>
                    <a:pt x="609" y="51956"/>
                  </a:moveTo>
                  <a:cubicBezTo>
                    <a:pt x="57503" y="49733"/>
                    <a:pt x="112661" y="31745"/>
                    <a:pt x="159927" y="0"/>
                  </a:cubicBezTo>
                  <a:cubicBezTo>
                    <a:pt x="159927" y="0"/>
                    <a:pt x="121468" y="86052"/>
                    <a:pt x="0" y="81181"/>
                  </a:cubicBezTo>
                  <a:close/>
                </a:path>
              </a:pathLst>
            </a:custGeom>
            <a:solidFill>
              <a:srgbClr val="FF9A6C"/>
            </a:solidFill>
            <a:ln w="10147"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F2BE11A0-2B24-1C13-6432-1223F307C196}"/>
                </a:ext>
              </a:extLst>
            </p:cNvPr>
            <p:cNvSpPr/>
            <p:nvPr/>
          </p:nvSpPr>
          <p:spPr>
            <a:xfrm>
              <a:off x="4888194" y="4604683"/>
              <a:ext cx="53911" cy="50095"/>
            </a:xfrm>
            <a:custGeom>
              <a:avLst/>
              <a:gdLst>
                <a:gd name="connsiteX0" fmla="*/ 50637 w 53911"/>
                <a:gd name="connsiteY0" fmla="*/ 7 h 50095"/>
                <a:gd name="connsiteX1" fmla="*/ 34096 w 53911"/>
                <a:gd name="connsiteY1" fmla="*/ 31769 h 50095"/>
                <a:gd name="connsiteX2" fmla="*/ 0 w 53911"/>
                <a:gd name="connsiteY2" fmla="*/ 46991 h 50095"/>
                <a:gd name="connsiteX3" fmla="*/ 12583 w 53911"/>
                <a:gd name="connsiteY3" fmla="*/ 50035 h 50095"/>
                <a:gd name="connsiteX4" fmla="*/ 41200 w 53911"/>
                <a:gd name="connsiteY4" fmla="*/ 38365 h 50095"/>
                <a:gd name="connsiteX5" fmla="*/ 53884 w 53911"/>
                <a:gd name="connsiteY5" fmla="*/ 11778 h 50095"/>
                <a:gd name="connsiteX6" fmla="*/ 50637 w 53911"/>
                <a:gd name="connsiteY6" fmla="*/ 7 h 5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11" h="50095">
                  <a:moveTo>
                    <a:pt x="50637" y="7"/>
                  </a:moveTo>
                  <a:cubicBezTo>
                    <a:pt x="47897" y="7"/>
                    <a:pt x="48912" y="18070"/>
                    <a:pt x="34096" y="31769"/>
                  </a:cubicBezTo>
                  <a:cubicBezTo>
                    <a:pt x="19281" y="45468"/>
                    <a:pt x="0" y="44454"/>
                    <a:pt x="0" y="46991"/>
                  </a:cubicBezTo>
                  <a:cubicBezTo>
                    <a:pt x="0" y="49527"/>
                    <a:pt x="4465" y="50339"/>
                    <a:pt x="12583" y="50035"/>
                  </a:cubicBezTo>
                  <a:cubicBezTo>
                    <a:pt x="23201" y="49649"/>
                    <a:pt x="33340" y="45515"/>
                    <a:pt x="41200" y="38365"/>
                  </a:cubicBezTo>
                  <a:cubicBezTo>
                    <a:pt x="48718" y="31484"/>
                    <a:pt x="53266" y="21951"/>
                    <a:pt x="53884" y="11778"/>
                  </a:cubicBezTo>
                  <a:cubicBezTo>
                    <a:pt x="54189" y="4167"/>
                    <a:pt x="51855" y="-196"/>
                    <a:pt x="50637" y="7"/>
                  </a:cubicBezTo>
                  <a:close/>
                </a:path>
              </a:pathLst>
            </a:custGeom>
            <a:solidFill>
              <a:srgbClr val="263238"/>
            </a:solidFill>
            <a:ln w="10147"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304FE138-0B15-B384-3EB0-743D8AA9ECA9}"/>
                </a:ext>
              </a:extLst>
            </p:cNvPr>
            <p:cNvSpPr/>
            <p:nvPr/>
          </p:nvSpPr>
          <p:spPr>
            <a:xfrm>
              <a:off x="4787329" y="4390972"/>
              <a:ext cx="61756" cy="18468"/>
            </a:xfrm>
            <a:custGeom>
              <a:avLst/>
              <a:gdLst>
                <a:gd name="connsiteX0" fmla="*/ 403 w 61756"/>
                <a:gd name="connsiteY0" fmla="*/ 15838 h 18468"/>
                <a:gd name="connsiteX1" fmla="*/ 30846 w 61756"/>
                <a:gd name="connsiteY1" fmla="*/ 16751 h 18468"/>
                <a:gd name="connsiteX2" fmla="*/ 61289 w 61756"/>
                <a:gd name="connsiteY2" fmla="*/ 16751 h 18468"/>
                <a:gd name="connsiteX3" fmla="*/ 55403 w 61756"/>
                <a:gd name="connsiteY3" fmla="*/ 7212 h 18468"/>
                <a:gd name="connsiteX4" fmla="*/ 6085 w 61756"/>
                <a:gd name="connsiteY4" fmla="*/ 6603 h 18468"/>
                <a:gd name="connsiteX5" fmla="*/ 403 w 61756"/>
                <a:gd name="connsiteY5" fmla="*/ 15838 h 1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56" h="18468">
                  <a:moveTo>
                    <a:pt x="403" y="15838"/>
                  </a:moveTo>
                  <a:cubicBezTo>
                    <a:pt x="3447" y="19694"/>
                    <a:pt x="16132" y="16345"/>
                    <a:pt x="30846" y="16751"/>
                  </a:cubicBezTo>
                  <a:cubicBezTo>
                    <a:pt x="45560" y="17157"/>
                    <a:pt x="58448" y="20404"/>
                    <a:pt x="61289" y="16751"/>
                  </a:cubicBezTo>
                  <a:cubicBezTo>
                    <a:pt x="62608" y="14924"/>
                    <a:pt x="61289" y="11068"/>
                    <a:pt x="55403" y="7212"/>
                  </a:cubicBezTo>
                  <a:cubicBezTo>
                    <a:pt x="40366" y="-2180"/>
                    <a:pt x="21350" y="-2415"/>
                    <a:pt x="6085" y="6603"/>
                  </a:cubicBezTo>
                  <a:cubicBezTo>
                    <a:pt x="1012" y="10054"/>
                    <a:pt x="-916" y="13910"/>
                    <a:pt x="403" y="15838"/>
                  </a:cubicBezTo>
                  <a:close/>
                </a:path>
              </a:pathLst>
            </a:custGeom>
            <a:solidFill>
              <a:srgbClr val="263238"/>
            </a:solidFill>
            <a:ln w="10147"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1889D96D-1B09-FED3-83BE-7D43D2892CC0}"/>
                </a:ext>
              </a:extLst>
            </p:cNvPr>
            <p:cNvSpPr/>
            <p:nvPr/>
          </p:nvSpPr>
          <p:spPr>
            <a:xfrm>
              <a:off x="4946134" y="4509026"/>
              <a:ext cx="30957" cy="29675"/>
            </a:xfrm>
            <a:custGeom>
              <a:avLst/>
              <a:gdLst>
                <a:gd name="connsiteX0" fmla="*/ 30954 w 30957"/>
                <a:gd name="connsiteY0" fmla="*/ 13772 h 29675"/>
                <a:gd name="connsiteX1" fmla="*/ 16240 w 30957"/>
                <a:gd name="connsiteY1" fmla="*/ 29603 h 29675"/>
                <a:gd name="connsiteX2" fmla="*/ 38 w 30957"/>
                <a:gd name="connsiteY2" fmla="*/ 16316 h 29675"/>
                <a:gd name="connsiteX3" fmla="*/ 3 w 30957"/>
                <a:gd name="connsiteY3" fmla="*/ 15903 h 29675"/>
                <a:gd name="connsiteX4" fmla="*/ 14718 w 30957"/>
                <a:gd name="connsiteY4" fmla="*/ 73 h 29675"/>
                <a:gd name="connsiteX5" fmla="*/ 30919 w 30957"/>
                <a:gd name="connsiteY5" fmla="*/ 13359 h 29675"/>
                <a:gd name="connsiteX6" fmla="*/ 30954 w 30957"/>
                <a:gd name="connsiteY6" fmla="*/ 13772 h 2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7" h="29675">
                  <a:moveTo>
                    <a:pt x="30954" y="13772"/>
                  </a:moveTo>
                  <a:cubicBezTo>
                    <a:pt x="31129" y="22157"/>
                    <a:pt x="24615" y="29166"/>
                    <a:pt x="16240" y="29603"/>
                  </a:cubicBezTo>
                  <a:cubicBezTo>
                    <a:pt x="8097" y="30408"/>
                    <a:pt x="843" y="24459"/>
                    <a:pt x="38" y="16316"/>
                  </a:cubicBezTo>
                  <a:cubicBezTo>
                    <a:pt x="25" y="16179"/>
                    <a:pt x="13" y="16041"/>
                    <a:pt x="3" y="15903"/>
                  </a:cubicBezTo>
                  <a:cubicBezTo>
                    <a:pt x="-172" y="7519"/>
                    <a:pt x="6342" y="510"/>
                    <a:pt x="14718" y="73"/>
                  </a:cubicBezTo>
                  <a:cubicBezTo>
                    <a:pt x="22860" y="-732"/>
                    <a:pt x="30114" y="5216"/>
                    <a:pt x="30919" y="13359"/>
                  </a:cubicBezTo>
                  <a:cubicBezTo>
                    <a:pt x="30932" y="13497"/>
                    <a:pt x="30944" y="13635"/>
                    <a:pt x="30954" y="13772"/>
                  </a:cubicBezTo>
                  <a:close/>
                </a:path>
              </a:pathLst>
            </a:custGeom>
            <a:solidFill>
              <a:srgbClr val="263238"/>
            </a:solidFill>
            <a:ln w="10147"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F9CD7BE5-AA4F-04F4-E4ED-0F905E2228CE}"/>
                </a:ext>
              </a:extLst>
            </p:cNvPr>
            <p:cNvSpPr/>
            <p:nvPr/>
          </p:nvSpPr>
          <p:spPr>
            <a:xfrm>
              <a:off x="4946230" y="4442924"/>
              <a:ext cx="61699" cy="16861"/>
            </a:xfrm>
            <a:custGeom>
              <a:avLst/>
              <a:gdLst>
                <a:gd name="connsiteX0" fmla="*/ 61402 w 61699"/>
                <a:gd name="connsiteY0" fmla="*/ 15740 h 16861"/>
                <a:gd name="connsiteX1" fmla="*/ 30959 w 61699"/>
                <a:gd name="connsiteY1" fmla="*/ 9652 h 16861"/>
                <a:gd name="connsiteX2" fmla="*/ 516 w 61699"/>
                <a:gd name="connsiteY2" fmla="*/ 16552 h 16861"/>
                <a:gd name="connsiteX3" fmla="*/ 6706 w 61699"/>
                <a:gd name="connsiteY3" fmla="*/ 8028 h 16861"/>
                <a:gd name="connsiteX4" fmla="*/ 31162 w 61699"/>
                <a:gd name="connsiteY4" fmla="*/ 11 h 16861"/>
                <a:gd name="connsiteX5" fmla="*/ 55516 w 61699"/>
                <a:gd name="connsiteY5" fmla="*/ 7419 h 16861"/>
                <a:gd name="connsiteX6" fmla="*/ 61402 w 61699"/>
                <a:gd name="connsiteY6" fmla="*/ 15740 h 1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99" h="16861">
                  <a:moveTo>
                    <a:pt x="61402" y="15740"/>
                  </a:moveTo>
                  <a:cubicBezTo>
                    <a:pt x="59474" y="17871"/>
                    <a:pt x="47601" y="9347"/>
                    <a:pt x="30959" y="9652"/>
                  </a:cubicBezTo>
                  <a:cubicBezTo>
                    <a:pt x="14316" y="9956"/>
                    <a:pt x="2241" y="18582"/>
                    <a:pt x="516" y="16552"/>
                  </a:cubicBezTo>
                  <a:cubicBezTo>
                    <a:pt x="-1210" y="14523"/>
                    <a:pt x="1530" y="11986"/>
                    <a:pt x="6706" y="8028"/>
                  </a:cubicBezTo>
                  <a:cubicBezTo>
                    <a:pt x="13828" y="2882"/>
                    <a:pt x="22375" y="80"/>
                    <a:pt x="31162" y="11"/>
                  </a:cubicBezTo>
                  <a:cubicBezTo>
                    <a:pt x="39864" y="-195"/>
                    <a:pt x="48402" y="2402"/>
                    <a:pt x="55516" y="7419"/>
                  </a:cubicBezTo>
                  <a:cubicBezTo>
                    <a:pt x="60488" y="11275"/>
                    <a:pt x="62518" y="14827"/>
                    <a:pt x="61402" y="15740"/>
                  </a:cubicBezTo>
                  <a:close/>
                </a:path>
              </a:pathLst>
            </a:custGeom>
            <a:solidFill>
              <a:srgbClr val="263238"/>
            </a:solidFill>
            <a:ln w="10147"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DDC3AB7B-01DC-17A5-666A-737D9D32E2C3}"/>
                </a:ext>
              </a:extLst>
            </p:cNvPr>
            <p:cNvSpPr/>
            <p:nvPr/>
          </p:nvSpPr>
          <p:spPr>
            <a:xfrm>
              <a:off x="4933877" y="4388327"/>
              <a:ext cx="64011" cy="18674"/>
            </a:xfrm>
            <a:custGeom>
              <a:avLst/>
              <a:gdLst>
                <a:gd name="connsiteX0" fmla="*/ 63709 w 64011"/>
                <a:gd name="connsiteY0" fmla="*/ 16961 h 18674"/>
                <a:gd name="connsiteX1" fmla="*/ 32048 w 64011"/>
                <a:gd name="connsiteY1" fmla="*/ 16961 h 18674"/>
                <a:gd name="connsiteX2" fmla="*/ 387 w 64011"/>
                <a:gd name="connsiteY2" fmla="*/ 16149 h 18674"/>
                <a:gd name="connsiteX3" fmla="*/ 6780 w 64011"/>
                <a:gd name="connsiteY3" fmla="*/ 6712 h 18674"/>
                <a:gd name="connsiteX4" fmla="*/ 32353 w 64011"/>
                <a:gd name="connsiteY4" fmla="*/ 14 h 18674"/>
                <a:gd name="connsiteX5" fmla="*/ 57722 w 64011"/>
                <a:gd name="connsiteY5" fmla="*/ 7219 h 18674"/>
                <a:gd name="connsiteX6" fmla="*/ 63709 w 64011"/>
                <a:gd name="connsiteY6" fmla="*/ 16961 h 1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11" h="18674">
                  <a:moveTo>
                    <a:pt x="63709" y="16961"/>
                  </a:moveTo>
                  <a:cubicBezTo>
                    <a:pt x="60462" y="20817"/>
                    <a:pt x="47574" y="16961"/>
                    <a:pt x="32048" y="16961"/>
                  </a:cubicBezTo>
                  <a:cubicBezTo>
                    <a:pt x="16522" y="16961"/>
                    <a:pt x="3533" y="20005"/>
                    <a:pt x="387" y="16149"/>
                  </a:cubicBezTo>
                  <a:cubicBezTo>
                    <a:pt x="-932" y="14221"/>
                    <a:pt x="1098" y="10365"/>
                    <a:pt x="6780" y="6712"/>
                  </a:cubicBezTo>
                  <a:cubicBezTo>
                    <a:pt x="14503" y="2115"/>
                    <a:pt x="23368" y="-207"/>
                    <a:pt x="32353" y="14"/>
                  </a:cubicBezTo>
                  <a:cubicBezTo>
                    <a:pt x="41314" y="16"/>
                    <a:pt x="50097" y="2511"/>
                    <a:pt x="57722" y="7219"/>
                  </a:cubicBezTo>
                  <a:cubicBezTo>
                    <a:pt x="63303" y="11278"/>
                    <a:pt x="64724" y="15134"/>
                    <a:pt x="63709" y="16961"/>
                  </a:cubicBezTo>
                  <a:close/>
                </a:path>
              </a:pathLst>
            </a:custGeom>
            <a:solidFill>
              <a:srgbClr val="263238"/>
            </a:solidFill>
            <a:ln w="10147"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AD397A0D-782A-34F6-7C56-D9FDA6ACA1B4}"/>
                </a:ext>
              </a:extLst>
            </p:cNvPr>
            <p:cNvSpPr/>
            <p:nvPr/>
          </p:nvSpPr>
          <p:spPr>
            <a:xfrm>
              <a:off x="5119135" y="4518033"/>
              <a:ext cx="87816" cy="126848"/>
            </a:xfrm>
            <a:custGeom>
              <a:avLst/>
              <a:gdLst>
                <a:gd name="connsiteX0" fmla="*/ 20 w 87816"/>
                <a:gd name="connsiteY0" fmla="*/ 34701 h 126848"/>
                <a:gd name="connsiteX1" fmla="*/ 17575 w 87816"/>
                <a:gd name="connsiteY1" fmla="*/ 2025 h 126848"/>
                <a:gd name="connsiteX2" fmla="*/ 87594 w 87816"/>
                <a:gd name="connsiteY2" fmla="*/ 56823 h 126848"/>
                <a:gd name="connsiteX3" fmla="*/ 8747 w 87816"/>
                <a:gd name="connsiteY3" fmla="*/ 124913 h 126848"/>
                <a:gd name="connsiteX4" fmla="*/ 20 w 87816"/>
                <a:gd name="connsiteY4" fmla="*/ 34701 h 126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16" h="126848">
                  <a:moveTo>
                    <a:pt x="20" y="34701"/>
                  </a:moveTo>
                  <a:cubicBezTo>
                    <a:pt x="-488" y="25669"/>
                    <a:pt x="8747" y="4258"/>
                    <a:pt x="17575" y="2025"/>
                  </a:cubicBezTo>
                  <a:cubicBezTo>
                    <a:pt x="41118" y="-2947"/>
                    <a:pt x="83941" y="-3353"/>
                    <a:pt x="87594" y="56823"/>
                  </a:cubicBezTo>
                  <a:cubicBezTo>
                    <a:pt x="92668" y="139120"/>
                    <a:pt x="9051" y="127247"/>
                    <a:pt x="8747" y="124913"/>
                  </a:cubicBezTo>
                  <a:cubicBezTo>
                    <a:pt x="8442" y="122579"/>
                    <a:pt x="1238" y="65752"/>
                    <a:pt x="20" y="34701"/>
                  </a:cubicBezTo>
                  <a:close/>
                </a:path>
              </a:pathLst>
            </a:custGeom>
            <a:solidFill>
              <a:srgbClr val="FFBF9D"/>
            </a:solidFill>
            <a:ln w="10147"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37637D07-F5B4-8D2C-0F81-DC7B14D1FCDD}"/>
                </a:ext>
              </a:extLst>
            </p:cNvPr>
            <p:cNvSpPr/>
            <p:nvPr/>
          </p:nvSpPr>
          <p:spPr>
            <a:xfrm>
              <a:off x="5148645" y="4546003"/>
              <a:ext cx="34947" cy="72148"/>
            </a:xfrm>
            <a:custGeom>
              <a:avLst/>
              <a:gdLst>
                <a:gd name="connsiteX0" fmla="*/ 40 w 34947"/>
                <a:gd name="connsiteY0" fmla="*/ 65485 h 72148"/>
                <a:gd name="connsiteX1" fmla="*/ 4099 w 34947"/>
                <a:gd name="connsiteY1" fmla="*/ 67312 h 72148"/>
                <a:gd name="connsiteX2" fmla="*/ 14754 w 34947"/>
                <a:gd name="connsiteY2" fmla="*/ 67312 h 72148"/>
                <a:gd name="connsiteX3" fmla="*/ 29265 w 34947"/>
                <a:gd name="connsiteY3" fmla="*/ 34433 h 72148"/>
                <a:gd name="connsiteX4" fmla="*/ 23989 w 34947"/>
                <a:gd name="connsiteY4" fmla="*/ 14138 h 72148"/>
                <a:gd name="connsiteX5" fmla="*/ 12522 w 34947"/>
                <a:gd name="connsiteY5" fmla="*/ 3990 h 72148"/>
                <a:gd name="connsiteX6" fmla="*/ 4302 w 34947"/>
                <a:gd name="connsiteY6" fmla="*/ 8455 h 72148"/>
                <a:gd name="connsiteX7" fmla="*/ 3490 w 34947"/>
                <a:gd name="connsiteY7" fmla="*/ 12616 h 72148"/>
                <a:gd name="connsiteX8" fmla="*/ 2171 w 34947"/>
                <a:gd name="connsiteY8" fmla="*/ 7948 h 72148"/>
                <a:gd name="connsiteX9" fmla="*/ 5012 w 34947"/>
                <a:gd name="connsiteY9" fmla="*/ 2570 h 72148"/>
                <a:gd name="connsiteX10" fmla="*/ 12826 w 34947"/>
                <a:gd name="connsiteY10" fmla="*/ 33 h 72148"/>
                <a:gd name="connsiteX11" fmla="*/ 28656 w 34947"/>
                <a:gd name="connsiteY11" fmla="*/ 11804 h 72148"/>
                <a:gd name="connsiteX12" fmla="*/ 34948 w 34947"/>
                <a:gd name="connsiteY12" fmla="*/ 34433 h 72148"/>
                <a:gd name="connsiteX13" fmla="*/ 16276 w 34947"/>
                <a:gd name="connsiteY13" fmla="*/ 71269 h 72148"/>
                <a:gd name="connsiteX14" fmla="*/ 2983 w 34947"/>
                <a:gd name="connsiteY14" fmla="*/ 69950 h 72148"/>
                <a:gd name="connsiteX15" fmla="*/ 40 w 34947"/>
                <a:gd name="connsiteY15" fmla="*/ 65485 h 7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947" h="72148">
                  <a:moveTo>
                    <a:pt x="40" y="65485"/>
                  </a:moveTo>
                  <a:cubicBezTo>
                    <a:pt x="40" y="65485"/>
                    <a:pt x="1562" y="66398"/>
                    <a:pt x="4099" y="67312"/>
                  </a:cubicBezTo>
                  <a:cubicBezTo>
                    <a:pt x="7522" y="68663"/>
                    <a:pt x="11331" y="68663"/>
                    <a:pt x="14754" y="67312"/>
                  </a:cubicBezTo>
                  <a:cubicBezTo>
                    <a:pt x="23278" y="63557"/>
                    <a:pt x="29773" y="49350"/>
                    <a:pt x="29265" y="34433"/>
                  </a:cubicBezTo>
                  <a:cubicBezTo>
                    <a:pt x="29024" y="27362"/>
                    <a:pt x="27222" y="20431"/>
                    <a:pt x="23989" y="14138"/>
                  </a:cubicBezTo>
                  <a:cubicBezTo>
                    <a:pt x="22014" y="9113"/>
                    <a:pt x="17750" y="5340"/>
                    <a:pt x="12522" y="3990"/>
                  </a:cubicBezTo>
                  <a:cubicBezTo>
                    <a:pt x="9070" y="3342"/>
                    <a:pt x="5637" y="5206"/>
                    <a:pt x="4302" y="8455"/>
                  </a:cubicBezTo>
                  <a:cubicBezTo>
                    <a:pt x="3287" y="10891"/>
                    <a:pt x="4302" y="12514"/>
                    <a:pt x="3490" y="12616"/>
                  </a:cubicBezTo>
                  <a:cubicBezTo>
                    <a:pt x="2678" y="12717"/>
                    <a:pt x="1664" y="11398"/>
                    <a:pt x="2171" y="7948"/>
                  </a:cubicBezTo>
                  <a:cubicBezTo>
                    <a:pt x="2451" y="5875"/>
                    <a:pt x="3458" y="3969"/>
                    <a:pt x="5012" y="2570"/>
                  </a:cubicBezTo>
                  <a:cubicBezTo>
                    <a:pt x="7179" y="724"/>
                    <a:pt x="9988" y="-189"/>
                    <a:pt x="12826" y="33"/>
                  </a:cubicBezTo>
                  <a:cubicBezTo>
                    <a:pt x="19783" y="955"/>
                    <a:pt x="25770" y="5407"/>
                    <a:pt x="28656" y="11804"/>
                  </a:cubicBezTo>
                  <a:cubicBezTo>
                    <a:pt x="32599" y="18708"/>
                    <a:pt x="34761" y="26485"/>
                    <a:pt x="34948" y="34433"/>
                  </a:cubicBezTo>
                  <a:cubicBezTo>
                    <a:pt x="34948" y="51075"/>
                    <a:pt x="27946" y="67109"/>
                    <a:pt x="16276" y="71269"/>
                  </a:cubicBezTo>
                  <a:cubicBezTo>
                    <a:pt x="11866" y="72798"/>
                    <a:pt x="7007" y="72316"/>
                    <a:pt x="2983" y="69950"/>
                  </a:cubicBezTo>
                  <a:cubicBezTo>
                    <a:pt x="345" y="67413"/>
                    <a:pt x="-163" y="65485"/>
                    <a:pt x="40" y="65485"/>
                  </a:cubicBezTo>
                  <a:close/>
                </a:path>
              </a:pathLst>
            </a:custGeom>
            <a:solidFill>
              <a:srgbClr val="FF9A6C"/>
            </a:solidFill>
            <a:ln w="10147"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C1753E7A-C47A-966F-A3DB-E608C70E140A}"/>
                </a:ext>
              </a:extLst>
            </p:cNvPr>
            <p:cNvSpPr/>
            <p:nvPr/>
          </p:nvSpPr>
          <p:spPr>
            <a:xfrm>
              <a:off x="4861922" y="4235320"/>
              <a:ext cx="322193" cy="306454"/>
            </a:xfrm>
            <a:custGeom>
              <a:avLst/>
              <a:gdLst>
                <a:gd name="connsiteX0" fmla="*/ 278137 w 322193"/>
                <a:gd name="connsiteY0" fmla="*/ 284840 h 306454"/>
                <a:gd name="connsiteX1" fmla="*/ 257233 w 322193"/>
                <a:gd name="connsiteY1" fmla="*/ 306454 h 306454"/>
                <a:gd name="connsiteX2" fmla="*/ 395 w 322193"/>
                <a:gd name="connsiteY2" fmla="*/ 16637 h 306454"/>
                <a:gd name="connsiteX3" fmla="*/ 129372 w 322193"/>
                <a:gd name="connsiteY3" fmla="*/ 2633 h 306454"/>
                <a:gd name="connsiteX4" fmla="*/ 322178 w 322193"/>
                <a:gd name="connsiteY4" fmla="*/ 126840 h 306454"/>
                <a:gd name="connsiteX5" fmla="*/ 278137 w 322193"/>
                <a:gd name="connsiteY5" fmla="*/ 284840 h 30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193" h="306454">
                  <a:moveTo>
                    <a:pt x="278137" y="284840"/>
                  </a:moveTo>
                  <a:lnTo>
                    <a:pt x="257233" y="306454"/>
                  </a:lnTo>
                  <a:cubicBezTo>
                    <a:pt x="166919" y="220097"/>
                    <a:pt x="-9448" y="3749"/>
                    <a:pt x="395" y="16637"/>
                  </a:cubicBezTo>
                  <a:cubicBezTo>
                    <a:pt x="41536" y="1239"/>
                    <a:pt x="85886" y="-3576"/>
                    <a:pt x="129372" y="2633"/>
                  </a:cubicBezTo>
                  <a:cubicBezTo>
                    <a:pt x="196448" y="13998"/>
                    <a:pt x="323802" y="47587"/>
                    <a:pt x="322178" y="126840"/>
                  </a:cubicBezTo>
                  <a:cubicBezTo>
                    <a:pt x="320554" y="206093"/>
                    <a:pt x="278137" y="284840"/>
                    <a:pt x="278137" y="284840"/>
                  </a:cubicBezTo>
                  <a:close/>
                </a:path>
              </a:pathLst>
            </a:custGeom>
            <a:solidFill>
              <a:srgbClr val="263238"/>
            </a:solidFill>
            <a:ln w="10147"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14FADC4D-4DF9-8A51-537F-6121DCEDD54C}"/>
                </a:ext>
              </a:extLst>
            </p:cNvPr>
            <p:cNvSpPr/>
            <p:nvPr/>
          </p:nvSpPr>
          <p:spPr>
            <a:xfrm>
              <a:off x="4877031" y="4232676"/>
              <a:ext cx="382567" cy="269523"/>
            </a:xfrm>
            <a:custGeom>
              <a:avLst/>
              <a:gdLst>
                <a:gd name="connsiteX0" fmla="*/ 382567 w 382567"/>
                <a:gd name="connsiteY0" fmla="*/ 269522 h 269523"/>
                <a:gd name="connsiteX1" fmla="*/ 381350 w 382567"/>
                <a:gd name="connsiteY1" fmla="*/ 264753 h 269523"/>
                <a:gd name="connsiteX2" fmla="*/ 375768 w 382567"/>
                <a:gd name="connsiteY2" fmla="*/ 251764 h 269523"/>
                <a:gd name="connsiteX3" fmla="*/ 341368 w 382567"/>
                <a:gd name="connsiteY3" fmla="*/ 213101 h 269523"/>
                <a:gd name="connsiteX4" fmla="*/ 272059 w 382567"/>
                <a:gd name="connsiteY4" fmla="*/ 179716 h 269523"/>
                <a:gd name="connsiteX5" fmla="*/ 183064 w 382567"/>
                <a:gd name="connsiteY5" fmla="*/ 150795 h 269523"/>
                <a:gd name="connsiteX6" fmla="*/ 101883 w 382567"/>
                <a:gd name="connsiteY6" fmla="*/ 105232 h 269523"/>
                <a:gd name="connsiteX7" fmla="*/ 44548 w 382567"/>
                <a:gd name="connsiteY7" fmla="*/ 54493 h 269523"/>
                <a:gd name="connsiteX8" fmla="*/ 11365 w 382567"/>
                <a:gd name="connsiteY8" fmla="*/ 15120 h 269523"/>
                <a:gd name="connsiteX9" fmla="*/ 3044 w 382567"/>
                <a:gd name="connsiteY9" fmla="*/ 3856 h 269523"/>
                <a:gd name="connsiteX10" fmla="*/ 0 w 382567"/>
                <a:gd name="connsiteY10" fmla="*/ 0 h 269523"/>
                <a:gd name="connsiteX11" fmla="*/ 2334 w 382567"/>
                <a:gd name="connsiteY11" fmla="*/ 4262 h 269523"/>
                <a:gd name="connsiteX12" fmla="*/ 9945 w 382567"/>
                <a:gd name="connsiteY12" fmla="*/ 16135 h 269523"/>
                <a:gd name="connsiteX13" fmla="*/ 42316 w 382567"/>
                <a:gd name="connsiteY13" fmla="*/ 56726 h 269523"/>
                <a:gd name="connsiteX14" fmla="*/ 99650 w 382567"/>
                <a:gd name="connsiteY14" fmla="*/ 107971 h 269523"/>
                <a:gd name="connsiteX15" fmla="*/ 181542 w 382567"/>
                <a:gd name="connsiteY15" fmla="*/ 154245 h 269523"/>
                <a:gd name="connsiteX16" fmla="*/ 271044 w 382567"/>
                <a:gd name="connsiteY16" fmla="*/ 183064 h 269523"/>
                <a:gd name="connsiteX17" fmla="*/ 339643 w 382567"/>
                <a:gd name="connsiteY17" fmla="*/ 215029 h 269523"/>
                <a:gd name="connsiteX18" fmla="*/ 374449 w 382567"/>
                <a:gd name="connsiteY18" fmla="*/ 252170 h 269523"/>
                <a:gd name="connsiteX19" fmla="*/ 382567 w 382567"/>
                <a:gd name="connsiteY19" fmla="*/ 269522 h 26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2567" h="269523">
                  <a:moveTo>
                    <a:pt x="382567" y="269522"/>
                  </a:moveTo>
                  <a:cubicBezTo>
                    <a:pt x="382385" y="267884"/>
                    <a:pt x="381975" y="266279"/>
                    <a:pt x="381350" y="264753"/>
                  </a:cubicBezTo>
                  <a:cubicBezTo>
                    <a:pt x="379848" y="260278"/>
                    <a:pt x="377981" y="255934"/>
                    <a:pt x="375768" y="251764"/>
                  </a:cubicBezTo>
                  <a:cubicBezTo>
                    <a:pt x="367222" y="236547"/>
                    <a:pt x="355487" y="223359"/>
                    <a:pt x="341368" y="213101"/>
                  </a:cubicBezTo>
                  <a:cubicBezTo>
                    <a:pt x="320353" y="198076"/>
                    <a:pt x="296908" y="186782"/>
                    <a:pt x="272059" y="179716"/>
                  </a:cubicBezTo>
                  <a:cubicBezTo>
                    <a:pt x="244559" y="170786"/>
                    <a:pt x="213507" y="163784"/>
                    <a:pt x="183064" y="150795"/>
                  </a:cubicBezTo>
                  <a:cubicBezTo>
                    <a:pt x="154353" y="138756"/>
                    <a:pt x="127115" y="123469"/>
                    <a:pt x="101883" y="105232"/>
                  </a:cubicBezTo>
                  <a:cubicBezTo>
                    <a:pt x="81252" y="90117"/>
                    <a:pt x="62060" y="73132"/>
                    <a:pt x="44548" y="54493"/>
                  </a:cubicBezTo>
                  <a:cubicBezTo>
                    <a:pt x="32703" y="42051"/>
                    <a:pt x="21621" y="28902"/>
                    <a:pt x="11365" y="15120"/>
                  </a:cubicBezTo>
                  <a:cubicBezTo>
                    <a:pt x="7915" y="10554"/>
                    <a:pt x="5175" y="6799"/>
                    <a:pt x="3044" y="3856"/>
                  </a:cubicBezTo>
                  <a:cubicBezTo>
                    <a:pt x="2171" y="2465"/>
                    <a:pt x="1150" y="1173"/>
                    <a:pt x="0" y="0"/>
                  </a:cubicBezTo>
                  <a:cubicBezTo>
                    <a:pt x="635" y="1494"/>
                    <a:pt x="1417" y="2922"/>
                    <a:pt x="2334" y="4262"/>
                  </a:cubicBezTo>
                  <a:cubicBezTo>
                    <a:pt x="4059" y="7002"/>
                    <a:pt x="6495" y="11061"/>
                    <a:pt x="9945" y="16135"/>
                  </a:cubicBezTo>
                  <a:cubicBezTo>
                    <a:pt x="19828" y="30364"/>
                    <a:pt x="30642" y="43924"/>
                    <a:pt x="42316" y="56726"/>
                  </a:cubicBezTo>
                  <a:cubicBezTo>
                    <a:pt x="59763" y="75584"/>
                    <a:pt x="78960" y="92742"/>
                    <a:pt x="99650" y="107971"/>
                  </a:cubicBezTo>
                  <a:cubicBezTo>
                    <a:pt x="125014" y="126591"/>
                    <a:pt x="152505" y="142124"/>
                    <a:pt x="181542" y="154245"/>
                  </a:cubicBezTo>
                  <a:cubicBezTo>
                    <a:pt x="210867" y="165367"/>
                    <a:pt x="240739" y="174985"/>
                    <a:pt x="271044" y="183064"/>
                  </a:cubicBezTo>
                  <a:cubicBezTo>
                    <a:pt x="295530" y="189827"/>
                    <a:pt x="318715" y="200631"/>
                    <a:pt x="339643" y="215029"/>
                  </a:cubicBezTo>
                  <a:cubicBezTo>
                    <a:pt x="353692" y="224865"/>
                    <a:pt x="365545" y="237512"/>
                    <a:pt x="374449" y="252170"/>
                  </a:cubicBezTo>
                  <a:cubicBezTo>
                    <a:pt x="380335" y="263028"/>
                    <a:pt x="382161" y="269624"/>
                    <a:pt x="382567" y="269522"/>
                  </a:cubicBezTo>
                  <a:close/>
                </a:path>
              </a:pathLst>
            </a:custGeom>
            <a:solidFill>
              <a:srgbClr val="455A64"/>
            </a:solidFill>
            <a:ln w="10147"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0EC0DD70-9FA7-C54A-A5C2-DB2F650BA870}"/>
                </a:ext>
              </a:extLst>
            </p:cNvPr>
            <p:cNvSpPr/>
            <p:nvPr/>
          </p:nvSpPr>
          <p:spPr>
            <a:xfrm>
              <a:off x="4880583" y="4251340"/>
              <a:ext cx="355111" cy="263745"/>
            </a:xfrm>
            <a:custGeom>
              <a:avLst/>
              <a:gdLst>
                <a:gd name="connsiteX0" fmla="*/ 355067 w 355111"/>
                <a:gd name="connsiteY0" fmla="*/ 263745 h 263745"/>
                <a:gd name="connsiteX1" fmla="*/ 351921 w 355111"/>
                <a:gd name="connsiteY1" fmla="*/ 245784 h 263745"/>
                <a:gd name="connsiteX2" fmla="*/ 320971 w 355111"/>
                <a:gd name="connsiteY2" fmla="*/ 207020 h 263745"/>
                <a:gd name="connsiteX3" fmla="*/ 252271 w 355111"/>
                <a:gd name="connsiteY3" fmla="*/ 180129 h 263745"/>
                <a:gd name="connsiteX4" fmla="*/ 167031 w 355111"/>
                <a:gd name="connsiteY4" fmla="*/ 153034 h 263745"/>
                <a:gd name="connsiteX5" fmla="*/ 90923 w 355111"/>
                <a:gd name="connsiteY5" fmla="*/ 106050 h 263745"/>
                <a:gd name="connsiteX6" fmla="*/ 38764 w 355111"/>
                <a:gd name="connsiteY6" fmla="*/ 55312 h 263745"/>
                <a:gd name="connsiteX7" fmla="*/ 9641 w 355111"/>
                <a:gd name="connsiteY7" fmla="*/ 15330 h 263745"/>
                <a:gd name="connsiteX8" fmla="*/ 2740 w 355111"/>
                <a:gd name="connsiteY8" fmla="*/ 3864 h 263745"/>
                <a:gd name="connsiteX9" fmla="*/ 0 w 355111"/>
                <a:gd name="connsiteY9" fmla="*/ 7 h 263745"/>
                <a:gd name="connsiteX10" fmla="*/ 1928 w 355111"/>
                <a:gd name="connsiteY10" fmla="*/ 4270 h 263745"/>
                <a:gd name="connsiteX11" fmla="*/ 8321 w 355111"/>
                <a:gd name="connsiteY11" fmla="*/ 16244 h 263745"/>
                <a:gd name="connsiteX12" fmla="*/ 36430 w 355111"/>
                <a:gd name="connsiteY12" fmla="*/ 56834 h 263745"/>
                <a:gd name="connsiteX13" fmla="*/ 88488 w 355111"/>
                <a:gd name="connsiteY13" fmla="*/ 109196 h 263745"/>
                <a:gd name="connsiteX14" fmla="*/ 165204 w 355111"/>
                <a:gd name="connsiteY14" fmla="*/ 156992 h 263745"/>
                <a:gd name="connsiteX15" fmla="*/ 251459 w 355111"/>
                <a:gd name="connsiteY15" fmla="*/ 183985 h 263745"/>
                <a:gd name="connsiteX16" fmla="*/ 319246 w 355111"/>
                <a:gd name="connsiteY16" fmla="*/ 209557 h 263745"/>
                <a:gd name="connsiteX17" fmla="*/ 350399 w 355111"/>
                <a:gd name="connsiteY17" fmla="*/ 246494 h 263745"/>
                <a:gd name="connsiteX18" fmla="*/ 355067 w 355111"/>
                <a:gd name="connsiteY18" fmla="*/ 263745 h 26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111" h="263745">
                  <a:moveTo>
                    <a:pt x="355067" y="263745"/>
                  </a:moveTo>
                  <a:cubicBezTo>
                    <a:pt x="355349" y="257600"/>
                    <a:pt x="354275" y="251468"/>
                    <a:pt x="351921" y="245784"/>
                  </a:cubicBezTo>
                  <a:cubicBezTo>
                    <a:pt x="345713" y="230058"/>
                    <a:pt x="334932" y="216555"/>
                    <a:pt x="320971" y="207020"/>
                  </a:cubicBezTo>
                  <a:cubicBezTo>
                    <a:pt x="300079" y="193593"/>
                    <a:pt x="276727" y="184452"/>
                    <a:pt x="252271" y="180129"/>
                  </a:cubicBezTo>
                  <a:cubicBezTo>
                    <a:pt x="222944" y="174275"/>
                    <a:pt x="194356" y="165188"/>
                    <a:pt x="167031" y="153034"/>
                  </a:cubicBezTo>
                  <a:cubicBezTo>
                    <a:pt x="139783" y="140643"/>
                    <a:pt x="114211" y="124856"/>
                    <a:pt x="90923" y="106050"/>
                  </a:cubicBezTo>
                  <a:cubicBezTo>
                    <a:pt x="71907" y="90898"/>
                    <a:pt x="54436" y="73903"/>
                    <a:pt x="38764" y="55312"/>
                  </a:cubicBezTo>
                  <a:cubicBezTo>
                    <a:pt x="28236" y="42602"/>
                    <a:pt x="18509" y="29250"/>
                    <a:pt x="9641" y="15330"/>
                  </a:cubicBezTo>
                  <a:cubicBezTo>
                    <a:pt x="6900" y="10662"/>
                    <a:pt x="4567" y="6908"/>
                    <a:pt x="2740" y="3864"/>
                  </a:cubicBezTo>
                  <a:cubicBezTo>
                    <a:pt x="913" y="819"/>
                    <a:pt x="203" y="-94"/>
                    <a:pt x="0" y="7"/>
                  </a:cubicBezTo>
                  <a:cubicBezTo>
                    <a:pt x="543" y="1471"/>
                    <a:pt x="1187" y="2896"/>
                    <a:pt x="1928" y="4270"/>
                  </a:cubicBezTo>
                  <a:lnTo>
                    <a:pt x="8321" y="16244"/>
                  </a:lnTo>
                  <a:cubicBezTo>
                    <a:pt x="16692" y="30439"/>
                    <a:pt x="26087" y="44005"/>
                    <a:pt x="36430" y="56834"/>
                  </a:cubicBezTo>
                  <a:cubicBezTo>
                    <a:pt x="51940" y="76029"/>
                    <a:pt x="69384" y="93575"/>
                    <a:pt x="88488" y="109196"/>
                  </a:cubicBezTo>
                  <a:cubicBezTo>
                    <a:pt x="111920" y="128330"/>
                    <a:pt x="137701" y="144392"/>
                    <a:pt x="165204" y="156992"/>
                  </a:cubicBezTo>
                  <a:cubicBezTo>
                    <a:pt x="192831" y="169254"/>
                    <a:pt x="221771" y="178310"/>
                    <a:pt x="251459" y="183985"/>
                  </a:cubicBezTo>
                  <a:cubicBezTo>
                    <a:pt x="275486" y="188081"/>
                    <a:pt x="298500" y="196763"/>
                    <a:pt x="319246" y="209557"/>
                  </a:cubicBezTo>
                  <a:cubicBezTo>
                    <a:pt x="332976" y="218606"/>
                    <a:pt x="343795" y="231434"/>
                    <a:pt x="350399" y="246494"/>
                  </a:cubicBezTo>
                  <a:cubicBezTo>
                    <a:pt x="352511" y="252080"/>
                    <a:pt x="354074" y="257857"/>
                    <a:pt x="355067" y="263745"/>
                  </a:cubicBezTo>
                  <a:close/>
                </a:path>
              </a:pathLst>
            </a:custGeom>
            <a:solidFill>
              <a:srgbClr val="455A64"/>
            </a:solidFill>
            <a:ln w="10147"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C1AC4EC2-E5C3-C663-850E-1208BDCE3B6B}"/>
                </a:ext>
              </a:extLst>
            </p:cNvPr>
            <p:cNvSpPr/>
            <p:nvPr/>
          </p:nvSpPr>
          <p:spPr>
            <a:xfrm>
              <a:off x="5069617" y="4443932"/>
              <a:ext cx="217160" cy="217159"/>
            </a:xfrm>
            <a:custGeom>
              <a:avLst/>
              <a:gdLst>
                <a:gd name="connsiteX0" fmla="*/ 17 w 217160"/>
                <a:gd name="connsiteY0" fmla="*/ 106670 h 217159"/>
                <a:gd name="connsiteX1" fmla="*/ 106672 w 217160"/>
                <a:gd name="connsiteY1" fmla="*/ 217142 h 217159"/>
                <a:gd name="connsiteX2" fmla="*/ 217144 w 217160"/>
                <a:gd name="connsiteY2" fmla="*/ 110487 h 217159"/>
                <a:gd name="connsiteX3" fmla="*/ 110627 w 217160"/>
                <a:gd name="connsiteY3" fmla="*/ 18 h 217159"/>
                <a:gd name="connsiteX4" fmla="*/ 17 w 217160"/>
                <a:gd name="connsiteY4" fmla="*/ 106670 h 21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60" h="217159">
                  <a:moveTo>
                    <a:pt x="17" y="106670"/>
                  </a:moveTo>
                  <a:cubicBezTo>
                    <a:pt x="-1037" y="166628"/>
                    <a:pt x="46714" y="216088"/>
                    <a:pt x="106672" y="217142"/>
                  </a:cubicBezTo>
                  <a:cubicBezTo>
                    <a:pt x="166630" y="218196"/>
                    <a:pt x="216090" y="170445"/>
                    <a:pt x="217144" y="110487"/>
                  </a:cubicBezTo>
                  <a:cubicBezTo>
                    <a:pt x="218197" y="50583"/>
                    <a:pt x="170529" y="1147"/>
                    <a:pt x="110627" y="18"/>
                  </a:cubicBezTo>
                  <a:cubicBezTo>
                    <a:pt x="50639" y="-1057"/>
                    <a:pt x="1128" y="46683"/>
                    <a:pt x="17" y="106670"/>
                  </a:cubicBezTo>
                  <a:close/>
                </a:path>
              </a:pathLst>
            </a:custGeom>
            <a:solidFill>
              <a:srgbClr val="F47D7D"/>
            </a:solidFill>
            <a:ln w="10147"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20E712FA-14B0-19CB-46DC-3DC4BC414E5E}"/>
                </a:ext>
              </a:extLst>
            </p:cNvPr>
            <p:cNvSpPr/>
            <p:nvPr/>
          </p:nvSpPr>
          <p:spPr>
            <a:xfrm>
              <a:off x="4861506" y="4190159"/>
              <a:ext cx="318433" cy="293976"/>
            </a:xfrm>
            <a:custGeom>
              <a:avLst/>
              <a:gdLst>
                <a:gd name="connsiteX0" fmla="*/ 318434 w 318433"/>
                <a:gd name="connsiteY0" fmla="*/ 254095 h 293976"/>
                <a:gd name="connsiteX1" fmla="*/ 115480 w 318433"/>
                <a:gd name="connsiteY1" fmla="*/ 911 h 293976"/>
                <a:gd name="connsiteX2" fmla="*/ 0 w 318433"/>
                <a:gd name="connsiteY2" fmla="*/ 34703 h 293976"/>
                <a:gd name="connsiteX3" fmla="*/ 104216 w 318433"/>
                <a:gd name="connsiteY3" fmla="*/ 26280 h 293976"/>
                <a:gd name="connsiteX4" fmla="*/ 266579 w 318433"/>
                <a:gd name="connsiteY4" fmla="*/ 272057 h 293976"/>
                <a:gd name="connsiteX5" fmla="*/ 317318 w 318433"/>
                <a:gd name="connsiteY5" fmla="*/ 293976 h 29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433" h="293976">
                  <a:moveTo>
                    <a:pt x="318434" y="254095"/>
                  </a:moveTo>
                  <a:cubicBezTo>
                    <a:pt x="318434" y="254095"/>
                    <a:pt x="313056" y="30137"/>
                    <a:pt x="115480" y="911"/>
                  </a:cubicBezTo>
                  <a:cubicBezTo>
                    <a:pt x="115480" y="911"/>
                    <a:pt x="36938" y="-8729"/>
                    <a:pt x="0" y="34703"/>
                  </a:cubicBezTo>
                  <a:cubicBezTo>
                    <a:pt x="0" y="34703"/>
                    <a:pt x="53174" y="12987"/>
                    <a:pt x="104216" y="26280"/>
                  </a:cubicBezTo>
                  <a:cubicBezTo>
                    <a:pt x="137907" y="35109"/>
                    <a:pt x="260795" y="89703"/>
                    <a:pt x="266579" y="272057"/>
                  </a:cubicBezTo>
                  <a:lnTo>
                    <a:pt x="317318" y="293976"/>
                  </a:lnTo>
                  <a:close/>
                </a:path>
              </a:pathLst>
            </a:custGeom>
            <a:solidFill>
              <a:srgbClr val="F47D7D"/>
            </a:solidFill>
            <a:ln w="10147"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35168906-ACA4-079A-A1AA-7FCAECF4B38E}"/>
                </a:ext>
              </a:extLst>
            </p:cNvPr>
            <p:cNvSpPr/>
            <p:nvPr/>
          </p:nvSpPr>
          <p:spPr>
            <a:xfrm>
              <a:off x="5100914" y="4471955"/>
              <a:ext cx="160272" cy="160832"/>
            </a:xfrm>
            <a:custGeom>
              <a:avLst/>
              <a:gdLst>
                <a:gd name="connsiteX0" fmla="*/ 76 w 160272"/>
                <a:gd name="connsiteY0" fmla="*/ 80271 h 160832"/>
                <a:gd name="connsiteX1" fmla="*/ 76 w 160272"/>
                <a:gd name="connsiteY1" fmla="*/ 78952 h 160832"/>
                <a:gd name="connsiteX2" fmla="*/ 76 w 160272"/>
                <a:gd name="connsiteY2" fmla="*/ 75198 h 160832"/>
                <a:gd name="connsiteX3" fmla="*/ 787 w 160272"/>
                <a:gd name="connsiteY3" fmla="*/ 69109 h 160832"/>
                <a:gd name="connsiteX4" fmla="*/ 2512 w 160272"/>
                <a:gd name="connsiteY4" fmla="*/ 60889 h 160832"/>
                <a:gd name="connsiteX5" fmla="*/ 11340 w 160272"/>
                <a:gd name="connsiteY5" fmla="*/ 39884 h 160832"/>
                <a:gd name="connsiteX6" fmla="*/ 31636 w 160272"/>
                <a:gd name="connsiteY6" fmla="*/ 17559 h 160832"/>
                <a:gd name="connsiteX7" fmla="*/ 64818 w 160272"/>
                <a:gd name="connsiteY7" fmla="*/ 2844 h 160832"/>
                <a:gd name="connsiteX8" fmla="*/ 106221 w 160272"/>
                <a:gd name="connsiteY8" fmla="*/ 6396 h 160832"/>
                <a:gd name="connsiteX9" fmla="*/ 126516 w 160272"/>
                <a:gd name="connsiteY9" fmla="*/ 17051 h 160832"/>
                <a:gd name="connsiteX10" fmla="*/ 135446 w 160272"/>
                <a:gd name="connsiteY10" fmla="*/ 24662 h 160832"/>
                <a:gd name="connsiteX11" fmla="*/ 143158 w 160272"/>
                <a:gd name="connsiteY11" fmla="*/ 33795 h 160832"/>
                <a:gd name="connsiteX12" fmla="*/ 158482 w 160272"/>
                <a:gd name="connsiteY12" fmla="*/ 80271 h 160832"/>
                <a:gd name="connsiteX13" fmla="*/ 154423 w 160272"/>
                <a:gd name="connsiteY13" fmla="*/ 105133 h 160832"/>
                <a:gd name="connsiteX14" fmla="*/ 143159 w 160272"/>
                <a:gd name="connsiteY14" fmla="*/ 126747 h 160832"/>
                <a:gd name="connsiteX15" fmla="*/ 135446 w 160272"/>
                <a:gd name="connsiteY15" fmla="*/ 135880 h 160832"/>
                <a:gd name="connsiteX16" fmla="*/ 126516 w 160272"/>
                <a:gd name="connsiteY16" fmla="*/ 143491 h 160832"/>
                <a:gd name="connsiteX17" fmla="*/ 106221 w 160272"/>
                <a:gd name="connsiteY17" fmla="*/ 154247 h 160832"/>
                <a:gd name="connsiteX18" fmla="*/ 31636 w 160272"/>
                <a:gd name="connsiteY18" fmla="*/ 142984 h 160832"/>
                <a:gd name="connsiteX19" fmla="*/ 11340 w 160272"/>
                <a:gd name="connsiteY19" fmla="*/ 120659 h 160832"/>
                <a:gd name="connsiteX20" fmla="*/ 2512 w 160272"/>
                <a:gd name="connsiteY20" fmla="*/ 99653 h 160832"/>
                <a:gd name="connsiteX21" fmla="*/ 787 w 160272"/>
                <a:gd name="connsiteY21" fmla="*/ 91433 h 160832"/>
                <a:gd name="connsiteX22" fmla="*/ 76 w 160272"/>
                <a:gd name="connsiteY22" fmla="*/ 85345 h 160832"/>
                <a:gd name="connsiteX23" fmla="*/ 76 w 160272"/>
                <a:gd name="connsiteY23" fmla="*/ 81591 h 160832"/>
                <a:gd name="connsiteX24" fmla="*/ 76 w 160272"/>
                <a:gd name="connsiteY24" fmla="*/ 80271 h 160832"/>
                <a:gd name="connsiteX25" fmla="*/ 76 w 160272"/>
                <a:gd name="connsiteY25" fmla="*/ 81591 h 160832"/>
                <a:gd name="connsiteX26" fmla="*/ 76 w 160272"/>
                <a:gd name="connsiteY26" fmla="*/ 85345 h 160832"/>
                <a:gd name="connsiteX27" fmla="*/ 583 w 160272"/>
                <a:gd name="connsiteY27" fmla="*/ 91535 h 160832"/>
                <a:gd name="connsiteX28" fmla="*/ 2106 w 160272"/>
                <a:gd name="connsiteY28" fmla="*/ 99856 h 160832"/>
                <a:gd name="connsiteX29" fmla="*/ 10832 w 160272"/>
                <a:gd name="connsiteY29" fmla="*/ 121268 h 160832"/>
                <a:gd name="connsiteX30" fmla="*/ 31128 w 160272"/>
                <a:gd name="connsiteY30" fmla="*/ 144202 h 160832"/>
                <a:gd name="connsiteX31" fmla="*/ 107235 w 160272"/>
                <a:gd name="connsiteY31" fmla="*/ 155973 h 160832"/>
                <a:gd name="connsiteX32" fmla="*/ 127531 w 160272"/>
                <a:gd name="connsiteY32" fmla="*/ 145115 h 160832"/>
                <a:gd name="connsiteX33" fmla="*/ 136663 w 160272"/>
                <a:gd name="connsiteY33" fmla="*/ 137301 h 160832"/>
                <a:gd name="connsiteX34" fmla="*/ 144579 w 160272"/>
                <a:gd name="connsiteY34" fmla="*/ 127965 h 160832"/>
                <a:gd name="connsiteX35" fmla="*/ 156147 w 160272"/>
                <a:gd name="connsiteY35" fmla="*/ 105742 h 160832"/>
                <a:gd name="connsiteX36" fmla="*/ 156147 w 160272"/>
                <a:gd name="connsiteY36" fmla="*/ 55004 h 160832"/>
                <a:gd name="connsiteX37" fmla="*/ 144579 w 160272"/>
                <a:gd name="connsiteY37" fmla="*/ 32780 h 160832"/>
                <a:gd name="connsiteX38" fmla="*/ 136663 w 160272"/>
                <a:gd name="connsiteY38" fmla="*/ 23444 h 160832"/>
                <a:gd name="connsiteX39" fmla="*/ 127531 w 160272"/>
                <a:gd name="connsiteY39" fmla="*/ 15732 h 160832"/>
                <a:gd name="connsiteX40" fmla="*/ 107235 w 160272"/>
                <a:gd name="connsiteY40" fmla="*/ 4772 h 160832"/>
                <a:gd name="connsiteX41" fmla="*/ 64919 w 160272"/>
                <a:gd name="connsiteY41" fmla="*/ 1424 h 160832"/>
                <a:gd name="connsiteX42" fmla="*/ 31128 w 160272"/>
                <a:gd name="connsiteY42" fmla="*/ 16544 h 160832"/>
                <a:gd name="connsiteX43" fmla="*/ 10832 w 160272"/>
                <a:gd name="connsiteY43" fmla="*/ 39478 h 160832"/>
                <a:gd name="connsiteX44" fmla="*/ 2106 w 160272"/>
                <a:gd name="connsiteY44" fmla="*/ 60889 h 160832"/>
                <a:gd name="connsiteX45" fmla="*/ 583 w 160272"/>
                <a:gd name="connsiteY45" fmla="*/ 69210 h 160832"/>
                <a:gd name="connsiteX46" fmla="*/ 76 w 160272"/>
                <a:gd name="connsiteY46" fmla="*/ 75400 h 160832"/>
                <a:gd name="connsiteX47" fmla="*/ 76 w 160272"/>
                <a:gd name="connsiteY47" fmla="*/ 78648 h 160832"/>
                <a:gd name="connsiteX48" fmla="*/ 76 w 160272"/>
                <a:gd name="connsiteY48" fmla="*/ 80271 h 16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0272" h="160832">
                  <a:moveTo>
                    <a:pt x="76" y="80271"/>
                  </a:moveTo>
                  <a:cubicBezTo>
                    <a:pt x="76" y="80271"/>
                    <a:pt x="76" y="80271"/>
                    <a:pt x="76" y="78952"/>
                  </a:cubicBezTo>
                  <a:cubicBezTo>
                    <a:pt x="76" y="77633"/>
                    <a:pt x="76" y="76821"/>
                    <a:pt x="76" y="75198"/>
                  </a:cubicBezTo>
                  <a:cubicBezTo>
                    <a:pt x="208" y="73157"/>
                    <a:pt x="445" y="71125"/>
                    <a:pt x="787" y="69109"/>
                  </a:cubicBezTo>
                  <a:cubicBezTo>
                    <a:pt x="1189" y="66336"/>
                    <a:pt x="1765" y="63590"/>
                    <a:pt x="2512" y="60889"/>
                  </a:cubicBezTo>
                  <a:cubicBezTo>
                    <a:pt x="4428" y="53499"/>
                    <a:pt x="7401" y="46424"/>
                    <a:pt x="11340" y="39884"/>
                  </a:cubicBezTo>
                  <a:cubicBezTo>
                    <a:pt x="16639" y="31230"/>
                    <a:pt x="23525" y="23656"/>
                    <a:pt x="31636" y="17559"/>
                  </a:cubicBezTo>
                  <a:cubicBezTo>
                    <a:pt x="41402" y="10140"/>
                    <a:pt x="52764" y="5102"/>
                    <a:pt x="64818" y="2844"/>
                  </a:cubicBezTo>
                  <a:cubicBezTo>
                    <a:pt x="78692" y="369"/>
                    <a:pt x="92972" y="1594"/>
                    <a:pt x="106221" y="6396"/>
                  </a:cubicBezTo>
                  <a:cubicBezTo>
                    <a:pt x="113489" y="8894"/>
                    <a:pt x="120333" y="12487"/>
                    <a:pt x="126516" y="17051"/>
                  </a:cubicBezTo>
                  <a:cubicBezTo>
                    <a:pt x="129654" y="19393"/>
                    <a:pt x="132637" y="21935"/>
                    <a:pt x="135446" y="24662"/>
                  </a:cubicBezTo>
                  <a:cubicBezTo>
                    <a:pt x="138203" y="27544"/>
                    <a:pt x="140779" y="30594"/>
                    <a:pt x="143158" y="33795"/>
                  </a:cubicBezTo>
                  <a:cubicBezTo>
                    <a:pt x="153016" y="47295"/>
                    <a:pt x="158377" y="63555"/>
                    <a:pt x="158482" y="80271"/>
                  </a:cubicBezTo>
                  <a:cubicBezTo>
                    <a:pt x="158321" y="88709"/>
                    <a:pt x="156954" y="97081"/>
                    <a:pt x="154423" y="105133"/>
                  </a:cubicBezTo>
                  <a:cubicBezTo>
                    <a:pt x="151820" y="112882"/>
                    <a:pt x="148019" y="120175"/>
                    <a:pt x="143159" y="126747"/>
                  </a:cubicBezTo>
                  <a:cubicBezTo>
                    <a:pt x="140779" y="129948"/>
                    <a:pt x="138204" y="132998"/>
                    <a:pt x="135446" y="135880"/>
                  </a:cubicBezTo>
                  <a:cubicBezTo>
                    <a:pt x="132637" y="138607"/>
                    <a:pt x="129654" y="141149"/>
                    <a:pt x="126516" y="143491"/>
                  </a:cubicBezTo>
                  <a:cubicBezTo>
                    <a:pt x="120362" y="148126"/>
                    <a:pt x="113512" y="151756"/>
                    <a:pt x="106221" y="154247"/>
                  </a:cubicBezTo>
                  <a:cubicBezTo>
                    <a:pt x="81063" y="163439"/>
                    <a:pt x="52957" y="159194"/>
                    <a:pt x="31636" y="142984"/>
                  </a:cubicBezTo>
                  <a:cubicBezTo>
                    <a:pt x="23525" y="136886"/>
                    <a:pt x="16639" y="129312"/>
                    <a:pt x="11340" y="120659"/>
                  </a:cubicBezTo>
                  <a:cubicBezTo>
                    <a:pt x="7384" y="114127"/>
                    <a:pt x="4410" y="107050"/>
                    <a:pt x="2512" y="99653"/>
                  </a:cubicBezTo>
                  <a:cubicBezTo>
                    <a:pt x="1755" y="96954"/>
                    <a:pt x="1179" y="94208"/>
                    <a:pt x="787" y="91433"/>
                  </a:cubicBezTo>
                  <a:cubicBezTo>
                    <a:pt x="440" y="89418"/>
                    <a:pt x="203" y="87385"/>
                    <a:pt x="76" y="85345"/>
                  </a:cubicBezTo>
                  <a:lnTo>
                    <a:pt x="76" y="81591"/>
                  </a:lnTo>
                  <a:cubicBezTo>
                    <a:pt x="76" y="80677"/>
                    <a:pt x="76" y="80271"/>
                    <a:pt x="76" y="80271"/>
                  </a:cubicBezTo>
                  <a:cubicBezTo>
                    <a:pt x="76" y="80271"/>
                    <a:pt x="76" y="80271"/>
                    <a:pt x="76" y="81591"/>
                  </a:cubicBezTo>
                  <a:lnTo>
                    <a:pt x="76" y="85345"/>
                  </a:lnTo>
                  <a:cubicBezTo>
                    <a:pt x="71" y="87419"/>
                    <a:pt x="241" y="89490"/>
                    <a:pt x="583" y="91535"/>
                  </a:cubicBezTo>
                  <a:cubicBezTo>
                    <a:pt x="897" y="94341"/>
                    <a:pt x="1406" y="97121"/>
                    <a:pt x="2106" y="99856"/>
                  </a:cubicBezTo>
                  <a:cubicBezTo>
                    <a:pt x="3879" y="107405"/>
                    <a:pt x="6824" y="114630"/>
                    <a:pt x="10832" y="121268"/>
                  </a:cubicBezTo>
                  <a:cubicBezTo>
                    <a:pt x="16069" y="130140"/>
                    <a:pt x="22959" y="137925"/>
                    <a:pt x="31128" y="144202"/>
                  </a:cubicBezTo>
                  <a:cubicBezTo>
                    <a:pt x="52789" y="160942"/>
                    <a:pt x="81529" y="165388"/>
                    <a:pt x="107235" y="155973"/>
                  </a:cubicBezTo>
                  <a:cubicBezTo>
                    <a:pt x="114508" y="153396"/>
                    <a:pt x="121351" y="149736"/>
                    <a:pt x="127531" y="145115"/>
                  </a:cubicBezTo>
                  <a:cubicBezTo>
                    <a:pt x="130740" y="142710"/>
                    <a:pt x="133791" y="140100"/>
                    <a:pt x="136663" y="137301"/>
                  </a:cubicBezTo>
                  <a:cubicBezTo>
                    <a:pt x="139541" y="134400"/>
                    <a:pt x="142188" y="131279"/>
                    <a:pt x="144579" y="127965"/>
                  </a:cubicBezTo>
                  <a:cubicBezTo>
                    <a:pt x="149580" y="121212"/>
                    <a:pt x="153484" y="113712"/>
                    <a:pt x="156147" y="105742"/>
                  </a:cubicBezTo>
                  <a:cubicBezTo>
                    <a:pt x="161648" y="89276"/>
                    <a:pt x="161648" y="71469"/>
                    <a:pt x="156147" y="55004"/>
                  </a:cubicBezTo>
                  <a:cubicBezTo>
                    <a:pt x="153484" y="47033"/>
                    <a:pt x="149580" y="39533"/>
                    <a:pt x="144579" y="32780"/>
                  </a:cubicBezTo>
                  <a:cubicBezTo>
                    <a:pt x="142136" y="29507"/>
                    <a:pt x="139492" y="26390"/>
                    <a:pt x="136663" y="23444"/>
                  </a:cubicBezTo>
                  <a:cubicBezTo>
                    <a:pt x="133790" y="20678"/>
                    <a:pt x="130739" y="18102"/>
                    <a:pt x="127531" y="15732"/>
                  </a:cubicBezTo>
                  <a:cubicBezTo>
                    <a:pt x="121378" y="11043"/>
                    <a:pt x="114530" y="7345"/>
                    <a:pt x="107235" y="4772"/>
                  </a:cubicBezTo>
                  <a:cubicBezTo>
                    <a:pt x="93686" y="-121"/>
                    <a:pt x="79070" y="-1278"/>
                    <a:pt x="64919" y="1424"/>
                  </a:cubicBezTo>
                  <a:cubicBezTo>
                    <a:pt x="52609" y="3692"/>
                    <a:pt x="41022" y="8877"/>
                    <a:pt x="31128" y="16544"/>
                  </a:cubicBezTo>
                  <a:cubicBezTo>
                    <a:pt x="22959" y="22820"/>
                    <a:pt x="16069" y="30606"/>
                    <a:pt x="10832" y="39478"/>
                  </a:cubicBezTo>
                  <a:cubicBezTo>
                    <a:pt x="6841" y="46124"/>
                    <a:pt x="3898" y="53346"/>
                    <a:pt x="2106" y="60889"/>
                  </a:cubicBezTo>
                  <a:cubicBezTo>
                    <a:pt x="1415" y="63626"/>
                    <a:pt x="907" y="66406"/>
                    <a:pt x="583" y="69210"/>
                  </a:cubicBezTo>
                  <a:cubicBezTo>
                    <a:pt x="240" y="71256"/>
                    <a:pt x="71" y="73326"/>
                    <a:pt x="76" y="75400"/>
                  </a:cubicBezTo>
                  <a:lnTo>
                    <a:pt x="76" y="78648"/>
                  </a:lnTo>
                  <a:cubicBezTo>
                    <a:pt x="-25" y="79865"/>
                    <a:pt x="-25" y="80271"/>
                    <a:pt x="76" y="80271"/>
                  </a:cubicBezTo>
                  <a:close/>
                </a:path>
              </a:pathLst>
            </a:custGeom>
            <a:solidFill>
              <a:srgbClr val="F47D7D"/>
            </a:solidFill>
            <a:ln w="10147"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EEBC4407-8A40-08E7-B388-D8E41CCD97A2}"/>
                </a:ext>
              </a:extLst>
            </p:cNvPr>
            <p:cNvSpPr/>
            <p:nvPr/>
          </p:nvSpPr>
          <p:spPr>
            <a:xfrm>
              <a:off x="5154976" y="4519542"/>
              <a:ext cx="64953" cy="64961"/>
            </a:xfrm>
            <a:custGeom>
              <a:avLst/>
              <a:gdLst>
                <a:gd name="connsiteX0" fmla="*/ 0 w 64953"/>
                <a:gd name="connsiteY0" fmla="*/ 8 h 64961"/>
                <a:gd name="connsiteX1" fmla="*/ 31762 w 64953"/>
                <a:gd name="connsiteY1" fmla="*/ 33191 h 64961"/>
                <a:gd name="connsiteX2" fmla="*/ 64945 w 64953"/>
                <a:gd name="connsiteY2" fmla="*/ 64953 h 64961"/>
                <a:gd name="connsiteX3" fmla="*/ 33183 w 64953"/>
                <a:gd name="connsiteY3" fmla="*/ 31771 h 64961"/>
                <a:gd name="connsiteX4" fmla="*/ 0 w 64953"/>
                <a:gd name="connsiteY4" fmla="*/ 8 h 64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53" h="64961">
                  <a:moveTo>
                    <a:pt x="0" y="8"/>
                  </a:moveTo>
                  <a:cubicBezTo>
                    <a:pt x="0" y="8"/>
                    <a:pt x="13801" y="15230"/>
                    <a:pt x="31762" y="33191"/>
                  </a:cubicBezTo>
                  <a:cubicBezTo>
                    <a:pt x="49724" y="51153"/>
                    <a:pt x="64539" y="65359"/>
                    <a:pt x="64945" y="64953"/>
                  </a:cubicBezTo>
                  <a:cubicBezTo>
                    <a:pt x="65351" y="64547"/>
                    <a:pt x="51144" y="49630"/>
                    <a:pt x="33183" y="31771"/>
                  </a:cubicBezTo>
                  <a:cubicBezTo>
                    <a:pt x="15222" y="13911"/>
                    <a:pt x="406" y="-398"/>
                    <a:pt x="0" y="8"/>
                  </a:cubicBezTo>
                  <a:close/>
                </a:path>
              </a:pathLst>
            </a:custGeom>
            <a:solidFill>
              <a:srgbClr val="F47D7D"/>
            </a:solidFill>
            <a:ln w="10147"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B9FEE60D-39D1-28C4-5CF9-9C32668343B7}"/>
                </a:ext>
              </a:extLst>
            </p:cNvPr>
            <p:cNvSpPr/>
            <p:nvPr/>
          </p:nvSpPr>
          <p:spPr>
            <a:xfrm>
              <a:off x="5167458" y="4547863"/>
              <a:ext cx="25369" cy="24760"/>
            </a:xfrm>
            <a:custGeom>
              <a:avLst/>
              <a:gdLst>
                <a:gd name="connsiteX0" fmla="*/ 0 w 25369"/>
                <a:gd name="connsiteY0" fmla="*/ 0 h 24760"/>
                <a:gd name="connsiteX1" fmla="*/ 11974 w 25369"/>
                <a:gd name="connsiteY1" fmla="*/ 13192 h 24760"/>
                <a:gd name="connsiteX2" fmla="*/ 25369 w 25369"/>
                <a:gd name="connsiteY2" fmla="*/ 24760 h 24760"/>
                <a:gd name="connsiteX3" fmla="*/ 13395 w 25369"/>
                <a:gd name="connsiteY3" fmla="*/ 11670 h 24760"/>
                <a:gd name="connsiteX4" fmla="*/ 0 w 25369"/>
                <a:gd name="connsiteY4" fmla="*/ 0 h 2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 h="24760">
                  <a:moveTo>
                    <a:pt x="0" y="0"/>
                  </a:moveTo>
                  <a:cubicBezTo>
                    <a:pt x="3480" y="4836"/>
                    <a:pt x="7497" y="9262"/>
                    <a:pt x="11974" y="13192"/>
                  </a:cubicBezTo>
                  <a:cubicBezTo>
                    <a:pt x="15975" y="17554"/>
                    <a:pt x="20471" y="21437"/>
                    <a:pt x="25369" y="24760"/>
                  </a:cubicBezTo>
                  <a:cubicBezTo>
                    <a:pt x="21902" y="19945"/>
                    <a:pt x="17883" y="15552"/>
                    <a:pt x="13395" y="11670"/>
                  </a:cubicBezTo>
                  <a:cubicBezTo>
                    <a:pt x="9411" y="7260"/>
                    <a:pt x="4914" y="3342"/>
                    <a:pt x="0" y="0"/>
                  </a:cubicBezTo>
                  <a:close/>
                </a:path>
              </a:pathLst>
            </a:custGeom>
            <a:solidFill>
              <a:srgbClr val="263238"/>
            </a:solidFill>
            <a:ln w="10147"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5BA9ED1E-E422-C152-A165-90BC3654C189}"/>
                </a:ext>
              </a:extLst>
            </p:cNvPr>
            <p:cNvSpPr/>
            <p:nvPr/>
          </p:nvSpPr>
          <p:spPr>
            <a:xfrm>
              <a:off x="4178263" y="5672022"/>
              <a:ext cx="1175100" cy="466184"/>
            </a:xfrm>
            <a:custGeom>
              <a:avLst/>
              <a:gdLst>
                <a:gd name="connsiteX0" fmla="*/ 1063882 w 1175100"/>
                <a:gd name="connsiteY0" fmla="*/ 0 h 466184"/>
                <a:gd name="connsiteX1" fmla="*/ 576794 w 1175100"/>
                <a:gd name="connsiteY1" fmla="*/ 71034 h 466184"/>
                <a:gd name="connsiteX2" fmla="*/ 0 w 1175100"/>
                <a:gd name="connsiteY2" fmla="*/ 120453 h 466184"/>
                <a:gd name="connsiteX3" fmla="*/ 732763 w 1175100"/>
                <a:gd name="connsiteY3" fmla="*/ 461618 h 466184"/>
                <a:gd name="connsiteX4" fmla="*/ 1027046 w 1175100"/>
                <a:gd name="connsiteY4" fmla="*/ 466184 h 466184"/>
                <a:gd name="connsiteX5" fmla="*/ 1132277 w 1175100"/>
                <a:gd name="connsiteY5" fmla="*/ 388148 h 466184"/>
                <a:gd name="connsiteX6" fmla="*/ 1143947 w 1175100"/>
                <a:gd name="connsiteY6" fmla="*/ 39779 h 466184"/>
                <a:gd name="connsiteX7" fmla="*/ 1063882 w 1175100"/>
                <a:gd name="connsiteY7" fmla="*/ 0 h 4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100" h="466184">
                  <a:moveTo>
                    <a:pt x="1063882" y="0"/>
                  </a:moveTo>
                  <a:lnTo>
                    <a:pt x="576794" y="71034"/>
                  </a:lnTo>
                  <a:cubicBezTo>
                    <a:pt x="394136" y="122787"/>
                    <a:pt x="201330" y="138008"/>
                    <a:pt x="0" y="120453"/>
                  </a:cubicBezTo>
                  <a:lnTo>
                    <a:pt x="732763" y="461618"/>
                  </a:lnTo>
                  <a:lnTo>
                    <a:pt x="1027046" y="466184"/>
                  </a:lnTo>
                  <a:cubicBezTo>
                    <a:pt x="1073197" y="459971"/>
                    <a:pt x="1112930" y="430507"/>
                    <a:pt x="1132277" y="388148"/>
                  </a:cubicBezTo>
                  <a:cubicBezTo>
                    <a:pt x="1221272" y="196763"/>
                    <a:pt x="1143947" y="39779"/>
                    <a:pt x="1143947" y="39779"/>
                  </a:cubicBezTo>
                  <a:cubicBezTo>
                    <a:pt x="1143947" y="39779"/>
                    <a:pt x="1107010" y="21716"/>
                    <a:pt x="1063882" y="0"/>
                  </a:cubicBezTo>
                  <a:close/>
                </a:path>
              </a:pathLst>
            </a:custGeom>
            <a:solidFill>
              <a:srgbClr val="263238"/>
            </a:solidFill>
            <a:ln w="10147"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4BD261FC-FC02-0115-24D8-24C9A52BCB4D}"/>
                </a:ext>
              </a:extLst>
            </p:cNvPr>
            <p:cNvSpPr/>
            <p:nvPr/>
          </p:nvSpPr>
          <p:spPr>
            <a:xfrm>
              <a:off x="4834716" y="4851582"/>
              <a:ext cx="340251" cy="177279"/>
            </a:xfrm>
            <a:custGeom>
              <a:avLst/>
              <a:gdLst>
                <a:gd name="connsiteX0" fmla="*/ 60480 w 340251"/>
                <a:gd name="connsiteY0" fmla="*/ 25572 h 177279"/>
                <a:gd name="connsiteX1" fmla="*/ 296921 w 340251"/>
                <a:gd name="connsiteY1" fmla="*/ 0 h 177279"/>
                <a:gd name="connsiteX2" fmla="*/ 340251 w 340251"/>
                <a:gd name="connsiteY2" fmla="*/ 39373 h 177279"/>
                <a:gd name="connsiteX3" fmla="*/ 171394 w 340251"/>
                <a:gd name="connsiteY3" fmla="*/ 138617 h 177279"/>
                <a:gd name="connsiteX4" fmla="*/ 96910 w 340251"/>
                <a:gd name="connsiteY4" fmla="*/ 177280 h 177279"/>
                <a:gd name="connsiteX5" fmla="*/ 23340 w 340251"/>
                <a:gd name="connsiteY5" fmla="*/ 154854 h 177279"/>
                <a:gd name="connsiteX6" fmla="*/ 0 w 340251"/>
                <a:gd name="connsiteY6" fmla="*/ 111016 h 177279"/>
                <a:gd name="connsiteX7" fmla="*/ 60480 w 340251"/>
                <a:gd name="connsiteY7" fmla="*/ 25572 h 17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251" h="177279">
                  <a:moveTo>
                    <a:pt x="60480" y="25572"/>
                  </a:moveTo>
                  <a:lnTo>
                    <a:pt x="296921" y="0"/>
                  </a:lnTo>
                  <a:lnTo>
                    <a:pt x="340251" y="39373"/>
                  </a:lnTo>
                  <a:lnTo>
                    <a:pt x="171394" y="138617"/>
                  </a:lnTo>
                  <a:lnTo>
                    <a:pt x="96910" y="177280"/>
                  </a:lnTo>
                  <a:lnTo>
                    <a:pt x="23340" y="154854"/>
                  </a:lnTo>
                  <a:lnTo>
                    <a:pt x="0" y="111016"/>
                  </a:lnTo>
                  <a:lnTo>
                    <a:pt x="60480" y="25572"/>
                  </a:lnTo>
                  <a:close/>
                </a:path>
              </a:pathLst>
            </a:custGeom>
            <a:solidFill>
              <a:srgbClr val="FFBF9D"/>
            </a:solidFill>
            <a:ln w="10147"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168EB3EE-688B-EB3D-2EF6-A8568EF7462E}"/>
                </a:ext>
              </a:extLst>
            </p:cNvPr>
            <p:cNvSpPr/>
            <p:nvPr/>
          </p:nvSpPr>
          <p:spPr>
            <a:xfrm>
              <a:off x="4576356" y="4852597"/>
              <a:ext cx="900200" cy="925024"/>
            </a:xfrm>
            <a:custGeom>
              <a:avLst/>
              <a:gdLst>
                <a:gd name="connsiteX0" fmla="*/ 0 w 900200"/>
                <a:gd name="connsiteY0" fmla="*/ 312447 h 925024"/>
                <a:gd name="connsiteX1" fmla="*/ 92547 w 900200"/>
                <a:gd name="connsiteY1" fmla="*/ 139125 h 925024"/>
                <a:gd name="connsiteX2" fmla="*/ 182151 w 900200"/>
                <a:gd name="connsiteY2" fmla="*/ 56117 h 925024"/>
                <a:gd name="connsiteX3" fmla="*/ 318840 w 900200"/>
                <a:gd name="connsiteY3" fmla="*/ 24557 h 925024"/>
                <a:gd name="connsiteX4" fmla="*/ 389874 w 900200"/>
                <a:gd name="connsiteY4" fmla="*/ 97722 h 925024"/>
                <a:gd name="connsiteX5" fmla="*/ 565124 w 900200"/>
                <a:gd name="connsiteY5" fmla="*/ 0 h 925024"/>
                <a:gd name="connsiteX6" fmla="*/ 722616 w 900200"/>
                <a:gd name="connsiteY6" fmla="*/ 27094 h 925024"/>
                <a:gd name="connsiteX7" fmla="*/ 867220 w 900200"/>
                <a:gd name="connsiteY7" fmla="*/ 209752 h 925024"/>
                <a:gd name="connsiteX8" fmla="*/ 900200 w 900200"/>
                <a:gd name="connsiteY8" fmla="*/ 418896 h 925024"/>
                <a:gd name="connsiteX9" fmla="*/ 639506 w 900200"/>
                <a:gd name="connsiteY9" fmla="*/ 439191 h 925024"/>
                <a:gd name="connsiteX10" fmla="*/ 643159 w 900200"/>
                <a:gd name="connsiteY10" fmla="*/ 717643 h 925024"/>
                <a:gd name="connsiteX11" fmla="*/ 532347 w 900200"/>
                <a:gd name="connsiteY11" fmla="*/ 808262 h 925024"/>
                <a:gd name="connsiteX12" fmla="*/ 194023 w 900200"/>
                <a:gd name="connsiteY12" fmla="*/ 924960 h 925024"/>
                <a:gd name="connsiteX13" fmla="*/ 163580 w 900200"/>
                <a:gd name="connsiteY13" fmla="*/ 677458 h 925024"/>
                <a:gd name="connsiteX14" fmla="*/ 120656 w 900200"/>
                <a:gd name="connsiteY14" fmla="*/ 573242 h 925024"/>
                <a:gd name="connsiteX15" fmla="*/ 90213 w 900200"/>
                <a:gd name="connsiteY15" fmla="*/ 442235 h 925024"/>
                <a:gd name="connsiteX16" fmla="*/ 89401 w 900200"/>
                <a:gd name="connsiteY16" fmla="*/ 390077 h 925024"/>
                <a:gd name="connsiteX17" fmla="*/ 0 w 900200"/>
                <a:gd name="connsiteY17" fmla="*/ 312447 h 92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0200" h="925024">
                  <a:moveTo>
                    <a:pt x="0" y="312447"/>
                  </a:moveTo>
                  <a:cubicBezTo>
                    <a:pt x="0" y="312447"/>
                    <a:pt x="74179" y="170379"/>
                    <a:pt x="92547" y="139125"/>
                  </a:cubicBezTo>
                  <a:cubicBezTo>
                    <a:pt x="115080" y="104462"/>
                    <a:pt x="145870" y="75939"/>
                    <a:pt x="182151" y="56117"/>
                  </a:cubicBezTo>
                  <a:lnTo>
                    <a:pt x="318840" y="24557"/>
                  </a:lnTo>
                  <a:cubicBezTo>
                    <a:pt x="318840" y="24557"/>
                    <a:pt x="304633" y="92953"/>
                    <a:pt x="389874" y="97722"/>
                  </a:cubicBezTo>
                  <a:cubicBezTo>
                    <a:pt x="497946" y="103709"/>
                    <a:pt x="565124" y="0"/>
                    <a:pt x="565124" y="0"/>
                  </a:cubicBezTo>
                  <a:cubicBezTo>
                    <a:pt x="565124" y="0"/>
                    <a:pt x="688519" y="12685"/>
                    <a:pt x="722616" y="27094"/>
                  </a:cubicBezTo>
                  <a:cubicBezTo>
                    <a:pt x="756712" y="41504"/>
                    <a:pt x="853013" y="81689"/>
                    <a:pt x="867220" y="209752"/>
                  </a:cubicBezTo>
                  <a:lnTo>
                    <a:pt x="900200" y="418896"/>
                  </a:lnTo>
                  <a:lnTo>
                    <a:pt x="639506" y="439191"/>
                  </a:lnTo>
                  <a:lnTo>
                    <a:pt x="643159" y="717643"/>
                  </a:lnTo>
                  <a:lnTo>
                    <a:pt x="532347" y="808262"/>
                  </a:lnTo>
                  <a:cubicBezTo>
                    <a:pt x="532347" y="808262"/>
                    <a:pt x="214319" y="917756"/>
                    <a:pt x="194023" y="924960"/>
                  </a:cubicBezTo>
                  <a:cubicBezTo>
                    <a:pt x="183876" y="928410"/>
                    <a:pt x="186717" y="793041"/>
                    <a:pt x="163580" y="677458"/>
                  </a:cubicBezTo>
                  <a:lnTo>
                    <a:pt x="120656" y="573242"/>
                  </a:lnTo>
                  <a:cubicBezTo>
                    <a:pt x="103294" y="531570"/>
                    <a:pt x="93005" y="487293"/>
                    <a:pt x="90213" y="442235"/>
                  </a:cubicBezTo>
                  <a:cubicBezTo>
                    <a:pt x="88589" y="412503"/>
                    <a:pt x="89401" y="390077"/>
                    <a:pt x="89401" y="390077"/>
                  </a:cubicBezTo>
                  <a:cubicBezTo>
                    <a:pt x="89401" y="390077"/>
                    <a:pt x="22832" y="366838"/>
                    <a:pt x="0" y="312447"/>
                  </a:cubicBezTo>
                  <a:close/>
                </a:path>
              </a:pathLst>
            </a:custGeom>
            <a:solidFill>
              <a:srgbClr val="455A64"/>
            </a:solidFill>
            <a:ln w="10147"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9E6E424D-D8F9-C4E9-A621-984A70F7E266}"/>
                </a:ext>
              </a:extLst>
            </p:cNvPr>
            <p:cNvSpPr/>
            <p:nvPr/>
          </p:nvSpPr>
          <p:spPr>
            <a:xfrm>
              <a:off x="4770582" y="5274436"/>
              <a:ext cx="667615" cy="502715"/>
            </a:xfrm>
            <a:custGeom>
              <a:avLst/>
              <a:gdLst>
                <a:gd name="connsiteX0" fmla="*/ 11163 w 667615"/>
                <a:gd name="connsiteY0" fmla="*/ 393425 h 502715"/>
                <a:gd name="connsiteX1" fmla="*/ 448223 w 667615"/>
                <a:gd name="connsiteY1" fmla="*/ 262317 h 502715"/>
                <a:gd name="connsiteX2" fmla="*/ 445077 w 667615"/>
                <a:gd name="connsiteY2" fmla="*/ 16947 h 502715"/>
                <a:gd name="connsiteX3" fmla="*/ 667615 w 667615"/>
                <a:gd name="connsiteY3" fmla="*/ 0 h 502715"/>
                <a:gd name="connsiteX4" fmla="*/ 647320 w 667615"/>
                <a:gd name="connsiteY4" fmla="*/ 192197 h 502715"/>
                <a:gd name="connsiteX5" fmla="*/ 568270 w 667615"/>
                <a:gd name="connsiteY5" fmla="*/ 444671 h 502715"/>
                <a:gd name="connsiteX6" fmla="*/ 0 w 667615"/>
                <a:gd name="connsiteY6" fmla="*/ 502716 h 50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615" h="502715">
                  <a:moveTo>
                    <a:pt x="11163" y="393425"/>
                  </a:moveTo>
                  <a:lnTo>
                    <a:pt x="448223" y="262317"/>
                  </a:lnTo>
                  <a:lnTo>
                    <a:pt x="445077" y="16947"/>
                  </a:lnTo>
                  <a:lnTo>
                    <a:pt x="667615" y="0"/>
                  </a:lnTo>
                  <a:cubicBezTo>
                    <a:pt x="667615" y="0"/>
                    <a:pt x="649857" y="127049"/>
                    <a:pt x="647320" y="192197"/>
                  </a:cubicBezTo>
                  <a:cubicBezTo>
                    <a:pt x="643566" y="285962"/>
                    <a:pt x="598510" y="416867"/>
                    <a:pt x="568270" y="444671"/>
                  </a:cubicBezTo>
                  <a:cubicBezTo>
                    <a:pt x="538029" y="472476"/>
                    <a:pt x="0" y="502716"/>
                    <a:pt x="0" y="502716"/>
                  </a:cubicBezTo>
                  <a:close/>
                </a:path>
              </a:pathLst>
            </a:custGeom>
            <a:solidFill>
              <a:srgbClr val="FFBF9D"/>
            </a:solidFill>
            <a:ln w="10147"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0321AA97-1EF2-2BAC-CA26-1279DAA3CBCC}"/>
                </a:ext>
              </a:extLst>
            </p:cNvPr>
            <p:cNvSpPr/>
            <p:nvPr/>
          </p:nvSpPr>
          <p:spPr>
            <a:xfrm>
              <a:off x="4484817" y="5576735"/>
              <a:ext cx="301697" cy="210160"/>
            </a:xfrm>
            <a:custGeom>
              <a:avLst/>
              <a:gdLst>
                <a:gd name="connsiteX0" fmla="*/ 49122 w 301697"/>
                <a:gd name="connsiteY0" fmla="*/ 168249 h 210160"/>
                <a:gd name="connsiteX1" fmla="*/ 66373 w 301697"/>
                <a:gd name="connsiteY1" fmla="*/ 176671 h 210160"/>
                <a:gd name="connsiteX2" fmla="*/ 70635 w 301697"/>
                <a:gd name="connsiteY2" fmla="*/ 175453 h 210160"/>
                <a:gd name="connsiteX3" fmla="*/ 77738 w 301697"/>
                <a:gd name="connsiteY3" fmla="*/ 151606 h 210160"/>
                <a:gd name="connsiteX4" fmla="*/ 124316 w 301697"/>
                <a:gd name="connsiteY4" fmla="*/ 140241 h 210160"/>
                <a:gd name="connsiteX5" fmla="*/ 212398 w 301697"/>
                <a:gd name="connsiteY5" fmla="*/ 199503 h 210160"/>
                <a:gd name="connsiteX6" fmla="*/ 290230 w 301697"/>
                <a:gd name="connsiteY6" fmla="*/ 198488 h 210160"/>
                <a:gd name="connsiteX7" fmla="*/ 301697 w 301697"/>
                <a:gd name="connsiteY7" fmla="*/ 97012 h 210160"/>
                <a:gd name="connsiteX8" fmla="*/ 209353 w 301697"/>
                <a:gd name="connsiteY8" fmla="*/ 24862 h 210160"/>
                <a:gd name="connsiteX9" fmla="*/ 207933 w 301697"/>
                <a:gd name="connsiteY9" fmla="*/ 14714 h 210160"/>
                <a:gd name="connsiteX10" fmla="*/ 173938 w 301697"/>
                <a:gd name="connsiteY10" fmla="*/ 8220 h 210160"/>
                <a:gd name="connsiteX11" fmla="*/ 151106 w 301697"/>
                <a:gd name="connsiteY11" fmla="*/ 0 h 210160"/>
                <a:gd name="connsiteX12" fmla="*/ 75810 w 301697"/>
                <a:gd name="connsiteY12" fmla="*/ 14714 h 210160"/>
                <a:gd name="connsiteX13" fmla="*/ 39481 w 301697"/>
                <a:gd name="connsiteY13" fmla="*/ 41606 h 210160"/>
                <a:gd name="connsiteX14" fmla="*/ 11271 w 301697"/>
                <a:gd name="connsiteY14" fmla="*/ 94982 h 210160"/>
                <a:gd name="connsiteX15" fmla="*/ 514 w 301697"/>
                <a:gd name="connsiteY15" fmla="*/ 141256 h 210160"/>
                <a:gd name="connsiteX16" fmla="*/ 19084 w 301697"/>
                <a:gd name="connsiteY16" fmla="*/ 149881 h 210160"/>
                <a:gd name="connsiteX17" fmla="*/ 31059 w 301697"/>
                <a:gd name="connsiteY17" fmla="*/ 174033 h 210160"/>
                <a:gd name="connsiteX18" fmla="*/ 49527 w 301697"/>
                <a:gd name="connsiteY18" fmla="*/ 168045 h 21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697" h="210160">
                  <a:moveTo>
                    <a:pt x="49122" y="168249"/>
                  </a:moveTo>
                  <a:cubicBezTo>
                    <a:pt x="52634" y="174292"/>
                    <a:pt x="59447" y="177618"/>
                    <a:pt x="66373" y="176671"/>
                  </a:cubicBezTo>
                  <a:cubicBezTo>
                    <a:pt x="67830" y="176407"/>
                    <a:pt x="69258" y="175999"/>
                    <a:pt x="70635" y="175453"/>
                  </a:cubicBezTo>
                  <a:cubicBezTo>
                    <a:pt x="80275" y="171496"/>
                    <a:pt x="77738" y="151606"/>
                    <a:pt x="77738" y="151606"/>
                  </a:cubicBezTo>
                  <a:lnTo>
                    <a:pt x="124316" y="140241"/>
                  </a:lnTo>
                  <a:cubicBezTo>
                    <a:pt x="124316" y="140241"/>
                    <a:pt x="188551" y="174946"/>
                    <a:pt x="212398" y="199503"/>
                  </a:cubicBezTo>
                  <a:cubicBezTo>
                    <a:pt x="236245" y="224061"/>
                    <a:pt x="290230" y="198488"/>
                    <a:pt x="290230" y="198488"/>
                  </a:cubicBezTo>
                  <a:lnTo>
                    <a:pt x="301697" y="97012"/>
                  </a:lnTo>
                  <a:lnTo>
                    <a:pt x="209353" y="24862"/>
                  </a:lnTo>
                  <a:cubicBezTo>
                    <a:pt x="209353" y="24862"/>
                    <a:pt x="215036" y="29124"/>
                    <a:pt x="207933" y="14714"/>
                  </a:cubicBezTo>
                  <a:cubicBezTo>
                    <a:pt x="200829" y="304"/>
                    <a:pt x="173938" y="8220"/>
                    <a:pt x="173938" y="8220"/>
                  </a:cubicBezTo>
                  <a:cubicBezTo>
                    <a:pt x="169168" y="1218"/>
                    <a:pt x="151106" y="0"/>
                    <a:pt x="151106" y="0"/>
                  </a:cubicBezTo>
                  <a:lnTo>
                    <a:pt x="75810" y="14714"/>
                  </a:lnTo>
                  <a:cubicBezTo>
                    <a:pt x="60262" y="17735"/>
                    <a:pt x="46911" y="27617"/>
                    <a:pt x="39481" y="41606"/>
                  </a:cubicBezTo>
                  <a:lnTo>
                    <a:pt x="11271" y="94982"/>
                  </a:lnTo>
                  <a:cubicBezTo>
                    <a:pt x="11271" y="94982"/>
                    <a:pt x="-2835" y="132935"/>
                    <a:pt x="514" y="141256"/>
                  </a:cubicBezTo>
                  <a:cubicBezTo>
                    <a:pt x="3593" y="148452"/>
                    <a:pt x="11600" y="152171"/>
                    <a:pt x="19084" y="149881"/>
                  </a:cubicBezTo>
                  <a:cubicBezTo>
                    <a:pt x="19084" y="149881"/>
                    <a:pt x="24666" y="173728"/>
                    <a:pt x="31059" y="174033"/>
                  </a:cubicBezTo>
                  <a:cubicBezTo>
                    <a:pt x="37543" y="173244"/>
                    <a:pt x="43814" y="171211"/>
                    <a:pt x="49527" y="168045"/>
                  </a:cubicBezTo>
                  <a:close/>
                </a:path>
              </a:pathLst>
            </a:custGeom>
            <a:solidFill>
              <a:srgbClr val="FFBF9D"/>
            </a:solidFill>
            <a:ln w="10147"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0AE3EB54-548E-CFD5-3CD0-8A7D04C64B7A}"/>
                </a:ext>
              </a:extLst>
            </p:cNvPr>
            <p:cNvSpPr/>
            <p:nvPr/>
          </p:nvSpPr>
          <p:spPr>
            <a:xfrm>
              <a:off x="4548459" y="5658707"/>
              <a:ext cx="141754" cy="69744"/>
            </a:xfrm>
            <a:custGeom>
              <a:avLst/>
              <a:gdLst>
                <a:gd name="connsiteX0" fmla="*/ 141754 w 141754"/>
                <a:gd name="connsiteY0" fmla="*/ 1645 h 69744"/>
                <a:gd name="connsiteX1" fmla="*/ 115370 w 141754"/>
                <a:gd name="connsiteY1" fmla="*/ 4283 h 69744"/>
                <a:gd name="connsiteX2" fmla="*/ 54484 w 141754"/>
                <a:gd name="connsiteY2" fmla="*/ 20723 h 69744"/>
                <a:gd name="connsiteX3" fmla="*/ 24041 w 141754"/>
                <a:gd name="connsiteY3" fmla="*/ 36857 h 69744"/>
                <a:gd name="connsiteX4" fmla="*/ 3746 w 141754"/>
                <a:gd name="connsiteY4" fmla="*/ 54616 h 69744"/>
                <a:gd name="connsiteX5" fmla="*/ 5369 w 141754"/>
                <a:gd name="connsiteY5" fmla="*/ 63647 h 69744"/>
                <a:gd name="connsiteX6" fmla="*/ 11458 w 141754"/>
                <a:gd name="connsiteY6" fmla="*/ 68112 h 69744"/>
                <a:gd name="connsiteX7" fmla="*/ 18156 w 141754"/>
                <a:gd name="connsiteY7" fmla="*/ 68112 h 69744"/>
                <a:gd name="connsiteX8" fmla="*/ 10951 w 141754"/>
                <a:gd name="connsiteY8" fmla="*/ 69533 h 69744"/>
                <a:gd name="connsiteX9" fmla="*/ 3238 w 141754"/>
                <a:gd name="connsiteY9" fmla="*/ 64966 h 69744"/>
                <a:gd name="connsiteX10" fmla="*/ 499 w 141754"/>
                <a:gd name="connsiteY10" fmla="*/ 53195 h 69744"/>
                <a:gd name="connsiteX11" fmla="*/ 9124 w 141754"/>
                <a:gd name="connsiteY11" fmla="*/ 41830 h 69744"/>
                <a:gd name="connsiteX12" fmla="*/ 21809 w 141754"/>
                <a:gd name="connsiteY12" fmla="*/ 32697 h 69744"/>
                <a:gd name="connsiteX13" fmla="*/ 116080 w 141754"/>
                <a:gd name="connsiteY13" fmla="*/ 428 h 69744"/>
                <a:gd name="connsiteX14" fmla="*/ 141754 w 141754"/>
                <a:gd name="connsiteY14" fmla="*/ 1645 h 6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54" h="69744">
                  <a:moveTo>
                    <a:pt x="141754" y="1645"/>
                  </a:moveTo>
                  <a:cubicBezTo>
                    <a:pt x="141754" y="2457"/>
                    <a:pt x="131606" y="2355"/>
                    <a:pt x="115370" y="4283"/>
                  </a:cubicBezTo>
                  <a:cubicBezTo>
                    <a:pt x="94414" y="6931"/>
                    <a:pt x="73925" y="12463"/>
                    <a:pt x="54484" y="20723"/>
                  </a:cubicBezTo>
                  <a:cubicBezTo>
                    <a:pt x="43950" y="25338"/>
                    <a:pt x="33775" y="30732"/>
                    <a:pt x="24041" y="36857"/>
                  </a:cubicBezTo>
                  <a:cubicBezTo>
                    <a:pt x="15314" y="42743"/>
                    <a:pt x="5978" y="47715"/>
                    <a:pt x="3746" y="54616"/>
                  </a:cubicBezTo>
                  <a:cubicBezTo>
                    <a:pt x="2625" y="57699"/>
                    <a:pt x="3245" y="61147"/>
                    <a:pt x="5369" y="63647"/>
                  </a:cubicBezTo>
                  <a:cubicBezTo>
                    <a:pt x="6912" y="65706"/>
                    <a:pt x="9031" y="67260"/>
                    <a:pt x="11458" y="68112"/>
                  </a:cubicBezTo>
                  <a:cubicBezTo>
                    <a:pt x="13671" y="68532"/>
                    <a:pt x="15943" y="68532"/>
                    <a:pt x="18156" y="68112"/>
                  </a:cubicBezTo>
                  <a:cubicBezTo>
                    <a:pt x="18155" y="68112"/>
                    <a:pt x="16024" y="70446"/>
                    <a:pt x="10951" y="69533"/>
                  </a:cubicBezTo>
                  <a:cubicBezTo>
                    <a:pt x="7970" y="68844"/>
                    <a:pt x="5276" y="67248"/>
                    <a:pt x="3238" y="64966"/>
                  </a:cubicBezTo>
                  <a:cubicBezTo>
                    <a:pt x="324" y="61795"/>
                    <a:pt x="-716" y="57328"/>
                    <a:pt x="499" y="53195"/>
                  </a:cubicBezTo>
                  <a:cubicBezTo>
                    <a:pt x="2196" y="48642"/>
                    <a:pt x="5196" y="44690"/>
                    <a:pt x="9124" y="41830"/>
                  </a:cubicBezTo>
                  <a:cubicBezTo>
                    <a:pt x="13082" y="38785"/>
                    <a:pt x="17242" y="35640"/>
                    <a:pt x="21809" y="32697"/>
                  </a:cubicBezTo>
                  <a:cubicBezTo>
                    <a:pt x="50021" y="14188"/>
                    <a:pt x="82444" y="3089"/>
                    <a:pt x="116080" y="428"/>
                  </a:cubicBezTo>
                  <a:cubicBezTo>
                    <a:pt x="124652" y="-418"/>
                    <a:pt x="133301" y="-8"/>
                    <a:pt x="141754" y="1645"/>
                  </a:cubicBezTo>
                  <a:close/>
                </a:path>
              </a:pathLst>
            </a:custGeom>
            <a:solidFill>
              <a:srgbClr val="FF9A6C"/>
            </a:solidFill>
            <a:ln w="10147"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2D4CDA60-7ACA-5CB6-C6EA-C3F0F03702B6}"/>
                </a:ext>
              </a:extLst>
            </p:cNvPr>
            <p:cNvSpPr/>
            <p:nvPr/>
          </p:nvSpPr>
          <p:spPr>
            <a:xfrm>
              <a:off x="4561946" y="5707163"/>
              <a:ext cx="137297" cy="19943"/>
            </a:xfrm>
            <a:custGeom>
              <a:avLst/>
              <a:gdLst>
                <a:gd name="connsiteX0" fmla="*/ 137298 w 137297"/>
                <a:gd name="connsiteY0" fmla="*/ 1289 h 19943"/>
                <a:gd name="connsiteX1" fmla="*/ 68497 w 137297"/>
                <a:gd name="connsiteY1" fmla="*/ 9001 h 19943"/>
                <a:gd name="connsiteX2" fmla="*/ 0 w 137297"/>
                <a:gd name="connsiteY2" fmla="*/ 19758 h 19943"/>
                <a:gd name="connsiteX3" fmla="*/ 19382 w 137297"/>
                <a:gd name="connsiteY3" fmla="*/ 13466 h 19943"/>
                <a:gd name="connsiteX4" fmla="*/ 67787 w 137297"/>
                <a:gd name="connsiteY4" fmla="*/ 4232 h 19943"/>
                <a:gd name="connsiteX5" fmla="*/ 116901 w 137297"/>
                <a:gd name="connsiteY5" fmla="*/ 274 h 19943"/>
                <a:gd name="connsiteX6" fmla="*/ 137298 w 137297"/>
                <a:gd name="connsiteY6" fmla="*/ 1289 h 1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97" h="19943">
                  <a:moveTo>
                    <a:pt x="137298" y="1289"/>
                  </a:moveTo>
                  <a:cubicBezTo>
                    <a:pt x="137298" y="2709"/>
                    <a:pt x="106348" y="3826"/>
                    <a:pt x="68497" y="9001"/>
                  </a:cubicBezTo>
                  <a:cubicBezTo>
                    <a:pt x="30646" y="14176"/>
                    <a:pt x="406" y="21178"/>
                    <a:pt x="0" y="19758"/>
                  </a:cubicBezTo>
                  <a:cubicBezTo>
                    <a:pt x="6156" y="16818"/>
                    <a:pt x="12673" y="14702"/>
                    <a:pt x="19382" y="13466"/>
                  </a:cubicBezTo>
                  <a:cubicBezTo>
                    <a:pt x="35326" y="9462"/>
                    <a:pt x="51488" y="6379"/>
                    <a:pt x="67787" y="4232"/>
                  </a:cubicBezTo>
                  <a:cubicBezTo>
                    <a:pt x="84067" y="1954"/>
                    <a:pt x="100466" y="633"/>
                    <a:pt x="116901" y="274"/>
                  </a:cubicBezTo>
                  <a:cubicBezTo>
                    <a:pt x="123715" y="-306"/>
                    <a:pt x="130576" y="36"/>
                    <a:pt x="137298" y="1289"/>
                  </a:cubicBezTo>
                  <a:close/>
                </a:path>
              </a:pathLst>
            </a:custGeom>
            <a:solidFill>
              <a:srgbClr val="FF9A6C"/>
            </a:solidFill>
            <a:ln w="10147"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13146C54-9EDE-2F97-034A-3B8306359CC9}"/>
                </a:ext>
              </a:extLst>
            </p:cNvPr>
            <p:cNvSpPr/>
            <p:nvPr/>
          </p:nvSpPr>
          <p:spPr>
            <a:xfrm>
              <a:off x="4530849" y="5618032"/>
              <a:ext cx="131153" cy="125023"/>
            </a:xfrm>
            <a:custGeom>
              <a:avLst/>
              <a:gdLst>
                <a:gd name="connsiteX0" fmla="*/ 3394 w 131153"/>
                <a:gd name="connsiteY0" fmla="*/ 125023 h 125023"/>
                <a:gd name="connsiteX1" fmla="*/ 1771 w 131153"/>
                <a:gd name="connsiteY1" fmla="*/ 117006 h 125023"/>
                <a:gd name="connsiteX2" fmla="*/ 46 w 131153"/>
                <a:gd name="connsiteY2" fmla="*/ 94681 h 125023"/>
                <a:gd name="connsiteX3" fmla="*/ 959 w 131153"/>
                <a:gd name="connsiteY3" fmla="*/ 79257 h 125023"/>
                <a:gd name="connsiteX4" fmla="*/ 7149 w 131153"/>
                <a:gd name="connsiteY4" fmla="*/ 62107 h 125023"/>
                <a:gd name="connsiteX5" fmla="*/ 33330 w 131153"/>
                <a:gd name="connsiteY5" fmla="*/ 30650 h 125023"/>
                <a:gd name="connsiteX6" fmla="*/ 68339 w 131153"/>
                <a:gd name="connsiteY6" fmla="*/ 9543 h 125023"/>
                <a:gd name="connsiteX7" fmla="*/ 100812 w 131153"/>
                <a:gd name="connsiteY7" fmla="*/ 1932 h 125023"/>
                <a:gd name="connsiteX8" fmla="*/ 123035 w 131153"/>
                <a:gd name="connsiteY8" fmla="*/ 308 h 125023"/>
                <a:gd name="connsiteX9" fmla="*/ 131153 w 131153"/>
                <a:gd name="connsiteY9" fmla="*/ 308 h 125023"/>
                <a:gd name="connsiteX10" fmla="*/ 100710 w 131153"/>
                <a:gd name="connsiteY10" fmla="*/ 5179 h 125023"/>
                <a:gd name="connsiteX11" fmla="*/ 69456 w 131153"/>
                <a:gd name="connsiteY11" fmla="*/ 13500 h 125023"/>
                <a:gd name="connsiteX12" fmla="*/ 35968 w 131153"/>
                <a:gd name="connsiteY12" fmla="*/ 34303 h 125023"/>
                <a:gd name="connsiteX13" fmla="*/ 10498 w 131153"/>
                <a:gd name="connsiteY13" fmla="*/ 64137 h 125023"/>
                <a:gd name="connsiteX14" fmla="*/ 2988 w 131153"/>
                <a:gd name="connsiteY14" fmla="*/ 94580 h 125023"/>
                <a:gd name="connsiteX15" fmla="*/ 3394 w 131153"/>
                <a:gd name="connsiteY15" fmla="*/ 125023 h 12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153" h="125023">
                  <a:moveTo>
                    <a:pt x="3394" y="125023"/>
                  </a:moveTo>
                  <a:cubicBezTo>
                    <a:pt x="2521" y="122429"/>
                    <a:pt x="1975" y="119736"/>
                    <a:pt x="1771" y="117006"/>
                  </a:cubicBezTo>
                  <a:cubicBezTo>
                    <a:pt x="721" y="109609"/>
                    <a:pt x="144" y="102152"/>
                    <a:pt x="46" y="94681"/>
                  </a:cubicBezTo>
                  <a:cubicBezTo>
                    <a:pt x="-124" y="89523"/>
                    <a:pt x="181" y="84359"/>
                    <a:pt x="959" y="79257"/>
                  </a:cubicBezTo>
                  <a:cubicBezTo>
                    <a:pt x="1875" y="73189"/>
                    <a:pt x="3978" y="67362"/>
                    <a:pt x="7149" y="62107"/>
                  </a:cubicBezTo>
                  <a:cubicBezTo>
                    <a:pt x="13726" y="50005"/>
                    <a:pt x="22623" y="39315"/>
                    <a:pt x="33330" y="30650"/>
                  </a:cubicBezTo>
                  <a:cubicBezTo>
                    <a:pt x="43929" y="21973"/>
                    <a:pt x="55719" y="14865"/>
                    <a:pt x="68339" y="9543"/>
                  </a:cubicBezTo>
                  <a:cubicBezTo>
                    <a:pt x="78788" y="5608"/>
                    <a:pt x="89703" y="3049"/>
                    <a:pt x="100812" y="1932"/>
                  </a:cubicBezTo>
                  <a:cubicBezTo>
                    <a:pt x="110148" y="917"/>
                    <a:pt x="117758" y="511"/>
                    <a:pt x="123035" y="308"/>
                  </a:cubicBezTo>
                  <a:cubicBezTo>
                    <a:pt x="125726" y="-103"/>
                    <a:pt x="128463" y="-103"/>
                    <a:pt x="131153" y="308"/>
                  </a:cubicBezTo>
                  <a:cubicBezTo>
                    <a:pt x="121117" y="2565"/>
                    <a:pt x="110950" y="4192"/>
                    <a:pt x="100710" y="5179"/>
                  </a:cubicBezTo>
                  <a:cubicBezTo>
                    <a:pt x="90005" y="6735"/>
                    <a:pt x="79517" y="9527"/>
                    <a:pt x="69456" y="13500"/>
                  </a:cubicBezTo>
                  <a:cubicBezTo>
                    <a:pt x="57410" y="18900"/>
                    <a:pt x="46146" y="25897"/>
                    <a:pt x="35968" y="34303"/>
                  </a:cubicBezTo>
                  <a:cubicBezTo>
                    <a:pt x="25640" y="42519"/>
                    <a:pt x="16992" y="52648"/>
                    <a:pt x="10498" y="64137"/>
                  </a:cubicBezTo>
                  <a:cubicBezTo>
                    <a:pt x="5239" y="73400"/>
                    <a:pt x="2641" y="83935"/>
                    <a:pt x="2988" y="94580"/>
                  </a:cubicBezTo>
                  <a:cubicBezTo>
                    <a:pt x="3090" y="113353"/>
                    <a:pt x="4409" y="124922"/>
                    <a:pt x="3394" y="125023"/>
                  </a:cubicBezTo>
                  <a:close/>
                </a:path>
              </a:pathLst>
            </a:custGeom>
            <a:solidFill>
              <a:srgbClr val="FF9A6C"/>
            </a:solidFill>
            <a:ln w="10147"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0BD9ED7A-C19B-6127-122E-278BDFFB9818}"/>
                </a:ext>
              </a:extLst>
            </p:cNvPr>
            <p:cNvSpPr/>
            <p:nvPr/>
          </p:nvSpPr>
          <p:spPr>
            <a:xfrm>
              <a:off x="4505493" y="5596260"/>
              <a:ext cx="127791" cy="130051"/>
            </a:xfrm>
            <a:custGeom>
              <a:avLst/>
              <a:gdLst>
                <a:gd name="connsiteX0" fmla="*/ 127792 w 127791"/>
                <a:gd name="connsiteY0" fmla="*/ 365 h 130051"/>
                <a:gd name="connsiteX1" fmla="*/ 98465 w 127791"/>
                <a:gd name="connsiteY1" fmla="*/ 5743 h 130051"/>
                <a:gd name="connsiteX2" fmla="*/ 39203 w 127791"/>
                <a:gd name="connsiteY2" fmla="*/ 38520 h 130051"/>
                <a:gd name="connsiteX3" fmla="*/ 6020 w 127791"/>
                <a:gd name="connsiteY3" fmla="*/ 101030 h 130051"/>
                <a:gd name="connsiteX4" fmla="*/ 1047 w 127791"/>
                <a:gd name="connsiteY4" fmla="*/ 130052 h 130051"/>
                <a:gd name="connsiteX5" fmla="*/ 32 w 127791"/>
                <a:gd name="connsiteY5" fmla="*/ 122035 h 130051"/>
                <a:gd name="connsiteX6" fmla="*/ 2772 w 127791"/>
                <a:gd name="connsiteY6" fmla="*/ 100014 h 130051"/>
                <a:gd name="connsiteX7" fmla="*/ 35854 w 127791"/>
                <a:gd name="connsiteY7" fmla="*/ 35678 h 130051"/>
                <a:gd name="connsiteX8" fmla="*/ 49452 w 127791"/>
                <a:gd name="connsiteY8" fmla="*/ 19544 h 130051"/>
                <a:gd name="connsiteX9" fmla="*/ 66703 w 127791"/>
                <a:gd name="connsiteY9" fmla="*/ 9396 h 130051"/>
                <a:gd name="connsiteX10" fmla="*/ 98465 w 127791"/>
                <a:gd name="connsiteY10" fmla="*/ 1785 h 130051"/>
                <a:gd name="connsiteX11" fmla="*/ 127792 w 127791"/>
                <a:gd name="connsiteY11" fmla="*/ 364 h 13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791" h="130051">
                  <a:moveTo>
                    <a:pt x="127792" y="365"/>
                  </a:moveTo>
                  <a:cubicBezTo>
                    <a:pt x="127792" y="1075"/>
                    <a:pt x="116528" y="2191"/>
                    <a:pt x="98465" y="5743"/>
                  </a:cubicBezTo>
                  <a:cubicBezTo>
                    <a:pt x="80402" y="9295"/>
                    <a:pt x="53308" y="13252"/>
                    <a:pt x="39203" y="38520"/>
                  </a:cubicBezTo>
                  <a:cubicBezTo>
                    <a:pt x="25385" y="57772"/>
                    <a:pt x="14223" y="78798"/>
                    <a:pt x="6020" y="101030"/>
                  </a:cubicBezTo>
                  <a:cubicBezTo>
                    <a:pt x="3452" y="110526"/>
                    <a:pt x="1788" y="120243"/>
                    <a:pt x="1047" y="130052"/>
                  </a:cubicBezTo>
                  <a:cubicBezTo>
                    <a:pt x="231" y="127462"/>
                    <a:pt x="-113" y="124747"/>
                    <a:pt x="32" y="122035"/>
                  </a:cubicBezTo>
                  <a:cubicBezTo>
                    <a:pt x="-144" y="114600"/>
                    <a:pt x="779" y="107180"/>
                    <a:pt x="2772" y="100014"/>
                  </a:cubicBezTo>
                  <a:cubicBezTo>
                    <a:pt x="10250" y="76922"/>
                    <a:pt x="21422" y="55195"/>
                    <a:pt x="35854" y="35678"/>
                  </a:cubicBezTo>
                  <a:cubicBezTo>
                    <a:pt x="39656" y="29724"/>
                    <a:pt x="44228" y="24299"/>
                    <a:pt x="49452" y="19544"/>
                  </a:cubicBezTo>
                  <a:cubicBezTo>
                    <a:pt x="54530" y="15131"/>
                    <a:pt x="60378" y="11691"/>
                    <a:pt x="66703" y="9396"/>
                  </a:cubicBezTo>
                  <a:cubicBezTo>
                    <a:pt x="77023" y="5851"/>
                    <a:pt x="87659" y="3303"/>
                    <a:pt x="98465" y="1785"/>
                  </a:cubicBezTo>
                  <a:cubicBezTo>
                    <a:pt x="108139" y="60"/>
                    <a:pt x="117995" y="-417"/>
                    <a:pt x="127792" y="364"/>
                  </a:cubicBezTo>
                  <a:close/>
                </a:path>
              </a:pathLst>
            </a:custGeom>
            <a:solidFill>
              <a:srgbClr val="FF9A6C"/>
            </a:solidFill>
            <a:ln w="10147"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E3BC896B-07D0-C5C0-8DBA-2006B21040FA}"/>
                </a:ext>
              </a:extLst>
            </p:cNvPr>
            <p:cNvSpPr/>
            <p:nvPr/>
          </p:nvSpPr>
          <p:spPr>
            <a:xfrm>
              <a:off x="4482287" y="5575517"/>
              <a:ext cx="298950" cy="185803"/>
            </a:xfrm>
            <a:custGeom>
              <a:avLst/>
              <a:gdLst>
                <a:gd name="connsiteX0" fmla="*/ 197068 w 298950"/>
                <a:gd name="connsiteY0" fmla="*/ 185804 h 185803"/>
                <a:gd name="connsiteX1" fmla="*/ 192298 w 298950"/>
                <a:gd name="connsiteY1" fmla="*/ 182658 h 185803"/>
                <a:gd name="connsiteX2" fmla="*/ 178701 w 298950"/>
                <a:gd name="connsiteY2" fmla="*/ 173424 h 185803"/>
                <a:gd name="connsiteX3" fmla="*/ 126136 w 298950"/>
                <a:gd name="connsiteY3" fmla="*/ 142981 h 185803"/>
                <a:gd name="connsiteX4" fmla="*/ 127150 w 298950"/>
                <a:gd name="connsiteY4" fmla="*/ 142981 h 185803"/>
                <a:gd name="connsiteX5" fmla="*/ 80776 w 298950"/>
                <a:gd name="connsiteY5" fmla="*/ 154650 h 185803"/>
                <a:gd name="connsiteX6" fmla="*/ 82196 w 298950"/>
                <a:gd name="connsiteY6" fmla="*/ 152520 h 185803"/>
                <a:gd name="connsiteX7" fmla="*/ 82196 w 298950"/>
                <a:gd name="connsiteY7" fmla="*/ 164088 h 185803"/>
                <a:gd name="connsiteX8" fmla="*/ 77731 w 298950"/>
                <a:gd name="connsiteY8" fmla="*/ 175859 h 185803"/>
                <a:gd name="connsiteX9" fmla="*/ 71744 w 298950"/>
                <a:gd name="connsiteY9" fmla="*/ 179208 h 185803"/>
                <a:gd name="connsiteX10" fmla="*/ 65148 w 298950"/>
                <a:gd name="connsiteY10" fmla="*/ 180121 h 185803"/>
                <a:gd name="connsiteX11" fmla="*/ 52971 w 298950"/>
                <a:gd name="connsiteY11" fmla="*/ 174540 h 185803"/>
                <a:gd name="connsiteX12" fmla="*/ 50637 w 298950"/>
                <a:gd name="connsiteY12" fmla="*/ 171902 h 185803"/>
                <a:gd name="connsiteX13" fmla="*/ 50130 w 298950"/>
                <a:gd name="connsiteY13" fmla="*/ 171191 h 185803"/>
                <a:gd name="connsiteX14" fmla="*/ 50130 w 298950"/>
                <a:gd name="connsiteY14" fmla="*/ 171191 h 185803"/>
                <a:gd name="connsiteX15" fmla="*/ 50130 w 298950"/>
                <a:gd name="connsiteY15" fmla="*/ 171191 h 185803"/>
                <a:gd name="connsiteX16" fmla="*/ 52971 w 298950"/>
                <a:gd name="connsiteY16" fmla="*/ 172003 h 185803"/>
                <a:gd name="connsiteX17" fmla="*/ 52971 w 298950"/>
                <a:gd name="connsiteY17" fmla="*/ 172003 h 185803"/>
                <a:gd name="connsiteX18" fmla="*/ 51550 w 298950"/>
                <a:gd name="connsiteY18" fmla="*/ 172713 h 185803"/>
                <a:gd name="connsiteX19" fmla="*/ 45665 w 298950"/>
                <a:gd name="connsiteY19" fmla="*/ 175352 h 185803"/>
                <a:gd name="connsiteX20" fmla="*/ 39271 w 298950"/>
                <a:gd name="connsiteY20" fmla="*/ 177483 h 185803"/>
                <a:gd name="connsiteX21" fmla="*/ 35821 w 298950"/>
                <a:gd name="connsiteY21" fmla="*/ 178092 h 185803"/>
                <a:gd name="connsiteX22" fmla="*/ 31458 w 298950"/>
                <a:gd name="connsiteY22" fmla="*/ 177584 h 185803"/>
                <a:gd name="connsiteX23" fmla="*/ 26283 w 298950"/>
                <a:gd name="connsiteY23" fmla="*/ 171699 h 185803"/>
                <a:gd name="connsiteX24" fmla="*/ 23441 w 298950"/>
                <a:gd name="connsiteY24" fmla="*/ 165407 h 185803"/>
                <a:gd name="connsiteX25" fmla="*/ 19078 w 298950"/>
                <a:gd name="connsiteY25" fmla="*/ 152215 h 185803"/>
                <a:gd name="connsiteX26" fmla="*/ 22020 w 298950"/>
                <a:gd name="connsiteY26" fmla="*/ 153940 h 185803"/>
                <a:gd name="connsiteX27" fmla="*/ 4059 w 298950"/>
                <a:gd name="connsiteY27" fmla="*/ 149272 h 185803"/>
                <a:gd name="connsiteX28" fmla="*/ 0 w 298950"/>
                <a:gd name="connsiteY28" fmla="*/ 140038 h 185803"/>
                <a:gd name="connsiteX29" fmla="*/ 1015 w 298950"/>
                <a:gd name="connsiteY29" fmla="*/ 130804 h 185803"/>
                <a:gd name="connsiteX30" fmla="*/ 11163 w 298950"/>
                <a:gd name="connsiteY30" fmla="*/ 95997 h 185803"/>
                <a:gd name="connsiteX31" fmla="*/ 11163 w 298950"/>
                <a:gd name="connsiteY31" fmla="*/ 95997 h 185803"/>
                <a:gd name="connsiteX32" fmla="*/ 11163 w 298950"/>
                <a:gd name="connsiteY32" fmla="*/ 95997 h 185803"/>
                <a:gd name="connsiteX33" fmla="*/ 26283 w 298950"/>
                <a:gd name="connsiteY33" fmla="*/ 67482 h 185803"/>
                <a:gd name="connsiteX34" fmla="*/ 35821 w 298950"/>
                <a:gd name="connsiteY34" fmla="*/ 49419 h 185803"/>
                <a:gd name="connsiteX35" fmla="*/ 45969 w 298950"/>
                <a:gd name="connsiteY35" fmla="*/ 31864 h 185803"/>
                <a:gd name="connsiteX36" fmla="*/ 62205 w 298950"/>
                <a:gd name="connsiteY36" fmla="*/ 19179 h 185803"/>
                <a:gd name="connsiteX37" fmla="*/ 81283 w 298950"/>
                <a:gd name="connsiteY37" fmla="*/ 13699 h 185803"/>
                <a:gd name="connsiteX38" fmla="*/ 152317 w 298950"/>
                <a:gd name="connsiteY38" fmla="*/ 0 h 185803"/>
                <a:gd name="connsiteX39" fmla="*/ 152925 w 298950"/>
                <a:gd name="connsiteY39" fmla="*/ 0 h 185803"/>
                <a:gd name="connsiteX40" fmla="*/ 165712 w 298950"/>
                <a:gd name="connsiteY40" fmla="*/ 2334 h 185803"/>
                <a:gd name="connsiteX41" fmla="*/ 177280 w 298950"/>
                <a:gd name="connsiteY41" fmla="*/ 9133 h 185803"/>
                <a:gd name="connsiteX42" fmla="*/ 174540 w 298950"/>
                <a:gd name="connsiteY42" fmla="*/ 8524 h 185803"/>
                <a:gd name="connsiteX43" fmla="*/ 199097 w 298950"/>
                <a:gd name="connsiteY43" fmla="*/ 8524 h 185803"/>
                <a:gd name="connsiteX44" fmla="*/ 212695 w 298950"/>
                <a:gd name="connsiteY44" fmla="*/ 26790 h 185803"/>
                <a:gd name="connsiteX45" fmla="*/ 211985 w 298950"/>
                <a:gd name="connsiteY45" fmla="*/ 25876 h 185803"/>
                <a:gd name="connsiteX46" fmla="*/ 275915 w 298950"/>
                <a:gd name="connsiteY46" fmla="*/ 74991 h 185803"/>
                <a:gd name="connsiteX47" fmla="*/ 293166 w 298950"/>
                <a:gd name="connsiteY47" fmla="*/ 88589 h 185803"/>
                <a:gd name="connsiteX48" fmla="*/ 298951 w 298950"/>
                <a:gd name="connsiteY48" fmla="*/ 93562 h 185803"/>
                <a:gd name="connsiteX49" fmla="*/ 292557 w 298950"/>
                <a:gd name="connsiteY49" fmla="*/ 89401 h 185803"/>
                <a:gd name="connsiteX50" fmla="*/ 274698 w 298950"/>
                <a:gd name="connsiteY50" fmla="*/ 76615 h 185803"/>
                <a:gd name="connsiteX51" fmla="*/ 209854 w 298950"/>
                <a:gd name="connsiteY51" fmla="*/ 28718 h 185803"/>
                <a:gd name="connsiteX52" fmla="*/ 209854 w 298950"/>
                <a:gd name="connsiteY52" fmla="*/ 28718 h 185803"/>
                <a:gd name="connsiteX53" fmla="*/ 209854 w 298950"/>
                <a:gd name="connsiteY53" fmla="*/ 28109 h 185803"/>
                <a:gd name="connsiteX54" fmla="*/ 197981 w 298950"/>
                <a:gd name="connsiteY54" fmla="*/ 12177 h 185803"/>
                <a:gd name="connsiteX55" fmla="*/ 177686 w 298950"/>
                <a:gd name="connsiteY55" fmla="*/ 12887 h 185803"/>
                <a:gd name="connsiteX56" fmla="*/ 176062 w 298950"/>
                <a:gd name="connsiteY56" fmla="*/ 13699 h 185803"/>
                <a:gd name="connsiteX57" fmla="*/ 174946 w 298950"/>
                <a:gd name="connsiteY57" fmla="*/ 12279 h 185803"/>
                <a:gd name="connsiteX58" fmla="*/ 165712 w 298950"/>
                <a:gd name="connsiteY58" fmla="*/ 7205 h 185803"/>
                <a:gd name="connsiteX59" fmla="*/ 153737 w 298950"/>
                <a:gd name="connsiteY59" fmla="*/ 5175 h 185803"/>
                <a:gd name="connsiteX60" fmla="*/ 154346 w 298950"/>
                <a:gd name="connsiteY60" fmla="*/ 5175 h 185803"/>
                <a:gd name="connsiteX61" fmla="*/ 83312 w 298950"/>
                <a:gd name="connsiteY61" fmla="*/ 19179 h 185803"/>
                <a:gd name="connsiteX62" fmla="*/ 65453 w 298950"/>
                <a:gd name="connsiteY62" fmla="*/ 24355 h 185803"/>
                <a:gd name="connsiteX63" fmla="*/ 50840 w 298950"/>
                <a:gd name="connsiteY63" fmla="*/ 35923 h 185803"/>
                <a:gd name="connsiteX64" fmla="*/ 40692 w 298950"/>
                <a:gd name="connsiteY64" fmla="*/ 52667 h 185803"/>
                <a:gd name="connsiteX65" fmla="*/ 31153 w 298950"/>
                <a:gd name="connsiteY65" fmla="*/ 70729 h 185803"/>
                <a:gd name="connsiteX66" fmla="*/ 16033 w 298950"/>
                <a:gd name="connsiteY66" fmla="*/ 99143 h 185803"/>
                <a:gd name="connsiteX67" fmla="*/ 16033 w 298950"/>
                <a:gd name="connsiteY67" fmla="*/ 99143 h 185803"/>
                <a:gd name="connsiteX68" fmla="*/ 5886 w 298950"/>
                <a:gd name="connsiteY68" fmla="*/ 133239 h 185803"/>
                <a:gd name="connsiteX69" fmla="*/ 4972 w 298950"/>
                <a:gd name="connsiteY69" fmla="*/ 141458 h 185803"/>
                <a:gd name="connsiteX70" fmla="*/ 7712 w 298950"/>
                <a:gd name="connsiteY70" fmla="*/ 147648 h 185803"/>
                <a:gd name="connsiteX71" fmla="*/ 20904 w 298950"/>
                <a:gd name="connsiteY71" fmla="*/ 150997 h 185803"/>
                <a:gd name="connsiteX72" fmla="*/ 23238 w 298950"/>
                <a:gd name="connsiteY72" fmla="*/ 150490 h 185803"/>
                <a:gd name="connsiteX73" fmla="*/ 23847 w 298950"/>
                <a:gd name="connsiteY73" fmla="*/ 152722 h 185803"/>
                <a:gd name="connsiteX74" fmla="*/ 27602 w 298950"/>
                <a:gd name="connsiteY74" fmla="*/ 165204 h 185803"/>
                <a:gd name="connsiteX75" fmla="*/ 33386 w 298950"/>
                <a:gd name="connsiteY75" fmla="*/ 175352 h 185803"/>
                <a:gd name="connsiteX76" fmla="*/ 35314 w 298950"/>
                <a:gd name="connsiteY76" fmla="*/ 175352 h 185803"/>
                <a:gd name="connsiteX77" fmla="*/ 38155 w 298950"/>
                <a:gd name="connsiteY77" fmla="*/ 174743 h 185803"/>
                <a:gd name="connsiteX78" fmla="*/ 43940 w 298950"/>
                <a:gd name="connsiteY78" fmla="*/ 172916 h 185803"/>
                <a:gd name="connsiteX79" fmla="*/ 49521 w 298950"/>
                <a:gd name="connsiteY79" fmla="*/ 170481 h 185803"/>
                <a:gd name="connsiteX80" fmla="*/ 50941 w 298950"/>
                <a:gd name="connsiteY80" fmla="*/ 169771 h 185803"/>
                <a:gd name="connsiteX81" fmla="*/ 50941 w 298950"/>
                <a:gd name="connsiteY81" fmla="*/ 169771 h 185803"/>
                <a:gd name="connsiteX82" fmla="*/ 53783 w 298950"/>
                <a:gd name="connsiteY82" fmla="*/ 170582 h 185803"/>
                <a:gd name="connsiteX83" fmla="*/ 53783 w 298950"/>
                <a:gd name="connsiteY83" fmla="*/ 170582 h 185803"/>
                <a:gd name="connsiteX84" fmla="*/ 53783 w 298950"/>
                <a:gd name="connsiteY84" fmla="*/ 170582 h 185803"/>
                <a:gd name="connsiteX85" fmla="*/ 53783 w 298950"/>
                <a:gd name="connsiteY85" fmla="*/ 170582 h 185803"/>
                <a:gd name="connsiteX86" fmla="*/ 53783 w 298950"/>
                <a:gd name="connsiteY86" fmla="*/ 171090 h 185803"/>
                <a:gd name="connsiteX87" fmla="*/ 55508 w 298950"/>
                <a:gd name="connsiteY87" fmla="*/ 173221 h 185803"/>
                <a:gd name="connsiteX88" fmla="*/ 65047 w 298950"/>
                <a:gd name="connsiteY88" fmla="*/ 177686 h 185803"/>
                <a:gd name="connsiteX89" fmla="*/ 70222 w 298950"/>
                <a:gd name="connsiteY89" fmla="*/ 176975 h 185803"/>
                <a:gd name="connsiteX90" fmla="*/ 74382 w 298950"/>
                <a:gd name="connsiteY90" fmla="*/ 174844 h 185803"/>
                <a:gd name="connsiteX91" fmla="*/ 77934 w 298950"/>
                <a:gd name="connsiteY91" fmla="*/ 154549 h 185803"/>
                <a:gd name="connsiteX92" fmla="*/ 77934 w 298950"/>
                <a:gd name="connsiteY92" fmla="*/ 152824 h 185803"/>
                <a:gd name="connsiteX93" fmla="*/ 79558 w 298950"/>
                <a:gd name="connsiteY93" fmla="*/ 152824 h 185803"/>
                <a:gd name="connsiteX94" fmla="*/ 126136 w 298950"/>
                <a:gd name="connsiteY94" fmla="*/ 141865 h 185803"/>
                <a:gd name="connsiteX95" fmla="*/ 126744 w 298950"/>
                <a:gd name="connsiteY95" fmla="*/ 141865 h 185803"/>
                <a:gd name="connsiteX96" fmla="*/ 127252 w 298950"/>
                <a:gd name="connsiteY96" fmla="*/ 141865 h 185803"/>
                <a:gd name="connsiteX97" fmla="*/ 179411 w 298950"/>
                <a:gd name="connsiteY97" fmla="*/ 173830 h 185803"/>
                <a:gd name="connsiteX98" fmla="*/ 192501 w 298950"/>
                <a:gd name="connsiteY98" fmla="*/ 183977 h 185803"/>
                <a:gd name="connsiteX99" fmla="*/ 197068 w 298950"/>
                <a:gd name="connsiteY99" fmla="*/ 185804 h 18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98950" h="185803">
                  <a:moveTo>
                    <a:pt x="197068" y="185804"/>
                  </a:moveTo>
                  <a:cubicBezTo>
                    <a:pt x="195364" y="184939"/>
                    <a:pt x="193764" y="183884"/>
                    <a:pt x="192298" y="182658"/>
                  </a:cubicBezTo>
                  <a:lnTo>
                    <a:pt x="178701" y="173424"/>
                  </a:lnTo>
                  <a:cubicBezTo>
                    <a:pt x="161774" y="162282"/>
                    <a:pt x="144224" y="152117"/>
                    <a:pt x="126136" y="142981"/>
                  </a:cubicBezTo>
                  <a:lnTo>
                    <a:pt x="127150" y="142981"/>
                  </a:lnTo>
                  <a:lnTo>
                    <a:pt x="80776" y="154650"/>
                  </a:lnTo>
                  <a:lnTo>
                    <a:pt x="82196" y="152520"/>
                  </a:lnTo>
                  <a:cubicBezTo>
                    <a:pt x="82653" y="156362"/>
                    <a:pt x="82653" y="160245"/>
                    <a:pt x="82196" y="164088"/>
                  </a:cubicBezTo>
                  <a:cubicBezTo>
                    <a:pt x="81946" y="168376"/>
                    <a:pt x="80388" y="172484"/>
                    <a:pt x="77731" y="175859"/>
                  </a:cubicBezTo>
                  <a:cubicBezTo>
                    <a:pt x="76150" y="177593"/>
                    <a:pt x="74049" y="178768"/>
                    <a:pt x="71744" y="179208"/>
                  </a:cubicBezTo>
                  <a:cubicBezTo>
                    <a:pt x="69634" y="179971"/>
                    <a:pt x="67386" y="180282"/>
                    <a:pt x="65148" y="180121"/>
                  </a:cubicBezTo>
                  <a:cubicBezTo>
                    <a:pt x="60550" y="179785"/>
                    <a:pt x="56227" y="177804"/>
                    <a:pt x="52971" y="174540"/>
                  </a:cubicBezTo>
                  <a:cubicBezTo>
                    <a:pt x="52112" y="173735"/>
                    <a:pt x="51331" y="172852"/>
                    <a:pt x="50637" y="171902"/>
                  </a:cubicBezTo>
                  <a:lnTo>
                    <a:pt x="50130" y="171191"/>
                  </a:lnTo>
                  <a:lnTo>
                    <a:pt x="50130" y="171191"/>
                  </a:lnTo>
                  <a:lnTo>
                    <a:pt x="50130" y="171191"/>
                  </a:lnTo>
                  <a:lnTo>
                    <a:pt x="52971" y="172003"/>
                  </a:lnTo>
                  <a:lnTo>
                    <a:pt x="52971" y="172003"/>
                  </a:lnTo>
                  <a:lnTo>
                    <a:pt x="51550" y="172713"/>
                  </a:lnTo>
                  <a:lnTo>
                    <a:pt x="45665" y="175352"/>
                  </a:lnTo>
                  <a:cubicBezTo>
                    <a:pt x="43576" y="176183"/>
                    <a:pt x="41441" y="176895"/>
                    <a:pt x="39271" y="177483"/>
                  </a:cubicBezTo>
                  <a:cubicBezTo>
                    <a:pt x="38145" y="177801"/>
                    <a:pt x="36989" y="178005"/>
                    <a:pt x="35821" y="178092"/>
                  </a:cubicBezTo>
                  <a:cubicBezTo>
                    <a:pt x="34350" y="178395"/>
                    <a:pt x="32820" y="178217"/>
                    <a:pt x="31458" y="177584"/>
                  </a:cubicBezTo>
                  <a:cubicBezTo>
                    <a:pt x="29208" y="176155"/>
                    <a:pt x="27412" y="174113"/>
                    <a:pt x="26283" y="171699"/>
                  </a:cubicBezTo>
                  <a:cubicBezTo>
                    <a:pt x="25268" y="169669"/>
                    <a:pt x="24253" y="167538"/>
                    <a:pt x="23441" y="165407"/>
                  </a:cubicBezTo>
                  <a:cubicBezTo>
                    <a:pt x="21754" y="161090"/>
                    <a:pt x="20298" y="156686"/>
                    <a:pt x="19078" y="152215"/>
                  </a:cubicBezTo>
                  <a:lnTo>
                    <a:pt x="22020" y="153940"/>
                  </a:lnTo>
                  <a:cubicBezTo>
                    <a:pt x="15631" y="155861"/>
                    <a:pt x="8704" y="154061"/>
                    <a:pt x="4059" y="149272"/>
                  </a:cubicBezTo>
                  <a:cubicBezTo>
                    <a:pt x="1653" y="146774"/>
                    <a:pt x="214" y="143500"/>
                    <a:pt x="0" y="140038"/>
                  </a:cubicBezTo>
                  <a:cubicBezTo>
                    <a:pt x="26" y="136934"/>
                    <a:pt x="366" y="133840"/>
                    <a:pt x="1015" y="130804"/>
                  </a:cubicBezTo>
                  <a:cubicBezTo>
                    <a:pt x="3574" y="118977"/>
                    <a:pt x="6965" y="107346"/>
                    <a:pt x="11163" y="95997"/>
                  </a:cubicBezTo>
                  <a:lnTo>
                    <a:pt x="11163" y="95997"/>
                  </a:lnTo>
                  <a:lnTo>
                    <a:pt x="11163" y="95997"/>
                  </a:lnTo>
                  <a:lnTo>
                    <a:pt x="26283" y="67482"/>
                  </a:lnTo>
                  <a:cubicBezTo>
                    <a:pt x="29428" y="61393"/>
                    <a:pt x="32574" y="55406"/>
                    <a:pt x="35821" y="49419"/>
                  </a:cubicBezTo>
                  <a:cubicBezTo>
                    <a:pt x="38551" y="43214"/>
                    <a:pt x="41954" y="37327"/>
                    <a:pt x="45969" y="31864"/>
                  </a:cubicBezTo>
                  <a:cubicBezTo>
                    <a:pt x="50470" y="26584"/>
                    <a:pt x="55993" y="22269"/>
                    <a:pt x="62205" y="19179"/>
                  </a:cubicBezTo>
                  <a:cubicBezTo>
                    <a:pt x="68261" y="16425"/>
                    <a:pt x="74689" y="14578"/>
                    <a:pt x="81283" y="13699"/>
                  </a:cubicBezTo>
                  <a:lnTo>
                    <a:pt x="152317" y="0"/>
                  </a:lnTo>
                  <a:lnTo>
                    <a:pt x="152925" y="0"/>
                  </a:lnTo>
                  <a:cubicBezTo>
                    <a:pt x="157254" y="356"/>
                    <a:pt x="161537" y="1138"/>
                    <a:pt x="165712" y="2334"/>
                  </a:cubicBezTo>
                  <a:cubicBezTo>
                    <a:pt x="170189" y="3322"/>
                    <a:pt x="174238" y="5702"/>
                    <a:pt x="177280" y="9133"/>
                  </a:cubicBezTo>
                  <a:lnTo>
                    <a:pt x="174540" y="8524"/>
                  </a:lnTo>
                  <a:cubicBezTo>
                    <a:pt x="182223" y="4465"/>
                    <a:pt x="191415" y="4465"/>
                    <a:pt x="199097" y="8524"/>
                  </a:cubicBezTo>
                  <a:cubicBezTo>
                    <a:pt x="205780" y="12671"/>
                    <a:pt x="210639" y="19199"/>
                    <a:pt x="212695" y="26790"/>
                  </a:cubicBezTo>
                  <a:lnTo>
                    <a:pt x="211985" y="25876"/>
                  </a:lnTo>
                  <a:lnTo>
                    <a:pt x="275915" y="74991"/>
                  </a:lnTo>
                  <a:lnTo>
                    <a:pt x="293166" y="88589"/>
                  </a:lnTo>
                  <a:cubicBezTo>
                    <a:pt x="295237" y="90074"/>
                    <a:pt x="297172" y="91738"/>
                    <a:pt x="298951" y="93562"/>
                  </a:cubicBezTo>
                  <a:cubicBezTo>
                    <a:pt x="296684" y="92395"/>
                    <a:pt x="294542" y="91001"/>
                    <a:pt x="292557" y="89401"/>
                  </a:cubicBezTo>
                  <a:lnTo>
                    <a:pt x="274698" y="76615"/>
                  </a:lnTo>
                  <a:lnTo>
                    <a:pt x="209854" y="28718"/>
                  </a:lnTo>
                  <a:lnTo>
                    <a:pt x="209854" y="28718"/>
                  </a:lnTo>
                  <a:lnTo>
                    <a:pt x="209854" y="28109"/>
                  </a:lnTo>
                  <a:cubicBezTo>
                    <a:pt x="208020" y="21504"/>
                    <a:pt x="203786" y="15823"/>
                    <a:pt x="197981" y="12177"/>
                  </a:cubicBezTo>
                  <a:cubicBezTo>
                    <a:pt x="191484" y="9194"/>
                    <a:pt x="183959" y="9458"/>
                    <a:pt x="177686" y="12887"/>
                  </a:cubicBezTo>
                  <a:lnTo>
                    <a:pt x="176062" y="13699"/>
                  </a:lnTo>
                  <a:lnTo>
                    <a:pt x="174946" y="12279"/>
                  </a:lnTo>
                  <a:cubicBezTo>
                    <a:pt x="172452" y="9692"/>
                    <a:pt x="169232" y="7923"/>
                    <a:pt x="165712" y="7205"/>
                  </a:cubicBezTo>
                  <a:cubicBezTo>
                    <a:pt x="161792" y="6159"/>
                    <a:pt x="157783" y="5480"/>
                    <a:pt x="153737" y="5175"/>
                  </a:cubicBezTo>
                  <a:lnTo>
                    <a:pt x="154346" y="5175"/>
                  </a:lnTo>
                  <a:lnTo>
                    <a:pt x="83312" y="19179"/>
                  </a:lnTo>
                  <a:cubicBezTo>
                    <a:pt x="77141" y="20037"/>
                    <a:pt x="71126" y="21780"/>
                    <a:pt x="65453" y="24355"/>
                  </a:cubicBezTo>
                  <a:cubicBezTo>
                    <a:pt x="59846" y="27177"/>
                    <a:pt x="54874" y="31114"/>
                    <a:pt x="50840" y="35923"/>
                  </a:cubicBezTo>
                  <a:cubicBezTo>
                    <a:pt x="46817" y="41091"/>
                    <a:pt x="43412" y="46710"/>
                    <a:pt x="40692" y="52667"/>
                  </a:cubicBezTo>
                  <a:cubicBezTo>
                    <a:pt x="37547" y="58552"/>
                    <a:pt x="34299" y="64641"/>
                    <a:pt x="31153" y="70729"/>
                  </a:cubicBezTo>
                  <a:cubicBezTo>
                    <a:pt x="25978" y="80877"/>
                    <a:pt x="21006" y="90111"/>
                    <a:pt x="16033" y="99143"/>
                  </a:cubicBezTo>
                  <a:lnTo>
                    <a:pt x="16033" y="99143"/>
                  </a:lnTo>
                  <a:cubicBezTo>
                    <a:pt x="11846" y="110253"/>
                    <a:pt x="8455" y="121647"/>
                    <a:pt x="5886" y="133239"/>
                  </a:cubicBezTo>
                  <a:cubicBezTo>
                    <a:pt x="5298" y="135940"/>
                    <a:pt x="4992" y="138694"/>
                    <a:pt x="4972" y="141458"/>
                  </a:cubicBezTo>
                  <a:cubicBezTo>
                    <a:pt x="5150" y="143774"/>
                    <a:pt x="6117" y="145960"/>
                    <a:pt x="7712" y="147648"/>
                  </a:cubicBezTo>
                  <a:cubicBezTo>
                    <a:pt x="11161" y="151101"/>
                    <a:pt x="16226" y="152387"/>
                    <a:pt x="20904" y="150997"/>
                  </a:cubicBezTo>
                  <a:lnTo>
                    <a:pt x="23238" y="150490"/>
                  </a:lnTo>
                  <a:lnTo>
                    <a:pt x="23847" y="152722"/>
                  </a:lnTo>
                  <a:cubicBezTo>
                    <a:pt x="24823" y="156961"/>
                    <a:pt x="26077" y="161131"/>
                    <a:pt x="27602" y="165204"/>
                  </a:cubicBezTo>
                  <a:cubicBezTo>
                    <a:pt x="28647" y="169019"/>
                    <a:pt x="30636" y="172509"/>
                    <a:pt x="33386" y="175352"/>
                  </a:cubicBezTo>
                  <a:cubicBezTo>
                    <a:pt x="34026" y="175437"/>
                    <a:pt x="34674" y="175437"/>
                    <a:pt x="35314" y="175352"/>
                  </a:cubicBezTo>
                  <a:lnTo>
                    <a:pt x="38155" y="174743"/>
                  </a:lnTo>
                  <a:cubicBezTo>
                    <a:pt x="40125" y="174273"/>
                    <a:pt x="42058" y="173663"/>
                    <a:pt x="43940" y="172916"/>
                  </a:cubicBezTo>
                  <a:lnTo>
                    <a:pt x="49521" y="170481"/>
                  </a:lnTo>
                  <a:lnTo>
                    <a:pt x="50941" y="169771"/>
                  </a:lnTo>
                  <a:lnTo>
                    <a:pt x="50941" y="169771"/>
                  </a:lnTo>
                  <a:lnTo>
                    <a:pt x="53783" y="170582"/>
                  </a:lnTo>
                  <a:lnTo>
                    <a:pt x="53783" y="170582"/>
                  </a:lnTo>
                  <a:lnTo>
                    <a:pt x="53783" y="170582"/>
                  </a:lnTo>
                  <a:lnTo>
                    <a:pt x="53783" y="170582"/>
                  </a:lnTo>
                  <a:lnTo>
                    <a:pt x="53783" y="171090"/>
                  </a:lnTo>
                  <a:cubicBezTo>
                    <a:pt x="54276" y="171863"/>
                    <a:pt x="54854" y="172578"/>
                    <a:pt x="55508" y="173221"/>
                  </a:cubicBezTo>
                  <a:cubicBezTo>
                    <a:pt x="58094" y="175740"/>
                    <a:pt x="61455" y="177314"/>
                    <a:pt x="65047" y="177686"/>
                  </a:cubicBezTo>
                  <a:cubicBezTo>
                    <a:pt x="66800" y="177749"/>
                    <a:pt x="68551" y="177508"/>
                    <a:pt x="70222" y="176975"/>
                  </a:cubicBezTo>
                  <a:cubicBezTo>
                    <a:pt x="71794" y="176706"/>
                    <a:pt x="73245" y="175962"/>
                    <a:pt x="74382" y="174844"/>
                  </a:cubicBezTo>
                  <a:cubicBezTo>
                    <a:pt x="77889" y="168698"/>
                    <a:pt x="79145" y="161521"/>
                    <a:pt x="77934" y="154549"/>
                  </a:cubicBezTo>
                  <a:lnTo>
                    <a:pt x="77934" y="152824"/>
                  </a:lnTo>
                  <a:lnTo>
                    <a:pt x="79558" y="152824"/>
                  </a:lnTo>
                  <a:lnTo>
                    <a:pt x="126136" y="141865"/>
                  </a:lnTo>
                  <a:lnTo>
                    <a:pt x="126744" y="141865"/>
                  </a:lnTo>
                  <a:lnTo>
                    <a:pt x="127252" y="141865"/>
                  </a:lnTo>
                  <a:cubicBezTo>
                    <a:pt x="145340" y="151330"/>
                    <a:pt x="162766" y="162010"/>
                    <a:pt x="179411" y="173830"/>
                  </a:cubicBezTo>
                  <a:cubicBezTo>
                    <a:pt x="185195" y="177990"/>
                    <a:pt x="189559" y="181440"/>
                    <a:pt x="192501" y="183977"/>
                  </a:cubicBezTo>
                  <a:cubicBezTo>
                    <a:pt x="194065" y="184477"/>
                    <a:pt x="195591" y="185087"/>
                    <a:pt x="197068" y="185804"/>
                  </a:cubicBezTo>
                  <a:close/>
                </a:path>
              </a:pathLst>
            </a:custGeom>
            <a:solidFill>
              <a:srgbClr val="FF9A6C"/>
            </a:solidFill>
            <a:ln w="10147"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C3E1F770-FC83-AD07-4C6B-37A199F8CCF8}"/>
                </a:ext>
              </a:extLst>
            </p:cNvPr>
            <p:cNvSpPr/>
            <p:nvPr/>
          </p:nvSpPr>
          <p:spPr>
            <a:xfrm>
              <a:off x="3725947" y="5674132"/>
              <a:ext cx="1199895" cy="462145"/>
            </a:xfrm>
            <a:custGeom>
              <a:avLst/>
              <a:gdLst>
                <a:gd name="connsiteX0" fmla="*/ 726303 w 1199895"/>
                <a:gd name="connsiteY0" fmla="*/ 150409 h 462145"/>
                <a:gd name="connsiteX1" fmla="*/ 321005 w 1199895"/>
                <a:gd name="connsiteY1" fmla="*/ 22142 h 462145"/>
                <a:gd name="connsiteX2" fmla="*/ 10689 w 1199895"/>
                <a:gd name="connsiteY2" fmla="*/ 82420 h 462145"/>
                <a:gd name="connsiteX3" fmla="*/ 114399 w 1199895"/>
                <a:gd name="connsiteY3" fmla="*/ 345447 h 462145"/>
                <a:gd name="connsiteX4" fmla="*/ 446228 w 1199895"/>
                <a:gd name="connsiteY4" fmla="*/ 462146 h 462145"/>
                <a:gd name="connsiteX5" fmla="*/ 446228 w 1199895"/>
                <a:gd name="connsiteY5" fmla="*/ 462146 h 462145"/>
                <a:gd name="connsiteX6" fmla="*/ 1199895 w 1199895"/>
                <a:gd name="connsiteY6" fmla="*/ 460725 h 462145"/>
                <a:gd name="connsiteX7" fmla="*/ 979894 w 1199895"/>
                <a:gd name="connsiteY7" fmla="*/ 162383 h 46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9895" h="462145">
                  <a:moveTo>
                    <a:pt x="726303" y="150409"/>
                  </a:moveTo>
                  <a:cubicBezTo>
                    <a:pt x="726303" y="150409"/>
                    <a:pt x="417916" y="53600"/>
                    <a:pt x="321005" y="22142"/>
                  </a:cubicBezTo>
                  <a:cubicBezTo>
                    <a:pt x="154279" y="-31945"/>
                    <a:pt x="45090" y="22751"/>
                    <a:pt x="10689" y="82420"/>
                  </a:cubicBezTo>
                  <a:cubicBezTo>
                    <a:pt x="-33960" y="159846"/>
                    <a:pt x="73098" y="310742"/>
                    <a:pt x="114399" y="345447"/>
                  </a:cubicBezTo>
                  <a:cubicBezTo>
                    <a:pt x="236171" y="448243"/>
                    <a:pt x="446228" y="462146"/>
                    <a:pt x="446228" y="462146"/>
                  </a:cubicBezTo>
                  <a:lnTo>
                    <a:pt x="446228" y="462146"/>
                  </a:lnTo>
                  <a:lnTo>
                    <a:pt x="1199895" y="460725"/>
                  </a:lnTo>
                  <a:lnTo>
                    <a:pt x="979894" y="162383"/>
                  </a:lnTo>
                  <a:close/>
                </a:path>
              </a:pathLst>
            </a:custGeom>
            <a:solidFill>
              <a:srgbClr val="263238"/>
            </a:solidFill>
            <a:ln w="10147"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6995BA59-979A-5D12-3495-200E4E702085}"/>
                </a:ext>
              </a:extLst>
            </p:cNvPr>
            <p:cNvSpPr/>
            <p:nvPr/>
          </p:nvSpPr>
          <p:spPr>
            <a:xfrm>
              <a:off x="3949523" y="5885178"/>
              <a:ext cx="562597" cy="249272"/>
            </a:xfrm>
            <a:custGeom>
              <a:avLst/>
              <a:gdLst>
                <a:gd name="connsiteX0" fmla="*/ 548797 w 562597"/>
                <a:gd name="connsiteY0" fmla="*/ 79299 h 249272"/>
                <a:gd name="connsiteX1" fmla="*/ 178914 w 562597"/>
                <a:gd name="connsiteY1" fmla="*/ 28561 h 249272"/>
                <a:gd name="connsiteX2" fmla="*/ 117115 w 562597"/>
                <a:gd name="connsiteY2" fmla="*/ 5526 h 249272"/>
                <a:gd name="connsiteX3" fmla="*/ 53489 w 562597"/>
                <a:gd name="connsiteY3" fmla="*/ 1061 h 249272"/>
                <a:gd name="connsiteX4" fmla="*/ 8535 w 562597"/>
                <a:gd name="connsiteY4" fmla="*/ 21356 h 249272"/>
                <a:gd name="connsiteX5" fmla="*/ 9550 w 562597"/>
                <a:gd name="connsiteY5" fmla="*/ 92390 h 249272"/>
                <a:gd name="connsiteX6" fmla="*/ 48720 w 562597"/>
                <a:gd name="connsiteY6" fmla="*/ 170121 h 249272"/>
                <a:gd name="connsiteX7" fmla="*/ 136091 w 562597"/>
                <a:gd name="connsiteY7" fmla="*/ 220859 h 249272"/>
                <a:gd name="connsiteX8" fmla="*/ 333565 w 562597"/>
                <a:gd name="connsiteY8" fmla="*/ 249273 h 249272"/>
                <a:gd name="connsiteX9" fmla="*/ 562598 w 562597"/>
                <a:gd name="connsiteY9" fmla="*/ 236791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597" h="249272">
                  <a:moveTo>
                    <a:pt x="548797" y="79299"/>
                  </a:moveTo>
                  <a:cubicBezTo>
                    <a:pt x="423198" y="93715"/>
                    <a:pt x="295992" y="76266"/>
                    <a:pt x="178914" y="28561"/>
                  </a:cubicBezTo>
                  <a:cubicBezTo>
                    <a:pt x="158859" y="19495"/>
                    <a:pt x="138211" y="11799"/>
                    <a:pt x="117115" y="5526"/>
                  </a:cubicBezTo>
                  <a:cubicBezTo>
                    <a:pt x="96344" y="245"/>
                    <a:pt x="74794" y="-1268"/>
                    <a:pt x="53489" y="1061"/>
                  </a:cubicBezTo>
                  <a:cubicBezTo>
                    <a:pt x="36385" y="1506"/>
                    <a:pt x="20181" y="8822"/>
                    <a:pt x="8535" y="21356"/>
                  </a:cubicBezTo>
                  <a:cubicBezTo>
                    <a:pt x="-6484" y="41651"/>
                    <a:pt x="1229" y="69355"/>
                    <a:pt x="9550" y="92390"/>
                  </a:cubicBezTo>
                  <a:cubicBezTo>
                    <a:pt x="19697" y="119890"/>
                    <a:pt x="29845" y="148100"/>
                    <a:pt x="48720" y="170121"/>
                  </a:cubicBezTo>
                  <a:cubicBezTo>
                    <a:pt x="71044" y="195794"/>
                    <a:pt x="103517" y="210712"/>
                    <a:pt x="136091" y="220859"/>
                  </a:cubicBezTo>
                  <a:cubicBezTo>
                    <a:pt x="199717" y="241155"/>
                    <a:pt x="266895" y="246634"/>
                    <a:pt x="333565" y="249273"/>
                  </a:cubicBezTo>
                  <a:lnTo>
                    <a:pt x="562598" y="236791"/>
                  </a:lnTo>
                  <a:close/>
                </a:path>
              </a:pathLst>
            </a:custGeom>
            <a:solidFill>
              <a:srgbClr val="E0E0E0"/>
            </a:solidFill>
            <a:ln w="10147"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7E9A4145-387C-60A3-B3A4-23DC56F4563B}"/>
                </a:ext>
              </a:extLst>
            </p:cNvPr>
            <p:cNvSpPr/>
            <p:nvPr/>
          </p:nvSpPr>
          <p:spPr>
            <a:xfrm>
              <a:off x="4006340" y="5891211"/>
              <a:ext cx="62508" cy="155259"/>
            </a:xfrm>
            <a:custGeom>
              <a:avLst/>
              <a:gdLst>
                <a:gd name="connsiteX0" fmla="*/ 49744 w 62508"/>
                <a:gd name="connsiteY0" fmla="*/ 0 h 155259"/>
                <a:gd name="connsiteX1" fmla="*/ 53296 w 62508"/>
                <a:gd name="connsiteY1" fmla="*/ 6190 h 155259"/>
                <a:gd name="connsiteX2" fmla="*/ 59385 w 62508"/>
                <a:gd name="connsiteY2" fmla="*/ 24456 h 155259"/>
                <a:gd name="connsiteX3" fmla="*/ 22041 w 62508"/>
                <a:gd name="connsiteY3" fmla="*/ 140951 h 155259"/>
                <a:gd name="connsiteX4" fmla="*/ 6414 w 62508"/>
                <a:gd name="connsiteY4" fmla="*/ 152317 h 155259"/>
                <a:gd name="connsiteX5" fmla="*/ 21 w 62508"/>
                <a:gd name="connsiteY5" fmla="*/ 155260 h 155259"/>
                <a:gd name="connsiteX6" fmla="*/ 19707 w 62508"/>
                <a:gd name="connsiteY6" fmla="*/ 138414 h 155259"/>
                <a:gd name="connsiteX7" fmla="*/ 56036 w 62508"/>
                <a:gd name="connsiteY7" fmla="*/ 25471 h 155259"/>
                <a:gd name="connsiteX8" fmla="*/ 49744 w 62508"/>
                <a:gd name="connsiteY8" fmla="*/ 0 h 15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08" h="155259">
                  <a:moveTo>
                    <a:pt x="49744" y="0"/>
                  </a:moveTo>
                  <a:cubicBezTo>
                    <a:pt x="49744" y="0"/>
                    <a:pt x="51368" y="2030"/>
                    <a:pt x="53296" y="6190"/>
                  </a:cubicBezTo>
                  <a:cubicBezTo>
                    <a:pt x="55896" y="12074"/>
                    <a:pt x="57934" y="18190"/>
                    <a:pt x="59385" y="24456"/>
                  </a:cubicBezTo>
                  <a:cubicBezTo>
                    <a:pt x="69370" y="67203"/>
                    <a:pt x="55018" y="111976"/>
                    <a:pt x="22041" y="140951"/>
                  </a:cubicBezTo>
                  <a:cubicBezTo>
                    <a:pt x="17188" y="145206"/>
                    <a:pt x="11957" y="149010"/>
                    <a:pt x="6414" y="152317"/>
                  </a:cubicBezTo>
                  <a:cubicBezTo>
                    <a:pt x="4461" y="153645"/>
                    <a:pt x="2300" y="154640"/>
                    <a:pt x="21" y="155260"/>
                  </a:cubicBezTo>
                  <a:cubicBezTo>
                    <a:pt x="-487" y="154549"/>
                    <a:pt x="8240" y="149475"/>
                    <a:pt x="19707" y="138414"/>
                  </a:cubicBezTo>
                  <a:cubicBezTo>
                    <a:pt x="50128" y="109327"/>
                    <a:pt x="63794" y="66839"/>
                    <a:pt x="56036" y="25471"/>
                  </a:cubicBezTo>
                  <a:cubicBezTo>
                    <a:pt x="53195" y="9032"/>
                    <a:pt x="49034" y="305"/>
                    <a:pt x="49744" y="0"/>
                  </a:cubicBezTo>
                  <a:close/>
                </a:path>
              </a:pathLst>
            </a:custGeom>
            <a:solidFill>
              <a:srgbClr val="263238"/>
            </a:solidFill>
            <a:ln w="10147"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380CD46F-3B58-2B7C-7FCB-195198C5182F}"/>
                </a:ext>
              </a:extLst>
            </p:cNvPr>
            <p:cNvSpPr/>
            <p:nvPr/>
          </p:nvSpPr>
          <p:spPr>
            <a:xfrm>
              <a:off x="4445615" y="5634376"/>
              <a:ext cx="797402" cy="502307"/>
            </a:xfrm>
            <a:custGeom>
              <a:avLst/>
              <a:gdLst>
                <a:gd name="connsiteX0" fmla="*/ 793587 w 797402"/>
                <a:gd name="connsiteY0" fmla="*/ 171290 h 502307"/>
                <a:gd name="connsiteX1" fmla="*/ 662276 w 797402"/>
                <a:gd name="connsiteY1" fmla="*/ 10145 h 502307"/>
                <a:gd name="connsiteX2" fmla="*/ 411730 w 797402"/>
                <a:gd name="connsiteY2" fmla="*/ 66871 h 502307"/>
                <a:gd name="connsiteX3" fmla="*/ 44790 w 797402"/>
                <a:gd name="connsiteY3" fmla="*/ 260793 h 502307"/>
                <a:gd name="connsiteX4" fmla="*/ 2982 w 797402"/>
                <a:gd name="connsiteY4" fmla="*/ 410978 h 502307"/>
                <a:gd name="connsiteX5" fmla="*/ 95224 w 797402"/>
                <a:gd name="connsiteY5" fmla="*/ 502307 h 502307"/>
                <a:gd name="connsiteX6" fmla="*/ 442072 w 797402"/>
                <a:gd name="connsiteY6" fmla="*/ 502307 h 502307"/>
                <a:gd name="connsiteX7" fmla="*/ 698097 w 797402"/>
                <a:gd name="connsiteY7" fmla="*/ 499365 h 502307"/>
                <a:gd name="connsiteX8" fmla="*/ 757765 w 797402"/>
                <a:gd name="connsiteY8" fmla="*/ 386015 h 502307"/>
                <a:gd name="connsiteX9" fmla="*/ 760810 w 797402"/>
                <a:gd name="connsiteY9" fmla="*/ 371098 h 502307"/>
                <a:gd name="connsiteX10" fmla="*/ 793587 w 797402"/>
                <a:gd name="connsiteY10" fmla="*/ 171290 h 502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402" h="502307">
                  <a:moveTo>
                    <a:pt x="793587" y="171290"/>
                  </a:moveTo>
                  <a:cubicBezTo>
                    <a:pt x="775727" y="120552"/>
                    <a:pt x="772683" y="45966"/>
                    <a:pt x="662276" y="10145"/>
                  </a:cubicBezTo>
                  <a:cubicBezTo>
                    <a:pt x="551869" y="-25676"/>
                    <a:pt x="468354" y="43024"/>
                    <a:pt x="411730" y="66871"/>
                  </a:cubicBezTo>
                  <a:cubicBezTo>
                    <a:pt x="355106" y="90718"/>
                    <a:pt x="44790" y="260793"/>
                    <a:pt x="44790" y="260793"/>
                  </a:cubicBezTo>
                  <a:cubicBezTo>
                    <a:pt x="44790" y="260793"/>
                    <a:pt x="-13660" y="364908"/>
                    <a:pt x="2982" y="410978"/>
                  </a:cubicBezTo>
                  <a:cubicBezTo>
                    <a:pt x="19624" y="457049"/>
                    <a:pt x="95224" y="502307"/>
                    <a:pt x="95224" y="502307"/>
                  </a:cubicBezTo>
                  <a:lnTo>
                    <a:pt x="442072" y="502307"/>
                  </a:lnTo>
                  <a:cubicBezTo>
                    <a:pt x="531574" y="502307"/>
                    <a:pt x="698097" y="499365"/>
                    <a:pt x="698097" y="499365"/>
                  </a:cubicBezTo>
                  <a:cubicBezTo>
                    <a:pt x="720312" y="462852"/>
                    <a:pt x="740240" y="424996"/>
                    <a:pt x="757765" y="386015"/>
                  </a:cubicBezTo>
                  <a:lnTo>
                    <a:pt x="760810" y="371098"/>
                  </a:lnTo>
                  <a:cubicBezTo>
                    <a:pt x="760810" y="359225"/>
                    <a:pt x="811447" y="222029"/>
                    <a:pt x="793587" y="171290"/>
                  </a:cubicBezTo>
                  <a:close/>
                </a:path>
              </a:pathLst>
            </a:custGeom>
            <a:solidFill>
              <a:srgbClr val="263238"/>
            </a:solidFill>
            <a:ln w="10147"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D219A5A6-5D48-71B2-427B-4EE8D810A207}"/>
                </a:ext>
              </a:extLst>
            </p:cNvPr>
            <p:cNvSpPr/>
            <p:nvPr/>
          </p:nvSpPr>
          <p:spPr>
            <a:xfrm>
              <a:off x="4541245" y="6069186"/>
              <a:ext cx="505760" cy="73345"/>
            </a:xfrm>
            <a:custGeom>
              <a:avLst/>
              <a:gdLst>
                <a:gd name="connsiteX0" fmla="*/ 505760 w 505760"/>
                <a:gd name="connsiteY0" fmla="*/ 15 h 73345"/>
                <a:gd name="connsiteX1" fmla="*/ 503223 w 505760"/>
                <a:gd name="connsiteY1" fmla="*/ 4683 h 73345"/>
                <a:gd name="connsiteX2" fmla="*/ 491756 w 505760"/>
                <a:gd name="connsiteY2" fmla="*/ 14831 h 73345"/>
                <a:gd name="connsiteX3" fmla="*/ 442743 w 505760"/>
                <a:gd name="connsiteY3" fmla="*/ 42230 h 73345"/>
                <a:gd name="connsiteX4" fmla="*/ 406516 w 505760"/>
                <a:gd name="connsiteY4" fmla="*/ 56538 h 73345"/>
                <a:gd name="connsiteX5" fmla="*/ 362779 w 505760"/>
                <a:gd name="connsiteY5" fmla="*/ 65975 h 73345"/>
                <a:gd name="connsiteX6" fmla="*/ 261303 w 505760"/>
                <a:gd name="connsiteY6" fmla="*/ 69933 h 73345"/>
                <a:gd name="connsiteX7" fmla="*/ 76412 w 505760"/>
                <a:gd name="connsiteY7" fmla="*/ 73282 h 73345"/>
                <a:gd name="connsiteX8" fmla="*/ 20295 w 505760"/>
                <a:gd name="connsiteY8" fmla="*/ 70745 h 73345"/>
                <a:gd name="connsiteX9" fmla="*/ 5175 w 505760"/>
                <a:gd name="connsiteY9" fmla="*/ 68614 h 73345"/>
                <a:gd name="connsiteX10" fmla="*/ 0 w 505760"/>
                <a:gd name="connsiteY10" fmla="*/ 67396 h 73345"/>
                <a:gd name="connsiteX11" fmla="*/ 20295 w 505760"/>
                <a:gd name="connsiteY11" fmla="*/ 68918 h 73345"/>
                <a:gd name="connsiteX12" fmla="*/ 76311 w 505760"/>
                <a:gd name="connsiteY12" fmla="*/ 69831 h 73345"/>
                <a:gd name="connsiteX13" fmla="*/ 261100 w 505760"/>
                <a:gd name="connsiteY13" fmla="*/ 65062 h 73345"/>
                <a:gd name="connsiteX14" fmla="*/ 362576 w 505760"/>
                <a:gd name="connsiteY14" fmla="*/ 61510 h 73345"/>
                <a:gd name="connsiteX15" fmla="*/ 405704 w 505760"/>
                <a:gd name="connsiteY15" fmla="*/ 52682 h 73345"/>
                <a:gd name="connsiteX16" fmla="*/ 441627 w 505760"/>
                <a:gd name="connsiteY16" fmla="*/ 39186 h 73345"/>
                <a:gd name="connsiteX17" fmla="*/ 491046 w 505760"/>
                <a:gd name="connsiteY17" fmla="*/ 13208 h 73345"/>
                <a:gd name="connsiteX18" fmla="*/ 502817 w 505760"/>
                <a:gd name="connsiteY18" fmla="*/ 3872 h 73345"/>
                <a:gd name="connsiteX19" fmla="*/ 505760 w 505760"/>
                <a:gd name="connsiteY19" fmla="*/ 15 h 7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5760" h="73345">
                  <a:moveTo>
                    <a:pt x="505760" y="15"/>
                  </a:moveTo>
                  <a:cubicBezTo>
                    <a:pt x="505344" y="1769"/>
                    <a:pt x="504468" y="3380"/>
                    <a:pt x="503223" y="4683"/>
                  </a:cubicBezTo>
                  <a:cubicBezTo>
                    <a:pt x="499816" y="8508"/>
                    <a:pt x="495967" y="11914"/>
                    <a:pt x="491756" y="14831"/>
                  </a:cubicBezTo>
                  <a:cubicBezTo>
                    <a:pt x="476334" y="25512"/>
                    <a:pt x="459921" y="34688"/>
                    <a:pt x="442743" y="42230"/>
                  </a:cubicBezTo>
                  <a:cubicBezTo>
                    <a:pt x="430979" y="47754"/>
                    <a:pt x="418879" y="52533"/>
                    <a:pt x="406516" y="56538"/>
                  </a:cubicBezTo>
                  <a:cubicBezTo>
                    <a:pt x="392221" y="60879"/>
                    <a:pt x="377592" y="64036"/>
                    <a:pt x="362779" y="65975"/>
                  </a:cubicBezTo>
                  <a:cubicBezTo>
                    <a:pt x="329065" y="69347"/>
                    <a:pt x="295177" y="70669"/>
                    <a:pt x="261303" y="69933"/>
                  </a:cubicBezTo>
                  <a:cubicBezTo>
                    <a:pt x="189153" y="71151"/>
                    <a:pt x="123802" y="73789"/>
                    <a:pt x="76412" y="73282"/>
                  </a:cubicBezTo>
                  <a:cubicBezTo>
                    <a:pt x="52666" y="73282"/>
                    <a:pt x="33487" y="72166"/>
                    <a:pt x="20295" y="70745"/>
                  </a:cubicBezTo>
                  <a:cubicBezTo>
                    <a:pt x="15215" y="70359"/>
                    <a:pt x="10164" y="69648"/>
                    <a:pt x="5175" y="68614"/>
                  </a:cubicBezTo>
                  <a:cubicBezTo>
                    <a:pt x="3397" y="68481"/>
                    <a:pt x="1651" y="68070"/>
                    <a:pt x="0" y="67396"/>
                  </a:cubicBezTo>
                  <a:cubicBezTo>
                    <a:pt x="0" y="66889"/>
                    <a:pt x="7205" y="68208"/>
                    <a:pt x="20295" y="68918"/>
                  </a:cubicBezTo>
                  <a:cubicBezTo>
                    <a:pt x="33386" y="69629"/>
                    <a:pt x="52666" y="70136"/>
                    <a:pt x="76311" y="69831"/>
                  </a:cubicBezTo>
                  <a:cubicBezTo>
                    <a:pt x="123497" y="69831"/>
                    <a:pt x="188848" y="66280"/>
                    <a:pt x="261100" y="65062"/>
                  </a:cubicBezTo>
                  <a:cubicBezTo>
                    <a:pt x="294965" y="65798"/>
                    <a:pt x="328845" y="64613"/>
                    <a:pt x="362576" y="61510"/>
                  </a:cubicBezTo>
                  <a:cubicBezTo>
                    <a:pt x="377170" y="59757"/>
                    <a:pt x="391595" y="56804"/>
                    <a:pt x="405704" y="52682"/>
                  </a:cubicBezTo>
                  <a:cubicBezTo>
                    <a:pt x="417920" y="48855"/>
                    <a:pt x="429913" y="44350"/>
                    <a:pt x="441627" y="39186"/>
                  </a:cubicBezTo>
                  <a:cubicBezTo>
                    <a:pt x="458800" y="31928"/>
                    <a:pt x="475331" y="23238"/>
                    <a:pt x="491046" y="13208"/>
                  </a:cubicBezTo>
                  <a:cubicBezTo>
                    <a:pt x="495282" y="10512"/>
                    <a:pt x="499228" y="7383"/>
                    <a:pt x="502817" y="3872"/>
                  </a:cubicBezTo>
                  <a:cubicBezTo>
                    <a:pt x="504948" y="1639"/>
                    <a:pt x="505456" y="-187"/>
                    <a:pt x="505760" y="15"/>
                  </a:cubicBezTo>
                  <a:close/>
                </a:path>
              </a:pathLst>
            </a:custGeom>
            <a:solidFill>
              <a:srgbClr val="263238"/>
            </a:solidFill>
            <a:ln w="10147"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15D614ED-0BF5-F327-8D4F-0E7A73CDD858}"/>
                </a:ext>
              </a:extLst>
            </p:cNvPr>
            <p:cNvSpPr/>
            <p:nvPr/>
          </p:nvSpPr>
          <p:spPr>
            <a:xfrm>
              <a:off x="4444800" y="5632217"/>
              <a:ext cx="799585" cy="504568"/>
            </a:xfrm>
            <a:custGeom>
              <a:avLst/>
              <a:gdLst>
                <a:gd name="connsiteX0" fmla="*/ 96039 w 799585"/>
                <a:gd name="connsiteY0" fmla="*/ 504568 h 504568"/>
                <a:gd name="connsiteX1" fmla="*/ 91371 w 799585"/>
                <a:gd name="connsiteY1" fmla="*/ 502133 h 504568"/>
                <a:gd name="connsiteX2" fmla="*/ 78484 w 799585"/>
                <a:gd name="connsiteY2" fmla="*/ 494116 h 504568"/>
                <a:gd name="connsiteX3" fmla="*/ 32921 w 799585"/>
                <a:gd name="connsiteY3" fmla="*/ 457788 h 504568"/>
                <a:gd name="connsiteX4" fmla="*/ 7044 w 799585"/>
                <a:gd name="connsiteY4" fmla="*/ 424503 h 504568"/>
                <a:gd name="connsiteX5" fmla="*/ 1970 w 799585"/>
                <a:gd name="connsiteY5" fmla="*/ 375186 h 504568"/>
                <a:gd name="connsiteX6" fmla="*/ 43880 w 799585"/>
                <a:gd name="connsiteY6" fmla="*/ 262039 h 504568"/>
                <a:gd name="connsiteX7" fmla="*/ 43880 w 799585"/>
                <a:gd name="connsiteY7" fmla="*/ 261531 h 504568"/>
                <a:gd name="connsiteX8" fmla="*/ 44387 w 799585"/>
                <a:gd name="connsiteY8" fmla="*/ 261531 h 504568"/>
                <a:gd name="connsiteX9" fmla="*/ 237193 w 799585"/>
                <a:gd name="connsiteY9" fmla="*/ 156402 h 504568"/>
                <a:gd name="connsiteX10" fmla="*/ 348818 w 799585"/>
                <a:gd name="connsiteY10" fmla="*/ 97647 h 504568"/>
                <a:gd name="connsiteX11" fmla="*/ 408080 w 799585"/>
                <a:gd name="connsiteY11" fmla="*/ 68421 h 504568"/>
                <a:gd name="connsiteX12" fmla="*/ 468256 w 799585"/>
                <a:gd name="connsiteY12" fmla="*/ 37978 h 504568"/>
                <a:gd name="connsiteX13" fmla="*/ 557860 w 799585"/>
                <a:gd name="connsiteY13" fmla="*/ 4288 h 504568"/>
                <a:gd name="connsiteX14" fmla="*/ 604539 w 799585"/>
                <a:gd name="connsiteY14" fmla="*/ 26 h 504568"/>
                <a:gd name="connsiteX15" fmla="*/ 650001 w 799585"/>
                <a:gd name="connsiteY15" fmla="*/ 6520 h 504568"/>
                <a:gd name="connsiteX16" fmla="*/ 729457 w 799585"/>
                <a:gd name="connsiteY16" fmla="*/ 44473 h 504568"/>
                <a:gd name="connsiteX17" fmla="*/ 758378 w 799585"/>
                <a:gd name="connsiteY17" fmla="*/ 75829 h 504568"/>
                <a:gd name="connsiteX18" fmla="*/ 777049 w 799585"/>
                <a:gd name="connsiteY18" fmla="*/ 112462 h 504568"/>
                <a:gd name="connsiteX19" fmla="*/ 788922 w 799585"/>
                <a:gd name="connsiteY19" fmla="*/ 150110 h 504568"/>
                <a:gd name="connsiteX20" fmla="*/ 799070 w 799585"/>
                <a:gd name="connsiteY20" fmla="*/ 186946 h 504568"/>
                <a:gd name="connsiteX21" fmla="*/ 793184 w 799585"/>
                <a:gd name="connsiteY21" fmla="*/ 257980 h 504568"/>
                <a:gd name="connsiteX22" fmla="*/ 777760 w 799585"/>
                <a:gd name="connsiteY22" fmla="*/ 319982 h 504568"/>
                <a:gd name="connsiteX23" fmla="*/ 769641 w 799585"/>
                <a:gd name="connsiteY23" fmla="*/ 347787 h 504568"/>
                <a:gd name="connsiteX24" fmla="*/ 762741 w 799585"/>
                <a:gd name="connsiteY24" fmla="*/ 373562 h 504568"/>
                <a:gd name="connsiteX25" fmla="*/ 762741 w 799585"/>
                <a:gd name="connsiteY25" fmla="*/ 373562 h 504568"/>
                <a:gd name="connsiteX26" fmla="*/ 759697 w 799585"/>
                <a:gd name="connsiteY26" fmla="*/ 388479 h 504568"/>
                <a:gd name="connsiteX27" fmla="*/ 759697 w 799585"/>
                <a:gd name="connsiteY27" fmla="*/ 388479 h 504568"/>
                <a:gd name="connsiteX28" fmla="*/ 719817 w 799585"/>
                <a:gd name="connsiteY28" fmla="*/ 474937 h 504568"/>
                <a:gd name="connsiteX29" fmla="*/ 698912 w 799585"/>
                <a:gd name="connsiteY29" fmla="*/ 501422 h 504568"/>
                <a:gd name="connsiteX30" fmla="*/ 700232 w 799585"/>
                <a:gd name="connsiteY30" fmla="*/ 499596 h 504568"/>
                <a:gd name="connsiteX31" fmla="*/ 704290 w 799585"/>
                <a:gd name="connsiteY31" fmla="*/ 494624 h 504568"/>
                <a:gd name="connsiteX32" fmla="*/ 718802 w 799585"/>
                <a:gd name="connsiteY32" fmla="*/ 474328 h 504568"/>
                <a:gd name="connsiteX33" fmla="*/ 757363 w 799585"/>
                <a:gd name="connsiteY33" fmla="*/ 387870 h 504568"/>
                <a:gd name="connsiteX34" fmla="*/ 757363 w 799585"/>
                <a:gd name="connsiteY34" fmla="*/ 387870 h 504568"/>
                <a:gd name="connsiteX35" fmla="*/ 760306 w 799585"/>
                <a:gd name="connsiteY35" fmla="*/ 372953 h 504568"/>
                <a:gd name="connsiteX36" fmla="*/ 760306 w 799585"/>
                <a:gd name="connsiteY36" fmla="*/ 372953 h 504568"/>
                <a:gd name="connsiteX37" fmla="*/ 767003 w 799585"/>
                <a:gd name="connsiteY37" fmla="*/ 346366 h 504568"/>
                <a:gd name="connsiteX38" fmla="*/ 774918 w 799585"/>
                <a:gd name="connsiteY38" fmla="*/ 318460 h 504568"/>
                <a:gd name="connsiteX39" fmla="*/ 789836 w 799585"/>
                <a:gd name="connsiteY39" fmla="*/ 256661 h 504568"/>
                <a:gd name="connsiteX40" fmla="*/ 795417 w 799585"/>
                <a:gd name="connsiteY40" fmla="*/ 186946 h 504568"/>
                <a:gd name="connsiteX41" fmla="*/ 785269 w 799585"/>
                <a:gd name="connsiteY41" fmla="*/ 150821 h 504568"/>
                <a:gd name="connsiteX42" fmla="*/ 773295 w 799585"/>
                <a:gd name="connsiteY42" fmla="*/ 113477 h 504568"/>
                <a:gd name="connsiteX43" fmla="*/ 755029 w 799585"/>
                <a:gd name="connsiteY43" fmla="*/ 77757 h 504568"/>
                <a:gd name="connsiteX44" fmla="*/ 726920 w 799585"/>
                <a:gd name="connsiteY44" fmla="*/ 47314 h 504568"/>
                <a:gd name="connsiteX45" fmla="*/ 649189 w 799585"/>
                <a:gd name="connsiteY45" fmla="*/ 10377 h 504568"/>
                <a:gd name="connsiteX46" fmla="*/ 559179 w 799585"/>
                <a:gd name="connsiteY46" fmla="*/ 8347 h 504568"/>
                <a:gd name="connsiteX47" fmla="*/ 470691 w 799585"/>
                <a:gd name="connsiteY47" fmla="*/ 41631 h 504568"/>
                <a:gd name="connsiteX48" fmla="*/ 409805 w 799585"/>
                <a:gd name="connsiteY48" fmla="*/ 72075 h 504568"/>
                <a:gd name="connsiteX49" fmla="*/ 350847 w 799585"/>
                <a:gd name="connsiteY49" fmla="*/ 101097 h 504568"/>
                <a:gd name="connsiteX50" fmla="*/ 239223 w 799585"/>
                <a:gd name="connsiteY50" fmla="*/ 159649 h 504568"/>
                <a:gd name="connsiteX51" fmla="*/ 46417 w 799585"/>
                <a:gd name="connsiteY51" fmla="*/ 264576 h 504568"/>
                <a:gd name="connsiteX52" fmla="*/ 47127 w 799585"/>
                <a:gd name="connsiteY52" fmla="*/ 263866 h 504568"/>
                <a:gd name="connsiteX53" fmla="*/ 4913 w 799585"/>
                <a:gd name="connsiteY53" fmla="*/ 375490 h 504568"/>
                <a:gd name="connsiteX54" fmla="*/ 9276 w 799585"/>
                <a:gd name="connsiteY54" fmla="*/ 423184 h 504568"/>
                <a:gd name="connsiteX55" fmla="*/ 34240 w 799585"/>
                <a:gd name="connsiteY55" fmla="*/ 456164 h 504568"/>
                <a:gd name="connsiteX56" fmla="*/ 78991 w 799585"/>
                <a:gd name="connsiteY56" fmla="*/ 493000 h 504568"/>
                <a:gd name="connsiteX57" fmla="*/ 91574 w 799585"/>
                <a:gd name="connsiteY57" fmla="*/ 501423 h 5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99585" h="504568">
                  <a:moveTo>
                    <a:pt x="96039" y="504568"/>
                  </a:moveTo>
                  <a:cubicBezTo>
                    <a:pt x="96039" y="504568"/>
                    <a:pt x="94415" y="503858"/>
                    <a:pt x="91371" y="502133"/>
                  </a:cubicBezTo>
                  <a:cubicBezTo>
                    <a:pt x="88327" y="500408"/>
                    <a:pt x="84065" y="497770"/>
                    <a:pt x="78484" y="494116"/>
                  </a:cubicBezTo>
                  <a:cubicBezTo>
                    <a:pt x="62186" y="483469"/>
                    <a:pt x="46930" y="471305"/>
                    <a:pt x="32921" y="457788"/>
                  </a:cubicBezTo>
                  <a:cubicBezTo>
                    <a:pt x="22688" y="448042"/>
                    <a:pt x="13966" y="436823"/>
                    <a:pt x="7044" y="424503"/>
                  </a:cubicBezTo>
                  <a:cubicBezTo>
                    <a:pt x="-74" y="409083"/>
                    <a:pt x="-1859" y="391732"/>
                    <a:pt x="1970" y="375186"/>
                  </a:cubicBezTo>
                  <a:cubicBezTo>
                    <a:pt x="10404" y="335645"/>
                    <a:pt x="24520" y="297534"/>
                    <a:pt x="43880" y="262039"/>
                  </a:cubicBezTo>
                  <a:lnTo>
                    <a:pt x="43880" y="261531"/>
                  </a:lnTo>
                  <a:lnTo>
                    <a:pt x="44387" y="261531"/>
                  </a:lnTo>
                  <a:cubicBezTo>
                    <a:pt x="101113" y="230277"/>
                    <a:pt x="166160" y="194658"/>
                    <a:pt x="237193" y="156402"/>
                  </a:cubicBezTo>
                  <a:cubicBezTo>
                    <a:pt x="272812" y="137324"/>
                    <a:pt x="309952" y="117536"/>
                    <a:pt x="348818" y="97647"/>
                  </a:cubicBezTo>
                  <a:cubicBezTo>
                    <a:pt x="368098" y="87499"/>
                    <a:pt x="387582" y="77351"/>
                    <a:pt x="408080" y="68421"/>
                  </a:cubicBezTo>
                  <a:cubicBezTo>
                    <a:pt x="428578" y="59492"/>
                    <a:pt x="447859" y="48126"/>
                    <a:pt x="468256" y="37978"/>
                  </a:cubicBezTo>
                  <a:cubicBezTo>
                    <a:pt x="496394" y="22596"/>
                    <a:pt x="526558" y="11255"/>
                    <a:pt x="557860" y="4288"/>
                  </a:cubicBezTo>
                  <a:cubicBezTo>
                    <a:pt x="573224" y="1215"/>
                    <a:pt x="588872" y="-214"/>
                    <a:pt x="604539" y="26"/>
                  </a:cubicBezTo>
                  <a:cubicBezTo>
                    <a:pt x="619884" y="529"/>
                    <a:pt x="635128" y="2707"/>
                    <a:pt x="650001" y="6520"/>
                  </a:cubicBezTo>
                  <a:cubicBezTo>
                    <a:pt x="678796" y="13623"/>
                    <a:pt x="705835" y="26539"/>
                    <a:pt x="729457" y="44473"/>
                  </a:cubicBezTo>
                  <a:cubicBezTo>
                    <a:pt x="740483" y="53556"/>
                    <a:pt x="750214" y="64106"/>
                    <a:pt x="758378" y="75829"/>
                  </a:cubicBezTo>
                  <a:cubicBezTo>
                    <a:pt x="765955" y="87301"/>
                    <a:pt x="772219" y="99590"/>
                    <a:pt x="777049" y="112462"/>
                  </a:cubicBezTo>
                  <a:cubicBezTo>
                    <a:pt x="781819" y="125045"/>
                    <a:pt x="785371" y="137832"/>
                    <a:pt x="788922" y="150110"/>
                  </a:cubicBezTo>
                  <a:cubicBezTo>
                    <a:pt x="793063" y="162167"/>
                    <a:pt x="796452" y="174470"/>
                    <a:pt x="799070" y="186946"/>
                  </a:cubicBezTo>
                  <a:cubicBezTo>
                    <a:pt x="800629" y="210785"/>
                    <a:pt x="798646" y="234723"/>
                    <a:pt x="793184" y="257980"/>
                  </a:cubicBezTo>
                  <a:cubicBezTo>
                    <a:pt x="788618" y="280000"/>
                    <a:pt x="783036" y="300702"/>
                    <a:pt x="777760" y="319982"/>
                  </a:cubicBezTo>
                  <a:cubicBezTo>
                    <a:pt x="774918" y="329521"/>
                    <a:pt x="772178" y="338857"/>
                    <a:pt x="769641" y="347787"/>
                  </a:cubicBezTo>
                  <a:cubicBezTo>
                    <a:pt x="766901" y="356254"/>
                    <a:pt x="764598" y="364857"/>
                    <a:pt x="762741" y="373562"/>
                  </a:cubicBezTo>
                  <a:lnTo>
                    <a:pt x="762741" y="373562"/>
                  </a:lnTo>
                  <a:cubicBezTo>
                    <a:pt x="761625" y="379245"/>
                    <a:pt x="760610" y="383710"/>
                    <a:pt x="759697" y="388479"/>
                  </a:cubicBezTo>
                  <a:lnTo>
                    <a:pt x="759697" y="388479"/>
                  </a:lnTo>
                  <a:cubicBezTo>
                    <a:pt x="750274" y="418931"/>
                    <a:pt x="736864" y="448002"/>
                    <a:pt x="719817" y="474937"/>
                  </a:cubicBezTo>
                  <a:cubicBezTo>
                    <a:pt x="713859" y="484518"/>
                    <a:pt x="706847" y="493402"/>
                    <a:pt x="698912" y="501422"/>
                  </a:cubicBezTo>
                  <a:cubicBezTo>
                    <a:pt x="699276" y="500762"/>
                    <a:pt x="699719" y="500149"/>
                    <a:pt x="700232" y="499596"/>
                  </a:cubicBezTo>
                  <a:lnTo>
                    <a:pt x="704290" y="494624"/>
                  </a:lnTo>
                  <a:cubicBezTo>
                    <a:pt x="709508" y="488138"/>
                    <a:pt x="714352" y="481362"/>
                    <a:pt x="718802" y="474328"/>
                  </a:cubicBezTo>
                  <a:cubicBezTo>
                    <a:pt x="735269" y="447260"/>
                    <a:pt x="748227" y="418208"/>
                    <a:pt x="757363" y="387870"/>
                  </a:cubicBezTo>
                  <a:lnTo>
                    <a:pt x="757363" y="387870"/>
                  </a:lnTo>
                  <a:cubicBezTo>
                    <a:pt x="763046" y="383202"/>
                    <a:pt x="761929" y="378534"/>
                    <a:pt x="760306" y="372953"/>
                  </a:cubicBezTo>
                  <a:lnTo>
                    <a:pt x="760306" y="372953"/>
                  </a:lnTo>
                  <a:cubicBezTo>
                    <a:pt x="761999" y="363964"/>
                    <a:pt x="764236" y="355085"/>
                    <a:pt x="767003" y="346366"/>
                  </a:cubicBezTo>
                  <a:lnTo>
                    <a:pt x="774918" y="318460"/>
                  </a:lnTo>
                  <a:cubicBezTo>
                    <a:pt x="780195" y="299180"/>
                    <a:pt x="785573" y="278580"/>
                    <a:pt x="789836" y="256661"/>
                  </a:cubicBezTo>
                  <a:cubicBezTo>
                    <a:pt x="795103" y="233822"/>
                    <a:pt x="796984" y="210332"/>
                    <a:pt x="795417" y="186946"/>
                  </a:cubicBezTo>
                  <a:cubicBezTo>
                    <a:pt x="792762" y="174712"/>
                    <a:pt x="789373" y="162648"/>
                    <a:pt x="785269" y="150821"/>
                  </a:cubicBezTo>
                  <a:cubicBezTo>
                    <a:pt x="781717" y="138440"/>
                    <a:pt x="778165" y="125857"/>
                    <a:pt x="773295" y="113477"/>
                  </a:cubicBezTo>
                  <a:cubicBezTo>
                    <a:pt x="768557" y="100927"/>
                    <a:pt x="762430" y="88945"/>
                    <a:pt x="755029" y="77757"/>
                  </a:cubicBezTo>
                  <a:cubicBezTo>
                    <a:pt x="747091" y="66376"/>
                    <a:pt x="737634" y="56133"/>
                    <a:pt x="726920" y="47314"/>
                  </a:cubicBezTo>
                  <a:cubicBezTo>
                    <a:pt x="703820" y="29796"/>
                    <a:pt x="677360" y="17223"/>
                    <a:pt x="649189" y="10377"/>
                  </a:cubicBezTo>
                  <a:cubicBezTo>
                    <a:pt x="619759" y="2660"/>
                    <a:pt x="588927" y="1964"/>
                    <a:pt x="559179" y="8347"/>
                  </a:cubicBezTo>
                  <a:cubicBezTo>
                    <a:pt x="528244" y="15155"/>
                    <a:pt x="498445" y="26364"/>
                    <a:pt x="470691" y="41631"/>
                  </a:cubicBezTo>
                  <a:cubicBezTo>
                    <a:pt x="450396" y="51779"/>
                    <a:pt x="430912" y="63246"/>
                    <a:pt x="409805" y="72075"/>
                  </a:cubicBezTo>
                  <a:cubicBezTo>
                    <a:pt x="388698" y="80903"/>
                    <a:pt x="370128" y="91254"/>
                    <a:pt x="350847" y="101097"/>
                  </a:cubicBezTo>
                  <a:cubicBezTo>
                    <a:pt x="312286" y="120885"/>
                    <a:pt x="275145" y="140673"/>
                    <a:pt x="239223" y="159649"/>
                  </a:cubicBezTo>
                  <a:lnTo>
                    <a:pt x="46417" y="264576"/>
                  </a:lnTo>
                  <a:lnTo>
                    <a:pt x="47127" y="263866"/>
                  </a:lnTo>
                  <a:cubicBezTo>
                    <a:pt x="27696" y="298820"/>
                    <a:pt x="13474" y="336425"/>
                    <a:pt x="4913" y="375490"/>
                  </a:cubicBezTo>
                  <a:cubicBezTo>
                    <a:pt x="1054" y="391433"/>
                    <a:pt x="2589" y="408206"/>
                    <a:pt x="9276" y="423184"/>
                  </a:cubicBezTo>
                  <a:cubicBezTo>
                    <a:pt x="15986" y="435309"/>
                    <a:pt x="24392" y="446415"/>
                    <a:pt x="34240" y="456164"/>
                  </a:cubicBezTo>
                  <a:cubicBezTo>
                    <a:pt x="48080" y="469696"/>
                    <a:pt x="63051" y="482019"/>
                    <a:pt x="78991" y="493000"/>
                  </a:cubicBezTo>
                  <a:lnTo>
                    <a:pt x="91574" y="501423"/>
                  </a:lnTo>
                  <a:close/>
                </a:path>
              </a:pathLst>
            </a:custGeom>
            <a:solidFill>
              <a:srgbClr val="263238"/>
            </a:solidFill>
            <a:ln w="10147"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88CBE955-C657-2F95-FDF4-B9DC798D6C8D}"/>
                </a:ext>
              </a:extLst>
            </p:cNvPr>
            <p:cNvSpPr/>
            <p:nvPr/>
          </p:nvSpPr>
          <p:spPr>
            <a:xfrm>
              <a:off x="4875712" y="6008113"/>
              <a:ext cx="324395" cy="131107"/>
            </a:xfrm>
            <a:custGeom>
              <a:avLst/>
              <a:gdLst>
                <a:gd name="connsiteX0" fmla="*/ 229642 w 324395"/>
                <a:gd name="connsiteY0" fmla="*/ 0 h 131107"/>
                <a:gd name="connsiteX1" fmla="*/ 323812 w 324395"/>
                <a:gd name="connsiteY1" fmla="*/ 62915 h 131107"/>
                <a:gd name="connsiteX2" fmla="*/ 280888 w 324395"/>
                <a:gd name="connsiteY2" fmla="*/ 130499 h 131107"/>
                <a:gd name="connsiteX3" fmla="*/ 0 w 324395"/>
                <a:gd name="connsiteY3" fmla="*/ 131108 h 131107"/>
                <a:gd name="connsiteX4" fmla="*/ 229642 w 324395"/>
                <a:gd name="connsiteY4" fmla="*/ 0 h 131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95" h="131107">
                  <a:moveTo>
                    <a:pt x="229642" y="0"/>
                  </a:moveTo>
                  <a:cubicBezTo>
                    <a:pt x="229642" y="0"/>
                    <a:pt x="333047" y="12380"/>
                    <a:pt x="323812" y="62915"/>
                  </a:cubicBezTo>
                  <a:cubicBezTo>
                    <a:pt x="314578" y="113451"/>
                    <a:pt x="280888" y="130499"/>
                    <a:pt x="280888" y="130499"/>
                  </a:cubicBezTo>
                  <a:lnTo>
                    <a:pt x="0" y="131108"/>
                  </a:lnTo>
                  <a:cubicBezTo>
                    <a:pt x="0" y="131108"/>
                    <a:pt x="167741" y="119438"/>
                    <a:pt x="229642" y="0"/>
                  </a:cubicBezTo>
                  <a:close/>
                </a:path>
              </a:pathLst>
            </a:custGeom>
            <a:solidFill>
              <a:srgbClr val="E0E0E0"/>
            </a:solidFill>
            <a:ln w="10147"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7B82607B-64AC-3543-4A6E-8298E768E4D3}"/>
                </a:ext>
              </a:extLst>
            </p:cNvPr>
            <p:cNvSpPr/>
            <p:nvPr/>
          </p:nvSpPr>
          <p:spPr>
            <a:xfrm>
              <a:off x="5056037" y="5983555"/>
              <a:ext cx="59363" cy="76107"/>
            </a:xfrm>
            <a:custGeom>
              <a:avLst/>
              <a:gdLst>
                <a:gd name="connsiteX0" fmla="*/ 59364 w 59363"/>
                <a:gd name="connsiteY0" fmla="*/ 0 h 76107"/>
                <a:gd name="connsiteX1" fmla="*/ 56218 w 59363"/>
                <a:gd name="connsiteY1" fmla="*/ 14308 h 76107"/>
                <a:gd name="connsiteX2" fmla="*/ 39474 w 59363"/>
                <a:gd name="connsiteY2" fmla="*/ 45665 h 76107"/>
                <a:gd name="connsiteX3" fmla="*/ 0 w 59363"/>
                <a:gd name="connsiteY3" fmla="*/ 76108 h 76107"/>
                <a:gd name="connsiteX4" fmla="*/ 35618 w 59363"/>
                <a:gd name="connsiteY4" fmla="*/ 42925 h 76107"/>
                <a:gd name="connsiteX5" fmla="*/ 59364 w 59363"/>
                <a:gd name="connsiteY5" fmla="*/ 0 h 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3" h="76107">
                  <a:moveTo>
                    <a:pt x="59364" y="0"/>
                  </a:moveTo>
                  <a:cubicBezTo>
                    <a:pt x="59345" y="4939"/>
                    <a:pt x="58273" y="9817"/>
                    <a:pt x="56218" y="14308"/>
                  </a:cubicBezTo>
                  <a:cubicBezTo>
                    <a:pt x="52333" y="25581"/>
                    <a:pt x="46681" y="36166"/>
                    <a:pt x="39474" y="45665"/>
                  </a:cubicBezTo>
                  <a:cubicBezTo>
                    <a:pt x="29703" y="59576"/>
                    <a:pt x="15938" y="70192"/>
                    <a:pt x="0" y="76108"/>
                  </a:cubicBezTo>
                  <a:cubicBezTo>
                    <a:pt x="13012" y="66336"/>
                    <a:pt x="24952" y="55213"/>
                    <a:pt x="35618" y="42925"/>
                  </a:cubicBezTo>
                  <a:cubicBezTo>
                    <a:pt x="44756" y="29328"/>
                    <a:pt x="52701" y="14966"/>
                    <a:pt x="59364" y="0"/>
                  </a:cubicBezTo>
                  <a:close/>
                </a:path>
              </a:pathLst>
            </a:custGeom>
            <a:solidFill>
              <a:srgbClr val="263238"/>
            </a:solidFill>
            <a:ln w="10147"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CF94EE0D-B832-00F2-0441-DF07AD8760C6}"/>
                </a:ext>
              </a:extLst>
            </p:cNvPr>
            <p:cNvSpPr/>
            <p:nvPr/>
          </p:nvSpPr>
          <p:spPr>
            <a:xfrm>
              <a:off x="5047023" y="6003443"/>
              <a:ext cx="32763" cy="65758"/>
            </a:xfrm>
            <a:custGeom>
              <a:avLst/>
              <a:gdLst>
                <a:gd name="connsiteX0" fmla="*/ 32759 w 32763"/>
                <a:gd name="connsiteY0" fmla="*/ 2 h 65758"/>
                <a:gd name="connsiteX1" fmla="*/ 22612 w 32763"/>
                <a:gd name="connsiteY1" fmla="*/ 35925 h 65758"/>
                <a:gd name="connsiteX2" fmla="*/ 84 w 32763"/>
                <a:gd name="connsiteY2" fmla="*/ 65759 h 65758"/>
                <a:gd name="connsiteX3" fmla="*/ 18349 w 32763"/>
                <a:gd name="connsiteY3" fmla="*/ 33794 h 65758"/>
                <a:gd name="connsiteX4" fmla="*/ 32759 w 32763"/>
                <a:gd name="connsiteY4" fmla="*/ 2 h 65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3" h="65758">
                  <a:moveTo>
                    <a:pt x="32759" y="2"/>
                  </a:moveTo>
                  <a:cubicBezTo>
                    <a:pt x="32895" y="12702"/>
                    <a:pt x="29372" y="25173"/>
                    <a:pt x="22612" y="35925"/>
                  </a:cubicBezTo>
                  <a:cubicBezTo>
                    <a:pt x="17585" y="47522"/>
                    <a:pt x="9862" y="57750"/>
                    <a:pt x="84" y="65759"/>
                  </a:cubicBezTo>
                  <a:cubicBezTo>
                    <a:pt x="-1032" y="64845"/>
                    <a:pt x="9217" y="51755"/>
                    <a:pt x="18349" y="33794"/>
                  </a:cubicBezTo>
                  <a:cubicBezTo>
                    <a:pt x="27483" y="15832"/>
                    <a:pt x="31136" y="-201"/>
                    <a:pt x="32759" y="2"/>
                  </a:cubicBezTo>
                  <a:close/>
                </a:path>
              </a:pathLst>
            </a:custGeom>
            <a:solidFill>
              <a:srgbClr val="263238"/>
            </a:solidFill>
            <a:ln w="10147"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92593C6F-73C7-4577-16D8-FDC459698CF5}"/>
                </a:ext>
              </a:extLst>
            </p:cNvPr>
            <p:cNvSpPr/>
            <p:nvPr/>
          </p:nvSpPr>
          <p:spPr>
            <a:xfrm>
              <a:off x="5211635" y="5874569"/>
              <a:ext cx="42141" cy="249937"/>
            </a:xfrm>
            <a:custGeom>
              <a:avLst/>
              <a:gdLst>
                <a:gd name="connsiteX0" fmla="*/ 67 w 42141"/>
                <a:gd name="connsiteY0" fmla="*/ 249937 h 249937"/>
                <a:gd name="connsiteX1" fmla="*/ 14071 w 42141"/>
                <a:gd name="connsiteY1" fmla="*/ 215029 h 249937"/>
                <a:gd name="connsiteX2" fmla="*/ 34366 w 42141"/>
                <a:gd name="connsiteY2" fmla="*/ 37141 h 249937"/>
                <a:gd name="connsiteX3" fmla="*/ 28582 w 42141"/>
                <a:gd name="connsiteY3" fmla="*/ 0 h 249937"/>
                <a:gd name="connsiteX4" fmla="*/ 31829 w 42141"/>
                <a:gd name="connsiteY4" fmla="*/ 9640 h 249937"/>
                <a:gd name="connsiteX5" fmla="*/ 37715 w 42141"/>
                <a:gd name="connsiteY5" fmla="*/ 36633 h 249937"/>
                <a:gd name="connsiteX6" fmla="*/ 17419 w 42141"/>
                <a:gd name="connsiteY6" fmla="*/ 216247 h 249937"/>
                <a:gd name="connsiteX7" fmla="*/ 5546 w 42141"/>
                <a:gd name="connsiteY7" fmla="*/ 241312 h 249937"/>
                <a:gd name="connsiteX8" fmla="*/ 66 w 42141"/>
                <a:gd name="connsiteY8" fmla="*/ 249938 h 24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41" h="249937">
                  <a:moveTo>
                    <a:pt x="67" y="249937"/>
                  </a:moveTo>
                  <a:cubicBezTo>
                    <a:pt x="-745" y="249937"/>
                    <a:pt x="5952" y="236745"/>
                    <a:pt x="14071" y="215029"/>
                  </a:cubicBezTo>
                  <a:cubicBezTo>
                    <a:pt x="35217" y="158269"/>
                    <a:pt x="42184" y="97205"/>
                    <a:pt x="34366" y="37141"/>
                  </a:cubicBezTo>
                  <a:cubicBezTo>
                    <a:pt x="31321" y="14207"/>
                    <a:pt x="27770" y="203"/>
                    <a:pt x="28582" y="0"/>
                  </a:cubicBezTo>
                  <a:cubicBezTo>
                    <a:pt x="30143" y="3032"/>
                    <a:pt x="31238" y="6282"/>
                    <a:pt x="31829" y="9640"/>
                  </a:cubicBezTo>
                  <a:cubicBezTo>
                    <a:pt x="34349" y="18507"/>
                    <a:pt x="36315" y="27522"/>
                    <a:pt x="37715" y="36633"/>
                  </a:cubicBezTo>
                  <a:cubicBezTo>
                    <a:pt x="47717" y="97229"/>
                    <a:pt x="40691" y="159411"/>
                    <a:pt x="17419" y="216247"/>
                  </a:cubicBezTo>
                  <a:cubicBezTo>
                    <a:pt x="13979" y="224837"/>
                    <a:pt x="10014" y="233208"/>
                    <a:pt x="5546" y="241312"/>
                  </a:cubicBezTo>
                  <a:cubicBezTo>
                    <a:pt x="4091" y="244407"/>
                    <a:pt x="2249" y="247305"/>
                    <a:pt x="66" y="249938"/>
                  </a:cubicBezTo>
                  <a:close/>
                </a:path>
              </a:pathLst>
            </a:custGeom>
            <a:solidFill>
              <a:srgbClr val="455A64"/>
            </a:solidFill>
            <a:ln w="10147"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491EDDE8-8EB4-3F23-F15C-7C29439B7B3C}"/>
                </a:ext>
              </a:extLst>
            </p:cNvPr>
            <p:cNvSpPr/>
            <p:nvPr/>
          </p:nvSpPr>
          <p:spPr>
            <a:xfrm>
              <a:off x="4883526" y="5964433"/>
              <a:ext cx="269708" cy="170423"/>
            </a:xfrm>
            <a:custGeom>
              <a:avLst/>
              <a:gdLst>
                <a:gd name="connsiteX0" fmla="*/ 269421 w 269708"/>
                <a:gd name="connsiteY0" fmla="*/ 16382 h 170423"/>
                <a:gd name="connsiteX1" fmla="*/ 259273 w 269708"/>
                <a:gd name="connsiteY1" fmla="*/ 146 h 170423"/>
                <a:gd name="connsiteX2" fmla="*/ 242123 w 269708"/>
                <a:gd name="connsiteY2" fmla="*/ 15570 h 170423"/>
                <a:gd name="connsiteX3" fmla="*/ 0 w 269708"/>
                <a:gd name="connsiteY3" fmla="*/ 170424 h 170423"/>
                <a:gd name="connsiteX4" fmla="*/ 129687 w 269708"/>
                <a:gd name="connsiteY4" fmla="*/ 160276 h 170423"/>
                <a:gd name="connsiteX5" fmla="*/ 228729 w 269708"/>
                <a:gd name="connsiteY5" fmla="*/ 115018 h 170423"/>
                <a:gd name="connsiteX6" fmla="*/ 269421 w 269708"/>
                <a:gd name="connsiteY6" fmla="*/ 16382 h 17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708" h="170423">
                  <a:moveTo>
                    <a:pt x="269421" y="16382"/>
                  </a:moveTo>
                  <a:cubicBezTo>
                    <a:pt x="268609" y="9583"/>
                    <a:pt x="265970" y="1567"/>
                    <a:pt x="259273" y="146"/>
                  </a:cubicBezTo>
                  <a:cubicBezTo>
                    <a:pt x="252575" y="-1275"/>
                    <a:pt x="245472" y="7960"/>
                    <a:pt x="242123" y="15570"/>
                  </a:cubicBezTo>
                  <a:cubicBezTo>
                    <a:pt x="206505" y="97970"/>
                    <a:pt x="89908" y="162103"/>
                    <a:pt x="0" y="170424"/>
                  </a:cubicBezTo>
                  <a:cubicBezTo>
                    <a:pt x="43428" y="170447"/>
                    <a:pt x="86791" y="167054"/>
                    <a:pt x="129687" y="160276"/>
                  </a:cubicBezTo>
                  <a:cubicBezTo>
                    <a:pt x="166270" y="154702"/>
                    <a:pt x="200571" y="139028"/>
                    <a:pt x="228729" y="115018"/>
                  </a:cubicBezTo>
                  <a:cubicBezTo>
                    <a:pt x="256962" y="90305"/>
                    <a:pt x="272016" y="53813"/>
                    <a:pt x="269421" y="16382"/>
                  </a:cubicBezTo>
                  <a:close/>
                </a:path>
              </a:pathLst>
            </a:custGeom>
            <a:solidFill>
              <a:srgbClr val="000000"/>
            </a:solidFill>
            <a:ln w="10147"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10F8DC45-520F-4CFA-F33F-6E872F360661}"/>
                </a:ext>
              </a:extLst>
            </p:cNvPr>
            <p:cNvSpPr/>
            <p:nvPr/>
          </p:nvSpPr>
          <p:spPr>
            <a:xfrm>
              <a:off x="4371069" y="5826571"/>
              <a:ext cx="97519" cy="42214"/>
            </a:xfrm>
            <a:custGeom>
              <a:avLst/>
              <a:gdLst>
                <a:gd name="connsiteX0" fmla="*/ 97519 w 97519"/>
                <a:gd name="connsiteY0" fmla="*/ 42214 h 42214"/>
                <a:gd name="connsiteX1" fmla="*/ 47796 w 97519"/>
                <a:gd name="connsiteY1" fmla="*/ 23340 h 42214"/>
                <a:gd name="connsiteX2" fmla="*/ 0 w 97519"/>
                <a:gd name="connsiteY2" fmla="*/ 0 h 42214"/>
                <a:gd name="connsiteX3" fmla="*/ 49724 w 97519"/>
                <a:gd name="connsiteY3" fmla="*/ 18875 h 42214"/>
                <a:gd name="connsiteX4" fmla="*/ 97519 w 97519"/>
                <a:gd name="connsiteY4" fmla="*/ 42214 h 4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19" h="42214">
                  <a:moveTo>
                    <a:pt x="97519" y="42214"/>
                  </a:moveTo>
                  <a:cubicBezTo>
                    <a:pt x="80417" y="37411"/>
                    <a:pt x="63777" y="31095"/>
                    <a:pt x="47796" y="23340"/>
                  </a:cubicBezTo>
                  <a:cubicBezTo>
                    <a:pt x="31201" y="16998"/>
                    <a:pt x="15206" y="9187"/>
                    <a:pt x="0" y="0"/>
                  </a:cubicBezTo>
                  <a:cubicBezTo>
                    <a:pt x="17126" y="4730"/>
                    <a:pt x="33773" y="11049"/>
                    <a:pt x="49724" y="18875"/>
                  </a:cubicBezTo>
                  <a:cubicBezTo>
                    <a:pt x="66318" y="25216"/>
                    <a:pt x="82314" y="33027"/>
                    <a:pt x="97519" y="42214"/>
                  </a:cubicBezTo>
                  <a:close/>
                </a:path>
              </a:pathLst>
            </a:custGeom>
            <a:solidFill>
              <a:srgbClr val="263238"/>
            </a:solidFill>
            <a:ln w="10147"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C9BC0179-5A5F-ABE5-C5E6-39ED5AA1DF83}"/>
                </a:ext>
              </a:extLst>
            </p:cNvPr>
            <p:cNvSpPr/>
            <p:nvPr/>
          </p:nvSpPr>
          <p:spPr>
            <a:xfrm>
              <a:off x="4065624" y="5757161"/>
              <a:ext cx="516147" cy="140552"/>
            </a:xfrm>
            <a:custGeom>
              <a:avLst/>
              <a:gdLst>
                <a:gd name="connsiteX0" fmla="*/ 503122 w 516147"/>
                <a:gd name="connsiteY0" fmla="*/ 68192 h 140552"/>
                <a:gd name="connsiteX1" fmla="*/ 100360 w 516147"/>
                <a:gd name="connsiteY1" fmla="*/ 0 h 140552"/>
                <a:gd name="connsiteX2" fmla="*/ 0 w 516147"/>
                <a:gd name="connsiteY2" fmla="*/ 31458 h 140552"/>
                <a:gd name="connsiteX3" fmla="*/ 141459 w 516147"/>
                <a:gd name="connsiteY3" fmla="*/ 130905 h 140552"/>
                <a:gd name="connsiteX4" fmla="*/ 318738 w 516147"/>
                <a:gd name="connsiteY4" fmla="*/ 135877 h 140552"/>
                <a:gd name="connsiteX5" fmla="*/ 507485 w 516147"/>
                <a:gd name="connsiteY5" fmla="*/ 88183 h 140552"/>
                <a:gd name="connsiteX6" fmla="*/ 516111 w 516147"/>
                <a:gd name="connsiteY6" fmla="*/ 76920 h 140552"/>
                <a:gd name="connsiteX7" fmla="*/ 503122 w 516147"/>
                <a:gd name="connsiteY7" fmla="*/ 68192 h 1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147" h="140552">
                  <a:moveTo>
                    <a:pt x="503122" y="68192"/>
                  </a:moveTo>
                  <a:cubicBezTo>
                    <a:pt x="369375" y="42620"/>
                    <a:pt x="235122" y="19889"/>
                    <a:pt x="100360" y="0"/>
                  </a:cubicBezTo>
                  <a:lnTo>
                    <a:pt x="0" y="31458"/>
                  </a:lnTo>
                  <a:cubicBezTo>
                    <a:pt x="28109" y="83718"/>
                    <a:pt x="83718" y="117003"/>
                    <a:pt x="141459" y="130905"/>
                  </a:cubicBezTo>
                  <a:cubicBezTo>
                    <a:pt x="199199" y="144807"/>
                    <a:pt x="259577" y="141053"/>
                    <a:pt x="318738" y="135877"/>
                  </a:cubicBezTo>
                  <a:cubicBezTo>
                    <a:pt x="383886" y="129890"/>
                    <a:pt x="450658" y="120757"/>
                    <a:pt x="507485" y="88183"/>
                  </a:cubicBezTo>
                  <a:cubicBezTo>
                    <a:pt x="511747" y="85646"/>
                    <a:pt x="516618" y="81892"/>
                    <a:pt x="516111" y="76920"/>
                  </a:cubicBezTo>
                  <a:cubicBezTo>
                    <a:pt x="515603" y="71947"/>
                    <a:pt x="508703" y="69309"/>
                    <a:pt x="503122" y="68192"/>
                  </a:cubicBezTo>
                  <a:close/>
                </a:path>
              </a:pathLst>
            </a:custGeom>
            <a:solidFill>
              <a:srgbClr val="000000"/>
            </a:solidFill>
            <a:ln w="10147"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48FA19C2-8059-F84B-8DA7-AB804299CBE7}"/>
                </a:ext>
              </a:extLst>
            </p:cNvPr>
            <p:cNvSpPr/>
            <p:nvPr/>
          </p:nvSpPr>
          <p:spPr>
            <a:xfrm>
              <a:off x="3908852" y="5405949"/>
              <a:ext cx="762485" cy="425796"/>
            </a:xfrm>
            <a:custGeom>
              <a:avLst/>
              <a:gdLst>
                <a:gd name="connsiteX0" fmla="*/ 1309 w 762485"/>
                <a:gd name="connsiteY0" fmla="*/ 20904 h 425796"/>
                <a:gd name="connsiteX1" fmla="*/ 169760 w 762485"/>
                <a:gd name="connsiteY1" fmla="*/ 393730 h 425796"/>
                <a:gd name="connsiteX2" fmla="*/ 209032 w 762485"/>
                <a:gd name="connsiteY2" fmla="*/ 419403 h 425796"/>
                <a:gd name="connsiteX3" fmla="*/ 700585 w 762485"/>
                <a:gd name="connsiteY3" fmla="*/ 425797 h 425796"/>
                <a:gd name="connsiteX4" fmla="*/ 762486 w 762485"/>
                <a:gd name="connsiteY4" fmla="*/ 392411 h 425796"/>
                <a:gd name="connsiteX5" fmla="*/ 665474 w 762485"/>
                <a:gd name="connsiteY5" fmla="*/ 385307 h 425796"/>
                <a:gd name="connsiteX6" fmla="*/ 514375 w 762485"/>
                <a:gd name="connsiteY6" fmla="*/ 22833 h 425796"/>
                <a:gd name="connsiteX7" fmla="*/ 485860 w 762485"/>
                <a:gd name="connsiteY7" fmla="*/ 3653 h 425796"/>
                <a:gd name="connsiteX8" fmla="*/ 14907 w 762485"/>
                <a:gd name="connsiteY8" fmla="*/ 0 h 425796"/>
                <a:gd name="connsiteX9" fmla="*/ 0 w 762485"/>
                <a:gd name="connsiteY9" fmla="*/ 14724 h 425796"/>
                <a:gd name="connsiteX10" fmla="*/ 1309 w 762485"/>
                <a:gd name="connsiteY10" fmla="*/ 20905 h 42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485" h="425796">
                  <a:moveTo>
                    <a:pt x="1309" y="20904"/>
                  </a:moveTo>
                  <a:lnTo>
                    <a:pt x="169760" y="393730"/>
                  </a:lnTo>
                  <a:cubicBezTo>
                    <a:pt x="176765" y="409179"/>
                    <a:pt x="192070" y="419185"/>
                    <a:pt x="209032" y="419403"/>
                  </a:cubicBezTo>
                  <a:lnTo>
                    <a:pt x="700585" y="425797"/>
                  </a:lnTo>
                  <a:lnTo>
                    <a:pt x="762486" y="392411"/>
                  </a:lnTo>
                  <a:lnTo>
                    <a:pt x="665474" y="385307"/>
                  </a:lnTo>
                  <a:lnTo>
                    <a:pt x="514375" y="22833"/>
                  </a:lnTo>
                  <a:cubicBezTo>
                    <a:pt x="509597" y="11283"/>
                    <a:pt x="498359" y="3725"/>
                    <a:pt x="485860" y="3653"/>
                  </a:cubicBezTo>
                  <a:lnTo>
                    <a:pt x="14907" y="0"/>
                  </a:lnTo>
                  <a:cubicBezTo>
                    <a:pt x="6725" y="-50"/>
                    <a:pt x="51" y="6542"/>
                    <a:pt x="0" y="14724"/>
                  </a:cubicBezTo>
                  <a:cubicBezTo>
                    <a:pt x="-13" y="16855"/>
                    <a:pt x="434" y="18963"/>
                    <a:pt x="1309" y="20905"/>
                  </a:cubicBezTo>
                  <a:close/>
                </a:path>
              </a:pathLst>
            </a:custGeom>
            <a:solidFill>
              <a:srgbClr val="E0E0E0"/>
            </a:solidFill>
            <a:ln w="10147"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76DD14D0-2367-8F16-2C95-623561809EFF}"/>
                </a:ext>
              </a:extLst>
            </p:cNvPr>
            <p:cNvSpPr/>
            <p:nvPr/>
          </p:nvSpPr>
          <p:spPr>
            <a:xfrm>
              <a:off x="3908497" y="5405442"/>
              <a:ext cx="772684" cy="428029"/>
            </a:xfrm>
            <a:custGeom>
              <a:avLst/>
              <a:gdLst>
                <a:gd name="connsiteX0" fmla="*/ 1665 w 772684"/>
                <a:gd name="connsiteY0" fmla="*/ 21412 h 428029"/>
                <a:gd name="connsiteX1" fmla="*/ 143 w 772684"/>
                <a:gd name="connsiteY1" fmla="*/ 16947 h 428029"/>
                <a:gd name="connsiteX2" fmla="*/ 12874 w 772684"/>
                <a:gd name="connsiteY2" fmla="*/ 126 h 428029"/>
                <a:gd name="connsiteX3" fmla="*/ 14248 w 772684"/>
                <a:gd name="connsiteY3" fmla="*/ 0 h 428029"/>
                <a:gd name="connsiteX4" fmla="*/ 57477 w 772684"/>
                <a:gd name="connsiteY4" fmla="*/ 0 h 428029"/>
                <a:gd name="connsiteX5" fmla="*/ 254748 w 772684"/>
                <a:gd name="connsiteY5" fmla="*/ 609 h 428029"/>
                <a:gd name="connsiteX6" fmla="*/ 391741 w 772684"/>
                <a:gd name="connsiteY6" fmla="*/ 1319 h 428029"/>
                <a:gd name="connsiteX7" fmla="*/ 468356 w 772684"/>
                <a:gd name="connsiteY7" fmla="*/ 1319 h 428029"/>
                <a:gd name="connsiteX8" fmla="*/ 488651 w 772684"/>
                <a:gd name="connsiteY8" fmla="*/ 1319 h 428029"/>
                <a:gd name="connsiteX9" fmla="*/ 508439 w 772684"/>
                <a:gd name="connsiteY9" fmla="*/ 9640 h 428029"/>
                <a:gd name="connsiteX10" fmla="*/ 519703 w 772684"/>
                <a:gd name="connsiteY10" fmla="*/ 27805 h 428029"/>
                <a:gd name="connsiteX11" fmla="*/ 527720 w 772684"/>
                <a:gd name="connsiteY11" fmla="*/ 46984 h 428029"/>
                <a:gd name="connsiteX12" fmla="*/ 668570 w 772684"/>
                <a:gd name="connsiteY12" fmla="*/ 384292 h 428029"/>
                <a:gd name="connsiteX13" fmla="*/ 666236 w 772684"/>
                <a:gd name="connsiteY13" fmla="*/ 382567 h 428029"/>
                <a:gd name="connsiteX14" fmla="*/ 759899 w 772684"/>
                <a:gd name="connsiteY14" fmla="*/ 389468 h 428029"/>
                <a:gd name="connsiteX15" fmla="*/ 763247 w 772684"/>
                <a:gd name="connsiteY15" fmla="*/ 389468 h 428029"/>
                <a:gd name="connsiteX16" fmla="*/ 772685 w 772684"/>
                <a:gd name="connsiteY16" fmla="*/ 390178 h 428029"/>
                <a:gd name="connsiteX17" fmla="*/ 764364 w 772684"/>
                <a:gd name="connsiteY17" fmla="*/ 394643 h 428029"/>
                <a:gd name="connsiteX18" fmla="*/ 702361 w 772684"/>
                <a:gd name="connsiteY18" fmla="*/ 428029 h 428029"/>
                <a:gd name="connsiteX19" fmla="*/ 701753 w 772684"/>
                <a:gd name="connsiteY19" fmla="*/ 428029 h 428029"/>
                <a:gd name="connsiteX20" fmla="*/ 701042 w 772684"/>
                <a:gd name="connsiteY20" fmla="*/ 428029 h 428029"/>
                <a:gd name="connsiteX21" fmla="*/ 328014 w 772684"/>
                <a:gd name="connsiteY21" fmla="*/ 423767 h 428029"/>
                <a:gd name="connsiteX22" fmla="*/ 244803 w 772684"/>
                <a:gd name="connsiteY22" fmla="*/ 422549 h 428029"/>
                <a:gd name="connsiteX23" fmla="*/ 204821 w 772684"/>
                <a:gd name="connsiteY23" fmla="*/ 421737 h 428029"/>
                <a:gd name="connsiteX24" fmla="*/ 171537 w 772684"/>
                <a:gd name="connsiteY24" fmla="*/ 401442 h 428029"/>
                <a:gd name="connsiteX25" fmla="*/ 113492 w 772684"/>
                <a:gd name="connsiteY25" fmla="*/ 273480 h 428029"/>
                <a:gd name="connsiteX26" fmla="*/ 30991 w 772684"/>
                <a:gd name="connsiteY26" fmla="*/ 89097 h 428029"/>
                <a:gd name="connsiteX27" fmla="*/ 8971 w 772684"/>
                <a:gd name="connsiteY27" fmla="*/ 39069 h 428029"/>
                <a:gd name="connsiteX28" fmla="*/ 3390 w 772684"/>
                <a:gd name="connsiteY28" fmla="*/ 26080 h 428029"/>
                <a:gd name="connsiteX29" fmla="*/ 1665 w 772684"/>
                <a:gd name="connsiteY29" fmla="*/ 21513 h 428029"/>
                <a:gd name="connsiteX30" fmla="*/ 3897 w 772684"/>
                <a:gd name="connsiteY30" fmla="*/ 25877 h 428029"/>
                <a:gd name="connsiteX31" fmla="*/ 9986 w 772684"/>
                <a:gd name="connsiteY31" fmla="*/ 38663 h 428029"/>
                <a:gd name="connsiteX32" fmla="*/ 32920 w 772684"/>
                <a:gd name="connsiteY32" fmla="*/ 88285 h 428029"/>
                <a:gd name="connsiteX33" fmla="*/ 116841 w 772684"/>
                <a:gd name="connsiteY33" fmla="*/ 271958 h 428029"/>
                <a:gd name="connsiteX34" fmla="*/ 175190 w 772684"/>
                <a:gd name="connsiteY34" fmla="*/ 399007 h 428029"/>
                <a:gd name="connsiteX35" fmla="*/ 205633 w 772684"/>
                <a:gd name="connsiteY35" fmla="*/ 417475 h 428029"/>
                <a:gd name="connsiteX36" fmla="*/ 245209 w 772684"/>
                <a:gd name="connsiteY36" fmla="*/ 418084 h 428029"/>
                <a:gd name="connsiteX37" fmla="*/ 328420 w 772684"/>
                <a:gd name="connsiteY37" fmla="*/ 419099 h 428029"/>
                <a:gd name="connsiteX38" fmla="*/ 701245 w 772684"/>
                <a:gd name="connsiteY38" fmla="*/ 423665 h 428029"/>
                <a:gd name="connsiteX39" fmla="*/ 699926 w 772684"/>
                <a:gd name="connsiteY39" fmla="*/ 423665 h 428029"/>
                <a:gd name="connsiteX40" fmla="*/ 761827 w 772684"/>
                <a:gd name="connsiteY40" fmla="*/ 390280 h 428029"/>
                <a:gd name="connsiteX41" fmla="*/ 762943 w 772684"/>
                <a:gd name="connsiteY41" fmla="*/ 395455 h 428029"/>
                <a:gd name="connsiteX42" fmla="*/ 759594 w 772684"/>
                <a:gd name="connsiteY42" fmla="*/ 395455 h 428029"/>
                <a:gd name="connsiteX43" fmla="*/ 665931 w 772684"/>
                <a:gd name="connsiteY43" fmla="*/ 388554 h 428029"/>
                <a:gd name="connsiteX44" fmla="*/ 663902 w 772684"/>
                <a:gd name="connsiteY44" fmla="*/ 388554 h 428029"/>
                <a:gd name="connsiteX45" fmla="*/ 663293 w 772684"/>
                <a:gd name="connsiteY45" fmla="*/ 387032 h 428029"/>
                <a:gd name="connsiteX46" fmla="*/ 522951 w 772684"/>
                <a:gd name="connsiteY46" fmla="*/ 49318 h 428029"/>
                <a:gd name="connsiteX47" fmla="*/ 515035 w 772684"/>
                <a:gd name="connsiteY47" fmla="*/ 30139 h 428029"/>
                <a:gd name="connsiteX48" fmla="*/ 504888 w 772684"/>
                <a:gd name="connsiteY48" fmla="*/ 13699 h 428029"/>
                <a:gd name="connsiteX49" fmla="*/ 488043 w 772684"/>
                <a:gd name="connsiteY49" fmla="*/ 6596 h 428029"/>
                <a:gd name="connsiteX50" fmla="*/ 467747 w 772684"/>
                <a:gd name="connsiteY50" fmla="*/ 6596 h 428029"/>
                <a:gd name="connsiteX51" fmla="*/ 391132 w 772684"/>
                <a:gd name="connsiteY51" fmla="*/ 5886 h 428029"/>
                <a:gd name="connsiteX52" fmla="*/ 254037 w 772684"/>
                <a:gd name="connsiteY52" fmla="*/ 4567 h 428029"/>
                <a:gd name="connsiteX53" fmla="*/ 56868 w 772684"/>
                <a:gd name="connsiteY53" fmla="*/ 2233 h 428029"/>
                <a:gd name="connsiteX54" fmla="*/ 26425 w 772684"/>
                <a:gd name="connsiteY54" fmla="*/ 1725 h 428029"/>
                <a:gd name="connsiteX55" fmla="*/ 14146 w 772684"/>
                <a:gd name="connsiteY55" fmla="*/ 1725 h 428029"/>
                <a:gd name="connsiteX56" fmla="*/ 5216 w 772684"/>
                <a:gd name="connsiteY56" fmla="*/ 5378 h 428029"/>
                <a:gd name="connsiteX57" fmla="*/ 447 w 772684"/>
                <a:gd name="connsiteY57" fmla="*/ 17352 h 428029"/>
                <a:gd name="connsiteX58" fmla="*/ 1665 w 772684"/>
                <a:gd name="connsiteY58" fmla="*/ 21411 h 42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72684" h="428029">
                  <a:moveTo>
                    <a:pt x="1665" y="21412"/>
                  </a:moveTo>
                  <a:cubicBezTo>
                    <a:pt x="814" y="20064"/>
                    <a:pt x="292" y="18534"/>
                    <a:pt x="143" y="16947"/>
                  </a:cubicBezTo>
                  <a:cubicBezTo>
                    <a:pt x="-987" y="8786"/>
                    <a:pt x="4714" y="1255"/>
                    <a:pt x="12874" y="126"/>
                  </a:cubicBezTo>
                  <a:cubicBezTo>
                    <a:pt x="13330" y="63"/>
                    <a:pt x="13788" y="21"/>
                    <a:pt x="14248" y="0"/>
                  </a:cubicBezTo>
                  <a:lnTo>
                    <a:pt x="57477" y="0"/>
                  </a:lnTo>
                  <a:lnTo>
                    <a:pt x="254748" y="609"/>
                  </a:lnTo>
                  <a:lnTo>
                    <a:pt x="391741" y="1319"/>
                  </a:lnTo>
                  <a:lnTo>
                    <a:pt x="468356" y="1319"/>
                  </a:lnTo>
                  <a:lnTo>
                    <a:pt x="488651" y="1319"/>
                  </a:lnTo>
                  <a:cubicBezTo>
                    <a:pt x="495975" y="1876"/>
                    <a:pt x="502919" y="4796"/>
                    <a:pt x="508439" y="9640"/>
                  </a:cubicBezTo>
                  <a:cubicBezTo>
                    <a:pt x="513648" y="14663"/>
                    <a:pt x="517520" y="20906"/>
                    <a:pt x="519703" y="27805"/>
                  </a:cubicBezTo>
                  <a:lnTo>
                    <a:pt x="527720" y="46984"/>
                  </a:lnTo>
                  <a:lnTo>
                    <a:pt x="668570" y="384292"/>
                  </a:lnTo>
                  <a:lnTo>
                    <a:pt x="666236" y="382567"/>
                  </a:lnTo>
                  <a:lnTo>
                    <a:pt x="759899" y="389468"/>
                  </a:lnTo>
                  <a:lnTo>
                    <a:pt x="763247" y="389468"/>
                  </a:lnTo>
                  <a:lnTo>
                    <a:pt x="772685" y="390178"/>
                  </a:lnTo>
                  <a:lnTo>
                    <a:pt x="764364" y="394643"/>
                  </a:lnTo>
                  <a:lnTo>
                    <a:pt x="702361" y="428029"/>
                  </a:lnTo>
                  <a:lnTo>
                    <a:pt x="701753" y="428029"/>
                  </a:lnTo>
                  <a:lnTo>
                    <a:pt x="701042" y="428029"/>
                  </a:lnTo>
                  <a:lnTo>
                    <a:pt x="328014" y="423767"/>
                  </a:lnTo>
                  <a:lnTo>
                    <a:pt x="244803" y="422549"/>
                  </a:lnTo>
                  <a:cubicBezTo>
                    <a:pt x="231306" y="422549"/>
                    <a:pt x="218317" y="422549"/>
                    <a:pt x="204821" y="421737"/>
                  </a:cubicBezTo>
                  <a:cubicBezTo>
                    <a:pt x="191265" y="420245"/>
                    <a:pt x="179072" y="412809"/>
                    <a:pt x="171537" y="401442"/>
                  </a:cubicBezTo>
                  <a:cubicBezTo>
                    <a:pt x="149516" y="355270"/>
                    <a:pt x="130946" y="312548"/>
                    <a:pt x="113492" y="273480"/>
                  </a:cubicBezTo>
                  <a:cubicBezTo>
                    <a:pt x="78584" y="195546"/>
                    <a:pt x="50576" y="132732"/>
                    <a:pt x="30991" y="89097"/>
                  </a:cubicBezTo>
                  <a:cubicBezTo>
                    <a:pt x="21554" y="67482"/>
                    <a:pt x="14146" y="50738"/>
                    <a:pt x="8971" y="39069"/>
                  </a:cubicBezTo>
                  <a:lnTo>
                    <a:pt x="3390" y="26080"/>
                  </a:lnTo>
                  <a:cubicBezTo>
                    <a:pt x="2172" y="23137"/>
                    <a:pt x="1665" y="21513"/>
                    <a:pt x="1665" y="21513"/>
                  </a:cubicBezTo>
                  <a:cubicBezTo>
                    <a:pt x="1665" y="21513"/>
                    <a:pt x="2477" y="22934"/>
                    <a:pt x="3897" y="25877"/>
                  </a:cubicBezTo>
                  <a:lnTo>
                    <a:pt x="9986" y="38663"/>
                  </a:lnTo>
                  <a:cubicBezTo>
                    <a:pt x="15263" y="50231"/>
                    <a:pt x="22975" y="66873"/>
                    <a:pt x="32920" y="88285"/>
                  </a:cubicBezTo>
                  <a:cubicBezTo>
                    <a:pt x="53215" y="131717"/>
                    <a:pt x="81425" y="194328"/>
                    <a:pt x="116841" y="271958"/>
                  </a:cubicBezTo>
                  <a:cubicBezTo>
                    <a:pt x="134701" y="310620"/>
                    <a:pt x="153778" y="354052"/>
                    <a:pt x="175190" y="399007"/>
                  </a:cubicBezTo>
                  <a:cubicBezTo>
                    <a:pt x="182078" y="409392"/>
                    <a:pt x="193240" y="416164"/>
                    <a:pt x="205633" y="417475"/>
                  </a:cubicBezTo>
                  <a:cubicBezTo>
                    <a:pt x="218216" y="418084"/>
                    <a:pt x="231814" y="417475"/>
                    <a:pt x="245209" y="418084"/>
                  </a:cubicBezTo>
                  <a:lnTo>
                    <a:pt x="328420" y="419099"/>
                  </a:lnTo>
                  <a:lnTo>
                    <a:pt x="701245" y="423665"/>
                  </a:lnTo>
                  <a:lnTo>
                    <a:pt x="699926" y="423665"/>
                  </a:lnTo>
                  <a:lnTo>
                    <a:pt x="761827" y="390280"/>
                  </a:lnTo>
                  <a:lnTo>
                    <a:pt x="762943" y="395455"/>
                  </a:lnTo>
                  <a:lnTo>
                    <a:pt x="759594" y="395455"/>
                  </a:lnTo>
                  <a:lnTo>
                    <a:pt x="665931" y="388554"/>
                  </a:lnTo>
                  <a:lnTo>
                    <a:pt x="663902" y="388554"/>
                  </a:lnTo>
                  <a:lnTo>
                    <a:pt x="663293" y="387032"/>
                  </a:lnTo>
                  <a:lnTo>
                    <a:pt x="522951" y="49318"/>
                  </a:lnTo>
                  <a:lnTo>
                    <a:pt x="515035" y="30139"/>
                  </a:lnTo>
                  <a:cubicBezTo>
                    <a:pt x="513107" y="23885"/>
                    <a:pt x="509614" y="18226"/>
                    <a:pt x="504888" y="13699"/>
                  </a:cubicBezTo>
                  <a:cubicBezTo>
                    <a:pt x="500188" y="9573"/>
                    <a:pt x="494278" y="7080"/>
                    <a:pt x="488043" y="6596"/>
                  </a:cubicBezTo>
                  <a:lnTo>
                    <a:pt x="467747" y="6596"/>
                  </a:lnTo>
                  <a:lnTo>
                    <a:pt x="391132" y="5886"/>
                  </a:lnTo>
                  <a:lnTo>
                    <a:pt x="254037" y="4567"/>
                  </a:lnTo>
                  <a:lnTo>
                    <a:pt x="56868" y="2233"/>
                  </a:lnTo>
                  <a:lnTo>
                    <a:pt x="26425" y="1725"/>
                  </a:lnTo>
                  <a:lnTo>
                    <a:pt x="14146" y="1725"/>
                  </a:lnTo>
                  <a:cubicBezTo>
                    <a:pt x="10836" y="1872"/>
                    <a:pt x="7680" y="3163"/>
                    <a:pt x="5216" y="5378"/>
                  </a:cubicBezTo>
                  <a:cubicBezTo>
                    <a:pt x="1857" y="8415"/>
                    <a:pt x="95" y="12838"/>
                    <a:pt x="447" y="17352"/>
                  </a:cubicBezTo>
                  <a:cubicBezTo>
                    <a:pt x="701" y="18747"/>
                    <a:pt x="1109" y="20108"/>
                    <a:pt x="1665" y="21411"/>
                  </a:cubicBezTo>
                  <a:close/>
                </a:path>
              </a:pathLst>
            </a:custGeom>
            <a:solidFill>
              <a:srgbClr val="263238"/>
            </a:solidFill>
            <a:ln w="10147"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FCF30375-FA95-B1AB-94A4-61DD69793A1D}"/>
                </a:ext>
              </a:extLst>
            </p:cNvPr>
            <p:cNvSpPr/>
            <p:nvPr/>
          </p:nvSpPr>
          <p:spPr>
            <a:xfrm>
              <a:off x="4386797" y="5409501"/>
              <a:ext cx="173119" cy="421635"/>
            </a:xfrm>
            <a:custGeom>
              <a:avLst/>
              <a:gdLst>
                <a:gd name="connsiteX0" fmla="*/ 173119 w 173119"/>
                <a:gd name="connsiteY0" fmla="*/ 421636 h 421635"/>
                <a:gd name="connsiteX1" fmla="*/ 170785 w 173119"/>
                <a:gd name="connsiteY1" fmla="*/ 417577 h 421635"/>
                <a:gd name="connsiteX2" fmla="*/ 165306 w 173119"/>
                <a:gd name="connsiteY2" fmla="*/ 405501 h 421635"/>
                <a:gd name="connsiteX3" fmla="*/ 145010 w 173119"/>
                <a:gd name="connsiteY3" fmla="*/ 360852 h 421635"/>
                <a:gd name="connsiteX4" fmla="*/ 82298 w 173119"/>
                <a:gd name="connsiteY4" fmla="*/ 212492 h 421635"/>
                <a:gd name="connsiteX5" fmla="*/ 22325 w 173119"/>
                <a:gd name="connsiteY5" fmla="*/ 62916 h 421635"/>
                <a:gd name="connsiteX6" fmla="*/ 5378 w 173119"/>
                <a:gd name="connsiteY6" fmla="*/ 17048 h 421635"/>
                <a:gd name="connsiteX7" fmla="*/ 1116 w 173119"/>
                <a:gd name="connsiteY7" fmla="*/ 4465 h 421635"/>
                <a:gd name="connsiteX8" fmla="*/ 0 w 173119"/>
                <a:gd name="connsiteY8" fmla="*/ 0 h 421635"/>
                <a:gd name="connsiteX9" fmla="*/ 2030 w 173119"/>
                <a:gd name="connsiteY9" fmla="*/ 4161 h 421635"/>
                <a:gd name="connsiteX10" fmla="*/ 7205 w 173119"/>
                <a:gd name="connsiteY10" fmla="*/ 16439 h 421635"/>
                <a:gd name="connsiteX11" fmla="*/ 25572 w 173119"/>
                <a:gd name="connsiteY11" fmla="*/ 61596 h 421635"/>
                <a:gd name="connsiteX12" fmla="*/ 86458 w 173119"/>
                <a:gd name="connsiteY12" fmla="*/ 210666 h 421635"/>
                <a:gd name="connsiteX13" fmla="*/ 147344 w 173119"/>
                <a:gd name="connsiteY13" fmla="*/ 359532 h 421635"/>
                <a:gd name="connsiteX14" fmla="*/ 165711 w 173119"/>
                <a:gd name="connsiteY14" fmla="*/ 404791 h 421635"/>
                <a:gd name="connsiteX15" fmla="*/ 170481 w 173119"/>
                <a:gd name="connsiteY15" fmla="*/ 417171 h 421635"/>
                <a:gd name="connsiteX16" fmla="*/ 173119 w 173119"/>
                <a:gd name="connsiteY16" fmla="*/ 421636 h 42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119" h="421635">
                  <a:moveTo>
                    <a:pt x="173119" y="421636"/>
                  </a:moveTo>
                  <a:cubicBezTo>
                    <a:pt x="172155" y="420399"/>
                    <a:pt x="171369" y="419032"/>
                    <a:pt x="170785" y="417577"/>
                  </a:cubicBezTo>
                  <a:lnTo>
                    <a:pt x="165306" y="405501"/>
                  </a:lnTo>
                  <a:lnTo>
                    <a:pt x="145010" y="360852"/>
                  </a:lnTo>
                  <a:cubicBezTo>
                    <a:pt x="128571" y="323001"/>
                    <a:pt x="106246" y="270639"/>
                    <a:pt x="82298" y="212492"/>
                  </a:cubicBezTo>
                  <a:cubicBezTo>
                    <a:pt x="58349" y="154346"/>
                    <a:pt x="37039" y="101375"/>
                    <a:pt x="22325" y="62916"/>
                  </a:cubicBezTo>
                  <a:cubicBezTo>
                    <a:pt x="15019" y="43635"/>
                    <a:pt x="9234" y="28008"/>
                    <a:pt x="5378" y="17048"/>
                  </a:cubicBezTo>
                  <a:cubicBezTo>
                    <a:pt x="3755" y="12076"/>
                    <a:pt x="2334" y="7915"/>
                    <a:pt x="1116" y="4465"/>
                  </a:cubicBezTo>
                  <a:cubicBezTo>
                    <a:pt x="485" y="3053"/>
                    <a:pt x="108" y="1542"/>
                    <a:pt x="0" y="0"/>
                  </a:cubicBezTo>
                  <a:cubicBezTo>
                    <a:pt x="819" y="1313"/>
                    <a:pt x="1499" y="2707"/>
                    <a:pt x="2030" y="4161"/>
                  </a:cubicBezTo>
                  <a:cubicBezTo>
                    <a:pt x="3450" y="7509"/>
                    <a:pt x="5175" y="11467"/>
                    <a:pt x="7205" y="16439"/>
                  </a:cubicBezTo>
                  <a:cubicBezTo>
                    <a:pt x="11771" y="27805"/>
                    <a:pt x="17961" y="43026"/>
                    <a:pt x="25572" y="61596"/>
                  </a:cubicBezTo>
                  <a:cubicBezTo>
                    <a:pt x="41504" y="100361"/>
                    <a:pt x="62916" y="152925"/>
                    <a:pt x="86458" y="210666"/>
                  </a:cubicBezTo>
                  <a:cubicBezTo>
                    <a:pt x="110001" y="268406"/>
                    <a:pt x="131920" y="320768"/>
                    <a:pt x="147344" y="359532"/>
                  </a:cubicBezTo>
                  <a:cubicBezTo>
                    <a:pt x="154955" y="378102"/>
                    <a:pt x="161145" y="393425"/>
                    <a:pt x="165711" y="404791"/>
                  </a:cubicBezTo>
                  <a:cubicBezTo>
                    <a:pt x="167639" y="409662"/>
                    <a:pt x="169162" y="413822"/>
                    <a:pt x="170481" y="417171"/>
                  </a:cubicBezTo>
                  <a:cubicBezTo>
                    <a:pt x="171516" y="418561"/>
                    <a:pt x="172400" y="420058"/>
                    <a:pt x="173119" y="421636"/>
                  </a:cubicBezTo>
                  <a:close/>
                </a:path>
              </a:pathLst>
            </a:custGeom>
            <a:solidFill>
              <a:srgbClr val="263238"/>
            </a:solidFill>
            <a:ln w="10147"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E4C2E34A-B9C6-EAEA-0257-07069D9BF247}"/>
                </a:ext>
              </a:extLst>
            </p:cNvPr>
            <p:cNvSpPr/>
            <p:nvPr/>
          </p:nvSpPr>
          <p:spPr>
            <a:xfrm>
              <a:off x="4206575" y="5583534"/>
              <a:ext cx="48302" cy="48302"/>
            </a:xfrm>
            <a:custGeom>
              <a:avLst/>
              <a:gdLst>
                <a:gd name="connsiteX0" fmla="*/ 48303 w 48302"/>
                <a:gd name="connsiteY0" fmla="*/ 24050 h 48302"/>
                <a:gd name="connsiteX1" fmla="*/ 24253 w 48302"/>
                <a:gd name="connsiteY1" fmla="*/ 48303 h 48302"/>
                <a:gd name="connsiteX2" fmla="*/ 0 w 48302"/>
                <a:gd name="connsiteY2" fmla="*/ 24253 h 48302"/>
                <a:gd name="connsiteX3" fmla="*/ 24050 w 48302"/>
                <a:gd name="connsiteY3" fmla="*/ 0 h 48302"/>
                <a:gd name="connsiteX4" fmla="*/ 24253 w 48302"/>
                <a:gd name="connsiteY4" fmla="*/ 0 h 48302"/>
                <a:gd name="connsiteX5" fmla="*/ 48303 w 48302"/>
                <a:gd name="connsiteY5" fmla="*/ 24050 h 4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2" h="48302">
                  <a:moveTo>
                    <a:pt x="48303" y="24050"/>
                  </a:moveTo>
                  <a:cubicBezTo>
                    <a:pt x="48359" y="37388"/>
                    <a:pt x="37591" y="48247"/>
                    <a:pt x="24253" y="48303"/>
                  </a:cubicBezTo>
                  <a:cubicBezTo>
                    <a:pt x="10914" y="48359"/>
                    <a:pt x="56" y="37591"/>
                    <a:pt x="0" y="24253"/>
                  </a:cubicBezTo>
                  <a:cubicBezTo>
                    <a:pt x="-56" y="10914"/>
                    <a:pt x="10712" y="56"/>
                    <a:pt x="24050" y="0"/>
                  </a:cubicBezTo>
                  <a:cubicBezTo>
                    <a:pt x="24118" y="0"/>
                    <a:pt x="24185" y="0"/>
                    <a:pt x="24253" y="0"/>
                  </a:cubicBezTo>
                  <a:cubicBezTo>
                    <a:pt x="37535" y="0"/>
                    <a:pt x="48303" y="10768"/>
                    <a:pt x="48303" y="24050"/>
                  </a:cubicBezTo>
                  <a:close/>
                </a:path>
              </a:pathLst>
            </a:custGeom>
            <a:solidFill>
              <a:srgbClr val="FFFFFF"/>
            </a:solidFill>
            <a:ln w="10147"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3F6CC8F0-C281-01AF-98CD-4D4171A2BD96}"/>
                </a:ext>
              </a:extLst>
            </p:cNvPr>
            <p:cNvSpPr/>
            <p:nvPr/>
          </p:nvSpPr>
          <p:spPr>
            <a:xfrm>
              <a:off x="4661408" y="5007958"/>
              <a:ext cx="72184" cy="256127"/>
            </a:xfrm>
            <a:custGeom>
              <a:avLst/>
              <a:gdLst>
                <a:gd name="connsiteX0" fmla="*/ 72135 w 72184"/>
                <a:gd name="connsiteY0" fmla="*/ 0 h 256127"/>
                <a:gd name="connsiteX1" fmla="*/ 55798 w 72184"/>
                <a:gd name="connsiteY1" fmla="*/ 35720 h 256127"/>
                <a:gd name="connsiteX2" fmla="*/ 23528 w 72184"/>
                <a:gd name="connsiteY2" fmla="*/ 124512 h 256127"/>
                <a:gd name="connsiteX3" fmla="*/ 5262 w 72184"/>
                <a:gd name="connsiteY3" fmla="*/ 217160 h 256127"/>
                <a:gd name="connsiteX4" fmla="*/ 594 w 72184"/>
                <a:gd name="connsiteY4" fmla="*/ 256127 h 256127"/>
                <a:gd name="connsiteX5" fmla="*/ 87 w 72184"/>
                <a:gd name="connsiteY5" fmla="*/ 245980 h 256127"/>
                <a:gd name="connsiteX6" fmla="*/ 1508 w 72184"/>
                <a:gd name="connsiteY6" fmla="*/ 217160 h 256127"/>
                <a:gd name="connsiteX7" fmla="*/ 52246 w 72184"/>
                <a:gd name="connsiteY7" fmla="*/ 34502 h 256127"/>
                <a:gd name="connsiteX8" fmla="*/ 65945 w 72184"/>
                <a:gd name="connsiteY8" fmla="*/ 9032 h 256127"/>
                <a:gd name="connsiteX9" fmla="*/ 72135 w 72184"/>
                <a:gd name="connsiteY9" fmla="*/ 0 h 25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184" h="256127">
                  <a:moveTo>
                    <a:pt x="72135" y="0"/>
                  </a:moveTo>
                  <a:cubicBezTo>
                    <a:pt x="72846" y="0"/>
                    <a:pt x="65742" y="13700"/>
                    <a:pt x="55798" y="35720"/>
                  </a:cubicBezTo>
                  <a:cubicBezTo>
                    <a:pt x="42928" y="64506"/>
                    <a:pt x="32144" y="94180"/>
                    <a:pt x="23528" y="124512"/>
                  </a:cubicBezTo>
                  <a:cubicBezTo>
                    <a:pt x="15143" y="154898"/>
                    <a:pt x="9038" y="185866"/>
                    <a:pt x="5262" y="217160"/>
                  </a:cubicBezTo>
                  <a:cubicBezTo>
                    <a:pt x="2319" y="241210"/>
                    <a:pt x="1508" y="256127"/>
                    <a:pt x="594" y="256127"/>
                  </a:cubicBezTo>
                  <a:cubicBezTo>
                    <a:pt x="47" y="252775"/>
                    <a:pt x="-123" y="249371"/>
                    <a:pt x="87" y="245980"/>
                  </a:cubicBezTo>
                  <a:cubicBezTo>
                    <a:pt x="87" y="239181"/>
                    <a:pt x="87" y="229338"/>
                    <a:pt x="1508" y="217160"/>
                  </a:cubicBezTo>
                  <a:cubicBezTo>
                    <a:pt x="7029" y="153670"/>
                    <a:pt x="24231" y="91745"/>
                    <a:pt x="52246" y="34502"/>
                  </a:cubicBezTo>
                  <a:cubicBezTo>
                    <a:pt x="57726" y="23543"/>
                    <a:pt x="62394" y="14917"/>
                    <a:pt x="65945" y="9032"/>
                  </a:cubicBezTo>
                  <a:cubicBezTo>
                    <a:pt x="67545" y="5728"/>
                    <a:pt x="69631" y="2683"/>
                    <a:pt x="72135" y="0"/>
                  </a:cubicBezTo>
                  <a:close/>
                </a:path>
              </a:pathLst>
            </a:custGeom>
            <a:solidFill>
              <a:srgbClr val="263238"/>
            </a:solidFill>
            <a:ln w="10147"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C0E0AF08-751C-2A2D-8CB7-96BC2D134649}"/>
                </a:ext>
              </a:extLst>
            </p:cNvPr>
            <p:cNvSpPr/>
            <p:nvPr/>
          </p:nvSpPr>
          <p:spPr>
            <a:xfrm>
              <a:off x="5182848" y="4890955"/>
              <a:ext cx="293505" cy="402963"/>
            </a:xfrm>
            <a:custGeom>
              <a:avLst/>
              <a:gdLst>
                <a:gd name="connsiteX0" fmla="*/ 293505 w 293505"/>
                <a:gd name="connsiteY0" fmla="*/ 380639 h 402963"/>
                <a:gd name="connsiteX1" fmla="*/ 288127 w 293505"/>
                <a:gd name="connsiteY1" fmla="*/ 381451 h 402963"/>
                <a:gd name="connsiteX2" fmla="*/ 272398 w 293505"/>
                <a:gd name="connsiteY2" fmla="*/ 383075 h 402963"/>
                <a:gd name="connsiteX3" fmla="*/ 214049 w 293505"/>
                <a:gd name="connsiteY3" fmla="*/ 387945 h 402963"/>
                <a:gd name="connsiteX4" fmla="*/ 14241 w 293505"/>
                <a:gd name="connsiteY4" fmla="*/ 402964 h 402963"/>
                <a:gd name="connsiteX5" fmla="*/ 11704 w 293505"/>
                <a:gd name="connsiteY5" fmla="*/ 402964 h 402963"/>
                <a:gd name="connsiteX6" fmla="*/ 11704 w 293505"/>
                <a:gd name="connsiteY6" fmla="*/ 400427 h 402963"/>
                <a:gd name="connsiteX7" fmla="*/ 6428 w 293505"/>
                <a:gd name="connsiteY7" fmla="*/ 317013 h 402963"/>
                <a:gd name="connsiteX8" fmla="*/ 441 w 293505"/>
                <a:gd name="connsiteY8" fmla="*/ 175555 h 402963"/>
                <a:gd name="connsiteX9" fmla="*/ 26013 w 293505"/>
                <a:gd name="connsiteY9" fmla="*/ 63321 h 402963"/>
                <a:gd name="connsiteX10" fmla="*/ 82028 w 293505"/>
                <a:gd name="connsiteY10" fmla="*/ 9539 h 402963"/>
                <a:gd name="connsiteX11" fmla="*/ 102323 w 293505"/>
                <a:gd name="connsiteY11" fmla="*/ 1827 h 402963"/>
                <a:gd name="connsiteX12" fmla="*/ 109528 w 293505"/>
                <a:gd name="connsiteY12" fmla="*/ 0 h 402963"/>
                <a:gd name="connsiteX13" fmla="*/ 83448 w 293505"/>
                <a:gd name="connsiteY13" fmla="*/ 11264 h 402963"/>
                <a:gd name="connsiteX14" fmla="*/ 28854 w 293505"/>
                <a:gd name="connsiteY14" fmla="*/ 65554 h 402963"/>
                <a:gd name="connsiteX15" fmla="*/ 4906 w 293505"/>
                <a:gd name="connsiteY15" fmla="*/ 175859 h 402963"/>
                <a:gd name="connsiteX16" fmla="*/ 11298 w 293505"/>
                <a:gd name="connsiteY16" fmla="*/ 317115 h 402963"/>
                <a:gd name="connsiteX17" fmla="*/ 16474 w 293505"/>
                <a:gd name="connsiteY17" fmla="*/ 400427 h 402963"/>
                <a:gd name="connsiteX18" fmla="*/ 13734 w 293505"/>
                <a:gd name="connsiteY18" fmla="*/ 398093 h 402963"/>
                <a:gd name="connsiteX19" fmla="*/ 213542 w 293505"/>
                <a:gd name="connsiteY19" fmla="*/ 384901 h 402963"/>
                <a:gd name="connsiteX20" fmla="*/ 272094 w 293505"/>
                <a:gd name="connsiteY20" fmla="*/ 381451 h 402963"/>
                <a:gd name="connsiteX21" fmla="*/ 287822 w 293505"/>
                <a:gd name="connsiteY21" fmla="*/ 380842 h 402963"/>
                <a:gd name="connsiteX22" fmla="*/ 293505 w 293505"/>
                <a:gd name="connsiteY22" fmla="*/ 380639 h 40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3505" h="402963">
                  <a:moveTo>
                    <a:pt x="293505" y="380639"/>
                  </a:moveTo>
                  <a:cubicBezTo>
                    <a:pt x="291765" y="381186"/>
                    <a:pt x="289951" y="381460"/>
                    <a:pt x="288127" y="381451"/>
                  </a:cubicBezTo>
                  <a:lnTo>
                    <a:pt x="272398" y="383075"/>
                  </a:lnTo>
                  <a:lnTo>
                    <a:pt x="214049" y="387945"/>
                  </a:lnTo>
                  <a:lnTo>
                    <a:pt x="14241" y="402964"/>
                  </a:lnTo>
                  <a:lnTo>
                    <a:pt x="11704" y="402964"/>
                  </a:lnTo>
                  <a:lnTo>
                    <a:pt x="11704" y="400427"/>
                  </a:lnTo>
                  <a:cubicBezTo>
                    <a:pt x="10081" y="373840"/>
                    <a:pt x="8254" y="345833"/>
                    <a:pt x="6428" y="317013"/>
                  </a:cubicBezTo>
                  <a:cubicBezTo>
                    <a:pt x="3586" y="266884"/>
                    <a:pt x="1252" y="219088"/>
                    <a:pt x="441" y="175555"/>
                  </a:cubicBezTo>
                  <a:cubicBezTo>
                    <a:pt x="-2152" y="136451"/>
                    <a:pt x="6736" y="97442"/>
                    <a:pt x="26013" y="63321"/>
                  </a:cubicBezTo>
                  <a:cubicBezTo>
                    <a:pt x="39174" y="40420"/>
                    <a:pt x="58610" y="21759"/>
                    <a:pt x="82028" y="9539"/>
                  </a:cubicBezTo>
                  <a:cubicBezTo>
                    <a:pt x="88526" y="6315"/>
                    <a:pt x="95323" y="3732"/>
                    <a:pt x="102323" y="1827"/>
                  </a:cubicBezTo>
                  <a:cubicBezTo>
                    <a:pt x="104681" y="1057"/>
                    <a:pt x="107088" y="447"/>
                    <a:pt x="109528" y="0"/>
                  </a:cubicBezTo>
                  <a:cubicBezTo>
                    <a:pt x="109528" y="710"/>
                    <a:pt x="99380" y="2841"/>
                    <a:pt x="83448" y="11264"/>
                  </a:cubicBezTo>
                  <a:cubicBezTo>
                    <a:pt x="60545" y="23917"/>
                    <a:pt x="41635" y="42722"/>
                    <a:pt x="28854" y="65554"/>
                  </a:cubicBezTo>
                  <a:cubicBezTo>
                    <a:pt x="10403" y="99244"/>
                    <a:pt x="2086" y="137551"/>
                    <a:pt x="4906" y="175859"/>
                  </a:cubicBezTo>
                  <a:cubicBezTo>
                    <a:pt x="5920" y="219291"/>
                    <a:pt x="8457" y="267188"/>
                    <a:pt x="11298" y="317115"/>
                  </a:cubicBezTo>
                  <a:cubicBezTo>
                    <a:pt x="13125" y="345934"/>
                    <a:pt x="14749" y="373942"/>
                    <a:pt x="16474" y="400427"/>
                  </a:cubicBezTo>
                  <a:lnTo>
                    <a:pt x="13734" y="398093"/>
                  </a:lnTo>
                  <a:lnTo>
                    <a:pt x="213542" y="384901"/>
                  </a:lnTo>
                  <a:lnTo>
                    <a:pt x="272094" y="381451"/>
                  </a:lnTo>
                  <a:lnTo>
                    <a:pt x="287822" y="380842"/>
                  </a:lnTo>
                  <a:cubicBezTo>
                    <a:pt x="289703" y="380560"/>
                    <a:pt x="291609" y="380492"/>
                    <a:pt x="293505" y="380639"/>
                  </a:cubicBezTo>
                  <a:close/>
                </a:path>
              </a:pathLst>
            </a:custGeom>
            <a:solidFill>
              <a:srgbClr val="263238"/>
            </a:solidFill>
            <a:ln w="10147"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66E7AE5A-91E3-1DBA-2C39-F478F30EBC79}"/>
                </a:ext>
              </a:extLst>
            </p:cNvPr>
            <p:cNvSpPr/>
            <p:nvPr/>
          </p:nvSpPr>
          <p:spPr>
            <a:xfrm>
              <a:off x="4874512" y="5250284"/>
              <a:ext cx="111819" cy="191689"/>
            </a:xfrm>
            <a:custGeom>
              <a:avLst/>
              <a:gdLst>
                <a:gd name="connsiteX0" fmla="*/ 111810 w 111819"/>
                <a:gd name="connsiteY0" fmla="*/ 191690 h 191689"/>
                <a:gd name="connsiteX1" fmla="*/ 103083 w 111819"/>
                <a:gd name="connsiteY1" fmla="*/ 188442 h 191689"/>
                <a:gd name="connsiteX2" fmla="*/ 92935 w 111819"/>
                <a:gd name="connsiteY2" fmla="*/ 183571 h 191689"/>
                <a:gd name="connsiteX3" fmla="*/ 80656 w 111819"/>
                <a:gd name="connsiteY3" fmla="*/ 176062 h 191689"/>
                <a:gd name="connsiteX4" fmla="*/ 51837 w 111819"/>
                <a:gd name="connsiteY4" fmla="*/ 151606 h 191689"/>
                <a:gd name="connsiteX5" fmla="*/ 24337 w 111819"/>
                <a:gd name="connsiteY5" fmla="*/ 114466 h 191689"/>
                <a:gd name="connsiteX6" fmla="*/ 6477 w 111819"/>
                <a:gd name="connsiteY6" fmla="*/ 71744 h 191689"/>
                <a:gd name="connsiteX7" fmla="*/ 185 w 111819"/>
                <a:gd name="connsiteY7" fmla="*/ 34604 h 191689"/>
                <a:gd name="connsiteX8" fmla="*/ 185 w 111819"/>
                <a:gd name="connsiteY8" fmla="*/ 20093 h 191689"/>
                <a:gd name="connsiteX9" fmla="*/ 997 w 111819"/>
                <a:gd name="connsiteY9" fmla="*/ 9234 h 191689"/>
                <a:gd name="connsiteX10" fmla="*/ 2722 w 111819"/>
                <a:gd name="connsiteY10" fmla="*/ 0 h 191689"/>
                <a:gd name="connsiteX11" fmla="*/ 4143 w 111819"/>
                <a:gd name="connsiteY11" fmla="*/ 34299 h 191689"/>
                <a:gd name="connsiteX12" fmla="*/ 11348 w 111819"/>
                <a:gd name="connsiteY12" fmla="*/ 70425 h 191689"/>
                <a:gd name="connsiteX13" fmla="*/ 29106 w 111819"/>
                <a:gd name="connsiteY13" fmla="*/ 111827 h 191689"/>
                <a:gd name="connsiteX14" fmla="*/ 55592 w 111819"/>
                <a:gd name="connsiteY14" fmla="*/ 148257 h 191689"/>
                <a:gd name="connsiteX15" fmla="*/ 83498 w 111819"/>
                <a:gd name="connsiteY15" fmla="*/ 173018 h 191689"/>
                <a:gd name="connsiteX16" fmla="*/ 111810 w 111819"/>
                <a:gd name="connsiteY16" fmla="*/ 191690 h 19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19" h="191689">
                  <a:moveTo>
                    <a:pt x="111810" y="191690"/>
                  </a:moveTo>
                  <a:cubicBezTo>
                    <a:pt x="108754" y="191054"/>
                    <a:pt x="105811" y="189959"/>
                    <a:pt x="103083" y="188442"/>
                  </a:cubicBezTo>
                  <a:cubicBezTo>
                    <a:pt x="99561" y="187127"/>
                    <a:pt x="96164" y="185497"/>
                    <a:pt x="92935" y="183571"/>
                  </a:cubicBezTo>
                  <a:cubicBezTo>
                    <a:pt x="88702" y="181305"/>
                    <a:pt x="84603" y="178798"/>
                    <a:pt x="80656" y="176062"/>
                  </a:cubicBezTo>
                  <a:cubicBezTo>
                    <a:pt x="70213" y="168951"/>
                    <a:pt x="60552" y="160754"/>
                    <a:pt x="51837" y="151606"/>
                  </a:cubicBezTo>
                  <a:cubicBezTo>
                    <a:pt x="41316" y="140289"/>
                    <a:pt x="32092" y="127831"/>
                    <a:pt x="24337" y="114466"/>
                  </a:cubicBezTo>
                  <a:cubicBezTo>
                    <a:pt x="16757" y="100961"/>
                    <a:pt x="10764" y="86625"/>
                    <a:pt x="6477" y="71744"/>
                  </a:cubicBezTo>
                  <a:cubicBezTo>
                    <a:pt x="3092" y="59617"/>
                    <a:pt x="984" y="47169"/>
                    <a:pt x="185" y="34604"/>
                  </a:cubicBezTo>
                  <a:cubicBezTo>
                    <a:pt x="-62" y="29770"/>
                    <a:pt x="-62" y="24926"/>
                    <a:pt x="185" y="20093"/>
                  </a:cubicBezTo>
                  <a:cubicBezTo>
                    <a:pt x="203" y="16459"/>
                    <a:pt x="474" y="12830"/>
                    <a:pt x="997" y="9234"/>
                  </a:cubicBezTo>
                  <a:cubicBezTo>
                    <a:pt x="1061" y="6082"/>
                    <a:pt x="1644" y="2963"/>
                    <a:pt x="2722" y="0"/>
                  </a:cubicBezTo>
                  <a:cubicBezTo>
                    <a:pt x="3737" y="0"/>
                    <a:pt x="2012" y="13294"/>
                    <a:pt x="4143" y="34299"/>
                  </a:cubicBezTo>
                  <a:cubicBezTo>
                    <a:pt x="5391" y="46543"/>
                    <a:pt x="7804" y="58639"/>
                    <a:pt x="11348" y="70425"/>
                  </a:cubicBezTo>
                  <a:cubicBezTo>
                    <a:pt x="15792" y="84813"/>
                    <a:pt x="21745" y="98691"/>
                    <a:pt x="29106" y="111827"/>
                  </a:cubicBezTo>
                  <a:cubicBezTo>
                    <a:pt x="36667" y="124843"/>
                    <a:pt x="45542" y="137051"/>
                    <a:pt x="55592" y="148257"/>
                  </a:cubicBezTo>
                  <a:cubicBezTo>
                    <a:pt x="64106" y="157358"/>
                    <a:pt x="73448" y="165647"/>
                    <a:pt x="83498" y="173018"/>
                  </a:cubicBezTo>
                  <a:cubicBezTo>
                    <a:pt x="100039" y="185500"/>
                    <a:pt x="112216" y="190776"/>
                    <a:pt x="111810" y="191690"/>
                  </a:cubicBezTo>
                  <a:close/>
                </a:path>
              </a:pathLst>
            </a:custGeom>
            <a:solidFill>
              <a:srgbClr val="263238"/>
            </a:solidFill>
            <a:ln w="10147"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2C8C78DF-76F2-0365-8259-621F46763CFC}"/>
                </a:ext>
              </a:extLst>
            </p:cNvPr>
            <p:cNvSpPr/>
            <p:nvPr/>
          </p:nvSpPr>
          <p:spPr>
            <a:xfrm>
              <a:off x="5042566" y="4686277"/>
              <a:ext cx="249262" cy="432976"/>
            </a:xfrm>
            <a:custGeom>
              <a:avLst/>
              <a:gdLst>
                <a:gd name="connsiteX0" fmla="*/ 240170 w 249262"/>
                <a:gd name="connsiteY0" fmla="*/ 34806 h 432976"/>
                <a:gd name="connsiteX1" fmla="*/ 89477 w 249262"/>
                <a:gd name="connsiteY1" fmla="*/ 0 h 432976"/>
                <a:gd name="connsiteX2" fmla="*/ 34984 w 249262"/>
                <a:gd name="connsiteY2" fmla="*/ 205084 h 432976"/>
                <a:gd name="connsiteX3" fmla="*/ 6672 w 249262"/>
                <a:gd name="connsiteY3" fmla="*/ 382872 h 432976"/>
                <a:gd name="connsiteX4" fmla="*/ 48074 w 249262"/>
                <a:gd name="connsiteY4" fmla="*/ 431479 h 432976"/>
                <a:gd name="connsiteX5" fmla="*/ 92521 w 249262"/>
                <a:gd name="connsiteY5" fmla="*/ 424477 h 432976"/>
                <a:gd name="connsiteX6" fmla="*/ 155741 w 249262"/>
                <a:gd name="connsiteY6" fmla="*/ 345122 h 432976"/>
                <a:gd name="connsiteX7" fmla="*/ 192881 w 249262"/>
                <a:gd name="connsiteY7" fmla="*/ 248516 h 432976"/>
                <a:gd name="connsiteX8" fmla="*/ 233980 w 249262"/>
                <a:gd name="connsiteY8" fmla="*/ 171090 h 432976"/>
                <a:gd name="connsiteX9" fmla="*/ 240170 w 249262"/>
                <a:gd name="connsiteY9" fmla="*/ 34806 h 43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262" h="432976">
                  <a:moveTo>
                    <a:pt x="240170" y="34806"/>
                  </a:moveTo>
                  <a:lnTo>
                    <a:pt x="89477" y="0"/>
                  </a:lnTo>
                  <a:cubicBezTo>
                    <a:pt x="89477" y="106348"/>
                    <a:pt x="59947" y="149069"/>
                    <a:pt x="34984" y="205084"/>
                  </a:cubicBezTo>
                  <a:cubicBezTo>
                    <a:pt x="10020" y="261100"/>
                    <a:pt x="-11290" y="324218"/>
                    <a:pt x="6672" y="382872"/>
                  </a:cubicBezTo>
                  <a:cubicBezTo>
                    <a:pt x="13166" y="404182"/>
                    <a:pt x="26967" y="425391"/>
                    <a:pt x="48074" y="431479"/>
                  </a:cubicBezTo>
                  <a:cubicBezTo>
                    <a:pt x="63240" y="434906"/>
                    <a:pt x="79143" y="432401"/>
                    <a:pt x="92521" y="424477"/>
                  </a:cubicBezTo>
                  <a:cubicBezTo>
                    <a:pt x="122964" y="408241"/>
                    <a:pt x="142549" y="376986"/>
                    <a:pt x="155741" y="345122"/>
                  </a:cubicBezTo>
                  <a:cubicBezTo>
                    <a:pt x="168933" y="313259"/>
                    <a:pt x="177356" y="279365"/>
                    <a:pt x="192881" y="248516"/>
                  </a:cubicBezTo>
                  <a:cubicBezTo>
                    <a:pt x="205972" y="222336"/>
                    <a:pt x="224238" y="198692"/>
                    <a:pt x="233980" y="171090"/>
                  </a:cubicBezTo>
                  <a:cubicBezTo>
                    <a:pt x="243721" y="143488"/>
                    <a:pt x="259349" y="68903"/>
                    <a:pt x="240170" y="34806"/>
                  </a:cubicBezTo>
                  <a:close/>
                </a:path>
              </a:pathLst>
            </a:custGeom>
            <a:solidFill>
              <a:srgbClr val="263238"/>
            </a:solidFill>
            <a:ln w="10147" cap="flat">
              <a:noFill/>
              <a:prstDash val="solid"/>
              <a:miter/>
            </a:ln>
          </p:spPr>
          <p:txBody>
            <a:bodyPr rtlCol="0" anchor="ctr"/>
            <a:lstStyle/>
            <a:p>
              <a:endParaRPr lang="en-US"/>
            </a:p>
          </p:txBody>
        </p:sp>
      </p:grpSp>
      <p:sp>
        <p:nvSpPr>
          <p:cNvPr id="460" name="TextBox 459">
            <a:extLst>
              <a:ext uri="{FF2B5EF4-FFF2-40B4-BE49-F238E27FC236}">
                <a16:creationId xmlns:a16="http://schemas.microsoft.com/office/drawing/2014/main" id="{3F5C34FA-8A39-6056-74C3-E3F3D2D16C8C}"/>
              </a:ext>
            </a:extLst>
          </p:cNvPr>
          <p:cNvSpPr txBox="1"/>
          <p:nvPr/>
        </p:nvSpPr>
        <p:spPr>
          <a:xfrm>
            <a:off x="1242425" y="1160736"/>
            <a:ext cx="10058603" cy="1323439"/>
          </a:xfrm>
          <a:prstGeom prst="rect">
            <a:avLst/>
          </a:prstGeom>
          <a:noFill/>
        </p:spPr>
        <p:txBody>
          <a:bodyPr wrap="square" rtlCol="0">
            <a:spAutoFit/>
          </a:bodyPr>
          <a:lstStyle/>
          <a:p>
            <a:pPr algn="ctr"/>
            <a:r>
              <a:rPr lang="vi-VN" sz="8000">
                <a:solidFill>
                  <a:srgbClr val="2A3563"/>
                </a:solidFill>
                <a:latin typeface="#9Slide07 Cadena" panose="02000503000000020004" pitchFamily="2" charset="0"/>
              </a:rPr>
              <a:t>LUYỆN TẬP</a:t>
            </a:r>
            <a:endParaRPr lang="en-US" sz="8000" dirty="0">
              <a:solidFill>
                <a:srgbClr val="2A3563"/>
              </a:solidFill>
              <a:latin typeface="#9Slide07 Cadena" panose="02000503000000020004" pitchFamily="2" charset="0"/>
            </a:endParaRPr>
          </a:p>
        </p:txBody>
      </p:sp>
    </p:spTree>
    <p:extLst>
      <p:ext uri="{BB962C8B-B14F-4D97-AF65-F5344CB8AC3E}">
        <p14:creationId xmlns:p14="http://schemas.microsoft.com/office/powerpoint/2010/main" val="3410899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500" fill="hold"/>
                                        <p:tgtEl>
                                          <p:spTgt spid="152"/>
                                        </p:tgtEl>
                                        <p:attrNameLst>
                                          <p:attrName>ppt_x</p:attrName>
                                        </p:attrNameLst>
                                      </p:cBhvr>
                                      <p:tavLst>
                                        <p:tav tm="0">
                                          <p:val>
                                            <p:strVal val="#ppt_x"/>
                                          </p:val>
                                        </p:tav>
                                        <p:tav tm="100000">
                                          <p:val>
                                            <p:strVal val="#ppt_x"/>
                                          </p:val>
                                        </p:tav>
                                      </p:tavLst>
                                    </p:anim>
                                    <p:anim calcmode="lin" valueType="num">
                                      <p:cBhvr additive="base">
                                        <p:cTn id="12" dur="500" fill="hold"/>
                                        <p:tgtEl>
                                          <p:spTgt spid="15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
                                        </p:tgtEl>
                                        <p:attrNameLst>
                                          <p:attrName>style.visibility</p:attrName>
                                        </p:attrNameLst>
                                      </p:cBhvr>
                                      <p:to>
                                        <p:strVal val="visible"/>
                                      </p:to>
                                    </p:set>
                                    <p:anim calcmode="lin" valueType="num">
                                      <p:cBhvr additive="base">
                                        <p:cTn id="15" dur="500" fill="hold"/>
                                        <p:tgtEl>
                                          <p:spTgt spid="153"/>
                                        </p:tgtEl>
                                        <p:attrNameLst>
                                          <p:attrName>ppt_x</p:attrName>
                                        </p:attrNameLst>
                                      </p:cBhvr>
                                      <p:tavLst>
                                        <p:tav tm="0">
                                          <p:val>
                                            <p:strVal val="#ppt_x"/>
                                          </p:val>
                                        </p:tav>
                                        <p:tav tm="100000">
                                          <p:val>
                                            <p:strVal val="#ppt_x"/>
                                          </p:val>
                                        </p:tav>
                                      </p:tavLst>
                                    </p:anim>
                                    <p:anim calcmode="lin" valueType="num">
                                      <p:cBhvr additive="base">
                                        <p:cTn id="16" dur="500" fill="hold"/>
                                        <p:tgtEl>
                                          <p:spTgt spid="15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0"/>
                                        </p:tgtEl>
                                        <p:attrNameLst>
                                          <p:attrName>style.visibility</p:attrName>
                                        </p:attrNameLst>
                                      </p:cBhvr>
                                      <p:to>
                                        <p:strVal val="visible"/>
                                      </p:to>
                                    </p:set>
                                    <p:anim calcmode="lin" valueType="num">
                                      <p:cBhvr additive="base">
                                        <p:cTn id="19" dur="500" fill="hold"/>
                                        <p:tgtEl>
                                          <p:spTgt spid="170"/>
                                        </p:tgtEl>
                                        <p:attrNameLst>
                                          <p:attrName>ppt_x</p:attrName>
                                        </p:attrNameLst>
                                      </p:cBhvr>
                                      <p:tavLst>
                                        <p:tav tm="0">
                                          <p:val>
                                            <p:strVal val="#ppt_x"/>
                                          </p:val>
                                        </p:tav>
                                        <p:tav tm="100000">
                                          <p:val>
                                            <p:strVal val="#ppt_x"/>
                                          </p:val>
                                        </p:tav>
                                      </p:tavLst>
                                    </p:anim>
                                    <p:anim calcmode="lin" valueType="num">
                                      <p:cBhvr additive="base">
                                        <p:cTn id="20" dur="500" fill="hold"/>
                                        <p:tgtEl>
                                          <p:spTgt spid="17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4"/>
                                        </p:tgtEl>
                                        <p:attrNameLst>
                                          <p:attrName>style.visibility</p:attrName>
                                        </p:attrNameLst>
                                      </p:cBhvr>
                                      <p:to>
                                        <p:strVal val="visible"/>
                                      </p:to>
                                    </p:set>
                                    <p:anim calcmode="lin" valueType="num">
                                      <p:cBhvr additive="base">
                                        <p:cTn id="23" dur="500" fill="hold"/>
                                        <p:tgtEl>
                                          <p:spTgt spid="184"/>
                                        </p:tgtEl>
                                        <p:attrNameLst>
                                          <p:attrName>ppt_x</p:attrName>
                                        </p:attrNameLst>
                                      </p:cBhvr>
                                      <p:tavLst>
                                        <p:tav tm="0">
                                          <p:val>
                                            <p:strVal val="#ppt_x"/>
                                          </p:val>
                                        </p:tav>
                                        <p:tav tm="100000">
                                          <p:val>
                                            <p:strVal val="#ppt_x"/>
                                          </p:val>
                                        </p:tav>
                                      </p:tavLst>
                                    </p:anim>
                                    <p:anim calcmode="lin" valueType="num">
                                      <p:cBhvr additive="base">
                                        <p:cTn id="24" dur="500" fill="hold"/>
                                        <p:tgtEl>
                                          <p:spTgt spid="18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6"/>
                                        </p:tgtEl>
                                        <p:attrNameLst>
                                          <p:attrName>style.visibility</p:attrName>
                                        </p:attrNameLst>
                                      </p:cBhvr>
                                      <p:to>
                                        <p:strVal val="visible"/>
                                      </p:to>
                                    </p:set>
                                    <p:anim calcmode="lin" valueType="num">
                                      <p:cBhvr additive="base">
                                        <p:cTn id="27" dur="500" fill="hold"/>
                                        <p:tgtEl>
                                          <p:spTgt spid="206"/>
                                        </p:tgtEl>
                                        <p:attrNameLst>
                                          <p:attrName>ppt_x</p:attrName>
                                        </p:attrNameLst>
                                      </p:cBhvr>
                                      <p:tavLst>
                                        <p:tav tm="0">
                                          <p:val>
                                            <p:strVal val="#ppt_x"/>
                                          </p:val>
                                        </p:tav>
                                        <p:tav tm="100000">
                                          <p:val>
                                            <p:strVal val="#ppt_x"/>
                                          </p:val>
                                        </p:tav>
                                      </p:tavLst>
                                    </p:anim>
                                    <p:anim calcmode="lin" valueType="num">
                                      <p:cBhvr additive="base">
                                        <p:cTn id="28" dur="500" fill="hold"/>
                                        <p:tgtEl>
                                          <p:spTgt spid="20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additive="base">
                                        <p:cTn id="31" dur="500" fill="hold"/>
                                        <p:tgtEl>
                                          <p:spTgt spid="221"/>
                                        </p:tgtEl>
                                        <p:attrNameLst>
                                          <p:attrName>ppt_x</p:attrName>
                                        </p:attrNameLst>
                                      </p:cBhvr>
                                      <p:tavLst>
                                        <p:tav tm="0">
                                          <p:val>
                                            <p:strVal val="#ppt_x"/>
                                          </p:val>
                                        </p:tav>
                                        <p:tav tm="100000">
                                          <p:val>
                                            <p:strVal val="#ppt_x"/>
                                          </p:val>
                                        </p:tav>
                                      </p:tavLst>
                                    </p:anim>
                                    <p:anim calcmode="lin" valueType="num">
                                      <p:cBhvr additive="base">
                                        <p:cTn id="32" dur="500" fill="hold"/>
                                        <p:tgtEl>
                                          <p:spTgt spid="2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51"/>
                                        </p:tgtEl>
                                        <p:attrNameLst>
                                          <p:attrName>style.visibility</p:attrName>
                                        </p:attrNameLst>
                                      </p:cBhvr>
                                      <p:to>
                                        <p:strVal val="visible"/>
                                      </p:to>
                                    </p:set>
                                    <p:anim calcmode="lin" valueType="num">
                                      <p:cBhvr additive="base">
                                        <p:cTn id="35" dur="500" fill="hold"/>
                                        <p:tgtEl>
                                          <p:spTgt spid="251"/>
                                        </p:tgtEl>
                                        <p:attrNameLst>
                                          <p:attrName>ppt_x</p:attrName>
                                        </p:attrNameLst>
                                      </p:cBhvr>
                                      <p:tavLst>
                                        <p:tav tm="0">
                                          <p:val>
                                            <p:strVal val="#ppt_x"/>
                                          </p:val>
                                        </p:tav>
                                        <p:tav tm="100000">
                                          <p:val>
                                            <p:strVal val="#ppt_x"/>
                                          </p:val>
                                        </p:tav>
                                      </p:tavLst>
                                    </p:anim>
                                    <p:anim calcmode="lin" valueType="num">
                                      <p:cBhvr additive="base">
                                        <p:cTn id="36" dur="500" fill="hold"/>
                                        <p:tgtEl>
                                          <p:spTgt spid="25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40"/>
                                        </p:tgtEl>
                                        <p:attrNameLst>
                                          <p:attrName>style.visibility</p:attrName>
                                        </p:attrNameLst>
                                      </p:cBhvr>
                                      <p:to>
                                        <p:strVal val="visible"/>
                                      </p:to>
                                    </p:set>
                                    <p:anim calcmode="lin" valueType="num">
                                      <p:cBhvr additive="base">
                                        <p:cTn id="39" dur="500" fill="hold"/>
                                        <p:tgtEl>
                                          <p:spTgt spid="340"/>
                                        </p:tgtEl>
                                        <p:attrNameLst>
                                          <p:attrName>ppt_x</p:attrName>
                                        </p:attrNameLst>
                                      </p:cBhvr>
                                      <p:tavLst>
                                        <p:tav tm="0">
                                          <p:val>
                                            <p:strVal val="#ppt_x"/>
                                          </p:val>
                                        </p:tav>
                                        <p:tav tm="100000">
                                          <p:val>
                                            <p:strVal val="#ppt_x"/>
                                          </p:val>
                                        </p:tav>
                                      </p:tavLst>
                                    </p:anim>
                                    <p:anim calcmode="lin" valueType="num">
                                      <p:cBhvr additive="base">
                                        <p:cTn id="40" dur="500" fill="hold"/>
                                        <p:tgtEl>
                                          <p:spTgt spid="34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91"/>
                                        </p:tgtEl>
                                        <p:attrNameLst>
                                          <p:attrName>style.visibility</p:attrName>
                                        </p:attrNameLst>
                                      </p:cBhvr>
                                      <p:to>
                                        <p:strVal val="visible"/>
                                      </p:to>
                                    </p:set>
                                    <p:anim calcmode="lin" valueType="num">
                                      <p:cBhvr additive="base">
                                        <p:cTn id="43" dur="500" fill="hold"/>
                                        <p:tgtEl>
                                          <p:spTgt spid="391"/>
                                        </p:tgtEl>
                                        <p:attrNameLst>
                                          <p:attrName>ppt_x</p:attrName>
                                        </p:attrNameLst>
                                      </p:cBhvr>
                                      <p:tavLst>
                                        <p:tav tm="0">
                                          <p:val>
                                            <p:strVal val="#ppt_x"/>
                                          </p:val>
                                        </p:tav>
                                        <p:tav tm="100000">
                                          <p:val>
                                            <p:strVal val="#ppt_x"/>
                                          </p:val>
                                        </p:tav>
                                      </p:tavLst>
                                    </p:anim>
                                    <p:anim calcmode="lin" valueType="num">
                                      <p:cBhvr additive="base">
                                        <p:cTn id="44" dur="500" fill="hold"/>
                                        <p:tgtEl>
                                          <p:spTgt spid="39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98"/>
                                        </p:tgtEl>
                                        <p:attrNameLst>
                                          <p:attrName>style.visibility</p:attrName>
                                        </p:attrNameLst>
                                      </p:cBhvr>
                                      <p:to>
                                        <p:strVal val="visible"/>
                                      </p:to>
                                    </p:set>
                                    <p:anim calcmode="lin" valueType="num">
                                      <p:cBhvr additive="base">
                                        <p:cTn id="47" dur="500" fill="hold"/>
                                        <p:tgtEl>
                                          <p:spTgt spid="398"/>
                                        </p:tgtEl>
                                        <p:attrNameLst>
                                          <p:attrName>ppt_x</p:attrName>
                                        </p:attrNameLst>
                                      </p:cBhvr>
                                      <p:tavLst>
                                        <p:tav tm="0">
                                          <p:val>
                                            <p:strVal val="#ppt_x"/>
                                          </p:val>
                                        </p:tav>
                                        <p:tav tm="100000">
                                          <p:val>
                                            <p:strVal val="#ppt_x"/>
                                          </p:val>
                                        </p:tav>
                                      </p:tavLst>
                                    </p:anim>
                                    <p:anim calcmode="lin" valueType="num">
                                      <p:cBhvr additive="base">
                                        <p:cTn id="48" dur="500" fill="hold"/>
                                        <p:tgtEl>
                                          <p:spTgt spid="398"/>
                                        </p:tgtEl>
                                        <p:attrNameLst>
                                          <p:attrName>ppt_y</p:attrName>
                                        </p:attrNameLst>
                                      </p:cBhvr>
                                      <p:tavLst>
                                        <p:tav tm="0">
                                          <p:val>
                                            <p:strVal val="1+#ppt_h/2"/>
                                          </p:val>
                                        </p:tav>
                                        <p:tav tm="100000">
                                          <p:val>
                                            <p:strVal val="#ppt_y"/>
                                          </p:val>
                                        </p:tav>
                                      </p:tavLst>
                                    </p:anim>
                                  </p:childTnLst>
                                </p:cTn>
                              </p:par>
                              <p:par>
                                <p:cTn id="49" presetID="23" presetClass="entr" presetSubtype="16"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ppt_w</p:attrName>
                                        </p:attrNameLst>
                                      </p:cBhvr>
                                      <p:tavLst>
                                        <p:tav tm="0">
                                          <p:val>
                                            <p:fltVal val="0"/>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childTnLst>
                                </p:cTn>
                              </p:par>
                              <p:par>
                                <p:cTn id="53" presetID="23" presetClass="entr" presetSubtype="16" fill="hold" grpId="1" nodeType="withEffect">
                                  <p:stCondLst>
                                    <p:cond delay="0"/>
                                  </p:stCondLst>
                                  <p:childTnLst>
                                    <p:set>
                                      <p:cBhvr>
                                        <p:cTn id="54" dur="1" fill="hold">
                                          <p:stCondLst>
                                            <p:cond delay="0"/>
                                          </p:stCondLst>
                                        </p:cTn>
                                        <p:tgtEl>
                                          <p:spTgt spid="152"/>
                                        </p:tgtEl>
                                        <p:attrNameLst>
                                          <p:attrName>style.visibility</p:attrName>
                                        </p:attrNameLst>
                                      </p:cBhvr>
                                      <p:to>
                                        <p:strVal val="visible"/>
                                      </p:to>
                                    </p:set>
                                    <p:anim calcmode="lin" valueType="num">
                                      <p:cBhvr>
                                        <p:cTn id="55" dur="500" fill="hold"/>
                                        <p:tgtEl>
                                          <p:spTgt spid="152"/>
                                        </p:tgtEl>
                                        <p:attrNameLst>
                                          <p:attrName>ppt_w</p:attrName>
                                        </p:attrNameLst>
                                      </p:cBhvr>
                                      <p:tavLst>
                                        <p:tav tm="0">
                                          <p:val>
                                            <p:fltVal val="0"/>
                                          </p:val>
                                        </p:tav>
                                        <p:tav tm="100000">
                                          <p:val>
                                            <p:strVal val="#ppt_w"/>
                                          </p:val>
                                        </p:tav>
                                      </p:tavLst>
                                    </p:anim>
                                    <p:anim calcmode="lin" valueType="num">
                                      <p:cBhvr>
                                        <p:cTn id="56" dur="500" fill="hold"/>
                                        <p:tgtEl>
                                          <p:spTgt spid="152"/>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153"/>
                                        </p:tgtEl>
                                        <p:attrNameLst>
                                          <p:attrName>style.visibility</p:attrName>
                                        </p:attrNameLst>
                                      </p:cBhvr>
                                      <p:to>
                                        <p:strVal val="visible"/>
                                      </p:to>
                                    </p:set>
                                    <p:anim calcmode="lin" valueType="num">
                                      <p:cBhvr>
                                        <p:cTn id="59" dur="500" fill="hold"/>
                                        <p:tgtEl>
                                          <p:spTgt spid="153"/>
                                        </p:tgtEl>
                                        <p:attrNameLst>
                                          <p:attrName>ppt_w</p:attrName>
                                        </p:attrNameLst>
                                      </p:cBhvr>
                                      <p:tavLst>
                                        <p:tav tm="0">
                                          <p:val>
                                            <p:fltVal val="0"/>
                                          </p:val>
                                        </p:tav>
                                        <p:tav tm="100000">
                                          <p:val>
                                            <p:strVal val="#ppt_w"/>
                                          </p:val>
                                        </p:tav>
                                      </p:tavLst>
                                    </p:anim>
                                    <p:anim calcmode="lin" valueType="num">
                                      <p:cBhvr>
                                        <p:cTn id="60" dur="500" fill="hold"/>
                                        <p:tgtEl>
                                          <p:spTgt spid="153"/>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70"/>
                                        </p:tgtEl>
                                        <p:attrNameLst>
                                          <p:attrName>style.visibility</p:attrName>
                                        </p:attrNameLst>
                                      </p:cBhvr>
                                      <p:to>
                                        <p:strVal val="visible"/>
                                      </p:to>
                                    </p:set>
                                    <p:anim calcmode="lin" valueType="num">
                                      <p:cBhvr>
                                        <p:cTn id="63" dur="500" fill="hold"/>
                                        <p:tgtEl>
                                          <p:spTgt spid="170"/>
                                        </p:tgtEl>
                                        <p:attrNameLst>
                                          <p:attrName>ppt_w</p:attrName>
                                        </p:attrNameLst>
                                      </p:cBhvr>
                                      <p:tavLst>
                                        <p:tav tm="0">
                                          <p:val>
                                            <p:fltVal val="0"/>
                                          </p:val>
                                        </p:tav>
                                        <p:tav tm="100000">
                                          <p:val>
                                            <p:strVal val="#ppt_w"/>
                                          </p:val>
                                        </p:tav>
                                      </p:tavLst>
                                    </p:anim>
                                    <p:anim calcmode="lin" valueType="num">
                                      <p:cBhvr>
                                        <p:cTn id="64" dur="500" fill="hold"/>
                                        <p:tgtEl>
                                          <p:spTgt spid="170"/>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184"/>
                                        </p:tgtEl>
                                        <p:attrNameLst>
                                          <p:attrName>style.visibility</p:attrName>
                                        </p:attrNameLst>
                                      </p:cBhvr>
                                      <p:to>
                                        <p:strVal val="visible"/>
                                      </p:to>
                                    </p:set>
                                    <p:anim calcmode="lin" valueType="num">
                                      <p:cBhvr>
                                        <p:cTn id="67" dur="500" fill="hold"/>
                                        <p:tgtEl>
                                          <p:spTgt spid="184"/>
                                        </p:tgtEl>
                                        <p:attrNameLst>
                                          <p:attrName>ppt_w</p:attrName>
                                        </p:attrNameLst>
                                      </p:cBhvr>
                                      <p:tavLst>
                                        <p:tav tm="0">
                                          <p:val>
                                            <p:fltVal val="0"/>
                                          </p:val>
                                        </p:tav>
                                        <p:tav tm="100000">
                                          <p:val>
                                            <p:strVal val="#ppt_w"/>
                                          </p:val>
                                        </p:tav>
                                      </p:tavLst>
                                    </p:anim>
                                    <p:anim calcmode="lin" valueType="num">
                                      <p:cBhvr>
                                        <p:cTn id="68" dur="500" fill="hold"/>
                                        <p:tgtEl>
                                          <p:spTgt spid="184"/>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206"/>
                                        </p:tgtEl>
                                        <p:attrNameLst>
                                          <p:attrName>style.visibility</p:attrName>
                                        </p:attrNameLst>
                                      </p:cBhvr>
                                      <p:to>
                                        <p:strVal val="visible"/>
                                      </p:to>
                                    </p:set>
                                    <p:anim calcmode="lin" valueType="num">
                                      <p:cBhvr>
                                        <p:cTn id="71" dur="500" fill="hold"/>
                                        <p:tgtEl>
                                          <p:spTgt spid="206"/>
                                        </p:tgtEl>
                                        <p:attrNameLst>
                                          <p:attrName>ppt_w</p:attrName>
                                        </p:attrNameLst>
                                      </p:cBhvr>
                                      <p:tavLst>
                                        <p:tav tm="0">
                                          <p:val>
                                            <p:fltVal val="0"/>
                                          </p:val>
                                        </p:tav>
                                        <p:tav tm="100000">
                                          <p:val>
                                            <p:strVal val="#ppt_w"/>
                                          </p:val>
                                        </p:tav>
                                      </p:tavLst>
                                    </p:anim>
                                    <p:anim calcmode="lin" valueType="num">
                                      <p:cBhvr>
                                        <p:cTn id="72" dur="500" fill="hold"/>
                                        <p:tgtEl>
                                          <p:spTgt spid="206"/>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221"/>
                                        </p:tgtEl>
                                        <p:attrNameLst>
                                          <p:attrName>style.visibility</p:attrName>
                                        </p:attrNameLst>
                                      </p:cBhvr>
                                      <p:to>
                                        <p:strVal val="visible"/>
                                      </p:to>
                                    </p:set>
                                    <p:anim calcmode="lin" valueType="num">
                                      <p:cBhvr>
                                        <p:cTn id="75" dur="500" fill="hold"/>
                                        <p:tgtEl>
                                          <p:spTgt spid="221"/>
                                        </p:tgtEl>
                                        <p:attrNameLst>
                                          <p:attrName>ppt_w</p:attrName>
                                        </p:attrNameLst>
                                      </p:cBhvr>
                                      <p:tavLst>
                                        <p:tav tm="0">
                                          <p:val>
                                            <p:fltVal val="0"/>
                                          </p:val>
                                        </p:tav>
                                        <p:tav tm="100000">
                                          <p:val>
                                            <p:strVal val="#ppt_w"/>
                                          </p:val>
                                        </p:tav>
                                      </p:tavLst>
                                    </p:anim>
                                    <p:anim calcmode="lin" valueType="num">
                                      <p:cBhvr>
                                        <p:cTn id="76" dur="500" fill="hold"/>
                                        <p:tgtEl>
                                          <p:spTgt spid="221"/>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251"/>
                                        </p:tgtEl>
                                        <p:attrNameLst>
                                          <p:attrName>style.visibility</p:attrName>
                                        </p:attrNameLst>
                                      </p:cBhvr>
                                      <p:to>
                                        <p:strVal val="visible"/>
                                      </p:to>
                                    </p:set>
                                    <p:anim calcmode="lin" valueType="num">
                                      <p:cBhvr>
                                        <p:cTn id="79" dur="500" fill="hold"/>
                                        <p:tgtEl>
                                          <p:spTgt spid="251"/>
                                        </p:tgtEl>
                                        <p:attrNameLst>
                                          <p:attrName>ppt_w</p:attrName>
                                        </p:attrNameLst>
                                      </p:cBhvr>
                                      <p:tavLst>
                                        <p:tav tm="0">
                                          <p:val>
                                            <p:fltVal val="0"/>
                                          </p:val>
                                        </p:tav>
                                        <p:tav tm="100000">
                                          <p:val>
                                            <p:strVal val="#ppt_w"/>
                                          </p:val>
                                        </p:tav>
                                      </p:tavLst>
                                    </p:anim>
                                    <p:anim calcmode="lin" valueType="num">
                                      <p:cBhvr>
                                        <p:cTn id="80" dur="500" fill="hold"/>
                                        <p:tgtEl>
                                          <p:spTgt spid="251"/>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340"/>
                                        </p:tgtEl>
                                        <p:attrNameLst>
                                          <p:attrName>style.visibility</p:attrName>
                                        </p:attrNameLst>
                                      </p:cBhvr>
                                      <p:to>
                                        <p:strVal val="visible"/>
                                      </p:to>
                                    </p:set>
                                    <p:anim calcmode="lin" valueType="num">
                                      <p:cBhvr>
                                        <p:cTn id="83" dur="500" fill="hold"/>
                                        <p:tgtEl>
                                          <p:spTgt spid="340"/>
                                        </p:tgtEl>
                                        <p:attrNameLst>
                                          <p:attrName>ppt_w</p:attrName>
                                        </p:attrNameLst>
                                      </p:cBhvr>
                                      <p:tavLst>
                                        <p:tav tm="0">
                                          <p:val>
                                            <p:fltVal val="0"/>
                                          </p:val>
                                        </p:tav>
                                        <p:tav tm="100000">
                                          <p:val>
                                            <p:strVal val="#ppt_w"/>
                                          </p:val>
                                        </p:tav>
                                      </p:tavLst>
                                    </p:anim>
                                    <p:anim calcmode="lin" valueType="num">
                                      <p:cBhvr>
                                        <p:cTn id="84" dur="500" fill="hold"/>
                                        <p:tgtEl>
                                          <p:spTgt spid="340"/>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391"/>
                                        </p:tgtEl>
                                        <p:attrNameLst>
                                          <p:attrName>style.visibility</p:attrName>
                                        </p:attrNameLst>
                                      </p:cBhvr>
                                      <p:to>
                                        <p:strVal val="visible"/>
                                      </p:to>
                                    </p:set>
                                    <p:anim calcmode="lin" valueType="num">
                                      <p:cBhvr>
                                        <p:cTn id="87" dur="500" fill="hold"/>
                                        <p:tgtEl>
                                          <p:spTgt spid="391"/>
                                        </p:tgtEl>
                                        <p:attrNameLst>
                                          <p:attrName>ppt_w</p:attrName>
                                        </p:attrNameLst>
                                      </p:cBhvr>
                                      <p:tavLst>
                                        <p:tav tm="0">
                                          <p:val>
                                            <p:fltVal val="0"/>
                                          </p:val>
                                        </p:tav>
                                        <p:tav tm="100000">
                                          <p:val>
                                            <p:strVal val="#ppt_w"/>
                                          </p:val>
                                        </p:tav>
                                      </p:tavLst>
                                    </p:anim>
                                    <p:anim calcmode="lin" valueType="num">
                                      <p:cBhvr>
                                        <p:cTn id="88" dur="500" fill="hold"/>
                                        <p:tgtEl>
                                          <p:spTgt spid="391"/>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398"/>
                                        </p:tgtEl>
                                        <p:attrNameLst>
                                          <p:attrName>style.visibility</p:attrName>
                                        </p:attrNameLst>
                                      </p:cBhvr>
                                      <p:to>
                                        <p:strVal val="visible"/>
                                      </p:to>
                                    </p:set>
                                    <p:anim calcmode="lin" valueType="num">
                                      <p:cBhvr>
                                        <p:cTn id="91" dur="500" fill="hold"/>
                                        <p:tgtEl>
                                          <p:spTgt spid="398"/>
                                        </p:tgtEl>
                                        <p:attrNameLst>
                                          <p:attrName>ppt_w</p:attrName>
                                        </p:attrNameLst>
                                      </p:cBhvr>
                                      <p:tavLst>
                                        <p:tav tm="0">
                                          <p:val>
                                            <p:fltVal val="0"/>
                                          </p:val>
                                        </p:tav>
                                        <p:tav tm="100000">
                                          <p:val>
                                            <p:strVal val="#ppt_w"/>
                                          </p:val>
                                        </p:tav>
                                      </p:tavLst>
                                    </p:anim>
                                    <p:anim calcmode="lin" valueType="num">
                                      <p:cBhvr>
                                        <p:cTn id="92" dur="500" fill="hold"/>
                                        <p:tgtEl>
                                          <p:spTgt spid="398"/>
                                        </p:tgtEl>
                                        <p:attrNameLst>
                                          <p:attrName>ppt_h</p:attrName>
                                        </p:attrNameLst>
                                      </p:cBhvr>
                                      <p:tavLst>
                                        <p:tav tm="0">
                                          <p:val>
                                            <p:fltVal val="0"/>
                                          </p:val>
                                        </p:tav>
                                        <p:tav tm="100000">
                                          <p:val>
                                            <p:strVal val="#ppt_h"/>
                                          </p:val>
                                        </p:tav>
                                      </p:tavLst>
                                    </p:anim>
                                  </p:childTnLst>
                                </p:cTn>
                              </p:par>
                            </p:childTnLst>
                          </p:cTn>
                        </p:par>
                        <p:par>
                          <p:cTn id="93" fill="hold">
                            <p:stCondLst>
                              <p:cond delay="500"/>
                            </p:stCondLst>
                            <p:childTnLst>
                              <p:par>
                                <p:cTn id="94" presetID="47" presetClass="entr" presetSubtype="0" fill="hold" grpId="0" nodeType="afterEffect">
                                  <p:stCondLst>
                                    <p:cond delay="0"/>
                                  </p:stCondLst>
                                  <p:childTnLst>
                                    <p:set>
                                      <p:cBhvr>
                                        <p:cTn id="95" dur="1" fill="hold">
                                          <p:stCondLst>
                                            <p:cond delay="0"/>
                                          </p:stCondLst>
                                        </p:cTn>
                                        <p:tgtEl>
                                          <p:spTgt spid="460"/>
                                        </p:tgtEl>
                                        <p:attrNameLst>
                                          <p:attrName>style.visibility</p:attrName>
                                        </p:attrNameLst>
                                      </p:cBhvr>
                                      <p:to>
                                        <p:strVal val="visible"/>
                                      </p:to>
                                    </p:set>
                                    <p:animEffect transition="in" filter="fade">
                                      <p:cBhvr>
                                        <p:cTn id="96" dur="1000"/>
                                        <p:tgtEl>
                                          <p:spTgt spid="460"/>
                                        </p:tgtEl>
                                      </p:cBhvr>
                                    </p:animEffect>
                                    <p:anim calcmode="lin" valueType="num">
                                      <p:cBhvr>
                                        <p:cTn id="97" dur="1000" fill="hold"/>
                                        <p:tgtEl>
                                          <p:spTgt spid="460"/>
                                        </p:tgtEl>
                                        <p:attrNameLst>
                                          <p:attrName>ppt_x</p:attrName>
                                        </p:attrNameLst>
                                      </p:cBhvr>
                                      <p:tavLst>
                                        <p:tav tm="0">
                                          <p:val>
                                            <p:strVal val="#ppt_x"/>
                                          </p:val>
                                        </p:tav>
                                        <p:tav tm="100000">
                                          <p:val>
                                            <p:strVal val="#ppt_x"/>
                                          </p:val>
                                        </p:tav>
                                      </p:tavLst>
                                    </p:anim>
                                    <p:anim calcmode="lin" valueType="num">
                                      <p:cBhvr>
                                        <p:cTn id="98" dur="1000" fill="hold"/>
                                        <p:tgtEl>
                                          <p:spTgt spid="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2" grpId="1" animBg="1"/>
      <p:bldP spid="46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6" name="Google Shape;206;p18"/>
          <p:cNvGrpSpPr/>
          <p:nvPr/>
        </p:nvGrpSpPr>
        <p:grpSpPr>
          <a:xfrm>
            <a:off x="7986234" y="921305"/>
            <a:ext cx="4255941" cy="3043152"/>
            <a:chOff x="6022817" y="1004972"/>
            <a:chExt cx="2671127" cy="1909953"/>
          </a:xfrm>
        </p:grpSpPr>
        <p:sp>
          <p:nvSpPr>
            <p:cNvPr id="207" name="Google Shape;207;p18"/>
            <p:cNvSpPr/>
            <p:nvPr/>
          </p:nvSpPr>
          <p:spPr>
            <a:xfrm>
              <a:off x="6597690" y="1850192"/>
              <a:ext cx="212881" cy="169891"/>
            </a:xfrm>
            <a:custGeom>
              <a:avLst/>
              <a:gdLst/>
              <a:ahLst/>
              <a:cxnLst/>
              <a:rect l="l" t="t" r="r" b="b"/>
              <a:pathLst>
                <a:path w="5759" h="4596" extrusionOk="0">
                  <a:moveTo>
                    <a:pt x="2921" y="0"/>
                  </a:moveTo>
                  <a:cubicBezTo>
                    <a:pt x="1498" y="0"/>
                    <a:pt x="0" y="1094"/>
                    <a:pt x="193" y="2637"/>
                  </a:cubicBezTo>
                  <a:cubicBezTo>
                    <a:pt x="330" y="3831"/>
                    <a:pt x="1507" y="4596"/>
                    <a:pt x="2663" y="4596"/>
                  </a:cubicBezTo>
                  <a:cubicBezTo>
                    <a:pt x="2910" y="4596"/>
                    <a:pt x="3157" y="4560"/>
                    <a:pt x="3392" y="4487"/>
                  </a:cubicBezTo>
                  <a:cubicBezTo>
                    <a:pt x="5725" y="3754"/>
                    <a:pt x="5759" y="171"/>
                    <a:pt x="3076" y="5"/>
                  </a:cubicBezTo>
                  <a:cubicBezTo>
                    <a:pt x="3024" y="2"/>
                    <a:pt x="2973" y="0"/>
                    <a:pt x="2921" y="0"/>
                  </a:cubicBez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8" name="Google Shape;208;p18"/>
            <p:cNvGrpSpPr/>
            <p:nvPr/>
          </p:nvGrpSpPr>
          <p:grpSpPr>
            <a:xfrm>
              <a:off x="6386660" y="1004972"/>
              <a:ext cx="2307284" cy="1909953"/>
              <a:chOff x="4001825" y="1458425"/>
              <a:chExt cx="1560475" cy="1291750"/>
            </a:xfrm>
          </p:grpSpPr>
          <p:sp>
            <p:nvSpPr>
              <p:cNvPr id="209" name="Google Shape;209;p18"/>
              <p:cNvSpPr/>
              <p:nvPr/>
            </p:nvSpPr>
            <p:spPr>
              <a:xfrm>
                <a:off x="4518375" y="1570700"/>
                <a:ext cx="4175" cy="2125"/>
              </a:xfrm>
              <a:custGeom>
                <a:avLst/>
                <a:gdLst/>
                <a:ahLst/>
                <a:cxnLst/>
                <a:rect l="l" t="t" r="r" b="b"/>
                <a:pathLst>
                  <a:path w="167" h="85" extrusionOk="0">
                    <a:moveTo>
                      <a:pt x="33" y="1"/>
                    </a:moveTo>
                    <a:lnTo>
                      <a:pt x="33" y="34"/>
                    </a:lnTo>
                    <a:lnTo>
                      <a:pt x="0" y="34"/>
                    </a:lnTo>
                    <a:lnTo>
                      <a:pt x="0" y="84"/>
                    </a:lnTo>
                    <a:lnTo>
                      <a:pt x="167" y="84"/>
                    </a:lnTo>
                    <a:lnTo>
                      <a:pt x="167" y="34"/>
                    </a:lnTo>
                    <a:lnTo>
                      <a:pt x="133" y="34"/>
                    </a:lnTo>
                    <a:lnTo>
                      <a:pt x="133" y="1"/>
                    </a:ln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210;p18"/>
              <p:cNvSpPr/>
              <p:nvPr/>
            </p:nvSpPr>
            <p:spPr>
              <a:xfrm>
                <a:off x="4399650" y="1530300"/>
                <a:ext cx="25850" cy="25025"/>
              </a:xfrm>
              <a:custGeom>
                <a:avLst/>
                <a:gdLst/>
                <a:ahLst/>
                <a:cxnLst/>
                <a:rect l="l" t="t" r="r" b="b"/>
                <a:pathLst>
                  <a:path w="1034" h="1001" extrusionOk="0">
                    <a:moveTo>
                      <a:pt x="950" y="1"/>
                    </a:moveTo>
                    <a:lnTo>
                      <a:pt x="950" y="34"/>
                    </a:lnTo>
                    <a:lnTo>
                      <a:pt x="917" y="34"/>
                    </a:lnTo>
                    <a:lnTo>
                      <a:pt x="917" y="67"/>
                    </a:lnTo>
                    <a:lnTo>
                      <a:pt x="883" y="67"/>
                    </a:lnTo>
                    <a:lnTo>
                      <a:pt x="883" y="84"/>
                    </a:lnTo>
                    <a:lnTo>
                      <a:pt x="867" y="84"/>
                    </a:lnTo>
                    <a:lnTo>
                      <a:pt x="867" y="117"/>
                    </a:lnTo>
                    <a:lnTo>
                      <a:pt x="833" y="117"/>
                    </a:lnTo>
                    <a:lnTo>
                      <a:pt x="833" y="150"/>
                    </a:lnTo>
                    <a:lnTo>
                      <a:pt x="800" y="150"/>
                    </a:lnTo>
                    <a:lnTo>
                      <a:pt x="800" y="167"/>
                    </a:lnTo>
                    <a:lnTo>
                      <a:pt x="783" y="167"/>
                    </a:lnTo>
                    <a:lnTo>
                      <a:pt x="783" y="200"/>
                    </a:lnTo>
                    <a:lnTo>
                      <a:pt x="750" y="200"/>
                    </a:lnTo>
                    <a:lnTo>
                      <a:pt x="750" y="234"/>
                    </a:lnTo>
                    <a:lnTo>
                      <a:pt x="717" y="234"/>
                    </a:lnTo>
                    <a:lnTo>
                      <a:pt x="717" y="250"/>
                    </a:lnTo>
                    <a:lnTo>
                      <a:pt x="700" y="250"/>
                    </a:lnTo>
                    <a:lnTo>
                      <a:pt x="700" y="284"/>
                    </a:lnTo>
                    <a:lnTo>
                      <a:pt x="667" y="284"/>
                    </a:lnTo>
                    <a:lnTo>
                      <a:pt x="667" y="317"/>
                    </a:lnTo>
                    <a:lnTo>
                      <a:pt x="633" y="317"/>
                    </a:lnTo>
                    <a:lnTo>
                      <a:pt x="633" y="334"/>
                    </a:lnTo>
                    <a:lnTo>
                      <a:pt x="617" y="334"/>
                    </a:lnTo>
                    <a:lnTo>
                      <a:pt x="617" y="367"/>
                    </a:lnTo>
                    <a:lnTo>
                      <a:pt x="583" y="367"/>
                    </a:lnTo>
                    <a:lnTo>
                      <a:pt x="583" y="400"/>
                    </a:lnTo>
                    <a:lnTo>
                      <a:pt x="550" y="400"/>
                    </a:lnTo>
                    <a:lnTo>
                      <a:pt x="550" y="417"/>
                    </a:lnTo>
                    <a:lnTo>
                      <a:pt x="533" y="417"/>
                    </a:lnTo>
                    <a:lnTo>
                      <a:pt x="533" y="450"/>
                    </a:lnTo>
                    <a:lnTo>
                      <a:pt x="500" y="450"/>
                    </a:lnTo>
                    <a:lnTo>
                      <a:pt x="500" y="484"/>
                    </a:lnTo>
                    <a:lnTo>
                      <a:pt x="467" y="484"/>
                    </a:lnTo>
                    <a:lnTo>
                      <a:pt x="467" y="500"/>
                    </a:lnTo>
                    <a:lnTo>
                      <a:pt x="450" y="500"/>
                    </a:lnTo>
                    <a:lnTo>
                      <a:pt x="450" y="534"/>
                    </a:lnTo>
                    <a:lnTo>
                      <a:pt x="417" y="534"/>
                    </a:lnTo>
                    <a:lnTo>
                      <a:pt x="417" y="567"/>
                    </a:lnTo>
                    <a:lnTo>
                      <a:pt x="383" y="567"/>
                    </a:lnTo>
                    <a:lnTo>
                      <a:pt x="383" y="584"/>
                    </a:lnTo>
                    <a:lnTo>
                      <a:pt x="367" y="584"/>
                    </a:lnTo>
                    <a:lnTo>
                      <a:pt x="367" y="617"/>
                    </a:lnTo>
                    <a:lnTo>
                      <a:pt x="333" y="617"/>
                    </a:lnTo>
                    <a:lnTo>
                      <a:pt x="333" y="650"/>
                    </a:lnTo>
                    <a:lnTo>
                      <a:pt x="300" y="650"/>
                    </a:lnTo>
                    <a:lnTo>
                      <a:pt x="300" y="667"/>
                    </a:lnTo>
                    <a:lnTo>
                      <a:pt x="283" y="667"/>
                    </a:lnTo>
                    <a:lnTo>
                      <a:pt x="283" y="700"/>
                    </a:lnTo>
                    <a:lnTo>
                      <a:pt x="250" y="700"/>
                    </a:lnTo>
                    <a:lnTo>
                      <a:pt x="250" y="734"/>
                    </a:lnTo>
                    <a:lnTo>
                      <a:pt x="217" y="734"/>
                    </a:lnTo>
                    <a:lnTo>
                      <a:pt x="217" y="750"/>
                    </a:lnTo>
                    <a:lnTo>
                      <a:pt x="200" y="750"/>
                    </a:lnTo>
                    <a:lnTo>
                      <a:pt x="200" y="784"/>
                    </a:lnTo>
                    <a:lnTo>
                      <a:pt x="167" y="784"/>
                    </a:lnTo>
                    <a:lnTo>
                      <a:pt x="167" y="817"/>
                    </a:lnTo>
                    <a:lnTo>
                      <a:pt x="133" y="817"/>
                    </a:lnTo>
                    <a:lnTo>
                      <a:pt x="133" y="834"/>
                    </a:lnTo>
                    <a:lnTo>
                      <a:pt x="117" y="834"/>
                    </a:lnTo>
                    <a:lnTo>
                      <a:pt x="117" y="867"/>
                    </a:lnTo>
                    <a:lnTo>
                      <a:pt x="83" y="867"/>
                    </a:lnTo>
                    <a:lnTo>
                      <a:pt x="83" y="900"/>
                    </a:lnTo>
                    <a:lnTo>
                      <a:pt x="50" y="900"/>
                    </a:lnTo>
                    <a:lnTo>
                      <a:pt x="50" y="917"/>
                    </a:lnTo>
                    <a:lnTo>
                      <a:pt x="33" y="917"/>
                    </a:lnTo>
                    <a:lnTo>
                      <a:pt x="33" y="950"/>
                    </a:lnTo>
                    <a:lnTo>
                      <a:pt x="0" y="950"/>
                    </a:lnTo>
                    <a:lnTo>
                      <a:pt x="0" y="984"/>
                    </a:lnTo>
                    <a:lnTo>
                      <a:pt x="50" y="984"/>
                    </a:lnTo>
                    <a:lnTo>
                      <a:pt x="50" y="1000"/>
                    </a:lnTo>
                    <a:lnTo>
                      <a:pt x="117" y="1000"/>
                    </a:lnTo>
                    <a:lnTo>
                      <a:pt x="117" y="984"/>
                    </a:lnTo>
                    <a:lnTo>
                      <a:pt x="133" y="984"/>
                    </a:lnTo>
                    <a:lnTo>
                      <a:pt x="133" y="950"/>
                    </a:lnTo>
                    <a:lnTo>
                      <a:pt x="167" y="950"/>
                    </a:lnTo>
                    <a:lnTo>
                      <a:pt x="167" y="917"/>
                    </a:lnTo>
                    <a:lnTo>
                      <a:pt x="200" y="917"/>
                    </a:lnTo>
                    <a:lnTo>
                      <a:pt x="200" y="900"/>
                    </a:lnTo>
                    <a:lnTo>
                      <a:pt x="217" y="900"/>
                    </a:lnTo>
                    <a:lnTo>
                      <a:pt x="217" y="867"/>
                    </a:lnTo>
                    <a:lnTo>
                      <a:pt x="250" y="867"/>
                    </a:lnTo>
                    <a:lnTo>
                      <a:pt x="250" y="834"/>
                    </a:lnTo>
                    <a:lnTo>
                      <a:pt x="283" y="834"/>
                    </a:lnTo>
                    <a:lnTo>
                      <a:pt x="283" y="817"/>
                    </a:lnTo>
                    <a:lnTo>
                      <a:pt x="300" y="817"/>
                    </a:lnTo>
                    <a:lnTo>
                      <a:pt x="300" y="784"/>
                    </a:lnTo>
                    <a:lnTo>
                      <a:pt x="333" y="784"/>
                    </a:lnTo>
                    <a:lnTo>
                      <a:pt x="333" y="750"/>
                    </a:lnTo>
                    <a:lnTo>
                      <a:pt x="367" y="750"/>
                    </a:lnTo>
                    <a:lnTo>
                      <a:pt x="367" y="734"/>
                    </a:lnTo>
                    <a:lnTo>
                      <a:pt x="383" y="734"/>
                    </a:lnTo>
                    <a:lnTo>
                      <a:pt x="383" y="700"/>
                    </a:lnTo>
                    <a:lnTo>
                      <a:pt x="417" y="700"/>
                    </a:lnTo>
                    <a:lnTo>
                      <a:pt x="417" y="667"/>
                    </a:lnTo>
                    <a:lnTo>
                      <a:pt x="450" y="667"/>
                    </a:lnTo>
                    <a:lnTo>
                      <a:pt x="450" y="650"/>
                    </a:lnTo>
                    <a:lnTo>
                      <a:pt x="467" y="650"/>
                    </a:lnTo>
                    <a:lnTo>
                      <a:pt x="467" y="617"/>
                    </a:lnTo>
                    <a:lnTo>
                      <a:pt x="500" y="617"/>
                    </a:lnTo>
                    <a:lnTo>
                      <a:pt x="500" y="584"/>
                    </a:lnTo>
                    <a:lnTo>
                      <a:pt x="533" y="584"/>
                    </a:lnTo>
                    <a:lnTo>
                      <a:pt x="533" y="567"/>
                    </a:lnTo>
                    <a:lnTo>
                      <a:pt x="550" y="567"/>
                    </a:lnTo>
                    <a:lnTo>
                      <a:pt x="550" y="534"/>
                    </a:lnTo>
                    <a:lnTo>
                      <a:pt x="583" y="534"/>
                    </a:lnTo>
                    <a:lnTo>
                      <a:pt x="583" y="500"/>
                    </a:lnTo>
                    <a:lnTo>
                      <a:pt x="617" y="500"/>
                    </a:lnTo>
                    <a:lnTo>
                      <a:pt x="617" y="484"/>
                    </a:lnTo>
                    <a:lnTo>
                      <a:pt x="633" y="484"/>
                    </a:lnTo>
                    <a:lnTo>
                      <a:pt x="633" y="450"/>
                    </a:lnTo>
                    <a:lnTo>
                      <a:pt x="667" y="450"/>
                    </a:lnTo>
                    <a:lnTo>
                      <a:pt x="667" y="417"/>
                    </a:lnTo>
                    <a:lnTo>
                      <a:pt x="700" y="417"/>
                    </a:lnTo>
                    <a:lnTo>
                      <a:pt x="700" y="400"/>
                    </a:lnTo>
                    <a:lnTo>
                      <a:pt x="717" y="400"/>
                    </a:lnTo>
                    <a:lnTo>
                      <a:pt x="717" y="367"/>
                    </a:lnTo>
                    <a:lnTo>
                      <a:pt x="750" y="367"/>
                    </a:lnTo>
                    <a:lnTo>
                      <a:pt x="750" y="334"/>
                    </a:lnTo>
                    <a:lnTo>
                      <a:pt x="783" y="334"/>
                    </a:lnTo>
                    <a:lnTo>
                      <a:pt x="783" y="317"/>
                    </a:lnTo>
                    <a:lnTo>
                      <a:pt x="800" y="317"/>
                    </a:lnTo>
                    <a:lnTo>
                      <a:pt x="800" y="284"/>
                    </a:lnTo>
                    <a:lnTo>
                      <a:pt x="833" y="284"/>
                    </a:lnTo>
                    <a:lnTo>
                      <a:pt x="833" y="250"/>
                    </a:lnTo>
                    <a:lnTo>
                      <a:pt x="867" y="250"/>
                    </a:lnTo>
                    <a:lnTo>
                      <a:pt x="867" y="234"/>
                    </a:lnTo>
                    <a:lnTo>
                      <a:pt x="883" y="234"/>
                    </a:lnTo>
                    <a:lnTo>
                      <a:pt x="883" y="200"/>
                    </a:lnTo>
                    <a:lnTo>
                      <a:pt x="917" y="200"/>
                    </a:lnTo>
                    <a:lnTo>
                      <a:pt x="917" y="167"/>
                    </a:lnTo>
                    <a:lnTo>
                      <a:pt x="950" y="167"/>
                    </a:lnTo>
                    <a:lnTo>
                      <a:pt x="950" y="150"/>
                    </a:lnTo>
                    <a:lnTo>
                      <a:pt x="967" y="150"/>
                    </a:lnTo>
                    <a:lnTo>
                      <a:pt x="967" y="117"/>
                    </a:lnTo>
                    <a:lnTo>
                      <a:pt x="1000" y="117"/>
                    </a:lnTo>
                    <a:lnTo>
                      <a:pt x="1000" y="84"/>
                    </a:lnTo>
                    <a:lnTo>
                      <a:pt x="1033" y="84"/>
                    </a:lnTo>
                    <a:lnTo>
                      <a:pt x="1033" y="1"/>
                    </a:ln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211;p18"/>
              <p:cNvSpPr/>
              <p:nvPr/>
            </p:nvSpPr>
            <p:spPr>
              <a:xfrm>
                <a:off x="4402975" y="1536550"/>
                <a:ext cx="39175" cy="38350"/>
              </a:xfrm>
              <a:custGeom>
                <a:avLst/>
                <a:gdLst/>
                <a:ahLst/>
                <a:cxnLst/>
                <a:rect l="l" t="t" r="r" b="b"/>
                <a:pathLst>
                  <a:path w="1567" h="1534" extrusionOk="0">
                    <a:moveTo>
                      <a:pt x="1400" y="0"/>
                    </a:moveTo>
                    <a:lnTo>
                      <a:pt x="1400" y="34"/>
                    </a:lnTo>
                    <a:lnTo>
                      <a:pt x="1367" y="34"/>
                    </a:lnTo>
                    <a:lnTo>
                      <a:pt x="1367" y="67"/>
                    </a:lnTo>
                    <a:lnTo>
                      <a:pt x="1333" y="67"/>
                    </a:lnTo>
                    <a:lnTo>
                      <a:pt x="1333" y="84"/>
                    </a:lnTo>
                    <a:lnTo>
                      <a:pt x="1317" y="84"/>
                    </a:lnTo>
                    <a:lnTo>
                      <a:pt x="1317" y="117"/>
                    </a:lnTo>
                    <a:lnTo>
                      <a:pt x="1284" y="117"/>
                    </a:lnTo>
                    <a:lnTo>
                      <a:pt x="1284" y="150"/>
                    </a:lnTo>
                    <a:lnTo>
                      <a:pt x="1250" y="150"/>
                    </a:lnTo>
                    <a:lnTo>
                      <a:pt x="1250" y="167"/>
                    </a:lnTo>
                    <a:lnTo>
                      <a:pt x="1234" y="167"/>
                    </a:lnTo>
                    <a:lnTo>
                      <a:pt x="1234" y="200"/>
                    </a:lnTo>
                    <a:lnTo>
                      <a:pt x="1200" y="200"/>
                    </a:lnTo>
                    <a:lnTo>
                      <a:pt x="1200" y="234"/>
                    </a:lnTo>
                    <a:lnTo>
                      <a:pt x="1167" y="234"/>
                    </a:lnTo>
                    <a:lnTo>
                      <a:pt x="1167" y="250"/>
                    </a:lnTo>
                    <a:lnTo>
                      <a:pt x="1150" y="250"/>
                    </a:lnTo>
                    <a:lnTo>
                      <a:pt x="1150" y="284"/>
                    </a:lnTo>
                    <a:lnTo>
                      <a:pt x="1117" y="284"/>
                    </a:lnTo>
                    <a:lnTo>
                      <a:pt x="1117" y="317"/>
                    </a:lnTo>
                    <a:lnTo>
                      <a:pt x="1084" y="317"/>
                    </a:lnTo>
                    <a:lnTo>
                      <a:pt x="1084" y="334"/>
                    </a:lnTo>
                    <a:lnTo>
                      <a:pt x="1067" y="334"/>
                    </a:lnTo>
                    <a:lnTo>
                      <a:pt x="1067" y="367"/>
                    </a:lnTo>
                    <a:lnTo>
                      <a:pt x="1034" y="367"/>
                    </a:lnTo>
                    <a:lnTo>
                      <a:pt x="1034" y="400"/>
                    </a:lnTo>
                    <a:lnTo>
                      <a:pt x="1000" y="400"/>
                    </a:lnTo>
                    <a:lnTo>
                      <a:pt x="1000" y="417"/>
                    </a:lnTo>
                    <a:lnTo>
                      <a:pt x="984" y="417"/>
                    </a:lnTo>
                    <a:lnTo>
                      <a:pt x="984" y="450"/>
                    </a:lnTo>
                    <a:lnTo>
                      <a:pt x="950" y="450"/>
                    </a:lnTo>
                    <a:lnTo>
                      <a:pt x="950" y="484"/>
                    </a:lnTo>
                    <a:lnTo>
                      <a:pt x="917" y="484"/>
                    </a:lnTo>
                    <a:lnTo>
                      <a:pt x="917" y="500"/>
                    </a:lnTo>
                    <a:lnTo>
                      <a:pt x="900" y="500"/>
                    </a:lnTo>
                    <a:lnTo>
                      <a:pt x="900" y="534"/>
                    </a:lnTo>
                    <a:lnTo>
                      <a:pt x="867" y="534"/>
                    </a:lnTo>
                    <a:lnTo>
                      <a:pt x="867" y="567"/>
                    </a:lnTo>
                    <a:lnTo>
                      <a:pt x="834" y="567"/>
                    </a:lnTo>
                    <a:lnTo>
                      <a:pt x="834" y="584"/>
                    </a:lnTo>
                    <a:lnTo>
                      <a:pt x="817" y="584"/>
                    </a:lnTo>
                    <a:lnTo>
                      <a:pt x="817" y="617"/>
                    </a:lnTo>
                    <a:lnTo>
                      <a:pt x="784" y="617"/>
                    </a:lnTo>
                    <a:lnTo>
                      <a:pt x="784" y="650"/>
                    </a:lnTo>
                    <a:lnTo>
                      <a:pt x="750" y="650"/>
                    </a:lnTo>
                    <a:lnTo>
                      <a:pt x="750" y="667"/>
                    </a:lnTo>
                    <a:lnTo>
                      <a:pt x="734" y="667"/>
                    </a:lnTo>
                    <a:lnTo>
                      <a:pt x="734" y="700"/>
                    </a:lnTo>
                    <a:lnTo>
                      <a:pt x="700" y="700"/>
                    </a:lnTo>
                    <a:lnTo>
                      <a:pt x="700" y="734"/>
                    </a:lnTo>
                    <a:lnTo>
                      <a:pt x="667" y="734"/>
                    </a:lnTo>
                    <a:lnTo>
                      <a:pt x="667" y="750"/>
                    </a:lnTo>
                    <a:lnTo>
                      <a:pt x="650" y="750"/>
                    </a:lnTo>
                    <a:lnTo>
                      <a:pt x="650" y="784"/>
                    </a:lnTo>
                    <a:lnTo>
                      <a:pt x="617" y="784"/>
                    </a:lnTo>
                    <a:lnTo>
                      <a:pt x="617" y="834"/>
                    </a:lnTo>
                    <a:lnTo>
                      <a:pt x="650" y="834"/>
                    </a:lnTo>
                    <a:lnTo>
                      <a:pt x="650" y="867"/>
                    </a:lnTo>
                    <a:lnTo>
                      <a:pt x="784" y="867"/>
                    </a:lnTo>
                    <a:lnTo>
                      <a:pt x="784" y="834"/>
                    </a:lnTo>
                    <a:lnTo>
                      <a:pt x="817" y="834"/>
                    </a:lnTo>
                    <a:lnTo>
                      <a:pt x="817" y="817"/>
                    </a:lnTo>
                    <a:lnTo>
                      <a:pt x="834" y="817"/>
                    </a:lnTo>
                    <a:lnTo>
                      <a:pt x="834" y="784"/>
                    </a:lnTo>
                    <a:lnTo>
                      <a:pt x="867" y="784"/>
                    </a:lnTo>
                    <a:lnTo>
                      <a:pt x="867" y="750"/>
                    </a:lnTo>
                    <a:lnTo>
                      <a:pt x="900" y="750"/>
                    </a:lnTo>
                    <a:lnTo>
                      <a:pt x="900" y="734"/>
                    </a:lnTo>
                    <a:lnTo>
                      <a:pt x="917" y="734"/>
                    </a:lnTo>
                    <a:lnTo>
                      <a:pt x="917" y="700"/>
                    </a:lnTo>
                    <a:lnTo>
                      <a:pt x="950" y="700"/>
                    </a:lnTo>
                    <a:lnTo>
                      <a:pt x="950" y="667"/>
                    </a:lnTo>
                    <a:lnTo>
                      <a:pt x="984" y="667"/>
                    </a:lnTo>
                    <a:lnTo>
                      <a:pt x="984" y="650"/>
                    </a:lnTo>
                    <a:lnTo>
                      <a:pt x="1000" y="650"/>
                    </a:lnTo>
                    <a:lnTo>
                      <a:pt x="1000" y="617"/>
                    </a:lnTo>
                    <a:lnTo>
                      <a:pt x="1034" y="617"/>
                    </a:lnTo>
                    <a:lnTo>
                      <a:pt x="1034" y="584"/>
                    </a:lnTo>
                    <a:lnTo>
                      <a:pt x="1067" y="584"/>
                    </a:lnTo>
                    <a:lnTo>
                      <a:pt x="1067" y="567"/>
                    </a:lnTo>
                    <a:lnTo>
                      <a:pt x="1084" y="567"/>
                    </a:lnTo>
                    <a:lnTo>
                      <a:pt x="1084" y="534"/>
                    </a:lnTo>
                    <a:lnTo>
                      <a:pt x="1117" y="534"/>
                    </a:lnTo>
                    <a:lnTo>
                      <a:pt x="1117" y="500"/>
                    </a:lnTo>
                    <a:lnTo>
                      <a:pt x="1150" y="500"/>
                    </a:lnTo>
                    <a:lnTo>
                      <a:pt x="1150" y="484"/>
                    </a:lnTo>
                    <a:lnTo>
                      <a:pt x="1167" y="484"/>
                    </a:lnTo>
                    <a:lnTo>
                      <a:pt x="1167" y="450"/>
                    </a:lnTo>
                    <a:lnTo>
                      <a:pt x="1200" y="450"/>
                    </a:lnTo>
                    <a:lnTo>
                      <a:pt x="1200" y="417"/>
                    </a:lnTo>
                    <a:lnTo>
                      <a:pt x="1234" y="417"/>
                    </a:lnTo>
                    <a:lnTo>
                      <a:pt x="1234" y="400"/>
                    </a:lnTo>
                    <a:lnTo>
                      <a:pt x="1250" y="400"/>
                    </a:lnTo>
                    <a:lnTo>
                      <a:pt x="1250" y="367"/>
                    </a:lnTo>
                    <a:lnTo>
                      <a:pt x="1284" y="367"/>
                    </a:lnTo>
                    <a:lnTo>
                      <a:pt x="1284" y="334"/>
                    </a:lnTo>
                    <a:lnTo>
                      <a:pt x="1317" y="334"/>
                    </a:lnTo>
                    <a:lnTo>
                      <a:pt x="1317" y="317"/>
                    </a:lnTo>
                    <a:lnTo>
                      <a:pt x="1333" y="317"/>
                    </a:lnTo>
                    <a:lnTo>
                      <a:pt x="1333" y="284"/>
                    </a:lnTo>
                    <a:lnTo>
                      <a:pt x="1367" y="284"/>
                    </a:lnTo>
                    <a:lnTo>
                      <a:pt x="1367" y="250"/>
                    </a:lnTo>
                    <a:lnTo>
                      <a:pt x="1400" y="250"/>
                    </a:lnTo>
                    <a:lnTo>
                      <a:pt x="1400" y="234"/>
                    </a:lnTo>
                    <a:lnTo>
                      <a:pt x="1417" y="234"/>
                    </a:lnTo>
                    <a:lnTo>
                      <a:pt x="1417" y="200"/>
                    </a:lnTo>
                    <a:lnTo>
                      <a:pt x="1450" y="200"/>
                    </a:lnTo>
                    <a:lnTo>
                      <a:pt x="1450" y="167"/>
                    </a:lnTo>
                    <a:lnTo>
                      <a:pt x="1483" y="167"/>
                    </a:lnTo>
                    <a:lnTo>
                      <a:pt x="1483" y="150"/>
                    </a:lnTo>
                    <a:lnTo>
                      <a:pt x="1500" y="150"/>
                    </a:lnTo>
                    <a:lnTo>
                      <a:pt x="1500" y="117"/>
                    </a:lnTo>
                    <a:lnTo>
                      <a:pt x="1533" y="117"/>
                    </a:lnTo>
                    <a:lnTo>
                      <a:pt x="1533" y="84"/>
                    </a:lnTo>
                    <a:lnTo>
                      <a:pt x="1567" y="84"/>
                    </a:lnTo>
                    <a:lnTo>
                      <a:pt x="1567" y="34"/>
                    </a:lnTo>
                    <a:lnTo>
                      <a:pt x="1500" y="34"/>
                    </a:lnTo>
                    <a:lnTo>
                      <a:pt x="1500" y="0"/>
                    </a:lnTo>
                    <a:close/>
                    <a:moveTo>
                      <a:pt x="150" y="1250"/>
                    </a:moveTo>
                    <a:lnTo>
                      <a:pt x="150" y="1283"/>
                    </a:lnTo>
                    <a:lnTo>
                      <a:pt x="117" y="1283"/>
                    </a:lnTo>
                    <a:lnTo>
                      <a:pt x="117" y="1317"/>
                    </a:lnTo>
                    <a:lnTo>
                      <a:pt x="84" y="1317"/>
                    </a:lnTo>
                    <a:lnTo>
                      <a:pt x="84" y="1333"/>
                    </a:lnTo>
                    <a:lnTo>
                      <a:pt x="67" y="1333"/>
                    </a:lnTo>
                    <a:lnTo>
                      <a:pt x="67" y="1367"/>
                    </a:lnTo>
                    <a:lnTo>
                      <a:pt x="34" y="1367"/>
                    </a:lnTo>
                    <a:lnTo>
                      <a:pt x="34" y="1400"/>
                    </a:lnTo>
                    <a:lnTo>
                      <a:pt x="0" y="1400"/>
                    </a:lnTo>
                    <a:lnTo>
                      <a:pt x="0" y="1483"/>
                    </a:lnTo>
                    <a:lnTo>
                      <a:pt x="34" y="1483"/>
                    </a:lnTo>
                    <a:lnTo>
                      <a:pt x="34" y="1500"/>
                    </a:lnTo>
                    <a:lnTo>
                      <a:pt x="67" y="1500"/>
                    </a:lnTo>
                    <a:lnTo>
                      <a:pt x="67" y="1533"/>
                    </a:lnTo>
                    <a:lnTo>
                      <a:pt x="117" y="1533"/>
                    </a:lnTo>
                    <a:lnTo>
                      <a:pt x="117" y="1500"/>
                    </a:lnTo>
                    <a:lnTo>
                      <a:pt x="150" y="1500"/>
                    </a:lnTo>
                    <a:lnTo>
                      <a:pt x="150" y="1483"/>
                    </a:lnTo>
                    <a:lnTo>
                      <a:pt x="167" y="1483"/>
                    </a:lnTo>
                    <a:lnTo>
                      <a:pt x="167" y="1450"/>
                    </a:lnTo>
                    <a:lnTo>
                      <a:pt x="200" y="1450"/>
                    </a:lnTo>
                    <a:lnTo>
                      <a:pt x="200" y="1417"/>
                    </a:lnTo>
                    <a:lnTo>
                      <a:pt x="234" y="1417"/>
                    </a:lnTo>
                    <a:lnTo>
                      <a:pt x="234" y="1400"/>
                    </a:lnTo>
                    <a:lnTo>
                      <a:pt x="250" y="1400"/>
                    </a:lnTo>
                    <a:lnTo>
                      <a:pt x="250" y="1367"/>
                    </a:lnTo>
                    <a:lnTo>
                      <a:pt x="284" y="1367"/>
                    </a:lnTo>
                    <a:lnTo>
                      <a:pt x="284" y="1333"/>
                    </a:lnTo>
                    <a:lnTo>
                      <a:pt x="317" y="1333"/>
                    </a:lnTo>
                    <a:lnTo>
                      <a:pt x="317" y="1283"/>
                    </a:lnTo>
                    <a:lnTo>
                      <a:pt x="200" y="1283"/>
                    </a:lnTo>
                    <a:lnTo>
                      <a:pt x="200" y="1250"/>
                    </a:ln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212;p18"/>
              <p:cNvSpPr/>
              <p:nvPr/>
            </p:nvSpPr>
            <p:spPr>
              <a:xfrm>
                <a:off x="4414225" y="1543625"/>
                <a:ext cx="43750" cy="42525"/>
              </a:xfrm>
              <a:custGeom>
                <a:avLst/>
                <a:gdLst/>
                <a:ahLst/>
                <a:cxnLst/>
                <a:rect l="l" t="t" r="r" b="b"/>
                <a:pathLst>
                  <a:path w="1750" h="1701" extrusionOk="0">
                    <a:moveTo>
                      <a:pt x="1617" y="1"/>
                    </a:moveTo>
                    <a:lnTo>
                      <a:pt x="1617" y="34"/>
                    </a:lnTo>
                    <a:lnTo>
                      <a:pt x="1583" y="34"/>
                    </a:lnTo>
                    <a:lnTo>
                      <a:pt x="1583" y="51"/>
                    </a:lnTo>
                    <a:lnTo>
                      <a:pt x="1550" y="51"/>
                    </a:lnTo>
                    <a:lnTo>
                      <a:pt x="1550" y="84"/>
                    </a:lnTo>
                    <a:lnTo>
                      <a:pt x="1533" y="84"/>
                    </a:lnTo>
                    <a:lnTo>
                      <a:pt x="1533" y="117"/>
                    </a:lnTo>
                    <a:lnTo>
                      <a:pt x="1500" y="117"/>
                    </a:lnTo>
                    <a:lnTo>
                      <a:pt x="1500" y="134"/>
                    </a:lnTo>
                    <a:lnTo>
                      <a:pt x="1467" y="134"/>
                    </a:lnTo>
                    <a:lnTo>
                      <a:pt x="1467" y="167"/>
                    </a:lnTo>
                    <a:lnTo>
                      <a:pt x="1450" y="167"/>
                    </a:lnTo>
                    <a:lnTo>
                      <a:pt x="1450" y="201"/>
                    </a:lnTo>
                    <a:lnTo>
                      <a:pt x="1417" y="201"/>
                    </a:lnTo>
                    <a:lnTo>
                      <a:pt x="1417" y="217"/>
                    </a:lnTo>
                    <a:lnTo>
                      <a:pt x="1383" y="217"/>
                    </a:lnTo>
                    <a:lnTo>
                      <a:pt x="1383" y="251"/>
                    </a:lnTo>
                    <a:lnTo>
                      <a:pt x="1367" y="251"/>
                    </a:lnTo>
                    <a:lnTo>
                      <a:pt x="1367" y="284"/>
                    </a:lnTo>
                    <a:lnTo>
                      <a:pt x="1333" y="284"/>
                    </a:lnTo>
                    <a:lnTo>
                      <a:pt x="1333" y="301"/>
                    </a:lnTo>
                    <a:lnTo>
                      <a:pt x="1300" y="301"/>
                    </a:lnTo>
                    <a:lnTo>
                      <a:pt x="1300" y="334"/>
                    </a:lnTo>
                    <a:lnTo>
                      <a:pt x="1283" y="334"/>
                    </a:lnTo>
                    <a:lnTo>
                      <a:pt x="1283" y="367"/>
                    </a:lnTo>
                    <a:lnTo>
                      <a:pt x="1250" y="367"/>
                    </a:lnTo>
                    <a:lnTo>
                      <a:pt x="1250" y="384"/>
                    </a:lnTo>
                    <a:lnTo>
                      <a:pt x="1217" y="384"/>
                    </a:lnTo>
                    <a:lnTo>
                      <a:pt x="1217" y="417"/>
                    </a:lnTo>
                    <a:lnTo>
                      <a:pt x="1200" y="417"/>
                    </a:lnTo>
                    <a:lnTo>
                      <a:pt x="1200" y="451"/>
                    </a:lnTo>
                    <a:lnTo>
                      <a:pt x="1167" y="451"/>
                    </a:lnTo>
                    <a:lnTo>
                      <a:pt x="1167" y="467"/>
                    </a:lnTo>
                    <a:lnTo>
                      <a:pt x="1133" y="467"/>
                    </a:lnTo>
                    <a:lnTo>
                      <a:pt x="1133" y="501"/>
                    </a:lnTo>
                    <a:lnTo>
                      <a:pt x="1117" y="501"/>
                    </a:lnTo>
                    <a:lnTo>
                      <a:pt x="1117" y="534"/>
                    </a:lnTo>
                    <a:lnTo>
                      <a:pt x="1083" y="534"/>
                    </a:lnTo>
                    <a:lnTo>
                      <a:pt x="1083" y="551"/>
                    </a:lnTo>
                    <a:lnTo>
                      <a:pt x="1050" y="551"/>
                    </a:lnTo>
                    <a:lnTo>
                      <a:pt x="1050" y="584"/>
                    </a:lnTo>
                    <a:lnTo>
                      <a:pt x="1033" y="584"/>
                    </a:lnTo>
                    <a:lnTo>
                      <a:pt x="1033" y="617"/>
                    </a:lnTo>
                    <a:lnTo>
                      <a:pt x="1000" y="617"/>
                    </a:lnTo>
                    <a:lnTo>
                      <a:pt x="1000" y="634"/>
                    </a:lnTo>
                    <a:lnTo>
                      <a:pt x="967" y="634"/>
                    </a:lnTo>
                    <a:lnTo>
                      <a:pt x="967" y="667"/>
                    </a:lnTo>
                    <a:lnTo>
                      <a:pt x="950" y="667"/>
                    </a:lnTo>
                    <a:lnTo>
                      <a:pt x="950" y="701"/>
                    </a:lnTo>
                    <a:lnTo>
                      <a:pt x="1133" y="701"/>
                    </a:lnTo>
                    <a:lnTo>
                      <a:pt x="1133" y="667"/>
                    </a:lnTo>
                    <a:lnTo>
                      <a:pt x="1167" y="667"/>
                    </a:lnTo>
                    <a:lnTo>
                      <a:pt x="1167" y="634"/>
                    </a:lnTo>
                    <a:lnTo>
                      <a:pt x="1200" y="634"/>
                    </a:lnTo>
                    <a:lnTo>
                      <a:pt x="1200" y="617"/>
                    </a:lnTo>
                    <a:lnTo>
                      <a:pt x="1217" y="617"/>
                    </a:lnTo>
                    <a:lnTo>
                      <a:pt x="1217" y="584"/>
                    </a:lnTo>
                    <a:lnTo>
                      <a:pt x="1250" y="584"/>
                    </a:lnTo>
                    <a:lnTo>
                      <a:pt x="1250" y="551"/>
                    </a:lnTo>
                    <a:lnTo>
                      <a:pt x="1283" y="551"/>
                    </a:lnTo>
                    <a:lnTo>
                      <a:pt x="1283" y="534"/>
                    </a:lnTo>
                    <a:lnTo>
                      <a:pt x="1300" y="534"/>
                    </a:lnTo>
                    <a:lnTo>
                      <a:pt x="1300" y="501"/>
                    </a:lnTo>
                    <a:lnTo>
                      <a:pt x="1333" y="501"/>
                    </a:lnTo>
                    <a:lnTo>
                      <a:pt x="1333" y="467"/>
                    </a:lnTo>
                    <a:lnTo>
                      <a:pt x="1367" y="467"/>
                    </a:lnTo>
                    <a:lnTo>
                      <a:pt x="1367" y="451"/>
                    </a:lnTo>
                    <a:lnTo>
                      <a:pt x="1383" y="451"/>
                    </a:lnTo>
                    <a:lnTo>
                      <a:pt x="1383" y="417"/>
                    </a:lnTo>
                    <a:lnTo>
                      <a:pt x="1417" y="417"/>
                    </a:lnTo>
                    <a:lnTo>
                      <a:pt x="1417" y="384"/>
                    </a:lnTo>
                    <a:lnTo>
                      <a:pt x="1450" y="384"/>
                    </a:lnTo>
                    <a:lnTo>
                      <a:pt x="1450" y="367"/>
                    </a:lnTo>
                    <a:lnTo>
                      <a:pt x="1467" y="367"/>
                    </a:lnTo>
                    <a:lnTo>
                      <a:pt x="1467" y="334"/>
                    </a:lnTo>
                    <a:lnTo>
                      <a:pt x="1500" y="334"/>
                    </a:lnTo>
                    <a:lnTo>
                      <a:pt x="1500" y="301"/>
                    </a:lnTo>
                    <a:lnTo>
                      <a:pt x="1533" y="301"/>
                    </a:lnTo>
                    <a:lnTo>
                      <a:pt x="1533" y="284"/>
                    </a:lnTo>
                    <a:lnTo>
                      <a:pt x="1550" y="284"/>
                    </a:lnTo>
                    <a:lnTo>
                      <a:pt x="1550" y="251"/>
                    </a:lnTo>
                    <a:lnTo>
                      <a:pt x="1583" y="251"/>
                    </a:lnTo>
                    <a:lnTo>
                      <a:pt x="1583" y="217"/>
                    </a:lnTo>
                    <a:lnTo>
                      <a:pt x="1617" y="217"/>
                    </a:lnTo>
                    <a:lnTo>
                      <a:pt x="1617" y="201"/>
                    </a:lnTo>
                    <a:lnTo>
                      <a:pt x="1633" y="201"/>
                    </a:lnTo>
                    <a:lnTo>
                      <a:pt x="1633" y="167"/>
                    </a:lnTo>
                    <a:lnTo>
                      <a:pt x="1667" y="167"/>
                    </a:lnTo>
                    <a:lnTo>
                      <a:pt x="1667" y="134"/>
                    </a:lnTo>
                    <a:lnTo>
                      <a:pt x="1700" y="134"/>
                    </a:lnTo>
                    <a:lnTo>
                      <a:pt x="1700" y="117"/>
                    </a:lnTo>
                    <a:lnTo>
                      <a:pt x="1717" y="117"/>
                    </a:lnTo>
                    <a:lnTo>
                      <a:pt x="1717" y="84"/>
                    </a:lnTo>
                    <a:lnTo>
                      <a:pt x="1750" y="84"/>
                    </a:lnTo>
                    <a:lnTo>
                      <a:pt x="1750" y="34"/>
                    </a:lnTo>
                    <a:lnTo>
                      <a:pt x="1717" y="34"/>
                    </a:lnTo>
                    <a:lnTo>
                      <a:pt x="1717" y="1"/>
                    </a:lnTo>
                    <a:close/>
                    <a:moveTo>
                      <a:pt x="500" y="1117"/>
                    </a:moveTo>
                    <a:lnTo>
                      <a:pt x="500" y="1134"/>
                    </a:lnTo>
                    <a:lnTo>
                      <a:pt x="467" y="1134"/>
                    </a:lnTo>
                    <a:lnTo>
                      <a:pt x="467" y="1167"/>
                    </a:lnTo>
                    <a:lnTo>
                      <a:pt x="450" y="1167"/>
                    </a:lnTo>
                    <a:lnTo>
                      <a:pt x="450" y="1200"/>
                    </a:lnTo>
                    <a:lnTo>
                      <a:pt x="417" y="1200"/>
                    </a:lnTo>
                    <a:lnTo>
                      <a:pt x="417" y="1217"/>
                    </a:lnTo>
                    <a:lnTo>
                      <a:pt x="384" y="1217"/>
                    </a:lnTo>
                    <a:lnTo>
                      <a:pt x="384" y="1250"/>
                    </a:lnTo>
                    <a:lnTo>
                      <a:pt x="367" y="1250"/>
                    </a:lnTo>
                    <a:lnTo>
                      <a:pt x="367" y="1284"/>
                    </a:lnTo>
                    <a:lnTo>
                      <a:pt x="334" y="1284"/>
                    </a:lnTo>
                    <a:lnTo>
                      <a:pt x="334" y="1300"/>
                    </a:lnTo>
                    <a:lnTo>
                      <a:pt x="300" y="1300"/>
                    </a:lnTo>
                    <a:lnTo>
                      <a:pt x="300" y="1334"/>
                    </a:lnTo>
                    <a:lnTo>
                      <a:pt x="284" y="1334"/>
                    </a:lnTo>
                    <a:lnTo>
                      <a:pt x="284" y="1367"/>
                    </a:lnTo>
                    <a:lnTo>
                      <a:pt x="250" y="1367"/>
                    </a:lnTo>
                    <a:lnTo>
                      <a:pt x="250" y="1384"/>
                    </a:lnTo>
                    <a:lnTo>
                      <a:pt x="217" y="1384"/>
                    </a:lnTo>
                    <a:lnTo>
                      <a:pt x="217" y="1417"/>
                    </a:lnTo>
                    <a:lnTo>
                      <a:pt x="200" y="1417"/>
                    </a:lnTo>
                    <a:lnTo>
                      <a:pt x="200" y="1450"/>
                    </a:lnTo>
                    <a:lnTo>
                      <a:pt x="167" y="1450"/>
                    </a:lnTo>
                    <a:lnTo>
                      <a:pt x="167" y="1467"/>
                    </a:lnTo>
                    <a:lnTo>
                      <a:pt x="134" y="1467"/>
                    </a:lnTo>
                    <a:lnTo>
                      <a:pt x="134" y="1500"/>
                    </a:lnTo>
                    <a:lnTo>
                      <a:pt x="117" y="1500"/>
                    </a:lnTo>
                    <a:lnTo>
                      <a:pt x="117" y="1534"/>
                    </a:lnTo>
                    <a:lnTo>
                      <a:pt x="84" y="1534"/>
                    </a:lnTo>
                    <a:lnTo>
                      <a:pt x="84" y="1550"/>
                    </a:lnTo>
                    <a:lnTo>
                      <a:pt x="50" y="1550"/>
                    </a:lnTo>
                    <a:lnTo>
                      <a:pt x="50" y="1584"/>
                    </a:lnTo>
                    <a:lnTo>
                      <a:pt x="34" y="1584"/>
                    </a:lnTo>
                    <a:lnTo>
                      <a:pt x="34" y="1617"/>
                    </a:lnTo>
                    <a:lnTo>
                      <a:pt x="0" y="1617"/>
                    </a:lnTo>
                    <a:lnTo>
                      <a:pt x="0" y="1634"/>
                    </a:lnTo>
                    <a:lnTo>
                      <a:pt x="34" y="1634"/>
                    </a:lnTo>
                    <a:lnTo>
                      <a:pt x="34" y="1667"/>
                    </a:lnTo>
                    <a:lnTo>
                      <a:pt x="50" y="1667"/>
                    </a:lnTo>
                    <a:lnTo>
                      <a:pt x="50" y="1700"/>
                    </a:lnTo>
                    <a:lnTo>
                      <a:pt x="134" y="1700"/>
                    </a:lnTo>
                    <a:lnTo>
                      <a:pt x="134" y="1667"/>
                    </a:lnTo>
                    <a:lnTo>
                      <a:pt x="167" y="1667"/>
                    </a:lnTo>
                    <a:lnTo>
                      <a:pt x="167" y="1634"/>
                    </a:lnTo>
                    <a:lnTo>
                      <a:pt x="200" y="1634"/>
                    </a:lnTo>
                    <a:lnTo>
                      <a:pt x="200" y="1617"/>
                    </a:lnTo>
                    <a:lnTo>
                      <a:pt x="217" y="1617"/>
                    </a:lnTo>
                    <a:lnTo>
                      <a:pt x="217" y="1584"/>
                    </a:lnTo>
                    <a:lnTo>
                      <a:pt x="250" y="1584"/>
                    </a:lnTo>
                    <a:lnTo>
                      <a:pt x="250" y="1550"/>
                    </a:lnTo>
                    <a:lnTo>
                      <a:pt x="284" y="1550"/>
                    </a:lnTo>
                    <a:lnTo>
                      <a:pt x="284" y="1534"/>
                    </a:lnTo>
                    <a:lnTo>
                      <a:pt x="300" y="1534"/>
                    </a:lnTo>
                    <a:lnTo>
                      <a:pt x="300" y="1500"/>
                    </a:lnTo>
                    <a:lnTo>
                      <a:pt x="334" y="1500"/>
                    </a:lnTo>
                    <a:lnTo>
                      <a:pt x="334" y="1467"/>
                    </a:lnTo>
                    <a:lnTo>
                      <a:pt x="367" y="1467"/>
                    </a:lnTo>
                    <a:lnTo>
                      <a:pt x="367" y="1450"/>
                    </a:lnTo>
                    <a:lnTo>
                      <a:pt x="384" y="1450"/>
                    </a:lnTo>
                    <a:lnTo>
                      <a:pt x="384" y="1417"/>
                    </a:lnTo>
                    <a:lnTo>
                      <a:pt x="417" y="1417"/>
                    </a:lnTo>
                    <a:lnTo>
                      <a:pt x="417" y="1384"/>
                    </a:lnTo>
                    <a:lnTo>
                      <a:pt x="450" y="1384"/>
                    </a:lnTo>
                    <a:lnTo>
                      <a:pt x="450" y="1367"/>
                    </a:lnTo>
                    <a:lnTo>
                      <a:pt x="467" y="1367"/>
                    </a:lnTo>
                    <a:lnTo>
                      <a:pt x="467" y="1334"/>
                    </a:lnTo>
                    <a:lnTo>
                      <a:pt x="500" y="1334"/>
                    </a:lnTo>
                    <a:lnTo>
                      <a:pt x="500" y="1300"/>
                    </a:lnTo>
                    <a:lnTo>
                      <a:pt x="534" y="1300"/>
                    </a:lnTo>
                    <a:lnTo>
                      <a:pt x="534" y="1284"/>
                    </a:lnTo>
                    <a:lnTo>
                      <a:pt x="550" y="1284"/>
                    </a:lnTo>
                    <a:lnTo>
                      <a:pt x="550" y="1250"/>
                    </a:lnTo>
                    <a:lnTo>
                      <a:pt x="584" y="1250"/>
                    </a:lnTo>
                    <a:lnTo>
                      <a:pt x="584" y="1217"/>
                    </a:lnTo>
                    <a:lnTo>
                      <a:pt x="617" y="1217"/>
                    </a:lnTo>
                    <a:lnTo>
                      <a:pt x="617" y="1200"/>
                    </a:lnTo>
                    <a:lnTo>
                      <a:pt x="634" y="1200"/>
                    </a:lnTo>
                    <a:lnTo>
                      <a:pt x="634" y="1167"/>
                    </a:lnTo>
                    <a:lnTo>
                      <a:pt x="667" y="1167"/>
                    </a:lnTo>
                    <a:lnTo>
                      <a:pt x="667" y="1134"/>
                    </a:lnTo>
                    <a:lnTo>
                      <a:pt x="634" y="1134"/>
                    </a:lnTo>
                    <a:lnTo>
                      <a:pt x="634" y="1117"/>
                    </a:ln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213;p18"/>
              <p:cNvSpPr/>
              <p:nvPr/>
            </p:nvSpPr>
            <p:spPr>
              <a:xfrm>
                <a:off x="4277575" y="1504050"/>
                <a:ext cx="58775" cy="59175"/>
              </a:xfrm>
              <a:custGeom>
                <a:avLst/>
                <a:gdLst/>
                <a:ahLst/>
                <a:cxnLst/>
                <a:rect l="l" t="t" r="r" b="b"/>
                <a:pathLst>
                  <a:path w="2351" h="2367" extrusionOk="0">
                    <a:moveTo>
                      <a:pt x="2267" y="1"/>
                    </a:moveTo>
                    <a:lnTo>
                      <a:pt x="2267" y="34"/>
                    </a:lnTo>
                    <a:lnTo>
                      <a:pt x="2250" y="34"/>
                    </a:lnTo>
                    <a:lnTo>
                      <a:pt x="2250" y="51"/>
                    </a:lnTo>
                    <a:lnTo>
                      <a:pt x="2217" y="51"/>
                    </a:lnTo>
                    <a:lnTo>
                      <a:pt x="2217" y="84"/>
                    </a:lnTo>
                    <a:lnTo>
                      <a:pt x="2184" y="84"/>
                    </a:lnTo>
                    <a:lnTo>
                      <a:pt x="2184" y="117"/>
                    </a:lnTo>
                    <a:lnTo>
                      <a:pt x="2167" y="117"/>
                    </a:lnTo>
                    <a:lnTo>
                      <a:pt x="2167" y="134"/>
                    </a:lnTo>
                    <a:lnTo>
                      <a:pt x="2134" y="134"/>
                    </a:lnTo>
                    <a:lnTo>
                      <a:pt x="2134" y="167"/>
                    </a:lnTo>
                    <a:lnTo>
                      <a:pt x="2100" y="167"/>
                    </a:lnTo>
                    <a:lnTo>
                      <a:pt x="2100" y="201"/>
                    </a:lnTo>
                    <a:lnTo>
                      <a:pt x="2084" y="201"/>
                    </a:lnTo>
                    <a:lnTo>
                      <a:pt x="2084" y="217"/>
                    </a:lnTo>
                    <a:lnTo>
                      <a:pt x="2050" y="217"/>
                    </a:lnTo>
                    <a:lnTo>
                      <a:pt x="2050" y="251"/>
                    </a:lnTo>
                    <a:lnTo>
                      <a:pt x="2017" y="251"/>
                    </a:lnTo>
                    <a:lnTo>
                      <a:pt x="2017" y="284"/>
                    </a:lnTo>
                    <a:lnTo>
                      <a:pt x="2001" y="284"/>
                    </a:lnTo>
                    <a:lnTo>
                      <a:pt x="2001" y="301"/>
                    </a:lnTo>
                    <a:lnTo>
                      <a:pt x="1967" y="301"/>
                    </a:lnTo>
                    <a:lnTo>
                      <a:pt x="1967" y="334"/>
                    </a:lnTo>
                    <a:lnTo>
                      <a:pt x="1934" y="334"/>
                    </a:lnTo>
                    <a:lnTo>
                      <a:pt x="1934" y="367"/>
                    </a:lnTo>
                    <a:lnTo>
                      <a:pt x="1917" y="367"/>
                    </a:lnTo>
                    <a:lnTo>
                      <a:pt x="1917" y="384"/>
                    </a:lnTo>
                    <a:lnTo>
                      <a:pt x="1884" y="384"/>
                    </a:lnTo>
                    <a:lnTo>
                      <a:pt x="1884" y="417"/>
                    </a:lnTo>
                    <a:lnTo>
                      <a:pt x="1851" y="417"/>
                    </a:lnTo>
                    <a:lnTo>
                      <a:pt x="1851" y="451"/>
                    </a:lnTo>
                    <a:lnTo>
                      <a:pt x="1834" y="451"/>
                    </a:lnTo>
                    <a:lnTo>
                      <a:pt x="1834" y="467"/>
                    </a:lnTo>
                    <a:lnTo>
                      <a:pt x="1801" y="467"/>
                    </a:lnTo>
                    <a:lnTo>
                      <a:pt x="1801" y="501"/>
                    </a:lnTo>
                    <a:lnTo>
                      <a:pt x="1767" y="501"/>
                    </a:lnTo>
                    <a:lnTo>
                      <a:pt x="1767" y="534"/>
                    </a:lnTo>
                    <a:lnTo>
                      <a:pt x="1751" y="534"/>
                    </a:lnTo>
                    <a:lnTo>
                      <a:pt x="1751" y="551"/>
                    </a:lnTo>
                    <a:lnTo>
                      <a:pt x="1717" y="551"/>
                    </a:lnTo>
                    <a:lnTo>
                      <a:pt x="1717" y="584"/>
                    </a:lnTo>
                    <a:lnTo>
                      <a:pt x="1684" y="584"/>
                    </a:lnTo>
                    <a:lnTo>
                      <a:pt x="1684" y="617"/>
                    </a:lnTo>
                    <a:lnTo>
                      <a:pt x="1667" y="617"/>
                    </a:lnTo>
                    <a:lnTo>
                      <a:pt x="1667" y="634"/>
                    </a:lnTo>
                    <a:lnTo>
                      <a:pt x="1634" y="634"/>
                    </a:lnTo>
                    <a:lnTo>
                      <a:pt x="1634" y="667"/>
                    </a:lnTo>
                    <a:lnTo>
                      <a:pt x="1601" y="667"/>
                    </a:lnTo>
                    <a:lnTo>
                      <a:pt x="1601" y="701"/>
                    </a:lnTo>
                    <a:lnTo>
                      <a:pt x="1584" y="701"/>
                    </a:lnTo>
                    <a:lnTo>
                      <a:pt x="1584" y="717"/>
                    </a:lnTo>
                    <a:lnTo>
                      <a:pt x="1551" y="717"/>
                    </a:lnTo>
                    <a:lnTo>
                      <a:pt x="1551" y="751"/>
                    </a:lnTo>
                    <a:lnTo>
                      <a:pt x="1517" y="751"/>
                    </a:lnTo>
                    <a:lnTo>
                      <a:pt x="1517" y="784"/>
                    </a:lnTo>
                    <a:lnTo>
                      <a:pt x="1501" y="784"/>
                    </a:lnTo>
                    <a:lnTo>
                      <a:pt x="1501" y="801"/>
                    </a:lnTo>
                    <a:lnTo>
                      <a:pt x="1467" y="801"/>
                    </a:lnTo>
                    <a:lnTo>
                      <a:pt x="1467" y="834"/>
                    </a:lnTo>
                    <a:lnTo>
                      <a:pt x="1434" y="834"/>
                    </a:lnTo>
                    <a:lnTo>
                      <a:pt x="1434" y="867"/>
                    </a:lnTo>
                    <a:lnTo>
                      <a:pt x="1417" y="867"/>
                    </a:lnTo>
                    <a:lnTo>
                      <a:pt x="1417" y="884"/>
                    </a:lnTo>
                    <a:lnTo>
                      <a:pt x="1384" y="884"/>
                    </a:lnTo>
                    <a:lnTo>
                      <a:pt x="1384" y="917"/>
                    </a:lnTo>
                    <a:lnTo>
                      <a:pt x="1351" y="917"/>
                    </a:lnTo>
                    <a:lnTo>
                      <a:pt x="1351" y="951"/>
                    </a:lnTo>
                    <a:lnTo>
                      <a:pt x="1334" y="951"/>
                    </a:lnTo>
                    <a:lnTo>
                      <a:pt x="1334" y="967"/>
                    </a:lnTo>
                    <a:lnTo>
                      <a:pt x="1301" y="967"/>
                    </a:lnTo>
                    <a:lnTo>
                      <a:pt x="1301" y="1001"/>
                    </a:lnTo>
                    <a:lnTo>
                      <a:pt x="1267" y="1001"/>
                    </a:lnTo>
                    <a:lnTo>
                      <a:pt x="1267" y="1034"/>
                    </a:lnTo>
                    <a:lnTo>
                      <a:pt x="1251" y="1034"/>
                    </a:lnTo>
                    <a:lnTo>
                      <a:pt x="1251" y="1051"/>
                    </a:lnTo>
                    <a:lnTo>
                      <a:pt x="1217" y="1051"/>
                    </a:lnTo>
                    <a:lnTo>
                      <a:pt x="1217" y="1084"/>
                    </a:lnTo>
                    <a:lnTo>
                      <a:pt x="1184" y="1084"/>
                    </a:lnTo>
                    <a:lnTo>
                      <a:pt x="1184" y="1117"/>
                    </a:lnTo>
                    <a:lnTo>
                      <a:pt x="1167" y="1117"/>
                    </a:lnTo>
                    <a:lnTo>
                      <a:pt x="1167" y="1134"/>
                    </a:lnTo>
                    <a:lnTo>
                      <a:pt x="1134" y="1134"/>
                    </a:lnTo>
                    <a:lnTo>
                      <a:pt x="1134" y="1167"/>
                    </a:lnTo>
                    <a:lnTo>
                      <a:pt x="1101" y="1167"/>
                    </a:lnTo>
                    <a:lnTo>
                      <a:pt x="1101" y="1200"/>
                    </a:lnTo>
                    <a:lnTo>
                      <a:pt x="1084" y="1200"/>
                    </a:lnTo>
                    <a:lnTo>
                      <a:pt x="1084" y="1217"/>
                    </a:lnTo>
                    <a:lnTo>
                      <a:pt x="1051" y="1217"/>
                    </a:lnTo>
                    <a:lnTo>
                      <a:pt x="1051" y="1250"/>
                    </a:lnTo>
                    <a:lnTo>
                      <a:pt x="1017" y="1250"/>
                    </a:lnTo>
                    <a:lnTo>
                      <a:pt x="1017" y="1284"/>
                    </a:lnTo>
                    <a:lnTo>
                      <a:pt x="1001" y="1284"/>
                    </a:lnTo>
                    <a:lnTo>
                      <a:pt x="1001" y="1300"/>
                    </a:lnTo>
                    <a:lnTo>
                      <a:pt x="967" y="1300"/>
                    </a:lnTo>
                    <a:lnTo>
                      <a:pt x="967" y="1334"/>
                    </a:lnTo>
                    <a:lnTo>
                      <a:pt x="934" y="1334"/>
                    </a:lnTo>
                    <a:lnTo>
                      <a:pt x="934" y="1367"/>
                    </a:lnTo>
                    <a:lnTo>
                      <a:pt x="917" y="1367"/>
                    </a:lnTo>
                    <a:lnTo>
                      <a:pt x="917" y="1384"/>
                    </a:lnTo>
                    <a:lnTo>
                      <a:pt x="884" y="1384"/>
                    </a:lnTo>
                    <a:lnTo>
                      <a:pt x="884" y="1417"/>
                    </a:lnTo>
                    <a:lnTo>
                      <a:pt x="851" y="1417"/>
                    </a:lnTo>
                    <a:lnTo>
                      <a:pt x="851" y="1450"/>
                    </a:lnTo>
                    <a:lnTo>
                      <a:pt x="834" y="1450"/>
                    </a:lnTo>
                    <a:lnTo>
                      <a:pt x="834" y="1467"/>
                    </a:lnTo>
                    <a:lnTo>
                      <a:pt x="801" y="1467"/>
                    </a:lnTo>
                    <a:lnTo>
                      <a:pt x="801" y="1500"/>
                    </a:lnTo>
                    <a:lnTo>
                      <a:pt x="767" y="1500"/>
                    </a:lnTo>
                    <a:lnTo>
                      <a:pt x="767" y="1534"/>
                    </a:lnTo>
                    <a:lnTo>
                      <a:pt x="751" y="1534"/>
                    </a:lnTo>
                    <a:lnTo>
                      <a:pt x="751" y="1550"/>
                    </a:lnTo>
                    <a:lnTo>
                      <a:pt x="717" y="1550"/>
                    </a:lnTo>
                    <a:lnTo>
                      <a:pt x="717" y="1584"/>
                    </a:lnTo>
                    <a:lnTo>
                      <a:pt x="684" y="1584"/>
                    </a:lnTo>
                    <a:lnTo>
                      <a:pt x="684" y="1617"/>
                    </a:lnTo>
                    <a:lnTo>
                      <a:pt x="667" y="1617"/>
                    </a:lnTo>
                    <a:lnTo>
                      <a:pt x="667" y="1667"/>
                    </a:lnTo>
                    <a:lnTo>
                      <a:pt x="767" y="1667"/>
                    </a:lnTo>
                    <a:lnTo>
                      <a:pt x="767" y="1634"/>
                    </a:lnTo>
                    <a:lnTo>
                      <a:pt x="801" y="1634"/>
                    </a:lnTo>
                    <a:lnTo>
                      <a:pt x="801" y="1617"/>
                    </a:lnTo>
                    <a:lnTo>
                      <a:pt x="834" y="1617"/>
                    </a:lnTo>
                    <a:lnTo>
                      <a:pt x="834" y="1584"/>
                    </a:lnTo>
                    <a:lnTo>
                      <a:pt x="851" y="1584"/>
                    </a:lnTo>
                    <a:lnTo>
                      <a:pt x="851" y="1550"/>
                    </a:lnTo>
                    <a:lnTo>
                      <a:pt x="884" y="1550"/>
                    </a:lnTo>
                    <a:lnTo>
                      <a:pt x="884" y="1534"/>
                    </a:lnTo>
                    <a:lnTo>
                      <a:pt x="917" y="1534"/>
                    </a:lnTo>
                    <a:lnTo>
                      <a:pt x="917" y="1500"/>
                    </a:lnTo>
                    <a:lnTo>
                      <a:pt x="934" y="1500"/>
                    </a:lnTo>
                    <a:lnTo>
                      <a:pt x="934" y="1467"/>
                    </a:lnTo>
                    <a:lnTo>
                      <a:pt x="967" y="1467"/>
                    </a:lnTo>
                    <a:lnTo>
                      <a:pt x="967" y="1450"/>
                    </a:lnTo>
                    <a:lnTo>
                      <a:pt x="1001" y="1450"/>
                    </a:lnTo>
                    <a:lnTo>
                      <a:pt x="1001" y="1417"/>
                    </a:lnTo>
                    <a:lnTo>
                      <a:pt x="1017" y="1417"/>
                    </a:lnTo>
                    <a:lnTo>
                      <a:pt x="1017" y="1384"/>
                    </a:lnTo>
                    <a:lnTo>
                      <a:pt x="1051" y="1384"/>
                    </a:lnTo>
                    <a:lnTo>
                      <a:pt x="1051" y="1367"/>
                    </a:lnTo>
                    <a:lnTo>
                      <a:pt x="1084" y="1367"/>
                    </a:lnTo>
                    <a:lnTo>
                      <a:pt x="1084" y="1334"/>
                    </a:lnTo>
                    <a:lnTo>
                      <a:pt x="1101" y="1334"/>
                    </a:lnTo>
                    <a:lnTo>
                      <a:pt x="1101" y="1300"/>
                    </a:lnTo>
                    <a:lnTo>
                      <a:pt x="1134" y="1300"/>
                    </a:lnTo>
                    <a:lnTo>
                      <a:pt x="1134" y="1284"/>
                    </a:lnTo>
                    <a:lnTo>
                      <a:pt x="1167" y="1284"/>
                    </a:lnTo>
                    <a:lnTo>
                      <a:pt x="1167" y="1250"/>
                    </a:lnTo>
                    <a:lnTo>
                      <a:pt x="1184" y="1250"/>
                    </a:lnTo>
                    <a:lnTo>
                      <a:pt x="1184" y="1217"/>
                    </a:lnTo>
                    <a:lnTo>
                      <a:pt x="1217" y="1217"/>
                    </a:lnTo>
                    <a:lnTo>
                      <a:pt x="1217" y="1200"/>
                    </a:lnTo>
                    <a:lnTo>
                      <a:pt x="1251" y="1200"/>
                    </a:lnTo>
                    <a:lnTo>
                      <a:pt x="1251" y="1167"/>
                    </a:lnTo>
                    <a:lnTo>
                      <a:pt x="1267" y="1167"/>
                    </a:lnTo>
                    <a:lnTo>
                      <a:pt x="1267" y="1134"/>
                    </a:lnTo>
                    <a:lnTo>
                      <a:pt x="1301" y="1134"/>
                    </a:lnTo>
                    <a:lnTo>
                      <a:pt x="1301" y="1117"/>
                    </a:lnTo>
                    <a:lnTo>
                      <a:pt x="1334" y="1117"/>
                    </a:lnTo>
                    <a:lnTo>
                      <a:pt x="1334" y="1084"/>
                    </a:lnTo>
                    <a:lnTo>
                      <a:pt x="1351" y="1084"/>
                    </a:lnTo>
                    <a:lnTo>
                      <a:pt x="1351" y="1051"/>
                    </a:lnTo>
                    <a:lnTo>
                      <a:pt x="1384" y="1051"/>
                    </a:lnTo>
                    <a:lnTo>
                      <a:pt x="1384" y="1034"/>
                    </a:lnTo>
                    <a:lnTo>
                      <a:pt x="1417" y="1034"/>
                    </a:lnTo>
                    <a:lnTo>
                      <a:pt x="1417" y="1001"/>
                    </a:lnTo>
                    <a:lnTo>
                      <a:pt x="1434" y="1001"/>
                    </a:lnTo>
                    <a:lnTo>
                      <a:pt x="1434" y="967"/>
                    </a:lnTo>
                    <a:lnTo>
                      <a:pt x="1467" y="967"/>
                    </a:lnTo>
                    <a:lnTo>
                      <a:pt x="1467" y="951"/>
                    </a:lnTo>
                    <a:lnTo>
                      <a:pt x="1501" y="951"/>
                    </a:lnTo>
                    <a:lnTo>
                      <a:pt x="1501" y="917"/>
                    </a:lnTo>
                    <a:lnTo>
                      <a:pt x="1517" y="917"/>
                    </a:lnTo>
                    <a:lnTo>
                      <a:pt x="1517" y="884"/>
                    </a:lnTo>
                    <a:lnTo>
                      <a:pt x="1551" y="884"/>
                    </a:lnTo>
                    <a:lnTo>
                      <a:pt x="1551" y="867"/>
                    </a:lnTo>
                    <a:lnTo>
                      <a:pt x="1584" y="867"/>
                    </a:lnTo>
                    <a:lnTo>
                      <a:pt x="1584" y="834"/>
                    </a:lnTo>
                    <a:lnTo>
                      <a:pt x="1601" y="834"/>
                    </a:lnTo>
                    <a:lnTo>
                      <a:pt x="1601" y="801"/>
                    </a:lnTo>
                    <a:lnTo>
                      <a:pt x="1634" y="801"/>
                    </a:lnTo>
                    <a:lnTo>
                      <a:pt x="1634" y="784"/>
                    </a:lnTo>
                    <a:lnTo>
                      <a:pt x="1667" y="784"/>
                    </a:lnTo>
                    <a:lnTo>
                      <a:pt x="1667" y="751"/>
                    </a:lnTo>
                    <a:lnTo>
                      <a:pt x="1684" y="751"/>
                    </a:lnTo>
                    <a:lnTo>
                      <a:pt x="1684" y="717"/>
                    </a:lnTo>
                    <a:lnTo>
                      <a:pt x="1717" y="717"/>
                    </a:lnTo>
                    <a:lnTo>
                      <a:pt x="1717" y="701"/>
                    </a:lnTo>
                    <a:lnTo>
                      <a:pt x="1751" y="701"/>
                    </a:lnTo>
                    <a:lnTo>
                      <a:pt x="1751" y="667"/>
                    </a:lnTo>
                    <a:lnTo>
                      <a:pt x="1767" y="667"/>
                    </a:lnTo>
                    <a:lnTo>
                      <a:pt x="1767" y="634"/>
                    </a:lnTo>
                    <a:lnTo>
                      <a:pt x="1801" y="634"/>
                    </a:lnTo>
                    <a:lnTo>
                      <a:pt x="1801" y="617"/>
                    </a:lnTo>
                    <a:lnTo>
                      <a:pt x="1834" y="617"/>
                    </a:lnTo>
                    <a:lnTo>
                      <a:pt x="1834" y="584"/>
                    </a:lnTo>
                    <a:lnTo>
                      <a:pt x="1851" y="584"/>
                    </a:lnTo>
                    <a:lnTo>
                      <a:pt x="1851" y="551"/>
                    </a:lnTo>
                    <a:lnTo>
                      <a:pt x="1884" y="551"/>
                    </a:lnTo>
                    <a:lnTo>
                      <a:pt x="1884" y="534"/>
                    </a:lnTo>
                    <a:lnTo>
                      <a:pt x="1917" y="534"/>
                    </a:lnTo>
                    <a:lnTo>
                      <a:pt x="1917" y="501"/>
                    </a:lnTo>
                    <a:lnTo>
                      <a:pt x="1934" y="501"/>
                    </a:lnTo>
                    <a:lnTo>
                      <a:pt x="1934" y="467"/>
                    </a:lnTo>
                    <a:lnTo>
                      <a:pt x="1967" y="467"/>
                    </a:lnTo>
                    <a:lnTo>
                      <a:pt x="1967" y="451"/>
                    </a:lnTo>
                    <a:lnTo>
                      <a:pt x="2001" y="451"/>
                    </a:lnTo>
                    <a:lnTo>
                      <a:pt x="2001" y="417"/>
                    </a:lnTo>
                    <a:lnTo>
                      <a:pt x="2017" y="417"/>
                    </a:lnTo>
                    <a:lnTo>
                      <a:pt x="2017" y="384"/>
                    </a:lnTo>
                    <a:lnTo>
                      <a:pt x="2050" y="384"/>
                    </a:lnTo>
                    <a:lnTo>
                      <a:pt x="2050" y="367"/>
                    </a:lnTo>
                    <a:lnTo>
                      <a:pt x="2084" y="367"/>
                    </a:lnTo>
                    <a:lnTo>
                      <a:pt x="2084" y="334"/>
                    </a:lnTo>
                    <a:lnTo>
                      <a:pt x="2100" y="334"/>
                    </a:lnTo>
                    <a:lnTo>
                      <a:pt x="2100" y="301"/>
                    </a:lnTo>
                    <a:lnTo>
                      <a:pt x="2134" y="301"/>
                    </a:lnTo>
                    <a:lnTo>
                      <a:pt x="2134" y="284"/>
                    </a:lnTo>
                    <a:lnTo>
                      <a:pt x="2167" y="284"/>
                    </a:lnTo>
                    <a:lnTo>
                      <a:pt x="2167" y="251"/>
                    </a:lnTo>
                    <a:lnTo>
                      <a:pt x="2184" y="251"/>
                    </a:lnTo>
                    <a:lnTo>
                      <a:pt x="2184" y="217"/>
                    </a:lnTo>
                    <a:lnTo>
                      <a:pt x="2217" y="217"/>
                    </a:lnTo>
                    <a:lnTo>
                      <a:pt x="2217" y="201"/>
                    </a:lnTo>
                    <a:lnTo>
                      <a:pt x="2250" y="201"/>
                    </a:lnTo>
                    <a:lnTo>
                      <a:pt x="2250" y="167"/>
                    </a:lnTo>
                    <a:lnTo>
                      <a:pt x="2267" y="167"/>
                    </a:lnTo>
                    <a:lnTo>
                      <a:pt x="2267" y="134"/>
                    </a:lnTo>
                    <a:lnTo>
                      <a:pt x="2300" y="134"/>
                    </a:lnTo>
                    <a:lnTo>
                      <a:pt x="2300" y="117"/>
                    </a:lnTo>
                    <a:lnTo>
                      <a:pt x="2334" y="117"/>
                    </a:lnTo>
                    <a:lnTo>
                      <a:pt x="2334" y="84"/>
                    </a:lnTo>
                    <a:lnTo>
                      <a:pt x="2350" y="84"/>
                    </a:lnTo>
                    <a:lnTo>
                      <a:pt x="2350" y="34"/>
                    </a:lnTo>
                    <a:lnTo>
                      <a:pt x="2334" y="34"/>
                    </a:lnTo>
                    <a:lnTo>
                      <a:pt x="2334" y="1"/>
                    </a:lnTo>
                    <a:close/>
                    <a:moveTo>
                      <a:pt x="101" y="2167"/>
                    </a:moveTo>
                    <a:lnTo>
                      <a:pt x="101" y="2200"/>
                    </a:lnTo>
                    <a:lnTo>
                      <a:pt x="84" y="2200"/>
                    </a:lnTo>
                    <a:lnTo>
                      <a:pt x="84" y="2217"/>
                    </a:lnTo>
                    <a:lnTo>
                      <a:pt x="51" y="2217"/>
                    </a:lnTo>
                    <a:lnTo>
                      <a:pt x="51" y="2250"/>
                    </a:lnTo>
                    <a:lnTo>
                      <a:pt x="18" y="2250"/>
                    </a:lnTo>
                    <a:lnTo>
                      <a:pt x="18" y="2284"/>
                    </a:lnTo>
                    <a:lnTo>
                      <a:pt x="1" y="2284"/>
                    </a:lnTo>
                    <a:lnTo>
                      <a:pt x="1" y="2334"/>
                    </a:lnTo>
                    <a:lnTo>
                      <a:pt x="18" y="2334"/>
                    </a:lnTo>
                    <a:lnTo>
                      <a:pt x="18" y="2367"/>
                    </a:lnTo>
                    <a:lnTo>
                      <a:pt x="84" y="2367"/>
                    </a:lnTo>
                    <a:lnTo>
                      <a:pt x="84" y="2334"/>
                    </a:lnTo>
                    <a:lnTo>
                      <a:pt x="101" y="2334"/>
                    </a:lnTo>
                    <a:lnTo>
                      <a:pt x="101" y="2300"/>
                    </a:lnTo>
                    <a:lnTo>
                      <a:pt x="134" y="2300"/>
                    </a:lnTo>
                    <a:lnTo>
                      <a:pt x="134" y="2284"/>
                    </a:lnTo>
                    <a:lnTo>
                      <a:pt x="168" y="2284"/>
                    </a:lnTo>
                    <a:lnTo>
                      <a:pt x="168" y="2250"/>
                    </a:lnTo>
                    <a:lnTo>
                      <a:pt x="184" y="2250"/>
                    </a:lnTo>
                    <a:lnTo>
                      <a:pt x="184" y="2217"/>
                    </a:lnTo>
                    <a:lnTo>
                      <a:pt x="218" y="2217"/>
                    </a:lnTo>
                    <a:lnTo>
                      <a:pt x="218" y="2167"/>
                    </a:ln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214;p18"/>
              <p:cNvSpPr/>
              <p:nvPr/>
            </p:nvSpPr>
            <p:spPr>
              <a:xfrm>
                <a:off x="4288000" y="1514475"/>
                <a:ext cx="60425" cy="60425"/>
              </a:xfrm>
              <a:custGeom>
                <a:avLst/>
                <a:gdLst/>
                <a:ahLst/>
                <a:cxnLst/>
                <a:rect l="l" t="t" r="r" b="b"/>
                <a:pathLst>
                  <a:path w="2417" h="2417" extrusionOk="0">
                    <a:moveTo>
                      <a:pt x="2300" y="0"/>
                    </a:moveTo>
                    <a:lnTo>
                      <a:pt x="2300" y="34"/>
                    </a:lnTo>
                    <a:lnTo>
                      <a:pt x="2267" y="34"/>
                    </a:lnTo>
                    <a:lnTo>
                      <a:pt x="2267" y="50"/>
                    </a:lnTo>
                    <a:lnTo>
                      <a:pt x="2250" y="50"/>
                    </a:lnTo>
                    <a:lnTo>
                      <a:pt x="2250" y="84"/>
                    </a:lnTo>
                    <a:lnTo>
                      <a:pt x="2217" y="84"/>
                    </a:lnTo>
                    <a:lnTo>
                      <a:pt x="2217" y="117"/>
                    </a:lnTo>
                    <a:lnTo>
                      <a:pt x="2183" y="117"/>
                    </a:lnTo>
                    <a:lnTo>
                      <a:pt x="2183" y="134"/>
                    </a:lnTo>
                    <a:lnTo>
                      <a:pt x="2167" y="134"/>
                    </a:lnTo>
                    <a:lnTo>
                      <a:pt x="2167" y="167"/>
                    </a:lnTo>
                    <a:lnTo>
                      <a:pt x="2133" y="167"/>
                    </a:lnTo>
                    <a:lnTo>
                      <a:pt x="2133" y="200"/>
                    </a:lnTo>
                    <a:lnTo>
                      <a:pt x="2100" y="200"/>
                    </a:lnTo>
                    <a:lnTo>
                      <a:pt x="2100" y="217"/>
                    </a:lnTo>
                    <a:lnTo>
                      <a:pt x="2083" y="217"/>
                    </a:lnTo>
                    <a:lnTo>
                      <a:pt x="2083" y="250"/>
                    </a:lnTo>
                    <a:lnTo>
                      <a:pt x="2050" y="250"/>
                    </a:lnTo>
                    <a:lnTo>
                      <a:pt x="2050" y="284"/>
                    </a:lnTo>
                    <a:lnTo>
                      <a:pt x="2017" y="284"/>
                    </a:lnTo>
                    <a:lnTo>
                      <a:pt x="2017" y="300"/>
                    </a:lnTo>
                    <a:lnTo>
                      <a:pt x="2000" y="300"/>
                    </a:lnTo>
                    <a:lnTo>
                      <a:pt x="2000" y="334"/>
                    </a:lnTo>
                    <a:lnTo>
                      <a:pt x="1967" y="334"/>
                    </a:lnTo>
                    <a:lnTo>
                      <a:pt x="1967" y="367"/>
                    </a:lnTo>
                    <a:lnTo>
                      <a:pt x="1933" y="367"/>
                    </a:lnTo>
                    <a:lnTo>
                      <a:pt x="1933" y="384"/>
                    </a:lnTo>
                    <a:lnTo>
                      <a:pt x="1917" y="384"/>
                    </a:lnTo>
                    <a:lnTo>
                      <a:pt x="1917" y="417"/>
                    </a:lnTo>
                    <a:lnTo>
                      <a:pt x="1883" y="417"/>
                    </a:lnTo>
                    <a:lnTo>
                      <a:pt x="1883" y="450"/>
                    </a:lnTo>
                    <a:lnTo>
                      <a:pt x="1850" y="450"/>
                    </a:lnTo>
                    <a:lnTo>
                      <a:pt x="1850" y="467"/>
                    </a:lnTo>
                    <a:lnTo>
                      <a:pt x="1833" y="467"/>
                    </a:lnTo>
                    <a:lnTo>
                      <a:pt x="1833" y="500"/>
                    </a:lnTo>
                    <a:lnTo>
                      <a:pt x="1800" y="500"/>
                    </a:lnTo>
                    <a:lnTo>
                      <a:pt x="1800" y="534"/>
                    </a:lnTo>
                    <a:lnTo>
                      <a:pt x="1767" y="534"/>
                    </a:lnTo>
                    <a:lnTo>
                      <a:pt x="1767" y="550"/>
                    </a:lnTo>
                    <a:lnTo>
                      <a:pt x="1750" y="550"/>
                    </a:lnTo>
                    <a:lnTo>
                      <a:pt x="1750" y="584"/>
                    </a:lnTo>
                    <a:lnTo>
                      <a:pt x="1717" y="584"/>
                    </a:lnTo>
                    <a:lnTo>
                      <a:pt x="1717" y="617"/>
                    </a:lnTo>
                    <a:lnTo>
                      <a:pt x="1683" y="617"/>
                    </a:lnTo>
                    <a:lnTo>
                      <a:pt x="1683" y="634"/>
                    </a:lnTo>
                    <a:lnTo>
                      <a:pt x="1667" y="634"/>
                    </a:lnTo>
                    <a:lnTo>
                      <a:pt x="1667" y="667"/>
                    </a:lnTo>
                    <a:lnTo>
                      <a:pt x="1633" y="667"/>
                    </a:lnTo>
                    <a:lnTo>
                      <a:pt x="1633" y="700"/>
                    </a:lnTo>
                    <a:lnTo>
                      <a:pt x="1600" y="700"/>
                    </a:lnTo>
                    <a:lnTo>
                      <a:pt x="1600" y="717"/>
                    </a:lnTo>
                    <a:lnTo>
                      <a:pt x="1584" y="717"/>
                    </a:lnTo>
                    <a:lnTo>
                      <a:pt x="1584" y="750"/>
                    </a:lnTo>
                    <a:lnTo>
                      <a:pt x="1550" y="750"/>
                    </a:lnTo>
                    <a:lnTo>
                      <a:pt x="1550" y="783"/>
                    </a:lnTo>
                    <a:lnTo>
                      <a:pt x="1517" y="783"/>
                    </a:lnTo>
                    <a:lnTo>
                      <a:pt x="1517" y="800"/>
                    </a:lnTo>
                    <a:lnTo>
                      <a:pt x="1500" y="800"/>
                    </a:lnTo>
                    <a:lnTo>
                      <a:pt x="1500" y="833"/>
                    </a:lnTo>
                    <a:lnTo>
                      <a:pt x="1467" y="833"/>
                    </a:lnTo>
                    <a:lnTo>
                      <a:pt x="1467" y="867"/>
                    </a:lnTo>
                    <a:lnTo>
                      <a:pt x="1434" y="867"/>
                    </a:lnTo>
                    <a:lnTo>
                      <a:pt x="1434" y="883"/>
                    </a:lnTo>
                    <a:lnTo>
                      <a:pt x="1417" y="883"/>
                    </a:lnTo>
                    <a:lnTo>
                      <a:pt x="1417" y="917"/>
                    </a:lnTo>
                    <a:lnTo>
                      <a:pt x="1384" y="917"/>
                    </a:lnTo>
                    <a:lnTo>
                      <a:pt x="1384" y="950"/>
                    </a:lnTo>
                    <a:lnTo>
                      <a:pt x="1350" y="950"/>
                    </a:lnTo>
                    <a:lnTo>
                      <a:pt x="1350" y="967"/>
                    </a:lnTo>
                    <a:lnTo>
                      <a:pt x="1334" y="967"/>
                    </a:lnTo>
                    <a:lnTo>
                      <a:pt x="1334" y="1000"/>
                    </a:lnTo>
                    <a:lnTo>
                      <a:pt x="1300" y="1000"/>
                    </a:lnTo>
                    <a:lnTo>
                      <a:pt x="1300" y="1033"/>
                    </a:lnTo>
                    <a:lnTo>
                      <a:pt x="1267" y="1033"/>
                    </a:lnTo>
                    <a:lnTo>
                      <a:pt x="1267" y="1050"/>
                    </a:lnTo>
                    <a:lnTo>
                      <a:pt x="1250" y="1050"/>
                    </a:lnTo>
                    <a:lnTo>
                      <a:pt x="1250" y="1083"/>
                    </a:lnTo>
                    <a:lnTo>
                      <a:pt x="1217" y="1083"/>
                    </a:lnTo>
                    <a:lnTo>
                      <a:pt x="1217" y="1117"/>
                    </a:lnTo>
                    <a:lnTo>
                      <a:pt x="1184" y="1117"/>
                    </a:lnTo>
                    <a:lnTo>
                      <a:pt x="1184" y="1133"/>
                    </a:lnTo>
                    <a:lnTo>
                      <a:pt x="1167" y="1133"/>
                    </a:lnTo>
                    <a:lnTo>
                      <a:pt x="1167" y="1167"/>
                    </a:lnTo>
                    <a:lnTo>
                      <a:pt x="1134" y="1167"/>
                    </a:lnTo>
                    <a:lnTo>
                      <a:pt x="1134" y="1200"/>
                    </a:lnTo>
                    <a:lnTo>
                      <a:pt x="1100" y="1200"/>
                    </a:lnTo>
                    <a:lnTo>
                      <a:pt x="1100" y="1217"/>
                    </a:lnTo>
                    <a:lnTo>
                      <a:pt x="1084" y="1217"/>
                    </a:lnTo>
                    <a:lnTo>
                      <a:pt x="1084" y="1283"/>
                    </a:lnTo>
                    <a:lnTo>
                      <a:pt x="1250" y="1283"/>
                    </a:lnTo>
                    <a:lnTo>
                      <a:pt x="1250" y="1250"/>
                    </a:lnTo>
                    <a:lnTo>
                      <a:pt x="1267" y="1250"/>
                    </a:lnTo>
                    <a:lnTo>
                      <a:pt x="1267" y="1217"/>
                    </a:lnTo>
                    <a:lnTo>
                      <a:pt x="1300" y="1217"/>
                    </a:lnTo>
                    <a:lnTo>
                      <a:pt x="1300" y="1200"/>
                    </a:lnTo>
                    <a:lnTo>
                      <a:pt x="1334" y="1200"/>
                    </a:lnTo>
                    <a:lnTo>
                      <a:pt x="1334" y="1167"/>
                    </a:lnTo>
                    <a:lnTo>
                      <a:pt x="1350" y="1167"/>
                    </a:lnTo>
                    <a:lnTo>
                      <a:pt x="1350" y="1133"/>
                    </a:lnTo>
                    <a:lnTo>
                      <a:pt x="1384" y="1133"/>
                    </a:lnTo>
                    <a:lnTo>
                      <a:pt x="1384" y="1117"/>
                    </a:lnTo>
                    <a:lnTo>
                      <a:pt x="1417" y="1117"/>
                    </a:lnTo>
                    <a:lnTo>
                      <a:pt x="1417" y="1083"/>
                    </a:lnTo>
                    <a:lnTo>
                      <a:pt x="1434" y="1083"/>
                    </a:lnTo>
                    <a:lnTo>
                      <a:pt x="1434" y="1050"/>
                    </a:lnTo>
                    <a:lnTo>
                      <a:pt x="1467" y="1050"/>
                    </a:lnTo>
                    <a:lnTo>
                      <a:pt x="1467" y="1033"/>
                    </a:lnTo>
                    <a:lnTo>
                      <a:pt x="1500" y="1033"/>
                    </a:lnTo>
                    <a:lnTo>
                      <a:pt x="1500" y="1000"/>
                    </a:lnTo>
                    <a:lnTo>
                      <a:pt x="1517" y="1000"/>
                    </a:lnTo>
                    <a:lnTo>
                      <a:pt x="1517" y="967"/>
                    </a:lnTo>
                    <a:lnTo>
                      <a:pt x="1550" y="967"/>
                    </a:lnTo>
                    <a:lnTo>
                      <a:pt x="1550" y="950"/>
                    </a:lnTo>
                    <a:lnTo>
                      <a:pt x="1584" y="950"/>
                    </a:lnTo>
                    <a:lnTo>
                      <a:pt x="1584" y="917"/>
                    </a:lnTo>
                    <a:lnTo>
                      <a:pt x="1600" y="917"/>
                    </a:lnTo>
                    <a:lnTo>
                      <a:pt x="1600" y="883"/>
                    </a:lnTo>
                    <a:lnTo>
                      <a:pt x="1633" y="883"/>
                    </a:lnTo>
                    <a:lnTo>
                      <a:pt x="1633" y="867"/>
                    </a:lnTo>
                    <a:lnTo>
                      <a:pt x="1667" y="867"/>
                    </a:lnTo>
                    <a:lnTo>
                      <a:pt x="1667" y="833"/>
                    </a:lnTo>
                    <a:lnTo>
                      <a:pt x="1683" y="833"/>
                    </a:lnTo>
                    <a:lnTo>
                      <a:pt x="1683" y="800"/>
                    </a:lnTo>
                    <a:lnTo>
                      <a:pt x="1717" y="800"/>
                    </a:lnTo>
                    <a:lnTo>
                      <a:pt x="1717" y="783"/>
                    </a:lnTo>
                    <a:lnTo>
                      <a:pt x="1750" y="783"/>
                    </a:lnTo>
                    <a:lnTo>
                      <a:pt x="1750" y="750"/>
                    </a:lnTo>
                    <a:lnTo>
                      <a:pt x="1767" y="750"/>
                    </a:lnTo>
                    <a:lnTo>
                      <a:pt x="1767" y="717"/>
                    </a:lnTo>
                    <a:lnTo>
                      <a:pt x="1800" y="717"/>
                    </a:lnTo>
                    <a:lnTo>
                      <a:pt x="1800" y="700"/>
                    </a:lnTo>
                    <a:lnTo>
                      <a:pt x="1833" y="700"/>
                    </a:lnTo>
                    <a:lnTo>
                      <a:pt x="1833" y="667"/>
                    </a:lnTo>
                    <a:lnTo>
                      <a:pt x="1850" y="667"/>
                    </a:lnTo>
                    <a:lnTo>
                      <a:pt x="1850" y="634"/>
                    </a:lnTo>
                    <a:lnTo>
                      <a:pt x="1883" y="634"/>
                    </a:lnTo>
                    <a:lnTo>
                      <a:pt x="1883" y="617"/>
                    </a:lnTo>
                    <a:lnTo>
                      <a:pt x="1917" y="617"/>
                    </a:lnTo>
                    <a:lnTo>
                      <a:pt x="1917" y="584"/>
                    </a:lnTo>
                    <a:lnTo>
                      <a:pt x="1933" y="584"/>
                    </a:lnTo>
                    <a:lnTo>
                      <a:pt x="1933" y="550"/>
                    </a:lnTo>
                    <a:lnTo>
                      <a:pt x="1967" y="550"/>
                    </a:lnTo>
                    <a:lnTo>
                      <a:pt x="1967" y="534"/>
                    </a:lnTo>
                    <a:lnTo>
                      <a:pt x="2000" y="534"/>
                    </a:lnTo>
                    <a:lnTo>
                      <a:pt x="2000" y="500"/>
                    </a:lnTo>
                    <a:lnTo>
                      <a:pt x="2017" y="500"/>
                    </a:lnTo>
                    <a:lnTo>
                      <a:pt x="2017" y="467"/>
                    </a:lnTo>
                    <a:lnTo>
                      <a:pt x="2050" y="467"/>
                    </a:lnTo>
                    <a:lnTo>
                      <a:pt x="2050" y="450"/>
                    </a:lnTo>
                    <a:lnTo>
                      <a:pt x="2083" y="450"/>
                    </a:lnTo>
                    <a:lnTo>
                      <a:pt x="2083" y="417"/>
                    </a:lnTo>
                    <a:lnTo>
                      <a:pt x="2100" y="417"/>
                    </a:lnTo>
                    <a:lnTo>
                      <a:pt x="2100" y="384"/>
                    </a:lnTo>
                    <a:lnTo>
                      <a:pt x="2133" y="384"/>
                    </a:lnTo>
                    <a:lnTo>
                      <a:pt x="2133" y="367"/>
                    </a:lnTo>
                    <a:lnTo>
                      <a:pt x="2167" y="367"/>
                    </a:lnTo>
                    <a:lnTo>
                      <a:pt x="2167" y="334"/>
                    </a:lnTo>
                    <a:lnTo>
                      <a:pt x="2183" y="334"/>
                    </a:lnTo>
                    <a:lnTo>
                      <a:pt x="2183" y="300"/>
                    </a:lnTo>
                    <a:lnTo>
                      <a:pt x="2217" y="300"/>
                    </a:lnTo>
                    <a:lnTo>
                      <a:pt x="2217" y="284"/>
                    </a:lnTo>
                    <a:lnTo>
                      <a:pt x="2250" y="284"/>
                    </a:lnTo>
                    <a:lnTo>
                      <a:pt x="2250" y="250"/>
                    </a:lnTo>
                    <a:lnTo>
                      <a:pt x="2267" y="250"/>
                    </a:lnTo>
                    <a:lnTo>
                      <a:pt x="2267" y="217"/>
                    </a:lnTo>
                    <a:lnTo>
                      <a:pt x="2300" y="217"/>
                    </a:lnTo>
                    <a:lnTo>
                      <a:pt x="2300" y="200"/>
                    </a:lnTo>
                    <a:lnTo>
                      <a:pt x="2333" y="200"/>
                    </a:lnTo>
                    <a:lnTo>
                      <a:pt x="2333" y="167"/>
                    </a:lnTo>
                    <a:lnTo>
                      <a:pt x="2350" y="167"/>
                    </a:lnTo>
                    <a:lnTo>
                      <a:pt x="2350" y="134"/>
                    </a:lnTo>
                    <a:lnTo>
                      <a:pt x="2383" y="134"/>
                    </a:lnTo>
                    <a:lnTo>
                      <a:pt x="2383" y="117"/>
                    </a:lnTo>
                    <a:lnTo>
                      <a:pt x="2417" y="117"/>
                    </a:lnTo>
                    <a:lnTo>
                      <a:pt x="2417" y="84"/>
                    </a:lnTo>
                    <a:lnTo>
                      <a:pt x="2383" y="84"/>
                    </a:lnTo>
                    <a:lnTo>
                      <a:pt x="2383" y="50"/>
                    </a:lnTo>
                    <a:lnTo>
                      <a:pt x="2350" y="50"/>
                    </a:lnTo>
                    <a:lnTo>
                      <a:pt x="2350" y="34"/>
                    </a:lnTo>
                    <a:lnTo>
                      <a:pt x="2333" y="34"/>
                    </a:lnTo>
                    <a:lnTo>
                      <a:pt x="2333" y="0"/>
                    </a:lnTo>
                    <a:close/>
                    <a:moveTo>
                      <a:pt x="550" y="1750"/>
                    </a:moveTo>
                    <a:lnTo>
                      <a:pt x="550" y="1783"/>
                    </a:lnTo>
                    <a:lnTo>
                      <a:pt x="517" y="1783"/>
                    </a:lnTo>
                    <a:lnTo>
                      <a:pt x="517" y="1800"/>
                    </a:lnTo>
                    <a:lnTo>
                      <a:pt x="500" y="1800"/>
                    </a:lnTo>
                    <a:lnTo>
                      <a:pt x="500" y="1833"/>
                    </a:lnTo>
                    <a:lnTo>
                      <a:pt x="467" y="1833"/>
                    </a:lnTo>
                    <a:lnTo>
                      <a:pt x="467" y="1867"/>
                    </a:lnTo>
                    <a:lnTo>
                      <a:pt x="434" y="1867"/>
                    </a:lnTo>
                    <a:lnTo>
                      <a:pt x="434" y="1883"/>
                    </a:lnTo>
                    <a:lnTo>
                      <a:pt x="417" y="1883"/>
                    </a:lnTo>
                    <a:lnTo>
                      <a:pt x="417" y="1917"/>
                    </a:lnTo>
                    <a:lnTo>
                      <a:pt x="384" y="1917"/>
                    </a:lnTo>
                    <a:lnTo>
                      <a:pt x="384" y="1950"/>
                    </a:lnTo>
                    <a:lnTo>
                      <a:pt x="350" y="1950"/>
                    </a:lnTo>
                    <a:lnTo>
                      <a:pt x="350" y="1967"/>
                    </a:lnTo>
                    <a:lnTo>
                      <a:pt x="334" y="1967"/>
                    </a:lnTo>
                    <a:lnTo>
                      <a:pt x="334" y="2000"/>
                    </a:lnTo>
                    <a:lnTo>
                      <a:pt x="300" y="2000"/>
                    </a:lnTo>
                    <a:lnTo>
                      <a:pt x="300" y="2033"/>
                    </a:lnTo>
                    <a:lnTo>
                      <a:pt x="267" y="2033"/>
                    </a:lnTo>
                    <a:lnTo>
                      <a:pt x="267" y="2050"/>
                    </a:lnTo>
                    <a:lnTo>
                      <a:pt x="250" y="2050"/>
                    </a:lnTo>
                    <a:lnTo>
                      <a:pt x="250" y="2083"/>
                    </a:lnTo>
                    <a:lnTo>
                      <a:pt x="217" y="2083"/>
                    </a:lnTo>
                    <a:lnTo>
                      <a:pt x="217" y="2116"/>
                    </a:lnTo>
                    <a:lnTo>
                      <a:pt x="184" y="2116"/>
                    </a:lnTo>
                    <a:lnTo>
                      <a:pt x="184" y="2133"/>
                    </a:lnTo>
                    <a:lnTo>
                      <a:pt x="167" y="2133"/>
                    </a:lnTo>
                    <a:lnTo>
                      <a:pt x="167" y="2166"/>
                    </a:lnTo>
                    <a:lnTo>
                      <a:pt x="134" y="2166"/>
                    </a:lnTo>
                    <a:lnTo>
                      <a:pt x="134" y="2200"/>
                    </a:lnTo>
                    <a:lnTo>
                      <a:pt x="101" y="2200"/>
                    </a:lnTo>
                    <a:lnTo>
                      <a:pt x="101" y="2216"/>
                    </a:lnTo>
                    <a:lnTo>
                      <a:pt x="84" y="2216"/>
                    </a:lnTo>
                    <a:lnTo>
                      <a:pt x="84" y="2250"/>
                    </a:lnTo>
                    <a:lnTo>
                      <a:pt x="51" y="2250"/>
                    </a:lnTo>
                    <a:lnTo>
                      <a:pt x="51" y="2283"/>
                    </a:lnTo>
                    <a:lnTo>
                      <a:pt x="17" y="2283"/>
                    </a:lnTo>
                    <a:lnTo>
                      <a:pt x="17" y="2300"/>
                    </a:lnTo>
                    <a:lnTo>
                      <a:pt x="1" y="2300"/>
                    </a:lnTo>
                    <a:lnTo>
                      <a:pt x="1" y="2333"/>
                    </a:lnTo>
                    <a:lnTo>
                      <a:pt x="17" y="2333"/>
                    </a:lnTo>
                    <a:lnTo>
                      <a:pt x="17" y="2366"/>
                    </a:lnTo>
                    <a:lnTo>
                      <a:pt x="51" y="2366"/>
                    </a:lnTo>
                    <a:lnTo>
                      <a:pt x="51" y="2383"/>
                    </a:lnTo>
                    <a:lnTo>
                      <a:pt x="84" y="2383"/>
                    </a:lnTo>
                    <a:lnTo>
                      <a:pt x="84" y="2416"/>
                    </a:lnTo>
                    <a:lnTo>
                      <a:pt x="101" y="2416"/>
                    </a:lnTo>
                    <a:lnTo>
                      <a:pt x="101" y="2383"/>
                    </a:lnTo>
                    <a:lnTo>
                      <a:pt x="134" y="2383"/>
                    </a:lnTo>
                    <a:lnTo>
                      <a:pt x="134" y="2366"/>
                    </a:lnTo>
                    <a:lnTo>
                      <a:pt x="167" y="2366"/>
                    </a:lnTo>
                    <a:lnTo>
                      <a:pt x="167" y="2333"/>
                    </a:lnTo>
                    <a:lnTo>
                      <a:pt x="184" y="2333"/>
                    </a:lnTo>
                    <a:lnTo>
                      <a:pt x="184" y="2300"/>
                    </a:lnTo>
                    <a:lnTo>
                      <a:pt x="217" y="2300"/>
                    </a:lnTo>
                    <a:lnTo>
                      <a:pt x="217" y="2283"/>
                    </a:lnTo>
                    <a:lnTo>
                      <a:pt x="250" y="2283"/>
                    </a:lnTo>
                    <a:lnTo>
                      <a:pt x="250" y="2250"/>
                    </a:lnTo>
                    <a:lnTo>
                      <a:pt x="267" y="2250"/>
                    </a:lnTo>
                    <a:lnTo>
                      <a:pt x="267" y="2216"/>
                    </a:lnTo>
                    <a:lnTo>
                      <a:pt x="300" y="2216"/>
                    </a:lnTo>
                    <a:lnTo>
                      <a:pt x="300" y="2200"/>
                    </a:lnTo>
                    <a:lnTo>
                      <a:pt x="334" y="2200"/>
                    </a:lnTo>
                    <a:lnTo>
                      <a:pt x="334" y="2166"/>
                    </a:lnTo>
                    <a:lnTo>
                      <a:pt x="350" y="2166"/>
                    </a:lnTo>
                    <a:lnTo>
                      <a:pt x="350" y="2133"/>
                    </a:lnTo>
                    <a:lnTo>
                      <a:pt x="384" y="2133"/>
                    </a:lnTo>
                    <a:lnTo>
                      <a:pt x="384" y="2116"/>
                    </a:lnTo>
                    <a:lnTo>
                      <a:pt x="417" y="2116"/>
                    </a:lnTo>
                    <a:lnTo>
                      <a:pt x="417" y="2083"/>
                    </a:lnTo>
                    <a:lnTo>
                      <a:pt x="434" y="2083"/>
                    </a:lnTo>
                    <a:lnTo>
                      <a:pt x="434" y="2050"/>
                    </a:lnTo>
                    <a:lnTo>
                      <a:pt x="467" y="2050"/>
                    </a:lnTo>
                    <a:lnTo>
                      <a:pt x="467" y="2033"/>
                    </a:lnTo>
                    <a:lnTo>
                      <a:pt x="500" y="2033"/>
                    </a:lnTo>
                    <a:lnTo>
                      <a:pt x="500" y="2000"/>
                    </a:lnTo>
                    <a:lnTo>
                      <a:pt x="517" y="2000"/>
                    </a:lnTo>
                    <a:lnTo>
                      <a:pt x="517" y="1967"/>
                    </a:lnTo>
                    <a:lnTo>
                      <a:pt x="550" y="1967"/>
                    </a:lnTo>
                    <a:lnTo>
                      <a:pt x="550" y="1950"/>
                    </a:lnTo>
                    <a:lnTo>
                      <a:pt x="584" y="1950"/>
                    </a:lnTo>
                    <a:lnTo>
                      <a:pt x="584" y="1917"/>
                    </a:lnTo>
                    <a:lnTo>
                      <a:pt x="600" y="1917"/>
                    </a:lnTo>
                    <a:lnTo>
                      <a:pt x="600" y="1883"/>
                    </a:lnTo>
                    <a:lnTo>
                      <a:pt x="634" y="1883"/>
                    </a:lnTo>
                    <a:lnTo>
                      <a:pt x="634" y="1867"/>
                    </a:lnTo>
                    <a:lnTo>
                      <a:pt x="667" y="1867"/>
                    </a:lnTo>
                    <a:lnTo>
                      <a:pt x="667" y="1833"/>
                    </a:lnTo>
                    <a:lnTo>
                      <a:pt x="684" y="1833"/>
                    </a:lnTo>
                    <a:lnTo>
                      <a:pt x="684" y="1800"/>
                    </a:lnTo>
                    <a:lnTo>
                      <a:pt x="717" y="1800"/>
                    </a:lnTo>
                    <a:lnTo>
                      <a:pt x="717" y="1783"/>
                    </a:lnTo>
                    <a:lnTo>
                      <a:pt x="750" y="1783"/>
                    </a:lnTo>
                    <a:lnTo>
                      <a:pt x="750" y="1750"/>
                    </a:ln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215;p18"/>
              <p:cNvSpPr/>
              <p:nvPr/>
            </p:nvSpPr>
            <p:spPr>
              <a:xfrm>
                <a:off x="4299675" y="1526125"/>
                <a:ext cx="59575" cy="60025"/>
              </a:xfrm>
              <a:custGeom>
                <a:avLst/>
                <a:gdLst/>
                <a:ahLst/>
                <a:cxnLst/>
                <a:rect l="l" t="t" r="r" b="b"/>
                <a:pathLst>
                  <a:path w="2383" h="2401" extrusionOk="0">
                    <a:moveTo>
                      <a:pt x="2283" y="1"/>
                    </a:moveTo>
                    <a:lnTo>
                      <a:pt x="2283" y="34"/>
                    </a:lnTo>
                    <a:lnTo>
                      <a:pt x="2250" y="34"/>
                    </a:lnTo>
                    <a:lnTo>
                      <a:pt x="2250" y="68"/>
                    </a:lnTo>
                    <a:lnTo>
                      <a:pt x="2216" y="68"/>
                    </a:lnTo>
                    <a:lnTo>
                      <a:pt x="2216" y="84"/>
                    </a:lnTo>
                    <a:lnTo>
                      <a:pt x="2200" y="84"/>
                    </a:lnTo>
                    <a:lnTo>
                      <a:pt x="2200" y="118"/>
                    </a:lnTo>
                    <a:lnTo>
                      <a:pt x="2166" y="118"/>
                    </a:lnTo>
                    <a:lnTo>
                      <a:pt x="2166" y="151"/>
                    </a:lnTo>
                    <a:lnTo>
                      <a:pt x="2133" y="151"/>
                    </a:lnTo>
                    <a:lnTo>
                      <a:pt x="2133" y="168"/>
                    </a:lnTo>
                    <a:lnTo>
                      <a:pt x="2116" y="168"/>
                    </a:lnTo>
                    <a:lnTo>
                      <a:pt x="2116" y="201"/>
                    </a:lnTo>
                    <a:lnTo>
                      <a:pt x="2083" y="201"/>
                    </a:lnTo>
                    <a:lnTo>
                      <a:pt x="2083" y="234"/>
                    </a:lnTo>
                    <a:lnTo>
                      <a:pt x="2050" y="234"/>
                    </a:lnTo>
                    <a:lnTo>
                      <a:pt x="2050" y="251"/>
                    </a:lnTo>
                    <a:lnTo>
                      <a:pt x="2033" y="251"/>
                    </a:lnTo>
                    <a:lnTo>
                      <a:pt x="2033" y="284"/>
                    </a:lnTo>
                    <a:lnTo>
                      <a:pt x="2000" y="284"/>
                    </a:lnTo>
                    <a:lnTo>
                      <a:pt x="2000" y="317"/>
                    </a:lnTo>
                    <a:lnTo>
                      <a:pt x="1966" y="317"/>
                    </a:lnTo>
                    <a:lnTo>
                      <a:pt x="1966" y="334"/>
                    </a:lnTo>
                    <a:lnTo>
                      <a:pt x="1950" y="334"/>
                    </a:lnTo>
                    <a:lnTo>
                      <a:pt x="1950" y="367"/>
                    </a:lnTo>
                    <a:lnTo>
                      <a:pt x="1916" y="367"/>
                    </a:lnTo>
                    <a:lnTo>
                      <a:pt x="1916" y="401"/>
                    </a:lnTo>
                    <a:lnTo>
                      <a:pt x="1883" y="401"/>
                    </a:lnTo>
                    <a:lnTo>
                      <a:pt x="1883" y="417"/>
                    </a:lnTo>
                    <a:lnTo>
                      <a:pt x="1866" y="417"/>
                    </a:lnTo>
                    <a:lnTo>
                      <a:pt x="1866" y="451"/>
                    </a:lnTo>
                    <a:lnTo>
                      <a:pt x="1833" y="451"/>
                    </a:lnTo>
                    <a:lnTo>
                      <a:pt x="1833" y="484"/>
                    </a:lnTo>
                    <a:lnTo>
                      <a:pt x="1800" y="484"/>
                    </a:lnTo>
                    <a:lnTo>
                      <a:pt x="1800" y="501"/>
                    </a:lnTo>
                    <a:lnTo>
                      <a:pt x="1783" y="501"/>
                    </a:lnTo>
                    <a:lnTo>
                      <a:pt x="1783" y="534"/>
                    </a:lnTo>
                    <a:lnTo>
                      <a:pt x="1750" y="534"/>
                    </a:lnTo>
                    <a:lnTo>
                      <a:pt x="1750" y="567"/>
                    </a:lnTo>
                    <a:lnTo>
                      <a:pt x="1716" y="567"/>
                    </a:lnTo>
                    <a:lnTo>
                      <a:pt x="1716" y="584"/>
                    </a:lnTo>
                    <a:lnTo>
                      <a:pt x="1700" y="584"/>
                    </a:lnTo>
                    <a:lnTo>
                      <a:pt x="1700" y="617"/>
                    </a:lnTo>
                    <a:lnTo>
                      <a:pt x="1666" y="617"/>
                    </a:lnTo>
                    <a:lnTo>
                      <a:pt x="1666" y="651"/>
                    </a:lnTo>
                    <a:lnTo>
                      <a:pt x="1633" y="651"/>
                    </a:lnTo>
                    <a:lnTo>
                      <a:pt x="1633" y="667"/>
                    </a:lnTo>
                    <a:lnTo>
                      <a:pt x="1616" y="667"/>
                    </a:lnTo>
                    <a:lnTo>
                      <a:pt x="1616" y="701"/>
                    </a:lnTo>
                    <a:lnTo>
                      <a:pt x="1583" y="701"/>
                    </a:lnTo>
                    <a:lnTo>
                      <a:pt x="1583" y="734"/>
                    </a:lnTo>
                    <a:lnTo>
                      <a:pt x="1550" y="734"/>
                    </a:lnTo>
                    <a:lnTo>
                      <a:pt x="1550" y="751"/>
                    </a:lnTo>
                    <a:lnTo>
                      <a:pt x="1533" y="751"/>
                    </a:lnTo>
                    <a:lnTo>
                      <a:pt x="1533" y="784"/>
                    </a:lnTo>
                    <a:lnTo>
                      <a:pt x="1500" y="784"/>
                    </a:lnTo>
                    <a:lnTo>
                      <a:pt x="1500" y="817"/>
                    </a:lnTo>
                    <a:lnTo>
                      <a:pt x="1466" y="817"/>
                    </a:lnTo>
                    <a:lnTo>
                      <a:pt x="1466" y="834"/>
                    </a:lnTo>
                    <a:lnTo>
                      <a:pt x="1550" y="834"/>
                    </a:lnTo>
                    <a:lnTo>
                      <a:pt x="1550" y="867"/>
                    </a:lnTo>
                    <a:lnTo>
                      <a:pt x="1633" y="867"/>
                    </a:lnTo>
                    <a:lnTo>
                      <a:pt x="1633" y="834"/>
                    </a:lnTo>
                    <a:lnTo>
                      <a:pt x="1666" y="834"/>
                    </a:lnTo>
                    <a:lnTo>
                      <a:pt x="1666" y="817"/>
                    </a:lnTo>
                    <a:lnTo>
                      <a:pt x="1700" y="817"/>
                    </a:lnTo>
                    <a:lnTo>
                      <a:pt x="1700" y="784"/>
                    </a:lnTo>
                    <a:lnTo>
                      <a:pt x="1716" y="784"/>
                    </a:lnTo>
                    <a:lnTo>
                      <a:pt x="1716" y="751"/>
                    </a:lnTo>
                    <a:lnTo>
                      <a:pt x="1750" y="751"/>
                    </a:lnTo>
                    <a:lnTo>
                      <a:pt x="1750" y="734"/>
                    </a:lnTo>
                    <a:lnTo>
                      <a:pt x="1783" y="734"/>
                    </a:lnTo>
                    <a:lnTo>
                      <a:pt x="1783" y="701"/>
                    </a:lnTo>
                    <a:lnTo>
                      <a:pt x="1800" y="701"/>
                    </a:lnTo>
                    <a:lnTo>
                      <a:pt x="1800" y="667"/>
                    </a:lnTo>
                    <a:lnTo>
                      <a:pt x="1833" y="667"/>
                    </a:lnTo>
                    <a:lnTo>
                      <a:pt x="1833" y="651"/>
                    </a:lnTo>
                    <a:lnTo>
                      <a:pt x="1866" y="651"/>
                    </a:lnTo>
                    <a:lnTo>
                      <a:pt x="1866" y="617"/>
                    </a:lnTo>
                    <a:lnTo>
                      <a:pt x="1883" y="617"/>
                    </a:lnTo>
                    <a:lnTo>
                      <a:pt x="1883" y="584"/>
                    </a:lnTo>
                    <a:lnTo>
                      <a:pt x="1916" y="584"/>
                    </a:lnTo>
                    <a:lnTo>
                      <a:pt x="1916" y="567"/>
                    </a:lnTo>
                    <a:lnTo>
                      <a:pt x="1950" y="567"/>
                    </a:lnTo>
                    <a:lnTo>
                      <a:pt x="1950" y="534"/>
                    </a:lnTo>
                    <a:lnTo>
                      <a:pt x="1966" y="534"/>
                    </a:lnTo>
                    <a:lnTo>
                      <a:pt x="1966" y="501"/>
                    </a:lnTo>
                    <a:lnTo>
                      <a:pt x="2000" y="501"/>
                    </a:lnTo>
                    <a:lnTo>
                      <a:pt x="2000" y="484"/>
                    </a:lnTo>
                    <a:lnTo>
                      <a:pt x="2033" y="484"/>
                    </a:lnTo>
                    <a:lnTo>
                      <a:pt x="2033" y="451"/>
                    </a:lnTo>
                    <a:lnTo>
                      <a:pt x="2050" y="451"/>
                    </a:lnTo>
                    <a:lnTo>
                      <a:pt x="2050" y="417"/>
                    </a:lnTo>
                    <a:lnTo>
                      <a:pt x="2083" y="417"/>
                    </a:lnTo>
                    <a:lnTo>
                      <a:pt x="2083" y="401"/>
                    </a:lnTo>
                    <a:lnTo>
                      <a:pt x="2116" y="401"/>
                    </a:lnTo>
                    <a:lnTo>
                      <a:pt x="2116" y="367"/>
                    </a:lnTo>
                    <a:lnTo>
                      <a:pt x="2133" y="367"/>
                    </a:lnTo>
                    <a:lnTo>
                      <a:pt x="2133" y="334"/>
                    </a:lnTo>
                    <a:lnTo>
                      <a:pt x="2166" y="334"/>
                    </a:lnTo>
                    <a:lnTo>
                      <a:pt x="2166" y="317"/>
                    </a:lnTo>
                    <a:lnTo>
                      <a:pt x="2200" y="317"/>
                    </a:lnTo>
                    <a:lnTo>
                      <a:pt x="2200" y="284"/>
                    </a:lnTo>
                    <a:lnTo>
                      <a:pt x="2216" y="284"/>
                    </a:lnTo>
                    <a:lnTo>
                      <a:pt x="2216" y="251"/>
                    </a:lnTo>
                    <a:lnTo>
                      <a:pt x="2250" y="251"/>
                    </a:lnTo>
                    <a:lnTo>
                      <a:pt x="2250" y="234"/>
                    </a:lnTo>
                    <a:lnTo>
                      <a:pt x="2283" y="234"/>
                    </a:lnTo>
                    <a:lnTo>
                      <a:pt x="2283" y="201"/>
                    </a:lnTo>
                    <a:lnTo>
                      <a:pt x="2300" y="201"/>
                    </a:lnTo>
                    <a:lnTo>
                      <a:pt x="2300" y="168"/>
                    </a:lnTo>
                    <a:lnTo>
                      <a:pt x="2333" y="168"/>
                    </a:lnTo>
                    <a:lnTo>
                      <a:pt x="2333" y="151"/>
                    </a:lnTo>
                    <a:lnTo>
                      <a:pt x="2366" y="151"/>
                    </a:lnTo>
                    <a:lnTo>
                      <a:pt x="2366" y="118"/>
                    </a:lnTo>
                    <a:lnTo>
                      <a:pt x="2383" y="118"/>
                    </a:lnTo>
                    <a:lnTo>
                      <a:pt x="2383" y="68"/>
                    </a:lnTo>
                    <a:lnTo>
                      <a:pt x="2366" y="68"/>
                    </a:lnTo>
                    <a:lnTo>
                      <a:pt x="2366" y="34"/>
                    </a:lnTo>
                    <a:lnTo>
                      <a:pt x="2333" y="34"/>
                    </a:lnTo>
                    <a:lnTo>
                      <a:pt x="2333" y="1"/>
                    </a:lnTo>
                    <a:close/>
                    <a:moveTo>
                      <a:pt x="967" y="1317"/>
                    </a:moveTo>
                    <a:lnTo>
                      <a:pt x="967" y="1334"/>
                    </a:lnTo>
                    <a:lnTo>
                      <a:pt x="950" y="1334"/>
                    </a:lnTo>
                    <a:lnTo>
                      <a:pt x="950" y="1367"/>
                    </a:lnTo>
                    <a:lnTo>
                      <a:pt x="917" y="1367"/>
                    </a:lnTo>
                    <a:lnTo>
                      <a:pt x="917" y="1401"/>
                    </a:lnTo>
                    <a:lnTo>
                      <a:pt x="883" y="1401"/>
                    </a:lnTo>
                    <a:lnTo>
                      <a:pt x="883" y="1417"/>
                    </a:lnTo>
                    <a:lnTo>
                      <a:pt x="867" y="1417"/>
                    </a:lnTo>
                    <a:lnTo>
                      <a:pt x="867" y="1451"/>
                    </a:lnTo>
                    <a:lnTo>
                      <a:pt x="833" y="1451"/>
                    </a:lnTo>
                    <a:lnTo>
                      <a:pt x="833" y="1484"/>
                    </a:lnTo>
                    <a:lnTo>
                      <a:pt x="800" y="1484"/>
                    </a:lnTo>
                    <a:lnTo>
                      <a:pt x="800" y="1501"/>
                    </a:lnTo>
                    <a:lnTo>
                      <a:pt x="783" y="1501"/>
                    </a:lnTo>
                    <a:lnTo>
                      <a:pt x="783" y="1534"/>
                    </a:lnTo>
                    <a:lnTo>
                      <a:pt x="750" y="1534"/>
                    </a:lnTo>
                    <a:lnTo>
                      <a:pt x="750" y="1567"/>
                    </a:lnTo>
                    <a:lnTo>
                      <a:pt x="717" y="1567"/>
                    </a:lnTo>
                    <a:lnTo>
                      <a:pt x="717" y="1584"/>
                    </a:lnTo>
                    <a:lnTo>
                      <a:pt x="700" y="1584"/>
                    </a:lnTo>
                    <a:lnTo>
                      <a:pt x="700" y="1617"/>
                    </a:lnTo>
                    <a:lnTo>
                      <a:pt x="667" y="1617"/>
                    </a:lnTo>
                    <a:lnTo>
                      <a:pt x="667" y="1650"/>
                    </a:lnTo>
                    <a:lnTo>
                      <a:pt x="633" y="1650"/>
                    </a:lnTo>
                    <a:lnTo>
                      <a:pt x="633" y="1667"/>
                    </a:lnTo>
                    <a:lnTo>
                      <a:pt x="617" y="1667"/>
                    </a:lnTo>
                    <a:lnTo>
                      <a:pt x="617" y="1700"/>
                    </a:lnTo>
                    <a:lnTo>
                      <a:pt x="583" y="1700"/>
                    </a:lnTo>
                    <a:lnTo>
                      <a:pt x="583" y="1734"/>
                    </a:lnTo>
                    <a:lnTo>
                      <a:pt x="550" y="1734"/>
                    </a:lnTo>
                    <a:lnTo>
                      <a:pt x="550" y="1750"/>
                    </a:lnTo>
                    <a:lnTo>
                      <a:pt x="533" y="1750"/>
                    </a:lnTo>
                    <a:lnTo>
                      <a:pt x="533" y="1784"/>
                    </a:lnTo>
                    <a:lnTo>
                      <a:pt x="500" y="1784"/>
                    </a:lnTo>
                    <a:lnTo>
                      <a:pt x="500" y="1817"/>
                    </a:lnTo>
                    <a:lnTo>
                      <a:pt x="467" y="1817"/>
                    </a:lnTo>
                    <a:lnTo>
                      <a:pt x="467" y="1834"/>
                    </a:lnTo>
                    <a:lnTo>
                      <a:pt x="450" y="1834"/>
                    </a:lnTo>
                    <a:lnTo>
                      <a:pt x="450" y="1867"/>
                    </a:lnTo>
                    <a:lnTo>
                      <a:pt x="417" y="1867"/>
                    </a:lnTo>
                    <a:lnTo>
                      <a:pt x="417" y="1900"/>
                    </a:lnTo>
                    <a:lnTo>
                      <a:pt x="383" y="1900"/>
                    </a:lnTo>
                    <a:lnTo>
                      <a:pt x="383" y="1917"/>
                    </a:lnTo>
                    <a:lnTo>
                      <a:pt x="367" y="1917"/>
                    </a:lnTo>
                    <a:lnTo>
                      <a:pt x="367" y="1950"/>
                    </a:lnTo>
                    <a:lnTo>
                      <a:pt x="333" y="1950"/>
                    </a:lnTo>
                    <a:lnTo>
                      <a:pt x="333" y="1984"/>
                    </a:lnTo>
                    <a:lnTo>
                      <a:pt x="300" y="1984"/>
                    </a:lnTo>
                    <a:lnTo>
                      <a:pt x="300" y="2000"/>
                    </a:lnTo>
                    <a:lnTo>
                      <a:pt x="283" y="2000"/>
                    </a:lnTo>
                    <a:lnTo>
                      <a:pt x="283" y="2034"/>
                    </a:lnTo>
                    <a:lnTo>
                      <a:pt x="250" y="2034"/>
                    </a:lnTo>
                    <a:lnTo>
                      <a:pt x="250" y="2067"/>
                    </a:lnTo>
                    <a:lnTo>
                      <a:pt x="217" y="2067"/>
                    </a:lnTo>
                    <a:lnTo>
                      <a:pt x="217" y="2084"/>
                    </a:lnTo>
                    <a:lnTo>
                      <a:pt x="200" y="2084"/>
                    </a:lnTo>
                    <a:lnTo>
                      <a:pt x="200" y="2117"/>
                    </a:lnTo>
                    <a:lnTo>
                      <a:pt x="167" y="2117"/>
                    </a:lnTo>
                    <a:lnTo>
                      <a:pt x="167" y="2150"/>
                    </a:lnTo>
                    <a:lnTo>
                      <a:pt x="133" y="2150"/>
                    </a:lnTo>
                    <a:lnTo>
                      <a:pt x="133" y="2167"/>
                    </a:lnTo>
                    <a:lnTo>
                      <a:pt x="117" y="2167"/>
                    </a:lnTo>
                    <a:lnTo>
                      <a:pt x="117" y="2200"/>
                    </a:lnTo>
                    <a:lnTo>
                      <a:pt x="83" y="2200"/>
                    </a:lnTo>
                    <a:lnTo>
                      <a:pt x="83" y="2234"/>
                    </a:lnTo>
                    <a:lnTo>
                      <a:pt x="50" y="2234"/>
                    </a:lnTo>
                    <a:lnTo>
                      <a:pt x="50" y="2250"/>
                    </a:lnTo>
                    <a:lnTo>
                      <a:pt x="33" y="2250"/>
                    </a:lnTo>
                    <a:lnTo>
                      <a:pt x="33" y="2284"/>
                    </a:lnTo>
                    <a:lnTo>
                      <a:pt x="0" y="2284"/>
                    </a:lnTo>
                    <a:lnTo>
                      <a:pt x="0" y="2334"/>
                    </a:lnTo>
                    <a:lnTo>
                      <a:pt x="33" y="2334"/>
                    </a:lnTo>
                    <a:lnTo>
                      <a:pt x="33" y="2367"/>
                    </a:lnTo>
                    <a:lnTo>
                      <a:pt x="50" y="2367"/>
                    </a:lnTo>
                    <a:lnTo>
                      <a:pt x="50" y="2400"/>
                    </a:lnTo>
                    <a:lnTo>
                      <a:pt x="117" y="2400"/>
                    </a:lnTo>
                    <a:lnTo>
                      <a:pt x="117" y="2367"/>
                    </a:lnTo>
                    <a:lnTo>
                      <a:pt x="133" y="2367"/>
                    </a:lnTo>
                    <a:lnTo>
                      <a:pt x="133" y="2334"/>
                    </a:lnTo>
                    <a:lnTo>
                      <a:pt x="167" y="2334"/>
                    </a:lnTo>
                    <a:lnTo>
                      <a:pt x="167" y="2317"/>
                    </a:lnTo>
                    <a:lnTo>
                      <a:pt x="200" y="2317"/>
                    </a:lnTo>
                    <a:lnTo>
                      <a:pt x="200" y="2284"/>
                    </a:lnTo>
                    <a:lnTo>
                      <a:pt x="217" y="2284"/>
                    </a:lnTo>
                    <a:lnTo>
                      <a:pt x="217" y="2250"/>
                    </a:lnTo>
                    <a:lnTo>
                      <a:pt x="250" y="2250"/>
                    </a:lnTo>
                    <a:lnTo>
                      <a:pt x="250" y="2234"/>
                    </a:lnTo>
                    <a:lnTo>
                      <a:pt x="283" y="2234"/>
                    </a:lnTo>
                    <a:lnTo>
                      <a:pt x="283" y="2200"/>
                    </a:lnTo>
                    <a:lnTo>
                      <a:pt x="300" y="2200"/>
                    </a:lnTo>
                    <a:lnTo>
                      <a:pt x="300" y="2167"/>
                    </a:lnTo>
                    <a:lnTo>
                      <a:pt x="333" y="2167"/>
                    </a:lnTo>
                    <a:lnTo>
                      <a:pt x="333" y="2150"/>
                    </a:lnTo>
                    <a:lnTo>
                      <a:pt x="367" y="2150"/>
                    </a:lnTo>
                    <a:lnTo>
                      <a:pt x="367" y="2117"/>
                    </a:lnTo>
                    <a:lnTo>
                      <a:pt x="383" y="2117"/>
                    </a:lnTo>
                    <a:lnTo>
                      <a:pt x="383" y="2084"/>
                    </a:lnTo>
                    <a:lnTo>
                      <a:pt x="417" y="2084"/>
                    </a:lnTo>
                    <a:lnTo>
                      <a:pt x="417" y="2067"/>
                    </a:lnTo>
                    <a:lnTo>
                      <a:pt x="450" y="2067"/>
                    </a:lnTo>
                    <a:lnTo>
                      <a:pt x="450" y="2034"/>
                    </a:lnTo>
                    <a:lnTo>
                      <a:pt x="467" y="2034"/>
                    </a:lnTo>
                    <a:lnTo>
                      <a:pt x="467" y="2000"/>
                    </a:lnTo>
                    <a:lnTo>
                      <a:pt x="500" y="2000"/>
                    </a:lnTo>
                    <a:lnTo>
                      <a:pt x="500" y="1984"/>
                    </a:lnTo>
                    <a:lnTo>
                      <a:pt x="533" y="1984"/>
                    </a:lnTo>
                    <a:lnTo>
                      <a:pt x="533" y="1950"/>
                    </a:lnTo>
                    <a:lnTo>
                      <a:pt x="550" y="1950"/>
                    </a:lnTo>
                    <a:lnTo>
                      <a:pt x="550" y="1917"/>
                    </a:lnTo>
                    <a:lnTo>
                      <a:pt x="583" y="1917"/>
                    </a:lnTo>
                    <a:lnTo>
                      <a:pt x="583" y="1900"/>
                    </a:lnTo>
                    <a:lnTo>
                      <a:pt x="617" y="1900"/>
                    </a:lnTo>
                    <a:lnTo>
                      <a:pt x="617" y="1867"/>
                    </a:lnTo>
                    <a:lnTo>
                      <a:pt x="633" y="1867"/>
                    </a:lnTo>
                    <a:lnTo>
                      <a:pt x="633" y="1834"/>
                    </a:lnTo>
                    <a:lnTo>
                      <a:pt x="667" y="1834"/>
                    </a:lnTo>
                    <a:lnTo>
                      <a:pt x="667" y="1817"/>
                    </a:lnTo>
                    <a:lnTo>
                      <a:pt x="700" y="1817"/>
                    </a:lnTo>
                    <a:lnTo>
                      <a:pt x="700" y="1784"/>
                    </a:lnTo>
                    <a:lnTo>
                      <a:pt x="717" y="1784"/>
                    </a:lnTo>
                    <a:lnTo>
                      <a:pt x="717" y="1750"/>
                    </a:lnTo>
                    <a:lnTo>
                      <a:pt x="750" y="1750"/>
                    </a:lnTo>
                    <a:lnTo>
                      <a:pt x="750" y="1734"/>
                    </a:lnTo>
                    <a:lnTo>
                      <a:pt x="783" y="1734"/>
                    </a:lnTo>
                    <a:lnTo>
                      <a:pt x="783" y="1700"/>
                    </a:lnTo>
                    <a:lnTo>
                      <a:pt x="800" y="1700"/>
                    </a:lnTo>
                    <a:lnTo>
                      <a:pt x="800" y="1667"/>
                    </a:lnTo>
                    <a:lnTo>
                      <a:pt x="833" y="1667"/>
                    </a:lnTo>
                    <a:lnTo>
                      <a:pt x="833" y="1650"/>
                    </a:lnTo>
                    <a:lnTo>
                      <a:pt x="867" y="1650"/>
                    </a:lnTo>
                    <a:lnTo>
                      <a:pt x="867" y="1617"/>
                    </a:lnTo>
                    <a:lnTo>
                      <a:pt x="883" y="1617"/>
                    </a:lnTo>
                    <a:lnTo>
                      <a:pt x="883" y="1584"/>
                    </a:lnTo>
                    <a:lnTo>
                      <a:pt x="917" y="1584"/>
                    </a:lnTo>
                    <a:lnTo>
                      <a:pt x="917" y="1567"/>
                    </a:lnTo>
                    <a:lnTo>
                      <a:pt x="950" y="1567"/>
                    </a:lnTo>
                    <a:lnTo>
                      <a:pt x="950" y="1534"/>
                    </a:lnTo>
                    <a:lnTo>
                      <a:pt x="967" y="1534"/>
                    </a:lnTo>
                    <a:lnTo>
                      <a:pt x="967" y="1501"/>
                    </a:lnTo>
                    <a:lnTo>
                      <a:pt x="1000" y="1501"/>
                    </a:lnTo>
                    <a:lnTo>
                      <a:pt x="1000" y="1484"/>
                    </a:lnTo>
                    <a:lnTo>
                      <a:pt x="1033" y="1484"/>
                    </a:lnTo>
                    <a:lnTo>
                      <a:pt x="1033" y="1451"/>
                    </a:lnTo>
                    <a:lnTo>
                      <a:pt x="1050" y="1451"/>
                    </a:lnTo>
                    <a:lnTo>
                      <a:pt x="1050" y="1417"/>
                    </a:lnTo>
                    <a:lnTo>
                      <a:pt x="1083" y="1417"/>
                    </a:lnTo>
                    <a:lnTo>
                      <a:pt x="1083" y="1401"/>
                    </a:lnTo>
                    <a:lnTo>
                      <a:pt x="1117" y="1401"/>
                    </a:lnTo>
                    <a:lnTo>
                      <a:pt x="1117" y="1367"/>
                    </a:lnTo>
                    <a:lnTo>
                      <a:pt x="1133" y="1367"/>
                    </a:lnTo>
                    <a:lnTo>
                      <a:pt x="1133" y="1334"/>
                    </a:lnTo>
                    <a:lnTo>
                      <a:pt x="1166" y="1334"/>
                    </a:lnTo>
                    <a:lnTo>
                      <a:pt x="1166" y="1317"/>
                    </a:ln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216;p18"/>
              <p:cNvSpPr/>
              <p:nvPr/>
            </p:nvSpPr>
            <p:spPr>
              <a:xfrm>
                <a:off x="4335075" y="1501975"/>
                <a:ext cx="4200" cy="4200"/>
              </a:xfrm>
              <a:custGeom>
                <a:avLst/>
                <a:gdLst/>
                <a:ahLst/>
                <a:cxnLst/>
                <a:rect l="l" t="t" r="r" b="b"/>
                <a:pathLst>
                  <a:path w="168" h="168" extrusionOk="0">
                    <a:moveTo>
                      <a:pt x="50" y="0"/>
                    </a:moveTo>
                    <a:lnTo>
                      <a:pt x="50" y="34"/>
                    </a:lnTo>
                    <a:lnTo>
                      <a:pt x="34" y="34"/>
                    </a:lnTo>
                    <a:lnTo>
                      <a:pt x="34" y="50"/>
                    </a:lnTo>
                    <a:lnTo>
                      <a:pt x="0" y="50"/>
                    </a:lnTo>
                    <a:lnTo>
                      <a:pt x="0" y="134"/>
                    </a:lnTo>
                    <a:lnTo>
                      <a:pt x="34" y="134"/>
                    </a:lnTo>
                    <a:lnTo>
                      <a:pt x="34" y="167"/>
                    </a:lnTo>
                    <a:lnTo>
                      <a:pt x="50" y="167"/>
                    </a:lnTo>
                    <a:lnTo>
                      <a:pt x="50" y="134"/>
                    </a:lnTo>
                    <a:lnTo>
                      <a:pt x="84" y="134"/>
                    </a:lnTo>
                    <a:lnTo>
                      <a:pt x="84" y="117"/>
                    </a:lnTo>
                    <a:lnTo>
                      <a:pt x="117" y="117"/>
                    </a:lnTo>
                    <a:lnTo>
                      <a:pt x="117" y="84"/>
                    </a:lnTo>
                    <a:lnTo>
                      <a:pt x="134" y="84"/>
                    </a:lnTo>
                    <a:lnTo>
                      <a:pt x="134" y="50"/>
                    </a:lnTo>
                    <a:lnTo>
                      <a:pt x="167" y="50"/>
                    </a:lnTo>
                    <a:lnTo>
                      <a:pt x="167" y="34"/>
                    </a:lnTo>
                    <a:lnTo>
                      <a:pt x="117" y="34"/>
                    </a:lnTo>
                    <a:lnTo>
                      <a:pt x="117" y="0"/>
                    </a:ln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217;p18"/>
              <p:cNvSpPr/>
              <p:nvPr/>
            </p:nvSpPr>
            <p:spPr>
              <a:xfrm>
                <a:off x="4345500" y="1506150"/>
                <a:ext cx="11675" cy="11250"/>
              </a:xfrm>
              <a:custGeom>
                <a:avLst/>
                <a:gdLst/>
                <a:ahLst/>
                <a:cxnLst/>
                <a:rect l="l" t="t" r="r" b="b"/>
                <a:pathLst>
                  <a:path w="467" h="450" extrusionOk="0">
                    <a:moveTo>
                      <a:pt x="333" y="0"/>
                    </a:moveTo>
                    <a:lnTo>
                      <a:pt x="333" y="33"/>
                    </a:lnTo>
                    <a:lnTo>
                      <a:pt x="300" y="33"/>
                    </a:lnTo>
                    <a:lnTo>
                      <a:pt x="300" y="50"/>
                    </a:lnTo>
                    <a:lnTo>
                      <a:pt x="283" y="50"/>
                    </a:lnTo>
                    <a:lnTo>
                      <a:pt x="283" y="83"/>
                    </a:lnTo>
                    <a:lnTo>
                      <a:pt x="250" y="83"/>
                    </a:lnTo>
                    <a:lnTo>
                      <a:pt x="250" y="117"/>
                    </a:lnTo>
                    <a:lnTo>
                      <a:pt x="217" y="117"/>
                    </a:lnTo>
                    <a:lnTo>
                      <a:pt x="217" y="133"/>
                    </a:lnTo>
                    <a:lnTo>
                      <a:pt x="200" y="133"/>
                    </a:lnTo>
                    <a:lnTo>
                      <a:pt x="200" y="167"/>
                    </a:lnTo>
                    <a:lnTo>
                      <a:pt x="167" y="167"/>
                    </a:lnTo>
                    <a:lnTo>
                      <a:pt x="167" y="200"/>
                    </a:lnTo>
                    <a:lnTo>
                      <a:pt x="133" y="200"/>
                    </a:lnTo>
                    <a:lnTo>
                      <a:pt x="133" y="217"/>
                    </a:lnTo>
                    <a:lnTo>
                      <a:pt x="117" y="217"/>
                    </a:lnTo>
                    <a:lnTo>
                      <a:pt x="117" y="250"/>
                    </a:lnTo>
                    <a:lnTo>
                      <a:pt x="83" y="250"/>
                    </a:lnTo>
                    <a:lnTo>
                      <a:pt x="83" y="283"/>
                    </a:lnTo>
                    <a:lnTo>
                      <a:pt x="50" y="283"/>
                    </a:lnTo>
                    <a:lnTo>
                      <a:pt x="50" y="300"/>
                    </a:lnTo>
                    <a:lnTo>
                      <a:pt x="33" y="300"/>
                    </a:lnTo>
                    <a:lnTo>
                      <a:pt x="33" y="333"/>
                    </a:lnTo>
                    <a:lnTo>
                      <a:pt x="0" y="333"/>
                    </a:lnTo>
                    <a:lnTo>
                      <a:pt x="0" y="383"/>
                    </a:lnTo>
                    <a:lnTo>
                      <a:pt x="33" y="383"/>
                    </a:lnTo>
                    <a:lnTo>
                      <a:pt x="33" y="417"/>
                    </a:lnTo>
                    <a:lnTo>
                      <a:pt x="50" y="417"/>
                    </a:lnTo>
                    <a:lnTo>
                      <a:pt x="50" y="450"/>
                    </a:lnTo>
                    <a:lnTo>
                      <a:pt x="117" y="450"/>
                    </a:lnTo>
                    <a:lnTo>
                      <a:pt x="117" y="417"/>
                    </a:lnTo>
                    <a:lnTo>
                      <a:pt x="133" y="417"/>
                    </a:lnTo>
                    <a:lnTo>
                      <a:pt x="133" y="383"/>
                    </a:lnTo>
                    <a:lnTo>
                      <a:pt x="167" y="383"/>
                    </a:lnTo>
                    <a:lnTo>
                      <a:pt x="167" y="367"/>
                    </a:lnTo>
                    <a:lnTo>
                      <a:pt x="200" y="367"/>
                    </a:lnTo>
                    <a:lnTo>
                      <a:pt x="200" y="333"/>
                    </a:lnTo>
                    <a:lnTo>
                      <a:pt x="217" y="333"/>
                    </a:lnTo>
                    <a:lnTo>
                      <a:pt x="217" y="300"/>
                    </a:lnTo>
                    <a:lnTo>
                      <a:pt x="250" y="300"/>
                    </a:lnTo>
                    <a:lnTo>
                      <a:pt x="250" y="283"/>
                    </a:lnTo>
                    <a:lnTo>
                      <a:pt x="283" y="283"/>
                    </a:lnTo>
                    <a:lnTo>
                      <a:pt x="283" y="250"/>
                    </a:lnTo>
                    <a:lnTo>
                      <a:pt x="300" y="250"/>
                    </a:lnTo>
                    <a:lnTo>
                      <a:pt x="300" y="217"/>
                    </a:lnTo>
                    <a:lnTo>
                      <a:pt x="333" y="217"/>
                    </a:lnTo>
                    <a:lnTo>
                      <a:pt x="333" y="200"/>
                    </a:lnTo>
                    <a:lnTo>
                      <a:pt x="367" y="200"/>
                    </a:lnTo>
                    <a:lnTo>
                      <a:pt x="367" y="167"/>
                    </a:lnTo>
                    <a:lnTo>
                      <a:pt x="383" y="167"/>
                    </a:lnTo>
                    <a:lnTo>
                      <a:pt x="383" y="133"/>
                    </a:lnTo>
                    <a:lnTo>
                      <a:pt x="417" y="133"/>
                    </a:lnTo>
                    <a:lnTo>
                      <a:pt x="417" y="117"/>
                    </a:lnTo>
                    <a:lnTo>
                      <a:pt x="450" y="117"/>
                    </a:lnTo>
                    <a:lnTo>
                      <a:pt x="450" y="83"/>
                    </a:lnTo>
                    <a:lnTo>
                      <a:pt x="467" y="83"/>
                    </a:lnTo>
                    <a:lnTo>
                      <a:pt x="467" y="33"/>
                    </a:lnTo>
                    <a:lnTo>
                      <a:pt x="383" y="33"/>
                    </a:lnTo>
                    <a:lnTo>
                      <a:pt x="383" y="0"/>
                    </a:ln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218;p18"/>
              <p:cNvSpPr/>
              <p:nvPr/>
            </p:nvSpPr>
            <p:spPr>
              <a:xfrm>
                <a:off x="4357150" y="1511550"/>
                <a:ext cx="18350" cy="17525"/>
              </a:xfrm>
              <a:custGeom>
                <a:avLst/>
                <a:gdLst/>
                <a:ahLst/>
                <a:cxnLst/>
                <a:rect l="l" t="t" r="r" b="b"/>
                <a:pathLst>
                  <a:path w="734" h="701" extrusionOk="0">
                    <a:moveTo>
                      <a:pt x="567" y="1"/>
                    </a:moveTo>
                    <a:lnTo>
                      <a:pt x="567" y="34"/>
                    </a:lnTo>
                    <a:lnTo>
                      <a:pt x="534" y="34"/>
                    </a:lnTo>
                    <a:lnTo>
                      <a:pt x="534" y="67"/>
                    </a:lnTo>
                    <a:lnTo>
                      <a:pt x="500" y="67"/>
                    </a:lnTo>
                    <a:lnTo>
                      <a:pt x="500" y="84"/>
                    </a:lnTo>
                    <a:lnTo>
                      <a:pt x="484" y="84"/>
                    </a:lnTo>
                    <a:lnTo>
                      <a:pt x="484" y="117"/>
                    </a:lnTo>
                    <a:lnTo>
                      <a:pt x="450" y="117"/>
                    </a:lnTo>
                    <a:lnTo>
                      <a:pt x="450" y="151"/>
                    </a:lnTo>
                    <a:lnTo>
                      <a:pt x="417" y="151"/>
                    </a:lnTo>
                    <a:lnTo>
                      <a:pt x="417" y="167"/>
                    </a:lnTo>
                    <a:lnTo>
                      <a:pt x="400" y="167"/>
                    </a:lnTo>
                    <a:lnTo>
                      <a:pt x="400" y="201"/>
                    </a:lnTo>
                    <a:lnTo>
                      <a:pt x="367" y="201"/>
                    </a:lnTo>
                    <a:lnTo>
                      <a:pt x="367" y="234"/>
                    </a:lnTo>
                    <a:lnTo>
                      <a:pt x="334" y="234"/>
                    </a:lnTo>
                    <a:lnTo>
                      <a:pt x="334" y="251"/>
                    </a:lnTo>
                    <a:lnTo>
                      <a:pt x="317" y="251"/>
                    </a:lnTo>
                    <a:lnTo>
                      <a:pt x="317" y="284"/>
                    </a:lnTo>
                    <a:lnTo>
                      <a:pt x="284" y="284"/>
                    </a:lnTo>
                    <a:lnTo>
                      <a:pt x="284" y="317"/>
                    </a:lnTo>
                    <a:lnTo>
                      <a:pt x="251" y="317"/>
                    </a:lnTo>
                    <a:lnTo>
                      <a:pt x="251" y="334"/>
                    </a:lnTo>
                    <a:lnTo>
                      <a:pt x="234" y="334"/>
                    </a:lnTo>
                    <a:lnTo>
                      <a:pt x="234" y="367"/>
                    </a:lnTo>
                    <a:lnTo>
                      <a:pt x="201" y="367"/>
                    </a:lnTo>
                    <a:lnTo>
                      <a:pt x="201" y="401"/>
                    </a:lnTo>
                    <a:lnTo>
                      <a:pt x="167" y="401"/>
                    </a:lnTo>
                    <a:lnTo>
                      <a:pt x="167" y="417"/>
                    </a:lnTo>
                    <a:lnTo>
                      <a:pt x="151" y="417"/>
                    </a:lnTo>
                    <a:lnTo>
                      <a:pt x="151" y="451"/>
                    </a:lnTo>
                    <a:lnTo>
                      <a:pt x="117" y="451"/>
                    </a:lnTo>
                    <a:lnTo>
                      <a:pt x="117" y="484"/>
                    </a:lnTo>
                    <a:lnTo>
                      <a:pt x="84" y="484"/>
                    </a:lnTo>
                    <a:lnTo>
                      <a:pt x="84" y="501"/>
                    </a:lnTo>
                    <a:lnTo>
                      <a:pt x="67" y="501"/>
                    </a:lnTo>
                    <a:lnTo>
                      <a:pt x="67" y="534"/>
                    </a:lnTo>
                    <a:lnTo>
                      <a:pt x="34" y="534"/>
                    </a:lnTo>
                    <a:lnTo>
                      <a:pt x="34" y="567"/>
                    </a:lnTo>
                    <a:lnTo>
                      <a:pt x="1" y="567"/>
                    </a:lnTo>
                    <a:lnTo>
                      <a:pt x="1" y="651"/>
                    </a:lnTo>
                    <a:lnTo>
                      <a:pt x="34" y="651"/>
                    </a:lnTo>
                    <a:lnTo>
                      <a:pt x="34" y="667"/>
                    </a:lnTo>
                    <a:lnTo>
                      <a:pt x="67" y="667"/>
                    </a:lnTo>
                    <a:lnTo>
                      <a:pt x="67" y="701"/>
                    </a:lnTo>
                    <a:lnTo>
                      <a:pt x="84" y="701"/>
                    </a:lnTo>
                    <a:lnTo>
                      <a:pt x="84" y="667"/>
                    </a:lnTo>
                    <a:lnTo>
                      <a:pt x="117" y="667"/>
                    </a:lnTo>
                    <a:lnTo>
                      <a:pt x="117" y="651"/>
                    </a:lnTo>
                    <a:lnTo>
                      <a:pt x="151" y="651"/>
                    </a:lnTo>
                    <a:lnTo>
                      <a:pt x="151" y="617"/>
                    </a:lnTo>
                    <a:lnTo>
                      <a:pt x="167" y="617"/>
                    </a:lnTo>
                    <a:lnTo>
                      <a:pt x="167" y="584"/>
                    </a:lnTo>
                    <a:lnTo>
                      <a:pt x="201" y="584"/>
                    </a:lnTo>
                    <a:lnTo>
                      <a:pt x="201" y="567"/>
                    </a:lnTo>
                    <a:lnTo>
                      <a:pt x="234" y="567"/>
                    </a:lnTo>
                    <a:lnTo>
                      <a:pt x="234" y="534"/>
                    </a:lnTo>
                    <a:lnTo>
                      <a:pt x="251" y="534"/>
                    </a:lnTo>
                    <a:lnTo>
                      <a:pt x="251" y="501"/>
                    </a:lnTo>
                    <a:lnTo>
                      <a:pt x="284" y="501"/>
                    </a:lnTo>
                    <a:lnTo>
                      <a:pt x="284" y="484"/>
                    </a:lnTo>
                    <a:lnTo>
                      <a:pt x="317" y="484"/>
                    </a:lnTo>
                    <a:lnTo>
                      <a:pt x="317" y="451"/>
                    </a:lnTo>
                    <a:lnTo>
                      <a:pt x="334" y="451"/>
                    </a:lnTo>
                    <a:lnTo>
                      <a:pt x="334" y="417"/>
                    </a:lnTo>
                    <a:lnTo>
                      <a:pt x="367" y="417"/>
                    </a:lnTo>
                    <a:lnTo>
                      <a:pt x="367" y="401"/>
                    </a:lnTo>
                    <a:lnTo>
                      <a:pt x="400" y="401"/>
                    </a:lnTo>
                    <a:lnTo>
                      <a:pt x="400" y="367"/>
                    </a:lnTo>
                    <a:lnTo>
                      <a:pt x="417" y="367"/>
                    </a:lnTo>
                    <a:lnTo>
                      <a:pt x="417" y="334"/>
                    </a:lnTo>
                    <a:lnTo>
                      <a:pt x="450" y="334"/>
                    </a:lnTo>
                    <a:lnTo>
                      <a:pt x="450" y="317"/>
                    </a:lnTo>
                    <a:lnTo>
                      <a:pt x="484" y="317"/>
                    </a:lnTo>
                    <a:lnTo>
                      <a:pt x="484" y="284"/>
                    </a:lnTo>
                    <a:lnTo>
                      <a:pt x="500" y="284"/>
                    </a:lnTo>
                    <a:lnTo>
                      <a:pt x="500" y="251"/>
                    </a:lnTo>
                    <a:lnTo>
                      <a:pt x="534" y="251"/>
                    </a:lnTo>
                    <a:lnTo>
                      <a:pt x="534" y="234"/>
                    </a:lnTo>
                    <a:lnTo>
                      <a:pt x="567" y="234"/>
                    </a:lnTo>
                    <a:lnTo>
                      <a:pt x="567" y="201"/>
                    </a:lnTo>
                    <a:lnTo>
                      <a:pt x="584" y="201"/>
                    </a:lnTo>
                    <a:lnTo>
                      <a:pt x="584" y="167"/>
                    </a:lnTo>
                    <a:lnTo>
                      <a:pt x="617" y="167"/>
                    </a:lnTo>
                    <a:lnTo>
                      <a:pt x="617" y="151"/>
                    </a:lnTo>
                    <a:lnTo>
                      <a:pt x="650" y="151"/>
                    </a:lnTo>
                    <a:lnTo>
                      <a:pt x="650" y="117"/>
                    </a:lnTo>
                    <a:lnTo>
                      <a:pt x="667" y="117"/>
                    </a:lnTo>
                    <a:lnTo>
                      <a:pt x="667" y="84"/>
                    </a:lnTo>
                    <a:lnTo>
                      <a:pt x="700" y="84"/>
                    </a:lnTo>
                    <a:lnTo>
                      <a:pt x="700" y="67"/>
                    </a:lnTo>
                    <a:lnTo>
                      <a:pt x="734" y="67"/>
                    </a:lnTo>
                    <a:lnTo>
                      <a:pt x="734" y="34"/>
                    </a:lnTo>
                    <a:lnTo>
                      <a:pt x="617" y="34"/>
                    </a:lnTo>
                    <a:lnTo>
                      <a:pt x="617" y="1"/>
                    </a:ln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219;p18"/>
              <p:cNvSpPr/>
              <p:nvPr/>
            </p:nvSpPr>
            <p:spPr>
              <a:xfrm>
                <a:off x="4368400" y="1517375"/>
                <a:ext cx="23775" cy="22950"/>
              </a:xfrm>
              <a:custGeom>
                <a:avLst/>
                <a:gdLst/>
                <a:ahLst/>
                <a:cxnLst/>
                <a:rect l="l" t="t" r="r" b="b"/>
                <a:pathLst>
                  <a:path w="951" h="918" extrusionOk="0">
                    <a:moveTo>
                      <a:pt x="800" y="1"/>
                    </a:moveTo>
                    <a:lnTo>
                      <a:pt x="800" y="18"/>
                    </a:lnTo>
                    <a:lnTo>
                      <a:pt x="784" y="18"/>
                    </a:lnTo>
                    <a:lnTo>
                      <a:pt x="784" y="51"/>
                    </a:lnTo>
                    <a:lnTo>
                      <a:pt x="750" y="51"/>
                    </a:lnTo>
                    <a:lnTo>
                      <a:pt x="750" y="84"/>
                    </a:lnTo>
                    <a:lnTo>
                      <a:pt x="717" y="84"/>
                    </a:lnTo>
                    <a:lnTo>
                      <a:pt x="717" y="101"/>
                    </a:lnTo>
                    <a:lnTo>
                      <a:pt x="700" y="101"/>
                    </a:lnTo>
                    <a:lnTo>
                      <a:pt x="700" y="134"/>
                    </a:lnTo>
                    <a:lnTo>
                      <a:pt x="667" y="134"/>
                    </a:lnTo>
                    <a:lnTo>
                      <a:pt x="667" y="168"/>
                    </a:lnTo>
                    <a:lnTo>
                      <a:pt x="634" y="168"/>
                    </a:lnTo>
                    <a:lnTo>
                      <a:pt x="634" y="184"/>
                    </a:lnTo>
                    <a:lnTo>
                      <a:pt x="617" y="184"/>
                    </a:lnTo>
                    <a:lnTo>
                      <a:pt x="617" y="218"/>
                    </a:lnTo>
                    <a:lnTo>
                      <a:pt x="584" y="218"/>
                    </a:lnTo>
                    <a:lnTo>
                      <a:pt x="584" y="251"/>
                    </a:lnTo>
                    <a:lnTo>
                      <a:pt x="550" y="251"/>
                    </a:lnTo>
                    <a:lnTo>
                      <a:pt x="550" y="268"/>
                    </a:lnTo>
                    <a:lnTo>
                      <a:pt x="534" y="268"/>
                    </a:lnTo>
                    <a:lnTo>
                      <a:pt x="534" y="301"/>
                    </a:lnTo>
                    <a:lnTo>
                      <a:pt x="500" y="301"/>
                    </a:lnTo>
                    <a:lnTo>
                      <a:pt x="500" y="334"/>
                    </a:lnTo>
                    <a:lnTo>
                      <a:pt x="467" y="334"/>
                    </a:lnTo>
                    <a:lnTo>
                      <a:pt x="467" y="351"/>
                    </a:lnTo>
                    <a:lnTo>
                      <a:pt x="450" y="351"/>
                    </a:lnTo>
                    <a:lnTo>
                      <a:pt x="450" y="384"/>
                    </a:lnTo>
                    <a:lnTo>
                      <a:pt x="417" y="384"/>
                    </a:lnTo>
                    <a:lnTo>
                      <a:pt x="417" y="418"/>
                    </a:lnTo>
                    <a:lnTo>
                      <a:pt x="384" y="418"/>
                    </a:lnTo>
                    <a:lnTo>
                      <a:pt x="384" y="434"/>
                    </a:lnTo>
                    <a:lnTo>
                      <a:pt x="367" y="434"/>
                    </a:lnTo>
                    <a:lnTo>
                      <a:pt x="367" y="468"/>
                    </a:lnTo>
                    <a:lnTo>
                      <a:pt x="334" y="468"/>
                    </a:lnTo>
                    <a:lnTo>
                      <a:pt x="334" y="501"/>
                    </a:lnTo>
                    <a:lnTo>
                      <a:pt x="300" y="501"/>
                    </a:lnTo>
                    <a:lnTo>
                      <a:pt x="300" y="518"/>
                    </a:lnTo>
                    <a:lnTo>
                      <a:pt x="284" y="518"/>
                    </a:lnTo>
                    <a:lnTo>
                      <a:pt x="284" y="551"/>
                    </a:lnTo>
                    <a:lnTo>
                      <a:pt x="250" y="551"/>
                    </a:lnTo>
                    <a:lnTo>
                      <a:pt x="250" y="584"/>
                    </a:lnTo>
                    <a:lnTo>
                      <a:pt x="217" y="584"/>
                    </a:lnTo>
                    <a:lnTo>
                      <a:pt x="217" y="601"/>
                    </a:lnTo>
                    <a:lnTo>
                      <a:pt x="200" y="601"/>
                    </a:lnTo>
                    <a:lnTo>
                      <a:pt x="200" y="634"/>
                    </a:lnTo>
                    <a:lnTo>
                      <a:pt x="167" y="634"/>
                    </a:lnTo>
                    <a:lnTo>
                      <a:pt x="167" y="667"/>
                    </a:lnTo>
                    <a:lnTo>
                      <a:pt x="134" y="667"/>
                    </a:lnTo>
                    <a:lnTo>
                      <a:pt x="134" y="684"/>
                    </a:lnTo>
                    <a:lnTo>
                      <a:pt x="117" y="684"/>
                    </a:lnTo>
                    <a:lnTo>
                      <a:pt x="117" y="717"/>
                    </a:lnTo>
                    <a:lnTo>
                      <a:pt x="84" y="717"/>
                    </a:lnTo>
                    <a:lnTo>
                      <a:pt x="84" y="751"/>
                    </a:lnTo>
                    <a:lnTo>
                      <a:pt x="50" y="751"/>
                    </a:lnTo>
                    <a:lnTo>
                      <a:pt x="50" y="767"/>
                    </a:lnTo>
                    <a:lnTo>
                      <a:pt x="34" y="767"/>
                    </a:lnTo>
                    <a:lnTo>
                      <a:pt x="34" y="801"/>
                    </a:lnTo>
                    <a:lnTo>
                      <a:pt x="0" y="801"/>
                    </a:lnTo>
                    <a:lnTo>
                      <a:pt x="0" y="851"/>
                    </a:lnTo>
                    <a:lnTo>
                      <a:pt x="34" y="851"/>
                    </a:lnTo>
                    <a:lnTo>
                      <a:pt x="34" y="884"/>
                    </a:lnTo>
                    <a:lnTo>
                      <a:pt x="50" y="884"/>
                    </a:lnTo>
                    <a:lnTo>
                      <a:pt x="50" y="917"/>
                    </a:lnTo>
                    <a:lnTo>
                      <a:pt x="117" y="917"/>
                    </a:lnTo>
                    <a:lnTo>
                      <a:pt x="117" y="884"/>
                    </a:lnTo>
                    <a:lnTo>
                      <a:pt x="134" y="884"/>
                    </a:lnTo>
                    <a:lnTo>
                      <a:pt x="134" y="851"/>
                    </a:lnTo>
                    <a:lnTo>
                      <a:pt x="167" y="851"/>
                    </a:lnTo>
                    <a:lnTo>
                      <a:pt x="167" y="834"/>
                    </a:lnTo>
                    <a:lnTo>
                      <a:pt x="200" y="834"/>
                    </a:lnTo>
                    <a:lnTo>
                      <a:pt x="200" y="801"/>
                    </a:lnTo>
                    <a:lnTo>
                      <a:pt x="217" y="801"/>
                    </a:lnTo>
                    <a:lnTo>
                      <a:pt x="217" y="767"/>
                    </a:lnTo>
                    <a:lnTo>
                      <a:pt x="250" y="767"/>
                    </a:lnTo>
                    <a:lnTo>
                      <a:pt x="250" y="751"/>
                    </a:lnTo>
                    <a:lnTo>
                      <a:pt x="284" y="751"/>
                    </a:lnTo>
                    <a:lnTo>
                      <a:pt x="284" y="717"/>
                    </a:lnTo>
                    <a:lnTo>
                      <a:pt x="300" y="717"/>
                    </a:lnTo>
                    <a:lnTo>
                      <a:pt x="300" y="684"/>
                    </a:lnTo>
                    <a:lnTo>
                      <a:pt x="334" y="684"/>
                    </a:lnTo>
                    <a:lnTo>
                      <a:pt x="334" y="667"/>
                    </a:lnTo>
                    <a:lnTo>
                      <a:pt x="367" y="667"/>
                    </a:lnTo>
                    <a:lnTo>
                      <a:pt x="367" y="634"/>
                    </a:lnTo>
                    <a:lnTo>
                      <a:pt x="384" y="634"/>
                    </a:lnTo>
                    <a:lnTo>
                      <a:pt x="384" y="601"/>
                    </a:lnTo>
                    <a:lnTo>
                      <a:pt x="417" y="601"/>
                    </a:lnTo>
                    <a:lnTo>
                      <a:pt x="417" y="584"/>
                    </a:lnTo>
                    <a:lnTo>
                      <a:pt x="450" y="584"/>
                    </a:lnTo>
                    <a:lnTo>
                      <a:pt x="450" y="551"/>
                    </a:lnTo>
                    <a:lnTo>
                      <a:pt x="467" y="551"/>
                    </a:lnTo>
                    <a:lnTo>
                      <a:pt x="467" y="518"/>
                    </a:lnTo>
                    <a:lnTo>
                      <a:pt x="500" y="518"/>
                    </a:lnTo>
                    <a:lnTo>
                      <a:pt x="500" y="501"/>
                    </a:lnTo>
                    <a:lnTo>
                      <a:pt x="534" y="501"/>
                    </a:lnTo>
                    <a:lnTo>
                      <a:pt x="534" y="468"/>
                    </a:lnTo>
                    <a:lnTo>
                      <a:pt x="550" y="468"/>
                    </a:lnTo>
                    <a:lnTo>
                      <a:pt x="550" y="434"/>
                    </a:lnTo>
                    <a:lnTo>
                      <a:pt x="584" y="434"/>
                    </a:lnTo>
                    <a:lnTo>
                      <a:pt x="584" y="418"/>
                    </a:lnTo>
                    <a:lnTo>
                      <a:pt x="617" y="418"/>
                    </a:lnTo>
                    <a:lnTo>
                      <a:pt x="617" y="384"/>
                    </a:lnTo>
                    <a:lnTo>
                      <a:pt x="634" y="384"/>
                    </a:lnTo>
                    <a:lnTo>
                      <a:pt x="634" y="351"/>
                    </a:lnTo>
                    <a:lnTo>
                      <a:pt x="667" y="351"/>
                    </a:lnTo>
                    <a:lnTo>
                      <a:pt x="667" y="334"/>
                    </a:lnTo>
                    <a:lnTo>
                      <a:pt x="700" y="334"/>
                    </a:lnTo>
                    <a:lnTo>
                      <a:pt x="700" y="301"/>
                    </a:lnTo>
                    <a:lnTo>
                      <a:pt x="717" y="301"/>
                    </a:lnTo>
                    <a:lnTo>
                      <a:pt x="717" y="268"/>
                    </a:lnTo>
                    <a:lnTo>
                      <a:pt x="750" y="268"/>
                    </a:lnTo>
                    <a:lnTo>
                      <a:pt x="750" y="251"/>
                    </a:lnTo>
                    <a:lnTo>
                      <a:pt x="784" y="251"/>
                    </a:lnTo>
                    <a:lnTo>
                      <a:pt x="784" y="218"/>
                    </a:lnTo>
                    <a:lnTo>
                      <a:pt x="800" y="218"/>
                    </a:lnTo>
                    <a:lnTo>
                      <a:pt x="800" y="184"/>
                    </a:lnTo>
                    <a:lnTo>
                      <a:pt x="834" y="184"/>
                    </a:lnTo>
                    <a:lnTo>
                      <a:pt x="834" y="168"/>
                    </a:lnTo>
                    <a:lnTo>
                      <a:pt x="867" y="168"/>
                    </a:lnTo>
                    <a:lnTo>
                      <a:pt x="867" y="134"/>
                    </a:lnTo>
                    <a:lnTo>
                      <a:pt x="884" y="134"/>
                    </a:lnTo>
                    <a:lnTo>
                      <a:pt x="884" y="101"/>
                    </a:lnTo>
                    <a:lnTo>
                      <a:pt x="917" y="101"/>
                    </a:lnTo>
                    <a:lnTo>
                      <a:pt x="917" y="84"/>
                    </a:lnTo>
                    <a:lnTo>
                      <a:pt x="950" y="84"/>
                    </a:lnTo>
                    <a:lnTo>
                      <a:pt x="950" y="18"/>
                    </a:lnTo>
                    <a:lnTo>
                      <a:pt x="884" y="18"/>
                    </a:lnTo>
                    <a:lnTo>
                      <a:pt x="884" y="1"/>
                    </a:ln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220;p18"/>
              <p:cNvSpPr/>
              <p:nvPr/>
            </p:nvSpPr>
            <p:spPr>
              <a:xfrm>
                <a:off x="4380075" y="1523625"/>
                <a:ext cx="28750" cy="28350"/>
              </a:xfrm>
              <a:custGeom>
                <a:avLst/>
                <a:gdLst/>
                <a:ahLst/>
                <a:cxnLst/>
                <a:rect l="l" t="t" r="r" b="b"/>
                <a:pathLst>
                  <a:path w="1150" h="1134" extrusionOk="0">
                    <a:moveTo>
                      <a:pt x="1000" y="1"/>
                    </a:moveTo>
                    <a:lnTo>
                      <a:pt x="1000" y="18"/>
                    </a:lnTo>
                    <a:lnTo>
                      <a:pt x="983" y="18"/>
                    </a:lnTo>
                    <a:lnTo>
                      <a:pt x="983" y="51"/>
                    </a:lnTo>
                    <a:lnTo>
                      <a:pt x="950" y="51"/>
                    </a:lnTo>
                    <a:lnTo>
                      <a:pt x="950" y="84"/>
                    </a:lnTo>
                    <a:lnTo>
                      <a:pt x="916" y="84"/>
                    </a:lnTo>
                    <a:lnTo>
                      <a:pt x="916" y="101"/>
                    </a:lnTo>
                    <a:lnTo>
                      <a:pt x="900" y="101"/>
                    </a:lnTo>
                    <a:lnTo>
                      <a:pt x="900" y="134"/>
                    </a:lnTo>
                    <a:lnTo>
                      <a:pt x="866" y="134"/>
                    </a:lnTo>
                    <a:lnTo>
                      <a:pt x="866" y="168"/>
                    </a:lnTo>
                    <a:lnTo>
                      <a:pt x="833" y="168"/>
                    </a:lnTo>
                    <a:lnTo>
                      <a:pt x="833" y="184"/>
                    </a:lnTo>
                    <a:lnTo>
                      <a:pt x="816" y="184"/>
                    </a:lnTo>
                    <a:lnTo>
                      <a:pt x="816" y="218"/>
                    </a:lnTo>
                    <a:lnTo>
                      <a:pt x="783" y="218"/>
                    </a:lnTo>
                    <a:lnTo>
                      <a:pt x="783" y="251"/>
                    </a:lnTo>
                    <a:lnTo>
                      <a:pt x="750" y="251"/>
                    </a:lnTo>
                    <a:lnTo>
                      <a:pt x="750" y="268"/>
                    </a:lnTo>
                    <a:lnTo>
                      <a:pt x="733" y="268"/>
                    </a:lnTo>
                    <a:lnTo>
                      <a:pt x="733" y="301"/>
                    </a:lnTo>
                    <a:lnTo>
                      <a:pt x="700" y="301"/>
                    </a:lnTo>
                    <a:lnTo>
                      <a:pt x="700" y="334"/>
                    </a:lnTo>
                    <a:lnTo>
                      <a:pt x="667" y="334"/>
                    </a:lnTo>
                    <a:lnTo>
                      <a:pt x="667" y="351"/>
                    </a:lnTo>
                    <a:lnTo>
                      <a:pt x="650" y="351"/>
                    </a:lnTo>
                    <a:lnTo>
                      <a:pt x="650" y="384"/>
                    </a:lnTo>
                    <a:lnTo>
                      <a:pt x="617" y="384"/>
                    </a:lnTo>
                    <a:lnTo>
                      <a:pt x="617" y="417"/>
                    </a:lnTo>
                    <a:lnTo>
                      <a:pt x="583" y="417"/>
                    </a:lnTo>
                    <a:lnTo>
                      <a:pt x="583" y="434"/>
                    </a:lnTo>
                    <a:lnTo>
                      <a:pt x="567" y="434"/>
                    </a:lnTo>
                    <a:lnTo>
                      <a:pt x="567" y="467"/>
                    </a:lnTo>
                    <a:lnTo>
                      <a:pt x="533" y="467"/>
                    </a:lnTo>
                    <a:lnTo>
                      <a:pt x="533" y="501"/>
                    </a:lnTo>
                    <a:lnTo>
                      <a:pt x="500" y="501"/>
                    </a:lnTo>
                    <a:lnTo>
                      <a:pt x="500" y="517"/>
                    </a:lnTo>
                    <a:lnTo>
                      <a:pt x="483" y="517"/>
                    </a:lnTo>
                    <a:lnTo>
                      <a:pt x="483" y="551"/>
                    </a:lnTo>
                    <a:lnTo>
                      <a:pt x="450" y="551"/>
                    </a:lnTo>
                    <a:lnTo>
                      <a:pt x="450" y="584"/>
                    </a:lnTo>
                    <a:lnTo>
                      <a:pt x="417" y="584"/>
                    </a:lnTo>
                    <a:lnTo>
                      <a:pt x="417" y="601"/>
                    </a:lnTo>
                    <a:lnTo>
                      <a:pt x="400" y="601"/>
                    </a:lnTo>
                    <a:lnTo>
                      <a:pt x="400" y="634"/>
                    </a:lnTo>
                    <a:lnTo>
                      <a:pt x="367" y="634"/>
                    </a:lnTo>
                    <a:lnTo>
                      <a:pt x="367" y="667"/>
                    </a:lnTo>
                    <a:lnTo>
                      <a:pt x="333" y="667"/>
                    </a:lnTo>
                    <a:lnTo>
                      <a:pt x="333" y="684"/>
                    </a:lnTo>
                    <a:lnTo>
                      <a:pt x="317" y="684"/>
                    </a:lnTo>
                    <a:lnTo>
                      <a:pt x="317" y="717"/>
                    </a:lnTo>
                    <a:lnTo>
                      <a:pt x="283" y="717"/>
                    </a:lnTo>
                    <a:lnTo>
                      <a:pt x="283" y="751"/>
                    </a:lnTo>
                    <a:lnTo>
                      <a:pt x="250" y="751"/>
                    </a:lnTo>
                    <a:lnTo>
                      <a:pt x="250" y="767"/>
                    </a:lnTo>
                    <a:lnTo>
                      <a:pt x="233" y="767"/>
                    </a:lnTo>
                    <a:lnTo>
                      <a:pt x="233" y="801"/>
                    </a:lnTo>
                    <a:lnTo>
                      <a:pt x="200" y="801"/>
                    </a:lnTo>
                    <a:lnTo>
                      <a:pt x="200" y="834"/>
                    </a:lnTo>
                    <a:lnTo>
                      <a:pt x="167" y="834"/>
                    </a:lnTo>
                    <a:lnTo>
                      <a:pt x="167" y="851"/>
                    </a:lnTo>
                    <a:lnTo>
                      <a:pt x="150" y="851"/>
                    </a:lnTo>
                    <a:lnTo>
                      <a:pt x="150" y="884"/>
                    </a:lnTo>
                    <a:lnTo>
                      <a:pt x="117" y="884"/>
                    </a:lnTo>
                    <a:lnTo>
                      <a:pt x="117" y="917"/>
                    </a:lnTo>
                    <a:lnTo>
                      <a:pt x="83" y="917"/>
                    </a:lnTo>
                    <a:lnTo>
                      <a:pt x="83" y="934"/>
                    </a:lnTo>
                    <a:lnTo>
                      <a:pt x="67" y="934"/>
                    </a:lnTo>
                    <a:lnTo>
                      <a:pt x="67" y="967"/>
                    </a:lnTo>
                    <a:lnTo>
                      <a:pt x="33" y="967"/>
                    </a:lnTo>
                    <a:lnTo>
                      <a:pt x="33" y="1001"/>
                    </a:lnTo>
                    <a:lnTo>
                      <a:pt x="0" y="1001"/>
                    </a:lnTo>
                    <a:lnTo>
                      <a:pt x="0" y="1084"/>
                    </a:lnTo>
                    <a:lnTo>
                      <a:pt x="33" y="1084"/>
                    </a:lnTo>
                    <a:lnTo>
                      <a:pt x="33" y="1101"/>
                    </a:lnTo>
                    <a:lnTo>
                      <a:pt x="67" y="1101"/>
                    </a:lnTo>
                    <a:lnTo>
                      <a:pt x="67" y="1134"/>
                    </a:lnTo>
                    <a:lnTo>
                      <a:pt x="83" y="1134"/>
                    </a:lnTo>
                    <a:lnTo>
                      <a:pt x="83" y="1101"/>
                    </a:lnTo>
                    <a:lnTo>
                      <a:pt x="117" y="1101"/>
                    </a:lnTo>
                    <a:lnTo>
                      <a:pt x="117" y="1084"/>
                    </a:lnTo>
                    <a:lnTo>
                      <a:pt x="150" y="1084"/>
                    </a:lnTo>
                    <a:lnTo>
                      <a:pt x="150" y="1051"/>
                    </a:lnTo>
                    <a:lnTo>
                      <a:pt x="167" y="1051"/>
                    </a:lnTo>
                    <a:lnTo>
                      <a:pt x="167" y="1017"/>
                    </a:lnTo>
                    <a:lnTo>
                      <a:pt x="200" y="1017"/>
                    </a:lnTo>
                    <a:lnTo>
                      <a:pt x="200" y="1001"/>
                    </a:lnTo>
                    <a:lnTo>
                      <a:pt x="233" y="1001"/>
                    </a:lnTo>
                    <a:lnTo>
                      <a:pt x="233" y="967"/>
                    </a:lnTo>
                    <a:lnTo>
                      <a:pt x="250" y="967"/>
                    </a:lnTo>
                    <a:lnTo>
                      <a:pt x="250" y="934"/>
                    </a:lnTo>
                    <a:lnTo>
                      <a:pt x="283" y="934"/>
                    </a:lnTo>
                    <a:lnTo>
                      <a:pt x="283" y="917"/>
                    </a:lnTo>
                    <a:lnTo>
                      <a:pt x="317" y="917"/>
                    </a:lnTo>
                    <a:lnTo>
                      <a:pt x="317" y="884"/>
                    </a:lnTo>
                    <a:lnTo>
                      <a:pt x="333" y="884"/>
                    </a:lnTo>
                    <a:lnTo>
                      <a:pt x="333" y="851"/>
                    </a:lnTo>
                    <a:lnTo>
                      <a:pt x="367" y="851"/>
                    </a:lnTo>
                    <a:lnTo>
                      <a:pt x="367" y="834"/>
                    </a:lnTo>
                    <a:lnTo>
                      <a:pt x="400" y="834"/>
                    </a:lnTo>
                    <a:lnTo>
                      <a:pt x="400" y="801"/>
                    </a:lnTo>
                    <a:lnTo>
                      <a:pt x="417" y="801"/>
                    </a:lnTo>
                    <a:lnTo>
                      <a:pt x="417" y="767"/>
                    </a:lnTo>
                    <a:lnTo>
                      <a:pt x="450" y="767"/>
                    </a:lnTo>
                    <a:lnTo>
                      <a:pt x="450" y="751"/>
                    </a:lnTo>
                    <a:lnTo>
                      <a:pt x="483" y="751"/>
                    </a:lnTo>
                    <a:lnTo>
                      <a:pt x="483" y="717"/>
                    </a:lnTo>
                    <a:lnTo>
                      <a:pt x="500" y="717"/>
                    </a:lnTo>
                    <a:lnTo>
                      <a:pt x="500" y="684"/>
                    </a:lnTo>
                    <a:lnTo>
                      <a:pt x="533" y="684"/>
                    </a:lnTo>
                    <a:lnTo>
                      <a:pt x="533" y="667"/>
                    </a:lnTo>
                    <a:lnTo>
                      <a:pt x="567" y="667"/>
                    </a:lnTo>
                    <a:lnTo>
                      <a:pt x="567" y="634"/>
                    </a:lnTo>
                    <a:lnTo>
                      <a:pt x="583" y="634"/>
                    </a:lnTo>
                    <a:lnTo>
                      <a:pt x="583" y="601"/>
                    </a:lnTo>
                    <a:lnTo>
                      <a:pt x="617" y="601"/>
                    </a:lnTo>
                    <a:lnTo>
                      <a:pt x="617" y="584"/>
                    </a:lnTo>
                    <a:lnTo>
                      <a:pt x="650" y="584"/>
                    </a:lnTo>
                    <a:lnTo>
                      <a:pt x="650" y="551"/>
                    </a:lnTo>
                    <a:lnTo>
                      <a:pt x="667" y="551"/>
                    </a:lnTo>
                    <a:lnTo>
                      <a:pt x="667" y="517"/>
                    </a:lnTo>
                    <a:lnTo>
                      <a:pt x="700" y="517"/>
                    </a:lnTo>
                    <a:lnTo>
                      <a:pt x="700" y="501"/>
                    </a:lnTo>
                    <a:lnTo>
                      <a:pt x="733" y="501"/>
                    </a:lnTo>
                    <a:lnTo>
                      <a:pt x="733" y="467"/>
                    </a:lnTo>
                    <a:lnTo>
                      <a:pt x="750" y="467"/>
                    </a:lnTo>
                    <a:lnTo>
                      <a:pt x="750" y="434"/>
                    </a:lnTo>
                    <a:lnTo>
                      <a:pt x="783" y="434"/>
                    </a:lnTo>
                    <a:lnTo>
                      <a:pt x="783" y="417"/>
                    </a:lnTo>
                    <a:lnTo>
                      <a:pt x="816" y="417"/>
                    </a:lnTo>
                    <a:lnTo>
                      <a:pt x="816" y="384"/>
                    </a:lnTo>
                    <a:lnTo>
                      <a:pt x="833" y="384"/>
                    </a:lnTo>
                    <a:lnTo>
                      <a:pt x="833" y="351"/>
                    </a:lnTo>
                    <a:lnTo>
                      <a:pt x="866" y="351"/>
                    </a:lnTo>
                    <a:lnTo>
                      <a:pt x="866" y="334"/>
                    </a:lnTo>
                    <a:lnTo>
                      <a:pt x="900" y="334"/>
                    </a:lnTo>
                    <a:lnTo>
                      <a:pt x="900" y="301"/>
                    </a:lnTo>
                    <a:lnTo>
                      <a:pt x="916" y="301"/>
                    </a:lnTo>
                    <a:lnTo>
                      <a:pt x="916" y="268"/>
                    </a:lnTo>
                    <a:lnTo>
                      <a:pt x="950" y="268"/>
                    </a:lnTo>
                    <a:lnTo>
                      <a:pt x="950" y="251"/>
                    </a:lnTo>
                    <a:lnTo>
                      <a:pt x="983" y="251"/>
                    </a:lnTo>
                    <a:lnTo>
                      <a:pt x="983" y="218"/>
                    </a:lnTo>
                    <a:lnTo>
                      <a:pt x="1000" y="218"/>
                    </a:lnTo>
                    <a:lnTo>
                      <a:pt x="1000" y="184"/>
                    </a:lnTo>
                    <a:lnTo>
                      <a:pt x="1033" y="184"/>
                    </a:lnTo>
                    <a:lnTo>
                      <a:pt x="1033" y="168"/>
                    </a:lnTo>
                    <a:lnTo>
                      <a:pt x="1066" y="168"/>
                    </a:lnTo>
                    <a:lnTo>
                      <a:pt x="1066" y="134"/>
                    </a:lnTo>
                    <a:lnTo>
                      <a:pt x="1083" y="134"/>
                    </a:lnTo>
                    <a:lnTo>
                      <a:pt x="1083" y="101"/>
                    </a:lnTo>
                    <a:lnTo>
                      <a:pt x="1116" y="101"/>
                    </a:lnTo>
                    <a:lnTo>
                      <a:pt x="1116" y="84"/>
                    </a:lnTo>
                    <a:lnTo>
                      <a:pt x="1150" y="84"/>
                    </a:lnTo>
                    <a:lnTo>
                      <a:pt x="1150" y="18"/>
                    </a:lnTo>
                    <a:lnTo>
                      <a:pt x="1083" y="18"/>
                    </a:lnTo>
                    <a:lnTo>
                      <a:pt x="1083" y="1"/>
                    </a:ln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221;p18"/>
              <p:cNvSpPr/>
              <p:nvPr/>
            </p:nvSpPr>
            <p:spPr>
              <a:xfrm>
                <a:off x="4398400" y="1529875"/>
                <a:ext cx="26250" cy="25025"/>
              </a:xfrm>
              <a:custGeom>
                <a:avLst/>
                <a:gdLst/>
                <a:ahLst/>
                <a:cxnLst/>
                <a:rect l="l" t="t" r="r" b="b"/>
                <a:pathLst>
                  <a:path w="1050" h="1001" extrusionOk="0">
                    <a:moveTo>
                      <a:pt x="933" y="1"/>
                    </a:moveTo>
                    <a:lnTo>
                      <a:pt x="933" y="18"/>
                    </a:lnTo>
                    <a:lnTo>
                      <a:pt x="917" y="18"/>
                    </a:lnTo>
                    <a:lnTo>
                      <a:pt x="917" y="51"/>
                    </a:lnTo>
                    <a:lnTo>
                      <a:pt x="883" y="51"/>
                    </a:lnTo>
                    <a:lnTo>
                      <a:pt x="883" y="84"/>
                    </a:lnTo>
                    <a:lnTo>
                      <a:pt x="850" y="84"/>
                    </a:lnTo>
                    <a:lnTo>
                      <a:pt x="850" y="101"/>
                    </a:lnTo>
                    <a:lnTo>
                      <a:pt x="833" y="101"/>
                    </a:lnTo>
                    <a:lnTo>
                      <a:pt x="833" y="134"/>
                    </a:lnTo>
                    <a:lnTo>
                      <a:pt x="800" y="134"/>
                    </a:lnTo>
                    <a:lnTo>
                      <a:pt x="800" y="167"/>
                    </a:lnTo>
                    <a:lnTo>
                      <a:pt x="767" y="167"/>
                    </a:lnTo>
                    <a:lnTo>
                      <a:pt x="767" y="184"/>
                    </a:lnTo>
                    <a:lnTo>
                      <a:pt x="750" y="184"/>
                    </a:lnTo>
                    <a:lnTo>
                      <a:pt x="750" y="217"/>
                    </a:lnTo>
                    <a:lnTo>
                      <a:pt x="717" y="217"/>
                    </a:lnTo>
                    <a:lnTo>
                      <a:pt x="717" y="251"/>
                    </a:lnTo>
                    <a:lnTo>
                      <a:pt x="683" y="251"/>
                    </a:lnTo>
                    <a:lnTo>
                      <a:pt x="683" y="267"/>
                    </a:lnTo>
                    <a:lnTo>
                      <a:pt x="667" y="267"/>
                    </a:lnTo>
                    <a:lnTo>
                      <a:pt x="667" y="301"/>
                    </a:lnTo>
                    <a:lnTo>
                      <a:pt x="633" y="301"/>
                    </a:lnTo>
                    <a:lnTo>
                      <a:pt x="633" y="334"/>
                    </a:lnTo>
                    <a:lnTo>
                      <a:pt x="600" y="334"/>
                    </a:lnTo>
                    <a:lnTo>
                      <a:pt x="600" y="351"/>
                    </a:lnTo>
                    <a:lnTo>
                      <a:pt x="583" y="351"/>
                    </a:lnTo>
                    <a:lnTo>
                      <a:pt x="583" y="384"/>
                    </a:lnTo>
                    <a:lnTo>
                      <a:pt x="550" y="384"/>
                    </a:lnTo>
                    <a:lnTo>
                      <a:pt x="550" y="417"/>
                    </a:lnTo>
                    <a:lnTo>
                      <a:pt x="517" y="417"/>
                    </a:lnTo>
                    <a:lnTo>
                      <a:pt x="517" y="434"/>
                    </a:lnTo>
                    <a:lnTo>
                      <a:pt x="500" y="434"/>
                    </a:lnTo>
                    <a:lnTo>
                      <a:pt x="500" y="467"/>
                    </a:lnTo>
                    <a:lnTo>
                      <a:pt x="467" y="467"/>
                    </a:lnTo>
                    <a:lnTo>
                      <a:pt x="467" y="501"/>
                    </a:lnTo>
                    <a:lnTo>
                      <a:pt x="433" y="501"/>
                    </a:lnTo>
                    <a:lnTo>
                      <a:pt x="433" y="517"/>
                    </a:lnTo>
                    <a:lnTo>
                      <a:pt x="417" y="517"/>
                    </a:lnTo>
                    <a:lnTo>
                      <a:pt x="417" y="551"/>
                    </a:lnTo>
                    <a:lnTo>
                      <a:pt x="383" y="551"/>
                    </a:lnTo>
                    <a:lnTo>
                      <a:pt x="383" y="584"/>
                    </a:lnTo>
                    <a:lnTo>
                      <a:pt x="350" y="584"/>
                    </a:lnTo>
                    <a:lnTo>
                      <a:pt x="350" y="601"/>
                    </a:lnTo>
                    <a:lnTo>
                      <a:pt x="333" y="601"/>
                    </a:lnTo>
                    <a:lnTo>
                      <a:pt x="333" y="634"/>
                    </a:lnTo>
                    <a:lnTo>
                      <a:pt x="300" y="634"/>
                    </a:lnTo>
                    <a:lnTo>
                      <a:pt x="300" y="667"/>
                    </a:lnTo>
                    <a:lnTo>
                      <a:pt x="267" y="667"/>
                    </a:lnTo>
                    <a:lnTo>
                      <a:pt x="267" y="684"/>
                    </a:lnTo>
                    <a:lnTo>
                      <a:pt x="250" y="684"/>
                    </a:lnTo>
                    <a:lnTo>
                      <a:pt x="250" y="717"/>
                    </a:lnTo>
                    <a:lnTo>
                      <a:pt x="217" y="717"/>
                    </a:lnTo>
                    <a:lnTo>
                      <a:pt x="217" y="751"/>
                    </a:lnTo>
                    <a:lnTo>
                      <a:pt x="183" y="751"/>
                    </a:lnTo>
                    <a:lnTo>
                      <a:pt x="183" y="767"/>
                    </a:lnTo>
                    <a:lnTo>
                      <a:pt x="167" y="767"/>
                    </a:lnTo>
                    <a:lnTo>
                      <a:pt x="167" y="801"/>
                    </a:lnTo>
                    <a:lnTo>
                      <a:pt x="133" y="801"/>
                    </a:lnTo>
                    <a:lnTo>
                      <a:pt x="133" y="834"/>
                    </a:lnTo>
                    <a:lnTo>
                      <a:pt x="100" y="834"/>
                    </a:lnTo>
                    <a:lnTo>
                      <a:pt x="100" y="851"/>
                    </a:lnTo>
                    <a:lnTo>
                      <a:pt x="83" y="851"/>
                    </a:lnTo>
                    <a:lnTo>
                      <a:pt x="83" y="884"/>
                    </a:lnTo>
                    <a:lnTo>
                      <a:pt x="50" y="884"/>
                    </a:lnTo>
                    <a:lnTo>
                      <a:pt x="50" y="917"/>
                    </a:lnTo>
                    <a:lnTo>
                      <a:pt x="17" y="917"/>
                    </a:lnTo>
                    <a:lnTo>
                      <a:pt x="17" y="934"/>
                    </a:lnTo>
                    <a:lnTo>
                      <a:pt x="0" y="934"/>
                    </a:lnTo>
                    <a:lnTo>
                      <a:pt x="0" y="1001"/>
                    </a:lnTo>
                    <a:lnTo>
                      <a:pt x="100" y="1001"/>
                    </a:lnTo>
                    <a:lnTo>
                      <a:pt x="100" y="967"/>
                    </a:lnTo>
                    <a:lnTo>
                      <a:pt x="133" y="967"/>
                    </a:lnTo>
                    <a:lnTo>
                      <a:pt x="133" y="934"/>
                    </a:lnTo>
                    <a:lnTo>
                      <a:pt x="167" y="934"/>
                    </a:lnTo>
                    <a:lnTo>
                      <a:pt x="167" y="917"/>
                    </a:lnTo>
                    <a:lnTo>
                      <a:pt x="183" y="917"/>
                    </a:lnTo>
                    <a:lnTo>
                      <a:pt x="183" y="884"/>
                    </a:lnTo>
                    <a:lnTo>
                      <a:pt x="217" y="884"/>
                    </a:lnTo>
                    <a:lnTo>
                      <a:pt x="217" y="851"/>
                    </a:lnTo>
                    <a:lnTo>
                      <a:pt x="250" y="851"/>
                    </a:lnTo>
                    <a:lnTo>
                      <a:pt x="250" y="834"/>
                    </a:lnTo>
                    <a:lnTo>
                      <a:pt x="267" y="834"/>
                    </a:lnTo>
                    <a:lnTo>
                      <a:pt x="267" y="801"/>
                    </a:lnTo>
                    <a:lnTo>
                      <a:pt x="300" y="801"/>
                    </a:lnTo>
                    <a:lnTo>
                      <a:pt x="300" y="767"/>
                    </a:lnTo>
                    <a:lnTo>
                      <a:pt x="333" y="767"/>
                    </a:lnTo>
                    <a:lnTo>
                      <a:pt x="333" y="751"/>
                    </a:lnTo>
                    <a:lnTo>
                      <a:pt x="350" y="751"/>
                    </a:lnTo>
                    <a:lnTo>
                      <a:pt x="350" y="717"/>
                    </a:lnTo>
                    <a:lnTo>
                      <a:pt x="383" y="717"/>
                    </a:lnTo>
                    <a:lnTo>
                      <a:pt x="383" y="684"/>
                    </a:lnTo>
                    <a:lnTo>
                      <a:pt x="417" y="684"/>
                    </a:lnTo>
                    <a:lnTo>
                      <a:pt x="417" y="667"/>
                    </a:lnTo>
                    <a:lnTo>
                      <a:pt x="433" y="667"/>
                    </a:lnTo>
                    <a:lnTo>
                      <a:pt x="433" y="634"/>
                    </a:lnTo>
                    <a:lnTo>
                      <a:pt x="467" y="634"/>
                    </a:lnTo>
                    <a:lnTo>
                      <a:pt x="467" y="601"/>
                    </a:lnTo>
                    <a:lnTo>
                      <a:pt x="500" y="601"/>
                    </a:lnTo>
                    <a:lnTo>
                      <a:pt x="500" y="584"/>
                    </a:lnTo>
                    <a:lnTo>
                      <a:pt x="517" y="584"/>
                    </a:lnTo>
                    <a:lnTo>
                      <a:pt x="517" y="551"/>
                    </a:lnTo>
                    <a:lnTo>
                      <a:pt x="550" y="551"/>
                    </a:lnTo>
                    <a:lnTo>
                      <a:pt x="550" y="517"/>
                    </a:lnTo>
                    <a:lnTo>
                      <a:pt x="583" y="517"/>
                    </a:lnTo>
                    <a:lnTo>
                      <a:pt x="583" y="501"/>
                    </a:lnTo>
                    <a:lnTo>
                      <a:pt x="600" y="501"/>
                    </a:lnTo>
                    <a:lnTo>
                      <a:pt x="600" y="467"/>
                    </a:lnTo>
                    <a:lnTo>
                      <a:pt x="633" y="467"/>
                    </a:lnTo>
                    <a:lnTo>
                      <a:pt x="633" y="434"/>
                    </a:lnTo>
                    <a:lnTo>
                      <a:pt x="667" y="434"/>
                    </a:lnTo>
                    <a:lnTo>
                      <a:pt x="667" y="417"/>
                    </a:lnTo>
                    <a:lnTo>
                      <a:pt x="683" y="417"/>
                    </a:lnTo>
                    <a:lnTo>
                      <a:pt x="683" y="384"/>
                    </a:lnTo>
                    <a:lnTo>
                      <a:pt x="717" y="384"/>
                    </a:lnTo>
                    <a:lnTo>
                      <a:pt x="717" y="351"/>
                    </a:lnTo>
                    <a:lnTo>
                      <a:pt x="750" y="351"/>
                    </a:lnTo>
                    <a:lnTo>
                      <a:pt x="750" y="334"/>
                    </a:lnTo>
                    <a:lnTo>
                      <a:pt x="767" y="334"/>
                    </a:lnTo>
                    <a:lnTo>
                      <a:pt x="767" y="301"/>
                    </a:lnTo>
                    <a:lnTo>
                      <a:pt x="800" y="301"/>
                    </a:lnTo>
                    <a:lnTo>
                      <a:pt x="800" y="267"/>
                    </a:lnTo>
                    <a:lnTo>
                      <a:pt x="833" y="267"/>
                    </a:lnTo>
                    <a:lnTo>
                      <a:pt x="833" y="251"/>
                    </a:lnTo>
                    <a:lnTo>
                      <a:pt x="850" y="251"/>
                    </a:lnTo>
                    <a:lnTo>
                      <a:pt x="850" y="217"/>
                    </a:lnTo>
                    <a:lnTo>
                      <a:pt x="883" y="217"/>
                    </a:lnTo>
                    <a:lnTo>
                      <a:pt x="883" y="184"/>
                    </a:lnTo>
                    <a:lnTo>
                      <a:pt x="917" y="184"/>
                    </a:lnTo>
                    <a:lnTo>
                      <a:pt x="917" y="167"/>
                    </a:lnTo>
                    <a:lnTo>
                      <a:pt x="933" y="167"/>
                    </a:lnTo>
                    <a:lnTo>
                      <a:pt x="933" y="134"/>
                    </a:lnTo>
                    <a:lnTo>
                      <a:pt x="967" y="134"/>
                    </a:lnTo>
                    <a:lnTo>
                      <a:pt x="967" y="101"/>
                    </a:lnTo>
                    <a:lnTo>
                      <a:pt x="1000" y="101"/>
                    </a:lnTo>
                    <a:lnTo>
                      <a:pt x="1000" y="84"/>
                    </a:lnTo>
                    <a:lnTo>
                      <a:pt x="1017" y="84"/>
                    </a:lnTo>
                    <a:lnTo>
                      <a:pt x="1017" y="51"/>
                    </a:lnTo>
                    <a:lnTo>
                      <a:pt x="1050" y="51"/>
                    </a:lnTo>
                    <a:lnTo>
                      <a:pt x="1050" y="18"/>
                    </a:lnTo>
                    <a:lnTo>
                      <a:pt x="1000" y="18"/>
                    </a:lnTo>
                    <a:lnTo>
                      <a:pt x="1000" y="1"/>
                    </a:ln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222;p18"/>
              <p:cNvSpPr/>
              <p:nvPr/>
            </p:nvSpPr>
            <p:spPr>
              <a:xfrm>
                <a:off x="4155125" y="1571950"/>
                <a:ext cx="20425" cy="19600"/>
              </a:xfrm>
              <a:custGeom>
                <a:avLst/>
                <a:gdLst/>
                <a:ahLst/>
                <a:cxnLst/>
                <a:rect l="l" t="t" r="r" b="b"/>
                <a:pathLst>
                  <a:path w="817" h="784" extrusionOk="0">
                    <a:moveTo>
                      <a:pt x="700" y="1"/>
                    </a:moveTo>
                    <a:lnTo>
                      <a:pt x="700" y="34"/>
                    </a:lnTo>
                    <a:lnTo>
                      <a:pt x="667" y="34"/>
                    </a:lnTo>
                    <a:lnTo>
                      <a:pt x="667" y="67"/>
                    </a:lnTo>
                    <a:lnTo>
                      <a:pt x="650" y="67"/>
                    </a:lnTo>
                    <a:lnTo>
                      <a:pt x="650" y="84"/>
                    </a:lnTo>
                    <a:lnTo>
                      <a:pt x="617" y="84"/>
                    </a:lnTo>
                    <a:lnTo>
                      <a:pt x="617" y="117"/>
                    </a:lnTo>
                    <a:lnTo>
                      <a:pt x="583" y="117"/>
                    </a:lnTo>
                    <a:lnTo>
                      <a:pt x="583" y="151"/>
                    </a:lnTo>
                    <a:lnTo>
                      <a:pt x="567" y="151"/>
                    </a:lnTo>
                    <a:lnTo>
                      <a:pt x="567" y="167"/>
                    </a:lnTo>
                    <a:lnTo>
                      <a:pt x="533" y="167"/>
                    </a:lnTo>
                    <a:lnTo>
                      <a:pt x="533" y="201"/>
                    </a:lnTo>
                    <a:lnTo>
                      <a:pt x="500" y="201"/>
                    </a:lnTo>
                    <a:lnTo>
                      <a:pt x="500" y="234"/>
                    </a:lnTo>
                    <a:lnTo>
                      <a:pt x="483" y="234"/>
                    </a:lnTo>
                    <a:lnTo>
                      <a:pt x="483" y="251"/>
                    </a:lnTo>
                    <a:lnTo>
                      <a:pt x="450" y="251"/>
                    </a:lnTo>
                    <a:lnTo>
                      <a:pt x="450" y="284"/>
                    </a:lnTo>
                    <a:lnTo>
                      <a:pt x="417" y="284"/>
                    </a:lnTo>
                    <a:lnTo>
                      <a:pt x="417" y="317"/>
                    </a:lnTo>
                    <a:lnTo>
                      <a:pt x="400" y="317"/>
                    </a:lnTo>
                    <a:lnTo>
                      <a:pt x="400" y="334"/>
                    </a:lnTo>
                    <a:lnTo>
                      <a:pt x="367" y="334"/>
                    </a:lnTo>
                    <a:lnTo>
                      <a:pt x="367" y="367"/>
                    </a:lnTo>
                    <a:lnTo>
                      <a:pt x="333" y="367"/>
                    </a:lnTo>
                    <a:lnTo>
                      <a:pt x="333" y="401"/>
                    </a:lnTo>
                    <a:lnTo>
                      <a:pt x="317" y="401"/>
                    </a:lnTo>
                    <a:lnTo>
                      <a:pt x="317" y="417"/>
                    </a:lnTo>
                    <a:lnTo>
                      <a:pt x="283" y="417"/>
                    </a:lnTo>
                    <a:lnTo>
                      <a:pt x="283" y="451"/>
                    </a:lnTo>
                    <a:lnTo>
                      <a:pt x="250" y="451"/>
                    </a:lnTo>
                    <a:lnTo>
                      <a:pt x="250" y="484"/>
                    </a:lnTo>
                    <a:lnTo>
                      <a:pt x="233" y="484"/>
                    </a:lnTo>
                    <a:lnTo>
                      <a:pt x="233" y="501"/>
                    </a:lnTo>
                    <a:lnTo>
                      <a:pt x="200" y="501"/>
                    </a:lnTo>
                    <a:lnTo>
                      <a:pt x="200" y="534"/>
                    </a:lnTo>
                    <a:lnTo>
                      <a:pt x="167" y="534"/>
                    </a:lnTo>
                    <a:lnTo>
                      <a:pt x="167" y="567"/>
                    </a:lnTo>
                    <a:lnTo>
                      <a:pt x="150" y="567"/>
                    </a:lnTo>
                    <a:lnTo>
                      <a:pt x="150" y="584"/>
                    </a:lnTo>
                    <a:lnTo>
                      <a:pt x="117" y="584"/>
                    </a:lnTo>
                    <a:lnTo>
                      <a:pt x="117" y="617"/>
                    </a:lnTo>
                    <a:lnTo>
                      <a:pt x="83" y="617"/>
                    </a:lnTo>
                    <a:lnTo>
                      <a:pt x="83" y="651"/>
                    </a:lnTo>
                    <a:lnTo>
                      <a:pt x="67" y="651"/>
                    </a:lnTo>
                    <a:lnTo>
                      <a:pt x="67" y="667"/>
                    </a:lnTo>
                    <a:lnTo>
                      <a:pt x="33" y="667"/>
                    </a:lnTo>
                    <a:lnTo>
                      <a:pt x="33" y="734"/>
                    </a:lnTo>
                    <a:lnTo>
                      <a:pt x="0" y="734"/>
                    </a:lnTo>
                    <a:lnTo>
                      <a:pt x="0" y="784"/>
                    </a:lnTo>
                    <a:lnTo>
                      <a:pt x="67" y="784"/>
                    </a:lnTo>
                    <a:lnTo>
                      <a:pt x="67" y="751"/>
                    </a:lnTo>
                    <a:lnTo>
                      <a:pt x="83" y="751"/>
                    </a:lnTo>
                    <a:lnTo>
                      <a:pt x="83" y="734"/>
                    </a:lnTo>
                    <a:lnTo>
                      <a:pt x="117" y="734"/>
                    </a:lnTo>
                    <a:lnTo>
                      <a:pt x="117" y="701"/>
                    </a:lnTo>
                    <a:lnTo>
                      <a:pt x="167" y="701"/>
                    </a:lnTo>
                    <a:lnTo>
                      <a:pt x="167" y="667"/>
                    </a:lnTo>
                    <a:lnTo>
                      <a:pt x="200" y="667"/>
                    </a:lnTo>
                    <a:lnTo>
                      <a:pt x="200" y="651"/>
                    </a:lnTo>
                    <a:lnTo>
                      <a:pt x="250" y="651"/>
                    </a:lnTo>
                    <a:lnTo>
                      <a:pt x="250" y="617"/>
                    </a:lnTo>
                    <a:lnTo>
                      <a:pt x="283" y="617"/>
                    </a:lnTo>
                    <a:lnTo>
                      <a:pt x="283" y="584"/>
                    </a:lnTo>
                    <a:lnTo>
                      <a:pt x="317" y="584"/>
                    </a:lnTo>
                    <a:lnTo>
                      <a:pt x="317" y="567"/>
                    </a:lnTo>
                    <a:lnTo>
                      <a:pt x="367" y="567"/>
                    </a:lnTo>
                    <a:lnTo>
                      <a:pt x="367" y="534"/>
                    </a:lnTo>
                    <a:lnTo>
                      <a:pt x="400" y="534"/>
                    </a:lnTo>
                    <a:lnTo>
                      <a:pt x="400" y="501"/>
                    </a:lnTo>
                    <a:lnTo>
                      <a:pt x="450" y="501"/>
                    </a:lnTo>
                    <a:lnTo>
                      <a:pt x="450" y="484"/>
                    </a:lnTo>
                    <a:lnTo>
                      <a:pt x="483" y="484"/>
                    </a:lnTo>
                    <a:lnTo>
                      <a:pt x="483" y="451"/>
                    </a:lnTo>
                    <a:lnTo>
                      <a:pt x="500" y="451"/>
                    </a:lnTo>
                    <a:lnTo>
                      <a:pt x="500" y="417"/>
                    </a:lnTo>
                    <a:lnTo>
                      <a:pt x="533" y="417"/>
                    </a:lnTo>
                    <a:lnTo>
                      <a:pt x="533" y="401"/>
                    </a:lnTo>
                    <a:lnTo>
                      <a:pt x="567" y="401"/>
                    </a:lnTo>
                    <a:lnTo>
                      <a:pt x="567" y="367"/>
                    </a:lnTo>
                    <a:lnTo>
                      <a:pt x="583" y="367"/>
                    </a:lnTo>
                    <a:lnTo>
                      <a:pt x="583" y="334"/>
                    </a:lnTo>
                    <a:lnTo>
                      <a:pt x="617" y="334"/>
                    </a:lnTo>
                    <a:lnTo>
                      <a:pt x="617" y="317"/>
                    </a:lnTo>
                    <a:lnTo>
                      <a:pt x="650" y="317"/>
                    </a:lnTo>
                    <a:lnTo>
                      <a:pt x="650" y="284"/>
                    </a:lnTo>
                    <a:lnTo>
                      <a:pt x="667" y="284"/>
                    </a:lnTo>
                    <a:lnTo>
                      <a:pt x="667" y="251"/>
                    </a:lnTo>
                    <a:lnTo>
                      <a:pt x="700" y="251"/>
                    </a:lnTo>
                    <a:lnTo>
                      <a:pt x="700" y="234"/>
                    </a:lnTo>
                    <a:lnTo>
                      <a:pt x="733" y="234"/>
                    </a:lnTo>
                    <a:lnTo>
                      <a:pt x="733" y="201"/>
                    </a:lnTo>
                    <a:lnTo>
                      <a:pt x="750" y="201"/>
                    </a:lnTo>
                    <a:lnTo>
                      <a:pt x="750" y="167"/>
                    </a:lnTo>
                    <a:lnTo>
                      <a:pt x="783" y="167"/>
                    </a:lnTo>
                    <a:lnTo>
                      <a:pt x="783" y="151"/>
                    </a:lnTo>
                    <a:lnTo>
                      <a:pt x="817" y="151"/>
                    </a:lnTo>
                    <a:lnTo>
                      <a:pt x="817" y="67"/>
                    </a:lnTo>
                    <a:lnTo>
                      <a:pt x="783" y="67"/>
                    </a:lnTo>
                    <a:lnTo>
                      <a:pt x="783" y="34"/>
                    </a:lnTo>
                    <a:lnTo>
                      <a:pt x="750" y="34"/>
                    </a:lnTo>
                    <a:lnTo>
                      <a:pt x="750" y="1"/>
                    </a:ln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223;p18"/>
              <p:cNvSpPr/>
              <p:nvPr/>
            </p:nvSpPr>
            <p:spPr>
              <a:xfrm>
                <a:off x="4190100" y="1512400"/>
                <a:ext cx="24200" cy="24175"/>
              </a:xfrm>
              <a:custGeom>
                <a:avLst/>
                <a:gdLst/>
                <a:ahLst/>
                <a:cxnLst/>
                <a:rect l="l" t="t" r="r" b="b"/>
                <a:pathLst>
                  <a:path w="968" h="967" extrusionOk="0">
                    <a:moveTo>
                      <a:pt x="934" y="0"/>
                    </a:moveTo>
                    <a:lnTo>
                      <a:pt x="934" y="33"/>
                    </a:lnTo>
                    <a:lnTo>
                      <a:pt x="884" y="33"/>
                    </a:lnTo>
                    <a:lnTo>
                      <a:pt x="884" y="50"/>
                    </a:lnTo>
                    <a:lnTo>
                      <a:pt x="851" y="50"/>
                    </a:lnTo>
                    <a:lnTo>
                      <a:pt x="851" y="83"/>
                    </a:lnTo>
                    <a:lnTo>
                      <a:pt x="834" y="83"/>
                    </a:lnTo>
                    <a:lnTo>
                      <a:pt x="834" y="117"/>
                    </a:lnTo>
                    <a:lnTo>
                      <a:pt x="801" y="117"/>
                    </a:lnTo>
                    <a:lnTo>
                      <a:pt x="801" y="133"/>
                    </a:lnTo>
                    <a:lnTo>
                      <a:pt x="767" y="133"/>
                    </a:lnTo>
                    <a:lnTo>
                      <a:pt x="767" y="167"/>
                    </a:lnTo>
                    <a:lnTo>
                      <a:pt x="751" y="167"/>
                    </a:lnTo>
                    <a:lnTo>
                      <a:pt x="751" y="200"/>
                    </a:lnTo>
                    <a:lnTo>
                      <a:pt x="717" y="200"/>
                    </a:lnTo>
                    <a:lnTo>
                      <a:pt x="717" y="217"/>
                    </a:lnTo>
                    <a:lnTo>
                      <a:pt x="684" y="217"/>
                    </a:lnTo>
                    <a:lnTo>
                      <a:pt x="684" y="250"/>
                    </a:lnTo>
                    <a:lnTo>
                      <a:pt x="667" y="250"/>
                    </a:lnTo>
                    <a:lnTo>
                      <a:pt x="667" y="283"/>
                    </a:lnTo>
                    <a:lnTo>
                      <a:pt x="634" y="283"/>
                    </a:lnTo>
                    <a:lnTo>
                      <a:pt x="634" y="300"/>
                    </a:lnTo>
                    <a:lnTo>
                      <a:pt x="601" y="300"/>
                    </a:lnTo>
                    <a:lnTo>
                      <a:pt x="601" y="333"/>
                    </a:lnTo>
                    <a:lnTo>
                      <a:pt x="584" y="333"/>
                    </a:lnTo>
                    <a:lnTo>
                      <a:pt x="584" y="367"/>
                    </a:lnTo>
                    <a:lnTo>
                      <a:pt x="551" y="367"/>
                    </a:lnTo>
                    <a:lnTo>
                      <a:pt x="551" y="383"/>
                    </a:lnTo>
                    <a:lnTo>
                      <a:pt x="501" y="383"/>
                    </a:lnTo>
                    <a:lnTo>
                      <a:pt x="501" y="417"/>
                    </a:lnTo>
                    <a:lnTo>
                      <a:pt x="467" y="417"/>
                    </a:lnTo>
                    <a:lnTo>
                      <a:pt x="467" y="450"/>
                    </a:lnTo>
                    <a:lnTo>
                      <a:pt x="434" y="450"/>
                    </a:lnTo>
                    <a:lnTo>
                      <a:pt x="434" y="467"/>
                    </a:lnTo>
                    <a:lnTo>
                      <a:pt x="417" y="467"/>
                    </a:lnTo>
                    <a:lnTo>
                      <a:pt x="417" y="500"/>
                    </a:lnTo>
                    <a:lnTo>
                      <a:pt x="384" y="500"/>
                    </a:lnTo>
                    <a:lnTo>
                      <a:pt x="384" y="550"/>
                    </a:lnTo>
                    <a:lnTo>
                      <a:pt x="351" y="550"/>
                    </a:lnTo>
                    <a:lnTo>
                      <a:pt x="351" y="583"/>
                    </a:lnTo>
                    <a:lnTo>
                      <a:pt x="334" y="583"/>
                    </a:lnTo>
                    <a:lnTo>
                      <a:pt x="334" y="617"/>
                    </a:lnTo>
                    <a:lnTo>
                      <a:pt x="301" y="617"/>
                    </a:lnTo>
                    <a:lnTo>
                      <a:pt x="301" y="633"/>
                    </a:lnTo>
                    <a:lnTo>
                      <a:pt x="267" y="633"/>
                    </a:lnTo>
                    <a:lnTo>
                      <a:pt x="267" y="667"/>
                    </a:lnTo>
                    <a:lnTo>
                      <a:pt x="251" y="667"/>
                    </a:lnTo>
                    <a:lnTo>
                      <a:pt x="251" y="700"/>
                    </a:lnTo>
                    <a:lnTo>
                      <a:pt x="217" y="700"/>
                    </a:lnTo>
                    <a:lnTo>
                      <a:pt x="217" y="717"/>
                    </a:lnTo>
                    <a:lnTo>
                      <a:pt x="184" y="717"/>
                    </a:lnTo>
                    <a:lnTo>
                      <a:pt x="184" y="750"/>
                    </a:lnTo>
                    <a:lnTo>
                      <a:pt x="167" y="750"/>
                    </a:lnTo>
                    <a:lnTo>
                      <a:pt x="167" y="783"/>
                    </a:lnTo>
                    <a:lnTo>
                      <a:pt x="134" y="783"/>
                    </a:lnTo>
                    <a:lnTo>
                      <a:pt x="134" y="800"/>
                    </a:lnTo>
                    <a:lnTo>
                      <a:pt x="101" y="800"/>
                    </a:lnTo>
                    <a:lnTo>
                      <a:pt x="101" y="833"/>
                    </a:lnTo>
                    <a:lnTo>
                      <a:pt x="84" y="833"/>
                    </a:lnTo>
                    <a:lnTo>
                      <a:pt x="84" y="866"/>
                    </a:lnTo>
                    <a:lnTo>
                      <a:pt x="51" y="866"/>
                    </a:lnTo>
                    <a:lnTo>
                      <a:pt x="51" y="883"/>
                    </a:lnTo>
                    <a:lnTo>
                      <a:pt x="17" y="883"/>
                    </a:lnTo>
                    <a:lnTo>
                      <a:pt x="17" y="950"/>
                    </a:lnTo>
                    <a:lnTo>
                      <a:pt x="1" y="950"/>
                    </a:lnTo>
                    <a:lnTo>
                      <a:pt x="1" y="966"/>
                    </a:lnTo>
                    <a:lnTo>
                      <a:pt x="51" y="966"/>
                    </a:lnTo>
                    <a:lnTo>
                      <a:pt x="51" y="950"/>
                    </a:lnTo>
                    <a:lnTo>
                      <a:pt x="84" y="950"/>
                    </a:lnTo>
                    <a:lnTo>
                      <a:pt x="84" y="916"/>
                    </a:lnTo>
                    <a:lnTo>
                      <a:pt x="101" y="916"/>
                    </a:lnTo>
                    <a:lnTo>
                      <a:pt x="101" y="883"/>
                    </a:lnTo>
                    <a:lnTo>
                      <a:pt x="134" y="883"/>
                    </a:lnTo>
                    <a:lnTo>
                      <a:pt x="134" y="866"/>
                    </a:lnTo>
                    <a:lnTo>
                      <a:pt x="167" y="866"/>
                    </a:lnTo>
                    <a:lnTo>
                      <a:pt x="167" y="833"/>
                    </a:lnTo>
                    <a:lnTo>
                      <a:pt x="184" y="833"/>
                    </a:lnTo>
                    <a:lnTo>
                      <a:pt x="184" y="800"/>
                    </a:lnTo>
                    <a:lnTo>
                      <a:pt x="217" y="800"/>
                    </a:lnTo>
                    <a:lnTo>
                      <a:pt x="217" y="783"/>
                    </a:lnTo>
                    <a:lnTo>
                      <a:pt x="251" y="783"/>
                    </a:lnTo>
                    <a:lnTo>
                      <a:pt x="251" y="750"/>
                    </a:lnTo>
                    <a:lnTo>
                      <a:pt x="267" y="750"/>
                    </a:lnTo>
                    <a:lnTo>
                      <a:pt x="267" y="717"/>
                    </a:lnTo>
                    <a:lnTo>
                      <a:pt x="301" y="717"/>
                    </a:lnTo>
                    <a:lnTo>
                      <a:pt x="301" y="700"/>
                    </a:lnTo>
                    <a:lnTo>
                      <a:pt x="334" y="700"/>
                    </a:lnTo>
                    <a:lnTo>
                      <a:pt x="334" y="667"/>
                    </a:lnTo>
                    <a:lnTo>
                      <a:pt x="351" y="667"/>
                    </a:lnTo>
                    <a:lnTo>
                      <a:pt x="351" y="633"/>
                    </a:lnTo>
                    <a:lnTo>
                      <a:pt x="384" y="633"/>
                    </a:lnTo>
                    <a:lnTo>
                      <a:pt x="384" y="617"/>
                    </a:lnTo>
                    <a:lnTo>
                      <a:pt x="417" y="617"/>
                    </a:lnTo>
                    <a:lnTo>
                      <a:pt x="417" y="583"/>
                    </a:lnTo>
                    <a:lnTo>
                      <a:pt x="434" y="583"/>
                    </a:lnTo>
                    <a:lnTo>
                      <a:pt x="434" y="550"/>
                    </a:lnTo>
                    <a:lnTo>
                      <a:pt x="467" y="550"/>
                    </a:lnTo>
                    <a:lnTo>
                      <a:pt x="467" y="533"/>
                    </a:lnTo>
                    <a:lnTo>
                      <a:pt x="501" y="533"/>
                    </a:lnTo>
                    <a:lnTo>
                      <a:pt x="501" y="500"/>
                    </a:lnTo>
                    <a:lnTo>
                      <a:pt x="517" y="500"/>
                    </a:lnTo>
                    <a:lnTo>
                      <a:pt x="517" y="467"/>
                    </a:lnTo>
                    <a:lnTo>
                      <a:pt x="551" y="467"/>
                    </a:lnTo>
                    <a:lnTo>
                      <a:pt x="551" y="450"/>
                    </a:lnTo>
                    <a:lnTo>
                      <a:pt x="584" y="450"/>
                    </a:lnTo>
                    <a:lnTo>
                      <a:pt x="584" y="417"/>
                    </a:lnTo>
                    <a:lnTo>
                      <a:pt x="601" y="417"/>
                    </a:lnTo>
                    <a:lnTo>
                      <a:pt x="601" y="383"/>
                    </a:lnTo>
                    <a:lnTo>
                      <a:pt x="634" y="383"/>
                    </a:lnTo>
                    <a:lnTo>
                      <a:pt x="634" y="367"/>
                    </a:lnTo>
                    <a:lnTo>
                      <a:pt x="667" y="367"/>
                    </a:lnTo>
                    <a:lnTo>
                      <a:pt x="667" y="333"/>
                    </a:lnTo>
                    <a:lnTo>
                      <a:pt x="684" y="333"/>
                    </a:lnTo>
                    <a:lnTo>
                      <a:pt x="684" y="300"/>
                    </a:lnTo>
                    <a:lnTo>
                      <a:pt x="717" y="300"/>
                    </a:lnTo>
                    <a:lnTo>
                      <a:pt x="717" y="283"/>
                    </a:lnTo>
                    <a:lnTo>
                      <a:pt x="751" y="283"/>
                    </a:lnTo>
                    <a:lnTo>
                      <a:pt x="751" y="250"/>
                    </a:lnTo>
                    <a:lnTo>
                      <a:pt x="767" y="250"/>
                    </a:lnTo>
                    <a:lnTo>
                      <a:pt x="767" y="217"/>
                    </a:lnTo>
                    <a:lnTo>
                      <a:pt x="801" y="217"/>
                    </a:lnTo>
                    <a:lnTo>
                      <a:pt x="801" y="200"/>
                    </a:lnTo>
                    <a:lnTo>
                      <a:pt x="834" y="200"/>
                    </a:lnTo>
                    <a:lnTo>
                      <a:pt x="834" y="167"/>
                    </a:lnTo>
                    <a:lnTo>
                      <a:pt x="851" y="167"/>
                    </a:lnTo>
                    <a:lnTo>
                      <a:pt x="851" y="133"/>
                    </a:lnTo>
                    <a:lnTo>
                      <a:pt x="884" y="133"/>
                    </a:lnTo>
                    <a:lnTo>
                      <a:pt x="884" y="117"/>
                    </a:lnTo>
                    <a:lnTo>
                      <a:pt x="917" y="117"/>
                    </a:lnTo>
                    <a:lnTo>
                      <a:pt x="917" y="83"/>
                    </a:lnTo>
                    <a:lnTo>
                      <a:pt x="934" y="83"/>
                    </a:lnTo>
                    <a:lnTo>
                      <a:pt x="934" y="50"/>
                    </a:lnTo>
                    <a:lnTo>
                      <a:pt x="967" y="50"/>
                    </a:lnTo>
                    <a:lnTo>
                      <a:pt x="967" y="0"/>
                    </a:ln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224;p18"/>
              <p:cNvSpPr/>
              <p:nvPr/>
            </p:nvSpPr>
            <p:spPr>
              <a:xfrm>
                <a:off x="4173450" y="1514475"/>
                <a:ext cx="59600" cy="60425"/>
              </a:xfrm>
              <a:custGeom>
                <a:avLst/>
                <a:gdLst/>
                <a:ahLst/>
                <a:cxnLst/>
                <a:rect l="l" t="t" r="r" b="b"/>
                <a:pathLst>
                  <a:path w="2384" h="2417" extrusionOk="0">
                    <a:moveTo>
                      <a:pt x="2266" y="0"/>
                    </a:moveTo>
                    <a:lnTo>
                      <a:pt x="2266" y="34"/>
                    </a:lnTo>
                    <a:lnTo>
                      <a:pt x="2250" y="34"/>
                    </a:lnTo>
                    <a:lnTo>
                      <a:pt x="2250" y="50"/>
                    </a:lnTo>
                    <a:lnTo>
                      <a:pt x="2216" y="50"/>
                    </a:lnTo>
                    <a:lnTo>
                      <a:pt x="2216" y="84"/>
                    </a:lnTo>
                    <a:lnTo>
                      <a:pt x="2183" y="84"/>
                    </a:lnTo>
                    <a:lnTo>
                      <a:pt x="2183" y="117"/>
                    </a:lnTo>
                    <a:lnTo>
                      <a:pt x="2166" y="117"/>
                    </a:lnTo>
                    <a:lnTo>
                      <a:pt x="2166" y="134"/>
                    </a:lnTo>
                    <a:lnTo>
                      <a:pt x="2133" y="134"/>
                    </a:lnTo>
                    <a:lnTo>
                      <a:pt x="2133" y="167"/>
                    </a:lnTo>
                    <a:lnTo>
                      <a:pt x="2100" y="167"/>
                    </a:lnTo>
                    <a:lnTo>
                      <a:pt x="2100" y="200"/>
                    </a:lnTo>
                    <a:lnTo>
                      <a:pt x="2083" y="200"/>
                    </a:lnTo>
                    <a:lnTo>
                      <a:pt x="2083" y="217"/>
                    </a:lnTo>
                    <a:lnTo>
                      <a:pt x="2050" y="217"/>
                    </a:lnTo>
                    <a:lnTo>
                      <a:pt x="2050" y="250"/>
                    </a:lnTo>
                    <a:lnTo>
                      <a:pt x="2016" y="250"/>
                    </a:lnTo>
                    <a:lnTo>
                      <a:pt x="2016" y="284"/>
                    </a:lnTo>
                    <a:lnTo>
                      <a:pt x="2000" y="284"/>
                    </a:lnTo>
                    <a:lnTo>
                      <a:pt x="2000" y="300"/>
                    </a:lnTo>
                    <a:lnTo>
                      <a:pt x="1966" y="300"/>
                    </a:lnTo>
                    <a:lnTo>
                      <a:pt x="1966" y="334"/>
                    </a:lnTo>
                    <a:lnTo>
                      <a:pt x="1933" y="334"/>
                    </a:lnTo>
                    <a:lnTo>
                      <a:pt x="1933" y="367"/>
                    </a:lnTo>
                    <a:lnTo>
                      <a:pt x="1917" y="367"/>
                    </a:lnTo>
                    <a:lnTo>
                      <a:pt x="1917" y="384"/>
                    </a:lnTo>
                    <a:lnTo>
                      <a:pt x="1883" y="384"/>
                    </a:lnTo>
                    <a:lnTo>
                      <a:pt x="1883" y="417"/>
                    </a:lnTo>
                    <a:lnTo>
                      <a:pt x="1850" y="417"/>
                    </a:lnTo>
                    <a:lnTo>
                      <a:pt x="1850" y="450"/>
                    </a:lnTo>
                    <a:lnTo>
                      <a:pt x="1833" y="450"/>
                    </a:lnTo>
                    <a:lnTo>
                      <a:pt x="1833" y="467"/>
                    </a:lnTo>
                    <a:lnTo>
                      <a:pt x="1800" y="467"/>
                    </a:lnTo>
                    <a:lnTo>
                      <a:pt x="1800" y="500"/>
                    </a:lnTo>
                    <a:lnTo>
                      <a:pt x="1767" y="500"/>
                    </a:lnTo>
                    <a:lnTo>
                      <a:pt x="1767" y="534"/>
                    </a:lnTo>
                    <a:lnTo>
                      <a:pt x="1750" y="534"/>
                    </a:lnTo>
                    <a:lnTo>
                      <a:pt x="1750" y="550"/>
                    </a:lnTo>
                    <a:lnTo>
                      <a:pt x="1717" y="550"/>
                    </a:lnTo>
                    <a:lnTo>
                      <a:pt x="1717" y="584"/>
                    </a:lnTo>
                    <a:lnTo>
                      <a:pt x="1683" y="584"/>
                    </a:lnTo>
                    <a:lnTo>
                      <a:pt x="1683" y="617"/>
                    </a:lnTo>
                    <a:lnTo>
                      <a:pt x="1667" y="617"/>
                    </a:lnTo>
                    <a:lnTo>
                      <a:pt x="1667" y="634"/>
                    </a:lnTo>
                    <a:lnTo>
                      <a:pt x="1633" y="634"/>
                    </a:lnTo>
                    <a:lnTo>
                      <a:pt x="1633" y="667"/>
                    </a:lnTo>
                    <a:lnTo>
                      <a:pt x="1600" y="667"/>
                    </a:lnTo>
                    <a:lnTo>
                      <a:pt x="1600" y="700"/>
                    </a:lnTo>
                    <a:lnTo>
                      <a:pt x="1583" y="700"/>
                    </a:lnTo>
                    <a:lnTo>
                      <a:pt x="1583" y="717"/>
                    </a:lnTo>
                    <a:lnTo>
                      <a:pt x="1550" y="717"/>
                    </a:lnTo>
                    <a:lnTo>
                      <a:pt x="1550" y="750"/>
                    </a:lnTo>
                    <a:lnTo>
                      <a:pt x="1517" y="750"/>
                    </a:lnTo>
                    <a:lnTo>
                      <a:pt x="1517" y="783"/>
                    </a:lnTo>
                    <a:lnTo>
                      <a:pt x="1500" y="783"/>
                    </a:lnTo>
                    <a:lnTo>
                      <a:pt x="1500" y="800"/>
                    </a:lnTo>
                    <a:lnTo>
                      <a:pt x="1467" y="800"/>
                    </a:lnTo>
                    <a:lnTo>
                      <a:pt x="1467" y="833"/>
                    </a:lnTo>
                    <a:lnTo>
                      <a:pt x="1433" y="833"/>
                    </a:lnTo>
                    <a:lnTo>
                      <a:pt x="1433" y="867"/>
                    </a:lnTo>
                    <a:lnTo>
                      <a:pt x="1417" y="867"/>
                    </a:lnTo>
                    <a:lnTo>
                      <a:pt x="1417" y="883"/>
                    </a:lnTo>
                    <a:lnTo>
                      <a:pt x="1383" y="883"/>
                    </a:lnTo>
                    <a:lnTo>
                      <a:pt x="1383" y="917"/>
                    </a:lnTo>
                    <a:lnTo>
                      <a:pt x="1350" y="917"/>
                    </a:lnTo>
                    <a:lnTo>
                      <a:pt x="1350" y="950"/>
                    </a:lnTo>
                    <a:lnTo>
                      <a:pt x="1333" y="950"/>
                    </a:lnTo>
                    <a:lnTo>
                      <a:pt x="1333" y="967"/>
                    </a:lnTo>
                    <a:lnTo>
                      <a:pt x="1300" y="967"/>
                    </a:lnTo>
                    <a:lnTo>
                      <a:pt x="1300" y="1000"/>
                    </a:lnTo>
                    <a:lnTo>
                      <a:pt x="1267" y="1000"/>
                    </a:lnTo>
                    <a:lnTo>
                      <a:pt x="1267" y="1033"/>
                    </a:lnTo>
                    <a:lnTo>
                      <a:pt x="1250" y="1033"/>
                    </a:lnTo>
                    <a:lnTo>
                      <a:pt x="1250" y="1050"/>
                    </a:lnTo>
                    <a:lnTo>
                      <a:pt x="1217" y="1050"/>
                    </a:lnTo>
                    <a:lnTo>
                      <a:pt x="1217" y="1083"/>
                    </a:lnTo>
                    <a:lnTo>
                      <a:pt x="1183" y="1083"/>
                    </a:lnTo>
                    <a:lnTo>
                      <a:pt x="1183" y="1117"/>
                    </a:lnTo>
                    <a:lnTo>
                      <a:pt x="1167" y="1117"/>
                    </a:lnTo>
                    <a:lnTo>
                      <a:pt x="1167" y="1133"/>
                    </a:lnTo>
                    <a:lnTo>
                      <a:pt x="1133" y="1133"/>
                    </a:lnTo>
                    <a:lnTo>
                      <a:pt x="1133" y="1167"/>
                    </a:lnTo>
                    <a:lnTo>
                      <a:pt x="1100" y="1167"/>
                    </a:lnTo>
                    <a:lnTo>
                      <a:pt x="1100" y="1200"/>
                    </a:lnTo>
                    <a:lnTo>
                      <a:pt x="1083" y="1200"/>
                    </a:lnTo>
                    <a:lnTo>
                      <a:pt x="1083" y="1217"/>
                    </a:lnTo>
                    <a:lnTo>
                      <a:pt x="1050" y="1217"/>
                    </a:lnTo>
                    <a:lnTo>
                      <a:pt x="1050" y="1250"/>
                    </a:lnTo>
                    <a:lnTo>
                      <a:pt x="1017" y="1250"/>
                    </a:lnTo>
                    <a:lnTo>
                      <a:pt x="1017" y="1283"/>
                    </a:lnTo>
                    <a:lnTo>
                      <a:pt x="1000" y="1283"/>
                    </a:lnTo>
                    <a:lnTo>
                      <a:pt x="1000" y="1300"/>
                    </a:lnTo>
                    <a:lnTo>
                      <a:pt x="967" y="1300"/>
                    </a:lnTo>
                    <a:lnTo>
                      <a:pt x="967" y="1333"/>
                    </a:lnTo>
                    <a:lnTo>
                      <a:pt x="933" y="1333"/>
                    </a:lnTo>
                    <a:lnTo>
                      <a:pt x="933" y="1367"/>
                    </a:lnTo>
                    <a:lnTo>
                      <a:pt x="917" y="1367"/>
                    </a:lnTo>
                    <a:lnTo>
                      <a:pt x="917" y="1383"/>
                    </a:lnTo>
                    <a:lnTo>
                      <a:pt x="883" y="1383"/>
                    </a:lnTo>
                    <a:lnTo>
                      <a:pt x="883" y="1417"/>
                    </a:lnTo>
                    <a:lnTo>
                      <a:pt x="850" y="1417"/>
                    </a:lnTo>
                    <a:lnTo>
                      <a:pt x="850" y="1450"/>
                    </a:lnTo>
                    <a:lnTo>
                      <a:pt x="833" y="1450"/>
                    </a:lnTo>
                    <a:lnTo>
                      <a:pt x="833" y="1467"/>
                    </a:lnTo>
                    <a:lnTo>
                      <a:pt x="800" y="1467"/>
                    </a:lnTo>
                    <a:lnTo>
                      <a:pt x="800" y="1500"/>
                    </a:lnTo>
                    <a:lnTo>
                      <a:pt x="767" y="1500"/>
                    </a:lnTo>
                    <a:lnTo>
                      <a:pt x="767" y="1533"/>
                    </a:lnTo>
                    <a:lnTo>
                      <a:pt x="750" y="1533"/>
                    </a:lnTo>
                    <a:lnTo>
                      <a:pt x="750" y="1550"/>
                    </a:lnTo>
                    <a:lnTo>
                      <a:pt x="717" y="1550"/>
                    </a:lnTo>
                    <a:lnTo>
                      <a:pt x="717" y="1583"/>
                    </a:lnTo>
                    <a:lnTo>
                      <a:pt x="683" y="1583"/>
                    </a:lnTo>
                    <a:lnTo>
                      <a:pt x="683" y="1617"/>
                    </a:lnTo>
                    <a:lnTo>
                      <a:pt x="667" y="1617"/>
                    </a:lnTo>
                    <a:lnTo>
                      <a:pt x="667" y="1633"/>
                    </a:lnTo>
                    <a:lnTo>
                      <a:pt x="633" y="1633"/>
                    </a:lnTo>
                    <a:lnTo>
                      <a:pt x="633" y="1667"/>
                    </a:lnTo>
                    <a:lnTo>
                      <a:pt x="600" y="1667"/>
                    </a:lnTo>
                    <a:lnTo>
                      <a:pt x="600" y="1700"/>
                    </a:lnTo>
                    <a:lnTo>
                      <a:pt x="583" y="1700"/>
                    </a:lnTo>
                    <a:lnTo>
                      <a:pt x="583" y="1717"/>
                    </a:lnTo>
                    <a:lnTo>
                      <a:pt x="550" y="1717"/>
                    </a:lnTo>
                    <a:lnTo>
                      <a:pt x="550" y="1750"/>
                    </a:lnTo>
                    <a:lnTo>
                      <a:pt x="517" y="1750"/>
                    </a:lnTo>
                    <a:lnTo>
                      <a:pt x="517" y="1783"/>
                    </a:lnTo>
                    <a:lnTo>
                      <a:pt x="500" y="1783"/>
                    </a:lnTo>
                    <a:lnTo>
                      <a:pt x="500" y="1800"/>
                    </a:lnTo>
                    <a:lnTo>
                      <a:pt x="467" y="1800"/>
                    </a:lnTo>
                    <a:lnTo>
                      <a:pt x="467" y="1833"/>
                    </a:lnTo>
                    <a:lnTo>
                      <a:pt x="434" y="1833"/>
                    </a:lnTo>
                    <a:lnTo>
                      <a:pt x="434" y="1867"/>
                    </a:lnTo>
                    <a:lnTo>
                      <a:pt x="417" y="1867"/>
                    </a:lnTo>
                    <a:lnTo>
                      <a:pt x="417" y="1883"/>
                    </a:lnTo>
                    <a:lnTo>
                      <a:pt x="384" y="1883"/>
                    </a:lnTo>
                    <a:lnTo>
                      <a:pt x="384" y="1917"/>
                    </a:lnTo>
                    <a:lnTo>
                      <a:pt x="350" y="1917"/>
                    </a:lnTo>
                    <a:lnTo>
                      <a:pt x="350" y="1950"/>
                    </a:lnTo>
                    <a:lnTo>
                      <a:pt x="334" y="1950"/>
                    </a:lnTo>
                    <a:lnTo>
                      <a:pt x="334" y="1967"/>
                    </a:lnTo>
                    <a:lnTo>
                      <a:pt x="300" y="1967"/>
                    </a:lnTo>
                    <a:lnTo>
                      <a:pt x="300" y="2000"/>
                    </a:lnTo>
                    <a:lnTo>
                      <a:pt x="267" y="2000"/>
                    </a:lnTo>
                    <a:lnTo>
                      <a:pt x="267" y="2033"/>
                    </a:lnTo>
                    <a:lnTo>
                      <a:pt x="250" y="2033"/>
                    </a:lnTo>
                    <a:lnTo>
                      <a:pt x="250" y="2050"/>
                    </a:lnTo>
                    <a:lnTo>
                      <a:pt x="217" y="2050"/>
                    </a:lnTo>
                    <a:lnTo>
                      <a:pt x="217" y="2083"/>
                    </a:lnTo>
                    <a:lnTo>
                      <a:pt x="184" y="2083"/>
                    </a:lnTo>
                    <a:lnTo>
                      <a:pt x="184" y="2116"/>
                    </a:lnTo>
                    <a:lnTo>
                      <a:pt x="167" y="2116"/>
                    </a:lnTo>
                    <a:lnTo>
                      <a:pt x="167" y="2133"/>
                    </a:lnTo>
                    <a:lnTo>
                      <a:pt x="134" y="2133"/>
                    </a:lnTo>
                    <a:lnTo>
                      <a:pt x="134" y="2166"/>
                    </a:lnTo>
                    <a:lnTo>
                      <a:pt x="100" y="2166"/>
                    </a:lnTo>
                    <a:lnTo>
                      <a:pt x="100" y="2200"/>
                    </a:lnTo>
                    <a:lnTo>
                      <a:pt x="84" y="2200"/>
                    </a:lnTo>
                    <a:lnTo>
                      <a:pt x="84" y="2216"/>
                    </a:lnTo>
                    <a:lnTo>
                      <a:pt x="50" y="2216"/>
                    </a:lnTo>
                    <a:lnTo>
                      <a:pt x="50" y="2250"/>
                    </a:lnTo>
                    <a:lnTo>
                      <a:pt x="17" y="2250"/>
                    </a:lnTo>
                    <a:lnTo>
                      <a:pt x="17" y="2283"/>
                    </a:lnTo>
                    <a:lnTo>
                      <a:pt x="0" y="2283"/>
                    </a:lnTo>
                    <a:lnTo>
                      <a:pt x="0" y="2366"/>
                    </a:lnTo>
                    <a:lnTo>
                      <a:pt x="17" y="2366"/>
                    </a:lnTo>
                    <a:lnTo>
                      <a:pt x="17" y="2383"/>
                    </a:lnTo>
                    <a:lnTo>
                      <a:pt x="50" y="2383"/>
                    </a:lnTo>
                    <a:lnTo>
                      <a:pt x="50" y="2416"/>
                    </a:lnTo>
                    <a:lnTo>
                      <a:pt x="100" y="2416"/>
                    </a:lnTo>
                    <a:lnTo>
                      <a:pt x="100" y="2383"/>
                    </a:lnTo>
                    <a:lnTo>
                      <a:pt x="134" y="2383"/>
                    </a:lnTo>
                    <a:lnTo>
                      <a:pt x="134" y="2366"/>
                    </a:lnTo>
                    <a:lnTo>
                      <a:pt x="167" y="2366"/>
                    </a:lnTo>
                    <a:lnTo>
                      <a:pt x="167" y="2333"/>
                    </a:lnTo>
                    <a:lnTo>
                      <a:pt x="184" y="2333"/>
                    </a:lnTo>
                    <a:lnTo>
                      <a:pt x="184" y="2300"/>
                    </a:lnTo>
                    <a:lnTo>
                      <a:pt x="217" y="2300"/>
                    </a:lnTo>
                    <a:lnTo>
                      <a:pt x="217" y="2283"/>
                    </a:lnTo>
                    <a:lnTo>
                      <a:pt x="250" y="2283"/>
                    </a:lnTo>
                    <a:lnTo>
                      <a:pt x="250" y="2250"/>
                    </a:lnTo>
                    <a:lnTo>
                      <a:pt x="267" y="2250"/>
                    </a:lnTo>
                    <a:lnTo>
                      <a:pt x="267" y="2216"/>
                    </a:lnTo>
                    <a:lnTo>
                      <a:pt x="300" y="2216"/>
                    </a:lnTo>
                    <a:lnTo>
                      <a:pt x="300" y="2200"/>
                    </a:lnTo>
                    <a:lnTo>
                      <a:pt x="334" y="2200"/>
                    </a:lnTo>
                    <a:lnTo>
                      <a:pt x="334" y="2166"/>
                    </a:lnTo>
                    <a:lnTo>
                      <a:pt x="350" y="2166"/>
                    </a:lnTo>
                    <a:lnTo>
                      <a:pt x="350" y="2133"/>
                    </a:lnTo>
                    <a:lnTo>
                      <a:pt x="384" y="2133"/>
                    </a:lnTo>
                    <a:lnTo>
                      <a:pt x="384" y="2116"/>
                    </a:lnTo>
                    <a:lnTo>
                      <a:pt x="417" y="2116"/>
                    </a:lnTo>
                    <a:lnTo>
                      <a:pt x="417" y="2083"/>
                    </a:lnTo>
                    <a:lnTo>
                      <a:pt x="434" y="2083"/>
                    </a:lnTo>
                    <a:lnTo>
                      <a:pt x="434" y="2050"/>
                    </a:lnTo>
                    <a:lnTo>
                      <a:pt x="467" y="2050"/>
                    </a:lnTo>
                    <a:lnTo>
                      <a:pt x="467" y="2033"/>
                    </a:lnTo>
                    <a:lnTo>
                      <a:pt x="500" y="2033"/>
                    </a:lnTo>
                    <a:lnTo>
                      <a:pt x="500" y="2000"/>
                    </a:lnTo>
                    <a:lnTo>
                      <a:pt x="517" y="2000"/>
                    </a:lnTo>
                    <a:lnTo>
                      <a:pt x="517" y="1967"/>
                    </a:lnTo>
                    <a:lnTo>
                      <a:pt x="550" y="1967"/>
                    </a:lnTo>
                    <a:lnTo>
                      <a:pt x="550" y="1950"/>
                    </a:lnTo>
                    <a:lnTo>
                      <a:pt x="583" y="1950"/>
                    </a:lnTo>
                    <a:lnTo>
                      <a:pt x="583" y="1917"/>
                    </a:lnTo>
                    <a:lnTo>
                      <a:pt x="600" y="1917"/>
                    </a:lnTo>
                    <a:lnTo>
                      <a:pt x="600" y="1883"/>
                    </a:lnTo>
                    <a:lnTo>
                      <a:pt x="633" y="1883"/>
                    </a:lnTo>
                    <a:lnTo>
                      <a:pt x="633" y="1867"/>
                    </a:lnTo>
                    <a:lnTo>
                      <a:pt x="667" y="1867"/>
                    </a:lnTo>
                    <a:lnTo>
                      <a:pt x="667" y="1833"/>
                    </a:lnTo>
                    <a:lnTo>
                      <a:pt x="683" y="1833"/>
                    </a:lnTo>
                    <a:lnTo>
                      <a:pt x="683" y="1800"/>
                    </a:lnTo>
                    <a:lnTo>
                      <a:pt x="717" y="1800"/>
                    </a:lnTo>
                    <a:lnTo>
                      <a:pt x="717" y="1783"/>
                    </a:lnTo>
                    <a:lnTo>
                      <a:pt x="750" y="1783"/>
                    </a:lnTo>
                    <a:lnTo>
                      <a:pt x="750" y="1750"/>
                    </a:lnTo>
                    <a:lnTo>
                      <a:pt x="767" y="1750"/>
                    </a:lnTo>
                    <a:lnTo>
                      <a:pt x="767" y="1717"/>
                    </a:lnTo>
                    <a:lnTo>
                      <a:pt x="800" y="1717"/>
                    </a:lnTo>
                    <a:lnTo>
                      <a:pt x="800" y="1700"/>
                    </a:lnTo>
                    <a:lnTo>
                      <a:pt x="833" y="1700"/>
                    </a:lnTo>
                    <a:lnTo>
                      <a:pt x="833" y="1667"/>
                    </a:lnTo>
                    <a:lnTo>
                      <a:pt x="850" y="1667"/>
                    </a:lnTo>
                    <a:lnTo>
                      <a:pt x="850" y="1633"/>
                    </a:lnTo>
                    <a:lnTo>
                      <a:pt x="883" y="1633"/>
                    </a:lnTo>
                    <a:lnTo>
                      <a:pt x="883" y="1617"/>
                    </a:lnTo>
                    <a:lnTo>
                      <a:pt x="917" y="1617"/>
                    </a:lnTo>
                    <a:lnTo>
                      <a:pt x="917" y="1583"/>
                    </a:lnTo>
                    <a:lnTo>
                      <a:pt x="933" y="1583"/>
                    </a:lnTo>
                    <a:lnTo>
                      <a:pt x="933" y="1550"/>
                    </a:lnTo>
                    <a:lnTo>
                      <a:pt x="967" y="1550"/>
                    </a:lnTo>
                    <a:lnTo>
                      <a:pt x="967" y="1533"/>
                    </a:lnTo>
                    <a:lnTo>
                      <a:pt x="1000" y="1533"/>
                    </a:lnTo>
                    <a:lnTo>
                      <a:pt x="1000" y="1500"/>
                    </a:lnTo>
                    <a:lnTo>
                      <a:pt x="1017" y="1500"/>
                    </a:lnTo>
                    <a:lnTo>
                      <a:pt x="1017" y="1467"/>
                    </a:lnTo>
                    <a:lnTo>
                      <a:pt x="1050" y="1467"/>
                    </a:lnTo>
                    <a:lnTo>
                      <a:pt x="1050" y="1450"/>
                    </a:lnTo>
                    <a:lnTo>
                      <a:pt x="1083" y="1450"/>
                    </a:lnTo>
                    <a:lnTo>
                      <a:pt x="1083" y="1417"/>
                    </a:lnTo>
                    <a:lnTo>
                      <a:pt x="1100" y="1417"/>
                    </a:lnTo>
                    <a:lnTo>
                      <a:pt x="1100" y="1383"/>
                    </a:lnTo>
                    <a:lnTo>
                      <a:pt x="1133" y="1383"/>
                    </a:lnTo>
                    <a:lnTo>
                      <a:pt x="1133" y="1367"/>
                    </a:lnTo>
                    <a:lnTo>
                      <a:pt x="1167" y="1367"/>
                    </a:lnTo>
                    <a:lnTo>
                      <a:pt x="1167" y="1333"/>
                    </a:lnTo>
                    <a:lnTo>
                      <a:pt x="1183" y="1333"/>
                    </a:lnTo>
                    <a:lnTo>
                      <a:pt x="1183" y="1300"/>
                    </a:lnTo>
                    <a:lnTo>
                      <a:pt x="1217" y="1300"/>
                    </a:lnTo>
                    <a:lnTo>
                      <a:pt x="1217" y="1283"/>
                    </a:lnTo>
                    <a:lnTo>
                      <a:pt x="1250" y="1283"/>
                    </a:lnTo>
                    <a:lnTo>
                      <a:pt x="1250" y="1250"/>
                    </a:lnTo>
                    <a:lnTo>
                      <a:pt x="1267" y="1250"/>
                    </a:lnTo>
                    <a:lnTo>
                      <a:pt x="1267" y="1217"/>
                    </a:lnTo>
                    <a:lnTo>
                      <a:pt x="1300" y="1217"/>
                    </a:lnTo>
                    <a:lnTo>
                      <a:pt x="1300" y="1200"/>
                    </a:lnTo>
                    <a:lnTo>
                      <a:pt x="1333" y="1200"/>
                    </a:lnTo>
                    <a:lnTo>
                      <a:pt x="1333" y="1167"/>
                    </a:lnTo>
                    <a:lnTo>
                      <a:pt x="1350" y="1167"/>
                    </a:lnTo>
                    <a:lnTo>
                      <a:pt x="1350" y="1133"/>
                    </a:lnTo>
                    <a:lnTo>
                      <a:pt x="1383" y="1133"/>
                    </a:lnTo>
                    <a:lnTo>
                      <a:pt x="1383" y="1117"/>
                    </a:lnTo>
                    <a:lnTo>
                      <a:pt x="1417" y="1117"/>
                    </a:lnTo>
                    <a:lnTo>
                      <a:pt x="1417" y="1083"/>
                    </a:lnTo>
                    <a:lnTo>
                      <a:pt x="1433" y="1083"/>
                    </a:lnTo>
                    <a:lnTo>
                      <a:pt x="1433" y="1050"/>
                    </a:lnTo>
                    <a:lnTo>
                      <a:pt x="1467" y="1050"/>
                    </a:lnTo>
                    <a:lnTo>
                      <a:pt x="1467" y="1033"/>
                    </a:lnTo>
                    <a:lnTo>
                      <a:pt x="1500" y="1033"/>
                    </a:lnTo>
                    <a:lnTo>
                      <a:pt x="1500" y="1000"/>
                    </a:lnTo>
                    <a:lnTo>
                      <a:pt x="1517" y="1000"/>
                    </a:lnTo>
                    <a:lnTo>
                      <a:pt x="1517" y="967"/>
                    </a:lnTo>
                    <a:lnTo>
                      <a:pt x="1550" y="967"/>
                    </a:lnTo>
                    <a:lnTo>
                      <a:pt x="1550" y="950"/>
                    </a:lnTo>
                    <a:lnTo>
                      <a:pt x="1583" y="950"/>
                    </a:lnTo>
                    <a:lnTo>
                      <a:pt x="1583" y="917"/>
                    </a:lnTo>
                    <a:lnTo>
                      <a:pt x="1600" y="917"/>
                    </a:lnTo>
                    <a:lnTo>
                      <a:pt x="1600" y="883"/>
                    </a:lnTo>
                    <a:lnTo>
                      <a:pt x="1633" y="883"/>
                    </a:lnTo>
                    <a:lnTo>
                      <a:pt x="1633" y="867"/>
                    </a:lnTo>
                    <a:lnTo>
                      <a:pt x="1667" y="867"/>
                    </a:lnTo>
                    <a:lnTo>
                      <a:pt x="1667" y="833"/>
                    </a:lnTo>
                    <a:lnTo>
                      <a:pt x="1683" y="833"/>
                    </a:lnTo>
                    <a:lnTo>
                      <a:pt x="1683" y="800"/>
                    </a:lnTo>
                    <a:lnTo>
                      <a:pt x="1717" y="800"/>
                    </a:lnTo>
                    <a:lnTo>
                      <a:pt x="1717" y="783"/>
                    </a:lnTo>
                    <a:lnTo>
                      <a:pt x="1750" y="783"/>
                    </a:lnTo>
                    <a:lnTo>
                      <a:pt x="1750" y="750"/>
                    </a:lnTo>
                    <a:lnTo>
                      <a:pt x="1767" y="750"/>
                    </a:lnTo>
                    <a:lnTo>
                      <a:pt x="1767" y="717"/>
                    </a:lnTo>
                    <a:lnTo>
                      <a:pt x="1800" y="717"/>
                    </a:lnTo>
                    <a:lnTo>
                      <a:pt x="1800" y="700"/>
                    </a:lnTo>
                    <a:lnTo>
                      <a:pt x="1833" y="700"/>
                    </a:lnTo>
                    <a:lnTo>
                      <a:pt x="1833" y="667"/>
                    </a:lnTo>
                    <a:lnTo>
                      <a:pt x="1850" y="667"/>
                    </a:lnTo>
                    <a:lnTo>
                      <a:pt x="1850" y="634"/>
                    </a:lnTo>
                    <a:lnTo>
                      <a:pt x="1883" y="634"/>
                    </a:lnTo>
                    <a:lnTo>
                      <a:pt x="1883" y="617"/>
                    </a:lnTo>
                    <a:lnTo>
                      <a:pt x="1917" y="617"/>
                    </a:lnTo>
                    <a:lnTo>
                      <a:pt x="1917" y="584"/>
                    </a:lnTo>
                    <a:lnTo>
                      <a:pt x="1933" y="584"/>
                    </a:lnTo>
                    <a:lnTo>
                      <a:pt x="1933" y="550"/>
                    </a:lnTo>
                    <a:lnTo>
                      <a:pt x="1966" y="550"/>
                    </a:lnTo>
                    <a:lnTo>
                      <a:pt x="1966" y="534"/>
                    </a:lnTo>
                    <a:lnTo>
                      <a:pt x="2000" y="534"/>
                    </a:lnTo>
                    <a:lnTo>
                      <a:pt x="2000" y="500"/>
                    </a:lnTo>
                    <a:lnTo>
                      <a:pt x="2016" y="500"/>
                    </a:lnTo>
                    <a:lnTo>
                      <a:pt x="2016" y="467"/>
                    </a:lnTo>
                    <a:lnTo>
                      <a:pt x="2050" y="467"/>
                    </a:lnTo>
                    <a:lnTo>
                      <a:pt x="2050" y="450"/>
                    </a:lnTo>
                    <a:lnTo>
                      <a:pt x="2083" y="450"/>
                    </a:lnTo>
                    <a:lnTo>
                      <a:pt x="2083" y="417"/>
                    </a:lnTo>
                    <a:lnTo>
                      <a:pt x="2100" y="417"/>
                    </a:lnTo>
                    <a:lnTo>
                      <a:pt x="2100" y="384"/>
                    </a:lnTo>
                    <a:lnTo>
                      <a:pt x="2133" y="384"/>
                    </a:lnTo>
                    <a:lnTo>
                      <a:pt x="2133" y="367"/>
                    </a:lnTo>
                    <a:lnTo>
                      <a:pt x="2166" y="367"/>
                    </a:lnTo>
                    <a:lnTo>
                      <a:pt x="2166" y="334"/>
                    </a:lnTo>
                    <a:lnTo>
                      <a:pt x="2183" y="334"/>
                    </a:lnTo>
                    <a:lnTo>
                      <a:pt x="2183" y="300"/>
                    </a:lnTo>
                    <a:lnTo>
                      <a:pt x="2216" y="300"/>
                    </a:lnTo>
                    <a:lnTo>
                      <a:pt x="2216" y="284"/>
                    </a:lnTo>
                    <a:lnTo>
                      <a:pt x="2250" y="284"/>
                    </a:lnTo>
                    <a:lnTo>
                      <a:pt x="2250" y="250"/>
                    </a:lnTo>
                    <a:lnTo>
                      <a:pt x="2266" y="250"/>
                    </a:lnTo>
                    <a:lnTo>
                      <a:pt x="2266" y="217"/>
                    </a:lnTo>
                    <a:lnTo>
                      <a:pt x="2300" y="217"/>
                    </a:lnTo>
                    <a:lnTo>
                      <a:pt x="2300" y="200"/>
                    </a:lnTo>
                    <a:lnTo>
                      <a:pt x="2333" y="200"/>
                    </a:lnTo>
                    <a:lnTo>
                      <a:pt x="2333" y="167"/>
                    </a:lnTo>
                    <a:lnTo>
                      <a:pt x="2350" y="167"/>
                    </a:lnTo>
                    <a:lnTo>
                      <a:pt x="2350" y="134"/>
                    </a:lnTo>
                    <a:lnTo>
                      <a:pt x="2383" y="134"/>
                    </a:lnTo>
                    <a:lnTo>
                      <a:pt x="2383" y="50"/>
                    </a:lnTo>
                    <a:lnTo>
                      <a:pt x="2350" y="50"/>
                    </a:lnTo>
                    <a:lnTo>
                      <a:pt x="2350" y="34"/>
                    </a:lnTo>
                    <a:lnTo>
                      <a:pt x="2333" y="34"/>
                    </a:lnTo>
                    <a:lnTo>
                      <a:pt x="2333" y="0"/>
                    </a:ln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225;p18"/>
              <p:cNvSpPr/>
              <p:nvPr/>
            </p:nvSpPr>
            <p:spPr>
              <a:xfrm>
                <a:off x="4206775" y="1526125"/>
                <a:ext cx="37925" cy="36275"/>
              </a:xfrm>
              <a:custGeom>
                <a:avLst/>
                <a:gdLst/>
                <a:ahLst/>
                <a:cxnLst/>
                <a:rect l="l" t="t" r="r" b="b"/>
                <a:pathLst>
                  <a:path w="1517" h="1451" extrusionOk="0">
                    <a:moveTo>
                      <a:pt x="1417" y="1"/>
                    </a:moveTo>
                    <a:lnTo>
                      <a:pt x="1417" y="34"/>
                    </a:lnTo>
                    <a:lnTo>
                      <a:pt x="1383" y="34"/>
                    </a:lnTo>
                    <a:lnTo>
                      <a:pt x="1383" y="68"/>
                    </a:lnTo>
                    <a:lnTo>
                      <a:pt x="1350" y="68"/>
                    </a:lnTo>
                    <a:lnTo>
                      <a:pt x="1350" y="84"/>
                    </a:lnTo>
                    <a:lnTo>
                      <a:pt x="1333" y="84"/>
                    </a:lnTo>
                    <a:lnTo>
                      <a:pt x="1333" y="118"/>
                    </a:lnTo>
                    <a:lnTo>
                      <a:pt x="1300" y="118"/>
                    </a:lnTo>
                    <a:lnTo>
                      <a:pt x="1300" y="151"/>
                    </a:lnTo>
                    <a:lnTo>
                      <a:pt x="1267" y="151"/>
                    </a:lnTo>
                    <a:lnTo>
                      <a:pt x="1267" y="168"/>
                    </a:lnTo>
                    <a:lnTo>
                      <a:pt x="1250" y="168"/>
                    </a:lnTo>
                    <a:lnTo>
                      <a:pt x="1250" y="201"/>
                    </a:lnTo>
                    <a:lnTo>
                      <a:pt x="1217" y="201"/>
                    </a:lnTo>
                    <a:lnTo>
                      <a:pt x="1217" y="234"/>
                    </a:lnTo>
                    <a:lnTo>
                      <a:pt x="1183" y="234"/>
                    </a:lnTo>
                    <a:lnTo>
                      <a:pt x="1183" y="251"/>
                    </a:lnTo>
                    <a:lnTo>
                      <a:pt x="1167" y="251"/>
                    </a:lnTo>
                    <a:lnTo>
                      <a:pt x="1167" y="284"/>
                    </a:lnTo>
                    <a:lnTo>
                      <a:pt x="1133" y="284"/>
                    </a:lnTo>
                    <a:lnTo>
                      <a:pt x="1133" y="317"/>
                    </a:lnTo>
                    <a:lnTo>
                      <a:pt x="1100" y="317"/>
                    </a:lnTo>
                    <a:lnTo>
                      <a:pt x="1100" y="334"/>
                    </a:lnTo>
                    <a:lnTo>
                      <a:pt x="1083" y="334"/>
                    </a:lnTo>
                    <a:lnTo>
                      <a:pt x="1083" y="367"/>
                    </a:lnTo>
                    <a:lnTo>
                      <a:pt x="1050" y="367"/>
                    </a:lnTo>
                    <a:lnTo>
                      <a:pt x="1050" y="401"/>
                    </a:lnTo>
                    <a:lnTo>
                      <a:pt x="1017" y="401"/>
                    </a:lnTo>
                    <a:lnTo>
                      <a:pt x="1017" y="417"/>
                    </a:lnTo>
                    <a:lnTo>
                      <a:pt x="1000" y="417"/>
                    </a:lnTo>
                    <a:lnTo>
                      <a:pt x="1000" y="451"/>
                    </a:lnTo>
                    <a:lnTo>
                      <a:pt x="967" y="451"/>
                    </a:lnTo>
                    <a:lnTo>
                      <a:pt x="967" y="484"/>
                    </a:lnTo>
                    <a:lnTo>
                      <a:pt x="933" y="484"/>
                    </a:lnTo>
                    <a:lnTo>
                      <a:pt x="933" y="501"/>
                    </a:lnTo>
                    <a:lnTo>
                      <a:pt x="917" y="501"/>
                    </a:lnTo>
                    <a:lnTo>
                      <a:pt x="917" y="534"/>
                    </a:lnTo>
                    <a:lnTo>
                      <a:pt x="883" y="534"/>
                    </a:lnTo>
                    <a:lnTo>
                      <a:pt x="883" y="567"/>
                    </a:lnTo>
                    <a:lnTo>
                      <a:pt x="850" y="567"/>
                    </a:lnTo>
                    <a:lnTo>
                      <a:pt x="850" y="584"/>
                    </a:lnTo>
                    <a:lnTo>
                      <a:pt x="833" y="584"/>
                    </a:lnTo>
                    <a:lnTo>
                      <a:pt x="833" y="617"/>
                    </a:lnTo>
                    <a:lnTo>
                      <a:pt x="800" y="617"/>
                    </a:lnTo>
                    <a:lnTo>
                      <a:pt x="800" y="651"/>
                    </a:lnTo>
                    <a:lnTo>
                      <a:pt x="767" y="651"/>
                    </a:lnTo>
                    <a:lnTo>
                      <a:pt x="767" y="667"/>
                    </a:lnTo>
                    <a:lnTo>
                      <a:pt x="750" y="667"/>
                    </a:lnTo>
                    <a:lnTo>
                      <a:pt x="750" y="701"/>
                    </a:lnTo>
                    <a:lnTo>
                      <a:pt x="717" y="701"/>
                    </a:lnTo>
                    <a:lnTo>
                      <a:pt x="717" y="734"/>
                    </a:lnTo>
                    <a:lnTo>
                      <a:pt x="683" y="734"/>
                    </a:lnTo>
                    <a:lnTo>
                      <a:pt x="683" y="751"/>
                    </a:lnTo>
                    <a:lnTo>
                      <a:pt x="667" y="751"/>
                    </a:lnTo>
                    <a:lnTo>
                      <a:pt x="667" y="784"/>
                    </a:lnTo>
                    <a:lnTo>
                      <a:pt x="633" y="784"/>
                    </a:lnTo>
                    <a:lnTo>
                      <a:pt x="633" y="817"/>
                    </a:lnTo>
                    <a:lnTo>
                      <a:pt x="600" y="817"/>
                    </a:lnTo>
                    <a:lnTo>
                      <a:pt x="600" y="834"/>
                    </a:lnTo>
                    <a:lnTo>
                      <a:pt x="584" y="834"/>
                    </a:lnTo>
                    <a:lnTo>
                      <a:pt x="584" y="867"/>
                    </a:lnTo>
                    <a:lnTo>
                      <a:pt x="550" y="867"/>
                    </a:lnTo>
                    <a:lnTo>
                      <a:pt x="550" y="901"/>
                    </a:lnTo>
                    <a:lnTo>
                      <a:pt x="517" y="901"/>
                    </a:lnTo>
                    <a:lnTo>
                      <a:pt x="517" y="917"/>
                    </a:lnTo>
                    <a:lnTo>
                      <a:pt x="500" y="917"/>
                    </a:lnTo>
                    <a:lnTo>
                      <a:pt x="500" y="951"/>
                    </a:lnTo>
                    <a:lnTo>
                      <a:pt x="467" y="951"/>
                    </a:lnTo>
                    <a:lnTo>
                      <a:pt x="467" y="984"/>
                    </a:lnTo>
                    <a:lnTo>
                      <a:pt x="434" y="984"/>
                    </a:lnTo>
                    <a:lnTo>
                      <a:pt x="434" y="1001"/>
                    </a:lnTo>
                    <a:lnTo>
                      <a:pt x="417" y="1001"/>
                    </a:lnTo>
                    <a:lnTo>
                      <a:pt x="417" y="1034"/>
                    </a:lnTo>
                    <a:lnTo>
                      <a:pt x="384" y="1034"/>
                    </a:lnTo>
                    <a:lnTo>
                      <a:pt x="384" y="1067"/>
                    </a:lnTo>
                    <a:lnTo>
                      <a:pt x="350" y="1067"/>
                    </a:lnTo>
                    <a:lnTo>
                      <a:pt x="350" y="1084"/>
                    </a:lnTo>
                    <a:lnTo>
                      <a:pt x="334" y="1084"/>
                    </a:lnTo>
                    <a:lnTo>
                      <a:pt x="334" y="1117"/>
                    </a:lnTo>
                    <a:lnTo>
                      <a:pt x="300" y="1117"/>
                    </a:lnTo>
                    <a:lnTo>
                      <a:pt x="300" y="1151"/>
                    </a:lnTo>
                    <a:lnTo>
                      <a:pt x="267" y="1151"/>
                    </a:lnTo>
                    <a:lnTo>
                      <a:pt x="267" y="1167"/>
                    </a:lnTo>
                    <a:lnTo>
                      <a:pt x="250" y="1167"/>
                    </a:lnTo>
                    <a:lnTo>
                      <a:pt x="250" y="1201"/>
                    </a:lnTo>
                    <a:lnTo>
                      <a:pt x="217" y="1201"/>
                    </a:lnTo>
                    <a:lnTo>
                      <a:pt x="217" y="1234"/>
                    </a:lnTo>
                    <a:lnTo>
                      <a:pt x="184" y="1234"/>
                    </a:lnTo>
                    <a:lnTo>
                      <a:pt x="184" y="1251"/>
                    </a:lnTo>
                    <a:lnTo>
                      <a:pt x="167" y="1251"/>
                    </a:lnTo>
                    <a:lnTo>
                      <a:pt x="167" y="1284"/>
                    </a:lnTo>
                    <a:lnTo>
                      <a:pt x="134" y="1284"/>
                    </a:lnTo>
                    <a:lnTo>
                      <a:pt x="134" y="1317"/>
                    </a:lnTo>
                    <a:lnTo>
                      <a:pt x="100" y="1317"/>
                    </a:lnTo>
                    <a:lnTo>
                      <a:pt x="100" y="1334"/>
                    </a:lnTo>
                    <a:lnTo>
                      <a:pt x="84" y="1334"/>
                    </a:lnTo>
                    <a:lnTo>
                      <a:pt x="84" y="1367"/>
                    </a:lnTo>
                    <a:lnTo>
                      <a:pt x="50" y="1367"/>
                    </a:lnTo>
                    <a:lnTo>
                      <a:pt x="50" y="1401"/>
                    </a:lnTo>
                    <a:lnTo>
                      <a:pt x="17" y="1401"/>
                    </a:lnTo>
                    <a:lnTo>
                      <a:pt x="17" y="1417"/>
                    </a:lnTo>
                    <a:lnTo>
                      <a:pt x="0" y="1417"/>
                    </a:lnTo>
                    <a:lnTo>
                      <a:pt x="0" y="1451"/>
                    </a:lnTo>
                    <a:lnTo>
                      <a:pt x="50" y="1451"/>
                    </a:lnTo>
                    <a:lnTo>
                      <a:pt x="50" y="1417"/>
                    </a:lnTo>
                    <a:lnTo>
                      <a:pt x="134" y="1417"/>
                    </a:lnTo>
                    <a:lnTo>
                      <a:pt x="134" y="1401"/>
                    </a:lnTo>
                    <a:lnTo>
                      <a:pt x="217" y="1401"/>
                    </a:lnTo>
                    <a:lnTo>
                      <a:pt x="217" y="1367"/>
                    </a:lnTo>
                    <a:lnTo>
                      <a:pt x="267" y="1367"/>
                    </a:lnTo>
                    <a:lnTo>
                      <a:pt x="267" y="1334"/>
                    </a:lnTo>
                    <a:lnTo>
                      <a:pt x="300" y="1334"/>
                    </a:lnTo>
                    <a:lnTo>
                      <a:pt x="300" y="1317"/>
                    </a:lnTo>
                    <a:lnTo>
                      <a:pt x="334" y="1317"/>
                    </a:lnTo>
                    <a:lnTo>
                      <a:pt x="334" y="1284"/>
                    </a:lnTo>
                    <a:lnTo>
                      <a:pt x="350" y="1284"/>
                    </a:lnTo>
                    <a:lnTo>
                      <a:pt x="350" y="1251"/>
                    </a:lnTo>
                    <a:lnTo>
                      <a:pt x="384" y="1251"/>
                    </a:lnTo>
                    <a:lnTo>
                      <a:pt x="384" y="1234"/>
                    </a:lnTo>
                    <a:lnTo>
                      <a:pt x="417" y="1234"/>
                    </a:lnTo>
                    <a:lnTo>
                      <a:pt x="417" y="1201"/>
                    </a:lnTo>
                    <a:lnTo>
                      <a:pt x="434" y="1201"/>
                    </a:lnTo>
                    <a:lnTo>
                      <a:pt x="434" y="1167"/>
                    </a:lnTo>
                    <a:lnTo>
                      <a:pt x="467" y="1167"/>
                    </a:lnTo>
                    <a:lnTo>
                      <a:pt x="467" y="1151"/>
                    </a:lnTo>
                    <a:lnTo>
                      <a:pt x="500" y="1151"/>
                    </a:lnTo>
                    <a:lnTo>
                      <a:pt x="500" y="1117"/>
                    </a:lnTo>
                    <a:lnTo>
                      <a:pt x="517" y="1117"/>
                    </a:lnTo>
                    <a:lnTo>
                      <a:pt x="517" y="1084"/>
                    </a:lnTo>
                    <a:lnTo>
                      <a:pt x="550" y="1084"/>
                    </a:lnTo>
                    <a:lnTo>
                      <a:pt x="550" y="1067"/>
                    </a:lnTo>
                    <a:lnTo>
                      <a:pt x="584" y="1067"/>
                    </a:lnTo>
                    <a:lnTo>
                      <a:pt x="584" y="1034"/>
                    </a:lnTo>
                    <a:lnTo>
                      <a:pt x="600" y="1034"/>
                    </a:lnTo>
                    <a:lnTo>
                      <a:pt x="600" y="1001"/>
                    </a:lnTo>
                    <a:lnTo>
                      <a:pt x="633" y="1001"/>
                    </a:lnTo>
                    <a:lnTo>
                      <a:pt x="633" y="984"/>
                    </a:lnTo>
                    <a:lnTo>
                      <a:pt x="667" y="984"/>
                    </a:lnTo>
                    <a:lnTo>
                      <a:pt x="667" y="951"/>
                    </a:lnTo>
                    <a:lnTo>
                      <a:pt x="683" y="951"/>
                    </a:lnTo>
                    <a:lnTo>
                      <a:pt x="683" y="917"/>
                    </a:lnTo>
                    <a:lnTo>
                      <a:pt x="717" y="917"/>
                    </a:lnTo>
                    <a:lnTo>
                      <a:pt x="717" y="901"/>
                    </a:lnTo>
                    <a:lnTo>
                      <a:pt x="750" y="901"/>
                    </a:lnTo>
                    <a:lnTo>
                      <a:pt x="750" y="867"/>
                    </a:lnTo>
                    <a:lnTo>
                      <a:pt x="767" y="867"/>
                    </a:lnTo>
                    <a:lnTo>
                      <a:pt x="767" y="834"/>
                    </a:lnTo>
                    <a:lnTo>
                      <a:pt x="800" y="834"/>
                    </a:lnTo>
                    <a:lnTo>
                      <a:pt x="800" y="817"/>
                    </a:lnTo>
                    <a:lnTo>
                      <a:pt x="833" y="817"/>
                    </a:lnTo>
                    <a:lnTo>
                      <a:pt x="833" y="784"/>
                    </a:lnTo>
                    <a:lnTo>
                      <a:pt x="850" y="784"/>
                    </a:lnTo>
                    <a:lnTo>
                      <a:pt x="850" y="751"/>
                    </a:lnTo>
                    <a:lnTo>
                      <a:pt x="883" y="751"/>
                    </a:lnTo>
                    <a:lnTo>
                      <a:pt x="883" y="734"/>
                    </a:lnTo>
                    <a:lnTo>
                      <a:pt x="917" y="734"/>
                    </a:lnTo>
                    <a:lnTo>
                      <a:pt x="917" y="701"/>
                    </a:lnTo>
                    <a:lnTo>
                      <a:pt x="933" y="701"/>
                    </a:lnTo>
                    <a:lnTo>
                      <a:pt x="933" y="667"/>
                    </a:lnTo>
                    <a:lnTo>
                      <a:pt x="967" y="667"/>
                    </a:lnTo>
                    <a:lnTo>
                      <a:pt x="967" y="651"/>
                    </a:lnTo>
                    <a:lnTo>
                      <a:pt x="1000" y="651"/>
                    </a:lnTo>
                    <a:lnTo>
                      <a:pt x="1000" y="617"/>
                    </a:lnTo>
                    <a:lnTo>
                      <a:pt x="1017" y="617"/>
                    </a:lnTo>
                    <a:lnTo>
                      <a:pt x="1017" y="584"/>
                    </a:lnTo>
                    <a:lnTo>
                      <a:pt x="1050" y="584"/>
                    </a:lnTo>
                    <a:lnTo>
                      <a:pt x="1050" y="567"/>
                    </a:lnTo>
                    <a:lnTo>
                      <a:pt x="1083" y="567"/>
                    </a:lnTo>
                    <a:lnTo>
                      <a:pt x="1083" y="534"/>
                    </a:lnTo>
                    <a:lnTo>
                      <a:pt x="1100" y="534"/>
                    </a:lnTo>
                    <a:lnTo>
                      <a:pt x="1100" y="501"/>
                    </a:lnTo>
                    <a:lnTo>
                      <a:pt x="1133" y="501"/>
                    </a:lnTo>
                    <a:lnTo>
                      <a:pt x="1133" y="484"/>
                    </a:lnTo>
                    <a:lnTo>
                      <a:pt x="1167" y="484"/>
                    </a:lnTo>
                    <a:lnTo>
                      <a:pt x="1167" y="451"/>
                    </a:lnTo>
                    <a:lnTo>
                      <a:pt x="1183" y="451"/>
                    </a:lnTo>
                    <a:lnTo>
                      <a:pt x="1183" y="417"/>
                    </a:lnTo>
                    <a:lnTo>
                      <a:pt x="1217" y="417"/>
                    </a:lnTo>
                    <a:lnTo>
                      <a:pt x="1217" y="401"/>
                    </a:lnTo>
                    <a:lnTo>
                      <a:pt x="1250" y="401"/>
                    </a:lnTo>
                    <a:lnTo>
                      <a:pt x="1250" y="367"/>
                    </a:lnTo>
                    <a:lnTo>
                      <a:pt x="1267" y="367"/>
                    </a:lnTo>
                    <a:lnTo>
                      <a:pt x="1267" y="334"/>
                    </a:lnTo>
                    <a:lnTo>
                      <a:pt x="1300" y="334"/>
                    </a:lnTo>
                    <a:lnTo>
                      <a:pt x="1300" y="317"/>
                    </a:lnTo>
                    <a:lnTo>
                      <a:pt x="1333" y="317"/>
                    </a:lnTo>
                    <a:lnTo>
                      <a:pt x="1333" y="284"/>
                    </a:lnTo>
                    <a:lnTo>
                      <a:pt x="1350" y="284"/>
                    </a:lnTo>
                    <a:lnTo>
                      <a:pt x="1350" y="251"/>
                    </a:lnTo>
                    <a:lnTo>
                      <a:pt x="1383" y="251"/>
                    </a:lnTo>
                    <a:lnTo>
                      <a:pt x="1383" y="234"/>
                    </a:lnTo>
                    <a:lnTo>
                      <a:pt x="1417" y="234"/>
                    </a:lnTo>
                    <a:lnTo>
                      <a:pt x="1417" y="201"/>
                    </a:lnTo>
                    <a:lnTo>
                      <a:pt x="1433" y="201"/>
                    </a:lnTo>
                    <a:lnTo>
                      <a:pt x="1433" y="168"/>
                    </a:lnTo>
                    <a:lnTo>
                      <a:pt x="1467" y="168"/>
                    </a:lnTo>
                    <a:lnTo>
                      <a:pt x="1467" y="151"/>
                    </a:lnTo>
                    <a:lnTo>
                      <a:pt x="1500" y="151"/>
                    </a:lnTo>
                    <a:lnTo>
                      <a:pt x="1500" y="118"/>
                    </a:lnTo>
                    <a:lnTo>
                      <a:pt x="1517" y="118"/>
                    </a:lnTo>
                    <a:lnTo>
                      <a:pt x="1517" y="68"/>
                    </a:lnTo>
                    <a:lnTo>
                      <a:pt x="1500" y="68"/>
                    </a:lnTo>
                    <a:lnTo>
                      <a:pt x="1500" y="34"/>
                    </a:lnTo>
                    <a:lnTo>
                      <a:pt x="1467" y="34"/>
                    </a:lnTo>
                    <a:lnTo>
                      <a:pt x="1467" y="1"/>
                    </a:ln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226;p18"/>
              <p:cNvSpPr/>
              <p:nvPr/>
            </p:nvSpPr>
            <p:spPr>
              <a:xfrm>
                <a:off x="4276750" y="1503225"/>
                <a:ext cx="59175" cy="59175"/>
              </a:xfrm>
              <a:custGeom>
                <a:avLst/>
                <a:gdLst/>
                <a:ahLst/>
                <a:cxnLst/>
                <a:rect l="l" t="t" r="r" b="b"/>
                <a:pathLst>
                  <a:path w="2367" h="2367" extrusionOk="0">
                    <a:moveTo>
                      <a:pt x="2283" y="0"/>
                    </a:moveTo>
                    <a:lnTo>
                      <a:pt x="2283" y="34"/>
                    </a:lnTo>
                    <a:lnTo>
                      <a:pt x="2250" y="34"/>
                    </a:lnTo>
                    <a:lnTo>
                      <a:pt x="2250" y="67"/>
                    </a:lnTo>
                    <a:lnTo>
                      <a:pt x="2217" y="67"/>
                    </a:lnTo>
                    <a:lnTo>
                      <a:pt x="2217" y="84"/>
                    </a:lnTo>
                    <a:lnTo>
                      <a:pt x="2200" y="84"/>
                    </a:lnTo>
                    <a:lnTo>
                      <a:pt x="2200" y="117"/>
                    </a:lnTo>
                    <a:lnTo>
                      <a:pt x="2167" y="117"/>
                    </a:lnTo>
                    <a:lnTo>
                      <a:pt x="2167" y="150"/>
                    </a:lnTo>
                    <a:lnTo>
                      <a:pt x="2133" y="150"/>
                    </a:lnTo>
                    <a:lnTo>
                      <a:pt x="2133" y="167"/>
                    </a:lnTo>
                    <a:lnTo>
                      <a:pt x="2117" y="167"/>
                    </a:lnTo>
                    <a:lnTo>
                      <a:pt x="2117" y="200"/>
                    </a:lnTo>
                    <a:lnTo>
                      <a:pt x="2083" y="200"/>
                    </a:lnTo>
                    <a:lnTo>
                      <a:pt x="2083" y="234"/>
                    </a:lnTo>
                    <a:lnTo>
                      <a:pt x="2050" y="234"/>
                    </a:lnTo>
                    <a:lnTo>
                      <a:pt x="2050" y="250"/>
                    </a:lnTo>
                    <a:lnTo>
                      <a:pt x="2034" y="250"/>
                    </a:lnTo>
                    <a:lnTo>
                      <a:pt x="2034" y="284"/>
                    </a:lnTo>
                    <a:lnTo>
                      <a:pt x="2000" y="284"/>
                    </a:lnTo>
                    <a:lnTo>
                      <a:pt x="2000" y="317"/>
                    </a:lnTo>
                    <a:lnTo>
                      <a:pt x="1967" y="317"/>
                    </a:lnTo>
                    <a:lnTo>
                      <a:pt x="1967" y="334"/>
                    </a:lnTo>
                    <a:lnTo>
                      <a:pt x="1950" y="334"/>
                    </a:lnTo>
                    <a:lnTo>
                      <a:pt x="1950" y="367"/>
                    </a:lnTo>
                    <a:lnTo>
                      <a:pt x="1917" y="367"/>
                    </a:lnTo>
                    <a:lnTo>
                      <a:pt x="1917" y="400"/>
                    </a:lnTo>
                    <a:lnTo>
                      <a:pt x="1884" y="400"/>
                    </a:lnTo>
                    <a:lnTo>
                      <a:pt x="1884" y="417"/>
                    </a:lnTo>
                    <a:lnTo>
                      <a:pt x="1867" y="417"/>
                    </a:lnTo>
                    <a:lnTo>
                      <a:pt x="1867" y="450"/>
                    </a:lnTo>
                    <a:lnTo>
                      <a:pt x="1834" y="450"/>
                    </a:lnTo>
                    <a:lnTo>
                      <a:pt x="1834" y="484"/>
                    </a:lnTo>
                    <a:lnTo>
                      <a:pt x="1800" y="484"/>
                    </a:lnTo>
                    <a:lnTo>
                      <a:pt x="1800" y="500"/>
                    </a:lnTo>
                    <a:lnTo>
                      <a:pt x="1784" y="500"/>
                    </a:lnTo>
                    <a:lnTo>
                      <a:pt x="1784" y="534"/>
                    </a:lnTo>
                    <a:lnTo>
                      <a:pt x="1750" y="534"/>
                    </a:lnTo>
                    <a:lnTo>
                      <a:pt x="1750" y="567"/>
                    </a:lnTo>
                    <a:lnTo>
                      <a:pt x="1717" y="567"/>
                    </a:lnTo>
                    <a:lnTo>
                      <a:pt x="1717" y="584"/>
                    </a:lnTo>
                    <a:lnTo>
                      <a:pt x="1700" y="584"/>
                    </a:lnTo>
                    <a:lnTo>
                      <a:pt x="1700" y="617"/>
                    </a:lnTo>
                    <a:lnTo>
                      <a:pt x="1667" y="617"/>
                    </a:lnTo>
                    <a:lnTo>
                      <a:pt x="1667" y="650"/>
                    </a:lnTo>
                    <a:lnTo>
                      <a:pt x="1634" y="650"/>
                    </a:lnTo>
                    <a:lnTo>
                      <a:pt x="1634" y="667"/>
                    </a:lnTo>
                    <a:lnTo>
                      <a:pt x="1617" y="667"/>
                    </a:lnTo>
                    <a:lnTo>
                      <a:pt x="1617" y="700"/>
                    </a:lnTo>
                    <a:lnTo>
                      <a:pt x="1584" y="700"/>
                    </a:lnTo>
                    <a:lnTo>
                      <a:pt x="1584" y="734"/>
                    </a:lnTo>
                    <a:lnTo>
                      <a:pt x="1550" y="734"/>
                    </a:lnTo>
                    <a:lnTo>
                      <a:pt x="1550" y="750"/>
                    </a:lnTo>
                    <a:lnTo>
                      <a:pt x="1534" y="750"/>
                    </a:lnTo>
                    <a:lnTo>
                      <a:pt x="1534" y="784"/>
                    </a:lnTo>
                    <a:lnTo>
                      <a:pt x="1500" y="784"/>
                    </a:lnTo>
                    <a:lnTo>
                      <a:pt x="1500" y="817"/>
                    </a:lnTo>
                    <a:lnTo>
                      <a:pt x="1467" y="817"/>
                    </a:lnTo>
                    <a:lnTo>
                      <a:pt x="1467" y="834"/>
                    </a:lnTo>
                    <a:lnTo>
                      <a:pt x="1450" y="834"/>
                    </a:lnTo>
                    <a:lnTo>
                      <a:pt x="1450" y="867"/>
                    </a:lnTo>
                    <a:lnTo>
                      <a:pt x="1417" y="867"/>
                    </a:lnTo>
                    <a:lnTo>
                      <a:pt x="1417" y="900"/>
                    </a:lnTo>
                    <a:lnTo>
                      <a:pt x="1384" y="900"/>
                    </a:lnTo>
                    <a:lnTo>
                      <a:pt x="1384" y="917"/>
                    </a:lnTo>
                    <a:lnTo>
                      <a:pt x="1367" y="917"/>
                    </a:lnTo>
                    <a:lnTo>
                      <a:pt x="1367" y="950"/>
                    </a:lnTo>
                    <a:lnTo>
                      <a:pt x="1334" y="950"/>
                    </a:lnTo>
                    <a:lnTo>
                      <a:pt x="1334" y="984"/>
                    </a:lnTo>
                    <a:lnTo>
                      <a:pt x="1300" y="984"/>
                    </a:lnTo>
                    <a:lnTo>
                      <a:pt x="1300" y="1000"/>
                    </a:lnTo>
                    <a:lnTo>
                      <a:pt x="1284" y="1000"/>
                    </a:lnTo>
                    <a:lnTo>
                      <a:pt x="1284" y="1034"/>
                    </a:lnTo>
                    <a:lnTo>
                      <a:pt x="1250" y="1034"/>
                    </a:lnTo>
                    <a:lnTo>
                      <a:pt x="1250" y="1067"/>
                    </a:lnTo>
                    <a:lnTo>
                      <a:pt x="1217" y="1067"/>
                    </a:lnTo>
                    <a:lnTo>
                      <a:pt x="1217" y="1084"/>
                    </a:lnTo>
                    <a:lnTo>
                      <a:pt x="1200" y="1084"/>
                    </a:lnTo>
                    <a:lnTo>
                      <a:pt x="1200" y="1117"/>
                    </a:lnTo>
                    <a:lnTo>
                      <a:pt x="1167" y="1117"/>
                    </a:lnTo>
                    <a:lnTo>
                      <a:pt x="1167" y="1150"/>
                    </a:lnTo>
                    <a:lnTo>
                      <a:pt x="1134" y="1150"/>
                    </a:lnTo>
                    <a:lnTo>
                      <a:pt x="1134" y="1167"/>
                    </a:lnTo>
                    <a:lnTo>
                      <a:pt x="1117" y="1167"/>
                    </a:lnTo>
                    <a:lnTo>
                      <a:pt x="1117" y="1200"/>
                    </a:lnTo>
                    <a:lnTo>
                      <a:pt x="1084" y="1200"/>
                    </a:lnTo>
                    <a:lnTo>
                      <a:pt x="1084" y="1233"/>
                    </a:lnTo>
                    <a:lnTo>
                      <a:pt x="1050" y="1233"/>
                    </a:lnTo>
                    <a:lnTo>
                      <a:pt x="1050" y="1250"/>
                    </a:lnTo>
                    <a:lnTo>
                      <a:pt x="1034" y="1250"/>
                    </a:lnTo>
                    <a:lnTo>
                      <a:pt x="1034" y="1283"/>
                    </a:lnTo>
                    <a:lnTo>
                      <a:pt x="1000" y="1283"/>
                    </a:lnTo>
                    <a:lnTo>
                      <a:pt x="1000" y="1317"/>
                    </a:lnTo>
                    <a:lnTo>
                      <a:pt x="967" y="1317"/>
                    </a:lnTo>
                    <a:lnTo>
                      <a:pt x="967" y="1333"/>
                    </a:lnTo>
                    <a:lnTo>
                      <a:pt x="950" y="1333"/>
                    </a:lnTo>
                    <a:lnTo>
                      <a:pt x="950" y="1367"/>
                    </a:lnTo>
                    <a:lnTo>
                      <a:pt x="917" y="1367"/>
                    </a:lnTo>
                    <a:lnTo>
                      <a:pt x="917" y="1400"/>
                    </a:lnTo>
                    <a:lnTo>
                      <a:pt x="884" y="1400"/>
                    </a:lnTo>
                    <a:lnTo>
                      <a:pt x="884" y="1417"/>
                    </a:lnTo>
                    <a:lnTo>
                      <a:pt x="867" y="1417"/>
                    </a:lnTo>
                    <a:lnTo>
                      <a:pt x="867" y="1450"/>
                    </a:lnTo>
                    <a:lnTo>
                      <a:pt x="834" y="1450"/>
                    </a:lnTo>
                    <a:lnTo>
                      <a:pt x="834" y="1483"/>
                    </a:lnTo>
                    <a:lnTo>
                      <a:pt x="800" y="1483"/>
                    </a:lnTo>
                    <a:lnTo>
                      <a:pt x="800" y="1500"/>
                    </a:lnTo>
                    <a:lnTo>
                      <a:pt x="784" y="1500"/>
                    </a:lnTo>
                    <a:lnTo>
                      <a:pt x="784" y="1533"/>
                    </a:lnTo>
                    <a:lnTo>
                      <a:pt x="750" y="1533"/>
                    </a:lnTo>
                    <a:lnTo>
                      <a:pt x="750" y="1567"/>
                    </a:lnTo>
                    <a:lnTo>
                      <a:pt x="717" y="1567"/>
                    </a:lnTo>
                    <a:lnTo>
                      <a:pt x="717" y="1583"/>
                    </a:lnTo>
                    <a:lnTo>
                      <a:pt x="700" y="1583"/>
                    </a:lnTo>
                    <a:lnTo>
                      <a:pt x="700" y="1617"/>
                    </a:lnTo>
                    <a:lnTo>
                      <a:pt x="667" y="1617"/>
                    </a:lnTo>
                    <a:lnTo>
                      <a:pt x="667" y="1650"/>
                    </a:lnTo>
                    <a:lnTo>
                      <a:pt x="634" y="1650"/>
                    </a:lnTo>
                    <a:lnTo>
                      <a:pt x="634" y="1667"/>
                    </a:lnTo>
                    <a:lnTo>
                      <a:pt x="617" y="1667"/>
                    </a:lnTo>
                    <a:lnTo>
                      <a:pt x="617" y="1700"/>
                    </a:lnTo>
                    <a:lnTo>
                      <a:pt x="717" y="1700"/>
                    </a:lnTo>
                    <a:lnTo>
                      <a:pt x="717" y="1667"/>
                    </a:lnTo>
                    <a:lnTo>
                      <a:pt x="750" y="1667"/>
                    </a:lnTo>
                    <a:lnTo>
                      <a:pt x="750" y="1650"/>
                    </a:lnTo>
                    <a:lnTo>
                      <a:pt x="784" y="1650"/>
                    </a:lnTo>
                    <a:lnTo>
                      <a:pt x="784" y="1617"/>
                    </a:lnTo>
                    <a:lnTo>
                      <a:pt x="800" y="1617"/>
                    </a:lnTo>
                    <a:lnTo>
                      <a:pt x="800" y="1583"/>
                    </a:lnTo>
                    <a:lnTo>
                      <a:pt x="834" y="1583"/>
                    </a:lnTo>
                    <a:lnTo>
                      <a:pt x="834" y="1567"/>
                    </a:lnTo>
                    <a:lnTo>
                      <a:pt x="867" y="1567"/>
                    </a:lnTo>
                    <a:lnTo>
                      <a:pt x="867" y="1533"/>
                    </a:lnTo>
                    <a:lnTo>
                      <a:pt x="884" y="1533"/>
                    </a:lnTo>
                    <a:lnTo>
                      <a:pt x="884" y="1500"/>
                    </a:lnTo>
                    <a:lnTo>
                      <a:pt x="917" y="1500"/>
                    </a:lnTo>
                    <a:lnTo>
                      <a:pt x="917" y="1483"/>
                    </a:lnTo>
                    <a:lnTo>
                      <a:pt x="950" y="1483"/>
                    </a:lnTo>
                    <a:lnTo>
                      <a:pt x="950" y="1450"/>
                    </a:lnTo>
                    <a:lnTo>
                      <a:pt x="967" y="1450"/>
                    </a:lnTo>
                    <a:lnTo>
                      <a:pt x="967" y="1417"/>
                    </a:lnTo>
                    <a:lnTo>
                      <a:pt x="1000" y="1417"/>
                    </a:lnTo>
                    <a:lnTo>
                      <a:pt x="1000" y="1400"/>
                    </a:lnTo>
                    <a:lnTo>
                      <a:pt x="1034" y="1400"/>
                    </a:lnTo>
                    <a:lnTo>
                      <a:pt x="1034" y="1367"/>
                    </a:lnTo>
                    <a:lnTo>
                      <a:pt x="1050" y="1367"/>
                    </a:lnTo>
                    <a:lnTo>
                      <a:pt x="1050" y="1333"/>
                    </a:lnTo>
                    <a:lnTo>
                      <a:pt x="1084" y="1333"/>
                    </a:lnTo>
                    <a:lnTo>
                      <a:pt x="1084" y="1317"/>
                    </a:lnTo>
                    <a:lnTo>
                      <a:pt x="1117" y="1317"/>
                    </a:lnTo>
                    <a:lnTo>
                      <a:pt x="1117" y="1283"/>
                    </a:lnTo>
                    <a:lnTo>
                      <a:pt x="1134" y="1283"/>
                    </a:lnTo>
                    <a:lnTo>
                      <a:pt x="1134" y="1250"/>
                    </a:lnTo>
                    <a:lnTo>
                      <a:pt x="1167" y="1250"/>
                    </a:lnTo>
                    <a:lnTo>
                      <a:pt x="1167" y="1233"/>
                    </a:lnTo>
                    <a:lnTo>
                      <a:pt x="1200" y="1233"/>
                    </a:lnTo>
                    <a:lnTo>
                      <a:pt x="1200" y="1200"/>
                    </a:lnTo>
                    <a:lnTo>
                      <a:pt x="1217" y="1200"/>
                    </a:lnTo>
                    <a:lnTo>
                      <a:pt x="1217" y="1167"/>
                    </a:lnTo>
                    <a:lnTo>
                      <a:pt x="1250" y="1167"/>
                    </a:lnTo>
                    <a:lnTo>
                      <a:pt x="1250" y="1150"/>
                    </a:lnTo>
                    <a:lnTo>
                      <a:pt x="1284" y="1150"/>
                    </a:lnTo>
                    <a:lnTo>
                      <a:pt x="1284" y="1117"/>
                    </a:lnTo>
                    <a:lnTo>
                      <a:pt x="1300" y="1117"/>
                    </a:lnTo>
                    <a:lnTo>
                      <a:pt x="1300" y="1084"/>
                    </a:lnTo>
                    <a:lnTo>
                      <a:pt x="1334" y="1084"/>
                    </a:lnTo>
                    <a:lnTo>
                      <a:pt x="1334" y="1067"/>
                    </a:lnTo>
                    <a:lnTo>
                      <a:pt x="1367" y="1067"/>
                    </a:lnTo>
                    <a:lnTo>
                      <a:pt x="1367" y="1034"/>
                    </a:lnTo>
                    <a:lnTo>
                      <a:pt x="1384" y="1034"/>
                    </a:lnTo>
                    <a:lnTo>
                      <a:pt x="1384" y="1000"/>
                    </a:lnTo>
                    <a:lnTo>
                      <a:pt x="1417" y="1000"/>
                    </a:lnTo>
                    <a:lnTo>
                      <a:pt x="1417" y="984"/>
                    </a:lnTo>
                    <a:lnTo>
                      <a:pt x="1450" y="984"/>
                    </a:lnTo>
                    <a:lnTo>
                      <a:pt x="1450" y="950"/>
                    </a:lnTo>
                    <a:lnTo>
                      <a:pt x="1467" y="950"/>
                    </a:lnTo>
                    <a:lnTo>
                      <a:pt x="1467" y="917"/>
                    </a:lnTo>
                    <a:lnTo>
                      <a:pt x="1500" y="917"/>
                    </a:lnTo>
                    <a:lnTo>
                      <a:pt x="1500" y="900"/>
                    </a:lnTo>
                    <a:lnTo>
                      <a:pt x="1534" y="900"/>
                    </a:lnTo>
                    <a:lnTo>
                      <a:pt x="1534" y="867"/>
                    </a:lnTo>
                    <a:lnTo>
                      <a:pt x="1550" y="867"/>
                    </a:lnTo>
                    <a:lnTo>
                      <a:pt x="1550" y="834"/>
                    </a:lnTo>
                    <a:lnTo>
                      <a:pt x="1584" y="834"/>
                    </a:lnTo>
                    <a:lnTo>
                      <a:pt x="1584" y="817"/>
                    </a:lnTo>
                    <a:lnTo>
                      <a:pt x="1617" y="817"/>
                    </a:lnTo>
                    <a:lnTo>
                      <a:pt x="1617" y="784"/>
                    </a:lnTo>
                    <a:lnTo>
                      <a:pt x="1634" y="784"/>
                    </a:lnTo>
                    <a:lnTo>
                      <a:pt x="1634" y="750"/>
                    </a:lnTo>
                    <a:lnTo>
                      <a:pt x="1667" y="750"/>
                    </a:lnTo>
                    <a:lnTo>
                      <a:pt x="1667" y="734"/>
                    </a:lnTo>
                    <a:lnTo>
                      <a:pt x="1700" y="734"/>
                    </a:lnTo>
                    <a:lnTo>
                      <a:pt x="1700" y="700"/>
                    </a:lnTo>
                    <a:lnTo>
                      <a:pt x="1717" y="700"/>
                    </a:lnTo>
                    <a:lnTo>
                      <a:pt x="1717" y="667"/>
                    </a:lnTo>
                    <a:lnTo>
                      <a:pt x="1750" y="667"/>
                    </a:lnTo>
                    <a:lnTo>
                      <a:pt x="1750" y="650"/>
                    </a:lnTo>
                    <a:lnTo>
                      <a:pt x="1784" y="650"/>
                    </a:lnTo>
                    <a:lnTo>
                      <a:pt x="1784" y="617"/>
                    </a:lnTo>
                    <a:lnTo>
                      <a:pt x="1800" y="617"/>
                    </a:lnTo>
                    <a:lnTo>
                      <a:pt x="1800" y="584"/>
                    </a:lnTo>
                    <a:lnTo>
                      <a:pt x="1834" y="584"/>
                    </a:lnTo>
                    <a:lnTo>
                      <a:pt x="1834" y="567"/>
                    </a:lnTo>
                    <a:lnTo>
                      <a:pt x="1867" y="567"/>
                    </a:lnTo>
                    <a:lnTo>
                      <a:pt x="1867" y="534"/>
                    </a:lnTo>
                    <a:lnTo>
                      <a:pt x="1884" y="534"/>
                    </a:lnTo>
                    <a:lnTo>
                      <a:pt x="1884" y="500"/>
                    </a:lnTo>
                    <a:lnTo>
                      <a:pt x="1917" y="500"/>
                    </a:lnTo>
                    <a:lnTo>
                      <a:pt x="1917" y="484"/>
                    </a:lnTo>
                    <a:lnTo>
                      <a:pt x="1950" y="484"/>
                    </a:lnTo>
                    <a:lnTo>
                      <a:pt x="1950" y="450"/>
                    </a:lnTo>
                    <a:lnTo>
                      <a:pt x="1967" y="450"/>
                    </a:lnTo>
                    <a:lnTo>
                      <a:pt x="1967" y="417"/>
                    </a:lnTo>
                    <a:lnTo>
                      <a:pt x="2000" y="417"/>
                    </a:lnTo>
                    <a:lnTo>
                      <a:pt x="2000" y="400"/>
                    </a:lnTo>
                    <a:lnTo>
                      <a:pt x="2034" y="400"/>
                    </a:lnTo>
                    <a:lnTo>
                      <a:pt x="2034" y="367"/>
                    </a:lnTo>
                    <a:lnTo>
                      <a:pt x="2050" y="367"/>
                    </a:lnTo>
                    <a:lnTo>
                      <a:pt x="2050" y="334"/>
                    </a:lnTo>
                    <a:lnTo>
                      <a:pt x="2083" y="334"/>
                    </a:lnTo>
                    <a:lnTo>
                      <a:pt x="2083" y="317"/>
                    </a:lnTo>
                    <a:lnTo>
                      <a:pt x="2117" y="317"/>
                    </a:lnTo>
                    <a:lnTo>
                      <a:pt x="2117" y="284"/>
                    </a:lnTo>
                    <a:lnTo>
                      <a:pt x="2133" y="284"/>
                    </a:lnTo>
                    <a:lnTo>
                      <a:pt x="2133" y="250"/>
                    </a:lnTo>
                    <a:lnTo>
                      <a:pt x="2167" y="250"/>
                    </a:lnTo>
                    <a:lnTo>
                      <a:pt x="2167" y="234"/>
                    </a:lnTo>
                    <a:lnTo>
                      <a:pt x="2200" y="234"/>
                    </a:lnTo>
                    <a:lnTo>
                      <a:pt x="2200" y="200"/>
                    </a:lnTo>
                    <a:lnTo>
                      <a:pt x="2217" y="200"/>
                    </a:lnTo>
                    <a:lnTo>
                      <a:pt x="2217" y="167"/>
                    </a:lnTo>
                    <a:lnTo>
                      <a:pt x="2250" y="167"/>
                    </a:lnTo>
                    <a:lnTo>
                      <a:pt x="2250" y="150"/>
                    </a:lnTo>
                    <a:lnTo>
                      <a:pt x="2283" y="150"/>
                    </a:lnTo>
                    <a:lnTo>
                      <a:pt x="2283" y="117"/>
                    </a:lnTo>
                    <a:lnTo>
                      <a:pt x="2300" y="117"/>
                    </a:lnTo>
                    <a:lnTo>
                      <a:pt x="2300" y="84"/>
                    </a:lnTo>
                    <a:lnTo>
                      <a:pt x="2333" y="84"/>
                    </a:lnTo>
                    <a:lnTo>
                      <a:pt x="2333" y="67"/>
                    </a:lnTo>
                    <a:lnTo>
                      <a:pt x="2367" y="67"/>
                    </a:lnTo>
                    <a:lnTo>
                      <a:pt x="2367" y="34"/>
                    </a:lnTo>
                    <a:lnTo>
                      <a:pt x="2333" y="34"/>
                    </a:lnTo>
                    <a:lnTo>
                      <a:pt x="2333" y="0"/>
                    </a:lnTo>
                    <a:close/>
                    <a:moveTo>
                      <a:pt x="51" y="2233"/>
                    </a:moveTo>
                    <a:lnTo>
                      <a:pt x="51" y="2250"/>
                    </a:lnTo>
                    <a:lnTo>
                      <a:pt x="34" y="2250"/>
                    </a:lnTo>
                    <a:lnTo>
                      <a:pt x="34" y="2283"/>
                    </a:lnTo>
                    <a:lnTo>
                      <a:pt x="1" y="2283"/>
                    </a:lnTo>
                    <a:lnTo>
                      <a:pt x="1" y="2333"/>
                    </a:lnTo>
                    <a:lnTo>
                      <a:pt x="34" y="2333"/>
                    </a:lnTo>
                    <a:lnTo>
                      <a:pt x="34" y="2367"/>
                    </a:lnTo>
                    <a:lnTo>
                      <a:pt x="51" y="2367"/>
                    </a:lnTo>
                    <a:lnTo>
                      <a:pt x="51" y="2333"/>
                    </a:lnTo>
                    <a:lnTo>
                      <a:pt x="84" y="2333"/>
                    </a:lnTo>
                    <a:lnTo>
                      <a:pt x="84" y="2317"/>
                    </a:lnTo>
                    <a:lnTo>
                      <a:pt x="117" y="2317"/>
                    </a:lnTo>
                    <a:lnTo>
                      <a:pt x="117" y="2283"/>
                    </a:lnTo>
                    <a:lnTo>
                      <a:pt x="134" y="2283"/>
                    </a:lnTo>
                    <a:lnTo>
                      <a:pt x="134" y="2250"/>
                    </a:lnTo>
                    <a:lnTo>
                      <a:pt x="167" y="2250"/>
                    </a:lnTo>
                    <a:lnTo>
                      <a:pt x="167" y="2233"/>
                    </a:ln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227;p18"/>
              <p:cNvSpPr/>
              <p:nvPr/>
            </p:nvSpPr>
            <p:spPr>
              <a:xfrm>
                <a:off x="4333825" y="1501975"/>
                <a:ext cx="4200" cy="2950"/>
              </a:xfrm>
              <a:custGeom>
                <a:avLst/>
                <a:gdLst/>
                <a:ahLst/>
                <a:cxnLst/>
                <a:rect l="l" t="t" r="r" b="b"/>
                <a:pathLst>
                  <a:path w="168" h="118" extrusionOk="0">
                    <a:moveTo>
                      <a:pt x="50" y="0"/>
                    </a:moveTo>
                    <a:lnTo>
                      <a:pt x="50" y="34"/>
                    </a:lnTo>
                    <a:lnTo>
                      <a:pt x="17" y="34"/>
                    </a:lnTo>
                    <a:lnTo>
                      <a:pt x="17" y="50"/>
                    </a:lnTo>
                    <a:lnTo>
                      <a:pt x="0" y="50"/>
                    </a:lnTo>
                    <a:lnTo>
                      <a:pt x="0" y="84"/>
                    </a:lnTo>
                    <a:lnTo>
                      <a:pt x="17" y="84"/>
                    </a:lnTo>
                    <a:lnTo>
                      <a:pt x="17" y="117"/>
                    </a:lnTo>
                    <a:lnTo>
                      <a:pt x="84" y="117"/>
                    </a:lnTo>
                    <a:lnTo>
                      <a:pt x="84" y="84"/>
                    </a:lnTo>
                    <a:lnTo>
                      <a:pt x="100" y="84"/>
                    </a:lnTo>
                    <a:lnTo>
                      <a:pt x="100" y="50"/>
                    </a:lnTo>
                    <a:lnTo>
                      <a:pt x="134" y="50"/>
                    </a:lnTo>
                    <a:lnTo>
                      <a:pt x="134" y="34"/>
                    </a:lnTo>
                    <a:lnTo>
                      <a:pt x="167" y="34"/>
                    </a:lnTo>
                    <a:lnTo>
                      <a:pt x="167" y="0"/>
                    </a:ln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228;p18"/>
              <p:cNvSpPr/>
              <p:nvPr/>
            </p:nvSpPr>
            <p:spPr>
              <a:xfrm>
                <a:off x="4001825" y="1458425"/>
                <a:ext cx="1560475" cy="1256050"/>
              </a:xfrm>
              <a:custGeom>
                <a:avLst/>
                <a:gdLst/>
                <a:ahLst/>
                <a:cxnLst/>
                <a:rect l="l" t="t" r="r" b="b"/>
                <a:pathLst>
                  <a:path w="62419" h="50242" extrusionOk="0">
                    <a:moveTo>
                      <a:pt x="14331" y="1"/>
                    </a:moveTo>
                    <a:cubicBezTo>
                      <a:pt x="12369" y="1"/>
                      <a:pt x="10509" y="643"/>
                      <a:pt x="8998" y="1776"/>
                    </a:cubicBezTo>
                    <a:cubicBezTo>
                      <a:pt x="7582" y="2809"/>
                      <a:pt x="6465" y="4292"/>
                      <a:pt x="5849" y="6058"/>
                    </a:cubicBezTo>
                    <a:cubicBezTo>
                      <a:pt x="3633" y="12357"/>
                      <a:pt x="9531" y="17905"/>
                      <a:pt x="7648" y="23954"/>
                    </a:cubicBezTo>
                    <a:cubicBezTo>
                      <a:pt x="5782" y="30002"/>
                      <a:pt x="0" y="33485"/>
                      <a:pt x="3483" y="40350"/>
                    </a:cubicBezTo>
                    <a:cubicBezTo>
                      <a:pt x="7124" y="47517"/>
                      <a:pt x="13613" y="50242"/>
                      <a:pt x="20787" y="50242"/>
                    </a:cubicBezTo>
                    <a:cubicBezTo>
                      <a:pt x="26054" y="50242"/>
                      <a:pt x="31691" y="48773"/>
                      <a:pt x="36842" y="46515"/>
                    </a:cubicBezTo>
                    <a:cubicBezTo>
                      <a:pt x="42757" y="43933"/>
                      <a:pt x="48039" y="40300"/>
                      <a:pt x="51372" y="36668"/>
                    </a:cubicBezTo>
                    <a:cubicBezTo>
                      <a:pt x="57337" y="30186"/>
                      <a:pt x="62419" y="19971"/>
                      <a:pt x="55371" y="12357"/>
                    </a:cubicBezTo>
                    <a:cubicBezTo>
                      <a:pt x="53304" y="10107"/>
                      <a:pt x="50388" y="8791"/>
                      <a:pt x="47406" y="8108"/>
                    </a:cubicBezTo>
                    <a:cubicBezTo>
                      <a:pt x="41857" y="6875"/>
                      <a:pt x="36342" y="7224"/>
                      <a:pt x="30810" y="5542"/>
                    </a:cubicBezTo>
                    <a:cubicBezTo>
                      <a:pt x="27660" y="4592"/>
                      <a:pt x="24628" y="3359"/>
                      <a:pt x="21545" y="2042"/>
                    </a:cubicBezTo>
                    <a:cubicBezTo>
                      <a:pt x="19662" y="1243"/>
                      <a:pt x="17746" y="443"/>
                      <a:pt x="15730" y="109"/>
                    </a:cubicBezTo>
                    <a:cubicBezTo>
                      <a:pt x="15260" y="36"/>
                      <a:pt x="14793" y="1"/>
                      <a:pt x="14331" y="1"/>
                    </a:cubicBez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229;p18"/>
              <p:cNvSpPr/>
              <p:nvPr/>
            </p:nvSpPr>
            <p:spPr>
              <a:xfrm>
                <a:off x="4052225" y="1545600"/>
                <a:ext cx="1471750" cy="1204575"/>
              </a:xfrm>
              <a:custGeom>
                <a:avLst/>
                <a:gdLst/>
                <a:ahLst/>
                <a:cxnLst/>
                <a:rect l="l" t="t" r="r" b="b"/>
                <a:pathLst>
                  <a:path w="58870" h="48183" extrusionOk="0">
                    <a:moveTo>
                      <a:pt x="9961" y="503"/>
                    </a:moveTo>
                    <a:cubicBezTo>
                      <a:pt x="10538" y="503"/>
                      <a:pt x="11153" y="537"/>
                      <a:pt x="11814" y="605"/>
                    </a:cubicBezTo>
                    <a:cubicBezTo>
                      <a:pt x="12831" y="705"/>
                      <a:pt x="13864" y="871"/>
                      <a:pt x="14764" y="1005"/>
                    </a:cubicBezTo>
                    <a:cubicBezTo>
                      <a:pt x="16863" y="1338"/>
                      <a:pt x="19313" y="1705"/>
                      <a:pt x="21745" y="1938"/>
                    </a:cubicBezTo>
                    <a:cubicBezTo>
                      <a:pt x="22778" y="2038"/>
                      <a:pt x="23728" y="2105"/>
                      <a:pt x="24661" y="2155"/>
                    </a:cubicBezTo>
                    <a:cubicBezTo>
                      <a:pt x="25117" y="2178"/>
                      <a:pt x="25571" y="2188"/>
                      <a:pt x="26021" y="2188"/>
                    </a:cubicBezTo>
                    <a:cubicBezTo>
                      <a:pt x="28829" y="2188"/>
                      <a:pt x="31531" y="1776"/>
                      <a:pt x="34159" y="1388"/>
                    </a:cubicBezTo>
                    <a:cubicBezTo>
                      <a:pt x="36525" y="1021"/>
                      <a:pt x="38958" y="655"/>
                      <a:pt x="41424" y="588"/>
                    </a:cubicBezTo>
                    <a:cubicBezTo>
                      <a:pt x="41561" y="585"/>
                      <a:pt x="41699" y="584"/>
                      <a:pt x="41836" y="584"/>
                    </a:cubicBezTo>
                    <a:cubicBezTo>
                      <a:pt x="42497" y="584"/>
                      <a:pt x="43152" y="616"/>
                      <a:pt x="43774" y="672"/>
                    </a:cubicBezTo>
                    <a:cubicBezTo>
                      <a:pt x="46156" y="905"/>
                      <a:pt x="48206" y="1571"/>
                      <a:pt x="49905" y="2671"/>
                    </a:cubicBezTo>
                    <a:cubicBezTo>
                      <a:pt x="53688" y="5154"/>
                      <a:pt x="55587" y="8886"/>
                      <a:pt x="55521" y="13752"/>
                    </a:cubicBezTo>
                    <a:cubicBezTo>
                      <a:pt x="55487" y="17634"/>
                      <a:pt x="54154" y="22183"/>
                      <a:pt x="51772" y="26565"/>
                    </a:cubicBezTo>
                    <a:cubicBezTo>
                      <a:pt x="48989" y="31698"/>
                      <a:pt x="43774" y="37196"/>
                      <a:pt x="37792" y="41262"/>
                    </a:cubicBezTo>
                    <a:cubicBezTo>
                      <a:pt x="31669" y="45449"/>
                      <a:pt x="25425" y="47676"/>
                      <a:pt x="19997" y="47676"/>
                    </a:cubicBezTo>
                    <a:cubicBezTo>
                      <a:pt x="19397" y="47676"/>
                      <a:pt x="18808" y="47649"/>
                      <a:pt x="18229" y="47594"/>
                    </a:cubicBezTo>
                    <a:cubicBezTo>
                      <a:pt x="13847" y="47161"/>
                      <a:pt x="10081" y="45194"/>
                      <a:pt x="7065" y="41729"/>
                    </a:cubicBezTo>
                    <a:cubicBezTo>
                      <a:pt x="3850" y="38013"/>
                      <a:pt x="4833" y="34797"/>
                      <a:pt x="5966" y="31064"/>
                    </a:cubicBezTo>
                    <a:cubicBezTo>
                      <a:pt x="6532" y="29215"/>
                      <a:pt x="7115" y="27299"/>
                      <a:pt x="7232" y="25166"/>
                    </a:cubicBezTo>
                    <a:cubicBezTo>
                      <a:pt x="7415" y="21917"/>
                      <a:pt x="5732" y="19284"/>
                      <a:pt x="4133" y="16734"/>
                    </a:cubicBezTo>
                    <a:cubicBezTo>
                      <a:pt x="2433" y="14052"/>
                      <a:pt x="817" y="11502"/>
                      <a:pt x="1117" y="8270"/>
                    </a:cubicBezTo>
                    <a:cubicBezTo>
                      <a:pt x="1500" y="4154"/>
                      <a:pt x="4716" y="921"/>
                      <a:pt x="8782" y="555"/>
                    </a:cubicBezTo>
                    <a:cubicBezTo>
                      <a:pt x="9157" y="520"/>
                      <a:pt x="9549" y="503"/>
                      <a:pt x="9961" y="503"/>
                    </a:cubicBezTo>
                    <a:close/>
                    <a:moveTo>
                      <a:pt x="9938" y="1"/>
                    </a:moveTo>
                    <a:cubicBezTo>
                      <a:pt x="9540" y="1"/>
                      <a:pt x="9143" y="17"/>
                      <a:pt x="8748" y="55"/>
                    </a:cubicBezTo>
                    <a:cubicBezTo>
                      <a:pt x="4399" y="438"/>
                      <a:pt x="1017" y="3871"/>
                      <a:pt x="617" y="8220"/>
                    </a:cubicBezTo>
                    <a:cubicBezTo>
                      <a:pt x="0" y="14868"/>
                      <a:pt x="7065" y="18817"/>
                      <a:pt x="6732" y="25132"/>
                    </a:cubicBezTo>
                    <a:cubicBezTo>
                      <a:pt x="6382" y="31464"/>
                      <a:pt x="1633" y="36246"/>
                      <a:pt x="6682" y="42062"/>
                    </a:cubicBezTo>
                    <a:cubicBezTo>
                      <a:pt x="9998" y="45861"/>
                      <a:pt x="13964" y="47694"/>
                      <a:pt x="18180" y="48094"/>
                    </a:cubicBezTo>
                    <a:cubicBezTo>
                      <a:pt x="18799" y="48154"/>
                      <a:pt x="19423" y="48183"/>
                      <a:pt x="20052" y="48183"/>
                    </a:cubicBezTo>
                    <a:cubicBezTo>
                      <a:pt x="32720" y="48183"/>
                      <a:pt x="47046" y="36372"/>
                      <a:pt x="52222" y="26815"/>
                    </a:cubicBezTo>
                    <a:cubicBezTo>
                      <a:pt x="56421" y="19067"/>
                      <a:pt x="58870" y="7936"/>
                      <a:pt x="50172" y="2254"/>
                    </a:cubicBezTo>
                    <a:cubicBezTo>
                      <a:pt x="48289" y="1021"/>
                      <a:pt x="46090" y="388"/>
                      <a:pt x="43824" y="172"/>
                    </a:cubicBezTo>
                    <a:cubicBezTo>
                      <a:pt x="43203" y="107"/>
                      <a:pt x="42583" y="83"/>
                      <a:pt x="41963" y="83"/>
                    </a:cubicBezTo>
                    <a:cubicBezTo>
                      <a:pt x="41784" y="83"/>
                      <a:pt x="41604" y="85"/>
                      <a:pt x="41424" y="88"/>
                    </a:cubicBezTo>
                    <a:cubicBezTo>
                      <a:pt x="36166" y="227"/>
                      <a:pt x="31277" y="1670"/>
                      <a:pt x="26024" y="1670"/>
                    </a:cubicBezTo>
                    <a:cubicBezTo>
                      <a:pt x="25584" y="1670"/>
                      <a:pt x="25141" y="1660"/>
                      <a:pt x="24695" y="1638"/>
                    </a:cubicBezTo>
                    <a:cubicBezTo>
                      <a:pt x="23728" y="1588"/>
                      <a:pt x="22762" y="1521"/>
                      <a:pt x="21795" y="1421"/>
                    </a:cubicBezTo>
                    <a:cubicBezTo>
                      <a:pt x="19496" y="1205"/>
                      <a:pt x="17196" y="871"/>
                      <a:pt x="14847" y="505"/>
                    </a:cubicBezTo>
                    <a:cubicBezTo>
                      <a:pt x="13864" y="355"/>
                      <a:pt x="12864" y="188"/>
                      <a:pt x="11864" y="105"/>
                    </a:cubicBezTo>
                    <a:cubicBezTo>
                      <a:pt x="11226" y="43"/>
                      <a:pt x="10581" y="1"/>
                      <a:pt x="9938" y="1"/>
                    </a:cubicBez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230;p18"/>
              <p:cNvSpPr/>
              <p:nvPr/>
            </p:nvSpPr>
            <p:spPr>
              <a:xfrm>
                <a:off x="4997825" y="2369850"/>
                <a:ext cx="345800" cy="287250"/>
              </a:xfrm>
              <a:custGeom>
                <a:avLst/>
                <a:gdLst/>
                <a:ahLst/>
                <a:cxnLst/>
                <a:rect l="l" t="t" r="r" b="b"/>
                <a:pathLst>
                  <a:path w="13832" h="11490" extrusionOk="0">
                    <a:moveTo>
                      <a:pt x="6755" y="0"/>
                    </a:moveTo>
                    <a:cubicBezTo>
                      <a:pt x="5831" y="0"/>
                      <a:pt x="4914" y="147"/>
                      <a:pt x="4083" y="444"/>
                    </a:cubicBezTo>
                    <a:cubicBezTo>
                      <a:pt x="1651" y="1327"/>
                      <a:pt x="1" y="3993"/>
                      <a:pt x="334" y="6559"/>
                    </a:cubicBezTo>
                    <a:cubicBezTo>
                      <a:pt x="567" y="8309"/>
                      <a:pt x="1667" y="9825"/>
                      <a:pt x="3200" y="10691"/>
                    </a:cubicBezTo>
                    <a:cubicBezTo>
                      <a:pt x="4171" y="11235"/>
                      <a:pt x="5330" y="11489"/>
                      <a:pt x="6492" y="11489"/>
                    </a:cubicBezTo>
                    <a:cubicBezTo>
                      <a:pt x="7683" y="11489"/>
                      <a:pt x="8879" y="11222"/>
                      <a:pt x="9882" y="10725"/>
                    </a:cubicBezTo>
                    <a:cubicBezTo>
                      <a:pt x="11682" y="9842"/>
                      <a:pt x="13065" y="8075"/>
                      <a:pt x="13331" y="6092"/>
                    </a:cubicBezTo>
                    <a:cubicBezTo>
                      <a:pt x="13832" y="2089"/>
                      <a:pt x="10241" y="0"/>
                      <a:pt x="6755" y="0"/>
                    </a:cubicBez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231;p18"/>
              <p:cNvSpPr/>
              <p:nvPr/>
            </p:nvSpPr>
            <p:spPr>
              <a:xfrm>
                <a:off x="4657075" y="1495675"/>
                <a:ext cx="425350" cy="265975"/>
              </a:xfrm>
              <a:custGeom>
                <a:avLst/>
                <a:gdLst/>
                <a:ahLst/>
                <a:cxnLst/>
                <a:rect l="l" t="t" r="r" b="b"/>
                <a:pathLst>
                  <a:path w="17014" h="10639" extrusionOk="0">
                    <a:moveTo>
                      <a:pt x="9709" y="1"/>
                    </a:moveTo>
                    <a:cubicBezTo>
                      <a:pt x="8730" y="1"/>
                      <a:pt x="7786" y="93"/>
                      <a:pt x="6982" y="236"/>
                    </a:cubicBezTo>
                    <a:cubicBezTo>
                      <a:pt x="3450" y="869"/>
                      <a:pt x="1" y="3685"/>
                      <a:pt x="1717" y="7634"/>
                    </a:cubicBezTo>
                    <a:cubicBezTo>
                      <a:pt x="2467" y="9334"/>
                      <a:pt x="4216" y="10533"/>
                      <a:pt x="6066" y="10633"/>
                    </a:cubicBezTo>
                    <a:cubicBezTo>
                      <a:pt x="6146" y="10637"/>
                      <a:pt x="6226" y="10639"/>
                      <a:pt x="6305" y="10639"/>
                    </a:cubicBezTo>
                    <a:cubicBezTo>
                      <a:pt x="8802" y="10639"/>
                      <a:pt x="10955" y="8902"/>
                      <a:pt x="13264" y="7917"/>
                    </a:cubicBezTo>
                    <a:cubicBezTo>
                      <a:pt x="14281" y="7501"/>
                      <a:pt x="15414" y="7167"/>
                      <a:pt x="16114" y="6334"/>
                    </a:cubicBezTo>
                    <a:cubicBezTo>
                      <a:pt x="17013" y="5251"/>
                      <a:pt x="16913" y="3568"/>
                      <a:pt x="16114" y="2402"/>
                    </a:cubicBezTo>
                    <a:cubicBezTo>
                      <a:pt x="14840" y="580"/>
                      <a:pt x="12162" y="1"/>
                      <a:pt x="9709" y="1"/>
                    </a:cubicBezTo>
                    <a:close/>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2" name="Google Shape;232;p18"/>
            <p:cNvGrpSpPr/>
            <p:nvPr/>
          </p:nvGrpSpPr>
          <p:grpSpPr>
            <a:xfrm>
              <a:off x="6022817" y="1471293"/>
              <a:ext cx="795597" cy="795565"/>
              <a:chOff x="3802620" y="1176257"/>
              <a:chExt cx="1538872" cy="1539406"/>
            </a:xfrm>
          </p:grpSpPr>
          <p:sp>
            <p:nvSpPr>
              <p:cNvPr id="233" name="Google Shape;233;p18"/>
              <p:cNvSpPr/>
              <p:nvPr/>
            </p:nvSpPr>
            <p:spPr>
              <a:xfrm>
                <a:off x="3802620" y="1176257"/>
                <a:ext cx="1538872" cy="1539406"/>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C4C4C4"/>
                  </a:gs>
                  <a:gs pos="100000">
                    <a:srgbClr val="FFFFFF"/>
                  </a:gs>
                </a:gsLst>
                <a:lin ang="16200038"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234;p18"/>
              <p:cNvSpPr/>
              <p:nvPr/>
            </p:nvSpPr>
            <p:spPr>
              <a:xfrm>
                <a:off x="3872192" y="1246397"/>
                <a:ext cx="1399727" cy="1399694"/>
              </a:xfrm>
              <a:custGeom>
                <a:avLst/>
                <a:gdLst/>
                <a:ahLst/>
                <a:cxnLst/>
                <a:rect l="l" t="t" r="r" b="b"/>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gradFill>
                <a:gsLst>
                  <a:gs pos="0">
                    <a:srgbClr val="C4C4C4"/>
                  </a:gs>
                  <a:gs pos="100000">
                    <a:srgbClr val="FFFFFF"/>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35" name="Google Shape;235;p18"/>
          <p:cNvGrpSpPr/>
          <p:nvPr/>
        </p:nvGrpSpPr>
        <p:grpSpPr>
          <a:xfrm>
            <a:off x="6788485" y="3738813"/>
            <a:ext cx="3771461" cy="3020700"/>
            <a:chOff x="4941815" y="2851227"/>
            <a:chExt cx="2367056" cy="1895862"/>
          </a:xfrm>
        </p:grpSpPr>
        <p:grpSp>
          <p:nvGrpSpPr>
            <p:cNvPr id="236" name="Google Shape;236;p18"/>
            <p:cNvGrpSpPr/>
            <p:nvPr/>
          </p:nvGrpSpPr>
          <p:grpSpPr>
            <a:xfrm>
              <a:off x="4941815" y="2993532"/>
              <a:ext cx="2367056" cy="1753557"/>
              <a:chOff x="3931425" y="3044975"/>
              <a:chExt cx="1600900" cy="1185975"/>
            </a:xfrm>
          </p:grpSpPr>
          <p:sp>
            <p:nvSpPr>
              <p:cNvPr id="237" name="Google Shape;237;p18"/>
              <p:cNvSpPr/>
              <p:nvPr/>
            </p:nvSpPr>
            <p:spPr>
              <a:xfrm>
                <a:off x="3958500" y="3080800"/>
                <a:ext cx="1573825" cy="1119275"/>
              </a:xfrm>
              <a:custGeom>
                <a:avLst/>
                <a:gdLst/>
                <a:ahLst/>
                <a:cxnLst/>
                <a:rect l="l" t="t" r="r" b="b"/>
                <a:pathLst>
                  <a:path w="62953" h="44771" extrusionOk="0">
                    <a:moveTo>
                      <a:pt x="35933" y="1"/>
                    </a:moveTo>
                    <a:cubicBezTo>
                      <a:pt x="35195" y="1"/>
                      <a:pt x="34459" y="77"/>
                      <a:pt x="33742" y="233"/>
                    </a:cubicBezTo>
                    <a:cubicBezTo>
                      <a:pt x="30810" y="882"/>
                      <a:pt x="28327" y="2932"/>
                      <a:pt x="26844" y="5515"/>
                    </a:cubicBezTo>
                    <a:cubicBezTo>
                      <a:pt x="26827" y="5548"/>
                      <a:pt x="26794" y="5598"/>
                      <a:pt x="26777" y="5631"/>
                    </a:cubicBezTo>
                    <a:cubicBezTo>
                      <a:pt x="25994" y="7031"/>
                      <a:pt x="25294" y="8164"/>
                      <a:pt x="24278" y="8880"/>
                    </a:cubicBezTo>
                    <a:cubicBezTo>
                      <a:pt x="23503" y="9428"/>
                      <a:pt x="22548" y="9739"/>
                      <a:pt x="21248" y="9739"/>
                    </a:cubicBezTo>
                    <a:cubicBezTo>
                      <a:pt x="21123" y="9739"/>
                      <a:pt x="20994" y="9736"/>
                      <a:pt x="20862" y="9730"/>
                    </a:cubicBezTo>
                    <a:cubicBezTo>
                      <a:pt x="17882" y="9586"/>
                      <a:pt x="14025" y="8347"/>
                      <a:pt x="10549" y="8347"/>
                    </a:cubicBezTo>
                    <a:cubicBezTo>
                      <a:pt x="8019" y="8347"/>
                      <a:pt x="5692" y="9003"/>
                      <a:pt x="4049" y="11213"/>
                    </a:cubicBezTo>
                    <a:cubicBezTo>
                      <a:pt x="3716" y="11663"/>
                      <a:pt x="3416" y="12130"/>
                      <a:pt x="3166" y="12630"/>
                    </a:cubicBezTo>
                    <a:cubicBezTo>
                      <a:pt x="0" y="18761"/>
                      <a:pt x="3516" y="27026"/>
                      <a:pt x="6899" y="32325"/>
                    </a:cubicBezTo>
                    <a:cubicBezTo>
                      <a:pt x="9998" y="37207"/>
                      <a:pt x="14847" y="40873"/>
                      <a:pt x="20246" y="42889"/>
                    </a:cubicBezTo>
                    <a:cubicBezTo>
                      <a:pt x="21795" y="43472"/>
                      <a:pt x="23395" y="43906"/>
                      <a:pt x="25011" y="44205"/>
                    </a:cubicBezTo>
                    <a:cubicBezTo>
                      <a:pt x="27038" y="44585"/>
                      <a:pt x="29117" y="44770"/>
                      <a:pt x="31206" y="44770"/>
                    </a:cubicBezTo>
                    <a:cubicBezTo>
                      <a:pt x="36452" y="44770"/>
                      <a:pt x="41761" y="43604"/>
                      <a:pt x="46456" y="41423"/>
                    </a:cubicBezTo>
                    <a:cubicBezTo>
                      <a:pt x="50072" y="39740"/>
                      <a:pt x="53404" y="37357"/>
                      <a:pt x="56087" y="34424"/>
                    </a:cubicBezTo>
                    <a:cubicBezTo>
                      <a:pt x="57370" y="33025"/>
                      <a:pt x="58503" y="31492"/>
                      <a:pt x="59453" y="29859"/>
                    </a:cubicBezTo>
                    <a:cubicBezTo>
                      <a:pt x="61486" y="26376"/>
                      <a:pt x="62952" y="21761"/>
                      <a:pt x="60086" y="18295"/>
                    </a:cubicBezTo>
                    <a:cubicBezTo>
                      <a:pt x="56320" y="13763"/>
                      <a:pt x="49205" y="14546"/>
                      <a:pt x="46506" y="8797"/>
                    </a:cubicBezTo>
                    <a:cubicBezTo>
                      <a:pt x="45806" y="7298"/>
                      <a:pt x="45290" y="5698"/>
                      <a:pt x="44390" y="4315"/>
                    </a:cubicBezTo>
                    <a:cubicBezTo>
                      <a:pt x="42579" y="1524"/>
                      <a:pt x="39233" y="1"/>
                      <a:pt x="35933" y="1"/>
                    </a:cubicBezTo>
                    <a:close/>
                  </a:path>
                </a:pathLst>
              </a:custGeom>
              <a:gradFill>
                <a:gsLst>
                  <a:gs pos="0">
                    <a:srgbClr val="CE8DFF"/>
                  </a:gs>
                  <a:gs pos="100000">
                    <a:srgbClr val="0AFAF1"/>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38" name="Google Shape;238;p18"/>
              <p:cNvSpPr/>
              <p:nvPr/>
            </p:nvSpPr>
            <p:spPr>
              <a:xfrm>
                <a:off x="3931425" y="3082425"/>
                <a:ext cx="1568825" cy="1148525"/>
              </a:xfrm>
              <a:custGeom>
                <a:avLst/>
                <a:gdLst/>
                <a:ahLst/>
                <a:cxnLst/>
                <a:rect l="l" t="t" r="r" b="b"/>
                <a:pathLst>
                  <a:path w="62753" h="45941" extrusionOk="0">
                    <a:moveTo>
                      <a:pt x="33892" y="517"/>
                    </a:moveTo>
                    <a:cubicBezTo>
                      <a:pt x="36325" y="517"/>
                      <a:pt x="38558" y="1334"/>
                      <a:pt x="40174" y="2834"/>
                    </a:cubicBezTo>
                    <a:cubicBezTo>
                      <a:pt x="40957" y="3567"/>
                      <a:pt x="41591" y="4417"/>
                      <a:pt x="42257" y="5333"/>
                    </a:cubicBezTo>
                    <a:cubicBezTo>
                      <a:pt x="42590" y="5766"/>
                      <a:pt x="42924" y="6199"/>
                      <a:pt x="43257" y="6633"/>
                    </a:cubicBezTo>
                    <a:cubicBezTo>
                      <a:pt x="45606" y="9532"/>
                      <a:pt x="48839" y="10015"/>
                      <a:pt x="51971" y="10482"/>
                    </a:cubicBezTo>
                    <a:cubicBezTo>
                      <a:pt x="54454" y="10848"/>
                      <a:pt x="56820" y="11215"/>
                      <a:pt x="58820" y="12698"/>
                    </a:cubicBezTo>
                    <a:cubicBezTo>
                      <a:pt x="62336" y="15281"/>
                      <a:pt x="61852" y="20013"/>
                      <a:pt x="60819" y="23512"/>
                    </a:cubicBezTo>
                    <a:cubicBezTo>
                      <a:pt x="59253" y="28844"/>
                      <a:pt x="55821" y="33860"/>
                      <a:pt x="51138" y="37625"/>
                    </a:cubicBezTo>
                    <a:cubicBezTo>
                      <a:pt x="45540" y="42141"/>
                      <a:pt x="38291" y="44974"/>
                      <a:pt x="31260" y="45390"/>
                    </a:cubicBezTo>
                    <a:cubicBezTo>
                      <a:pt x="30726" y="45424"/>
                      <a:pt x="30177" y="45440"/>
                      <a:pt x="29627" y="45440"/>
                    </a:cubicBezTo>
                    <a:cubicBezTo>
                      <a:pt x="28560" y="45440"/>
                      <a:pt x="27477" y="45374"/>
                      <a:pt x="26411" y="45257"/>
                    </a:cubicBezTo>
                    <a:cubicBezTo>
                      <a:pt x="20562" y="44574"/>
                      <a:pt x="15163" y="42124"/>
                      <a:pt x="11198" y="38359"/>
                    </a:cubicBezTo>
                    <a:cubicBezTo>
                      <a:pt x="8265" y="35559"/>
                      <a:pt x="5849" y="32410"/>
                      <a:pt x="4416" y="29511"/>
                    </a:cubicBezTo>
                    <a:cubicBezTo>
                      <a:pt x="2500" y="25645"/>
                      <a:pt x="2183" y="22146"/>
                      <a:pt x="3466" y="19080"/>
                    </a:cubicBezTo>
                    <a:cubicBezTo>
                      <a:pt x="5216" y="14897"/>
                      <a:pt x="9965" y="14614"/>
                      <a:pt x="14580" y="14348"/>
                    </a:cubicBezTo>
                    <a:cubicBezTo>
                      <a:pt x="16196" y="14248"/>
                      <a:pt x="17729" y="14164"/>
                      <a:pt x="19062" y="13898"/>
                    </a:cubicBezTo>
                    <a:cubicBezTo>
                      <a:pt x="22578" y="13198"/>
                      <a:pt x="23378" y="11165"/>
                      <a:pt x="24211" y="8132"/>
                    </a:cubicBezTo>
                    <a:cubicBezTo>
                      <a:pt x="25028" y="5166"/>
                      <a:pt x="26927" y="2767"/>
                      <a:pt x="29427" y="1534"/>
                    </a:cubicBezTo>
                    <a:cubicBezTo>
                      <a:pt x="30776" y="867"/>
                      <a:pt x="32326" y="517"/>
                      <a:pt x="33892" y="517"/>
                    </a:cubicBezTo>
                    <a:close/>
                    <a:moveTo>
                      <a:pt x="33892" y="1"/>
                    </a:moveTo>
                    <a:cubicBezTo>
                      <a:pt x="32259" y="1"/>
                      <a:pt x="30643" y="367"/>
                      <a:pt x="29193" y="1067"/>
                    </a:cubicBezTo>
                    <a:cubicBezTo>
                      <a:pt x="26461" y="2434"/>
                      <a:pt x="24528" y="5083"/>
                      <a:pt x="23728" y="7999"/>
                    </a:cubicBezTo>
                    <a:cubicBezTo>
                      <a:pt x="22945" y="10832"/>
                      <a:pt x="22228" y="12748"/>
                      <a:pt x="18962" y="13398"/>
                    </a:cubicBezTo>
                    <a:cubicBezTo>
                      <a:pt x="13914" y="14397"/>
                      <a:pt x="5516" y="12848"/>
                      <a:pt x="2983" y="18880"/>
                    </a:cubicBezTo>
                    <a:cubicBezTo>
                      <a:pt x="0" y="26028"/>
                      <a:pt x="5932" y="34043"/>
                      <a:pt x="10831" y="38725"/>
                    </a:cubicBezTo>
                    <a:cubicBezTo>
                      <a:pt x="15030" y="42707"/>
                      <a:pt x="20612" y="45107"/>
                      <a:pt x="26361" y="45757"/>
                    </a:cubicBezTo>
                    <a:cubicBezTo>
                      <a:pt x="27444" y="45890"/>
                      <a:pt x="28544" y="45940"/>
                      <a:pt x="29627" y="45940"/>
                    </a:cubicBezTo>
                    <a:cubicBezTo>
                      <a:pt x="30193" y="45940"/>
                      <a:pt x="30743" y="45940"/>
                      <a:pt x="31293" y="45907"/>
                    </a:cubicBezTo>
                    <a:cubicBezTo>
                      <a:pt x="38541" y="45474"/>
                      <a:pt x="45823" y="42574"/>
                      <a:pt x="51455" y="38025"/>
                    </a:cubicBezTo>
                    <a:cubicBezTo>
                      <a:pt x="56054" y="34326"/>
                      <a:pt x="59653" y="29311"/>
                      <a:pt x="61303" y="23645"/>
                    </a:cubicBezTo>
                    <a:cubicBezTo>
                      <a:pt x="62436" y="19780"/>
                      <a:pt x="62752" y="14947"/>
                      <a:pt x="59136" y="12281"/>
                    </a:cubicBezTo>
                    <a:cubicBezTo>
                      <a:pt x="54388" y="8782"/>
                      <a:pt x="47672" y="11248"/>
                      <a:pt x="43657" y="6316"/>
                    </a:cubicBezTo>
                    <a:cubicBezTo>
                      <a:pt x="42607" y="5016"/>
                      <a:pt x="41724" y="3600"/>
                      <a:pt x="40524" y="2467"/>
                    </a:cubicBezTo>
                    <a:cubicBezTo>
                      <a:pt x="38741" y="801"/>
                      <a:pt x="36308" y="1"/>
                      <a:pt x="33892" y="1"/>
                    </a:cubicBezTo>
                    <a:close/>
                  </a:path>
                </a:pathLst>
              </a:custGeom>
              <a:gradFill>
                <a:gsLst>
                  <a:gs pos="0">
                    <a:srgbClr val="CE8DFF"/>
                  </a:gs>
                  <a:gs pos="100000">
                    <a:srgbClr val="0AFAF1"/>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239;p18"/>
              <p:cNvSpPr/>
              <p:nvPr/>
            </p:nvSpPr>
            <p:spPr>
              <a:xfrm>
                <a:off x="5166725" y="3044975"/>
                <a:ext cx="332275" cy="271750"/>
              </a:xfrm>
              <a:custGeom>
                <a:avLst/>
                <a:gdLst/>
                <a:ahLst/>
                <a:cxnLst/>
                <a:rect l="l" t="t" r="r" b="b"/>
                <a:pathLst>
                  <a:path w="13291" h="10870" extrusionOk="0">
                    <a:moveTo>
                      <a:pt x="5317" y="0"/>
                    </a:moveTo>
                    <a:cubicBezTo>
                      <a:pt x="2289" y="0"/>
                      <a:pt x="0" y="2898"/>
                      <a:pt x="393" y="5915"/>
                    </a:cubicBezTo>
                    <a:cubicBezTo>
                      <a:pt x="627" y="7664"/>
                      <a:pt x="1726" y="9180"/>
                      <a:pt x="3259" y="10047"/>
                    </a:cubicBezTo>
                    <a:cubicBezTo>
                      <a:pt x="4222" y="10589"/>
                      <a:pt x="5382" y="10869"/>
                      <a:pt x="6543" y="10869"/>
                    </a:cubicBezTo>
                    <a:cubicBezTo>
                      <a:pt x="8736" y="10869"/>
                      <a:pt x="10930" y="9867"/>
                      <a:pt x="11791" y="7731"/>
                    </a:cubicBezTo>
                    <a:cubicBezTo>
                      <a:pt x="13290" y="4015"/>
                      <a:pt x="9325" y="432"/>
                      <a:pt x="5875" y="33"/>
                    </a:cubicBezTo>
                    <a:cubicBezTo>
                      <a:pt x="5687" y="11"/>
                      <a:pt x="5501" y="0"/>
                      <a:pt x="5317" y="0"/>
                    </a:cubicBezTo>
                    <a:close/>
                  </a:path>
                </a:pathLst>
              </a:custGeom>
              <a:gradFill>
                <a:gsLst>
                  <a:gs pos="0">
                    <a:srgbClr val="CE8DFF"/>
                  </a:gs>
                  <a:gs pos="100000">
                    <a:srgbClr val="0AFAF1"/>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240;p18"/>
              <p:cNvSpPr/>
              <p:nvPr/>
            </p:nvSpPr>
            <p:spPr>
              <a:xfrm>
                <a:off x="4349400" y="3157725"/>
                <a:ext cx="144000" cy="114500"/>
              </a:xfrm>
              <a:custGeom>
                <a:avLst/>
                <a:gdLst/>
                <a:ahLst/>
                <a:cxnLst/>
                <a:rect l="l" t="t" r="r" b="b"/>
                <a:pathLst>
                  <a:path w="5760" h="4580" extrusionOk="0">
                    <a:moveTo>
                      <a:pt x="2922" y="0"/>
                    </a:moveTo>
                    <a:cubicBezTo>
                      <a:pt x="1499" y="0"/>
                      <a:pt x="0" y="1093"/>
                      <a:pt x="177" y="2621"/>
                    </a:cubicBezTo>
                    <a:cubicBezTo>
                      <a:pt x="328" y="3815"/>
                      <a:pt x="1507" y="4579"/>
                      <a:pt x="2663" y="4579"/>
                    </a:cubicBezTo>
                    <a:cubicBezTo>
                      <a:pt x="2911" y="4579"/>
                      <a:pt x="3158" y="4544"/>
                      <a:pt x="3393" y="4470"/>
                    </a:cubicBezTo>
                    <a:cubicBezTo>
                      <a:pt x="5726" y="3737"/>
                      <a:pt x="5759" y="155"/>
                      <a:pt x="3077" y="5"/>
                    </a:cubicBezTo>
                    <a:cubicBezTo>
                      <a:pt x="3025" y="2"/>
                      <a:pt x="2973" y="0"/>
                      <a:pt x="2922" y="0"/>
                    </a:cubicBezTo>
                    <a:close/>
                  </a:path>
                </a:pathLst>
              </a:custGeom>
              <a:gradFill>
                <a:gsLst>
                  <a:gs pos="0">
                    <a:srgbClr val="CE8DFF"/>
                  </a:gs>
                  <a:gs pos="100000">
                    <a:srgbClr val="0AFAF1"/>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1" name="Google Shape;241;p18"/>
            <p:cNvGrpSpPr/>
            <p:nvPr/>
          </p:nvGrpSpPr>
          <p:grpSpPr>
            <a:xfrm>
              <a:off x="5040854" y="2851227"/>
              <a:ext cx="795597" cy="795565"/>
              <a:chOff x="3802620" y="994676"/>
              <a:chExt cx="1538872" cy="1539406"/>
            </a:xfrm>
          </p:grpSpPr>
          <p:sp>
            <p:nvSpPr>
              <p:cNvPr id="242" name="Google Shape;242;p18"/>
              <p:cNvSpPr/>
              <p:nvPr/>
            </p:nvSpPr>
            <p:spPr>
              <a:xfrm>
                <a:off x="3802620" y="994676"/>
                <a:ext cx="1538872" cy="1539406"/>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C4C4C4"/>
                  </a:gs>
                  <a:gs pos="100000">
                    <a:srgbClr val="FFFFFF"/>
                  </a:gs>
                </a:gsLst>
                <a:lin ang="16200038"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43;p18"/>
              <p:cNvSpPr/>
              <p:nvPr/>
            </p:nvSpPr>
            <p:spPr>
              <a:xfrm>
                <a:off x="3872191" y="1056560"/>
                <a:ext cx="1399727" cy="1399694"/>
              </a:xfrm>
              <a:custGeom>
                <a:avLst/>
                <a:gdLst/>
                <a:ahLst/>
                <a:cxnLst/>
                <a:rect l="l" t="t" r="r" b="b"/>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gradFill>
                <a:gsLst>
                  <a:gs pos="0">
                    <a:srgbClr val="C4C4C4"/>
                  </a:gs>
                  <a:gs pos="100000">
                    <a:srgbClr val="FFFFFF"/>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sp>
        <p:nvSpPr>
          <p:cNvPr id="244" name="Google Shape;244;p18"/>
          <p:cNvSpPr/>
          <p:nvPr/>
        </p:nvSpPr>
        <p:spPr>
          <a:xfrm>
            <a:off x="1525021" y="1408520"/>
            <a:ext cx="12371" cy="8280"/>
          </a:xfrm>
          <a:custGeom>
            <a:avLst/>
            <a:gdLst/>
            <a:ahLst/>
            <a:cxnLst/>
            <a:rect l="l" t="t" r="r" b="b"/>
            <a:pathLst>
              <a:path w="251" h="168" extrusionOk="0">
                <a:moveTo>
                  <a:pt x="50" y="1"/>
                </a:moveTo>
                <a:lnTo>
                  <a:pt x="50" y="18"/>
                </a:lnTo>
                <a:lnTo>
                  <a:pt x="34" y="18"/>
                </a:lnTo>
                <a:lnTo>
                  <a:pt x="34" y="51"/>
                </a:lnTo>
                <a:lnTo>
                  <a:pt x="0" y="51"/>
                </a:lnTo>
                <a:lnTo>
                  <a:pt x="0" y="134"/>
                </a:lnTo>
                <a:lnTo>
                  <a:pt x="34" y="134"/>
                </a:lnTo>
                <a:lnTo>
                  <a:pt x="34" y="167"/>
                </a:lnTo>
                <a:lnTo>
                  <a:pt x="117" y="167"/>
                </a:lnTo>
                <a:lnTo>
                  <a:pt x="117" y="134"/>
                </a:lnTo>
                <a:lnTo>
                  <a:pt x="134" y="134"/>
                </a:lnTo>
                <a:lnTo>
                  <a:pt x="134" y="101"/>
                </a:lnTo>
                <a:lnTo>
                  <a:pt x="167" y="101"/>
                </a:lnTo>
                <a:lnTo>
                  <a:pt x="167" y="84"/>
                </a:lnTo>
                <a:lnTo>
                  <a:pt x="200" y="84"/>
                </a:lnTo>
                <a:lnTo>
                  <a:pt x="200" y="51"/>
                </a:lnTo>
                <a:lnTo>
                  <a:pt x="217" y="51"/>
                </a:lnTo>
                <a:lnTo>
                  <a:pt x="217" y="18"/>
                </a:lnTo>
                <a:lnTo>
                  <a:pt x="250" y="18"/>
                </a:lnTo>
                <a:lnTo>
                  <a:pt x="250" y="1"/>
                </a:lnTo>
                <a:close/>
              </a:path>
            </a:pathLst>
          </a:custGeom>
          <a:solidFill>
            <a:srgbClr val="CE81A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45" name="Google Shape;245;p18"/>
          <p:cNvGrpSpPr/>
          <p:nvPr/>
        </p:nvGrpSpPr>
        <p:grpSpPr>
          <a:xfrm>
            <a:off x="227251" y="1051526"/>
            <a:ext cx="3887309" cy="3225848"/>
            <a:chOff x="609593" y="795236"/>
            <a:chExt cx="2439765" cy="2024617"/>
          </a:xfrm>
        </p:grpSpPr>
        <p:sp>
          <p:nvSpPr>
            <p:cNvPr id="246" name="Google Shape;246;p18"/>
            <p:cNvSpPr/>
            <p:nvPr/>
          </p:nvSpPr>
          <p:spPr>
            <a:xfrm>
              <a:off x="1347034" y="1089030"/>
              <a:ext cx="8021" cy="7430"/>
            </a:xfrm>
            <a:custGeom>
              <a:avLst/>
              <a:gdLst/>
              <a:ahLst/>
              <a:cxnLst/>
              <a:rect l="l" t="t" r="r" b="b"/>
              <a:pathLst>
                <a:path w="217" h="201" extrusionOk="0">
                  <a:moveTo>
                    <a:pt x="117" y="1"/>
                  </a:moveTo>
                  <a:lnTo>
                    <a:pt x="117" y="34"/>
                  </a:lnTo>
                  <a:lnTo>
                    <a:pt x="84" y="34"/>
                  </a:lnTo>
                  <a:lnTo>
                    <a:pt x="84" y="51"/>
                  </a:lnTo>
                  <a:lnTo>
                    <a:pt x="50" y="51"/>
                  </a:lnTo>
                  <a:lnTo>
                    <a:pt x="50" y="84"/>
                  </a:lnTo>
                  <a:lnTo>
                    <a:pt x="34" y="84"/>
                  </a:lnTo>
                  <a:lnTo>
                    <a:pt x="34" y="118"/>
                  </a:lnTo>
                  <a:lnTo>
                    <a:pt x="0" y="118"/>
                  </a:lnTo>
                  <a:lnTo>
                    <a:pt x="0" y="134"/>
                  </a:lnTo>
                  <a:lnTo>
                    <a:pt x="34" y="134"/>
                  </a:lnTo>
                  <a:lnTo>
                    <a:pt x="34" y="168"/>
                  </a:lnTo>
                  <a:lnTo>
                    <a:pt x="50" y="168"/>
                  </a:lnTo>
                  <a:lnTo>
                    <a:pt x="50" y="201"/>
                  </a:lnTo>
                  <a:lnTo>
                    <a:pt x="134" y="201"/>
                  </a:lnTo>
                  <a:lnTo>
                    <a:pt x="134" y="168"/>
                  </a:lnTo>
                  <a:lnTo>
                    <a:pt x="167" y="168"/>
                  </a:lnTo>
                  <a:lnTo>
                    <a:pt x="167" y="134"/>
                  </a:lnTo>
                  <a:lnTo>
                    <a:pt x="200" y="134"/>
                  </a:lnTo>
                  <a:lnTo>
                    <a:pt x="200" y="118"/>
                  </a:lnTo>
                  <a:lnTo>
                    <a:pt x="217" y="118"/>
                  </a:lnTo>
                  <a:lnTo>
                    <a:pt x="217" y="51"/>
                  </a:lnTo>
                  <a:lnTo>
                    <a:pt x="200" y="51"/>
                  </a:lnTo>
                  <a:lnTo>
                    <a:pt x="200" y="34"/>
                  </a:lnTo>
                  <a:lnTo>
                    <a:pt x="134" y="34"/>
                  </a:lnTo>
                  <a:lnTo>
                    <a:pt x="134" y="1"/>
                  </a:lnTo>
                  <a:close/>
                </a:path>
              </a:pathLst>
            </a:custGeom>
            <a:solidFill>
              <a:srgbClr val="CE81A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18"/>
            <p:cNvSpPr/>
            <p:nvPr/>
          </p:nvSpPr>
          <p:spPr>
            <a:xfrm>
              <a:off x="1160400" y="1055170"/>
              <a:ext cx="27760" cy="24692"/>
            </a:xfrm>
            <a:custGeom>
              <a:avLst/>
              <a:gdLst/>
              <a:ahLst/>
              <a:cxnLst/>
              <a:rect l="l" t="t" r="r" b="b"/>
              <a:pathLst>
                <a:path w="751" h="668" extrusionOk="0">
                  <a:moveTo>
                    <a:pt x="550" y="1"/>
                  </a:moveTo>
                  <a:lnTo>
                    <a:pt x="550" y="34"/>
                  </a:lnTo>
                  <a:lnTo>
                    <a:pt x="517" y="34"/>
                  </a:lnTo>
                  <a:lnTo>
                    <a:pt x="517" y="51"/>
                  </a:lnTo>
                  <a:lnTo>
                    <a:pt x="500" y="51"/>
                  </a:lnTo>
                  <a:lnTo>
                    <a:pt x="500" y="84"/>
                  </a:lnTo>
                  <a:lnTo>
                    <a:pt x="467" y="84"/>
                  </a:lnTo>
                  <a:lnTo>
                    <a:pt x="467" y="117"/>
                  </a:lnTo>
                  <a:lnTo>
                    <a:pt x="434" y="117"/>
                  </a:lnTo>
                  <a:lnTo>
                    <a:pt x="434" y="134"/>
                  </a:lnTo>
                  <a:lnTo>
                    <a:pt x="417" y="134"/>
                  </a:lnTo>
                  <a:lnTo>
                    <a:pt x="417" y="167"/>
                  </a:lnTo>
                  <a:lnTo>
                    <a:pt x="384" y="167"/>
                  </a:lnTo>
                  <a:lnTo>
                    <a:pt x="384" y="200"/>
                  </a:lnTo>
                  <a:lnTo>
                    <a:pt x="350" y="200"/>
                  </a:lnTo>
                  <a:lnTo>
                    <a:pt x="350" y="217"/>
                  </a:lnTo>
                  <a:lnTo>
                    <a:pt x="334" y="217"/>
                  </a:lnTo>
                  <a:lnTo>
                    <a:pt x="334" y="250"/>
                  </a:lnTo>
                  <a:lnTo>
                    <a:pt x="300" y="250"/>
                  </a:lnTo>
                  <a:lnTo>
                    <a:pt x="300" y="284"/>
                  </a:lnTo>
                  <a:lnTo>
                    <a:pt x="267" y="284"/>
                  </a:lnTo>
                  <a:lnTo>
                    <a:pt x="267" y="300"/>
                  </a:lnTo>
                  <a:lnTo>
                    <a:pt x="250" y="300"/>
                  </a:lnTo>
                  <a:lnTo>
                    <a:pt x="250" y="334"/>
                  </a:lnTo>
                  <a:lnTo>
                    <a:pt x="217" y="334"/>
                  </a:lnTo>
                  <a:lnTo>
                    <a:pt x="217" y="367"/>
                  </a:lnTo>
                  <a:lnTo>
                    <a:pt x="184" y="367"/>
                  </a:lnTo>
                  <a:lnTo>
                    <a:pt x="184" y="384"/>
                  </a:lnTo>
                  <a:lnTo>
                    <a:pt x="167" y="384"/>
                  </a:lnTo>
                  <a:lnTo>
                    <a:pt x="167" y="417"/>
                  </a:lnTo>
                  <a:lnTo>
                    <a:pt x="134" y="417"/>
                  </a:lnTo>
                  <a:lnTo>
                    <a:pt x="134" y="450"/>
                  </a:lnTo>
                  <a:lnTo>
                    <a:pt x="100" y="450"/>
                  </a:lnTo>
                  <a:lnTo>
                    <a:pt x="100" y="467"/>
                  </a:lnTo>
                  <a:lnTo>
                    <a:pt x="84" y="467"/>
                  </a:lnTo>
                  <a:lnTo>
                    <a:pt x="84" y="500"/>
                  </a:lnTo>
                  <a:lnTo>
                    <a:pt x="50" y="500"/>
                  </a:lnTo>
                  <a:lnTo>
                    <a:pt x="50" y="534"/>
                  </a:lnTo>
                  <a:lnTo>
                    <a:pt x="17" y="534"/>
                  </a:lnTo>
                  <a:lnTo>
                    <a:pt x="17" y="550"/>
                  </a:lnTo>
                  <a:lnTo>
                    <a:pt x="0" y="550"/>
                  </a:lnTo>
                  <a:lnTo>
                    <a:pt x="0" y="617"/>
                  </a:lnTo>
                  <a:lnTo>
                    <a:pt x="17" y="617"/>
                  </a:lnTo>
                  <a:lnTo>
                    <a:pt x="17" y="634"/>
                  </a:lnTo>
                  <a:lnTo>
                    <a:pt x="50" y="634"/>
                  </a:lnTo>
                  <a:lnTo>
                    <a:pt x="50" y="667"/>
                  </a:lnTo>
                  <a:lnTo>
                    <a:pt x="100" y="667"/>
                  </a:lnTo>
                  <a:lnTo>
                    <a:pt x="100" y="634"/>
                  </a:lnTo>
                  <a:lnTo>
                    <a:pt x="134" y="634"/>
                  </a:lnTo>
                  <a:lnTo>
                    <a:pt x="134" y="617"/>
                  </a:lnTo>
                  <a:lnTo>
                    <a:pt x="167" y="617"/>
                  </a:lnTo>
                  <a:lnTo>
                    <a:pt x="167" y="584"/>
                  </a:lnTo>
                  <a:lnTo>
                    <a:pt x="184" y="584"/>
                  </a:lnTo>
                  <a:lnTo>
                    <a:pt x="184" y="550"/>
                  </a:lnTo>
                  <a:lnTo>
                    <a:pt x="217" y="550"/>
                  </a:lnTo>
                  <a:lnTo>
                    <a:pt x="217" y="534"/>
                  </a:lnTo>
                  <a:lnTo>
                    <a:pt x="250" y="534"/>
                  </a:lnTo>
                  <a:lnTo>
                    <a:pt x="250" y="500"/>
                  </a:lnTo>
                  <a:lnTo>
                    <a:pt x="267" y="500"/>
                  </a:lnTo>
                  <a:lnTo>
                    <a:pt x="267" y="467"/>
                  </a:lnTo>
                  <a:lnTo>
                    <a:pt x="300" y="467"/>
                  </a:lnTo>
                  <a:lnTo>
                    <a:pt x="300" y="450"/>
                  </a:lnTo>
                  <a:lnTo>
                    <a:pt x="334" y="450"/>
                  </a:lnTo>
                  <a:lnTo>
                    <a:pt x="334" y="417"/>
                  </a:lnTo>
                  <a:lnTo>
                    <a:pt x="350" y="417"/>
                  </a:lnTo>
                  <a:lnTo>
                    <a:pt x="350" y="384"/>
                  </a:lnTo>
                  <a:lnTo>
                    <a:pt x="384" y="384"/>
                  </a:lnTo>
                  <a:lnTo>
                    <a:pt x="384" y="367"/>
                  </a:lnTo>
                  <a:lnTo>
                    <a:pt x="417" y="367"/>
                  </a:lnTo>
                  <a:lnTo>
                    <a:pt x="417" y="334"/>
                  </a:lnTo>
                  <a:lnTo>
                    <a:pt x="434" y="334"/>
                  </a:lnTo>
                  <a:lnTo>
                    <a:pt x="434" y="300"/>
                  </a:lnTo>
                  <a:lnTo>
                    <a:pt x="467" y="300"/>
                  </a:lnTo>
                  <a:lnTo>
                    <a:pt x="467" y="284"/>
                  </a:lnTo>
                  <a:lnTo>
                    <a:pt x="500" y="284"/>
                  </a:lnTo>
                  <a:lnTo>
                    <a:pt x="500" y="250"/>
                  </a:lnTo>
                  <a:lnTo>
                    <a:pt x="517" y="250"/>
                  </a:lnTo>
                  <a:lnTo>
                    <a:pt x="517" y="217"/>
                  </a:lnTo>
                  <a:lnTo>
                    <a:pt x="550" y="217"/>
                  </a:lnTo>
                  <a:lnTo>
                    <a:pt x="550" y="200"/>
                  </a:lnTo>
                  <a:lnTo>
                    <a:pt x="584" y="200"/>
                  </a:lnTo>
                  <a:lnTo>
                    <a:pt x="584" y="167"/>
                  </a:lnTo>
                  <a:lnTo>
                    <a:pt x="600" y="167"/>
                  </a:lnTo>
                  <a:lnTo>
                    <a:pt x="600" y="134"/>
                  </a:lnTo>
                  <a:lnTo>
                    <a:pt x="634" y="134"/>
                  </a:lnTo>
                  <a:lnTo>
                    <a:pt x="634" y="117"/>
                  </a:lnTo>
                  <a:lnTo>
                    <a:pt x="667" y="117"/>
                  </a:lnTo>
                  <a:lnTo>
                    <a:pt x="667" y="84"/>
                  </a:lnTo>
                  <a:lnTo>
                    <a:pt x="684" y="84"/>
                  </a:lnTo>
                  <a:lnTo>
                    <a:pt x="684" y="51"/>
                  </a:lnTo>
                  <a:lnTo>
                    <a:pt x="717" y="51"/>
                  </a:lnTo>
                  <a:lnTo>
                    <a:pt x="717" y="34"/>
                  </a:lnTo>
                  <a:lnTo>
                    <a:pt x="750" y="34"/>
                  </a:lnTo>
                  <a:lnTo>
                    <a:pt x="750" y="1"/>
                  </a:lnTo>
                  <a:close/>
                </a:path>
              </a:pathLst>
            </a:custGeom>
            <a:solidFill>
              <a:srgbClr val="CE81A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248;p18"/>
            <p:cNvSpPr/>
            <p:nvPr/>
          </p:nvSpPr>
          <p:spPr>
            <a:xfrm>
              <a:off x="1177626" y="1057018"/>
              <a:ext cx="41326" cy="39441"/>
            </a:xfrm>
            <a:custGeom>
              <a:avLst/>
              <a:gdLst/>
              <a:ahLst/>
              <a:cxnLst/>
              <a:rect l="l" t="t" r="r" b="b"/>
              <a:pathLst>
                <a:path w="1118" h="1067" extrusionOk="0">
                  <a:moveTo>
                    <a:pt x="951" y="1"/>
                  </a:moveTo>
                  <a:lnTo>
                    <a:pt x="951" y="34"/>
                  </a:lnTo>
                  <a:lnTo>
                    <a:pt x="917" y="34"/>
                  </a:lnTo>
                  <a:lnTo>
                    <a:pt x="917" y="67"/>
                  </a:lnTo>
                  <a:lnTo>
                    <a:pt x="884" y="67"/>
                  </a:lnTo>
                  <a:lnTo>
                    <a:pt x="884" y="84"/>
                  </a:lnTo>
                  <a:lnTo>
                    <a:pt x="867" y="84"/>
                  </a:lnTo>
                  <a:lnTo>
                    <a:pt x="867" y="117"/>
                  </a:lnTo>
                  <a:lnTo>
                    <a:pt x="834" y="117"/>
                  </a:lnTo>
                  <a:lnTo>
                    <a:pt x="834" y="150"/>
                  </a:lnTo>
                  <a:lnTo>
                    <a:pt x="801" y="150"/>
                  </a:lnTo>
                  <a:lnTo>
                    <a:pt x="801" y="167"/>
                  </a:lnTo>
                  <a:lnTo>
                    <a:pt x="784" y="167"/>
                  </a:lnTo>
                  <a:lnTo>
                    <a:pt x="784" y="200"/>
                  </a:lnTo>
                  <a:lnTo>
                    <a:pt x="751" y="200"/>
                  </a:lnTo>
                  <a:lnTo>
                    <a:pt x="751" y="234"/>
                  </a:lnTo>
                  <a:lnTo>
                    <a:pt x="717" y="234"/>
                  </a:lnTo>
                  <a:lnTo>
                    <a:pt x="717" y="250"/>
                  </a:lnTo>
                  <a:lnTo>
                    <a:pt x="701" y="250"/>
                  </a:lnTo>
                  <a:lnTo>
                    <a:pt x="701" y="284"/>
                  </a:lnTo>
                  <a:lnTo>
                    <a:pt x="667" y="284"/>
                  </a:lnTo>
                  <a:lnTo>
                    <a:pt x="667" y="317"/>
                  </a:lnTo>
                  <a:lnTo>
                    <a:pt x="634" y="317"/>
                  </a:lnTo>
                  <a:lnTo>
                    <a:pt x="634" y="334"/>
                  </a:lnTo>
                  <a:lnTo>
                    <a:pt x="617" y="334"/>
                  </a:lnTo>
                  <a:lnTo>
                    <a:pt x="617" y="367"/>
                  </a:lnTo>
                  <a:lnTo>
                    <a:pt x="584" y="367"/>
                  </a:lnTo>
                  <a:lnTo>
                    <a:pt x="584" y="400"/>
                  </a:lnTo>
                  <a:lnTo>
                    <a:pt x="551" y="400"/>
                  </a:lnTo>
                  <a:lnTo>
                    <a:pt x="551" y="417"/>
                  </a:lnTo>
                  <a:lnTo>
                    <a:pt x="534" y="417"/>
                  </a:lnTo>
                  <a:lnTo>
                    <a:pt x="534" y="450"/>
                  </a:lnTo>
                  <a:lnTo>
                    <a:pt x="501" y="450"/>
                  </a:lnTo>
                  <a:lnTo>
                    <a:pt x="501" y="484"/>
                  </a:lnTo>
                  <a:lnTo>
                    <a:pt x="467" y="484"/>
                  </a:lnTo>
                  <a:lnTo>
                    <a:pt x="467" y="500"/>
                  </a:lnTo>
                  <a:lnTo>
                    <a:pt x="451" y="500"/>
                  </a:lnTo>
                  <a:lnTo>
                    <a:pt x="451" y="534"/>
                  </a:lnTo>
                  <a:lnTo>
                    <a:pt x="418" y="534"/>
                  </a:lnTo>
                  <a:lnTo>
                    <a:pt x="418" y="567"/>
                  </a:lnTo>
                  <a:lnTo>
                    <a:pt x="384" y="567"/>
                  </a:lnTo>
                  <a:lnTo>
                    <a:pt x="384" y="584"/>
                  </a:lnTo>
                  <a:lnTo>
                    <a:pt x="368" y="584"/>
                  </a:lnTo>
                  <a:lnTo>
                    <a:pt x="368" y="617"/>
                  </a:lnTo>
                  <a:lnTo>
                    <a:pt x="334" y="617"/>
                  </a:lnTo>
                  <a:lnTo>
                    <a:pt x="334" y="650"/>
                  </a:lnTo>
                  <a:lnTo>
                    <a:pt x="301" y="650"/>
                  </a:lnTo>
                  <a:lnTo>
                    <a:pt x="301" y="667"/>
                  </a:lnTo>
                  <a:lnTo>
                    <a:pt x="284" y="667"/>
                  </a:lnTo>
                  <a:lnTo>
                    <a:pt x="284" y="700"/>
                  </a:lnTo>
                  <a:lnTo>
                    <a:pt x="251" y="700"/>
                  </a:lnTo>
                  <a:lnTo>
                    <a:pt x="251" y="734"/>
                  </a:lnTo>
                  <a:lnTo>
                    <a:pt x="218" y="734"/>
                  </a:lnTo>
                  <a:lnTo>
                    <a:pt x="218" y="750"/>
                  </a:lnTo>
                  <a:lnTo>
                    <a:pt x="201" y="750"/>
                  </a:lnTo>
                  <a:lnTo>
                    <a:pt x="201" y="784"/>
                  </a:lnTo>
                  <a:lnTo>
                    <a:pt x="168" y="784"/>
                  </a:lnTo>
                  <a:lnTo>
                    <a:pt x="168" y="817"/>
                  </a:lnTo>
                  <a:lnTo>
                    <a:pt x="134" y="817"/>
                  </a:lnTo>
                  <a:lnTo>
                    <a:pt x="134" y="834"/>
                  </a:lnTo>
                  <a:lnTo>
                    <a:pt x="118" y="834"/>
                  </a:lnTo>
                  <a:lnTo>
                    <a:pt x="118" y="867"/>
                  </a:lnTo>
                  <a:lnTo>
                    <a:pt x="84" y="867"/>
                  </a:lnTo>
                  <a:lnTo>
                    <a:pt x="84" y="900"/>
                  </a:lnTo>
                  <a:lnTo>
                    <a:pt x="51" y="900"/>
                  </a:lnTo>
                  <a:lnTo>
                    <a:pt x="51" y="917"/>
                  </a:lnTo>
                  <a:lnTo>
                    <a:pt x="34" y="917"/>
                  </a:lnTo>
                  <a:lnTo>
                    <a:pt x="34" y="950"/>
                  </a:lnTo>
                  <a:lnTo>
                    <a:pt x="1" y="950"/>
                  </a:lnTo>
                  <a:lnTo>
                    <a:pt x="1" y="1034"/>
                  </a:lnTo>
                  <a:lnTo>
                    <a:pt x="34" y="1034"/>
                  </a:lnTo>
                  <a:lnTo>
                    <a:pt x="34" y="1067"/>
                  </a:lnTo>
                  <a:lnTo>
                    <a:pt x="118" y="1067"/>
                  </a:lnTo>
                  <a:lnTo>
                    <a:pt x="118" y="1034"/>
                  </a:lnTo>
                  <a:lnTo>
                    <a:pt x="134" y="1034"/>
                  </a:lnTo>
                  <a:lnTo>
                    <a:pt x="134" y="1000"/>
                  </a:lnTo>
                  <a:lnTo>
                    <a:pt x="168" y="1000"/>
                  </a:lnTo>
                  <a:lnTo>
                    <a:pt x="168" y="984"/>
                  </a:lnTo>
                  <a:lnTo>
                    <a:pt x="201" y="984"/>
                  </a:lnTo>
                  <a:lnTo>
                    <a:pt x="201" y="950"/>
                  </a:lnTo>
                  <a:lnTo>
                    <a:pt x="218" y="950"/>
                  </a:lnTo>
                  <a:lnTo>
                    <a:pt x="218" y="917"/>
                  </a:lnTo>
                  <a:lnTo>
                    <a:pt x="251" y="917"/>
                  </a:lnTo>
                  <a:lnTo>
                    <a:pt x="251" y="900"/>
                  </a:lnTo>
                  <a:lnTo>
                    <a:pt x="284" y="900"/>
                  </a:lnTo>
                  <a:lnTo>
                    <a:pt x="284" y="867"/>
                  </a:lnTo>
                  <a:lnTo>
                    <a:pt x="301" y="867"/>
                  </a:lnTo>
                  <a:lnTo>
                    <a:pt x="301" y="834"/>
                  </a:lnTo>
                  <a:lnTo>
                    <a:pt x="334" y="834"/>
                  </a:lnTo>
                  <a:lnTo>
                    <a:pt x="334" y="817"/>
                  </a:lnTo>
                  <a:lnTo>
                    <a:pt x="368" y="817"/>
                  </a:lnTo>
                  <a:lnTo>
                    <a:pt x="368" y="784"/>
                  </a:lnTo>
                  <a:lnTo>
                    <a:pt x="384" y="784"/>
                  </a:lnTo>
                  <a:lnTo>
                    <a:pt x="384" y="750"/>
                  </a:lnTo>
                  <a:lnTo>
                    <a:pt x="418" y="750"/>
                  </a:lnTo>
                  <a:lnTo>
                    <a:pt x="418" y="734"/>
                  </a:lnTo>
                  <a:lnTo>
                    <a:pt x="451" y="734"/>
                  </a:lnTo>
                  <a:lnTo>
                    <a:pt x="451" y="700"/>
                  </a:lnTo>
                  <a:lnTo>
                    <a:pt x="467" y="700"/>
                  </a:lnTo>
                  <a:lnTo>
                    <a:pt x="467" y="667"/>
                  </a:lnTo>
                  <a:lnTo>
                    <a:pt x="501" y="667"/>
                  </a:lnTo>
                  <a:lnTo>
                    <a:pt x="501" y="650"/>
                  </a:lnTo>
                  <a:lnTo>
                    <a:pt x="534" y="650"/>
                  </a:lnTo>
                  <a:lnTo>
                    <a:pt x="534" y="617"/>
                  </a:lnTo>
                  <a:lnTo>
                    <a:pt x="551" y="617"/>
                  </a:lnTo>
                  <a:lnTo>
                    <a:pt x="551" y="584"/>
                  </a:lnTo>
                  <a:lnTo>
                    <a:pt x="584" y="584"/>
                  </a:lnTo>
                  <a:lnTo>
                    <a:pt x="584" y="567"/>
                  </a:lnTo>
                  <a:lnTo>
                    <a:pt x="617" y="567"/>
                  </a:lnTo>
                  <a:lnTo>
                    <a:pt x="617" y="534"/>
                  </a:lnTo>
                  <a:lnTo>
                    <a:pt x="634" y="534"/>
                  </a:lnTo>
                  <a:lnTo>
                    <a:pt x="634" y="500"/>
                  </a:lnTo>
                  <a:lnTo>
                    <a:pt x="667" y="500"/>
                  </a:lnTo>
                  <a:lnTo>
                    <a:pt x="667" y="484"/>
                  </a:lnTo>
                  <a:lnTo>
                    <a:pt x="701" y="484"/>
                  </a:lnTo>
                  <a:lnTo>
                    <a:pt x="701" y="450"/>
                  </a:lnTo>
                  <a:lnTo>
                    <a:pt x="717" y="450"/>
                  </a:lnTo>
                  <a:lnTo>
                    <a:pt x="717" y="417"/>
                  </a:lnTo>
                  <a:lnTo>
                    <a:pt x="751" y="417"/>
                  </a:lnTo>
                  <a:lnTo>
                    <a:pt x="751" y="400"/>
                  </a:lnTo>
                  <a:lnTo>
                    <a:pt x="784" y="400"/>
                  </a:lnTo>
                  <a:lnTo>
                    <a:pt x="784" y="367"/>
                  </a:lnTo>
                  <a:lnTo>
                    <a:pt x="801" y="367"/>
                  </a:lnTo>
                  <a:lnTo>
                    <a:pt x="801" y="334"/>
                  </a:lnTo>
                  <a:lnTo>
                    <a:pt x="834" y="334"/>
                  </a:lnTo>
                  <a:lnTo>
                    <a:pt x="834" y="317"/>
                  </a:lnTo>
                  <a:lnTo>
                    <a:pt x="867" y="317"/>
                  </a:lnTo>
                  <a:lnTo>
                    <a:pt x="867" y="284"/>
                  </a:lnTo>
                  <a:lnTo>
                    <a:pt x="884" y="284"/>
                  </a:lnTo>
                  <a:lnTo>
                    <a:pt x="884" y="250"/>
                  </a:lnTo>
                  <a:lnTo>
                    <a:pt x="917" y="250"/>
                  </a:lnTo>
                  <a:lnTo>
                    <a:pt x="917" y="234"/>
                  </a:lnTo>
                  <a:lnTo>
                    <a:pt x="951" y="234"/>
                  </a:lnTo>
                  <a:lnTo>
                    <a:pt x="951" y="200"/>
                  </a:lnTo>
                  <a:lnTo>
                    <a:pt x="967" y="200"/>
                  </a:lnTo>
                  <a:lnTo>
                    <a:pt x="967" y="167"/>
                  </a:lnTo>
                  <a:lnTo>
                    <a:pt x="1001" y="167"/>
                  </a:lnTo>
                  <a:lnTo>
                    <a:pt x="1001" y="150"/>
                  </a:lnTo>
                  <a:lnTo>
                    <a:pt x="1034" y="150"/>
                  </a:lnTo>
                  <a:lnTo>
                    <a:pt x="1034" y="117"/>
                  </a:lnTo>
                  <a:lnTo>
                    <a:pt x="1051" y="117"/>
                  </a:lnTo>
                  <a:lnTo>
                    <a:pt x="1051" y="84"/>
                  </a:lnTo>
                  <a:lnTo>
                    <a:pt x="1084" y="84"/>
                  </a:lnTo>
                  <a:lnTo>
                    <a:pt x="1084" y="67"/>
                  </a:lnTo>
                  <a:lnTo>
                    <a:pt x="1117" y="67"/>
                  </a:lnTo>
                  <a:lnTo>
                    <a:pt x="1117" y="34"/>
                  </a:lnTo>
                  <a:lnTo>
                    <a:pt x="1084" y="34"/>
                  </a:lnTo>
                  <a:lnTo>
                    <a:pt x="1084" y="1"/>
                  </a:lnTo>
                  <a:close/>
                </a:path>
              </a:pathLst>
            </a:custGeom>
            <a:solidFill>
              <a:srgbClr val="CE81A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249;p18"/>
            <p:cNvSpPr/>
            <p:nvPr/>
          </p:nvSpPr>
          <p:spPr>
            <a:xfrm>
              <a:off x="680602" y="1012070"/>
              <a:ext cx="2152731" cy="1788699"/>
            </a:xfrm>
            <a:custGeom>
              <a:avLst/>
              <a:gdLst/>
              <a:ahLst/>
              <a:cxnLst/>
              <a:rect l="l" t="t" r="r" b="b"/>
              <a:pathLst>
                <a:path w="58237" h="48389" extrusionOk="0">
                  <a:moveTo>
                    <a:pt x="57853" y="28110"/>
                  </a:moveTo>
                  <a:cubicBezTo>
                    <a:pt x="57520" y="29776"/>
                    <a:pt x="56887" y="31393"/>
                    <a:pt x="56020" y="32842"/>
                  </a:cubicBezTo>
                  <a:cubicBezTo>
                    <a:pt x="49355" y="44023"/>
                    <a:pt x="33059" y="48389"/>
                    <a:pt x="21045" y="44873"/>
                  </a:cubicBezTo>
                  <a:cubicBezTo>
                    <a:pt x="11714" y="42140"/>
                    <a:pt x="4682" y="35192"/>
                    <a:pt x="1816" y="25944"/>
                  </a:cubicBezTo>
                  <a:cubicBezTo>
                    <a:pt x="0" y="20095"/>
                    <a:pt x="250" y="13780"/>
                    <a:pt x="3049" y="8665"/>
                  </a:cubicBezTo>
                  <a:cubicBezTo>
                    <a:pt x="4299" y="6365"/>
                    <a:pt x="6082" y="4299"/>
                    <a:pt x="8431" y="2633"/>
                  </a:cubicBezTo>
                  <a:cubicBezTo>
                    <a:pt x="12114" y="0"/>
                    <a:pt x="17279" y="1333"/>
                    <a:pt x="21228" y="3533"/>
                  </a:cubicBezTo>
                  <a:cubicBezTo>
                    <a:pt x="25194" y="5715"/>
                    <a:pt x="30593" y="7765"/>
                    <a:pt x="34825" y="9348"/>
                  </a:cubicBezTo>
                  <a:cubicBezTo>
                    <a:pt x="40107" y="11314"/>
                    <a:pt x="45906" y="11831"/>
                    <a:pt x="50872" y="14630"/>
                  </a:cubicBezTo>
                  <a:cubicBezTo>
                    <a:pt x="53838" y="16296"/>
                    <a:pt x="56437" y="18846"/>
                    <a:pt x="57520" y="22078"/>
                  </a:cubicBezTo>
                  <a:cubicBezTo>
                    <a:pt x="58170" y="24011"/>
                    <a:pt x="58236" y="26094"/>
                    <a:pt x="57853" y="28110"/>
                  </a:cubicBezTo>
                </a:path>
              </a:pathLst>
            </a:custGeom>
            <a:gradFill>
              <a:gsLst>
                <a:gs pos="0">
                  <a:srgbClr val="EB44C5"/>
                </a:gs>
                <a:gs pos="100000">
                  <a:srgbClr val="F6C0A9"/>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50;p18"/>
            <p:cNvSpPr/>
            <p:nvPr/>
          </p:nvSpPr>
          <p:spPr>
            <a:xfrm>
              <a:off x="646705" y="795236"/>
              <a:ext cx="2134845" cy="2024617"/>
            </a:xfrm>
            <a:custGeom>
              <a:avLst/>
              <a:gdLst/>
              <a:ahLst/>
              <a:cxnLst/>
              <a:rect l="l" t="t" r="r" b="b"/>
              <a:pathLst>
                <a:path w="57754" h="54772" extrusionOk="0">
                  <a:moveTo>
                    <a:pt x="15547" y="734"/>
                  </a:moveTo>
                  <a:cubicBezTo>
                    <a:pt x="15197" y="801"/>
                    <a:pt x="14864" y="884"/>
                    <a:pt x="14514" y="984"/>
                  </a:cubicBezTo>
                  <a:cubicBezTo>
                    <a:pt x="5133" y="3950"/>
                    <a:pt x="301" y="12931"/>
                    <a:pt x="151" y="22362"/>
                  </a:cubicBezTo>
                  <a:cubicBezTo>
                    <a:pt x="1" y="32643"/>
                    <a:pt x="4833" y="41974"/>
                    <a:pt x="13348" y="47806"/>
                  </a:cubicBezTo>
                  <a:cubicBezTo>
                    <a:pt x="20429" y="52655"/>
                    <a:pt x="30377" y="54771"/>
                    <a:pt x="39341" y="53238"/>
                  </a:cubicBezTo>
                  <a:cubicBezTo>
                    <a:pt x="44290" y="52389"/>
                    <a:pt x="48939" y="50422"/>
                    <a:pt x="52638" y="47190"/>
                  </a:cubicBezTo>
                  <a:cubicBezTo>
                    <a:pt x="55638" y="44574"/>
                    <a:pt x="57754" y="40775"/>
                    <a:pt x="57704" y="36792"/>
                  </a:cubicBezTo>
                  <a:cubicBezTo>
                    <a:pt x="57671" y="33176"/>
                    <a:pt x="55888" y="29761"/>
                    <a:pt x="53438" y="27094"/>
                  </a:cubicBezTo>
                  <a:cubicBezTo>
                    <a:pt x="49356" y="22629"/>
                    <a:pt x="43657" y="20196"/>
                    <a:pt x="38975" y="16464"/>
                  </a:cubicBezTo>
                  <a:cubicBezTo>
                    <a:pt x="35209" y="13481"/>
                    <a:pt x="30427" y="9632"/>
                    <a:pt x="27161" y="6116"/>
                  </a:cubicBezTo>
                  <a:cubicBezTo>
                    <a:pt x="24145" y="2850"/>
                    <a:pt x="19813" y="1"/>
                    <a:pt x="15547" y="734"/>
                  </a:cubicBezTo>
                  <a:close/>
                  <a:moveTo>
                    <a:pt x="15614" y="1134"/>
                  </a:moveTo>
                  <a:cubicBezTo>
                    <a:pt x="20579" y="284"/>
                    <a:pt x="25128" y="4533"/>
                    <a:pt x="26861" y="6383"/>
                  </a:cubicBezTo>
                  <a:cubicBezTo>
                    <a:pt x="30027" y="9799"/>
                    <a:pt x="34459" y="13398"/>
                    <a:pt x="38725" y="16780"/>
                  </a:cubicBezTo>
                  <a:cubicBezTo>
                    <a:pt x="40558" y="18247"/>
                    <a:pt x="42574" y="19513"/>
                    <a:pt x="44507" y="20746"/>
                  </a:cubicBezTo>
                  <a:cubicBezTo>
                    <a:pt x="47540" y="22679"/>
                    <a:pt x="50672" y="24662"/>
                    <a:pt x="53138" y="27361"/>
                  </a:cubicBezTo>
                  <a:cubicBezTo>
                    <a:pt x="55788" y="30260"/>
                    <a:pt x="57271" y="33610"/>
                    <a:pt x="57304" y="36809"/>
                  </a:cubicBezTo>
                  <a:cubicBezTo>
                    <a:pt x="57337" y="40391"/>
                    <a:pt x="55504" y="44157"/>
                    <a:pt x="52372" y="46890"/>
                  </a:cubicBezTo>
                  <a:cubicBezTo>
                    <a:pt x="48923" y="49889"/>
                    <a:pt x="44390" y="51955"/>
                    <a:pt x="39275" y="52838"/>
                  </a:cubicBezTo>
                  <a:cubicBezTo>
                    <a:pt x="30460" y="54338"/>
                    <a:pt x="20612" y="52289"/>
                    <a:pt x="13581" y="47473"/>
                  </a:cubicBezTo>
                  <a:cubicBezTo>
                    <a:pt x="9465" y="44657"/>
                    <a:pt x="6099" y="40875"/>
                    <a:pt x="3866" y="36576"/>
                  </a:cubicBezTo>
                  <a:cubicBezTo>
                    <a:pt x="1634" y="32260"/>
                    <a:pt x="484" y="27344"/>
                    <a:pt x="567" y="22362"/>
                  </a:cubicBezTo>
                  <a:cubicBezTo>
                    <a:pt x="634" y="17597"/>
                    <a:pt x="1900" y="13131"/>
                    <a:pt x="4216" y="9465"/>
                  </a:cubicBezTo>
                  <a:cubicBezTo>
                    <a:pt x="6699" y="5533"/>
                    <a:pt x="10298" y="2734"/>
                    <a:pt x="14631" y="1384"/>
                  </a:cubicBezTo>
                  <a:cubicBezTo>
                    <a:pt x="14964" y="1267"/>
                    <a:pt x="15280" y="1201"/>
                    <a:pt x="15614" y="1134"/>
                  </a:cubicBezTo>
                </a:path>
              </a:pathLst>
            </a:custGeom>
            <a:gradFill>
              <a:gsLst>
                <a:gs pos="0">
                  <a:srgbClr val="EB44C5"/>
                </a:gs>
                <a:gs pos="100000">
                  <a:srgbClr val="F6C0A9"/>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51;p18"/>
            <p:cNvSpPr/>
            <p:nvPr/>
          </p:nvSpPr>
          <p:spPr>
            <a:xfrm>
              <a:off x="1876106" y="870274"/>
              <a:ext cx="491073" cy="412856"/>
            </a:xfrm>
            <a:custGeom>
              <a:avLst/>
              <a:gdLst/>
              <a:ahLst/>
              <a:cxnLst/>
              <a:rect l="l" t="t" r="r" b="b"/>
              <a:pathLst>
                <a:path w="13285" h="11169" extrusionOk="0">
                  <a:moveTo>
                    <a:pt x="5267" y="1"/>
                  </a:moveTo>
                  <a:cubicBezTo>
                    <a:pt x="4887" y="1"/>
                    <a:pt x="4488" y="69"/>
                    <a:pt x="4066" y="220"/>
                  </a:cubicBezTo>
                  <a:cubicBezTo>
                    <a:pt x="1633" y="1087"/>
                    <a:pt x="1" y="3753"/>
                    <a:pt x="334" y="6319"/>
                  </a:cubicBezTo>
                  <a:cubicBezTo>
                    <a:pt x="567" y="8068"/>
                    <a:pt x="1667" y="9585"/>
                    <a:pt x="3200" y="10451"/>
                  </a:cubicBezTo>
                  <a:cubicBezTo>
                    <a:pt x="4023" y="10920"/>
                    <a:pt x="5264" y="11168"/>
                    <a:pt x="6593" y="11168"/>
                  </a:cubicBezTo>
                  <a:cubicBezTo>
                    <a:pt x="9701" y="11168"/>
                    <a:pt x="13284" y="9811"/>
                    <a:pt x="13097" y="6752"/>
                  </a:cubicBezTo>
                  <a:cubicBezTo>
                    <a:pt x="12964" y="4269"/>
                    <a:pt x="10015" y="2936"/>
                    <a:pt x="8382" y="1470"/>
                  </a:cubicBezTo>
                  <a:cubicBezTo>
                    <a:pt x="7427" y="641"/>
                    <a:pt x="6434" y="1"/>
                    <a:pt x="5267" y="1"/>
                  </a:cubicBezTo>
                  <a:close/>
                </a:path>
              </a:pathLst>
            </a:custGeom>
            <a:gradFill>
              <a:gsLst>
                <a:gs pos="0">
                  <a:srgbClr val="EB44C5"/>
                </a:gs>
                <a:gs pos="100000">
                  <a:srgbClr val="F6C0A9"/>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52;p18"/>
            <p:cNvSpPr/>
            <p:nvPr/>
          </p:nvSpPr>
          <p:spPr>
            <a:xfrm>
              <a:off x="2427616" y="1233006"/>
              <a:ext cx="212915" cy="169852"/>
            </a:xfrm>
            <a:custGeom>
              <a:avLst/>
              <a:gdLst/>
              <a:ahLst/>
              <a:cxnLst/>
              <a:rect l="l" t="t" r="r" b="b"/>
              <a:pathLst>
                <a:path w="5760" h="4595" extrusionOk="0">
                  <a:moveTo>
                    <a:pt x="2920" y="1"/>
                  </a:moveTo>
                  <a:cubicBezTo>
                    <a:pt x="1483" y="1"/>
                    <a:pt x="0" y="1094"/>
                    <a:pt x="177" y="2638"/>
                  </a:cubicBezTo>
                  <a:cubicBezTo>
                    <a:pt x="315" y="3821"/>
                    <a:pt x="1508" y="4595"/>
                    <a:pt x="2661" y="4595"/>
                  </a:cubicBezTo>
                  <a:cubicBezTo>
                    <a:pt x="2904" y="4595"/>
                    <a:pt x="3146" y="4560"/>
                    <a:pt x="3376" y="4487"/>
                  </a:cubicBezTo>
                  <a:cubicBezTo>
                    <a:pt x="5726" y="3738"/>
                    <a:pt x="5759" y="155"/>
                    <a:pt x="3076" y="5"/>
                  </a:cubicBezTo>
                  <a:cubicBezTo>
                    <a:pt x="3024" y="2"/>
                    <a:pt x="2972" y="1"/>
                    <a:pt x="2920" y="1"/>
                  </a:cubicBezTo>
                  <a:close/>
                </a:path>
              </a:pathLst>
            </a:custGeom>
            <a:gradFill>
              <a:gsLst>
                <a:gs pos="0">
                  <a:srgbClr val="EB44C5"/>
                </a:gs>
                <a:gs pos="100000">
                  <a:srgbClr val="F6C0A9"/>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53;p18"/>
            <p:cNvSpPr/>
            <p:nvPr/>
          </p:nvSpPr>
          <p:spPr>
            <a:xfrm>
              <a:off x="609593" y="2443148"/>
              <a:ext cx="407311" cy="324659"/>
            </a:xfrm>
            <a:custGeom>
              <a:avLst/>
              <a:gdLst/>
              <a:ahLst/>
              <a:cxnLst/>
              <a:rect l="l" t="t" r="r" b="b"/>
              <a:pathLst>
                <a:path w="11019" h="8783" extrusionOk="0">
                  <a:moveTo>
                    <a:pt x="5564" y="0"/>
                  </a:moveTo>
                  <a:cubicBezTo>
                    <a:pt x="2851" y="0"/>
                    <a:pt x="1" y="2103"/>
                    <a:pt x="338" y="5042"/>
                  </a:cubicBezTo>
                  <a:cubicBezTo>
                    <a:pt x="612" y="7319"/>
                    <a:pt x="2875" y="8783"/>
                    <a:pt x="5079" y="8783"/>
                  </a:cubicBezTo>
                  <a:cubicBezTo>
                    <a:pt x="5552" y="8783"/>
                    <a:pt x="6022" y="8715"/>
                    <a:pt x="6470" y="8574"/>
                  </a:cubicBezTo>
                  <a:cubicBezTo>
                    <a:pt x="10952" y="7174"/>
                    <a:pt x="11019" y="309"/>
                    <a:pt x="5870" y="9"/>
                  </a:cubicBezTo>
                  <a:cubicBezTo>
                    <a:pt x="5768" y="3"/>
                    <a:pt x="5666" y="0"/>
                    <a:pt x="5564" y="0"/>
                  </a:cubicBezTo>
                  <a:close/>
                </a:path>
              </a:pathLst>
            </a:custGeom>
            <a:gradFill>
              <a:gsLst>
                <a:gs pos="0">
                  <a:srgbClr val="EB44C5"/>
                </a:gs>
                <a:gs pos="100000">
                  <a:srgbClr val="F6C0A9"/>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54" name="Google Shape;254;p18"/>
            <p:cNvGrpSpPr/>
            <p:nvPr/>
          </p:nvGrpSpPr>
          <p:grpSpPr>
            <a:xfrm>
              <a:off x="2253762" y="1471293"/>
              <a:ext cx="795597" cy="795565"/>
              <a:chOff x="3802620" y="1176257"/>
              <a:chExt cx="1538872" cy="1539406"/>
            </a:xfrm>
          </p:grpSpPr>
          <p:sp>
            <p:nvSpPr>
              <p:cNvPr id="255" name="Google Shape;255;p18"/>
              <p:cNvSpPr/>
              <p:nvPr/>
            </p:nvSpPr>
            <p:spPr>
              <a:xfrm>
                <a:off x="3802620" y="1176257"/>
                <a:ext cx="1538872" cy="1539406"/>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C4C4C4"/>
                  </a:gs>
                  <a:gs pos="100000">
                    <a:srgbClr val="FFFFFF"/>
                  </a:gs>
                </a:gsLst>
                <a:lin ang="16200038"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256;p18"/>
              <p:cNvSpPr/>
              <p:nvPr/>
            </p:nvSpPr>
            <p:spPr>
              <a:xfrm>
                <a:off x="3872192" y="1246397"/>
                <a:ext cx="1399727" cy="1399694"/>
              </a:xfrm>
              <a:custGeom>
                <a:avLst/>
                <a:gdLst/>
                <a:ahLst/>
                <a:cxnLst/>
                <a:rect l="l" t="t" r="r" b="b"/>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gradFill>
                <a:gsLst>
                  <a:gs pos="0">
                    <a:srgbClr val="C4C4C4"/>
                  </a:gs>
                  <a:gs pos="100000">
                    <a:srgbClr val="FFFFFF"/>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57" name="Google Shape;257;p18"/>
          <p:cNvGrpSpPr/>
          <p:nvPr/>
        </p:nvGrpSpPr>
        <p:grpSpPr>
          <a:xfrm>
            <a:off x="1802743" y="3401145"/>
            <a:ext cx="4400085" cy="3907049"/>
            <a:chOff x="1433772" y="2616276"/>
            <a:chExt cx="2761595" cy="2452154"/>
          </a:xfrm>
        </p:grpSpPr>
        <p:grpSp>
          <p:nvGrpSpPr>
            <p:cNvPr id="258" name="Google Shape;258;p18"/>
            <p:cNvGrpSpPr/>
            <p:nvPr/>
          </p:nvGrpSpPr>
          <p:grpSpPr>
            <a:xfrm rot="-742070" flipH="1">
              <a:off x="1618703" y="2849370"/>
              <a:ext cx="2391733" cy="1985964"/>
              <a:chOff x="2315550" y="2951975"/>
              <a:chExt cx="1617550" cy="1343125"/>
            </a:xfrm>
          </p:grpSpPr>
          <p:sp>
            <p:nvSpPr>
              <p:cNvPr id="259" name="Google Shape;259;p18"/>
              <p:cNvSpPr/>
              <p:nvPr/>
            </p:nvSpPr>
            <p:spPr>
              <a:xfrm>
                <a:off x="3151175" y="2951975"/>
                <a:ext cx="382875" cy="293000"/>
              </a:xfrm>
              <a:custGeom>
                <a:avLst/>
                <a:gdLst/>
                <a:ahLst/>
                <a:cxnLst/>
                <a:rect l="l" t="t" r="r" b="b"/>
                <a:pathLst>
                  <a:path w="15315" h="11720" extrusionOk="0">
                    <a:moveTo>
                      <a:pt x="8859" y="1"/>
                    </a:moveTo>
                    <a:cubicBezTo>
                      <a:pt x="8801" y="1"/>
                      <a:pt x="8742" y="2"/>
                      <a:pt x="8682" y="3"/>
                    </a:cubicBezTo>
                    <a:cubicBezTo>
                      <a:pt x="6666" y="70"/>
                      <a:pt x="4800" y="1103"/>
                      <a:pt x="3067" y="2153"/>
                    </a:cubicBezTo>
                    <a:cubicBezTo>
                      <a:pt x="1084" y="3336"/>
                      <a:pt x="1" y="5186"/>
                      <a:pt x="151" y="6985"/>
                    </a:cubicBezTo>
                    <a:cubicBezTo>
                      <a:pt x="267" y="8235"/>
                      <a:pt x="1001" y="9468"/>
                      <a:pt x="2450" y="10468"/>
                    </a:cubicBezTo>
                    <a:cubicBezTo>
                      <a:pt x="3716" y="11320"/>
                      <a:pt x="5259" y="11719"/>
                      <a:pt x="6807" y="11719"/>
                    </a:cubicBezTo>
                    <a:cubicBezTo>
                      <a:pt x="8072" y="11719"/>
                      <a:pt x="9341" y="11453"/>
                      <a:pt x="10465" y="10951"/>
                    </a:cubicBezTo>
                    <a:cubicBezTo>
                      <a:pt x="15314" y="8807"/>
                      <a:pt x="14596" y="1"/>
                      <a:pt x="8859" y="1"/>
                    </a:cubicBezTo>
                    <a:close/>
                  </a:path>
                </a:pathLst>
              </a:custGeom>
              <a:gradFill>
                <a:gsLst>
                  <a:gs pos="0">
                    <a:srgbClr val="FF6599"/>
                  </a:gs>
                  <a:gs pos="100000">
                    <a:srgbClr val="FFC366"/>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260;p18"/>
              <p:cNvSpPr/>
              <p:nvPr/>
            </p:nvSpPr>
            <p:spPr>
              <a:xfrm>
                <a:off x="2405525" y="3147375"/>
                <a:ext cx="1527575" cy="1147725"/>
              </a:xfrm>
              <a:custGeom>
                <a:avLst/>
                <a:gdLst/>
                <a:ahLst/>
                <a:cxnLst/>
                <a:rect l="l" t="t" r="r" b="b"/>
                <a:pathLst>
                  <a:path w="61103" h="45909" extrusionOk="0">
                    <a:moveTo>
                      <a:pt x="21256" y="0"/>
                    </a:moveTo>
                    <a:cubicBezTo>
                      <a:pt x="21186" y="0"/>
                      <a:pt x="21116" y="1"/>
                      <a:pt x="21046" y="2"/>
                    </a:cubicBezTo>
                    <a:cubicBezTo>
                      <a:pt x="9698" y="202"/>
                      <a:pt x="3516" y="12983"/>
                      <a:pt x="1350" y="22547"/>
                    </a:cubicBezTo>
                    <a:cubicBezTo>
                      <a:pt x="0" y="28446"/>
                      <a:pt x="667" y="34444"/>
                      <a:pt x="3883" y="39010"/>
                    </a:cubicBezTo>
                    <a:cubicBezTo>
                      <a:pt x="5299" y="41009"/>
                      <a:pt x="7215" y="42742"/>
                      <a:pt x="9665" y="44059"/>
                    </a:cubicBezTo>
                    <a:cubicBezTo>
                      <a:pt x="11806" y="45219"/>
                      <a:pt x="14400" y="45909"/>
                      <a:pt x="16959" y="45909"/>
                    </a:cubicBezTo>
                    <a:cubicBezTo>
                      <a:pt x="18921" y="45909"/>
                      <a:pt x="20862" y="45503"/>
                      <a:pt x="22562" y="44592"/>
                    </a:cubicBezTo>
                    <a:cubicBezTo>
                      <a:pt x="25878" y="42792"/>
                      <a:pt x="27761" y="38960"/>
                      <a:pt x="31660" y="38160"/>
                    </a:cubicBezTo>
                    <a:cubicBezTo>
                      <a:pt x="32806" y="37921"/>
                      <a:pt x="33960" y="37840"/>
                      <a:pt x="35119" y="37840"/>
                    </a:cubicBezTo>
                    <a:cubicBezTo>
                      <a:pt x="37569" y="37840"/>
                      <a:pt x="40040" y="38202"/>
                      <a:pt x="42496" y="38202"/>
                    </a:cubicBezTo>
                    <a:cubicBezTo>
                      <a:pt x="43744" y="38202"/>
                      <a:pt x="44988" y="38109"/>
                      <a:pt x="46223" y="37827"/>
                    </a:cubicBezTo>
                    <a:cubicBezTo>
                      <a:pt x="47923" y="37427"/>
                      <a:pt x="49606" y="36827"/>
                      <a:pt x="51172" y="36010"/>
                    </a:cubicBezTo>
                    <a:cubicBezTo>
                      <a:pt x="53955" y="34561"/>
                      <a:pt x="56354" y="32445"/>
                      <a:pt x="57754" y="29662"/>
                    </a:cubicBezTo>
                    <a:cubicBezTo>
                      <a:pt x="61103" y="22997"/>
                      <a:pt x="58387" y="16532"/>
                      <a:pt x="53521" y="11999"/>
                    </a:cubicBezTo>
                    <a:cubicBezTo>
                      <a:pt x="50572" y="9267"/>
                      <a:pt x="46840" y="7234"/>
                      <a:pt x="43174" y="6301"/>
                    </a:cubicBezTo>
                    <a:cubicBezTo>
                      <a:pt x="39391" y="5351"/>
                      <a:pt x="35226" y="5201"/>
                      <a:pt x="31660" y="3668"/>
                    </a:cubicBezTo>
                    <a:cubicBezTo>
                      <a:pt x="28289" y="2196"/>
                      <a:pt x="25063" y="0"/>
                      <a:pt x="21256" y="0"/>
                    </a:cubicBezTo>
                    <a:close/>
                  </a:path>
                </a:pathLst>
              </a:custGeom>
              <a:gradFill>
                <a:gsLst>
                  <a:gs pos="0">
                    <a:srgbClr val="FF6599"/>
                  </a:gs>
                  <a:gs pos="100000">
                    <a:srgbClr val="FFC366"/>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261;p18"/>
              <p:cNvSpPr/>
              <p:nvPr/>
            </p:nvSpPr>
            <p:spPr>
              <a:xfrm>
                <a:off x="2315550" y="3046625"/>
                <a:ext cx="1526325" cy="1121000"/>
              </a:xfrm>
              <a:custGeom>
                <a:avLst/>
                <a:gdLst/>
                <a:ahLst/>
                <a:cxnLst/>
                <a:rect l="l" t="t" r="r" b="b"/>
                <a:pathLst>
                  <a:path w="61053" h="44840" extrusionOk="0">
                    <a:moveTo>
                      <a:pt x="25869" y="488"/>
                    </a:moveTo>
                    <a:cubicBezTo>
                      <a:pt x="26442" y="488"/>
                      <a:pt x="27022" y="524"/>
                      <a:pt x="27611" y="600"/>
                    </a:cubicBezTo>
                    <a:cubicBezTo>
                      <a:pt x="31393" y="1100"/>
                      <a:pt x="34759" y="3416"/>
                      <a:pt x="37258" y="5382"/>
                    </a:cubicBezTo>
                    <a:cubicBezTo>
                      <a:pt x="39158" y="6882"/>
                      <a:pt x="41257" y="8281"/>
                      <a:pt x="43473" y="9764"/>
                    </a:cubicBezTo>
                    <a:cubicBezTo>
                      <a:pt x="50455" y="14446"/>
                      <a:pt x="57687" y="19295"/>
                      <a:pt x="59486" y="27377"/>
                    </a:cubicBezTo>
                    <a:cubicBezTo>
                      <a:pt x="60536" y="32026"/>
                      <a:pt x="59503" y="36725"/>
                      <a:pt x="56737" y="39907"/>
                    </a:cubicBezTo>
                    <a:cubicBezTo>
                      <a:pt x="54338" y="42673"/>
                      <a:pt x="51005" y="43723"/>
                      <a:pt x="48639" y="44106"/>
                    </a:cubicBezTo>
                    <a:cubicBezTo>
                      <a:pt x="47666" y="44263"/>
                      <a:pt x="46663" y="44342"/>
                      <a:pt x="45659" y="44342"/>
                    </a:cubicBezTo>
                    <a:cubicBezTo>
                      <a:pt x="44531" y="44342"/>
                      <a:pt x="43400" y="44242"/>
                      <a:pt x="42307" y="44040"/>
                    </a:cubicBezTo>
                    <a:cubicBezTo>
                      <a:pt x="40607" y="43723"/>
                      <a:pt x="38958" y="43140"/>
                      <a:pt x="37358" y="42573"/>
                    </a:cubicBezTo>
                    <a:cubicBezTo>
                      <a:pt x="35442" y="41907"/>
                      <a:pt x="33442" y="41207"/>
                      <a:pt x="31360" y="40957"/>
                    </a:cubicBezTo>
                    <a:cubicBezTo>
                      <a:pt x="30760" y="40874"/>
                      <a:pt x="30160" y="40840"/>
                      <a:pt x="29560" y="40840"/>
                    </a:cubicBezTo>
                    <a:cubicBezTo>
                      <a:pt x="27710" y="40840"/>
                      <a:pt x="25778" y="41174"/>
                      <a:pt x="23811" y="41807"/>
                    </a:cubicBezTo>
                    <a:cubicBezTo>
                      <a:pt x="23112" y="42040"/>
                      <a:pt x="22445" y="42307"/>
                      <a:pt x="21795" y="42557"/>
                    </a:cubicBezTo>
                    <a:cubicBezTo>
                      <a:pt x="20296" y="43156"/>
                      <a:pt x="18863" y="43723"/>
                      <a:pt x="17180" y="43806"/>
                    </a:cubicBezTo>
                    <a:cubicBezTo>
                      <a:pt x="16979" y="43817"/>
                      <a:pt x="16778" y="43823"/>
                      <a:pt x="16576" y="43823"/>
                    </a:cubicBezTo>
                    <a:cubicBezTo>
                      <a:pt x="13110" y="43823"/>
                      <a:pt x="9526" y="42214"/>
                      <a:pt x="6849" y="39474"/>
                    </a:cubicBezTo>
                    <a:cubicBezTo>
                      <a:pt x="1100" y="33559"/>
                      <a:pt x="550" y="25061"/>
                      <a:pt x="5399" y="16746"/>
                    </a:cubicBezTo>
                    <a:cubicBezTo>
                      <a:pt x="9030" y="10522"/>
                      <a:pt x="16352" y="488"/>
                      <a:pt x="25869" y="488"/>
                    </a:cubicBezTo>
                    <a:close/>
                    <a:moveTo>
                      <a:pt x="25873" y="1"/>
                    </a:moveTo>
                    <a:cubicBezTo>
                      <a:pt x="16111" y="1"/>
                      <a:pt x="8657" y="10181"/>
                      <a:pt x="4966" y="16496"/>
                    </a:cubicBezTo>
                    <a:cubicBezTo>
                      <a:pt x="0" y="25011"/>
                      <a:pt x="583" y="33725"/>
                      <a:pt x="6499" y="39807"/>
                    </a:cubicBezTo>
                    <a:cubicBezTo>
                      <a:pt x="9269" y="42673"/>
                      <a:pt x="13018" y="44320"/>
                      <a:pt x="16629" y="44320"/>
                    </a:cubicBezTo>
                    <a:cubicBezTo>
                      <a:pt x="16818" y="44320"/>
                      <a:pt x="17008" y="44315"/>
                      <a:pt x="17196" y="44306"/>
                    </a:cubicBezTo>
                    <a:cubicBezTo>
                      <a:pt x="18963" y="44206"/>
                      <a:pt x="20429" y="43623"/>
                      <a:pt x="21978" y="43023"/>
                    </a:cubicBezTo>
                    <a:cubicBezTo>
                      <a:pt x="22628" y="42756"/>
                      <a:pt x="23278" y="42507"/>
                      <a:pt x="23961" y="42273"/>
                    </a:cubicBezTo>
                    <a:cubicBezTo>
                      <a:pt x="25884" y="41649"/>
                      <a:pt x="27750" y="41334"/>
                      <a:pt x="29539" y="41334"/>
                    </a:cubicBezTo>
                    <a:cubicBezTo>
                      <a:pt x="30138" y="41334"/>
                      <a:pt x="30728" y="41369"/>
                      <a:pt x="31310" y="41440"/>
                    </a:cubicBezTo>
                    <a:cubicBezTo>
                      <a:pt x="33343" y="41690"/>
                      <a:pt x="35292" y="42373"/>
                      <a:pt x="37192" y="43040"/>
                    </a:cubicBezTo>
                    <a:cubicBezTo>
                      <a:pt x="38808" y="43606"/>
                      <a:pt x="40491" y="44206"/>
                      <a:pt x="42207" y="44523"/>
                    </a:cubicBezTo>
                    <a:cubicBezTo>
                      <a:pt x="43340" y="44723"/>
                      <a:pt x="44507" y="44839"/>
                      <a:pt x="45673" y="44839"/>
                    </a:cubicBezTo>
                    <a:cubicBezTo>
                      <a:pt x="46689" y="44839"/>
                      <a:pt x="47722" y="44756"/>
                      <a:pt x="48722" y="44589"/>
                    </a:cubicBezTo>
                    <a:cubicBezTo>
                      <a:pt x="51172" y="44189"/>
                      <a:pt x="54621" y="43106"/>
                      <a:pt x="57120" y="40224"/>
                    </a:cubicBezTo>
                    <a:cubicBezTo>
                      <a:pt x="59986" y="36925"/>
                      <a:pt x="61053" y="32076"/>
                      <a:pt x="59970" y="27260"/>
                    </a:cubicBezTo>
                    <a:cubicBezTo>
                      <a:pt x="58120" y="18995"/>
                      <a:pt x="50822" y="14097"/>
                      <a:pt x="43757" y="9364"/>
                    </a:cubicBezTo>
                    <a:cubicBezTo>
                      <a:pt x="41541" y="7881"/>
                      <a:pt x="39458" y="6482"/>
                      <a:pt x="37575" y="4999"/>
                    </a:cubicBezTo>
                    <a:cubicBezTo>
                      <a:pt x="35009" y="2983"/>
                      <a:pt x="31576" y="616"/>
                      <a:pt x="27677" y="117"/>
                    </a:cubicBezTo>
                    <a:cubicBezTo>
                      <a:pt x="27068" y="38"/>
                      <a:pt x="26466" y="1"/>
                      <a:pt x="25873" y="1"/>
                    </a:cubicBezTo>
                    <a:close/>
                  </a:path>
                </a:pathLst>
              </a:custGeom>
              <a:gradFill>
                <a:gsLst>
                  <a:gs pos="0">
                    <a:srgbClr val="FF6599"/>
                  </a:gs>
                  <a:gs pos="100000">
                    <a:srgbClr val="FFC366"/>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262;p18"/>
              <p:cNvSpPr/>
              <p:nvPr/>
            </p:nvSpPr>
            <p:spPr>
              <a:xfrm>
                <a:off x="3534600" y="3156900"/>
                <a:ext cx="143975" cy="114875"/>
              </a:xfrm>
              <a:custGeom>
                <a:avLst/>
                <a:gdLst/>
                <a:ahLst/>
                <a:cxnLst/>
                <a:rect l="l" t="t" r="r" b="b"/>
                <a:pathLst>
                  <a:path w="5759" h="4595" extrusionOk="0">
                    <a:moveTo>
                      <a:pt x="2921" y="0"/>
                    </a:moveTo>
                    <a:cubicBezTo>
                      <a:pt x="1499" y="0"/>
                      <a:pt x="0" y="1094"/>
                      <a:pt x="177" y="2637"/>
                    </a:cubicBezTo>
                    <a:cubicBezTo>
                      <a:pt x="328" y="3820"/>
                      <a:pt x="1513" y="4594"/>
                      <a:pt x="2671" y="4594"/>
                    </a:cubicBezTo>
                    <a:cubicBezTo>
                      <a:pt x="2916" y="4594"/>
                      <a:pt x="3160" y="4560"/>
                      <a:pt x="3393" y="4487"/>
                    </a:cubicBezTo>
                    <a:cubicBezTo>
                      <a:pt x="5726" y="3737"/>
                      <a:pt x="5759" y="154"/>
                      <a:pt x="3076" y="5"/>
                    </a:cubicBezTo>
                    <a:cubicBezTo>
                      <a:pt x="3025" y="2"/>
                      <a:pt x="2973" y="0"/>
                      <a:pt x="2921" y="0"/>
                    </a:cubicBezTo>
                    <a:close/>
                  </a:path>
                </a:pathLst>
              </a:custGeom>
              <a:gradFill>
                <a:gsLst>
                  <a:gs pos="0">
                    <a:srgbClr val="FF6599"/>
                  </a:gs>
                  <a:gs pos="100000">
                    <a:srgbClr val="FFC366"/>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63" name="Google Shape;263;p18"/>
            <p:cNvGrpSpPr/>
            <p:nvPr/>
          </p:nvGrpSpPr>
          <p:grpSpPr>
            <a:xfrm>
              <a:off x="3126549" y="2944818"/>
              <a:ext cx="795524" cy="795494"/>
              <a:chOff x="3071491" y="3425871"/>
              <a:chExt cx="1020426" cy="1020780"/>
            </a:xfrm>
          </p:grpSpPr>
          <p:sp>
            <p:nvSpPr>
              <p:cNvPr id="264" name="Google Shape;264;p18"/>
              <p:cNvSpPr/>
              <p:nvPr/>
            </p:nvSpPr>
            <p:spPr>
              <a:xfrm>
                <a:off x="3071491" y="3425871"/>
                <a:ext cx="1020426" cy="1020780"/>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C4C4C4"/>
                  </a:gs>
                  <a:gs pos="100000">
                    <a:srgbClr val="FFFFFF"/>
                  </a:gs>
                </a:gsLst>
                <a:lin ang="16200038"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65;p18"/>
              <p:cNvSpPr/>
              <p:nvPr/>
            </p:nvSpPr>
            <p:spPr>
              <a:xfrm>
                <a:off x="3117625" y="3472198"/>
                <a:ext cx="928157" cy="928135"/>
              </a:xfrm>
              <a:custGeom>
                <a:avLst/>
                <a:gdLst/>
                <a:ahLst/>
                <a:cxnLst/>
                <a:rect l="l" t="t" r="r" b="b"/>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gradFill>
                <a:gsLst>
                  <a:gs pos="0">
                    <a:srgbClr val="C4C4C4"/>
                  </a:gs>
                  <a:gs pos="100000">
                    <a:srgbClr val="FFFFFF"/>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266" name="Google Shape;266;p18"/>
          <p:cNvSpPr txBox="1"/>
          <p:nvPr/>
        </p:nvSpPr>
        <p:spPr>
          <a:xfrm>
            <a:off x="7201511" y="5082520"/>
            <a:ext cx="3009191" cy="1104019"/>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Ảnh không thể hứng được trên màn</a:t>
            </a:r>
            <a:r>
              <a:rPr kumimoji="0" lang="vi-VN" sz="2200" b="0" i="0" u="none" strike="noStrike" kern="0" cap="none" spc="0" normalizeH="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 nhưng có thể nhìn thấy được</a:t>
            </a:r>
            <a:endParaRPr kumimoji="0"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267" name="Google Shape;267;p18"/>
          <p:cNvSpPr txBox="1"/>
          <p:nvPr/>
        </p:nvSpPr>
        <p:spPr>
          <a:xfrm>
            <a:off x="9283332" y="1922046"/>
            <a:ext cx="2392601" cy="1078992"/>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Ảnh tưởng tượng không tồn tại thực tế</a:t>
            </a:r>
            <a:endParaRPr kumimoji="0"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268" name="Google Shape;268;p18"/>
          <p:cNvSpPr txBox="1"/>
          <p:nvPr/>
        </p:nvSpPr>
        <p:spPr>
          <a:xfrm>
            <a:off x="683978" y="2195477"/>
            <a:ext cx="2158141" cy="1299405"/>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Ảnh không thể nhìn thấy được</a:t>
            </a:r>
            <a:endParaRPr kumimoji="0"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269" name="Google Shape;269;p18"/>
          <p:cNvSpPr txBox="1"/>
          <p:nvPr/>
        </p:nvSpPr>
        <p:spPr>
          <a:xfrm>
            <a:off x="2620155" y="5277562"/>
            <a:ext cx="2639668" cy="8184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Ảnh luôn ngược chiều với ảnh thật</a:t>
            </a:r>
            <a:endParaRPr kumimoji="0"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grpSp>
        <p:nvGrpSpPr>
          <p:cNvPr id="82" name="Group 81">
            <a:extLst>
              <a:ext uri="{FF2B5EF4-FFF2-40B4-BE49-F238E27FC236}">
                <a16:creationId xmlns:a16="http://schemas.microsoft.com/office/drawing/2014/main" id="{25F4CAD7-BBB2-E405-F008-DB9C10C6FCFB}"/>
              </a:ext>
            </a:extLst>
          </p:cNvPr>
          <p:cNvGrpSpPr/>
          <p:nvPr/>
        </p:nvGrpSpPr>
        <p:grpSpPr>
          <a:xfrm>
            <a:off x="0" y="384778"/>
            <a:ext cx="1711392" cy="578023"/>
            <a:chOff x="4933938" y="2521456"/>
            <a:chExt cx="1711392" cy="578023"/>
          </a:xfrm>
          <a:solidFill>
            <a:srgbClr val="E04E02"/>
          </a:solidFill>
        </p:grpSpPr>
        <p:sp>
          <p:nvSpPr>
            <p:cNvPr id="83" name="Arrow: Pentagon 82">
              <a:extLst>
                <a:ext uri="{FF2B5EF4-FFF2-40B4-BE49-F238E27FC236}">
                  <a16:creationId xmlns:a16="http://schemas.microsoft.com/office/drawing/2014/main" id="{B8734DEC-7391-5E6C-2AEC-A6F35E22E0C4}"/>
                </a:ext>
              </a:extLst>
            </p:cNvPr>
            <p:cNvSpPr/>
            <p:nvPr/>
          </p:nvSpPr>
          <p:spPr>
            <a:xfrm>
              <a:off x="4933938" y="2521456"/>
              <a:ext cx="147737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Arrow: Chevron 83">
              <a:extLst>
                <a:ext uri="{FF2B5EF4-FFF2-40B4-BE49-F238E27FC236}">
                  <a16:creationId xmlns:a16="http://schemas.microsoft.com/office/drawing/2014/main" id="{CFF766D1-B957-998F-A1C4-9C9CC93B739E}"/>
                </a:ext>
              </a:extLst>
            </p:cNvPr>
            <p:cNvSpPr/>
            <p:nvPr/>
          </p:nvSpPr>
          <p:spPr>
            <a:xfrm>
              <a:off x="6310788"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5" name="TextBox 84">
            <a:extLst>
              <a:ext uri="{FF2B5EF4-FFF2-40B4-BE49-F238E27FC236}">
                <a16:creationId xmlns:a16="http://schemas.microsoft.com/office/drawing/2014/main" id="{40A18B0D-92EE-5309-869B-3FBE9A7775B2}"/>
              </a:ext>
            </a:extLst>
          </p:cNvPr>
          <p:cNvSpPr txBox="1"/>
          <p:nvPr/>
        </p:nvSpPr>
        <p:spPr>
          <a:xfrm>
            <a:off x="152173" y="412082"/>
            <a:ext cx="1098881" cy="523220"/>
          </a:xfrm>
          <a:prstGeom prst="rect">
            <a:avLst/>
          </a:prstGeom>
          <a:noFill/>
        </p:spPr>
        <p:txBody>
          <a:bodyPr wrap="square" rtlCol="0">
            <a:spAutoFit/>
          </a:bodyPr>
          <a:lstStyle/>
          <a:p>
            <a:r>
              <a:rPr lang="vi-VN" sz="2800" dirty="0">
                <a:solidFill>
                  <a:srgbClr val="2A3563"/>
                </a:solidFill>
                <a:latin typeface="#9Slide07 Cadena" panose="02000503000000020004" pitchFamily="2" charset="0"/>
              </a:rPr>
              <a:t>CÂU 1</a:t>
            </a:r>
            <a:endParaRPr lang="en-US" sz="2800" dirty="0">
              <a:solidFill>
                <a:srgbClr val="2A3563"/>
              </a:solidFill>
              <a:latin typeface="#9Slide07 Cadena" panose="02000503000000020004" pitchFamily="2" charset="0"/>
            </a:endParaRPr>
          </a:p>
        </p:txBody>
      </p:sp>
      <p:sp>
        <p:nvSpPr>
          <p:cNvPr id="86" name="Text Box 99">
            <a:extLst>
              <a:ext uri="{FF2B5EF4-FFF2-40B4-BE49-F238E27FC236}">
                <a16:creationId xmlns:a16="http://schemas.microsoft.com/office/drawing/2014/main" id="{96B5E494-21E2-AEED-1527-7249BEF1BFEB}"/>
              </a:ext>
            </a:extLst>
          </p:cNvPr>
          <p:cNvSpPr txBox="1"/>
          <p:nvPr/>
        </p:nvSpPr>
        <p:spPr>
          <a:xfrm>
            <a:off x="2015109" y="331793"/>
            <a:ext cx="2075729" cy="646331"/>
          </a:xfrm>
          <a:prstGeom prst="rect">
            <a:avLst/>
          </a:prstGeom>
          <a:noFill/>
          <a:ln w="9525">
            <a:noFill/>
          </a:ln>
        </p:spPr>
        <p:txBody>
          <a:bodyPr wrap="square">
            <a:spAutoFit/>
            <a:scene3d>
              <a:camera prst="orthographicFront"/>
              <a:lightRig rig="threePt" dir="t"/>
            </a:scene3d>
          </a:bodyPr>
          <a:lstStyle/>
          <a:p>
            <a:r>
              <a:rPr lang="vi-VN" sz="3600" dirty="0">
                <a:solidFill>
                  <a:srgbClr val="2A3563"/>
                </a:solidFill>
                <a:latin typeface="#9Slide07 IcielBaliho Script" pitchFamily="2" charset="0"/>
              </a:rPr>
              <a:t>Ảnh ảo là:</a:t>
            </a:r>
          </a:p>
        </p:txBody>
      </p:sp>
      <p:sp>
        <p:nvSpPr>
          <p:cNvPr id="205" name="Google Shape;205;p18"/>
          <p:cNvSpPr txBox="1">
            <a:spLocks noGrp="1"/>
          </p:cNvSpPr>
          <p:nvPr>
            <p:ph type="title"/>
          </p:nvPr>
        </p:nvSpPr>
        <p:spPr>
          <a:xfrm>
            <a:off x="3015490" y="2282650"/>
            <a:ext cx="944998" cy="763600"/>
          </a:xfrm>
          <a:prstGeom prst="rect">
            <a:avLst/>
          </a:prstGeom>
        </p:spPr>
        <p:txBody>
          <a:bodyPr spcFirstLastPara="1" wrap="square" lIns="121900" tIns="121900" rIns="121900" bIns="121900" anchor="t" anchorCtr="0">
            <a:noAutofit/>
          </a:bodyPr>
          <a:lstStyle/>
          <a:p>
            <a:r>
              <a:rPr lang="vi-VN" sz="4000" dirty="0"/>
              <a:t>A</a:t>
            </a:r>
            <a:endParaRPr sz="4000" dirty="0"/>
          </a:p>
        </p:txBody>
      </p:sp>
      <p:pic>
        <p:nvPicPr>
          <p:cNvPr id="3" name="Picture 2">
            <a:extLst>
              <a:ext uri="{FF2B5EF4-FFF2-40B4-BE49-F238E27FC236}">
                <a16:creationId xmlns:a16="http://schemas.microsoft.com/office/drawing/2014/main" id="{41FA702D-9F4A-8051-8346-B1520E371D76}"/>
              </a:ext>
            </a:extLst>
          </p:cNvPr>
          <p:cNvPicPr>
            <a:picLocks noChangeAspect="1"/>
          </p:cNvPicPr>
          <p:nvPr/>
        </p:nvPicPr>
        <p:blipFill>
          <a:blip r:embed="rId3"/>
          <a:stretch>
            <a:fillRect/>
          </a:stretch>
        </p:blipFill>
        <p:spPr>
          <a:xfrm>
            <a:off x="5201627" y="1769298"/>
            <a:ext cx="2119033" cy="2119033"/>
          </a:xfrm>
          <a:prstGeom prst="rect">
            <a:avLst/>
          </a:prstGeom>
        </p:spPr>
      </p:pic>
      <p:sp>
        <p:nvSpPr>
          <p:cNvPr id="89" name="Google Shape;205;p18">
            <a:extLst>
              <a:ext uri="{FF2B5EF4-FFF2-40B4-BE49-F238E27FC236}">
                <a16:creationId xmlns:a16="http://schemas.microsoft.com/office/drawing/2014/main" id="{E7B9FF0A-C571-DAD7-75E7-0CFD9794ED57}"/>
              </a:ext>
            </a:extLst>
          </p:cNvPr>
          <p:cNvSpPr txBox="1">
            <a:spLocks/>
          </p:cNvSpPr>
          <p:nvPr/>
        </p:nvSpPr>
        <p:spPr>
          <a:xfrm>
            <a:off x="8165681" y="1860539"/>
            <a:ext cx="944998"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9Slide07 Cadena" panose="02000503000000020004" pitchFamily="2" charset="0"/>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r>
              <a:rPr lang="vi-VN" sz="4000" kern="0"/>
              <a:t>B</a:t>
            </a:r>
            <a:endParaRPr lang="vi-VN" sz="4000" kern="0" dirty="0"/>
          </a:p>
        </p:txBody>
      </p:sp>
      <p:sp>
        <p:nvSpPr>
          <p:cNvPr id="90" name="Google Shape;205;p18">
            <a:extLst>
              <a:ext uri="{FF2B5EF4-FFF2-40B4-BE49-F238E27FC236}">
                <a16:creationId xmlns:a16="http://schemas.microsoft.com/office/drawing/2014/main" id="{EA257ECC-2C40-F4D9-D09E-8C499B8352C3}"/>
              </a:ext>
            </a:extLst>
          </p:cNvPr>
          <p:cNvSpPr txBox="1">
            <a:spLocks/>
          </p:cNvSpPr>
          <p:nvPr/>
        </p:nvSpPr>
        <p:spPr>
          <a:xfrm>
            <a:off x="7107602" y="3960629"/>
            <a:ext cx="944998"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9Slide07 Cadena" panose="02000503000000020004" pitchFamily="2" charset="0"/>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r>
              <a:rPr lang="vi-VN" sz="4000" kern="0" dirty="0"/>
              <a:t>C</a:t>
            </a:r>
          </a:p>
        </p:txBody>
      </p:sp>
      <p:sp>
        <p:nvSpPr>
          <p:cNvPr id="91" name="Google Shape;205;p18">
            <a:extLst>
              <a:ext uri="{FF2B5EF4-FFF2-40B4-BE49-F238E27FC236}">
                <a16:creationId xmlns:a16="http://schemas.microsoft.com/office/drawing/2014/main" id="{A6934D4E-3183-D382-E047-3117FD0CE8A2}"/>
              </a:ext>
            </a:extLst>
          </p:cNvPr>
          <p:cNvSpPr txBox="1">
            <a:spLocks/>
          </p:cNvSpPr>
          <p:nvPr/>
        </p:nvSpPr>
        <p:spPr>
          <a:xfrm>
            <a:off x="4645537" y="4111006"/>
            <a:ext cx="944998"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9Slide07 Cadena" panose="02000503000000020004" pitchFamily="2" charset="0"/>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r>
              <a:rPr lang="vi-VN" sz="4000" kern="0" dirty="0"/>
              <a:t>D</a:t>
            </a:r>
          </a:p>
        </p:txBody>
      </p:sp>
      <p:sp>
        <p:nvSpPr>
          <p:cNvPr id="4" name="Rectangle: Rounded Corners 3">
            <a:extLst>
              <a:ext uri="{FF2B5EF4-FFF2-40B4-BE49-F238E27FC236}">
                <a16:creationId xmlns:a16="http://schemas.microsoft.com/office/drawing/2014/main" id="{D16EB94C-2E0E-8B1E-68C1-5EDA7BE16F12}"/>
              </a:ext>
            </a:extLst>
          </p:cNvPr>
          <p:cNvSpPr/>
          <p:nvPr/>
        </p:nvSpPr>
        <p:spPr>
          <a:xfrm>
            <a:off x="6531429" y="3618955"/>
            <a:ext cx="4757057" cy="3140558"/>
          </a:xfrm>
          <a:prstGeom prst="roundRect">
            <a:avLst/>
          </a:prstGeom>
          <a:noFill/>
          <a:ln w="28575">
            <a:solidFill>
              <a:srgbClr val="E04E0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0-#ppt_w/2"/>
                                          </p:val>
                                        </p:tav>
                                        <p:tav tm="100000">
                                          <p:val>
                                            <p:strVal val="#ppt_x"/>
                                          </p:val>
                                        </p:tav>
                                      </p:tavLst>
                                    </p:anim>
                                    <p:anim calcmode="lin" valueType="num">
                                      <p:cBhvr additive="base">
                                        <p:cTn id="8" dur="500" fill="hold"/>
                                        <p:tgtEl>
                                          <p:spTgt spid="8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85"/>
                                        </p:tgtEl>
                                        <p:attrNameLst>
                                          <p:attrName>style.visibility</p:attrName>
                                        </p:attrNameLst>
                                      </p:cBhvr>
                                      <p:to>
                                        <p:strVal val="visible"/>
                                      </p:to>
                                    </p:set>
                                    <p:animEffect transition="in" filter="wipe(left)">
                                      <p:cBhvr>
                                        <p:cTn id="11" dur="500"/>
                                        <p:tgtEl>
                                          <p:spTgt spid="85"/>
                                        </p:tgtEl>
                                      </p:cBhvr>
                                    </p:animEffect>
                                  </p:childTnLst>
                                </p:cTn>
                              </p:par>
                              <p:par>
                                <p:cTn id="12" presetID="22" presetClass="entr" presetSubtype="1" fill="hold" grpId="0" nodeType="withEffect">
                                  <p:stCondLst>
                                    <p:cond delay="250"/>
                                  </p:stCondLst>
                                  <p:iterate type="lt">
                                    <p:tmPct val="3000"/>
                                  </p:iterate>
                                  <p:childTnLst>
                                    <p:set>
                                      <p:cBhvr>
                                        <p:cTn id="13" dur="1" fill="hold">
                                          <p:stCondLst>
                                            <p:cond delay="0"/>
                                          </p:stCondLst>
                                        </p:cTn>
                                        <p:tgtEl>
                                          <p:spTgt spid="86"/>
                                        </p:tgtEl>
                                        <p:attrNameLst>
                                          <p:attrName>style.visibility</p:attrName>
                                        </p:attrNameLst>
                                      </p:cBhvr>
                                      <p:to>
                                        <p:strVal val="visible"/>
                                      </p:to>
                                    </p:set>
                                    <p:animEffect transition="in" filter="wipe(up)">
                                      <p:cBhvr>
                                        <p:cTn id="14" dur="500"/>
                                        <p:tgtEl>
                                          <p:spTgt spid="86"/>
                                        </p:tgtEl>
                                      </p:cBhvr>
                                    </p:animEffect>
                                  </p:childTnLst>
                                </p:cTn>
                              </p:par>
                            </p:childTnLst>
                          </p:cTn>
                        </p:par>
                        <p:par>
                          <p:cTn id="15" fill="hold">
                            <p:stCondLst>
                              <p:cond delay="855"/>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45"/>
                                        </p:tgtEl>
                                        <p:attrNameLst>
                                          <p:attrName>style.visibility</p:attrName>
                                        </p:attrNameLst>
                                      </p:cBhvr>
                                      <p:to>
                                        <p:strVal val="visible"/>
                                      </p:to>
                                    </p:set>
                                    <p:animEffect transition="in" filter="wipe(right)">
                                      <p:cBhvr>
                                        <p:cTn id="25" dur="500"/>
                                        <p:tgtEl>
                                          <p:spTgt spid="245"/>
                                        </p:tgtEl>
                                      </p:cBhvr>
                                    </p:animEffect>
                                  </p:childTnLst>
                                </p:cTn>
                              </p:par>
                              <p:par>
                                <p:cTn id="26" presetID="50" presetClass="entr" presetSubtype="0" decel="100000" fill="hold" nodeType="withEffect">
                                  <p:stCondLst>
                                    <p:cond delay="0"/>
                                  </p:stCondLst>
                                  <p:childTnLst>
                                    <p:set>
                                      <p:cBhvr>
                                        <p:cTn id="27" dur="1" fill="hold">
                                          <p:stCondLst>
                                            <p:cond delay="0"/>
                                          </p:stCondLst>
                                        </p:cTn>
                                        <p:tgtEl>
                                          <p:spTgt spid="245"/>
                                        </p:tgtEl>
                                        <p:attrNameLst>
                                          <p:attrName>style.visibility</p:attrName>
                                        </p:attrNameLst>
                                      </p:cBhvr>
                                      <p:to>
                                        <p:strVal val="visible"/>
                                      </p:to>
                                    </p:set>
                                    <p:anim calcmode="lin" valueType="num">
                                      <p:cBhvr>
                                        <p:cTn id="28" dur="500" fill="hold"/>
                                        <p:tgtEl>
                                          <p:spTgt spid="245"/>
                                        </p:tgtEl>
                                        <p:attrNameLst>
                                          <p:attrName>ppt_w</p:attrName>
                                        </p:attrNameLst>
                                      </p:cBhvr>
                                      <p:tavLst>
                                        <p:tav tm="0">
                                          <p:val>
                                            <p:strVal val="#ppt_w+.3"/>
                                          </p:val>
                                        </p:tav>
                                        <p:tav tm="100000">
                                          <p:val>
                                            <p:strVal val="#ppt_w"/>
                                          </p:val>
                                        </p:tav>
                                      </p:tavLst>
                                    </p:anim>
                                    <p:anim calcmode="lin" valueType="num">
                                      <p:cBhvr>
                                        <p:cTn id="29" dur="500" fill="hold"/>
                                        <p:tgtEl>
                                          <p:spTgt spid="245"/>
                                        </p:tgtEl>
                                        <p:attrNameLst>
                                          <p:attrName>ppt_h</p:attrName>
                                        </p:attrNameLst>
                                      </p:cBhvr>
                                      <p:tavLst>
                                        <p:tav tm="0">
                                          <p:val>
                                            <p:strVal val="#ppt_h"/>
                                          </p:val>
                                        </p:tav>
                                        <p:tav tm="100000">
                                          <p:val>
                                            <p:strVal val="#ppt_h"/>
                                          </p:val>
                                        </p:tav>
                                      </p:tavLst>
                                    </p:anim>
                                    <p:animEffect transition="in" filter="fade">
                                      <p:cBhvr>
                                        <p:cTn id="30" dur="500"/>
                                        <p:tgtEl>
                                          <p:spTgt spid="245"/>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205"/>
                                        </p:tgtEl>
                                        <p:attrNameLst>
                                          <p:attrName>style.visibility</p:attrName>
                                        </p:attrNameLst>
                                      </p:cBhvr>
                                      <p:to>
                                        <p:strVal val="visible"/>
                                      </p:to>
                                    </p:set>
                                    <p:anim calcmode="lin" valueType="num">
                                      <p:cBhvr>
                                        <p:cTn id="34" dur="500" fill="hold"/>
                                        <p:tgtEl>
                                          <p:spTgt spid="205"/>
                                        </p:tgtEl>
                                        <p:attrNameLst>
                                          <p:attrName>ppt_w</p:attrName>
                                        </p:attrNameLst>
                                      </p:cBhvr>
                                      <p:tavLst>
                                        <p:tav tm="0">
                                          <p:val>
                                            <p:fltVal val="0"/>
                                          </p:val>
                                        </p:tav>
                                        <p:tav tm="100000">
                                          <p:val>
                                            <p:strVal val="#ppt_w"/>
                                          </p:val>
                                        </p:tav>
                                      </p:tavLst>
                                    </p:anim>
                                    <p:anim calcmode="lin" valueType="num">
                                      <p:cBhvr>
                                        <p:cTn id="35" dur="500" fill="hold"/>
                                        <p:tgtEl>
                                          <p:spTgt spid="205"/>
                                        </p:tgtEl>
                                        <p:attrNameLst>
                                          <p:attrName>ppt_h</p:attrName>
                                        </p:attrNameLst>
                                      </p:cBhvr>
                                      <p:tavLst>
                                        <p:tav tm="0">
                                          <p:val>
                                            <p:fltVal val="0"/>
                                          </p:val>
                                        </p:tav>
                                        <p:tav tm="100000">
                                          <p:val>
                                            <p:strVal val="#ppt_h"/>
                                          </p:val>
                                        </p:tav>
                                      </p:tavLst>
                                    </p:anim>
                                    <p:animEffect transition="in" filter="fade">
                                      <p:cBhvr>
                                        <p:cTn id="36" dur="500"/>
                                        <p:tgtEl>
                                          <p:spTgt spid="205"/>
                                        </p:tgtEl>
                                      </p:cBhvr>
                                    </p:animEffect>
                                  </p:childTnLst>
                                </p:cTn>
                              </p:par>
                              <p:par>
                                <p:cTn id="37" presetID="22" presetClass="entr" presetSubtype="1" fill="hold" grpId="0" nodeType="withEffect">
                                  <p:stCondLst>
                                    <p:cond delay="250"/>
                                  </p:stCondLst>
                                  <p:iterate type="lt">
                                    <p:tmPct val="3000"/>
                                  </p:iterate>
                                  <p:childTnLst>
                                    <p:set>
                                      <p:cBhvr>
                                        <p:cTn id="38" dur="1" fill="hold">
                                          <p:stCondLst>
                                            <p:cond delay="0"/>
                                          </p:stCondLst>
                                        </p:cTn>
                                        <p:tgtEl>
                                          <p:spTgt spid="268"/>
                                        </p:tgtEl>
                                        <p:attrNameLst>
                                          <p:attrName>style.visibility</p:attrName>
                                        </p:attrNameLst>
                                      </p:cBhvr>
                                      <p:to>
                                        <p:strVal val="visible"/>
                                      </p:to>
                                    </p:set>
                                    <p:animEffect transition="in" filter="wipe(up)">
                                      <p:cBhvr>
                                        <p:cTn id="39" dur="500"/>
                                        <p:tgtEl>
                                          <p:spTgt spid="26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6"/>
                                        </p:tgtEl>
                                        <p:attrNameLst>
                                          <p:attrName>style.visibility</p:attrName>
                                        </p:attrNameLst>
                                      </p:cBhvr>
                                      <p:to>
                                        <p:strVal val="visible"/>
                                      </p:to>
                                    </p:set>
                                    <p:animEffect transition="in" filter="wipe(left)">
                                      <p:cBhvr>
                                        <p:cTn id="44" dur="500"/>
                                        <p:tgtEl>
                                          <p:spTgt spid="206"/>
                                        </p:tgtEl>
                                      </p:cBhvr>
                                    </p:animEffect>
                                  </p:childTnLst>
                                </p:cTn>
                              </p:par>
                              <p:par>
                                <p:cTn id="45" presetID="50" presetClass="entr" presetSubtype="0" decel="100000" fill="hold" nodeType="withEffect">
                                  <p:stCondLst>
                                    <p:cond delay="0"/>
                                  </p:stCondLst>
                                  <p:childTnLst>
                                    <p:set>
                                      <p:cBhvr>
                                        <p:cTn id="46" dur="1" fill="hold">
                                          <p:stCondLst>
                                            <p:cond delay="0"/>
                                          </p:stCondLst>
                                        </p:cTn>
                                        <p:tgtEl>
                                          <p:spTgt spid="206"/>
                                        </p:tgtEl>
                                        <p:attrNameLst>
                                          <p:attrName>style.visibility</p:attrName>
                                        </p:attrNameLst>
                                      </p:cBhvr>
                                      <p:to>
                                        <p:strVal val="visible"/>
                                      </p:to>
                                    </p:set>
                                    <p:anim calcmode="lin" valueType="num">
                                      <p:cBhvr>
                                        <p:cTn id="47" dur="500" fill="hold"/>
                                        <p:tgtEl>
                                          <p:spTgt spid="206"/>
                                        </p:tgtEl>
                                        <p:attrNameLst>
                                          <p:attrName>ppt_w</p:attrName>
                                        </p:attrNameLst>
                                      </p:cBhvr>
                                      <p:tavLst>
                                        <p:tav tm="0">
                                          <p:val>
                                            <p:strVal val="#ppt_w+.3"/>
                                          </p:val>
                                        </p:tav>
                                        <p:tav tm="100000">
                                          <p:val>
                                            <p:strVal val="#ppt_w"/>
                                          </p:val>
                                        </p:tav>
                                      </p:tavLst>
                                    </p:anim>
                                    <p:anim calcmode="lin" valueType="num">
                                      <p:cBhvr>
                                        <p:cTn id="48" dur="500" fill="hold"/>
                                        <p:tgtEl>
                                          <p:spTgt spid="206"/>
                                        </p:tgtEl>
                                        <p:attrNameLst>
                                          <p:attrName>ppt_h</p:attrName>
                                        </p:attrNameLst>
                                      </p:cBhvr>
                                      <p:tavLst>
                                        <p:tav tm="0">
                                          <p:val>
                                            <p:strVal val="#ppt_h"/>
                                          </p:val>
                                        </p:tav>
                                        <p:tav tm="100000">
                                          <p:val>
                                            <p:strVal val="#ppt_h"/>
                                          </p:val>
                                        </p:tav>
                                      </p:tavLst>
                                    </p:anim>
                                    <p:animEffect transition="in" filter="fade">
                                      <p:cBhvr>
                                        <p:cTn id="49" dur="500"/>
                                        <p:tgtEl>
                                          <p:spTgt spid="206"/>
                                        </p:tgtEl>
                                      </p:cBhvr>
                                    </p:animEffect>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par>
                                <p:cTn id="56" presetID="22" presetClass="entr" presetSubtype="1" fill="hold" grpId="0" nodeType="withEffect">
                                  <p:stCondLst>
                                    <p:cond delay="250"/>
                                  </p:stCondLst>
                                  <p:iterate type="lt">
                                    <p:tmPct val="3000"/>
                                  </p:iterate>
                                  <p:childTnLst>
                                    <p:set>
                                      <p:cBhvr>
                                        <p:cTn id="57" dur="1" fill="hold">
                                          <p:stCondLst>
                                            <p:cond delay="0"/>
                                          </p:stCondLst>
                                        </p:cTn>
                                        <p:tgtEl>
                                          <p:spTgt spid="267"/>
                                        </p:tgtEl>
                                        <p:attrNameLst>
                                          <p:attrName>style.visibility</p:attrName>
                                        </p:attrNameLst>
                                      </p:cBhvr>
                                      <p:to>
                                        <p:strVal val="visible"/>
                                      </p:to>
                                    </p:set>
                                    <p:animEffect transition="in" filter="wipe(up)">
                                      <p:cBhvr>
                                        <p:cTn id="58" dur="500"/>
                                        <p:tgtEl>
                                          <p:spTgt spid="26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35"/>
                                        </p:tgtEl>
                                        <p:attrNameLst>
                                          <p:attrName>style.visibility</p:attrName>
                                        </p:attrNameLst>
                                      </p:cBhvr>
                                      <p:to>
                                        <p:strVal val="visible"/>
                                      </p:to>
                                    </p:set>
                                    <p:animEffect transition="in" filter="wipe(left)">
                                      <p:cBhvr>
                                        <p:cTn id="63" dur="500"/>
                                        <p:tgtEl>
                                          <p:spTgt spid="235"/>
                                        </p:tgtEl>
                                      </p:cBhvr>
                                    </p:animEffect>
                                  </p:childTnLst>
                                </p:cTn>
                              </p:par>
                              <p:par>
                                <p:cTn id="64" presetID="50" presetClass="entr" presetSubtype="0" decel="100000" fill="hold" nodeType="withEffect">
                                  <p:stCondLst>
                                    <p:cond delay="0"/>
                                  </p:stCondLst>
                                  <p:childTnLst>
                                    <p:set>
                                      <p:cBhvr>
                                        <p:cTn id="65" dur="1" fill="hold">
                                          <p:stCondLst>
                                            <p:cond delay="0"/>
                                          </p:stCondLst>
                                        </p:cTn>
                                        <p:tgtEl>
                                          <p:spTgt spid="235"/>
                                        </p:tgtEl>
                                        <p:attrNameLst>
                                          <p:attrName>style.visibility</p:attrName>
                                        </p:attrNameLst>
                                      </p:cBhvr>
                                      <p:to>
                                        <p:strVal val="visible"/>
                                      </p:to>
                                    </p:set>
                                    <p:anim calcmode="lin" valueType="num">
                                      <p:cBhvr>
                                        <p:cTn id="66" dur="500" fill="hold"/>
                                        <p:tgtEl>
                                          <p:spTgt spid="235"/>
                                        </p:tgtEl>
                                        <p:attrNameLst>
                                          <p:attrName>ppt_w</p:attrName>
                                        </p:attrNameLst>
                                      </p:cBhvr>
                                      <p:tavLst>
                                        <p:tav tm="0">
                                          <p:val>
                                            <p:strVal val="#ppt_w+.3"/>
                                          </p:val>
                                        </p:tav>
                                        <p:tav tm="100000">
                                          <p:val>
                                            <p:strVal val="#ppt_w"/>
                                          </p:val>
                                        </p:tav>
                                      </p:tavLst>
                                    </p:anim>
                                    <p:anim calcmode="lin" valueType="num">
                                      <p:cBhvr>
                                        <p:cTn id="67" dur="500" fill="hold"/>
                                        <p:tgtEl>
                                          <p:spTgt spid="235"/>
                                        </p:tgtEl>
                                        <p:attrNameLst>
                                          <p:attrName>ppt_h</p:attrName>
                                        </p:attrNameLst>
                                      </p:cBhvr>
                                      <p:tavLst>
                                        <p:tav tm="0">
                                          <p:val>
                                            <p:strVal val="#ppt_h"/>
                                          </p:val>
                                        </p:tav>
                                        <p:tav tm="100000">
                                          <p:val>
                                            <p:strVal val="#ppt_h"/>
                                          </p:val>
                                        </p:tav>
                                      </p:tavLst>
                                    </p:anim>
                                    <p:animEffect transition="in" filter="fade">
                                      <p:cBhvr>
                                        <p:cTn id="68" dur="500"/>
                                        <p:tgtEl>
                                          <p:spTgt spid="235"/>
                                        </p:tgtEl>
                                      </p:cBhvr>
                                    </p:animEffect>
                                  </p:childTnLst>
                                </p:cTn>
                              </p:par>
                            </p:childTnLst>
                          </p:cTn>
                        </p:par>
                        <p:par>
                          <p:cTn id="69" fill="hold">
                            <p:stCondLst>
                              <p:cond delay="500"/>
                            </p:stCondLst>
                            <p:childTnLst>
                              <p:par>
                                <p:cTn id="70" presetID="53" presetClass="entr" presetSubtype="16" fill="hold" grpId="0" nodeType="afterEffect">
                                  <p:stCondLst>
                                    <p:cond delay="0"/>
                                  </p:stCondLst>
                                  <p:childTnLst>
                                    <p:set>
                                      <p:cBhvr>
                                        <p:cTn id="71" dur="1" fill="hold">
                                          <p:stCondLst>
                                            <p:cond delay="0"/>
                                          </p:stCondLst>
                                        </p:cTn>
                                        <p:tgtEl>
                                          <p:spTgt spid="90"/>
                                        </p:tgtEl>
                                        <p:attrNameLst>
                                          <p:attrName>style.visibility</p:attrName>
                                        </p:attrNameLst>
                                      </p:cBhvr>
                                      <p:to>
                                        <p:strVal val="visible"/>
                                      </p:to>
                                    </p:set>
                                    <p:anim calcmode="lin" valueType="num">
                                      <p:cBhvr>
                                        <p:cTn id="72" dur="500" fill="hold"/>
                                        <p:tgtEl>
                                          <p:spTgt spid="90"/>
                                        </p:tgtEl>
                                        <p:attrNameLst>
                                          <p:attrName>ppt_w</p:attrName>
                                        </p:attrNameLst>
                                      </p:cBhvr>
                                      <p:tavLst>
                                        <p:tav tm="0">
                                          <p:val>
                                            <p:fltVal val="0"/>
                                          </p:val>
                                        </p:tav>
                                        <p:tav tm="100000">
                                          <p:val>
                                            <p:strVal val="#ppt_w"/>
                                          </p:val>
                                        </p:tav>
                                      </p:tavLst>
                                    </p:anim>
                                    <p:anim calcmode="lin" valueType="num">
                                      <p:cBhvr>
                                        <p:cTn id="73" dur="500" fill="hold"/>
                                        <p:tgtEl>
                                          <p:spTgt spid="90"/>
                                        </p:tgtEl>
                                        <p:attrNameLst>
                                          <p:attrName>ppt_h</p:attrName>
                                        </p:attrNameLst>
                                      </p:cBhvr>
                                      <p:tavLst>
                                        <p:tav tm="0">
                                          <p:val>
                                            <p:fltVal val="0"/>
                                          </p:val>
                                        </p:tav>
                                        <p:tav tm="100000">
                                          <p:val>
                                            <p:strVal val="#ppt_h"/>
                                          </p:val>
                                        </p:tav>
                                      </p:tavLst>
                                    </p:anim>
                                    <p:animEffect transition="in" filter="fade">
                                      <p:cBhvr>
                                        <p:cTn id="74" dur="500"/>
                                        <p:tgtEl>
                                          <p:spTgt spid="90"/>
                                        </p:tgtEl>
                                      </p:cBhvr>
                                    </p:animEffect>
                                  </p:childTnLst>
                                </p:cTn>
                              </p:par>
                              <p:par>
                                <p:cTn id="75" presetID="22" presetClass="entr" presetSubtype="1" fill="hold" grpId="0" nodeType="withEffect">
                                  <p:stCondLst>
                                    <p:cond delay="250"/>
                                  </p:stCondLst>
                                  <p:iterate type="lt">
                                    <p:tmPct val="3000"/>
                                  </p:iterate>
                                  <p:childTnLst>
                                    <p:set>
                                      <p:cBhvr>
                                        <p:cTn id="76" dur="1" fill="hold">
                                          <p:stCondLst>
                                            <p:cond delay="0"/>
                                          </p:stCondLst>
                                        </p:cTn>
                                        <p:tgtEl>
                                          <p:spTgt spid="266"/>
                                        </p:tgtEl>
                                        <p:attrNameLst>
                                          <p:attrName>style.visibility</p:attrName>
                                        </p:attrNameLst>
                                      </p:cBhvr>
                                      <p:to>
                                        <p:strVal val="visible"/>
                                      </p:to>
                                    </p:set>
                                    <p:animEffect transition="in" filter="wipe(up)">
                                      <p:cBhvr>
                                        <p:cTn id="77" dur="500"/>
                                        <p:tgtEl>
                                          <p:spTgt spid="26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257"/>
                                        </p:tgtEl>
                                        <p:attrNameLst>
                                          <p:attrName>style.visibility</p:attrName>
                                        </p:attrNameLst>
                                      </p:cBhvr>
                                      <p:to>
                                        <p:strVal val="visible"/>
                                      </p:to>
                                    </p:set>
                                    <p:animEffect transition="in" filter="wipe(right)">
                                      <p:cBhvr>
                                        <p:cTn id="82" dur="500"/>
                                        <p:tgtEl>
                                          <p:spTgt spid="257"/>
                                        </p:tgtEl>
                                      </p:cBhvr>
                                    </p:animEffect>
                                  </p:childTnLst>
                                </p:cTn>
                              </p:par>
                              <p:par>
                                <p:cTn id="83" presetID="50" presetClass="entr" presetSubtype="0" decel="100000" fill="hold" nodeType="withEffect">
                                  <p:stCondLst>
                                    <p:cond delay="0"/>
                                  </p:stCondLst>
                                  <p:childTnLst>
                                    <p:set>
                                      <p:cBhvr>
                                        <p:cTn id="84" dur="1" fill="hold">
                                          <p:stCondLst>
                                            <p:cond delay="0"/>
                                          </p:stCondLst>
                                        </p:cTn>
                                        <p:tgtEl>
                                          <p:spTgt spid="257"/>
                                        </p:tgtEl>
                                        <p:attrNameLst>
                                          <p:attrName>style.visibility</p:attrName>
                                        </p:attrNameLst>
                                      </p:cBhvr>
                                      <p:to>
                                        <p:strVal val="visible"/>
                                      </p:to>
                                    </p:set>
                                    <p:anim calcmode="lin" valueType="num">
                                      <p:cBhvr>
                                        <p:cTn id="85" dur="500" fill="hold"/>
                                        <p:tgtEl>
                                          <p:spTgt spid="257"/>
                                        </p:tgtEl>
                                        <p:attrNameLst>
                                          <p:attrName>ppt_w</p:attrName>
                                        </p:attrNameLst>
                                      </p:cBhvr>
                                      <p:tavLst>
                                        <p:tav tm="0">
                                          <p:val>
                                            <p:strVal val="#ppt_w+.3"/>
                                          </p:val>
                                        </p:tav>
                                        <p:tav tm="100000">
                                          <p:val>
                                            <p:strVal val="#ppt_w"/>
                                          </p:val>
                                        </p:tav>
                                      </p:tavLst>
                                    </p:anim>
                                    <p:anim calcmode="lin" valueType="num">
                                      <p:cBhvr>
                                        <p:cTn id="86" dur="500" fill="hold"/>
                                        <p:tgtEl>
                                          <p:spTgt spid="257"/>
                                        </p:tgtEl>
                                        <p:attrNameLst>
                                          <p:attrName>ppt_h</p:attrName>
                                        </p:attrNameLst>
                                      </p:cBhvr>
                                      <p:tavLst>
                                        <p:tav tm="0">
                                          <p:val>
                                            <p:strVal val="#ppt_h"/>
                                          </p:val>
                                        </p:tav>
                                        <p:tav tm="100000">
                                          <p:val>
                                            <p:strVal val="#ppt_h"/>
                                          </p:val>
                                        </p:tav>
                                      </p:tavLst>
                                    </p:anim>
                                    <p:animEffect transition="in" filter="fade">
                                      <p:cBhvr>
                                        <p:cTn id="87" dur="500"/>
                                        <p:tgtEl>
                                          <p:spTgt spid="257"/>
                                        </p:tgtEl>
                                      </p:cBhvr>
                                    </p:animEffec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91"/>
                                        </p:tgtEl>
                                        <p:attrNameLst>
                                          <p:attrName>style.visibility</p:attrName>
                                        </p:attrNameLst>
                                      </p:cBhvr>
                                      <p:to>
                                        <p:strVal val="visible"/>
                                      </p:to>
                                    </p:set>
                                    <p:anim calcmode="lin" valueType="num">
                                      <p:cBhvr>
                                        <p:cTn id="91" dur="500" fill="hold"/>
                                        <p:tgtEl>
                                          <p:spTgt spid="91"/>
                                        </p:tgtEl>
                                        <p:attrNameLst>
                                          <p:attrName>ppt_w</p:attrName>
                                        </p:attrNameLst>
                                      </p:cBhvr>
                                      <p:tavLst>
                                        <p:tav tm="0">
                                          <p:val>
                                            <p:fltVal val="0"/>
                                          </p:val>
                                        </p:tav>
                                        <p:tav tm="100000">
                                          <p:val>
                                            <p:strVal val="#ppt_w"/>
                                          </p:val>
                                        </p:tav>
                                      </p:tavLst>
                                    </p:anim>
                                    <p:anim calcmode="lin" valueType="num">
                                      <p:cBhvr>
                                        <p:cTn id="92" dur="500" fill="hold"/>
                                        <p:tgtEl>
                                          <p:spTgt spid="91"/>
                                        </p:tgtEl>
                                        <p:attrNameLst>
                                          <p:attrName>ppt_h</p:attrName>
                                        </p:attrNameLst>
                                      </p:cBhvr>
                                      <p:tavLst>
                                        <p:tav tm="0">
                                          <p:val>
                                            <p:fltVal val="0"/>
                                          </p:val>
                                        </p:tav>
                                        <p:tav tm="100000">
                                          <p:val>
                                            <p:strVal val="#ppt_h"/>
                                          </p:val>
                                        </p:tav>
                                      </p:tavLst>
                                    </p:anim>
                                    <p:animEffect transition="in" filter="fade">
                                      <p:cBhvr>
                                        <p:cTn id="93" dur="500"/>
                                        <p:tgtEl>
                                          <p:spTgt spid="91"/>
                                        </p:tgtEl>
                                      </p:cBhvr>
                                    </p:animEffect>
                                  </p:childTnLst>
                                </p:cTn>
                              </p:par>
                              <p:par>
                                <p:cTn id="94" presetID="22" presetClass="entr" presetSubtype="1" fill="hold" grpId="0" nodeType="withEffect">
                                  <p:stCondLst>
                                    <p:cond delay="250"/>
                                  </p:stCondLst>
                                  <p:iterate type="lt">
                                    <p:tmPct val="3000"/>
                                  </p:iterate>
                                  <p:childTnLst>
                                    <p:set>
                                      <p:cBhvr>
                                        <p:cTn id="95" dur="1" fill="hold">
                                          <p:stCondLst>
                                            <p:cond delay="0"/>
                                          </p:stCondLst>
                                        </p:cTn>
                                        <p:tgtEl>
                                          <p:spTgt spid="269"/>
                                        </p:tgtEl>
                                        <p:attrNameLst>
                                          <p:attrName>style.visibility</p:attrName>
                                        </p:attrNameLst>
                                      </p:cBhvr>
                                      <p:to>
                                        <p:strVal val="visible"/>
                                      </p:to>
                                    </p:set>
                                    <p:animEffect transition="in" filter="wipe(up)">
                                      <p:cBhvr>
                                        <p:cTn id="96" dur="500"/>
                                        <p:tgtEl>
                                          <p:spTgt spid="26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wipe(up)">
                                      <p:cBhvr>
                                        <p:cTn id="10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p:bldP spid="267" grpId="0"/>
      <p:bldP spid="268" grpId="0"/>
      <p:bldP spid="269" grpId="0"/>
      <p:bldP spid="85" grpId="0"/>
      <p:bldP spid="86" grpId="0"/>
      <p:bldP spid="205" grpId="0"/>
      <p:bldP spid="89" grpId="0"/>
      <p:bldP spid="90" grpId="0"/>
      <p:bldP spid="91"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5" name="Google Shape;735;p27"/>
          <p:cNvSpPr/>
          <p:nvPr/>
        </p:nvSpPr>
        <p:spPr>
          <a:xfrm>
            <a:off x="1317992" y="1933360"/>
            <a:ext cx="5823037" cy="833900"/>
          </a:xfrm>
          <a:custGeom>
            <a:avLst/>
            <a:gdLst/>
            <a:ahLst/>
            <a:cxnLst/>
            <a:rect l="l" t="t" r="r" b="b"/>
            <a:pathLst>
              <a:path w="149846" h="25017" extrusionOk="0">
                <a:moveTo>
                  <a:pt x="137399" y="1"/>
                </a:moveTo>
                <a:lnTo>
                  <a:pt x="12508" y="1"/>
                </a:lnTo>
                <a:cubicBezTo>
                  <a:pt x="5607" y="1"/>
                  <a:pt x="0" y="5669"/>
                  <a:pt x="0" y="12509"/>
                </a:cubicBezTo>
                <a:lnTo>
                  <a:pt x="0" y="12509"/>
                </a:lnTo>
                <a:cubicBezTo>
                  <a:pt x="0" y="19409"/>
                  <a:pt x="5607" y="25016"/>
                  <a:pt x="12508" y="25016"/>
                </a:cubicBezTo>
                <a:lnTo>
                  <a:pt x="137399" y="25016"/>
                </a:lnTo>
                <a:cubicBezTo>
                  <a:pt x="144239" y="25016"/>
                  <a:pt x="149845" y="19409"/>
                  <a:pt x="149845" y="12509"/>
                </a:cubicBezTo>
                <a:lnTo>
                  <a:pt x="149845" y="12509"/>
                </a:lnTo>
                <a:cubicBezTo>
                  <a:pt x="149845" y="5669"/>
                  <a:pt x="144239" y="1"/>
                  <a:pt x="137399" y="1"/>
                </a:cubicBezTo>
                <a:close/>
              </a:path>
            </a:pathLst>
          </a:custGeom>
          <a:gradFill>
            <a:gsLst>
              <a:gs pos="0">
                <a:srgbClr val="F3F3F3"/>
              </a:gs>
              <a:gs pos="100000">
                <a:srgbClr val="D9D9D9"/>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6" name="Google Shape;736;p27"/>
          <p:cNvSpPr/>
          <p:nvPr/>
        </p:nvSpPr>
        <p:spPr>
          <a:xfrm>
            <a:off x="4850138" y="3032107"/>
            <a:ext cx="5823037" cy="831833"/>
          </a:xfrm>
          <a:custGeom>
            <a:avLst/>
            <a:gdLst/>
            <a:ahLst/>
            <a:cxnLst/>
            <a:rect l="l" t="t" r="r" b="b"/>
            <a:pathLst>
              <a:path w="149847" h="24955" extrusionOk="0">
                <a:moveTo>
                  <a:pt x="12508" y="1"/>
                </a:moveTo>
                <a:cubicBezTo>
                  <a:pt x="5608" y="1"/>
                  <a:pt x="1" y="5607"/>
                  <a:pt x="1" y="12508"/>
                </a:cubicBezTo>
                <a:cubicBezTo>
                  <a:pt x="1" y="19347"/>
                  <a:pt x="5608" y="24954"/>
                  <a:pt x="12508" y="24954"/>
                </a:cubicBezTo>
                <a:lnTo>
                  <a:pt x="137400" y="24954"/>
                </a:lnTo>
                <a:cubicBezTo>
                  <a:pt x="144239" y="24954"/>
                  <a:pt x="149846" y="19347"/>
                  <a:pt x="149846" y="12508"/>
                </a:cubicBezTo>
                <a:cubicBezTo>
                  <a:pt x="149846" y="5607"/>
                  <a:pt x="144239" y="1"/>
                  <a:pt x="137400" y="1"/>
                </a:cubicBezTo>
                <a:close/>
              </a:path>
            </a:pathLst>
          </a:custGeom>
          <a:gradFill>
            <a:gsLst>
              <a:gs pos="0">
                <a:srgbClr val="F3F3F3"/>
              </a:gs>
              <a:gs pos="100000">
                <a:srgbClr val="D9D9D9"/>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37" name="Google Shape;737;p27"/>
          <p:cNvGrpSpPr/>
          <p:nvPr/>
        </p:nvGrpSpPr>
        <p:grpSpPr>
          <a:xfrm>
            <a:off x="964726" y="1623260"/>
            <a:ext cx="1795067" cy="1423300"/>
            <a:chOff x="3784904" y="1192939"/>
            <a:chExt cx="1346300" cy="1067475"/>
          </a:xfrm>
        </p:grpSpPr>
        <p:sp>
          <p:nvSpPr>
            <p:cNvPr id="738" name="Google Shape;738;p27"/>
            <p:cNvSpPr/>
            <p:nvPr/>
          </p:nvSpPr>
          <p:spPr>
            <a:xfrm>
              <a:off x="3784904" y="1192939"/>
              <a:ext cx="1346300" cy="1067475"/>
            </a:xfrm>
            <a:custGeom>
              <a:avLst/>
              <a:gdLst/>
              <a:ahLst/>
              <a:cxnLst/>
              <a:rect l="l" t="t" r="r" b="b"/>
              <a:pathLst>
                <a:path w="53852" h="42699" extrusionOk="0">
                  <a:moveTo>
                    <a:pt x="21319" y="0"/>
                  </a:moveTo>
                  <a:cubicBezTo>
                    <a:pt x="9551" y="0"/>
                    <a:pt x="1" y="9550"/>
                    <a:pt x="1" y="21319"/>
                  </a:cubicBezTo>
                  <a:cubicBezTo>
                    <a:pt x="1" y="33149"/>
                    <a:pt x="9551" y="42699"/>
                    <a:pt x="21319" y="42699"/>
                  </a:cubicBezTo>
                  <a:cubicBezTo>
                    <a:pt x="31054" y="42699"/>
                    <a:pt x="39310" y="36168"/>
                    <a:pt x="41836" y="27234"/>
                  </a:cubicBezTo>
                  <a:lnTo>
                    <a:pt x="53851" y="21319"/>
                  </a:lnTo>
                  <a:lnTo>
                    <a:pt x="41836" y="15404"/>
                  </a:lnTo>
                  <a:cubicBezTo>
                    <a:pt x="39310" y="6531"/>
                    <a:pt x="31054" y="0"/>
                    <a:pt x="21319" y="0"/>
                  </a:cubicBezTo>
                  <a:close/>
                </a:path>
              </a:pathLst>
            </a:custGeom>
            <a:gradFill>
              <a:gsLst>
                <a:gs pos="0">
                  <a:srgbClr val="F89458"/>
                </a:gs>
                <a:gs pos="100000">
                  <a:srgbClr val="FFD36A"/>
                </a:gs>
              </a:gsLst>
              <a:lin ang="5400700" scaled="0"/>
            </a:gradFill>
            <a:ln>
              <a:noFill/>
            </a:ln>
            <a:effectLst>
              <a:outerShdw blurRad="57150" dist="57150" dir="5400000" algn="bl" rotWithShape="0">
                <a:srgbClr val="000000">
                  <a:alpha val="15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27"/>
            <p:cNvSpPr/>
            <p:nvPr/>
          </p:nvSpPr>
          <p:spPr>
            <a:xfrm>
              <a:off x="3975904" y="1399339"/>
              <a:ext cx="668550" cy="668525"/>
            </a:xfrm>
            <a:custGeom>
              <a:avLst/>
              <a:gdLst/>
              <a:ahLst/>
              <a:cxnLst/>
              <a:rect l="l" t="t" r="r" b="b"/>
              <a:pathLst>
                <a:path w="26742" h="26741" extrusionOk="0">
                  <a:moveTo>
                    <a:pt x="13371" y="0"/>
                  </a:moveTo>
                  <a:cubicBezTo>
                    <a:pt x="5977" y="0"/>
                    <a:pt x="1" y="5977"/>
                    <a:pt x="1" y="13371"/>
                  </a:cubicBezTo>
                  <a:cubicBezTo>
                    <a:pt x="1" y="20764"/>
                    <a:pt x="5977" y="26741"/>
                    <a:pt x="13371" y="26741"/>
                  </a:cubicBezTo>
                  <a:cubicBezTo>
                    <a:pt x="20765" y="26741"/>
                    <a:pt x="26741" y="20764"/>
                    <a:pt x="26741" y="13371"/>
                  </a:cubicBezTo>
                  <a:cubicBezTo>
                    <a:pt x="26741" y="5977"/>
                    <a:pt x="20765" y="0"/>
                    <a:pt x="13371" y="0"/>
                  </a:cubicBezTo>
                  <a:close/>
                </a:path>
              </a:pathLst>
            </a:custGeom>
            <a:gradFill>
              <a:gsLst>
                <a:gs pos="0">
                  <a:srgbClr val="F3F3F3"/>
                </a:gs>
                <a:gs pos="100000">
                  <a:srgbClr val="D9D9D9"/>
                </a:gs>
              </a:gsLst>
              <a:lin ang="5400012" scaled="0"/>
            </a:gradFill>
            <a:ln>
              <a:noFill/>
            </a:ln>
            <a:effectLst>
              <a:outerShdw blurRad="57150" dist="19050" dir="5400000" algn="bl" rotWithShape="0">
                <a:srgbClr val="000000">
                  <a:alpha val="16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40" name="Google Shape;740;p27"/>
          <p:cNvGrpSpPr/>
          <p:nvPr/>
        </p:nvGrpSpPr>
        <p:grpSpPr>
          <a:xfrm>
            <a:off x="1241792" y="2003019"/>
            <a:ext cx="5491014" cy="617111"/>
            <a:chOff x="3992702" y="1477758"/>
            <a:chExt cx="4118260" cy="462833"/>
          </a:xfrm>
        </p:grpSpPr>
        <p:sp>
          <p:nvSpPr>
            <p:cNvPr id="741" name="Google Shape;741;p27"/>
            <p:cNvSpPr txBox="1"/>
            <p:nvPr/>
          </p:nvSpPr>
          <p:spPr>
            <a:xfrm>
              <a:off x="5279304" y="1504091"/>
              <a:ext cx="2831658" cy="4365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Ảnh ảo, ngược chiều với vật</a:t>
              </a:r>
              <a:endParaRPr kumimoji="0"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742" name="Google Shape;742;p27"/>
            <p:cNvSpPr txBox="1"/>
            <p:nvPr/>
          </p:nvSpPr>
          <p:spPr>
            <a:xfrm>
              <a:off x="3992702" y="1477758"/>
              <a:ext cx="642000" cy="4365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a:cs typeface="#9Slide03 Arima Madurai Black" panose="00000A00000000000000" pitchFamily="2" charset="0"/>
                  <a:sym typeface="Fira Sans Extra Condensed"/>
                </a:rPr>
                <a:t>A</a:t>
              </a:r>
              <a:endParaRPr kumimoji="0" sz="4000" b="1"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a:cs typeface="#9Slide03 Arima Madurai Black" panose="00000A00000000000000" pitchFamily="2" charset="0"/>
                <a:sym typeface="Fira Sans Extra Condensed"/>
              </a:endParaRPr>
            </a:p>
          </p:txBody>
        </p:sp>
      </p:grpSp>
      <p:sp>
        <p:nvSpPr>
          <p:cNvPr id="743" name="Google Shape;743;p27"/>
          <p:cNvSpPr/>
          <p:nvPr/>
        </p:nvSpPr>
        <p:spPr>
          <a:xfrm>
            <a:off x="1379076" y="4097952"/>
            <a:ext cx="5761953" cy="831833"/>
          </a:xfrm>
          <a:custGeom>
            <a:avLst/>
            <a:gdLst/>
            <a:ahLst/>
            <a:cxnLst/>
            <a:rect l="l" t="t" r="r" b="b"/>
            <a:pathLst>
              <a:path w="149846" h="24955" extrusionOk="0">
                <a:moveTo>
                  <a:pt x="12508" y="0"/>
                </a:moveTo>
                <a:cubicBezTo>
                  <a:pt x="5607" y="0"/>
                  <a:pt x="0" y="5607"/>
                  <a:pt x="0" y="12508"/>
                </a:cubicBezTo>
                <a:cubicBezTo>
                  <a:pt x="0" y="19347"/>
                  <a:pt x="5607" y="24954"/>
                  <a:pt x="12508" y="24954"/>
                </a:cubicBezTo>
                <a:lnTo>
                  <a:pt x="137399" y="24954"/>
                </a:lnTo>
                <a:cubicBezTo>
                  <a:pt x="144239" y="24954"/>
                  <a:pt x="149845" y="19347"/>
                  <a:pt x="149845" y="12508"/>
                </a:cubicBezTo>
                <a:cubicBezTo>
                  <a:pt x="149845" y="5607"/>
                  <a:pt x="144239" y="0"/>
                  <a:pt x="137399" y="0"/>
                </a:cubicBezTo>
                <a:close/>
              </a:path>
            </a:pathLst>
          </a:custGeom>
          <a:gradFill>
            <a:gsLst>
              <a:gs pos="0">
                <a:srgbClr val="F3F3F3"/>
              </a:gs>
              <a:gs pos="100000">
                <a:srgbClr val="D9D9D9"/>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44" name="Google Shape;744;p27"/>
          <p:cNvGrpSpPr/>
          <p:nvPr/>
        </p:nvGrpSpPr>
        <p:grpSpPr>
          <a:xfrm>
            <a:off x="9233408" y="2721973"/>
            <a:ext cx="1793000" cy="1421267"/>
            <a:chOff x="6482054" y="1936914"/>
            <a:chExt cx="1344750" cy="1065950"/>
          </a:xfrm>
        </p:grpSpPr>
        <p:sp>
          <p:nvSpPr>
            <p:cNvPr id="745" name="Google Shape;745;p27"/>
            <p:cNvSpPr/>
            <p:nvPr/>
          </p:nvSpPr>
          <p:spPr>
            <a:xfrm>
              <a:off x="6482054" y="1936914"/>
              <a:ext cx="1344750" cy="1065950"/>
            </a:xfrm>
            <a:custGeom>
              <a:avLst/>
              <a:gdLst/>
              <a:ahLst/>
              <a:cxnLst/>
              <a:rect l="l" t="t" r="r" b="b"/>
              <a:pathLst>
                <a:path w="53790" h="42638" extrusionOk="0">
                  <a:moveTo>
                    <a:pt x="32471" y="1"/>
                  </a:moveTo>
                  <a:cubicBezTo>
                    <a:pt x="22736" y="1"/>
                    <a:pt x="14542" y="6532"/>
                    <a:pt x="11954" y="15404"/>
                  </a:cubicBezTo>
                  <a:lnTo>
                    <a:pt x="1" y="21319"/>
                  </a:lnTo>
                  <a:lnTo>
                    <a:pt x="11954" y="27234"/>
                  </a:lnTo>
                  <a:cubicBezTo>
                    <a:pt x="14542" y="36168"/>
                    <a:pt x="22736" y="42638"/>
                    <a:pt x="32471" y="42638"/>
                  </a:cubicBezTo>
                  <a:cubicBezTo>
                    <a:pt x="44240" y="42638"/>
                    <a:pt x="53790" y="33088"/>
                    <a:pt x="53790" y="21319"/>
                  </a:cubicBezTo>
                  <a:cubicBezTo>
                    <a:pt x="53790" y="9551"/>
                    <a:pt x="44240" y="1"/>
                    <a:pt x="32471" y="1"/>
                  </a:cubicBezTo>
                  <a:close/>
                </a:path>
              </a:pathLst>
            </a:custGeom>
            <a:gradFill>
              <a:gsLst>
                <a:gs pos="0">
                  <a:srgbClr val="FF6599"/>
                </a:gs>
                <a:gs pos="100000">
                  <a:srgbClr val="FFC366"/>
                </a:gs>
              </a:gsLst>
              <a:lin ang="5400012" scaled="0"/>
            </a:gradFill>
            <a:ln>
              <a:noFill/>
            </a:ln>
            <a:effectLst>
              <a:outerShdw blurRad="57150" dist="57150" dir="5400000" algn="bl" rotWithShape="0">
                <a:srgbClr val="000000">
                  <a:alpha val="15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6" name="Google Shape;746;p27"/>
            <p:cNvSpPr/>
            <p:nvPr/>
          </p:nvSpPr>
          <p:spPr>
            <a:xfrm>
              <a:off x="6962654" y="2140239"/>
              <a:ext cx="668525" cy="668550"/>
            </a:xfrm>
            <a:custGeom>
              <a:avLst/>
              <a:gdLst/>
              <a:ahLst/>
              <a:cxnLst/>
              <a:rect l="l" t="t" r="r" b="b"/>
              <a:pathLst>
                <a:path w="26741" h="26742" extrusionOk="0">
                  <a:moveTo>
                    <a:pt x="13371" y="1"/>
                  </a:moveTo>
                  <a:cubicBezTo>
                    <a:pt x="6038" y="1"/>
                    <a:pt x="0" y="5977"/>
                    <a:pt x="0" y="13371"/>
                  </a:cubicBezTo>
                  <a:cubicBezTo>
                    <a:pt x="0" y="20765"/>
                    <a:pt x="6038" y="26741"/>
                    <a:pt x="13371" y="26741"/>
                  </a:cubicBezTo>
                  <a:cubicBezTo>
                    <a:pt x="20764" y="26741"/>
                    <a:pt x="26741" y="20765"/>
                    <a:pt x="26741" y="13371"/>
                  </a:cubicBezTo>
                  <a:cubicBezTo>
                    <a:pt x="26741" y="5977"/>
                    <a:pt x="20764" y="1"/>
                    <a:pt x="13371" y="1"/>
                  </a:cubicBezTo>
                  <a:close/>
                </a:path>
              </a:pathLst>
            </a:custGeom>
            <a:gradFill>
              <a:gsLst>
                <a:gs pos="0">
                  <a:srgbClr val="F3F3F3"/>
                </a:gs>
                <a:gs pos="100000">
                  <a:srgbClr val="D9D9D9"/>
                </a:gs>
              </a:gsLst>
              <a:lin ang="5400012" scaled="0"/>
            </a:gradFill>
            <a:ln>
              <a:noFill/>
            </a:ln>
            <a:effectLst>
              <a:outerShdw blurRad="57150" dist="19050" dir="5400000" algn="bl" rotWithShape="0">
                <a:srgbClr val="000000">
                  <a:alpha val="16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47" name="Google Shape;747;p27"/>
          <p:cNvGrpSpPr/>
          <p:nvPr/>
        </p:nvGrpSpPr>
        <p:grpSpPr>
          <a:xfrm>
            <a:off x="5337458" y="3144822"/>
            <a:ext cx="5416867" cy="629875"/>
            <a:chOff x="3560092" y="2254053"/>
            <a:chExt cx="4062651" cy="472407"/>
          </a:xfrm>
        </p:grpSpPr>
        <p:sp>
          <p:nvSpPr>
            <p:cNvPr id="748" name="Google Shape;748;p27"/>
            <p:cNvSpPr txBox="1"/>
            <p:nvPr/>
          </p:nvSpPr>
          <p:spPr>
            <a:xfrm>
              <a:off x="3560092" y="2289960"/>
              <a:ext cx="2767273" cy="4365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Ảnh ảo, cùng chiều với vật</a:t>
              </a:r>
            </a:p>
          </p:txBody>
        </p:sp>
        <p:sp>
          <p:nvSpPr>
            <p:cNvPr id="749" name="Google Shape;749;p27"/>
            <p:cNvSpPr txBox="1"/>
            <p:nvPr/>
          </p:nvSpPr>
          <p:spPr>
            <a:xfrm>
              <a:off x="6980743" y="2254053"/>
              <a:ext cx="642000" cy="4365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a:cs typeface="#9Slide03 Arima Madurai Black" panose="00000A00000000000000" pitchFamily="2" charset="0"/>
                  <a:sym typeface="Fira Sans Extra Condensed"/>
                </a:rPr>
                <a:t>B</a:t>
              </a:r>
              <a:endParaRPr kumimoji="0" sz="4400" b="1"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a:cs typeface="#9Slide03 Arima Madurai Black" panose="00000A00000000000000" pitchFamily="2" charset="0"/>
                <a:sym typeface="Fira Sans Extra Condensed"/>
              </a:endParaRPr>
            </a:p>
          </p:txBody>
        </p:sp>
      </p:grpSp>
      <p:sp>
        <p:nvSpPr>
          <p:cNvPr id="750" name="Google Shape;750;p27"/>
          <p:cNvSpPr/>
          <p:nvPr/>
        </p:nvSpPr>
        <p:spPr>
          <a:xfrm>
            <a:off x="4884301" y="5212950"/>
            <a:ext cx="5823037" cy="833867"/>
          </a:xfrm>
          <a:custGeom>
            <a:avLst/>
            <a:gdLst/>
            <a:ahLst/>
            <a:cxnLst/>
            <a:rect l="l" t="t" r="r" b="b"/>
            <a:pathLst>
              <a:path w="149847" h="25016" extrusionOk="0">
                <a:moveTo>
                  <a:pt x="12508" y="0"/>
                </a:moveTo>
                <a:cubicBezTo>
                  <a:pt x="5608" y="0"/>
                  <a:pt x="1" y="5607"/>
                  <a:pt x="1" y="12508"/>
                </a:cubicBezTo>
                <a:cubicBezTo>
                  <a:pt x="1" y="19347"/>
                  <a:pt x="5608" y="25016"/>
                  <a:pt x="12508" y="25016"/>
                </a:cubicBezTo>
                <a:lnTo>
                  <a:pt x="137400" y="25016"/>
                </a:lnTo>
                <a:cubicBezTo>
                  <a:pt x="144239" y="25016"/>
                  <a:pt x="149846" y="19347"/>
                  <a:pt x="149846" y="12508"/>
                </a:cubicBezTo>
                <a:cubicBezTo>
                  <a:pt x="149846" y="5607"/>
                  <a:pt x="144239" y="0"/>
                  <a:pt x="137400" y="0"/>
                </a:cubicBezTo>
                <a:close/>
              </a:path>
            </a:pathLst>
          </a:custGeom>
          <a:gradFill>
            <a:gsLst>
              <a:gs pos="0">
                <a:srgbClr val="F3F3F3"/>
              </a:gs>
              <a:gs pos="100000">
                <a:srgbClr val="D9D9D9"/>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51" name="Google Shape;751;p27"/>
          <p:cNvGrpSpPr/>
          <p:nvPr/>
        </p:nvGrpSpPr>
        <p:grpSpPr>
          <a:xfrm>
            <a:off x="1025810" y="3787818"/>
            <a:ext cx="1795067" cy="1421267"/>
            <a:chOff x="3784904" y="2691689"/>
            <a:chExt cx="1346300" cy="1065950"/>
          </a:xfrm>
        </p:grpSpPr>
        <p:sp>
          <p:nvSpPr>
            <p:cNvPr id="752" name="Google Shape;752;p27"/>
            <p:cNvSpPr/>
            <p:nvPr/>
          </p:nvSpPr>
          <p:spPr>
            <a:xfrm>
              <a:off x="3784904" y="2691689"/>
              <a:ext cx="1346300" cy="1065950"/>
            </a:xfrm>
            <a:custGeom>
              <a:avLst/>
              <a:gdLst/>
              <a:ahLst/>
              <a:cxnLst/>
              <a:rect l="l" t="t" r="r" b="b"/>
              <a:pathLst>
                <a:path w="53852" h="42638" extrusionOk="0">
                  <a:moveTo>
                    <a:pt x="21319" y="1"/>
                  </a:moveTo>
                  <a:cubicBezTo>
                    <a:pt x="9551" y="1"/>
                    <a:pt x="1" y="9551"/>
                    <a:pt x="1" y="21319"/>
                  </a:cubicBezTo>
                  <a:cubicBezTo>
                    <a:pt x="1" y="33088"/>
                    <a:pt x="9551" y="42638"/>
                    <a:pt x="21319" y="42638"/>
                  </a:cubicBezTo>
                  <a:cubicBezTo>
                    <a:pt x="31054" y="42638"/>
                    <a:pt x="39310" y="36107"/>
                    <a:pt x="41836" y="27234"/>
                  </a:cubicBezTo>
                  <a:lnTo>
                    <a:pt x="53851" y="21319"/>
                  </a:lnTo>
                  <a:lnTo>
                    <a:pt x="41836" y="15404"/>
                  </a:lnTo>
                  <a:cubicBezTo>
                    <a:pt x="39310" y="6470"/>
                    <a:pt x="31054" y="1"/>
                    <a:pt x="21319" y="1"/>
                  </a:cubicBezTo>
                  <a:close/>
                </a:path>
              </a:pathLst>
            </a:custGeom>
            <a:gradFill>
              <a:gsLst>
                <a:gs pos="0">
                  <a:srgbClr val="EB44C5"/>
                </a:gs>
                <a:gs pos="100000">
                  <a:srgbClr val="F6C0A9"/>
                </a:gs>
              </a:gsLst>
              <a:lin ang="5400700" scaled="0"/>
            </a:gradFill>
            <a:ln>
              <a:noFill/>
            </a:ln>
            <a:effectLst>
              <a:outerShdw blurRad="57150" dist="57150" dir="5400000" algn="bl" rotWithShape="0">
                <a:srgbClr val="000000">
                  <a:alpha val="15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27"/>
            <p:cNvSpPr/>
            <p:nvPr/>
          </p:nvSpPr>
          <p:spPr>
            <a:xfrm>
              <a:off x="3975904" y="2905814"/>
              <a:ext cx="668550" cy="668525"/>
            </a:xfrm>
            <a:custGeom>
              <a:avLst/>
              <a:gdLst/>
              <a:ahLst/>
              <a:cxnLst/>
              <a:rect l="l" t="t" r="r" b="b"/>
              <a:pathLst>
                <a:path w="26742" h="26741" extrusionOk="0">
                  <a:moveTo>
                    <a:pt x="13371" y="0"/>
                  </a:moveTo>
                  <a:cubicBezTo>
                    <a:pt x="5977" y="0"/>
                    <a:pt x="1" y="5977"/>
                    <a:pt x="1" y="13370"/>
                  </a:cubicBezTo>
                  <a:cubicBezTo>
                    <a:pt x="1" y="20764"/>
                    <a:pt x="5977" y="26741"/>
                    <a:pt x="13371" y="26741"/>
                  </a:cubicBezTo>
                  <a:cubicBezTo>
                    <a:pt x="20765" y="26741"/>
                    <a:pt x="26741" y="20764"/>
                    <a:pt x="26741" y="13370"/>
                  </a:cubicBezTo>
                  <a:cubicBezTo>
                    <a:pt x="26741" y="5977"/>
                    <a:pt x="20765" y="0"/>
                    <a:pt x="13371" y="0"/>
                  </a:cubicBezTo>
                  <a:close/>
                </a:path>
              </a:pathLst>
            </a:custGeom>
            <a:gradFill>
              <a:gsLst>
                <a:gs pos="0">
                  <a:srgbClr val="F3F3F3"/>
                </a:gs>
                <a:gs pos="100000">
                  <a:srgbClr val="D9D9D9"/>
                </a:gs>
              </a:gsLst>
              <a:lin ang="5400012" scaled="0"/>
            </a:gradFill>
            <a:ln>
              <a:noFill/>
            </a:ln>
            <a:effectLst>
              <a:outerShdw blurRad="57150" dist="19050" dir="5400000" algn="bl" rotWithShape="0">
                <a:srgbClr val="000000">
                  <a:alpha val="16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54" name="Google Shape;754;p27"/>
          <p:cNvGrpSpPr/>
          <p:nvPr/>
        </p:nvGrpSpPr>
        <p:grpSpPr>
          <a:xfrm>
            <a:off x="1283829" y="4210306"/>
            <a:ext cx="5762494" cy="657100"/>
            <a:chOff x="3978418" y="3008553"/>
            <a:chExt cx="4321870" cy="492825"/>
          </a:xfrm>
        </p:grpSpPr>
        <p:sp>
          <p:nvSpPr>
            <p:cNvPr id="755" name="Google Shape;755;p27"/>
            <p:cNvSpPr txBox="1"/>
            <p:nvPr/>
          </p:nvSpPr>
          <p:spPr>
            <a:xfrm>
              <a:off x="5202233" y="3064878"/>
              <a:ext cx="3098055" cy="4365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200" b="0" i="0" u="none" strike="noStrike" kern="0" cap="none" spc="0" normalizeH="0" baseline="0" noProof="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Ảnh thật, </a:t>
              </a:r>
              <a:r>
                <a:rPr kumimoji="0" lang="vi-VN"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ngược chiều với vật</a:t>
              </a:r>
            </a:p>
          </p:txBody>
        </p:sp>
        <p:sp>
          <p:nvSpPr>
            <p:cNvPr id="756" name="Google Shape;756;p27"/>
            <p:cNvSpPr txBox="1"/>
            <p:nvPr/>
          </p:nvSpPr>
          <p:spPr>
            <a:xfrm>
              <a:off x="3978418" y="3008553"/>
              <a:ext cx="642000" cy="4365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a:ln>
                    <a:noFill/>
                  </a:ln>
                  <a:solidFill>
                    <a:srgbClr val="000000"/>
                  </a:solidFill>
                  <a:effectLst/>
                  <a:uLnTx/>
                  <a:uFillTx/>
                  <a:latin typeface="#9Slide07 Cadena" panose="02000503000000020004" pitchFamily="2" charset="0"/>
                  <a:ea typeface="Fira Sans Extra Condensed"/>
                  <a:cs typeface="#9Slide03 Arima Madurai Black" panose="00000A00000000000000" pitchFamily="2" charset="0"/>
                  <a:sym typeface="Fira Sans Extra Condensed"/>
                </a:rPr>
                <a:t>C</a:t>
              </a:r>
              <a:endParaRPr kumimoji="0" sz="4400" b="1"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a:cs typeface="#9Slide03 Arima Madurai Black" panose="00000A00000000000000" pitchFamily="2" charset="0"/>
                <a:sym typeface="Fira Sans Extra Condensed"/>
              </a:endParaRPr>
            </a:p>
          </p:txBody>
        </p:sp>
      </p:grpSp>
      <p:grpSp>
        <p:nvGrpSpPr>
          <p:cNvPr id="757" name="Google Shape;757;p27"/>
          <p:cNvGrpSpPr/>
          <p:nvPr/>
        </p:nvGrpSpPr>
        <p:grpSpPr>
          <a:xfrm>
            <a:off x="9267571" y="4902817"/>
            <a:ext cx="1793000" cy="1423333"/>
            <a:chOff x="6482054" y="3471114"/>
            <a:chExt cx="1344750" cy="1067500"/>
          </a:xfrm>
        </p:grpSpPr>
        <p:sp>
          <p:nvSpPr>
            <p:cNvPr id="758" name="Google Shape;758;p27"/>
            <p:cNvSpPr/>
            <p:nvPr/>
          </p:nvSpPr>
          <p:spPr>
            <a:xfrm>
              <a:off x="6482054" y="3471114"/>
              <a:ext cx="1344750" cy="1067500"/>
            </a:xfrm>
            <a:custGeom>
              <a:avLst/>
              <a:gdLst/>
              <a:ahLst/>
              <a:cxnLst/>
              <a:rect l="l" t="t" r="r" b="b"/>
              <a:pathLst>
                <a:path w="53790" h="42700" extrusionOk="0">
                  <a:moveTo>
                    <a:pt x="32471" y="1"/>
                  </a:moveTo>
                  <a:cubicBezTo>
                    <a:pt x="22736" y="1"/>
                    <a:pt x="14542" y="6532"/>
                    <a:pt x="11954" y="15404"/>
                  </a:cubicBezTo>
                  <a:lnTo>
                    <a:pt x="1" y="21319"/>
                  </a:lnTo>
                  <a:lnTo>
                    <a:pt x="11954" y="27234"/>
                  </a:lnTo>
                  <a:cubicBezTo>
                    <a:pt x="14542" y="36168"/>
                    <a:pt x="22736" y="42699"/>
                    <a:pt x="32471" y="42699"/>
                  </a:cubicBezTo>
                  <a:cubicBezTo>
                    <a:pt x="44240" y="42699"/>
                    <a:pt x="53790" y="33149"/>
                    <a:pt x="53790" y="21319"/>
                  </a:cubicBezTo>
                  <a:cubicBezTo>
                    <a:pt x="53790" y="9551"/>
                    <a:pt x="44240" y="1"/>
                    <a:pt x="32471" y="1"/>
                  </a:cubicBezTo>
                  <a:close/>
                </a:path>
              </a:pathLst>
            </a:custGeom>
            <a:gradFill>
              <a:gsLst>
                <a:gs pos="0">
                  <a:srgbClr val="CE8DFF"/>
                </a:gs>
                <a:gs pos="100000">
                  <a:srgbClr val="0AFAF1"/>
                </a:gs>
              </a:gsLst>
              <a:lin ang="5400700" scaled="0"/>
            </a:gradFill>
            <a:ln>
              <a:noFill/>
            </a:ln>
            <a:effectLst>
              <a:outerShdw blurRad="57150" dist="57150" dir="5400000" algn="bl" rotWithShape="0">
                <a:srgbClr val="000000">
                  <a:alpha val="15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9" name="Google Shape;759;p27"/>
            <p:cNvSpPr/>
            <p:nvPr/>
          </p:nvSpPr>
          <p:spPr>
            <a:xfrm>
              <a:off x="6962654" y="3677514"/>
              <a:ext cx="668525" cy="668550"/>
            </a:xfrm>
            <a:custGeom>
              <a:avLst/>
              <a:gdLst/>
              <a:ahLst/>
              <a:cxnLst/>
              <a:rect l="l" t="t" r="r" b="b"/>
              <a:pathLst>
                <a:path w="26741" h="26742" extrusionOk="0">
                  <a:moveTo>
                    <a:pt x="13371" y="1"/>
                  </a:moveTo>
                  <a:cubicBezTo>
                    <a:pt x="6038" y="1"/>
                    <a:pt x="0" y="5977"/>
                    <a:pt x="0" y="13371"/>
                  </a:cubicBezTo>
                  <a:cubicBezTo>
                    <a:pt x="0" y="20765"/>
                    <a:pt x="6038" y="26741"/>
                    <a:pt x="13371" y="26741"/>
                  </a:cubicBezTo>
                  <a:cubicBezTo>
                    <a:pt x="20764" y="26741"/>
                    <a:pt x="26741" y="20765"/>
                    <a:pt x="26741" y="13371"/>
                  </a:cubicBezTo>
                  <a:cubicBezTo>
                    <a:pt x="26741" y="5977"/>
                    <a:pt x="20764" y="1"/>
                    <a:pt x="13371" y="1"/>
                  </a:cubicBezTo>
                  <a:close/>
                </a:path>
              </a:pathLst>
            </a:custGeom>
            <a:gradFill>
              <a:gsLst>
                <a:gs pos="0">
                  <a:srgbClr val="F3F3F3"/>
                </a:gs>
                <a:gs pos="100000">
                  <a:srgbClr val="D9D9D9"/>
                </a:gs>
              </a:gsLst>
              <a:lin ang="5400012" scaled="0"/>
            </a:gradFill>
            <a:ln>
              <a:noFill/>
            </a:ln>
            <a:effectLst>
              <a:outerShdw blurRad="57150" dist="19050" dir="5400000" algn="bl" rotWithShape="0">
                <a:srgbClr val="000000">
                  <a:alpha val="16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60" name="Google Shape;760;p27"/>
          <p:cNvGrpSpPr/>
          <p:nvPr/>
        </p:nvGrpSpPr>
        <p:grpSpPr>
          <a:xfrm>
            <a:off x="5337457" y="5302906"/>
            <a:ext cx="5451032" cy="596206"/>
            <a:chOff x="3534469" y="3771178"/>
            <a:chExt cx="4088274" cy="447154"/>
          </a:xfrm>
        </p:grpSpPr>
        <p:sp>
          <p:nvSpPr>
            <p:cNvPr id="761" name="Google Shape;761;p27"/>
            <p:cNvSpPr txBox="1"/>
            <p:nvPr/>
          </p:nvSpPr>
          <p:spPr>
            <a:xfrm>
              <a:off x="3534469" y="3781832"/>
              <a:ext cx="2803312" cy="4365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Ảnh thật, cùng chiều với vật</a:t>
              </a:r>
            </a:p>
          </p:txBody>
        </p:sp>
        <p:sp>
          <p:nvSpPr>
            <p:cNvPr id="762" name="Google Shape;762;p27"/>
            <p:cNvSpPr txBox="1"/>
            <p:nvPr/>
          </p:nvSpPr>
          <p:spPr>
            <a:xfrm>
              <a:off x="6980743" y="3771178"/>
              <a:ext cx="642000" cy="4365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a:cs typeface="#9Slide03 Arima Madurai Black" panose="00000A00000000000000" pitchFamily="2" charset="0"/>
                  <a:sym typeface="Fira Sans Extra Condensed"/>
                </a:rPr>
                <a:t>D</a:t>
              </a:r>
              <a:endParaRPr kumimoji="0" sz="4400" b="1"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a:cs typeface="#9Slide03 Arima Madurai Black" panose="00000A00000000000000" pitchFamily="2" charset="0"/>
                <a:sym typeface="Fira Sans Extra Condensed"/>
              </a:endParaRPr>
            </a:p>
          </p:txBody>
        </p:sp>
      </p:grpSp>
      <p:grpSp>
        <p:nvGrpSpPr>
          <p:cNvPr id="36" name="Group 35">
            <a:extLst>
              <a:ext uri="{FF2B5EF4-FFF2-40B4-BE49-F238E27FC236}">
                <a16:creationId xmlns:a16="http://schemas.microsoft.com/office/drawing/2014/main" id="{1C3968F6-926B-25BA-4495-7043C3257C1A}"/>
              </a:ext>
            </a:extLst>
          </p:cNvPr>
          <p:cNvGrpSpPr/>
          <p:nvPr/>
        </p:nvGrpSpPr>
        <p:grpSpPr>
          <a:xfrm>
            <a:off x="-9262" y="531850"/>
            <a:ext cx="1711392" cy="578023"/>
            <a:chOff x="4933938" y="2521456"/>
            <a:chExt cx="1711392" cy="578023"/>
          </a:xfrm>
          <a:solidFill>
            <a:srgbClr val="2A3563"/>
          </a:solidFill>
        </p:grpSpPr>
        <p:sp>
          <p:nvSpPr>
            <p:cNvPr id="37" name="Arrow: Pentagon 36">
              <a:extLst>
                <a:ext uri="{FF2B5EF4-FFF2-40B4-BE49-F238E27FC236}">
                  <a16:creationId xmlns:a16="http://schemas.microsoft.com/office/drawing/2014/main" id="{FE9E24BA-C47A-6302-1208-308EE997475E}"/>
                </a:ext>
              </a:extLst>
            </p:cNvPr>
            <p:cNvSpPr/>
            <p:nvPr/>
          </p:nvSpPr>
          <p:spPr>
            <a:xfrm>
              <a:off x="4933938" y="2521456"/>
              <a:ext cx="147737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Chevron 37">
              <a:extLst>
                <a:ext uri="{FF2B5EF4-FFF2-40B4-BE49-F238E27FC236}">
                  <a16:creationId xmlns:a16="http://schemas.microsoft.com/office/drawing/2014/main" id="{F9473068-465D-4291-F36C-4E4379CB3F7D}"/>
                </a:ext>
              </a:extLst>
            </p:cNvPr>
            <p:cNvSpPr/>
            <p:nvPr/>
          </p:nvSpPr>
          <p:spPr>
            <a:xfrm>
              <a:off x="6310788"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TextBox 38">
            <a:extLst>
              <a:ext uri="{FF2B5EF4-FFF2-40B4-BE49-F238E27FC236}">
                <a16:creationId xmlns:a16="http://schemas.microsoft.com/office/drawing/2014/main" id="{77445AE4-2FE6-B9E0-AA03-E6B27D66AC6E}"/>
              </a:ext>
            </a:extLst>
          </p:cNvPr>
          <p:cNvSpPr txBox="1"/>
          <p:nvPr/>
        </p:nvSpPr>
        <p:spPr>
          <a:xfrm>
            <a:off x="142911" y="559154"/>
            <a:ext cx="1098881" cy="523220"/>
          </a:xfrm>
          <a:prstGeom prst="rect">
            <a:avLst/>
          </a:prstGeom>
          <a:noFill/>
        </p:spPr>
        <p:txBody>
          <a:bodyPr wrap="square" rtlCol="0">
            <a:spAutoFit/>
          </a:bodyPr>
          <a:lstStyle/>
          <a:p>
            <a:r>
              <a:rPr lang="vi-VN" sz="2800" dirty="0">
                <a:solidFill>
                  <a:srgbClr val="E04E02"/>
                </a:solidFill>
                <a:latin typeface="#9Slide07 Cadena" panose="02000503000000020004" pitchFamily="2" charset="0"/>
              </a:rPr>
              <a:t>CÂU 2</a:t>
            </a:r>
            <a:endParaRPr lang="en-US" sz="2800" dirty="0">
              <a:solidFill>
                <a:srgbClr val="E04E02"/>
              </a:solidFill>
              <a:latin typeface="#9Slide07 Cadena" panose="02000503000000020004" pitchFamily="2" charset="0"/>
            </a:endParaRPr>
          </a:p>
        </p:txBody>
      </p:sp>
      <p:sp>
        <p:nvSpPr>
          <p:cNvPr id="40" name="Text Box 99">
            <a:extLst>
              <a:ext uri="{FF2B5EF4-FFF2-40B4-BE49-F238E27FC236}">
                <a16:creationId xmlns:a16="http://schemas.microsoft.com/office/drawing/2014/main" id="{02BDFD92-6047-F8A8-366B-37044E38E629}"/>
              </a:ext>
            </a:extLst>
          </p:cNvPr>
          <p:cNvSpPr txBox="1"/>
          <p:nvPr/>
        </p:nvSpPr>
        <p:spPr>
          <a:xfrm>
            <a:off x="1827926" y="476898"/>
            <a:ext cx="7375626" cy="646331"/>
          </a:xfrm>
          <a:prstGeom prst="rect">
            <a:avLst/>
          </a:prstGeom>
          <a:noFill/>
          <a:ln w="9525">
            <a:noFill/>
          </a:ln>
        </p:spPr>
        <p:txBody>
          <a:bodyPr wrap="square">
            <a:spAutoFit/>
            <a:scene3d>
              <a:camera prst="orthographicFront"/>
              <a:lightRig rig="threePt" dir="t"/>
            </a:scene3d>
          </a:bodyPr>
          <a:lstStyle/>
          <a:p>
            <a:r>
              <a:rPr lang="vi-VN" sz="3600" dirty="0">
                <a:solidFill>
                  <a:srgbClr val="2A3563"/>
                </a:solidFill>
                <a:latin typeface="#9Slide07 IcielBaliho Script" pitchFamily="2" charset="0"/>
              </a:rPr>
              <a:t>Ảnh của một vật qua gương phẳng là:</a:t>
            </a:r>
          </a:p>
        </p:txBody>
      </p:sp>
      <p:sp>
        <p:nvSpPr>
          <p:cNvPr id="41" name="Rectangle: Rounded Corners 40">
            <a:extLst>
              <a:ext uri="{FF2B5EF4-FFF2-40B4-BE49-F238E27FC236}">
                <a16:creationId xmlns:a16="http://schemas.microsoft.com/office/drawing/2014/main" id="{8A7FEA19-1C96-628D-6386-78E3D983F4DB}"/>
              </a:ext>
            </a:extLst>
          </p:cNvPr>
          <p:cNvSpPr/>
          <p:nvPr/>
        </p:nvSpPr>
        <p:spPr>
          <a:xfrm>
            <a:off x="4713514" y="2667592"/>
            <a:ext cx="6412817" cy="1448678"/>
          </a:xfrm>
          <a:prstGeom prst="roundRect">
            <a:avLst/>
          </a:prstGeom>
          <a:noFill/>
          <a:ln w="28575">
            <a:solidFill>
              <a:srgbClr val="E04E0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par>
                                <p:cTn id="12" presetID="22" presetClass="entr" presetSubtype="1" fill="hold" grpId="0" nodeType="withEffect">
                                  <p:stCondLst>
                                    <p:cond delay="250"/>
                                  </p:stCondLst>
                                  <p:iterate type="lt">
                                    <p:tmPct val="3000"/>
                                  </p:iterate>
                                  <p:childTnLst>
                                    <p:set>
                                      <p:cBhvr>
                                        <p:cTn id="13" dur="1" fill="hold">
                                          <p:stCondLst>
                                            <p:cond delay="0"/>
                                          </p:stCondLst>
                                        </p:cTn>
                                        <p:tgtEl>
                                          <p:spTgt spid="40"/>
                                        </p:tgtEl>
                                        <p:attrNameLst>
                                          <p:attrName>style.visibility</p:attrName>
                                        </p:attrNameLst>
                                      </p:cBhvr>
                                      <p:to>
                                        <p:strVal val="visible"/>
                                      </p:to>
                                    </p:set>
                                    <p:animEffect transition="in" filter="wipe(up)">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37"/>
                                        </p:tgtEl>
                                        <p:attrNameLst>
                                          <p:attrName>style.visibility</p:attrName>
                                        </p:attrNameLst>
                                      </p:cBhvr>
                                      <p:to>
                                        <p:strVal val="visible"/>
                                      </p:to>
                                    </p:set>
                                    <p:anim calcmode="lin" valueType="num">
                                      <p:cBhvr>
                                        <p:cTn id="19" dur="500" fill="hold"/>
                                        <p:tgtEl>
                                          <p:spTgt spid="737"/>
                                        </p:tgtEl>
                                        <p:attrNameLst>
                                          <p:attrName>ppt_w</p:attrName>
                                        </p:attrNameLst>
                                      </p:cBhvr>
                                      <p:tavLst>
                                        <p:tav tm="0">
                                          <p:val>
                                            <p:fltVal val="0"/>
                                          </p:val>
                                        </p:tav>
                                        <p:tav tm="100000">
                                          <p:val>
                                            <p:strVal val="#ppt_w"/>
                                          </p:val>
                                        </p:tav>
                                      </p:tavLst>
                                    </p:anim>
                                    <p:anim calcmode="lin" valueType="num">
                                      <p:cBhvr>
                                        <p:cTn id="20" dur="500" fill="hold"/>
                                        <p:tgtEl>
                                          <p:spTgt spid="737"/>
                                        </p:tgtEl>
                                        <p:attrNameLst>
                                          <p:attrName>ppt_h</p:attrName>
                                        </p:attrNameLst>
                                      </p:cBhvr>
                                      <p:tavLst>
                                        <p:tav tm="0">
                                          <p:val>
                                            <p:fltVal val="0"/>
                                          </p:val>
                                        </p:tav>
                                        <p:tav tm="100000">
                                          <p:val>
                                            <p:strVal val="#ppt_h"/>
                                          </p:val>
                                        </p:tav>
                                      </p:tavLst>
                                    </p:anim>
                                    <p:animEffect transition="in" filter="fade">
                                      <p:cBhvr>
                                        <p:cTn id="21" dur="500"/>
                                        <p:tgtEl>
                                          <p:spTgt spid="737"/>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735"/>
                                        </p:tgtEl>
                                        <p:attrNameLst>
                                          <p:attrName>style.visibility</p:attrName>
                                        </p:attrNameLst>
                                      </p:cBhvr>
                                      <p:to>
                                        <p:strVal val="visible"/>
                                      </p:to>
                                    </p:set>
                                    <p:animEffect transition="in" filter="wipe(left)">
                                      <p:cBhvr>
                                        <p:cTn id="24" dur="500"/>
                                        <p:tgtEl>
                                          <p:spTgt spid="735"/>
                                        </p:tgtEl>
                                      </p:cBhvr>
                                    </p:animEffect>
                                  </p:childTnLst>
                                </p:cTn>
                              </p:par>
                              <p:par>
                                <p:cTn id="25" presetID="22" presetClass="entr" presetSubtype="8" fill="hold" nodeType="withEffect">
                                  <p:stCondLst>
                                    <p:cond delay="750"/>
                                  </p:stCondLst>
                                  <p:childTnLst>
                                    <p:set>
                                      <p:cBhvr>
                                        <p:cTn id="26" dur="1" fill="hold">
                                          <p:stCondLst>
                                            <p:cond delay="0"/>
                                          </p:stCondLst>
                                        </p:cTn>
                                        <p:tgtEl>
                                          <p:spTgt spid="740"/>
                                        </p:tgtEl>
                                        <p:attrNameLst>
                                          <p:attrName>style.visibility</p:attrName>
                                        </p:attrNameLst>
                                      </p:cBhvr>
                                      <p:to>
                                        <p:strVal val="visible"/>
                                      </p:to>
                                    </p:set>
                                    <p:animEffect transition="in" filter="wipe(left)">
                                      <p:cBhvr>
                                        <p:cTn id="27" dur="1000"/>
                                        <p:tgtEl>
                                          <p:spTgt spid="74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44"/>
                                        </p:tgtEl>
                                        <p:attrNameLst>
                                          <p:attrName>style.visibility</p:attrName>
                                        </p:attrNameLst>
                                      </p:cBhvr>
                                      <p:to>
                                        <p:strVal val="visible"/>
                                      </p:to>
                                    </p:set>
                                    <p:anim calcmode="lin" valueType="num">
                                      <p:cBhvr>
                                        <p:cTn id="32" dur="500" fill="hold"/>
                                        <p:tgtEl>
                                          <p:spTgt spid="744"/>
                                        </p:tgtEl>
                                        <p:attrNameLst>
                                          <p:attrName>ppt_w</p:attrName>
                                        </p:attrNameLst>
                                      </p:cBhvr>
                                      <p:tavLst>
                                        <p:tav tm="0">
                                          <p:val>
                                            <p:fltVal val="0"/>
                                          </p:val>
                                        </p:tav>
                                        <p:tav tm="100000">
                                          <p:val>
                                            <p:strVal val="#ppt_w"/>
                                          </p:val>
                                        </p:tav>
                                      </p:tavLst>
                                    </p:anim>
                                    <p:anim calcmode="lin" valueType="num">
                                      <p:cBhvr>
                                        <p:cTn id="33" dur="500" fill="hold"/>
                                        <p:tgtEl>
                                          <p:spTgt spid="744"/>
                                        </p:tgtEl>
                                        <p:attrNameLst>
                                          <p:attrName>ppt_h</p:attrName>
                                        </p:attrNameLst>
                                      </p:cBhvr>
                                      <p:tavLst>
                                        <p:tav tm="0">
                                          <p:val>
                                            <p:fltVal val="0"/>
                                          </p:val>
                                        </p:tav>
                                        <p:tav tm="100000">
                                          <p:val>
                                            <p:strVal val="#ppt_h"/>
                                          </p:val>
                                        </p:tav>
                                      </p:tavLst>
                                    </p:anim>
                                    <p:animEffect transition="in" filter="fade">
                                      <p:cBhvr>
                                        <p:cTn id="34" dur="500"/>
                                        <p:tgtEl>
                                          <p:spTgt spid="744"/>
                                        </p:tgtEl>
                                      </p:cBhvr>
                                    </p:animEffect>
                                  </p:childTnLst>
                                </p:cTn>
                              </p:par>
                              <p:par>
                                <p:cTn id="35" presetID="22" presetClass="entr" presetSubtype="2" fill="hold" grpId="0" nodeType="withEffect">
                                  <p:stCondLst>
                                    <p:cond delay="1000"/>
                                  </p:stCondLst>
                                  <p:childTnLst>
                                    <p:set>
                                      <p:cBhvr>
                                        <p:cTn id="36" dur="1" fill="hold">
                                          <p:stCondLst>
                                            <p:cond delay="0"/>
                                          </p:stCondLst>
                                        </p:cTn>
                                        <p:tgtEl>
                                          <p:spTgt spid="736"/>
                                        </p:tgtEl>
                                        <p:attrNameLst>
                                          <p:attrName>style.visibility</p:attrName>
                                        </p:attrNameLst>
                                      </p:cBhvr>
                                      <p:to>
                                        <p:strVal val="visible"/>
                                      </p:to>
                                    </p:set>
                                    <p:animEffect transition="in" filter="wipe(right)">
                                      <p:cBhvr>
                                        <p:cTn id="37" dur="500"/>
                                        <p:tgtEl>
                                          <p:spTgt spid="736"/>
                                        </p:tgtEl>
                                      </p:cBhvr>
                                    </p:animEffect>
                                  </p:childTnLst>
                                </p:cTn>
                              </p:par>
                              <p:par>
                                <p:cTn id="38" presetID="22" presetClass="entr" presetSubtype="2" fill="hold" nodeType="withEffect">
                                  <p:stCondLst>
                                    <p:cond delay="750"/>
                                  </p:stCondLst>
                                  <p:childTnLst>
                                    <p:set>
                                      <p:cBhvr>
                                        <p:cTn id="39" dur="1" fill="hold">
                                          <p:stCondLst>
                                            <p:cond delay="0"/>
                                          </p:stCondLst>
                                        </p:cTn>
                                        <p:tgtEl>
                                          <p:spTgt spid="747"/>
                                        </p:tgtEl>
                                        <p:attrNameLst>
                                          <p:attrName>style.visibility</p:attrName>
                                        </p:attrNameLst>
                                      </p:cBhvr>
                                      <p:to>
                                        <p:strVal val="visible"/>
                                      </p:to>
                                    </p:set>
                                    <p:animEffect transition="in" filter="wipe(right)">
                                      <p:cBhvr>
                                        <p:cTn id="40" dur="1000"/>
                                        <p:tgtEl>
                                          <p:spTgt spid="74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751"/>
                                        </p:tgtEl>
                                        <p:attrNameLst>
                                          <p:attrName>style.visibility</p:attrName>
                                        </p:attrNameLst>
                                      </p:cBhvr>
                                      <p:to>
                                        <p:strVal val="visible"/>
                                      </p:to>
                                    </p:set>
                                    <p:anim calcmode="lin" valueType="num">
                                      <p:cBhvr>
                                        <p:cTn id="45" dur="500" fill="hold"/>
                                        <p:tgtEl>
                                          <p:spTgt spid="751"/>
                                        </p:tgtEl>
                                        <p:attrNameLst>
                                          <p:attrName>ppt_w</p:attrName>
                                        </p:attrNameLst>
                                      </p:cBhvr>
                                      <p:tavLst>
                                        <p:tav tm="0">
                                          <p:val>
                                            <p:fltVal val="0"/>
                                          </p:val>
                                        </p:tav>
                                        <p:tav tm="100000">
                                          <p:val>
                                            <p:strVal val="#ppt_w"/>
                                          </p:val>
                                        </p:tav>
                                      </p:tavLst>
                                    </p:anim>
                                    <p:anim calcmode="lin" valueType="num">
                                      <p:cBhvr>
                                        <p:cTn id="46" dur="500" fill="hold"/>
                                        <p:tgtEl>
                                          <p:spTgt spid="751"/>
                                        </p:tgtEl>
                                        <p:attrNameLst>
                                          <p:attrName>ppt_h</p:attrName>
                                        </p:attrNameLst>
                                      </p:cBhvr>
                                      <p:tavLst>
                                        <p:tav tm="0">
                                          <p:val>
                                            <p:fltVal val="0"/>
                                          </p:val>
                                        </p:tav>
                                        <p:tav tm="100000">
                                          <p:val>
                                            <p:strVal val="#ppt_h"/>
                                          </p:val>
                                        </p:tav>
                                      </p:tavLst>
                                    </p:anim>
                                    <p:animEffect transition="in" filter="fade">
                                      <p:cBhvr>
                                        <p:cTn id="47" dur="500"/>
                                        <p:tgtEl>
                                          <p:spTgt spid="751"/>
                                        </p:tgtEl>
                                      </p:cBhvr>
                                    </p:animEffect>
                                  </p:childTnLst>
                                </p:cTn>
                              </p:par>
                              <p:par>
                                <p:cTn id="48" presetID="22" presetClass="entr" presetSubtype="8" fill="hold" grpId="0" nodeType="withEffect">
                                  <p:stCondLst>
                                    <p:cond delay="1000"/>
                                  </p:stCondLst>
                                  <p:childTnLst>
                                    <p:set>
                                      <p:cBhvr>
                                        <p:cTn id="49" dur="1" fill="hold">
                                          <p:stCondLst>
                                            <p:cond delay="0"/>
                                          </p:stCondLst>
                                        </p:cTn>
                                        <p:tgtEl>
                                          <p:spTgt spid="743"/>
                                        </p:tgtEl>
                                        <p:attrNameLst>
                                          <p:attrName>style.visibility</p:attrName>
                                        </p:attrNameLst>
                                      </p:cBhvr>
                                      <p:to>
                                        <p:strVal val="visible"/>
                                      </p:to>
                                    </p:set>
                                    <p:animEffect transition="in" filter="wipe(left)">
                                      <p:cBhvr>
                                        <p:cTn id="50" dur="500"/>
                                        <p:tgtEl>
                                          <p:spTgt spid="743"/>
                                        </p:tgtEl>
                                      </p:cBhvr>
                                    </p:animEffect>
                                  </p:childTnLst>
                                </p:cTn>
                              </p:par>
                              <p:par>
                                <p:cTn id="51" presetID="22" presetClass="entr" presetSubtype="8" fill="hold" nodeType="withEffect">
                                  <p:stCondLst>
                                    <p:cond delay="750"/>
                                  </p:stCondLst>
                                  <p:childTnLst>
                                    <p:set>
                                      <p:cBhvr>
                                        <p:cTn id="52" dur="1" fill="hold">
                                          <p:stCondLst>
                                            <p:cond delay="0"/>
                                          </p:stCondLst>
                                        </p:cTn>
                                        <p:tgtEl>
                                          <p:spTgt spid="754"/>
                                        </p:tgtEl>
                                        <p:attrNameLst>
                                          <p:attrName>style.visibility</p:attrName>
                                        </p:attrNameLst>
                                      </p:cBhvr>
                                      <p:to>
                                        <p:strVal val="visible"/>
                                      </p:to>
                                    </p:set>
                                    <p:animEffect transition="in" filter="wipe(left)">
                                      <p:cBhvr>
                                        <p:cTn id="53" dur="1000"/>
                                        <p:tgtEl>
                                          <p:spTgt spid="75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757"/>
                                        </p:tgtEl>
                                        <p:attrNameLst>
                                          <p:attrName>style.visibility</p:attrName>
                                        </p:attrNameLst>
                                      </p:cBhvr>
                                      <p:to>
                                        <p:strVal val="visible"/>
                                      </p:to>
                                    </p:set>
                                    <p:anim calcmode="lin" valueType="num">
                                      <p:cBhvr>
                                        <p:cTn id="58" dur="500" fill="hold"/>
                                        <p:tgtEl>
                                          <p:spTgt spid="757"/>
                                        </p:tgtEl>
                                        <p:attrNameLst>
                                          <p:attrName>ppt_w</p:attrName>
                                        </p:attrNameLst>
                                      </p:cBhvr>
                                      <p:tavLst>
                                        <p:tav tm="0">
                                          <p:val>
                                            <p:fltVal val="0"/>
                                          </p:val>
                                        </p:tav>
                                        <p:tav tm="100000">
                                          <p:val>
                                            <p:strVal val="#ppt_w"/>
                                          </p:val>
                                        </p:tav>
                                      </p:tavLst>
                                    </p:anim>
                                    <p:anim calcmode="lin" valueType="num">
                                      <p:cBhvr>
                                        <p:cTn id="59" dur="500" fill="hold"/>
                                        <p:tgtEl>
                                          <p:spTgt spid="757"/>
                                        </p:tgtEl>
                                        <p:attrNameLst>
                                          <p:attrName>ppt_h</p:attrName>
                                        </p:attrNameLst>
                                      </p:cBhvr>
                                      <p:tavLst>
                                        <p:tav tm="0">
                                          <p:val>
                                            <p:fltVal val="0"/>
                                          </p:val>
                                        </p:tav>
                                        <p:tav tm="100000">
                                          <p:val>
                                            <p:strVal val="#ppt_h"/>
                                          </p:val>
                                        </p:tav>
                                      </p:tavLst>
                                    </p:anim>
                                    <p:animEffect transition="in" filter="fade">
                                      <p:cBhvr>
                                        <p:cTn id="60" dur="500"/>
                                        <p:tgtEl>
                                          <p:spTgt spid="757"/>
                                        </p:tgtEl>
                                      </p:cBhvr>
                                    </p:animEffect>
                                  </p:childTnLst>
                                </p:cTn>
                              </p:par>
                              <p:par>
                                <p:cTn id="61" presetID="22" presetClass="entr" presetSubtype="2" fill="hold" grpId="0" nodeType="withEffect">
                                  <p:stCondLst>
                                    <p:cond delay="1000"/>
                                  </p:stCondLst>
                                  <p:childTnLst>
                                    <p:set>
                                      <p:cBhvr>
                                        <p:cTn id="62" dur="1" fill="hold">
                                          <p:stCondLst>
                                            <p:cond delay="0"/>
                                          </p:stCondLst>
                                        </p:cTn>
                                        <p:tgtEl>
                                          <p:spTgt spid="750"/>
                                        </p:tgtEl>
                                        <p:attrNameLst>
                                          <p:attrName>style.visibility</p:attrName>
                                        </p:attrNameLst>
                                      </p:cBhvr>
                                      <p:to>
                                        <p:strVal val="visible"/>
                                      </p:to>
                                    </p:set>
                                    <p:animEffect transition="in" filter="wipe(right)">
                                      <p:cBhvr>
                                        <p:cTn id="63" dur="500"/>
                                        <p:tgtEl>
                                          <p:spTgt spid="750"/>
                                        </p:tgtEl>
                                      </p:cBhvr>
                                    </p:animEffect>
                                  </p:childTnLst>
                                </p:cTn>
                              </p:par>
                              <p:par>
                                <p:cTn id="64" presetID="22" presetClass="entr" presetSubtype="2" fill="hold" nodeType="withEffect">
                                  <p:stCondLst>
                                    <p:cond delay="750"/>
                                  </p:stCondLst>
                                  <p:childTnLst>
                                    <p:set>
                                      <p:cBhvr>
                                        <p:cTn id="65" dur="1" fill="hold">
                                          <p:stCondLst>
                                            <p:cond delay="0"/>
                                          </p:stCondLst>
                                        </p:cTn>
                                        <p:tgtEl>
                                          <p:spTgt spid="760"/>
                                        </p:tgtEl>
                                        <p:attrNameLst>
                                          <p:attrName>style.visibility</p:attrName>
                                        </p:attrNameLst>
                                      </p:cBhvr>
                                      <p:to>
                                        <p:strVal val="visible"/>
                                      </p:to>
                                    </p:set>
                                    <p:animEffect transition="in" filter="wipe(right)">
                                      <p:cBhvr>
                                        <p:cTn id="66" dur="1000"/>
                                        <p:tgtEl>
                                          <p:spTgt spid="76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up)">
                                      <p:cBhvr>
                                        <p:cTn id="7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 grpId="0" animBg="1"/>
      <p:bldP spid="736" grpId="0" animBg="1"/>
      <p:bldP spid="743" grpId="0" animBg="1"/>
      <p:bldP spid="750" grpId="0" animBg="1"/>
      <p:bldP spid="39" grpId="0"/>
      <p:bldP spid="40" grpId="0"/>
      <p:bldP spid="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7" name="Google Shape;607;p25"/>
          <p:cNvGrpSpPr/>
          <p:nvPr/>
        </p:nvGrpSpPr>
        <p:grpSpPr>
          <a:xfrm rot="10800000">
            <a:off x="7570800" y="4941900"/>
            <a:ext cx="1213067" cy="640653"/>
            <a:chOff x="2281250" y="1927074"/>
            <a:chExt cx="1041796" cy="550200"/>
          </a:xfrm>
        </p:grpSpPr>
        <p:cxnSp>
          <p:nvCxnSpPr>
            <p:cNvPr id="608" name="Google Shape;608;p25"/>
            <p:cNvCxnSpPr/>
            <p:nvPr/>
          </p:nvCxnSpPr>
          <p:spPr>
            <a:xfrm rot="10800000">
              <a:off x="2773446" y="1927074"/>
              <a:ext cx="549600" cy="550200"/>
            </a:xfrm>
            <a:prstGeom prst="straightConnector1">
              <a:avLst/>
            </a:prstGeom>
            <a:noFill/>
            <a:ln w="19050" cap="flat" cmpd="sng">
              <a:solidFill>
                <a:srgbClr val="2A3563"/>
              </a:solidFill>
              <a:prstDash val="dash"/>
              <a:round/>
              <a:headEnd type="none" w="med" len="med"/>
              <a:tailEnd type="none" w="med" len="med"/>
            </a:ln>
          </p:spPr>
        </p:cxnSp>
        <p:cxnSp>
          <p:nvCxnSpPr>
            <p:cNvPr id="609" name="Google Shape;609;p25"/>
            <p:cNvCxnSpPr/>
            <p:nvPr/>
          </p:nvCxnSpPr>
          <p:spPr>
            <a:xfrm rot="10800000">
              <a:off x="2281250" y="1927525"/>
              <a:ext cx="495300" cy="0"/>
            </a:xfrm>
            <a:prstGeom prst="straightConnector1">
              <a:avLst/>
            </a:prstGeom>
            <a:noFill/>
            <a:ln w="19050" cap="flat" cmpd="sng">
              <a:solidFill>
                <a:srgbClr val="2A3563"/>
              </a:solidFill>
              <a:prstDash val="dash"/>
              <a:round/>
              <a:headEnd type="none" w="med" len="med"/>
              <a:tailEnd type="none" w="med" len="med"/>
            </a:ln>
          </p:spPr>
        </p:cxnSp>
      </p:grpSp>
      <p:grpSp>
        <p:nvGrpSpPr>
          <p:cNvPr id="622" name="Google Shape;622;p25"/>
          <p:cNvGrpSpPr/>
          <p:nvPr/>
        </p:nvGrpSpPr>
        <p:grpSpPr>
          <a:xfrm rot="10800000" flipH="1">
            <a:off x="3429899" y="4964793"/>
            <a:ext cx="1188231" cy="617947"/>
            <a:chOff x="2281250" y="1926913"/>
            <a:chExt cx="1020466" cy="530700"/>
          </a:xfrm>
        </p:grpSpPr>
        <p:cxnSp>
          <p:nvCxnSpPr>
            <p:cNvPr id="623" name="Google Shape;623;p25"/>
            <p:cNvCxnSpPr/>
            <p:nvPr/>
          </p:nvCxnSpPr>
          <p:spPr>
            <a:xfrm rot="10800000">
              <a:off x="2773416" y="1926913"/>
              <a:ext cx="528300" cy="530700"/>
            </a:xfrm>
            <a:prstGeom prst="straightConnector1">
              <a:avLst/>
            </a:prstGeom>
            <a:noFill/>
            <a:ln w="19050" cap="flat" cmpd="sng">
              <a:solidFill>
                <a:srgbClr val="2A3563"/>
              </a:solidFill>
              <a:prstDash val="dash"/>
              <a:round/>
              <a:headEnd type="none" w="med" len="med"/>
              <a:tailEnd type="none" w="med" len="med"/>
            </a:ln>
          </p:spPr>
        </p:cxnSp>
        <p:cxnSp>
          <p:nvCxnSpPr>
            <p:cNvPr id="624" name="Google Shape;624;p25"/>
            <p:cNvCxnSpPr/>
            <p:nvPr/>
          </p:nvCxnSpPr>
          <p:spPr>
            <a:xfrm rot="10800000">
              <a:off x="2281250" y="1927525"/>
              <a:ext cx="495300" cy="0"/>
            </a:xfrm>
            <a:prstGeom prst="straightConnector1">
              <a:avLst/>
            </a:prstGeom>
            <a:noFill/>
            <a:ln w="19050" cap="flat" cmpd="sng">
              <a:solidFill>
                <a:srgbClr val="2A3563"/>
              </a:solidFill>
              <a:prstDash val="dash"/>
              <a:round/>
              <a:headEnd type="none" w="med" len="med"/>
              <a:tailEnd type="none" w="med" len="med"/>
            </a:ln>
          </p:spPr>
        </p:cxnSp>
      </p:grpSp>
      <p:grpSp>
        <p:nvGrpSpPr>
          <p:cNvPr id="625" name="Google Shape;625;p25"/>
          <p:cNvGrpSpPr/>
          <p:nvPr/>
        </p:nvGrpSpPr>
        <p:grpSpPr>
          <a:xfrm flipH="1">
            <a:off x="7450934" y="2031761"/>
            <a:ext cx="1332933" cy="759072"/>
            <a:chOff x="2281250" y="1926971"/>
            <a:chExt cx="1144739" cy="651900"/>
          </a:xfrm>
        </p:grpSpPr>
        <p:cxnSp>
          <p:nvCxnSpPr>
            <p:cNvPr id="626" name="Google Shape;626;p25"/>
            <p:cNvCxnSpPr/>
            <p:nvPr/>
          </p:nvCxnSpPr>
          <p:spPr>
            <a:xfrm rot="10800000">
              <a:off x="2773189" y="1926971"/>
              <a:ext cx="652800" cy="651900"/>
            </a:xfrm>
            <a:prstGeom prst="straightConnector1">
              <a:avLst/>
            </a:prstGeom>
            <a:noFill/>
            <a:ln w="19050" cap="flat" cmpd="sng">
              <a:solidFill>
                <a:srgbClr val="2A3563"/>
              </a:solidFill>
              <a:prstDash val="dash"/>
              <a:round/>
              <a:headEnd type="none" w="med" len="med"/>
              <a:tailEnd type="none" w="med" len="med"/>
            </a:ln>
          </p:spPr>
        </p:cxnSp>
        <p:cxnSp>
          <p:nvCxnSpPr>
            <p:cNvPr id="627" name="Google Shape;627;p25"/>
            <p:cNvCxnSpPr/>
            <p:nvPr/>
          </p:nvCxnSpPr>
          <p:spPr>
            <a:xfrm rot="10800000">
              <a:off x="2281250" y="1927525"/>
              <a:ext cx="495300" cy="0"/>
            </a:xfrm>
            <a:prstGeom prst="straightConnector1">
              <a:avLst/>
            </a:prstGeom>
            <a:noFill/>
            <a:ln w="19050" cap="flat" cmpd="sng">
              <a:solidFill>
                <a:srgbClr val="2A3563"/>
              </a:solidFill>
              <a:prstDash val="dash"/>
              <a:round/>
              <a:headEnd type="none" w="med" len="med"/>
              <a:tailEnd type="none" w="med" len="med"/>
            </a:ln>
          </p:spPr>
        </p:cxnSp>
      </p:grpSp>
      <p:grpSp>
        <p:nvGrpSpPr>
          <p:cNvPr id="628" name="Google Shape;628;p25"/>
          <p:cNvGrpSpPr/>
          <p:nvPr/>
        </p:nvGrpSpPr>
        <p:grpSpPr>
          <a:xfrm>
            <a:off x="3429899" y="2031809"/>
            <a:ext cx="1330901" cy="757675"/>
            <a:chOff x="2281250" y="1927012"/>
            <a:chExt cx="1142994" cy="650700"/>
          </a:xfrm>
        </p:grpSpPr>
        <p:cxnSp>
          <p:nvCxnSpPr>
            <p:cNvPr id="629" name="Google Shape;629;p25"/>
            <p:cNvCxnSpPr/>
            <p:nvPr/>
          </p:nvCxnSpPr>
          <p:spPr>
            <a:xfrm rot="10800000">
              <a:off x="2773244" y="1927012"/>
              <a:ext cx="651000" cy="650700"/>
            </a:xfrm>
            <a:prstGeom prst="straightConnector1">
              <a:avLst/>
            </a:prstGeom>
            <a:noFill/>
            <a:ln w="19050" cap="flat" cmpd="sng">
              <a:solidFill>
                <a:srgbClr val="2A3563"/>
              </a:solidFill>
              <a:prstDash val="dash"/>
              <a:round/>
              <a:headEnd type="none" w="med" len="med"/>
              <a:tailEnd type="none" w="med" len="med"/>
            </a:ln>
          </p:spPr>
        </p:cxnSp>
        <p:cxnSp>
          <p:nvCxnSpPr>
            <p:cNvPr id="630" name="Google Shape;630;p25"/>
            <p:cNvCxnSpPr/>
            <p:nvPr/>
          </p:nvCxnSpPr>
          <p:spPr>
            <a:xfrm rot="10800000">
              <a:off x="2281250" y="1927525"/>
              <a:ext cx="495300" cy="0"/>
            </a:xfrm>
            <a:prstGeom prst="straightConnector1">
              <a:avLst/>
            </a:prstGeom>
            <a:noFill/>
            <a:ln w="19050" cap="flat" cmpd="sng">
              <a:solidFill>
                <a:srgbClr val="2A3563"/>
              </a:solidFill>
              <a:prstDash val="dash"/>
              <a:round/>
              <a:headEnd type="none" w="med" len="med"/>
              <a:tailEnd type="none" w="med" len="med"/>
            </a:ln>
          </p:spPr>
        </p:cxnSp>
      </p:grpSp>
      <p:sp>
        <p:nvSpPr>
          <p:cNvPr id="598" name="Google Shape;598;p25"/>
          <p:cNvSpPr/>
          <p:nvPr/>
        </p:nvSpPr>
        <p:spPr>
          <a:xfrm>
            <a:off x="6175143" y="3694605"/>
            <a:ext cx="31" cy="31"/>
          </a:xfrm>
          <a:custGeom>
            <a:avLst/>
            <a:gdLst/>
            <a:ahLst/>
            <a:cxnLst/>
            <a:rect l="l" t="t" r="r" b="b"/>
            <a:pathLst>
              <a:path w="1" h="1" extrusionOk="0">
                <a:moveTo>
                  <a:pt x="0" y="1"/>
                </a:moveTo>
                <a:lnTo>
                  <a:pt x="0" y="1"/>
                </a:lnTo>
                <a:close/>
              </a:path>
            </a:pathLst>
          </a:custGeom>
          <a:solidFill>
            <a:srgbClr val="006EB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 name="Google Shape;599;p25"/>
          <p:cNvSpPr/>
          <p:nvPr/>
        </p:nvSpPr>
        <p:spPr>
          <a:xfrm>
            <a:off x="6175143" y="3694605"/>
            <a:ext cx="31" cy="31"/>
          </a:xfrm>
          <a:custGeom>
            <a:avLst/>
            <a:gdLst/>
            <a:ahLst/>
            <a:cxnLst/>
            <a:rect l="l" t="t" r="r" b="b"/>
            <a:pathLst>
              <a:path w="1" h="1" extrusionOk="0">
                <a:moveTo>
                  <a:pt x="0" y="1"/>
                </a:moveTo>
                <a:lnTo>
                  <a:pt x="0" y="1"/>
                </a:lnTo>
                <a:close/>
              </a:path>
            </a:pathLst>
          </a:custGeom>
          <a:solidFill>
            <a:srgbClr val="006EB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Google Shape;600;p25"/>
          <p:cNvSpPr/>
          <p:nvPr/>
        </p:nvSpPr>
        <p:spPr>
          <a:xfrm>
            <a:off x="6175143" y="2398530"/>
            <a:ext cx="1830685" cy="3126805"/>
          </a:xfrm>
          <a:custGeom>
            <a:avLst/>
            <a:gdLst/>
            <a:ahLst/>
            <a:cxnLst/>
            <a:rect l="l" t="t" r="r" b="b"/>
            <a:pathLst>
              <a:path w="58657" h="100186" extrusionOk="0">
                <a:moveTo>
                  <a:pt x="41467" y="1"/>
                </a:moveTo>
                <a:lnTo>
                  <a:pt x="0" y="41529"/>
                </a:lnTo>
                <a:lnTo>
                  <a:pt x="0" y="100186"/>
                </a:lnTo>
                <a:cubicBezTo>
                  <a:pt x="16205" y="100186"/>
                  <a:pt x="30869" y="93593"/>
                  <a:pt x="41467" y="82995"/>
                </a:cubicBezTo>
                <a:cubicBezTo>
                  <a:pt x="52126" y="72398"/>
                  <a:pt x="58657" y="57733"/>
                  <a:pt x="58657" y="41529"/>
                </a:cubicBezTo>
                <a:cubicBezTo>
                  <a:pt x="58657" y="25324"/>
                  <a:pt x="52126" y="10660"/>
                  <a:pt x="41467" y="1"/>
                </a:cubicBezTo>
              </a:path>
            </a:pathLst>
          </a:custGeom>
          <a:gradFill>
            <a:gsLst>
              <a:gs pos="0">
                <a:srgbClr val="CE8DFF"/>
              </a:gs>
              <a:gs pos="100000">
                <a:srgbClr val="0AFAF1"/>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Google Shape;601;p25"/>
          <p:cNvSpPr/>
          <p:nvPr/>
        </p:nvSpPr>
        <p:spPr>
          <a:xfrm>
            <a:off x="4344481" y="1862037"/>
            <a:ext cx="1830716" cy="1832620"/>
          </a:xfrm>
          <a:custGeom>
            <a:avLst/>
            <a:gdLst/>
            <a:ahLst/>
            <a:cxnLst/>
            <a:rect l="l" t="t" r="r" b="b"/>
            <a:pathLst>
              <a:path w="58658" h="58719" extrusionOk="0">
                <a:moveTo>
                  <a:pt x="58657" y="1"/>
                </a:moveTo>
                <a:cubicBezTo>
                  <a:pt x="42453" y="1"/>
                  <a:pt x="27789" y="6593"/>
                  <a:pt x="17191" y="17191"/>
                </a:cubicBezTo>
                <a:cubicBezTo>
                  <a:pt x="6532" y="27850"/>
                  <a:pt x="1" y="42514"/>
                  <a:pt x="1" y="58719"/>
                </a:cubicBezTo>
                <a:lnTo>
                  <a:pt x="58657" y="58719"/>
                </a:lnTo>
                <a:lnTo>
                  <a:pt x="58657" y="1"/>
                </a:lnTo>
                <a:close/>
              </a:path>
            </a:pathLst>
          </a:custGeom>
          <a:gradFill>
            <a:gsLst>
              <a:gs pos="0">
                <a:srgbClr val="F89458"/>
              </a:gs>
              <a:gs pos="100000">
                <a:srgbClr val="FFD36A"/>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Google Shape;602;p25"/>
          <p:cNvSpPr/>
          <p:nvPr/>
        </p:nvSpPr>
        <p:spPr>
          <a:xfrm>
            <a:off x="5790300" y="2107266"/>
            <a:ext cx="1805349" cy="2552733"/>
          </a:xfrm>
          <a:custGeom>
            <a:avLst/>
            <a:gdLst/>
            <a:ahLst/>
            <a:cxnLst/>
            <a:rect l="l" t="t" r="r" b="b"/>
            <a:pathLst>
              <a:path w="30808" h="43562" extrusionOk="0">
                <a:moveTo>
                  <a:pt x="30807" y="12755"/>
                </a:moveTo>
                <a:cubicBezTo>
                  <a:pt x="22921" y="4868"/>
                  <a:pt x="12015" y="1"/>
                  <a:pt x="0" y="1"/>
                </a:cubicBezTo>
                <a:lnTo>
                  <a:pt x="0" y="43562"/>
                </a:lnTo>
                <a:lnTo>
                  <a:pt x="30807" y="12755"/>
                </a:lnTo>
              </a:path>
            </a:pathLst>
          </a:custGeom>
          <a:gradFill>
            <a:gsLst>
              <a:gs pos="0">
                <a:srgbClr val="6BD9FE"/>
              </a:gs>
              <a:gs pos="100000">
                <a:srgbClr val="8450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 name="Google Shape;603;p25"/>
          <p:cNvSpPr/>
          <p:nvPr/>
        </p:nvSpPr>
        <p:spPr>
          <a:xfrm>
            <a:off x="4042589" y="3694605"/>
            <a:ext cx="2132611" cy="2132641"/>
          </a:xfrm>
          <a:custGeom>
            <a:avLst/>
            <a:gdLst/>
            <a:ahLst/>
            <a:cxnLst/>
            <a:rect l="l" t="t" r="r" b="b"/>
            <a:pathLst>
              <a:path w="68331" h="68332" extrusionOk="0">
                <a:moveTo>
                  <a:pt x="0" y="1"/>
                </a:moveTo>
                <a:cubicBezTo>
                  <a:pt x="0" y="18855"/>
                  <a:pt x="7641" y="35922"/>
                  <a:pt x="19963" y="48306"/>
                </a:cubicBezTo>
                <a:cubicBezTo>
                  <a:pt x="32348" y="60691"/>
                  <a:pt x="49476" y="68331"/>
                  <a:pt x="68330" y="68331"/>
                </a:cubicBezTo>
                <a:lnTo>
                  <a:pt x="68330" y="1"/>
                </a:lnTo>
                <a:close/>
              </a:path>
            </a:pathLst>
          </a:custGeom>
          <a:gradFill>
            <a:gsLst>
              <a:gs pos="0">
                <a:srgbClr val="FF6599"/>
              </a:gs>
              <a:gs pos="100000">
                <a:srgbClr val="FFC366"/>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25"/>
          <p:cNvSpPr txBox="1"/>
          <p:nvPr/>
        </p:nvSpPr>
        <p:spPr>
          <a:xfrm>
            <a:off x="8955432" y="2407734"/>
            <a:ext cx="2637854" cy="7308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Vật đặt trước gương cho ảnh ảo </a:t>
            </a:r>
            <a:r>
              <a:rPr kumimoji="0" lang="en-US"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có</a:t>
            </a:r>
            <a:r>
              <a:rPr kumimoji="0" lang="en-US" sz="2200" b="0" i="0" u="none" strike="noStrike" kern="0" cap="none" spc="0" normalizeH="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 </a:t>
            </a:r>
            <a:r>
              <a:rPr kumimoji="0" lang="en-US" sz="2200" b="0" i="0" u="none" strike="noStrike" kern="0" cap="none" spc="0" normalizeH="0" noProof="0" dirty="0" err="1">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độ</a:t>
            </a:r>
            <a:r>
              <a:rPr kumimoji="0" lang="en-US" sz="2200" b="0" i="0" u="none" strike="noStrike" kern="0" cap="none" spc="0" normalizeH="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 </a:t>
            </a:r>
            <a:r>
              <a:rPr kumimoji="0" lang="en-US" sz="2200" b="0" i="0" u="none" strike="noStrike" kern="0" cap="none" spc="0" normalizeH="0" noProof="0" dirty="0" err="1">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lớn</a:t>
            </a:r>
            <a:r>
              <a:rPr kumimoji="0" lang="en-US" sz="2200" b="0" i="0" u="none" strike="noStrike" kern="0" cap="none" spc="0" normalizeH="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 </a:t>
            </a:r>
            <a:r>
              <a:rPr kumimoji="0" lang="en-US" sz="2200" b="0" i="0" u="none" strike="noStrike" kern="0" cap="none" spc="0" normalizeH="0" noProof="0" dirty="0" err="1">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bằng</a:t>
            </a:r>
            <a:r>
              <a:rPr kumimoji="0" lang="en-US" sz="2200" b="0" i="0" u="none" strike="noStrike" kern="0" cap="none" spc="0" normalizeH="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 </a:t>
            </a:r>
            <a:r>
              <a:rPr kumimoji="0" lang="en-US" sz="2200" b="0" i="0" u="none" strike="noStrike" kern="0" cap="none" spc="0" normalizeH="0" noProof="0" dirty="0" err="1">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vật</a:t>
            </a:r>
            <a:endParaRPr kumimoji="0"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612" name="Google Shape;612;p25"/>
          <p:cNvSpPr txBox="1"/>
          <p:nvPr/>
        </p:nvSpPr>
        <p:spPr>
          <a:xfrm>
            <a:off x="8829866" y="1561130"/>
            <a:ext cx="2132515" cy="3800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4400" b="0" i="0" u="none" strike="noStrike" kern="0" cap="none" spc="0" normalizeH="0" baseline="0" noProof="0" dirty="0">
                <a:ln>
                  <a:noFill/>
                </a:ln>
                <a:solidFill>
                  <a:srgbClr val="5770CC"/>
                </a:solidFill>
                <a:effectLst/>
                <a:uLnTx/>
                <a:uFillTx/>
                <a:latin typeface="#9Slide07 Cadena" panose="02000503000000020004" pitchFamily="2" charset="0"/>
                <a:ea typeface="Fira Sans Extra Condensed SemiBold"/>
                <a:cs typeface="Fira Sans Extra Condensed SemiBold"/>
                <a:sym typeface="Fira Sans Extra Condensed SemiBold"/>
              </a:rPr>
              <a:t>B</a:t>
            </a:r>
            <a:endParaRPr kumimoji="0" sz="4400" b="0" i="0" u="none" strike="noStrike" kern="0" cap="none" spc="0" normalizeH="0" baseline="0" noProof="0" dirty="0">
              <a:ln>
                <a:noFill/>
              </a:ln>
              <a:solidFill>
                <a:srgbClr val="5770CC"/>
              </a:solidFill>
              <a:effectLst/>
              <a:uLnTx/>
              <a:uFillTx/>
              <a:latin typeface="#9Slide07 Cadena" panose="02000503000000020004" pitchFamily="2" charset="0"/>
              <a:ea typeface="Fira Sans Extra Condensed SemiBold"/>
              <a:cs typeface="Fira Sans Extra Condensed SemiBold"/>
              <a:sym typeface="Fira Sans Extra Condensed SemiBold"/>
            </a:endParaRPr>
          </a:p>
        </p:txBody>
      </p:sp>
      <p:sp>
        <p:nvSpPr>
          <p:cNvPr id="614" name="Google Shape;614;p25"/>
          <p:cNvSpPr txBox="1"/>
          <p:nvPr/>
        </p:nvSpPr>
        <p:spPr>
          <a:xfrm>
            <a:off x="816430" y="2130881"/>
            <a:ext cx="2674270" cy="1065281"/>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vi-VN"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Gương phẳng là mặt phẳng phản xạ ánh sáng tốt</a:t>
            </a:r>
            <a:endParaRPr kumimoji="0"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615" name="Google Shape;615;p25"/>
          <p:cNvSpPr txBox="1"/>
          <p:nvPr/>
        </p:nvSpPr>
        <p:spPr>
          <a:xfrm>
            <a:off x="1297383" y="1561130"/>
            <a:ext cx="2132515" cy="3800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vi-VN" sz="4400" b="0" i="0" u="none" strike="noStrike" kern="0" cap="none" spc="0" normalizeH="0" baseline="0" noProof="0" dirty="0">
                <a:ln>
                  <a:noFill/>
                </a:ln>
                <a:solidFill>
                  <a:srgbClr val="F8AF20"/>
                </a:solidFill>
                <a:effectLst/>
                <a:uLnTx/>
                <a:uFillTx/>
                <a:latin typeface="#9Slide07 Cadena" panose="02000503000000020004" pitchFamily="2" charset="0"/>
                <a:ea typeface="Fira Sans Extra Condensed SemiBold"/>
                <a:cs typeface="Fira Sans Extra Condensed SemiBold"/>
                <a:sym typeface="Fira Sans Extra Condensed SemiBold"/>
              </a:rPr>
              <a:t>A</a:t>
            </a:r>
            <a:endParaRPr kumimoji="0" sz="4400" b="0" i="0" u="none" strike="noStrike" kern="0" cap="none" spc="0" normalizeH="0" baseline="0" noProof="0" dirty="0">
              <a:ln>
                <a:noFill/>
              </a:ln>
              <a:solidFill>
                <a:srgbClr val="F8AF20"/>
              </a:solidFill>
              <a:effectLst/>
              <a:uLnTx/>
              <a:uFillTx/>
              <a:latin typeface="#9Slide07 Cadena" panose="02000503000000020004" pitchFamily="2" charset="0"/>
              <a:ea typeface="Fira Sans Extra Condensed SemiBold"/>
              <a:cs typeface="Fira Sans Extra Condensed SemiBold"/>
              <a:sym typeface="Fira Sans Extra Condensed SemiBold"/>
            </a:endParaRPr>
          </a:p>
        </p:txBody>
      </p:sp>
      <p:sp>
        <p:nvSpPr>
          <p:cNvPr id="617" name="Google Shape;617;p25"/>
          <p:cNvSpPr txBox="1"/>
          <p:nvPr/>
        </p:nvSpPr>
        <p:spPr>
          <a:xfrm>
            <a:off x="674915" y="4531426"/>
            <a:ext cx="2589168" cy="730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Vật</a:t>
            </a:r>
            <a:r>
              <a:rPr kumimoji="0" lang="en" sz="2200" b="0" i="0" u="none" strike="noStrike" kern="0" cap="none" spc="0" normalizeH="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 đặt trước gương phẳng luôn cho ảnh ngược chiều với vật</a:t>
            </a:r>
            <a:endParaRPr kumimoji="0"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618" name="Google Shape;618;p25"/>
          <p:cNvSpPr txBox="1"/>
          <p:nvPr/>
        </p:nvSpPr>
        <p:spPr>
          <a:xfrm>
            <a:off x="1278198" y="5582027"/>
            <a:ext cx="2132515" cy="418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vi-VN" sz="4400" b="0" i="0" u="none" strike="noStrike" kern="0" cap="none" spc="0" normalizeH="0" baseline="0" noProof="0" dirty="0">
                <a:ln>
                  <a:noFill/>
                </a:ln>
                <a:solidFill>
                  <a:srgbClr val="E95F9D"/>
                </a:solidFill>
                <a:effectLst/>
                <a:uLnTx/>
                <a:uFillTx/>
                <a:latin typeface="#9Slide07 Cadena" panose="02000503000000020004" pitchFamily="2" charset="0"/>
                <a:ea typeface="Fira Sans Extra Condensed SemiBold"/>
                <a:cs typeface="Fira Sans Extra Condensed SemiBold"/>
                <a:sym typeface="Fira Sans Extra Condensed SemiBold"/>
              </a:rPr>
              <a:t>D</a:t>
            </a:r>
            <a:endParaRPr kumimoji="0" sz="4400" b="0" i="0" u="none" strike="noStrike" kern="0" cap="none" spc="0" normalizeH="0" baseline="0" noProof="0" dirty="0">
              <a:ln>
                <a:noFill/>
              </a:ln>
              <a:solidFill>
                <a:srgbClr val="E95F9D"/>
              </a:solidFill>
              <a:effectLst/>
              <a:uLnTx/>
              <a:uFillTx/>
              <a:latin typeface="#9Slide07 Cadena" panose="02000503000000020004" pitchFamily="2" charset="0"/>
              <a:ea typeface="Fira Sans Extra Condensed SemiBold"/>
              <a:cs typeface="Fira Sans Extra Condensed SemiBold"/>
              <a:sym typeface="Fira Sans Extra Condensed SemiBold"/>
            </a:endParaRPr>
          </a:p>
        </p:txBody>
      </p:sp>
      <p:sp>
        <p:nvSpPr>
          <p:cNvPr id="620" name="Google Shape;620;p25"/>
          <p:cNvSpPr txBox="1"/>
          <p:nvPr/>
        </p:nvSpPr>
        <p:spPr>
          <a:xfrm>
            <a:off x="8955432" y="4494354"/>
            <a:ext cx="2746711" cy="7308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Khoàng</a:t>
            </a:r>
            <a:r>
              <a:rPr kumimoji="0" lang="en" sz="2200" b="0" i="0" u="none" strike="noStrike" kern="0" cap="none" spc="0" normalizeH="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 cách từ vật tới gương bằng khoảng cách từ ảnh tới gương</a:t>
            </a:r>
            <a:endParaRPr kumimoji="0"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621" name="Google Shape;621;p25"/>
          <p:cNvSpPr txBox="1"/>
          <p:nvPr/>
        </p:nvSpPr>
        <p:spPr>
          <a:xfrm>
            <a:off x="8703176" y="5618364"/>
            <a:ext cx="1819839" cy="4188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4400" b="0" i="0" u="none" strike="noStrike" kern="0" cap="none" spc="0" normalizeH="0" baseline="0" noProof="0" dirty="0">
                <a:ln>
                  <a:noFill/>
                </a:ln>
                <a:solidFill>
                  <a:srgbClr val="CA83EF"/>
                </a:solidFill>
                <a:effectLst/>
                <a:uLnTx/>
                <a:uFillTx/>
                <a:latin typeface="#9Slide07 Cadena" panose="02000503000000020004" pitchFamily="2" charset="0"/>
                <a:ea typeface="Fira Sans Extra Condensed SemiBold"/>
                <a:cs typeface="Fira Sans Extra Condensed SemiBold"/>
                <a:sym typeface="Fira Sans Extra Condensed SemiBold"/>
              </a:rPr>
              <a:t>C</a:t>
            </a:r>
            <a:endParaRPr kumimoji="0" sz="4400" b="0" i="0" u="none" strike="noStrike" kern="0" cap="none" spc="0" normalizeH="0" baseline="0" noProof="0" dirty="0">
              <a:ln>
                <a:noFill/>
              </a:ln>
              <a:solidFill>
                <a:srgbClr val="CA83EF"/>
              </a:solidFill>
              <a:effectLst/>
              <a:uLnTx/>
              <a:uFillTx/>
              <a:latin typeface="#9Slide07 Cadena" panose="02000503000000020004" pitchFamily="2" charset="0"/>
              <a:ea typeface="Fira Sans Extra Condensed SemiBold"/>
              <a:cs typeface="Fira Sans Extra Condensed SemiBold"/>
              <a:sym typeface="Fira Sans Extra Condensed SemiBold"/>
            </a:endParaRPr>
          </a:p>
        </p:txBody>
      </p:sp>
      <p:grpSp>
        <p:nvGrpSpPr>
          <p:cNvPr id="8" name="Group 7">
            <a:extLst>
              <a:ext uri="{FF2B5EF4-FFF2-40B4-BE49-F238E27FC236}">
                <a16:creationId xmlns:a16="http://schemas.microsoft.com/office/drawing/2014/main" id="{4B57024B-9E3B-5579-B997-CE98A4B69A0D}"/>
              </a:ext>
            </a:extLst>
          </p:cNvPr>
          <p:cNvGrpSpPr/>
          <p:nvPr/>
        </p:nvGrpSpPr>
        <p:grpSpPr>
          <a:xfrm>
            <a:off x="5254054" y="2954280"/>
            <a:ext cx="1705689" cy="1705720"/>
            <a:chOff x="5254054" y="2954280"/>
            <a:chExt cx="1705689" cy="1705720"/>
          </a:xfrm>
        </p:grpSpPr>
        <p:grpSp>
          <p:nvGrpSpPr>
            <p:cNvPr id="604" name="Google Shape;604;p25"/>
            <p:cNvGrpSpPr/>
            <p:nvPr/>
          </p:nvGrpSpPr>
          <p:grpSpPr>
            <a:xfrm>
              <a:off x="5254054" y="2954280"/>
              <a:ext cx="1705689" cy="1705720"/>
              <a:chOff x="3940540" y="2215710"/>
              <a:chExt cx="1279267" cy="1279290"/>
            </a:xfrm>
          </p:grpSpPr>
          <p:sp>
            <p:nvSpPr>
              <p:cNvPr id="605" name="Google Shape;605;p25"/>
              <p:cNvSpPr/>
              <p:nvPr/>
            </p:nvSpPr>
            <p:spPr>
              <a:xfrm>
                <a:off x="3940540" y="2215710"/>
                <a:ext cx="1279267" cy="1279290"/>
              </a:xfrm>
              <a:custGeom>
                <a:avLst/>
                <a:gdLst/>
                <a:ahLst/>
                <a:cxnLst/>
                <a:rect l="l" t="t" r="r" b="b"/>
                <a:pathLst>
                  <a:path w="54652" h="54653" extrusionOk="0">
                    <a:moveTo>
                      <a:pt x="27357" y="0"/>
                    </a:moveTo>
                    <a:cubicBezTo>
                      <a:pt x="12261" y="0"/>
                      <a:pt x="0" y="12200"/>
                      <a:pt x="0" y="27296"/>
                    </a:cubicBezTo>
                    <a:cubicBezTo>
                      <a:pt x="0" y="42453"/>
                      <a:pt x="12261" y="54652"/>
                      <a:pt x="27357" y="54652"/>
                    </a:cubicBezTo>
                    <a:cubicBezTo>
                      <a:pt x="42452" y="54652"/>
                      <a:pt x="54652" y="42453"/>
                      <a:pt x="54652" y="27296"/>
                    </a:cubicBezTo>
                    <a:cubicBezTo>
                      <a:pt x="54652" y="12200"/>
                      <a:pt x="42452" y="0"/>
                      <a:pt x="27357" y="0"/>
                    </a:cubicBezTo>
                    <a:close/>
                  </a:path>
                </a:pathLst>
              </a:custGeom>
              <a:gradFill>
                <a:gsLst>
                  <a:gs pos="0">
                    <a:srgbClr val="D9D9D9"/>
                  </a:gs>
                  <a:gs pos="100000">
                    <a:srgbClr val="FFFFFF"/>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Google Shape;606;p25"/>
              <p:cNvSpPr/>
              <p:nvPr/>
            </p:nvSpPr>
            <p:spPr>
              <a:xfrm>
                <a:off x="4151088" y="2426282"/>
                <a:ext cx="858166" cy="858142"/>
              </a:xfrm>
              <a:custGeom>
                <a:avLst/>
                <a:gdLst/>
                <a:ahLst/>
                <a:cxnLst/>
                <a:rect l="l" t="t" r="r" b="b"/>
                <a:pathLst>
                  <a:path w="36662" h="36661" extrusionOk="0">
                    <a:moveTo>
                      <a:pt x="18362" y="0"/>
                    </a:moveTo>
                    <a:cubicBezTo>
                      <a:pt x="8196" y="0"/>
                      <a:pt x="1" y="8195"/>
                      <a:pt x="1" y="18300"/>
                    </a:cubicBezTo>
                    <a:cubicBezTo>
                      <a:pt x="1" y="28466"/>
                      <a:pt x="8196" y="36661"/>
                      <a:pt x="18362" y="36661"/>
                    </a:cubicBezTo>
                    <a:cubicBezTo>
                      <a:pt x="28467" y="36661"/>
                      <a:pt x="36661" y="28466"/>
                      <a:pt x="36661" y="18300"/>
                    </a:cubicBezTo>
                    <a:cubicBezTo>
                      <a:pt x="36661" y="8195"/>
                      <a:pt x="28467" y="0"/>
                      <a:pt x="18362" y="0"/>
                    </a:cubicBezTo>
                    <a:close/>
                  </a:path>
                </a:pathLst>
              </a:custGeom>
              <a:gradFill>
                <a:gsLst>
                  <a:gs pos="0">
                    <a:srgbClr val="D9D9D9"/>
                  </a:gs>
                  <a:gs pos="100000">
                    <a:srgbClr val="FFFFFF"/>
                  </a:gs>
                </a:gsLst>
                <a:lin ang="1619866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31" name="Google Shape;631;p25"/>
            <p:cNvGrpSpPr/>
            <p:nvPr/>
          </p:nvGrpSpPr>
          <p:grpSpPr>
            <a:xfrm>
              <a:off x="5815552" y="3549232"/>
              <a:ext cx="582685" cy="515811"/>
              <a:chOff x="283575" y="3260000"/>
              <a:chExt cx="2088975" cy="1849225"/>
            </a:xfrm>
          </p:grpSpPr>
          <p:sp>
            <p:nvSpPr>
              <p:cNvPr id="632" name="Google Shape;632;p25"/>
              <p:cNvSpPr/>
              <p:nvPr/>
            </p:nvSpPr>
            <p:spPr>
              <a:xfrm>
                <a:off x="283575" y="3260000"/>
                <a:ext cx="2088975" cy="827950"/>
              </a:xfrm>
              <a:custGeom>
                <a:avLst/>
                <a:gdLst/>
                <a:ahLst/>
                <a:cxnLst/>
                <a:rect l="l" t="t" r="r" b="b"/>
                <a:pathLst>
                  <a:path w="83559" h="33118" extrusionOk="0">
                    <a:moveTo>
                      <a:pt x="41775" y="0"/>
                    </a:moveTo>
                    <a:cubicBezTo>
                      <a:pt x="41327" y="0"/>
                      <a:pt x="40880" y="139"/>
                      <a:pt x="40501" y="416"/>
                    </a:cubicBezTo>
                    <a:lnTo>
                      <a:pt x="1167" y="29218"/>
                    </a:lnTo>
                    <a:cubicBezTo>
                      <a:pt x="214" y="29918"/>
                      <a:pt x="0" y="31270"/>
                      <a:pt x="701" y="32233"/>
                    </a:cubicBezTo>
                    <a:cubicBezTo>
                      <a:pt x="1126" y="32810"/>
                      <a:pt x="1783" y="33115"/>
                      <a:pt x="2447" y="33115"/>
                    </a:cubicBezTo>
                    <a:cubicBezTo>
                      <a:pt x="2889" y="33115"/>
                      <a:pt x="3334" y="32979"/>
                      <a:pt x="3715" y="32699"/>
                    </a:cubicBezTo>
                    <a:lnTo>
                      <a:pt x="41775" y="4830"/>
                    </a:lnTo>
                    <a:lnTo>
                      <a:pt x="79835" y="32699"/>
                    </a:lnTo>
                    <a:cubicBezTo>
                      <a:pt x="80224" y="32981"/>
                      <a:pt x="80671" y="33118"/>
                      <a:pt x="81108" y="33118"/>
                    </a:cubicBezTo>
                    <a:cubicBezTo>
                      <a:pt x="81770" y="33118"/>
                      <a:pt x="82431" y="32806"/>
                      <a:pt x="82849" y="32233"/>
                    </a:cubicBezTo>
                    <a:cubicBezTo>
                      <a:pt x="83559" y="31270"/>
                      <a:pt x="83345" y="29918"/>
                      <a:pt x="82382" y="29218"/>
                    </a:cubicBezTo>
                    <a:lnTo>
                      <a:pt x="43049" y="416"/>
                    </a:lnTo>
                    <a:cubicBezTo>
                      <a:pt x="42669" y="139"/>
                      <a:pt x="42222" y="0"/>
                      <a:pt x="41775"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 name="Google Shape;633;p25"/>
              <p:cNvSpPr/>
              <p:nvPr/>
            </p:nvSpPr>
            <p:spPr>
              <a:xfrm>
                <a:off x="519625" y="4089625"/>
                <a:ext cx="1616875" cy="1019600"/>
              </a:xfrm>
              <a:custGeom>
                <a:avLst/>
                <a:gdLst/>
                <a:ahLst/>
                <a:cxnLst/>
                <a:rect l="l" t="t" r="r" b="b"/>
                <a:pathLst>
                  <a:path w="64675" h="40784" extrusionOk="0">
                    <a:moveTo>
                      <a:pt x="2149" y="1"/>
                    </a:moveTo>
                    <a:cubicBezTo>
                      <a:pt x="963" y="1"/>
                      <a:pt x="0" y="963"/>
                      <a:pt x="0" y="2159"/>
                    </a:cubicBezTo>
                    <a:lnTo>
                      <a:pt x="0" y="38634"/>
                    </a:lnTo>
                    <a:cubicBezTo>
                      <a:pt x="0" y="39820"/>
                      <a:pt x="963" y="40783"/>
                      <a:pt x="2149" y="40783"/>
                    </a:cubicBezTo>
                    <a:lnTo>
                      <a:pt x="23708" y="40783"/>
                    </a:lnTo>
                    <a:cubicBezTo>
                      <a:pt x="24845" y="40783"/>
                      <a:pt x="25769" y="39908"/>
                      <a:pt x="25857" y="38799"/>
                    </a:cubicBezTo>
                    <a:cubicBezTo>
                      <a:pt x="25866" y="38751"/>
                      <a:pt x="25866" y="38692"/>
                      <a:pt x="25866" y="38634"/>
                    </a:cubicBezTo>
                    <a:lnTo>
                      <a:pt x="25866" y="17747"/>
                    </a:lnTo>
                    <a:cubicBezTo>
                      <a:pt x="25866" y="14178"/>
                      <a:pt x="28774" y="11271"/>
                      <a:pt x="32333" y="11271"/>
                    </a:cubicBezTo>
                    <a:cubicBezTo>
                      <a:pt x="35901" y="11271"/>
                      <a:pt x="38809" y="14178"/>
                      <a:pt x="38809" y="17747"/>
                    </a:cubicBezTo>
                    <a:lnTo>
                      <a:pt x="38809" y="38634"/>
                    </a:lnTo>
                    <a:cubicBezTo>
                      <a:pt x="38809" y="38692"/>
                      <a:pt x="38809" y="38751"/>
                      <a:pt x="38809" y="38799"/>
                    </a:cubicBezTo>
                    <a:cubicBezTo>
                      <a:pt x="38896" y="39908"/>
                      <a:pt x="39830" y="40783"/>
                      <a:pt x="40958" y="40783"/>
                    </a:cubicBezTo>
                    <a:lnTo>
                      <a:pt x="62516" y="40783"/>
                    </a:lnTo>
                    <a:cubicBezTo>
                      <a:pt x="63712" y="40783"/>
                      <a:pt x="64675" y="39820"/>
                      <a:pt x="64675" y="38634"/>
                    </a:cubicBezTo>
                    <a:lnTo>
                      <a:pt x="64675" y="2159"/>
                    </a:lnTo>
                    <a:cubicBezTo>
                      <a:pt x="64675" y="963"/>
                      <a:pt x="63712" y="1"/>
                      <a:pt x="62516" y="1"/>
                    </a:cubicBezTo>
                    <a:cubicBezTo>
                      <a:pt x="61330" y="1"/>
                      <a:pt x="60367" y="963"/>
                      <a:pt x="60367" y="2159"/>
                    </a:cubicBezTo>
                    <a:lnTo>
                      <a:pt x="60367" y="36475"/>
                    </a:lnTo>
                    <a:lnTo>
                      <a:pt x="43117" y="36475"/>
                    </a:lnTo>
                    <a:lnTo>
                      <a:pt x="43117" y="17747"/>
                    </a:lnTo>
                    <a:cubicBezTo>
                      <a:pt x="43117" y="11796"/>
                      <a:pt x="38284" y="6963"/>
                      <a:pt x="32333" y="6963"/>
                    </a:cubicBezTo>
                    <a:cubicBezTo>
                      <a:pt x="26391" y="6963"/>
                      <a:pt x="21559" y="11796"/>
                      <a:pt x="21559" y="17747"/>
                    </a:cubicBezTo>
                    <a:lnTo>
                      <a:pt x="21559" y="36475"/>
                    </a:lnTo>
                    <a:lnTo>
                      <a:pt x="4308" y="36475"/>
                    </a:lnTo>
                    <a:lnTo>
                      <a:pt x="4308" y="2159"/>
                    </a:lnTo>
                    <a:cubicBezTo>
                      <a:pt x="4308" y="963"/>
                      <a:pt x="3345" y="1"/>
                      <a:pt x="2149"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0" name="Group 59">
            <a:extLst>
              <a:ext uri="{FF2B5EF4-FFF2-40B4-BE49-F238E27FC236}">
                <a16:creationId xmlns:a16="http://schemas.microsoft.com/office/drawing/2014/main" id="{0D9ED2A9-450C-D393-A113-2E6B05E54373}"/>
              </a:ext>
            </a:extLst>
          </p:cNvPr>
          <p:cNvGrpSpPr/>
          <p:nvPr/>
        </p:nvGrpSpPr>
        <p:grpSpPr>
          <a:xfrm>
            <a:off x="0" y="384778"/>
            <a:ext cx="1711392" cy="578023"/>
            <a:chOff x="4933938" y="2521456"/>
            <a:chExt cx="1711392" cy="578023"/>
          </a:xfrm>
          <a:solidFill>
            <a:srgbClr val="E04E02"/>
          </a:solidFill>
        </p:grpSpPr>
        <p:sp>
          <p:nvSpPr>
            <p:cNvPr id="61" name="Arrow: Pentagon 60">
              <a:extLst>
                <a:ext uri="{FF2B5EF4-FFF2-40B4-BE49-F238E27FC236}">
                  <a16:creationId xmlns:a16="http://schemas.microsoft.com/office/drawing/2014/main" id="{048060BF-199B-EF3F-ACE4-FBD8BE99E3FC}"/>
                </a:ext>
              </a:extLst>
            </p:cNvPr>
            <p:cNvSpPr/>
            <p:nvPr/>
          </p:nvSpPr>
          <p:spPr>
            <a:xfrm>
              <a:off x="4933938" y="2521456"/>
              <a:ext cx="147737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Arrow: Chevron 61">
              <a:extLst>
                <a:ext uri="{FF2B5EF4-FFF2-40B4-BE49-F238E27FC236}">
                  <a16:creationId xmlns:a16="http://schemas.microsoft.com/office/drawing/2014/main" id="{2F0D6ECF-CD9A-A0CB-9C98-91CF35FBB779}"/>
                </a:ext>
              </a:extLst>
            </p:cNvPr>
            <p:cNvSpPr/>
            <p:nvPr/>
          </p:nvSpPr>
          <p:spPr>
            <a:xfrm>
              <a:off x="6310788"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3" name="TextBox 62">
            <a:extLst>
              <a:ext uri="{FF2B5EF4-FFF2-40B4-BE49-F238E27FC236}">
                <a16:creationId xmlns:a16="http://schemas.microsoft.com/office/drawing/2014/main" id="{C9032EF9-11F9-26D3-3B51-9FAD08905080}"/>
              </a:ext>
            </a:extLst>
          </p:cNvPr>
          <p:cNvSpPr txBox="1"/>
          <p:nvPr/>
        </p:nvSpPr>
        <p:spPr>
          <a:xfrm>
            <a:off x="152173" y="412082"/>
            <a:ext cx="1098881" cy="523220"/>
          </a:xfrm>
          <a:prstGeom prst="rect">
            <a:avLst/>
          </a:prstGeom>
          <a:noFill/>
        </p:spPr>
        <p:txBody>
          <a:bodyPr wrap="square" rtlCol="0">
            <a:spAutoFit/>
          </a:bodyPr>
          <a:lstStyle/>
          <a:p>
            <a:r>
              <a:rPr lang="vi-VN" sz="2800" dirty="0">
                <a:solidFill>
                  <a:srgbClr val="2A3563"/>
                </a:solidFill>
                <a:latin typeface="#9Slide07 Cadena" panose="02000503000000020004" pitchFamily="2" charset="0"/>
              </a:rPr>
              <a:t>CÂU 3</a:t>
            </a:r>
            <a:endParaRPr lang="en-US" sz="2800" dirty="0">
              <a:solidFill>
                <a:srgbClr val="2A3563"/>
              </a:solidFill>
              <a:latin typeface="#9Slide07 Cadena" panose="02000503000000020004" pitchFamily="2" charset="0"/>
            </a:endParaRPr>
          </a:p>
        </p:txBody>
      </p:sp>
      <p:sp>
        <p:nvSpPr>
          <p:cNvPr id="64" name="Text Box 99">
            <a:extLst>
              <a:ext uri="{FF2B5EF4-FFF2-40B4-BE49-F238E27FC236}">
                <a16:creationId xmlns:a16="http://schemas.microsoft.com/office/drawing/2014/main" id="{C23516C2-6B7F-7A58-5ADC-66834DBA092D}"/>
              </a:ext>
            </a:extLst>
          </p:cNvPr>
          <p:cNvSpPr txBox="1"/>
          <p:nvPr/>
        </p:nvSpPr>
        <p:spPr>
          <a:xfrm>
            <a:off x="2015109" y="331793"/>
            <a:ext cx="9072838" cy="646331"/>
          </a:xfrm>
          <a:prstGeom prst="rect">
            <a:avLst/>
          </a:prstGeom>
          <a:noFill/>
          <a:ln w="9525">
            <a:noFill/>
          </a:ln>
        </p:spPr>
        <p:txBody>
          <a:bodyPr wrap="square">
            <a:spAutoFit/>
            <a:scene3d>
              <a:camera prst="orthographicFront"/>
              <a:lightRig rig="threePt" dir="t"/>
            </a:scene3d>
          </a:bodyPr>
          <a:lstStyle/>
          <a:p>
            <a:r>
              <a:rPr lang="vi-VN" sz="3600" dirty="0">
                <a:solidFill>
                  <a:srgbClr val="2A3563"/>
                </a:solidFill>
                <a:latin typeface="#9Slide07 IcielBaliho Script" pitchFamily="2" charset="0"/>
              </a:rPr>
              <a:t>Đặc điểm nào sau đây không đúng với gương phẳng?</a:t>
            </a:r>
          </a:p>
        </p:txBody>
      </p:sp>
      <p:pic>
        <p:nvPicPr>
          <p:cNvPr id="10242" name="Picture 2" descr="Biểu tượng phản chiếu">
            <a:extLst>
              <a:ext uri="{FF2B5EF4-FFF2-40B4-BE49-F238E27FC236}">
                <a16:creationId xmlns:a16="http://schemas.microsoft.com/office/drawing/2014/main" id="{C14EB347-8BFE-3109-D96F-6EE4D7AEB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207" y="2668844"/>
            <a:ext cx="570871" cy="5708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0346BE6-5DF3-EDDD-6E9D-39C3E2A07AF0}"/>
              </a:ext>
            </a:extLst>
          </p:cNvPr>
          <p:cNvPicPr>
            <a:picLocks noChangeAspect="1"/>
          </p:cNvPicPr>
          <p:nvPr/>
        </p:nvPicPr>
        <p:blipFill>
          <a:blip r:embed="rId4"/>
          <a:stretch>
            <a:fillRect/>
          </a:stretch>
        </p:blipFill>
        <p:spPr>
          <a:xfrm>
            <a:off x="6995912" y="4086104"/>
            <a:ext cx="576727" cy="576727"/>
          </a:xfrm>
          <a:prstGeom prst="rect">
            <a:avLst/>
          </a:prstGeom>
        </p:spPr>
      </p:pic>
      <p:pic>
        <p:nvPicPr>
          <p:cNvPr id="10246" name="Picture 6" descr="Biểu tượng bên ngoài">
            <a:extLst>
              <a:ext uri="{FF2B5EF4-FFF2-40B4-BE49-F238E27FC236}">
                <a16:creationId xmlns:a16="http://schemas.microsoft.com/office/drawing/2014/main" id="{A55B27DE-9C4C-1295-BEA2-5C0FB58781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8870" y="4299995"/>
            <a:ext cx="720008" cy="7200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BACBBC2-4695-D008-F349-B917ED277960}"/>
              </a:ext>
            </a:extLst>
          </p:cNvPr>
          <p:cNvPicPr>
            <a:picLocks noChangeAspect="1"/>
          </p:cNvPicPr>
          <p:nvPr/>
        </p:nvPicPr>
        <p:blipFill>
          <a:blip r:embed="rId6"/>
          <a:stretch>
            <a:fillRect/>
          </a:stretch>
        </p:blipFill>
        <p:spPr>
          <a:xfrm>
            <a:off x="6288455" y="2383175"/>
            <a:ext cx="570871" cy="570871"/>
          </a:xfrm>
          <a:prstGeom prst="rect">
            <a:avLst/>
          </a:prstGeom>
        </p:spPr>
      </p:pic>
      <p:sp>
        <p:nvSpPr>
          <p:cNvPr id="74" name="Rectangle: Rounded Corners 73">
            <a:extLst>
              <a:ext uri="{FF2B5EF4-FFF2-40B4-BE49-F238E27FC236}">
                <a16:creationId xmlns:a16="http://schemas.microsoft.com/office/drawing/2014/main" id="{9305D861-92E8-9CBF-1448-C45136351C08}"/>
              </a:ext>
            </a:extLst>
          </p:cNvPr>
          <p:cNvSpPr/>
          <p:nvPr/>
        </p:nvSpPr>
        <p:spPr>
          <a:xfrm>
            <a:off x="529438" y="3884408"/>
            <a:ext cx="3407698" cy="2298674"/>
          </a:xfrm>
          <a:prstGeom prst="roundRect">
            <a:avLst/>
          </a:prstGeom>
          <a:noFill/>
          <a:ln w="28575">
            <a:solidFill>
              <a:srgbClr val="E04E0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par>
                                <p:cTn id="12" presetID="22" presetClass="entr" presetSubtype="1" fill="hold" grpId="0" nodeType="withEffect">
                                  <p:stCondLst>
                                    <p:cond delay="250"/>
                                  </p:stCondLst>
                                  <p:iterate type="lt">
                                    <p:tmPct val="3000"/>
                                  </p:iterate>
                                  <p:childTnLst>
                                    <p:set>
                                      <p:cBhvr>
                                        <p:cTn id="13" dur="1" fill="hold">
                                          <p:stCondLst>
                                            <p:cond delay="0"/>
                                          </p:stCondLst>
                                        </p:cTn>
                                        <p:tgtEl>
                                          <p:spTgt spid="64"/>
                                        </p:tgtEl>
                                        <p:attrNameLst>
                                          <p:attrName>style.visibility</p:attrName>
                                        </p:attrNameLst>
                                      </p:cBhvr>
                                      <p:to>
                                        <p:strVal val="visible"/>
                                      </p:to>
                                    </p:set>
                                    <p:animEffect transition="in" filter="wipe(up)">
                                      <p:cBhvr>
                                        <p:cTn id="14" dur="500"/>
                                        <p:tgtEl>
                                          <p:spTgt spid="64"/>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601"/>
                                        </p:tgtEl>
                                        <p:attrNameLst>
                                          <p:attrName>style.visibility</p:attrName>
                                        </p:attrNameLst>
                                      </p:cBhvr>
                                      <p:to>
                                        <p:strVal val="visible"/>
                                      </p:to>
                                    </p:set>
                                    <p:animEffect transition="in" filter="wipe(left)">
                                      <p:cBhvr>
                                        <p:cTn id="24" dur="500"/>
                                        <p:tgtEl>
                                          <p:spTgt spid="601"/>
                                        </p:tgtEl>
                                      </p:cBhvr>
                                    </p:animEffect>
                                  </p:childTnLst>
                                </p:cTn>
                              </p:par>
                              <p:par>
                                <p:cTn id="25" presetID="22" presetClass="entr" presetSubtype="8" fill="hold" nodeType="withEffect">
                                  <p:stCondLst>
                                    <p:cond delay="250"/>
                                  </p:stCondLst>
                                  <p:childTnLst>
                                    <p:set>
                                      <p:cBhvr>
                                        <p:cTn id="26" dur="1" fill="hold">
                                          <p:stCondLst>
                                            <p:cond delay="0"/>
                                          </p:stCondLst>
                                        </p:cTn>
                                        <p:tgtEl>
                                          <p:spTgt spid="10242"/>
                                        </p:tgtEl>
                                        <p:attrNameLst>
                                          <p:attrName>style.visibility</p:attrName>
                                        </p:attrNameLst>
                                      </p:cBhvr>
                                      <p:to>
                                        <p:strVal val="visible"/>
                                      </p:to>
                                    </p:set>
                                    <p:animEffect transition="in" filter="wipe(left)">
                                      <p:cBhvr>
                                        <p:cTn id="27" dur="500"/>
                                        <p:tgtEl>
                                          <p:spTgt spid="10242"/>
                                        </p:tgtEl>
                                      </p:cBhvr>
                                    </p:animEffect>
                                  </p:childTnLst>
                                </p:cTn>
                              </p:par>
                            </p:childTnLst>
                          </p:cTn>
                        </p:par>
                        <p:par>
                          <p:cTn id="28" fill="hold">
                            <p:stCondLst>
                              <p:cond delay="1250"/>
                            </p:stCondLst>
                            <p:childTnLst>
                              <p:par>
                                <p:cTn id="29" presetID="22" presetClass="entr" presetSubtype="8" fill="hold" grpId="0" nodeType="afterEffect">
                                  <p:stCondLst>
                                    <p:cond delay="0"/>
                                  </p:stCondLst>
                                  <p:childTnLst>
                                    <p:set>
                                      <p:cBhvr>
                                        <p:cTn id="30" dur="1" fill="hold">
                                          <p:stCondLst>
                                            <p:cond delay="0"/>
                                          </p:stCondLst>
                                        </p:cTn>
                                        <p:tgtEl>
                                          <p:spTgt spid="602"/>
                                        </p:tgtEl>
                                        <p:attrNameLst>
                                          <p:attrName>style.visibility</p:attrName>
                                        </p:attrNameLst>
                                      </p:cBhvr>
                                      <p:to>
                                        <p:strVal val="visible"/>
                                      </p:to>
                                    </p:set>
                                    <p:animEffect transition="in" filter="wipe(left)">
                                      <p:cBhvr>
                                        <p:cTn id="31" dur="500"/>
                                        <p:tgtEl>
                                          <p:spTgt spid="602"/>
                                        </p:tgtEl>
                                      </p:cBhvr>
                                    </p:animEffect>
                                  </p:childTnLst>
                                </p:cTn>
                              </p:par>
                              <p:par>
                                <p:cTn id="32" presetID="22" presetClass="entr" presetSubtype="8" fill="hold" nodeType="withEffect">
                                  <p:stCondLst>
                                    <p:cond delay="25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600"/>
                                        </p:tgtEl>
                                        <p:attrNameLst>
                                          <p:attrName>style.visibility</p:attrName>
                                        </p:attrNameLst>
                                      </p:cBhvr>
                                      <p:to>
                                        <p:strVal val="visible"/>
                                      </p:to>
                                    </p:set>
                                    <p:animEffect transition="in" filter="wipe(up)">
                                      <p:cBhvr>
                                        <p:cTn id="38" dur="500"/>
                                        <p:tgtEl>
                                          <p:spTgt spid="600"/>
                                        </p:tgtEl>
                                      </p:cBhvr>
                                    </p:animEffect>
                                  </p:childTnLst>
                                </p:cTn>
                              </p:par>
                              <p:par>
                                <p:cTn id="39" presetID="22" presetClass="entr" presetSubtype="8" fill="hold" nodeType="withEffect">
                                  <p:stCondLst>
                                    <p:cond delay="25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par>
                          <p:cTn id="42" fill="hold">
                            <p:stCondLst>
                              <p:cond delay="2750"/>
                            </p:stCondLst>
                            <p:childTnLst>
                              <p:par>
                                <p:cTn id="43" presetID="22" presetClass="entr" presetSubtype="4" fill="hold" grpId="0" nodeType="afterEffect">
                                  <p:stCondLst>
                                    <p:cond delay="0"/>
                                  </p:stCondLst>
                                  <p:childTnLst>
                                    <p:set>
                                      <p:cBhvr>
                                        <p:cTn id="44" dur="1" fill="hold">
                                          <p:stCondLst>
                                            <p:cond delay="0"/>
                                          </p:stCondLst>
                                        </p:cTn>
                                        <p:tgtEl>
                                          <p:spTgt spid="603"/>
                                        </p:tgtEl>
                                        <p:attrNameLst>
                                          <p:attrName>style.visibility</p:attrName>
                                        </p:attrNameLst>
                                      </p:cBhvr>
                                      <p:to>
                                        <p:strVal val="visible"/>
                                      </p:to>
                                    </p:set>
                                    <p:animEffect transition="in" filter="wipe(down)">
                                      <p:cBhvr>
                                        <p:cTn id="45" dur="500"/>
                                        <p:tgtEl>
                                          <p:spTgt spid="603"/>
                                        </p:tgtEl>
                                      </p:cBhvr>
                                    </p:animEffect>
                                  </p:childTnLst>
                                </p:cTn>
                              </p:par>
                              <p:par>
                                <p:cTn id="46" presetID="22" presetClass="entr" presetSubtype="8" fill="hold" nodeType="withEffect">
                                  <p:stCondLst>
                                    <p:cond delay="250"/>
                                  </p:stCondLst>
                                  <p:childTnLst>
                                    <p:set>
                                      <p:cBhvr>
                                        <p:cTn id="47" dur="1" fill="hold">
                                          <p:stCondLst>
                                            <p:cond delay="0"/>
                                          </p:stCondLst>
                                        </p:cTn>
                                        <p:tgtEl>
                                          <p:spTgt spid="10246"/>
                                        </p:tgtEl>
                                        <p:attrNameLst>
                                          <p:attrName>style.visibility</p:attrName>
                                        </p:attrNameLst>
                                      </p:cBhvr>
                                      <p:to>
                                        <p:strVal val="visible"/>
                                      </p:to>
                                    </p:set>
                                    <p:animEffect transition="in" filter="wipe(left)">
                                      <p:cBhvr>
                                        <p:cTn id="48" dur="500"/>
                                        <p:tgtEl>
                                          <p:spTgt spid="1024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628"/>
                                        </p:tgtEl>
                                        <p:attrNameLst>
                                          <p:attrName>style.visibility</p:attrName>
                                        </p:attrNameLst>
                                      </p:cBhvr>
                                      <p:to>
                                        <p:strVal val="visible"/>
                                      </p:to>
                                    </p:set>
                                    <p:animEffect transition="in" filter="wipe(right)">
                                      <p:cBhvr>
                                        <p:cTn id="53" dur="500"/>
                                        <p:tgtEl>
                                          <p:spTgt spid="628"/>
                                        </p:tgtEl>
                                      </p:cBhvr>
                                    </p:animEffect>
                                  </p:childTnLst>
                                </p:cTn>
                              </p:par>
                            </p:childTnLst>
                          </p:cTn>
                        </p:par>
                        <p:par>
                          <p:cTn id="54" fill="hold">
                            <p:stCondLst>
                              <p:cond delay="500"/>
                            </p:stCondLst>
                            <p:childTnLst>
                              <p:par>
                                <p:cTn id="55" presetID="22" presetClass="entr" presetSubtype="2" fill="hold" grpId="0" nodeType="afterEffect">
                                  <p:stCondLst>
                                    <p:cond delay="0"/>
                                  </p:stCondLst>
                                  <p:childTnLst>
                                    <p:set>
                                      <p:cBhvr>
                                        <p:cTn id="56" dur="1" fill="hold">
                                          <p:stCondLst>
                                            <p:cond delay="0"/>
                                          </p:stCondLst>
                                        </p:cTn>
                                        <p:tgtEl>
                                          <p:spTgt spid="615"/>
                                        </p:tgtEl>
                                        <p:attrNameLst>
                                          <p:attrName>style.visibility</p:attrName>
                                        </p:attrNameLst>
                                      </p:cBhvr>
                                      <p:to>
                                        <p:strVal val="visible"/>
                                      </p:to>
                                    </p:set>
                                    <p:animEffect transition="in" filter="wipe(right)">
                                      <p:cBhvr>
                                        <p:cTn id="57" dur="500"/>
                                        <p:tgtEl>
                                          <p:spTgt spid="615"/>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614"/>
                                        </p:tgtEl>
                                        <p:attrNameLst>
                                          <p:attrName>style.visibility</p:attrName>
                                        </p:attrNameLst>
                                      </p:cBhvr>
                                      <p:to>
                                        <p:strVal val="visible"/>
                                      </p:to>
                                    </p:set>
                                    <p:animEffect transition="in" filter="wipe(right)">
                                      <p:cBhvr>
                                        <p:cTn id="60" dur="500"/>
                                        <p:tgtEl>
                                          <p:spTgt spid="61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625"/>
                                        </p:tgtEl>
                                        <p:attrNameLst>
                                          <p:attrName>style.visibility</p:attrName>
                                        </p:attrNameLst>
                                      </p:cBhvr>
                                      <p:to>
                                        <p:strVal val="visible"/>
                                      </p:to>
                                    </p:set>
                                    <p:animEffect transition="in" filter="wipe(left)">
                                      <p:cBhvr>
                                        <p:cTn id="65" dur="500"/>
                                        <p:tgtEl>
                                          <p:spTgt spid="625"/>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612"/>
                                        </p:tgtEl>
                                        <p:attrNameLst>
                                          <p:attrName>style.visibility</p:attrName>
                                        </p:attrNameLst>
                                      </p:cBhvr>
                                      <p:to>
                                        <p:strVal val="visible"/>
                                      </p:to>
                                    </p:set>
                                    <p:animEffect transition="in" filter="wipe(left)">
                                      <p:cBhvr>
                                        <p:cTn id="69" dur="500"/>
                                        <p:tgtEl>
                                          <p:spTgt spid="61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11"/>
                                        </p:tgtEl>
                                        <p:attrNameLst>
                                          <p:attrName>style.visibility</p:attrName>
                                        </p:attrNameLst>
                                      </p:cBhvr>
                                      <p:to>
                                        <p:strVal val="visible"/>
                                      </p:to>
                                    </p:set>
                                    <p:animEffect transition="in" filter="wipe(left)">
                                      <p:cBhvr>
                                        <p:cTn id="72" dur="500"/>
                                        <p:tgtEl>
                                          <p:spTgt spid="61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607"/>
                                        </p:tgtEl>
                                        <p:attrNameLst>
                                          <p:attrName>style.visibility</p:attrName>
                                        </p:attrNameLst>
                                      </p:cBhvr>
                                      <p:to>
                                        <p:strVal val="visible"/>
                                      </p:to>
                                    </p:set>
                                    <p:animEffect transition="in" filter="wipe(left)">
                                      <p:cBhvr>
                                        <p:cTn id="77" dur="500"/>
                                        <p:tgtEl>
                                          <p:spTgt spid="607"/>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621"/>
                                        </p:tgtEl>
                                        <p:attrNameLst>
                                          <p:attrName>style.visibility</p:attrName>
                                        </p:attrNameLst>
                                      </p:cBhvr>
                                      <p:to>
                                        <p:strVal val="visible"/>
                                      </p:to>
                                    </p:set>
                                    <p:animEffect transition="in" filter="wipe(left)">
                                      <p:cBhvr>
                                        <p:cTn id="81" dur="500"/>
                                        <p:tgtEl>
                                          <p:spTgt spid="621"/>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620"/>
                                        </p:tgtEl>
                                        <p:attrNameLst>
                                          <p:attrName>style.visibility</p:attrName>
                                        </p:attrNameLst>
                                      </p:cBhvr>
                                      <p:to>
                                        <p:strVal val="visible"/>
                                      </p:to>
                                    </p:set>
                                    <p:animEffect transition="in" filter="wipe(left)">
                                      <p:cBhvr>
                                        <p:cTn id="85" dur="500"/>
                                        <p:tgtEl>
                                          <p:spTgt spid="62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622"/>
                                        </p:tgtEl>
                                        <p:attrNameLst>
                                          <p:attrName>style.visibility</p:attrName>
                                        </p:attrNameLst>
                                      </p:cBhvr>
                                      <p:to>
                                        <p:strVal val="visible"/>
                                      </p:to>
                                    </p:set>
                                    <p:animEffect transition="in" filter="wipe(right)">
                                      <p:cBhvr>
                                        <p:cTn id="90" dur="500"/>
                                        <p:tgtEl>
                                          <p:spTgt spid="622"/>
                                        </p:tgtEl>
                                      </p:cBhvr>
                                    </p:animEffect>
                                  </p:childTnLst>
                                </p:cTn>
                              </p:par>
                            </p:childTnLst>
                          </p:cTn>
                        </p:par>
                        <p:par>
                          <p:cTn id="91" fill="hold">
                            <p:stCondLst>
                              <p:cond delay="500"/>
                            </p:stCondLst>
                            <p:childTnLst>
                              <p:par>
                                <p:cTn id="92" presetID="22" presetClass="entr" presetSubtype="2" fill="hold" grpId="0" nodeType="afterEffect">
                                  <p:stCondLst>
                                    <p:cond delay="0"/>
                                  </p:stCondLst>
                                  <p:childTnLst>
                                    <p:set>
                                      <p:cBhvr>
                                        <p:cTn id="93" dur="1" fill="hold">
                                          <p:stCondLst>
                                            <p:cond delay="0"/>
                                          </p:stCondLst>
                                        </p:cTn>
                                        <p:tgtEl>
                                          <p:spTgt spid="618"/>
                                        </p:tgtEl>
                                        <p:attrNameLst>
                                          <p:attrName>style.visibility</p:attrName>
                                        </p:attrNameLst>
                                      </p:cBhvr>
                                      <p:to>
                                        <p:strVal val="visible"/>
                                      </p:to>
                                    </p:set>
                                    <p:animEffect transition="in" filter="wipe(right)">
                                      <p:cBhvr>
                                        <p:cTn id="94" dur="500"/>
                                        <p:tgtEl>
                                          <p:spTgt spid="618"/>
                                        </p:tgtEl>
                                      </p:cBhvr>
                                    </p:animEffect>
                                  </p:childTnLst>
                                </p:cTn>
                              </p:par>
                            </p:childTnLst>
                          </p:cTn>
                        </p:par>
                        <p:par>
                          <p:cTn id="95" fill="hold">
                            <p:stCondLst>
                              <p:cond delay="1000"/>
                            </p:stCondLst>
                            <p:childTnLst>
                              <p:par>
                                <p:cTn id="96" presetID="22" presetClass="entr" presetSubtype="2" fill="hold" grpId="0" nodeType="afterEffect">
                                  <p:stCondLst>
                                    <p:cond delay="0"/>
                                  </p:stCondLst>
                                  <p:childTnLst>
                                    <p:set>
                                      <p:cBhvr>
                                        <p:cTn id="97" dur="1" fill="hold">
                                          <p:stCondLst>
                                            <p:cond delay="0"/>
                                          </p:stCondLst>
                                        </p:cTn>
                                        <p:tgtEl>
                                          <p:spTgt spid="617"/>
                                        </p:tgtEl>
                                        <p:attrNameLst>
                                          <p:attrName>style.visibility</p:attrName>
                                        </p:attrNameLst>
                                      </p:cBhvr>
                                      <p:to>
                                        <p:strVal val="visible"/>
                                      </p:to>
                                    </p:set>
                                    <p:animEffect transition="in" filter="wipe(right)">
                                      <p:cBhvr>
                                        <p:cTn id="98" dur="500"/>
                                        <p:tgtEl>
                                          <p:spTgt spid="61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wipe(up)">
                                      <p:cBhvr>
                                        <p:cTn id="10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 grpId="0" animBg="1"/>
      <p:bldP spid="601" grpId="0" animBg="1"/>
      <p:bldP spid="602" grpId="0" animBg="1"/>
      <p:bldP spid="603" grpId="0" animBg="1"/>
      <p:bldP spid="611" grpId="0"/>
      <p:bldP spid="612" grpId="0"/>
      <p:bldP spid="614" grpId="0"/>
      <p:bldP spid="615" grpId="0"/>
      <p:bldP spid="617" grpId="0"/>
      <p:bldP spid="618" grpId="0"/>
      <p:bldP spid="620" grpId="0"/>
      <p:bldP spid="621" grpId="0"/>
      <p:bldP spid="63" grpId="0"/>
      <p:bldP spid="64" grpId="0"/>
      <p:bldP spid="7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92" name="Google Shape;1592;p42"/>
          <p:cNvSpPr/>
          <p:nvPr/>
        </p:nvSpPr>
        <p:spPr>
          <a:xfrm>
            <a:off x="6023185" y="2511851"/>
            <a:ext cx="24" cy="2227"/>
          </a:xfrm>
          <a:custGeom>
            <a:avLst/>
            <a:gdLst/>
            <a:ahLst/>
            <a:cxnLst/>
            <a:rect l="l" t="t" r="r" b="b"/>
            <a:pathLst>
              <a:path w="1" h="91" extrusionOk="0">
                <a:moveTo>
                  <a:pt x="0" y="90"/>
                </a:moveTo>
                <a:cubicBezTo>
                  <a:pt x="0" y="90"/>
                  <a:pt x="0" y="60"/>
                  <a:pt x="0" y="60"/>
                </a:cubicBezTo>
                <a:cubicBezTo>
                  <a:pt x="0" y="60"/>
                  <a:pt x="0" y="90"/>
                  <a:pt x="0" y="90"/>
                </a:cubicBezTo>
                <a:close/>
                <a:moveTo>
                  <a:pt x="0" y="60"/>
                </a:moveTo>
                <a:cubicBezTo>
                  <a:pt x="0" y="30"/>
                  <a:pt x="0" y="30"/>
                  <a:pt x="0" y="1"/>
                </a:cubicBezTo>
                <a:lnTo>
                  <a:pt x="0" y="1"/>
                </a:lnTo>
                <a:cubicBezTo>
                  <a:pt x="0" y="30"/>
                  <a:pt x="0" y="30"/>
                  <a:pt x="0" y="60"/>
                </a:cubicBezTo>
                <a:close/>
              </a:path>
            </a:pathLst>
          </a:custGeom>
          <a:solidFill>
            <a:srgbClr val="8924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 name="Group 13">
            <a:extLst>
              <a:ext uri="{FF2B5EF4-FFF2-40B4-BE49-F238E27FC236}">
                <a16:creationId xmlns:a16="http://schemas.microsoft.com/office/drawing/2014/main" id="{7F988644-80EE-CDAE-F031-9D0B1CB02482}"/>
              </a:ext>
            </a:extLst>
          </p:cNvPr>
          <p:cNvGrpSpPr/>
          <p:nvPr/>
        </p:nvGrpSpPr>
        <p:grpSpPr>
          <a:xfrm>
            <a:off x="6294299" y="3942221"/>
            <a:ext cx="4146378" cy="2590551"/>
            <a:chOff x="6294299" y="3942221"/>
            <a:chExt cx="4146378" cy="2590551"/>
          </a:xfrm>
        </p:grpSpPr>
        <p:sp>
          <p:nvSpPr>
            <p:cNvPr id="1566" name="Google Shape;1566;p42"/>
            <p:cNvSpPr/>
            <p:nvPr/>
          </p:nvSpPr>
          <p:spPr>
            <a:xfrm>
              <a:off x="6306473" y="3942221"/>
              <a:ext cx="4134204" cy="2590551"/>
            </a:xfrm>
            <a:custGeom>
              <a:avLst/>
              <a:gdLst/>
              <a:ahLst/>
              <a:cxnLst/>
              <a:rect l="l" t="t" r="r" b="b"/>
              <a:pathLst>
                <a:path w="116805" h="87954" extrusionOk="0">
                  <a:moveTo>
                    <a:pt x="45763" y="1"/>
                  </a:moveTo>
                  <a:cubicBezTo>
                    <a:pt x="20485" y="1"/>
                    <a:pt x="1" y="20485"/>
                    <a:pt x="1" y="45763"/>
                  </a:cubicBezTo>
                  <a:lnTo>
                    <a:pt x="1" y="87953"/>
                  </a:lnTo>
                  <a:lnTo>
                    <a:pt x="84321" y="87953"/>
                  </a:lnTo>
                  <a:cubicBezTo>
                    <a:pt x="102245" y="87953"/>
                    <a:pt x="116804" y="73423"/>
                    <a:pt x="116804" y="55470"/>
                  </a:cubicBezTo>
                  <a:lnTo>
                    <a:pt x="116804" y="1"/>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67" name="Google Shape;1567;p42"/>
            <p:cNvGrpSpPr/>
            <p:nvPr/>
          </p:nvGrpSpPr>
          <p:grpSpPr>
            <a:xfrm>
              <a:off x="6294299" y="3943093"/>
              <a:ext cx="1312830" cy="1312830"/>
              <a:chOff x="4692442" y="2917259"/>
              <a:chExt cx="723754" cy="723754"/>
            </a:xfrm>
          </p:grpSpPr>
          <p:sp>
            <p:nvSpPr>
              <p:cNvPr id="1568" name="Google Shape;1568;p42"/>
              <p:cNvSpPr/>
              <p:nvPr/>
            </p:nvSpPr>
            <p:spPr>
              <a:xfrm>
                <a:off x="4692442" y="2917259"/>
                <a:ext cx="723754" cy="723754"/>
              </a:xfrm>
              <a:custGeom>
                <a:avLst/>
                <a:gdLst/>
                <a:ahLst/>
                <a:cxnLst/>
                <a:rect l="l" t="t" r="r" b="b"/>
                <a:pathLst>
                  <a:path w="44573" h="44573" extrusionOk="0">
                    <a:moveTo>
                      <a:pt x="44572" y="0"/>
                    </a:moveTo>
                    <a:cubicBezTo>
                      <a:pt x="20217" y="596"/>
                      <a:pt x="596" y="20217"/>
                      <a:pt x="1" y="44572"/>
                    </a:cubicBezTo>
                    <a:cubicBezTo>
                      <a:pt x="23522" y="42220"/>
                      <a:pt x="42220" y="23522"/>
                      <a:pt x="44572" y="0"/>
                    </a:cubicBezTo>
                    <a:close/>
                  </a:path>
                </a:pathLst>
              </a:custGeom>
              <a:gradFill>
                <a:gsLst>
                  <a:gs pos="0">
                    <a:srgbClr val="EB44C5"/>
                  </a:gs>
                  <a:gs pos="100000">
                    <a:srgbClr val="F6C0A9"/>
                  </a:gs>
                </a:gsLst>
                <a:lin ang="108014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9" name="Google Shape;1569;p42"/>
              <p:cNvSpPr/>
              <p:nvPr/>
            </p:nvSpPr>
            <p:spPr>
              <a:xfrm>
                <a:off x="4798810" y="3023627"/>
                <a:ext cx="599505" cy="599505"/>
              </a:xfrm>
              <a:custGeom>
                <a:avLst/>
                <a:gdLst/>
                <a:ahLst/>
                <a:cxnLst/>
                <a:rect l="l" t="t" r="r" b="b"/>
                <a:pathLst>
                  <a:path w="36921" h="36921" extrusionOk="0">
                    <a:moveTo>
                      <a:pt x="36921" y="1"/>
                    </a:moveTo>
                    <a:lnTo>
                      <a:pt x="1" y="36921"/>
                    </a:lnTo>
                    <a:cubicBezTo>
                      <a:pt x="5181" y="35670"/>
                      <a:pt x="10064" y="33616"/>
                      <a:pt x="14501" y="30906"/>
                    </a:cubicBezTo>
                    <a:lnTo>
                      <a:pt x="30906" y="14471"/>
                    </a:lnTo>
                    <a:cubicBezTo>
                      <a:pt x="33616" y="10064"/>
                      <a:pt x="35670" y="5181"/>
                      <a:pt x="36921" y="1"/>
                    </a:cubicBezTo>
                    <a:close/>
                  </a:path>
                </a:pathLst>
              </a:custGeom>
              <a:solidFill>
                <a:srgbClr val="FFFFFF">
                  <a:alpha val="184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0" name="Google Shape;1570;p42"/>
              <p:cNvSpPr/>
              <p:nvPr/>
            </p:nvSpPr>
            <p:spPr>
              <a:xfrm>
                <a:off x="4692442" y="2917259"/>
                <a:ext cx="723754" cy="723754"/>
              </a:xfrm>
              <a:custGeom>
                <a:avLst/>
                <a:gdLst/>
                <a:ahLst/>
                <a:cxnLst/>
                <a:rect l="l" t="t" r="r" b="b"/>
                <a:pathLst>
                  <a:path w="44573" h="44573" extrusionOk="0">
                    <a:moveTo>
                      <a:pt x="44572" y="0"/>
                    </a:moveTo>
                    <a:cubicBezTo>
                      <a:pt x="20217" y="596"/>
                      <a:pt x="596" y="20217"/>
                      <a:pt x="1" y="44572"/>
                    </a:cubicBezTo>
                    <a:cubicBezTo>
                      <a:pt x="120" y="44542"/>
                      <a:pt x="209" y="44542"/>
                      <a:pt x="328" y="44513"/>
                    </a:cubicBezTo>
                    <a:lnTo>
                      <a:pt x="44513" y="328"/>
                    </a:lnTo>
                    <a:cubicBezTo>
                      <a:pt x="44542" y="209"/>
                      <a:pt x="44542" y="90"/>
                      <a:pt x="44572" y="0"/>
                    </a:cubicBezTo>
                    <a:close/>
                  </a:path>
                </a:pathLst>
              </a:custGeom>
              <a:solidFill>
                <a:srgbClr val="FFFFFF">
                  <a:alpha val="184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1" name="Google Shape;1571;p42"/>
              <p:cNvSpPr/>
              <p:nvPr/>
            </p:nvSpPr>
            <p:spPr>
              <a:xfrm>
                <a:off x="4692442" y="2917259"/>
                <a:ext cx="723754" cy="723754"/>
              </a:xfrm>
              <a:custGeom>
                <a:avLst/>
                <a:gdLst/>
                <a:ahLst/>
                <a:cxnLst/>
                <a:rect l="l" t="t" r="r" b="b"/>
                <a:pathLst>
                  <a:path w="44573" h="44573" extrusionOk="0">
                    <a:moveTo>
                      <a:pt x="44572" y="0"/>
                    </a:moveTo>
                    <a:lnTo>
                      <a:pt x="44572" y="0"/>
                    </a:lnTo>
                    <a:cubicBezTo>
                      <a:pt x="43113" y="30"/>
                      <a:pt x="41684" y="119"/>
                      <a:pt x="40285" y="298"/>
                    </a:cubicBezTo>
                    <a:cubicBezTo>
                      <a:pt x="38260" y="22182"/>
                      <a:pt x="21884" y="40434"/>
                      <a:pt x="1" y="44572"/>
                    </a:cubicBezTo>
                    <a:cubicBezTo>
                      <a:pt x="23522" y="42220"/>
                      <a:pt x="42220" y="23522"/>
                      <a:pt x="44572" y="0"/>
                    </a:cubicBezTo>
                    <a:close/>
                  </a:path>
                </a:pathLst>
              </a:custGeom>
              <a:gradFill>
                <a:gsLst>
                  <a:gs pos="0">
                    <a:srgbClr val="EB44C5">
                      <a:alpha val="18440"/>
                    </a:srgbClr>
                  </a:gs>
                  <a:gs pos="100000">
                    <a:srgbClr val="F6C0A9">
                      <a:alpha val="18440"/>
                    </a:srgbClr>
                  </a:gs>
                </a:gsLst>
                <a:lin ang="108014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5" name="Group 14">
            <a:extLst>
              <a:ext uri="{FF2B5EF4-FFF2-40B4-BE49-F238E27FC236}">
                <a16:creationId xmlns:a16="http://schemas.microsoft.com/office/drawing/2014/main" id="{1CA41C5B-8F8A-8192-1F29-B07BE9B533E6}"/>
              </a:ext>
            </a:extLst>
          </p:cNvPr>
          <p:cNvGrpSpPr/>
          <p:nvPr/>
        </p:nvGrpSpPr>
        <p:grpSpPr>
          <a:xfrm>
            <a:off x="1853865" y="3942215"/>
            <a:ext cx="4146500" cy="2590552"/>
            <a:chOff x="1853865" y="3942215"/>
            <a:chExt cx="4146500" cy="2590552"/>
          </a:xfrm>
        </p:grpSpPr>
        <p:sp>
          <p:nvSpPr>
            <p:cNvPr id="1578" name="Google Shape;1578;p42"/>
            <p:cNvSpPr/>
            <p:nvPr/>
          </p:nvSpPr>
          <p:spPr>
            <a:xfrm>
              <a:off x="1853865" y="3942215"/>
              <a:ext cx="4134168" cy="2590552"/>
            </a:xfrm>
            <a:custGeom>
              <a:avLst/>
              <a:gdLst/>
              <a:ahLst/>
              <a:cxnLst/>
              <a:rect l="l" t="t" r="r" b="b"/>
              <a:pathLst>
                <a:path w="116804" h="87954" extrusionOk="0">
                  <a:moveTo>
                    <a:pt x="0" y="1"/>
                  </a:moveTo>
                  <a:lnTo>
                    <a:pt x="0" y="55470"/>
                  </a:lnTo>
                  <a:cubicBezTo>
                    <a:pt x="0" y="73423"/>
                    <a:pt x="14530" y="87953"/>
                    <a:pt x="32484" y="87953"/>
                  </a:cubicBezTo>
                  <a:lnTo>
                    <a:pt x="116804" y="87953"/>
                  </a:lnTo>
                  <a:lnTo>
                    <a:pt x="116804" y="45763"/>
                  </a:lnTo>
                  <a:cubicBezTo>
                    <a:pt x="116804" y="20485"/>
                    <a:pt x="96319" y="1"/>
                    <a:pt x="71041" y="1"/>
                  </a:cubicBezTo>
                  <a:close/>
                </a:path>
              </a:pathLst>
            </a:custGeom>
            <a:solidFill>
              <a:srgbClr val="EFEF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84" name="Google Shape;1584;p42"/>
            <p:cNvGrpSpPr/>
            <p:nvPr/>
          </p:nvGrpSpPr>
          <p:grpSpPr>
            <a:xfrm>
              <a:off x="4687535" y="3943093"/>
              <a:ext cx="1312830" cy="1312830"/>
              <a:chOff x="3806644" y="2917259"/>
              <a:chExt cx="723754" cy="723754"/>
            </a:xfrm>
          </p:grpSpPr>
          <p:sp>
            <p:nvSpPr>
              <p:cNvPr id="1585" name="Google Shape;1585;p42"/>
              <p:cNvSpPr/>
              <p:nvPr/>
            </p:nvSpPr>
            <p:spPr>
              <a:xfrm>
                <a:off x="3806644" y="2917259"/>
                <a:ext cx="723754" cy="723754"/>
              </a:xfrm>
              <a:custGeom>
                <a:avLst/>
                <a:gdLst/>
                <a:ahLst/>
                <a:cxnLst/>
                <a:rect l="l" t="t" r="r" b="b"/>
                <a:pathLst>
                  <a:path w="44573" h="44573" extrusionOk="0">
                    <a:moveTo>
                      <a:pt x="0" y="0"/>
                    </a:moveTo>
                    <a:lnTo>
                      <a:pt x="0" y="0"/>
                    </a:lnTo>
                    <a:cubicBezTo>
                      <a:pt x="2353" y="23522"/>
                      <a:pt x="21051" y="42220"/>
                      <a:pt x="44572" y="44572"/>
                    </a:cubicBezTo>
                    <a:cubicBezTo>
                      <a:pt x="43977" y="20217"/>
                      <a:pt x="24356" y="596"/>
                      <a:pt x="0" y="0"/>
                    </a:cubicBezTo>
                    <a:close/>
                  </a:path>
                </a:pathLst>
              </a:custGeom>
              <a:gradFill>
                <a:gsLst>
                  <a:gs pos="0">
                    <a:srgbClr val="CE8DFF"/>
                  </a:gs>
                  <a:gs pos="100000">
                    <a:srgbClr val="0AFAF1"/>
                  </a:gs>
                </a:gsLst>
                <a:lin ang="108014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2"/>
              <p:cNvSpPr/>
              <p:nvPr/>
            </p:nvSpPr>
            <p:spPr>
              <a:xfrm>
                <a:off x="3806644" y="2917259"/>
                <a:ext cx="723754" cy="723754"/>
              </a:xfrm>
              <a:custGeom>
                <a:avLst/>
                <a:gdLst/>
                <a:ahLst/>
                <a:cxnLst/>
                <a:rect l="l" t="t" r="r" b="b"/>
                <a:pathLst>
                  <a:path w="44573" h="44573" extrusionOk="0">
                    <a:moveTo>
                      <a:pt x="0" y="0"/>
                    </a:moveTo>
                    <a:lnTo>
                      <a:pt x="0" y="0"/>
                    </a:lnTo>
                    <a:cubicBezTo>
                      <a:pt x="2353" y="23522"/>
                      <a:pt x="21051" y="42220"/>
                      <a:pt x="44572" y="44572"/>
                    </a:cubicBezTo>
                    <a:cubicBezTo>
                      <a:pt x="44542" y="43113"/>
                      <a:pt x="44423" y="41684"/>
                      <a:pt x="44274" y="40285"/>
                    </a:cubicBezTo>
                    <a:cubicBezTo>
                      <a:pt x="22391" y="38260"/>
                      <a:pt x="4139" y="21884"/>
                      <a:pt x="0" y="0"/>
                    </a:cubicBezTo>
                    <a:close/>
                  </a:path>
                </a:pathLst>
              </a:custGeom>
              <a:gradFill>
                <a:gsLst>
                  <a:gs pos="0">
                    <a:srgbClr val="CE8DFF"/>
                  </a:gs>
                  <a:gs pos="100000">
                    <a:srgbClr val="0AFAF1"/>
                  </a:gs>
                </a:gsLst>
                <a:lin ang="108014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2"/>
              <p:cNvSpPr/>
              <p:nvPr/>
            </p:nvSpPr>
            <p:spPr>
              <a:xfrm>
                <a:off x="3941545" y="3016385"/>
                <a:ext cx="413374" cy="399345"/>
              </a:xfrm>
              <a:custGeom>
                <a:avLst/>
                <a:gdLst/>
                <a:ahLst/>
                <a:cxnLst/>
                <a:rect l="l" t="t" r="r" b="b"/>
                <a:pathLst>
                  <a:path w="25458" h="24594" extrusionOk="0">
                    <a:moveTo>
                      <a:pt x="13429" y="0"/>
                    </a:moveTo>
                    <a:lnTo>
                      <a:pt x="0" y="13428"/>
                    </a:lnTo>
                    <a:cubicBezTo>
                      <a:pt x="3037" y="17716"/>
                      <a:pt x="6759" y="21467"/>
                      <a:pt x="10928" y="24593"/>
                    </a:cubicBezTo>
                    <a:lnTo>
                      <a:pt x="25457" y="10064"/>
                    </a:lnTo>
                    <a:cubicBezTo>
                      <a:pt x="22063" y="6074"/>
                      <a:pt x="17984" y="2650"/>
                      <a:pt x="13429" y="0"/>
                    </a:cubicBezTo>
                    <a:close/>
                  </a:path>
                </a:pathLst>
              </a:custGeom>
              <a:solidFill>
                <a:srgbClr val="FFFFFF">
                  <a:alpha val="184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2"/>
              <p:cNvSpPr/>
              <p:nvPr/>
            </p:nvSpPr>
            <p:spPr>
              <a:xfrm>
                <a:off x="3920271" y="3234449"/>
                <a:ext cx="198715" cy="215147"/>
              </a:xfrm>
              <a:custGeom>
                <a:avLst/>
                <a:gdLst/>
                <a:ahLst/>
                <a:cxnLst/>
                <a:rect l="l" t="t" r="r" b="b"/>
                <a:pathLst>
                  <a:path w="12238" h="13250" extrusionOk="0">
                    <a:moveTo>
                      <a:pt x="1310" y="0"/>
                    </a:moveTo>
                    <a:lnTo>
                      <a:pt x="0" y="1310"/>
                    </a:lnTo>
                    <a:cubicBezTo>
                      <a:pt x="2740" y="5806"/>
                      <a:pt x="6164" y="9855"/>
                      <a:pt x="10124" y="13250"/>
                    </a:cubicBezTo>
                    <a:lnTo>
                      <a:pt x="12238" y="11165"/>
                    </a:lnTo>
                    <a:cubicBezTo>
                      <a:pt x="8069" y="8039"/>
                      <a:pt x="4347" y="4288"/>
                      <a:pt x="1310" y="0"/>
                    </a:cubicBezTo>
                    <a:close/>
                  </a:path>
                </a:pathLst>
              </a:custGeom>
              <a:solidFill>
                <a:srgbClr val="FFFFFF">
                  <a:alpha val="184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2"/>
              <p:cNvSpPr/>
              <p:nvPr/>
            </p:nvSpPr>
            <p:spPr>
              <a:xfrm>
                <a:off x="4168800" y="3227190"/>
                <a:ext cx="275583" cy="271231"/>
              </a:xfrm>
              <a:custGeom>
                <a:avLst/>
                <a:gdLst/>
                <a:ahLst/>
                <a:cxnLst/>
                <a:rect l="l" t="t" r="r" b="b"/>
                <a:pathLst>
                  <a:path w="16972" h="16704" extrusionOk="0">
                    <a:moveTo>
                      <a:pt x="13726" y="1"/>
                    </a:moveTo>
                    <a:lnTo>
                      <a:pt x="0" y="13697"/>
                    </a:lnTo>
                    <a:cubicBezTo>
                      <a:pt x="1757" y="14798"/>
                      <a:pt x="3573" y="15811"/>
                      <a:pt x="5479" y="16704"/>
                    </a:cubicBezTo>
                    <a:lnTo>
                      <a:pt x="16971" y="5211"/>
                    </a:lnTo>
                    <a:cubicBezTo>
                      <a:pt x="15989" y="3395"/>
                      <a:pt x="14917" y="1638"/>
                      <a:pt x="13726" y="1"/>
                    </a:cubicBezTo>
                    <a:close/>
                  </a:path>
                </a:pathLst>
              </a:custGeom>
              <a:solidFill>
                <a:srgbClr val="FFFFFF">
                  <a:alpha val="184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2"/>
              <p:cNvSpPr/>
              <p:nvPr/>
            </p:nvSpPr>
            <p:spPr>
              <a:xfrm>
                <a:off x="4131563" y="3449607"/>
                <a:ext cx="126198" cy="91385"/>
              </a:xfrm>
              <a:custGeom>
                <a:avLst/>
                <a:gdLst/>
                <a:ahLst/>
                <a:cxnLst/>
                <a:rect l="l" t="t" r="r" b="b"/>
                <a:pathLst>
                  <a:path w="7772" h="5628" extrusionOk="0">
                    <a:moveTo>
                      <a:pt x="2293" y="1"/>
                    </a:moveTo>
                    <a:lnTo>
                      <a:pt x="1" y="2293"/>
                    </a:lnTo>
                    <a:cubicBezTo>
                      <a:pt x="1638" y="3514"/>
                      <a:pt x="3365" y="4616"/>
                      <a:pt x="5152" y="5628"/>
                    </a:cubicBezTo>
                    <a:lnTo>
                      <a:pt x="7772" y="3008"/>
                    </a:lnTo>
                    <a:cubicBezTo>
                      <a:pt x="5866" y="2115"/>
                      <a:pt x="4050" y="1102"/>
                      <a:pt x="2293" y="1"/>
                    </a:cubicBezTo>
                    <a:close/>
                  </a:path>
                </a:pathLst>
              </a:custGeom>
              <a:solidFill>
                <a:srgbClr val="FFFFFF">
                  <a:alpha val="184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3" name="Group 12">
            <a:extLst>
              <a:ext uri="{FF2B5EF4-FFF2-40B4-BE49-F238E27FC236}">
                <a16:creationId xmlns:a16="http://schemas.microsoft.com/office/drawing/2014/main" id="{B6B1555E-39F8-12AE-1783-9FA5D780357F}"/>
              </a:ext>
            </a:extLst>
          </p:cNvPr>
          <p:cNvGrpSpPr/>
          <p:nvPr/>
        </p:nvGrpSpPr>
        <p:grpSpPr>
          <a:xfrm>
            <a:off x="6306453" y="1042024"/>
            <a:ext cx="4134225" cy="2590522"/>
            <a:chOff x="6306453" y="1042024"/>
            <a:chExt cx="4134225" cy="2590522"/>
          </a:xfrm>
        </p:grpSpPr>
        <p:sp>
          <p:nvSpPr>
            <p:cNvPr id="1608" name="Google Shape;1608;p42"/>
            <p:cNvSpPr/>
            <p:nvPr/>
          </p:nvSpPr>
          <p:spPr>
            <a:xfrm>
              <a:off x="6306474" y="1042024"/>
              <a:ext cx="4134204" cy="2590522"/>
            </a:xfrm>
            <a:custGeom>
              <a:avLst/>
              <a:gdLst/>
              <a:ahLst/>
              <a:cxnLst/>
              <a:rect l="l" t="t" r="r" b="b"/>
              <a:pathLst>
                <a:path w="116805" h="87953" extrusionOk="0">
                  <a:moveTo>
                    <a:pt x="1" y="0"/>
                  </a:moveTo>
                  <a:lnTo>
                    <a:pt x="1" y="42190"/>
                  </a:lnTo>
                  <a:cubicBezTo>
                    <a:pt x="1" y="67468"/>
                    <a:pt x="20485" y="87953"/>
                    <a:pt x="45763" y="87953"/>
                  </a:cubicBezTo>
                  <a:lnTo>
                    <a:pt x="116804" y="87953"/>
                  </a:lnTo>
                  <a:lnTo>
                    <a:pt x="116804" y="32484"/>
                  </a:lnTo>
                  <a:cubicBezTo>
                    <a:pt x="116804" y="14530"/>
                    <a:pt x="102245" y="0"/>
                    <a:pt x="84321" y="0"/>
                  </a:cubicBezTo>
                  <a:close/>
                </a:path>
              </a:pathLst>
            </a:custGeom>
            <a:solidFill>
              <a:srgbClr val="EFEF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09" name="Google Shape;1609;p42"/>
            <p:cNvGrpSpPr/>
            <p:nvPr/>
          </p:nvGrpSpPr>
          <p:grpSpPr>
            <a:xfrm>
              <a:off x="6306453" y="2293772"/>
              <a:ext cx="1312830" cy="1312830"/>
              <a:chOff x="4692442" y="2031457"/>
              <a:chExt cx="723754" cy="723754"/>
            </a:xfrm>
          </p:grpSpPr>
          <p:sp>
            <p:nvSpPr>
              <p:cNvPr id="1610" name="Google Shape;1610;p42"/>
              <p:cNvSpPr/>
              <p:nvPr/>
            </p:nvSpPr>
            <p:spPr>
              <a:xfrm>
                <a:off x="4692442" y="2031457"/>
                <a:ext cx="723754" cy="723754"/>
              </a:xfrm>
              <a:custGeom>
                <a:avLst/>
                <a:gdLst/>
                <a:ahLst/>
                <a:cxnLst/>
                <a:rect l="l" t="t" r="r" b="b"/>
                <a:pathLst>
                  <a:path w="44573" h="44573" extrusionOk="0">
                    <a:moveTo>
                      <a:pt x="1" y="0"/>
                    </a:moveTo>
                    <a:lnTo>
                      <a:pt x="1" y="0"/>
                    </a:lnTo>
                    <a:cubicBezTo>
                      <a:pt x="596" y="24355"/>
                      <a:pt x="20217" y="43977"/>
                      <a:pt x="44572" y="44572"/>
                    </a:cubicBezTo>
                    <a:cubicBezTo>
                      <a:pt x="42220" y="21051"/>
                      <a:pt x="23522" y="2352"/>
                      <a:pt x="1" y="0"/>
                    </a:cubicBezTo>
                    <a:close/>
                  </a:path>
                </a:pathLst>
              </a:custGeom>
              <a:gradFill>
                <a:gsLst>
                  <a:gs pos="0">
                    <a:srgbClr val="FF6599">
                      <a:alpha val="18440"/>
                    </a:srgbClr>
                  </a:gs>
                  <a:gs pos="100000">
                    <a:srgbClr val="FFC366">
                      <a:alpha val="18440"/>
                    </a:srgbClr>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1" name="Google Shape;1611;p42"/>
              <p:cNvSpPr/>
              <p:nvPr/>
            </p:nvSpPr>
            <p:spPr>
              <a:xfrm>
                <a:off x="4791567" y="2145085"/>
                <a:ext cx="433671" cy="434645"/>
              </a:xfrm>
              <a:custGeom>
                <a:avLst/>
                <a:gdLst/>
                <a:ahLst/>
                <a:cxnLst/>
                <a:rect l="l" t="t" r="r" b="b"/>
                <a:pathLst>
                  <a:path w="26708" h="26768" extrusionOk="0">
                    <a:moveTo>
                      <a:pt x="14738" y="0"/>
                    </a:moveTo>
                    <a:lnTo>
                      <a:pt x="0" y="14738"/>
                    </a:lnTo>
                    <a:cubicBezTo>
                      <a:pt x="2650" y="19294"/>
                      <a:pt x="6074" y="23373"/>
                      <a:pt x="10064" y="26767"/>
                    </a:cubicBezTo>
                    <a:lnTo>
                      <a:pt x="26708" y="10123"/>
                    </a:lnTo>
                    <a:cubicBezTo>
                      <a:pt x="23283" y="6163"/>
                      <a:pt x="19234" y="2739"/>
                      <a:pt x="14738" y="0"/>
                    </a:cubicBezTo>
                    <a:close/>
                  </a:path>
                </a:pathLst>
              </a:custGeom>
              <a:solidFill>
                <a:srgbClr val="FFFFFF">
                  <a:alpha val="184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2" name="Google Shape;1612;p42"/>
              <p:cNvSpPr/>
              <p:nvPr/>
            </p:nvSpPr>
            <p:spPr>
              <a:xfrm>
                <a:off x="5002372" y="2356377"/>
                <a:ext cx="313790" cy="312815"/>
              </a:xfrm>
              <a:custGeom>
                <a:avLst/>
                <a:gdLst/>
                <a:ahLst/>
                <a:cxnLst/>
                <a:rect l="l" t="t" r="r" b="b"/>
                <a:pathLst>
                  <a:path w="19325" h="19265" extrusionOk="0">
                    <a:moveTo>
                      <a:pt x="15989" y="0"/>
                    </a:moveTo>
                    <a:lnTo>
                      <a:pt x="1" y="16019"/>
                    </a:lnTo>
                    <a:cubicBezTo>
                      <a:pt x="1668" y="17210"/>
                      <a:pt x="3395" y="18282"/>
                      <a:pt x="5211" y="19264"/>
                    </a:cubicBezTo>
                    <a:lnTo>
                      <a:pt x="19324" y="5151"/>
                    </a:lnTo>
                    <a:cubicBezTo>
                      <a:pt x="18312" y="3365"/>
                      <a:pt x="17210" y="1638"/>
                      <a:pt x="15989" y="0"/>
                    </a:cubicBezTo>
                    <a:close/>
                  </a:path>
                </a:pathLst>
              </a:custGeom>
              <a:solidFill>
                <a:srgbClr val="FFFFFF">
                  <a:alpha val="184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3" name="Google Shape;1613;p42"/>
              <p:cNvSpPr/>
              <p:nvPr/>
            </p:nvSpPr>
            <p:spPr>
              <a:xfrm>
                <a:off x="4692442" y="2031457"/>
                <a:ext cx="723754" cy="723754"/>
              </a:xfrm>
              <a:custGeom>
                <a:avLst/>
                <a:gdLst/>
                <a:ahLst/>
                <a:cxnLst/>
                <a:rect l="l" t="t" r="r" b="b"/>
                <a:pathLst>
                  <a:path w="44573" h="44573" extrusionOk="0">
                    <a:moveTo>
                      <a:pt x="1" y="0"/>
                    </a:moveTo>
                    <a:lnTo>
                      <a:pt x="1" y="0"/>
                    </a:lnTo>
                    <a:cubicBezTo>
                      <a:pt x="30" y="1459"/>
                      <a:pt x="120" y="2859"/>
                      <a:pt x="298" y="4288"/>
                    </a:cubicBezTo>
                    <a:cubicBezTo>
                      <a:pt x="22182" y="6312"/>
                      <a:pt x="40434" y="22658"/>
                      <a:pt x="44572" y="44572"/>
                    </a:cubicBezTo>
                    <a:cubicBezTo>
                      <a:pt x="42220" y="21051"/>
                      <a:pt x="23522" y="2352"/>
                      <a:pt x="1" y="0"/>
                    </a:cubicBezTo>
                    <a:close/>
                  </a:path>
                </a:pathLst>
              </a:custGeom>
              <a:gradFill>
                <a:gsLst>
                  <a:gs pos="0">
                    <a:srgbClr val="FF6599">
                      <a:alpha val="18440"/>
                    </a:srgbClr>
                  </a:gs>
                  <a:gs pos="100000">
                    <a:srgbClr val="FFC366">
                      <a:alpha val="18440"/>
                    </a:srgbClr>
                  </a:gs>
                </a:gsLst>
                <a:lin ang="108014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9" name="Group 8">
            <a:extLst>
              <a:ext uri="{FF2B5EF4-FFF2-40B4-BE49-F238E27FC236}">
                <a16:creationId xmlns:a16="http://schemas.microsoft.com/office/drawing/2014/main" id="{02BF0473-13D7-1467-2451-0CE372C23495}"/>
              </a:ext>
            </a:extLst>
          </p:cNvPr>
          <p:cNvGrpSpPr/>
          <p:nvPr/>
        </p:nvGrpSpPr>
        <p:grpSpPr>
          <a:xfrm>
            <a:off x="9530389" y="5357093"/>
            <a:ext cx="1285014" cy="1284454"/>
            <a:chOff x="8761421" y="5064974"/>
            <a:chExt cx="1793808" cy="1793026"/>
          </a:xfrm>
        </p:grpSpPr>
        <p:sp>
          <p:nvSpPr>
            <p:cNvPr id="1572" name="Google Shape;1572;p42"/>
            <p:cNvSpPr/>
            <p:nvPr/>
          </p:nvSpPr>
          <p:spPr>
            <a:xfrm>
              <a:off x="8761421" y="5064974"/>
              <a:ext cx="1793808" cy="1793026"/>
            </a:xfrm>
            <a:custGeom>
              <a:avLst/>
              <a:gdLst/>
              <a:ahLst/>
              <a:cxnLst/>
              <a:rect l="l" t="t" r="r" b="b"/>
              <a:pathLst>
                <a:path w="68809" h="68779" extrusionOk="0">
                  <a:moveTo>
                    <a:pt x="34390" y="0"/>
                  </a:moveTo>
                  <a:cubicBezTo>
                    <a:pt x="15394" y="0"/>
                    <a:pt x="1" y="15393"/>
                    <a:pt x="1" y="34389"/>
                  </a:cubicBezTo>
                  <a:cubicBezTo>
                    <a:pt x="1" y="53385"/>
                    <a:pt x="15394" y="68778"/>
                    <a:pt x="34390" y="68778"/>
                  </a:cubicBezTo>
                  <a:cubicBezTo>
                    <a:pt x="53386" y="68778"/>
                    <a:pt x="68809" y="53385"/>
                    <a:pt x="68809" y="34389"/>
                  </a:cubicBezTo>
                  <a:cubicBezTo>
                    <a:pt x="68809" y="15393"/>
                    <a:pt x="53386" y="0"/>
                    <a:pt x="34390" y="0"/>
                  </a:cubicBezTo>
                  <a:close/>
                </a:path>
              </a:pathLst>
            </a:custGeom>
            <a:gradFill>
              <a:gsLst>
                <a:gs pos="0">
                  <a:srgbClr val="EB44C5"/>
                </a:gs>
                <a:gs pos="100000">
                  <a:srgbClr val="F6C0A9"/>
                </a:gs>
              </a:gsLst>
              <a:lin ang="108014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3" name="Google Shape;1573;p42"/>
            <p:cNvSpPr/>
            <p:nvPr/>
          </p:nvSpPr>
          <p:spPr>
            <a:xfrm>
              <a:off x="8809550" y="5113103"/>
              <a:ext cx="1696778" cy="1696778"/>
            </a:xfrm>
            <a:custGeom>
              <a:avLst/>
              <a:gdLst/>
              <a:ahLst/>
              <a:cxnLst/>
              <a:rect l="l" t="t" r="r" b="b"/>
              <a:pathLst>
                <a:path w="65087" h="65087" extrusionOk="0">
                  <a:moveTo>
                    <a:pt x="32544" y="506"/>
                  </a:moveTo>
                  <a:cubicBezTo>
                    <a:pt x="50230" y="506"/>
                    <a:pt x="64610" y="14887"/>
                    <a:pt x="64610" y="32543"/>
                  </a:cubicBezTo>
                  <a:cubicBezTo>
                    <a:pt x="64610" y="50229"/>
                    <a:pt x="50230" y="64580"/>
                    <a:pt x="32544" y="64580"/>
                  </a:cubicBezTo>
                  <a:cubicBezTo>
                    <a:pt x="14888" y="64580"/>
                    <a:pt x="507" y="50229"/>
                    <a:pt x="507" y="32543"/>
                  </a:cubicBezTo>
                  <a:cubicBezTo>
                    <a:pt x="507" y="14887"/>
                    <a:pt x="14888" y="506"/>
                    <a:pt x="32544" y="506"/>
                  </a:cubicBezTo>
                  <a:close/>
                  <a:moveTo>
                    <a:pt x="32544" y="0"/>
                  </a:moveTo>
                  <a:cubicBezTo>
                    <a:pt x="14620" y="0"/>
                    <a:pt x="1" y="14619"/>
                    <a:pt x="1" y="32543"/>
                  </a:cubicBezTo>
                  <a:cubicBezTo>
                    <a:pt x="1" y="50497"/>
                    <a:pt x="14620" y="65086"/>
                    <a:pt x="32544" y="65086"/>
                  </a:cubicBezTo>
                  <a:cubicBezTo>
                    <a:pt x="50498" y="65086"/>
                    <a:pt x="65087" y="50497"/>
                    <a:pt x="65087" y="32543"/>
                  </a:cubicBezTo>
                  <a:cubicBezTo>
                    <a:pt x="65087" y="14619"/>
                    <a:pt x="50498" y="0"/>
                    <a:pt x="32544" y="0"/>
                  </a:cubicBezTo>
                  <a:close/>
                </a:path>
              </a:pathLst>
            </a:custGeom>
            <a:solidFill>
              <a:srgbClr val="FA479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4" name="Google Shape;1574;p42"/>
            <p:cNvSpPr/>
            <p:nvPr/>
          </p:nvSpPr>
          <p:spPr>
            <a:xfrm>
              <a:off x="8890294" y="5193823"/>
              <a:ext cx="1536113" cy="1536112"/>
            </a:xfrm>
            <a:custGeom>
              <a:avLst/>
              <a:gdLst/>
              <a:ahLst/>
              <a:cxnLst/>
              <a:rect l="l" t="t" r="r" b="b"/>
              <a:pathLst>
                <a:path w="58924" h="58924" extrusionOk="0">
                  <a:moveTo>
                    <a:pt x="29447" y="1"/>
                  </a:moveTo>
                  <a:lnTo>
                    <a:pt x="29447" y="29447"/>
                  </a:lnTo>
                  <a:lnTo>
                    <a:pt x="90" y="27095"/>
                  </a:lnTo>
                  <a:cubicBezTo>
                    <a:pt x="30" y="27899"/>
                    <a:pt x="0" y="28673"/>
                    <a:pt x="0" y="29447"/>
                  </a:cubicBezTo>
                  <a:cubicBezTo>
                    <a:pt x="0" y="45615"/>
                    <a:pt x="13279" y="58924"/>
                    <a:pt x="29447" y="58924"/>
                  </a:cubicBezTo>
                  <a:cubicBezTo>
                    <a:pt x="45614" y="58924"/>
                    <a:pt x="58923" y="45615"/>
                    <a:pt x="58923" y="29447"/>
                  </a:cubicBezTo>
                  <a:cubicBezTo>
                    <a:pt x="58923" y="13280"/>
                    <a:pt x="45614" y="1"/>
                    <a:pt x="29447" y="1"/>
                  </a:cubicBezTo>
                  <a:close/>
                </a:path>
              </a:pathLst>
            </a:custGeom>
            <a:gradFill>
              <a:gsLst>
                <a:gs pos="0">
                  <a:srgbClr val="CE8DFF">
                    <a:alpha val="26274"/>
                  </a:srgbClr>
                </a:gs>
                <a:gs pos="100000">
                  <a:srgbClr val="0AFAF1">
                    <a:alpha val="25882"/>
                  </a:srgbClr>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5" name="Google Shape;1575;p42"/>
            <p:cNvSpPr/>
            <p:nvPr/>
          </p:nvSpPr>
          <p:spPr>
            <a:xfrm>
              <a:off x="9318791" y="5611475"/>
              <a:ext cx="719567" cy="719541"/>
            </a:xfrm>
            <a:custGeom>
              <a:avLst/>
              <a:gdLst/>
              <a:ahLst/>
              <a:cxnLst/>
              <a:rect l="l" t="t" r="r" b="b"/>
              <a:pathLst>
                <a:path w="27602" h="27601" extrusionOk="0">
                  <a:moveTo>
                    <a:pt x="13816" y="0"/>
                  </a:moveTo>
                  <a:cubicBezTo>
                    <a:pt x="6164" y="0"/>
                    <a:pt x="1" y="6163"/>
                    <a:pt x="1" y="13815"/>
                  </a:cubicBezTo>
                  <a:cubicBezTo>
                    <a:pt x="1" y="21437"/>
                    <a:pt x="6164" y="27601"/>
                    <a:pt x="13816" y="27601"/>
                  </a:cubicBezTo>
                  <a:cubicBezTo>
                    <a:pt x="21438" y="27601"/>
                    <a:pt x="27601" y="21437"/>
                    <a:pt x="27601" y="13815"/>
                  </a:cubicBezTo>
                  <a:cubicBezTo>
                    <a:pt x="27601" y="6163"/>
                    <a:pt x="21438" y="0"/>
                    <a:pt x="13816" y="0"/>
                  </a:cubicBezTo>
                  <a:close/>
                </a:path>
              </a:pathLst>
            </a:custGeom>
            <a:solidFill>
              <a:srgbClr val="A64D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 name="Group 7">
            <a:extLst>
              <a:ext uri="{FF2B5EF4-FFF2-40B4-BE49-F238E27FC236}">
                <a16:creationId xmlns:a16="http://schemas.microsoft.com/office/drawing/2014/main" id="{020DF59C-D0EC-3966-176A-97395D8E87DA}"/>
              </a:ext>
            </a:extLst>
          </p:cNvPr>
          <p:cNvGrpSpPr/>
          <p:nvPr/>
        </p:nvGrpSpPr>
        <p:grpSpPr>
          <a:xfrm>
            <a:off x="1547599" y="5469513"/>
            <a:ext cx="1284996" cy="1284454"/>
            <a:chOff x="1619844" y="5064974"/>
            <a:chExt cx="1793782" cy="1793026"/>
          </a:xfrm>
        </p:grpSpPr>
        <p:sp>
          <p:nvSpPr>
            <p:cNvPr id="1579" name="Google Shape;1579;p42"/>
            <p:cNvSpPr/>
            <p:nvPr/>
          </p:nvSpPr>
          <p:spPr>
            <a:xfrm>
              <a:off x="1619844" y="5064974"/>
              <a:ext cx="1793782" cy="1793026"/>
            </a:xfrm>
            <a:custGeom>
              <a:avLst/>
              <a:gdLst/>
              <a:ahLst/>
              <a:cxnLst/>
              <a:rect l="l" t="t" r="r" b="b"/>
              <a:pathLst>
                <a:path w="68808" h="68779" extrusionOk="0">
                  <a:moveTo>
                    <a:pt x="34389" y="0"/>
                  </a:moveTo>
                  <a:cubicBezTo>
                    <a:pt x="15393" y="0"/>
                    <a:pt x="0" y="15393"/>
                    <a:pt x="0" y="34389"/>
                  </a:cubicBezTo>
                  <a:cubicBezTo>
                    <a:pt x="0" y="53385"/>
                    <a:pt x="15393" y="68778"/>
                    <a:pt x="34389" y="68778"/>
                  </a:cubicBezTo>
                  <a:cubicBezTo>
                    <a:pt x="53385" y="68778"/>
                    <a:pt x="68808" y="53385"/>
                    <a:pt x="68808" y="34389"/>
                  </a:cubicBezTo>
                  <a:cubicBezTo>
                    <a:pt x="68808" y="15393"/>
                    <a:pt x="53385" y="0"/>
                    <a:pt x="34389" y="0"/>
                  </a:cubicBezTo>
                  <a:close/>
                </a:path>
              </a:pathLst>
            </a:custGeom>
            <a:gradFill>
              <a:gsLst>
                <a:gs pos="0">
                  <a:srgbClr val="CE8DFF"/>
                </a:gs>
                <a:gs pos="100000">
                  <a:srgbClr val="0AFAF1"/>
                </a:gs>
              </a:gsLst>
              <a:lin ang="108014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0" name="Google Shape;1580;p42"/>
            <p:cNvSpPr/>
            <p:nvPr/>
          </p:nvSpPr>
          <p:spPr>
            <a:xfrm>
              <a:off x="1667947" y="5113103"/>
              <a:ext cx="1696804" cy="1696778"/>
            </a:xfrm>
            <a:custGeom>
              <a:avLst/>
              <a:gdLst/>
              <a:ahLst/>
              <a:cxnLst/>
              <a:rect l="l" t="t" r="r" b="b"/>
              <a:pathLst>
                <a:path w="65088" h="65087" extrusionOk="0">
                  <a:moveTo>
                    <a:pt x="32544" y="506"/>
                  </a:moveTo>
                  <a:cubicBezTo>
                    <a:pt x="50230" y="506"/>
                    <a:pt x="64611" y="14887"/>
                    <a:pt x="64611" y="32543"/>
                  </a:cubicBezTo>
                  <a:cubicBezTo>
                    <a:pt x="64611" y="50229"/>
                    <a:pt x="50230" y="64580"/>
                    <a:pt x="32544" y="64580"/>
                  </a:cubicBezTo>
                  <a:cubicBezTo>
                    <a:pt x="14888" y="64580"/>
                    <a:pt x="507" y="50229"/>
                    <a:pt x="507" y="32543"/>
                  </a:cubicBezTo>
                  <a:cubicBezTo>
                    <a:pt x="507" y="14887"/>
                    <a:pt x="14888" y="506"/>
                    <a:pt x="32544" y="506"/>
                  </a:cubicBezTo>
                  <a:close/>
                  <a:moveTo>
                    <a:pt x="32544" y="0"/>
                  </a:moveTo>
                  <a:cubicBezTo>
                    <a:pt x="14620" y="0"/>
                    <a:pt x="1" y="14619"/>
                    <a:pt x="1" y="32543"/>
                  </a:cubicBezTo>
                  <a:cubicBezTo>
                    <a:pt x="1" y="50497"/>
                    <a:pt x="14620" y="65086"/>
                    <a:pt x="32544" y="65086"/>
                  </a:cubicBezTo>
                  <a:cubicBezTo>
                    <a:pt x="50498" y="65086"/>
                    <a:pt x="65087" y="50497"/>
                    <a:pt x="65087" y="32543"/>
                  </a:cubicBezTo>
                  <a:cubicBezTo>
                    <a:pt x="65087" y="14619"/>
                    <a:pt x="50498" y="0"/>
                    <a:pt x="32544" y="0"/>
                  </a:cubicBezTo>
                  <a:close/>
                </a:path>
              </a:pathLst>
            </a:custGeom>
            <a:solidFill>
              <a:srgbClr val="49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1" name="Google Shape;1581;p42"/>
            <p:cNvSpPr/>
            <p:nvPr/>
          </p:nvSpPr>
          <p:spPr>
            <a:xfrm>
              <a:off x="2516437" y="5193823"/>
              <a:ext cx="768447" cy="1182169"/>
            </a:xfrm>
            <a:custGeom>
              <a:avLst/>
              <a:gdLst/>
              <a:ahLst/>
              <a:cxnLst/>
              <a:rect l="l" t="t" r="r" b="b"/>
              <a:pathLst>
                <a:path w="29477" h="45347" extrusionOk="0">
                  <a:moveTo>
                    <a:pt x="0" y="1"/>
                  </a:moveTo>
                  <a:lnTo>
                    <a:pt x="0" y="29447"/>
                  </a:lnTo>
                  <a:lnTo>
                    <a:pt x="24832" y="45347"/>
                  </a:lnTo>
                  <a:cubicBezTo>
                    <a:pt x="27869" y="40583"/>
                    <a:pt x="29476" y="35075"/>
                    <a:pt x="29476" y="29447"/>
                  </a:cubicBezTo>
                  <a:cubicBezTo>
                    <a:pt x="29476" y="13280"/>
                    <a:pt x="16167" y="1"/>
                    <a:pt x="0" y="1"/>
                  </a:cubicBezTo>
                  <a:close/>
                </a:path>
              </a:pathLst>
            </a:custGeom>
            <a:gradFill>
              <a:gsLst>
                <a:gs pos="0">
                  <a:srgbClr val="6BD9FE">
                    <a:alpha val="25882"/>
                  </a:srgbClr>
                </a:gs>
                <a:gs pos="100000">
                  <a:srgbClr val="8450FF">
                    <a:alpha val="26274"/>
                  </a:srgbClr>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2" name="Google Shape;1582;p42"/>
            <p:cNvSpPr/>
            <p:nvPr/>
          </p:nvSpPr>
          <p:spPr>
            <a:xfrm>
              <a:off x="2177188" y="5631655"/>
              <a:ext cx="719567" cy="720323"/>
            </a:xfrm>
            <a:custGeom>
              <a:avLst/>
              <a:gdLst/>
              <a:ahLst/>
              <a:cxnLst/>
              <a:rect l="l" t="t" r="r" b="b"/>
              <a:pathLst>
                <a:path w="27602" h="27631" extrusionOk="0">
                  <a:moveTo>
                    <a:pt x="13816" y="0"/>
                  </a:moveTo>
                  <a:cubicBezTo>
                    <a:pt x="6164" y="0"/>
                    <a:pt x="1" y="6193"/>
                    <a:pt x="1" y="13815"/>
                  </a:cubicBezTo>
                  <a:cubicBezTo>
                    <a:pt x="1" y="21438"/>
                    <a:pt x="6164" y="27631"/>
                    <a:pt x="13816" y="27631"/>
                  </a:cubicBezTo>
                  <a:cubicBezTo>
                    <a:pt x="21438" y="27631"/>
                    <a:pt x="27601" y="21438"/>
                    <a:pt x="27601" y="13815"/>
                  </a:cubicBezTo>
                  <a:cubicBezTo>
                    <a:pt x="27601" y="6193"/>
                    <a:pt x="21438" y="0"/>
                    <a:pt x="13816" y="0"/>
                  </a:cubicBezTo>
                  <a:close/>
                </a:path>
              </a:pathLst>
            </a:custGeom>
            <a:solidFill>
              <a:srgbClr val="5770C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 name="Group 11">
            <a:extLst>
              <a:ext uri="{FF2B5EF4-FFF2-40B4-BE49-F238E27FC236}">
                <a16:creationId xmlns:a16="http://schemas.microsoft.com/office/drawing/2014/main" id="{7773A8EF-F27B-873F-52A2-F70ECAA95557}"/>
              </a:ext>
            </a:extLst>
          </p:cNvPr>
          <p:cNvGrpSpPr/>
          <p:nvPr/>
        </p:nvGrpSpPr>
        <p:grpSpPr>
          <a:xfrm>
            <a:off x="1853865" y="1040901"/>
            <a:ext cx="4146500" cy="2590552"/>
            <a:chOff x="1853865" y="1040901"/>
            <a:chExt cx="4146500" cy="2590552"/>
          </a:xfrm>
        </p:grpSpPr>
        <p:sp>
          <p:nvSpPr>
            <p:cNvPr id="1594" name="Google Shape;1594;p42"/>
            <p:cNvSpPr/>
            <p:nvPr/>
          </p:nvSpPr>
          <p:spPr>
            <a:xfrm>
              <a:off x="1853865" y="1040901"/>
              <a:ext cx="4134168" cy="2590552"/>
            </a:xfrm>
            <a:custGeom>
              <a:avLst/>
              <a:gdLst/>
              <a:ahLst/>
              <a:cxnLst/>
              <a:rect l="l" t="t" r="r" b="b"/>
              <a:pathLst>
                <a:path w="116804" h="87954" extrusionOk="0">
                  <a:moveTo>
                    <a:pt x="32484" y="1"/>
                  </a:moveTo>
                  <a:cubicBezTo>
                    <a:pt x="14530" y="1"/>
                    <a:pt x="0" y="14560"/>
                    <a:pt x="0" y="32484"/>
                  </a:cubicBezTo>
                  <a:lnTo>
                    <a:pt x="0" y="87954"/>
                  </a:lnTo>
                  <a:lnTo>
                    <a:pt x="71041" y="87954"/>
                  </a:lnTo>
                  <a:cubicBezTo>
                    <a:pt x="96319" y="87954"/>
                    <a:pt x="116804" y="67469"/>
                    <a:pt x="116804" y="42191"/>
                  </a:cubicBezTo>
                  <a:lnTo>
                    <a:pt x="116804" y="1"/>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95" name="Google Shape;1595;p42"/>
            <p:cNvGrpSpPr/>
            <p:nvPr/>
          </p:nvGrpSpPr>
          <p:grpSpPr>
            <a:xfrm>
              <a:off x="4687535" y="2293773"/>
              <a:ext cx="1312830" cy="1312831"/>
              <a:chOff x="3806644" y="2015493"/>
              <a:chExt cx="723754" cy="723754"/>
            </a:xfrm>
          </p:grpSpPr>
          <p:sp>
            <p:nvSpPr>
              <p:cNvPr id="1596" name="Google Shape;1596;p42"/>
              <p:cNvSpPr/>
              <p:nvPr/>
            </p:nvSpPr>
            <p:spPr>
              <a:xfrm>
                <a:off x="3806644" y="2015493"/>
                <a:ext cx="723754" cy="723754"/>
              </a:xfrm>
              <a:custGeom>
                <a:avLst/>
                <a:gdLst/>
                <a:ahLst/>
                <a:cxnLst/>
                <a:rect l="l" t="t" r="r" b="b"/>
                <a:pathLst>
                  <a:path w="44573" h="44573" extrusionOk="0">
                    <a:moveTo>
                      <a:pt x="44572" y="1"/>
                    </a:moveTo>
                    <a:lnTo>
                      <a:pt x="44572" y="1"/>
                    </a:lnTo>
                    <a:cubicBezTo>
                      <a:pt x="21051" y="2323"/>
                      <a:pt x="2353" y="21051"/>
                      <a:pt x="0" y="44572"/>
                    </a:cubicBezTo>
                    <a:cubicBezTo>
                      <a:pt x="24356" y="43947"/>
                      <a:pt x="43977" y="24326"/>
                      <a:pt x="44572" y="1"/>
                    </a:cubicBezTo>
                    <a:close/>
                  </a:path>
                </a:pathLst>
              </a:custGeom>
              <a:gradFill>
                <a:gsLst>
                  <a:gs pos="0">
                    <a:srgbClr val="F89458"/>
                  </a:gs>
                  <a:gs pos="100000">
                    <a:srgbClr val="FFD36A"/>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2"/>
              <p:cNvSpPr/>
              <p:nvPr/>
            </p:nvSpPr>
            <p:spPr>
              <a:xfrm>
                <a:off x="3806644" y="2015493"/>
                <a:ext cx="723754" cy="723754"/>
              </a:xfrm>
              <a:custGeom>
                <a:avLst/>
                <a:gdLst/>
                <a:ahLst/>
                <a:cxnLst/>
                <a:rect l="l" t="t" r="r" b="b"/>
                <a:pathLst>
                  <a:path w="44573" h="44573" extrusionOk="0">
                    <a:moveTo>
                      <a:pt x="44572" y="1"/>
                    </a:moveTo>
                    <a:cubicBezTo>
                      <a:pt x="21051" y="2323"/>
                      <a:pt x="2353" y="21051"/>
                      <a:pt x="0" y="44572"/>
                    </a:cubicBezTo>
                    <a:cubicBezTo>
                      <a:pt x="953" y="44543"/>
                      <a:pt x="1906" y="44483"/>
                      <a:pt x="2859" y="44394"/>
                    </a:cubicBezTo>
                    <a:lnTo>
                      <a:pt x="44423" y="2859"/>
                    </a:lnTo>
                    <a:cubicBezTo>
                      <a:pt x="44483" y="1936"/>
                      <a:pt x="44542" y="1013"/>
                      <a:pt x="44572" y="90"/>
                    </a:cubicBezTo>
                    <a:cubicBezTo>
                      <a:pt x="44572" y="90"/>
                      <a:pt x="44572" y="60"/>
                      <a:pt x="44572" y="60"/>
                    </a:cubicBezTo>
                    <a:cubicBezTo>
                      <a:pt x="44572" y="30"/>
                      <a:pt x="44572" y="30"/>
                      <a:pt x="44572" y="1"/>
                    </a:cubicBezTo>
                    <a:close/>
                  </a:path>
                </a:pathLst>
              </a:custGeom>
              <a:solidFill>
                <a:srgbClr val="FFFFFF">
                  <a:alpha val="184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2"/>
              <p:cNvSpPr/>
              <p:nvPr/>
            </p:nvSpPr>
            <p:spPr>
              <a:xfrm>
                <a:off x="3952182" y="2161032"/>
                <a:ext cx="560340" cy="559869"/>
              </a:xfrm>
              <a:custGeom>
                <a:avLst/>
                <a:gdLst/>
                <a:ahLst/>
                <a:cxnLst/>
                <a:rect l="l" t="t" r="r" b="b"/>
                <a:pathLst>
                  <a:path w="34509" h="34480" extrusionOk="0">
                    <a:moveTo>
                      <a:pt x="34509" y="1"/>
                    </a:moveTo>
                    <a:lnTo>
                      <a:pt x="0" y="34479"/>
                    </a:lnTo>
                    <a:cubicBezTo>
                      <a:pt x="5300" y="33288"/>
                      <a:pt x="10243" y="31174"/>
                      <a:pt x="14649" y="28316"/>
                    </a:cubicBezTo>
                    <a:lnTo>
                      <a:pt x="28316" y="14650"/>
                    </a:lnTo>
                    <a:cubicBezTo>
                      <a:pt x="31174" y="10213"/>
                      <a:pt x="33318" y="5271"/>
                      <a:pt x="34509" y="1"/>
                    </a:cubicBezTo>
                    <a:close/>
                  </a:path>
                </a:pathLst>
              </a:custGeom>
              <a:solidFill>
                <a:srgbClr val="FFFFFF">
                  <a:alpha val="184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7" name="Group 16">
            <a:extLst>
              <a:ext uri="{FF2B5EF4-FFF2-40B4-BE49-F238E27FC236}">
                <a16:creationId xmlns:a16="http://schemas.microsoft.com/office/drawing/2014/main" id="{12401AAC-8A41-DB3F-191D-0056F41DE12B}"/>
              </a:ext>
            </a:extLst>
          </p:cNvPr>
          <p:cNvGrpSpPr/>
          <p:nvPr/>
        </p:nvGrpSpPr>
        <p:grpSpPr>
          <a:xfrm>
            <a:off x="1535424" y="880615"/>
            <a:ext cx="1284996" cy="1284996"/>
            <a:chOff x="1535424" y="880615"/>
            <a:chExt cx="1284996" cy="1284996"/>
          </a:xfrm>
        </p:grpSpPr>
        <p:sp>
          <p:nvSpPr>
            <p:cNvPr id="1599" name="Google Shape;1599;p42"/>
            <p:cNvSpPr/>
            <p:nvPr/>
          </p:nvSpPr>
          <p:spPr>
            <a:xfrm>
              <a:off x="1535424" y="880615"/>
              <a:ext cx="1284996" cy="1284996"/>
            </a:xfrm>
            <a:custGeom>
              <a:avLst/>
              <a:gdLst/>
              <a:ahLst/>
              <a:cxnLst/>
              <a:rect l="l" t="t" r="r" b="b"/>
              <a:pathLst>
                <a:path w="68808" h="68808" extrusionOk="0">
                  <a:moveTo>
                    <a:pt x="34389" y="0"/>
                  </a:moveTo>
                  <a:cubicBezTo>
                    <a:pt x="15393" y="0"/>
                    <a:pt x="0" y="15393"/>
                    <a:pt x="0" y="34389"/>
                  </a:cubicBezTo>
                  <a:cubicBezTo>
                    <a:pt x="0" y="53385"/>
                    <a:pt x="15393" y="68808"/>
                    <a:pt x="34389" y="68808"/>
                  </a:cubicBezTo>
                  <a:cubicBezTo>
                    <a:pt x="53385" y="68808"/>
                    <a:pt x="68808" y="53385"/>
                    <a:pt x="68808" y="34389"/>
                  </a:cubicBezTo>
                  <a:cubicBezTo>
                    <a:pt x="68808" y="15393"/>
                    <a:pt x="53385" y="0"/>
                    <a:pt x="34389" y="0"/>
                  </a:cubicBezTo>
                  <a:close/>
                </a:path>
              </a:pathLst>
            </a:custGeom>
            <a:gradFill>
              <a:gsLst>
                <a:gs pos="0">
                  <a:srgbClr val="F89458"/>
                </a:gs>
                <a:gs pos="100000">
                  <a:srgbClr val="FFD36A"/>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2"/>
            <p:cNvSpPr/>
            <p:nvPr/>
          </p:nvSpPr>
          <p:spPr>
            <a:xfrm>
              <a:off x="1569883" y="915074"/>
              <a:ext cx="1215525" cy="1215525"/>
            </a:xfrm>
            <a:custGeom>
              <a:avLst/>
              <a:gdLst/>
              <a:ahLst/>
              <a:cxnLst/>
              <a:rect l="l" t="t" r="r" b="b"/>
              <a:pathLst>
                <a:path w="65088" h="65088" extrusionOk="0">
                  <a:moveTo>
                    <a:pt x="32544" y="507"/>
                  </a:moveTo>
                  <a:cubicBezTo>
                    <a:pt x="50230" y="507"/>
                    <a:pt x="64611" y="14888"/>
                    <a:pt x="64611" y="32544"/>
                  </a:cubicBezTo>
                  <a:cubicBezTo>
                    <a:pt x="64611" y="50230"/>
                    <a:pt x="50230" y="64611"/>
                    <a:pt x="32544" y="64611"/>
                  </a:cubicBezTo>
                  <a:cubicBezTo>
                    <a:pt x="14888" y="64611"/>
                    <a:pt x="507" y="50230"/>
                    <a:pt x="507" y="32544"/>
                  </a:cubicBezTo>
                  <a:cubicBezTo>
                    <a:pt x="507" y="14888"/>
                    <a:pt x="14888" y="507"/>
                    <a:pt x="32544" y="507"/>
                  </a:cubicBezTo>
                  <a:close/>
                  <a:moveTo>
                    <a:pt x="32544" y="1"/>
                  </a:moveTo>
                  <a:cubicBezTo>
                    <a:pt x="14620" y="1"/>
                    <a:pt x="1" y="14620"/>
                    <a:pt x="1" y="32544"/>
                  </a:cubicBezTo>
                  <a:cubicBezTo>
                    <a:pt x="1" y="50498"/>
                    <a:pt x="14620" y="65087"/>
                    <a:pt x="32544" y="65087"/>
                  </a:cubicBezTo>
                  <a:cubicBezTo>
                    <a:pt x="50498" y="65087"/>
                    <a:pt x="65087" y="50498"/>
                    <a:pt x="65087" y="32544"/>
                  </a:cubicBezTo>
                  <a:cubicBezTo>
                    <a:pt x="65087" y="14620"/>
                    <a:pt x="50498" y="1"/>
                    <a:pt x="32544" y="1"/>
                  </a:cubicBezTo>
                  <a:close/>
                </a:path>
              </a:pathLst>
            </a:custGeom>
            <a:solidFill>
              <a:srgbClr val="ED8E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2"/>
            <p:cNvSpPr/>
            <p:nvPr/>
          </p:nvSpPr>
          <p:spPr>
            <a:xfrm>
              <a:off x="1627726" y="972917"/>
              <a:ext cx="1100412" cy="1100411"/>
            </a:xfrm>
            <a:custGeom>
              <a:avLst/>
              <a:gdLst/>
              <a:ahLst/>
              <a:cxnLst/>
              <a:rect l="l" t="t" r="r" b="b"/>
              <a:pathLst>
                <a:path w="58924" h="58924" extrusionOk="0">
                  <a:moveTo>
                    <a:pt x="29447" y="0"/>
                  </a:moveTo>
                  <a:lnTo>
                    <a:pt x="29447" y="29447"/>
                  </a:lnTo>
                  <a:lnTo>
                    <a:pt x="3514" y="15513"/>
                  </a:lnTo>
                  <a:cubicBezTo>
                    <a:pt x="1191" y="19800"/>
                    <a:pt x="0" y="24594"/>
                    <a:pt x="0" y="29447"/>
                  </a:cubicBezTo>
                  <a:cubicBezTo>
                    <a:pt x="0" y="45614"/>
                    <a:pt x="13280" y="58923"/>
                    <a:pt x="29447" y="58923"/>
                  </a:cubicBezTo>
                  <a:cubicBezTo>
                    <a:pt x="45614" y="58923"/>
                    <a:pt x="58923" y="45614"/>
                    <a:pt x="58923" y="29447"/>
                  </a:cubicBezTo>
                  <a:cubicBezTo>
                    <a:pt x="58923" y="13280"/>
                    <a:pt x="45614" y="0"/>
                    <a:pt x="29447" y="0"/>
                  </a:cubicBezTo>
                  <a:close/>
                </a:path>
              </a:pathLst>
            </a:custGeom>
            <a:gradFill>
              <a:gsLst>
                <a:gs pos="0">
                  <a:srgbClr val="EB44C5">
                    <a:alpha val="26666"/>
                  </a:srgbClr>
                </a:gs>
                <a:gs pos="100000">
                  <a:srgbClr val="F6C0A9">
                    <a:alpha val="26274"/>
                  </a:srgbClr>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2"/>
            <p:cNvSpPr/>
            <p:nvPr/>
          </p:nvSpPr>
          <p:spPr>
            <a:xfrm>
              <a:off x="1949139" y="1294333"/>
              <a:ext cx="516030" cy="516030"/>
            </a:xfrm>
            <a:custGeom>
              <a:avLst/>
              <a:gdLst/>
              <a:ahLst/>
              <a:cxnLst/>
              <a:rect l="l" t="t" r="r" b="b"/>
              <a:pathLst>
                <a:path w="27632" h="27632" extrusionOk="0">
                  <a:moveTo>
                    <a:pt x="13816" y="1"/>
                  </a:moveTo>
                  <a:cubicBezTo>
                    <a:pt x="6194" y="1"/>
                    <a:pt x="1" y="6194"/>
                    <a:pt x="1" y="13816"/>
                  </a:cubicBezTo>
                  <a:cubicBezTo>
                    <a:pt x="1" y="21438"/>
                    <a:pt x="6194" y="27631"/>
                    <a:pt x="13816" y="27631"/>
                  </a:cubicBezTo>
                  <a:cubicBezTo>
                    <a:pt x="21438" y="27631"/>
                    <a:pt x="27631" y="21438"/>
                    <a:pt x="27631" y="13816"/>
                  </a:cubicBezTo>
                  <a:cubicBezTo>
                    <a:pt x="27631" y="6194"/>
                    <a:pt x="21438" y="1"/>
                    <a:pt x="13816" y="1"/>
                  </a:cubicBezTo>
                  <a:close/>
                </a:path>
              </a:pathLst>
            </a:custGeom>
            <a:solidFill>
              <a:srgbClr val="ED8E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 name="Group 6">
            <a:extLst>
              <a:ext uri="{FF2B5EF4-FFF2-40B4-BE49-F238E27FC236}">
                <a16:creationId xmlns:a16="http://schemas.microsoft.com/office/drawing/2014/main" id="{82673618-7795-8F66-B57D-7DC6DE9DFE7D}"/>
              </a:ext>
            </a:extLst>
          </p:cNvPr>
          <p:cNvGrpSpPr/>
          <p:nvPr/>
        </p:nvGrpSpPr>
        <p:grpSpPr>
          <a:xfrm>
            <a:off x="9418434" y="858680"/>
            <a:ext cx="1285015" cy="1284996"/>
            <a:chOff x="8761421" y="948599"/>
            <a:chExt cx="1793808" cy="1793782"/>
          </a:xfrm>
        </p:grpSpPr>
        <p:sp>
          <p:nvSpPr>
            <p:cNvPr id="1614" name="Google Shape;1614;p42"/>
            <p:cNvSpPr/>
            <p:nvPr/>
          </p:nvSpPr>
          <p:spPr>
            <a:xfrm>
              <a:off x="8761421" y="948599"/>
              <a:ext cx="1793808" cy="1793782"/>
            </a:xfrm>
            <a:custGeom>
              <a:avLst/>
              <a:gdLst/>
              <a:ahLst/>
              <a:cxnLst/>
              <a:rect l="l" t="t" r="r" b="b"/>
              <a:pathLst>
                <a:path w="68809" h="68808" extrusionOk="0">
                  <a:moveTo>
                    <a:pt x="34390" y="0"/>
                  </a:moveTo>
                  <a:cubicBezTo>
                    <a:pt x="15394" y="0"/>
                    <a:pt x="1" y="15393"/>
                    <a:pt x="1" y="34389"/>
                  </a:cubicBezTo>
                  <a:cubicBezTo>
                    <a:pt x="1" y="53385"/>
                    <a:pt x="15394" y="68808"/>
                    <a:pt x="34390" y="68808"/>
                  </a:cubicBezTo>
                  <a:cubicBezTo>
                    <a:pt x="53386" y="68808"/>
                    <a:pt x="68809" y="53385"/>
                    <a:pt x="68809" y="34389"/>
                  </a:cubicBezTo>
                  <a:cubicBezTo>
                    <a:pt x="68809" y="15393"/>
                    <a:pt x="53386" y="0"/>
                    <a:pt x="34390" y="0"/>
                  </a:cubicBezTo>
                  <a:close/>
                </a:path>
              </a:pathLst>
            </a:custGeom>
            <a:gradFill>
              <a:gsLst>
                <a:gs pos="0">
                  <a:srgbClr val="FF6599"/>
                </a:gs>
                <a:gs pos="100000">
                  <a:srgbClr val="FFC366"/>
                </a:gs>
              </a:gsLst>
              <a:lin ang="108014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5" name="Google Shape;1615;p42"/>
            <p:cNvSpPr/>
            <p:nvPr/>
          </p:nvSpPr>
          <p:spPr>
            <a:xfrm>
              <a:off x="8809550" y="996702"/>
              <a:ext cx="1696778" cy="1696804"/>
            </a:xfrm>
            <a:custGeom>
              <a:avLst/>
              <a:gdLst/>
              <a:ahLst/>
              <a:cxnLst/>
              <a:rect l="l" t="t" r="r" b="b"/>
              <a:pathLst>
                <a:path w="65087" h="65088" extrusionOk="0">
                  <a:moveTo>
                    <a:pt x="32544" y="507"/>
                  </a:moveTo>
                  <a:cubicBezTo>
                    <a:pt x="50230" y="507"/>
                    <a:pt x="64610" y="14888"/>
                    <a:pt x="64610" y="32544"/>
                  </a:cubicBezTo>
                  <a:cubicBezTo>
                    <a:pt x="64610" y="50230"/>
                    <a:pt x="50230" y="64611"/>
                    <a:pt x="32544" y="64611"/>
                  </a:cubicBezTo>
                  <a:cubicBezTo>
                    <a:pt x="14888" y="64611"/>
                    <a:pt x="507" y="50230"/>
                    <a:pt x="507" y="32544"/>
                  </a:cubicBezTo>
                  <a:cubicBezTo>
                    <a:pt x="507" y="14888"/>
                    <a:pt x="14888" y="507"/>
                    <a:pt x="32544" y="507"/>
                  </a:cubicBezTo>
                  <a:close/>
                  <a:moveTo>
                    <a:pt x="32544" y="1"/>
                  </a:moveTo>
                  <a:cubicBezTo>
                    <a:pt x="14620" y="1"/>
                    <a:pt x="1" y="14620"/>
                    <a:pt x="1" y="32544"/>
                  </a:cubicBezTo>
                  <a:cubicBezTo>
                    <a:pt x="1" y="50498"/>
                    <a:pt x="14620" y="65087"/>
                    <a:pt x="32544" y="65087"/>
                  </a:cubicBezTo>
                  <a:cubicBezTo>
                    <a:pt x="50498" y="65087"/>
                    <a:pt x="65087" y="50498"/>
                    <a:pt x="65087" y="32544"/>
                  </a:cubicBezTo>
                  <a:cubicBezTo>
                    <a:pt x="65087" y="14620"/>
                    <a:pt x="50498" y="1"/>
                    <a:pt x="32544" y="1"/>
                  </a:cubicBezTo>
                  <a:close/>
                </a:path>
              </a:pathLst>
            </a:custGeom>
            <a:solidFill>
              <a:srgbClr val="FF84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6" name="Google Shape;1616;p42"/>
            <p:cNvSpPr/>
            <p:nvPr/>
          </p:nvSpPr>
          <p:spPr>
            <a:xfrm>
              <a:off x="9212441" y="1077448"/>
              <a:ext cx="1213999" cy="1536112"/>
            </a:xfrm>
            <a:custGeom>
              <a:avLst/>
              <a:gdLst/>
              <a:ahLst/>
              <a:cxnLst/>
              <a:rect l="l" t="t" r="r" b="b"/>
              <a:pathLst>
                <a:path w="46568" h="58924" extrusionOk="0">
                  <a:moveTo>
                    <a:pt x="17091" y="0"/>
                  </a:moveTo>
                  <a:lnTo>
                    <a:pt x="17091" y="29447"/>
                  </a:lnTo>
                  <a:lnTo>
                    <a:pt x="0" y="53445"/>
                  </a:lnTo>
                  <a:cubicBezTo>
                    <a:pt x="4973" y="57018"/>
                    <a:pt x="10957" y="58923"/>
                    <a:pt x="17091" y="58923"/>
                  </a:cubicBezTo>
                  <a:cubicBezTo>
                    <a:pt x="33258" y="58923"/>
                    <a:pt x="46567" y="45614"/>
                    <a:pt x="46567" y="29447"/>
                  </a:cubicBezTo>
                  <a:cubicBezTo>
                    <a:pt x="46567" y="13280"/>
                    <a:pt x="33258" y="0"/>
                    <a:pt x="17091" y="0"/>
                  </a:cubicBezTo>
                  <a:close/>
                </a:path>
              </a:pathLst>
            </a:custGeom>
            <a:gradFill>
              <a:gsLst>
                <a:gs pos="0">
                  <a:srgbClr val="EB44C5">
                    <a:alpha val="26666"/>
                  </a:srgbClr>
                </a:gs>
                <a:gs pos="100000">
                  <a:srgbClr val="F6C0A9">
                    <a:alpha val="26274"/>
                  </a:srgbClr>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7" name="Google Shape;1617;p42"/>
            <p:cNvSpPr/>
            <p:nvPr/>
          </p:nvSpPr>
          <p:spPr>
            <a:xfrm>
              <a:off x="9318791" y="1526126"/>
              <a:ext cx="719567" cy="720349"/>
            </a:xfrm>
            <a:custGeom>
              <a:avLst/>
              <a:gdLst/>
              <a:ahLst/>
              <a:cxnLst/>
              <a:rect l="l" t="t" r="r" b="b"/>
              <a:pathLst>
                <a:path w="27602" h="27632" extrusionOk="0">
                  <a:moveTo>
                    <a:pt x="13816" y="1"/>
                  </a:moveTo>
                  <a:cubicBezTo>
                    <a:pt x="6164" y="1"/>
                    <a:pt x="1" y="6194"/>
                    <a:pt x="1" y="13816"/>
                  </a:cubicBezTo>
                  <a:cubicBezTo>
                    <a:pt x="1" y="21438"/>
                    <a:pt x="6164" y="27631"/>
                    <a:pt x="13816" y="27631"/>
                  </a:cubicBezTo>
                  <a:cubicBezTo>
                    <a:pt x="21438" y="27631"/>
                    <a:pt x="27601" y="21438"/>
                    <a:pt x="27601" y="13816"/>
                  </a:cubicBezTo>
                  <a:cubicBezTo>
                    <a:pt x="27601" y="6194"/>
                    <a:pt x="21438" y="1"/>
                    <a:pt x="13816" y="1"/>
                  </a:cubicBezTo>
                  <a:close/>
                </a:path>
              </a:pathLst>
            </a:custGeom>
            <a:solidFill>
              <a:srgbClr val="E95F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2" name="Group 71">
            <a:extLst>
              <a:ext uri="{FF2B5EF4-FFF2-40B4-BE49-F238E27FC236}">
                <a16:creationId xmlns:a16="http://schemas.microsoft.com/office/drawing/2014/main" id="{FBA22A4E-3E71-6706-7CBD-653F540C53DA}"/>
              </a:ext>
            </a:extLst>
          </p:cNvPr>
          <p:cNvGrpSpPr/>
          <p:nvPr/>
        </p:nvGrpSpPr>
        <p:grpSpPr>
          <a:xfrm>
            <a:off x="-34128" y="301776"/>
            <a:ext cx="1711392" cy="578023"/>
            <a:chOff x="4933938" y="2521456"/>
            <a:chExt cx="1711392" cy="578023"/>
          </a:xfrm>
          <a:solidFill>
            <a:srgbClr val="2A3563"/>
          </a:solidFill>
        </p:grpSpPr>
        <p:sp>
          <p:nvSpPr>
            <p:cNvPr id="73" name="Arrow: Pentagon 72">
              <a:extLst>
                <a:ext uri="{FF2B5EF4-FFF2-40B4-BE49-F238E27FC236}">
                  <a16:creationId xmlns:a16="http://schemas.microsoft.com/office/drawing/2014/main" id="{BDDFC502-4185-48E7-61FF-B40B6A038114}"/>
                </a:ext>
              </a:extLst>
            </p:cNvPr>
            <p:cNvSpPr/>
            <p:nvPr/>
          </p:nvSpPr>
          <p:spPr>
            <a:xfrm>
              <a:off x="4933938" y="2521456"/>
              <a:ext cx="147737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rrow: Chevron 73">
              <a:extLst>
                <a:ext uri="{FF2B5EF4-FFF2-40B4-BE49-F238E27FC236}">
                  <a16:creationId xmlns:a16="http://schemas.microsoft.com/office/drawing/2014/main" id="{2EAD289B-5B8E-F373-135A-EBF091DEDCEC}"/>
                </a:ext>
              </a:extLst>
            </p:cNvPr>
            <p:cNvSpPr/>
            <p:nvPr/>
          </p:nvSpPr>
          <p:spPr>
            <a:xfrm>
              <a:off x="6310788"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5" name="TextBox 74">
            <a:extLst>
              <a:ext uri="{FF2B5EF4-FFF2-40B4-BE49-F238E27FC236}">
                <a16:creationId xmlns:a16="http://schemas.microsoft.com/office/drawing/2014/main" id="{2DD71B7E-CF4A-D823-F47B-D1B3B3B6AF03}"/>
              </a:ext>
            </a:extLst>
          </p:cNvPr>
          <p:cNvSpPr txBox="1"/>
          <p:nvPr/>
        </p:nvSpPr>
        <p:spPr>
          <a:xfrm>
            <a:off x="118045" y="329080"/>
            <a:ext cx="1158280" cy="523220"/>
          </a:xfrm>
          <a:prstGeom prst="rect">
            <a:avLst/>
          </a:prstGeom>
          <a:noFill/>
        </p:spPr>
        <p:txBody>
          <a:bodyPr wrap="square" rtlCol="0">
            <a:spAutoFit/>
          </a:bodyPr>
          <a:lstStyle/>
          <a:p>
            <a:r>
              <a:rPr lang="vi-VN" sz="2800" dirty="0">
                <a:solidFill>
                  <a:srgbClr val="E04E02"/>
                </a:solidFill>
                <a:latin typeface="#9Slide07 Cadena" panose="02000503000000020004" pitchFamily="2" charset="0"/>
              </a:rPr>
              <a:t>CÂU </a:t>
            </a:r>
            <a:r>
              <a:rPr lang="en-US" sz="2800" dirty="0">
                <a:solidFill>
                  <a:srgbClr val="E04E02"/>
                </a:solidFill>
                <a:latin typeface="#9Slide07 Cadena" panose="02000503000000020004" pitchFamily="2" charset="0"/>
              </a:rPr>
              <a:t>4</a:t>
            </a:r>
          </a:p>
        </p:txBody>
      </p:sp>
      <p:sp>
        <p:nvSpPr>
          <p:cNvPr id="76" name="Text Box 99">
            <a:extLst>
              <a:ext uri="{FF2B5EF4-FFF2-40B4-BE49-F238E27FC236}">
                <a16:creationId xmlns:a16="http://schemas.microsoft.com/office/drawing/2014/main" id="{0394B9A1-22F6-04AD-D358-2F400B955FD9}"/>
              </a:ext>
            </a:extLst>
          </p:cNvPr>
          <p:cNvSpPr txBox="1"/>
          <p:nvPr/>
        </p:nvSpPr>
        <p:spPr>
          <a:xfrm>
            <a:off x="1803060" y="246824"/>
            <a:ext cx="7375626" cy="646331"/>
          </a:xfrm>
          <a:prstGeom prst="rect">
            <a:avLst/>
          </a:prstGeom>
          <a:noFill/>
          <a:ln w="9525">
            <a:noFill/>
          </a:ln>
        </p:spPr>
        <p:txBody>
          <a:bodyPr wrap="square">
            <a:spAutoFit/>
            <a:scene3d>
              <a:camera prst="orthographicFront"/>
              <a:lightRig rig="threePt" dir="t"/>
            </a:scene3d>
          </a:bodyPr>
          <a:lstStyle/>
          <a:p>
            <a:r>
              <a:rPr lang="en-US" sz="3600" dirty="0" err="1">
                <a:solidFill>
                  <a:srgbClr val="2A3563"/>
                </a:solidFill>
                <a:latin typeface="#9Slide07 IcielBaliho Script" pitchFamily="2" charset="0"/>
              </a:rPr>
              <a:t>Chọn</a:t>
            </a:r>
            <a:r>
              <a:rPr lang="en-US" sz="3600" dirty="0">
                <a:solidFill>
                  <a:srgbClr val="2A3563"/>
                </a:solidFill>
                <a:latin typeface="#9Slide07 IcielBaliho Script" pitchFamily="2" charset="0"/>
              </a:rPr>
              <a:t> </a:t>
            </a:r>
            <a:r>
              <a:rPr lang="en-US" sz="3600" dirty="0" err="1">
                <a:solidFill>
                  <a:srgbClr val="2A3563"/>
                </a:solidFill>
                <a:latin typeface="#9Slide07 IcielBaliho Script" pitchFamily="2" charset="0"/>
              </a:rPr>
              <a:t>phát</a:t>
            </a:r>
            <a:r>
              <a:rPr lang="en-US" sz="3600" dirty="0">
                <a:solidFill>
                  <a:srgbClr val="2A3563"/>
                </a:solidFill>
                <a:latin typeface="#9Slide07 IcielBaliho Script" pitchFamily="2" charset="0"/>
              </a:rPr>
              <a:t> </a:t>
            </a:r>
            <a:r>
              <a:rPr lang="en-US" sz="3600" dirty="0" err="1">
                <a:solidFill>
                  <a:srgbClr val="2A3563"/>
                </a:solidFill>
                <a:latin typeface="#9Slide07 IcielBaliho Script" pitchFamily="2" charset="0"/>
              </a:rPr>
              <a:t>biểu</a:t>
            </a:r>
            <a:r>
              <a:rPr lang="en-US" sz="3600" dirty="0">
                <a:solidFill>
                  <a:srgbClr val="2A3563"/>
                </a:solidFill>
                <a:latin typeface="#9Slide07 IcielBaliho Script" pitchFamily="2" charset="0"/>
              </a:rPr>
              <a:t> </a:t>
            </a:r>
            <a:r>
              <a:rPr lang="en-US" sz="3600" dirty="0" err="1">
                <a:solidFill>
                  <a:srgbClr val="2A3563"/>
                </a:solidFill>
                <a:latin typeface="#9Slide07 IcielBaliho Script" pitchFamily="2" charset="0"/>
              </a:rPr>
              <a:t>đúng</a:t>
            </a:r>
            <a:endParaRPr lang="vi-VN" sz="3600" dirty="0">
              <a:solidFill>
                <a:srgbClr val="2A3563"/>
              </a:solidFill>
              <a:latin typeface="#9Slide07 IcielBaliho Script" pitchFamily="2" charset="0"/>
            </a:endParaRPr>
          </a:p>
        </p:txBody>
      </p:sp>
      <p:sp>
        <p:nvSpPr>
          <p:cNvPr id="89" name="Google Shape;205;p18">
            <a:extLst>
              <a:ext uri="{FF2B5EF4-FFF2-40B4-BE49-F238E27FC236}">
                <a16:creationId xmlns:a16="http://schemas.microsoft.com/office/drawing/2014/main" id="{5EB7A375-7D54-F8B7-D726-A4DBE8771DD3}"/>
              </a:ext>
            </a:extLst>
          </p:cNvPr>
          <p:cNvSpPr txBox="1">
            <a:spLocks noGrp="1"/>
          </p:cNvSpPr>
          <p:nvPr>
            <p:ph type="title"/>
          </p:nvPr>
        </p:nvSpPr>
        <p:spPr>
          <a:xfrm>
            <a:off x="1717321" y="1021293"/>
            <a:ext cx="944998" cy="763600"/>
          </a:xfrm>
          <a:prstGeom prst="rect">
            <a:avLst/>
          </a:prstGeom>
        </p:spPr>
        <p:txBody>
          <a:bodyPr spcFirstLastPara="1" wrap="square" lIns="121900" tIns="121900" rIns="121900" bIns="121900" anchor="t" anchorCtr="0">
            <a:noAutofit/>
          </a:bodyPr>
          <a:lstStyle/>
          <a:p>
            <a:r>
              <a:rPr lang="vi-VN" sz="4400" dirty="0"/>
              <a:t>A</a:t>
            </a:r>
            <a:endParaRPr sz="4400" dirty="0"/>
          </a:p>
        </p:txBody>
      </p:sp>
      <p:sp>
        <p:nvSpPr>
          <p:cNvPr id="92" name="Google Shape;614;p25">
            <a:extLst>
              <a:ext uri="{FF2B5EF4-FFF2-40B4-BE49-F238E27FC236}">
                <a16:creationId xmlns:a16="http://schemas.microsoft.com/office/drawing/2014/main" id="{7237511B-E0ED-4EDD-152C-B2B6F2085001}"/>
              </a:ext>
            </a:extLst>
          </p:cNvPr>
          <p:cNvSpPr txBox="1"/>
          <p:nvPr/>
        </p:nvSpPr>
        <p:spPr>
          <a:xfrm>
            <a:off x="2800136" y="1814755"/>
            <a:ext cx="2588984" cy="1065281"/>
          </a:xfrm>
          <a:prstGeom prst="rect">
            <a:avLst/>
          </a:prstGeom>
          <a:noFill/>
          <a:ln>
            <a:noFill/>
          </a:ln>
        </p:spPr>
        <p:txBody>
          <a:bodyPr spcFirstLastPara="1" wrap="square" lIns="121900" tIns="121900" rIns="121900" bIns="121900" anchor="ctr" anchorCtr="0">
            <a:noAutofit/>
          </a:bodyPr>
          <a:lstStyle/>
          <a:p>
            <a:pPr marL="0"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Ảnh của vật qua gương phẳng là ảnh ảo, vì vậy ta không nhìn thấy được ảnh này</a:t>
            </a:r>
            <a:endParaRPr kumimoji="0" sz="2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93" name="Google Shape;205;p18">
            <a:extLst>
              <a:ext uri="{FF2B5EF4-FFF2-40B4-BE49-F238E27FC236}">
                <a16:creationId xmlns:a16="http://schemas.microsoft.com/office/drawing/2014/main" id="{4C26FD29-D702-6CB2-8B27-CFB69379B8CC}"/>
              </a:ext>
            </a:extLst>
          </p:cNvPr>
          <p:cNvSpPr txBox="1">
            <a:spLocks/>
          </p:cNvSpPr>
          <p:nvPr/>
        </p:nvSpPr>
        <p:spPr>
          <a:xfrm>
            <a:off x="9602948" y="1035429"/>
            <a:ext cx="944998"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9Slide07 Cadena" panose="02000503000000020004" pitchFamily="2" charset="0"/>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r>
              <a:rPr lang="en-US" sz="4400" kern="0" dirty="0"/>
              <a:t>B</a:t>
            </a:r>
            <a:endParaRPr lang="vi-VN" sz="4400" kern="0" dirty="0"/>
          </a:p>
        </p:txBody>
      </p:sp>
      <p:sp>
        <p:nvSpPr>
          <p:cNvPr id="94" name="Google Shape;614;p25">
            <a:extLst>
              <a:ext uri="{FF2B5EF4-FFF2-40B4-BE49-F238E27FC236}">
                <a16:creationId xmlns:a16="http://schemas.microsoft.com/office/drawing/2014/main" id="{7A2384D2-C6CF-DA60-957C-1E2D8653B7AF}"/>
              </a:ext>
            </a:extLst>
          </p:cNvPr>
          <p:cNvSpPr txBox="1"/>
          <p:nvPr/>
        </p:nvSpPr>
        <p:spPr>
          <a:xfrm>
            <a:off x="7233486" y="1376392"/>
            <a:ext cx="2717959" cy="1966667"/>
          </a:xfrm>
          <a:prstGeom prst="rect">
            <a:avLst/>
          </a:prstGeom>
          <a:noFill/>
          <a:ln>
            <a:noFill/>
          </a:ln>
        </p:spPr>
        <p:txBody>
          <a:bodyPr spcFirstLastPara="1" wrap="square" lIns="121900" tIns="121900" rIns="121900" bIns="121900" anchor="ctr" anchorCtr="0">
            <a:noAutofit/>
          </a:bodyPr>
          <a:lstStyle/>
          <a:p>
            <a:pPr lvl="0" defTabSz="1219170">
              <a:buClr>
                <a:srgbClr val="000000"/>
              </a:buClr>
              <a:defRPr/>
            </a:pPr>
            <a:r>
              <a:rPr lang="vi-VN" sz="2200" kern="0" dirty="0">
                <a:solidFill>
                  <a:srgbClr val="000000"/>
                </a:solidFill>
                <a:latin typeface="#9Slide03 Arima Madurai Black" panose="00000A00000000000000" pitchFamily="2" charset="0"/>
                <a:ea typeface="Fira Sans Extra Condensed"/>
                <a:cs typeface="#9Slide03 Arima Madurai Black" panose="00000A00000000000000" pitchFamily="2" charset="0"/>
                <a:sym typeface="Fira Sans Extra Condensed"/>
              </a:rPr>
              <a:t>Ảnh của vật qua gương phẳng là ảnh ảo, vì vậy ta không thể dùng máy ảnh để chụp ảnh này</a:t>
            </a:r>
          </a:p>
        </p:txBody>
      </p:sp>
      <p:sp>
        <p:nvSpPr>
          <p:cNvPr id="95" name="Google Shape;205;p18">
            <a:extLst>
              <a:ext uri="{FF2B5EF4-FFF2-40B4-BE49-F238E27FC236}">
                <a16:creationId xmlns:a16="http://schemas.microsoft.com/office/drawing/2014/main" id="{F37CF6F9-AF17-2913-801F-FBDC5512AF66}"/>
              </a:ext>
            </a:extLst>
          </p:cNvPr>
          <p:cNvSpPr txBox="1">
            <a:spLocks/>
          </p:cNvSpPr>
          <p:nvPr/>
        </p:nvSpPr>
        <p:spPr>
          <a:xfrm>
            <a:off x="9723420" y="5533300"/>
            <a:ext cx="944998"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9Slide07 Cadena" panose="02000503000000020004" pitchFamily="2" charset="0"/>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r>
              <a:rPr lang="en-US" sz="4400" kern="0" dirty="0"/>
              <a:t>C</a:t>
            </a:r>
            <a:endParaRPr lang="vi-VN" sz="4400" kern="0" dirty="0"/>
          </a:p>
        </p:txBody>
      </p:sp>
      <p:sp>
        <p:nvSpPr>
          <p:cNvPr id="96" name="Google Shape;614;p25">
            <a:extLst>
              <a:ext uri="{FF2B5EF4-FFF2-40B4-BE49-F238E27FC236}">
                <a16:creationId xmlns:a16="http://schemas.microsoft.com/office/drawing/2014/main" id="{B0377911-4D28-8F79-4EE6-1ABA5DE28B47}"/>
              </a:ext>
            </a:extLst>
          </p:cNvPr>
          <p:cNvSpPr txBox="1"/>
          <p:nvPr/>
        </p:nvSpPr>
        <p:spPr>
          <a:xfrm>
            <a:off x="7198145" y="4857879"/>
            <a:ext cx="2674270" cy="1065281"/>
          </a:xfrm>
          <a:prstGeom prst="rect">
            <a:avLst/>
          </a:prstGeom>
          <a:noFill/>
          <a:ln>
            <a:noFill/>
          </a:ln>
        </p:spPr>
        <p:txBody>
          <a:bodyPr spcFirstLastPara="1" wrap="square" lIns="121900" tIns="121900" rIns="121900" bIns="121900" anchor="ctr" anchorCtr="0">
            <a:noAutofit/>
          </a:bodyPr>
          <a:lstStyle/>
          <a:p>
            <a:pPr lvl="0" defTabSz="1219170">
              <a:buClr>
                <a:srgbClr val="000000"/>
              </a:buClr>
              <a:defRPr/>
            </a:pPr>
            <a:r>
              <a:rPr lang="vi-VN" sz="2200" kern="0" dirty="0">
                <a:solidFill>
                  <a:srgbClr val="000000"/>
                </a:solidFill>
                <a:latin typeface="#9Slide03 Arima Madurai Black" panose="00000A00000000000000" pitchFamily="2" charset="0"/>
                <a:ea typeface="Fira Sans Extra Condensed"/>
                <a:cs typeface="#9Slide03 Arima Madurai Black" panose="00000A00000000000000" pitchFamily="2" charset="0"/>
                <a:sym typeface="Fira Sans Extra Condensed"/>
              </a:rPr>
              <a:t>Ảnh của vật qua gương phẳng là ảnh ảo, ta không thể nhìn thấy hoặc dùng máy ảnh để chụp ảnh này</a:t>
            </a:r>
          </a:p>
        </p:txBody>
      </p:sp>
      <p:sp>
        <p:nvSpPr>
          <p:cNvPr id="97" name="Google Shape;205;p18">
            <a:extLst>
              <a:ext uri="{FF2B5EF4-FFF2-40B4-BE49-F238E27FC236}">
                <a16:creationId xmlns:a16="http://schemas.microsoft.com/office/drawing/2014/main" id="{3C30EF8C-4D72-4EE5-F9B2-B6A0CFCA158A}"/>
              </a:ext>
            </a:extLst>
          </p:cNvPr>
          <p:cNvSpPr txBox="1">
            <a:spLocks/>
          </p:cNvSpPr>
          <p:nvPr/>
        </p:nvSpPr>
        <p:spPr>
          <a:xfrm>
            <a:off x="1732095" y="5595585"/>
            <a:ext cx="944998"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9Slide07 Cadena" panose="02000503000000020004" pitchFamily="2" charset="0"/>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r>
              <a:rPr lang="en-US" sz="4400" kern="0" dirty="0"/>
              <a:t>D</a:t>
            </a:r>
            <a:endParaRPr lang="vi-VN" sz="4400" kern="0" dirty="0"/>
          </a:p>
        </p:txBody>
      </p:sp>
      <p:sp>
        <p:nvSpPr>
          <p:cNvPr id="98" name="Google Shape;614;p25">
            <a:extLst>
              <a:ext uri="{FF2B5EF4-FFF2-40B4-BE49-F238E27FC236}">
                <a16:creationId xmlns:a16="http://schemas.microsoft.com/office/drawing/2014/main" id="{E7F15DB1-A3B9-CD73-CB8E-CEAE800FE2CF}"/>
              </a:ext>
            </a:extLst>
          </p:cNvPr>
          <p:cNvSpPr txBox="1"/>
          <p:nvPr/>
        </p:nvSpPr>
        <p:spPr>
          <a:xfrm>
            <a:off x="2742003" y="4918675"/>
            <a:ext cx="2350100" cy="1065281"/>
          </a:xfrm>
          <a:prstGeom prst="rect">
            <a:avLst/>
          </a:prstGeom>
          <a:noFill/>
          <a:ln>
            <a:noFill/>
          </a:ln>
        </p:spPr>
        <p:txBody>
          <a:bodyPr spcFirstLastPara="1" wrap="square" lIns="121900" tIns="121900" rIns="121900" bIns="121900" anchor="ctr" anchorCtr="0">
            <a:noAutofit/>
          </a:bodyPr>
          <a:lstStyle/>
          <a:p>
            <a:pPr lvl="0" defTabSz="1219170">
              <a:buClr>
                <a:srgbClr val="000000"/>
              </a:buClr>
              <a:defRPr/>
            </a:pPr>
            <a:r>
              <a:rPr lang="vi-VN" sz="2200" kern="0" dirty="0">
                <a:solidFill>
                  <a:srgbClr val="000000"/>
                </a:solidFill>
                <a:latin typeface="#9Slide03 Arima Madurai Black" panose="00000A00000000000000" pitchFamily="2" charset="0"/>
                <a:ea typeface="Fira Sans Extra Condensed"/>
                <a:cs typeface="#9Slide03 Arima Madurai Black" panose="00000A00000000000000" pitchFamily="2" charset="0"/>
                <a:sym typeface="Fira Sans Extra Condensed"/>
              </a:rPr>
              <a:t>Ảnh của vật qua gương phẳng là ảnh thật, vì vậy ta nhìn thấy được ảnh này</a:t>
            </a:r>
          </a:p>
        </p:txBody>
      </p:sp>
      <p:sp>
        <p:nvSpPr>
          <p:cNvPr id="99" name="Rectangle: Rounded Corners 98">
            <a:extLst>
              <a:ext uri="{FF2B5EF4-FFF2-40B4-BE49-F238E27FC236}">
                <a16:creationId xmlns:a16="http://schemas.microsoft.com/office/drawing/2014/main" id="{4ACA834A-DAE0-A1F7-BDEE-44A879BE9784}"/>
              </a:ext>
            </a:extLst>
          </p:cNvPr>
          <p:cNvSpPr/>
          <p:nvPr/>
        </p:nvSpPr>
        <p:spPr>
          <a:xfrm>
            <a:off x="6271436" y="3815002"/>
            <a:ext cx="4757057" cy="2938965"/>
          </a:xfrm>
          <a:prstGeom prst="roundRect">
            <a:avLst/>
          </a:prstGeom>
          <a:noFill/>
          <a:ln w="28575">
            <a:solidFill>
              <a:srgbClr val="E04E0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0-#ppt_w/2"/>
                                          </p:val>
                                        </p:tav>
                                        <p:tav tm="100000">
                                          <p:val>
                                            <p:strVal val="#ppt_x"/>
                                          </p:val>
                                        </p:tav>
                                      </p:tavLst>
                                    </p:anim>
                                    <p:anim calcmode="lin" valueType="num">
                                      <p:cBhvr additive="base">
                                        <p:cTn id="8" dur="500" fill="hold"/>
                                        <p:tgtEl>
                                          <p:spTgt spid="7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500"/>
                                        <p:tgtEl>
                                          <p:spTgt spid="75"/>
                                        </p:tgtEl>
                                      </p:cBhvr>
                                    </p:animEffect>
                                  </p:childTnLst>
                                </p:cTn>
                              </p:par>
                              <p:par>
                                <p:cTn id="12" presetID="22" presetClass="entr" presetSubtype="1" fill="hold" grpId="0" nodeType="withEffect">
                                  <p:stCondLst>
                                    <p:cond delay="250"/>
                                  </p:stCondLst>
                                  <p:iterate type="lt">
                                    <p:tmPct val="3000"/>
                                  </p:iterate>
                                  <p:childTnLst>
                                    <p:set>
                                      <p:cBhvr>
                                        <p:cTn id="13" dur="1" fill="hold">
                                          <p:stCondLst>
                                            <p:cond delay="0"/>
                                          </p:stCondLst>
                                        </p:cTn>
                                        <p:tgtEl>
                                          <p:spTgt spid="76"/>
                                        </p:tgtEl>
                                        <p:attrNameLst>
                                          <p:attrName>style.visibility</p:attrName>
                                        </p:attrNameLst>
                                      </p:cBhvr>
                                      <p:to>
                                        <p:strVal val="visible"/>
                                      </p:to>
                                    </p:set>
                                    <p:animEffect transition="in" filter="wipe(up)">
                                      <p:cBhvr>
                                        <p:cTn id="14" dur="5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89"/>
                                        </p:tgtEl>
                                        <p:attrNameLst>
                                          <p:attrName>style.visibility</p:attrName>
                                        </p:attrNameLst>
                                      </p:cBhvr>
                                      <p:to>
                                        <p:strVal val="visible"/>
                                      </p:to>
                                    </p:set>
                                    <p:anim calcmode="lin" valueType="num">
                                      <p:cBhvr>
                                        <p:cTn id="25" dur="500" fill="hold"/>
                                        <p:tgtEl>
                                          <p:spTgt spid="89"/>
                                        </p:tgtEl>
                                        <p:attrNameLst>
                                          <p:attrName>ppt_w</p:attrName>
                                        </p:attrNameLst>
                                      </p:cBhvr>
                                      <p:tavLst>
                                        <p:tav tm="0">
                                          <p:val>
                                            <p:fltVal val="0"/>
                                          </p:val>
                                        </p:tav>
                                        <p:tav tm="100000">
                                          <p:val>
                                            <p:strVal val="#ppt_w"/>
                                          </p:val>
                                        </p:tav>
                                      </p:tavLst>
                                    </p:anim>
                                    <p:anim calcmode="lin" valueType="num">
                                      <p:cBhvr>
                                        <p:cTn id="26" dur="500" fill="hold"/>
                                        <p:tgtEl>
                                          <p:spTgt spid="89"/>
                                        </p:tgtEl>
                                        <p:attrNameLst>
                                          <p:attrName>ppt_h</p:attrName>
                                        </p:attrNameLst>
                                      </p:cBhvr>
                                      <p:tavLst>
                                        <p:tav tm="0">
                                          <p:val>
                                            <p:fltVal val="0"/>
                                          </p:val>
                                        </p:tav>
                                        <p:tav tm="100000">
                                          <p:val>
                                            <p:strVal val="#ppt_h"/>
                                          </p:val>
                                        </p:tav>
                                      </p:tavLst>
                                    </p:anim>
                                    <p:animEffect transition="in" filter="fade">
                                      <p:cBhvr>
                                        <p:cTn id="27" dur="500"/>
                                        <p:tgtEl>
                                          <p:spTgt spid="89"/>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92"/>
                                        </p:tgtEl>
                                        <p:attrNameLst>
                                          <p:attrName>style.visibility</p:attrName>
                                        </p:attrNameLst>
                                      </p:cBhvr>
                                      <p:to>
                                        <p:strVal val="visible"/>
                                      </p:to>
                                    </p:set>
                                    <p:animEffect transition="in" filter="wipe(left)">
                                      <p:cBhvr>
                                        <p:cTn id="34" dur="500"/>
                                        <p:tgtEl>
                                          <p:spTgt spid="9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animEffect transition="in" filter="fade">
                                      <p:cBhvr>
                                        <p:cTn id="47" dur="500"/>
                                        <p:tgtEl>
                                          <p:spTgt spid="93"/>
                                        </p:tgtEl>
                                      </p:cBhvr>
                                    </p:animEffect>
                                  </p:childTnLst>
                                </p:cTn>
                              </p:par>
                            </p:childTnLst>
                          </p:cTn>
                        </p:par>
                        <p:par>
                          <p:cTn id="48" fill="hold">
                            <p:stCondLst>
                              <p:cond delay="1000"/>
                            </p:stCondLst>
                            <p:childTnLst>
                              <p:par>
                                <p:cTn id="49" presetID="2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500"/>
                                        <p:tgtEl>
                                          <p:spTgt spid="13"/>
                                        </p:tgtEl>
                                      </p:cBhvr>
                                    </p:animEffect>
                                  </p:childTnLst>
                                </p:cTn>
                              </p:par>
                              <p:par>
                                <p:cTn id="52" presetID="22" presetClass="entr" presetSubtype="8" fill="hold" grpId="0" nodeType="withEffect">
                                  <p:stCondLst>
                                    <p:cond delay="250"/>
                                  </p:stCondLst>
                                  <p:childTnLst>
                                    <p:set>
                                      <p:cBhvr>
                                        <p:cTn id="53" dur="1" fill="hold">
                                          <p:stCondLst>
                                            <p:cond delay="0"/>
                                          </p:stCondLst>
                                        </p:cTn>
                                        <p:tgtEl>
                                          <p:spTgt spid="94"/>
                                        </p:tgtEl>
                                        <p:attrNameLst>
                                          <p:attrName>style.visibility</p:attrName>
                                        </p:attrNameLst>
                                      </p:cBhvr>
                                      <p:to>
                                        <p:strVal val="visible"/>
                                      </p:to>
                                    </p:set>
                                    <p:animEffect transition="in" filter="wipe(left)">
                                      <p:cBhvr>
                                        <p:cTn id="54" dur="500"/>
                                        <p:tgtEl>
                                          <p:spTgt spid="94"/>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Effect transition="in" filter="fade">
                                      <p:cBhvr>
                                        <p:cTn id="61" dur="500"/>
                                        <p:tgtEl>
                                          <p:spTgt spid="9"/>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95"/>
                                        </p:tgtEl>
                                        <p:attrNameLst>
                                          <p:attrName>style.visibility</p:attrName>
                                        </p:attrNameLst>
                                      </p:cBhvr>
                                      <p:to>
                                        <p:strVal val="visible"/>
                                      </p:to>
                                    </p:set>
                                    <p:anim calcmode="lin" valueType="num">
                                      <p:cBhvr>
                                        <p:cTn id="65" dur="500" fill="hold"/>
                                        <p:tgtEl>
                                          <p:spTgt spid="95"/>
                                        </p:tgtEl>
                                        <p:attrNameLst>
                                          <p:attrName>ppt_w</p:attrName>
                                        </p:attrNameLst>
                                      </p:cBhvr>
                                      <p:tavLst>
                                        <p:tav tm="0">
                                          <p:val>
                                            <p:fltVal val="0"/>
                                          </p:val>
                                        </p:tav>
                                        <p:tav tm="100000">
                                          <p:val>
                                            <p:strVal val="#ppt_w"/>
                                          </p:val>
                                        </p:tav>
                                      </p:tavLst>
                                    </p:anim>
                                    <p:anim calcmode="lin" valueType="num">
                                      <p:cBhvr>
                                        <p:cTn id="66" dur="500" fill="hold"/>
                                        <p:tgtEl>
                                          <p:spTgt spid="95"/>
                                        </p:tgtEl>
                                        <p:attrNameLst>
                                          <p:attrName>ppt_h</p:attrName>
                                        </p:attrNameLst>
                                      </p:cBhvr>
                                      <p:tavLst>
                                        <p:tav tm="0">
                                          <p:val>
                                            <p:fltVal val="0"/>
                                          </p:val>
                                        </p:tav>
                                        <p:tav tm="100000">
                                          <p:val>
                                            <p:strVal val="#ppt_h"/>
                                          </p:val>
                                        </p:tav>
                                      </p:tavLst>
                                    </p:anim>
                                    <p:animEffect transition="in" filter="fade">
                                      <p:cBhvr>
                                        <p:cTn id="67" dur="500"/>
                                        <p:tgtEl>
                                          <p:spTgt spid="95"/>
                                        </p:tgtEl>
                                      </p:cBhvr>
                                    </p:animEffect>
                                  </p:childTnLst>
                                </p:cTn>
                              </p:par>
                            </p:childTnLst>
                          </p:cTn>
                        </p:par>
                        <p:par>
                          <p:cTn id="68" fill="hold">
                            <p:stCondLst>
                              <p:cond delay="1000"/>
                            </p:stCondLst>
                            <p:childTnLst>
                              <p:par>
                                <p:cTn id="69" presetID="22" presetClass="entr" presetSubtype="2"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right)">
                                      <p:cBhvr>
                                        <p:cTn id="71" dur="500"/>
                                        <p:tgtEl>
                                          <p:spTgt spid="14"/>
                                        </p:tgtEl>
                                      </p:cBhvr>
                                    </p:animEffect>
                                  </p:childTnLst>
                                </p:cTn>
                              </p:par>
                              <p:par>
                                <p:cTn id="72" presetID="22" presetClass="entr" presetSubtype="8" fill="hold" grpId="0" nodeType="withEffect">
                                  <p:stCondLst>
                                    <p:cond delay="250"/>
                                  </p:stCondLst>
                                  <p:childTnLst>
                                    <p:set>
                                      <p:cBhvr>
                                        <p:cTn id="73" dur="1" fill="hold">
                                          <p:stCondLst>
                                            <p:cond delay="0"/>
                                          </p:stCondLst>
                                        </p:cTn>
                                        <p:tgtEl>
                                          <p:spTgt spid="96"/>
                                        </p:tgtEl>
                                        <p:attrNameLst>
                                          <p:attrName>style.visibility</p:attrName>
                                        </p:attrNameLst>
                                      </p:cBhvr>
                                      <p:to>
                                        <p:strVal val="visible"/>
                                      </p:to>
                                    </p:set>
                                    <p:animEffect transition="in" filter="wipe(left)">
                                      <p:cBhvr>
                                        <p:cTn id="74" dur="500"/>
                                        <p:tgtEl>
                                          <p:spTgt spid="96"/>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fill="hold"/>
                                        <p:tgtEl>
                                          <p:spTgt spid="8"/>
                                        </p:tgtEl>
                                        <p:attrNameLst>
                                          <p:attrName>ppt_w</p:attrName>
                                        </p:attrNameLst>
                                      </p:cBhvr>
                                      <p:tavLst>
                                        <p:tav tm="0">
                                          <p:val>
                                            <p:fltVal val="0"/>
                                          </p:val>
                                        </p:tav>
                                        <p:tav tm="100000">
                                          <p:val>
                                            <p:strVal val="#ppt_w"/>
                                          </p:val>
                                        </p:tav>
                                      </p:tavLst>
                                    </p:anim>
                                    <p:anim calcmode="lin" valueType="num">
                                      <p:cBhvr>
                                        <p:cTn id="80" dur="500" fill="hold"/>
                                        <p:tgtEl>
                                          <p:spTgt spid="8"/>
                                        </p:tgtEl>
                                        <p:attrNameLst>
                                          <p:attrName>ppt_h</p:attrName>
                                        </p:attrNameLst>
                                      </p:cBhvr>
                                      <p:tavLst>
                                        <p:tav tm="0">
                                          <p:val>
                                            <p:fltVal val="0"/>
                                          </p:val>
                                        </p:tav>
                                        <p:tav tm="100000">
                                          <p:val>
                                            <p:strVal val="#ppt_h"/>
                                          </p:val>
                                        </p:tav>
                                      </p:tavLst>
                                    </p:anim>
                                    <p:animEffect transition="in" filter="fade">
                                      <p:cBhvr>
                                        <p:cTn id="81" dur="500"/>
                                        <p:tgtEl>
                                          <p:spTgt spid="8"/>
                                        </p:tgtEl>
                                      </p:cBhvr>
                                    </p:animEffect>
                                  </p:childTnLst>
                                </p:cTn>
                              </p:par>
                            </p:childTnLst>
                          </p:cTn>
                        </p:par>
                        <p:par>
                          <p:cTn id="82" fill="hold">
                            <p:stCondLst>
                              <p:cond delay="500"/>
                            </p:stCondLst>
                            <p:childTnLst>
                              <p:par>
                                <p:cTn id="83" presetID="53" presetClass="entr" presetSubtype="16" fill="hold" grpId="0" nodeType="afterEffect">
                                  <p:stCondLst>
                                    <p:cond delay="0"/>
                                  </p:stCondLst>
                                  <p:childTnLst>
                                    <p:set>
                                      <p:cBhvr>
                                        <p:cTn id="84" dur="1" fill="hold">
                                          <p:stCondLst>
                                            <p:cond delay="0"/>
                                          </p:stCondLst>
                                        </p:cTn>
                                        <p:tgtEl>
                                          <p:spTgt spid="97"/>
                                        </p:tgtEl>
                                        <p:attrNameLst>
                                          <p:attrName>style.visibility</p:attrName>
                                        </p:attrNameLst>
                                      </p:cBhvr>
                                      <p:to>
                                        <p:strVal val="visible"/>
                                      </p:to>
                                    </p:set>
                                    <p:anim calcmode="lin" valueType="num">
                                      <p:cBhvr>
                                        <p:cTn id="85" dur="500" fill="hold"/>
                                        <p:tgtEl>
                                          <p:spTgt spid="97"/>
                                        </p:tgtEl>
                                        <p:attrNameLst>
                                          <p:attrName>ppt_w</p:attrName>
                                        </p:attrNameLst>
                                      </p:cBhvr>
                                      <p:tavLst>
                                        <p:tav tm="0">
                                          <p:val>
                                            <p:fltVal val="0"/>
                                          </p:val>
                                        </p:tav>
                                        <p:tav tm="100000">
                                          <p:val>
                                            <p:strVal val="#ppt_w"/>
                                          </p:val>
                                        </p:tav>
                                      </p:tavLst>
                                    </p:anim>
                                    <p:anim calcmode="lin" valueType="num">
                                      <p:cBhvr>
                                        <p:cTn id="86" dur="500" fill="hold"/>
                                        <p:tgtEl>
                                          <p:spTgt spid="97"/>
                                        </p:tgtEl>
                                        <p:attrNameLst>
                                          <p:attrName>ppt_h</p:attrName>
                                        </p:attrNameLst>
                                      </p:cBhvr>
                                      <p:tavLst>
                                        <p:tav tm="0">
                                          <p:val>
                                            <p:fltVal val="0"/>
                                          </p:val>
                                        </p:tav>
                                        <p:tav tm="100000">
                                          <p:val>
                                            <p:strVal val="#ppt_h"/>
                                          </p:val>
                                        </p:tav>
                                      </p:tavLst>
                                    </p:anim>
                                    <p:animEffect transition="in" filter="fade">
                                      <p:cBhvr>
                                        <p:cTn id="87" dur="500"/>
                                        <p:tgtEl>
                                          <p:spTgt spid="97"/>
                                        </p:tgtEl>
                                      </p:cBhvr>
                                    </p:animEffect>
                                  </p:childTnLst>
                                </p:cTn>
                              </p:par>
                            </p:childTnLst>
                          </p:cTn>
                        </p:par>
                        <p:par>
                          <p:cTn id="88" fill="hold">
                            <p:stCondLst>
                              <p:cond delay="1000"/>
                            </p:stCondLst>
                            <p:childTnLst>
                              <p:par>
                                <p:cTn id="89" presetID="22" presetClass="entr" presetSubtype="2"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right)">
                                      <p:cBhvr>
                                        <p:cTn id="91" dur="500"/>
                                        <p:tgtEl>
                                          <p:spTgt spid="15"/>
                                        </p:tgtEl>
                                      </p:cBhvr>
                                    </p:animEffect>
                                  </p:childTnLst>
                                </p:cTn>
                              </p:par>
                              <p:par>
                                <p:cTn id="92" presetID="22" presetClass="entr" presetSubtype="8" fill="hold" grpId="0" nodeType="withEffect">
                                  <p:stCondLst>
                                    <p:cond delay="250"/>
                                  </p:stCondLst>
                                  <p:childTnLst>
                                    <p:set>
                                      <p:cBhvr>
                                        <p:cTn id="93" dur="1" fill="hold">
                                          <p:stCondLst>
                                            <p:cond delay="0"/>
                                          </p:stCondLst>
                                        </p:cTn>
                                        <p:tgtEl>
                                          <p:spTgt spid="98"/>
                                        </p:tgtEl>
                                        <p:attrNameLst>
                                          <p:attrName>style.visibility</p:attrName>
                                        </p:attrNameLst>
                                      </p:cBhvr>
                                      <p:to>
                                        <p:strVal val="visible"/>
                                      </p:to>
                                    </p:set>
                                    <p:animEffect transition="in" filter="wipe(left)">
                                      <p:cBhvr>
                                        <p:cTn id="94" dur="500"/>
                                        <p:tgtEl>
                                          <p:spTgt spid="9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99"/>
                                        </p:tgtEl>
                                        <p:attrNameLst>
                                          <p:attrName>style.visibility</p:attrName>
                                        </p:attrNameLst>
                                      </p:cBhvr>
                                      <p:to>
                                        <p:strVal val="visible"/>
                                      </p:to>
                                    </p:set>
                                    <p:animEffect transition="in" filter="wipe(up)">
                                      <p:cBhvr>
                                        <p:cTn id="9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89" grpId="0"/>
      <p:bldP spid="92" grpId="0"/>
      <p:bldP spid="93" grpId="0"/>
      <p:bldP spid="94" grpId="0"/>
      <p:bldP spid="95" grpId="0"/>
      <p:bldP spid="96" grpId="0"/>
      <p:bldP spid="97" grpId="0"/>
      <p:bldP spid="98" grpId="0"/>
      <p:bldP spid="9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22"/>
          <p:cNvSpPr/>
          <p:nvPr/>
        </p:nvSpPr>
        <p:spPr>
          <a:xfrm>
            <a:off x="8372757" y="3199819"/>
            <a:ext cx="1382586" cy="1543198"/>
          </a:xfrm>
          <a:custGeom>
            <a:avLst/>
            <a:gdLst/>
            <a:ahLst/>
            <a:cxnLst/>
            <a:rect l="l" t="t" r="r" b="b"/>
            <a:pathLst>
              <a:path w="45623" h="98685" extrusionOk="0">
                <a:moveTo>
                  <a:pt x="45622" y="75792"/>
                </a:moveTo>
                <a:lnTo>
                  <a:pt x="45622" y="1"/>
                </a:lnTo>
                <a:lnTo>
                  <a:pt x="0" y="1"/>
                </a:lnTo>
                <a:lnTo>
                  <a:pt x="0" y="75792"/>
                </a:lnTo>
                <a:cubicBezTo>
                  <a:pt x="0" y="88464"/>
                  <a:pt x="10220" y="98684"/>
                  <a:pt x="22811" y="98684"/>
                </a:cubicBezTo>
                <a:cubicBezTo>
                  <a:pt x="35402" y="98684"/>
                  <a:pt x="45622" y="88464"/>
                  <a:pt x="45622" y="75792"/>
                </a:cubicBezTo>
                <a:close/>
              </a:path>
            </a:pathLst>
          </a:custGeom>
          <a:solidFill>
            <a:srgbClr val="F3F3F3"/>
          </a:solidFill>
          <a:ln>
            <a:noFill/>
          </a:ln>
          <a:effectLst>
            <a:outerShdw blurRad="57150" dist="47625" dir="324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 name="Group 8">
            <a:extLst>
              <a:ext uri="{FF2B5EF4-FFF2-40B4-BE49-F238E27FC236}">
                <a16:creationId xmlns:a16="http://schemas.microsoft.com/office/drawing/2014/main" id="{7732EC1C-96C5-3E63-9903-9537BD37AC61}"/>
              </a:ext>
            </a:extLst>
          </p:cNvPr>
          <p:cNvGrpSpPr/>
          <p:nvPr/>
        </p:nvGrpSpPr>
        <p:grpSpPr>
          <a:xfrm>
            <a:off x="8372745" y="2377983"/>
            <a:ext cx="1399920" cy="1392465"/>
            <a:chOff x="8564944" y="1779270"/>
            <a:chExt cx="1758952" cy="1749585"/>
          </a:xfrm>
        </p:grpSpPr>
        <p:sp>
          <p:nvSpPr>
            <p:cNvPr id="453" name="Google Shape;453;p22"/>
            <p:cNvSpPr/>
            <p:nvPr/>
          </p:nvSpPr>
          <p:spPr>
            <a:xfrm>
              <a:off x="8564944" y="1779270"/>
              <a:ext cx="1758952" cy="1749585"/>
            </a:xfrm>
            <a:custGeom>
              <a:avLst/>
              <a:gdLst/>
              <a:ahLst/>
              <a:cxnLst/>
              <a:rect l="l" t="t" r="r" b="b"/>
              <a:pathLst>
                <a:path w="46195" h="45949" extrusionOk="0">
                  <a:moveTo>
                    <a:pt x="22975" y="0"/>
                  </a:moveTo>
                  <a:cubicBezTo>
                    <a:pt x="10302" y="0"/>
                    <a:pt x="0" y="10302"/>
                    <a:pt x="0" y="22975"/>
                  </a:cubicBezTo>
                  <a:cubicBezTo>
                    <a:pt x="0" y="35647"/>
                    <a:pt x="10302" y="45949"/>
                    <a:pt x="22975" y="45949"/>
                  </a:cubicBezTo>
                  <a:cubicBezTo>
                    <a:pt x="34421" y="45949"/>
                    <a:pt x="43823" y="37610"/>
                    <a:pt x="45622" y="26735"/>
                  </a:cubicBezTo>
                  <a:cubicBezTo>
                    <a:pt x="46194" y="22648"/>
                    <a:pt x="45622" y="19214"/>
                    <a:pt x="45622" y="19214"/>
                  </a:cubicBezTo>
                  <a:cubicBezTo>
                    <a:pt x="43823" y="8340"/>
                    <a:pt x="34421" y="0"/>
                    <a:pt x="22975" y="0"/>
                  </a:cubicBezTo>
                  <a:close/>
                </a:path>
              </a:pathLst>
            </a:custGeom>
            <a:gradFill>
              <a:gsLst>
                <a:gs pos="0">
                  <a:srgbClr val="CE8DFF"/>
                </a:gs>
                <a:gs pos="100000">
                  <a:srgbClr val="0AFAF1"/>
                </a:gs>
              </a:gsLst>
              <a:lin ang="5400700" scaled="0"/>
            </a:gradFill>
            <a:ln>
              <a:noFill/>
            </a:ln>
            <a:effectLst>
              <a:outerShdw blurRad="57150" dist="57150" dir="5400000" algn="bl" rotWithShape="0">
                <a:srgbClr val="000000">
                  <a:alpha val="18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22"/>
            <p:cNvSpPr/>
            <p:nvPr/>
          </p:nvSpPr>
          <p:spPr>
            <a:xfrm>
              <a:off x="8916735" y="2131022"/>
              <a:ext cx="1046043" cy="1046080"/>
            </a:xfrm>
            <a:custGeom>
              <a:avLst/>
              <a:gdLst/>
              <a:ahLst/>
              <a:cxnLst/>
              <a:rect l="l" t="t" r="r" b="b"/>
              <a:pathLst>
                <a:path w="27472" h="27473" extrusionOk="0">
                  <a:moveTo>
                    <a:pt x="13736" y="1"/>
                  </a:moveTo>
                  <a:cubicBezTo>
                    <a:pt x="6132" y="1"/>
                    <a:pt x="0" y="6133"/>
                    <a:pt x="0" y="13737"/>
                  </a:cubicBezTo>
                  <a:cubicBezTo>
                    <a:pt x="0" y="21340"/>
                    <a:pt x="6132" y="27472"/>
                    <a:pt x="13736" y="27472"/>
                  </a:cubicBezTo>
                  <a:cubicBezTo>
                    <a:pt x="21339" y="27472"/>
                    <a:pt x="27471" y="21340"/>
                    <a:pt x="27471" y="13737"/>
                  </a:cubicBezTo>
                  <a:cubicBezTo>
                    <a:pt x="27471" y="6133"/>
                    <a:pt x="21339" y="1"/>
                    <a:pt x="13736" y="1"/>
                  </a:cubicBezTo>
                  <a:close/>
                </a:path>
              </a:pathLst>
            </a:custGeom>
            <a:gradFill>
              <a:gsLst>
                <a:gs pos="0">
                  <a:srgbClr val="D9D9D9"/>
                </a:gs>
                <a:gs pos="100000">
                  <a:srgbClr val="FFFFFF"/>
                </a:gs>
              </a:gsLst>
              <a:lin ang="5400700" scaled="0"/>
            </a:gradFill>
            <a:ln>
              <a:noFill/>
            </a:ln>
            <a:effectLst>
              <a:outerShdw blurRad="57150" dist="66675" dir="5400000" algn="bl" rotWithShape="0">
                <a:srgbClr val="351C75">
                  <a:alpha val="33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57" name="Google Shape;457;p22"/>
          <p:cNvSpPr txBox="1"/>
          <p:nvPr/>
        </p:nvSpPr>
        <p:spPr>
          <a:xfrm>
            <a:off x="8188522" y="3904601"/>
            <a:ext cx="1805200" cy="7320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20 cm</a:t>
            </a:r>
            <a:endParaRPr kumimoji="0" sz="3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459" name="Google Shape;459;p22"/>
          <p:cNvSpPr txBox="1"/>
          <p:nvPr/>
        </p:nvSpPr>
        <p:spPr>
          <a:xfrm>
            <a:off x="8562198" y="2728826"/>
            <a:ext cx="1046000" cy="680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267" b="0" i="0" u="none" strike="noStrike" kern="0" cap="none" spc="0" normalizeH="0" baseline="0" noProof="0">
                <a:ln>
                  <a:noFill/>
                </a:ln>
                <a:solidFill>
                  <a:srgbClr val="000000"/>
                </a:solidFill>
                <a:effectLst/>
                <a:uLnTx/>
                <a:uFillTx/>
                <a:latin typeface="#9Slide07 Cadena" panose="02000503000000020004" pitchFamily="2" charset="0"/>
                <a:ea typeface="Fira Sans Extra Condensed SemiBold"/>
                <a:cs typeface="Fira Sans Extra Condensed SemiBold"/>
                <a:sym typeface="Fira Sans Extra Condensed SemiBold"/>
              </a:rPr>
              <a:t>D</a:t>
            </a:r>
            <a:endParaRPr kumimoji="0" sz="4267" b="0"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SemiBold"/>
              <a:cs typeface="Fira Sans Extra Condensed SemiBold"/>
              <a:sym typeface="Fira Sans Extra Condensed SemiBold"/>
            </a:endParaRPr>
          </a:p>
        </p:txBody>
      </p:sp>
      <p:sp>
        <p:nvSpPr>
          <p:cNvPr id="461" name="Google Shape;461;p22"/>
          <p:cNvSpPr/>
          <p:nvPr/>
        </p:nvSpPr>
        <p:spPr>
          <a:xfrm>
            <a:off x="6265211" y="3199819"/>
            <a:ext cx="1385071" cy="1543198"/>
          </a:xfrm>
          <a:custGeom>
            <a:avLst/>
            <a:gdLst/>
            <a:ahLst/>
            <a:cxnLst/>
            <a:rect l="l" t="t" r="r" b="b"/>
            <a:pathLst>
              <a:path w="45705" h="98685" extrusionOk="0">
                <a:moveTo>
                  <a:pt x="45704" y="75792"/>
                </a:moveTo>
                <a:lnTo>
                  <a:pt x="45704" y="1"/>
                </a:lnTo>
                <a:lnTo>
                  <a:pt x="1" y="1"/>
                </a:lnTo>
                <a:lnTo>
                  <a:pt x="1" y="75792"/>
                </a:lnTo>
                <a:cubicBezTo>
                  <a:pt x="1" y="88464"/>
                  <a:pt x="10221" y="98684"/>
                  <a:pt x="22893" y="98684"/>
                </a:cubicBezTo>
                <a:cubicBezTo>
                  <a:pt x="35484" y="98684"/>
                  <a:pt x="45704" y="88464"/>
                  <a:pt x="45704" y="75792"/>
                </a:cubicBezTo>
              </a:path>
            </a:pathLst>
          </a:custGeom>
          <a:solidFill>
            <a:srgbClr val="F3F3F3"/>
          </a:solidFill>
          <a:ln>
            <a:noFill/>
          </a:ln>
          <a:effectLst>
            <a:outerShdw blurRad="57150" dist="47625" dir="324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roup 7">
            <a:extLst>
              <a:ext uri="{FF2B5EF4-FFF2-40B4-BE49-F238E27FC236}">
                <a16:creationId xmlns:a16="http://schemas.microsoft.com/office/drawing/2014/main" id="{8B3A674F-F9D3-C42A-0FEF-777B34C1573C}"/>
              </a:ext>
            </a:extLst>
          </p:cNvPr>
          <p:cNvGrpSpPr/>
          <p:nvPr/>
        </p:nvGrpSpPr>
        <p:grpSpPr>
          <a:xfrm>
            <a:off x="6265204" y="2377983"/>
            <a:ext cx="2061469" cy="1392465"/>
            <a:chOff x="6337826" y="1779270"/>
            <a:chExt cx="2590165" cy="1749585"/>
          </a:xfrm>
        </p:grpSpPr>
        <p:sp>
          <p:nvSpPr>
            <p:cNvPr id="462" name="Google Shape;462;p22"/>
            <p:cNvSpPr/>
            <p:nvPr/>
          </p:nvSpPr>
          <p:spPr>
            <a:xfrm>
              <a:off x="6337826" y="1779270"/>
              <a:ext cx="2590165" cy="1749585"/>
            </a:xfrm>
            <a:custGeom>
              <a:avLst/>
              <a:gdLst/>
              <a:ahLst/>
              <a:cxnLst/>
              <a:rect l="l" t="t" r="r" b="b"/>
              <a:pathLst>
                <a:path w="68025" h="45949" extrusionOk="0">
                  <a:moveTo>
                    <a:pt x="23057" y="0"/>
                  </a:moveTo>
                  <a:cubicBezTo>
                    <a:pt x="10303" y="0"/>
                    <a:pt x="1" y="10302"/>
                    <a:pt x="1" y="22975"/>
                  </a:cubicBezTo>
                  <a:cubicBezTo>
                    <a:pt x="1" y="35647"/>
                    <a:pt x="10303" y="45949"/>
                    <a:pt x="23057" y="45949"/>
                  </a:cubicBezTo>
                  <a:cubicBezTo>
                    <a:pt x="34422" y="45949"/>
                    <a:pt x="43906" y="37610"/>
                    <a:pt x="45704" y="26735"/>
                  </a:cubicBezTo>
                  <a:lnTo>
                    <a:pt x="52736" y="26735"/>
                  </a:lnTo>
                  <a:lnTo>
                    <a:pt x="52736" y="32949"/>
                  </a:lnTo>
                  <a:lnTo>
                    <a:pt x="68025" y="22975"/>
                  </a:lnTo>
                  <a:lnTo>
                    <a:pt x="52736" y="13000"/>
                  </a:lnTo>
                  <a:lnTo>
                    <a:pt x="52736" y="19214"/>
                  </a:lnTo>
                  <a:lnTo>
                    <a:pt x="45704" y="19214"/>
                  </a:lnTo>
                  <a:cubicBezTo>
                    <a:pt x="43906" y="8340"/>
                    <a:pt x="34422" y="0"/>
                    <a:pt x="23057" y="0"/>
                  </a:cubicBezTo>
                  <a:close/>
                </a:path>
              </a:pathLst>
            </a:custGeom>
            <a:gradFill>
              <a:gsLst>
                <a:gs pos="0">
                  <a:srgbClr val="EB44C5"/>
                </a:gs>
                <a:gs pos="100000">
                  <a:srgbClr val="F6C0A9"/>
                </a:gs>
              </a:gsLst>
              <a:lin ang="5400700" scaled="0"/>
            </a:gradFill>
            <a:ln>
              <a:noFill/>
            </a:ln>
            <a:effectLst>
              <a:outerShdw blurRad="57150" dist="57150" dir="5400000" algn="bl" rotWithShape="0">
                <a:srgbClr val="000000">
                  <a:alpha val="18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 name="Google Shape;463;p22"/>
            <p:cNvSpPr/>
            <p:nvPr/>
          </p:nvSpPr>
          <p:spPr>
            <a:xfrm>
              <a:off x="6692738" y="2131022"/>
              <a:ext cx="1046043" cy="1046080"/>
            </a:xfrm>
            <a:custGeom>
              <a:avLst/>
              <a:gdLst/>
              <a:ahLst/>
              <a:cxnLst/>
              <a:rect l="l" t="t" r="r" b="b"/>
              <a:pathLst>
                <a:path w="27472" h="27473" extrusionOk="0">
                  <a:moveTo>
                    <a:pt x="13736" y="1"/>
                  </a:moveTo>
                  <a:cubicBezTo>
                    <a:pt x="6132" y="1"/>
                    <a:pt x="0" y="6133"/>
                    <a:pt x="0" y="13737"/>
                  </a:cubicBezTo>
                  <a:cubicBezTo>
                    <a:pt x="0" y="21340"/>
                    <a:pt x="6132" y="27472"/>
                    <a:pt x="13736" y="27472"/>
                  </a:cubicBezTo>
                  <a:cubicBezTo>
                    <a:pt x="21258" y="27472"/>
                    <a:pt x="27472" y="21340"/>
                    <a:pt x="27472" y="13737"/>
                  </a:cubicBezTo>
                  <a:cubicBezTo>
                    <a:pt x="27472" y="6133"/>
                    <a:pt x="21258" y="1"/>
                    <a:pt x="13736" y="1"/>
                  </a:cubicBezTo>
                  <a:close/>
                </a:path>
              </a:pathLst>
            </a:custGeom>
            <a:gradFill>
              <a:gsLst>
                <a:gs pos="0">
                  <a:srgbClr val="D9D9D9"/>
                </a:gs>
                <a:gs pos="100000">
                  <a:srgbClr val="FFFFFF"/>
                </a:gs>
              </a:gsLst>
              <a:lin ang="5400700" scaled="0"/>
            </a:gradFill>
            <a:ln>
              <a:noFill/>
            </a:ln>
            <a:effectLst>
              <a:outerShdw blurRad="57150" dist="66675" dir="5400000" algn="bl" rotWithShape="0">
                <a:srgbClr val="741B47">
                  <a:alpha val="33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65" name="Google Shape;465;p22"/>
          <p:cNvSpPr txBox="1"/>
          <p:nvPr/>
        </p:nvSpPr>
        <p:spPr>
          <a:xfrm>
            <a:off x="6442508" y="2734725"/>
            <a:ext cx="1046000" cy="680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267" b="0" i="0" u="none" strike="noStrike" kern="0" cap="none" spc="0" normalizeH="0" baseline="0" noProof="0">
                <a:ln>
                  <a:noFill/>
                </a:ln>
                <a:solidFill>
                  <a:srgbClr val="000000"/>
                </a:solidFill>
                <a:effectLst/>
                <a:uLnTx/>
                <a:uFillTx/>
                <a:latin typeface="#9Slide07 Cadena" panose="02000503000000020004" pitchFamily="2" charset="0"/>
                <a:ea typeface="Fira Sans Extra Condensed SemiBold"/>
                <a:cs typeface="Fira Sans Extra Condensed SemiBold"/>
                <a:sym typeface="Fira Sans Extra Condensed SemiBold"/>
              </a:rPr>
              <a:t>C</a:t>
            </a:r>
            <a:endParaRPr kumimoji="0" sz="4267" b="0"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SemiBold"/>
              <a:cs typeface="Fira Sans Extra Condensed SemiBold"/>
              <a:sym typeface="Fira Sans Extra Condensed SemiBold"/>
            </a:endParaRPr>
          </a:p>
        </p:txBody>
      </p:sp>
      <p:sp>
        <p:nvSpPr>
          <p:cNvPr id="467" name="Google Shape;467;p22"/>
          <p:cNvSpPr txBox="1"/>
          <p:nvPr/>
        </p:nvSpPr>
        <p:spPr>
          <a:xfrm>
            <a:off x="6106886" y="3867676"/>
            <a:ext cx="1805200" cy="7320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15 cm</a:t>
            </a:r>
            <a:endParaRPr kumimoji="0" sz="3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470" name="Google Shape;470;p22"/>
          <p:cNvSpPr/>
          <p:nvPr/>
        </p:nvSpPr>
        <p:spPr>
          <a:xfrm>
            <a:off x="4186446" y="3199819"/>
            <a:ext cx="1385071" cy="1543198"/>
          </a:xfrm>
          <a:custGeom>
            <a:avLst/>
            <a:gdLst/>
            <a:ahLst/>
            <a:cxnLst/>
            <a:rect l="l" t="t" r="r" b="b"/>
            <a:pathLst>
              <a:path w="45705" h="98685" extrusionOk="0">
                <a:moveTo>
                  <a:pt x="45704" y="75792"/>
                </a:moveTo>
                <a:lnTo>
                  <a:pt x="45704" y="1"/>
                </a:lnTo>
                <a:lnTo>
                  <a:pt x="1" y="1"/>
                </a:lnTo>
                <a:lnTo>
                  <a:pt x="1" y="75792"/>
                </a:lnTo>
                <a:cubicBezTo>
                  <a:pt x="1" y="88464"/>
                  <a:pt x="10221" y="98684"/>
                  <a:pt x="22812" y="98684"/>
                </a:cubicBezTo>
                <a:cubicBezTo>
                  <a:pt x="35484" y="98684"/>
                  <a:pt x="45704" y="88464"/>
                  <a:pt x="45704" y="75792"/>
                </a:cubicBezTo>
                <a:close/>
              </a:path>
            </a:pathLst>
          </a:custGeom>
          <a:solidFill>
            <a:srgbClr val="F3F3F3"/>
          </a:solidFill>
          <a:ln>
            <a:noFill/>
          </a:ln>
          <a:effectLst>
            <a:outerShdw blurRad="57150" dist="47625" dir="324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 name="Group 6">
            <a:extLst>
              <a:ext uri="{FF2B5EF4-FFF2-40B4-BE49-F238E27FC236}">
                <a16:creationId xmlns:a16="http://schemas.microsoft.com/office/drawing/2014/main" id="{B89056E3-9F33-1061-1F67-526BD6E19D10}"/>
              </a:ext>
            </a:extLst>
          </p:cNvPr>
          <p:cNvGrpSpPr/>
          <p:nvPr/>
        </p:nvGrpSpPr>
        <p:grpSpPr>
          <a:xfrm>
            <a:off x="4186445" y="2377983"/>
            <a:ext cx="2061469" cy="1392465"/>
            <a:chOff x="4109371" y="1779270"/>
            <a:chExt cx="2590165" cy="1749585"/>
          </a:xfrm>
        </p:grpSpPr>
        <p:sp>
          <p:nvSpPr>
            <p:cNvPr id="471" name="Google Shape;471;p22"/>
            <p:cNvSpPr/>
            <p:nvPr/>
          </p:nvSpPr>
          <p:spPr>
            <a:xfrm>
              <a:off x="4109371" y="1779270"/>
              <a:ext cx="2590165" cy="1749585"/>
            </a:xfrm>
            <a:custGeom>
              <a:avLst/>
              <a:gdLst/>
              <a:ahLst/>
              <a:cxnLst/>
              <a:rect l="l" t="t" r="r" b="b"/>
              <a:pathLst>
                <a:path w="68025" h="45949" extrusionOk="0">
                  <a:moveTo>
                    <a:pt x="22975" y="0"/>
                  </a:moveTo>
                  <a:cubicBezTo>
                    <a:pt x="10302" y="0"/>
                    <a:pt x="1" y="10302"/>
                    <a:pt x="1" y="22975"/>
                  </a:cubicBezTo>
                  <a:cubicBezTo>
                    <a:pt x="1" y="35647"/>
                    <a:pt x="10302" y="45949"/>
                    <a:pt x="22975" y="45949"/>
                  </a:cubicBezTo>
                  <a:cubicBezTo>
                    <a:pt x="34421" y="45949"/>
                    <a:pt x="43906" y="37610"/>
                    <a:pt x="45704" y="26735"/>
                  </a:cubicBezTo>
                  <a:lnTo>
                    <a:pt x="52654" y="26735"/>
                  </a:lnTo>
                  <a:lnTo>
                    <a:pt x="52654" y="32949"/>
                  </a:lnTo>
                  <a:lnTo>
                    <a:pt x="68025" y="22975"/>
                  </a:lnTo>
                  <a:lnTo>
                    <a:pt x="52654" y="13000"/>
                  </a:lnTo>
                  <a:lnTo>
                    <a:pt x="52654" y="19214"/>
                  </a:lnTo>
                  <a:lnTo>
                    <a:pt x="45704" y="19214"/>
                  </a:lnTo>
                  <a:cubicBezTo>
                    <a:pt x="43906" y="8340"/>
                    <a:pt x="34421" y="0"/>
                    <a:pt x="22975" y="0"/>
                  </a:cubicBezTo>
                  <a:close/>
                </a:path>
              </a:pathLst>
            </a:custGeom>
            <a:gradFill>
              <a:gsLst>
                <a:gs pos="0">
                  <a:srgbClr val="FF6599"/>
                </a:gs>
                <a:gs pos="100000">
                  <a:srgbClr val="FFC366"/>
                </a:gs>
              </a:gsLst>
              <a:lin ang="5400012" scaled="0"/>
            </a:gradFill>
            <a:ln>
              <a:noFill/>
            </a:ln>
            <a:effectLst>
              <a:outerShdw blurRad="57150" dist="57150" dir="5400000" algn="bl" rotWithShape="0">
                <a:srgbClr val="000000">
                  <a:alpha val="18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22"/>
            <p:cNvSpPr/>
            <p:nvPr/>
          </p:nvSpPr>
          <p:spPr>
            <a:xfrm>
              <a:off x="4461162" y="2131022"/>
              <a:ext cx="1046043" cy="1046080"/>
            </a:xfrm>
            <a:custGeom>
              <a:avLst/>
              <a:gdLst/>
              <a:ahLst/>
              <a:cxnLst/>
              <a:rect l="l" t="t" r="r" b="b"/>
              <a:pathLst>
                <a:path w="27472" h="27473" extrusionOk="0">
                  <a:moveTo>
                    <a:pt x="13736" y="1"/>
                  </a:moveTo>
                  <a:cubicBezTo>
                    <a:pt x="6214" y="1"/>
                    <a:pt x="1" y="6133"/>
                    <a:pt x="1" y="13737"/>
                  </a:cubicBezTo>
                  <a:cubicBezTo>
                    <a:pt x="1" y="21340"/>
                    <a:pt x="6214" y="27472"/>
                    <a:pt x="13736" y="27472"/>
                  </a:cubicBezTo>
                  <a:cubicBezTo>
                    <a:pt x="21340" y="27472"/>
                    <a:pt x="27472" y="21340"/>
                    <a:pt x="27472" y="13737"/>
                  </a:cubicBezTo>
                  <a:cubicBezTo>
                    <a:pt x="27472" y="6133"/>
                    <a:pt x="21340" y="1"/>
                    <a:pt x="13736" y="1"/>
                  </a:cubicBezTo>
                  <a:close/>
                </a:path>
              </a:pathLst>
            </a:custGeom>
            <a:gradFill>
              <a:gsLst>
                <a:gs pos="0">
                  <a:srgbClr val="D9D9D9"/>
                </a:gs>
                <a:gs pos="100000">
                  <a:srgbClr val="FFFFFF"/>
                </a:gs>
              </a:gsLst>
              <a:lin ang="5400700" scaled="0"/>
            </a:gradFill>
            <a:ln>
              <a:noFill/>
            </a:ln>
            <a:effectLst>
              <a:outerShdw blurRad="57150" dist="66675" dir="5400000" algn="bl" rotWithShape="0">
                <a:srgbClr val="A64D79">
                  <a:alpha val="33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74" name="Google Shape;474;p22"/>
          <p:cNvSpPr txBox="1"/>
          <p:nvPr/>
        </p:nvSpPr>
        <p:spPr>
          <a:xfrm>
            <a:off x="4416742" y="2728826"/>
            <a:ext cx="1046000" cy="680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267" b="0"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SemiBold"/>
                <a:cs typeface="Fira Sans Extra Condensed SemiBold"/>
                <a:sym typeface="Fira Sans Extra Condensed SemiBold"/>
              </a:rPr>
              <a:t>B</a:t>
            </a:r>
            <a:endParaRPr kumimoji="0" sz="4267" b="0"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SemiBold"/>
              <a:cs typeface="Fira Sans Extra Condensed SemiBold"/>
              <a:sym typeface="Fira Sans Extra Condensed SemiBold"/>
            </a:endParaRPr>
          </a:p>
        </p:txBody>
      </p:sp>
      <p:sp>
        <p:nvSpPr>
          <p:cNvPr id="476" name="Google Shape;476;p22"/>
          <p:cNvSpPr txBox="1"/>
          <p:nvPr/>
        </p:nvSpPr>
        <p:spPr>
          <a:xfrm>
            <a:off x="4043066" y="3845844"/>
            <a:ext cx="1805200" cy="7320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10 cm</a:t>
            </a:r>
            <a:endParaRPr kumimoji="0" sz="3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479" name="Google Shape;479;p22"/>
          <p:cNvSpPr/>
          <p:nvPr/>
        </p:nvSpPr>
        <p:spPr>
          <a:xfrm>
            <a:off x="2158249" y="3199819"/>
            <a:ext cx="1382586" cy="1543198"/>
          </a:xfrm>
          <a:custGeom>
            <a:avLst/>
            <a:gdLst/>
            <a:ahLst/>
            <a:cxnLst/>
            <a:rect l="l" t="t" r="r" b="b"/>
            <a:pathLst>
              <a:path w="45623" h="98685" extrusionOk="0">
                <a:moveTo>
                  <a:pt x="45623" y="75792"/>
                </a:moveTo>
                <a:lnTo>
                  <a:pt x="45623" y="1"/>
                </a:lnTo>
                <a:lnTo>
                  <a:pt x="1" y="1"/>
                </a:lnTo>
                <a:lnTo>
                  <a:pt x="1" y="75792"/>
                </a:lnTo>
                <a:cubicBezTo>
                  <a:pt x="1" y="88464"/>
                  <a:pt x="10221" y="98684"/>
                  <a:pt x="22812" y="98684"/>
                </a:cubicBezTo>
                <a:cubicBezTo>
                  <a:pt x="35403" y="98684"/>
                  <a:pt x="45623" y="88464"/>
                  <a:pt x="45623" y="75792"/>
                </a:cubicBezTo>
              </a:path>
            </a:pathLst>
          </a:custGeom>
          <a:solidFill>
            <a:srgbClr val="F3F3F3"/>
          </a:solidFill>
          <a:ln>
            <a:noFill/>
          </a:ln>
          <a:effectLst>
            <a:outerShdw blurRad="57150" dist="47625" dir="324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roup 5">
            <a:extLst>
              <a:ext uri="{FF2B5EF4-FFF2-40B4-BE49-F238E27FC236}">
                <a16:creationId xmlns:a16="http://schemas.microsoft.com/office/drawing/2014/main" id="{EF5161FB-1B4D-1F11-AAA0-FC83D578C849}"/>
              </a:ext>
            </a:extLst>
          </p:cNvPr>
          <p:cNvGrpSpPr/>
          <p:nvPr/>
        </p:nvGrpSpPr>
        <p:grpSpPr>
          <a:xfrm>
            <a:off x="2158253" y="2377983"/>
            <a:ext cx="2059014" cy="1392465"/>
            <a:chOff x="1883641" y="1779270"/>
            <a:chExt cx="2587081" cy="1749585"/>
          </a:xfrm>
        </p:grpSpPr>
        <p:sp>
          <p:nvSpPr>
            <p:cNvPr id="480" name="Google Shape;480;p22"/>
            <p:cNvSpPr/>
            <p:nvPr/>
          </p:nvSpPr>
          <p:spPr>
            <a:xfrm>
              <a:off x="1883641" y="1779270"/>
              <a:ext cx="2587081" cy="1749585"/>
            </a:xfrm>
            <a:custGeom>
              <a:avLst/>
              <a:gdLst/>
              <a:ahLst/>
              <a:cxnLst/>
              <a:rect l="l" t="t" r="r" b="b"/>
              <a:pathLst>
                <a:path w="67944" h="45949" extrusionOk="0">
                  <a:moveTo>
                    <a:pt x="22975" y="0"/>
                  </a:moveTo>
                  <a:cubicBezTo>
                    <a:pt x="10303" y="0"/>
                    <a:pt x="1" y="10302"/>
                    <a:pt x="1" y="22975"/>
                  </a:cubicBezTo>
                  <a:cubicBezTo>
                    <a:pt x="1" y="35647"/>
                    <a:pt x="10303" y="45949"/>
                    <a:pt x="22975" y="45949"/>
                  </a:cubicBezTo>
                  <a:cubicBezTo>
                    <a:pt x="34422" y="45949"/>
                    <a:pt x="43824" y="37610"/>
                    <a:pt x="45623" y="26735"/>
                  </a:cubicBezTo>
                  <a:lnTo>
                    <a:pt x="52654" y="26735"/>
                  </a:lnTo>
                  <a:lnTo>
                    <a:pt x="52654" y="32949"/>
                  </a:lnTo>
                  <a:lnTo>
                    <a:pt x="67943" y="22975"/>
                  </a:lnTo>
                  <a:lnTo>
                    <a:pt x="52654" y="13000"/>
                  </a:lnTo>
                  <a:lnTo>
                    <a:pt x="52654" y="19214"/>
                  </a:lnTo>
                  <a:lnTo>
                    <a:pt x="45623" y="19214"/>
                  </a:lnTo>
                  <a:cubicBezTo>
                    <a:pt x="43824" y="8340"/>
                    <a:pt x="34422" y="0"/>
                    <a:pt x="22975" y="0"/>
                  </a:cubicBezTo>
                  <a:close/>
                </a:path>
              </a:pathLst>
            </a:custGeom>
            <a:gradFill>
              <a:gsLst>
                <a:gs pos="0">
                  <a:srgbClr val="F89458"/>
                </a:gs>
                <a:gs pos="100000">
                  <a:srgbClr val="FFD36A"/>
                </a:gs>
              </a:gsLst>
              <a:lin ang="5400700" scaled="0"/>
            </a:gradFill>
            <a:ln>
              <a:noFill/>
            </a:ln>
            <a:effectLst>
              <a:outerShdw blurRad="57150" dist="57150" dir="5400000" algn="bl" rotWithShape="0">
                <a:srgbClr val="000000">
                  <a:alpha val="18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22"/>
            <p:cNvSpPr/>
            <p:nvPr/>
          </p:nvSpPr>
          <p:spPr>
            <a:xfrm>
              <a:off x="2235431" y="2131022"/>
              <a:ext cx="1046080" cy="1046080"/>
            </a:xfrm>
            <a:custGeom>
              <a:avLst/>
              <a:gdLst/>
              <a:ahLst/>
              <a:cxnLst/>
              <a:rect l="l" t="t" r="r" b="b"/>
              <a:pathLst>
                <a:path w="27473" h="27473" extrusionOk="0">
                  <a:moveTo>
                    <a:pt x="13736" y="1"/>
                  </a:moveTo>
                  <a:cubicBezTo>
                    <a:pt x="6133" y="1"/>
                    <a:pt x="1" y="6133"/>
                    <a:pt x="1" y="13737"/>
                  </a:cubicBezTo>
                  <a:cubicBezTo>
                    <a:pt x="1" y="21340"/>
                    <a:pt x="6133" y="27472"/>
                    <a:pt x="13736" y="27472"/>
                  </a:cubicBezTo>
                  <a:cubicBezTo>
                    <a:pt x="21340" y="27472"/>
                    <a:pt x="27472" y="21340"/>
                    <a:pt x="27472" y="13737"/>
                  </a:cubicBezTo>
                  <a:cubicBezTo>
                    <a:pt x="27472" y="6133"/>
                    <a:pt x="21340" y="1"/>
                    <a:pt x="13736" y="1"/>
                  </a:cubicBezTo>
                  <a:close/>
                </a:path>
              </a:pathLst>
            </a:custGeom>
            <a:gradFill>
              <a:gsLst>
                <a:gs pos="0">
                  <a:srgbClr val="D9D9D9"/>
                </a:gs>
                <a:gs pos="100000">
                  <a:srgbClr val="FFFFFF"/>
                </a:gs>
              </a:gsLst>
              <a:lin ang="5400700" scaled="0"/>
            </a:gradFill>
            <a:ln>
              <a:noFill/>
            </a:ln>
            <a:effectLst>
              <a:outerShdw blurRad="57150" dist="66675" dir="5400000" algn="bl" rotWithShape="0">
                <a:srgbClr val="E69138">
                  <a:alpha val="33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83" name="Google Shape;483;p22"/>
          <p:cNvSpPr txBox="1"/>
          <p:nvPr/>
        </p:nvSpPr>
        <p:spPr>
          <a:xfrm>
            <a:off x="2331515" y="2733814"/>
            <a:ext cx="1046000" cy="680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267" b="0"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SemiBold"/>
                <a:cs typeface="Fira Sans Extra Condensed SemiBold"/>
                <a:sym typeface="Fira Sans Extra Condensed SemiBold"/>
              </a:rPr>
              <a:t>A</a:t>
            </a:r>
            <a:endParaRPr kumimoji="0" sz="4267" b="0"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SemiBold"/>
              <a:cs typeface="Fira Sans Extra Condensed SemiBold"/>
              <a:sym typeface="Fira Sans Extra Condensed SemiBold"/>
            </a:endParaRPr>
          </a:p>
        </p:txBody>
      </p:sp>
      <p:sp>
        <p:nvSpPr>
          <p:cNvPr id="485" name="Google Shape;485;p22"/>
          <p:cNvSpPr txBox="1"/>
          <p:nvPr/>
        </p:nvSpPr>
        <p:spPr>
          <a:xfrm>
            <a:off x="1952866" y="3845754"/>
            <a:ext cx="1805200" cy="7320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5 cm</a:t>
            </a:r>
            <a:endParaRPr kumimoji="0" sz="3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grpSp>
        <p:nvGrpSpPr>
          <p:cNvPr id="48" name="Group 47">
            <a:extLst>
              <a:ext uri="{FF2B5EF4-FFF2-40B4-BE49-F238E27FC236}">
                <a16:creationId xmlns:a16="http://schemas.microsoft.com/office/drawing/2014/main" id="{AA7014D3-2C49-753D-FF27-688CD4BC7368}"/>
              </a:ext>
            </a:extLst>
          </p:cNvPr>
          <p:cNvGrpSpPr/>
          <p:nvPr/>
        </p:nvGrpSpPr>
        <p:grpSpPr>
          <a:xfrm>
            <a:off x="0" y="1045192"/>
            <a:ext cx="1711392" cy="578023"/>
            <a:chOff x="4933938" y="2521456"/>
            <a:chExt cx="1711392" cy="578023"/>
          </a:xfrm>
          <a:solidFill>
            <a:srgbClr val="E04E02"/>
          </a:solidFill>
        </p:grpSpPr>
        <p:sp>
          <p:nvSpPr>
            <p:cNvPr id="49" name="Arrow: Pentagon 48">
              <a:extLst>
                <a:ext uri="{FF2B5EF4-FFF2-40B4-BE49-F238E27FC236}">
                  <a16:creationId xmlns:a16="http://schemas.microsoft.com/office/drawing/2014/main" id="{B6F0B980-70CC-E250-D333-EBA4F3F69388}"/>
                </a:ext>
              </a:extLst>
            </p:cNvPr>
            <p:cNvSpPr/>
            <p:nvPr/>
          </p:nvSpPr>
          <p:spPr>
            <a:xfrm>
              <a:off x="4933938" y="2521456"/>
              <a:ext cx="147737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Chevron 49">
              <a:extLst>
                <a:ext uri="{FF2B5EF4-FFF2-40B4-BE49-F238E27FC236}">
                  <a16:creationId xmlns:a16="http://schemas.microsoft.com/office/drawing/2014/main" id="{394ACF82-B861-B0DA-A0F9-D89AAAC2561B}"/>
                </a:ext>
              </a:extLst>
            </p:cNvPr>
            <p:cNvSpPr/>
            <p:nvPr/>
          </p:nvSpPr>
          <p:spPr>
            <a:xfrm>
              <a:off x="6310788"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1" name="TextBox 50">
            <a:extLst>
              <a:ext uri="{FF2B5EF4-FFF2-40B4-BE49-F238E27FC236}">
                <a16:creationId xmlns:a16="http://schemas.microsoft.com/office/drawing/2014/main" id="{4303FB37-3127-281B-B32D-3139B3C45595}"/>
              </a:ext>
            </a:extLst>
          </p:cNvPr>
          <p:cNvSpPr txBox="1"/>
          <p:nvPr/>
        </p:nvSpPr>
        <p:spPr>
          <a:xfrm>
            <a:off x="152173" y="1072496"/>
            <a:ext cx="1098881" cy="523220"/>
          </a:xfrm>
          <a:prstGeom prst="rect">
            <a:avLst/>
          </a:prstGeom>
          <a:noFill/>
        </p:spPr>
        <p:txBody>
          <a:bodyPr wrap="square" rtlCol="0">
            <a:spAutoFit/>
          </a:bodyPr>
          <a:lstStyle/>
          <a:p>
            <a:r>
              <a:rPr lang="vi-VN" sz="2800" dirty="0">
                <a:solidFill>
                  <a:srgbClr val="2A3563"/>
                </a:solidFill>
                <a:latin typeface="#9Slide07 Cadena" panose="02000503000000020004" pitchFamily="2" charset="0"/>
              </a:rPr>
              <a:t>CÂU 5</a:t>
            </a:r>
            <a:endParaRPr lang="en-US" sz="2800" dirty="0">
              <a:solidFill>
                <a:srgbClr val="2A3563"/>
              </a:solidFill>
              <a:latin typeface="#9Slide07 Cadena" panose="02000503000000020004" pitchFamily="2" charset="0"/>
            </a:endParaRPr>
          </a:p>
        </p:txBody>
      </p:sp>
      <p:sp>
        <p:nvSpPr>
          <p:cNvPr id="52" name="Text Box 99">
            <a:extLst>
              <a:ext uri="{FF2B5EF4-FFF2-40B4-BE49-F238E27FC236}">
                <a16:creationId xmlns:a16="http://schemas.microsoft.com/office/drawing/2014/main" id="{7743E787-6309-1BA3-86F2-94107BD643F7}"/>
              </a:ext>
            </a:extLst>
          </p:cNvPr>
          <p:cNvSpPr txBox="1"/>
          <p:nvPr/>
        </p:nvSpPr>
        <p:spPr>
          <a:xfrm>
            <a:off x="1837188" y="734040"/>
            <a:ext cx="10024718" cy="1200329"/>
          </a:xfrm>
          <a:prstGeom prst="rect">
            <a:avLst/>
          </a:prstGeom>
          <a:noFill/>
          <a:ln w="9525">
            <a:noFill/>
          </a:ln>
        </p:spPr>
        <p:txBody>
          <a:bodyPr wrap="square">
            <a:spAutoFit/>
            <a:scene3d>
              <a:camera prst="orthographicFront"/>
              <a:lightRig rig="threePt" dir="t"/>
            </a:scene3d>
          </a:bodyPr>
          <a:lstStyle/>
          <a:p>
            <a:r>
              <a:rPr lang="vi-VN" sz="3600" dirty="0">
                <a:solidFill>
                  <a:srgbClr val="2A3563"/>
                </a:solidFill>
                <a:latin typeface="#9Slide07 IcielBaliho Script" pitchFamily="2" charset="0"/>
              </a:rPr>
              <a:t>Điểm sáng S đặt trước gương phẳng, cách gương phẳng một đoạn 5cm và cho ảnh S’. Khoảng cách SS’ lúc này là:</a:t>
            </a:r>
          </a:p>
        </p:txBody>
      </p:sp>
      <p:sp>
        <p:nvSpPr>
          <p:cNvPr id="63" name="Rectangle: Rounded Corners 62">
            <a:extLst>
              <a:ext uri="{FF2B5EF4-FFF2-40B4-BE49-F238E27FC236}">
                <a16:creationId xmlns:a16="http://schemas.microsoft.com/office/drawing/2014/main" id="{9DD5AE24-A07E-68BA-4A65-41E79DAD78F4}"/>
              </a:ext>
            </a:extLst>
          </p:cNvPr>
          <p:cNvSpPr/>
          <p:nvPr/>
        </p:nvSpPr>
        <p:spPr>
          <a:xfrm>
            <a:off x="3954813" y="2268298"/>
            <a:ext cx="2019883" cy="2673815"/>
          </a:xfrm>
          <a:prstGeom prst="roundRect">
            <a:avLst/>
          </a:prstGeom>
          <a:noFill/>
          <a:ln w="28575">
            <a:solidFill>
              <a:srgbClr val="E04E0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99">
            <a:extLst>
              <a:ext uri="{FF2B5EF4-FFF2-40B4-BE49-F238E27FC236}">
                <a16:creationId xmlns:a16="http://schemas.microsoft.com/office/drawing/2014/main" id="{3416B4E3-F871-3268-BBF1-0C0DE41D42B5}"/>
              </a:ext>
            </a:extLst>
          </p:cNvPr>
          <p:cNvSpPr txBox="1"/>
          <p:nvPr/>
        </p:nvSpPr>
        <p:spPr>
          <a:xfrm>
            <a:off x="589863" y="5209338"/>
            <a:ext cx="11012274" cy="1200329"/>
          </a:xfrm>
          <a:prstGeom prst="rect">
            <a:avLst/>
          </a:prstGeom>
          <a:noFill/>
          <a:ln w="9525">
            <a:noFill/>
          </a:ln>
        </p:spPr>
        <p:txBody>
          <a:bodyPr wrap="square">
            <a:spAutoFit/>
            <a:scene3d>
              <a:camera prst="orthographicFront"/>
              <a:lightRig rig="threePt" dir="t"/>
            </a:scene3d>
          </a:bodyPr>
          <a:lstStyle/>
          <a:p>
            <a:pPr algn="ctr"/>
            <a:r>
              <a:rPr lang="vi-VN" sz="3600">
                <a:solidFill>
                  <a:srgbClr val="2A3563"/>
                </a:solidFill>
                <a:latin typeface="#9Slide07 IcielBaliho Script" pitchFamily="2" charset="0"/>
              </a:rPr>
              <a:t>Khoảng </a:t>
            </a:r>
            <a:r>
              <a:rPr lang="vi-VN" sz="3600" dirty="0">
                <a:solidFill>
                  <a:srgbClr val="2A3563"/>
                </a:solidFill>
                <a:latin typeface="#9Slide07 IcielBaliho Script" pitchFamily="2" charset="0"/>
              </a:rPr>
              <a:t>cách từ vật đến gương bằng khoảng cách từ ảnh </a:t>
            </a:r>
            <a:r>
              <a:rPr lang="vi-VN" sz="3600">
                <a:solidFill>
                  <a:srgbClr val="2A3563"/>
                </a:solidFill>
                <a:latin typeface="#9Slide07 IcielBaliho Script" pitchFamily="2" charset="0"/>
              </a:rPr>
              <a:t>đến gương </a:t>
            </a:r>
            <a:r>
              <a:rPr lang="vi-VN" sz="3600">
                <a:solidFill>
                  <a:srgbClr val="2A3563"/>
                </a:solidFill>
                <a:latin typeface="#9Slide03 Arima Madurai Black" panose="00000A00000000000000" pitchFamily="2" charset="0"/>
                <a:cs typeface="#9Slide03 Arima Madurai Black" panose="00000A00000000000000" pitchFamily="2" charset="0"/>
              </a:rPr>
              <a:t>→ </a:t>
            </a:r>
            <a:r>
              <a:rPr lang="vi-VN" sz="3600">
                <a:solidFill>
                  <a:srgbClr val="2A3563"/>
                </a:solidFill>
                <a:latin typeface="#9Slide07 IcielBaliho Script" pitchFamily="2" charset="0"/>
              </a:rPr>
              <a:t>SS’ = 5 + 5 = 10cm. </a:t>
            </a:r>
            <a:endParaRPr lang="vi-VN" sz="3600" dirty="0">
              <a:solidFill>
                <a:srgbClr val="2A3563"/>
              </a:solidFill>
              <a:latin typeface="#9Slide07 IcielBaliho Script"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51"/>
                                        </p:tgtEl>
                                        <p:attrNameLst>
                                          <p:attrName>style.visibility</p:attrName>
                                        </p:attrNameLst>
                                      </p:cBhvr>
                                      <p:to>
                                        <p:strVal val="visible"/>
                                      </p:to>
                                    </p:set>
                                    <p:animEffect transition="in" filter="wipe(left)">
                                      <p:cBhvr>
                                        <p:cTn id="11" dur="500"/>
                                        <p:tgtEl>
                                          <p:spTgt spid="51"/>
                                        </p:tgtEl>
                                      </p:cBhvr>
                                    </p:animEffect>
                                  </p:childTnLst>
                                </p:cTn>
                              </p:par>
                              <p:par>
                                <p:cTn id="12" presetID="22" presetClass="entr" presetSubtype="1" fill="hold" grpId="0" nodeType="withEffect">
                                  <p:stCondLst>
                                    <p:cond delay="250"/>
                                  </p:stCondLst>
                                  <p:iterate type="lt">
                                    <p:tmPct val="3000"/>
                                  </p:iterate>
                                  <p:childTnLst>
                                    <p:set>
                                      <p:cBhvr>
                                        <p:cTn id="13" dur="1" fill="hold">
                                          <p:stCondLst>
                                            <p:cond delay="0"/>
                                          </p:stCondLst>
                                        </p:cTn>
                                        <p:tgtEl>
                                          <p:spTgt spid="52"/>
                                        </p:tgtEl>
                                        <p:attrNameLst>
                                          <p:attrName>style.visibility</p:attrName>
                                        </p:attrNameLst>
                                      </p:cBhvr>
                                      <p:to>
                                        <p:strVal val="visible"/>
                                      </p:to>
                                    </p:set>
                                    <p:animEffect transition="in" filter="wipe(up)">
                                      <p:cBhvr>
                                        <p:cTn id="14" dur="500"/>
                                        <p:tgtEl>
                                          <p:spTgt spid="5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483"/>
                                        </p:tgtEl>
                                        <p:attrNameLst>
                                          <p:attrName>style.visibility</p:attrName>
                                        </p:attrNameLst>
                                      </p:cBhvr>
                                      <p:to>
                                        <p:strVal val="visible"/>
                                      </p:to>
                                    </p:set>
                                    <p:animEffect transition="in" filter="randombar(horizontal)">
                                      <p:cBhvr>
                                        <p:cTn id="25" dur="500"/>
                                        <p:tgtEl>
                                          <p:spTgt spid="483"/>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479"/>
                                        </p:tgtEl>
                                        <p:attrNameLst>
                                          <p:attrName>style.visibility</p:attrName>
                                        </p:attrNameLst>
                                      </p:cBhvr>
                                      <p:to>
                                        <p:strVal val="visible"/>
                                      </p:to>
                                    </p:set>
                                    <p:animEffect transition="in" filter="wipe(up)">
                                      <p:cBhvr>
                                        <p:cTn id="29" dur="500"/>
                                        <p:tgtEl>
                                          <p:spTgt spid="479"/>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485"/>
                                        </p:tgtEl>
                                        <p:attrNameLst>
                                          <p:attrName>style.visibility</p:attrName>
                                        </p:attrNameLst>
                                      </p:cBhvr>
                                      <p:to>
                                        <p:strVal val="visible"/>
                                      </p:to>
                                    </p:set>
                                    <p:animEffect transition="in" filter="wipe(up)">
                                      <p:cBhvr>
                                        <p:cTn id="32" dur="500"/>
                                        <p:tgtEl>
                                          <p:spTgt spid="48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474"/>
                                        </p:tgtEl>
                                        <p:attrNameLst>
                                          <p:attrName>style.visibility</p:attrName>
                                        </p:attrNameLst>
                                      </p:cBhvr>
                                      <p:to>
                                        <p:strVal val="visible"/>
                                      </p:to>
                                    </p:set>
                                    <p:animEffect transition="in" filter="randombar(horizontal)">
                                      <p:cBhvr>
                                        <p:cTn id="43" dur="500"/>
                                        <p:tgtEl>
                                          <p:spTgt spid="474"/>
                                        </p:tgtEl>
                                      </p:cBhvr>
                                    </p:animEffect>
                                  </p:childTnLst>
                                </p:cTn>
                              </p:par>
                            </p:childTnLst>
                          </p:cTn>
                        </p:par>
                        <p:par>
                          <p:cTn id="44" fill="hold">
                            <p:stCondLst>
                              <p:cond delay="1000"/>
                            </p:stCondLst>
                            <p:childTnLst>
                              <p:par>
                                <p:cTn id="45" presetID="22" presetClass="entr" presetSubtype="1" fill="hold" grpId="0" nodeType="afterEffect">
                                  <p:stCondLst>
                                    <p:cond delay="0"/>
                                  </p:stCondLst>
                                  <p:childTnLst>
                                    <p:set>
                                      <p:cBhvr>
                                        <p:cTn id="46" dur="1" fill="hold">
                                          <p:stCondLst>
                                            <p:cond delay="0"/>
                                          </p:stCondLst>
                                        </p:cTn>
                                        <p:tgtEl>
                                          <p:spTgt spid="470"/>
                                        </p:tgtEl>
                                        <p:attrNameLst>
                                          <p:attrName>style.visibility</p:attrName>
                                        </p:attrNameLst>
                                      </p:cBhvr>
                                      <p:to>
                                        <p:strVal val="visible"/>
                                      </p:to>
                                    </p:set>
                                    <p:animEffect transition="in" filter="wipe(up)">
                                      <p:cBhvr>
                                        <p:cTn id="47" dur="500"/>
                                        <p:tgtEl>
                                          <p:spTgt spid="470"/>
                                        </p:tgtEl>
                                      </p:cBhvr>
                                    </p:animEffect>
                                  </p:childTnLst>
                                </p:cTn>
                              </p:par>
                              <p:par>
                                <p:cTn id="48" presetID="22" presetClass="entr" presetSubtype="1" fill="hold" grpId="0" nodeType="withEffect">
                                  <p:stCondLst>
                                    <p:cond delay="250"/>
                                  </p:stCondLst>
                                  <p:childTnLst>
                                    <p:set>
                                      <p:cBhvr>
                                        <p:cTn id="49" dur="1" fill="hold">
                                          <p:stCondLst>
                                            <p:cond delay="0"/>
                                          </p:stCondLst>
                                        </p:cTn>
                                        <p:tgtEl>
                                          <p:spTgt spid="476"/>
                                        </p:tgtEl>
                                        <p:attrNameLst>
                                          <p:attrName>style.visibility</p:attrName>
                                        </p:attrNameLst>
                                      </p:cBhvr>
                                      <p:to>
                                        <p:strVal val="visible"/>
                                      </p:to>
                                    </p:set>
                                    <p:animEffect transition="in" filter="wipe(up)">
                                      <p:cBhvr>
                                        <p:cTn id="50" dur="500"/>
                                        <p:tgtEl>
                                          <p:spTgt spid="47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465"/>
                                        </p:tgtEl>
                                        <p:attrNameLst>
                                          <p:attrName>style.visibility</p:attrName>
                                        </p:attrNameLst>
                                      </p:cBhvr>
                                      <p:to>
                                        <p:strVal val="visible"/>
                                      </p:to>
                                    </p:set>
                                    <p:animEffect transition="in" filter="randombar(horizontal)">
                                      <p:cBhvr>
                                        <p:cTn id="61" dur="500"/>
                                        <p:tgtEl>
                                          <p:spTgt spid="465"/>
                                        </p:tgtEl>
                                      </p:cBhvr>
                                    </p:animEffect>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461"/>
                                        </p:tgtEl>
                                        <p:attrNameLst>
                                          <p:attrName>style.visibility</p:attrName>
                                        </p:attrNameLst>
                                      </p:cBhvr>
                                      <p:to>
                                        <p:strVal val="visible"/>
                                      </p:to>
                                    </p:set>
                                    <p:animEffect transition="in" filter="wipe(up)">
                                      <p:cBhvr>
                                        <p:cTn id="65" dur="500"/>
                                        <p:tgtEl>
                                          <p:spTgt spid="461"/>
                                        </p:tgtEl>
                                      </p:cBhvr>
                                    </p:animEffect>
                                  </p:childTnLst>
                                </p:cTn>
                              </p:par>
                              <p:par>
                                <p:cTn id="66" presetID="22" presetClass="entr" presetSubtype="1" fill="hold" grpId="0" nodeType="withEffect">
                                  <p:stCondLst>
                                    <p:cond delay="250"/>
                                  </p:stCondLst>
                                  <p:childTnLst>
                                    <p:set>
                                      <p:cBhvr>
                                        <p:cTn id="67" dur="1" fill="hold">
                                          <p:stCondLst>
                                            <p:cond delay="0"/>
                                          </p:stCondLst>
                                        </p:cTn>
                                        <p:tgtEl>
                                          <p:spTgt spid="467"/>
                                        </p:tgtEl>
                                        <p:attrNameLst>
                                          <p:attrName>style.visibility</p:attrName>
                                        </p:attrNameLst>
                                      </p:cBhvr>
                                      <p:to>
                                        <p:strVal val="visible"/>
                                      </p:to>
                                    </p:set>
                                    <p:animEffect transition="in" filter="wipe(up)">
                                      <p:cBhvr>
                                        <p:cTn id="68" dur="500"/>
                                        <p:tgtEl>
                                          <p:spTgt spid="467"/>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par>
                          <p:cTn id="76" fill="hold">
                            <p:stCondLst>
                              <p:cond delay="500"/>
                            </p:stCondLst>
                            <p:childTnLst>
                              <p:par>
                                <p:cTn id="77" presetID="14" presetClass="entr" presetSubtype="10" fill="hold" grpId="0" nodeType="afterEffect">
                                  <p:stCondLst>
                                    <p:cond delay="0"/>
                                  </p:stCondLst>
                                  <p:childTnLst>
                                    <p:set>
                                      <p:cBhvr>
                                        <p:cTn id="78" dur="1" fill="hold">
                                          <p:stCondLst>
                                            <p:cond delay="0"/>
                                          </p:stCondLst>
                                        </p:cTn>
                                        <p:tgtEl>
                                          <p:spTgt spid="459"/>
                                        </p:tgtEl>
                                        <p:attrNameLst>
                                          <p:attrName>style.visibility</p:attrName>
                                        </p:attrNameLst>
                                      </p:cBhvr>
                                      <p:to>
                                        <p:strVal val="visible"/>
                                      </p:to>
                                    </p:set>
                                    <p:animEffect transition="in" filter="randombar(horizontal)">
                                      <p:cBhvr>
                                        <p:cTn id="79" dur="500"/>
                                        <p:tgtEl>
                                          <p:spTgt spid="459"/>
                                        </p:tgtEl>
                                      </p:cBhvr>
                                    </p:animEffect>
                                  </p:childTnLst>
                                </p:cTn>
                              </p:par>
                            </p:childTnLst>
                          </p:cTn>
                        </p:par>
                        <p:par>
                          <p:cTn id="80" fill="hold">
                            <p:stCondLst>
                              <p:cond delay="1000"/>
                            </p:stCondLst>
                            <p:childTnLst>
                              <p:par>
                                <p:cTn id="81" presetID="22" presetClass="entr" presetSubtype="1" fill="hold" grpId="0" nodeType="afterEffect">
                                  <p:stCondLst>
                                    <p:cond delay="0"/>
                                  </p:stCondLst>
                                  <p:childTnLst>
                                    <p:set>
                                      <p:cBhvr>
                                        <p:cTn id="82" dur="1" fill="hold">
                                          <p:stCondLst>
                                            <p:cond delay="0"/>
                                          </p:stCondLst>
                                        </p:cTn>
                                        <p:tgtEl>
                                          <p:spTgt spid="452"/>
                                        </p:tgtEl>
                                        <p:attrNameLst>
                                          <p:attrName>style.visibility</p:attrName>
                                        </p:attrNameLst>
                                      </p:cBhvr>
                                      <p:to>
                                        <p:strVal val="visible"/>
                                      </p:to>
                                    </p:set>
                                    <p:animEffect transition="in" filter="wipe(up)">
                                      <p:cBhvr>
                                        <p:cTn id="83" dur="500"/>
                                        <p:tgtEl>
                                          <p:spTgt spid="452"/>
                                        </p:tgtEl>
                                      </p:cBhvr>
                                    </p:animEffect>
                                  </p:childTnLst>
                                </p:cTn>
                              </p:par>
                              <p:par>
                                <p:cTn id="84" presetID="22" presetClass="entr" presetSubtype="1" fill="hold" grpId="0" nodeType="withEffect">
                                  <p:stCondLst>
                                    <p:cond delay="250"/>
                                  </p:stCondLst>
                                  <p:childTnLst>
                                    <p:set>
                                      <p:cBhvr>
                                        <p:cTn id="85" dur="1" fill="hold">
                                          <p:stCondLst>
                                            <p:cond delay="0"/>
                                          </p:stCondLst>
                                        </p:cTn>
                                        <p:tgtEl>
                                          <p:spTgt spid="457"/>
                                        </p:tgtEl>
                                        <p:attrNameLst>
                                          <p:attrName>style.visibility</p:attrName>
                                        </p:attrNameLst>
                                      </p:cBhvr>
                                      <p:to>
                                        <p:strVal val="visible"/>
                                      </p:to>
                                    </p:set>
                                    <p:animEffect transition="in" filter="wipe(up)">
                                      <p:cBhvr>
                                        <p:cTn id="86" dur="500"/>
                                        <p:tgtEl>
                                          <p:spTgt spid="45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up)">
                                      <p:cBhvr>
                                        <p:cTn id="91" dur="500"/>
                                        <p:tgtEl>
                                          <p:spTgt spid="63"/>
                                        </p:tgtEl>
                                      </p:cBhvr>
                                    </p:animEffect>
                                  </p:childTnLst>
                                </p:cTn>
                              </p:par>
                              <p:par>
                                <p:cTn id="92" presetID="22" presetClass="entr" presetSubtype="1" fill="hold" grpId="0" nodeType="withEffect">
                                  <p:stCondLst>
                                    <p:cond delay="250"/>
                                  </p:stCondLst>
                                  <p:iterate type="lt">
                                    <p:tmPct val="3000"/>
                                  </p:iterate>
                                  <p:childTnLst>
                                    <p:set>
                                      <p:cBhvr>
                                        <p:cTn id="93" dur="1" fill="hold">
                                          <p:stCondLst>
                                            <p:cond delay="0"/>
                                          </p:stCondLst>
                                        </p:cTn>
                                        <p:tgtEl>
                                          <p:spTgt spid="64"/>
                                        </p:tgtEl>
                                        <p:attrNameLst>
                                          <p:attrName>style.visibility</p:attrName>
                                        </p:attrNameLst>
                                      </p:cBhvr>
                                      <p:to>
                                        <p:strVal val="visible"/>
                                      </p:to>
                                    </p:set>
                                    <p:animEffect transition="in" filter="wipe(up)">
                                      <p:cBhvr>
                                        <p:cTn id="9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 grpId="0" animBg="1"/>
      <p:bldP spid="457" grpId="0"/>
      <p:bldP spid="459" grpId="0"/>
      <p:bldP spid="461" grpId="0" animBg="1"/>
      <p:bldP spid="465" grpId="0"/>
      <p:bldP spid="467" grpId="0"/>
      <p:bldP spid="470" grpId="0" animBg="1"/>
      <p:bldP spid="474" grpId="0"/>
      <p:bldP spid="476" grpId="0"/>
      <p:bldP spid="479" grpId="0" animBg="1"/>
      <p:bldP spid="483" grpId="0"/>
      <p:bldP spid="485" grpId="0"/>
      <p:bldP spid="51" grpId="0"/>
      <p:bldP spid="52" grpId="0"/>
      <p:bldP spid="63" grpId="0" animBg="1"/>
      <p:bldP spid="6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415" name="Google Shape;1415;p39"/>
          <p:cNvSpPr txBox="1"/>
          <p:nvPr/>
        </p:nvSpPr>
        <p:spPr>
          <a:xfrm>
            <a:off x="5152917" y="2787851"/>
            <a:ext cx="1294732" cy="730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3,2 m</a:t>
            </a:r>
            <a:endParaRPr kumimoji="0" sz="3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1418" name="Google Shape;1418;p39"/>
          <p:cNvSpPr txBox="1"/>
          <p:nvPr/>
        </p:nvSpPr>
        <p:spPr>
          <a:xfrm>
            <a:off x="790644" y="2787851"/>
            <a:ext cx="1299413" cy="7308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3 m</a:t>
            </a:r>
            <a:endParaRPr kumimoji="0" sz="3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1421" name="Google Shape;1421;p39"/>
          <p:cNvSpPr txBox="1"/>
          <p:nvPr/>
        </p:nvSpPr>
        <p:spPr>
          <a:xfrm>
            <a:off x="603558" y="4416275"/>
            <a:ext cx="1294732" cy="7308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1,6 m</a:t>
            </a:r>
            <a:endParaRPr kumimoji="0" sz="3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1424" name="Google Shape;1424;p39"/>
          <p:cNvSpPr txBox="1"/>
          <p:nvPr/>
        </p:nvSpPr>
        <p:spPr>
          <a:xfrm>
            <a:off x="5034355" y="4522875"/>
            <a:ext cx="1294732" cy="730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1,5 m</a:t>
            </a:r>
            <a:endParaRPr kumimoji="0" sz="32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grpSp>
        <p:nvGrpSpPr>
          <p:cNvPr id="1394" name="Google Shape;1394;p39"/>
          <p:cNvGrpSpPr/>
          <p:nvPr/>
        </p:nvGrpSpPr>
        <p:grpSpPr>
          <a:xfrm>
            <a:off x="2001768" y="4042983"/>
            <a:ext cx="1385980" cy="1385997"/>
            <a:chOff x="3109689" y="2866350"/>
            <a:chExt cx="1368435" cy="1368452"/>
          </a:xfrm>
        </p:grpSpPr>
        <p:sp>
          <p:nvSpPr>
            <p:cNvPr id="1395" name="Google Shape;1395;p39"/>
            <p:cNvSpPr/>
            <p:nvPr/>
          </p:nvSpPr>
          <p:spPr>
            <a:xfrm>
              <a:off x="3109689" y="2866350"/>
              <a:ext cx="1368435" cy="1368452"/>
            </a:xfrm>
            <a:custGeom>
              <a:avLst/>
              <a:gdLst/>
              <a:ahLst/>
              <a:cxnLst/>
              <a:rect l="l" t="t" r="r" b="b"/>
              <a:pathLst>
                <a:path w="77433" h="77434" extrusionOk="0">
                  <a:moveTo>
                    <a:pt x="38748" y="77433"/>
                  </a:moveTo>
                  <a:cubicBezTo>
                    <a:pt x="17311" y="77433"/>
                    <a:pt x="0" y="60122"/>
                    <a:pt x="0" y="38686"/>
                  </a:cubicBezTo>
                  <a:cubicBezTo>
                    <a:pt x="0" y="17312"/>
                    <a:pt x="17311" y="0"/>
                    <a:pt x="38748" y="0"/>
                  </a:cubicBezTo>
                  <a:lnTo>
                    <a:pt x="38748" y="0"/>
                  </a:lnTo>
                  <a:lnTo>
                    <a:pt x="77433" y="0"/>
                  </a:lnTo>
                  <a:lnTo>
                    <a:pt x="47997" y="0"/>
                  </a:lnTo>
                  <a:lnTo>
                    <a:pt x="47997" y="26624"/>
                  </a:lnTo>
                  <a:lnTo>
                    <a:pt x="47997" y="26624"/>
                  </a:lnTo>
                  <a:cubicBezTo>
                    <a:pt x="47997" y="28749"/>
                    <a:pt x="49684" y="30561"/>
                    <a:pt x="51809" y="30624"/>
                  </a:cubicBezTo>
                  <a:lnTo>
                    <a:pt x="51809" y="30624"/>
                  </a:lnTo>
                  <a:lnTo>
                    <a:pt x="51872" y="30624"/>
                  </a:lnTo>
                  <a:cubicBezTo>
                    <a:pt x="51872" y="30624"/>
                    <a:pt x="51872" y="30624"/>
                    <a:pt x="51872" y="30624"/>
                  </a:cubicBezTo>
                  <a:lnTo>
                    <a:pt x="51872" y="30624"/>
                  </a:lnTo>
                  <a:lnTo>
                    <a:pt x="51872" y="30624"/>
                  </a:lnTo>
                  <a:lnTo>
                    <a:pt x="51872" y="30624"/>
                  </a:lnTo>
                  <a:lnTo>
                    <a:pt x="51872" y="30624"/>
                  </a:lnTo>
                  <a:lnTo>
                    <a:pt x="51872" y="30624"/>
                  </a:lnTo>
                  <a:lnTo>
                    <a:pt x="51872" y="30624"/>
                  </a:lnTo>
                  <a:cubicBezTo>
                    <a:pt x="51872" y="30624"/>
                    <a:pt x="51872" y="30624"/>
                    <a:pt x="51872" y="30624"/>
                  </a:cubicBezTo>
                  <a:lnTo>
                    <a:pt x="51872" y="30624"/>
                  </a:lnTo>
                  <a:lnTo>
                    <a:pt x="51934" y="30624"/>
                  </a:lnTo>
                  <a:lnTo>
                    <a:pt x="51934" y="30624"/>
                  </a:lnTo>
                  <a:lnTo>
                    <a:pt x="51934" y="30624"/>
                  </a:lnTo>
                  <a:lnTo>
                    <a:pt x="51934" y="30624"/>
                  </a:lnTo>
                  <a:lnTo>
                    <a:pt x="51934" y="30624"/>
                  </a:lnTo>
                  <a:lnTo>
                    <a:pt x="51934" y="30624"/>
                  </a:lnTo>
                  <a:lnTo>
                    <a:pt x="51934" y="30624"/>
                  </a:lnTo>
                  <a:lnTo>
                    <a:pt x="51934" y="30624"/>
                  </a:lnTo>
                  <a:lnTo>
                    <a:pt x="51934" y="30624"/>
                  </a:lnTo>
                  <a:lnTo>
                    <a:pt x="77433" y="30624"/>
                  </a:lnTo>
                  <a:lnTo>
                    <a:pt x="77433" y="38748"/>
                  </a:lnTo>
                  <a:lnTo>
                    <a:pt x="77433" y="38686"/>
                  </a:lnTo>
                  <a:cubicBezTo>
                    <a:pt x="77433" y="60122"/>
                    <a:pt x="60121" y="77433"/>
                    <a:pt x="38748" y="77433"/>
                  </a:cubicBezTo>
                </a:path>
              </a:pathLst>
            </a:custGeom>
            <a:gradFill>
              <a:gsLst>
                <a:gs pos="0">
                  <a:srgbClr val="EB44C5"/>
                </a:gs>
                <a:gs pos="100000">
                  <a:srgbClr val="F6C0A9"/>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6" name="Google Shape;1396;p39"/>
            <p:cNvSpPr/>
            <p:nvPr/>
          </p:nvSpPr>
          <p:spPr>
            <a:xfrm>
              <a:off x="3957916" y="2866350"/>
              <a:ext cx="520208" cy="541203"/>
            </a:xfrm>
            <a:custGeom>
              <a:avLst/>
              <a:gdLst/>
              <a:ahLst/>
              <a:cxnLst/>
              <a:rect l="l" t="t" r="r" b="b"/>
              <a:pathLst>
                <a:path w="29436" h="30624" extrusionOk="0">
                  <a:moveTo>
                    <a:pt x="0" y="0"/>
                  </a:moveTo>
                  <a:lnTo>
                    <a:pt x="0" y="26624"/>
                  </a:lnTo>
                  <a:cubicBezTo>
                    <a:pt x="0" y="28811"/>
                    <a:pt x="1750" y="30624"/>
                    <a:pt x="3937" y="30624"/>
                  </a:cubicBezTo>
                  <a:lnTo>
                    <a:pt x="29436" y="30624"/>
                  </a:lnTo>
                  <a:lnTo>
                    <a:pt x="29436" y="0"/>
                  </a:lnTo>
                  <a:close/>
                </a:path>
              </a:pathLst>
            </a:custGeom>
            <a:solidFill>
              <a:srgbClr val="ECC6E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7" name="Google Shape;1397;p39"/>
            <p:cNvSpPr/>
            <p:nvPr/>
          </p:nvSpPr>
          <p:spPr>
            <a:xfrm>
              <a:off x="4027493" y="3340167"/>
              <a:ext cx="450631" cy="67385"/>
            </a:xfrm>
            <a:custGeom>
              <a:avLst/>
              <a:gdLst/>
              <a:ahLst/>
              <a:cxnLst/>
              <a:rect l="l" t="t" r="r" b="b"/>
              <a:pathLst>
                <a:path w="25499" h="3813" extrusionOk="0">
                  <a:moveTo>
                    <a:pt x="0" y="3813"/>
                  </a:moveTo>
                  <a:lnTo>
                    <a:pt x="25499" y="3813"/>
                  </a:lnTo>
                  <a:lnTo>
                    <a:pt x="25499" y="0"/>
                  </a:lnTo>
                  <a:lnTo>
                    <a:pt x="0" y="0"/>
                  </a:lnTo>
                  <a:close/>
                </a:path>
              </a:pathLst>
            </a:custGeom>
            <a:solidFill>
              <a:srgbClr val="E95F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8" name="Google Shape;1398;p39"/>
            <p:cNvSpPr/>
            <p:nvPr/>
          </p:nvSpPr>
          <p:spPr>
            <a:xfrm>
              <a:off x="3957916" y="2866350"/>
              <a:ext cx="69594" cy="541203"/>
            </a:xfrm>
            <a:custGeom>
              <a:avLst/>
              <a:gdLst/>
              <a:ahLst/>
              <a:cxnLst/>
              <a:rect l="l" t="t" r="r" b="b"/>
              <a:pathLst>
                <a:path w="3938" h="30624" extrusionOk="0">
                  <a:moveTo>
                    <a:pt x="0" y="0"/>
                  </a:moveTo>
                  <a:lnTo>
                    <a:pt x="0" y="26624"/>
                  </a:lnTo>
                  <a:cubicBezTo>
                    <a:pt x="0" y="26687"/>
                    <a:pt x="2" y="26749"/>
                    <a:pt x="4" y="26811"/>
                  </a:cubicBezTo>
                  <a:lnTo>
                    <a:pt x="3937" y="26811"/>
                  </a:lnTo>
                  <a:lnTo>
                    <a:pt x="3937" y="0"/>
                  </a:lnTo>
                  <a:close/>
                  <a:moveTo>
                    <a:pt x="0" y="26811"/>
                  </a:moveTo>
                  <a:cubicBezTo>
                    <a:pt x="8" y="26939"/>
                    <a:pt x="21" y="27066"/>
                    <a:pt x="40" y="27190"/>
                  </a:cubicBezTo>
                  <a:lnTo>
                    <a:pt x="40" y="27190"/>
                  </a:lnTo>
                  <a:cubicBezTo>
                    <a:pt x="23" y="27065"/>
                    <a:pt x="10" y="26939"/>
                    <a:pt x="4" y="26811"/>
                  </a:cubicBezTo>
                  <a:close/>
                  <a:moveTo>
                    <a:pt x="40" y="27190"/>
                  </a:moveTo>
                  <a:lnTo>
                    <a:pt x="40" y="27190"/>
                  </a:lnTo>
                  <a:cubicBezTo>
                    <a:pt x="202" y="28319"/>
                    <a:pt x="838" y="29314"/>
                    <a:pt x="1741" y="29939"/>
                  </a:cubicBezTo>
                  <a:lnTo>
                    <a:pt x="1741" y="29939"/>
                  </a:lnTo>
                  <a:cubicBezTo>
                    <a:pt x="844" y="29317"/>
                    <a:pt x="214" y="28326"/>
                    <a:pt x="40" y="27190"/>
                  </a:cubicBezTo>
                  <a:close/>
                  <a:moveTo>
                    <a:pt x="1741" y="29939"/>
                  </a:moveTo>
                  <a:cubicBezTo>
                    <a:pt x="2157" y="30228"/>
                    <a:pt x="2629" y="30437"/>
                    <a:pt x="3140" y="30544"/>
                  </a:cubicBezTo>
                  <a:lnTo>
                    <a:pt x="3140" y="30544"/>
                  </a:lnTo>
                  <a:cubicBezTo>
                    <a:pt x="2630" y="30437"/>
                    <a:pt x="2157" y="30227"/>
                    <a:pt x="1741" y="29939"/>
                  </a:cubicBezTo>
                  <a:close/>
                  <a:moveTo>
                    <a:pt x="3140" y="30544"/>
                  </a:moveTo>
                  <a:cubicBezTo>
                    <a:pt x="3358" y="30590"/>
                    <a:pt x="3583" y="30617"/>
                    <a:pt x="3812" y="30624"/>
                  </a:cubicBezTo>
                  <a:cubicBezTo>
                    <a:pt x="3582" y="30617"/>
                    <a:pt x="3358" y="30589"/>
                    <a:pt x="3140" y="30544"/>
                  </a:cubicBezTo>
                  <a:close/>
                </a:path>
              </a:pathLst>
            </a:custGeom>
            <a:solidFill>
              <a:srgbClr val="E95F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99" name="Google Shape;1399;p39"/>
          <p:cNvGrpSpPr/>
          <p:nvPr/>
        </p:nvGrpSpPr>
        <p:grpSpPr>
          <a:xfrm>
            <a:off x="3576779" y="2505988"/>
            <a:ext cx="1387107" cy="1385997"/>
            <a:chOff x="4664763" y="1348812"/>
            <a:chExt cx="1369548" cy="1368452"/>
          </a:xfrm>
        </p:grpSpPr>
        <p:sp>
          <p:nvSpPr>
            <p:cNvPr id="1400" name="Google Shape;1400;p39"/>
            <p:cNvSpPr/>
            <p:nvPr/>
          </p:nvSpPr>
          <p:spPr>
            <a:xfrm>
              <a:off x="4664763" y="1348812"/>
              <a:ext cx="1369548" cy="1368452"/>
            </a:xfrm>
            <a:custGeom>
              <a:avLst/>
              <a:gdLst/>
              <a:ahLst/>
              <a:cxnLst/>
              <a:rect l="l" t="t" r="r" b="b"/>
              <a:pathLst>
                <a:path w="77496" h="77434" extrusionOk="0">
                  <a:moveTo>
                    <a:pt x="38748" y="0"/>
                  </a:moveTo>
                  <a:cubicBezTo>
                    <a:pt x="17375" y="0"/>
                    <a:pt x="1" y="17312"/>
                    <a:pt x="1" y="38686"/>
                  </a:cubicBezTo>
                  <a:lnTo>
                    <a:pt x="1" y="46810"/>
                  </a:lnTo>
                  <a:lnTo>
                    <a:pt x="25624" y="46810"/>
                  </a:lnTo>
                  <a:cubicBezTo>
                    <a:pt x="27749" y="46873"/>
                    <a:pt x="29499" y="48623"/>
                    <a:pt x="29499" y="50810"/>
                  </a:cubicBezTo>
                  <a:lnTo>
                    <a:pt x="29499" y="77433"/>
                  </a:lnTo>
                  <a:lnTo>
                    <a:pt x="38748" y="77433"/>
                  </a:lnTo>
                  <a:cubicBezTo>
                    <a:pt x="60122" y="77433"/>
                    <a:pt x="77496" y="60059"/>
                    <a:pt x="77496" y="38686"/>
                  </a:cubicBezTo>
                  <a:cubicBezTo>
                    <a:pt x="77496" y="17312"/>
                    <a:pt x="60122" y="0"/>
                    <a:pt x="38748" y="0"/>
                  </a:cubicBezTo>
                  <a:close/>
                </a:path>
              </a:pathLst>
            </a:custGeom>
            <a:gradFill>
              <a:gsLst>
                <a:gs pos="0">
                  <a:srgbClr val="FF6599"/>
                </a:gs>
                <a:gs pos="100000">
                  <a:srgbClr val="FFC366"/>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1" name="Google Shape;1401;p39"/>
            <p:cNvSpPr/>
            <p:nvPr/>
          </p:nvSpPr>
          <p:spPr>
            <a:xfrm>
              <a:off x="4664763" y="2176062"/>
              <a:ext cx="521321" cy="541203"/>
            </a:xfrm>
            <a:custGeom>
              <a:avLst/>
              <a:gdLst/>
              <a:ahLst/>
              <a:cxnLst/>
              <a:rect l="l" t="t" r="r" b="b"/>
              <a:pathLst>
                <a:path w="29499" h="30624" extrusionOk="0">
                  <a:moveTo>
                    <a:pt x="1" y="0"/>
                  </a:moveTo>
                  <a:lnTo>
                    <a:pt x="1" y="30623"/>
                  </a:lnTo>
                  <a:lnTo>
                    <a:pt x="29499" y="30623"/>
                  </a:lnTo>
                  <a:lnTo>
                    <a:pt x="29499" y="4000"/>
                  </a:lnTo>
                  <a:cubicBezTo>
                    <a:pt x="29499" y="1813"/>
                    <a:pt x="27686" y="0"/>
                    <a:pt x="25499" y="0"/>
                  </a:cubicBezTo>
                  <a:close/>
                </a:path>
              </a:pathLst>
            </a:custGeom>
            <a:solidFill>
              <a:srgbClr val="F6C0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2" name="Google Shape;1402;p39"/>
            <p:cNvSpPr/>
            <p:nvPr/>
          </p:nvSpPr>
          <p:spPr>
            <a:xfrm>
              <a:off x="4664763" y="2176062"/>
              <a:ext cx="450649" cy="67385"/>
            </a:xfrm>
            <a:custGeom>
              <a:avLst/>
              <a:gdLst/>
              <a:ahLst/>
              <a:cxnLst/>
              <a:rect l="l" t="t" r="r" b="b"/>
              <a:pathLst>
                <a:path w="25500" h="3813" extrusionOk="0">
                  <a:moveTo>
                    <a:pt x="25499" y="3812"/>
                  </a:moveTo>
                  <a:lnTo>
                    <a:pt x="1" y="3812"/>
                  </a:lnTo>
                  <a:lnTo>
                    <a:pt x="1" y="0"/>
                  </a:lnTo>
                  <a:lnTo>
                    <a:pt x="25499" y="0"/>
                  </a:lnTo>
                  <a:lnTo>
                    <a:pt x="25499" y="0"/>
                  </a:lnTo>
                  <a:lnTo>
                    <a:pt x="25499" y="0"/>
                  </a:lnTo>
                  <a:lnTo>
                    <a:pt x="25499" y="0"/>
                  </a:lnTo>
                  <a:lnTo>
                    <a:pt x="25499" y="0"/>
                  </a:lnTo>
                  <a:lnTo>
                    <a:pt x="25499" y="3812"/>
                  </a:lnTo>
                  <a:close/>
                </a:path>
              </a:pathLst>
            </a:custGeom>
            <a:solidFill>
              <a:srgbClr val="FF84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3" name="Google Shape;1403;p39"/>
            <p:cNvSpPr/>
            <p:nvPr/>
          </p:nvSpPr>
          <p:spPr>
            <a:xfrm>
              <a:off x="5115394" y="2176062"/>
              <a:ext cx="70690" cy="541203"/>
            </a:xfrm>
            <a:custGeom>
              <a:avLst/>
              <a:gdLst/>
              <a:ahLst/>
              <a:cxnLst/>
              <a:rect l="l" t="t" r="r" b="b"/>
              <a:pathLst>
                <a:path w="4000" h="30624" extrusionOk="0">
                  <a:moveTo>
                    <a:pt x="125" y="0"/>
                  </a:moveTo>
                  <a:lnTo>
                    <a:pt x="125" y="0"/>
                  </a:lnTo>
                  <a:cubicBezTo>
                    <a:pt x="2089" y="60"/>
                    <a:pt x="3713" y="1593"/>
                    <a:pt x="3971" y="3519"/>
                  </a:cubicBezTo>
                  <a:lnTo>
                    <a:pt x="3971" y="3519"/>
                  </a:lnTo>
                  <a:cubicBezTo>
                    <a:pt x="3737" y="1562"/>
                    <a:pt x="2092" y="58"/>
                    <a:pt x="125" y="0"/>
                  </a:cubicBezTo>
                  <a:close/>
                  <a:moveTo>
                    <a:pt x="3971" y="3519"/>
                  </a:moveTo>
                  <a:cubicBezTo>
                    <a:pt x="3983" y="3616"/>
                    <a:pt x="3991" y="3714"/>
                    <a:pt x="3995" y="3812"/>
                  </a:cubicBezTo>
                  <a:lnTo>
                    <a:pt x="4000" y="3812"/>
                  </a:lnTo>
                  <a:cubicBezTo>
                    <a:pt x="3994" y="3714"/>
                    <a:pt x="3984" y="3616"/>
                    <a:pt x="3971" y="3519"/>
                  </a:cubicBezTo>
                  <a:close/>
                  <a:moveTo>
                    <a:pt x="0" y="3812"/>
                  </a:moveTo>
                  <a:lnTo>
                    <a:pt x="0" y="30623"/>
                  </a:lnTo>
                  <a:lnTo>
                    <a:pt x="4000" y="30623"/>
                  </a:lnTo>
                  <a:lnTo>
                    <a:pt x="4000" y="4000"/>
                  </a:lnTo>
                  <a:cubicBezTo>
                    <a:pt x="4000" y="3937"/>
                    <a:pt x="3998" y="3875"/>
                    <a:pt x="3995" y="3812"/>
                  </a:cubicBezTo>
                  <a:close/>
                </a:path>
              </a:pathLst>
            </a:custGeom>
            <a:solidFill>
              <a:srgbClr val="FF84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04" name="Google Shape;1404;p39"/>
          <p:cNvGrpSpPr/>
          <p:nvPr/>
        </p:nvGrpSpPr>
        <p:grpSpPr>
          <a:xfrm>
            <a:off x="2001768" y="2505988"/>
            <a:ext cx="1385980" cy="1385997"/>
            <a:chOff x="3109689" y="1348812"/>
            <a:chExt cx="1368435" cy="1368452"/>
          </a:xfrm>
        </p:grpSpPr>
        <p:sp>
          <p:nvSpPr>
            <p:cNvPr id="1405" name="Google Shape;1405;p39"/>
            <p:cNvSpPr/>
            <p:nvPr/>
          </p:nvSpPr>
          <p:spPr>
            <a:xfrm>
              <a:off x="3109689" y="1348812"/>
              <a:ext cx="1368435" cy="1368452"/>
            </a:xfrm>
            <a:custGeom>
              <a:avLst/>
              <a:gdLst/>
              <a:ahLst/>
              <a:cxnLst/>
              <a:rect l="l" t="t" r="r" b="b"/>
              <a:pathLst>
                <a:path w="77433" h="77434" extrusionOk="0">
                  <a:moveTo>
                    <a:pt x="38748" y="0"/>
                  </a:moveTo>
                  <a:cubicBezTo>
                    <a:pt x="17311" y="0"/>
                    <a:pt x="0" y="17312"/>
                    <a:pt x="0" y="38686"/>
                  </a:cubicBezTo>
                  <a:cubicBezTo>
                    <a:pt x="0" y="60059"/>
                    <a:pt x="17311" y="77433"/>
                    <a:pt x="38748" y="77433"/>
                  </a:cubicBezTo>
                  <a:lnTo>
                    <a:pt x="47997" y="77433"/>
                  </a:lnTo>
                  <a:lnTo>
                    <a:pt x="47997" y="50810"/>
                  </a:lnTo>
                  <a:cubicBezTo>
                    <a:pt x="47997" y="48623"/>
                    <a:pt x="49747" y="46873"/>
                    <a:pt x="51872" y="46810"/>
                  </a:cubicBezTo>
                  <a:lnTo>
                    <a:pt x="77433" y="46810"/>
                  </a:lnTo>
                  <a:lnTo>
                    <a:pt x="77433" y="38686"/>
                  </a:lnTo>
                  <a:cubicBezTo>
                    <a:pt x="77433" y="17312"/>
                    <a:pt x="60121" y="0"/>
                    <a:pt x="38748" y="0"/>
                  </a:cubicBezTo>
                  <a:close/>
                </a:path>
              </a:pathLst>
            </a:custGeom>
            <a:gradFill>
              <a:gsLst>
                <a:gs pos="0">
                  <a:srgbClr val="F89458"/>
                </a:gs>
                <a:gs pos="100000">
                  <a:srgbClr val="FFD36A"/>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406" name="Google Shape;1406;p39"/>
            <p:cNvSpPr/>
            <p:nvPr/>
          </p:nvSpPr>
          <p:spPr>
            <a:xfrm>
              <a:off x="3957916" y="2176062"/>
              <a:ext cx="520208" cy="541203"/>
            </a:xfrm>
            <a:custGeom>
              <a:avLst/>
              <a:gdLst/>
              <a:ahLst/>
              <a:cxnLst/>
              <a:rect l="l" t="t" r="r" b="b"/>
              <a:pathLst>
                <a:path w="29436" h="30624" extrusionOk="0">
                  <a:moveTo>
                    <a:pt x="3937" y="0"/>
                  </a:moveTo>
                  <a:cubicBezTo>
                    <a:pt x="1750" y="0"/>
                    <a:pt x="0" y="1813"/>
                    <a:pt x="0" y="4000"/>
                  </a:cubicBezTo>
                  <a:lnTo>
                    <a:pt x="0" y="30623"/>
                  </a:lnTo>
                  <a:lnTo>
                    <a:pt x="29436" y="30623"/>
                  </a:lnTo>
                  <a:lnTo>
                    <a:pt x="29436" y="0"/>
                  </a:lnTo>
                  <a:close/>
                </a:path>
              </a:pathLst>
            </a:custGeom>
            <a:solidFill>
              <a:srgbClr val="F9CB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7" name="Google Shape;1407;p39"/>
            <p:cNvSpPr/>
            <p:nvPr/>
          </p:nvSpPr>
          <p:spPr>
            <a:xfrm>
              <a:off x="4027493" y="2176062"/>
              <a:ext cx="450631" cy="67385"/>
            </a:xfrm>
            <a:custGeom>
              <a:avLst/>
              <a:gdLst/>
              <a:ahLst/>
              <a:cxnLst/>
              <a:rect l="l" t="t" r="r" b="b"/>
              <a:pathLst>
                <a:path w="25499" h="3813" extrusionOk="0">
                  <a:moveTo>
                    <a:pt x="25499" y="3812"/>
                  </a:moveTo>
                  <a:lnTo>
                    <a:pt x="0" y="3812"/>
                  </a:lnTo>
                  <a:lnTo>
                    <a:pt x="0" y="0"/>
                  </a:lnTo>
                  <a:lnTo>
                    <a:pt x="0" y="0"/>
                  </a:lnTo>
                  <a:lnTo>
                    <a:pt x="0" y="0"/>
                  </a:lnTo>
                  <a:lnTo>
                    <a:pt x="0" y="0"/>
                  </a:lnTo>
                  <a:lnTo>
                    <a:pt x="0" y="0"/>
                  </a:lnTo>
                  <a:lnTo>
                    <a:pt x="25499" y="0"/>
                  </a:lnTo>
                  <a:lnTo>
                    <a:pt x="25499" y="3812"/>
                  </a:lnTo>
                  <a:close/>
                </a:path>
              </a:pathLst>
            </a:custGeom>
            <a:solidFill>
              <a:srgbClr val="ED8E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8" name="Google Shape;1408;p39"/>
            <p:cNvSpPr/>
            <p:nvPr/>
          </p:nvSpPr>
          <p:spPr>
            <a:xfrm>
              <a:off x="3957916" y="2176062"/>
              <a:ext cx="69594" cy="541203"/>
            </a:xfrm>
            <a:custGeom>
              <a:avLst/>
              <a:gdLst/>
              <a:ahLst/>
              <a:cxnLst/>
              <a:rect l="l" t="t" r="r" b="b"/>
              <a:pathLst>
                <a:path w="3938" h="30624" extrusionOk="0">
                  <a:moveTo>
                    <a:pt x="3875" y="0"/>
                  </a:moveTo>
                  <a:lnTo>
                    <a:pt x="3875" y="0"/>
                  </a:lnTo>
                  <a:cubicBezTo>
                    <a:pt x="2825" y="31"/>
                    <a:pt x="1897" y="459"/>
                    <a:pt x="1212" y="1132"/>
                  </a:cubicBezTo>
                  <a:lnTo>
                    <a:pt x="1212" y="1132"/>
                  </a:lnTo>
                  <a:cubicBezTo>
                    <a:pt x="1908" y="455"/>
                    <a:pt x="2848" y="30"/>
                    <a:pt x="3875" y="0"/>
                  </a:cubicBezTo>
                  <a:close/>
                  <a:moveTo>
                    <a:pt x="1212" y="1132"/>
                  </a:moveTo>
                  <a:cubicBezTo>
                    <a:pt x="582" y="1745"/>
                    <a:pt x="151" y="2564"/>
                    <a:pt x="33" y="3485"/>
                  </a:cubicBezTo>
                  <a:lnTo>
                    <a:pt x="33" y="3485"/>
                  </a:lnTo>
                  <a:cubicBezTo>
                    <a:pt x="161" y="2572"/>
                    <a:pt x="584" y="1749"/>
                    <a:pt x="1212" y="1132"/>
                  </a:cubicBezTo>
                  <a:close/>
                  <a:moveTo>
                    <a:pt x="33" y="3485"/>
                  </a:moveTo>
                  <a:lnTo>
                    <a:pt x="33" y="3485"/>
                  </a:lnTo>
                  <a:cubicBezTo>
                    <a:pt x="18" y="3593"/>
                    <a:pt x="7" y="3702"/>
                    <a:pt x="0" y="3812"/>
                  </a:cubicBezTo>
                  <a:lnTo>
                    <a:pt x="4" y="3812"/>
                  </a:lnTo>
                  <a:cubicBezTo>
                    <a:pt x="9" y="3702"/>
                    <a:pt x="19" y="3593"/>
                    <a:pt x="33" y="3485"/>
                  </a:cubicBezTo>
                  <a:close/>
                  <a:moveTo>
                    <a:pt x="4" y="3812"/>
                  </a:moveTo>
                  <a:cubicBezTo>
                    <a:pt x="2" y="3875"/>
                    <a:pt x="0" y="3937"/>
                    <a:pt x="0" y="4000"/>
                  </a:cubicBezTo>
                  <a:lnTo>
                    <a:pt x="0" y="30623"/>
                  </a:lnTo>
                  <a:lnTo>
                    <a:pt x="3937" y="30623"/>
                  </a:lnTo>
                  <a:lnTo>
                    <a:pt x="3937" y="3812"/>
                  </a:lnTo>
                  <a:close/>
                </a:path>
              </a:pathLst>
            </a:custGeom>
            <a:solidFill>
              <a:srgbClr val="ED8E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09" name="Google Shape;1409;p39"/>
          <p:cNvGrpSpPr/>
          <p:nvPr/>
        </p:nvGrpSpPr>
        <p:grpSpPr>
          <a:xfrm>
            <a:off x="3576779" y="4042983"/>
            <a:ext cx="1387107" cy="1385997"/>
            <a:chOff x="4664763" y="2866350"/>
            <a:chExt cx="1369548" cy="1368452"/>
          </a:xfrm>
        </p:grpSpPr>
        <p:sp>
          <p:nvSpPr>
            <p:cNvPr id="1410" name="Google Shape;1410;p39"/>
            <p:cNvSpPr/>
            <p:nvPr/>
          </p:nvSpPr>
          <p:spPr>
            <a:xfrm>
              <a:off x="4664763" y="2866350"/>
              <a:ext cx="1369548" cy="1368452"/>
            </a:xfrm>
            <a:custGeom>
              <a:avLst/>
              <a:gdLst/>
              <a:ahLst/>
              <a:cxnLst/>
              <a:rect l="l" t="t" r="r" b="b"/>
              <a:pathLst>
                <a:path w="77496" h="77434" extrusionOk="0">
                  <a:moveTo>
                    <a:pt x="29499" y="0"/>
                  </a:moveTo>
                  <a:lnTo>
                    <a:pt x="29499" y="26624"/>
                  </a:lnTo>
                  <a:cubicBezTo>
                    <a:pt x="29499" y="28811"/>
                    <a:pt x="27749" y="30561"/>
                    <a:pt x="25624" y="30624"/>
                  </a:cubicBezTo>
                  <a:lnTo>
                    <a:pt x="1" y="30624"/>
                  </a:lnTo>
                  <a:lnTo>
                    <a:pt x="1" y="38686"/>
                  </a:lnTo>
                  <a:cubicBezTo>
                    <a:pt x="1" y="60122"/>
                    <a:pt x="17375" y="77433"/>
                    <a:pt x="38748" y="77433"/>
                  </a:cubicBezTo>
                  <a:cubicBezTo>
                    <a:pt x="60122" y="77433"/>
                    <a:pt x="77496" y="60122"/>
                    <a:pt x="77496" y="38686"/>
                  </a:cubicBezTo>
                  <a:cubicBezTo>
                    <a:pt x="77496" y="17312"/>
                    <a:pt x="60122" y="0"/>
                    <a:pt x="38748" y="0"/>
                  </a:cubicBezTo>
                  <a:close/>
                </a:path>
              </a:pathLst>
            </a:custGeom>
            <a:gradFill>
              <a:gsLst>
                <a:gs pos="0">
                  <a:srgbClr val="CE8DFF"/>
                </a:gs>
                <a:gs pos="100000">
                  <a:srgbClr val="0AFAF1"/>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1" name="Google Shape;1411;p39"/>
            <p:cNvSpPr/>
            <p:nvPr/>
          </p:nvSpPr>
          <p:spPr>
            <a:xfrm>
              <a:off x="4664763" y="2866350"/>
              <a:ext cx="521321" cy="541203"/>
            </a:xfrm>
            <a:custGeom>
              <a:avLst/>
              <a:gdLst/>
              <a:ahLst/>
              <a:cxnLst/>
              <a:rect l="l" t="t" r="r" b="b"/>
              <a:pathLst>
                <a:path w="29499" h="30624" extrusionOk="0">
                  <a:moveTo>
                    <a:pt x="1" y="0"/>
                  </a:moveTo>
                  <a:lnTo>
                    <a:pt x="1" y="30624"/>
                  </a:lnTo>
                  <a:lnTo>
                    <a:pt x="25499" y="30624"/>
                  </a:lnTo>
                  <a:cubicBezTo>
                    <a:pt x="27686" y="30624"/>
                    <a:pt x="29499" y="28811"/>
                    <a:pt x="29499" y="26624"/>
                  </a:cubicBezTo>
                  <a:lnTo>
                    <a:pt x="29499" y="0"/>
                  </a:lnTo>
                  <a:close/>
                </a:path>
              </a:pathLst>
            </a:custGeom>
            <a:solidFill>
              <a:srgbClr val="C2C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2" name="Google Shape;1412;p39"/>
            <p:cNvSpPr/>
            <p:nvPr/>
          </p:nvSpPr>
          <p:spPr>
            <a:xfrm>
              <a:off x="4664763" y="3340167"/>
              <a:ext cx="450649" cy="67385"/>
            </a:xfrm>
            <a:custGeom>
              <a:avLst/>
              <a:gdLst/>
              <a:ahLst/>
              <a:cxnLst/>
              <a:rect l="l" t="t" r="r" b="b"/>
              <a:pathLst>
                <a:path w="25500" h="3813" extrusionOk="0">
                  <a:moveTo>
                    <a:pt x="25499" y="3813"/>
                  </a:moveTo>
                  <a:lnTo>
                    <a:pt x="1" y="3813"/>
                  </a:lnTo>
                  <a:lnTo>
                    <a:pt x="1" y="0"/>
                  </a:lnTo>
                  <a:lnTo>
                    <a:pt x="25499" y="0"/>
                  </a:lnTo>
                  <a:lnTo>
                    <a:pt x="25499" y="3813"/>
                  </a:lnTo>
                  <a:lnTo>
                    <a:pt x="25499" y="3813"/>
                  </a:lnTo>
                  <a:close/>
                </a:path>
              </a:pathLst>
            </a:custGeom>
            <a:solidFill>
              <a:srgbClr val="798C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3" name="Google Shape;1413;p39"/>
            <p:cNvSpPr/>
            <p:nvPr/>
          </p:nvSpPr>
          <p:spPr>
            <a:xfrm>
              <a:off x="5115394" y="2866350"/>
              <a:ext cx="70690" cy="541203"/>
            </a:xfrm>
            <a:custGeom>
              <a:avLst/>
              <a:gdLst/>
              <a:ahLst/>
              <a:cxnLst/>
              <a:rect l="l" t="t" r="r" b="b"/>
              <a:pathLst>
                <a:path w="4000" h="30624" extrusionOk="0">
                  <a:moveTo>
                    <a:pt x="0" y="0"/>
                  </a:moveTo>
                  <a:lnTo>
                    <a:pt x="0" y="26811"/>
                  </a:lnTo>
                  <a:lnTo>
                    <a:pt x="3995" y="26811"/>
                  </a:lnTo>
                  <a:cubicBezTo>
                    <a:pt x="3998" y="26749"/>
                    <a:pt x="4000" y="26687"/>
                    <a:pt x="4000" y="26624"/>
                  </a:cubicBezTo>
                  <a:lnTo>
                    <a:pt x="4000" y="0"/>
                  </a:lnTo>
                  <a:close/>
                  <a:moveTo>
                    <a:pt x="3995" y="26811"/>
                  </a:moveTo>
                  <a:cubicBezTo>
                    <a:pt x="3991" y="26910"/>
                    <a:pt x="3983" y="27008"/>
                    <a:pt x="3971" y="27104"/>
                  </a:cubicBezTo>
                  <a:lnTo>
                    <a:pt x="3971" y="27104"/>
                  </a:lnTo>
                  <a:cubicBezTo>
                    <a:pt x="3984" y="27008"/>
                    <a:pt x="3994" y="26910"/>
                    <a:pt x="4000" y="26811"/>
                  </a:cubicBezTo>
                  <a:close/>
                  <a:moveTo>
                    <a:pt x="3971" y="27104"/>
                  </a:moveTo>
                  <a:cubicBezTo>
                    <a:pt x="3713" y="29031"/>
                    <a:pt x="2089" y="30564"/>
                    <a:pt x="125" y="30624"/>
                  </a:cubicBezTo>
                  <a:cubicBezTo>
                    <a:pt x="2092" y="30566"/>
                    <a:pt x="3737" y="29062"/>
                    <a:pt x="3971" y="27104"/>
                  </a:cubicBezTo>
                  <a:close/>
                </a:path>
              </a:pathLst>
            </a:custGeom>
            <a:solidFill>
              <a:srgbClr val="798C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26" name="Google Shape;1426;p39"/>
          <p:cNvSpPr txBox="1"/>
          <p:nvPr/>
        </p:nvSpPr>
        <p:spPr>
          <a:xfrm>
            <a:off x="2487990" y="2983876"/>
            <a:ext cx="413535" cy="37525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SemiBold"/>
                <a:cs typeface="Fira Sans Extra Condensed SemiBold"/>
                <a:sym typeface="Fira Sans Extra Condensed SemiBold"/>
              </a:rPr>
              <a:t>A</a:t>
            </a:r>
            <a:endParaRPr kumimoji="0" sz="4000" b="0"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SemiBold"/>
              <a:cs typeface="Fira Sans Extra Condensed SemiBold"/>
              <a:sym typeface="Fira Sans Extra Condensed SemiBold"/>
            </a:endParaRPr>
          </a:p>
        </p:txBody>
      </p:sp>
      <p:sp>
        <p:nvSpPr>
          <p:cNvPr id="1427" name="Google Shape;1427;p39"/>
          <p:cNvSpPr txBox="1"/>
          <p:nvPr/>
        </p:nvSpPr>
        <p:spPr>
          <a:xfrm>
            <a:off x="4105453" y="2983876"/>
            <a:ext cx="413535" cy="37525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SemiBold"/>
                <a:cs typeface="Fira Sans Extra Condensed SemiBold"/>
                <a:sym typeface="Fira Sans Extra Condensed SemiBold"/>
              </a:rPr>
              <a:t>B</a:t>
            </a:r>
            <a:endParaRPr kumimoji="0" sz="4000" b="0"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SemiBold"/>
              <a:cs typeface="Fira Sans Extra Condensed SemiBold"/>
              <a:sym typeface="Fira Sans Extra Condensed SemiBold"/>
            </a:endParaRPr>
          </a:p>
        </p:txBody>
      </p:sp>
      <p:sp>
        <p:nvSpPr>
          <p:cNvPr id="1428" name="Google Shape;1428;p39"/>
          <p:cNvSpPr txBox="1"/>
          <p:nvPr/>
        </p:nvSpPr>
        <p:spPr>
          <a:xfrm>
            <a:off x="2492920" y="4568669"/>
            <a:ext cx="413535" cy="37525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SemiBold"/>
                <a:cs typeface="Fira Sans Extra Condensed SemiBold"/>
                <a:sym typeface="Fira Sans Extra Condensed SemiBold"/>
              </a:rPr>
              <a:t>D</a:t>
            </a:r>
            <a:endParaRPr kumimoji="0" sz="4000" b="0"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SemiBold"/>
              <a:cs typeface="Fira Sans Extra Condensed SemiBold"/>
              <a:sym typeface="Fira Sans Extra Condensed SemiBold"/>
            </a:endParaRPr>
          </a:p>
        </p:txBody>
      </p:sp>
      <p:sp>
        <p:nvSpPr>
          <p:cNvPr id="1429" name="Google Shape;1429;p39"/>
          <p:cNvSpPr txBox="1"/>
          <p:nvPr/>
        </p:nvSpPr>
        <p:spPr>
          <a:xfrm>
            <a:off x="4040082" y="4556999"/>
            <a:ext cx="413535" cy="37525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SemiBold"/>
                <a:cs typeface="Fira Sans Extra Condensed SemiBold"/>
                <a:sym typeface="Fira Sans Extra Condensed SemiBold"/>
              </a:rPr>
              <a:t>C</a:t>
            </a:r>
            <a:endParaRPr kumimoji="0" sz="4000" b="0" i="0" u="none" strike="noStrike" kern="0" cap="none" spc="0" normalizeH="0" baseline="0" noProof="0" dirty="0">
              <a:ln>
                <a:noFill/>
              </a:ln>
              <a:solidFill>
                <a:srgbClr val="000000"/>
              </a:solidFill>
              <a:effectLst/>
              <a:uLnTx/>
              <a:uFillTx/>
              <a:latin typeface="#9Slide07 Cadena" panose="02000503000000020004" pitchFamily="2" charset="0"/>
              <a:ea typeface="Fira Sans Extra Condensed SemiBold"/>
              <a:cs typeface="Fira Sans Extra Condensed SemiBold"/>
              <a:sym typeface="Fira Sans Extra Condensed SemiBold"/>
            </a:endParaRPr>
          </a:p>
        </p:txBody>
      </p:sp>
      <p:grpSp>
        <p:nvGrpSpPr>
          <p:cNvPr id="55" name="Group 54">
            <a:extLst>
              <a:ext uri="{FF2B5EF4-FFF2-40B4-BE49-F238E27FC236}">
                <a16:creationId xmlns:a16="http://schemas.microsoft.com/office/drawing/2014/main" id="{7E40C5BB-B9B3-AB29-89BF-3E8ECE6224B2}"/>
              </a:ext>
            </a:extLst>
          </p:cNvPr>
          <p:cNvGrpSpPr/>
          <p:nvPr/>
        </p:nvGrpSpPr>
        <p:grpSpPr>
          <a:xfrm>
            <a:off x="-9262" y="531850"/>
            <a:ext cx="1711392" cy="578023"/>
            <a:chOff x="4933938" y="2521456"/>
            <a:chExt cx="1711392" cy="578023"/>
          </a:xfrm>
          <a:solidFill>
            <a:srgbClr val="2A3563"/>
          </a:solidFill>
        </p:grpSpPr>
        <p:sp>
          <p:nvSpPr>
            <p:cNvPr id="56" name="Arrow: Pentagon 55">
              <a:extLst>
                <a:ext uri="{FF2B5EF4-FFF2-40B4-BE49-F238E27FC236}">
                  <a16:creationId xmlns:a16="http://schemas.microsoft.com/office/drawing/2014/main" id="{2F0BBA4B-D268-AC53-3C1D-D4CBBC3A8A9D}"/>
                </a:ext>
              </a:extLst>
            </p:cNvPr>
            <p:cNvSpPr/>
            <p:nvPr/>
          </p:nvSpPr>
          <p:spPr>
            <a:xfrm>
              <a:off x="4933938" y="2521456"/>
              <a:ext cx="147737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row: Chevron 56">
              <a:extLst>
                <a:ext uri="{FF2B5EF4-FFF2-40B4-BE49-F238E27FC236}">
                  <a16:creationId xmlns:a16="http://schemas.microsoft.com/office/drawing/2014/main" id="{5535735A-8136-D7F7-EB5D-39CEF20A8C52}"/>
                </a:ext>
              </a:extLst>
            </p:cNvPr>
            <p:cNvSpPr/>
            <p:nvPr/>
          </p:nvSpPr>
          <p:spPr>
            <a:xfrm>
              <a:off x="6310788"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TextBox 57">
            <a:extLst>
              <a:ext uri="{FF2B5EF4-FFF2-40B4-BE49-F238E27FC236}">
                <a16:creationId xmlns:a16="http://schemas.microsoft.com/office/drawing/2014/main" id="{E5669107-0BAE-928E-B556-A285928DF8EC}"/>
              </a:ext>
            </a:extLst>
          </p:cNvPr>
          <p:cNvSpPr txBox="1"/>
          <p:nvPr/>
        </p:nvSpPr>
        <p:spPr>
          <a:xfrm>
            <a:off x="142911" y="559154"/>
            <a:ext cx="1224677" cy="523220"/>
          </a:xfrm>
          <a:prstGeom prst="rect">
            <a:avLst/>
          </a:prstGeom>
          <a:noFill/>
        </p:spPr>
        <p:txBody>
          <a:bodyPr wrap="square" rtlCol="0">
            <a:spAutoFit/>
          </a:bodyPr>
          <a:lstStyle/>
          <a:p>
            <a:r>
              <a:rPr lang="vi-VN" sz="2800">
                <a:solidFill>
                  <a:srgbClr val="E04E02"/>
                </a:solidFill>
                <a:latin typeface="#9Slide07 Cadena" panose="02000503000000020004" pitchFamily="2" charset="0"/>
              </a:rPr>
              <a:t>CÂU 6</a:t>
            </a:r>
            <a:endParaRPr lang="en-US" sz="2800" dirty="0">
              <a:solidFill>
                <a:srgbClr val="E04E02"/>
              </a:solidFill>
              <a:latin typeface="#9Slide07 Cadena" panose="02000503000000020004" pitchFamily="2" charset="0"/>
            </a:endParaRPr>
          </a:p>
        </p:txBody>
      </p:sp>
      <p:sp>
        <p:nvSpPr>
          <p:cNvPr id="59" name="Text Box 99">
            <a:extLst>
              <a:ext uri="{FF2B5EF4-FFF2-40B4-BE49-F238E27FC236}">
                <a16:creationId xmlns:a16="http://schemas.microsoft.com/office/drawing/2014/main" id="{E2241FFD-E9C1-1FF5-BD99-2E5999BAB88F}"/>
              </a:ext>
            </a:extLst>
          </p:cNvPr>
          <p:cNvSpPr txBox="1"/>
          <p:nvPr/>
        </p:nvSpPr>
        <p:spPr>
          <a:xfrm>
            <a:off x="1827926" y="476898"/>
            <a:ext cx="9648254" cy="1200329"/>
          </a:xfrm>
          <a:prstGeom prst="rect">
            <a:avLst/>
          </a:prstGeom>
          <a:noFill/>
          <a:ln w="9525">
            <a:noFill/>
          </a:ln>
        </p:spPr>
        <p:txBody>
          <a:bodyPr wrap="square">
            <a:spAutoFit/>
            <a:scene3d>
              <a:camera prst="orthographicFront"/>
              <a:lightRig rig="threePt" dir="t"/>
            </a:scene3d>
          </a:bodyPr>
          <a:lstStyle/>
          <a:p>
            <a:r>
              <a:rPr lang="vi-VN" sz="3600" dirty="0">
                <a:solidFill>
                  <a:srgbClr val="2A3563"/>
                </a:solidFill>
                <a:latin typeface="#9Slide07 IcielBaliho Script" pitchFamily="2" charset="0"/>
              </a:rPr>
              <a:t>Một người cao 1,6m đứng trước gương phẳng, cho ảnh cách gương 1,5m. Hỏi người đó cách gương bao nhiêu?</a:t>
            </a:r>
          </a:p>
        </p:txBody>
      </p:sp>
      <p:pic>
        <p:nvPicPr>
          <p:cNvPr id="13314" name="Picture 2" descr="Soi gương để biết bé ổn không">
            <a:extLst>
              <a:ext uri="{FF2B5EF4-FFF2-40B4-BE49-F238E27FC236}">
                <a16:creationId xmlns:a16="http://schemas.microsoft.com/office/drawing/2014/main" id="{385F2596-D24D-7DDB-129D-3E43CBE53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614" y="1997707"/>
            <a:ext cx="4927313" cy="3788556"/>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EC7235B0-D332-51B3-3637-0ED0E2AF926C}"/>
              </a:ext>
            </a:extLst>
          </p:cNvPr>
          <p:cNvSpPr/>
          <p:nvPr/>
        </p:nvSpPr>
        <p:spPr>
          <a:xfrm>
            <a:off x="3458217" y="3895868"/>
            <a:ext cx="3248496" cy="1753900"/>
          </a:xfrm>
          <a:prstGeom prst="roundRect">
            <a:avLst/>
          </a:prstGeom>
          <a:noFill/>
          <a:ln w="28575">
            <a:solidFill>
              <a:srgbClr val="E04E0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500"/>
                                        <p:tgtEl>
                                          <p:spTgt spid="58"/>
                                        </p:tgtEl>
                                      </p:cBhvr>
                                    </p:animEffect>
                                  </p:childTnLst>
                                </p:cTn>
                              </p:par>
                              <p:par>
                                <p:cTn id="12" presetID="22" presetClass="entr" presetSubtype="1" fill="hold" grpId="0" nodeType="withEffect">
                                  <p:stCondLst>
                                    <p:cond delay="250"/>
                                  </p:stCondLst>
                                  <p:iterate type="lt">
                                    <p:tmPct val="3000"/>
                                  </p:iterate>
                                  <p:childTnLst>
                                    <p:set>
                                      <p:cBhvr>
                                        <p:cTn id="13" dur="1" fill="hold">
                                          <p:stCondLst>
                                            <p:cond delay="0"/>
                                          </p:stCondLst>
                                        </p:cTn>
                                        <p:tgtEl>
                                          <p:spTgt spid="59"/>
                                        </p:tgtEl>
                                        <p:attrNameLst>
                                          <p:attrName>style.visibility</p:attrName>
                                        </p:attrNameLst>
                                      </p:cBhvr>
                                      <p:to>
                                        <p:strVal val="visible"/>
                                      </p:to>
                                    </p:set>
                                    <p:animEffect transition="in" filter="wipe(up)">
                                      <p:cBhvr>
                                        <p:cTn id="14" dur="500"/>
                                        <p:tgtEl>
                                          <p:spTgt spid="59"/>
                                        </p:tgtEl>
                                      </p:cBhvr>
                                    </p:animEffect>
                                  </p:childTnLst>
                                </p:cTn>
                              </p:par>
                              <p:par>
                                <p:cTn id="15" presetID="14" presetClass="entr" presetSubtype="10" fill="hold" nodeType="withEffect">
                                  <p:stCondLst>
                                    <p:cond delay="750"/>
                                  </p:stCondLst>
                                  <p:childTnLst>
                                    <p:set>
                                      <p:cBhvr>
                                        <p:cTn id="16" dur="1" fill="hold">
                                          <p:stCondLst>
                                            <p:cond delay="0"/>
                                          </p:stCondLst>
                                        </p:cTn>
                                        <p:tgtEl>
                                          <p:spTgt spid="13314"/>
                                        </p:tgtEl>
                                        <p:attrNameLst>
                                          <p:attrName>style.visibility</p:attrName>
                                        </p:attrNameLst>
                                      </p:cBhvr>
                                      <p:to>
                                        <p:strVal val="visible"/>
                                      </p:to>
                                    </p:set>
                                    <p:animEffect transition="in" filter="randombar(horizontal)">
                                      <p:cBhvr>
                                        <p:cTn id="17" dur="500"/>
                                        <p:tgtEl>
                                          <p:spTgt spid="133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04"/>
                                        </p:tgtEl>
                                        <p:attrNameLst>
                                          <p:attrName>style.visibility</p:attrName>
                                        </p:attrNameLst>
                                      </p:cBhvr>
                                      <p:to>
                                        <p:strVal val="visible"/>
                                      </p:to>
                                    </p:set>
                                    <p:animEffect transition="in" filter="wipe(left)">
                                      <p:cBhvr>
                                        <p:cTn id="22" dur="500"/>
                                        <p:tgtEl>
                                          <p:spTgt spid="140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26"/>
                                        </p:tgtEl>
                                        <p:attrNameLst>
                                          <p:attrName>style.visibility</p:attrName>
                                        </p:attrNameLst>
                                      </p:cBhvr>
                                      <p:to>
                                        <p:strVal val="visible"/>
                                      </p:to>
                                    </p:set>
                                    <p:animEffect transition="in" filter="wipe(left)">
                                      <p:cBhvr>
                                        <p:cTn id="25" dur="500"/>
                                        <p:tgtEl>
                                          <p:spTgt spid="1426"/>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418"/>
                                        </p:tgtEl>
                                        <p:attrNameLst>
                                          <p:attrName>style.visibility</p:attrName>
                                        </p:attrNameLst>
                                      </p:cBhvr>
                                      <p:to>
                                        <p:strVal val="visible"/>
                                      </p:to>
                                    </p:set>
                                    <p:animEffect transition="in" filter="randombar(horizontal)">
                                      <p:cBhvr>
                                        <p:cTn id="29" dur="500"/>
                                        <p:tgtEl>
                                          <p:spTgt spid="14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399"/>
                                        </p:tgtEl>
                                        <p:attrNameLst>
                                          <p:attrName>style.visibility</p:attrName>
                                        </p:attrNameLst>
                                      </p:cBhvr>
                                      <p:to>
                                        <p:strVal val="visible"/>
                                      </p:to>
                                    </p:set>
                                    <p:animEffect transition="in" filter="wipe(left)">
                                      <p:cBhvr>
                                        <p:cTn id="34" dur="500"/>
                                        <p:tgtEl>
                                          <p:spTgt spid="139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27"/>
                                        </p:tgtEl>
                                        <p:attrNameLst>
                                          <p:attrName>style.visibility</p:attrName>
                                        </p:attrNameLst>
                                      </p:cBhvr>
                                      <p:to>
                                        <p:strVal val="visible"/>
                                      </p:to>
                                    </p:set>
                                    <p:animEffect transition="in" filter="wipe(left)">
                                      <p:cBhvr>
                                        <p:cTn id="37" dur="500"/>
                                        <p:tgtEl>
                                          <p:spTgt spid="1427"/>
                                        </p:tgtEl>
                                      </p:cBhvr>
                                    </p:animEffect>
                                  </p:child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1415"/>
                                        </p:tgtEl>
                                        <p:attrNameLst>
                                          <p:attrName>style.visibility</p:attrName>
                                        </p:attrNameLst>
                                      </p:cBhvr>
                                      <p:to>
                                        <p:strVal val="visible"/>
                                      </p:to>
                                    </p:set>
                                    <p:animEffect transition="in" filter="randombar(horizontal)">
                                      <p:cBhvr>
                                        <p:cTn id="41" dur="500"/>
                                        <p:tgtEl>
                                          <p:spTgt spid="14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409"/>
                                        </p:tgtEl>
                                        <p:attrNameLst>
                                          <p:attrName>style.visibility</p:attrName>
                                        </p:attrNameLst>
                                      </p:cBhvr>
                                      <p:to>
                                        <p:strVal val="visible"/>
                                      </p:to>
                                    </p:set>
                                    <p:animEffect transition="in" filter="wipe(up)">
                                      <p:cBhvr>
                                        <p:cTn id="46" dur="500"/>
                                        <p:tgtEl>
                                          <p:spTgt spid="140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429"/>
                                        </p:tgtEl>
                                        <p:attrNameLst>
                                          <p:attrName>style.visibility</p:attrName>
                                        </p:attrNameLst>
                                      </p:cBhvr>
                                      <p:to>
                                        <p:strVal val="visible"/>
                                      </p:to>
                                    </p:set>
                                    <p:animEffect transition="in" filter="wipe(up)">
                                      <p:cBhvr>
                                        <p:cTn id="49" dur="500"/>
                                        <p:tgtEl>
                                          <p:spTgt spid="1429"/>
                                        </p:tgtEl>
                                      </p:cBhvr>
                                    </p:animEffect>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1424"/>
                                        </p:tgtEl>
                                        <p:attrNameLst>
                                          <p:attrName>style.visibility</p:attrName>
                                        </p:attrNameLst>
                                      </p:cBhvr>
                                      <p:to>
                                        <p:strVal val="visible"/>
                                      </p:to>
                                    </p:set>
                                    <p:animEffect transition="in" filter="randombar(horizontal)">
                                      <p:cBhvr>
                                        <p:cTn id="53" dur="500"/>
                                        <p:tgtEl>
                                          <p:spTgt spid="142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394"/>
                                        </p:tgtEl>
                                        <p:attrNameLst>
                                          <p:attrName>style.visibility</p:attrName>
                                        </p:attrNameLst>
                                      </p:cBhvr>
                                      <p:to>
                                        <p:strVal val="visible"/>
                                      </p:to>
                                    </p:set>
                                    <p:animEffect transition="in" filter="wipe(down)">
                                      <p:cBhvr>
                                        <p:cTn id="58" dur="500"/>
                                        <p:tgtEl>
                                          <p:spTgt spid="139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428"/>
                                        </p:tgtEl>
                                        <p:attrNameLst>
                                          <p:attrName>style.visibility</p:attrName>
                                        </p:attrNameLst>
                                      </p:cBhvr>
                                      <p:to>
                                        <p:strVal val="visible"/>
                                      </p:to>
                                    </p:set>
                                    <p:animEffect transition="in" filter="wipe(down)">
                                      <p:cBhvr>
                                        <p:cTn id="61" dur="500"/>
                                        <p:tgtEl>
                                          <p:spTgt spid="1428"/>
                                        </p:tgtEl>
                                      </p:cBhvr>
                                    </p:animEffect>
                                  </p:childTnLst>
                                </p:cTn>
                              </p:par>
                            </p:childTnLst>
                          </p:cTn>
                        </p:par>
                        <p:par>
                          <p:cTn id="62" fill="hold">
                            <p:stCondLst>
                              <p:cond delay="500"/>
                            </p:stCondLst>
                            <p:childTnLst>
                              <p:par>
                                <p:cTn id="63" presetID="14" presetClass="entr" presetSubtype="10" fill="hold" grpId="0" nodeType="afterEffect">
                                  <p:stCondLst>
                                    <p:cond delay="0"/>
                                  </p:stCondLst>
                                  <p:childTnLst>
                                    <p:set>
                                      <p:cBhvr>
                                        <p:cTn id="64" dur="1" fill="hold">
                                          <p:stCondLst>
                                            <p:cond delay="0"/>
                                          </p:stCondLst>
                                        </p:cTn>
                                        <p:tgtEl>
                                          <p:spTgt spid="1421"/>
                                        </p:tgtEl>
                                        <p:attrNameLst>
                                          <p:attrName>style.visibility</p:attrName>
                                        </p:attrNameLst>
                                      </p:cBhvr>
                                      <p:to>
                                        <p:strVal val="visible"/>
                                      </p:to>
                                    </p:set>
                                    <p:animEffect transition="in" filter="randombar(horizontal)">
                                      <p:cBhvr>
                                        <p:cTn id="65" dur="500"/>
                                        <p:tgtEl>
                                          <p:spTgt spid="142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up)">
                                      <p:cBhvr>
                                        <p:cTn id="7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 grpId="0"/>
      <p:bldP spid="1418" grpId="0"/>
      <p:bldP spid="1421" grpId="0"/>
      <p:bldP spid="1424" grpId="0"/>
      <p:bldP spid="1426" grpId="0"/>
      <p:bldP spid="1427" grpId="0"/>
      <p:bldP spid="1428" grpId="0"/>
      <p:bldP spid="1429" grpId="0"/>
      <p:bldP spid="58" grpId="0"/>
      <p:bldP spid="59" grpId="0"/>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
            <a:ext cx="6667210" cy="646331"/>
          </a:xfrm>
          <a:prstGeom prst="rect">
            <a:avLst/>
          </a:prstGeom>
        </p:spPr>
        <p:txBody>
          <a:bodyPr wrap="none">
            <a:spAutoFit/>
          </a:bodyPr>
          <a:lstStyle/>
          <a:p>
            <a:r>
              <a:rPr lang="en-US" sz="3600" b="1" dirty="0">
                <a:solidFill>
                  <a:srgbClr val="FF0000"/>
                </a:solidFill>
                <a:latin typeface="Times New Roman" pitchFamily="18" charset="0"/>
                <a:cs typeface="Times New Roman" pitchFamily="18" charset="0"/>
              </a:rPr>
              <a:t>I. </a:t>
            </a:r>
            <a:r>
              <a:rPr lang="en-US" sz="3600" b="1" dirty="0" err="1">
                <a:solidFill>
                  <a:srgbClr val="FF0000"/>
                </a:solidFill>
                <a:latin typeface="Times New Roman" pitchFamily="18" charset="0"/>
                <a:cs typeface="Times New Roman" pitchFamily="18" charset="0"/>
              </a:rPr>
              <a:t>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qua </a:t>
            </a:r>
            <a:r>
              <a:rPr lang="en-US" sz="3600" b="1" dirty="0" err="1">
                <a:solidFill>
                  <a:srgbClr val="FF0000"/>
                </a:solidFill>
                <a:latin typeface="Times New Roman" pitchFamily="18" charset="0"/>
                <a:cs typeface="Times New Roman" pitchFamily="18" charset="0"/>
              </a:rPr>
              <a:t>gương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phẳng</a:t>
            </a:r>
            <a:r>
              <a:rPr lang="vi-VN" sz="3600" b="1" dirty="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
        <p:nvSpPr>
          <p:cNvPr id="4" name="Rectangle 3"/>
          <p:cNvSpPr/>
          <p:nvPr/>
        </p:nvSpPr>
        <p:spPr>
          <a:xfrm>
            <a:off x="1524000" y="685801"/>
            <a:ext cx="9144000" cy="1200329"/>
          </a:xfrm>
          <a:prstGeom prst="rect">
            <a:avLst/>
          </a:prstGeom>
        </p:spPr>
        <p:txBody>
          <a:bodyPr wrap="square">
            <a:spAutoFit/>
          </a:bodyPr>
          <a:lstStyle/>
          <a:p>
            <a:r>
              <a:rPr lang="vi-VN" sz="3600" dirty="0">
                <a:solidFill>
                  <a:prstClr val="black"/>
                </a:solidFill>
                <a:latin typeface="Times New Roman" pitchFamily="18" charset="0"/>
                <a:cs typeface="Times New Roman" pitchFamily="18" charset="0"/>
              </a:rPr>
              <a:t>Hình ảnh của vật nhìn thấy trong gương phẳng được gọi là ảnh của vật qua gương phẳng</a:t>
            </a:r>
            <a:endParaRPr lang="en-US" sz="3600" dirty="0">
              <a:solidFill>
                <a:prstClr val="black"/>
              </a:solidFill>
              <a:latin typeface="Times New Roman" pitchFamily="18" charset="0"/>
              <a:cs typeface="Times New Roman" pitchFamily="18" charset="0"/>
            </a:endParaRPr>
          </a:p>
        </p:txBody>
      </p:sp>
      <p:sp>
        <p:nvSpPr>
          <p:cNvPr id="5" name="Rectangle 4"/>
          <p:cNvSpPr/>
          <p:nvPr/>
        </p:nvSpPr>
        <p:spPr>
          <a:xfrm>
            <a:off x="1524001" y="1905001"/>
            <a:ext cx="2903359" cy="646331"/>
          </a:xfrm>
          <a:prstGeom prst="rect">
            <a:avLst/>
          </a:prstGeom>
        </p:spPr>
        <p:txBody>
          <a:bodyPr wrap="none">
            <a:spAutoFit/>
          </a:bodyPr>
          <a:lstStyle/>
          <a:p>
            <a:r>
              <a:rPr lang="vi-VN" sz="3600" b="1" dirty="0">
                <a:solidFill>
                  <a:srgbClr val="FF0000"/>
                </a:solidFill>
                <a:latin typeface="Times New Roman" pitchFamily="18" charset="0"/>
                <a:cs typeface="Times New Roman" pitchFamily="18" charset="0"/>
              </a:rPr>
              <a:t>Một số ví dụ :</a:t>
            </a:r>
            <a:endParaRPr lang="en-US" dirty="0">
              <a:solidFill>
                <a:srgbClr val="FF0000"/>
              </a:solidFill>
              <a:latin typeface="Calibri"/>
            </a:endParaRPr>
          </a:p>
        </p:txBody>
      </p:sp>
      <p:sp>
        <p:nvSpPr>
          <p:cNvPr id="6" name="Rectangle 5"/>
          <p:cNvSpPr/>
          <p:nvPr/>
        </p:nvSpPr>
        <p:spPr>
          <a:xfrm>
            <a:off x="1524000" y="2514601"/>
            <a:ext cx="6872394" cy="646331"/>
          </a:xfrm>
          <a:prstGeom prst="rect">
            <a:avLst/>
          </a:prstGeom>
        </p:spPr>
        <p:txBody>
          <a:bodyPr wrap="none">
            <a:spAutoFit/>
          </a:bodyPr>
          <a:lstStyle/>
          <a:p>
            <a:r>
              <a:rPr lang="en-US" sz="3600" dirty="0" err="1">
                <a:solidFill>
                  <a:prstClr val="black"/>
                </a:solidFill>
                <a:latin typeface="Times New Roman" pitchFamily="18" charset="0"/>
                <a:cs typeface="Times New Roman" pitchFamily="18" charset="0"/>
              </a:rPr>
              <a:t>Ảnh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của</a:t>
            </a:r>
            <a:r>
              <a:rPr lang="en-US" sz="3600" dirty="0">
                <a:solidFill>
                  <a:prstClr val="black"/>
                </a:solidFill>
                <a:latin typeface="Times New Roman" pitchFamily="18" charset="0"/>
                <a:cs typeface="Times New Roman" pitchFamily="18" charset="0"/>
              </a:rPr>
              <a:t> con </a:t>
            </a:r>
            <a:r>
              <a:rPr lang="en-US" sz="3600" dirty="0" err="1">
                <a:solidFill>
                  <a:prstClr val="black"/>
                </a:solidFill>
                <a:latin typeface="Times New Roman" pitchFamily="18" charset="0"/>
                <a:cs typeface="Times New Roman" pitchFamily="18" charset="0"/>
              </a:rPr>
              <a:t>mèo</a:t>
            </a:r>
            <a:r>
              <a:rPr lang="en-US" sz="3600" dirty="0">
                <a:solidFill>
                  <a:prstClr val="black"/>
                </a:solidFill>
                <a:latin typeface="Times New Roman" pitchFamily="18" charset="0"/>
                <a:cs typeface="Times New Roman" pitchFamily="18" charset="0"/>
              </a:rPr>
              <a:t> qua </a:t>
            </a:r>
            <a:r>
              <a:rPr lang="en-US" sz="3600" dirty="0" err="1">
                <a:solidFill>
                  <a:prstClr val="black"/>
                </a:solidFill>
                <a:latin typeface="Times New Roman" pitchFamily="18" charset="0"/>
                <a:cs typeface="Times New Roman" pitchFamily="18" charset="0"/>
              </a:rPr>
              <a:t>gương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phẳng</a:t>
            </a:r>
            <a:r>
              <a:rPr lang="en-US" sz="3600" dirty="0">
                <a:solidFill>
                  <a:prstClr val="black"/>
                </a:solidFill>
                <a:latin typeface="Times New Roman" pitchFamily="18" charset="0"/>
                <a:cs typeface="Times New Roman" pitchFamily="18" charset="0"/>
              </a:rPr>
              <a:t>.</a:t>
            </a:r>
          </a:p>
        </p:txBody>
      </p:sp>
      <p:pic>
        <p:nvPicPr>
          <p:cNvPr id="7" name="Picture 6" descr="Hãy nêu thêm ví dụ về ảnh của vật qua gương phẳng hoặc các mặt phản xạ khác (ảnh 2)"/>
          <p:cNvPicPr/>
          <p:nvPr/>
        </p:nvPicPr>
        <p:blipFill>
          <a:blip r:embed="rId2"/>
          <a:srcRect/>
          <a:stretch>
            <a:fillRect/>
          </a:stretch>
        </p:blipFill>
        <p:spPr bwMode="auto">
          <a:xfrm>
            <a:off x="3733800" y="3200400"/>
            <a:ext cx="51816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0.70"/>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1E3CD09-7DE1-E302-68D2-A72C02A6DB9E}"/>
              </a:ext>
            </a:extLst>
          </p:cNvPr>
          <p:cNvGrpSpPr/>
          <p:nvPr/>
        </p:nvGrpSpPr>
        <p:grpSpPr>
          <a:xfrm>
            <a:off x="0" y="384778"/>
            <a:ext cx="1711392" cy="578023"/>
            <a:chOff x="4933938" y="2521456"/>
            <a:chExt cx="1711392" cy="578023"/>
          </a:xfrm>
          <a:solidFill>
            <a:srgbClr val="E04E02"/>
          </a:solidFill>
        </p:grpSpPr>
        <p:sp>
          <p:nvSpPr>
            <p:cNvPr id="3" name="Arrow: Pentagon 2">
              <a:extLst>
                <a:ext uri="{FF2B5EF4-FFF2-40B4-BE49-F238E27FC236}">
                  <a16:creationId xmlns:a16="http://schemas.microsoft.com/office/drawing/2014/main" id="{4ABB9105-B7E4-726F-F5E8-F214232B79A3}"/>
                </a:ext>
              </a:extLst>
            </p:cNvPr>
            <p:cNvSpPr/>
            <p:nvPr/>
          </p:nvSpPr>
          <p:spPr>
            <a:xfrm>
              <a:off x="4933938" y="2521456"/>
              <a:ext cx="147737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A5B6DDB0-EA95-F8D5-F764-C980146D3D96}"/>
                </a:ext>
              </a:extLst>
            </p:cNvPr>
            <p:cNvSpPr/>
            <p:nvPr/>
          </p:nvSpPr>
          <p:spPr>
            <a:xfrm>
              <a:off x="6310788"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4">
            <a:extLst>
              <a:ext uri="{FF2B5EF4-FFF2-40B4-BE49-F238E27FC236}">
                <a16:creationId xmlns:a16="http://schemas.microsoft.com/office/drawing/2014/main" id="{10A48A8E-FF76-DD4B-ADC2-0A47981D4AB8}"/>
              </a:ext>
            </a:extLst>
          </p:cNvPr>
          <p:cNvSpPr txBox="1"/>
          <p:nvPr/>
        </p:nvSpPr>
        <p:spPr>
          <a:xfrm>
            <a:off x="152173" y="412082"/>
            <a:ext cx="1098881" cy="523220"/>
          </a:xfrm>
          <a:prstGeom prst="rect">
            <a:avLst/>
          </a:prstGeom>
          <a:noFill/>
        </p:spPr>
        <p:txBody>
          <a:bodyPr wrap="square" rtlCol="0">
            <a:spAutoFit/>
          </a:bodyPr>
          <a:lstStyle/>
          <a:p>
            <a:r>
              <a:rPr lang="vi-VN" sz="2800" dirty="0">
                <a:solidFill>
                  <a:srgbClr val="2A3563"/>
                </a:solidFill>
                <a:latin typeface="#9Slide07 Cadena" panose="02000503000000020004" pitchFamily="2" charset="0"/>
              </a:rPr>
              <a:t>CÂU 7</a:t>
            </a:r>
            <a:endParaRPr lang="en-US" sz="2800" dirty="0">
              <a:solidFill>
                <a:srgbClr val="2A3563"/>
              </a:solidFill>
              <a:latin typeface="#9Slide07 Cadena" panose="02000503000000020004" pitchFamily="2" charset="0"/>
            </a:endParaRPr>
          </a:p>
        </p:txBody>
      </p:sp>
      <p:sp>
        <p:nvSpPr>
          <p:cNvPr id="6" name="Text Box 99">
            <a:extLst>
              <a:ext uri="{FF2B5EF4-FFF2-40B4-BE49-F238E27FC236}">
                <a16:creationId xmlns:a16="http://schemas.microsoft.com/office/drawing/2014/main" id="{5093F487-BE2A-3D13-1793-75EF5717FE7A}"/>
              </a:ext>
            </a:extLst>
          </p:cNvPr>
          <p:cNvSpPr txBox="1"/>
          <p:nvPr/>
        </p:nvSpPr>
        <p:spPr>
          <a:xfrm>
            <a:off x="1837188" y="188835"/>
            <a:ext cx="9915634" cy="2308324"/>
          </a:xfrm>
          <a:prstGeom prst="rect">
            <a:avLst/>
          </a:prstGeom>
          <a:noFill/>
          <a:ln w="9525">
            <a:noFill/>
          </a:ln>
        </p:spPr>
        <p:txBody>
          <a:bodyPr wrap="square">
            <a:spAutoFit/>
            <a:scene3d>
              <a:camera prst="orthographicFront"/>
              <a:lightRig rig="threePt" dir="t"/>
            </a:scene3d>
          </a:bodyPr>
          <a:lstStyle/>
          <a:p>
            <a:r>
              <a:rPr lang="vi-VN" sz="3600" dirty="0">
                <a:solidFill>
                  <a:srgbClr val="2A3563"/>
                </a:solidFill>
                <a:latin typeface="#9Slide07 IcielBaliho Script" pitchFamily="2" charset="0"/>
              </a:rPr>
              <a:t>Cho một điểm sáng S đặt trước gương phẳng, cách gương 4cm. Hãy dựng ảnh S' của S tạo bởi gương theo 2 cách:</a:t>
            </a:r>
          </a:p>
          <a:p>
            <a:r>
              <a:rPr lang="vi-VN" sz="3600" dirty="0">
                <a:solidFill>
                  <a:srgbClr val="2A3563"/>
                </a:solidFill>
                <a:latin typeface="#9Slide07 IcielBaliho Script" pitchFamily="2" charset="0"/>
              </a:rPr>
              <a:t>a) Áp dụng tính chất ảnh của vật tạo bởi gương phẳng.</a:t>
            </a:r>
          </a:p>
          <a:p>
            <a:r>
              <a:rPr lang="vi-VN" sz="3600" dirty="0">
                <a:solidFill>
                  <a:srgbClr val="2A3563"/>
                </a:solidFill>
                <a:latin typeface="#9Slide07 IcielBaliho Script" pitchFamily="2" charset="0"/>
              </a:rPr>
              <a:t>b) Áp dụng định luật phản xạ ánh sáng.</a:t>
            </a:r>
          </a:p>
        </p:txBody>
      </p:sp>
      <p:grpSp>
        <p:nvGrpSpPr>
          <p:cNvPr id="7" name="Group 6">
            <a:extLst>
              <a:ext uri="{FF2B5EF4-FFF2-40B4-BE49-F238E27FC236}">
                <a16:creationId xmlns:a16="http://schemas.microsoft.com/office/drawing/2014/main" id="{14FC6B89-CAA0-456A-0C24-4FF515C960AB}"/>
              </a:ext>
            </a:extLst>
          </p:cNvPr>
          <p:cNvGrpSpPr/>
          <p:nvPr/>
        </p:nvGrpSpPr>
        <p:grpSpPr>
          <a:xfrm rot="16200000">
            <a:off x="3971508" y="4633725"/>
            <a:ext cx="4102212" cy="146772"/>
            <a:chOff x="3290277" y="3274646"/>
            <a:chExt cx="2993292" cy="186761"/>
          </a:xfrm>
        </p:grpSpPr>
        <p:cxnSp>
          <p:nvCxnSpPr>
            <p:cNvPr id="8" name="Straight Connector 7">
              <a:extLst>
                <a:ext uri="{FF2B5EF4-FFF2-40B4-BE49-F238E27FC236}">
                  <a16:creationId xmlns:a16="http://schemas.microsoft.com/office/drawing/2014/main" id="{202DFDAA-E85C-EF54-C33B-A1A265071291}"/>
                </a:ext>
              </a:extLst>
            </p:cNvPr>
            <p:cNvCxnSpPr>
              <a:cxnSpLocks/>
            </p:cNvCxnSpPr>
            <p:nvPr/>
          </p:nvCxnSpPr>
          <p:spPr>
            <a:xfrm>
              <a:off x="3290277" y="3274646"/>
              <a:ext cx="2993292" cy="0"/>
            </a:xfrm>
            <a:prstGeom prst="line">
              <a:avLst/>
            </a:prstGeom>
            <a:ln w="571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8BAFFA-80D9-4719-DD57-5FBD3CD7C810}"/>
                </a:ext>
              </a:extLst>
            </p:cNvPr>
            <p:cNvCxnSpPr>
              <a:cxnSpLocks/>
            </p:cNvCxnSpPr>
            <p:nvPr/>
          </p:nvCxnSpPr>
          <p:spPr>
            <a:xfrm flipH="1">
              <a:off x="32902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51167D-9C61-4D8B-E70B-AADFE212F0CC}"/>
                </a:ext>
              </a:extLst>
            </p:cNvPr>
            <p:cNvCxnSpPr>
              <a:cxnSpLocks/>
            </p:cNvCxnSpPr>
            <p:nvPr/>
          </p:nvCxnSpPr>
          <p:spPr>
            <a:xfrm flipH="1">
              <a:off x="33668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877AB0-1E3C-3983-1E0B-89050FA5F47E}"/>
                </a:ext>
              </a:extLst>
            </p:cNvPr>
            <p:cNvCxnSpPr>
              <a:cxnSpLocks/>
            </p:cNvCxnSpPr>
            <p:nvPr/>
          </p:nvCxnSpPr>
          <p:spPr>
            <a:xfrm flipH="1">
              <a:off x="34434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CFBEE3-F512-1038-42E9-903F65E689C5}"/>
                </a:ext>
              </a:extLst>
            </p:cNvPr>
            <p:cNvCxnSpPr>
              <a:cxnSpLocks/>
            </p:cNvCxnSpPr>
            <p:nvPr/>
          </p:nvCxnSpPr>
          <p:spPr>
            <a:xfrm flipH="1">
              <a:off x="35199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2F08FED-5ED0-C5A4-6A73-D9DAED836DE3}"/>
                </a:ext>
              </a:extLst>
            </p:cNvPr>
            <p:cNvCxnSpPr>
              <a:cxnSpLocks/>
            </p:cNvCxnSpPr>
            <p:nvPr/>
          </p:nvCxnSpPr>
          <p:spPr>
            <a:xfrm flipH="1">
              <a:off x="35965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291999-7E5F-7112-EB49-35B88D8B6E26}"/>
                </a:ext>
              </a:extLst>
            </p:cNvPr>
            <p:cNvCxnSpPr>
              <a:cxnSpLocks/>
            </p:cNvCxnSpPr>
            <p:nvPr/>
          </p:nvCxnSpPr>
          <p:spPr>
            <a:xfrm flipH="1">
              <a:off x="36731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8AC4C34-DA59-FA75-D099-D5A74317BECA}"/>
                </a:ext>
              </a:extLst>
            </p:cNvPr>
            <p:cNvCxnSpPr>
              <a:cxnSpLocks/>
            </p:cNvCxnSpPr>
            <p:nvPr/>
          </p:nvCxnSpPr>
          <p:spPr>
            <a:xfrm flipH="1">
              <a:off x="37496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6920DFB-D050-9A9D-9301-FBF4612847D2}"/>
                </a:ext>
              </a:extLst>
            </p:cNvPr>
            <p:cNvCxnSpPr>
              <a:cxnSpLocks/>
            </p:cNvCxnSpPr>
            <p:nvPr/>
          </p:nvCxnSpPr>
          <p:spPr>
            <a:xfrm flipH="1">
              <a:off x="38262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0886BB-DCA3-049D-BFE2-6566374DCC4C}"/>
                </a:ext>
              </a:extLst>
            </p:cNvPr>
            <p:cNvCxnSpPr>
              <a:cxnSpLocks/>
            </p:cNvCxnSpPr>
            <p:nvPr/>
          </p:nvCxnSpPr>
          <p:spPr>
            <a:xfrm flipH="1">
              <a:off x="39028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869DB99-F902-BA78-7F6E-EA51EF25889E}"/>
                </a:ext>
              </a:extLst>
            </p:cNvPr>
            <p:cNvCxnSpPr>
              <a:cxnSpLocks/>
            </p:cNvCxnSpPr>
            <p:nvPr/>
          </p:nvCxnSpPr>
          <p:spPr>
            <a:xfrm flipH="1">
              <a:off x="39794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DF87BE-11D7-8861-73C6-B26449A56AB6}"/>
                </a:ext>
              </a:extLst>
            </p:cNvPr>
            <p:cNvCxnSpPr>
              <a:cxnSpLocks/>
            </p:cNvCxnSpPr>
            <p:nvPr/>
          </p:nvCxnSpPr>
          <p:spPr>
            <a:xfrm flipH="1">
              <a:off x="40559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6512EF-240E-F000-AA20-83C786FBEF57}"/>
                </a:ext>
              </a:extLst>
            </p:cNvPr>
            <p:cNvCxnSpPr>
              <a:cxnSpLocks/>
            </p:cNvCxnSpPr>
            <p:nvPr/>
          </p:nvCxnSpPr>
          <p:spPr>
            <a:xfrm flipH="1">
              <a:off x="41325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7E6B031-79CA-309F-90F1-B66ECE795CD2}"/>
                </a:ext>
              </a:extLst>
            </p:cNvPr>
            <p:cNvCxnSpPr>
              <a:cxnSpLocks/>
            </p:cNvCxnSpPr>
            <p:nvPr/>
          </p:nvCxnSpPr>
          <p:spPr>
            <a:xfrm flipH="1">
              <a:off x="42091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74633C0-4B1D-B4C0-E7AD-2D828B9695EE}"/>
                </a:ext>
              </a:extLst>
            </p:cNvPr>
            <p:cNvCxnSpPr>
              <a:cxnSpLocks/>
            </p:cNvCxnSpPr>
            <p:nvPr/>
          </p:nvCxnSpPr>
          <p:spPr>
            <a:xfrm flipH="1">
              <a:off x="42856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B4D691-0ED4-79EF-C9F0-EED44833741B}"/>
                </a:ext>
              </a:extLst>
            </p:cNvPr>
            <p:cNvCxnSpPr>
              <a:cxnSpLocks/>
            </p:cNvCxnSpPr>
            <p:nvPr/>
          </p:nvCxnSpPr>
          <p:spPr>
            <a:xfrm flipH="1">
              <a:off x="43622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1CD5A1-47C0-4852-FA2A-4D764C351FA6}"/>
                </a:ext>
              </a:extLst>
            </p:cNvPr>
            <p:cNvCxnSpPr>
              <a:cxnSpLocks/>
            </p:cNvCxnSpPr>
            <p:nvPr/>
          </p:nvCxnSpPr>
          <p:spPr>
            <a:xfrm flipH="1">
              <a:off x="44388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E33D65-7E3B-E902-9BC5-0328C6B2046E}"/>
                </a:ext>
              </a:extLst>
            </p:cNvPr>
            <p:cNvCxnSpPr>
              <a:cxnSpLocks/>
            </p:cNvCxnSpPr>
            <p:nvPr/>
          </p:nvCxnSpPr>
          <p:spPr>
            <a:xfrm flipH="1">
              <a:off x="45153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E0F8DFA-EA5E-86FC-25B5-4F68C0A7BBA5}"/>
                </a:ext>
              </a:extLst>
            </p:cNvPr>
            <p:cNvCxnSpPr>
              <a:cxnSpLocks/>
            </p:cNvCxnSpPr>
            <p:nvPr/>
          </p:nvCxnSpPr>
          <p:spPr>
            <a:xfrm flipH="1">
              <a:off x="45919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80E0EA-A6E7-4586-1098-97C9E7575FE8}"/>
                </a:ext>
              </a:extLst>
            </p:cNvPr>
            <p:cNvCxnSpPr>
              <a:cxnSpLocks/>
            </p:cNvCxnSpPr>
            <p:nvPr/>
          </p:nvCxnSpPr>
          <p:spPr>
            <a:xfrm flipH="1">
              <a:off x="46685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F9C74AD-DB57-C9EF-A3B2-37DBEA1202A1}"/>
                </a:ext>
              </a:extLst>
            </p:cNvPr>
            <p:cNvCxnSpPr>
              <a:cxnSpLocks/>
            </p:cNvCxnSpPr>
            <p:nvPr/>
          </p:nvCxnSpPr>
          <p:spPr>
            <a:xfrm flipH="1">
              <a:off x="47451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D177BA4-3A32-8467-83A5-9F5912BA466A}"/>
                </a:ext>
              </a:extLst>
            </p:cNvPr>
            <p:cNvCxnSpPr>
              <a:cxnSpLocks/>
            </p:cNvCxnSpPr>
            <p:nvPr/>
          </p:nvCxnSpPr>
          <p:spPr>
            <a:xfrm flipH="1">
              <a:off x="48216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D7F55FF-2EF4-6357-61A5-5FD897C80D2E}"/>
                </a:ext>
              </a:extLst>
            </p:cNvPr>
            <p:cNvCxnSpPr>
              <a:cxnSpLocks/>
            </p:cNvCxnSpPr>
            <p:nvPr/>
          </p:nvCxnSpPr>
          <p:spPr>
            <a:xfrm flipH="1">
              <a:off x="48982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BE5608B-FF91-D009-13C5-D99B6F07EBAA}"/>
                </a:ext>
              </a:extLst>
            </p:cNvPr>
            <p:cNvCxnSpPr>
              <a:cxnSpLocks/>
            </p:cNvCxnSpPr>
            <p:nvPr/>
          </p:nvCxnSpPr>
          <p:spPr>
            <a:xfrm flipH="1">
              <a:off x="49748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6765ED4-EECF-5092-82EE-30A9EAE68DD9}"/>
                </a:ext>
              </a:extLst>
            </p:cNvPr>
            <p:cNvCxnSpPr>
              <a:cxnSpLocks/>
            </p:cNvCxnSpPr>
            <p:nvPr/>
          </p:nvCxnSpPr>
          <p:spPr>
            <a:xfrm flipH="1">
              <a:off x="50513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A0694F2-AB7D-D819-FFEA-2898EE19A60B}"/>
                </a:ext>
              </a:extLst>
            </p:cNvPr>
            <p:cNvCxnSpPr>
              <a:cxnSpLocks/>
            </p:cNvCxnSpPr>
            <p:nvPr/>
          </p:nvCxnSpPr>
          <p:spPr>
            <a:xfrm flipH="1">
              <a:off x="51279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75324C0-96F3-90F8-D681-30F215D10B7D}"/>
                </a:ext>
              </a:extLst>
            </p:cNvPr>
            <p:cNvCxnSpPr>
              <a:cxnSpLocks/>
            </p:cNvCxnSpPr>
            <p:nvPr/>
          </p:nvCxnSpPr>
          <p:spPr>
            <a:xfrm flipH="1">
              <a:off x="52045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C0B43A5-AF0D-B467-A59E-2AA57158A1A2}"/>
                </a:ext>
              </a:extLst>
            </p:cNvPr>
            <p:cNvCxnSpPr>
              <a:cxnSpLocks/>
            </p:cNvCxnSpPr>
            <p:nvPr/>
          </p:nvCxnSpPr>
          <p:spPr>
            <a:xfrm flipH="1">
              <a:off x="52810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F54219-EB9E-AB57-857A-01AD399E68F1}"/>
                </a:ext>
              </a:extLst>
            </p:cNvPr>
            <p:cNvCxnSpPr>
              <a:cxnSpLocks/>
            </p:cNvCxnSpPr>
            <p:nvPr/>
          </p:nvCxnSpPr>
          <p:spPr>
            <a:xfrm flipH="1">
              <a:off x="53576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45DDA9B-A3F8-7936-B917-A31EC0384AA4}"/>
                </a:ext>
              </a:extLst>
            </p:cNvPr>
            <p:cNvCxnSpPr>
              <a:cxnSpLocks/>
            </p:cNvCxnSpPr>
            <p:nvPr/>
          </p:nvCxnSpPr>
          <p:spPr>
            <a:xfrm flipH="1">
              <a:off x="54342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8C1B5EF-DC1D-BE27-0FA4-A3A16739B015}"/>
                </a:ext>
              </a:extLst>
            </p:cNvPr>
            <p:cNvCxnSpPr>
              <a:cxnSpLocks/>
            </p:cNvCxnSpPr>
            <p:nvPr/>
          </p:nvCxnSpPr>
          <p:spPr>
            <a:xfrm flipH="1">
              <a:off x="55108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364C3C6-661D-AA85-141D-BAFF26DE77F1}"/>
                </a:ext>
              </a:extLst>
            </p:cNvPr>
            <p:cNvCxnSpPr>
              <a:cxnSpLocks/>
            </p:cNvCxnSpPr>
            <p:nvPr/>
          </p:nvCxnSpPr>
          <p:spPr>
            <a:xfrm flipH="1">
              <a:off x="55873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4F6E58D-3A31-1D87-1C60-03AD2E83EA40}"/>
                </a:ext>
              </a:extLst>
            </p:cNvPr>
            <p:cNvCxnSpPr>
              <a:cxnSpLocks/>
            </p:cNvCxnSpPr>
            <p:nvPr/>
          </p:nvCxnSpPr>
          <p:spPr>
            <a:xfrm flipH="1">
              <a:off x="56639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1BACD2A-A4C5-043B-E9D7-C71B28FEDFB7}"/>
                </a:ext>
              </a:extLst>
            </p:cNvPr>
            <p:cNvCxnSpPr>
              <a:cxnSpLocks/>
            </p:cNvCxnSpPr>
            <p:nvPr/>
          </p:nvCxnSpPr>
          <p:spPr>
            <a:xfrm flipH="1">
              <a:off x="57405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8BB34DC-668F-3E74-4AB8-80FABB187DA4}"/>
                </a:ext>
              </a:extLst>
            </p:cNvPr>
            <p:cNvCxnSpPr>
              <a:cxnSpLocks/>
            </p:cNvCxnSpPr>
            <p:nvPr/>
          </p:nvCxnSpPr>
          <p:spPr>
            <a:xfrm flipH="1">
              <a:off x="58170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6ED6CE3-D7ED-359A-C247-581E5428466E}"/>
                </a:ext>
              </a:extLst>
            </p:cNvPr>
            <p:cNvCxnSpPr>
              <a:cxnSpLocks/>
            </p:cNvCxnSpPr>
            <p:nvPr/>
          </p:nvCxnSpPr>
          <p:spPr>
            <a:xfrm flipH="1">
              <a:off x="58936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ECFD609-DB8B-9601-9A14-C0B4852AD0C7}"/>
                </a:ext>
              </a:extLst>
            </p:cNvPr>
            <p:cNvCxnSpPr>
              <a:cxnSpLocks/>
            </p:cNvCxnSpPr>
            <p:nvPr/>
          </p:nvCxnSpPr>
          <p:spPr>
            <a:xfrm flipH="1">
              <a:off x="59702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BCE9CA9-F881-64F0-434C-F6E424F024A7}"/>
                </a:ext>
              </a:extLst>
            </p:cNvPr>
            <p:cNvCxnSpPr>
              <a:cxnSpLocks/>
            </p:cNvCxnSpPr>
            <p:nvPr/>
          </p:nvCxnSpPr>
          <p:spPr>
            <a:xfrm flipH="1">
              <a:off x="60467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62E4FE6-022E-36F5-A149-36A57B382ECD}"/>
                </a:ext>
              </a:extLst>
            </p:cNvPr>
            <p:cNvCxnSpPr>
              <a:cxnSpLocks/>
            </p:cNvCxnSpPr>
            <p:nvPr/>
          </p:nvCxnSpPr>
          <p:spPr>
            <a:xfrm flipH="1">
              <a:off x="61233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014BD8B-66DB-EAE7-D7DC-2941E386B12F}"/>
                </a:ext>
              </a:extLst>
            </p:cNvPr>
            <p:cNvCxnSpPr>
              <a:cxnSpLocks/>
            </p:cNvCxnSpPr>
            <p:nvPr/>
          </p:nvCxnSpPr>
          <p:spPr>
            <a:xfrm flipH="1">
              <a:off x="61999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grpSp>
      <p:sp>
        <p:nvSpPr>
          <p:cNvPr id="48" name="Oval 47">
            <a:extLst>
              <a:ext uri="{FF2B5EF4-FFF2-40B4-BE49-F238E27FC236}">
                <a16:creationId xmlns:a16="http://schemas.microsoft.com/office/drawing/2014/main" id="{05972BA0-056F-9D96-8BA6-6B08C129D38F}"/>
              </a:ext>
            </a:extLst>
          </p:cNvPr>
          <p:cNvSpPr/>
          <p:nvPr/>
        </p:nvSpPr>
        <p:spPr>
          <a:xfrm>
            <a:off x="3860428" y="3085226"/>
            <a:ext cx="132344" cy="132344"/>
          </a:xfrm>
          <a:prstGeom prst="ellipse">
            <a:avLst/>
          </a:prstGeom>
          <a:solidFill>
            <a:srgbClr val="2A3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3AF14CDD-113D-2CDC-BEF2-D64F92325F7B}"/>
              </a:ext>
            </a:extLst>
          </p:cNvPr>
          <p:cNvSpPr txBox="1"/>
          <p:nvPr/>
        </p:nvSpPr>
        <p:spPr>
          <a:xfrm>
            <a:off x="3439861" y="2662195"/>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S</a:t>
            </a:r>
          </a:p>
        </p:txBody>
      </p:sp>
      <p:sp>
        <p:nvSpPr>
          <p:cNvPr id="50" name="Circle: Hollow 49">
            <a:extLst>
              <a:ext uri="{FF2B5EF4-FFF2-40B4-BE49-F238E27FC236}">
                <a16:creationId xmlns:a16="http://schemas.microsoft.com/office/drawing/2014/main" id="{9B660BA0-0219-31CE-3877-E76D95694A07}"/>
              </a:ext>
            </a:extLst>
          </p:cNvPr>
          <p:cNvSpPr/>
          <p:nvPr/>
        </p:nvSpPr>
        <p:spPr>
          <a:xfrm>
            <a:off x="-2404256" y="5366650"/>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Circle: Hollow 50">
            <a:extLst>
              <a:ext uri="{FF2B5EF4-FFF2-40B4-BE49-F238E27FC236}">
                <a16:creationId xmlns:a16="http://schemas.microsoft.com/office/drawing/2014/main" id="{69F672C7-A49E-AEFD-B9E2-3350A1FC9B78}"/>
              </a:ext>
            </a:extLst>
          </p:cNvPr>
          <p:cNvSpPr/>
          <p:nvPr/>
        </p:nvSpPr>
        <p:spPr>
          <a:xfrm>
            <a:off x="-1756975" y="4989720"/>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Circle: Hollow 51">
            <a:extLst>
              <a:ext uri="{FF2B5EF4-FFF2-40B4-BE49-F238E27FC236}">
                <a16:creationId xmlns:a16="http://schemas.microsoft.com/office/drawing/2014/main" id="{F533C87E-742E-953C-2282-5A8FD6928F8C}"/>
              </a:ext>
            </a:extLst>
          </p:cNvPr>
          <p:cNvSpPr/>
          <p:nvPr/>
        </p:nvSpPr>
        <p:spPr>
          <a:xfrm>
            <a:off x="155951" y="6204842"/>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Circle: Hollow 52">
            <a:extLst>
              <a:ext uri="{FF2B5EF4-FFF2-40B4-BE49-F238E27FC236}">
                <a16:creationId xmlns:a16="http://schemas.microsoft.com/office/drawing/2014/main" id="{38F638AB-B85C-B402-410D-38D6EF3678BF}"/>
              </a:ext>
            </a:extLst>
          </p:cNvPr>
          <p:cNvSpPr/>
          <p:nvPr/>
        </p:nvSpPr>
        <p:spPr>
          <a:xfrm>
            <a:off x="11014516" y="-2984783"/>
            <a:ext cx="4639266" cy="4639266"/>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Circle: Hollow 53">
            <a:extLst>
              <a:ext uri="{FF2B5EF4-FFF2-40B4-BE49-F238E27FC236}">
                <a16:creationId xmlns:a16="http://schemas.microsoft.com/office/drawing/2014/main" id="{8784706A-E560-2C80-DA84-6BFAF1A957AC}"/>
              </a:ext>
            </a:extLst>
          </p:cNvPr>
          <p:cNvSpPr/>
          <p:nvPr/>
        </p:nvSpPr>
        <p:spPr>
          <a:xfrm>
            <a:off x="11863465" y="391545"/>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Circle: Hollow 54">
            <a:extLst>
              <a:ext uri="{FF2B5EF4-FFF2-40B4-BE49-F238E27FC236}">
                <a16:creationId xmlns:a16="http://schemas.microsoft.com/office/drawing/2014/main" id="{46C8C2DF-30A4-5AC1-129F-B67AABA7D1AF}"/>
              </a:ext>
            </a:extLst>
          </p:cNvPr>
          <p:cNvSpPr/>
          <p:nvPr/>
        </p:nvSpPr>
        <p:spPr>
          <a:xfrm>
            <a:off x="11898203" y="-850639"/>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479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1" fill="hold" grpId="0" nodeType="withEffect">
                                  <p:stCondLst>
                                    <p:cond delay="250"/>
                                  </p:stCondLst>
                                  <p:iterate type="lt">
                                    <p:tmPct val="3000"/>
                                  </p:iterate>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8" grpId="0" animBg="1"/>
      <p:bldP spid="4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1E3CD09-7DE1-E302-68D2-A72C02A6DB9E}"/>
              </a:ext>
            </a:extLst>
          </p:cNvPr>
          <p:cNvGrpSpPr/>
          <p:nvPr/>
        </p:nvGrpSpPr>
        <p:grpSpPr>
          <a:xfrm>
            <a:off x="2490279" y="257577"/>
            <a:ext cx="1711392" cy="578023"/>
            <a:chOff x="4933938" y="2521456"/>
            <a:chExt cx="1711392" cy="578023"/>
          </a:xfrm>
          <a:solidFill>
            <a:srgbClr val="E04E02"/>
          </a:solidFill>
        </p:grpSpPr>
        <p:sp>
          <p:nvSpPr>
            <p:cNvPr id="3" name="Arrow: Pentagon 2">
              <a:extLst>
                <a:ext uri="{FF2B5EF4-FFF2-40B4-BE49-F238E27FC236}">
                  <a16:creationId xmlns:a16="http://schemas.microsoft.com/office/drawing/2014/main" id="{4ABB9105-B7E4-726F-F5E8-F214232B79A3}"/>
                </a:ext>
              </a:extLst>
            </p:cNvPr>
            <p:cNvSpPr/>
            <p:nvPr/>
          </p:nvSpPr>
          <p:spPr>
            <a:xfrm>
              <a:off x="4933938" y="2521456"/>
              <a:ext cx="147737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A5B6DDB0-EA95-F8D5-F764-C980146D3D96}"/>
                </a:ext>
              </a:extLst>
            </p:cNvPr>
            <p:cNvSpPr/>
            <p:nvPr/>
          </p:nvSpPr>
          <p:spPr>
            <a:xfrm>
              <a:off x="6310788"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4">
            <a:extLst>
              <a:ext uri="{FF2B5EF4-FFF2-40B4-BE49-F238E27FC236}">
                <a16:creationId xmlns:a16="http://schemas.microsoft.com/office/drawing/2014/main" id="{10A48A8E-FF76-DD4B-ADC2-0A47981D4AB8}"/>
              </a:ext>
            </a:extLst>
          </p:cNvPr>
          <p:cNvSpPr txBox="1"/>
          <p:nvPr/>
        </p:nvSpPr>
        <p:spPr>
          <a:xfrm>
            <a:off x="2642452" y="284881"/>
            <a:ext cx="1098881" cy="523220"/>
          </a:xfrm>
          <a:prstGeom prst="rect">
            <a:avLst/>
          </a:prstGeom>
          <a:noFill/>
        </p:spPr>
        <p:txBody>
          <a:bodyPr wrap="square" rtlCol="0">
            <a:spAutoFit/>
          </a:bodyPr>
          <a:lstStyle/>
          <a:p>
            <a:r>
              <a:rPr lang="vi-VN" sz="2800" dirty="0">
                <a:solidFill>
                  <a:srgbClr val="2A3563"/>
                </a:solidFill>
                <a:latin typeface="#9Slide07 Cadena" panose="02000503000000020004" pitchFamily="2" charset="0"/>
              </a:rPr>
              <a:t>CÂU 7</a:t>
            </a:r>
            <a:endParaRPr lang="en-US" sz="2800" dirty="0">
              <a:solidFill>
                <a:srgbClr val="2A3563"/>
              </a:solidFill>
              <a:latin typeface="#9Slide07 Cadena" panose="02000503000000020004" pitchFamily="2" charset="0"/>
            </a:endParaRPr>
          </a:p>
        </p:txBody>
      </p:sp>
      <p:sp>
        <p:nvSpPr>
          <p:cNvPr id="50" name="Circle: Hollow 49">
            <a:extLst>
              <a:ext uri="{FF2B5EF4-FFF2-40B4-BE49-F238E27FC236}">
                <a16:creationId xmlns:a16="http://schemas.microsoft.com/office/drawing/2014/main" id="{9B660BA0-0219-31CE-3877-E76D95694A07}"/>
              </a:ext>
            </a:extLst>
          </p:cNvPr>
          <p:cNvSpPr/>
          <p:nvPr/>
        </p:nvSpPr>
        <p:spPr>
          <a:xfrm>
            <a:off x="10928492" y="5603912"/>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Circle: Hollow 50">
            <a:extLst>
              <a:ext uri="{FF2B5EF4-FFF2-40B4-BE49-F238E27FC236}">
                <a16:creationId xmlns:a16="http://schemas.microsoft.com/office/drawing/2014/main" id="{69F672C7-A49E-AEFD-B9E2-3350A1FC9B78}"/>
              </a:ext>
            </a:extLst>
          </p:cNvPr>
          <p:cNvSpPr/>
          <p:nvPr/>
        </p:nvSpPr>
        <p:spPr>
          <a:xfrm>
            <a:off x="10018687" y="6338469"/>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Circle: Hollow 51">
            <a:extLst>
              <a:ext uri="{FF2B5EF4-FFF2-40B4-BE49-F238E27FC236}">
                <a16:creationId xmlns:a16="http://schemas.microsoft.com/office/drawing/2014/main" id="{F533C87E-742E-953C-2282-5A8FD6928F8C}"/>
              </a:ext>
            </a:extLst>
          </p:cNvPr>
          <p:cNvSpPr/>
          <p:nvPr/>
        </p:nvSpPr>
        <p:spPr>
          <a:xfrm>
            <a:off x="11766684" y="5241520"/>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Circle: Hollow 52">
            <a:extLst>
              <a:ext uri="{FF2B5EF4-FFF2-40B4-BE49-F238E27FC236}">
                <a16:creationId xmlns:a16="http://schemas.microsoft.com/office/drawing/2014/main" id="{38F638AB-B85C-B402-410D-38D6EF3678BF}"/>
              </a:ext>
            </a:extLst>
          </p:cNvPr>
          <p:cNvSpPr/>
          <p:nvPr/>
        </p:nvSpPr>
        <p:spPr>
          <a:xfrm>
            <a:off x="-2404256" y="-3613274"/>
            <a:ext cx="4639266" cy="4639266"/>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Circle: Hollow 53">
            <a:extLst>
              <a:ext uri="{FF2B5EF4-FFF2-40B4-BE49-F238E27FC236}">
                <a16:creationId xmlns:a16="http://schemas.microsoft.com/office/drawing/2014/main" id="{8784706A-E560-2C80-DA84-6BFAF1A957AC}"/>
              </a:ext>
            </a:extLst>
          </p:cNvPr>
          <p:cNvSpPr/>
          <p:nvPr/>
        </p:nvSpPr>
        <p:spPr>
          <a:xfrm>
            <a:off x="-1816825" y="-783773"/>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Circle: Hollow 54">
            <a:extLst>
              <a:ext uri="{FF2B5EF4-FFF2-40B4-BE49-F238E27FC236}">
                <a16:creationId xmlns:a16="http://schemas.microsoft.com/office/drawing/2014/main" id="{46C8C2DF-30A4-5AC1-129F-B67AABA7D1AF}"/>
              </a:ext>
            </a:extLst>
          </p:cNvPr>
          <p:cNvSpPr/>
          <p:nvPr/>
        </p:nvSpPr>
        <p:spPr>
          <a:xfrm>
            <a:off x="597963" y="-1123195"/>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Text Box 99">
            <a:extLst>
              <a:ext uri="{FF2B5EF4-FFF2-40B4-BE49-F238E27FC236}">
                <a16:creationId xmlns:a16="http://schemas.microsoft.com/office/drawing/2014/main" id="{5DAAEB1E-D935-14B1-BE85-E7C43A5951C1}"/>
              </a:ext>
            </a:extLst>
          </p:cNvPr>
          <p:cNvSpPr txBox="1"/>
          <p:nvPr/>
        </p:nvSpPr>
        <p:spPr>
          <a:xfrm>
            <a:off x="634003" y="1139985"/>
            <a:ext cx="4816110" cy="1200329"/>
          </a:xfrm>
          <a:prstGeom prst="rect">
            <a:avLst/>
          </a:prstGeom>
          <a:noFill/>
          <a:ln w="9525">
            <a:noFill/>
          </a:ln>
        </p:spPr>
        <p:txBody>
          <a:bodyPr wrap="square">
            <a:spAutoFit/>
            <a:scene3d>
              <a:camera prst="orthographicFront"/>
              <a:lightRig rig="threePt" dir="t"/>
            </a:scene3d>
          </a:bodyPr>
          <a:lstStyle/>
          <a:p>
            <a:r>
              <a:rPr lang="vi-VN" sz="3600" dirty="0">
                <a:solidFill>
                  <a:srgbClr val="2A3563"/>
                </a:solidFill>
                <a:latin typeface="#9Slide07 IcielBaliho Script" pitchFamily="2" charset="0"/>
              </a:rPr>
              <a:t>a) Áp dụng tính chất ảnh của vật tạo bởi gương phẳng.</a:t>
            </a:r>
          </a:p>
        </p:txBody>
      </p:sp>
      <p:sp>
        <p:nvSpPr>
          <p:cNvPr id="57" name="Rectangle 56">
            <a:extLst>
              <a:ext uri="{FF2B5EF4-FFF2-40B4-BE49-F238E27FC236}">
                <a16:creationId xmlns:a16="http://schemas.microsoft.com/office/drawing/2014/main" id="{8630D3B4-3673-65AE-F0E9-4E414DB55E54}"/>
              </a:ext>
            </a:extLst>
          </p:cNvPr>
          <p:cNvSpPr/>
          <p:nvPr/>
        </p:nvSpPr>
        <p:spPr>
          <a:xfrm>
            <a:off x="2608477" y="3359005"/>
            <a:ext cx="192402" cy="192402"/>
          </a:xfrm>
          <a:prstGeom prst="rect">
            <a:avLst/>
          </a:prstGeom>
          <a:noFill/>
          <a:ln w="19050">
            <a:solidFill>
              <a:srgbClr val="93C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C278AFD7-4E02-5F21-F5AC-AB82A86ED49E}"/>
              </a:ext>
            </a:extLst>
          </p:cNvPr>
          <p:cNvCxnSpPr>
            <a:cxnSpLocks/>
          </p:cNvCxnSpPr>
          <p:nvPr/>
        </p:nvCxnSpPr>
        <p:spPr>
          <a:xfrm rot="10800000">
            <a:off x="1223024" y="3364756"/>
            <a:ext cx="1577855" cy="0"/>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D61C33ED-BFB1-2EF2-5BE5-226B476C8751}"/>
              </a:ext>
            </a:extLst>
          </p:cNvPr>
          <p:cNvSpPr/>
          <p:nvPr/>
        </p:nvSpPr>
        <p:spPr>
          <a:xfrm>
            <a:off x="1081037" y="3288872"/>
            <a:ext cx="132344" cy="132344"/>
          </a:xfrm>
          <a:prstGeom prst="ellipse">
            <a:avLst/>
          </a:prstGeom>
          <a:solidFill>
            <a:srgbClr val="2A3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D60EC803-47B5-BBF4-3651-DD6444F8BFCE}"/>
              </a:ext>
            </a:extLst>
          </p:cNvPr>
          <p:cNvSpPr txBox="1"/>
          <p:nvPr/>
        </p:nvSpPr>
        <p:spPr>
          <a:xfrm>
            <a:off x="617505" y="3026088"/>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S</a:t>
            </a:r>
          </a:p>
        </p:txBody>
      </p:sp>
      <p:sp>
        <p:nvSpPr>
          <p:cNvPr id="102" name="TextBox 101">
            <a:extLst>
              <a:ext uri="{FF2B5EF4-FFF2-40B4-BE49-F238E27FC236}">
                <a16:creationId xmlns:a16="http://schemas.microsoft.com/office/drawing/2014/main" id="{8C4772D5-2D73-4EDF-3831-973DB9D7007B}"/>
              </a:ext>
            </a:extLst>
          </p:cNvPr>
          <p:cNvSpPr txBox="1"/>
          <p:nvPr/>
        </p:nvSpPr>
        <p:spPr>
          <a:xfrm>
            <a:off x="4538203" y="3028890"/>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S′</a:t>
            </a:r>
          </a:p>
        </p:txBody>
      </p:sp>
      <p:cxnSp>
        <p:nvCxnSpPr>
          <p:cNvPr id="103" name="Straight Connector 102">
            <a:extLst>
              <a:ext uri="{FF2B5EF4-FFF2-40B4-BE49-F238E27FC236}">
                <a16:creationId xmlns:a16="http://schemas.microsoft.com/office/drawing/2014/main" id="{52A362E8-0EAD-8A86-C780-DF9EC1DBE258}"/>
              </a:ext>
            </a:extLst>
          </p:cNvPr>
          <p:cNvCxnSpPr>
            <a:cxnSpLocks/>
          </p:cNvCxnSpPr>
          <p:nvPr/>
        </p:nvCxnSpPr>
        <p:spPr>
          <a:xfrm rot="10800000">
            <a:off x="2841535" y="3366296"/>
            <a:ext cx="1577855" cy="0"/>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6C4B0248-3192-A7DA-C333-77C7F2FF0DC5}"/>
              </a:ext>
            </a:extLst>
          </p:cNvPr>
          <p:cNvSpPr txBox="1"/>
          <p:nvPr/>
        </p:nvSpPr>
        <p:spPr>
          <a:xfrm>
            <a:off x="2338978" y="2993892"/>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H</a:t>
            </a:r>
          </a:p>
        </p:txBody>
      </p:sp>
      <p:grpSp>
        <p:nvGrpSpPr>
          <p:cNvPr id="105" name="Group 104">
            <a:extLst>
              <a:ext uri="{FF2B5EF4-FFF2-40B4-BE49-F238E27FC236}">
                <a16:creationId xmlns:a16="http://schemas.microsoft.com/office/drawing/2014/main" id="{6B19EE5F-2895-3F2C-D264-8E64508DD1D8}"/>
              </a:ext>
            </a:extLst>
          </p:cNvPr>
          <p:cNvGrpSpPr/>
          <p:nvPr/>
        </p:nvGrpSpPr>
        <p:grpSpPr>
          <a:xfrm rot="17364967">
            <a:off x="1949042" y="3261406"/>
            <a:ext cx="143287" cy="176362"/>
            <a:chOff x="10154588" y="5422076"/>
            <a:chExt cx="143287" cy="176362"/>
          </a:xfrm>
        </p:grpSpPr>
        <p:cxnSp>
          <p:nvCxnSpPr>
            <p:cNvPr id="106" name="Straight Connector 105">
              <a:extLst>
                <a:ext uri="{FF2B5EF4-FFF2-40B4-BE49-F238E27FC236}">
                  <a16:creationId xmlns:a16="http://schemas.microsoft.com/office/drawing/2014/main" id="{52F53834-EAE0-38E5-4873-137C8196A7FA}"/>
                </a:ext>
              </a:extLst>
            </p:cNvPr>
            <p:cNvCxnSpPr>
              <a:cxnSpLocks/>
            </p:cNvCxnSpPr>
            <p:nvPr/>
          </p:nvCxnSpPr>
          <p:spPr>
            <a:xfrm flipH="1">
              <a:off x="10154588" y="542207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6F4D2BC-9D53-610D-D39E-F9568E6DFAB4}"/>
                </a:ext>
              </a:extLst>
            </p:cNvPr>
            <p:cNvCxnSpPr>
              <a:cxnSpLocks/>
            </p:cNvCxnSpPr>
            <p:nvPr/>
          </p:nvCxnSpPr>
          <p:spPr>
            <a:xfrm flipH="1">
              <a:off x="10192938" y="545166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9D1800BF-A462-492C-31FC-6B14EC385B9F}"/>
              </a:ext>
            </a:extLst>
          </p:cNvPr>
          <p:cNvGrpSpPr/>
          <p:nvPr/>
        </p:nvGrpSpPr>
        <p:grpSpPr>
          <a:xfrm rot="17364967">
            <a:off x="3546993" y="3273753"/>
            <a:ext cx="143287" cy="176362"/>
            <a:chOff x="10154588" y="5422076"/>
            <a:chExt cx="143287" cy="176362"/>
          </a:xfrm>
        </p:grpSpPr>
        <p:cxnSp>
          <p:nvCxnSpPr>
            <p:cNvPr id="109" name="Straight Connector 108">
              <a:extLst>
                <a:ext uri="{FF2B5EF4-FFF2-40B4-BE49-F238E27FC236}">
                  <a16:creationId xmlns:a16="http://schemas.microsoft.com/office/drawing/2014/main" id="{BF211364-496B-957B-F74E-759DDAD536EC}"/>
                </a:ext>
              </a:extLst>
            </p:cNvPr>
            <p:cNvCxnSpPr>
              <a:cxnSpLocks/>
            </p:cNvCxnSpPr>
            <p:nvPr/>
          </p:nvCxnSpPr>
          <p:spPr>
            <a:xfrm flipH="1">
              <a:off x="10154588" y="542207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041DC39-E04F-B1D4-9143-DC2A9A1BF750}"/>
                </a:ext>
              </a:extLst>
            </p:cNvPr>
            <p:cNvCxnSpPr>
              <a:cxnSpLocks/>
            </p:cNvCxnSpPr>
            <p:nvPr/>
          </p:nvCxnSpPr>
          <p:spPr>
            <a:xfrm flipH="1">
              <a:off x="10192938" y="545166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grpSp>
      <p:sp>
        <p:nvSpPr>
          <p:cNvPr id="111" name="Oval 110">
            <a:extLst>
              <a:ext uri="{FF2B5EF4-FFF2-40B4-BE49-F238E27FC236}">
                <a16:creationId xmlns:a16="http://schemas.microsoft.com/office/drawing/2014/main" id="{7ADA007B-94E8-1141-C3F2-A9E50FA52FA4}"/>
              </a:ext>
            </a:extLst>
          </p:cNvPr>
          <p:cNvSpPr/>
          <p:nvPr/>
        </p:nvSpPr>
        <p:spPr>
          <a:xfrm>
            <a:off x="4393874" y="3285180"/>
            <a:ext cx="132344" cy="132344"/>
          </a:xfrm>
          <a:prstGeom prst="ellipse">
            <a:avLst/>
          </a:prstGeom>
          <a:solidFill>
            <a:srgbClr val="2A3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C2652FAC-DC8C-AF39-077F-69E16690360E}"/>
              </a:ext>
            </a:extLst>
          </p:cNvPr>
          <p:cNvGrpSpPr/>
          <p:nvPr/>
        </p:nvGrpSpPr>
        <p:grpSpPr>
          <a:xfrm rot="16200000">
            <a:off x="850271" y="4481823"/>
            <a:ext cx="4102212" cy="146772"/>
            <a:chOff x="3290277" y="3274646"/>
            <a:chExt cx="2993292" cy="186761"/>
          </a:xfrm>
        </p:grpSpPr>
        <p:cxnSp>
          <p:nvCxnSpPr>
            <p:cNvPr id="60" name="Straight Connector 59">
              <a:extLst>
                <a:ext uri="{FF2B5EF4-FFF2-40B4-BE49-F238E27FC236}">
                  <a16:creationId xmlns:a16="http://schemas.microsoft.com/office/drawing/2014/main" id="{C7CDB2BA-08DA-85FB-407C-190F027B4FDD}"/>
                </a:ext>
              </a:extLst>
            </p:cNvPr>
            <p:cNvCxnSpPr>
              <a:cxnSpLocks/>
            </p:cNvCxnSpPr>
            <p:nvPr/>
          </p:nvCxnSpPr>
          <p:spPr>
            <a:xfrm>
              <a:off x="3290277" y="3274646"/>
              <a:ext cx="2993292" cy="0"/>
            </a:xfrm>
            <a:prstGeom prst="line">
              <a:avLst/>
            </a:prstGeom>
            <a:ln w="571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DEE1FE7-DF1D-A561-9FB1-5B25647F2A56}"/>
                </a:ext>
              </a:extLst>
            </p:cNvPr>
            <p:cNvCxnSpPr>
              <a:cxnSpLocks/>
            </p:cNvCxnSpPr>
            <p:nvPr/>
          </p:nvCxnSpPr>
          <p:spPr>
            <a:xfrm flipH="1">
              <a:off x="32902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2E1F14E-A05A-ED0C-3DDD-4A9A5B47E6BB}"/>
                </a:ext>
              </a:extLst>
            </p:cNvPr>
            <p:cNvCxnSpPr>
              <a:cxnSpLocks/>
            </p:cNvCxnSpPr>
            <p:nvPr/>
          </p:nvCxnSpPr>
          <p:spPr>
            <a:xfrm flipH="1">
              <a:off x="33668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802BA2-409A-2BA0-601E-35A0C436E4AF}"/>
                </a:ext>
              </a:extLst>
            </p:cNvPr>
            <p:cNvCxnSpPr>
              <a:cxnSpLocks/>
            </p:cNvCxnSpPr>
            <p:nvPr/>
          </p:nvCxnSpPr>
          <p:spPr>
            <a:xfrm flipH="1">
              <a:off x="34434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2817E79-CC0D-83F3-2C26-DB74519244AD}"/>
                </a:ext>
              </a:extLst>
            </p:cNvPr>
            <p:cNvCxnSpPr>
              <a:cxnSpLocks/>
            </p:cNvCxnSpPr>
            <p:nvPr/>
          </p:nvCxnSpPr>
          <p:spPr>
            <a:xfrm flipH="1">
              <a:off x="35199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84D296D-A337-F80A-D0B6-16DC1F3A6881}"/>
                </a:ext>
              </a:extLst>
            </p:cNvPr>
            <p:cNvCxnSpPr>
              <a:cxnSpLocks/>
            </p:cNvCxnSpPr>
            <p:nvPr/>
          </p:nvCxnSpPr>
          <p:spPr>
            <a:xfrm flipH="1">
              <a:off x="35965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314C088-FB6F-A03E-7406-4408CD33601E}"/>
                </a:ext>
              </a:extLst>
            </p:cNvPr>
            <p:cNvCxnSpPr>
              <a:cxnSpLocks/>
            </p:cNvCxnSpPr>
            <p:nvPr/>
          </p:nvCxnSpPr>
          <p:spPr>
            <a:xfrm flipH="1">
              <a:off x="36731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755EBD2-B618-2B51-E65F-57769618C1B9}"/>
                </a:ext>
              </a:extLst>
            </p:cNvPr>
            <p:cNvCxnSpPr>
              <a:cxnSpLocks/>
            </p:cNvCxnSpPr>
            <p:nvPr/>
          </p:nvCxnSpPr>
          <p:spPr>
            <a:xfrm flipH="1">
              <a:off x="37496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D78645E-F5AA-EC47-1605-B4BF32823579}"/>
                </a:ext>
              </a:extLst>
            </p:cNvPr>
            <p:cNvCxnSpPr>
              <a:cxnSpLocks/>
            </p:cNvCxnSpPr>
            <p:nvPr/>
          </p:nvCxnSpPr>
          <p:spPr>
            <a:xfrm flipH="1">
              <a:off x="38262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42EC202-C60E-0922-4651-D189499DC59E}"/>
                </a:ext>
              </a:extLst>
            </p:cNvPr>
            <p:cNvCxnSpPr>
              <a:cxnSpLocks/>
            </p:cNvCxnSpPr>
            <p:nvPr/>
          </p:nvCxnSpPr>
          <p:spPr>
            <a:xfrm flipH="1">
              <a:off x="39028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97F126E-70FD-154E-470A-8642A7754C3F}"/>
                </a:ext>
              </a:extLst>
            </p:cNvPr>
            <p:cNvCxnSpPr>
              <a:cxnSpLocks/>
            </p:cNvCxnSpPr>
            <p:nvPr/>
          </p:nvCxnSpPr>
          <p:spPr>
            <a:xfrm flipH="1">
              <a:off x="39794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3BA71F6-C24B-9101-E71F-1F6491F01B7E}"/>
                </a:ext>
              </a:extLst>
            </p:cNvPr>
            <p:cNvCxnSpPr>
              <a:cxnSpLocks/>
            </p:cNvCxnSpPr>
            <p:nvPr/>
          </p:nvCxnSpPr>
          <p:spPr>
            <a:xfrm flipH="1">
              <a:off x="40559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D2EA6ED-FED6-2B29-1506-090B013419AC}"/>
                </a:ext>
              </a:extLst>
            </p:cNvPr>
            <p:cNvCxnSpPr>
              <a:cxnSpLocks/>
            </p:cNvCxnSpPr>
            <p:nvPr/>
          </p:nvCxnSpPr>
          <p:spPr>
            <a:xfrm flipH="1">
              <a:off x="41325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A44EB20-2148-9043-4A95-1FF7B5070A66}"/>
                </a:ext>
              </a:extLst>
            </p:cNvPr>
            <p:cNvCxnSpPr>
              <a:cxnSpLocks/>
            </p:cNvCxnSpPr>
            <p:nvPr/>
          </p:nvCxnSpPr>
          <p:spPr>
            <a:xfrm flipH="1">
              <a:off x="42091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768BF60-3240-69BD-51EB-FB7A1E2714CA}"/>
                </a:ext>
              </a:extLst>
            </p:cNvPr>
            <p:cNvCxnSpPr>
              <a:cxnSpLocks/>
            </p:cNvCxnSpPr>
            <p:nvPr/>
          </p:nvCxnSpPr>
          <p:spPr>
            <a:xfrm flipH="1">
              <a:off x="42856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3EF0F8F-2303-29D5-1FAE-39C83CD22B44}"/>
                </a:ext>
              </a:extLst>
            </p:cNvPr>
            <p:cNvCxnSpPr>
              <a:cxnSpLocks/>
            </p:cNvCxnSpPr>
            <p:nvPr/>
          </p:nvCxnSpPr>
          <p:spPr>
            <a:xfrm flipH="1">
              <a:off x="43622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6E9D412-47EE-1958-9018-4C76A3CC49BD}"/>
                </a:ext>
              </a:extLst>
            </p:cNvPr>
            <p:cNvCxnSpPr>
              <a:cxnSpLocks/>
            </p:cNvCxnSpPr>
            <p:nvPr/>
          </p:nvCxnSpPr>
          <p:spPr>
            <a:xfrm flipH="1">
              <a:off x="44388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79DB955-5398-1DF6-6314-1791964220D6}"/>
                </a:ext>
              </a:extLst>
            </p:cNvPr>
            <p:cNvCxnSpPr>
              <a:cxnSpLocks/>
            </p:cNvCxnSpPr>
            <p:nvPr/>
          </p:nvCxnSpPr>
          <p:spPr>
            <a:xfrm flipH="1">
              <a:off x="45153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AB5BF0C-209A-FCC4-91A1-AA2A1CF2F493}"/>
                </a:ext>
              </a:extLst>
            </p:cNvPr>
            <p:cNvCxnSpPr>
              <a:cxnSpLocks/>
            </p:cNvCxnSpPr>
            <p:nvPr/>
          </p:nvCxnSpPr>
          <p:spPr>
            <a:xfrm flipH="1">
              <a:off x="45919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63F822F-BFD6-1A8A-DB10-ABDAC2EB24D6}"/>
                </a:ext>
              </a:extLst>
            </p:cNvPr>
            <p:cNvCxnSpPr>
              <a:cxnSpLocks/>
            </p:cNvCxnSpPr>
            <p:nvPr/>
          </p:nvCxnSpPr>
          <p:spPr>
            <a:xfrm flipH="1">
              <a:off x="46685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4B523B1-B6EC-14A6-62CB-94FAE91A505E}"/>
                </a:ext>
              </a:extLst>
            </p:cNvPr>
            <p:cNvCxnSpPr>
              <a:cxnSpLocks/>
            </p:cNvCxnSpPr>
            <p:nvPr/>
          </p:nvCxnSpPr>
          <p:spPr>
            <a:xfrm flipH="1">
              <a:off x="47451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CADD61C-E916-64C2-92DB-9F2CBAADF3CE}"/>
                </a:ext>
              </a:extLst>
            </p:cNvPr>
            <p:cNvCxnSpPr>
              <a:cxnSpLocks/>
            </p:cNvCxnSpPr>
            <p:nvPr/>
          </p:nvCxnSpPr>
          <p:spPr>
            <a:xfrm flipH="1">
              <a:off x="48216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C9270A9-6537-22AE-4D47-8C2EFD0E1564}"/>
                </a:ext>
              </a:extLst>
            </p:cNvPr>
            <p:cNvCxnSpPr>
              <a:cxnSpLocks/>
            </p:cNvCxnSpPr>
            <p:nvPr/>
          </p:nvCxnSpPr>
          <p:spPr>
            <a:xfrm flipH="1">
              <a:off x="48982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3E1002C-1DEC-82B6-F2E5-849695C43E54}"/>
                </a:ext>
              </a:extLst>
            </p:cNvPr>
            <p:cNvCxnSpPr>
              <a:cxnSpLocks/>
            </p:cNvCxnSpPr>
            <p:nvPr/>
          </p:nvCxnSpPr>
          <p:spPr>
            <a:xfrm flipH="1">
              <a:off x="49748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0C9E7D3-839E-73D5-AE4C-6383B11225F7}"/>
                </a:ext>
              </a:extLst>
            </p:cNvPr>
            <p:cNvCxnSpPr>
              <a:cxnSpLocks/>
            </p:cNvCxnSpPr>
            <p:nvPr/>
          </p:nvCxnSpPr>
          <p:spPr>
            <a:xfrm flipH="1">
              <a:off x="50513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79AEDC0-76D9-A0E1-1930-8C6BF297BF95}"/>
                </a:ext>
              </a:extLst>
            </p:cNvPr>
            <p:cNvCxnSpPr>
              <a:cxnSpLocks/>
            </p:cNvCxnSpPr>
            <p:nvPr/>
          </p:nvCxnSpPr>
          <p:spPr>
            <a:xfrm flipH="1">
              <a:off x="51279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95E61A3-01F0-3095-47F0-B3534418AA2C}"/>
                </a:ext>
              </a:extLst>
            </p:cNvPr>
            <p:cNvCxnSpPr>
              <a:cxnSpLocks/>
            </p:cNvCxnSpPr>
            <p:nvPr/>
          </p:nvCxnSpPr>
          <p:spPr>
            <a:xfrm flipH="1">
              <a:off x="52045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7E4034D-5DC0-CB60-F07E-C22B3CB95D87}"/>
                </a:ext>
              </a:extLst>
            </p:cNvPr>
            <p:cNvCxnSpPr>
              <a:cxnSpLocks/>
            </p:cNvCxnSpPr>
            <p:nvPr/>
          </p:nvCxnSpPr>
          <p:spPr>
            <a:xfrm flipH="1">
              <a:off x="52810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5E152A0-B117-322B-C4F6-AF9882F04261}"/>
                </a:ext>
              </a:extLst>
            </p:cNvPr>
            <p:cNvCxnSpPr>
              <a:cxnSpLocks/>
            </p:cNvCxnSpPr>
            <p:nvPr/>
          </p:nvCxnSpPr>
          <p:spPr>
            <a:xfrm flipH="1">
              <a:off x="53576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7D90C6D-A314-1FE8-E8B3-3342D05B55FD}"/>
                </a:ext>
              </a:extLst>
            </p:cNvPr>
            <p:cNvCxnSpPr>
              <a:cxnSpLocks/>
            </p:cNvCxnSpPr>
            <p:nvPr/>
          </p:nvCxnSpPr>
          <p:spPr>
            <a:xfrm flipH="1">
              <a:off x="54342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7E43B3F-5424-C17F-DCE1-2EE55A3A1A3C}"/>
                </a:ext>
              </a:extLst>
            </p:cNvPr>
            <p:cNvCxnSpPr>
              <a:cxnSpLocks/>
            </p:cNvCxnSpPr>
            <p:nvPr/>
          </p:nvCxnSpPr>
          <p:spPr>
            <a:xfrm flipH="1">
              <a:off x="55108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29A4310-39BA-F43E-7911-21A9EB2FE3BA}"/>
                </a:ext>
              </a:extLst>
            </p:cNvPr>
            <p:cNvCxnSpPr>
              <a:cxnSpLocks/>
            </p:cNvCxnSpPr>
            <p:nvPr/>
          </p:nvCxnSpPr>
          <p:spPr>
            <a:xfrm flipH="1">
              <a:off x="55873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E44E7E8-FB47-8C0F-24DB-760F16DE95E2}"/>
                </a:ext>
              </a:extLst>
            </p:cNvPr>
            <p:cNvCxnSpPr>
              <a:cxnSpLocks/>
            </p:cNvCxnSpPr>
            <p:nvPr/>
          </p:nvCxnSpPr>
          <p:spPr>
            <a:xfrm flipH="1">
              <a:off x="56639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5E5BDB7-B802-B695-7CEE-5D9EBF52112A}"/>
                </a:ext>
              </a:extLst>
            </p:cNvPr>
            <p:cNvCxnSpPr>
              <a:cxnSpLocks/>
            </p:cNvCxnSpPr>
            <p:nvPr/>
          </p:nvCxnSpPr>
          <p:spPr>
            <a:xfrm flipH="1">
              <a:off x="57405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145271B-F1AF-82BA-ED02-ACEF540963D8}"/>
                </a:ext>
              </a:extLst>
            </p:cNvPr>
            <p:cNvCxnSpPr>
              <a:cxnSpLocks/>
            </p:cNvCxnSpPr>
            <p:nvPr/>
          </p:nvCxnSpPr>
          <p:spPr>
            <a:xfrm flipH="1">
              <a:off x="58170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DB7CE5B-C018-3328-3A36-1AAA0D25A018}"/>
                </a:ext>
              </a:extLst>
            </p:cNvPr>
            <p:cNvCxnSpPr>
              <a:cxnSpLocks/>
            </p:cNvCxnSpPr>
            <p:nvPr/>
          </p:nvCxnSpPr>
          <p:spPr>
            <a:xfrm flipH="1">
              <a:off x="58936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5A71479-BFA2-25DA-93B0-920F4B6B8688}"/>
                </a:ext>
              </a:extLst>
            </p:cNvPr>
            <p:cNvCxnSpPr>
              <a:cxnSpLocks/>
            </p:cNvCxnSpPr>
            <p:nvPr/>
          </p:nvCxnSpPr>
          <p:spPr>
            <a:xfrm flipH="1">
              <a:off x="59702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B8AB753-CF34-6210-7847-3B3B66314CCB}"/>
                </a:ext>
              </a:extLst>
            </p:cNvPr>
            <p:cNvCxnSpPr>
              <a:cxnSpLocks/>
            </p:cNvCxnSpPr>
            <p:nvPr/>
          </p:nvCxnSpPr>
          <p:spPr>
            <a:xfrm flipH="1">
              <a:off x="60467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6DF350C-772E-D65B-6C87-1788373497AE}"/>
                </a:ext>
              </a:extLst>
            </p:cNvPr>
            <p:cNvCxnSpPr>
              <a:cxnSpLocks/>
            </p:cNvCxnSpPr>
            <p:nvPr/>
          </p:nvCxnSpPr>
          <p:spPr>
            <a:xfrm flipH="1">
              <a:off x="61233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3144376-BB8D-A776-6C1F-B189EE8F270B}"/>
                </a:ext>
              </a:extLst>
            </p:cNvPr>
            <p:cNvCxnSpPr>
              <a:cxnSpLocks/>
            </p:cNvCxnSpPr>
            <p:nvPr/>
          </p:nvCxnSpPr>
          <p:spPr>
            <a:xfrm flipH="1">
              <a:off x="61999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grpSp>
      <p:sp>
        <p:nvSpPr>
          <p:cNvPr id="114" name="Text Box 99">
            <a:extLst>
              <a:ext uri="{FF2B5EF4-FFF2-40B4-BE49-F238E27FC236}">
                <a16:creationId xmlns:a16="http://schemas.microsoft.com/office/drawing/2014/main" id="{C42E94E4-A561-D19A-E4F1-F6998CA25398}"/>
              </a:ext>
            </a:extLst>
          </p:cNvPr>
          <p:cNvSpPr txBox="1"/>
          <p:nvPr/>
        </p:nvSpPr>
        <p:spPr>
          <a:xfrm>
            <a:off x="7336651" y="1139985"/>
            <a:ext cx="4106412" cy="1200329"/>
          </a:xfrm>
          <a:prstGeom prst="rect">
            <a:avLst/>
          </a:prstGeom>
          <a:noFill/>
          <a:ln w="9525">
            <a:noFill/>
          </a:ln>
        </p:spPr>
        <p:txBody>
          <a:bodyPr wrap="square">
            <a:spAutoFit/>
            <a:scene3d>
              <a:camera prst="orthographicFront"/>
              <a:lightRig rig="threePt" dir="t"/>
            </a:scene3d>
          </a:bodyPr>
          <a:lstStyle/>
          <a:p>
            <a:r>
              <a:rPr lang="vi-VN" sz="3600" dirty="0">
                <a:solidFill>
                  <a:srgbClr val="2A3563"/>
                </a:solidFill>
                <a:latin typeface="#9Slide07 IcielBaliho Script" pitchFamily="2" charset="0"/>
              </a:rPr>
              <a:t>b) Áp dụng định luật phản xạ ánh sáng.</a:t>
            </a:r>
          </a:p>
        </p:txBody>
      </p:sp>
      <p:cxnSp>
        <p:nvCxnSpPr>
          <p:cNvPr id="115" name="Straight Connector 114">
            <a:extLst>
              <a:ext uri="{FF2B5EF4-FFF2-40B4-BE49-F238E27FC236}">
                <a16:creationId xmlns:a16="http://schemas.microsoft.com/office/drawing/2014/main" id="{A0505295-EB76-9D17-6792-68310C504C80}"/>
              </a:ext>
            </a:extLst>
          </p:cNvPr>
          <p:cNvCxnSpPr>
            <a:cxnSpLocks/>
          </p:cNvCxnSpPr>
          <p:nvPr/>
        </p:nvCxnSpPr>
        <p:spPr>
          <a:xfrm>
            <a:off x="7502137" y="5110738"/>
            <a:ext cx="1577855" cy="0"/>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753D67E-C578-0B89-8983-E48D342D3481}"/>
              </a:ext>
            </a:extLst>
          </p:cNvPr>
          <p:cNvCxnSpPr>
            <a:cxnSpLocks/>
          </p:cNvCxnSpPr>
          <p:nvPr/>
        </p:nvCxnSpPr>
        <p:spPr>
          <a:xfrm>
            <a:off x="7472232" y="4265281"/>
            <a:ext cx="1577855" cy="0"/>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grpSp>
        <p:nvGrpSpPr>
          <p:cNvPr id="117" name="Group 116">
            <a:extLst>
              <a:ext uri="{FF2B5EF4-FFF2-40B4-BE49-F238E27FC236}">
                <a16:creationId xmlns:a16="http://schemas.microsoft.com/office/drawing/2014/main" id="{96BF8121-722E-D63B-C90F-F4AA6BF6A052}"/>
              </a:ext>
            </a:extLst>
          </p:cNvPr>
          <p:cNvGrpSpPr/>
          <p:nvPr/>
        </p:nvGrpSpPr>
        <p:grpSpPr>
          <a:xfrm flipH="1">
            <a:off x="6415655" y="4057357"/>
            <a:ext cx="2476501" cy="1828606"/>
            <a:chOff x="1907259" y="1615560"/>
            <a:chExt cx="1287851" cy="666065"/>
          </a:xfrm>
        </p:grpSpPr>
        <p:cxnSp>
          <p:nvCxnSpPr>
            <p:cNvPr id="118" name="Straight Connector 117">
              <a:extLst>
                <a:ext uri="{FF2B5EF4-FFF2-40B4-BE49-F238E27FC236}">
                  <a16:creationId xmlns:a16="http://schemas.microsoft.com/office/drawing/2014/main" id="{C31C60AC-204F-D629-358B-C6DAEB63BDD4}"/>
                </a:ext>
              </a:extLst>
            </p:cNvPr>
            <p:cNvCxnSpPr>
              <a:cxnSpLocks/>
            </p:cNvCxnSpPr>
            <p:nvPr/>
          </p:nvCxnSpPr>
          <p:spPr>
            <a:xfrm>
              <a:off x="2398627" y="1941063"/>
              <a:ext cx="796483" cy="340562"/>
            </a:xfrm>
            <a:prstGeom prst="line">
              <a:avLst/>
            </a:prstGeom>
            <a:ln w="28575">
              <a:solidFill>
                <a:srgbClr val="841F00"/>
              </a:solidFill>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5F05A273-9DC1-2521-DC99-672A545C0B9A}"/>
                </a:ext>
              </a:extLst>
            </p:cNvPr>
            <p:cNvCxnSpPr>
              <a:cxnSpLocks/>
            </p:cNvCxnSpPr>
            <p:nvPr/>
          </p:nvCxnSpPr>
          <p:spPr>
            <a:xfrm rot="4068874" flipV="1">
              <a:off x="1918376" y="1604443"/>
              <a:ext cx="431379" cy="453614"/>
            </a:xfrm>
            <a:prstGeom prst="straightConnector1">
              <a:avLst/>
            </a:prstGeom>
            <a:ln w="28575">
              <a:solidFill>
                <a:srgbClr val="841F00"/>
              </a:solidFill>
              <a:tailEnd type="triangle"/>
            </a:ln>
          </p:spPr>
          <p:style>
            <a:lnRef idx="1">
              <a:schemeClr val="dk1"/>
            </a:lnRef>
            <a:fillRef idx="0">
              <a:schemeClr val="dk1"/>
            </a:fillRef>
            <a:effectRef idx="0">
              <a:schemeClr val="dk1"/>
            </a:effectRef>
            <a:fontRef idx="minor">
              <a:schemeClr val="tx1"/>
            </a:fontRef>
          </p:style>
        </p:cxnSp>
      </p:grpSp>
      <p:sp>
        <p:nvSpPr>
          <p:cNvPr id="120" name="TextBox 119">
            <a:extLst>
              <a:ext uri="{FF2B5EF4-FFF2-40B4-BE49-F238E27FC236}">
                <a16:creationId xmlns:a16="http://schemas.microsoft.com/office/drawing/2014/main" id="{012FFC17-07CF-10B6-BE32-01B604FF61C0}"/>
              </a:ext>
            </a:extLst>
          </p:cNvPr>
          <p:cNvSpPr txBox="1"/>
          <p:nvPr/>
        </p:nvSpPr>
        <p:spPr>
          <a:xfrm>
            <a:off x="7045979" y="4960736"/>
            <a:ext cx="518916"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N′</a:t>
            </a:r>
          </a:p>
        </p:txBody>
      </p:sp>
      <p:grpSp>
        <p:nvGrpSpPr>
          <p:cNvPr id="121" name="Group 120">
            <a:extLst>
              <a:ext uri="{FF2B5EF4-FFF2-40B4-BE49-F238E27FC236}">
                <a16:creationId xmlns:a16="http://schemas.microsoft.com/office/drawing/2014/main" id="{A2A72F97-B84C-A738-0184-8E048CB1BE17}"/>
              </a:ext>
            </a:extLst>
          </p:cNvPr>
          <p:cNvGrpSpPr/>
          <p:nvPr/>
        </p:nvGrpSpPr>
        <p:grpSpPr>
          <a:xfrm rot="977149">
            <a:off x="7040641" y="3218833"/>
            <a:ext cx="2347818" cy="1624618"/>
            <a:chOff x="1907259" y="1615560"/>
            <a:chExt cx="1287851" cy="666065"/>
          </a:xfrm>
        </p:grpSpPr>
        <p:cxnSp>
          <p:nvCxnSpPr>
            <p:cNvPr id="122" name="Straight Connector 121">
              <a:extLst>
                <a:ext uri="{FF2B5EF4-FFF2-40B4-BE49-F238E27FC236}">
                  <a16:creationId xmlns:a16="http://schemas.microsoft.com/office/drawing/2014/main" id="{6800B8A7-2D2E-AEC2-12C6-E51E74B5A53E}"/>
                </a:ext>
              </a:extLst>
            </p:cNvPr>
            <p:cNvCxnSpPr>
              <a:cxnSpLocks/>
            </p:cNvCxnSpPr>
            <p:nvPr/>
          </p:nvCxnSpPr>
          <p:spPr>
            <a:xfrm>
              <a:off x="2398627" y="1941063"/>
              <a:ext cx="796483" cy="340562"/>
            </a:xfrm>
            <a:prstGeom prst="line">
              <a:avLst/>
            </a:prstGeom>
            <a:ln w="28575">
              <a:solidFill>
                <a:srgbClr val="841F00"/>
              </a:solidFill>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F5F7152A-6485-FEEF-B1F3-8FC6C306F728}"/>
                </a:ext>
              </a:extLst>
            </p:cNvPr>
            <p:cNvCxnSpPr>
              <a:cxnSpLocks/>
            </p:cNvCxnSpPr>
            <p:nvPr/>
          </p:nvCxnSpPr>
          <p:spPr>
            <a:xfrm rot="4068874" flipV="1">
              <a:off x="1918376" y="1604443"/>
              <a:ext cx="431379" cy="453614"/>
            </a:xfrm>
            <a:prstGeom prst="straightConnector1">
              <a:avLst/>
            </a:prstGeom>
            <a:ln w="28575">
              <a:solidFill>
                <a:srgbClr val="841F00"/>
              </a:solidFill>
              <a:tailEnd type="triangle"/>
            </a:ln>
          </p:spPr>
          <p:style>
            <a:lnRef idx="1">
              <a:schemeClr val="dk1"/>
            </a:lnRef>
            <a:fillRef idx="0">
              <a:schemeClr val="dk1"/>
            </a:fillRef>
            <a:effectRef idx="0">
              <a:schemeClr val="dk1"/>
            </a:effectRef>
            <a:fontRef idx="minor">
              <a:schemeClr val="tx1"/>
            </a:fontRef>
          </p:style>
        </p:cxnSp>
      </p:grpSp>
      <p:grpSp>
        <p:nvGrpSpPr>
          <p:cNvPr id="124" name="Group 123">
            <a:extLst>
              <a:ext uri="{FF2B5EF4-FFF2-40B4-BE49-F238E27FC236}">
                <a16:creationId xmlns:a16="http://schemas.microsoft.com/office/drawing/2014/main" id="{96701793-51FD-2BB3-30D2-B3B35B9CA534}"/>
              </a:ext>
            </a:extLst>
          </p:cNvPr>
          <p:cNvGrpSpPr/>
          <p:nvPr/>
        </p:nvGrpSpPr>
        <p:grpSpPr>
          <a:xfrm>
            <a:off x="7240107" y="2905394"/>
            <a:ext cx="1880462" cy="1388501"/>
            <a:chOff x="1907259" y="1615560"/>
            <a:chExt cx="1287851" cy="666065"/>
          </a:xfrm>
        </p:grpSpPr>
        <p:cxnSp>
          <p:nvCxnSpPr>
            <p:cNvPr id="125" name="Straight Connector 124">
              <a:extLst>
                <a:ext uri="{FF2B5EF4-FFF2-40B4-BE49-F238E27FC236}">
                  <a16:creationId xmlns:a16="http://schemas.microsoft.com/office/drawing/2014/main" id="{90CC11C6-F0C4-4AE4-E0C1-58A075B0527A}"/>
                </a:ext>
              </a:extLst>
            </p:cNvPr>
            <p:cNvCxnSpPr>
              <a:cxnSpLocks/>
            </p:cNvCxnSpPr>
            <p:nvPr/>
          </p:nvCxnSpPr>
          <p:spPr>
            <a:xfrm>
              <a:off x="2398627" y="1941063"/>
              <a:ext cx="796483" cy="340562"/>
            </a:xfrm>
            <a:prstGeom prst="line">
              <a:avLst/>
            </a:prstGeom>
            <a:ln w="28575">
              <a:solidFill>
                <a:srgbClr val="841F00"/>
              </a:solidFill>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D91420F5-6DCD-6BAE-1A80-CE693CDBCFA5}"/>
                </a:ext>
              </a:extLst>
            </p:cNvPr>
            <p:cNvCxnSpPr>
              <a:cxnSpLocks/>
            </p:cNvCxnSpPr>
            <p:nvPr/>
          </p:nvCxnSpPr>
          <p:spPr>
            <a:xfrm rot="4068874" flipV="1">
              <a:off x="1918376" y="1604443"/>
              <a:ext cx="431379" cy="453614"/>
            </a:xfrm>
            <a:prstGeom prst="straightConnector1">
              <a:avLst/>
            </a:prstGeom>
            <a:ln w="28575">
              <a:solidFill>
                <a:srgbClr val="841F00"/>
              </a:solidFill>
              <a:tailEnd type="triangle"/>
            </a:ln>
          </p:spPr>
          <p:style>
            <a:lnRef idx="1">
              <a:schemeClr val="dk1"/>
            </a:lnRef>
            <a:fillRef idx="0">
              <a:schemeClr val="dk1"/>
            </a:fillRef>
            <a:effectRef idx="0">
              <a:schemeClr val="dk1"/>
            </a:effectRef>
            <a:fontRef idx="minor">
              <a:schemeClr val="tx1"/>
            </a:fontRef>
          </p:style>
        </p:cxnSp>
      </p:grpSp>
      <p:grpSp>
        <p:nvGrpSpPr>
          <p:cNvPr id="127" name="Group 126">
            <a:extLst>
              <a:ext uri="{FF2B5EF4-FFF2-40B4-BE49-F238E27FC236}">
                <a16:creationId xmlns:a16="http://schemas.microsoft.com/office/drawing/2014/main" id="{F090A774-21A6-BEB7-C68D-B32DFBD9DC4C}"/>
              </a:ext>
            </a:extLst>
          </p:cNvPr>
          <p:cNvGrpSpPr/>
          <p:nvPr/>
        </p:nvGrpSpPr>
        <p:grpSpPr>
          <a:xfrm rot="16200000">
            <a:off x="7135841" y="4520791"/>
            <a:ext cx="4102212" cy="146772"/>
            <a:chOff x="3290277" y="3274646"/>
            <a:chExt cx="2993292" cy="186761"/>
          </a:xfrm>
        </p:grpSpPr>
        <p:cxnSp>
          <p:nvCxnSpPr>
            <p:cNvPr id="128" name="Straight Connector 127">
              <a:extLst>
                <a:ext uri="{FF2B5EF4-FFF2-40B4-BE49-F238E27FC236}">
                  <a16:creationId xmlns:a16="http://schemas.microsoft.com/office/drawing/2014/main" id="{B061D360-AC1A-901E-F4DE-92BC4B6BF3E1}"/>
                </a:ext>
              </a:extLst>
            </p:cNvPr>
            <p:cNvCxnSpPr>
              <a:cxnSpLocks/>
            </p:cNvCxnSpPr>
            <p:nvPr/>
          </p:nvCxnSpPr>
          <p:spPr>
            <a:xfrm>
              <a:off x="3290277" y="3274646"/>
              <a:ext cx="2993292" cy="0"/>
            </a:xfrm>
            <a:prstGeom prst="line">
              <a:avLst/>
            </a:prstGeom>
            <a:ln w="571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D306280-A157-F0E7-8DB5-A8DD0AA2BA8A}"/>
                </a:ext>
              </a:extLst>
            </p:cNvPr>
            <p:cNvCxnSpPr>
              <a:cxnSpLocks/>
            </p:cNvCxnSpPr>
            <p:nvPr/>
          </p:nvCxnSpPr>
          <p:spPr>
            <a:xfrm flipH="1">
              <a:off x="32902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C56563F-46CB-7710-E208-306D3D653FDB}"/>
                </a:ext>
              </a:extLst>
            </p:cNvPr>
            <p:cNvCxnSpPr>
              <a:cxnSpLocks/>
            </p:cNvCxnSpPr>
            <p:nvPr/>
          </p:nvCxnSpPr>
          <p:spPr>
            <a:xfrm flipH="1">
              <a:off x="33668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61B5370-D3B2-691E-0AE3-9719F5F20CA1}"/>
                </a:ext>
              </a:extLst>
            </p:cNvPr>
            <p:cNvCxnSpPr>
              <a:cxnSpLocks/>
            </p:cNvCxnSpPr>
            <p:nvPr/>
          </p:nvCxnSpPr>
          <p:spPr>
            <a:xfrm flipH="1">
              <a:off x="34434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AD107AE-78CC-2CEE-576B-0391261D10D6}"/>
                </a:ext>
              </a:extLst>
            </p:cNvPr>
            <p:cNvCxnSpPr>
              <a:cxnSpLocks/>
            </p:cNvCxnSpPr>
            <p:nvPr/>
          </p:nvCxnSpPr>
          <p:spPr>
            <a:xfrm flipH="1">
              <a:off x="35199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D48AE99-9D59-E3F8-D850-97EC55DAFB5F}"/>
                </a:ext>
              </a:extLst>
            </p:cNvPr>
            <p:cNvCxnSpPr>
              <a:cxnSpLocks/>
            </p:cNvCxnSpPr>
            <p:nvPr/>
          </p:nvCxnSpPr>
          <p:spPr>
            <a:xfrm flipH="1">
              <a:off x="35965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73517FD-672E-A0EB-034D-E9A86A8340B4}"/>
                </a:ext>
              </a:extLst>
            </p:cNvPr>
            <p:cNvCxnSpPr>
              <a:cxnSpLocks/>
            </p:cNvCxnSpPr>
            <p:nvPr/>
          </p:nvCxnSpPr>
          <p:spPr>
            <a:xfrm flipH="1">
              <a:off x="36731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8EE6B03-AD1F-F4AE-781C-8A4D852882E6}"/>
                </a:ext>
              </a:extLst>
            </p:cNvPr>
            <p:cNvCxnSpPr>
              <a:cxnSpLocks/>
            </p:cNvCxnSpPr>
            <p:nvPr/>
          </p:nvCxnSpPr>
          <p:spPr>
            <a:xfrm flipH="1">
              <a:off x="37496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EC1624A-F299-D0EC-B615-C0DAE602C6AE}"/>
                </a:ext>
              </a:extLst>
            </p:cNvPr>
            <p:cNvCxnSpPr>
              <a:cxnSpLocks/>
            </p:cNvCxnSpPr>
            <p:nvPr/>
          </p:nvCxnSpPr>
          <p:spPr>
            <a:xfrm flipH="1">
              <a:off x="38262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DCE519A-04E0-932B-A3D6-1DA674D4366F}"/>
                </a:ext>
              </a:extLst>
            </p:cNvPr>
            <p:cNvCxnSpPr>
              <a:cxnSpLocks/>
            </p:cNvCxnSpPr>
            <p:nvPr/>
          </p:nvCxnSpPr>
          <p:spPr>
            <a:xfrm flipH="1">
              <a:off x="39028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DB4CEB7-77DC-75CD-F0B1-D6699748CF24}"/>
                </a:ext>
              </a:extLst>
            </p:cNvPr>
            <p:cNvCxnSpPr>
              <a:cxnSpLocks/>
            </p:cNvCxnSpPr>
            <p:nvPr/>
          </p:nvCxnSpPr>
          <p:spPr>
            <a:xfrm flipH="1">
              <a:off x="39794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8C635FB-EC87-1C08-5B1B-DCBA7994C8D5}"/>
                </a:ext>
              </a:extLst>
            </p:cNvPr>
            <p:cNvCxnSpPr>
              <a:cxnSpLocks/>
            </p:cNvCxnSpPr>
            <p:nvPr/>
          </p:nvCxnSpPr>
          <p:spPr>
            <a:xfrm flipH="1">
              <a:off x="40559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6E853CF-A646-C501-B7D6-B154198C0C29}"/>
                </a:ext>
              </a:extLst>
            </p:cNvPr>
            <p:cNvCxnSpPr>
              <a:cxnSpLocks/>
            </p:cNvCxnSpPr>
            <p:nvPr/>
          </p:nvCxnSpPr>
          <p:spPr>
            <a:xfrm flipH="1">
              <a:off x="41325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03F5A42-3635-0F77-FBE5-642D1004F90F}"/>
                </a:ext>
              </a:extLst>
            </p:cNvPr>
            <p:cNvCxnSpPr>
              <a:cxnSpLocks/>
            </p:cNvCxnSpPr>
            <p:nvPr/>
          </p:nvCxnSpPr>
          <p:spPr>
            <a:xfrm flipH="1">
              <a:off x="42091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BA45DE6-C9FF-70CB-0890-966C06E67E4E}"/>
                </a:ext>
              </a:extLst>
            </p:cNvPr>
            <p:cNvCxnSpPr>
              <a:cxnSpLocks/>
            </p:cNvCxnSpPr>
            <p:nvPr/>
          </p:nvCxnSpPr>
          <p:spPr>
            <a:xfrm flipH="1">
              <a:off x="42856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0A80A6B-3C15-F6AA-0435-646840F76218}"/>
                </a:ext>
              </a:extLst>
            </p:cNvPr>
            <p:cNvCxnSpPr>
              <a:cxnSpLocks/>
            </p:cNvCxnSpPr>
            <p:nvPr/>
          </p:nvCxnSpPr>
          <p:spPr>
            <a:xfrm flipH="1">
              <a:off x="43622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1356720-2D07-1AEF-35FD-FA4FB2995CAB}"/>
                </a:ext>
              </a:extLst>
            </p:cNvPr>
            <p:cNvCxnSpPr>
              <a:cxnSpLocks/>
            </p:cNvCxnSpPr>
            <p:nvPr/>
          </p:nvCxnSpPr>
          <p:spPr>
            <a:xfrm flipH="1">
              <a:off x="44388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060D7A9-DBF4-6552-CE3B-3EB20CC7B1E2}"/>
                </a:ext>
              </a:extLst>
            </p:cNvPr>
            <p:cNvCxnSpPr>
              <a:cxnSpLocks/>
            </p:cNvCxnSpPr>
            <p:nvPr/>
          </p:nvCxnSpPr>
          <p:spPr>
            <a:xfrm flipH="1">
              <a:off x="45153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E616A68-9FE5-DA86-375A-193E46CE578B}"/>
                </a:ext>
              </a:extLst>
            </p:cNvPr>
            <p:cNvCxnSpPr>
              <a:cxnSpLocks/>
            </p:cNvCxnSpPr>
            <p:nvPr/>
          </p:nvCxnSpPr>
          <p:spPr>
            <a:xfrm flipH="1">
              <a:off x="45919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57E6BBF-DC02-5241-51CC-CE894F6E6648}"/>
                </a:ext>
              </a:extLst>
            </p:cNvPr>
            <p:cNvCxnSpPr>
              <a:cxnSpLocks/>
            </p:cNvCxnSpPr>
            <p:nvPr/>
          </p:nvCxnSpPr>
          <p:spPr>
            <a:xfrm flipH="1">
              <a:off x="46685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D62FA01-851B-F42F-7B7F-A5D2F4A0E7EB}"/>
                </a:ext>
              </a:extLst>
            </p:cNvPr>
            <p:cNvCxnSpPr>
              <a:cxnSpLocks/>
            </p:cNvCxnSpPr>
            <p:nvPr/>
          </p:nvCxnSpPr>
          <p:spPr>
            <a:xfrm flipH="1">
              <a:off x="47451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753EE8D-D279-9B7D-74D6-4E6E1B41DFB6}"/>
                </a:ext>
              </a:extLst>
            </p:cNvPr>
            <p:cNvCxnSpPr>
              <a:cxnSpLocks/>
            </p:cNvCxnSpPr>
            <p:nvPr/>
          </p:nvCxnSpPr>
          <p:spPr>
            <a:xfrm flipH="1">
              <a:off x="48216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6C0652B-2FF8-B906-F2A1-0FD3247142A8}"/>
                </a:ext>
              </a:extLst>
            </p:cNvPr>
            <p:cNvCxnSpPr>
              <a:cxnSpLocks/>
            </p:cNvCxnSpPr>
            <p:nvPr/>
          </p:nvCxnSpPr>
          <p:spPr>
            <a:xfrm flipH="1">
              <a:off x="48982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8B84038-558F-494E-961C-555997928AC2}"/>
                </a:ext>
              </a:extLst>
            </p:cNvPr>
            <p:cNvCxnSpPr>
              <a:cxnSpLocks/>
            </p:cNvCxnSpPr>
            <p:nvPr/>
          </p:nvCxnSpPr>
          <p:spPr>
            <a:xfrm flipH="1">
              <a:off x="49748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9A76714F-C6BD-4394-C07C-37568139863F}"/>
                </a:ext>
              </a:extLst>
            </p:cNvPr>
            <p:cNvCxnSpPr>
              <a:cxnSpLocks/>
            </p:cNvCxnSpPr>
            <p:nvPr/>
          </p:nvCxnSpPr>
          <p:spPr>
            <a:xfrm flipH="1">
              <a:off x="50513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9F466AA8-1FFB-9ABF-DC0E-F79B9192AEBE}"/>
                </a:ext>
              </a:extLst>
            </p:cNvPr>
            <p:cNvCxnSpPr>
              <a:cxnSpLocks/>
            </p:cNvCxnSpPr>
            <p:nvPr/>
          </p:nvCxnSpPr>
          <p:spPr>
            <a:xfrm flipH="1">
              <a:off x="51279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16A58501-7B25-976D-7C6E-87564D7FC984}"/>
                </a:ext>
              </a:extLst>
            </p:cNvPr>
            <p:cNvCxnSpPr>
              <a:cxnSpLocks/>
            </p:cNvCxnSpPr>
            <p:nvPr/>
          </p:nvCxnSpPr>
          <p:spPr>
            <a:xfrm flipH="1">
              <a:off x="52045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60B6854-5790-5B79-5CB3-4D68258E1DA2}"/>
                </a:ext>
              </a:extLst>
            </p:cNvPr>
            <p:cNvCxnSpPr>
              <a:cxnSpLocks/>
            </p:cNvCxnSpPr>
            <p:nvPr/>
          </p:nvCxnSpPr>
          <p:spPr>
            <a:xfrm flipH="1">
              <a:off x="52810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1C18DC7-50AF-A337-866F-94E1ECFC0200}"/>
                </a:ext>
              </a:extLst>
            </p:cNvPr>
            <p:cNvCxnSpPr>
              <a:cxnSpLocks/>
            </p:cNvCxnSpPr>
            <p:nvPr/>
          </p:nvCxnSpPr>
          <p:spPr>
            <a:xfrm flipH="1">
              <a:off x="53576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C8B6990-EF26-F060-F474-CC88B59575DC}"/>
                </a:ext>
              </a:extLst>
            </p:cNvPr>
            <p:cNvCxnSpPr>
              <a:cxnSpLocks/>
            </p:cNvCxnSpPr>
            <p:nvPr/>
          </p:nvCxnSpPr>
          <p:spPr>
            <a:xfrm flipH="1">
              <a:off x="54342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B61DBB70-F153-2DAE-9622-6B0AA7AB9E51}"/>
                </a:ext>
              </a:extLst>
            </p:cNvPr>
            <p:cNvCxnSpPr>
              <a:cxnSpLocks/>
            </p:cNvCxnSpPr>
            <p:nvPr/>
          </p:nvCxnSpPr>
          <p:spPr>
            <a:xfrm flipH="1">
              <a:off x="551080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1008332D-F2E5-051C-FFD4-A77E57AC10D6}"/>
                </a:ext>
              </a:extLst>
            </p:cNvPr>
            <p:cNvCxnSpPr>
              <a:cxnSpLocks/>
            </p:cNvCxnSpPr>
            <p:nvPr/>
          </p:nvCxnSpPr>
          <p:spPr>
            <a:xfrm flipH="1">
              <a:off x="558737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CD2977AC-8403-51A6-59F3-0BD1F944A08A}"/>
                </a:ext>
              </a:extLst>
            </p:cNvPr>
            <p:cNvCxnSpPr>
              <a:cxnSpLocks/>
            </p:cNvCxnSpPr>
            <p:nvPr/>
          </p:nvCxnSpPr>
          <p:spPr>
            <a:xfrm flipH="1">
              <a:off x="566394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0444EACE-1267-BA6C-E603-FD2F68032F95}"/>
                </a:ext>
              </a:extLst>
            </p:cNvPr>
            <p:cNvCxnSpPr>
              <a:cxnSpLocks/>
            </p:cNvCxnSpPr>
            <p:nvPr/>
          </p:nvCxnSpPr>
          <p:spPr>
            <a:xfrm flipH="1">
              <a:off x="574051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65363BA-68A9-5A24-8F6E-1E016ED26E6B}"/>
                </a:ext>
              </a:extLst>
            </p:cNvPr>
            <p:cNvCxnSpPr>
              <a:cxnSpLocks/>
            </p:cNvCxnSpPr>
            <p:nvPr/>
          </p:nvCxnSpPr>
          <p:spPr>
            <a:xfrm flipH="1">
              <a:off x="581708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DAAEEBF6-1767-176B-D96B-5F412932E3B5}"/>
                </a:ext>
              </a:extLst>
            </p:cNvPr>
            <p:cNvCxnSpPr>
              <a:cxnSpLocks/>
            </p:cNvCxnSpPr>
            <p:nvPr/>
          </p:nvCxnSpPr>
          <p:spPr>
            <a:xfrm flipH="1">
              <a:off x="589365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AF747D9-4073-1A07-4E6D-C60F71AF6E56}"/>
                </a:ext>
              </a:extLst>
            </p:cNvPr>
            <p:cNvCxnSpPr>
              <a:cxnSpLocks/>
            </p:cNvCxnSpPr>
            <p:nvPr/>
          </p:nvCxnSpPr>
          <p:spPr>
            <a:xfrm flipH="1">
              <a:off x="597022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2B89E472-220A-68B9-72BA-C9C6410D6C53}"/>
                </a:ext>
              </a:extLst>
            </p:cNvPr>
            <p:cNvCxnSpPr>
              <a:cxnSpLocks/>
            </p:cNvCxnSpPr>
            <p:nvPr/>
          </p:nvCxnSpPr>
          <p:spPr>
            <a:xfrm flipH="1">
              <a:off x="604679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3CCEB594-A1A7-7DDA-4083-F87D8D92A5E4}"/>
                </a:ext>
              </a:extLst>
            </p:cNvPr>
            <p:cNvCxnSpPr>
              <a:cxnSpLocks/>
            </p:cNvCxnSpPr>
            <p:nvPr/>
          </p:nvCxnSpPr>
          <p:spPr>
            <a:xfrm flipH="1">
              <a:off x="612336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3A70A8B-C571-BBBF-5C0C-9AA8044BF6FB}"/>
                </a:ext>
              </a:extLst>
            </p:cNvPr>
            <p:cNvCxnSpPr>
              <a:cxnSpLocks/>
            </p:cNvCxnSpPr>
            <p:nvPr/>
          </p:nvCxnSpPr>
          <p:spPr>
            <a:xfrm flipH="1">
              <a:off x="6199937" y="3274646"/>
              <a:ext cx="76570" cy="186761"/>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grpSp>
      <p:sp>
        <p:nvSpPr>
          <p:cNvPr id="168" name="Oval 167">
            <a:extLst>
              <a:ext uri="{FF2B5EF4-FFF2-40B4-BE49-F238E27FC236}">
                <a16:creationId xmlns:a16="http://schemas.microsoft.com/office/drawing/2014/main" id="{D77F84F5-6E5C-6A80-99C2-8155298D693D}"/>
              </a:ext>
            </a:extLst>
          </p:cNvPr>
          <p:cNvSpPr/>
          <p:nvPr/>
        </p:nvSpPr>
        <p:spPr>
          <a:xfrm>
            <a:off x="7024761" y="2972292"/>
            <a:ext cx="132344" cy="132344"/>
          </a:xfrm>
          <a:prstGeom prst="ellipse">
            <a:avLst/>
          </a:prstGeom>
          <a:solidFill>
            <a:srgbClr val="2A3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a:extLst>
              <a:ext uri="{FF2B5EF4-FFF2-40B4-BE49-F238E27FC236}">
                <a16:creationId xmlns:a16="http://schemas.microsoft.com/office/drawing/2014/main" id="{D90D7D8D-8654-F364-4AEB-F7C2D63E3B70}"/>
              </a:ext>
            </a:extLst>
          </p:cNvPr>
          <p:cNvSpPr txBox="1"/>
          <p:nvPr/>
        </p:nvSpPr>
        <p:spPr>
          <a:xfrm>
            <a:off x="6604194" y="2549261"/>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S</a:t>
            </a:r>
          </a:p>
        </p:txBody>
      </p:sp>
      <p:sp>
        <p:nvSpPr>
          <p:cNvPr id="170" name="TextBox 169">
            <a:extLst>
              <a:ext uri="{FF2B5EF4-FFF2-40B4-BE49-F238E27FC236}">
                <a16:creationId xmlns:a16="http://schemas.microsoft.com/office/drawing/2014/main" id="{20227BF9-4105-EE04-1FFB-02CA6A80C927}"/>
              </a:ext>
            </a:extLst>
          </p:cNvPr>
          <p:cNvSpPr txBox="1"/>
          <p:nvPr/>
        </p:nvSpPr>
        <p:spPr>
          <a:xfrm>
            <a:off x="8666707" y="3807418"/>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I</a:t>
            </a:r>
          </a:p>
        </p:txBody>
      </p:sp>
      <p:sp>
        <p:nvSpPr>
          <p:cNvPr id="171" name="TextBox 170">
            <a:extLst>
              <a:ext uri="{FF2B5EF4-FFF2-40B4-BE49-F238E27FC236}">
                <a16:creationId xmlns:a16="http://schemas.microsoft.com/office/drawing/2014/main" id="{90AB7BC5-9AF5-D7E6-A127-A9C5F3CF9A37}"/>
              </a:ext>
            </a:extLst>
          </p:cNvPr>
          <p:cNvSpPr txBox="1"/>
          <p:nvPr/>
        </p:nvSpPr>
        <p:spPr>
          <a:xfrm>
            <a:off x="8435026" y="5110738"/>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K</a:t>
            </a:r>
          </a:p>
        </p:txBody>
      </p:sp>
      <p:sp>
        <p:nvSpPr>
          <p:cNvPr id="172" name="TextBox 171">
            <a:extLst>
              <a:ext uri="{FF2B5EF4-FFF2-40B4-BE49-F238E27FC236}">
                <a16:creationId xmlns:a16="http://schemas.microsoft.com/office/drawing/2014/main" id="{6A351DF0-91FA-8B9B-AADA-3B331193BB95}"/>
              </a:ext>
            </a:extLst>
          </p:cNvPr>
          <p:cNvSpPr txBox="1"/>
          <p:nvPr/>
        </p:nvSpPr>
        <p:spPr>
          <a:xfrm>
            <a:off x="6988196" y="4106399"/>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N</a:t>
            </a:r>
          </a:p>
        </p:txBody>
      </p:sp>
      <p:sp>
        <p:nvSpPr>
          <p:cNvPr id="173" name="TextBox 172">
            <a:extLst>
              <a:ext uri="{FF2B5EF4-FFF2-40B4-BE49-F238E27FC236}">
                <a16:creationId xmlns:a16="http://schemas.microsoft.com/office/drawing/2014/main" id="{6B156248-57D6-C617-D81C-265F54686C54}"/>
              </a:ext>
            </a:extLst>
          </p:cNvPr>
          <p:cNvSpPr txBox="1"/>
          <p:nvPr/>
        </p:nvSpPr>
        <p:spPr>
          <a:xfrm>
            <a:off x="5911597" y="5728886"/>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R</a:t>
            </a:r>
          </a:p>
        </p:txBody>
      </p:sp>
      <p:grpSp>
        <p:nvGrpSpPr>
          <p:cNvPr id="174" name="Group 173">
            <a:extLst>
              <a:ext uri="{FF2B5EF4-FFF2-40B4-BE49-F238E27FC236}">
                <a16:creationId xmlns:a16="http://schemas.microsoft.com/office/drawing/2014/main" id="{91BA8B4F-4513-5A06-B324-64BF906AC7A9}"/>
              </a:ext>
            </a:extLst>
          </p:cNvPr>
          <p:cNvGrpSpPr/>
          <p:nvPr/>
        </p:nvGrpSpPr>
        <p:grpSpPr>
          <a:xfrm rot="20622851" flipH="1">
            <a:off x="6974643" y="5266449"/>
            <a:ext cx="2152493" cy="1206208"/>
            <a:chOff x="1907259" y="1615560"/>
            <a:chExt cx="1287851" cy="666065"/>
          </a:xfrm>
        </p:grpSpPr>
        <p:cxnSp>
          <p:nvCxnSpPr>
            <p:cNvPr id="175" name="Straight Connector 174">
              <a:extLst>
                <a:ext uri="{FF2B5EF4-FFF2-40B4-BE49-F238E27FC236}">
                  <a16:creationId xmlns:a16="http://schemas.microsoft.com/office/drawing/2014/main" id="{1F0CDDF4-912E-B9C5-AEDD-1BEAD150345A}"/>
                </a:ext>
              </a:extLst>
            </p:cNvPr>
            <p:cNvCxnSpPr>
              <a:cxnSpLocks/>
            </p:cNvCxnSpPr>
            <p:nvPr/>
          </p:nvCxnSpPr>
          <p:spPr>
            <a:xfrm>
              <a:off x="2398627" y="1941063"/>
              <a:ext cx="796483" cy="340562"/>
            </a:xfrm>
            <a:prstGeom prst="line">
              <a:avLst/>
            </a:prstGeom>
            <a:ln w="28575">
              <a:solidFill>
                <a:srgbClr val="841F00"/>
              </a:solidFill>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55BB81A7-B2B8-3392-30D2-76F0C7E75D87}"/>
                </a:ext>
              </a:extLst>
            </p:cNvPr>
            <p:cNvCxnSpPr>
              <a:cxnSpLocks/>
            </p:cNvCxnSpPr>
            <p:nvPr/>
          </p:nvCxnSpPr>
          <p:spPr>
            <a:xfrm rot="4068874" flipV="1">
              <a:off x="1918376" y="1604443"/>
              <a:ext cx="431379" cy="453614"/>
            </a:xfrm>
            <a:prstGeom prst="straightConnector1">
              <a:avLst/>
            </a:prstGeom>
            <a:ln w="28575">
              <a:solidFill>
                <a:srgbClr val="841F00"/>
              </a:solidFill>
              <a:tailEnd type="triangle"/>
            </a:ln>
          </p:spPr>
          <p:style>
            <a:lnRef idx="1">
              <a:schemeClr val="dk1"/>
            </a:lnRef>
            <a:fillRef idx="0">
              <a:schemeClr val="dk1"/>
            </a:fillRef>
            <a:effectRef idx="0">
              <a:schemeClr val="dk1"/>
            </a:effectRef>
            <a:fontRef idx="minor">
              <a:schemeClr val="tx1"/>
            </a:fontRef>
          </p:style>
        </p:cxnSp>
      </p:grpSp>
      <p:sp>
        <p:nvSpPr>
          <p:cNvPr id="177" name="TextBox 176">
            <a:extLst>
              <a:ext uri="{FF2B5EF4-FFF2-40B4-BE49-F238E27FC236}">
                <a16:creationId xmlns:a16="http://schemas.microsoft.com/office/drawing/2014/main" id="{EBA0E5DA-66C4-5396-6838-ED4875FA28D7}"/>
              </a:ext>
            </a:extLst>
          </p:cNvPr>
          <p:cNvSpPr txBox="1"/>
          <p:nvPr/>
        </p:nvSpPr>
        <p:spPr>
          <a:xfrm>
            <a:off x="6662546" y="6398819"/>
            <a:ext cx="518916"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R′</a:t>
            </a:r>
          </a:p>
        </p:txBody>
      </p:sp>
      <p:cxnSp>
        <p:nvCxnSpPr>
          <p:cNvPr id="178" name="Straight Connector 177">
            <a:extLst>
              <a:ext uri="{FF2B5EF4-FFF2-40B4-BE49-F238E27FC236}">
                <a16:creationId xmlns:a16="http://schemas.microsoft.com/office/drawing/2014/main" id="{6CD69295-C2FA-90D7-5AEE-8EF3CFEA7ECB}"/>
              </a:ext>
            </a:extLst>
          </p:cNvPr>
          <p:cNvCxnSpPr>
            <a:cxnSpLocks/>
          </p:cNvCxnSpPr>
          <p:nvPr/>
        </p:nvCxnSpPr>
        <p:spPr>
          <a:xfrm flipV="1">
            <a:off x="9120569" y="3038464"/>
            <a:ext cx="2013348" cy="1217395"/>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5EA10F7-59C4-721C-C35D-2B184A757B22}"/>
              </a:ext>
            </a:extLst>
          </p:cNvPr>
          <p:cNvCxnSpPr>
            <a:cxnSpLocks/>
          </p:cNvCxnSpPr>
          <p:nvPr/>
        </p:nvCxnSpPr>
        <p:spPr>
          <a:xfrm flipV="1">
            <a:off x="9113561" y="3053081"/>
            <a:ext cx="2027364" cy="2039135"/>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sp>
        <p:nvSpPr>
          <p:cNvPr id="180" name="Oval 179">
            <a:extLst>
              <a:ext uri="{FF2B5EF4-FFF2-40B4-BE49-F238E27FC236}">
                <a16:creationId xmlns:a16="http://schemas.microsoft.com/office/drawing/2014/main" id="{88381A2A-4B6D-9F71-9311-AEE41DAA625C}"/>
              </a:ext>
            </a:extLst>
          </p:cNvPr>
          <p:cNvSpPr/>
          <p:nvPr/>
        </p:nvSpPr>
        <p:spPr>
          <a:xfrm>
            <a:off x="11038675" y="2986909"/>
            <a:ext cx="132344" cy="132344"/>
          </a:xfrm>
          <a:prstGeom prst="ellipse">
            <a:avLst/>
          </a:prstGeom>
          <a:solidFill>
            <a:srgbClr val="2A3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a:extLst>
              <a:ext uri="{FF2B5EF4-FFF2-40B4-BE49-F238E27FC236}">
                <a16:creationId xmlns:a16="http://schemas.microsoft.com/office/drawing/2014/main" id="{0D2753E9-5291-EA73-ED8A-4648D6AA97FB}"/>
              </a:ext>
            </a:extLst>
          </p:cNvPr>
          <p:cNvSpPr txBox="1"/>
          <p:nvPr/>
        </p:nvSpPr>
        <p:spPr>
          <a:xfrm>
            <a:off x="11116460" y="2653235"/>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S′</a:t>
            </a:r>
          </a:p>
        </p:txBody>
      </p:sp>
      <p:grpSp>
        <p:nvGrpSpPr>
          <p:cNvPr id="192" name="Group 191">
            <a:extLst>
              <a:ext uri="{FF2B5EF4-FFF2-40B4-BE49-F238E27FC236}">
                <a16:creationId xmlns:a16="http://schemas.microsoft.com/office/drawing/2014/main" id="{6809B040-2089-A1D2-4C55-F911ED16112A}"/>
              </a:ext>
            </a:extLst>
          </p:cNvPr>
          <p:cNvGrpSpPr/>
          <p:nvPr/>
        </p:nvGrpSpPr>
        <p:grpSpPr>
          <a:xfrm>
            <a:off x="7157105" y="2676902"/>
            <a:ext cx="3881570" cy="559911"/>
            <a:chOff x="1085907" y="4440272"/>
            <a:chExt cx="3881570" cy="559911"/>
          </a:xfrm>
        </p:grpSpPr>
        <p:sp>
          <p:nvSpPr>
            <p:cNvPr id="182" name="Rectangle 181">
              <a:extLst>
                <a:ext uri="{FF2B5EF4-FFF2-40B4-BE49-F238E27FC236}">
                  <a16:creationId xmlns:a16="http://schemas.microsoft.com/office/drawing/2014/main" id="{F1B4BA0C-81C0-3A6C-B9B4-E9B35B69C39A}"/>
                </a:ext>
              </a:extLst>
            </p:cNvPr>
            <p:cNvSpPr/>
            <p:nvPr/>
          </p:nvSpPr>
          <p:spPr>
            <a:xfrm>
              <a:off x="2824735" y="4807781"/>
              <a:ext cx="192402" cy="192402"/>
            </a:xfrm>
            <a:prstGeom prst="rect">
              <a:avLst/>
            </a:prstGeom>
            <a:noFill/>
            <a:ln w="19050">
              <a:solidFill>
                <a:srgbClr val="93C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Straight Connector 182">
              <a:extLst>
                <a:ext uri="{FF2B5EF4-FFF2-40B4-BE49-F238E27FC236}">
                  <a16:creationId xmlns:a16="http://schemas.microsoft.com/office/drawing/2014/main" id="{F48ECFAE-E5D9-E6B4-A9EF-D7FD86CCD0DA}"/>
                </a:ext>
              </a:extLst>
            </p:cNvPr>
            <p:cNvCxnSpPr>
              <a:cxnSpLocks/>
              <a:endCxn id="168" idx="6"/>
            </p:cNvCxnSpPr>
            <p:nvPr/>
          </p:nvCxnSpPr>
          <p:spPr>
            <a:xfrm flipH="1" flipV="1">
              <a:off x="1085907" y="4801834"/>
              <a:ext cx="1913043" cy="9302"/>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4D59CCF-7447-7CD5-3322-0567A39ED942}"/>
                </a:ext>
              </a:extLst>
            </p:cNvPr>
            <p:cNvCxnSpPr>
              <a:cxnSpLocks/>
              <a:stCxn id="180" idx="2"/>
            </p:cNvCxnSpPr>
            <p:nvPr/>
          </p:nvCxnSpPr>
          <p:spPr>
            <a:xfrm flipH="1" flipV="1">
              <a:off x="3039606" y="4812676"/>
              <a:ext cx="1927871" cy="3775"/>
            </a:xfrm>
            <a:prstGeom prst="line">
              <a:avLst/>
            </a:prstGeom>
            <a:ln w="28575">
              <a:solidFill>
                <a:srgbClr val="93C47D"/>
              </a:solidFill>
              <a:prstDash val="sysDash"/>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D6613832-A413-58B9-64B2-4F5BF7947501}"/>
                </a:ext>
              </a:extLst>
            </p:cNvPr>
            <p:cNvSpPr txBox="1"/>
            <p:nvPr/>
          </p:nvSpPr>
          <p:spPr>
            <a:xfrm>
              <a:off x="2537048" y="4440272"/>
              <a:ext cx="489011" cy="40011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2000">
                  <a:latin typeface="#9Slide03 Arima Madurai Black" panose="00000A00000000000000" pitchFamily="2" charset="0"/>
                  <a:ea typeface="#9Slide03 Arima Madurai Black" panose="00000A00000000000000" pitchFamily="2" charset="0"/>
                  <a:cs typeface="#9Slide03 Arima Madurai Black" panose="00000A00000000000000" pitchFamily="2" charset="0"/>
                </a:defRPr>
              </a:lvl1pPr>
            </a:lstStyle>
            <a:p>
              <a:r>
                <a:rPr lang="en-US" sz="2600" dirty="0">
                  <a:solidFill>
                    <a:srgbClr val="073763"/>
                  </a:solidFill>
                </a:rPr>
                <a:t>H</a:t>
              </a:r>
            </a:p>
          </p:txBody>
        </p:sp>
        <p:grpSp>
          <p:nvGrpSpPr>
            <p:cNvPr id="186" name="Group 185">
              <a:extLst>
                <a:ext uri="{FF2B5EF4-FFF2-40B4-BE49-F238E27FC236}">
                  <a16:creationId xmlns:a16="http://schemas.microsoft.com/office/drawing/2014/main" id="{C3255B0E-142A-7464-A53D-70F15E847196}"/>
                </a:ext>
              </a:extLst>
            </p:cNvPr>
            <p:cNvGrpSpPr/>
            <p:nvPr/>
          </p:nvGrpSpPr>
          <p:grpSpPr>
            <a:xfrm rot="17364967">
              <a:off x="2147112" y="4707786"/>
              <a:ext cx="143287" cy="176362"/>
              <a:chOff x="10154588" y="5422076"/>
              <a:chExt cx="143287" cy="176362"/>
            </a:xfrm>
          </p:grpSpPr>
          <p:cxnSp>
            <p:nvCxnSpPr>
              <p:cNvPr id="187" name="Straight Connector 186">
                <a:extLst>
                  <a:ext uri="{FF2B5EF4-FFF2-40B4-BE49-F238E27FC236}">
                    <a16:creationId xmlns:a16="http://schemas.microsoft.com/office/drawing/2014/main" id="{A3487210-A574-F704-1B97-11B50E56789B}"/>
                  </a:ext>
                </a:extLst>
              </p:cNvPr>
              <p:cNvCxnSpPr>
                <a:cxnSpLocks/>
              </p:cNvCxnSpPr>
              <p:nvPr/>
            </p:nvCxnSpPr>
            <p:spPr>
              <a:xfrm flipH="1">
                <a:off x="10154588" y="542207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1A801C43-313F-C18A-7DF4-780497C9BD97}"/>
                  </a:ext>
                </a:extLst>
              </p:cNvPr>
              <p:cNvCxnSpPr>
                <a:cxnSpLocks/>
              </p:cNvCxnSpPr>
              <p:nvPr/>
            </p:nvCxnSpPr>
            <p:spPr>
              <a:xfrm flipH="1">
                <a:off x="10192938" y="545166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D40A5F40-5460-92AC-ABCB-DDC3E2D380AE}"/>
                </a:ext>
              </a:extLst>
            </p:cNvPr>
            <p:cNvGrpSpPr/>
            <p:nvPr/>
          </p:nvGrpSpPr>
          <p:grpSpPr>
            <a:xfrm rot="17364967">
              <a:off x="3745063" y="4720133"/>
              <a:ext cx="143287" cy="176362"/>
              <a:chOff x="10154588" y="5422076"/>
              <a:chExt cx="143287" cy="176362"/>
            </a:xfrm>
          </p:grpSpPr>
          <p:cxnSp>
            <p:nvCxnSpPr>
              <p:cNvPr id="190" name="Straight Connector 189">
                <a:extLst>
                  <a:ext uri="{FF2B5EF4-FFF2-40B4-BE49-F238E27FC236}">
                    <a16:creationId xmlns:a16="http://schemas.microsoft.com/office/drawing/2014/main" id="{1F79D923-887D-C7D4-44CE-892116DDCA45}"/>
                  </a:ext>
                </a:extLst>
              </p:cNvPr>
              <p:cNvCxnSpPr>
                <a:cxnSpLocks/>
              </p:cNvCxnSpPr>
              <p:nvPr/>
            </p:nvCxnSpPr>
            <p:spPr>
              <a:xfrm flipH="1">
                <a:off x="10154588" y="542207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9BFACF1B-E43D-C8FF-C4EF-43144C54C283}"/>
                  </a:ext>
                </a:extLst>
              </p:cNvPr>
              <p:cNvCxnSpPr>
                <a:cxnSpLocks/>
              </p:cNvCxnSpPr>
              <p:nvPr/>
            </p:nvCxnSpPr>
            <p:spPr>
              <a:xfrm flipH="1">
                <a:off x="10192938" y="5451666"/>
                <a:ext cx="104937" cy="146772"/>
              </a:xfrm>
              <a:prstGeom prst="line">
                <a:avLst/>
              </a:prstGeom>
              <a:ln w="19050">
                <a:solidFill>
                  <a:srgbClr val="E04E0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95200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left)">
                                      <p:cBhvr>
                                        <p:cTn id="12" dur="750"/>
                                        <p:tgtEl>
                                          <p:spTgt spid="58"/>
                                        </p:tgtEl>
                                      </p:cBhvr>
                                    </p:animEffect>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750"/>
                                        <p:tgtEl>
                                          <p:spTgt spid="10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left)">
                                      <p:cBhvr>
                                        <p:cTn id="20" dur="500"/>
                                        <p:tgtEl>
                                          <p:spTgt spid="57"/>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04"/>
                                        </p:tgtEl>
                                        <p:attrNameLst>
                                          <p:attrName>style.visibility</p:attrName>
                                        </p:attrNameLst>
                                      </p:cBhvr>
                                      <p:to>
                                        <p:strVal val="visible"/>
                                      </p:to>
                                    </p:set>
                                    <p:anim calcmode="lin" valueType="num">
                                      <p:cBhvr>
                                        <p:cTn id="24" dur="500" fill="hold"/>
                                        <p:tgtEl>
                                          <p:spTgt spid="104"/>
                                        </p:tgtEl>
                                        <p:attrNameLst>
                                          <p:attrName>ppt_w</p:attrName>
                                        </p:attrNameLst>
                                      </p:cBhvr>
                                      <p:tavLst>
                                        <p:tav tm="0">
                                          <p:val>
                                            <p:fltVal val="0"/>
                                          </p:val>
                                        </p:tav>
                                        <p:tav tm="100000">
                                          <p:val>
                                            <p:strVal val="#ppt_w"/>
                                          </p:val>
                                        </p:tav>
                                      </p:tavLst>
                                    </p:anim>
                                    <p:anim calcmode="lin" valueType="num">
                                      <p:cBhvr>
                                        <p:cTn id="25" dur="500" fill="hold"/>
                                        <p:tgtEl>
                                          <p:spTgt spid="104"/>
                                        </p:tgtEl>
                                        <p:attrNameLst>
                                          <p:attrName>ppt_h</p:attrName>
                                        </p:attrNameLst>
                                      </p:cBhvr>
                                      <p:tavLst>
                                        <p:tav tm="0">
                                          <p:val>
                                            <p:fltVal val="0"/>
                                          </p:val>
                                        </p:tav>
                                        <p:tav tm="100000">
                                          <p:val>
                                            <p:strVal val="#ppt_h"/>
                                          </p:val>
                                        </p:tav>
                                      </p:tavLst>
                                    </p:anim>
                                    <p:animEffect transition="in" filter="fade">
                                      <p:cBhvr>
                                        <p:cTn id="26" dur="500"/>
                                        <p:tgtEl>
                                          <p:spTgt spid="104"/>
                                        </p:tgtEl>
                                      </p:cBhvr>
                                    </p:animEffect>
                                  </p:childTnLst>
                                </p:cTn>
                              </p:par>
                            </p:childTnLst>
                          </p:cTn>
                        </p:par>
                        <p:par>
                          <p:cTn id="27" fill="hold">
                            <p:stCondLst>
                              <p:cond delay="2500"/>
                            </p:stCondLst>
                            <p:childTnLst>
                              <p:par>
                                <p:cTn id="28" presetID="22" presetClass="entr" presetSubtype="2" fill="hold" nodeType="after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wipe(right)">
                                      <p:cBhvr>
                                        <p:cTn id="30" dur="500"/>
                                        <p:tgtEl>
                                          <p:spTgt spid="105"/>
                                        </p:tgtEl>
                                      </p:cBhvr>
                                    </p:animEffect>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wipe(right)">
                                      <p:cBhvr>
                                        <p:cTn id="34" dur="500"/>
                                        <p:tgtEl>
                                          <p:spTgt spid="108"/>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111"/>
                                        </p:tgtEl>
                                        <p:attrNameLst>
                                          <p:attrName>style.visibility</p:attrName>
                                        </p:attrNameLst>
                                      </p:cBhvr>
                                      <p:to>
                                        <p:strVal val="visible"/>
                                      </p:to>
                                    </p:set>
                                    <p:anim calcmode="lin" valueType="num">
                                      <p:cBhvr>
                                        <p:cTn id="38" dur="500" fill="hold"/>
                                        <p:tgtEl>
                                          <p:spTgt spid="111"/>
                                        </p:tgtEl>
                                        <p:attrNameLst>
                                          <p:attrName>ppt_w</p:attrName>
                                        </p:attrNameLst>
                                      </p:cBhvr>
                                      <p:tavLst>
                                        <p:tav tm="0">
                                          <p:val>
                                            <p:fltVal val="0"/>
                                          </p:val>
                                        </p:tav>
                                        <p:tav tm="100000">
                                          <p:val>
                                            <p:strVal val="#ppt_w"/>
                                          </p:val>
                                        </p:tav>
                                      </p:tavLst>
                                    </p:anim>
                                    <p:anim calcmode="lin" valueType="num">
                                      <p:cBhvr>
                                        <p:cTn id="39" dur="500" fill="hold"/>
                                        <p:tgtEl>
                                          <p:spTgt spid="111"/>
                                        </p:tgtEl>
                                        <p:attrNameLst>
                                          <p:attrName>ppt_h</p:attrName>
                                        </p:attrNameLst>
                                      </p:cBhvr>
                                      <p:tavLst>
                                        <p:tav tm="0">
                                          <p:val>
                                            <p:fltVal val="0"/>
                                          </p:val>
                                        </p:tav>
                                        <p:tav tm="100000">
                                          <p:val>
                                            <p:strVal val="#ppt_h"/>
                                          </p:val>
                                        </p:tav>
                                      </p:tavLst>
                                    </p:anim>
                                    <p:animEffect transition="in" filter="fade">
                                      <p:cBhvr>
                                        <p:cTn id="40" dur="500"/>
                                        <p:tgtEl>
                                          <p:spTgt spid="111"/>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iterate type="lt">
                                    <p:tmPct val="3000"/>
                                  </p:iterate>
                                  <p:childTnLst>
                                    <p:set>
                                      <p:cBhvr>
                                        <p:cTn id="50" dur="1" fill="hold">
                                          <p:stCondLst>
                                            <p:cond delay="0"/>
                                          </p:stCondLst>
                                        </p:cTn>
                                        <p:tgtEl>
                                          <p:spTgt spid="114"/>
                                        </p:tgtEl>
                                        <p:attrNameLst>
                                          <p:attrName>style.visibility</p:attrName>
                                        </p:attrNameLst>
                                      </p:cBhvr>
                                      <p:to>
                                        <p:strVal val="visible"/>
                                      </p:to>
                                    </p:set>
                                    <p:animEffect transition="in" filter="wipe(up)">
                                      <p:cBhvr>
                                        <p:cTn id="51" dur="500"/>
                                        <p:tgtEl>
                                          <p:spTgt spid="114"/>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27"/>
                                        </p:tgtEl>
                                        <p:attrNameLst>
                                          <p:attrName>style.visibility</p:attrName>
                                        </p:attrNameLst>
                                      </p:cBhvr>
                                      <p:to>
                                        <p:strVal val="visible"/>
                                      </p:to>
                                    </p:set>
                                    <p:anim calcmode="lin" valueType="num">
                                      <p:cBhvr additive="base">
                                        <p:cTn id="56" dur="500" fill="hold"/>
                                        <p:tgtEl>
                                          <p:spTgt spid="127"/>
                                        </p:tgtEl>
                                        <p:attrNameLst>
                                          <p:attrName>ppt_x</p:attrName>
                                        </p:attrNameLst>
                                      </p:cBhvr>
                                      <p:tavLst>
                                        <p:tav tm="0">
                                          <p:val>
                                            <p:strVal val="#ppt_x"/>
                                          </p:val>
                                        </p:tav>
                                        <p:tav tm="100000">
                                          <p:val>
                                            <p:strVal val="#ppt_x"/>
                                          </p:val>
                                        </p:tav>
                                      </p:tavLst>
                                    </p:anim>
                                    <p:anim calcmode="lin" valueType="num">
                                      <p:cBhvr additive="base">
                                        <p:cTn id="57" dur="500" fill="hold"/>
                                        <p:tgtEl>
                                          <p:spTgt spid="127"/>
                                        </p:tgtEl>
                                        <p:attrNameLst>
                                          <p:attrName>ppt_y</p:attrName>
                                        </p:attrNameLst>
                                      </p:cBhvr>
                                      <p:tavLst>
                                        <p:tav tm="0">
                                          <p:val>
                                            <p:strVal val="1+#ppt_h/2"/>
                                          </p:val>
                                        </p:tav>
                                        <p:tav tm="100000">
                                          <p:val>
                                            <p:strVal val="#ppt_y"/>
                                          </p:val>
                                        </p:tav>
                                      </p:tavLst>
                                    </p:anim>
                                  </p:childTnLst>
                                </p:cTn>
                              </p:par>
                            </p:childTnLst>
                          </p:cTn>
                        </p:par>
                        <p:par>
                          <p:cTn id="58" fill="hold">
                            <p:stCondLst>
                              <p:cond delay="500"/>
                            </p:stCondLst>
                            <p:childTnLst>
                              <p:par>
                                <p:cTn id="59" presetID="53" presetClass="entr" presetSubtype="16" fill="hold" grpId="0" nodeType="afterEffect">
                                  <p:stCondLst>
                                    <p:cond delay="0"/>
                                  </p:stCondLst>
                                  <p:childTnLst>
                                    <p:set>
                                      <p:cBhvr>
                                        <p:cTn id="60" dur="1" fill="hold">
                                          <p:stCondLst>
                                            <p:cond delay="0"/>
                                          </p:stCondLst>
                                        </p:cTn>
                                        <p:tgtEl>
                                          <p:spTgt spid="168"/>
                                        </p:tgtEl>
                                        <p:attrNameLst>
                                          <p:attrName>style.visibility</p:attrName>
                                        </p:attrNameLst>
                                      </p:cBhvr>
                                      <p:to>
                                        <p:strVal val="visible"/>
                                      </p:to>
                                    </p:set>
                                    <p:anim calcmode="lin" valueType="num">
                                      <p:cBhvr>
                                        <p:cTn id="61" dur="500" fill="hold"/>
                                        <p:tgtEl>
                                          <p:spTgt spid="168"/>
                                        </p:tgtEl>
                                        <p:attrNameLst>
                                          <p:attrName>ppt_w</p:attrName>
                                        </p:attrNameLst>
                                      </p:cBhvr>
                                      <p:tavLst>
                                        <p:tav tm="0">
                                          <p:val>
                                            <p:fltVal val="0"/>
                                          </p:val>
                                        </p:tav>
                                        <p:tav tm="100000">
                                          <p:val>
                                            <p:strVal val="#ppt_w"/>
                                          </p:val>
                                        </p:tav>
                                      </p:tavLst>
                                    </p:anim>
                                    <p:anim calcmode="lin" valueType="num">
                                      <p:cBhvr>
                                        <p:cTn id="62" dur="500" fill="hold"/>
                                        <p:tgtEl>
                                          <p:spTgt spid="168"/>
                                        </p:tgtEl>
                                        <p:attrNameLst>
                                          <p:attrName>ppt_h</p:attrName>
                                        </p:attrNameLst>
                                      </p:cBhvr>
                                      <p:tavLst>
                                        <p:tav tm="0">
                                          <p:val>
                                            <p:fltVal val="0"/>
                                          </p:val>
                                        </p:tav>
                                        <p:tav tm="100000">
                                          <p:val>
                                            <p:strVal val="#ppt_h"/>
                                          </p:val>
                                        </p:tav>
                                      </p:tavLst>
                                    </p:anim>
                                    <p:animEffect transition="in" filter="fade">
                                      <p:cBhvr>
                                        <p:cTn id="63" dur="500"/>
                                        <p:tgtEl>
                                          <p:spTgt spid="168"/>
                                        </p:tgtEl>
                                      </p:cBhvr>
                                    </p:animEffect>
                                  </p:childTnLst>
                                </p:cTn>
                              </p:par>
                            </p:childTnLst>
                          </p:cTn>
                        </p:par>
                        <p:par>
                          <p:cTn id="64" fill="hold">
                            <p:stCondLst>
                              <p:cond delay="1000"/>
                            </p:stCondLst>
                            <p:childTnLst>
                              <p:par>
                                <p:cTn id="65" presetID="53" presetClass="entr" presetSubtype="16" fill="hold" grpId="0" nodeType="afterEffect">
                                  <p:stCondLst>
                                    <p:cond delay="0"/>
                                  </p:stCondLst>
                                  <p:childTnLst>
                                    <p:set>
                                      <p:cBhvr>
                                        <p:cTn id="66" dur="1" fill="hold">
                                          <p:stCondLst>
                                            <p:cond delay="0"/>
                                          </p:stCondLst>
                                        </p:cTn>
                                        <p:tgtEl>
                                          <p:spTgt spid="169"/>
                                        </p:tgtEl>
                                        <p:attrNameLst>
                                          <p:attrName>style.visibility</p:attrName>
                                        </p:attrNameLst>
                                      </p:cBhvr>
                                      <p:to>
                                        <p:strVal val="visible"/>
                                      </p:to>
                                    </p:set>
                                    <p:anim calcmode="lin" valueType="num">
                                      <p:cBhvr>
                                        <p:cTn id="67" dur="500" fill="hold"/>
                                        <p:tgtEl>
                                          <p:spTgt spid="169"/>
                                        </p:tgtEl>
                                        <p:attrNameLst>
                                          <p:attrName>ppt_w</p:attrName>
                                        </p:attrNameLst>
                                      </p:cBhvr>
                                      <p:tavLst>
                                        <p:tav tm="0">
                                          <p:val>
                                            <p:fltVal val="0"/>
                                          </p:val>
                                        </p:tav>
                                        <p:tav tm="100000">
                                          <p:val>
                                            <p:strVal val="#ppt_w"/>
                                          </p:val>
                                        </p:tav>
                                      </p:tavLst>
                                    </p:anim>
                                    <p:anim calcmode="lin" valueType="num">
                                      <p:cBhvr>
                                        <p:cTn id="68" dur="500" fill="hold"/>
                                        <p:tgtEl>
                                          <p:spTgt spid="169"/>
                                        </p:tgtEl>
                                        <p:attrNameLst>
                                          <p:attrName>ppt_h</p:attrName>
                                        </p:attrNameLst>
                                      </p:cBhvr>
                                      <p:tavLst>
                                        <p:tav tm="0">
                                          <p:val>
                                            <p:fltVal val="0"/>
                                          </p:val>
                                        </p:tav>
                                        <p:tav tm="100000">
                                          <p:val>
                                            <p:strVal val="#ppt_h"/>
                                          </p:val>
                                        </p:tav>
                                      </p:tavLst>
                                    </p:anim>
                                    <p:animEffect transition="in" filter="fade">
                                      <p:cBhvr>
                                        <p:cTn id="69" dur="500"/>
                                        <p:tgtEl>
                                          <p:spTgt spid="16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24"/>
                                        </p:tgtEl>
                                        <p:attrNameLst>
                                          <p:attrName>style.visibility</p:attrName>
                                        </p:attrNameLst>
                                      </p:cBhvr>
                                      <p:to>
                                        <p:strVal val="visible"/>
                                      </p:to>
                                    </p:set>
                                    <p:animEffect transition="in" filter="wipe(left)">
                                      <p:cBhvr>
                                        <p:cTn id="74" dur="500"/>
                                        <p:tgtEl>
                                          <p:spTgt spid="124"/>
                                        </p:tgtEl>
                                      </p:cBhvr>
                                    </p:animEffect>
                                  </p:childTnLst>
                                </p:cTn>
                              </p:par>
                            </p:childTnLst>
                          </p:cTn>
                        </p:par>
                        <p:par>
                          <p:cTn id="75" fill="hold">
                            <p:stCondLst>
                              <p:cond delay="500"/>
                            </p:stCondLst>
                            <p:childTnLst>
                              <p:par>
                                <p:cTn id="76" presetID="53" presetClass="entr" presetSubtype="16" fill="hold" grpId="0" nodeType="afterEffect">
                                  <p:stCondLst>
                                    <p:cond delay="0"/>
                                  </p:stCondLst>
                                  <p:childTnLst>
                                    <p:set>
                                      <p:cBhvr>
                                        <p:cTn id="77" dur="1" fill="hold">
                                          <p:stCondLst>
                                            <p:cond delay="0"/>
                                          </p:stCondLst>
                                        </p:cTn>
                                        <p:tgtEl>
                                          <p:spTgt spid="170"/>
                                        </p:tgtEl>
                                        <p:attrNameLst>
                                          <p:attrName>style.visibility</p:attrName>
                                        </p:attrNameLst>
                                      </p:cBhvr>
                                      <p:to>
                                        <p:strVal val="visible"/>
                                      </p:to>
                                    </p:set>
                                    <p:anim calcmode="lin" valueType="num">
                                      <p:cBhvr>
                                        <p:cTn id="78" dur="500" fill="hold"/>
                                        <p:tgtEl>
                                          <p:spTgt spid="170"/>
                                        </p:tgtEl>
                                        <p:attrNameLst>
                                          <p:attrName>ppt_w</p:attrName>
                                        </p:attrNameLst>
                                      </p:cBhvr>
                                      <p:tavLst>
                                        <p:tav tm="0">
                                          <p:val>
                                            <p:fltVal val="0"/>
                                          </p:val>
                                        </p:tav>
                                        <p:tav tm="100000">
                                          <p:val>
                                            <p:strVal val="#ppt_w"/>
                                          </p:val>
                                        </p:tav>
                                      </p:tavLst>
                                    </p:anim>
                                    <p:anim calcmode="lin" valueType="num">
                                      <p:cBhvr>
                                        <p:cTn id="79" dur="500" fill="hold"/>
                                        <p:tgtEl>
                                          <p:spTgt spid="170"/>
                                        </p:tgtEl>
                                        <p:attrNameLst>
                                          <p:attrName>ppt_h</p:attrName>
                                        </p:attrNameLst>
                                      </p:cBhvr>
                                      <p:tavLst>
                                        <p:tav tm="0">
                                          <p:val>
                                            <p:fltVal val="0"/>
                                          </p:val>
                                        </p:tav>
                                        <p:tav tm="100000">
                                          <p:val>
                                            <p:strVal val="#ppt_h"/>
                                          </p:val>
                                        </p:tav>
                                      </p:tavLst>
                                    </p:anim>
                                    <p:animEffect transition="in" filter="fade">
                                      <p:cBhvr>
                                        <p:cTn id="80" dur="500"/>
                                        <p:tgtEl>
                                          <p:spTgt spid="17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121"/>
                                        </p:tgtEl>
                                        <p:attrNameLst>
                                          <p:attrName>style.visibility</p:attrName>
                                        </p:attrNameLst>
                                      </p:cBhvr>
                                      <p:to>
                                        <p:strVal val="visible"/>
                                      </p:to>
                                    </p:set>
                                    <p:animEffect transition="in" filter="wipe(left)">
                                      <p:cBhvr>
                                        <p:cTn id="85" dur="500"/>
                                        <p:tgtEl>
                                          <p:spTgt spid="121"/>
                                        </p:tgtEl>
                                      </p:cBhvr>
                                    </p:animEffect>
                                  </p:childTnLst>
                                </p:cTn>
                              </p:par>
                            </p:childTnLst>
                          </p:cTn>
                        </p:par>
                        <p:par>
                          <p:cTn id="86" fill="hold">
                            <p:stCondLst>
                              <p:cond delay="500"/>
                            </p:stCondLst>
                            <p:childTnLst>
                              <p:par>
                                <p:cTn id="87" presetID="53" presetClass="entr" presetSubtype="16" fill="hold" grpId="0" nodeType="afterEffect">
                                  <p:stCondLst>
                                    <p:cond delay="0"/>
                                  </p:stCondLst>
                                  <p:childTnLst>
                                    <p:set>
                                      <p:cBhvr>
                                        <p:cTn id="88" dur="1" fill="hold">
                                          <p:stCondLst>
                                            <p:cond delay="0"/>
                                          </p:stCondLst>
                                        </p:cTn>
                                        <p:tgtEl>
                                          <p:spTgt spid="171"/>
                                        </p:tgtEl>
                                        <p:attrNameLst>
                                          <p:attrName>style.visibility</p:attrName>
                                        </p:attrNameLst>
                                      </p:cBhvr>
                                      <p:to>
                                        <p:strVal val="visible"/>
                                      </p:to>
                                    </p:set>
                                    <p:anim calcmode="lin" valueType="num">
                                      <p:cBhvr>
                                        <p:cTn id="89" dur="500" fill="hold"/>
                                        <p:tgtEl>
                                          <p:spTgt spid="171"/>
                                        </p:tgtEl>
                                        <p:attrNameLst>
                                          <p:attrName>ppt_w</p:attrName>
                                        </p:attrNameLst>
                                      </p:cBhvr>
                                      <p:tavLst>
                                        <p:tav tm="0">
                                          <p:val>
                                            <p:fltVal val="0"/>
                                          </p:val>
                                        </p:tav>
                                        <p:tav tm="100000">
                                          <p:val>
                                            <p:strVal val="#ppt_w"/>
                                          </p:val>
                                        </p:tav>
                                      </p:tavLst>
                                    </p:anim>
                                    <p:anim calcmode="lin" valueType="num">
                                      <p:cBhvr>
                                        <p:cTn id="90" dur="500" fill="hold"/>
                                        <p:tgtEl>
                                          <p:spTgt spid="171"/>
                                        </p:tgtEl>
                                        <p:attrNameLst>
                                          <p:attrName>ppt_h</p:attrName>
                                        </p:attrNameLst>
                                      </p:cBhvr>
                                      <p:tavLst>
                                        <p:tav tm="0">
                                          <p:val>
                                            <p:fltVal val="0"/>
                                          </p:val>
                                        </p:tav>
                                        <p:tav tm="100000">
                                          <p:val>
                                            <p:strVal val="#ppt_h"/>
                                          </p:val>
                                        </p:tav>
                                      </p:tavLst>
                                    </p:anim>
                                    <p:animEffect transition="in" filter="fade">
                                      <p:cBhvr>
                                        <p:cTn id="91" dur="500"/>
                                        <p:tgtEl>
                                          <p:spTgt spid="171"/>
                                        </p:tgtEl>
                                      </p:cBhvr>
                                    </p:animEffect>
                                  </p:childTnLst>
                                </p:cTn>
                              </p:par>
                            </p:childTnLst>
                          </p:cTn>
                        </p:par>
                        <p:par>
                          <p:cTn id="92" fill="hold">
                            <p:stCondLst>
                              <p:cond delay="1000"/>
                            </p:stCondLst>
                            <p:childTnLst>
                              <p:par>
                                <p:cTn id="93" presetID="22" presetClass="entr" presetSubtype="2" fill="hold" nodeType="afterEffect">
                                  <p:stCondLst>
                                    <p:cond delay="0"/>
                                  </p:stCondLst>
                                  <p:childTnLst>
                                    <p:set>
                                      <p:cBhvr>
                                        <p:cTn id="94" dur="1" fill="hold">
                                          <p:stCondLst>
                                            <p:cond delay="0"/>
                                          </p:stCondLst>
                                        </p:cTn>
                                        <p:tgtEl>
                                          <p:spTgt spid="116"/>
                                        </p:tgtEl>
                                        <p:attrNameLst>
                                          <p:attrName>style.visibility</p:attrName>
                                        </p:attrNameLst>
                                      </p:cBhvr>
                                      <p:to>
                                        <p:strVal val="visible"/>
                                      </p:to>
                                    </p:set>
                                    <p:animEffect transition="in" filter="wipe(right)">
                                      <p:cBhvr>
                                        <p:cTn id="95" dur="750"/>
                                        <p:tgtEl>
                                          <p:spTgt spid="116"/>
                                        </p:tgtEl>
                                      </p:cBhvr>
                                    </p:animEffect>
                                  </p:childTnLst>
                                </p:cTn>
                              </p:par>
                            </p:childTnLst>
                          </p:cTn>
                        </p:par>
                        <p:par>
                          <p:cTn id="96" fill="hold">
                            <p:stCondLst>
                              <p:cond delay="1750"/>
                            </p:stCondLst>
                            <p:childTnLst>
                              <p:par>
                                <p:cTn id="97" presetID="53" presetClass="entr" presetSubtype="16" fill="hold" grpId="0" nodeType="afterEffect">
                                  <p:stCondLst>
                                    <p:cond delay="0"/>
                                  </p:stCondLst>
                                  <p:childTnLst>
                                    <p:set>
                                      <p:cBhvr>
                                        <p:cTn id="98" dur="1" fill="hold">
                                          <p:stCondLst>
                                            <p:cond delay="0"/>
                                          </p:stCondLst>
                                        </p:cTn>
                                        <p:tgtEl>
                                          <p:spTgt spid="172"/>
                                        </p:tgtEl>
                                        <p:attrNameLst>
                                          <p:attrName>style.visibility</p:attrName>
                                        </p:attrNameLst>
                                      </p:cBhvr>
                                      <p:to>
                                        <p:strVal val="visible"/>
                                      </p:to>
                                    </p:set>
                                    <p:anim calcmode="lin" valueType="num">
                                      <p:cBhvr>
                                        <p:cTn id="99" dur="500" fill="hold"/>
                                        <p:tgtEl>
                                          <p:spTgt spid="172"/>
                                        </p:tgtEl>
                                        <p:attrNameLst>
                                          <p:attrName>ppt_w</p:attrName>
                                        </p:attrNameLst>
                                      </p:cBhvr>
                                      <p:tavLst>
                                        <p:tav tm="0">
                                          <p:val>
                                            <p:fltVal val="0"/>
                                          </p:val>
                                        </p:tav>
                                        <p:tav tm="100000">
                                          <p:val>
                                            <p:strVal val="#ppt_w"/>
                                          </p:val>
                                        </p:tav>
                                      </p:tavLst>
                                    </p:anim>
                                    <p:anim calcmode="lin" valueType="num">
                                      <p:cBhvr>
                                        <p:cTn id="100" dur="500" fill="hold"/>
                                        <p:tgtEl>
                                          <p:spTgt spid="172"/>
                                        </p:tgtEl>
                                        <p:attrNameLst>
                                          <p:attrName>ppt_h</p:attrName>
                                        </p:attrNameLst>
                                      </p:cBhvr>
                                      <p:tavLst>
                                        <p:tav tm="0">
                                          <p:val>
                                            <p:fltVal val="0"/>
                                          </p:val>
                                        </p:tav>
                                        <p:tav tm="100000">
                                          <p:val>
                                            <p:strVal val="#ppt_h"/>
                                          </p:val>
                                        </p:tav>
                                      </p:tavLst>
                                    </p:anim>
                                    <p:animEffect transition="in" filter="fade">
                                      <p:cBhvr>
                                        <p:cTn id="101" dur="500"/>
                                        <p:tgtEl>
                                          <p:spTgt spid="172"/>
                                        </p:tgtEl>
                                      </p:cBhvr>
                                    </p:animEffect>
                                  </p:childTnLst>
                                </p:cTn>
                              </p:par>
                            </p:childTnLst>
                          </p:cTn>
                        </p:par>
                        <p:par>
                          <p:cTn id="102" fill="hold">
                            <p:stCondLst>
                              <p:cond delay="2250"/>
                            </p:stCondLst>
                            <p:childTnLst>
                              <p:par>
                                <p:cTn id="103" presetID="22" presetClass="entr" presetSubtype="2" fill="hold" nodeType="afterEffect">
                                  <p:stCondLst>
                                    <p:cond delay="0"/>
                                  </p:stCondLst>
                                  <p:childTnLst>
                                    <p:set>
                                      <p:cBhvr>
                                        <p:cTn id="104" dur="1" fill="hold">
                                          <p:stCondLst>
                                            <p:cond delay="0"/>
                                          </p:stCondLst>
                                        </p:cTn>
                                        <p:tgtEl>
                                          <p:spTgt spid="115"/>
                                        </p:tgtEl>
                                        <p:attrNameLst>
                                          <p:attrName>style.visibility</p:attrName>
                                        </p:attrNameLst>
                                      </p:cBhvr>
                                      <p:to>
                                        <p:strVal val="visible"/>
                                      </p:to>
                                    </p:set>
                                    <p:animEffect transition="in" filter="wipe(right)">
                                      <p:cBhvr>
                                        <p:cTn id="105" dur="750"/>
                                        <p:tgtEl>
                                          <p:spTgt spid="115"/>
                                        </p:tgtEl>
                                      </p:cBhvr>
                                    </p:animEffect>
                                  </p:childTnLst>
                                </p:cTn>
                              </p:par>
                            </p:childTnLst>
                          </p:cTn>
                        </p:par>
                        <p:par>
                          <p:cTn id="106" fill="hold">
                            <p:stCondLst>
                              <p:cond delay="3000"/>
                            </p:stCondLst>
                            <p:childTnLst>
                              <p:par>
                                <p:cTn id="107" presetID="53" presetClass="entr" presetSubtype="16" fill="hold" grpId="0" nodeType="afterEffect">
                                  <p:stCondLst>
                                    <p:cond delay="0"/>
                                  </p:stCondLst>
                                  <p:childTnLst>
                                    <p:set>
                                      <p:cBhvr>
                                        <p:cTn id="108" dur="1" fill="hold">
                                          <p:stCondLst>
                                            <p:cond delay="0"/>
                                          </p:stCondLst>
                                        </p:cTn>
                                        <p:tgtEl>
                                          <p:spTgt spid="120"/>
                                        </p:tgtEl>
                                        <p:attrNameLst>
                                          <p:attrName>style.visibility</p:attrName>
                                        </p:attrNameLst>
                                      </p:cBhvr>
                                      <p:to>
                                        <p:strVal val="visible"/>
                                      </p:to>
                                    </p:set>
                                    <p:anim calcmode="lin" valueType="num">
                                      <p:cBhvr>
                                        <p:cTn id="109" dur="500" fill="hold"/>
                                        <p:tgtEl>
                                          <p:spTgt spid="120"/>
                                        </p:tgtEl>
                                        <p:attrNameLst>
                                          <p:attrName>ppt_w</p:attrName>
                                        </p:attrNameLst>
                                      </p:cBhvr>
                                      <p:tavLst>
                                        <p:tav tm="0">
                                          <p:val>
                                            <p:fltVal val="0"/>
                                          </p:val>
                                        </p:tav>
                                        <p:tav tm="100000">
                                          <p:val>
                                            <p:strVal val="#ppt_w"/>
                                          </p:val>
                                        </p:tav>
                                      </p:tavLst>
                                    </p:anim>
                                    <p:anim calcmode="lin" valueType="num">
                                      <p:cBhvr>
                                        <p:cTn id="110" dur="500" fill="hold"/>
                                        <p:tgtEl>
                                          <p:spTgt spid="120"/>
                                        </p:tgtEl>
                                        <p:attrNameLst>
                                          <p:attrName>ppt_h</p:attrName>
                                        </p:attrNameLst>
                                      </p:cBhvr>
                                      <p:tavLst>
                                        <p:tav tm="0">
                                          <p:val>
                                            <p:fltVal val="0"/>
                                          </p:val>
                                        </p:tav>
                                        <p:tav tm="100000">
                                          <p:val>
                                            <p:strVal val="#ppt_h"/>
                                          </p:val>
                                        </p:tav>
                                      </p:tavLst>
                                    </p:anim>
                                    <p:animEffect transition="in" filter="fade">
                                      <p:cBhvr>
                                        <p:cTn id="111" dur="500"/>
                                        <p:tgtEl>
                                          <p:spTgt spid="120"/>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nodeType="clickEffect">
                                  <p:stCondLst>
                                    <p:cond delay="0"/>
                                  </p:stCondLst>
                                  <p:childTnLst>
                                    <p:set>
                                      <p:cBhvr>
                                        <p:cTn id="115" dur="1" fill="hold">
                                          <p:stCondLst>
                                            <p:cond delay="0"/>
                                          </p:stCondLst>
                                        </p:cTn>
                                        <p:tgtEl>
                                          <p:spTgt spid="117"/>
                                        </p:tgtEl>
                                        <p:attrNameLst>
                                          <p:attrName>style.visibility</p:attrName>
                                        </p:attrNameLst>
                                      </p:cBhvr>
                                      <p:to>
                                        <p:strVal val="visible"/>
                                      </p:to>
                                    </p:set>
                                    <p:animEffect transition="in" filter="wipe(right)">
                                      <p:cBhvr>
                                        <p:cTn id="116" dur="500"/>
                                        <p:tgtEl>
                                          <p:spTgt spid="117"/>
                                        </p:tgtEl>
                                      </p:cBhvr>
                                    </p:animEffect>
                                  </p:childTnLst>
                                </p:cTn>
                              </p:par>
                            </p:childTnLst>
                          </p:cTn>
                        </p:par>
                        <p:par>
                          <p:cTn id="117" fill="hold">
                            <p:stCondLst>
                              <p:cond delay="500"/>
                            </p:stCondLst>
                            <p:childTnLst>
                              <p:par>
                                <p:cTn id="118" presetID="53" presetClass="entr" presetSubtype="16" fill="hold" grpId="0" nodeType="afterEffect">
                                  <p:stCondLst>
                                    <p:cond delay="0"/>
                                  </p:stCondLst>
                                  <p:childTnLst>
                                    <p:set>
                                      <p:cBhvr>
                                        <p:cTn id="119" dur="1" fill="hold">
                                          <p:stCondLst>
                                            <p:cond delay="0"/>
                                          </p:stCondLst>
                                        </p:cTn>
                                        <p:tgtEl>
                                          <p:spTgt spid="173"/>
                                        </p:tgtEl>
                                        <p:attrNameLst>
                                          <p:attrName>style.visibility</p:attrName>
                                        </p:attrNameLst>
                                      </p:cBhvr>
                                      <p:to>
                                        <p:strVal val="visible"/>
                                      </p:to>
                                    </p:set>
                                    <p:anim calcmode="lin" valueType="num">
                                      <p:cBhvr>
                                        <p:cTn id="120" dur="500" fill="hold"/>
                                        <p:tgtEl>
                                          <p:spTgt spid="173"/>
                                        </p:tgtEl>
                                        <p:attrNameLst>
                                          <p:attrName>ppt_w</p:attrName>
                                        </p:attrNameLst>
                                      </p:cBhvr>
                                      <p:tavLst>
                                        <p:tav tm="0">
                                          <p:val>
                                            <p:fltVal val="0"/>
                                          </p:val>
                                        </p:tav>
                                        <p:tav tm="100000">
                                          <p:val>
                                            <p:strVal val="#ppt_w"/>
                                          </p:val>
                                        </p:tav>
                                      </p:tavLst>
                                    </p:anim>
                                    <p:anim calcmode="lin" valueType="num">
                                      <p:cBhvr>
                                        <p:cTn id="121" dur="500" fill="hold"/>
                                        <p:tgtEl>
                                          <p:spTgt spid="173"/>
                                        </p:tgtEl>
                                        <p:attrNameLst>
                                          <p:attrName>ppt_h</p:attrName>
                                        </p:attrNameLst>
                                      </p:cBhvr>
                                      <p:tavLst>
                                        <p:tav tm="0">
                                          <p:val>
                                            <p:fltVal val="0"/>
                                          </p:val>
                                        </p:tav>
                                        <p:tav tm="100000">
                                          <p:val>
                                            <p:strVal val="#ppt_h"/>
                                          </p:val>
                                        </p:tav>
                                      </p:tavLst>
                                    </p:anim>
                                    <p:animEffect transition="in" filter="fade">
                                      <p:cBhvr>
                                        <p:cTn id="122" dur="500"/>
                                        <p:tgtEl>
                                          <p:spTgt spid="17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2" fill="hold" nodeType="clickEffect">
                                  <p:stCondLst>
                                    <p:cond delay="0"/>
                                  </p:stCondLst>
                                  <p:childTnLst>
                                    <p:set>
                                      <p:cBhvr>
                                        <p:cTn id="126" dur="1" fill="hold">
                                          <p:stCondLst>
                                            <p:cond delay="0"/>
                                          </p:stCondLst>
                                        </p:cTn>
                                        <p:tgtEl>
                                          <p:spTgt spid="174"/>
                                        </p:tgtEl>
                                        <p:attrNameLst>
                                          <p:attrName>style.visibility</p:attrName>
                                        </p:attrNameLst>
                                      </p:cBhvr>
                                      <p:to>
                                        <p:strVal val="visible"/>
                                      </p:to>
                                    </p:set>
                                    <p:animEffect transition="in" filter="wipe(right)">
                                      <p:cBhvr>
                                        <p:cTn id="127" dur="500"/>
                                        <p:tgtEl>
                                          <p:spTgt spid="174"/>
                                        </p:tgtEl>
                                      </p:cBhvr>
                                    </p:animEffect>
                                  </p:childTnLst>
                                </p:cTn>
                              </p:par>
                            </p:childTnLst>
                          </p:cTn>
                        </p:par>
                        <p:par>
                          <p:cTn id="128" fill="hold">
                            <p:stCondLst>
                              <p:cond delay="500"/>
                            </p:stCondLst>
                            <p:childTnLst>
                              <p:par>
                                <p:cTn id="129" presetID="53" presetClass="entr" presetSubtype="16" fill="hold" grpId="0" nodeType="afterEffect">
                                  <p:stCondLst>
                                    <p:cond delay="0"/>
                                  </p:stCondLst>
                                  <p:childTnLst>
                                    <p:set>
                                      <p:cBhvr>
                                        <p:cTn id="130" dur="1" fill="hold">
                                          <p:stCondLst>
                                            <p:cond delay="0"/>
                                          </p:stCondLst>
                                        </p:cTn>
                                        <p:tgtEl>
                                          <p:spTgt spid="177"/>
                                        </p:tgtEl>
                                        <p:attrNameLst>
                                          <p:attrName>style.visibility</p:attrName>
                                        </p:attrNameLst>
                                      </p:cBhvr>
                                      <p:to>
                                        <p:strVal val="visible"/>
                                      </p:to>
                                    </p:set>
                                    <p:anim calcmode="lin" valueType="num">
                                      <p:cBhvr>
                                        <p:cTn id="131" dur="500" fill="hold"/>
                                        <p:tgtEl>
                                          <p:spTgt spid="177"/>
                                        </p:tgtEl>
                                        <p:attrNameLst>
                                          <p:attrName>ppt_w</p:attrName>
                                        </p:attrNameLst>
                                      </p:cBhvr>
                                      <p:tavLst>
                                        <p:tav tm="0">
                                          <p:val>
                                            <p:fltVal val="0"/>
                                          </p:val>
                                        </p:tav>
                                        <p:tav tm="100000">
                                          <p:val>
                                            <p:strVal val="#ppt_w"/>
                                          </p:val>
                                        </p:tav>
                                      </p:tavLst>
                                    </p:anim>
                                    <p:anim calcmode="lin" valueType="num">
                                      <p:cBhvr>
                                        <p:cTn id="132" dur="500" fill="hold"/>
                                        <p:tgtEl>
                                          <p:spTgt spid="177"/>
                                        </p:tgtEl>
                                        <p:attrNameLst>
                                          <p:attrName>ppt_h</p:attrName>
                                        </p:attrNameLst>
                                      </p:cBhvr>
                                      <p:tavLst>
                                        <p:tav tm="0">
                                          <p:val>
                                            <p:fltVal val="0"/>
                                          </p:val>
                                        </p:tav>
                                        <p:tav tm="100000">
                                          <p:val>
                                            <p:strVal val="#ppt_h"/>
                                          </p:val>
                                        </p:tav>
                                      </p:tavLst>
                                    </p:anim>
                                    <p:animEffect transition="in" filter="fade">
                                      <p:cBhvr>
                                        <p:cTn id="133" dur="500"/>
                                        <p:tgtEl>
                                          <p:spTgt spid="177"/>
                                        </p:tgtEl>
                                      </p:cBhvr>
                                    </p:animEffect>
                                  </p:childTnLst>
                                </p:cTn>
                              </p:par>
                            </p:childTnLst>
                          </p:cTn>
                        </p:par>
                        <p:par>
                          <p:cTn id="134" fill="hold">
                            <p:stCondLst>
                              <p:cond delay="1000"/>
                            </p:stCondLst>
                            <p:childTnLst>
                              <p:par>
                                <p:cTn id="135" presetID="22" presetClass="entr" presetSubtype="4" fill="hold" nodeType="afterEffect">
                                  <p:stCondLst>
                                    <p:cond delay="0"/>
                                  </p:stCondLst>
                                  <p:childTnLst>
                                    <p:set>
                                      <p:cBhvr>
                                        <p:cTn id="136" dur="1" fill="hold">
                                          <p:stCondLst>
                                            <p:cond delay="0"/>
                                          </p:stCondLst>
                                        </p:cTn>
                                        <p:tgtEl>
                                          <p:spTgt spid="178"/>
                                        </p:tgtEl>
                                        <p:attrNameLst>
                                          <p:attrName>style.visibility</p:attrName>
                                        </p:attrNameLst>
                                      </p:cBhvr>
                                      <p:to>
                                        <p:strVal val="visible"/>
                                      </p:to>
                                    </p:set>
                                    <p:animEffect transition="in" filter="wipe(down)">
                                      <p:cBhvr>
                                        <p:cTn id="137" dur="750"/>
                                        <p:tgtEl>
                                          <p:spTgt spid="178"/>
                                        </p:tgtEl>
                                      </p:cBhvr>
                                    </p:animEffect>
                                  </p:childTnLst>
                                </p:cTn>
                              </p:par>
                            </p:childTnLst>
                          </p:cTn>
                        </p:par>
                        <p:par>
                          <p:cTn id="138" fill="hold">
                            <p:stCondLst>
                              <p:cond delay="1750"/>
                            </p:stCondLst>
                            <p:childTnLst>
                              <p:par>
                                <p:cTn id="139" presetID="22" presetClass="entr" presetSubtype="4" fill="hold" nodeType="afterEffect">
                                  <p:stCondLst>
                                    <p:cond delay="0"/>
                                  </p:stCondLst>
                                  <p:childTnLst>
                                    <p:set>
                                      <p:cBhvr>
                                        <p:cTn id="140" dur="1" fill="hold">
                                          <p:stCondLst>
                                            <p:cond delay="0"/>
                                          </p:stCondLst>
                                        </p:cTn>
                                        <p:tgtEl>
                                          <p:spTgt spid="179"/>
                                        </p:tgtEl>
                                        <p:attrNameLst>
                                          <p:attrName>style.visibility</p:attrName>
                                        </p:attrNameLst>
                                      </p:cBhvr>
                                      <p:to>
                                        <p:strVal val="visible"/>
                                      </p:to>
                                    </p:set>
                                    <p:animEffect transition="in" filter="wipe(down)">
                                      <p:cBhvr>
                                        <p:cTn id="141" dur="750"/>
                                        <p:tgtEl>
                                          <p:spTgt spid="179"/>
                                        </p:tgtEl>
                                      </p:cBhvr>
                                    </p:animEffect>
                                  </p:childTnLst>
                                </p:cTn>
                              </p:par>
                            </p:childTnLst>
                          </p:cTn>
                        </p:par>
                        <p:par>
                          <p:cTn id="142" fill="hold">
                            <p:stCondLst>
                              <p:cond delay="2500"/>
                            </p:stCondLst>
                            <p:childTnLst>
                              <p:par>
                                <p:cTn id="143" presetID="53" presetClass="entr" presetSubtype="16" fill="hold" grpId="0" nodeType="afterEffect">
                                  <p:stCondLst>
                                    <p:cond delay="0"/>
                                  </p:stCondLst>
                                  <p:childTnLst>
                                    <p:set>
                                      <p:cBhvr>
                                        <p:cTn id="144" dur="1" fill="hold">
                                          <p:stCondLst>
                                            <p:cond delay="0"/>
                                          </p:stCondLst>
                                        </p:cTn>
                                        <p:tgtEl>
                                          <p:spTgt spid="180"/>
                                        </p:tgtEl>
                                        <p:attrNameLst>
                                          <p:attrName>style.visibility</p:attrName>
                                        </p:attrNameLst>
                                      </p:cBhvr>
                                      <p:to>
                                        <p:strVal val="visible"/>
                                      </p:to>
                                    </p:set>
                                    <p:anim calcmode="lin" valueType="num">
                                      <p:cBhvr>
                                        <p:cTn id="145" dur="500" fill="hold"/>
                                        <p:tgtEl>
                                          <p:spTgt spid="180"/>
                                        </p:tgtEl>
                                        <p:attrNameLst>
                                          <p:attrName>ppt_w</p:attrName>
                                        </p:attrNameLst>
                                      </p:cBhvr>
                                      <p:tavLst>
                                        <p:tav tm="0">
                                          <p:val>
                                            <p:fltVal val="0"/>
                                          </p:val>
                                        </p:tav>
                                        <p:tav tm="100000">
                                          <p:val>
                                            <p:strVal val="#ppt_w"/>
                                          </p:val>
                                        </p:tav>
                                      </p:tavLst>
                                    </p:anim>
                                    <p:anim calcmode="lin" valueType="num">
                                      <p:cBhvr>
                                        <p:cTn id="146" dur="500" fill="hold"/>
                                        <p:tgtEl>
                                          <p:spTgt spid="180"/>
                                        </p:tgtEl>
                                        <p:attrNameLst>
                                          <p:attrName>ppt_h</p:attrName>
                                        </p:attrNameLst>
                                      </p:cBhvr>
                                      <p:tavLst>
                                        <p:tav tm="0">
                                          <p:val>
                                            <p:fltVal val="0"/>
                                          </p:val>
                                        </p:tav>
                                        <p:tav tm="100000">
                                          <p:val>
                                            <p:strVal val="#ppt_h"/>
                                          </p:val>
                                        </p:tav>
                                      </p:tavLst>
                                    </p:anim>
                                    <p:animEffect transition="in" filter="fade">
                                      <p:cBhvr>
                                        <p:cTn id="147" dur="500"/>
                                        <p:tgtEl>
                                          <p:spTgt spid="180"/>
                                        </p:tgtEl>
                                      </p:cBhvr>
                                    </p:animEffect>
                                  </p:childTnLst>
                                </p:cTn>
                              </p:par>
                            </p:childTnLst>
                          </p:cTn>
                        </p:par>
                        <p:par>
                          <p:cTn id="148" fill="hold">
                            <p:stCondLst>
                              <p:cond delay="3000"/>
                            </p:stCondLst>
                            <p:childTnLst>
                              <p:par>
                                <p:cTn id="149" presetID="53" presetClass="entr" presetSubtype="16" fill="hold" grpId="0" nodeType="afterEffect">
                                  <p:stCondLst>
                                    <p:cond delay="0"/>
                                  </p:stCondLst>
                                  <p:childTnLst>
                                    <p:set>
                                      <p:cBhvr>
                                        <p:cTn id="150" dur="1" fill="hold">
                                          <p:stCondLst>
                                            <p:cond delay="0"/>
                                          </p:stCondLst>
                                        </p:cTn>
                                        <p:tgtEl>
                                          <p:spTgt spid="181"/>
                                        </p:tgtEl>
                                        <p:attrNameLst>
                                          <p:attrName>style.visibility</p:attrName>
                                        </p:attrNameLst>
                                      </p:cBhvr>
                                      <p:to>
                                        <p:strVal val="visible"/>
                                      </p:to>
                                    </p:set>
                                    <p:anim calcmode="lin" valueType="num">
                                      <p:cBhvr>
                                        <p:cTn id="151" dur="500" fill="hold"/>
                                        <p:tgtEl>
                                          <p:spTgt spid="181"/>
                                        </p:tgtEl>
                                        <p:attrNameLst>
                                          <p:attrName>ppt_w</p:attrName>
                                        </p:attrNameLst>
                                      </p:cBhvr>
                                      <p:tavLst>
                                        <p:tav tm="0">
                                          <p:val>
                                            <p:fltVal val="0"/>
                                          </p:val>
                                        </p:tav>
                                        <p:tav tm="100000">
                                          <p:val>
                                            <p:strVal val="#ppt_w"/>
                                          </p:val>
                                        </p:tav>
                                      </p:tavLst>
                                    </p:anim>
                                    <p:anim calcmode="lin" valueType="num">
                                      <p:cBhvr>
                                        <p:cTn id="152" dur="500" fill="hold"/>
                                        <p:tgtEl>
                                          <p:spTgt spid="181"/>
                                        </p:tgtEl>
                                        <p:attrNameLst>
                                          <p:attrName>ppt_h</p:attrName>
                                        </p:attrNameLst>
                                      </p:cBhvr>
                                      <p:tavLst>
                                        <p:tav tm="0">
                                          <p:val>
                                            <p:fltVal val="0"/>
                                          </p:val>
                                        </p:tav>
                                        <p:tav tm="100000">
                                          <p:val>
                                            <p:strVal val="#ppt_h"/>
                                          </p:val>
                                        </p:tav>
                                      </p:tavLst>
                                    </p:anim>
                                    <p:animEffect transition="in" filter="fade">
                                      <p:cBhvr>
                                        <p:cTn id="153" dur="500"/>
                                        <p:tgtEl>
                                          <p:spTgt spid="181"/>
                                        </p:tgtEl>
                                      </p:cBhvr>
                                    </p:animEffect>
                                  </p:childTnLst>
                                </p:cTn>
                              </p:par>
                            </p:childTnLst>
                          </p:cTn>
                        </p:par>
                        <p:par>
                          <p:cTn id="154" fill="hold">
                            <p:stCondLst>
                              <p:cond delay="3500"/>
                            </p:stCondLst>
                            <p:childTnLst>
                              <p:par>
                                <p:cTn id="155" presetID="22" presetClass="entr" presetSubtype="8" fill="hold" nodeType="afterEffect">
                                  <p:stCondLst>
                                    <p:cond delay="0"/>
                                  </p:stCondLst>
                                  <p:childTnLst>
                                    <p:set>
                                      <p:cBhvr>
                                        <p:cTn id="156" dur="1" fill="hold">
                                          <p:stCondLst>
                                            <p:cond delay="0"/>
                                          </p:stCondLst>
                                        </p:cTn>
                                        <p:tgtEl>
                                          <p:spTgt spid="192"/>
                                        </p:tgtEl>
                                        <p:attrNameLst>
                                          <p:attrName>style.visibility</p:attrName>
                                        </p:attrNameLst>
                                      </p:cBhvr>
                                      <p:to>
                                        <p:strVal val="visible"/>
                                      </p:to>
                                    </p:set>
                                    <p:animEffect transition="in" filter="wipe(left)">
                                      <p:cBhvr>
                                        <p:cTn id="157"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102" grpId="0"/>
      <p:bldP spid="104" grpId="0"/>
      <p:bldP spid="111" grpId="0" animBg="1"/>
      <p:bldP spid="114" grpId="0"/>
      <p:bldP spid="120" grpId="0"/>
      <p:bldP spid="168" grpId="0" animBg="1"/>
      <p:bldP spid="169" grpId="0"/>
      <p:bldP spid="170" grpId="0"/>
      <p:bldP spid="171" grpId="0"/>
      <p:bldP spid="172" grpId="0"/>
      <p:bldP spid="173" grpId="0"/>
      <p:bldP spid="177" grpId="0"/>
      <p:bldP spid="180" grpId="0" animBg="1"/>
      <p:bldP spid="18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DEA0508E-7025-6994-5D1C-E037DEE1C6D3}"/>
              </a:ext>
            </a:extLst>
          </p:cNvPr>
          <p:cNvPicPr>
            <a:picLocks noChangeAspect="1"/>
          </p:cNvPicPr>
          <p:nvPr/>
        </p:nvPicPr>
        <p:blipFill>
          <a:blip r:embed="rId2"/>
          <a:stretch>
            <a:fillRect/>
          </a:stretch>
        </p:blipFill>
        <p:spPr>
          <a:xfrm>
            <a:off x="2767780" y="2224941"/>
            <a:ext cx="7047130" cy="4560515"/>
          </a:xfrm>
          <a:prstGeom prst="rect">
            <a:avLst/>
          </a:prstGeom>
        </p:spPr>
      </p:pic>
      <p:sp>
        <p:nvSpPr>
          <p:cNvPr id="50" name="Circle: Hollow 49">
            <a:extLst>
              <a:ext uri="{FF2B5EF4-FFF2-40B4-BE49-F238E27FC236}">
                <a16:creationId xmlns:a16="http://schemas.microsoft.com/office/drawing/2014/main" id="{9B660BA0-0219-31CE-3877-E76D95694A07}"/>
              </a:ext>
            </a:extLst>
          </p:cNvPr>
          <p:cNvSpPr/>
          <p:nvPr/>
        </p:nvSpPr>
        <p:spPr>
          <a:xfrm>
            <a:off x="10816980" y="-2078335"/>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Circle: Hollow 50">
            <a:extLst>
              <a:ext uri="{FF2B5EF4-FFF2-40B4-BE49-F238E27FC236}">
                <a16:creationId xmlns:a16="http://schemas.microsoft.com/office/drawing/2014/main" id="{69F672C7-A49E-AEFD-B9E2-3350A1FC9B78}"/>
              </a:ext>
            </a:extLst>
          </p:cNvPr>
          <p:cNvSpPr/>
          <p:nvPr/>
        </p:nvSpPr>
        <p:spPr>
          <a:xfrm>
            <a:off x="11594037" y="-92549"/>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Circle: Hollow 51">
            <a:extLst>
              <a:ext uri="{FF2B5EF4-FFF2-40B4-BE49-F238E27FC236}">
                <a16:creationId xmlns:a16="http://schemas.microsoft.com/office/drawing/2014/main" id="{F533C87E-742E-953C-2282-5A8FD6928F8C}"/>
              </a:ext>
            </a:extLst>
          </p:cNvPr>
          <p:cNvSpPr/>
          <p:nvPr/>
        </p:nvSpPr>
        <p:spPr>
          <a:xfrm>
            <a:off x="9982334" y="-1293641"/>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Circle: Hollow 52">
            <a:extLst>
              <a:ext uri="{FF2B5EF4-FFF2-40B4-BE49-F238E27FC236}">
                <a16:creationId xmlns:a16="http://schemas.microsoft.com/office/drawing/2014/main" id="{38F638AB-B85C-B402-410D-38D6EF3678BF}"/>
              </a:ext>
            </a:extLst>
          </p:cNvPr>
          <p:cNvSpPr/>
          <p:nvPr/>
        </p:nvSpPr>
        <p:spPr>
          <a:xfrm>
            <a:off x="-4117503" y="3569829"/>
            <a:ext cx="4639266" cy="4639266"/>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Circle: Hollow 53">
            <a:extLst>
              <a:ext uri="{FF2B5EF4-FFF2-40B4-BE49-F238E27FC236}">
                <a16:creationId xmlns:a16="http://schemas.microsoft.com/office/drawing/2014/main" id="{8784706A-E560-2C80-DA84-6BFAF1A957AC}"/>
              </a:ext>
            </a:extLst>
          </p:cNvPr>
          <p:cNvSpPr/>
          <p:nvPr/>
        </p:nvSpPr>
        <p:spPr>
          <a:xfrm>
            <a:off x="-1396775" y="5473301"/>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Circle: Hollow 54">
            <a:extLst>
              <a:ext uri="{FF2B5EF4-FFF2-40B4-BE49-F238E27FC236}">
                <a16:creationId xmlns:a16="http://schemas.microsoft.com/office/drawing/2014/main" id="{46C8C2DF-30A4-5AC1-129F-B67AABA7D1AF}"/>
              </a:ext>
            </a:extLst>
          </p:cNvPr>
          <p:cNvSpPr/>
          <p:nvPr/>
        </p:nvSpPr>
        <p:spPr>
          <a:xfrm>
            <a:off x="140763" y="6085951"/>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7" name="Group 56">
            <a:extLst>
              <a:ext uri="{FF2B5EF4-FFF2-40B4-BE49-F238E27FC236}">
                <a16:creationId xmlns:a16="http://schemas.microsoft.com/office/drawing/2014/main" id="{1EAFEE54-1383-6B7F-BC35-2C8AA5915C1C}"/>
              </a:ext>
            </a:extLst>
          </p:cNvPr>
          <p:cNvGrpSpPr/>
          <p:nvPr/>
        </p:nvGrpSpPr>
        <p:grpSpPr>
          <a:xfrm>
            <a:off x="-9262" y="531850"/>
            <a:ext cx="1711392" cy="578023"/>
            <a:chOff x="4933938" y="2521456"/>
            <a:chExt cx="1711392" cy="578023"/>
          </a:xfrm>
          <a:solidFill>
            <a:srgbClr val="2A3563"/>
          </a:solidFill>
        </p:grpSpPr>
        <p:sp>
          <p:nvSpPr>
            <p:cNvPr id="58" name="Arrow: Pentagon 57">
              <a:extLst>
                <a:ext uri="{FF2B5EF4-FFF2-40B4-BE49-F238E27FC236}">
                  <a16:creationId xmlns:a16="http://schemas.microsoft.com/office/drawing/2014/main" id="{9E42231F-B9DA-F6FD-E7AB-1D4AB3664E79}"/>
                </a:ext>
              </a:extLst>
            </p:cNvPr>
            <p:cNvSpPr/>
            <p:nvPr/>
          </p:nvSpPr>
          <p:spPr>
            <a:xfrm>
              <a:off x="4933938" y="2521456"/>
              <a:ext cx="147737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Chevron 58">
              <a:extLst>
                <a:ext uri="{FF2B5EF4-FFF2-40B4-BE49-F238E27FC236}">
                  <a16:creationId xmlns:a16="http://schemas.microsoft.com/office/drawing/2014/main" id="{13F6D5DB-2C55-7C82-82AA-842CE5E9E397}"/>
                </a:ext>
              </a:extLst>
            </p:cNvPr>
            <p:cNvSpPr/>
            <p:nvPr/>
          </p:nvSpPr>
          <p:spPr>
            <a:xfrm>
              <a:off x="6310788"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0" name="TextBox 59">
            <a:extLst>
              <a:ext uri="{FF2B5EF4-FFF2-40B4-BE49-F238E27FC236}">
                <a16:creationId xmlns:a16="http://schemas.microsoft.com/office/drawing/2014/main" id="{488FAFAE-1628-CA8A-17EF-35B2FC784DAF}"/>
              </a:ext>
            </a:extLst>
          </p:cNvPr>
          <p:cNvSpPr txBox="1"/>
          <p:nvPr/>
        </p:nvSpPr>
        <p:spPr>
          <a:xfrm>
            <a:off x="142911" y="559154"/>
            <a:ext cx="1098881" cy="523220"/>
          </a:xfrm>
          <a:prstGeom prst="rect">
            <a:avLst/>
          </a:prstGeom>
          <a:noFill/>
        </p:spPr>
        <p:txBody>
          <a:bodyPr wrap="square" rtlCol="0">
            <a:spAutoFit/>
          </a:bodyPr>
          <a:lstStyle/>
          <a:p>
            <a:r>
              <a:rPr lang="vi-VN" sz="2800" dirty="0">
                <a:solidFill>
                  <a:srgbClr val="E04E02"/>
                </a:solidFill>
                <a:latin typeface="#9Slide07 Cadena" panose="02000503000000020004" pitchFamily="2" charset="0"/>
              </a:rPr>
              <a:t>CÂU 8</a:t>
            </a:r>
            <a:endParaRPr lang="en-US" sz="2800" dirty="0">
              <a:solidFill>
                <a:srgbClr val="E04E02"/>
              </a:solidFill>
              <a:latin typeface="#9Slide07 Cadena" panose="02000503000000020004" pitchFamily="2" charset="0"/>
            </a:endParaRPr>
          </a:p>
        </p:txBody>
      </p:sp>
      <p:sp>
        <p:nvSpPr>
          <p:cNvPr id="61" name="Text Box 99">
            <a:extLst>
              <a:ext uri="{FF2B5EF4-FFF2-40B4-BE49-F238E27FC236}">
                <a16:creationId xmlns:a16="http://schemas.microsoft.com/office/drawing/2014/main" id="{B42275A8-38E9-83A1-C5BE-C91D6AC5B799}"/>
              </a:ext>
            </a:extLst>
          </p:cNvPr>
          <p:cNvSpPr txBox="1"/>
          <p:nvPr/>
        </p:nvSpPr>
        <p:spPr>
          <a:xfrm>
            <a:off x="1702130" y="336203"/>
            <a:ext cx="9429347" cy="2308324"/>
          </a:xfrm>
          <a:prstGeom prst="rect">
            <a:avLst/>
          </a:prstGeom>
          <a:noFill/>
          <a:ln w="9525">
            <a:noFill/>
          </a:ln>
        </p:spPr>
        <p:txBody>
          <a:bodyPr wrap="square">
            <a:spAutoFit/>
            <a:scene3d>
              <a:camera prst="orthographicFront"/>
              <a:lightRig rig="threePt" dir="t"/>
            </a:scene3d>
          </a:bodyPr>
          <a:lstStyle/>
          <a:p>
            <a:r>
              <a:rPr lang="vi-VN" sz="3600" dirty="0">
                <a:solidFill>
                  <a:srgbClr val="2A3563"/>
                </a:solidFill>
                <a:latin typeface="#9Slide07 IcielBaliho Script" pitchFamily="2" charset="0"/>
              </a:rPr>
              <a:t>Hình dưới biểu diễn một học sinh đứng trước gương, cách gương 2m. Có một bức tường ở phía sau cách học sinh 1m. Ảnh của bức tường tạo bởi gương phẳng cách nơi học sinh đứng bao nhiêu mét?</a:t>
            </a:r>
          </a:p>
        </p:txBody>
      </p:sp>
    </p:spTree>
    <p:extLst>
      <p:ext uri="{BB962C8B-B14F-4D97-AF65-F5344CB8AC3E}">
        <p14:creationId xmlns:p14="http://schemas.microsoft.com/office/powerpoint/2010/main" val="2230898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500"/>
                                        <p:tgtEl>
                                          <p:spTgt spid="60"/>
                                        </p:tgtEl>
                                      </p:cBhvr>
                                    </p:animEffect>
                                  </p:childTnLst>
                                </p:cTn>
                              </p:par>
                              <p:par>
                                <p:cTn id="12" presetID="22" presetClass="entr" presetSubtype="1" fill="hold" grpId="0" nodeType="withEffect">
                                  <p:stCondLst>
                                    <p:cond delay="250"/>
                                  </p:stCondLst>
                                  <p:iterate type="lt">
                                    <p:tmPct val="3000"/>
                                  </p:iterate>
                                  <p:childTnLst>
                                    <p:set>
                                      <p:cBhvr>
                                        <p:cTn id="13" dur="1" fill="hold">
                                          <p:stCondLst>
                                            <p:cond delay="0"/>
                                          </p:stCondLst>
                                        </p:cTn>
                                        <p:tgtEl>
                                          <p:spTgt spid="61"/>
                                        </p:tgtEl>
                                        <p:attrNameLst>
                                          <p:attrName>style.visibility</p:attrName>
                                        </p:attrNameLst>
                                      </p:cBhvr>
                                      <p:to>
                                        <p:strVal val="visible"/>
                                      </p:to>
                                    </p:set>
                                    <p:animEffect transition="in" filter="wipe(up)">
                                      <p:cBhvr>
                                        <p:cTn id="14" dur="500"/>
                                        <p:tgtEl>
                                          <p:spTgt spid="61"/>
                                        </p:tgtEl>
                                      </p:cBhvr>
                                    </p:animEffect>
                                  </p:childTnLst>
                                </p:cTn>
                              </p:par>
                            </p:childTnLst>
                          </p:cTn>
                        </p:par>
                        <p:par>
                          <p:cTn id="15" fill="hold">
                            <p:stCondLst>
                              <p:cond delay="2955"/>
                            </p:stCondLst>
                            <p:childTnLst>
                              <p:par>
                                <p:cTn id="16" presetID="14" presetClass="entr" presetSubtype="10"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randombar(horizontal)">
                                      <p:cBhvr>
                                        <p:cTn id="1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FAD777-4FFC-1FB7-BB59-E08E54F9B74E}"/>
              </a:ext>
            </a:extLst>
          </p:cNvPr>
          <p:cNvPicPr>
            <a:picLocks noChangeAspect="1"/>
          </p:cNvPicPr>
          <p:nvPr/>
        </p:nvPicPr>
        <p:blipFill>
          <a:blip r:embed="rId2"/>
          <a:stretch>
            <a:fillRect/>
          </a:stretch>
        </p:blipFill>
        <p:spPr>
          <a:xfrm>
            <a:off x="84117" y="531850"/>
            <a:ext cx="12107883" cy="4327669"/>
          </a:xfrm>
          <a:prstGeom prst="rect">
            <a:avLst/>
          </a:prstGeom>
        </p:spPr>
      </p:pic>
      <p:sp>
        <p:nvSpPr>
          <p:cNvPr id="50" name="Circle: Hollow 49">
            <a:extLst>
              <a:ext uri="{FF2B5EF4-FFF2-40B4-BE49-F238E27FC236}">
                <a16:creationId xmlns:a16="http://schemas.microsoft.com/office/drawing/2014/main" id="{9B660BA0-0219-31CE-3877-E76D95694A07}"/>
              </a:ext>
            </a:extLst>
          </p:cNvPr>
          <p:cNvSpPr/>
          <p:nvPr/>
        </p:nvSpPr>
        <p:spPr>
          <a:xfrm>
            <a:off x="-2653053" y="-2357735"/>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Circle: Hollow 50">
            <a:extLst>
              <a:ext uri="{FF2B5EF4-FFF2-40B4-BE49-F238E27FC236}">
                <a16:creationId xmlns:a16="http://schemas.microsoft.com/office/drawing/2014/main" id="{69F672C7-A49E-AEFD-B9E2-3350A1FC9B78}"/>
              </a:ext>
            </a:extLst>
          </p:cNvPr>
          <p:cNvSpPr/>
          <p:nvPr/>
        </p:nvSpPr>
        <p:spPr>
          <a:xfrm>
            <a:off x="-221422" y="-1803449"/>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Circle: Hollow 51">
            <a:extLst>
              <a:ext uri="{FF2B5EF4-FFF2-40B4-BE49-F238E27FC236}">
                <a16:creationId xmlns:a16="http://schemas.microsoft.com/office/drawing/2014/main" id="{F533C87E-742E-953C-2282-5A8FD6928F8C}"/>
              </a:ext>
            </a:extLst>
          </p:cNvPr>
          <p:cNvSpPr/>
          <p:nvPr/>
        </p:nvSpPr>
        <p:spPr>
          <a:xfrm>
            <a:off x="-1638157" y="470689"/>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Circle: Hollow 52">
            <a:extLst>
              <a:ext uri="{FF2B5EF4-FFF2-40B4-BE49-F238E27FC236}">
                <a16:creationId xmlns:a16="http://schemas.microsoft.com/office/drawing/2014/main" id="{38F638AB-B85C-B402-410D-38D6EF3678BF}"/>
              </a:ext>
            </a:extLst>
          </p:cNvPr>
          <p:cNvSpPr/>
          <p:nvPr/>
        </p:nvSpPr>
        <p:spPr>
          <a:xfrm>
            <a:off x="8246992" y="6326150"/>
            <a:ext cx="4639266" cy="4639266"/>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Circle: Hollow 53">
            <a:extLst>
              <a:ext uri="{FF2B5EF4-FFF2-40B4-BE49-F238E27FC236}">
                <a16:creationId xmlns:a16="http://schemas.microsoft.com/office/drawing/2014/main" id="{8784706A-E560-2C80-DA84-6BFAF1A957AC}"/>
              </a:ext>
            </a:extLst>
          </p:cNvPr>
          <p:cNvSpPr/>
          <p:nvPr/>
        </p:nvSpPr>
        <p:spPr>
          <a:xfrm>
            <a:off x="10566625" y="6222601"/>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Circle: Hollow 54">
            <a:extLst>
              <a:ext uri="{FF2B5EF4-FFF2-40B4-BE49-F238E27FC236}">
                <a16:creationId xmlns:a16="http://schemas.microsoft.com/office/drawing/2014/main" id="{46C8C2DF-30A4-5AC1-129F-B67AABA7D1AF}"/>
              </a:ext>
            </a:extLst>
          </p:cNvPr>
          <p:cNvSpPr/>
          <p:nvPr/>
        </p:nvSpPr>
        <p:spPr>
          <a:xfrm>
            <a:off x="11594037" y="5664212"/>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7" name="Group 56">
            <a:extLst>
              <a:ext uri="{FF2B5EF4-FFF2-40B4-BE49-F238E27FC236}">
                <a16:creationId xmlns:a16="http://schemas.microsoft.com/office/drawing/2014/main" id="{1EAFEE54-1383-6B7F-BC35-2C8AA5915C1C}"/>
              </a:ext>
            </a:extLst>
          </p:cNvPr>
          <p:cNvGrpSpPr/>
          <p:nvPr/>
        </p:nvGrpSpPr>
        <p:grpSpPr>
          <a:xfrm>
            <a:off x="-9262" y="531850"/>
            <a:ext cx="1711392" cy="578023"/>
            <a:chOff x="4933938" y="2521456"/>
            <a:chExt cx="1711392" cy="578023"/>
          </a:xfrm>
          <a:solidFill>
            <a:srgbClr val="2A3563"/>
          </a:solidFill>
        </p:grpSpPr>
        <p:sp>
          <p:nvSpPr>
            <p:cNvPr id="58" name="Arrow: Pentagon 57">
              <a:extLst>
                <a:ext uri="{FF2B5EF4-FFF2-40B4-BE49-F238E27FC236}">
                  <a16:creationId xmlns:a16="http://schemas.microsoft.com/office/drawing/2014/main" id="{9E42231F-B9DA-F6FD-E7AB-1D4AB3664E79}"/>
                </a:ext>
              </a:extLst>
            </p:cNvPr>
            <p:cNvSpPr/>
            <p:nvPr/>
          </p:nvSpPr>
          <p:spPr>
            <a:xfrm>
              <a:off x="4933938" y="2521456"/>
              <a:ext cx="147737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Chevron 58">
              <a:extLst>
                <a:ext uri="{FF2B5EF4-FFF2-40B4-BE49-F238E27FC236}">
                  <a16:creationId xmlns:a16="http://schemas.microsoft.com/office/drawing/2014/main" id="{13F6D5DB-2C55-7C82-82AA-842CE5E9E397}"/>
                </a:ext>
              </a:extLst>
            </p:cNvPr>
            <p:cNvSpPr/>
            <p:nvPr/>
          </p:nvSpPr>
          <p:spPr>
            <a:xfrm>
              <a:off x="6310788"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0" name="TextBox 59">
            <a:extLst>
              <a:ext uri="{FF2B5EF4-FFF2-40B4-BE49-F238E27FC236}">
                <a16:creationId xmlns:a16="http://schemas.microsoft.com/office/drawing/2014/main" id="{488FAFAE-1628-CA8A-17EF-35B2FC784DAF}"/>
              </a:ext>
            </a:extLst>
          </p:cNvPr>
          <p:cNvSpPr txBox="1"/>
          <p:nvPr/>
        </p:nvSpPr>
        <p:spPr>
          <a:xfrm>
            <a:off x="142911" y="559154"/>
            <a:ext cx="1098881" cy="523220"/>
          </a:xfrm>
          <a:prstGeom prst="rect">
            <a:avLst/>
          </a:prstGeom>
          <a:noFill/>
        </p:spPr>
        <p:txBody>
          <a:bodyPr wrap="square" rtlCol="0">
            <a:spAutoFit/>
          </a:bodyPr>
          <a:lstStyle/>
          <a:p>
            <a:r>
              <a:rPr lang="vi-VN" sz="2800" dirty="0">
                <a:solidFill>
                  <a:srgbClr val="E04E02"/>
                </a:solidFill>
                <a:latin typeface="#9Slide07 Cadena" panose="02000503000000020004" pitchFamily="2" charset="0"/>
              </a:rPr>
              <a:t>CÂU 8</a:t>
            </a:r>
            <a:endParaRPr lang="en-US" sz="2800" dirty="0">
              <a:solidFill>
                <a:srgbClr val="E04E02"/>
              </a:solidFill>
              <a:latin typeface="#9Slide07 Cadena" panose="02000503000000020004" pitchFamily="2" charset="0"/>
            </a:endParaRPr>
          </a:p>
        </p:txBody>
      </p:sp>
      <p:sp>
        <p:nvSpPr>
          <p:cNvPr id="16" name="Google Shape;614;p25">
            <a:extLst>
              <a:ext uri="{FF2B5EF4-FFF2-40B4-BE49-F238E27FC236}">
                <a16:creationId xmlns:a16="http://schemas.microsoft.com/office/drawing/2014/main" id="{D5ECB628-08DF-A1B2-7853-227CE2BE7253}"/>
              </a:ext>
            </a:extLst>
          </p:cNvPr>
          <p:cNvSpPr txBox="1"/>
          <p:nvPr/>
        </p:nvSpPr>
        <p:spPr>
          <a:xfrm>
            <a:off x="723281" y="4594902"/>
            <a:ext cx="10583249" cy="1892316"/>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Ảnh của bức tường tạo bởi gương phẳng cách gương 3m</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lang="vi-VN" sz="2800" kern="0" dirty="0">
                <a:solidFill>
                  <a:srgbClr val="000000"/>
                </a:solidFill>
                <a:latin typeface="#9Slide03 Arima Madurai Black" panose="00000A00000000000000" pitchFamily="2" charset="0"/>
                <a:ea typeface="Fira Sans Extra Condensed"/>
                <a:cs typeface="#9Slide03 Arima Madurai Black" panose="00000A00000000000000" pitchFamily="2" charset="0"/>
                <a:sym typeface="Fira Sans Extra Condensed"/>
              </a:rPr>
              <a:t>Bạn học sinh cách gương 2m</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rPr>
              <a:t>→ Ảnh của bức tường tạo bởi gương phẳng cách học sinh 5 m</a:t>
            </a:r>
            <a:endParaRPr kumimoji="0" sz="2800" b="0" i="0" u="none" strike="noStrike" kern="0" cap="none" spc="0" normalizeH="0" baseline="0" noProof="0" dirty="0">
              <a:ln>
                <a:noFill/>
              </a:ln>
              <a:solidFill>
                <a:srgbClr val="000000"/>
              </a:solidFill>
              <a:effectLst/>
              <a:uLnTx/>
              <a:uFillTx/>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Tree>
    <p:extLst>
      <p:ext uri="{BB962C8B-B14F-4D97-AF65-F5344CB8AC3E}">
        <p14:creationId xmlns:p14="http://schemas.microsoft.com/office/powerpoint/2010/main" val="2848104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C7D9ECE-AA3B-747F-72FC-F32392761B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7196" y="1611954"/>
            <a:ext cx="8273578" cy="5515719"/>
          </a:xfrm>
          <a:prstGeom prst="rect">
            <a:avLst/>
          </a:prstGeom>
        </p:spPr>
      </p:pic>
      <p:sp>
        <p:nvSpPr>
          <p:cNvPr id="4" name="TextBox 3">
            <a:extLst>
              <a:ext uri="{FF2B5EF4-FFF2-40B4-BE49-F238E27FC236}">
                <a16:creationId xmlns:a16="http://schemas.microsoft.com/office/drawing/2014/main" id="{06AF496D-3F18-92DD-640D-A308A4A0681B}"/>
              </a:ext>
            </a:extLst>
          </p:cNvPr>
          <p:cNvSpPr txBox="1"/>
          <p:nvPr/>
        </p:nvSpPr>
        <p:spPr>
          <a:xfrm>
            <a:off x="1164683" y="311285"/>
            <a:ext cx="1005860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7200" b="0" i="0" u="none" strike="noStrike" kern="1200" cap="none" spc="0" normalizeH="0" baseline="0" noProof="0" dirty="0">
                <a:ln>
                  <a:noFill/>
                </a:ln>
                <a:solidFill>
                  <a:srgbClr val="E04E02"/>
                </a:solidFill>
                <a:effectLst/>
                <a:uLnTx/>
                <a:uFillTx/>
                <a:latin typeface="#9Slide07 Cadena" panose="02000503000000020004" pitchFamily="2" charset="0"/>
                <a:ea typeface="+mn-ea"/>
                <a:cs typeface="+mn-cs"/>
              </a:rPr>
              <a:t>THANKS!!!</a:t>
            </a:r>
            <a:endParaRPr kumimoji="0" lang="en-US" sz="7200" b="0" i="0" u="none" strike="noStrike" kern="1200" cap="none" spc="0" normalizeH="0" baseline="0" noProof="0" dirty="0">
              <a:ln>
                <a:noFill/>
              </a:ln>
              <a:solidFill>
                <a:srgbClr val="E04E02"/>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3488724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524001" y="1"/>
            <a:ext cx="845135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3600" dirty="0" err="1">
                <a:solidFill>
                  <a:srgbClr val="FF0000"/>
                </a:solidFill>
                <a:latin typeface="Times New Roman" pitchFamily="18" charset="0"/>
                <a:ea typeface="Calibri" pitchFamily="34" charset="0"/>
                <a:cs typeface="Times New Roman" pitchFamily="18" charset="0"/>
              </a:rPr>
              <a:t>Ảnh</a:t>
            </a:r>
            <a:r>
              <a:rPr lang="en-US" sz="3600" dirty="0">
                <a:solidFill>
                  <a:srgbClr val="FF0000"/>
                </a:solidFill>
                <a:latin typeface="Times New Roman" pitchFamily="18" charset="0"/>
                <a:ea typeface="Calibri" pitchFamily="34" charset="0"/>
                <a:cs typeface="Times New Roman" pitchFamily="18" charset="0"/>
              </a:rPr>
              <a:t> </a:t>
            </a:r>
            <a:r>
              <a:rPr lang="en-US" sz="3600" dirty="0" err="1">
                <a:solidFill>
                  <a:srgbClr val="FF0000"/>
                </a:solidFill>
                <a:latin typeface="Times New Roman" pitchFamily="18" charset="0"/>
                <a:ea typeface="Calibri" pitchFamily="34" charset="0"/>
                <a:cs typeface="Times New Roman" pitchFamily="18" charset="0"/>
              </a:rPr>
              <a:t>của</a:t>
            </a:r>
            <a:r>
              <a:rPr lang="en-US" sz="3600" dirty="0">
                <a:solidFill>
                  <a:srgbClr val="FF0000"/>
                </a:solidFill>
                <a:latin typeface="Times New Roman" pitchFamily="18" charset="0"/>
                <a:ea typeface="Calibri" pitchFamily="34" charset="0"/>
                <a:cs typeface="Times New Roman" pitchFamily="18" charset="0"/>
              </a:rPr>
              <a:t> </a:t>
            </a:r>
            <a:r>
              <a:rPr lang="en-US" sz="3600" dirty="0" err="1">
                <a:solidFill>
                  <a:srgbClr val="FF0000"/>
                </a:solidFill>
                <a:latin typeface="Times New Roman" pitchFamily="18" charset="0"/>
                <a:ea typeface="Calibri" pitchFamily="34" charset="0"/>
                <a:cs typeface="Times New Roman" pitchFamily="18" charset="0"/>
              </a:rPr>
              <a:t>tháp</a:t>
            </a:r>
            <a:r>
              <a:rPr lang="en-US" sz="3600" dirty="0">
                <a:solidFill>
                  <a:srgbClr val="FF0000"/>
                </a:solidFill>
                <a:latin typeface="Times New Roman" pitchFamily="18" charset="0"/>
                <a:ea typeface="Calibri" pitchFamily="34" charset="0"/>
                <a:cs typeface="Times New Roman" pitchFamily="18" charset="0"/>
              </a:rPr>
              <a:t> </a:t>
            </a:r>
            <a:r>
              <a:rPr lang="en-US" sz="3600" dirty="0" err="1">
                <a:solidFill>
                  <a:srgbClr val="FF0000"/>
                </a:solidFill>
                <a:latin typeface="Times New Roman" pitchFamily="18" charset="0"/>
                <a:ea typeface="Calibri" pitchFamily="34" charset="0"/>
                <a:cs typeface="Times New Roman" pitchFamily="18" charset="0"/>
              </a:rPr>
              <a:t>rùa</a:t>
            </a:r>
            <a:r>
              <a:rPr lang="en-US" sz="3600" dirty="0">
                <a:solidFill>
                  <a:srgbClr val="FF0000"/>
                </a:solidFill>
                <a:latin typeface="Times New Roman" pitchFamily="18" charset="0"/>
                <a:ea typeface="Calibri" pitchFamily="34" charset="0"/>
                <a:cs typeface="Times New Roman" pitchFamily="18" charset="0"/>
              </a:rPr>
              <a:t> </a:t>
            </a:r>
            <a:r>
              <a:rPr lang="en-US" sz="3600" dirty="0" err="1">
                <a:solidFill>
                  <a:srgbClr val="FF0000"/>
                </a:solidFill>
                <a:latin typeface="Times New Roman" pitchFamily="18" charset="0"/>
                <a:ea typeface="Calibri" pitchFamily="34" charset="0"/>
                <a:cs typeface="Times New Roman" pitchFamily="18" charset="0"/>
              </a:rPr>
              <a:t>trên</a:t>
            </a:r>
            <a:r>
              <a:rPr lang="en-US" sz="3600" dirty="0">
                <a:solidFill>
                  <a:srgbClr val="FF0000"/>
                </a:solidFill>
                <a:latin typeface="Times New Roman" pitchFamily="18" charset="0"/>
                <a:ea typeface="Calibri" pitchFamily="34" charset="0"/>
                <a:cs typeface="Times New Roman" pitchFamily="18" charset="0"/>
              </a:rPr>
              <a:t> </a:t>
            </a:r>
            <a:r>
              <a:rPr lang="en-US" sz="3600" dirty="0" err="1">
                <a:solidFill>
                  <a:srgbClr val="FF0000"/>
                </a:solidFill>
                <a:latin typeface="Times New Roman" pitchFamily="18" charset="0"/>
                <a:ea typeface="Calibri" pitchFamily="34" charset="0"/>
                <a:cs typeface="Times New Roman" pitchFamily="18" charset="0"/>
              </a:rPr>
              <a:t>mặt</a:t>
            </a:r>
            <a:r>
              <a:rPr lang="en-US" sz="3600" dirty="0">
                <a:solidFill>
                  <a:srgbClr val="FF0000"/>
                </a:solidFill>
                <a:latin typeface="Times New Roman" pitchFamily="18" charset="0"/>
                <a:ea typeface="Calibri" pitchFamily="34" charset="0"/>
                <a:cs typeface="Times New Roman" pitchFamily="18" charset="0"/>
              </a:rPr>
              <a:t> </a:t>
            </a:r>
            <a:r>
              <a:rPr lang="en-US" sz="3600" dirty="0" err="1">
                <a:solidFill>
                  <a:srgbClr val="FF0000"/>
                </a:solidFill>
                <a:latin typeface="Times New Roman" pitchFamily="18" charset="0"/>
                <a:ea typeface="Calibri" pitchFamily="34" charset="0"/>
                <a:cs typeface="Times New Roman" pitchFamily="18" charset="0"/>
              </a:rPr>
              <a:t>nước</a:t>
            </a:r>
            <a:r>
              <a:rPr lang="en-US" sz="3600" dirty="0">
                <a:solidFill>
                  <a:srgbClr val="FF0000"/>
                </a:solidFill>
                <a:latin typeface="Times New Roman" pitchFamily="18" charset="0"/>
                <a:ea typeface="Calibri" pitchFamily="34" charset="0"/>
                <a:cs typeface="Times New Roman" pitchFamily="18" charset="0"/>
              </a:rPr>
              <a:t> </a:t>
            </a:r>
            <a:r>
              <a:rPr lang="en-US" sz="3600" dirty="0" err="1">
                <a:solidFill>
                  <a:srgbClr val="FF0000"/>
                </a:solidFill>
                <a:latin typeface="Times New Roman" pitchFamily="18" charset="0"/>
                <a:ea typeface="Calibri" pitchFamily="34" charset="0"/>
                <a:cs typeface="Times New Roman" pitchFamily="18" charset="0"/>
              </a:rPr>
              <a:t>phẳng</a:t>
            </a:r>
            <a:r>
              <a:rPr lang="en-US" sz="3600" dirty="0">
                <a:solidFill>
                  <a:srgbClr val="FF0000"/>
                </a:solidFill>
                <a:latin typeface="Times New Roman" pitchFamily="18" charset="0"/>
                <a:ea typeface="Calibri" pitchFamily="34" charset="0"/>
                <a:cs typeface="Times New Roman" pitchFamily="18" charset="0"/>
              </a:rPr>
              <a:t>, </a:t>
            </a:r>
            <a:r>
              <a:rPr lang="en-US" sz="3600" dirty="0" err="1">
                <a:solidFill>
                  <a:srgbClr val="FF0000"/>
                </a:solidFill>
                <a:latin typeface="Times New Roman" pitchFamily="18" charset="0"/>
                <a:ea typeface="Calibri" pitchFamily="34" charset="0"/>
                <a:cs typeface="Times New Roman" pitchFamily="18" charset="0"/>
              </a:rPr>
              <a:t>lặng</a:t>
            </a:r>
            <a:r>
              <a:rPr lang="en-US" sz="3600" dirty="0">
                <a:solidFill>
                  <a:srgbClr val="FF0000"/>
                </a:solidFill>
                <a:latin typeface="Times New Roman" pitchFamily="18" charset="0"/>
                <a:ea typeface="Calibri" pitchFamily="34" charset="0"/>
                <a:cs typeface="Times New Roman" pitchFamily="18" charset="0"/>
              </a:rPr>
              <a:t>.</a:t>
            </a:r>
            <a:endParaRPr lang="en-US" sz="3600" dirty="0">
              <a:solidFill>
                <a:srgbClr val="FF0000"/>
              </a:solidFill>
              <a:latin typeface="Arial" pitchFamily="34" charset="0"/>
              <a:cs typeface="Arial" pitchFamily="34" charset="0"/>
            </a:endParaRPr>
          </a:p>
        </p:txBody>
      </p:sp>
      <p:pic>
        <p:nvPicPr>
          <p:cNvPr id="4" name="Picture 3" descr="Hãy nêu thêm ví dụ về ảnh của vật qua gương phẳng hoặc các mặt phản xạ khác (ảnh 3)"/>
          <p:cNvPicPr/>
          <p:nvPr/>
        </p:nvPicPr>
        <p:blipFill>
          <a:blip r:embed="rId2"/>
          <a:srcRect/>
          <a:stretch>
            <a:fillRect/>
          </a:stretch>
        </p:blipFill>
        <p:spPr bwMode="auto">
          <a:xfrm>
            <a:off x="1524000" y="685800"/>
            <a:ext cx="9144000" cy="617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blinds(horizontal)">
                                      <p:cBhvr>
                                        <p:cTn id="7" dur="5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E24B956-BEFF-D197-21AF-11340BA74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6434" y="7562787"/>
            <a:ext cx="2656692" cy="2656692"/>
          </a:xfrm>
          <a:prstGeom prst="rect">
            <a:avLst/>
          </a:prstGeom>
        </p:spPr>
      </p:pic>
      <p:sp>
        <p:nvSpPr>
          <p:cNvPr id="6" name="Circle: Hollow 5">
            <a:extLst>
              <a:ext uri="{FF2B5EF4-FFF2-40B4-BE49-F238E27FC236}">
                <a16:creationId xmlns:a16="http://schemas.microsoft.com/office/drawing/2014/main" id="{4D55888D-B5AE-3DEE-041C-181EC367BB74}"/>
              </a:ext>
            </a:extLst>
          </p:cNvPr>
          <p:cNvSpPr/>
          <p:nvPr/>
        </p:nvSpPr>
        <p:spPr>
          <a:xfrm>
            <a:off x="9511570" y="-2514538"/>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1283914" y="-860880"/>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1665736" y="718822"/>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2920827" y="2934813"/>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324588" y="5073650"/>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187519" y="5911842"/>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E22137A1-E48D-4794-0B16-CCA3A6C688AF}"/>
              </a:ext>
            </a:extLst>
          </p:cNvPr>
          <p:cNvGrpSpPr/>
          <p:nvPr/>
        </p:nvGrpSpPr>
        <p:grpSpPr>
          <a:xfrm>
            <a:off x="1084838" y="219298"/>
            <a:ext cx="5873010" cy="661079"/>
            <a:chOff x="1084838" y="482420"/>
            <a:chExt cx="5873010" cy="661079"/>
          </a:xfrm>
        </p:grpSpPr>
        <p:sp>
          <p:nvSpPr>
            <p:cNvPr id="4" name="Arrow: Pentagon 3">
              <a:extLst>
                <a:ext uri="{FF2B5EF4-FFF2-40B4-BE49-F238E27FC236}">
                  <a16:creationId xmlns:a16="http://schemas.microsoft.com/office/drawing/2014/main" id="{7EBC9989-1A3F-BE21-EF9F-A98EE8AF384F}"/>
                </a:ext>
              </a:extLst>
            </p:cNvPr>
            <p:cNvSpPr/>
            <p:nvPr/>
          </p:nvSpPr>
          <p:spPr>
            <a:xfrm>
              <a:off x="1084838" y="482420"/>
              <a:ext cx="5873010" cy="661079"/>
            </a:xfrm>
            <a:prstGeom prst="homePlate">
              <a:avLst>
                <a:gd name="adj" fmla="val 54770"/>
              </a:avLst>
            </a:prstGeom>
            <a:solidFill>
              <a:srgbClr val="2A3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A60A43-6F16-69E6-1201-D06B92FB1DD7}"/>
                </a:ext>
              </a:extLst>
            </p:cNvPr>
            <p:cNvSpPr txBox="1"/>
            <p:nvPr/>
          </p:nvSpPr>
          <p:spPr>
            <a:xfrm>
              <a:off x="1371329" y="551349"/>
              <a:ext cx="5376308" cy="523220"/>
            </a:xfrm>
            <a:prstGeom prst="rect">
              <a:avLst/>
            </a:prstGeom>
            <a:noFill/>
          </p:spPr>
          <p:txBody>
            <a:bodyPr wrap="square" rtlCol="0">
              <a:spAutoFit/>
            </a:bodyPr>
            <a:lstStyle/>
            <a:p>
              <a:pPr algn="ctr"/>
              <a:r>
                <a:rPr lang="vi-VN" sz="2800" dirty="0">
                  <a:solidFill>
                    <a:srgbClr val="E04E02"/>
                  </a:solidFill>
                  <a:latin typeface="#9Slide07 IcielBaliho Script" pitchFamily="2" charset="0"/>
                </a:rPr>
                <a:t>1. Tính Chất Ảnh Tạo Bởi Gương Phẳng</a:t>
              </a:r>
              <a:endParaRPr lang="en-US" sz="2800" dirty="0">
                <a:solidFill>
                  <a:srgbClr val="E04E02"/>
                </a:solidFill>
                <a:latin typeface="#9Slide07 IcielBaliho Script" pitchFamily="2" charset="0"/>
              </a:endParaRPr>
            </a:p>
          </p:txBody>
        </p:sp>
      </p:grpSp>
      <p:grpSp>
        <p:nvGrpSpPr>
          <p:cNvPr id="3" name="Group 2">
            <a:extLst>
              <a:ext uri="{FF2B5EF4-FFF2-40B4-BE49-F238E27FC236}">
                <a16:creationId xmlns:a16="http://schemas.microsoft.com/office/drawing/2014/main" id="{5020DAD8-E94D-D43D-68B5-8D5A9B90F033}"/>
              </a:ext>
            </a:extLst>
          </p:cNvPr>
          <p:cNvGrpSpPr/>
          <p:nvPr/>
        </p:nvGrpSpPr>
        <p:grpSpPr>
          <a:xfrm>
            <a:off x="671166" y="148129"/>
            <a:ext cx="803416" cy="803416"/>
            <a:chOff x="2815286" y="804937"/>
            <a:chExt cx="1083613" cy="1083613"/>
          </a:xfrm>
        </p:grpSpPr>
        <p:sp>
          <p:nvSpPr>
            <p:cNvPr id="2" name="Oval 1">
              <a:extLst>
                <a:ext uri="{FF2B5EF4-FFF2-40B4-BE49-F238E27FC236}">
                  <a16:creationId xmlns:a16="http://schemas.microsoft.com/office/drawing/2014/main" id="{01B1064E-DDC2-FE81-0FC3-C8FAAA4C233C}"/>
                </a:ext>
              </a:extLst>
            </p:cNvPr>
            <p:cNvSpPr/>
            <p:nvPr/>
          </p:nvSpPr>
          <p:spPr>
            <a:xfrm>
              <a:off x="2815286" y="804937"/>
              <a:ext cx="1083613" cy="1083613"/>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E8121E2D-EA9A-4FDF-C906-F19BB40E4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358" y="1035962"/>
              <a:ext cx="701468" cy="7014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4E6F6C62-58E7-FA17-3ADF-5553A1B2613F}"/>
              </a:ext>
            </a:extLst>
          </p:cNvPr>
          <p:cNvGrpSpPr/>
          <p:nvPr/>
        </p:nvGrpSpPr>
        <p:grpSpPr>
          <a:xfrm>
            <a:off x="0" y="1199073"/>
            <a:ext cx="2275110" cy="578023"/>
            <a:chOff x="4370220" y="2521456"/>
            <a:chExt cx="2275110" cy="578023"/>
          </a:xfrm>
          <a:solidFill>
            <a:srgbClr val="E04E02"/>
          </a:solidFill>
        </p:grpSpPr>
        <p:sp>
          <p:nvSpPr>
            <p:cNvPr id="17" name="Arrow: Pentagon 16">
              <a:extLst>
                <a:ext uri="{FF2B5EF4-FFF2-40B4-BE49-F238E27FC236}">
                  <a16:creationId xmlns:a16="http://schemas.microsoft.com/office/drawing/2014/main" id="{EFF35260-3DDC-CCBC-3D59-B719E853BD0B}"/>
                </a:ext>
              </a:extLst>
            </p:cNvPr>
            <p:cNvSpPr/>
            <p:nvPr/>
          </p:nvSpPr>
          <p:spPr>
            <a:xfrm>
              <a:off x="4370220" y="2521456"/>
              <a:ext cx="2041090"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Chevron 17">
              <a:extLst>
                <a:ext uri="{FF2B5EF4-FFF2-40B4-BE49-F238E27FC236}">
                  <a16:creationId xmlns:a16="http://schemas.microsoft.com/office/drawing/2014/main" id="{35196A5C-4518-0E10-FEF4-974FD1E04957}"/>
                </a:ext>
              </a:extLst>
            </p:cNvPr>
            <p:cNvSpPr/>
            <p:nvPr/>
          </p:nvSpPr>
          <p:spPr>
            <a:xfrm>
              <a:off x="6310788"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Box 22">
            <a:extLst>
              <a:ext uri="{FF2B5EF4-FFF2-40B4-BE49-F238E27FC236}">
                <a16:creationId xmlns:a16="http://schemas.microsoft.com/office/drawing/2014/main" id="{EFEAF395-C14C-5F92-5B16-2C438822B553}"/>
              </a:ext>
            </a:extLst>
          </p:cNvPr>
          <p:cNvSpPr txBox="1"/>
          <p:nvPr/>
        </p:nvSpPr>
        <p:spPr>
          <a:xfrm>
            <a:off x="48252" y="1226377"/>
            <a:ext cx="1892316" cy="523220"/>
          </a:xfrm>
          <a:prstGeom prst="rect">
            <a:avLst/>
          </a:prstGeom>
          <a:noFill/>
        </p:spPr>
        <p:txBody>
          <a:bodyPr wrap="square" rtlCol="0">
            <a:spAutoFit/>
          </a:bodyPr>
          <a:lstStyle/>
          <a:p>
            <a:r>
              <a:rPr lang="vi-VN" sz="2800" dirty="0">
                <a:solidFill>
                  <a:srgbClr val="2A3563"/>
                </a:solidFill>
                <a:latin typeface="#9Slide07 IcielBaliho Script" pitchFamily="2" charset="0"/>
              </a:rPr>
              <a:t>Thí nghiệm 1</a:t>
            </a:r>
            <a:endParaRPr lang="en-US" sz="2800" dirty="0">
              <a:solidFill>
                <a:srgbClr val="2A3563"/>
              </a:solidFill>
              <a:latin typeface="#9Slide07 IcielBaliho Script" pitchFamily="2" charset="0"/>
            </a:endParaRPr>
          </a:p>
        </p:txBody>
      </p:sp>
      <p:sp>
        <p:nvSpPr>
          <p:cNvPr id="24" name="Rectangle: Rounded Corners 23">
            <a:extLst>
              <a:ext uri="{FF2B5EF4-FFF2-40B4-BE49-F238E27FC236}">
                <a16:creationId xmlns:a16="http://schemas.microsoft.com/office/drawing/2014/main" id="{005BEE72-A8F0-C393-7010-FAF26406E887}"/>
              </a:ext>
            </a:extLst>
          </p:cNvPr>
          <p:cNvSpPr/>
          <p:nvPr/>
        </p:nvSpPr>
        <p:spPr>
          <a:xfrm>
            <a:off x="5209548" y="1625618"/>
            <a:ext cx="1772899" cy="661079"/>
          </a:xfrm>
          <a:prstGeom prst="roundRect">
            <a:avLst>
              <a:gd name="adj" fmla="val 33280"/>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2A3563"/>
                </a:solidFill>
                <a:latin typeface="#9Slide07 Cadena" panose="02000503000000020004" pitchFamily="2" charset="0"/>
              </a:rPr>
              <a:t>CHUẨN BỊ</a:t>
            </a:r>
            <a:endParaRPr lang="en-US" sz="2400" dirty="0">
              <a:solidFill>
                <a:srgbClr val="2A3563"/>
              </a:solidFill>
              <a:latin typeface="#9Slide07 Cadena" panose="02000503000000020004" pitchFamily="2" charset="0"/>
            </a:endParaRPr>
          </a:p>
        </p:txBody>
      </p:sp>
      <p:pic>
        <p:nvPicPr>
          <p:cNvPr id="2056" name="Picture 8">
            <a:extLst>
              <a:ext uri="{FF2B5EF4-FFF2-40B4-BE49-F238E27FC236}">
                <a16:creationId xmlns:a16="http://schemas.microsoft.com/office/drawing/2014/main" id="{4D34778E-6CEF-AB45-4479-332A824C3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2187" y="2571232"/>
            <a:ext cx="3321270" cy="33212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C02A53BF-FADD-99D5-C89C-C2B0CEE4747B}"/>
              </a:ext>
            </a:extLst>
          </p:cNvPr>
          <p:cNvSpPr txBox="1"/>
          <p:nvPr/>
        </p:nvSpPr>
        <p:spPr>
          <a:xfrm>
            <a:off x="4393963" y="6108108"/>
            <a:ext cx="3104941" cy="461665"/>
          </a:xfrm>
          <a:prstGeom prst="rect">
            <a:avLst/>
          </a:prstGeom>
          <a:noFill/>
        </p:spPr>
        <p:txBody>
          <a:bodyPr wrap="square" rtlCol="0">
            <a:spAutoFit/>
          </a:bodyPr>
          <a:lstStyle/>
          <a:p>
            <a:pPr algn="ctr"/>
            <a:r>
              <a:rPr lang="vi-VN" sz="2400" dirty="0">
                <a:latin typeface="#9Slide03 Arima Madurai Black" panose="00000A00000000000000" pitchFamily="2" charset="0"/>
                <a:cs typeface="#9Slide03 Arima Madurai Black" panose="00000A00000000000000" pitchFamily="2" charset="0"/>
              </a:rPr>
              <a:t>Một gương phẳng</a:t>
            </a:r>
            <a:endParaRPr lang="en-US" sz="2400" dirty="0">
              <a:latin typeface="#9Slide03 Arima Madurai Black" panose="00000A00000000000000" pitchFamily="2" charset="0"/>
              <a:cs typeface="#9Slide03 Arima Madurai Black" panose="00000A00000000000000" pitchFamily="2" charset="0"/>
            </a:endParaRPr>
          </a:p>
        </p:txBody>
      </p:sp>
      <p:pic>
        <p:nvPicPr>
          <p:cNvPr id="30" name="Picture 4">
            <a:extLst>
              <a:ext uri="{FF2B5EF4-FFF2-40B4-BE49-F238E27FC236}">
                <a16:creationId xmlns:a16="http://schemas.microsoft.com/office/drawing/2014/main" id="{373638EE-A55C-ABA3-C3A1-7D3F873D7C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7153" y="3429000"/>
            <a:ext cx="1892316" cy="189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383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par>
                                <p:cTn id="20" presetID="22" presetClass="entr" presetSubtype="1" fill="hold" grpId="0" nodeType="withEffect">
                                  <p:stCondLst>
                                    <p:cond delay="250"/>
                                  </p:stCondLst>
                                  <p:iterate type="lt">
                                    <p:tmPct val="6000"/>
                                  </p:iterate>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anim calcmode="lin" valueType="num">
                                      <p:cBhvr>
                                        <p:cTn id="28" dur="500" fill="hold"/>
                                        <p:tgtEl>
                                          <p:spTgt spid="24"/>
                                        </p:tgtEl>
                                        <p:attrNameLst>
                                          <p:attrName>ppt_x</p:attrName>
                                        </p:attrNameLst>
                                      </p:cBhvr>
                                      <p:tavLst>
                                        <p:tav tm="0">
                                          <p:val>
                                            <p:strVal val="#ppt_x"/>
                                          </p:val>
                                        </p:tav>
                                        <p:tav tm="100000">
                                          <p:val>
                                            <p:strVal val="#ppt_x"/>
                                          </p:val>
                                        </p:tav>
                                      </p:tavLst>
                                    </p:anim>
                                    <p:anim calcmode="lin" valueType="num">
                                      <p:cBhvr>
                                        <p:cTn id="2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056"/>
                                        </p:tgtEl>
                                        <p:attrNameLst>
                                          <p:attrName>style.visibility</p:attrName>
                                        </p:attrNameLst>
                                      </p:cBhvr>
                                      <p:to>
                                        <p:strVal val="visible"/>
                                      </p:to>
                                    </p:set>
                                    <p:anim calcmode="lin" valueType="num">
                                      <p:cBhvr additive="base">
                                        <p:cTn id="34" dur="500" fill="hold"/>
                                        <p:tgtEl>
                                          <p:spTgt spid="2056"/>
                                        </p:tgtEl>
                                        <p:attrNameLst>
                                          <p:attrName>ppt_x</p:attrName>
                                        </p:attrNameLst>
                                      </p:cBhvr>
                                      <p:tavLst>
                                        <p:tav tm="0">
                                          <p:val>
                                            <p:strVal val="0-#ppt_w/2"/>
                                          </p:val>
                                        </p:tav>
                                        <p:tav tm="100000">
                                          <p:val>
                                            <p:strVal val="#ppt_x"/>
                                          </p:val>
                                        </p:tav>
                                      </p:tavLst>
                                    </p:anim>
                                    <p:anim calcmode="lin" valueType="num">
                                      <p:cBhvr additive="base">
                                        <p:cTn id="35" dur="500" fill="hold"/>
                                        <p:tgtEl>
                                          <p:spTgt spid="2056"/>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2" presetClass="entr" presetSubtype="1" fill="hold" grpId="0" nodeType="afterEffect">
                                  <p:stCondLst>
                                    <p:cond delay="0"/>
                                  </p:stCondLst>
                                  <p:iterate type="lt">
                                    <p:tmPct val="6000"/>
                                  </p:iterate>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4D55888D-B5AE-3DEE-041C-181EC367BB74}"/>
              </a:ext>
            </a:extLst>
          </p:cNvPr>
          <p:cNvSpPr/>
          <p:nvPr/>
        </p:nvSpPr>
        <p:spPr>
          <a:xfrm>
            <a:off x="9511570" y="-2514538"/>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1283914" y="-860880"/>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1665736" y="718822"/>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2920827" y="2934813"/>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324588" y="5073650"/>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187519" y="5911842"/>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E22137A1-E48D-4794-0B16-CCA3A6C688AF}"/>
              </a:ext>
            </a:extLst>
          </p:cNvPr>
          <p:cNvGrpSpPr/>
          <p:nvPr/>
        </p:nvGrpSpPr>
        <p:grpSpPr>
          <a:xfrm>
            <a:off x="1084838" y="219298"/>
            <a:ext cx="5873010" cy="661079"/>
            <a:chOff x="1084838" y="482420"/>
            <a:chExt cx="5873010" cy="661079"/>
          </a:xfrm>
        </p:grpSpPr>
        <p:sp>
          <p:nvSpPr>
            <p:cNvPr id="4" name="Arrow: Pentagon 3">
              <a:extLst>
                <a:ext uri="{FF2B5EF4-FFF2-40B4-BE49-F238E27FC236}">
                  <a16:creationId xmlns:a16="http://schemas.microsoft.com/office/drawing/2014/main" id="{7EBC9989-1A3F-BE21-EF9F-A98EE8AF384F}"/>
                </a:ext>
              </a:extLst>
            </p:cNvPr>
            <p:cNvSpPr/>
            <p:nvPr/>
          </p:nvSpPr>
          <p:spPr>
            <a:xfrm>
              <a:off x="1084838" y="482420"/>
              <a:ext cx="5873010" cy="661079"/>
            </a:xfrm>
            <a:prstGeom prst="homePlate">
              <a:avLst>
                <a:gd name="adj" fmla="val 54770"/>
              </a:avLst>
            </a:prstGeom>
            <a:solidFill>
              <a:srgbClr val="2A3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A60A43-6F16-69E6-1201-D06B92FB1DD7}"/>
                </a:ext>
              </a:extLst>
            </p:cNvPr>
            <p:cNvSpPr txBox="1"/>
            <p:nvPr/>
          </p:nvSpPr>
          <p:spPr>
            <a:xfrm>
              <a:off x="1371329" y="551349"/>
              <a:ext cx="5376308" cy="523220"/>
            </a:xfrm>
            <a:prstGeom prst="rect">
              <a:avLst/>
            </a:prstGeom>
            <a:noFill/>
          </p:spPr>
          <p:txBody>
            <a:bodyPr wrap="square" rtlCol="0">
              <a:spAutoFit/>
            </a:bodyPr>
            <a:lstStyle/>
            <a:p>
              <a:pPr algn="ctr"/>
              <a:r>
                <a:rPr lang="vi-VN" sz="2800" dirty="0">
                  <a:solidFill>
                    <a:srgbClr val="E04E02"/>
                  </a:solidFill>
                  <a:latin typeface="#9Slide07 IcielBaliho Script" pitchFamily="2" charset="0"/>
                </a:rPr>
                <a:t>1. Tính Chất Ảnh Tạo Bởi Gương Phẳng</a:t>
              </a:r>
              <a:endParaRPr lang="en-US" sz="2800" dirty="0">
                <a:solidFill>
                  <a:srgbClr val="E04E02"/>
                </a:solidFill>
                <a:latin typeface="#9Slide07 IcielBaliho Script" pitchFamily="2" charset="0"/>
              </a:endParaRPr>
            </a:p>
          </p:txBody>
        </p:sp>
      </p:grpSp>
      <p:grpSp>
        <p:nvGrpSpPr>
          <p:cNvPr id="3" name="Group 2">
            <a:extLst>
              <a:ext uri="{FF2B5EF4-FFF2-40B4-BE49-F238E27FC236}">
                <a16:creationId xmlns:a16="http://schemas.microsoft.com/office/drawing/2014/main" id="{5020DAD8-E94D-D43D-68B5-8D5A9B90F033}"/>
              </a:ext>
            </a:extLst>
          </p:cNvPr>
          <p:cNvGrpSpPr/>
          <p:nvPr/>
        </p:nvGrpSpPr>
        <p:grpSpPr>
          <a:xfrm>
            <a:off x="671166" y="148129"/>
            <a:ext cx="803416" cy="803416"/>
            <a:chOff x="2815286" y="804937"/>
            <a:chExt cx="1083613" cy="1083613"/>
          </a:xfrm>
        </p:grpSpPr>
        <p:sp>
          <p:nvSpPr>
            <p:cNvPr id="2" name="Oval 1">
              <a:extLst>
                <a:ext uri="{FF2B5EF4-FFF2-40B4-BE49-F238E27FC236}">
                  <a16:creationId xmlns:a16="http://schemas.microsoft.com/office/drawing/2014/main" id="{01B1064E-DDC2-FE81-0FC3-C8FAAA4C233C}"/>
                </a:ext>
              </a:extLst>
            </p:cNvPr>
            <p:cNvSpPr/>
            <p:nvPr/>
          </p:nvSpPr>
          <p:spPr>
            <a:xfrm>
              <a:off x="2815286" y="804937"/>
              <a:ext cx="1083613" cy="1083613"/>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E8121E2D-EA9A-4FDF-C906-F19BB40E4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358" y="1035962"/>
              <a:ext cx="701468" cy="7014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4E6F6C62-58E7-FA17-3ADF-5553A1B2613F}"/>
              </a:ext>
            </a:extLst>
          </p:cNvPr>
          <p:cNvGrpSpPr/>
          <p:nvPr/>
        </p:nvGrpSpPr>
        <p:grpSpPr>
          <a:xfrm>
            <a:off x="0" y="1199073"/>
            <a:ext cx="2275110" cy="578023"/>
            <a:chOff x="4370220" y="2521456"/>
            <a:chExt cx="2275110" cy="578023"/>
          </a:xfrm>
          <a:solidFill>
            <a:srgbClr val="E04E02"/>
          </a:solidFill>
        </p:grpSpPr>
        <p:sp>
          <p:nvSpPr>
            <p:cNvPr id="17" name="Arrow: Pentagon 16">
              <a:extLst>
                <a:ext uri="{FF2B5EF4-FFF2-40B4-BE49-F238E27FC236}">
                  <a16:creationId xmlns:a16="http://schemas.microsoft.com/office/drawing/2014/main" id="{EFF35260-3DDC-CCBC-3D59-B719E853BD0B}"/>
                </a:ext>
              </a:extLst>
            </p:cNvPr>
            <p:cNvSpPr/>
            <p:nvPr/>
          </p:nvSpPr>
          <p:spPr>
            <a:xfrm>
              <a:off x="4370220" y="2521456"/>
              <a:ext cx="2041090"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Chevron 17">
              <a:extLst>
                <a:ext uri="{FF2B5EF4-FFF2-40B4-BE49-F238E27FC236}">
                  <a16:creationId xmlns:a16="http://schemas.microsoft.com/office/drawing/2014/main" id="{35196A5C-4518-0E10-FEF4-974FD1E04957}"/>
                </a:ext>
              </a:extLst>
            </p:cNvPr>
            <p:cNvSpPr/>
            <p:nvPr/>
          </p:nvSpPr>
          <p:spPr>
            <a:xfrm>
              <a:off x="6310788"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Box 22">
            <a:extLst>
              <a:ext uri="{FF2B5EF4-FFF2-40B4-BE49-F238E27FC236}">
                <a16:creationId xmlns:a16="http://schemas.microsoft.com/office/drawing/2014/main" id="{EFEAF395-C14C-5F92-5B16-2C438822B553}"/>
              </a:ext>
            </a:extLst>
          </p:cNvPr>
          <p:cNvSpPr txBox="1"/>
          <p:nvPr/>
        </p:nvSpPr>
        <p:spPr>
          <a:xfrm>
            <a:off x="48252" y="1226377"/>
            <a:ext cx="1892316" cy="523220"/>
          </a:xfrm>
          <a:prstGeom prst="rect">
            <a:avLst/>
          </a:prstGeom>
          <a:noFill/>
        </p:spPr>
        <p:txBody>
          <a:bodyPr wrap="square" rtlCol="0">
            <a:spAutoFit/>
          </a:bodyPr>
          <a:lstStyle/>
          <a:p>
            <a:r>
              <a:rPr lang="vi-VN" sz="2800" dirty="0">
                <a:solidFill>
                  <a:srgbClr val="2A3563"/>
                </a:solidFill>
                <a:latin typeface="#9Slide07 IcielBaliho Script" pitchFamily="2" charset="0"/>
              </a:rPr>
              <a:t>Thí nghiệm 1</a:t>
            </a:r>
            <a:endParaRPr lang="en-US" sz="2800" dirty="0">
              <a:solidFill>
                <a:srgbClr val="2A3563"/>
              </a:solidFill>
              <a:latin typeface="#9Slide07 IcielBaliho Script" pitchFamily="2" charset="0"/>
            </a:endParaRPr>
          </a:p>
        </p:txBody>
      </p:sp>
      <p:sp>
        <p:nvSpPr>
          <p:cNvPr id="24" name="Rectangle: Rounded Corners 23">
            <a:extLst>
              <a:ext uri="{FF2B5EF4-FFF2-40B4-BE49-F238E27FC236}">
                <a16:creationId xmlns:a16="http://schemas.microsoft.com/office/drawing/2014/main" id="{005BEE72-A8F0-C393-7010-FAF26406E887}"/>
              </a:ext>
            </a:extLst>
          </p:cNvPr>
          <p:cNvSpPr/>
          <p:nvPr/>
        </p:nvSpPr>
        <p:spPr>
          <a:xfrm>
            <a:off x="5209548" y="1625618"/>
            <a:ext cx="1772899" cy="661079"/>
          </a:xfrm>
          <a:prstGeom prst="roundRect">
            <a:avLst>
              <a:gd name="adj" fmla="val 33280"/>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2A3563"/>
                </a:solidFill>
                <a:latin typeface="#9Slide07 Cadena" panose="02000503000000020004" pitchFamily="2" charset="0"/>
              </a:rPr>
              <a:t>CHUẨN BỊ</a:t>
            </a:r>
            <a:endParaRPr lang="en-US" sz="2400" dirty="0">
              <a:solidFill>
                <a:srgbClr val="2A3563"/>
              </a:solidFill>
              <a:latin typeface="#9Slide07 Cadena" panose="02000503000000020004" pitchFamily="2" charset="0"/>
            </a:endParaRPr>
          </a:p>
        </p:txBody>
      </p:sp>
      <p:pic>
        <p:nvPicPr>
          <p:cNvPr id="2056" name="Picture 8">
            <a:extLst>
              <a:ext uri="{FF2B5EF4-FFF2-40B4-BE49-F238E27FC236}">
                <a16:creationId xmlns:a16="http://schemas.microsoft.com/office/drawing/2014/main" id="{4D34778E-6CEF-AB45-4479-332A824C3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6967" y="3141204"/>
            <a:ext cx="1948953" cy="194895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C02A53BF-FADD-99D5-C89C-C2B0CEE4747B}"/>
              </a:ext>
            </a:extLst>
          </p:cNvPr>
          <p:cNvSpPr txBox="1"/>
          <p:nvPr/>
        </p:nvSpPr>
        <p:spPr>
          <a:xfrm>
            <a:off x="8768972" y="5450177"/>
            <a:ext cx="3104941" cy="461665"/>
          </a:xfrm>
          <a:prstGeom prst="rect">
            <a:avLst/>
          </a:prstGeom>
          <a:noFill/>
        </p:spPr>
        <p:txBody>
          <a:bodyPr wrap="square" rtlCol="0">
            <a:spAutoFit/>
          </a:bodyPr>
          <a:lstStyle/>
          <a:p>
            <a:pPr algn="ctr"/>
            <a:r>
              <a:rPr lang="vi-VN" sz="2400" dirty="0">
                <a:latin typeface="#9Slide03 Arima Madurai Black" panose="00000A00000000000000" pitchFamily="2" charset="0"/>
                <a:cs typeface="#9Slide03 Arima Madurai Black" panose="00000A00000000000000" pitchFamily="2" charset="0"/>
              </a:rPr>
              <a:t>Một gương phẳng</a:t>
            </a:r>
            <a:endParaRPr lang="en-US" sz="2400" dirty="0">
              <a:latin typeface="#9Slide03 Arima Madurai Black" panose="00000A00000000000000" pitchFamily="2" charset="0"/>
              <a:cs typeface="#9Slide03 Arima Madurai Black" panose="00000A00000000000000" pitchFamily="2" charset="0"/>
            </a:endParaRPr>
          </a:p>
        </p:txBody>
      </p:sp>
      <p:sp>
        <p:nvSpPr>
          <p:cNvPr id="26" name="TextBox 25">
            <a:extLst>
              <a:ext uri="{FF2B5EF4-FFF2-40B4-BE49-F238E27FC236}">
                <a16:creationId xmlns:a16="http://schemas.microsoft.com/office/drawing/2014/main" id="{0CF02333-98D9-1599-D913-97FEF29D6920}"/>
              </a:ext>
            </a:extLst>
          </p:cNvPr>
          <p:cNvSpPr txBox="1"/>
          <p:nvPr/>
        </p:nvSpPr>
        <p:spPr>
          <a:xfrm>
            <a:off x="4059483" y="6041848"/>
            <a:ext cx="4209163" cy="461665"/>
          </a:xfrm>
          <a:prstGeom prst="rect">
            <a:avLst/>
          </a:prstGeom>
          <a:noFill/>
        </p:spPr>
        <p:txBody>
          <a:bodyPr wrap="square" rtlCol="0">
            <a:spAutoFit/>
          </a:bodyPr>
          <a:lstStyle/>
          <a:p>
            <a:pPr algn="ctr"/>
            <a:r>
              <a:rPr lang="vi-VN" sz="2400">
                <a:latin typeface="#9Slide03 Arima Madurai Black" panose="00000A00000000000000" pitchFamily="2" charset="0"/>
                <a:cs typeface="#9Slide03 Arima Madurai Black" panose="00000A00000000000000" pitchFamily="2" charset="0"/>
              </a:rPr>
              <a:t>1 tấm </a:t>
            </a:r>
            <a:r>
              <a:rPr lang="vi-VN" sz="2400" dirty="0">
                <a:latin typeface="#9Slide03 Arima Madurai Black" panose="00000A00000000000000" pitchFamily="2" charset="0"/>
                <a:cs typeface="#9Slide03 Arima Madurai Black" panose="00000A00000000000000" pitchFamily="2" charset="0"/>
              </a:rPr>
              <a:t>bìa làm màn chắn</a:t>
            </a:r>
            <a:endParaRPr lang="en-US" sz="2400" dirty="0">
              <a:latin typeface="#9Slide03 Arima Madurai Black" panose="00000A00000000000000" pitchFamily="2" charset="0"/>
              <a:cs typeface="#9Slide03 Arima Madurai Black" panose="00000A00000000000000" pitchFamily="2" charset="0"/>
            </a:endParaRPr>
          </a:p>
        </p:txBody>
      </p:sp>
      <p:pic>
        <p:nvPicPr>
          <p:cNvPr id="27" name="Picture 2">
            <a:extLst>
              <a:ext uri="{FF2B5EF4-FFF2-40B4-BE49-F238E27FC236}">
                <a16:creationId xmlns:a16="http://schemas.microsoft.com/office/drawing/2014/main" id="{F68AA2AD-0F5E-EAEE-0D10-123EDD05A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966" y="3805400"/>
            <a:ext cx="847950" cy="8479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1D171A68-D007-6B7E-09C5-73828A468258}"/>
              </a:ext>
            </a:extLst>
          </p:cNvPr>
          <p:cNvGrpSpPr/>
          <p:nvPr/>
        </p:nvGrpSpPr>
        <p:grpSpPr>
          <a:xfrm>
            <a:off x="4311647" y="2404218"/>
            <a:ext cx="3568700" cy="3568700"/>
            <a:chOff x="4311647" y="2404218"/>
            <a:chExt cx="3568700" cy="3568700"/>
          </a:xfrm>
        </p:grpSpPr>
        <p:pic>
          <p:nvPicPr>
            <p:cNvPr id="4100" name="Picture 4">
              <a:extLst>
                <a:ext uri="{FF2B5EF4-FFF2-40B4-BE49-F238E27FC236}">
                  <a16:creationId xmlns:a16="http://schemas.microsoft.com/office/drawing/2014/main" id="{8A445264-3690-B51B-8DA6-29A74C4510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1647" y="2404218"/>
              <a:ext cx="3568700" cy="3568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118300F-61E1-2CEF-5F5E-34DDFB100EA9}"/>
                </a:ext>
              </a:extLst>
            </p:cNvPr>
            <p:cNvSpPr/>
            <p:nvPr/>
          </p:nvSpPr>
          <p:spPr>
            <a:xfrm>
              <a:off x="4965290" y="2568856"/>
              <a:ext cx="2549116" cy="3222344"/>
            </a:xfrm>
            <a:prstGeom prst="rect">
              <a:avLst/>
            </a:prstGeom>
            <a:solidFill>
              <a:srgbClr val="BFB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83479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6000"/>
                                  </p:iterate>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4D55888D-B5AE-3DEE-041C-181EC367BB74}"/>
              </a:ext>
            </a:extLst>
          </p:cNvPr>
          <p:cNvSpPr/>
          <p:nvPr/>
        </p:nvSpPr>
        <p:spPr>
          <a:xfrm>
            <a:off x="9511570" y="-2514538"/>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1283914" y="-860880"/>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1665736" y="718822"/>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2920827" y="2934813"/>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324588" y="5073650"/>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187519" y="5911842"/>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E22137A1-E48D-4794-0B16-CCA3A6C688AF}"/>
              </a:ext>
            </a:extLst>
          </p:cNvPr>
          <p:cNvGrpSpPr/>
          <p:nvPr/>
        </p:nvGrpSpPr>
        <p:grpSpPr>
          <a:xfrm>
            <a:off x="1084838" y="219298"/>
            <a:ext cx="5873010" cy="661079"/>
            <a:chOff x="1084838" y="482420"/>
            <a:chExt cx="5873010" cy="661079"/>
          </a:xfrm>
        </p:grpSpPr>
        <p:sp>
          <p:nvSpPr>
            <p:cNvPr id="4" name="Arrow: Pentagon 3">
              <a:extLst>
                <a:ext uri="{FF2B5EF4-FFF2-40B4-BE49-F238E27FC236}">
                  <a16:creationId xmlns:a16="http://schemas.microsoft.com/office/drawing/2014/main" id="{7EBC9989-1A3F-BE21-EF9F-A98EE8AF384F}"/>
                </a:ext>
              </a:extLst>
            </p:cNvPr>
            <p:cNvSpPr/>
            <p:nvPr/>
          </p:nvSpPr>
          <p:spPr>
            <a:xfrm>
              <a:off x="1084838" y="482420"/>
              <a:ext cx="5873010" cy="661079"/>
            </a:xfrm>
            <a:prstGeom prst="homePlate">
              <a:avLst>
                <a:gd name="adj" fmla="val 54770"/>
              </a:avLst>
            </a:prstGeom>
            <a:solidFill>
              <a:srgbClr val="2A3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A60A43-6F16-69E6-1201-D06B92FB1DD7}"/>
                </a:ext>
              </a:extLst>
            </p:cNvPr>
            <p:cNvSpPr txBox="1"/>
            <p:nvPr/>
          </p:nvSpPr>
          <p:spPr>
            <a:xfrm>
              <a:off x="1371329" y="551349"/>
              <a:ext cx="5376308" cy="523220"/>
            </a:xfrm>
            <a:prstGeom prst="rect">
              <a:avLst/>
            </a:prstGeom>
            <a:noFill/>
          </p:spPr>
          <p:txBody>
            <a:bodyPr wrap="square" rtlCol="0">
              <a:spAutoFit/>
            </a:bodyPr>
            <a:lstStyle/>
            <a:p>
              <a:pPr algn="ctr"/>
              <a:r>
                <a:rPr lang="vi-VN" sz="2800" dirty="0">
                  <a:solidFill>
                    <a:srgbClr val="E04E02"/>
                  </a:solidFill>
                  <a:latin typeface="#9Slide07 IcielBaliho Script" pitchFamily="2" charset="0"/>
                </a:rPr>
                <a:t>1. Tính Chất Ảnh Tạo Bởi Gương Phẳng</a:t>
              </a:r>
              <a:endParaRPr lang="en-US" sz="2800" dirty="0">
                <a:solidFill>
                  <a:srgbClr val="E04E02"/>
                </a:solidFill>
                <a:latin typeface="#9Slide07 IcielBaliho Script" pitchFamily="2" charset="0"/>
              </a:endParaRPr>
            </a:p>
          </p:txBody>
        </p:sp>
      </p:grpSp>
      <p:grpSp>
        <p:nvGrpSpPr>
          <p:cNvPr id="3" name="Group 2">
            <a:extLst>
              <a:ext uri="{FF2B5EF4-FFF2-40B4-BE49-F238E27FC236}">
                <a16:creationId xmlns:a16="http://schemas.microsoft.com/office/drawing/2014/main" id="{5020DAD8-E94D-D43D-68B5-8D5A9B90F033}"/>
              </a:ext>
            </a:extLst>
          </p:cNvPr>
          <p:cNvGrpSpPr/>
          <p:nvPr/>
        </p:nvGrpSpPr>
        <p:grpSpPr>
          <a:xfrm>
            <a:off x="671166" y="148129"/>
            <a:ext cx="803416" cy="803416"/>
            <a:chOff x="2815286" y="804937"/>
            <a:chExt cx="1083613" cy="1083613"/>
          </a:xfrm>
        </p:grpSpPr>
        <p:sp>
          <p:nvSpPr>
            <p:cNvPr id="2" name="Oval 1">
              <a:extLst>
                <a:ext uri="{FF2B5EF4-FFF2-40B4-BE49-F238E27FC236}">
                  <a16:creationId xmlns:a16="http://schemas.microsoft.com/office/drawing/2014/main" id="{01B1064E-DDC2-FE81-0FC3-C8FAAA4C233C}"/>
                </a:ext>
              </a:extLst>
            </p:cNvPr>
            <p:cNvSpPr/>
            <p:nvPr/>
          </p:nvSpPr>
          <p:spPr>
            <a:xfrm>
              <a:off x="2815286" y="804937"/>
              <a:ext cx="1083613" cy="1083613"/>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E8121E2D-EA9A-4FDF-C906-F19BB40E4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358" y="1035962"/>
              <a:ext cx="701468" cy="7014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4E6F6C62-58E7-FA17-3ADF-5553A1B2613F}"/>
              </a:ext>
            </a:extLst>
          </p:cNvPr>
          <p:cNvGrpSpPr/>
          <p:nvPr/>
        </p:nvGrpSpPr>
        <p:grpSpPr>
          <a:xfrm>
            <a:off x="0" y="1199073"/>
            <a:ext cx="2275110" cy="578023"/>
            <a:chOff x="4370220" y="2521456"/>
            <a:chExt cx="2275110" cy="578023"/>
          </a:xfrm>
          <a:solidFill>
            <a:srgbClr val="E04E02"/>
          </a:solidFill>
        </p:grpSpPr>
        <p:sp>
          <p:nvSpPr>
            <p:cNvPr id="17" name="Arrow: Pentagon 16">
              <a:extLst>
                <a:ext uri="{FF2B5EF4-FFF2-40B4-BE49-F238E27FC236}">
                  <a16:creationId xmlns:a16="http://schemas.microsoft.com/office/drawing/2014/main" id="{EFF35260-3DDC-CCBC-3D59-B719E853BD0B}"/>
                </a:ext>
              </a:extLst>
            </p:cNvPr>
            <p:cNvSpPr/>
            <p:nvPr/>
          </p:nvSpPr>
          <p:spPr>
            <a:xfrm>
              <a:off x="4370220" y="2521456"/>
              <a:ext cx="2041090"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Chevron 17">
              <a:extLst>
                <a:ext uri="{FF2B5EF4-FFF2-40B4-BE49-F238E27FC236}">
                  <a16:creationId xmlns:a16="http://schemas.microsoft.com/office/drawing/2014/main" id="{35196A5C-4518-0E10-FEF4-974FD1E04957}"/>
                </a:ext>
              </a:extLst>
            </p:cNvPr>
            <p:cNvSpPr/>
            <p:nvPr/>
          </p:nvSpPr>
          <p:spPr>
            <a:xfrm>
              <a:off x="6310788"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Box 22">
            <a:extLst>
              <a:ext uri="{FF2B5EF4-FFF2-40B4-BE49-F238E27FC236}">
                <a16:creationId xmlns:a16="http://schemas.microsoft.com/office/drawing/2014/main" id="{EFEAF395-C14C-5F92-5B16-2C438822B553}"/>
              </a:ext>
            </a:extLst>
          </p:cNvPr>
          <p:cNvSpPr txBox="1"/>
          <p:nvPr/>
        </p:nvSpPr>
        <p:spPr>
          <a:xfrm>
            <a:off x="48252" y="1226377"/>
            <a:ext cx="1892316" cy="523220"/>
          </a:xfrm>
          <a:prstGeom prst="rect">
            <a:avLst/>
          </a:prstGeom>
          <a:noFill/>
        </p:spPr>
        <p:txBody>
          <a:bodyPr wrap="square" rtlCol="0">
            <a:spAutoFit/>
          </a:bodyPr>
          <a:lstStyle/>
          <a:p>
            <a:r>
              <a:rPr lang="vi-VN" sz="2800" dirty="0">
                <a:solidFill>
                  <a:srgbClr val="2A3563"/>
                </a:solidFill>
                <a:latin typeface="#9Slide07 IcielBaliho Script" pitchFamily="2" charset="0"/>
              </a:rPr>
              <a:t>Thí nghiệm 1</a:t>
            </a:r>
            <a:endParaRPr lang="en-US" sz="2800" dirty="0">
              <a:solidFill>
                <a:srgbClr val="2A3563"/>
              </a:solidFill>
              <a:latin typeface="#9Slide07 IcielBaliho Script" pitchFamily="2" charset="0"/>
            </a:endParaRPr>
          </a:p>
        </p:txBody>
      </p:sp>
      <p:sp>
        <p:nvSpPr>
          <p:cNvPr id="24" name="Rectangle: Rounded Corners 23">
            <a:extLst>
              <a:ext uri="{FF2B5EF4-FFF2-40B4-BE49-F238E27FC236}">
                <a16:creationId xmlns:a16="http://schemas.microsoft.com/office/drawing/2014/main" id="{005BEE72-A8F0-C393-7010-FAF26406E887}"/>
              </a:ext>
            </a:extLst>
          </p:cNvPr>
          <p:cNvSpPr/>
          <p:nvPr/>
        </p:nvSpPr>
        <p:spPr>
          <a:xfrm>
            <a:off x="5209548" y="1625618"/>
            <a:ext cx="1772899" cy="661079"/>
          </a:xfrm>
          <a:prstGeom prst="roundRect">
            <a:avLst>
              <a:gd name="adj" fmla="val 33280"/>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2A3563"/>
                </a:solidFill>
                <a:latin typeface="#9Slide07 Cadena" panose="02000503000000020004" pitchFamily="2" charset="0"/>
              </a:rPr>
              <a:t>CHUẨN BỊ</a:t>
            </a:r>
            <a:endParaRPr lang="en-US" sz="2400" dirty="0">
              <a:solidFill>
                <a:srgbClr val="2A3563"/>
              </a:solidFill>
              <a:latin typeface="#9Slide07 Cadena" panose="02000503000000020004" pitchFamily="2" charset="0"/>
            </a:endParaRPr>
          </a:p>
        </p:txBody>
      </p:sp>
      <p:pic>
        <p:nvPicPr>
          <p:cNvPr id="2056" name="Picture 8">
            <a:extLst>
              <a:ext uri="{FF2B5EF4-FFF2-40B4-BE49-F238E27FC236}">
                <a16:creationId xmlns:a16="http://schemas.microsoft.com/office/drawing/2014/main" id="{4D34778E-6CEF-AB45-4479-332A824C3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6967" y="3141204"/>
            <a:ext cx="1948953" cy="194895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C02A53BF-FADD-99D5-C89C-C2B0CEE4747B}"/>
              </a:ext>
            </a:extLst>
          </p:cNvPr>
          <p:cNvSpPr txBox="1"/>
          <p:nvPr/>
        </p:nvSpPr>
        <p:spPr>
          <a:xfrm>
            <a:off x="8768972" y="5450177"/>
            <a:ext cx="3104941" cy="461665"/>
          </a:xfrm>
          <a:prstGeom prst="rect">
            <a:avLst/>
          </a:prstGeom>
          <a:noFill/>
        </p:spPr>
        <p:txBody>
          <a:bodyPr wrap="square" rtlCol="0">
            <a:spAutoFit/>
          </a:bodyPr>
          <a:lstStyle/>
          <a:p>
            <a:pPr algn="ctr"/>
            <a:r>
              <a:rPr lang="vi-VN" sz="2400" dirty="0">
                <a:latin typeface="#9Slide03 Arima Madurai Black" panose="00000A00000000000000" pitchFamily="2" charset="0"/>
                <a:cs typeface="#9Slide03 Arima Madurai Black" panose="00000A00000000000000" pitchFamily="2" charset="0"/>
              </a:rPr>
              <a:t>Một gương phẳng</a:t>
            </a:r>
            <a:endParaRPr lang="en-US" sz="2400" dirty="0">
              <a:latin typeface="#9Slide03 Arima Madurai Black" panose="00000A00000000000000" pitchFamily="2" charset="0"/>
              <a:cs typeface="#9Slide03 Arima Madurai Black" panose="00000A00000000000000" pitchFamily="2" charset="0"/>
            </a:endParaRPr>
          </a:p>
        </p:txBody>
      </p:sp>
      <p:sp>
        <p:nvSpPr>
          <p:cNvPr id="26" name="TextBox 25">
            <a:extLst>
              <a:ext uri="{FF2B5EF4-FFF2-40B4-BE49-F238E27FC236}">
                <a16:creationId xmlns:a16="http://schemas.microsoft.com/office/drawing/2014/main" id="{0CF02333-98D9-1599-D913-97FEF29D6920}"/>
              </a:ext>
            </a:extLst>
          </p:cNvPr>
          <p:cNvSpPr txBox="1"/>
          <p:nvPr/>
        </p:nvSpPr>
        <p:spPr>
          <a:xfrm>
            <a:off x="4020888" y="5450177"/>
            <a:ext cx="4209163" cy="461665"/>
          </a:xfrm>
          <a:prstGeom prst="rect">
            <a:avLst/>
          </a:prstGeom>
          <a:noFill/>
        </p:spPr>
        <p:txBody>
          <a:bodyPr wrap="square" rtlCol="0">
            <a:spAutoFit/>
          </a:bodyPr>
          <a:lstStyle/>
          <a:p>
            <a:pPr algn="ctr"/>
            <a:r>
              <a:rPr lang="vi-VN" sz="2400" dirty="0">
                <a:latin typeface="#9Slide03 Arima Madurai Black" panose="00000A00000000000000" pitchFamily="2" charset="0"/>
                <a:cs typeface="#9Slide03 Arima Madurai Black" panose="00000A00000000000000" pitchFamily="2" charset="0"/>
              </a:rPr>
              <a:t>1 tấm bìa làm màn chắn</a:t>
            </a:r>
            <a:endParaRPr lang="en-US" sz="2400" dirty="0">
              <a:latin typeface="#9Slide03 Arima Madurai Black" panose="00000A00000000000000" pitchFamily="2" charset="0"/>
              <a:cs typeface="#9Slide03 Arima Madurai Black" panose="00000A00000000000000" pitchFamily="2" charset="0"/>
            </a:endParaRPr>
          </a:p>
        </p:txBody>
      </p:sp>
      <p:sp>
        <p:nvSpPr>
          <p:cNvPr id="27" name="TextBox 26">
            <a:extLst>
              <a:ext uri="{FF2B5EF4-FFF2-40B4-BE49-F238E27FC236}">
                <a16:creationId xmlns:a16="http://schemas.microsoft.com/office/drawing/2014/main" id="{4F33C614-561E-DE75-D8EF-501000C6DC6B}"/>
              </a:ext>
            </a:extLst>
          </p:cNvPr>
          <p:cNvSpPr txBox="1"/>
          <p:nvPr/>
        </p:nvSpPr>
        <p:spPr>
          <a:xfrm>
            <a:off x="1233640" y="5450177"/>
            <a:ext cx="2274139" cy="461665"/>
          </a:xfrm>
          <a:prstGeom prst="rect">
            <a:avLst/>
          </a:prstGeom>
          <a:noFill/>
        </p:spPr>
        <p:txBody>
          <a:bodyPr wrap="square" rtlCol="0">
            <a:spAutoFit/>
          </a:bodyPr>
          <a:lstStyle/>
          <a:p>
            <a:pPr algn="ctr"/>
            <a:r>
              <a:rPr lang="vi-VN" sz="2400" dirty="0">
                <a:latin typeface="#9Slide03 Arima Madurai Black" panose="00000A00000000000000" pitchFamily="2" charset="0"/>
                <a:cs typeface="#9Slide03 Arima Madurai Black" panose="00000A00000000000000" pitchFamily="2" charset="0"/>
              </a:rPr>
              <a:t>1 cây nến</a:t>
            </a:r>
            <a:endParaRPr lang="en-US" sz="2400" dirty="0">
              <a:latin typeface="#9Slide03 Arima Madurai Black" panose="00000A00000000000000" pitchFamily="2" charset="0"/>
              <a:cs typeface="#9Slide03 Arima Madurai Black" panose="00000A00000000000000" pitchFamily="2" charset="0"/>
            </a:endParaRPr>
          </a:p>
        </p:txBody>
      </p:sp>
      <p:pic>
        <p:nvPicPr>
          <p:cNvPr id="5122" name="Picture 2">
            <a:extLst>
              <a:ext uri="{FF2B5EF4-FFF2-40B4-BE49-F238E27FC236}">
                <a16:creationId xmlns:a16="http://schemas.microsoft.com/office/drawing/2014/main" id="{674E7A55-DAD3-FD73-0049-A501B5BC2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916" y="3159867"/>
            <a:ext cx="1957086" cy="1957086"/>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8D0C22F2-FF7E-DB69-5321-0B3BC989DC90}"/>
              </a:ext>
            </a:extLst>
          </p:cNvPr>
          <p:cNvGrpSpPr/>
          <p:nvPr/>
        </p:nvGrpSpPr>
        <p:grpSpPr>
          <a:xfrm>
            <a:off x="4783162" y="2559070"/>
            <a:ext cx="2831714" cy="2831714"/>
            <a:chOff x="4311647" y="2404218"/>
            <a:chExt cx="3568700" cy="3568700"/>
          </a:xfrm>
        </p:grpSpPr>
        <p:pic>
          <p:nvPicPr>
            <p:cNvPr id="29" name="Picture 4">
              <a:extLst>
                <a:ext uri="{FF2B5EF4-FFF2-40B4-BE49-F238E27FC236}">
                  <a16:creationId xmlns:a16="http://schemas.microsoft.com/office/drawing/2014/main" id="{1C87B8DE-376D-DAD9-A43A-9588A77F62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1647" y="2404218"/>
              <a:ext cx="3568700" cy="35687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C6279EF9-1914-2320-2EE6-C1EC1BA02C40}"/>
                </a:ext>
              </a:extLst>
            </p:cNvPr>
            <p:cNvSpPr/>
            <p:nvPr/>
          </p:nvSpPr>
          <p:spPr>
            <a:xfrm>
              <a:off x="4965290" y="2568856"/>
              <a:ext cx="2549116" cy="3222344"/>
            </a:xfrm>
            <a:prstGeom prst="rect">
              <a:avLst/>
            </a:prstGeom>
            <a:solidFill>
              <a:srgbClr val="BFB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175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6000"/>
                                  </p:iterate>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9DA143BA-DD55-48F8-01EC-86D45DE9ED4F}"/>
              </a:ext>
            </a:extLst>
          </p:cNvPr>
          <p:cNvSpPr/>
          <p:nvPr/>
        </p:nvSpPr>
        <p:spPr>
          <a:xfrm>
            <a:off x="2280695" y="3550854"/>
            <a:ext cx="7211743" cy="2263324"/>
          </a:xfrm>
          <a:prstGeom prst="parallelogram">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4D55888D-B5AE-3DEE-041C-181EC367BB74}"/>
              </a:ext>
            </a:extLst>
          </p:cNvPr>
          <p:cNvSpPr/>
          <p:nvPr/>
        </p:nvSpPr>
        <p:spPr>
          <a:xfrm>
            <a:off x="-2895992" y="-1884452"/>
            <a:ext cx="3568700" cy="3568700"/>
          </a:xfrm>
          <a:prstGeom prst="donut">
            <a:avLst>
              <a:gd name="adj" fmla="val 15153"/>
            </a:avLst>
          </a:prstGeom>
          <a:solidFill>
            <a:srgbClr val="E04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B50A3989-71A9-2B3A-F26A-93AF3DE0FCA0}"/>
              </a:ext>
            </a:extLst>
          </p:cNvPr>
          <p:cNvSpPr/>
          <p:nvPr/>
        </p:nvSpPr>
        <p:spPr>
          <a:xfrm>
            <a:off x="-1137069" y="-1839444"/>
            <a:ext cx="2274138" cy="2274138"/>
          </a:xfrm>
          <a:prstGeom prst="donut">
            <a:avLst>
              <a:gd name="adj" fmla="val 15226"/>
            </a:avLst>
          </a:prstGeom>
          <a:solidFill>
            <a:srgbClr val="20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3EE2F2B-A3E5-45FF-A25F-50BDCCF6703C}"/>
              </a:ext>
            </a:extLst>
          </p:cNvPr>
          <p:cNvSpPr/>
          <p:nvPr/>
        </p:nvSpPr>
        <p:spPr>
          <a:xfrm>
            <a:off x="-165484" y="-1804341"/>
            <a:ext cx="1892316" cy="1892316"/>
          </a:xfrm>
          <a:prstGeom prst="donut">
            <a:avLst>
              <a:gd name="adj" fmla="val 16326"/>
            </a:avLst>
          </a:prstGeom>
          <a:solidFill>
            <a:srgbClr val="A2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034EB6DD-D35F-B0A5-83D1-6D6CAF3916A4}"/>
              </a:ext>
            </a:extLst>
          </p:cNvPr>
          <p:cNvSpPr/>
          <p:nvPr/>
        </p:nvSpPr>
        <p:spPr>
          <a:xfrm>
            <a:off x="9091075" y="6170797"/>
            <a:ext cx="3568700" cy="3568700"/>
          </a:xfrm>
          <a:prstGeom prst="donut">
            <a:avLst>
              <a:gd name="adj" fmla="val 12125"/>
            </a:avLst>
          </a:prstGeom>
          <a:solidFill>
            <a:srgbClr val="657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06BB0FA9-3DFC-5A67-C58D-85BE09E47A9B}"/>
              </a:ext>
            </a:extLst>
          </p:cNvPr>
          <p:cNvSpPr/>
          <p:nvPr/>
        </p:nvSpPr>
        <p:spPr>
          <a:xfrm>
            <a:off x="11416786" y="5681009"/>
            <a:ext cx="2274138" cy="2274138"/>
          </a:xfrm>
          <a:prstGeom prst="donut">
            <a:avLst>
              <a:gd name="adj" fmla="val 9641"/>
            </a:avLst>
          </a:prstGeom>
          <a:solidFill>
            <a:srgbClr val="F4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6A86368A-196B-1027-2F25-054EC04AE3EC}"/>
              </a:ext>
            </a:extLst>
          </p:cNvPr>
          <p:cNvSpPr/>
          <p:nvPr/>
        </p:nvSpPr>
        <p:spPr>
          <a:xfrm>
            <a:off x="11873913" y="4170795"/>
            <a:ext cx="1892316" cy="1892316"/>
          </a:xfrm>
          <a:prstGeom prst="donut">
            <a:avLst>
              <a:gd name="adj" fmla="val 22366"/>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E22137A1-E48D-4794-0B16-CCA3A6C688AF}"/>
              </a:ext>
            </a:extLst>
          </p:cNvPr>
          <p:cNvGrpSpPr/>
          <p:nvPr/>
        </p:nvGrpSpPr>
        <p:grpSpPr>
          <a:xfrm>
            <a:off x="1084838" y="135645"/>
            <a:ext cx="5873010" cy="661079"/>
            <a:chOff x="1084838" y="482420"/>
            <a:chExt cx="5873010" cy="661079"/>
          </a:xfrm>
        </p:grpSpPr>
        <p:sp>
          <p:nvSpPr>
            <p:cNvPr id="4" name="Arrow: Pentagon 3">
              <a:extLst>
                <a:ext uri="{FF2B5EF4-FFF2-40B4-BE49-F238E27FC236}">
                  <a16:creationId xmlns:a16="http://schemas.microsoft.com/office/drawing/2014/main" id="{7EBC9989-1A3F-BE21-EF9F-A98EE8AF384F}"/>
                </a:ext>
              </a:extLst>
            </p:cNvPr>
            <p:cNvSpPr/>
            <p:nvPr/>
          </p:nvSpPr>
          <p:spPr>
            <a:xfrm>
              <a:off x="1084838" y="482420"/>
              <a:ext cx="5873010" cy="661079"/>
            </a:xfrm>
            <a:prstGeom prst="homePlate">
              <a:avLst>
                <a:gd name="adj" fmla="val 54770"/>
              </a:avLst>
            </a:prstGeom>
            <a:solidFill>
              <a:srgbClr val="2A3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A60A43-6F16-69E6-1201-D06B92FB1DD7}"/>
                </a:ext>
              </a:extLst>
            </p:cNvPr>
            <p:cNvSpPr txBox="1"/>
            <p:nvPr/>
          </p:nvSpPr>
          <p:spPr>
            <a:xfrm>
              <a:off x="1371329" y="551349"/>
              <a:ext cx="5376308" cy="523220"/>
            </a:xfrm>
            <a:prstGeom prst="rect">
              <a:avLst/>
            </a:prstGeom>
            <a:noFill/>
          </p:spPr>
          <p:txBody>
            <a:bodyPr wrap="square" rtlCol="0">
              <a:spAutoFit/>
            </a:bodyPr>
            <a:lstStyle/>
            <a:p>
              <a:pPr algn="ctr"/>
              <a:r>
                <a:rPr lang="vi-VN" sz="2800" dirty="0">
                  <a:solidFill>
                    <a:srgbClr val="E04E02"/>
                  </a:solidFill>
                  <a:latin typeface="#9Slide07 IcielBaliho Script" pitchFamily="2" charset="0"/>
                </a:rPr>
                <a:t>1. Tính Chất Ảnh Tạo Bởi Gương Phẳng</a:t>
              </a:r>
              <a:endParaRPr lang="en-US" sz="2800" dirty="0">
                <a:solidFill>
                  <a:srgbClr val="E04E02"/>
                </a:solidFill>
                <a:latin typeface="#9Slide07 IcielBaliho Script" pitchFamily="2" charset="0"/>
              </a:endParaRPr>
            </a:p>
          </p:txBody>
        </p:sp>
      </p:grpSp>
      <p:grpSp>
        <p:nvGrpSpPr>
          <p:cNvPr id="3" name="Group 2">
            <a:extLst>
              <a:ext uri="{FF2B5EF4-FFF2-40B4-BE49-F238E27FC236}">
                <a16:creationId xmlns:a16="http://schemas.microsoft.com/office/drawing/2014/main" id="{5020DAD8-E94D-D43D-68B5-8D5A9B90F033}"/>
              </a:ext>
            </a:extLst>
          </p:cNvPr>
          <p:cNvGrpSpPr/>
          <p:nvPr/>
        </p:nvGrpSpPr>
        <p:grpSpPr>
          <a:xfrm>
            <a:off x="671166" y="64476"/>
            <a:ext cx="803416" cy="803416"/>
            <a:chOff x="2815286" y="804937"/>
            <a:chExt cx="1083613" cy="1083613"/>
          </a:xfrm>
        </p:grpSpPr>
        <p:sp>
          <p:nvSpPr>
            <p:cNvPr id="2" name="Oval 1">
              <a:extLst>
                <a:ext uri="{FF2B5EF4-FFF2-40B4-BE49-F238E27FC236}">
                  <a16:creationId xmlns:a16="http://schemas.microsoft.com/office/drawing/2014/main" id="{01B1064E-DDC2-FE81-0FC3-C8FAAA4C233C}"/>
                </a:ext>
              </a:extLst>
            </p:cNvPr>
            <p:cNvSpPr/>
            <p:nvPr/>
          </p:nvSpPr>
          <p:spPr>
            <a:xfrm>
              <a:off x="2815286" y="804937"/>
              <a:ext cx="1083613" cy="1083613"/>
            </a:xfrm>
            <a:prstGeom prst="ellipse">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E8121E2D-EA9A-4FDF-C906-F19BB40E4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358" y="1035962"/>
              <a:ext cx="701468" cy="7014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4E6F6C62-58E7-FA17-3ADF-5553A1B2613F}"/>
              </a:ext>
            </a:extLst>
          </p:cNvPr>
          <p:cNvGrpSpPr/>
          <p:nvPr/>
        </p:nvGrpSpPr>
        <p:grpSpPr>
          <a:xfrm>
            <a:off x="5585" y="916723"/>
            <a:ext cx="2275110" cy="578023"/>
            <a:chOff x="4370220" y="2521456"/>
            <a:chExt cx="2275110" cy="578023"/>
          </a:xfrm>
          <a:solidFill>
            <a:srgbClr val="E04E02"/>
          </a:solidFill>
        </p:grpSpPr>
        <p:sp>
          <p:nvSpPr>
            <p:cNvPr id="17" name="Arrow: Pentagon 16">
              <a:extLst>
                <a:ext uri="{FF2B5EF4-FFF2-40B4-BE49-F238E27FC236}">
                  <a16:creationId xmlns:a16="http://schemas.microsoft.com/office/drawing/2014/main" id="{EFF35260-3DDC-CCBC-3D59-B719E853BD0B}"/>
                </a:ext>
              </a:extLst>
            </p:cNvPr>
            <p:cNvSpPr/>
            <p:nvPr/>
          </p:nvSpPr>
          <p:spPr>
            <a:xfrm>
              <a:off x="4370220" y="2521456"/>
              <a:ext cx="2041090"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Chevron 17">
              <a:extLst>
                <a:ext uri="{FF2B5EF4-FFF2-40B4-BE49-F238E27FC236}">
                  <a16:creationId xmlns:a16="http://schemas.microsoft.com/office/drawing/2014/main" id="{35196A5C-4518-0E10-FEF4-974FD1E04957}"/>
                </a:ext>
              </a:extLst>
            </p:cNvPr>
            <p:cNvSpPr/>
            <p:nvPr/>
          </p:nvSpPr>
          <p:spPr>
            <a:xfrm>
              <a:off x="6310788" y="2521456"/>
              <a:ext cx="334542"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Box 22">
            <a:extLst>
              <a:ext uri="{FF2B5EF4-FFF2-40B4-BE49-F238E27FC236}">
                <a16:creationId xmlns:a16="http://schemas.microsoft.com/office/drawing/2014/main" id="{EFEAF395-C14C-5F92-5B16-2C438822B553}"/>
              </a:ext>
            </a:extLst>
          </p:cNvPr>
          <p:cNvSpPr txBox="1"/>
          <p:nvPr/>
        </p:nvSpPr>
        <p:spPr>
          <a:xfrm>
            <a:off x="53837" y="944027"/>
            <a:ext cx="1892316" cy="523220"/>
          </a:xfrm>
          <a:prstGeom prst="rect">
            <a:avLst/>
          </a:prstGeom>
          <a:noFill/>
        </p:spPr>
        <p:txBody>
          <a:bodyPr wrap="square" rtlCol="0">
            <a:spAutoFit/>
          </a:bodyPr>
          <a:lstStyle/>
          <a:p>
            <a:r>
              <a:rPr lang="vi-VN" sz="2800" dirty="0">
                <a:solidFill>
                  <a:srgbClr val="2A3563"/>
                </a:solidFill>
                <a:latin typeface="#9Slide07 IcielBaliho Script" pitchFamily="2" charset="0"/>
              </a:rPr>
              <a:t>Thí nghiệm 1</a:t>
            </a:r>
            <a:endParaRPr lang="en-US" sz="2800" dirty="0">
              <a:solidFill>
                <a:srgbClr val="2A3563"/>
              </a:solidFill>
              <a:latin typeface="#9Slide07 IcielBaliho Script" pitchFamily="2" charset="0"/>
            </a:endParaRPr>
          </a:p>
        </p:txBody>
      </p:sp>
      <p:sp>
        <p:nvSpPr>
          <p:cNvPr id="24" name="Rectangle: Rounded Corners 23">
            <a:extLst>
              <a:ext uri="{FF2B5EF4-FFF2-40B4-BE49-F238E27FC236}">
                <a16:creationId xmlns:a16="http://schemas.microsoft.com/office/drawing/2014/main" id="{005BEE72-A8F0-C393-7010-FAF26406E887}"/>
              </a:ext>
            </a:extLst>
          </p:cNvPr>
          <p:cNvSpPr/>
          <p:nvPr/>
        </p:nvSpPr>
        <p:spPr>
          <a:xfrm>
            <a:off x="4061107" y="1105469"/>
            <a:ext cx="3934452" cy="504844"/>
          </a:xfrm>
          <a:prstGeom prst="roundRect">
            <a:avLst>
              <a:gd name="adj" fmla="val 33280"/>
            </a:avLst>
          </a:prstGeom>
          <a:solidFill>
            <a:srgbClr val="FF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2A3563"/>
                </a:solidFill>
                <a:latin typeface="#9Slide07 Cadena" panose="02000503000000020004" pitchFamily="2" charset="0"/>
              </a:rPr>
              <a:t>TIẾN HÀNH THÍ NGHIỆM</a:t>
            </a:r>
            <a:endParaRPr lang="en-US" sz="2400" dirty="0">
              <a:solidFill>
                <a:srgbClr val="2A3563"/>
              </a:solidFill>
              <a:latin typeface="#9Slide07 Cadena" panose="02000503000000020004" pitchFamily="2" charset="0"/>
            </a:endParaRPr>
          </a:p>
        </p:txBody>
      </p:sp>
      <p:pic>
        <p:nvPicPr>
          <p:cNvPr id="2056" name="Picture 8">
            <a:extLst>
              <a:ext uri="{FF2B5EF4-FFF2-40B4-BE49-F238E27FC236}">
                <a16:creationId xmlns:a16="http://schemas.microsoft.com/office/drawing/2014/main" id="{4D34778E-6CEF-AB45-4479-332A824C3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989" y="1762554"/>
            <a:ext cx="2833519" cy="283351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674E7A55-DAD3-FD73-0049-A501B5BC2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756" y="5387211"/>
            <a:ext cx="1351800" cy="13518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7091F271-8FF3-D2AE-F36B-9041A20F832E}"/>
              </a:ext>
            </a:extLst>
          </p:cNvPr>
          <p:cNvSpPr txBox="1"/>
          <p:nvPr/>
        </p:nvSpPr>
        <p:spPr>
          <a:xfrm>
            <a:off x="1846509" y="6167405"/>
            <a:ext cx="7827318" cy="461665"/>
          </a:xfrm>
          <a:prstGeom prst="rect">
            <a:avLst/>
          </a:prstGeom>
          <a:noFill/>
        </p:spPr>
        <p:txBody>
          <a:bodyPr wrap="square" rtlCol="0">
            <a:spAutoFit/>
          </a:bodyPr>
          <a:lstStyle/>
          <a:p>
            <a:pPr algn="ctr"/>
            <a:r>
              <a:rPr lang="vi-VN" sz="2400" dirty="0">
                <a:latin typeface="#9Slide03 Arima Madurai Black" panose="00000A00000000000000" pitchFamily="2" charset="0"/>
                <a:cs typeface="#9Slide03 Arima Madurai Black" panose="00000A00000000000000" pitchFamily="2" charset="0"/>
              </a:rPr>
              <a:t>Bước 1: Đặt gương phẳng thẳng đứng trên mặt bàn</a:t>
            </a:r>
            <a:endParaRPr lang="en-US" sz="2400" dirty="0">
              <a:latin typeface="#9Slide03 Arima Madurai Black" panose="00000A00000000000000" pitchFamily="2" charset="0"/>
              <a:cs typeface="#9Slide03 Arima Madurai Black" panose="00000A00000000000000" pitchFamily="2" charset="0"/>
            </a:endParaRPr>
          </a:p>
        </p:txBody>
      </p:sp>
      <p:grpSp>
        <p:nvGrpSpPr>
          <p:cNvPr id="29" name="Group 28">
            <a:extLst>
              <a:ext uri="{FF2B5EF4-FFF2-40B4-BE49-F238E27FC236}">
                <a16:creationId xmlns:a16="http://schemas.microsoft.com/office/drawing/2014/main" id="{B53461D1-7815-F300-3628-59EAE68B5350}"/>
              </a:ext>
            </a:extLst>
          </p:cNvPr>
          <p:cNvGrpSpPr/>
          <p:nvPr/>
        </p:nvGrpSpPr>
        <p:grpSpPr>
          <a:xfrm>
            <a:off x="-2101466" y="3027776"/>
            <a:ext cx="2000686" cy="2000686"/>
            <a:chOff x="4311647" y="2404218"/>
            <a:chExt cx="3568700" cy="3568700"/>
          </a:xfrm>
        </p:grpSpPr>
        <p:pic>
          <p:nvPicPr>
            <p:cNvPr id="30" name="Picture 4">
              <a:extLst>
                <a:ext uri="{FF2B5EF4-FFF2-40B4-BE49-F238E27FC236}">
                  <a16:creationId xmlns:a16="http://schemas.microsoft.com/office/drawing/2014/main" id="{A5CBEFA6-13DD-D862-846C-A026137017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1647" y="2404218"/>
              <a:ext cx="3568700" cy="35687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8C34D61C-AD67-931B-22DC-848C3F33FA6C}"/>
                </a:ext>
              </a:extLst>
            </p:cNvPr>
            <p:cNvSpPr/>
            <p:nvPr/>
          </p:nvSpPr>
          <p:spPr>
            <a:xfrm>
              <a:off x="4965290" y="2568856"/>
              <a:ext cx="2549116" cy="3222344"/>
            </a:xfrm>
            <a:prstGeom prst="rect">
              <a:avLst/>
            </a:prstGeom>
            <a:solidFill>
              <a:srgbClr val="BFB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764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6000"/>
                                  </p:iterate>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adient Infographics by Slidesgo">
  <a:themeElements>
    <a:clrScheme name="Simple Light">
      <a:dk1>
        <a:srgbClr val="000000"/>
      </a:dk1>
      <a:lt1>
        <a:srgbClr val="FFFFFF"/>
      </a:lt1>
      <a:dk2>
        <a:srgbClr val="595959"/>
      </a:dk2>
      <a:lt2>
        <a:srgbClr val="EEEEEE"/>
      </a:lt2>
      <a:accent1>
        <a:srgbClr val="F6C0A9"/>
      </a:accent1>
      <a:accent2>
        <a:srgbClr val="FA479B"/>
      </a:accent2>
      <a:accent3>
        <a:srgbClr val="6BD9FE"/>
      </a:accent3>
      <a:accent4>
        <a:srgbClr val="CA83EF"/>
      </a:accent4>
      <a:accent5>
        <a:srgbClr val="FBB361"/>
      </a:accent5>
      <a:accent6>
        <a:srgbClr val="6C16E1"/>
      </a:accent6>
      <a:hlink>
        <a:srgbClr val="FF847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2280</TotalTime>
  <Words>1853</Words>
  <Application>Microsoft Office PowerPoint</Application>
  <PresentationFormat>Widescreen</PresentationFormat>
  <Paragraphs>250</Paragraphs>
  <Slides>44</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44</vt:i4>
      </vt:variant>
    </vt:vector>
  </HeadingPairs>
  <TitlesOfParts>
    <vt:vector size="56" baseType="lpstr">
      <vt:lpstr>#9Slide03 Arima Madurai Black</vt:lpstr>
      <vt:lpstr>#9Slide07 Cadena</vt:lpstr>
      <vt:lpstr>#9Slide07 IcielBaliho Script</vt:lpstr>
      <vt:lpstr>Arial</vt:lpstr>
      <vt:lpstr>Calibri</vt:lpstr>
      <vt:lpstr>Calibri Light</vt:lpstr>
      <vt:lpstr>Fira Sans Extra Condensed</vt:lpstr>
      <vt:lpstr>Fira Sans Extra Condensed SemiBold</vt:lpstr>
      <vt:lpstr>Times New Roman</vt:lpstr>
      <vt:lpstr>Office Theme</vt:lpstr>
      <vt:lpstr>Gradient Infographics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t:lpstr>
      <vt:lpstr>PowerPoint Presentation</vt:lpstr>
      <vt:lpstr>PowerPoint Presentation</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 Phạm</dc:creator>
  <cp:lastModifiedBy>Lienttvl46@gmail.com</cp:lastModifiedBy>
  <cp:revision>23</cp:revision>
  <dcterms:created xsi:type="dcterms:W3CDTF">2022-06-22T16:18:06Z</dcterms:created>
  <dcterms:modified xsi:type="dcterms:W3CDTF">2024-01-04T08:19:52Z</dcterms:modified>
</cp:coreProperties>
</file>